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 bookmarkIdSeed="2">
  <p:sldMasterIdLst>
    <p:sldMasterId id="2147483648" r:id="rId1"/>
  </p:sldMasterIdLst>
  <p:notesMasterIdLst>
    <p:notesMasterId r:id="rId15"/>
  </p:notesMasterIdLst>
  <p:sldIdLst>
    <p:sldId id="331" r:id="rId2"/>
    <p:sldId id="399" r:id="rId3"/>
    <p:sldId id="400" r:id="rId4"/>
    <p:sldId id="401" r:id="rId5"/>
    <p:sldId id="363" r:id="rId6"/>
    <p:sldId id="403" r:id="rId7"/>
    <p:sldId id="404" r:id="rId8"/>
    <p:sldId id="406" r:id="rId9"/>
    <p:sldId id="405" r:id="rId10"/>
    <p:sldId id="408" r:id="rId11"/>
    <p:sldId id="409" r:id="rId12"/>
    <p:sldId id="402" r:id="rId13"/>
    <p:sldId id="410" r:id="rId14"/>
  </p:sldIdLst>
  <p:sldSz cx="9144000" cy="6858000" type="screen4x3"/>
  <p:notesSz cx="7102475" cy="10234613"/>
  <p:defaultTextStyle>
    <a:defPPr>
      <a:defRPr lang="fi-FI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1560">
          <p15:clr>
            <a:srgbClr val="A4A3A4"/>
          </p15:clr>
        </p15:guide>
        <p15:guide id="3" orient="horz" pos="1384">
          <p15:clr>
            <a:srgbClr val="A4A3A4"/>
          </p15:clr>
        </p15:guide>
        <p15:guide id="4" orient="horz" pos="2552">
          <p15:clr>
            <a:srgbClr val="A4A3A4"/>
          </p15:clr>
        </p15:guide>
        <p15:guide id="5" orient="horz" pos="2936">
          <p15:clr>
            <a:srgbClr val="A4A3A4"/>
          </p15:clr>
        </p15:guide>
        <p15:guide id="6" pos="2880">
          <p15:clr>
            <a:srgbClr val="A4A3A4"/>
          </p15:clr>
        </p15:guide>
        <p15:guide id="7" pos="480">
          <p15:clr>
            <a:srgbClr val="A4A3A4"/>
          </p15:clr>
        </p15:guide>
        <p15:guide id="8" pos="52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E5B"/>
    <a:srgbClr val="344CA2"/>
    <a:srgbClr val="4FD1FF"/>
    <a:srgbClr val="666666"/>
    <a:srgbClr val="FFE500"/>
    <a:srgbClr val="D7D7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692" autoAdjust="0"/>
    <p:restoredTop sz="92029" autoAdjust="0"/>
  </p:normalViewPr>
  <p:slideViewPr>
    <p:cSldViewPr snapToObjects="1" showGuides="1">
      <p:cViewPr varScale="1">
        <p:scale>
          <a:sx n="82" d="100"/>
          <a:sy n="82" d="100"/>
        </p:scale>
        <p:origin x="490" y="62"/>
      </p:cViewPr>
      <p:guideLst>
        <p:guide orient="horz" pos="2160"/>
        <p:guide orient="horz" pos="1560"/>
        <p:guide orient="horz" pos="1384"/>
        <p:guide orient="horz" pos="2552"/>
        <p:guide orient="horz" pos="2936"/>
        <p:guide pos="2880"/>
        <p:guide pos="480"/>
        <p:guide pos="52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Ylätunnisteen paikkamerkki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7739" cy="511731"/>
          </a:xfrm>
          <a:prstGeom prst="rect">
            <a:avLst/>
          </a:prstGeom>
        </p:spPr>
        <p:txBody>
          <a:bodyPr vert="horz" lIns="99066" tIns="49533" rIns="99066" bIns="49533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Päivämäärän paikkamerkki 2"/>
          <p:cNvSpPr>
            <a:spLocks noGrp="1"/>
          </p:cNvSpPr>
          <p:nvPr>
            <p:ph type="dt" idx="1"/>
          </p:nvPr>
        </p:nvSpPr>
        <p:spPr>
          <a:xfrm>
            <a:off x="4023092" y="0"/>
            <a:ext cx="3077739" cy="511731"/>
          </a:xfrm>
          <a:prstGeom prst="rect">
            <a:avLst/>
          </a:prstGeom>
        </p:spPr>
        <p:txBody>
          <a:bodyPr vert="horz" lIns="99066" tIns="49533" rIns="99066" bIns="49533" rtlCol="0"/>
          <a:lstStyle>
            <a:lvl1pPr algn="r">
              <a:defRPr sz="1300"/>
            </a:lvl1pPr>
          </a:lstStyle>
          <a:p>
            <a:fld id="{B9C6FA8B-D182-4D05-A94B-B80ED268C48C}" type="datetimeFigureOut">
              <a:rPr lang="en-US" smtClean="0"/>
              <a:pPr/>
              <a:t>11/11/2016</a:t>
            </a:fld>
            <a:endParaRPr lang="en-US"/>
          </a:p>
        </p:txBody>
      </p:sp>
      <p:sp>
        <p:nvSpPr>
          <p:cNvPr id="4" name="Dian kuvan paikkamerkki 3"/>
          <p:cNvSpPr>
            <a:spLocks noGrp="1" noRot="1" noChangeAspect="1"/>
          </p:cNvSpPr>
          <p:nvPr>
            <p:ph type="sldImg" idx="2"/>
          </p:nvPr>
        </p:nvSpPr>
        <p:spPr>
          <a:xfrm>
            <a:off x="993775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66" tIns="49533" rIns="99066" bIns="49533" rtlCol="0" anchor="ctr"/>
          <a:lstStyle/>
          <a:p>
            <a:endParaRPr lang="en-US"/>
          </a:p>
        </p:txBody>
      </p:sp>
      <p:sp>
        <p:nvSpPr>
          <p:cNvPr id="5" name="Huomautusten paikkamerkki 4"/>
          <p:cNvSpPr>
            <a:spLocks noGrp="1"/>
          </p:cNvSpPr>
          <p:nvPr>
            <p:ph type="body" sz="quarter" idx="3"/>
          </p:nvPr>
        </p:nvSpPr>
        <p:spPr>
          <a:xfrm>
            <a:off x="710248" y="4861441"/>
            <a:ext cx="5681980" cy="4605576"/>
          </a:xfrm>
          <a:prstGeom prst="rect">
            <a:avLst/>
          </a:prstGeom>
        </p:spPr>
        <p:txBody>
          <a:bodyPr vert="horz" lIns="99066" tIns="49533" rIns="99066" bIns="49533" rtlCol="0">
            <a:normAutofit/>
          </a:bodyPr>
          <a:lstStyle/>
          <a:p>
            <a:pPr lvl="0"/>
            <a:r>
              <a:rPr lang="fi-FI" smtClean="0"/>
              <a:t>Muokkaa tekstin perustyylejä napsauttamalla</a:t>
            </a:r>
          </a:p>
          <a:p>
            <a:pPr lvl="1"/>
            <a:r>
              <a:rPr lang="fi-FI" smtClean="0"/>
              <a:t>toinen taso</a:t>
            </a:r>
          </a:p>
          <a:p>
            <a:pPr lvl="2"/>
            <a:r>
              <a:rPr lang="fi-FI" smtClean="0"/>
              <a:t>kolmas taso</a:t>
            </a:r>
          </a:p>
          <a:p>
            <a:pPr lvl="3"/>
            <a:r>
              <a:rPr lang="fi-FI" smtClean="0"/>
              <a:t>neljäs taso</a:t>
            </a:r>
          </a:p>
          <a:p>
            <a:pPr lvl="4"/>
            <a:r>
              <a:rPr lang="fi-FI" smtClean="0"/>
              <a:t>viides taso</a:t>
            </a:r>
            <a:endParaRPr lang="en-US"/>
          </a:p>
        </p:txBody>
      </p:sp>
      <p:sp>
        <p:nvSpPr>
          <p:cNvPr id="6" name="Alatunnisteen paikkamerkki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7739" cy="511731"/>
          </a:xfrm>
          <a:prstGeom prst="rect">
            <a:avLst/>
          </a:prstGeom>
        </p:spPr>
        <p:txBody>
          <a:bodyPr vert="horz" lIns="99066" tIns="49533" rIns="99066" bIns="49533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Dian numeron paikkamerkki 6"/>
          <p:cNvSpPr>
            <a:spLocks noGrp="1"/>
          </p:cNvSpPr>
          <p:nvPr>
            <p:ph type="sldNum" sz="quarter" idx="5"/>
          </p:nvPr>
        </p:nvSpPr>
        <p:spPr>
          <a:xfrm>
            <a:off x="4023092" y="9721106"/>
            <a:ext cx="3077739" cy="511731"/>
          </a:xfrm>
          <a:prstGeom prst="rect">
            <a:avLst/>
          </a:prstGeom>
        </p:spPr>
        <p:txBody>
          <a:bodyPr vert="horz" lIns="99066" tIns="49533" rIns="99066" bIns="49533" rtlCol="0" anchor="b"/>
          <a:lstStyle>
            <a:lvl1pPr algn="r">
              <a:defRPr sz="1300"/>
            </a:lvl1pPr>
          </a:lstStyle>
          <a:p>
            <a:fld id="{115F98D3-B1CC-43E3-9FBB-560527D97B5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9213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n kuvan paikkamerkki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Huomautusten paikkamerkki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Dian numeron paikkamerkki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74D3FE-105F-4653-8B1C-C13A5CAB0DDA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8191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5F98D3-B1CC-43E3-9FBB-560527D97B57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4493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5F98D3-B1CC-43E3-9FBB-560527D97B57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5485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n kuvan paikkamerkki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Huomautusten paikkamerkki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Dian numeron paikkamerkki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74D3FE-105F-4653-8B1C-C13A5CAB0DDA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060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5F98D3-B1CC-43E3-9FBB-560527D97B57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962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5F98D3-B1CC-43E3-9FBB-560527D97B57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4481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5F98D3-B1CC-43E3-9FBB-560527D97B57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8412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5F98D3-B1CC-43E3-9FBB-560527D97B57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8116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5F98D3-B1CC-43E3-9FBB-560527D97B57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3804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5F98D3-B1CC-43E3-9FBB-560527D97B57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8325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i-FI" dirty="0" smtClean="0"/>
              <a:t>All in English – very novel data that people dont normally collect</a:t>
            </a:r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5F98D3-B1CC-43E3-9FBB-560527D97B57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3721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image" Target="../media/image3.w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wm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Otsikko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ctrTitle"/>
          </p:nvPr>
        </p:nvSpPr>
        <p:spPr>
          <a:xfrm>
            <a:off x="612440" y="116632"/>
            <a:ext cx="7920000" cy="2429680"/>
          </a:xfrm>
        </p:spPr>
        <p:txBody>
          <a:bodyPr anchor="b" anchorCtr="0"/>
          <a:lstStyle>
            <a:lvl1pPr>
              <a:defRPr sz="6000"/>
            </a:lvl1pPr>
          </a:lstStyle>
          <a:p>
            <a:r>
              <a:rPr lang="fi-FI" smtClean="0"/>
              <a:t>Muokkaa perustyyl. napsautt.</a:t>
            </a:r>
            <a:endParaRPr lang="fi-FI" dirty="0"/>
          </a:p>
        </p:txBody>
      </p:sp>
      <p:sp>
        <p:nvSpPr>
          <p:cNvPr id="3" name="Alaotsikko 2"/>
          <p:cNvSpPr>
            <a:spLocks noGrp="1"/>
          </p:cNvSpPr>
          <p:nvPr>
            <p:ph type="subTitle" idx="1"/>
          </p:nvPr>
        </p:nvSpPr>
        <p:spPr>
          <a:xfrm>
            <a:off x="612440" y="2658688"/>
            <a:ext cx="7920000" cy="1562400"/>
          </a:xfrm>
        </p:spPr>
        <p:txBody>
          <a:bodyPr>
            <a:normAutofit/>
          </a:bodyPr>
          <a:lstStyle>
            <a:lvl1pPr marL="0" indent="0" algn="l">
              <a:buNone/>
              <a:defRPr sz="45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i-FI" smtClean="0"/>
              <a:t>Muokkaa alaotsikon perustyyliä napsautt.</a:t>
            </a:r>
            <a:endParaRPr lang="fi-FI" dirty="0"/>
          </a:p>
        </p:txBody>
      </p:sp>
      <p:sp>
        <p:nvSpPr>
          <p:cNvPr id="4" name="Päiväyksen paikkamerkki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821E73-84FD-472D-86DD-A2CA8F681A8D}" type="datetime1">
              <a:rPr lang="fi-FI" smtClean="0"/>
              <a:pPr/>
              <a:t>11.11.2016</a:t>
            </a:fld>
            <a:endParaRPr lang="fi-FI"/>
          </a:p>
        </p:txBody>
      </p:sp>
      <p:sp>
        <p:nvSpPr>
          <p:cNvPr id="5" name="Alatunnisteen paikkamerk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 smtClean="0"/>
              <a:t>Etunimi Sukunimi</a:t>
            </a:r>
            <a:endParaRPr lang="fi-FI"/>
          </a:p>
        </p:txBody>
      </p:sp>
      <p:sp>
        <p:nvSpPr>
          <p:cNvPr id="6" name="Dian numeron paikkamerkki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82287-AC50-AA4A-A74D-E381EF5F20A0}" type="slidenum">
              <a:rPr lang="fi-FI" smtClean="0"/>
              <a:pPr/>
              <a:t>‹#›</a:t>
            </a:fld>
            <a:endParaRPr lang="fi-FI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Vain otsikk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smtClean="0"/>
              <a:t>Muokkaa perustyyl. napsautt.</a:t>
            </a:r>
            <a:endParaRPr lang="fi-FI"/>
          </a:p>
        </p:txBody>
      </p:sp>
      <p:sp>
        <p:nvSpPr>
          <p:cNvPr id="3" name="Päiväyksen paikkamerkki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D2CB5-F48F-4F6C-A3B8-83B51C7BFABA}" type="datetime1">
              <a:rPr lang="fi-FI" smtClean="0"/>
              <a:pPr/>
              <a:t>11.11.2016</a:t>
            </a:fld>
            <a:endParaRPr lang="fi-FI"/>
          </a:p>
        </p:txBody>
      </p:sp>
      <p:sp>
        <p:nvSpPr>
          <p:cNvPr id="4" name="Alatunnisteen paikkamerkki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 smtClean="0"/>
              <a:t>Etunimi Sukunimi</a:t>
            </a:r>
            <a:endParaRPr lang="fi-FI"/>
          </a:p>
        </p:txBody>
      </p:sp>
      <p:sp>
        <p:nvSpPr>
          <p:cNvPr id="5" name="Dian numeron paikkamerkki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82287-AC50-AA4A-A74D-E381EF5F20A0}" type="slidenum">
              <a:rPr lang="fi-FI" smtClean="0"/>
              <a:pPr/>
              <a:t>‹#›</a:t>
            </a:fld>
            <a:endParaRPr lang="fi-FI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uvallinen otsikkosiv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äiväyksen paikkamerkki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821E73-84FD-472D-86DD-A2CA8F681A8D}" type="datetime1">
              <a:rPr lang="fi-FI" smtClean="0"/>
              <a:pPr/>
              <a:t>11.11.2016</a:t>
            </a:fld>
            <a:endParaRPr lang="fi-FI"/>
          </a:p>
        </p:txBody>
      </p:sp>
      <p:sp>
        <p:nvSpPr>
          <p:cNvPr id="5" name="Alatunnisteen paikkamerk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 smtClean="0"/>
              <a:t>Etunimi Sukunimi</a:t>
            </a:r>
            <a:endParaRPr lang="fi-FI"/>
          </a:p>
        </p:txBody>
      </p:sp>
      <p:sp>
        <p:nvSpPr>
          <p:cNvPr id="6" name="Dian numeron paikkamerkki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82287-AC50-AA4A-A74D-E381EF5F20A0}" type="slidenum">
              <a:rPr lang="fi-FI" smtClean="0"/>
              <a:pPr/>
              <a:t>‹#›</a:t>
            </a:fld>
            <a:endParaRPr lang="fi-FI"/>
          </a:p>
        </p:txBody>
      </p:sp>
      <p:sp>
        <p:nvSpPr>
          <p:cNvPr id="7" name="Kuvan paikkamerkki 2"/>
          <p:cNvSpPr>
            <a:spLocks noGrp="1"/>
          </p:cNvSpPr>
          <p:nvPr>
            <p:ph type="pic" idx="13"/>
          </p:nvPr>
        </p:nvSpPr>
        <p:spPr>
          <a:xfrm>
            <a:off x="-1" y="0"/>
            <a:ext cx="9144000" cy="5806800"/>
          </a:xfrm>
          <a:solidFill>
            <a:srgbClr val="D7D7D7"/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i-FI" smtClean="0"/>
              <a:t>Lisää kuva napsauttamalla kuvaketta</a:t>
            </a:r>
            <a:endParaRPr lang="en-US" dirty="0"/>
          </a:p>
        </p:txBody>
      </p:sp>
      <p:sp>
        <p:nvSpPr>
          <p:cNvPr id="2" name="Otsikko 1"/>
          <p:cNvSpPr>
            <a:spLocks noGrp="1"/>
          </p:cNvSpPr>
          <p:nvPr>
            <p:ph type="ctrTitle"/>
          </p:nvPr>
        </p:nvSpPr>
        <p:spPr>
          <a:xfrm>
            <a:off x="612440" y="116632"/>
            <a:ext cx="7920000" cy="2429680"/>
          </a:xfrm>
        </p:spPr>
        <p:txBody>
          <a:bodyPr anchor="b" anchorCtr="0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fi-FI" smtClean="0"/>
              <a:t>Muokkaa perustyyl. napsautt.</a:t>
            </a:r>
            <a:endParaRPr lang="fi-FI" dirty="0"/>
          </a:p>
        </p:txBody>
      </p:sp>
      <p:sp>
        <p:nvSpPr>
          <p:cNvPr id="3" name="Alaotsikko 2"/>
          <p:cNvSpPr>
            <a:spLocks noGrp="1"/>
          </p:cNvSpPr>
          <p:nvPr>
            <p:ph type="subTitle" idx="1"/>
          </p:nvPr>
        </p:nvSpPr>
        <p:spPr>
          <a:xfrm>
            <a:off x="612440" y="2658688"/>
            <a:ext cx="7920000" cy="1562400"/>
          </a:xfrm>
        </p:spPr>
        <p:txBody>
          <a:bodyPr>
            <a:normAutofit/>
          </a:bodyPr>
          <a:lstStyle>
            <a:lvl1pPr marL="0" indent="0" algn="l">
              <a:buNone/>
              <a:defRPr sz="45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i-FI" smtClean="0"/>
              <a:t>Muokkaa alaotsikon perustyyliä napsautt.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241341082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yhj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äiväyksen paikkamerkki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E5BC6A-4733-4EC9-A2CC-CE5C73746302}" type="datetime1">
              <a:rPr lang="fi-FI" smtClean="0"/>
              <a:pPr/>
              <a:t>11.11.2016</a:t>
            </a:fld>
            <a:endParaRPr lang="fi-FI"/>
          </a:p>
        </p:txBody>
      </p:sp>
      <p:sp>
        <p:nvSpPr>
          <p:cNvPr id="3" name="Alatunnisteen paikkamerkki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 smtClean="0"/>
              <a:t>Etunimi Sukunimi</a:t>
            </a:r>
            <a:endParaRPr lang="fi-FI"/>
          </a:p>
        </p:txBody>
      </p:sp>
      <p:sp>
        <p:nvSpPr>
          <p:cNvPr id="4" name="Dian numeron paikkamerkki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82287-AC50-AA4A-A74D-E381EF5F20A0}" type="slidenum">
              <a:rPr lang="fi-FI" smtClean="0"/>
              <a:pPr/>
              <a:t>‹#›</a:t>
            </a:fld>
            <a:endParaRPr lang="fi-FI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Otsikkodia orans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ian numeron paikkamerkki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3482287-AC50-AA4A-A74D-E381EF5F20A0}" type="slidenum">
              <a:rPr lang="fi-FI" smtClean="0"/>
              <a:pPr/>
              <a:t>‹#›</a:t>
            </a:fld>
            <a:endParaRPr lang="fi-FI"/>
          </a:p>
        </p:txBody>
      </p:sp>
      <p:grpSp>
        <p:nvGrpSpPr>
          <p:cNvPr id="14" name="Group 4"/>
          <p:cNvGrpSpPr>
            <a:grpSpLocks noChangeAspect="1"/>
          </p:cNvGrpSpPr>
          <p:nvPr userDrawn="1"/>
        </p:nvGrpSpPr>
        <p:grpSpPr bwMode="auto">
          <a:xfrm>
            <a:off x="0" y="1588"/>
            <a:ext cx="9144009" cy="6854834"/>
            <a:chOff x="0" y="1"/>
            <a:chExt cx="5760" cy="4318"/>
          </a:xfrm>
        </p:grpSpPr>
        <p:sp>
          <p:nvSpPr>
            <p:cNvPr id="15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0" y="1"/>
              <a:ext cx="5760" cy="43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16" name="Group 205"/>
            <p:cNvGrpSpPr>
              <a:grpSpLocks/>
            </p:cNvGrpSpPr>
            <p:nvPr userDrawn="1"/>
          </p:nvGrpSpPr>
          <p:grpSpPr bwMode="auto">
            <a:xfrm>
              <a:off x="0" y="1"/>
              <a:ext cx="5760" cy="4318"/>
              <a:chOff x="0" y="1"/>
              <a:chExt cx="5760" cy="4318"/>
            </a:xfrm>
          </p:grpSpPr>
          <p:sp>
            <p:nvSpPr>
              <p:cNvPr id="187" name="Rectangle 5"/>
              <p:cNvSpPr>
                <a:spLocks noChangeArrowheads="1"/>
              </p:cNvSpPr>
              <p:nvPr userDrawn="1"/>
            </p:nvSpPr>
            <p:spPr bwMode="auto">
              <a:xfrm>
                <a:off x="0" y="1"/>
                <a:ext cx="5760" cy="4318"/>
              </a:xfrm>
              <a:prstGeom prst="rect">
                <a:avLst/>
              </a:prstGeom>
              <a:solidFill>
                <a:srgbClr val="E85D0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8" name="Freeform 6"/>
              <p:cNvSpPr>
                <a:spLocks noEditPoints="1"/>
              </p:cNvSpPr>
              <p:nvPr userDrawn="1"/>
            </p:nvSpPr>
            <p:spPr bwMode="auto">
              <a:xfrm>
                <a:off x="4575" y="3664"/>
                <a:ext cx="94" cy="77"/>
              </a:xfrm>
              <a:custGeom>
                <a:avLst/>
                <a:gdLst/>
                <a:ahLst/>
                <a:cxnLst>
                  <a:cxn ang="0">
                    <a:pos x="46" y="93"/>
                  </a:cxn>
                  <a:cxn ang="0">
                    <a:pos x="14" y="122"/>
                  </a:cxn>
                  <a:cxn ang="0">
                    <a:pos x="16" y="131"/>
                  </a:cxn>
                  <a:cxn ang="0">
                    <a:pos x="49" y="118"/>
                  </a:cxn>
                  <a:cxn ang="0">
                    <a:pos x="83" y="107"/>
                  </a:cxn>
                  <a:cxn ang="0">
                    <a:pos x="117" y="100"/>
                  </a:cxn>
                  <a:cxn ang="0">
                    <a:pos x="117" y="92"/>
                  </a:cxn>
                  <a:cxn ang="0">
                    <a:pos x="81" y="82"/>
                  </a:cxn>
                  <a:cxn ang="0">
                    <a:pos x="238" y="0"/>
                  </a:cxn>
                  <a:cxn ang="0">
                    <a:pos x="197" y="10"/>
                  </a:cxn>
                  <a:cxn ang="0">
                    <a:pos x="155" y="25"/>
                  </a:cxn>
                  <a:cxn ang="0">
                    <a:pos x="144" y="61"/>
                  </a:cxn>
                  <a:cxn ang="0">
                    <a:pos x="136" y="97"/>
                  </a:cxn>
                  <a:cxn ang="0">
                    <a:pos x="136" y="97"/>
                  </a:cxn>
                  <a:cxn ang="0">
                    <a:pos x="114" y="128"/>
                  </a:cxn>
                  <a:cxn ang="0">
                    <a:pos x="96" y="159"/>
                  </a:cxn>
                  <a:cxn ang="0">
                    <a:pos x="81" y="192"/>
                  </a:cxn>
                  <a:cxn ang="0">
                    <a:pos x="68" y="227"/>
                  </a:cxn>
                  <a:cxn ang="0">
                    <a:pos x="88" y="227"/>
                  </a:cxn>
                  <a:cxn ang="0">
                    <a:pos x="126" y="228"/>
                  </a:cxn>
                  <a:cxn ang="0">
                    <a:pos x="163" y="233"/>
                  </a:cxn>
                  <a:cxn ang="0">
                    <a:pos x="181" y="220"/>
                  </a:cxn>
                  <a:cxn ang="0">
                    <a:pos x="200" y="209"/>
                  </a:cxn>
                  <a:cxn ang="0">
                    <a:pos x="220" y="198"/>
                  </a:cxn>
                  <a:cxn ang="0">
                    <a:pos x="239" y="189"/>
                  </a:cxn>
                  <a:cxn ang="0">
                    <a:pos x="259" y="145"/>
                  </a:cxn>
                  <a:cxn ang="0">
                    <a:pos x="282" y="104"/>
                  </a:cxn>
                  <a:cxn ang="0">
                    <a:pos x="236" y="96"/>
                  </a:cxn>
                  <a:cxn ang="0">
                    <a:pos x="190" y="94"/>
                  </a:cxn>
                  <a:cxn ang="0">
                    <a:pos x="163" y="94"/>
                  </a:cxn>
                  <a:cxn ang="0">
                    <a:pos x="136" y="97"/>
                  </a:cxn>
                  <a:cxn ang="0">
                    <a:pos x="158" y="70"/>
                  </a:cxn>
                  <a:cxn ang="0">
                    <a:pos x="183" y="44"/>
                  </a:cxn>
                  <a:cxn ang="0">
                    <a:pos x="209" y="21"/>
                  </a:cxn>
                  <a:cxn ang="0">
                    <a:pos x="238" y="0"/>
                  </a:cxn>
                </a:cxnLst>
                <a:rect l="0" t="0" r="r" b="b"/>
                <a:pathLst>
                  <a:path w="282" h="233">
                    <a:moveTo>
                      <a:pt x="63" y="79"/>
                    </a:moveTo>
                    <a:lnTo>
                      <a:pt x="46" y="93"/>
                    </a:lnTo>
                    <a:lnTo>
                      <a:pt x="30" y="107"/>
                    </a:lnTo>
                    <a:lnTo>
                      <a:pt x="14" y="122"/>
                    </a:lnTo>
                    <a:lnTo>
                      <a:pt x="0" y="138"/>
                    </a:lnTo>
                    <a:lnTo>
                      <a:pt x="16" y="131"/>
                    </a:lnTo>
                    <a:lnTo>
                      <a:pt x="32" y="123"/>
                    </a:lnTo>
                    <a:lnTo>
                      <a:pt x="49" y="118"/>
                    </a:lnTo>
                    <a:lnTo>
                      <a:pt x="66" y="111"/>
                    </a:lnTo>
                    <a:lnTo>
                      <a:pt x="83" y="107"/>
                    </a:lnTo>
                    <a:lnTo>
                      <a:pt x="100" y="103"/>
                    </a:lnTo>
                    <a:lnTo>
                      <a:pt x="117" y="100"/>
                    </a:lnTo>
                    <a:lnTo>
                      <a:pt x="135" y="97"/>
                    </a:lnTo>
                    <a:lnTo>
                      <a:pt x="117" y="92"/>
                    </a:lnTo>
                    <a:lnTo>
                      <a:pt x="99" y="87"/>
                    </a:lnTo>
                    <a:lnTo>
                      <a:pt x="81" y="82"/>
                    </a:lnTo>
                    <a:lnTo>
                      <a:pt x="63" y="79"/>
                    </a:lnTo>
                    <a:close/>
                    <a:moveTo>
                      <a:pt x="238" y="0"/>
                    </a:moveTo>
                    <a:lnTo>
                      <a:pt x="218" y="5"/>
                    </a:lnTo>
                    <a:lnTo>
                      <a:pt x="197" y="10"/>
                    </a:lnTo>
                    <a:lnTo>
                      <a:pt x="176" y="18"/>
                    </a:lnTo>
                    <a:lnTo>
                      <a:pt x="155" y="25"/>
                    </a:lnTo>
                    <a:lnTo>
                      <a:pt x="150" y="43"/>
                    </a:lnTo>
                    <a:lnTo>
                      <a:pt x="144" y="61"/>
                    </a:lnTo>
                    <a:lnTo>
                      <a:pt x="139" y="79"/>
                    </a:lnTo>
                    <a:lnTo>
                      <a:pt x="136" y="97"/>
                    </a:lnTo>
                    <a:lnTo>
                      <a:pt x="136" y="97"/>
                    </a:lnTo>
                    <a:lnTo>
                      <a:pt x="136" y="97"/>
                    </a:lnTo>
                    <a:lnTo>
                      <a:pt x="125" y="112"/>
                    </a:lnTo>
                    <a:lnTo>
                      <a:pt x="114" y="128"/>
                    </a:lnTo>
                    <a:lnTo>
                      <a:pt x="104" y="143"/>
                    </a:lnTo>
                    <a:lnTo>
                      <a:pt x="96" y="159"/>
                    </a:lnTo>
                    <a:lnTo>
                      <a:pt x="88" y="176"/>
                    </a:lnTo>
                    <a:lnTo>
                      <a:pt x="81" y="192"/>
                    </a:lnTo>
                    <a:lnTo>
                      <a:pt x="74" y="210"/>
                    </a:lnTo>
                    <a:lnTo>
                      <a:pt x="68" y="227"/>
                    </a:lnTo>
                    <a:lnTo>
                      <a:pt x="77" y="227"/>
                    </a:lnTo>
                    <a:lnTo>
                      <a:pt x="88" y="227"/>
                    </a:lnTo>
                    <a:lnTo>
                      <a:pt x="107" y="227"/>
                    </a:lnTo>
                    <a:lnTo>
                      <a:pt x="126" y="228"/>
                    </a:lnTo>
                    <a:lnTo>
                      <a:pt x="144" y="230"/>
                    </a:lnTo>
                    <a:lnTo>
                      <a:pt x="163" y="233"/>
                    </a:lnTo>
                    <a:lnTo>
                      <a:pt x="171" y="227"/>
                    </a:lnTo>
                    <a:lnTo>
                      <a:pt x="181" y="220"/>
                    </a:lnTo>
                    <a:lnTo>
                      <a:pt x="190" y="214"/>
                    </a:lnTo>
                    <a:lnTo>
                      <a:pt x="200" y="209"/>
                    </a:lnTo>
                    <a:lnTo>
                      <a:pt x="209" y="203"/>
                    </a:lnTo>
                    <a:lnTo>
                      <a:pt x="220" y="198"/>
                    </a:lnTo>
                    <a:lnTo>
                      <a:pt x="230" y="193"/>
                    </a:lnTo>
                    <a:lnTo>
                      <a:pt x="239" y="189"/>
                    </a:lnTo>
                    <a:lnTo>
                      <a:pt x="248" y="166"/>
                    </a:lnTo>
                    <a:lnTo>
                      <a:pt x="259" y="145"/>
                    </a:lnTo>
                    <a:lnTo>
                      <a:pt x="270" y="124"/>
                    </a:lnTo>
                    <a:lnTo>
                      <a:pt x="282" y="104"/>
                    </a:lnTo>
                    <a:lnTo>
                      <a:pt x="259" y="100"/>
                    </a:lnTo>
                    <a:lnTo>
                      <a:pt x="236" y="96"/>
                    </a:lnTo>
                    <a:lnTo>
                      <a:pt x="212" y="94"/>
                    </a:lnTo>
                    <a:lnTo>
                      <a:pt x="190" y="94"/>
                    </a:lnTo>
                    <a:lnTo>
                      <a:pt x="176" y="94"/>
                    </a:lnTo>
                    <a:lnTo>
                      <a:pt x="163" y="94"/>
                    </a:lnTo>
                    <a:lnTo>
                      <a:pt x="149" y="95"/>
                    </a:lnTo>
                    <a:lnTo>
                      <a:pt x="136" y="97"/>
                    </a:lnTo>
                    <a:lnTo>
                      <a:pt x="147" y="83"/>
                    </a:lnTo>
                    <a:lnTo>
                      <a:pt x="158" y="70"/>
                    </a:lnTo>
                    <a:lnTo>
                      <a:pt x="170" y="57"/>
                    </a:lnTo>
                    <a:lnTo>
                      <a:pt x="183" y="44"/>
                    </a:lnTo>
                    <a:lnTo>
                      <a:pt x="196" y="33"/>
                    </a:lnTo>
                    <a:lnTo>
                      <a:pt x="209" y="21"/>
                    </a:lnTo>
                    <a:lnTo>
                      <a:pt x="224" y="10"/>
                    </a:lnTo>
                    <a:lnTo>
                      <a:pt x="238" y="0"/>
                    </a:lnTo>
                    <a:close/>
                  </a:path>
                </a:pathLst>
              </a:custGeom>
              <a:solidFill>
                <a:srgbClr val="E42D15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9" name="Freeform 7"/>
              <p:cNvSpPr>
                <a:spLocks noEditPoints="1"/>
              </p:cNvSpPr>
              <p:nvPr userDrawn="1"/>
            </p:nvSpPr>
            <p:spPr bwMode="auto">
              <a:xfrm>
                <a:off x="4678" y="3700"/>
                <a:ext cx="78" cy="57"/>
              </a:xfrm>
              <a:custGeom>
                <a:avLst/>
                <a:gdLst/>
                <a:ahLst/>
                <a:cxnLst>
                  <a:cxn ang="0">
                    <a:pos x="46" y="34"/>
                  </a:cxn>
                  <a:cxn ang="0">
                    <a:pos x="15" y="50"/>
                  </a:cxn>
                  <a:cxn ang="0">
                    <a:pos x="17" y="56"/>
                  </a:cxn>
                  <a:cxn ang="0">
                    <a:pos x="51" y="53"/>
                  </a:cxn>
                  <a:cxn ang="0">
                    <a:pos x="81" y="53"/>
                  </a:cxn>
                  <a:cxn ang="0">
                    <a:pos x="105" y="55"/>
                  </a:cxn>
                  <a:cxn ang="0">
                    <a:pos x="105" y="66"/>
                  </a:cxn>
                  <a:cxn ang="0">
                    <a:pos x="83" y="87"/>
                  </a:cxn>
                  <a:cxn ang="0">
                    <a:pos x="62" y="109"/>
                  </a:cxn>
                  <a:cxn ang="0">
                    <a:pos x="44" y="133"/>
                  </a:cxn>
                  <a:cxn ang="0">
                    <a:pos x="54" y="150"/>
                  </a:cxn>
                  <a:cxn ang="0">
                    <a:pos x="91" y="163"/>
                  </a:cxn>
                  <a:cxn ang="0">
                    <a:pos x="118" y="168"/>
                  </a:cxn>
                  <a:cxn ang="0">
                    <a:pos x="136" y="162"/>
                  </a:cxn>
                  <a:cxn ang="0">
                    <a:pos x="154" y="157"/>
                  </a:cxn>
                  <a:cxn ang="0">
                    <a:pos x="171" y="153"/>
                  </a:cxn>
                  <a:cxn ang="0">
                    <a:pos x="193" y="136"/>
                  </a:cxn>
                  <a:cxn ang="0">
                    <a:pos x="219" y="106"/>
                  </a:cxn>
                  <a:cxn ang="0">
                    <a:pos x="219" y="87"/>
                  </a:cxn>
                  <a:cxn ang="0">
                    <a:pos x="191" y="75"/>
                  </a:cxn>
                  <a:cxn ang="0">
                    <a:pos x="162" y="65"/>
                  </a:cxn>
                  <a:cxn ang="0">
                    <a:pos x="132" y="58"/>
                  </a:cxn>
                  <a:cxn ang="0">
                    <a:pos x="104" y="48"/>
                  </a:cxn>
                  <a:cxn ang="0">
                    <a:pos x="76" y="33"/>
                  </a:cxn>
                  <a:cxn ang="0">
                    <a:pos x="197" y="0"/>
                  </a:cxn>
                  <a:cxn ang="0">
                    <a:pos x="173" y="0"/>
                  </a:cxn>
                  <a:cxn ang="0">
                    <a:pos x="149" y="3"/>
                  </a:cxn>
                  <a:cxn ang="0">
                    <a:pos x="132" y="29"/>
                  </a:cxn>
                  <a:cxn ang="0">
                    <a:pos x="117" y="56"/>
                  </a:cxn>
                  <a:cxn ang="0">
                    <a:pos x="141" y="39"/>
                  </a:cxn>
                  <a:cxn ang="0">
                    <a:pos x="166" y="24"/>
                  </a:cxn>
                  <a:cxn ang="0">
                    <a:pos x="193" y="11"/>
                  </a:cxn>
                  <a:cxn ang="0">
                    <a:pos x="221" y="0"/>
                  </a:cxn>
                  <a:cxn ang="0">
                    <a:pos x="197" y="0"/>
                  </a:cxn>
                </a:cxnLst>
                <a:rect l="0" t="0" r="r" b="b"/>
                <a:pathLst>
                  <a:path w="233" h="171">
                    <a:moveTo>
                      <a:pt x="63" y="26"/>
                    </a:moveTo>
                    <a:lnTo>
                      <a:pt x="46" y="34"/>
                    </a:lnTo>
                    <a:lnTo>
                      <a:pt x="30" y="41"/>
                    </a:lnTo>
                    <a:lnTo>
                      <a:pt x="15" y="50"/>
                    </a:lnTo>
                    <a:lnTo>
                      <a:pt x="0" y="60"/>
                    </a:lnTo>
                    <a:lnTo>
                      <a:pt x="17" y="56"/>
                    </a:lnTo>
                    <a:lnTo>
                      <a:pt x="34" y="54"/>
                    </a:lnTo>
                    <a:lnTo>
                      <a:pt x="51" y="53"/>
                    </a:lnTo>
                    <a:lnTo>
                      <a:pt x="69" y="53"/>
                    </a:lnTo>
                    <a:lnTo>
                      <a:pt x="81" y="53"/>
                    </a:lnTo>
                    <a:lnTo>
                      <a:pt x="92" y="54"/>
                    </a:lnTo>
                    <a:lnTo>
                      <a:pt x="105" y="55"/>
                    </a:lnTo>
                    <a:lnTo>
                      <a:pt x="117" y="56"/>
                    </a:lnTo>
                    <a:lnTo>
                      <a:pt x="105" y="66"/>
                    </a:lnTo>
                    <a:lnTo>
                      <a:pt x="94" y="76"/>
                    </a:lnTo>
                    <a:lnTo>
                      <a:pt x="83" y="87"/>
                    </a:lnTo>
                    <a:lnTo>
                      <a:pt x="72" y="97"/>
                    </a:lnTo>
                    <a:lnTo>
                      <a:pt x="62" y="109"/>
                    </a:lnTo>
                    <a:lnTo>
                      <a:pt x="53" y="121"/>
                    </a:lnTo>
                    <a:lnTo>
                      <a:pt x="44" y="133"/>
                    </a:lnTo>
                    <a:lnTo>
                      <a:pt x="35" y="146"/>
                    </a:lnTo>
                    <a:lnTo>
                      <a:pt x="54" y="150"/>
                    </a:lnTo>
                    <a:lnTo>
                      <a:pt x="73" y="156"/>
                    </a:lnTo>
                    <a:lnTo>
                      <a:pt x="91" y="163"/>
                    </a:lnTo>
                    <a:lnTo>
                      <a:pt x="110" y="171"/>
                    </a:lnTo>
                    <a:lnTo>
                      <a:pt x="118" y="168"/>
                    </a:lnTo>
                    <a:lnTo>
                      <a:pt x="127" y="164"/>
                    </a:lnTo>
                    <a:lnTo>
                      <a:pt x="136" y="162"/>
                    </a:lnTo>
                    <a:lnTo>
                      <a:pt x="144" y="159"/>
                    </a:lnTo>
                    <a:lnTo>
                      <a:pt x="154" y="157"/>
                    </a:lnTo>
                    <a:lnTo>
                      <a:pt x="163" y="155"/>
                    </a:lnTo>
                    <a:lnTo>
                      <a:pt x="171" y="153"/>
                    </a:lnTo>
                    <a:lnTo>
                      <a:pt x="181" y="151"/>
                    </a:lnTo>
                    <a:lnTo>
                      <a:pt x="193" y="136"/>
                    </a:lnTo>
                    <a:lnTo>
                      <a:pt x="205" y="121"/>
                    </a:lnTo>
                    <a:lnTo>
                      <a:pt x="219" y="106"/>
                    </a:lnTo>
                    <a:lnTo>
                      <a:pt x="233" y="93"/>
                    </a:lnTo>
                    <a:lnTo>
                      <a:pt x="219" y="87"/>
                    </a:lnTo>
                    <a:lnTo>
                      <a:pt x="205" y="80"/>
                    </a:lnTo>
                    <a:lnTo>
                      <a:pt x="191" y="75"/>
                    </a:lnTo>
                    <a:lnTo>
                      <a:pt x="177" y="69"/>
                    </a:lnTo>
                    <a:lnTo>
                      <a:pt x="162" y="65"/>
                    </a:lnTo>
                    <a:lnTo>
                      <a:pt x="146" y="62"/>
                    </a:lnTo>
                    <a:lnTo>
                      <a:pt x="132" y="58"/>
                    </a:lnTo>
                    <a:lnTo>
                      <a:pt x="117" y="56"/>
                    </a:lnTo>
                    <a:lnTo>
                      <a:pt x="104" y="48"/>
                    </a:lnTo>
                    <a:lnTo>
                      <a:pt x="90" y="40"/>
                    </a:lnTo>
                    <a:lnTo>
                      <a:pt x="76" y="33"/>
                    </a:lnTo>
                    <a:lnTo>
                      <a:pt x="63" y="26"/>
                    </a:lnTo>
                    <a:close/>
                    <a:moveTo>
                      <a:pt x="197" y="0"/>
                    </a:moveTo>
                    <a:lnTo>
                      <a:pt x="185" y="0"/>
                    </a:lnTo>
                    <a:lnTo>
                      <a:pt x="173" y="0"/>
                    </a:lnTo>
                    <a:lnTo>
                      <a:pt x="161" y="1"/>
                    </a:lnTo>
                    <a:lnTo>
                      <a:pt x="149" y="3"/>
                    </a:lnTo>
                    <a:lnTo>
                      <a:pt x="140" y="16"/>
                    </a:lnTo>
                    <a:lnTo>
                      <a:pt x="132" y="29"/>
                    </a:lnTo>
                    <a:lnTo>
                      <a:pt x="124" y="42"/>
                    </a:lnTo>
                    <a:lnTo>
                      <a:pt x="117" y="56"/>
                    </a:lnTo>
                    <a:lnTo>
                      <a:pt x="129" y="48"/>
                    </a:lnTo>
                    <a:lnTo>
                      <a:pt x="141" y="39"/>
                    </a:lnTo>
                    <a:lnTo>
                      <a:pt x="153" y="31"/>
                    </a:lnTo>
                    <a:lnTo>
                      <a:pt x="166" y="24"/>
                    </a:lnTo>
                    <a:lnTo>
                      <a:pt x="179" y="17"/>
                    </a:lnTo>
                    <a:lnTo>
                      <a:pt x="193" y="11"/>
                    </a:lnTo>
                    <a:lnTo>
                      <a:pt x="207" y="6"/>
                    </a:lnTo>
                    <a:lnTo>
                      <a:pt x="221" y="0"/>
                    </a:lnTo>
                    <a:lnTo>
                      <a:pt x="209" y="0"/>
                    </a:lnTo>
                    <a:lnTo>
                      <a:pt x="197" y="0"/>
                    </a:lnTo>
                    <a:close/>
                  </a:path>
                </a:pathLst>
              </a:custGeom>
              <a:solidFill>
                <a:srgbClr val="E42D15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0" name="Freeform 8"/>
              <p:cNvSpPr>
                <a:spLocks noEditPoints="1"/>
              </p:cNvSpPr>
              <p:nvPr userDrawn="1"/>
            </p:nvSpPr>
            <p:spPr bwMode="auto">
              <a:xfrm>
                <a:off x="4758" y="3745"/>
                <a:ext cx="64" cy="42"/>
              </a:xfrm>
              <a:custGeom>
                <a:avLst/>
                <a:gdLst/>
                <a:ahLst/>
                <a:cxnLst>
                  <a:cxn ang="0">
                    <a:pos x="95" y="36"/>
                  </a:cxn>
                  <a:cxn ang="0">
                    <a:pos x="73" y="47"/>
                  </a:cxn>
                  <a:cxn ang="0">
                    <a:pos x="50" y="60"/>
                  </a:cxn>
                  <a:cxn ang="0">
                    <a:pos x="30" y="74"/>
                  </a:cxn>
                  <a:cxn ang="0">
                    <a:pos x="10" y="90"/>
                  </a:cxn>
                  <a:cxn ang="0">
                    <a:pos x="24" y="98"/>
                  </a:cxn>
                  <a:cxn ang="0">
                    <a:pos x="38" y="107"/>
                  </a:cxn>
                  <a:cxn ang="0">
                    <a:pos x="52" y="116"/>
                  </a:cxn>
                  <a:cxn ang="0">
                    <a:pos x="65" y="126"/>
                  </a:cxn>
                  <a:cxn ang="0">
                    <a:pos x="79" y="124"/>
                  </a:cxn>
                  <a:cxn ang="0">
                    <a:pos x="95" y="124"/>
                  </a:cxn>
                  <a:cxn ang="0">
                    <a:pos x="111" y="124"/>
                  </a:cxn>
                  <a:cxn ang="0">
                    <a:pos x="126" y="126"/>
                  </a:cxn>
                  <a:cxn ang="0">
                    <a:pos x="139" y="116"/>
                  </a:cxn>
                  <a:cxn ang="0">
                    <a:pos x="152" y="107"/>
                  </a:cxn>
                  <a:cxn ang="0">
                    <a:pos x="166" y="98"/>
                  </a:cxn>
                  <a:cxn ang="0">
                    <a:pos x="180" y="90"/>
                  </a:cxn>
                  <a:cxn ang="0">
                    <a:pos x="160" y="74"/>
                  </a:cxn>
                  <a:cxn ang="0">
                    <a:pos x="140" y="60"/>
                  </a:cxn>
                  <a:cxn ang="0">
                    <a:pos x="118" y="47"/>
                  </a:cxn>
                  <a:cxn ang="0">
                    <a:pos x="95" y="36"/>
                  </a:cxn>
                  <a:cxn ang="0">
                    <a:pos x="59" y="0"/>
                  </a:cxn>
                  <a:cxn ang="0">
                    <a:pos x="44" y="2"/>
                  </a:cxn>
                  <a:cxn ang="0">
                    <a:pos x="29" y="6"/>
                  </a:cxn>
                  <a:cxn ang="0">
                    <a:pos x="14" y="9"/>
                  </a:cxn>
                  <a:cxn ang="0">
                    <a:pos x="0" y="13"/>
                  </a:cxn>
                  <a:cxn ang="0">
                    <a:pos x="25" y="16"/>
                  </a:cxn>
                  <a:cxn ang="0">
                    <a:pos x="49" y="21"/>
                  </a:cxn>
                  <a:cxn ang="0">
                    <a:pos x="73" y="27"/>
                  </a:cxn>
                  <a:cxn ang="0">
                    <a:pos x="95" y="36"/>
                  </a:cxn>
                  <a:cxn ang="0">
                    <a:pos x="87" y="26"/>
                  </a:cxn>
                  <a:cxn ang="0">
                    <a:pos x="77" y="17"/>
                  </a:cxn>
                  <a:cxn ang="0">
                    <a:pos x="68" y="9"/>
                  </a:cxn>
                  <a:cxn ang="0">
                    <a:pos x="59" y="0"/>
                  </a:cxn>
                  <a:cxn ang="0">
                    <a:pos x="132" y="0"/>
                  </a:cxn>
                  <a:cxn ang="0">
                    <a:pos x="122" y="9"/>
                  </a:cxn>
                  <a:cxn ang="0">
                    <a:pos x="113" y="17"/>
                  </a:cxn>
                  <a:cxn ang="0">
                    <a:pos x="104" y="26"/>
                  </a:cxn>
                  <a:cxn ang="0">
                    <a:pos x="95" y="36"/>
                  </a:cxn>
                  <a:cxn ang="0">
                    <a:pos x="118" y="27"/>
                  </a:cxn>
                  <a:cxn ang="0">
                    <a:pos x="142" y="21"/>
                  </a:cxn>
                  <a:cxn ang="0">
                    <a:pos x="166" y="16"/>
                  </a:cxn>
                  <a:cxn ang="0">
                    <a:pos x="191" y="13"/>
                  </a:cxn>
                  <a:cxn ang="0">
                    <a:pos x="176" y="9"/>
                  </a:cxn>
                  <a:cxn ang="0">
                    <a:pos x="161" y="6"/>
                  </a:cxn>
                  <a:cxn ang="0">
                    <a:pos x="147" y="2"/>
                  </a:cxn>
                  <a:cxn ang="0">
                    <a:pos x="132" y="0"/>
                  </a:cxn>
                </a:cxnLst>
                <a:rect l="0" t="0" r="r" b="b"/>
                <a:pathLst>
                  <a:path w="191" h="126">
                    <a:moveTo>
                      <a:pt x="95" y="36"/>
                    </a:moveTo>
                    <a:lnTo>
                      <a:pt x="73" y="47"/>
                    </a:lnTo>
                    <a:lnTo>
                      <a:pt x="50" y="60"/>
                    </a:lnTo>
                    <a:lnTo>
                      <a:pt x="30" y="74"/>
                    </a:lnTo>
                    <a:lnTo>
                      <a:pt x="10" y="90"/>
                    </a:lnTo>
                    <a:lnTo>
                      <a:pt x="24" y="98"/>
                    </a:lnTo>
                    <a:lnTo>
                      <a:pt x="38" y="107"/>
                    </a:lnTo>
                    <a:lnTo>
                      <a:pt x="52" y="116"/>
                    </a:lnTo>
                    <a:lnTo>
                      <a:pt x="65" y="126"/>
                    </a:lnTo>
                    <a:lnTo>
                      <a:pt x="79" y="124"/>
                    </a:lnTo>
                    <a:lnTo>
                      <a:pt x="95" y="124"/>
                    </a:lnTo>
                    <a:lnTo>
                      <a:pt x="111" y="124"/>
                    </a:lnTo>
                    <a:lnTo>
                      <a:pt x="126" y="126"/>
                    </a:lnTo>
                    <a:lnTo>
                      <a:pt x="139" y="116"/>
                    </a:lnTo>
                    <a:lnTo>
                      <a:pt x="152" y="107"/>
                    </a:lnTo>
                    <a:lnTo>
                      <a:pt x="166" y="98"/>
                    </a:lnTo>
                    <a:lnTo>
                      <a:pt x="180" y="90"/>
                    </a:lnTo>
                    <a:lnTo>
                      <a:pt x="160" y="74"/>
                    </a:lnTo>
                    <a:lnTo>
                      <a:pt x="140" y="60"/>
                    </a:lnTo>
                    <a:lnTo>
                      <a:pt x="118" y="47"/>
                    </a:lnTo>
                    <a:lnTo>
                      <a:pt x="95" y="36"/>
                    </a:lnTo>
                    <a:close/>
                    <a:moveTo>
                      <a:pt x="59" y="0"/>
                    </a:moveTo>
                    <a:lnTo>
                      <a:pt x="44" y="2"/>
                    </a:lnTo>
                    <a:lnTo>
                      <a:pt x="29" y="6"/>
                    </a:lnTo>
                    <a:lnTo>
                      <a:pt x="14" y="9"/>
                    </a:lnTo>
                    <a:lnTo>
                      <a:pt x="0" y="13"/>
                    </a:lnTo>
                    <a:lnTo>
                      <a:pt x="25" y="16"/>
                    </a:lnTo>
                    <a:lnTo>
                      <a:pt x="49" y="21"/>
                    </a:lnTo>
                    <a:lnTo>
                      <a:pt x="73" y="27"/>
                    </a:lnTo>
                    <a:lnTo>
                      <a:pt x="95" y="36"/>
                    </a:lnTo>
                    <a:lnTo>
                      <a:pt x="87" y="26"/>
                    </a:lnTo>
                    <a:lnTo>
                      <a:pt x="77" y="17"/>
                    </a:lnTo>
                    <a:lnTo>
                      <a:pt x="68" y="9"/>
                    </a:lnTo>
                    <a:lnTo>
                      <a:pt x="59" y="0"/>
                    </a:lnTo>
                    <a:close/>
                    <a:moveTo>
                      <a:pt x="132" y="0"/>
                    </a:moveTo>
                    <a:lnTo>
                      <a:pt x="122" y="9"/>
                    </a:lnTo>
                    <a:lnTo>
                      <a:pt x="113" y="17"/>
                    </a:lnTo>
                    <a:lnTo>
                      <a:pt x="104" y="26"/>
                    </a:lnTo>
                    <a:lnTo>
                      <a:pt x="95" y="36"/>
                    </a:lnTo>
                    <a:lnTo>
                      <a:pt x="118" y="27"/>
                    </a:lnTo>
                    <a:lnTo>
                      <a:pt x="142" y="21"/>
                    </a:lnTo>
                    <a:lnTo>
                      <a:pt x="166" y="16"/>
                    </a:lnTo>
                    <a:lnTo>
                      <a:pt x="191" y="13"/>
                    </a:lnTo>
                    <a:lnTo>
                      <a:pt x="176" y="9"/>
                    </a:lnTo>
                    <a:lnTo>
                      <a:pt x="161" y="6"/>
                    </a:lnTo>
                    <a:lnTo>
                      <a:pt x="147" y="2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E42D15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1" name="Freeform 9"/>
              <p:cNvSpPr>
                <a:spLocks noEditPoints="1"/>
              </p:cNvSpPr>
              <p:nvPr userDrawn="1"/>
            </p:nvSpPr>
            <p:spPr bwMode="auto">
              <a:xfrm>
                <a:off x="4744" y="3633"/>
                <a:ext cx="92" cy="61"/>
              </a:xfrm>
              <a:custGeom>
                <a:avLst/>
                <a:gdLst/>
                <a:ahLst/>
                <a:cxnLst>
                  <a:cxn ang="0">
                    <a:pos x="177" y="13"/>
                  </a:cxn>
                  <a:cxn ang="0">
                    <a:pos x="151" y="39"/>
                  </a:cxn>
                  <a:cxn ang="0">
                    <a:pos x="155" y="47"/>
                  </a:cxn>
                  <a:cxn ang="0">
                    <a:pos x="188" y="35"/>
                  </a:cxn>
                  <a:cxn ang="0">
                    <a:pos x="223" y="27"/>
                  </a:cxn>
                  <a:cxn ang="0">
                    <a:pos x="258" y="22"/>
                  </a:cxn>
                  <a:cxn ang="0">
                    <a:pos x="256" y="15"/>
                  </a:cxn>
                  <a:cxn ang="0">
                    <a:pos x="213" y="5"/>
                  </a:cxn>
                  <a:cxn ang="0">
                    <a:pos x="84" y="0"/>
                  </a:cxn>
                  <a:cxn ang="0">
                    <a:pos x="41" y="9"/>
                  </a:cxn>
                  <a:cxn ang="0">
                    <a:pos x="0" y="20"/>
                  </a:cxn>
                  <a:cxn ang="0">
                    <a:pos x="36" y="24"/>
                  </a:cxn>
                  <a:cxn ang="0">
                    <a:pos x="70" y="31"/>
                  </a:cxn>
                  <a:cxn ang="0">
                    <a:pos x="105" y="40"/>
                  </a:cxn>
                  <a:cxn ang="0">
                    <a:pos x="138" y="53"/>
                  </a:cxn>
                  <a:cxn ang="0">
                    <a:pos x="105" y="68"/>
                  </a:cxn>
                  <a:cxn ang="0">
                    <a:pos x="73" y="87"/>
                  </a:cxn>
                  <a:cxn ang="0">
                    <a:pos x="42" y="108"/>
                  </a:cxn>
                  <a:cxn ang="0">
                    <a:pos x="14" y="132"/>
                  </a:cxn>
                  <a:cxn ang="0">
                    <a:pos x="55" y="156"/>
                  </a:cxn>
                  <a:cxn ang="0">
                    <a:pos x="94" y="184"/>
                  </a:cxn>
                  <a:cxn ang="0">
                    <a:pos x="116" y="183"/>
                  </a:cxn>
                  <a:cxn ang="0">
                    <a:pos x="138" y="182"/>
                  </a:cxn>
                  <a:cxn ang="0">
                    <a:pos x="160" y="183"/>
                  </a:cxn>
                  <a:cxn ang="0">
                    <a:pos x="183" y="184"/>
                  </a:cxn>
                  <a:cxn ang="0">
                    <a:pos x="221" y="156"/>
                  </a:cxn>
                  <a:cxn ang="0">
                    <a:pos x="262" y="132"/>
                  </a:cxn>
                  <a:cxn ang="0">
                    <a:pos x="234" y="108"/>
                  </a:cxn>
                  <a:cxn ang="0">
                    <a:pos x="203" y="87"/>
                  </a:cxn>
                  <a:cxn ang="0">
                    <a:pos x="172" y="68"/>
                  </a:cxn>
                  <a:cxn ang="0">
                    <a:pos x="138" y="53"/>
                  </a:cxn>
                  <a:cxn ang="0">
                    <a:pos x="126" y="39"/>
                  </a:cxn>
                  <a:cxn ang="0">
                    <a:pos x="99" y="13"/>
                  </a:cxn>
                </a:cxnLst>
                <a:rect l="0" t="0" r="r" b="b"/>
                <a:pathLst>
                  <a:path w="277" h="184">
                    <a:moveTo>
                      <a:pt x="191" y="0"/>
                    </a:moveTo>
                    <a:lnTo>
                      <a:pt x="177" y="13"/>
                    </a:lnTo>
                    <a:lnTo>
                      <a:pt x="164" y="26"/>
                    </a:lnTo>
                    <a:lnTo>
                      <a:pt x="151" y="39"/>
                    </a:lnTo>
                    <a:lnTo>
                      <a:pt x="138" y="53"/>
                    </a:lnTo>
                    <a:lnTo>
                      <a:pt x="155" y="47"/>
                    </a:lnTo>
                    <a:lnTo>
                      <a:pt x="171" y="40"/>
                    </a:lnTo>
                    <a:lnTo>
                      <a:pt x="188" y="35"/>
                    </a:lnTo>
                    <a:lnTo>
                      <a:pt x="205" y="31"/>
                    </a:lnTo>
                    <a:lnTo>
                      <a:pt x="223" y="27"/>
                    </a:lnTo>
                    <a:lnTo>
                      <a:pt x="241" y="24"/>
                    </a:lnTo>
                    <a:lnTo>
                      <a:pt x="258" y="22"/>
                    </a:lnTo>
                    <a:lnTo>
                      <a:pt x="277" y="20"/>
                    </a:lnTo>
                    <a:lnTo>
                      <a:pt x="256" y="15"/>
                    </a:lnTo>
                    <a:lnTo>
                      <a:pt x="235" y="9"/>
                    </a:lnTo>
                    <a:lnTo>
                      <a:pt x="213" y="5"/>
                    </a:lnTo>
                    <a:lnTo>
                      <a:pt x="191" y="0"/>
                    </a:lnTo>
                    <a:close/>
                    <a:moveTo>
                      <a:pt x="84" y="0"/>
                    </a:moveTo>
                    <a:lnTo>
                      <a:pt x="63" y="4"/>
                    </a:lnTo>
                    <a:lnTo>
                      <a:pt x="41" y="9"/>
                    </a:lnTo>
                    <a:lnTo>
                      <a:pt x="21" y="15"/>
                    </a:lnTo>
                    <a:lnTo>
                      <a:pt x="0" y="20"/>
                    </a:lnTo>
                    <a:lnTo>
                      <a:pt x="18" y="22"/>
                    </a:lnTo>
                    <a:lnTo>
                      <a:pt x="36" y="24"/>
                    </a:lnTo>
                    <a:lnTo>
                      <a:pt x="53" y="27"/>
                    </a:lnTo>
                    <a:lnTo>
                      <a:pt x="70" y="31"/>
                    </a:lnTo>
                    <a:lnTo>
                      <a:pt x="88" y="35"/>
                    </a:lnTo>
                    <a:lnTo>
                      <a:pt x="105" y="40"/>
                    </a:lnTo>
                    <a:lnTo>
                      <a:pt x="121" y="47"/>
                    </a:lnTo>
                    <a:lnTo>
                      <a:pt x="138" y="53"/>
                    </a:lnTo>
                    <a:lnTo>
                      <a:pt x="121" y="61"/>
                    </a:lnTo>
                    <a:lnTo>
                      <a:pt x="105" y="68"/>
                    </a:lnTo>
                    <a:lnTo>
                      <a:pt x="89" y="77"/>
                    </a:lnTo>
                    <a:lnTo>
                      <a:pt x="73" y="87"/>
                    </a:lnTo>
                    <a:lnTo>
                      <a:pt x="57" y="98"/>
                    </a:lnTo>
                    <a:lnTo>
                      <a:pt x="42" y="108"/>
                    </a:lnTo>
                    <a:lnTo>
                      <a:pt x="28" y="119"/>
                    </a:lnTo>
                    <a:lnTo>
                      <a:pt x="14" y="132"/>
                    </a:lnTo>
                    <a:lnTo>
                      <a:pt x="36" y="143"/>
                    </a:lnTo>
                    <a:lnTo>
                      <a:pt x="55" y="156"/>
                    </a:lnTo>
                    <a:lnTo>
                      <a:pt x="75" y="170"/>
                    </a:lnTo>
                    <a:lnTo>
                      <a:pt x="94" y="184"/>
                    </a:lnTo>
                    <a:lnTo>
                      <a:pt x="105" y="183"/>
                    </a:lnTo>
                    <a:lnTo>
                      <a:pt x="116" y="183"/>
                    </a:lnTo>
                    <a:lnTo>
                      <a:pt x="127" y="182"/>
                    </a:lnTo>
                    <a:lnTo>
                      <a:pt x="138" y="182"/>
                    </a:lnTo>
                    <a:lnTo>
                      <a:pt x="149" y="182"/>
                    </a:lnTo>
                    <a:lnTo>
                      <a:pt x="160" y="183"/>
                    </a:lnTo>
                    <a:lnTo>
                      <a:pt x="172" y="183"/>
                    </a:lnTo>
                    <a:lnTo>
                      <a:pt x="183" y="184"/>
                    </a:lnTo>
                    <a:lnTo>
                      <a:pt x="201" y="170"/>
                    </a:lnTo>
                    <a:lnTo>
                      <a:pt x="221" y="156"/>
                    </a:lnTo>
                    <a:lnTo>
                      <a:pt x="241" y="143"/>
                    </a:lnTo>
                    <a:lnTo>
                      <a:pt x="262" y="132"/>
                    </a:lnTo>
                    <a:lnTo>
                      <a:pt x="248" y="119"/>
                    </a:lnTo>
                    <a:lnTo>
                      <a:pt x="234" y="108"/>
                    </a:lnTo>
                    <a:lnTo>
                      <a:pt x="218" y="98"/>
                    </a:lnTo>
                    <a:lnTo>
                      <a:pt x="203" y="87"/>
                    </a:lnTo>
                    <a:lnTo>
                      <a:pt x="187" y="77"/>
                    </a:lnTo>
                    <a:lnTo>
                      <a:pt x="172" y="68"/>
                    </a:lnTo>
                    <a:lnTo>
                      <a:pt x="155" y="61"/>
                    </a:lnTo>
                    <a:lnTo>
                      <a:pt x="138" y="53"/>
                    </a:lnTo>
                    <a:lnTo>
                      <a:pt x="138" y="53"/>
                    </a:lnTo>
                    <a:lnTo>
                      <a:pt x="126" y="39"/>
                    </a:lnTo>
                    <a:lnTo>
                      <a:pt x="113" y="26"/>
                    </a:lnTo>
                    <a:lnTo>
                      <a:pt x="99" y="13"/>
                    </a:lnTo>
                    <a:lnTo>
                      <a:pt x="84" y="0"/>
                    </a:lnTo>
                    <a:close/>
                  </a:path>
                </a:pathLst>
              </a:custGeom>
              <a:solidFill>
                <a:srgbClr val="E42D15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2" name="Freeform 10"/>
              <p:cNvSpPr>
                <a:spLocks noEditPoints="1"/>
              </p:cNvSpPr>
              <p:nvPr userDrawn="1"/>
            </p:nvSpPr>
            <p:spPr bwMode="auto">
              <a:xfrm>
                <a:off x="4824" y="3700"/>
                <a:ext cx="78" cy="57"/>
              </a:xfrm>
              <a:custGeom>
                <a:avLst/>
                <a:gdLst/>
                <a:ahLst/>
                <a:cxnLst>
                  <a:cxn ang="0">
                    <a:pos x="157" y="33"/>
                  </a:cxn>
                  <a:cxn ang="0">
                    <a:pos x="130" y="48"/>
                  </a:cxn>
                  <a:cxn ang="0">
                    <a:pos x="129" y="55"/>
                  </a:cxn>
                  <a:cxn ang="0">
                    <a:pos x="152" y="53"/>
                  </a:cxn>
                  <a:cxn ang="0">
                    <a:pos x="181" y="53"/>
                  </a:cxn>
                  <a:cxn ang="0">
                    <a:pos x="217" y="56"/>
                  </a:cxn>
                  <a:cxn ang="0">
                    <a:pos x="219" y="50"/>
                  </a:cxn>
                  <a:cxn ang="0">
                    <a:pos x="187" y="34"/>
                  </a:cxn>
                  <a:cxn ang="0">
                    <a:pos x="36" y="0"/>
                  </a:cxn>
                  <a:cxn ang="0">
                    <a:pos x="13" y="0"/>
                  </a:cxn>
                  <a:cxn ang="0">
                    <a:pos x="40" y="11"/>
                  </a:cxn>
                  <a:cxn ang="0">
                    <a:pos x="67" y="24"/>
                  </a:cxn>
                  <a:cxn ang="0">
                    <a:pos x="93" y="39"/>
                  </a:cxn>
                  <a:cxn ang="0">
                    <a:pos x="117" y="56"/>
                  </a:cxn>
                  <a:cxn ang="0">
                    <a:pos x="86" y="62"/>
                  </a:cxn>
                  <a:cxn ang="0">
                    <a:pos x="57" y="69"/>
                  </a:cxn>
                  <a:cxn ang="0">
                    <a:pos x="28" y="80"/>
                  </a:cxn>
                  <a:cxn ang="0">
                    <a:pos x="0" y="93"/>
                  </a:cxn>
                  <a:cxn ang="0">
                    <a:pos x="28" y="121"/>
                  </a:cxn>
                  <a:cxn ang="0">
                    <a:pos x="53" y="152"/>
                  </a:cxn>
                  <a:cxn ang="0">
                    <a:pos x="70" y="155"/>
                  </a:cxn>
                  <a:cxn ang="0">
                    <a:pos x="89" y="159"/>
                  </a:cxn>
                  <a:cxn ang="0">
                    <a:pos x="107" y="164"/>
                  </a:cxn>
                  <a:cxn ang="0">
                    <a:pos x="123" y="171"/>
                  </a:cxn>
                  <a:cxn ang="0">
                    <a:pos x="160" y="156"/>
                  </a:cxn>
                  <a:cxn ang="0">
                    <a:pos x="199" y="146"/>
                  </a:cxn>
                  <a:cxn ang="0">
                    <a:pos x="180" y="121"/>
                  </a:cxn>
                  <a:cxn ang="0">
                    <a:pos x="161" y="97"/>
                  </a:cxn>
                  <a:cxn ang="0">
                    <a:pos x="139" y="76"/>
                  </a:cxn>
                  <a:cxn ang="0">
                    <a:pos x="117" y="56"/>
                  </a:cxn>
                  <a:cxn ang="0">
                    <a:pos x="102" y="29"/>
                  </a:cxn>
                  <a:cxn ang="0">
                    <a:pos x="84" y="3"/>
                  </a:cxn>
                  <a:cxn ang="0">
                    <a:pos x="60" y="0"/>
                  </a:cxn>
                  <a:cxn ang="0">
                    <a:pos x="36" y="0"/>
                  </a:cxn>
                </a:cxnLst>
                <a:rect l="0" t="0" r="r" b="b"/>
                <a:pathLst>
                  <a:path w="234" h="171">
                    <a:moveTo>
                      <a:pt x="171" y="26"/>
                    </a:moveTo>
                    <a:lnTo>
                      <a:pt x="157" y="33"/>
                    </a:lnTo>
                    <a:lnTo>
                      <a:pt x="143" y="40"/>
                    </a:lnTo>
                    <a:lnTo>
                      <a:pt x="130" y="48"/>
                    </a:lnTo>
                    <a:lnTo>
                      <a:pt x="117" y="56"/>
                    </a:lnTo>
                    <a:lnTo>
                      <a:pt x="129" y="55"/>
                    </a:lnTo>
                    <a:lnTo>
                      <a:pt x="140" y="54"/>
                    </a:lnTo>
                    <a:lnTo>
                      <a:pt x="152" y="53"/>
                    </a:lnTo>
                    <a:lnTo>
                      <a:pt x="164" y="53"/>
                    </a:lnTo>
                    <a:lnTo>
                      <a:pt x="181" y="53"/>
                    </a:lnTo>
                    <a:lnTo>
                      <a:pt x="200" y="54"/>
                    </a:lnTo>
                    <a:lnTo>
                      <a:pt x="217" y="56"/>
                    </a:lnTo>
                    <a:lnTo>
                      <a:pt x="234" y="60"/>
                    </a:lnTo>
                    <a:lnTo>
                      <a:pt x="219" y="50"/>
                    </a:lnTo>
                    <a:lnTo>
                      <a:pt x="203" y="41"/>
                    </a:lnTo>
                    <a:lnTo>
                      <a:pt x="187" y="34"/>
                    </a:lnTo>
                    <a:lnTo>
                      <a:pt x="171" y="26"/>
                    </a:lnTo>
                    <a:close/>
                    <a:moveTo>
                      <a:pt x="36" y="0"/>
                    </a:moveTo>
                    <a:lnTo>
                      <a:pt x="24" y="0"/>
                    </a:lnTo>
                    <a:lnTo>
                      <a:pt x="13" y="0"/>
                    </a:lnTo>
                    <a:lnTo>
                      <a:pt x="27" y="6"/>
                    </a:lnTo>
                    <a:lnTo>
                      <a:pt x="40" y="11"/>
                    </a:lnTo>
                    <a:lnTo>
                      <a:pt x="54" y="17"/>
                    </a:lnTo>
                    <a:lnTo>
                      <a:pt x="67" y="24"/>
                    </a:lnTo>
                    <a:lnTo>
                      <a:pt x="80" y="31"/>
                    </a:lnTo>
                    <a:lnTo>
                      <a:pt x="93" y="39"/>
                    </a:lnTo>
                    <a:lnTo>
                      <a:pt x="105" y="48"/>
                    </a:lnTo>
                    <a:lnTo>
                      <a:pt x="117" y="56"/>
                    </a:lnTo>
                    <a:lnTo>
                      <a:pt x="102" y="58"/>
                    </a:lnTo>
                    <a:lnTo>
                      <a:pt x="86" y="62"/>
                    </a:lnTo>
                    <a:lnTo>
                      <a:pt x="71" y="65"/>
                    </a:lnTo>
                    <a:lnTo>
                      <a:pt x="57" y="69"/>
                    </a:lnTo>
                    <a:lnTo>
                      <a:pt x="42" y="75"/>
                    </a:lnTo>
                    <a:lnTo>
                      <a:pt x="28" y="80"/>
                    </a:lnTo>
                    <a:lnTo>
                      <a:pt x="14" y="87"/>
                    </a:lnTo>
                    <a:lnTo>
                      <a:pt x="0" y="93"/>
                    </a:lnTo>
                    <a:lnTo>
                      <a:pt x="15" y="106"/>
                    </a:lnTo>
                    <a:lnTo>
                      <a:pt x="28" y="121"/>
                    </a:lnTo>
                    <a:lnTo>
                      <a:pt x="41" y="136"/>
                    </a:lnTo>
                    <a:lnTo>
                      <a:pt x="53" y="152"/>
                    </a:lnTo>
                    <a:lnTo>
                      <a:pt x="62" y="153"/>
                    </a:lnTo>
                    <a:lnTo>
                      <a:pt x="70" y="155"/>
                    </a:lnTo>
                    <a:lnTo>
                      <a:pt x="80" y="157"/>
                    </a:lnTo>
                    <a:lnTo>
                      <a:pt x="89" y="159"/>
                    </a:lnTo>
                    <a:lnTo>
                      <a:pt x="97" y="162"/>
                    </a:lnTo>
                    <a:lnTo>
                      <a:pt x="107" y="164"/>
                    </a:lnTo>
                    <a:lnTo>
                      <a:pt x="116" y="168"/>
                    </a:lnTo>
                    <a:lnTo>
                      <a:pt x="123" y="171"/>
                    </a:lnTo>
                    <a:lnTo>
                      <a:pt x="141" y="163"/>
                    </a:lnTo>
                    <a:lnTo>
                      <a:pt x="160" y="156"/>
                    </a:lnTo>
                    <a:lnTo>
                      <a:pt x="179" y="150"/>
                    </a:lnTo>
                    <a:lnTo>
                      <a:pt x="199" y="146"/>
                    </a:lnTo>
                    <a:lnTo>
                      <a:pt x="190" y="133"/>
                    </a:lnTo>
                    <a:lnTo>
                      <a:pt x="180" y="121"/>
                    </a:lnTo>
                    <a:lnTo>
                      <a:pt x="171" y="109"/>
                    </a:lnTo>
                    <a:lnTo>
                      <a:pt x="161" y="97"/>
                    </a:lnTo>
                    <a:lnTo>
                      <a:pt x="150" y="87"/>
                    </a:lnTo>
                    <a:lnTo>
                      <a:pt x="139" y="76"/>
                    </a:lnTo>
                    <a:lnTo>
                      <a:pt x="129" y="66"/>
                    </a:lnTo>
                    <a:lnTo>
                      <a:pt x="117" y="56"/>
                    </a:lnTo>
                    <a:lnTo>
                      <a:pt x="109" y="42"/>
                    </a:lnTo>
                    <a:lnTo>
                      <a:pt x="102" y="29"/>
                    </a:lnTo>
                    <a:lnTo>
                      <a:pt x="93" y="16"/>
                    </a:lnTo>
                    <a:lnTo>
                      <a:pt x="84" y="3"/>
                    </a:lnTo>
                    <a:lnTo>
                      <a:pt x="72" y="1"/>
                    </a:lnTo>
                    <a:lnTo>
                      <a:pt x="60" y="0"/>
                    </a:lnTo>
                    <a:lnTo>
                      <a:pt x="48" y="0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E42D15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3" name="Freeform 11"/>
              <p:cNvSpPr>
                <a:spLocks noEditPoints="1"/>
              </p:cNvSpPr>
              <p:nvPr userDrawn="1"/>
            </p:nvSpPr>
            <p:spPr bwMode="auto">
              <a:xfrm>
                <a:off x="4911" y="3664"/>
                <a:ext cx="94" cy="77"/>
              </a:xfrm>
              <a:custGeom>
                <a:avLst/>
                <a:gdLst/>
                <a:ahLst/>
                <a:cxnLst>
                  <a:cxn ang="0">
                    <a:pos x="69" y="94"/>
                  </a:cxn>
                  <a:cxn ang="0">
                    <a:pos x="23" y="100"/>
                  </a:cxn>
                  <a:cxn ang="0">
                    <a:pos x="13" y="124"/>
                  </a:cxn>
                  <a:cxn ang="0">
                    <a:pos x="34" y="166"/>
                  </a:cxn>
                  <a:cxn ang="0">
                    <a:pos x="53" y="193"/>
                  </a:cxn>
                  <a:cxn ang="0">
                    <a:pos x="73" y="203"/>
                  </a:cxn>
                  <a:cxn ang="0">
                    <a:pos x="92" y="214"/>
                  </a:cxn>
                  <a:cxn ang="0">
                    <a:pos x="110" y="227"/>
                  </a:cxn>
                  <a:cxn ang="0">
                    <a:pos x="139" y="230"/>
                  </a:cxn>
                  <a:cxn ang="0">
                    <a:pos x="175" y="227"/>
                  </a:cxn>
                  <a:cxn ang="0">
                    <a:pos x="204" y="227"/>
                  </a:cxn>
                  <a:cxn ang="0">
                    <a:pos x="209" y="210"/>
                  </a:cxn>
                  <a:cxn ang="0">
                    <a:pos x="195" y="176"/>
                  </a:cxn>
                  <a:cxn ang="0">
                    <a:pos x="177" y="143"/>
                  </a:cxn>
                  <a:cxn ang="0">
                    <a:pos x="158" y="112"/>
                  </a:cxn>
                  <a:cxn ang="0">
                    <a:pos x="147" y="97"/>
                  </a:cxn>
                  <a:cxn ang="0">
                    <a:pos x="120" y="94"/>
                  </a:cxn>
                  <a:cxn ang="0">
                    <a:pos x="92" y="94"/>
                  </a:cxn>
                  <a:cxn ang="0">
                    <a:pos x="201" y="82"/>
                  </a:cxn>
                  <a:cxn ang="0">
                    <a:pos x="164" y="92"/>
                  </a:cxn>
                  <a:cxn ang="0">
                    <a:pos x="164" y="100"/>
                  </a:cxn>
                  <a:cxn ang="0">
                    <a:pos x="199" y="107"/>
                  </a:cxn>
                  <a:cxn ang="0">
                    <a:pos x="234" y="118"/>
                  </a:cxn>
                  <a:cxn ang="0">
                    <a:pos x="267" y="131"/>
                  </a:cxn>
                  <a:cxn ang="0">
                    <a:pos x="268" y="122"/>
                  </a:cxn>
                  <a:cxn ang="0">
                    <a:pos x="237" y="93"/>
                  </a:cxn>
                  <a:cxn ang="0">
                    <a:pos x="43" y="0"/>
                  </a:cxn>
                  <a:cxn ang="0">
                    <a:pos x="73" y="21"/>
                  </a:cxn>
                  <a:cxn ang="0">
                    <a:pos x="100" y="44"/>
                  </a:cxn>
                  <a:cxn ang="0">
                    <a:pos x="124" y="70"/>
                  </a:cxn>
                  <a:cxn ang="0">
                    <a:pos x="147" y="97"/>
                  </a:cxn>
                  <a:cxn ang="0">
                    <a:pos x="137" y="61"/>
                  </a:cxn>
                  <a:cxn ang="0">
                    <a:pos x="127" y="25"/>
                  </a:cxn>
                  <a:cxn ang="0">
                    <a:pos x="86" y="10"/>
                  </a:cxn>
                  <a:cxn ang="0">
                    <a:pos x="43" y="0"/>
                  </a:cxn>
                </a:cxnLst>
                <a:rect l="0" t="0" r="r" b="b"/>
                <a:pathLst>
                  <a:path w="283" h="233">
                    <a:moveTo>
                      <a:pt x="92" y="94"/>
                    </a:moveTo>
                    <a:lnTo>
                      <a:pt x="69" y="94"/>
                    </a:lnTo>
                    <a:lnTo>
                      <a:pt x="47" y="96"/>
                    </a:lnTo>
                    <a:lnTo>
                      <a:pt x="23" y="100"/>
                    </a:lnTo>
                    <a:lnTo>
                      <a:pt x="0" y="104"/>
                    </a:lnTo>
                    <a:lnTo>
                      <a:pt x="13" y="124"/>
                    </a:lnTo>
                    <a:lnTo>
                      <a:pt x="24" y="145"/>
                    </a:lnTo>
                    <a:lnTo>
                      <a:pt x="34" y="166"/>
                    </a:lnTo>
                    <a:lnTo>
                      <a:pt x="42" y="189"/>
                    </a:lnTo>
                    <a:lnTo>
                      <a:pt x="53" y="193"/>
                    </a:lnTo>
                    <a:lnTo>
                      <a:pt x="63" y="198"/>
                    </a:lnTo>
                    <a:lnTo>
                      <a:pt x="73" y="203"/>
                    </a:lnTo>
                    <a:lnTo>
                      <a:pt x="82" y="209"/>
                    </a:lnTo>
                    <a:lnTo>
                      <a:pt x="92" y="214"/>
                    </a:lnTo>
                    <a:lnTo>
                      <a:pt x="102" y="220"/>
                    </a:lnTo>
                    <a:lnTo>
                      <a:pt x="110" y="227"/>
                    </a:lnTo>
                    <a:lnTo>
                      <a:pt x="119" y="233"/>
                    </a:lnTo>
                    <a:lnTo>
                      <a:pt x="139" y="230"/>
                    </a:lnTo>
                    <a:lnTo>
                      <a:pt x="157" y="228"/>
                    </a:lnTo>
                    <a:lnTo>
                      <a:pt x="175" y="227"/>
                    </a:lnTo>
                    <a:lnTo>
                      <a:pt x="194" y="227"/>
                    </a:lnTo>
                    <a:lnTo>
                      <a:pt x="204" y="227"/>
                    </a:lnTo>
                    <a:lnTo>
                      <a:pt x="214" y="227"/>
                    </a:lnTo>
                    <a:lnTo>
                      <a:pt x="209" y="210"/>
                    </a:lnTo>
                    <a:lnTo>
                      <a:pt x="202" y="192"/>
                    </a:lnTo>
                    <a:lnTo>
                      <a:pt x="195" y="176"/>
                    </a:lnTo>
                    <a:lnTo>
                      <a:pt x="186" y="159"/>
                    </a:lnTo>
                    <a:lnTo>
                      <a:pt x="177" y="143"/>
                    </a:lnTo>
                    <a:lnTo>
                      <a:pt x="168" y="128"/>
                    </a:lnTo>
                    <a:lnTo>
                      <a:pt x="158" y="112"/>
                    </a:lnTo>
                    <a:lnTo>
                      <a:pt x="147" y="97"/>
                    </a:lnTo>
                    <a:lnTo>
                      <a:pt x="147" y="97"/>
                    </a:lnTo>
                    <a:lnTo>
                      <a:pt x="133" y="95"/>
                    </a:lnTo>
                    <a:lnTo>
                      <a:pt x="120" y="94"/>
                    </a:lnTo>
                    <a:lnTo>
                      <a:pt x="106" y="94"/>
                    </a:lnTo>
                    <a:lnTo>
                      <a:pt x="92" y="94"/>
                    </a:lnTo>
                    <a:close/>
                    <a:moveTo>
                      <a:pt x="220" y="79"/>
                    </a:moveTo>
                    <a:lnTo>
                      <a:pt x="201" y="82"/>
                    </a:lnTo>
                    <a:lnTo>
                      <a:pt x="183" y="87"/>
                    </a:lnTo>
                    <a:lnTo>
                      <a:pt x="164" y="92"/>
                    </a:lnTo>
                    <a:lnTo>
                      <a:pt x="147" y="97"/>
                    </a:lnTo>
                    <a:lnTo>
                      <a:pt x="164" y="100"/>
                    </a:lnTo>
                    <a:lnTo>
                      <a:pt x="182" y="103"/>
                    </a:lnTo>
                    <a:lnTo>
                      <a:pt x="199" y="107"/>
                    </a:lnTo>
                    <a:lnTo>
                      <a:pt x="216" y="111"/>
                    </a:lnTo>
                    <a:lnTo>
                      <a:pt x="234" y="118"/>
                    </a:lnTo>
                    <a:lnTo>
                      <a:pt x="250" y="123"/>
                    </a:lnTo>
                    <a:lnTo>
                      <a:pt x="267" y="131"/>
                    </a:lnTo>
                    <a:lnTo>
                      <a:pt x="283" y="138"/>
                    </a:lnTo>
                    <a:lnTo>
                      <a:pt x="268" y="122"/>
                    </a:lnTo>
                    <a:lnTo>
                      <a:pt x="253" y="107"/>
                    </a:lnTo>
                    <a:lnTo>
                      <a:pt x="237" y="93"/>
                    </a:lnTo>
                    <a:lnTo>
                      <a:pt x="220" y="79"/>
                    </a:lnTo>
                    <a:close/>
                    <a:moveTo>
                      <a:pt x="43" y="0"/>
                    </a:moveTo>
                    <a:lnTo>
                      <a:pt x="59" y="10"/>
                    </a:lnTo>
                    <a:lnTo>
                      <a:pt x="73" y="21"/>
                    </a:lnTo>
                    <a:lnTo>
                      <a:pt x="87" y="33"/>
                    </a:lnTo>
                    <a:lnTo>
                      <a:pt x="100" y="44"/>
                    </a:lnTo>
                    <a:lnTo>
                      <a:pt x="113" y="57"/>
                    </a:lnTo>
                    <a:lnTo>
                      <a:pt x="124" y="70"/>
                    </a:lnTo>
                    <a:lnTo>
                      <a:pt x="135" y="83"/>
                    </a:lnTo>
                    <a:lnTo>
                      <a:pt x="147" y="97"/>
                    </a:lnTo>
                    <a:lnTo>
                      <a:pt x="143" y="79"/>
                    </a:lnTo>
                    <a:lnTo>
                      <a:pt x="137" y="61"/>
                    </a:lnTo>
                    <a:lnTo>
                      <a:pt x="132" y="43"/>
                    </a:lnTo>
                    <a:lnTo>
                      <a:pt x="127" y="25"/>
                    </a:lnTo>
                    <a:lnTo>
                      <a:pt x="106" y="18"/>
                    </a:lnTo>
                    <a:lnTo>
                      <a:pt x="86" y="10"/>
                    </a:lnTo>
                    <a:lnTo>
                      <a:pt x="64" y="5"/>
                    </a:lnTo>
                    <a:lnTo>
                      <a:pt x="43" y="0"/>
                    </a:lnTo>
                    <a:close/>
                  </a:path>
                </a:pathLst>
              </a:custGeom>
              <a:solidFill>
                <a:srgbClr val="E42D15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4" name="Freeform 12"/>
              <p:cNvSpPr>
                <a:spLocks/>
              </p:cNvSpPr>
              <p:nvPr userDrawn="1"/>
            </p:nvSpPr>
            <p:spPr bwMode="auto">
              <a:xfrm>
                <a:off x="4315" y="3677"/>
                <a:ext cx="113" cy="137"/>
              </a:xfrm>
              <a:custGeom>
                <a:avLst/>
                <a:gdLst/>
                <a:ahLst/>
                <a:cxnLst>
                  <a:cxn ang="0">
                    <a:pos x="179" y="22"/>
                  </a:cxn>
                  <a:cxn ang="0">
                    <a:pos x="136" y="67"/>
                  </a:cxn>
                  <a:cxn ang="0">
                    <a:pos x="121" y="119"/>
                  </a:cxn>
                  <a:cxn ang="0">
                    <a:pos x="134" y="172"/>
                  </a:cxn>
                  <a:cxn ang="0">
                    <a:pos x="115" y="204"/>
                  </a:cxn>
                  <a:cxn ang="0">
                    <a:pos x="64" y="219"/>
                  </a:cxn>
                  <a:cxn ang="0">
                    <a:pos x="26" y="257"/>
                  </a:cxn>
                  <a:cxn ang="0">
                    <a:pos x="7" y="319"/>
                  </a:cxn>
                  <a:cxn ang="0">
                    <a:pos x="15" y="327"/>
                  </a:cxn>
                  <a:cxn ang="0">
                    <a:pos x="47" y="286"/>
                  </a:cxn>
                  <a:cxn ang="0">
                    <a:pos x="83" y="248"/>
                  </a:cxn>
                  <a:cxn ang="0">
                    <a:pos x="122" y="214"/>
                  </a:cxn>
                  <a:cxn ang="0">
                    <a:pos x="139" y="225"/>
                  </a:cxn>
                  <a:cxn ang="0">
                    <a:pos x="137" y="279"/>
                  </a:cxn>
                  <a:cxn ang="0">
                    <a:pos x="139" y="331"/>
                  </a:cxn>
                  <a:cxn ang="0">
                    <a:pos x="147" y="384"/>
                  </a:cxn>
                  <a:cxn ang="0">
                    <a:pos x="181" y="393"/>
                  </a:cxn>
                  <a:cxn ang="0">
                    <a:pos x="243" y="363"/>
                  </a:cxn>
                  <a:cxn ang="0">
                    <a:pos x="283" y="335"/>
                  </a:cxn>
                  <a:cxn ang="0">
                    <a:pos x="297" y="306"/>
                  </a:cxn>
                  <a:cxn ang="0">
                    <a:pos x="313" y="278"/>
                  </a:cxn>
                  <a:cxn ang="0">
                    <a:pos x="331" y="251"/>
                  </a:cxn>
                  <a:cxn ang="0">
                    <a:pos x="336" y="203"/>
                  </a:cxn>
                  <a:cxn ang="0">
                    <a:pos x="331" y="134"/>
                  </a:cxn>
                  <a:cxn ang="0">
                    <a:pos x="307" y="108"/>
                  </a:cxn>
                  <a:cxn ang="0">
                    <a:pos x="257" y="129"/>
                  </a:cxn>
                  <a:cxn ang="0">
                    <a:pos x="209" y="153"/>
                  </a:cxn>
                  <a:cxn ang="0">
                    <a:pos x="164" y="183"/>
                  </a:cxn>
                  <a:cxn ang="0">
                    <a:pos x="146" y="173"/>
                  </a:cxn>
                  <a:cxn ang="0">
                    <a:pos x="156" y="122"/>
                  </a:cxn>
                  <a:cxn ang="0">
                    <a:pos x="172" y="72"/>
                  </a:cxn>
                  <a:cxn ang="0">
                    <a:pos x="191" y="24"/>
                  </a:cxn>
                </a:cxnLst>
                <a:rect l="0" t="0" r="r" b="b"/>
                <a:pathLst>
                  <a:path w="340" h="411">
                    <a:moveTo>
                      <a:pt x="202" y="0"/>
                    </a:moveTo>
                    <a:lnTo>
                      <a:pt x="179" y="22"/>
                    </a:lnTo>
                    <a:lnTo>
                      <a:pt x="156" y="43"/>
                    </a:lnTo>
                    <a:lnTo>
                      <a:pt x="136" y="67"/>
                    </a:lnTo>
                    <a:lnTo>
                      <a:pt x="115" y="93"/>
                    </a:lnTo>
                    <a:lnTo>
                      <a:pt x="121" y="119"/>
                    </a:lnTo>
                    <a:lnTo>
                      <a:pt x="127" y="146"/>
                    </a:lnTo>
                    <a:lnTo>
                      <a:pt x="134" y="172"/>
                    </a:lnTo>
                    <a:lnTo>
                      <a:pt x="142" y="198"/>
                    </a:lnTo>
                    <a:lnTo>
                      <a:pt x="115" y="204"/>
                    </a:lnTo>
                    <a:lnTo>
                      <a:pt x="89" y="211"/>
                    </a:lnTo>
                    <a:lnTo>
                      <a:pt x="64" y="219"/>
                    </a:lnTo>
                    <a:lnTo>
                      <a:pt x="38" y="228"/>
                    </a:lnTo>
                    <a:lnTo>
                      <a:pt x="26" y="257"/>
                    </a:lnTo>
                    <a:lnTo>
                      <a:pt x="16" y="287"/>
                    </a:lnTo>
                    <a:lnTo>
                      <a:pt x="7" y="319"/>
                    </a:lnTo>
                    <a:lnTo>
                      <a:pt x="0" y="349"/>
                    </a:lnTo>
                    <a:lnTo>
                      <a:pt x="15" y="327"/>
                    </a:lnTo>
                    <a:lnTo>
                      <a:pt x="31" y="307"/>
                    </a:lnTo>
                    <a:lnTo>
                      <a:pt x="47" y="286"/>
                    </a:lnTo>
                    <a:lnTo>
                      <a:pt x="66" y="267"/>
                    </a:lnTo>
                    <a:lnTo>
                      <a:pt x="83" y="248"/>
                    </a:lnTo>
                    <a:lnTo>
                      <a:pt x="102" y="231"/>
                    </a:lnTo>
                    <a:lnTo>
                      <a:pt x="122" y="214"/>
                    </a:lnTo>
                    <a:lnTo>
                      <a:pt x="142" y="198"/>
                    </a:lnTo>
                    <a:lnTo>
                      <a:pt x="139" y="225"/>
                    </a:lnTo>
                    <a:lnTo>
                      <a:pt x="138" y="252"/>
                    </a:lnTo>
                    <a:lnTo>
                      <a:pt x="137" y="279"/>
                    </a:lnTo>
                    <a:lnTo>
                      <a:pt x="138" y="305"/>
                    </a:lnTo>
                    <a:lnTo>
                      <a:pt x="139" y="331"/>
                    </a:lnTo>
                    <a:lnTo>
                      <a:pt x="142" y="358"/>
                    </a:lnTo>
                    <a:lnTo>
                      <a:pt x="147" y="384"/>
                    </a:lnTo>
                    <a:lnTo>
                      <a:pt x="152" y="411"/>
                    </a:lnTo>
                    <a:lnTo>
                      <a:pt x="181" y="393"/>
                    </a:lnTo>
                    <a:lnTo>
                      <a:pt x="211" y="377"/>
                    </a:lnTo>
                    <a:lnTo>
                      <a:pt x="243" y="363"/>
                    </a:lnTo>
                    <a:lnTo>
                      <a:pt x="276" y="350"/>
                    </a:lnTo>
                    <a:lnTo>
                      <a:pt x="283" y="335"/>
                    </a:lnTo>
                    <a:lnTo>
                      <a:pt x="289" y="321"/>
                    </a:lnTo>
                    <a:lnTo>
                      <a:pt x="297" y="306"/>
                    </a:lnTo>
                    <a:lnTo>
                      <a:pt x="304" y="292"/>
                    </a:lnTo>
                    <a:lnTo>
                      <a:pt x="313" y="278"/>
                    </a:lnTo>
                    <a:lnTo>
                      <a:pt x="322" y="265"/>
                    </a:lnTo>
                    <a:lnTo>
                      <a:pt x="331" y="251"/>
                    </a:lnTo>
                    <a:lnTo>
                      <a:pt x="340" y="238"/>
                    </a:lnTo>
                    <a:lnTo>
                      <a:pt x="336" y="203"/>
                    </a:lnTo>
                    <a:lnTo>
                      <a:pt x="332" y="168"/>
                    </a:lnTo>
                    <a:lnTo>
                      <a:pt x="331" y="134"/>
                    </a:lnTo>
                    <a:lnTo>
                      <a:pt x="331" y="99"/>
                    </a:lnTo>
                    <a:lnTo>
                      <a:pt x="307" y="108"/>
                    </a:lnTo>
                    <a:lnTo>
                      <a:pt x="281" y="118"/>
                    </a:lnTo>
                    <a:lnTo>
                      <a:pt x="257" y="129"/>
                    </a:lnTo>
                    <a:lnTo>
                      <a:pt x="233" y="140"/>
                    </a:lnTo>
                    <a:lnTo>
                      <a:pt x="209" y="153"/>
                    </a:lnTo>
                    <a:lnTo>
                      <a:pt x="187" y="167"/>
                    </a:lnTo>
                    <a:lnTo>
                      <a:pt x="164" y="183"/>
                    </a:lnTo>
                    <a:lnTo>
                      <a:pt x="142" y="198"/>
                    </a:lnTo>
                    <a:lnTo>
                      <a:pt x="146" y="173"/>
                    </a:lnTo>
                    <a:lnTo>
                      <a:pt x="151" y="147"/>
                    </a:lnTo>
                    <a:lnTo>
                      <a:pt x="156" y="122"/>
                    </a:lnTo>
                    <a:lnTo>
                      <a:pt x="164" y="97"/>
                    </a:lnTo>
                    <a:lnTo>
                      <a:pt x="172" y="72"/>
                    </a:lnTo>
                    <a:lnTo>
                      <a:pt x="180" y="48"/>
                    </a:lnTo>
                    <a:lnTo>
                      <a:pt x="191" y="24"/>
                    </a:lnTo>
                    <a:lnTo>
                      <a:pt x="202" y="0"/>
                    </a:lnTo>
                    <a:close/>
                  </a:path>
                </a:pathLst>
              </a:custGeom>
              <a:solidFill>
                <a:srgbClr val="E42D15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5" name="Freeform 13"/>
              <p:cNvSpPr>
                <a:spLocks noEditPoints="1"/>
              </p:cNvSpPr>
              <p:nvPr userDrawn="1"/>
            </p:nvSpPr>
            <p:spPr bwMode="auto">
              <a:xfrm>
                <a:off x="4452" y="3652"/>
                <a:ext cx="106" cy="106"/>
              </a:xfrm>
              <a:custGeom>
                <a:avLst/>
                <a:gdLst/>
                <a:ahLst/>
                <a:cxnLst>
                  <a:cxn ang="0">
                    <a:pos x="96" y="144"/>
                  </a:cxn>
                  <a:cxn ang="0">
                    <a:pos x="69" y="145"/>
                  </a:cxn>
                  <a:cxn ang="0">
                    <a:pos x="40" y="168"/>
                  </a:cxn>
                  <a:cxn ang="0">
                    <a:pos x="13" y="212"/>
                  </a:cxn>
                  <a:cxn ang="0">
                    <a:pos x="18" y="221"/>
                  </a:cxn>
                  <a:cxn ang="0">
                    <a:pos x="52" y="195"/>
                  </a:cxn>
                  <a:cxn ang="0">
                    <a:pos x="89" y="172"/>
                  </a:cxn>
                  <a:cxn ang="0">
                    <a:pos x="127" y="153"/>
                  </a:cxn>
                  <a:cxn ang="0">
                    <a:pos x="137" y="144"/>
                  </a:cxn>
                  <a:cxn ang="0">
                    <a:pos x="119" y="144"/>
                  </a:cxn>
                  <a:cxn ang="0">
                    <a:pos x="237" y="0"/>
                  </a:cxn>
                  <a:cxn ang="0">
                    <a:pos x="191" y="24"/>
                  </a:cxn>
                  <a:cxn ang="0">
                    <a:pos x="148" y="55"/>
                  </a:cxn>
                  <a:cxn ang="0">
                    <a:pos x="146" y="100"/>
                  </a:cxn>
                  <a:cxn ang="0">
                    <a:pos x="147" y="145"/>
                  </a:cxn>
                  <a:cxn ang="0">
                    <a:pos x="147" y="145"/>
                  </a:cxn>
                  <a:cxn ang="0">
                    <a:pos x="147" y="145"/>
                  </a:cxn>
                  <a:cxn ang="0">
                    <a:pos x="146" y="145"/>
                  </a:cxn>
                  <a:cxn ang="0">
                    <a:pos x="132" y="186"/>
                  </a:cxn>
                  <a:cxn ang="0">
                    <a:pos x="120" y="230"/>
                  </a:cxn>
                  <a:cxn ang="0">
                    <a:pos x="113" y="273"/>
                  </a:cxn>
                  <a:cxn ang="0">
                    <a:pos x="108" y="318"/>
                  </a:cxn>
                  <a:cxn ang="0">
                    <a:pos x="164" y="303"/>
                  </a:cxn>
                  <a:cxn ang="0">
                    <a:pos x="221" y="295"/>
                  </a:cxn>
                  <a:cxn ang="0">
                    <a:pos x="238" y="275"/>
                  </a:cxn>
                  <a:cxn ang="0">
                    <a:pos x="256" y="254"/>
                  </a:cxn>
                  <a:cxn ang="0">
                    <a:pos x="277" y="236"/>
                  </a:cxn>
                  <a:cxn ang="0">
                    <a:pos x="296" y="219"/>
                  </a:cxn>
                  <a:cxn ang="0">
                    <a:pos x="305" y="163"/>
                  </a:cxn>
                  <a:cxn ang="0">
                    <a:pos x="319" y="106"/>
                  </a:cxn>
                  <a:cxn ang="0">
                    <a:pos x="275" y="111"/>
                  </a:cxn>
                  <a:cxn ang="0">
                    <a:pos x="231" y="118"/>
                  </a:cxn>
                  <a:cxn ang="0">
                    <a:pos x="188" y="130"/>
                  </a:cxn>
                  <a:cxn ang="0">
                    <a:pos x="147" y="144"/>
                  </a:cxn>
                  <a:cxn ang="0">
                    <a:pos x="164" y="106"/>
                  </a:cxn>
                  <a:cxn ang="0">
                    <a:pos x="185" y="69"/>
                  </a:cxn>
                  <a:cxn ang="0">
                    <a:pos x="210" y="33"/>
                  </a:cxn>
                  <a:cxn ang="0">
                    <a:pos x="237" y="0"/>
                  </a:cxn>
                </a:cxnLst>
                <a:rect l="0" t="0" r="r" b="b"/>
                <a:pathLst>
                  <a:path w="319" h="318">
                    <a:moveTo>
                      <a:pt x="110" y="144"/>
                    </a:moveTo>
                    <a:lnTo>
                      <a:pt x="96" y="144"/>
                    </a:lnTo>
                    <a:lnTo>
                      <a:pt x="83" y="144"/>
                    </a:lnTo>
                    <a:lnTo>
                      <a:pt x="69" y="145"/>
                    </a:lnTo>
                    <a:lnTo>
                      <a:pt x="56" y="146"/>
                    </a:lnTo>
                    <a:lnTo>
                      <a:pt x="40" y="168"/>
                    </a:lnTo>
                    <a:lnTo>
                      <a:pt x="26" y="190"/>
                    </a:lnTo>
                    <a:lnTo>
                      <a:pt x="13" y="212"/>
                    </a:lnTo>
                    <a:lnTo>
                      <a:pt x="0" y="235"/>
                    </a:lnTo>
                    <a:lnTo>
                      <a:pt x="18" y="221"/>
                    </a:lnTo>
                    <a:lnTo>
                      <a:pt x="35" y="208"/>
                    </a:lnTo>
                    <a:lnTo>
                      <a:pt x="52" y="195"/>
                    </a:lnTo>
                    <a:lnTo>
                      <a:pt x="70" y="184"/>
                    </a:lnTo>
                    <a:lnTo>
                      <a:pt x="89" y="172"/>
                    </a:lnTo>
                    <a:lnTo>
                      <a:pt x="107" y="163"/>
                    </a:lnTo>
                    <a:lnTo>
                      <a:pt x="127" y="153"/>
                    </a:lnTo>
                    <a:lnTo>
                      <a:pt x="146" y="145"/>
                    </a:lnTo>
                    <a:lnTo>
                      <a:pt x="137" y="144"/>
                    </a:lnTo>
                    <a:lnTo>
                      <a:pt x="128" y="144"/>
                    </a:lnTo>
                    <a:lnTo>
                      <a:pt x="119" y="144"/>
                    </a:lnTo>
                    <a:lnTo>
                      <a:pt x="110" y="144"/>
                    </a:lnTo>
                    <a:close/>
                    <a:moveTo>
                      <a:pt x="237" y="0"/>
                    </a:moveTo>
                    <a:lnTo>
                      <a:pt x="214" y="11"/>
                    </a:lnTo>
                    <a:lnTo>
                      <a:pt x="191" y="24"/>
                    </a:lnTo>
                    <a:lnTo>
                      <a:pt x="169" y="40"/>
                    </a:lnTo>
                    <a:lnTo>
                      <a:pt x="148" y="55"/>
                    </a:lnTo>
                    <a:lnTo>
                      <a:pt x="146" y="77"/>
                    </a:lnTo>
                    <a:lnTo>
                      <a:pt x="146" y="100"/>
                    </a:lnTo>
                    <a:lnTo>
                      <a:pt x="146" y="123"/>
                    </a:lnTo>
                    <a:lnTo>
                      <a:pt x="147" y="145"/>
                    </a:lnTo>
                    <a:lnTo>
                      <a:pt x="147" y="145"/>
                    </a:lnTo>
                    <a:lnTo>
                      <a:pt x="147" y="145"/>
                    </a:lnTo>
                    <a:lnTo>
                      <a:pt x="147" y="145"/>
                    </a:lnTo>
                    <a:lnTo>
                      <a:pt x="147" y="145"/>
                    </a:lnTo>
                    <a:lnTo>
                      <a:pt x="146" y="145"/>
                    </a:lnTo>
                    <a:lnTo>
                      <a:pt x="146" y="145"/>
                    </a:lnTo>
                    <a:lnTo>
                      <a:pt x="139" y="166"/>
                    </a:lnTo>
                    <a:lnTo>
                      <a:pt x="132" y="186"/>
                    </a:lnTo>
                    <a:lnTo>
                      <a:pt x="126" y="208"/>
                    </a:lnTo>
                    <a:lnTo>
                      <a:pt x="120" y="230"/>
                    </a:lnTo>
                    <a:lnTo>
                      <a:pt x="116" y="251"/>
                    </a:lnTo>
                    <a:lnTo>
                      <a:pt x="113" y="273"/>
                    </a:lnTo>
                    <a:lnTo>
                      <a:pt x="110" y="295"/>
                    </a:lnTo>
                    <a:lnTo>
                      <a:pt x="108" y="318"/>
                    </a:lnTo>
                    <a:lnTo>
                      <a:pt x="136" y="309"/>
                    </a:lnTo>
                    <a:lnTo>
                      <a:pt x="164" y="303"/>
                    </a:lnTo>
                    <a:lnTo>
                      <a:pt x="193" y="299"/>
                    </a:lnTo>
                    <a:lnTo>
                      <a:pt x="221" y="295"/>
                    </a:lnTo>
                    <a:lnTo>
                      <a:pt x="229" y="285"/>
                    </a:lnTo>
                    <a:lnTo>
                      <a:pt x="238" y="275"/>
                    </a:lnTo>
                    <a:lnTo>
                      <a:pt x="248" y="264"/>
                    </a:lnTo>
                    <a:lnTo>
                      <a:pt x="256" y="254"/>
                    </a:lnTo>
                    <a:lnTo>
                      <a:pt x="266" y="246"/>
                    </a:lnTo>
                    <a:lnTo>
                      <a:pt x="277" y="236"/>
                    </a:lnTo>
                    <a:lnTo>
                      <a:pt x="286" y="227"/>
                    </a:lnTo>
                    <a:lnTo>
                      <a:pt x="296" y="219"/>
                    </a:lnTo>
                    <a:lnTo>
                      <a:pt x="301" y="191"/>
                    </a:lnTo>
                    <a:lnTo>
                      <a:pt x="305" y="163"/>
                    </a:lnTo>
                    <a:lnTo>
                      <a:pt x="311" y="135"/>
                    </a:lnTo>
                    <a:lnTo>
                      <a:pt x="319" y="106"/>
                    </a:lnTo>
                    <a:lnTo>
                      <a:pt x="297" y="109"/>
                    </a:lnTo>
                    <a:lnTo>
                      <a:pt x="275" y="111"/>
                    </a:lnTo>
                    <a:lnTo>
                      <a:pt x="253" y="114"/>
                    </a:lnTo>
                    <a:lnTo>
                      <a:pt x="231" y="118"/>
                    </a:lnTo>
                    <a:lnTo>
                      <a:pt x="210" y="124"/>
                    </a:lnTo>
                    <a:lnTo>
                      <a:pt x="188" y="130"/>
                    </a:lnTo>
                    <a:lnTo>
                      <a:pt x="168" y="137"/>
                    </a:lnTo>
                    <a:lnTo>
                      <a:pt x="147" y="144"/>
                    </a:lnTo>
                    <a:lnTo>
                      <a:pt x="155" y="125"/>
                    </a:lnTo>
                    <a:lnTo>
                      <a:pt x="164" y="106"/>
                    </a:lnTo>
                    <a:lnTo>
                      <a:pt x="174" y="87"/>
                    </a:lnTo>
                    <a:lnTo>
                      <a:pt x="185" y="69"/>
                    </a:lnTo>
                    <a:lnTo>
                      <a:pt x="197" y="50"/>
                    </a:lnTo>
                    <a:lnTo>
                      <a:pt x="210" y="33"/>
                    </a:lnTo>
                    <a:lnTo>
                      <a:pt x="223" y="16"/>
                    </a:lnTo>
                    <a:lnTo>
                      <a:pt x="237" y="0"/>
                    </a:lnTo>
                    <a:close/>
                  </a:path>
                </a:pathLst>
              </a:custGeom>
              <a:solidFill>
                <a:srgbClr val="E42D15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6" name="Freeform 14"/>
              <p:cNvSpPr>
                <a:spLocks/>
              </p:cNvSpPr>
              <p:nvPr userDrawn="1"/>
            </p:nvSpPr>
            <p:spPr bwMode="auto">
              <a:xfrm>
                <a:off x="4098" y="3533"/>
                <a:ext cx="165" cy="200"/>
              </a:xfrm>
              <a:custGeom>
                <a:avLst/>
                <a:gdLst/>
                <a:ahLst/>
                <a:cxnLst>
                  <a:cxn ang="0">
                    <a:pos x="276" y="16"/>
                  </a:cxn>
                  <a:cxn ang="0">
                    <a:pos x="243" y="48"/>
                  </a:cxn>
                  <a:cxn ang="0">
                    <a:pos x="211" y="81"/>
                  </a:cxn>
                  <a:cxn ang="0">
                    <a:pos x="182" y="117"/>
                  </a:cxn>
                  <a:cxn ang="0">
                    <a:pos x="175" y="174"/>
                  </a:cxn>
                  <a:cxn ang="0">
                    <a:pos x="194" y="251"/>
                  </a:cxn>
                  <a:cxn ang="0">
                    <a:pos x="167" y="297"/>
                  </a:cxn>
                  <a:cxn ang="0">
                    <a:pos x="91" y="319"/>
                  </a:cxn>
                  <a:cxn ang="0">
                    <a:pos x="45" y="353"/>
                  </a:cxn>
                  <a:cxn ang="0">
                    <a:pos x="29" y="398"/>
                  </a:cxn>
                  <a:cxn ang="0">
                    <a:pos x="16" y="442"/>
                  </a:cxn>
                  <a:cxn ang="0">
                    <a:pos x="4" y="486"/>
                  </a:cxn>
                  <a:cxn ang="0">
                    <a:pos x="21" y="478"/>
                  </a:cxn>
                  <a:cxn ang="0">
                    <a:pos x="69" y="418"/>
                  </a:cxn>
                  <a:cxn ang="0">
                    <a:pos x="121" y="363"/>
                  </a:cxn>
                  <a:cxn ang="0">
                    <a:pos x="177" y="312"/>
                  </a:cxn>
                  <a:cxn ang="0">
                    <a:pos x="202" y="328"/>
                  </a:cxn>
                  <a:cxn ang="0">
                    <a:pos x="198" y="406"/>
                  </a:cxn>
                  <a:cxn ang="0">
                    <a:pos x="203" y="484"/>
                  </a:cxn>
                  <a:cxn ang="0">
                    <a:pos x="212" y="562"/>
                  </a:cxn>
                  <a:cxn ang="0">
                    <a:pos x="241" y="587"/>
                  </a:cxn>
                  <a:cxn ang="0">
                    <a:pos x="285" y="562"/>
                  </a:cxn>
                  <a:cxn ang="0">
                    <a:pos x="330" y="539"/>
                  </a:cxn>
                  <a:cxn ang="0">
                    <a:pos x="376" y="520"/>
                  </a:cxn>
                  <a:cxn ang="0">
                    <a:pos x="410" y="488"/>
                  </a:cxn>
                  <a:cxn ang="0">
                    <a:pos x="432" y="446"/>
                  </a:cxn>
                  <a:cxn ang="0">
                    <a:pos x="455" y="405"/>
                  </a:cxn>
                  <a:cxn ang="0">
                    <a:pos x="481" y="366"/>
                  </a:cxn>
                  <a:cxn ang="0">
                    <a:pos x="491" y="322"/>
                  </a:cxn>
                  <a:cxn ang="0">
                    <a:pos x="484" y="271"/>
                  </a:cxn>
                  <a:cxn ang="0">
                    <a:pos x="481" y="221"/>
                  </a:cxn>
                  <a:cxn ang="0">
                    <a:pos x="481" y="171"/>
                  </a:cxn>
                  <a:cxn ang="0">
                    <a:pos x="446" y="158"/>
                  </a:cxn>
                  <a:cxn ang="0">
                    <a:pos x="373" y="188"/>
                  </a:cxn>
                  <a:cxn ang="0">
                    <a:pos x="304" y="224"/>
                  </a:cxn>
                  <a:cxn ang="0">
                    <a:pos x="238" y="266"/>
                  </a:cxn>
                  <a:cxn ang="0">
                    <a:pos x="211" y="252"/>
                  </a:cxn>
                  <a:cxn ang="0">
                    <a:pos x="227" y="179"/>
                  </a:cxn>
                  <a:cxn ang="0">
                    <a:pos x="249" y="106"/>
                  </a:cxn>
                  <a:cxn ang="0">
                    <a:pos x="277" y="35"/>
                  </a:cxn>
                </a:cxnLst>
                <a:rect l="0" t="0" r="r" b="b"/>
                <a:pathLst>
                  <a:path w="495" h="600">
                    <a:moveTo>
                      <a:pt x="293" y="0"/>
                    </a:moveTo>
                    <a:lnTo>
                      <a:pt x="276" y="16"/>
                    </a:lnTo>
                    <a:lnTo>
                      <a:pt x="260" y="32"/>
                    </a:lnTo>
                    <a:lnTo>
                      <a:pt x="243" y="48"/>
                    </a:lnTo>
                    <a:lnTo>
                      <a:pt x="227" y="64"/>
                    </a:lnTo>
                    <a:lnTo>
                      <a:pt x="211" y="81"/>
                    </a:lnTo>
                    <a:lnTo>
                      <a:pt x="196" y="99"/>
                    </a:lnTo>
                    <a:lnTo>
                      <a:pt x="182" y="117"/>
                    </a:lnTo>
                    <a:lnTo>
                      <a:pt x="167" y="135"/>
                    </a:lnTo>
                    <a:lnTo>
                      <a:pt x="175" y="174"/>
                    </a:lnTo>
                    <a:lnTo>
                      <a:pt x="183" y="213"/>
                    </a:lnTo>
                    <a:lnTo>
                      <a:pt x="194" y="251"/>
                    </a:lnTo>
                    <a:lnTo>
                      <a:pt x="206" y="289"/>
                    </a:lnTo>
                    <a:lnTo>
                      <a:pt x="167" y="297"/>
                    </a:lnTo>
                    <a:lnTo>
                      <a:pt x="129" y="308"/>
                    </a:lnTo>
                    <a:lnTo>
                      <a:pt x="91" y="319"/>
                    </a:lnTo>
                    <a:lnTo>
                      <a:pt x="54" y="332"/>
                    </a:lnTo>
                    <a:lnTo>
                      <a:pt x="45" y="353"/>
                    </a:lnTo>
                    <a:lnTo>
                      <a:pt x="36" y="376"/>
                    </a:lnTo>
                    <a:lnTo>
                      <a:pt x="29" y="398"/>
                    </a:lnTo>
                    <a:lnTo>
                      <a:pt x="22" y="419"/>
                    </a:lnTo>
                    <a:lnTo>
                      <a:pt x="16" y="442"/>
                    </a:lnTo>
                    <a:lnTo>
                      <a:pt x="9" y="464"/>
                    </a:lnTo>
                    <a:lnTo>
                      <a:pt x="4" y="486"/>
                    </a:lnTo>
                    <a:lnTo>
                      <a:pt x="0" y="509"/>
                    </a:lnTo>
                    <a:lnTo>
                      <a:pt x="21" y="478"/>
                    </a:lnTo>
                    <a:lnTo>
                      <a:pt x="45" y="447"/>
                    </a:lnTo>
                    <a:lnTo>
                      <a:pt x="69" y="418"/>
                    </a:lnTo>
                    <a:lnTo>
                      <a:pt x="95" y="390"/>
                    </a:lnTo>
                    <a:lnTo>
                      <a:pt x="121" y="363"/>
                    </a:lnTo>
                    <a:lnTo>
                      <a:pt x="149" y="337"/>
                    </a:lnTo>
                    <a:lnTo>
                      <a:pt x="177" y="312"/>
                    </a:lnTo>
                    <a:lnTo>
                      <a:pt x="206" y="289"/>
                    </a:lnTo>
                    <a:lnTo>
                      <a:pt x="202" y="328"/>
                    </a:lnTo>
                    <a:lnTo>
                      <a:pt x="199" y="367"/>
                    </a:lnTo>
                    <a:lnTo>
                      <a:pt x="198" y="406"/>
                    </a:lnTo>
                    <a:lnTo>
                      <a:pt x="199" y="445"/>
                    </a:lnTo>
                    <a:lnTo>
                      <a:pt x="203" y="484"/>
                    </a:lnTo>
                    <a:lnTo>
                      <a:pt x="207" y="523"/>
                    </a:lnTo>
                    <a:lnTo>
                      <a:pt x="212" y="562"/>
                    </a:lnTo>
                    <a:lnTo>
                      <a:pt x="220" y="600"/>
                    </a:lnTo>
                    <a:lnTo>
                      <a:pt x="241" y="587"/>
                    </a:lnTo>
                    <a:lnTo>
                      <a:pt x="263" y="574"/>
                    </a:lnTo>
                    <a:lnTo>
                      <a:pt x="285" y="562"/>
                    </a:lnTo>
                    <a:lnTo>
                      <a:pt x="307" y="550"/>
                    </a:lnTo>
                    <a:lnTo>
                      <a:pt x="330" y="539"/>
                    </a:lnTo>
                    <a:lnTo>
                      <a:pt x="354" y="529"/>
                    </a:lnTo>
                    <a:lnTo>
                      <a:pt x="376" y="520"/>
                    </a:lnTo>
                    <a:lnTo>
                      <a:pt x="400" y="510"/>
                    </a:lnTo>
                    <a:lnTo>
                      <a:pt x="410" y="488"/>
                    </a:lnTo>
                    <a:lnTo>
                      <a:pt x="421" y="468"/>
                    </a:lnTo>
                    <a:lnTo>
                      <a:pt x="432" y="446"/>
                    </a:lnTo>
                    <a:lnTo>
                      <a:pt x="442" y="426"/>
                    </a:lnTo>
                    <a:lnTo>
                      <a:pt x="455" y="405"/>
                    </a:lnTo>
                    <a:lnTo>
                      <a:pt x="468" y="386"/>
                    </a:lnTo>
                    <a:lnTo>
                      <a:pt x="481" y="366"/>
                    </a:lnTo>
                    <a:lnTo>
                      <a:pt x="495" y="347"/>
                    </a:lnTo>
                    <a:lnTo>
                      <a:pt x="491" y="322"/>
                    </a:lnTo>
                    <a:lnTo>
                      <a:pt x="488" y="296"/>
                    </a:lnTo>
                    <a:lnTo>
                      <a:pt x="484" y="271"/>
                    </a:lnTo>
                    <a:lnTo>
                      <a:pt x="483" y="247"/>
                    </a:lnTo>
                    <a:lnTo>
                      <a:pt x="481" y="221"/>
                    </a:lnTo>
                    <a:lnTo>
                      <a:pt x="481" y="196"/>
                    </a:lnTo>
                    <a:lnTo>
                      <a:pt x="481" y="171"/>
                    </a:lnTo>
                    <a:lnTo>
                      <a:pt x="482" y="145"/>
                    </a:lnTo>
                    <a:lnTo>
                      <a:pt x="446" y="158"/>
                    </a:lnTo>
                    <a:lnTo>
                      <a:pt x="409" y="172"/>
                    </a:lnTo>
                    <a:lnTo>
                      <a:pt x="373" y="188"/>
                    </a:lnTo>
                    <a:lnTo>
                      <a:pt x="338" y="206"/>
                    </a:lnTo>
                    <a:lnTo>
                      <a:pt x="304" y="224"/>
                    </a:lnTo>
                    <a:lnTo>
                      <a:pt x="271" y="244"/>
                    </a:lnTo>
                    <a:lnTo>
                      <a:pt x="238" y="266"/>
                    </a:lnTo>
                    <a:lnTo>
                      <a:pt x="206" y="289"/>
                    </a:lnTo>
                    <a:lnTo>
                      <a:pt x="211" y="252"/>
                    </a:lnTo>
                    <a:lnTo>
                      <a:pt x="219" y="215"/>
                    </a:lnTo>
                    <a:lnTo>
                      <a:pt x="227" y="179"/>
                    </a:lnTo>
                    <a:lnTo>
                      <a:pt x="237" y="142"/>
                    </a:lnTo>
                    <a:lnTo>
                      <a:pt x="249" y="106"/>
                    </a:lnTo>
                    <a:lnTo>
                      <a:pt x="262" y="71"/>
                    </a:lnTo>
                    <a:lnTo>
                      <a:pt x="277" y="35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E42D15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7" name="Freeform 15"/>
              <p:cNvSpPr>
                <a:spLocks/>
              </p:cNvSpPr>
              <p:nvPr userDrawn="1"/>
            </p:nvSpPr>
            <p:spPr bwMode="auto">
              <a:xfrm>
                <a:off x="4297" y="3497"/>
                <a:ext cx="155" cy="155"/>
              </a:xfrm>
              <a:custGeom>
                <a:avLst/>
                <a:gdLst/>
                <a:ahLst/>
                <a:cxnLst>
                  <a:cxn ang="0">
                    <a:pos x="311" y="18"/>
                  </a:cxn>
                  <a:cxn ang="0">
                    <a:pos x="246" y="59"/>
                  </a:cxn>
                  <a:cxn ang="0">
                    <a:pos x="213" y="114"/>
                  </a:cxn>
                  <a:cxn ang="0">
                    <a:pos x="212" y="180"/>
                  </a:cxn>
                  <a:cxn ang="0">
                    <a:pos x="200" y="212"/>
                  </a:cxn>
                  <a:cxn ang="0">
                    <a:pos x="173" y="212"/>
                  </a:cxn>
                  <a:cxn ang="0">
                    <a:pos x="140" y="212"/>
                  </a:cxn>
                  <a:cxn ang="0">
                    <a:pos x="100" y="213"/>
                  </a:cxn>
                  <a:cxn ang="0">
                    <a:pos x="58" y="245"/>
                  </a:cxn>
                  <a:cxn ang="0">
                    <a:pos x="18" y="310"/>
                  </a:cxn>
                  <a:cxn ang="0">
                    <a:pos x="25" y="324"/>
                  </a:cxn>
                  <a:cxn ang="0">
                    <a:pos x="76" y="286"/>
                  </a:cxn>
                  <a:cxn ang="0">
                    <a:pos x="128" y="254"/>
                  </a:cxn>
                  <a:cxn ang="0">
                    <a:pos x="184" y="225"/>
                  </a:cxn>
                  <a:cxn ang="0">
                    <a:pos x="201" y="243"/>
                  </a:cxn>
                  <a:cxn ang="0">
                    <a:pos x="181" y="305"/>
                  </a:cxn>
                  <a:cxn ang="0">
                    <a:pos x="167" y="369"/>
                  </a:cxn>
                  <a:cxn ang="0">
                    <a:pos x="159" y="432"/>
                  </a:cxn>
                  <a:cxn ang="0">
                    <a:pos x="177" y="458"/>
                  </a:cxn>
                  <a:cxn ang="0">
                    <a:pos x="217" y="448"/>
                  </a:cxn>
                  <a:cxn ang="0">
                    <a:pos x="258" y="440"/>
                  </a:cxn>
                  <a:cxn ang="0">
                    <a:pos x="300" y="433"/>
                  </a:cxn>
                  <a:cxn ang="0">
                    <a:pos x="333" y="416"/>
                  </a:cxn>
                  <a:cxn ang="0">
                    <a:pos x="359" y="387"/>
                  </a:cxn>
                  <a:cxn ang="0">
                    <a:pos x="387" y="359"/>
                  </a:cxn>
                  <a:cxn ang="0">
                    <a:pos x="416" y="333"/>
                  </a:cxn>
                  <a:cxn ang="0">
                    <a:pos x="433" y="301"/>
                  </a:cxn>
                  <a:cxn ang="0">
                    <a:pos x="440" y="258"/>
                  </a:cxn>
                  <a:cxn ang="0">
                    <a:pos x="448" y="217"/>
                  </a:cxn>
                  <a:cxn ang="0">
                    <a:pos x="458" y="177"/>
                  </a:cxn>
                  <a:cxn ang="0">
                    <a:pos x="432" y="159"/>
                  </a:cxn>
                  <a:cxn ang="0">
                    <a:pos x="368" y="168"/>
                  </a:cxn>
                  <a:cxn ang="0">
                    <a:pos x="305" y="182"/>
                  </a:cxn>
                  <a:cxn ang="0">
                    <a:pos x="243" y="201"/>
                  </a:cxn>
                  <a:cxn ang="0">
                    <a:pos x="225" y="184"/>
                  </a:cxn>
                  <a:cxn ang="0">
                    <a:pos x="254" y="129"/>
                  </a:cxn>
                  <a:cxn ang="0">
                    <a:pos x="286" y="75"/>
                  </a:cxn>
                  <a:cxn ang="0">
                    <a:pos x="324" y="25"/>
                  </a:cxn>
                </a:cxnLst>
                <a:rect l="0" t="0" r="r" b="b"/>
                <a:pathLst>
                  <a:path w="464" h="465">
                    <a:moveTo>
                      <a:pt x="344" y="0"/>
                    </a:moveTo>
                    <a:lnTo>
                      <a:pt x="311" y="18"/>
                    </a:lnTo>
                    <a:lnTo>
                      <a:pt x="278" y="37"/>
                    </a:lnTo>
                    <a:lnTo>
                      <a:pt x="246" y="59"/>
                    </a:lnTo>
                    <a:lnTo>
                      <a:pt x="215" y="81"/>
                    </a:lnTo>
                    <a:lnTo>
                      <a:pt x="213" y="114"/>
                    </a:lnTo>
                    <a:lnTo>
                      <a:pt x="212" y="147"/>
                    </a:lnTo>
                    <a:lnTo>
                      <a:pt x="212" y="180"/>
                    </a:lnTo>
                    <a:lnTo>
                      <a:pt x="213" y="213"/>
                    </a:lnTo>
                    <a:lnTo>
                      <a:pt x="200" y="212"/>
                    </a:lnTo>
                    <a:lnTo>
                      <a:pt x="186" y="212"/>
                    </a:lnTo>
                    <a:lnTo>
                      <a:pt x="173" y="212"/>
                    </a:lnTo>
                    <a:lnTo>
                      <a:pt x="160" y="211"/>
                    </a:lnTo>
                    <a:lnTo>
                      <a:pt x="140" y="212"/>
                    </a:lnTo>
                    <a:lnTo>
                      <a:pt x="120" y="212"/>
                    </a:lnTo>
                    <a:lnTo>
                      <a:pt x="100" y="213"/>
                    </a:lnTo>
                    <a:lnTo>
                      <a:pt x="81" y="215"/>
                    </a:lnTo>
                    <a:lnTo>
                      <a:pt x="58" y="245"/>
                    </a:lnTo>
                    <a:lnTo>
                      <a:pt x="37" y="278"/>
                    </a:lnTo>
                    <a:lnTo>
                      <a:pt x="18" y="310"/>
                    </a:lnTo>
                    <a:lnTo>
                      <a:pt x="0" y="344"/>
                    </a:lnTo>
                    <a:lnTo>
                      <a:pt x="25" y="324"/>
                    </a:lnTo>
                    <a:lnTo>
                      <a:pt x="50" y="305"/>
                    </a:lnTo>
                    <a:lnTo>
                      <a:pt x="76" y="286"/>
                    </a:lnTo>
                    <a:lnTo>
                      <a:pt x="101" y="269"/>
                    </a:lnTo>
                    <a:lnTo>
                      <a:pt x="128" y="254"/>
                    </a:lnTo>
                    <a:lnTo>
                      <a:pt x="155" y="239"/>
                    </a:lnTo>
                    <a:lnTo>
                      <a:pt x="184" y="225"/>
                    </a:lnTo>
                    <a:lnTo>
                      <a:pt x="213" y="213"/>
                    </a:lnTo>
                    <a:lnTo>
                      <a:pt x="201" y="243"/>
                    </a:lnTo>
                    <a:lnTo>
                      <a:pt x="191" y="274"/>
                    </a:lnTo>
                    <a:lnTo>
                      <a:pt x="181" y="305"/>
                    </a:lnTo>
                    <a:lnTo>
                      <a:pt x="174" y="336"/>
                    </a:lnTo>
                    <a:lnTo>
                      <a:pt x="167" y="369"/>
                    </a:lnTo>
                    <a:lnTo>
                      <a:pt x="163" y="400"/>
                    </a:lnTo>
                    <a:lnTo>
                      <a:pt x="159" y="432"/>
                    </a:lnTo>
                    <a:lnTo>
                      <a:pt x="157" y="465"/>
                    </a:lnTo>
                    <a:lnTo>
                      <a:pt x="177" y="458"/>
                    </a:lnTo>
                    <a:lnTo>
                      <a:pt x="197" y="453"/>
                    </a:lnTo>
                    <a:lnTo>
                      <a:pt x="217" y="448"/>
                    </a:lnTo>
                    <a:lnTo>
                      <a:pt x="238" y="444"/>
                    </a:lnTo>
                    <a:lnTo>
                      <a:pt x="258" y="440"/>
                    </a:lnTo>
                    <a:lnTo>
                      <a:pt x="279" y="437"/>
                    </a:lnTo>
                    <a:lnTo>
                      <a:pt x="300" y="433"/>
                    </a:lnTo>
                    <a:lnTo>
                      <a:pt x="321" y="431"/>
                    </a:lnTo>
                    <a:lnTo>
                      <a:pt x="333" y="416"/>
                    </a:lnTo>
                    <a:lnTo>
                      <a:pt x="346" y="402"/>
                    </a:lnTo>
                    <a:lnTo>
                      <a:pt x="359" y="387"/>
                    </a:lnTo>
                    <a:lnTo>
                      <a:pt x="373" y="373"/>
                    </a:lnTo>
                    <a:lnTo>
                      <a:pt x="387" y="359"/>
                    </a:lnTo>
                    <a:lnTo>
                      <a:pt x="402" y="346"/>
                    </a:lnTo>
                    <a:lnTo>
                      <a:pt x="416" y="333"/>
                    </a:lnTo>
                    <a:lnTo>
                      <a:pt x="431" y="321"/>
                    </a:lnTo>
                    <a:lnTo>
                      <a:pt x="433" y="301"/>
                    </a:lnTo>
                    <a:lnTo>
                      <a:pt x="436" y="279"/>
                    </a:lnTo>
                    <a:lnTo>
                      <a:pt x="440" y="258"/>
                    </a:lnTo>
                    <a:lnTo>
                      <a:pt x="444" y="238"/>
                    </a:lnTo>
                    <a:lnTo>
                      <a:pt x="448" y="217"/>
                    </a:lnTo>
                    <a:lnTo>
                      <a:pt x="452" y="197"/>
                    </a:lnTo>
                    <a:lnTo>
                      <a:pt x="458" y="177"/>
                    </a:lnTo>
                    <a:lnTo>
                      <a:pt x="464" y="157"/>
                    </a:lnTo>
                    <a:lnTo>
                      <a:pt x="432" y="159"/>
                    </a:lnTo>
                    <a:lnTo>
                      <a:pt x="400" y="163"/>
                    </a:lnTo>
                    <a:lnTo>
                      <a:pt x="368" y="168"/>
                    </a:lnTo>
                    <a:lnTo>
                      <a:pt x="336" y="174"/>
                    </a:lnTo>
                    <a:lnTo>
                      <a:pt x="305" y="182"/>
                    </a:lnTo>
                    <a:lnTo>
                      <a:pt x="273" y="191"/>
                    </a:lnTo>
                    <a:lnTo>
                      <a:pt x="243" y="201"/>
                    </a:lnTo>
                    <a:lnTo>
                      <a:pt x="213" y="213"/>
                    </a:lnTo>
                    <a:lnTo>
                      <a:pt x="225" y="184"/>
                    </a:lnTo>
                    <a:lnTo>
                      <a:pt x="239" y="156"/>
                    </a:lnTo>
                    <a:lnTo>
                      <a:pt x="254" y="129"/>
                    </a:lnTo>
                    <a:lnTo>
                      <a:pt x="269" y="102"/>
                    </a:lnTo>
                    <a:lnTo>
                      <a:pt x="286" y="75"/>
                    </a:lnTo>
                    <a:lnTo>
                      <a:pt x="305" y="50"/>
                    </a:lnTo>
                    <a:lnTo>
                      <a:pt x="324" y="25"/>
                    </a:lnTo>
                    <a:lnTo>
                      <a:pt x="344" y="0"/>
                    </a:lnTo>
                    <a:close/>
                  </a:path>
                </a:pathLst>
              </a:custGeom>
              <a:solidFill>
                <a:srgbClr val="E42D15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8" name="Freeform 16"/>
              <p:cNvSpPr>
                <a:spLocks noEditPoints="1"/>
              </p:cNvSpPr>
              <p:nvPr userDrawn="1"/>
            </p:nvSpPr>
            <p:spPr bwMode="auto">
              <a:xfrm>
                <a:off x="4477" y="3514"/>
                <a:ext cx="137" cy="114"/>
              </a:xfrm>
              <a:custGeom>
                <a:avLst/>
                <a:gdLst/>
                <a:ahLst/>
                <a:cxnLst>
                  <a:cxn ang="0">
                    <a:pos x="67" y="136"/>
                  </a:cxn>
                  <a:cxn ang="0">
                    <a:pos x="20" y="179"/>
                  </a:cxn>
                  <a:cxn ang="0">
                    <a:pos x="24" y="191"/>
                  </a:cxn>
                  <a:cxn ang="0">
                    <a:pos x="72" y="172"/>
                  </a:cxn>
                  <a:cxn ang="0">
                    <a:pos x="122" y="157"/>
                  </a:cxn>
                  <a:cxn ang="0">
                    <a:pos x="173" y="146"/>
                  </a:cxn>
                  <a:cxn ang="0">
                    <a:pos x="182" y="164"/>
                  </a:cxn>
                  <a:cxn ang="0">
                    <a:pos x="153" y="210"/>
                  </a:cxn>
                  <a:cxn ang="0">
                    <a:pos x="128" y="257"/>
                  </a:cxn>
                  <a:cxn ang="0">
                    <a:pos x="108" y="307"/>
                  </a:cxn>
                  <a:cxn ang="0">
                    <a:pos x="114" y="332"/>
                  </a:cxn>
                  <a:cxn ang="0">
                    <a:pos x="156" y="332"/>
                  </a:cxn>
                  <a:cxn ang="0">
                    <a:pos x="210" y="337"/>
                  </a:cxn>
                  <a:cxn ang="0">
                    <a:pos x="250" y="332"/>
                  </a:cxn>
                  <a:cxn ang="0">
                    <a:pos x="277" y="313"/>
                  </a:cxn>
                  <a:cxn ang="0">
                    <a:pos x="306" y="297"/>
                  </a:cxn>
                  <a:cxn ang="0">
                    <a:pos x="335" y="283"/>
                  </a:cxn>
                  <a:cxn ang="0">
                    <a:pos x="363" y="243"/>
                  </a:cxn>
                  <a:cxn ang="0">
                    <a:pos x="393" y="182"/>
                  </a:cxn>
                  <a:cxn ang="0">
                    <a:pos x="378" y="146"/>
                  </a:cxn>
                  <a:cxn ang="0">
                    <a:pos x="311" y="138"/>
                  </a:cxn>
                  <a:cxn ang="0">
                    <a:pos x="258" y="137"/>
                  </a:cxn>
                  <a:cxn ang="0">
                    <a:pos x="218" y="141"/>
                  </a:cxn>
                  <a:cxn ang="0">
                    <a:pos x="198" y="143"/>
                  </a:cxn>
                  <a:cxn ang="0">
                    <a:pos x="172" y="134"/>
                  </a:cxn>
                  <a:cxn ang="0">
                    <a:pos x="119" y="121"/>
                  </a:cxn>
                  <a:cxn ang="0">
                    <a:pos x="349" y="0"/>
                  </a:cxn>
                  <a:cxn ang="0">
                    <a:pos x="287" y="16"/>
                  </a:cxn>
                  <a:cxn ang="0">
                    <a:pos x="228" y="38"/>
                  </a:cxn>
                  <a:cxn ang="0">
                    <a:pos x="210" y="90"/>
                  </a:cxn>
                  <a:cxn ang="0">
                    <a:pos x="198" y="143"/>
                  </a:cxn>
                  <a:cxn ang="0">
                    <a:pos x="231" y="103"/>
                  </a:cxn>
                  <a:cxn ang="0">
                    <a:pos x="267" y="66"/>
                  </a:cxn>
                  <a:cxn ang="0">
                    <a:pos x="307" y="32"/>
                  </a:cxn>
                  <a:cxn ang="0">
                    <a:pos x="349" y="0"/>
                  </a:cxn>
                </a:cxnLst>
                <a:rect l="0" t="0" r="r" b="b"/>
                <a:pathLst>
                  <a:path w="411" h="340">
                    <a:moveTo>
                      <a:pt x="93" y="116"/>
                    </a:moveTo>
                    <a:lnTo>
                      <a:pt x="67" y="136"/>
                    </a:lnTo>
                    <a:lnTo>
                      <a:pt x="43" y="157"/>
                    </a:lnTo>
                    <a:lnTo>
                      <a:pt x="20" y="179"/>
                    </a:lnTo>
                    <a:lnTo>
                      <a:pt x="0" y="202"/>
                    </a:lnTo>
                    <a:lnTo>
                      <a:pt x="24" y="191"/>
                    </a:lnTo>
                    <a:lnTo>
                      <a:pt x="47" y="181"/>
                    </a:lnTo>
                    <a:lnTo>
                      <a:pt x="72" y="172"/>
                    </a:lnTo>
                    <a:lnTo>
                      <a:pt x="97" y="164"/>
                    </a:lnTo>
                    <a:lnTo>
                      <a:pt x="122" y="157"/>
                    </a:lnTo>
                    <a:lnTo>
                      <a:pt x="147" y="151"/>
                    </a:lnTo>
                    <a:lnTo>
                      <a:pt x="173" y="146"/>
                    </a:lnTo>
                    <a:lnTo>
                      <a:pt x="198" y="143"/>
                    </a:lnTo>
                    <a:lnTo>
                      <a:pt x="182" y="164"/>
                    </a:lnTo>
                    <a:lnTo>
                      <a:pt x="167" y="187"/>
                    </a:lnTo>
                    <a:lnTo>
                      <a:pt x="153" y="210"/>
                    </a:lnTo>
                    <a:lnTo>
                      <a:pt x="140" y="233"/>
                    </a:lnTo>
                    <a:lnTo>
                      <a:pt x="128" y="257"/>
                    </a:lnTo>
                    <a:lnTo>
                      <a:pt x="118" y="282"/>
                    </a:lnTo>
                    <a:lnTo>
                      <a:pt x="108" y="307"/>
                    </a:lnTo>
                    <a:lnTo>
                      <a:pt x="99" y="332"/>
                    </a:lnTo>
                    <a:lnTo>
                      <a:pt x="114" y="332"/>
                    </a:lnTo>
                    <a:lnTo>
                      <a:pt x="129" y="332"/>
                    </a:lnTo>
                    <a:lnTo>
                      <a:pt x="156" y="332"/>
                    </a:lnTo>
                    <a:lnTo>
                      <a:pt x="183" y="334"/>
                    </a:lnTo>
                    <a:lnTo>
                      <a:pt x="210" y="337"/>
                    </a:lnTo>
                    <a:lnTo>
                      <a:pt x="237" y="340"/>
                    </a:lnTo>
                    <a:lnTo>
                      <a:pt x="250" y="332"/>
                    </a:lnTo>
                    <a:lnTo>
                      <a:pt x="263" y="322"/>
                    </a:lnTo>
                    <a:lnTo>
                      <a:pt x="277" y="313"/>
                    </a:lnTo>
                    <a:lnTo>
                      <a:pt x="291" y="305"/>
                    </a:lnTo>
                    <a:lnTo>
                      <a:pt x="306" y="297"/>
                    </a:lnTo>
                    <a:lnTo>
                      <a:pt x="321" y="290"/>
                    </a:lnTo>
                    <a:lnTo>
                      <a:pt x="335" y="283"/>
                    </a:lnTo>
                    <a:lnTo>
                      <a:pt x="350" y="277"/>
                    </a:lnTo>
                    <a:lnTo>
                      <a:pt x="363" y="243"/>
                    </a:lnTo>
                    <a:lnTo>
                      <a:pt x="377" y="212"/>
                    </a:lnTo>
                    <a:lnTo>
                      <a:pt x="393" y="182"/>
                    </a:lnTo>
                    <a:lnTo>
                      <a:pt x="411" y="151"/>
                    </a:lnTo>
                    <a:lnTo>
                      <a:pt x="378" y="146"/>
                    </a:lnTo>
                    <a:lnTo>
                      <a:pt x="344" y="141"/>
                    </a:lnTo>
                    <a:lnTo>
                      <a:pt x="311" y="138"/>
                    </a:lnTo>
                    <a:lnTo>
                      <a:pt x="277" y="137"/>
                    </a:lnTo>
                    <a:lnTo>
                      <a:pt x="258" y="137"/>
                    </a:lnTo>
                    <a:lnTo>
                      <a:pt x="237" y="138"/>
                    </a:lnTo>
                    <a:lnTo>
                      <a:pt x="218" y="141"/>
                    </a:lnTo>
                    <a:lnTo>
                      <a:pt x="198" y="143"/>
                    </a:lnTo>
                    <a:lnTo>
                      <a:pt x="198" y="143"/>
                    </a:lnTo>
                    <a:lnTo>
                      <a:pt x="198" y="143"/>
                    </a:lnTo>
                    <a:lnTo>
                      <a:pt x="172" y="134"/>
                    </a:lnTo>
                    <a:lnTo>
                      <a:pt x="146" y="128"/>
                    </a:lnTo>
                    <a:lnTo>
                      <a:pt x="119" y="121"/>
                    </a:lnTo>
                    <a:lnTo>
                      <a:pt x="93" y="116"/>
                    </a:lnTo>
                    <a:close/>
                    <a:moveTo>
                      <a:pt x="349" y="0"/>
                    </a:moveTo>
                    <a:lnTo>
                      <a:pt x="318" y="8"/>
                    </a:lnTo>
                    <a:lnTo>
                      <a:pt x="287" y="16"/>
                    </a:lnTo>
                    <a:lnTo>
                      <a:pt x="257" y="26"/>
                    </a:lnTo>
                    <a:lnTo>
                      <a:pt x="228" y="38"/>
                    </a:lnTo>
                    <a:lnTo>
                      <a:pt x="219" y="64"/>
                    </a:lnTo>
                    <a:lnTo>
                      <a:pt x="210" y="90"/>
                    </a:lnTo>
                    <a:lnTo>
                      <a:pt x="204" y="116"/>
                    </a:lnTo>
                    <a:lnTo>
                      <a:pt x="198" y="143"/>
                    </a:lnTo>
                    <a:lnTo>
                      <a:pt x="214" y="122"/>
                    </a:lnTo>
                    <a:lnTo>
                      <a:pt x="231" y="103"/>
                    </a:lnTo>
                    <a:lnTo>
                      <a:pt x="248" y="83"/>
                    </a:lnTo>
                    <a:lnTo>
                      <a:pt x="267" y="66"/>
                    </a:lnTo>
                    <a:lnTo>
                      <a:pt x="286" y="48"/>
                    </a:lnTo>
                    <a:lnTo>
                      <a:pt x="307" y="32"/>
                    </a:lnTo>
                    <a:lnTo>
                      <a:pt x="327" y="15"/>
                    </a:lnTo>
                    <a:lnTo>
                      <a:pt x="349" y="0"/>
                    </a:lnTo>
                    <a:close/>
                  </a:path>
                </a:pathLst>
              </a:custGeom>
              <a:solidFill>
                <a:srgbClr val="E42D15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9" name="Freeform 17"/>
              <p:cNvSpPr>
                <a:spLocks noEditPoints="1"/>
              </p:cNvSpPr>
              <p:nvPr userDrawn="1"/>
            </p:nvSpPr>
            <p:spPr bwMode="auto">
              <a:xfrm>
                <a:off x="4627" y="3567"/>
                <a:ext cx="113" cy="83"/>
              </a:xfrm>
              <a:custGeom>
                <a:avLst/>
                <a:gdLst/>
                <a:ahLst/>
                <a:cxnLst>
                  <a:cxn ang="0">
                    <a:pos x="171" y="82"/>
                  </a:cxn>
                  <a:cxn ang="0">
                    <a:pos x="171" y="82"/>
                  </a:cxn>
                  <a:cxn ang="0">
                    <a:pos x="154" y="96"/>
                  </a:cxn>
                  <a:cxn ang="0">
                    <a:pos x="121" y="126"/>
                  </a:cxn>
                  <a:cxn ang="0">
                    <a:pos x="91" y="159"/>
                  </a:cxn>
                  <a:cxn ang="0">
                    <a:pos x="64" y="194"/>
                  </a:cxn>
                  <a:cxn ang="0">
                    <a:pos x="79" y="219"/>
                  </a:cxn>
                  <a:cxn ang="0">
                    <a:pos x="134" y="237"/>
                  </a:cxn>
                  <a:cxn ang="0">
                    <a:pos x="173" y="245"/>
                  </a:cxn>
                  <a:cxn ang="0">
                    <a:pos x="199" y="236"/>
                  </a:cxn>
                  <a:cxn ang="0">
                    <a:pos x="225" y="229"/>
                  </a:cxn>
                  <a:cxn ang="0">
                    <a:pos x="251" y="223"/>
                  </a:cxn>
                  <a:cxn ang="0">
                    <a:pos x="281" y="198"/>
                  </a:cxn>
                  <a:cxn ang="0">
                    <a:pos x="319" y="155"/>
                  </a:cxn>
                  <a:cxn ang="0">
                    <a:pos x="320" y="125"/>
                  </a:cxn>
                  <a:cxn ang="0">
                    <a:pos x="279" y="109"/>
                  </a:cxn>
                  <a:cxn ang="0">
                    <a:pos x="237" y="95"/>
                  </a:cxn>
                  <a:cxn ang="0">
                    <a:pos x="194" y="85"/>
                  </a:cxn>
                  <a:cxn ang="0">
                    <a:pos x="92" y="39"/>
                  </a:cxn>
                  <a:cxn ang="0">
                    <a:pos x="45" y="60"/>
                  </a:cxn>
                  <a:cxn ang="0">
                    <a:pos x="0" y="87"/>
                  </a:cxn>
                  <a:cxn ang="0">
                    <a:pos x="50" y="80"/>
                  </a:cxn>
                  <a:cxn ang="0">
                    <a:pos x="101" y="78"/>
                  </a:cxn>
                  <a:cxn ang="0">
                    <a:pos x="136" y="79"/>
                  </a:cxn>
                  <a:cxn ang="0">
                    <a:pos x="171" y="82"/>
                  </a:cxn>
                  <a:cxn ang="0">
                    <a:pos x="132" y="58"/>
                  </a:cxn>
                  <a:cxn ang="0">
                    <a:pos x="92" y="39"/>
                  </a:cxn>
                  <a:cxn ang="0">
                    <a:pos x="271" y="0"/>
                  </a:cxn>
                  <a:cxn ang="0">
                    <a:pos x="236" y="3"/>
                  </a:cxn>
                  <a:cxn ang="0">
                    <a:pos x="205" y="24"/>
                  </a:cxn>
                  <a:cxn ang="0">
                    <a:pos x="182" y="62"/>
                  </a:cxn>
                  <a:cxn ang="0">
                    <a:pos x="188" y="69"/>
                  </a:cxn>
                  <a:cxn ang="0">
                    <a:pos x="224" y="46"/>
                  </a:cxn>
                  <a:cxn ang="0">
                    <a:pos x="263" y="26"/>
                  </a:cxn>
                  <a:cxn ang="0">
                    <a:pos x="302" y="8"/>
                  </a:cxn>
                  <a:cxn ang="0">
                    <a:pos x="313" y="1"/>
                  </a:cxn>
                  <a:cxn ang="0">
                    <a:pos x="297" y="0"/>
                  </a:cxn>
                </a:cxnLst>
                <a:rect l="0" t="0" r="r" b="b"/>
                <a:pathLst>
                  <a:path w="340" h="249">
                    <a:moveTo>
                      <a:pt x="171" y="82"/>
                    </a:moveTo>
                    <a:lnTo>
                      <a:pt x="171" y="82"/>
                    </a:lnTo>
                    <a:lnTo>
                      <a:pt x="171" y="82"/>
                    </a:lnTo>
                    <a:lnTo>
                      <a:pt x="171" y="82"/>
                    </a:lnTo>
                    <a:lnTo>
                      <a:pt x="171" y="82"/>
                    </a:lnTo>
                    <a:lnTo>
                      <a:pt x="154" y="96"/>
                    </a:lnTo>
                    <a:lnTo>
                      <a:pt x="137" y="111"/>
                    </a:lnTo>
                    <a:lnTo>
                      <a:pt x="121" y="126"/>
                    </a:lnTo>
                    <a:lnTo>
                      <a:pt x="106" y="142"/>
                    </a:lnTo>
                    <a:lnTo>
                      <a:pt x="91" y="159"/>
                    </a:lnTo>
                    <a:lnTo>
                      <a:pt x="77" y="176"/>
                    </a:lnTo>
                    <a:lnTo>
                      <a:pt x="64" y="194"/>
                    </a:lnTo>
                    <a:lnTo>
                      <a:pt x="52" y="213"/>
                    </a:lnTo>
                    <a:lnTo>
                      <a:pt x="79" y="219"/>
                    </a:lnTo>
                    <a:lnTo>
                      <a:pt x="107" y="228"/>
                    </a:lnTo>
                    <a:lnTo>
                      <a:pt x="134" y="237"/>
                    </a:lnTo>
                    <a:lnTo>
                      <a:pt x="161" y="249"/>
                    </a:lnTo>
                    <a:lnTo>
                      <a:pt x="173" y="245"/>
                    </a:lnTo>
                    <a:lnTo>
                      <a:pt x="186" y="239"/>
                    </a:lnTo>
                    <a:lnTo>
                      <a:pt x="199" y="236"/>
                    </a:lnTo>
                    <a:lnTo>
                      <a:pt x="212" y="232"/>
                    </a:lnTo>
                    <a:lnTo>
                      <a:pt x="225" y="229"/>
                    </a:lnTo>
                    <a:lnTo>
                      <a:pt x="238" y="227"/>
                    </a:lnTo>
                    <a:lnTo>
                      <a:pt x="251" y="223"/>
                    </a:lnTo>
                    <a:lnTo>
                      <a:pt x="264" y="221"/>
                    </a:lnTo>
                    <a:lnTo>
                      <a:pt x="281" y="198"/>
                    </a:lnTo>
                    <a:lnTo>
                      <a:pt x="299" y="176"/>
                    </a:lnTo>
                    <a:lnTo>
                      <a:pt x="319" y="155"/>
                    </a:lnTo>
                    <a:lnTo>
                      <a:pt x="340" y="136"/>
                    </a:lnTo>
                    <a:lnTo>
                      <a:pt x="320" y="125"/>
                    </a:lnTo>
                    <a:lnTo>
                      <a:pt x="299" y="116"/>
                    </a:lnTo>
                    <a:lnTo>
                      <a:pt x="279" y="109"/>
                    </a:lnTo>
                    <a:lnTo>
                      <a:pt x="258" y="101"/>
                    </a:lnTo>
                    <a:lnTo>
                      <a:pt x="237" y="95"/>
                    </a:lnTo>
                    <a:lnTo>
                      <a:pt x="215" y="89"/>
                    </a:lnTo>
                    <a:lnTo>
                      <a:pt x="194" y="85"/>
                    </a:lnTo>
                    <a:lnTo>
                      <a:pt x="171" y="82"/>
                    </a:lnTo>
                    <a:close/>
                    <a:moveTo>
                      <a:pt x="92" y="39"/>
                    </a:moveTo>
                    <a:lnTo>
                      <a:pt x="68" y="48"/>
                    </a:lnTo>
                    <a:lnTo>
                      <a:pt x="45" y="60"/>
                    </a:lnTo>
                    <a:lnTo>
                      <a:pt x="22" y="73"/>
                    </a:lnTo>
                    <a:lnTo>
                      <a:pt x="0" y="87"/>
                    </a:lnTo>
                    <a:lnTo>
                      <a:pt x="25" y="83"/>
                    </a:lnTo>
                    <a:lnTo>
                      <a:pt x="50" y="80"/>
                    </a:lnTo>
                    <a:lnTo>
                      <a:pt x="76" y="78"/>
                    </a:lnTo>
                    <a:lnTo>
                      <a:pt x="101" y="78"/>
                    </a:lnTo>
                    <a:lnTo>
                      <a:pt x="119" y="78"/>
                    </a:lnTo>
                    <a:lnTo>
                      <a:pt x="136" y="79"/>
                    </a:lnTo>
                    <a:lnTo>
                      <a:pt x="154" y="80"/>
                    </a:lnTo>
                    <a:lnTo>
                      <a:pt x="171" y="82"/>
                    </a:lnTo>
                    <a:lnTo>
                      <a:pt x="151" y="70"/>
                    </a:lnTo>
                    <a:lnTo>
                      <a:pt x="132" y="58"/>
                    </a:lnTo>
                    <a:lnTo>
                      <a:pt x="113" y="48"/>
                    </a:lnTo>
                    <a:lnTo>
                      <a:pt x="92" y="39"/>
                    </a:lnTo>
                    <a:close/>
                    <a:moveTo>
                      <a:pt x="289" y="0"/>
                    </a:moveTo>
                    <a:lnTo>
                      <a:pt x="271" y="0"/>
                    </a:lnTo>
                    <a:lnTo>
                      <a:pt x="253" y="1"/>
                    </a:lnTo>
                    <a:lnTo>
                      <a:pt x="236" y="3"/>
                    </a:lnTo>
                    <a:lnTo>
                      <a:pt x="217" y="5"/>
                    </a:lnTo>
                    <a:lnTo>
                      <a:pt x="205" y="24"/>
                    </a:lnTo>
                    <a:lnTo>
                      <a:pt x="194" y="42"/>
                    </a:lnTo>
                    <a:lnTo>
                      <a:pt x="182" y="62"/>
                    </a:lnTo>
                    <a:lnTo>
                      <a:pt x="171" y="82"/>
                    </a:lnTo>
                    <a:lnTo>
                      <a:pt x="188" y="69"/>
                    </a:lnTo>
                    <a:lnTo>
                      <a:pt x="207" y="57"/>
                    </a:lnTo>
                    <a:lnTo>
                      <a:pt x="224" y="46"/>
                    </a:lnTo>
                    <a:lnTo>
                      <a:pt x="243" y="35"/>
                    </a:lnTo>
                    <a:lnTo>
                      <a:pt x="263" y="26"/>
                    </a:lnTo>
                    <a:lnTo>
                      <a:pt x="282" y="17"/>
                    </a:lnTo>
                    <a:lnTo>
                      <a:pt x="302" y="8"/>
                    </a:lnTo>
                    <a:lnTo>
                      <a:pt x="322" y="1"/>
                    </a:lnTo>
                    <a:lnTo>
                      <a:pt x="313" y="1"/>
                    </a:lnTo>
                    <a:lnTo>
                      <a:pt x="306" y="0"/>
                    </a:lnTo>
                    <a:lnTo>
                      <a:pt x="297" y="0"/>
                    </a:lnTo>
                    <a:lnTo>
                      <a:pt x="289" y="0"/>
                    </a:lnTo>
                    <a:close/>
                  </a:path>
                </a:pathLst>
              </a:custGeom>
              <a:solidFill>
                <a:srgbClr val="E42D15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0" name="Freeform 18"/>
              <p:cNvSpPr>
                <a:spLocks noEditPoints="1"/>
              </p:cNvSpPr>
              <p:nvPr userDrawn="1"/>
            </p:nvSpPr>
            <p:spPr bwMode="auto">
              <a:xfrm>
                <a:off x="4334" y="3297"/>
                <a:ext cx="199" cy="166"/>
              </a:xfrm>
              <a:custGeom>
                <a:avLst/>
                <a:gdLst/>
                <a:ahLst/>
                <a:cxnLst>
                  <a:cxn ang="0">
                    <a:pos x="117" y="183"/>
                  </a:cxn>
                  <a:cxn ang="0">
                    <a:pos x="81" y="212"/>
                  </a:cxn>
                  <a:cxn ang="0">
                    <a:pos x="48" y="243"/>
                  </a:cxn>
                  <a:cxn ang="0">
                    <a:pos x="15" y="277"/>
                  </a:cxn>
                  <a:cxn ang="0">
                    <a:pos x="35" y="278"/>
                  </a:cxn>
                  <a:cxn ang="0">
                    <a:pos x="106" y="250"/>
                  </a:cxn>
                  <a:cxn ang="0">
                    <a:pos x="178" y="228"/>
                  </a:cxn>
                  <a:cxn ang="0">
                    <a:pos x="252" y="212"/>
                  </a:cxn>
                  <a:cxn ang="0">
                    <a:pos x="251" y="195"/>
                  </a:cxn>
                  <a:cxn ang="0">
                    <a:pos x="174" y="175"/>
                  </a:cxn>
                  <a:cxn ang="0">
                    <a:pos x="509" y="0"/>
                  </a:cxn>
                  <a:cxn ang="0">
                    <a:pos x="463" y="10"/>
                  </a:cxn>
                  <a:cxn ang="0">
                    <a:pos x="419" y="23"/>
                  </a:cxn>
                  <a:cxn ang="0">
                    <a:pos x="376" y="37"/>
                  </a:cxn>
                  <a:cxn ang="0">
                    <a:pos x="332" y="54"/>
                  </a:cxn>
                  <a:cxn ang="0">
                    <a:pos x="308" y="130"/>
                  </a:cxn>
                  <a:cxn ang="0">
                    <a:pos x="288" y="206"/>
                  </a:cxn>
                  <a:cxn ang="0">
                    <a:pos x="288" y="206"/>
                  </a:cxn>
                  <a:cxn ang="0">
                    <a:pos x="244" y="271"/>
                  </a:cxn>
                  <a:cxn ang="0">
                    <a:pos x="205" y="338"/>
                  </a:cxn>
                  <a:cxn ang="0">
                    <a:pos x="172" y="409"/>
                  </a:cxn>
                  <a:cxn ang="0">
                    <a:pos x="145" y="483"/>
                  </a:cxn>
                  <a:cxn ang="0">
                    <a:pos x="167" y="482"/>
                  </a:cxn>
                  <a:cxn ang="0">
                    <a:pos x="189" y="482"/>
                  </a:cxn>
                  <a:cxn ang="0">
                    <a:pos x="268" y="485"/>
                  </a:cxn>
                  <a:cxn ang="0">
                    <a:pos x="347" y="496"/>
                  </a:cxn>
                  <a:cxn ang="0">
                    <a:pos x="386" y="469"/>
                  </a:cxn>
                  <a:cxn ang="0">
                    <a:pos x="426" y="444"/>
                  </a:cxn>
                  <a:cxn ang="0">
                    <a:pos x="468" y="421"/>
                  </a:cxn>
                  <a:cxn ang="0">
                    <a:pos x="510" y="402"/>
                  </a:cxn>
                  <a:cxn ang="0">
                    <a:pos x="529" y="354"/>
                  </a:cxn>
                  <a:cxn ang="0">
                    <a:pos x="550" y="308"/>
                  </a:cxn>
                  <a:cxn ang="0">
                    <a:pos x="574" y="264"/>
                  </a:cxn>
                  <a:cxn ang="0">
                    <a:pos x="599" y="221"/>
                  </a:cxn>
                  <a:cxn ang="0">
                    <a:pos x="552" y="211"/>
                  </a:cxn>
                  <a:cxn ang="0">
                    <a:pos x="502" y="204"/>
                  </a:cxn>
                  <a:cxn ang="0">
                    <a:pos x="454" y="201"/>
                  </a:cxn>
                  <a:cxn ang="0">
                    <a:pos x="404" y="200"/>
                  </a:cxn>
                  <a:cxn ang="0">
                    <a:pos x="347" y="201"/>
                  </a:cxn>
                  <a:cxn ang="0">
                    <a:pos x="288" y="206"/>
                  </a:cxn>
                  <a:cxn ang="0">
                    <a:pos x="337" y="149"/>
                  </a:cxn>
                  <a:cxn ang="0">
                    <a:pos x="390" y="95"/>
                  </a:cxn>
                  <a:cxn ang="0">
                    <a:pos x="447" y="45"/>
                  </a:cxn>
                  <a:cxn ang="0">
                    <a:pos x="509" y="0"/>
                  </a:cxn>
                </a:cxnLst>
                <a:rect l="0" t="0" r="r" b="b"/>
                <a:pathLst>
                  <a:path w="599" h="496">
                    <a:moveTo>
                      <a:pt x="135" y="168"/>
                    </a:moveTo>
                    <a:lnTo>
                      <a:pt x="117" y="183"/>
                    </a:lnTo>
                    <a:lnTo>
                      <a:pt x="98" y="197"/>
                    </a:lnTo>
                    <a:lnTo>
                      <a:pt x="81" y="212"/>
                    </a:lnTo>
                    <a:lnTo>
                      <a:pt x="64" y="228"/>
                    </a:lnTo>
                    <a:lnTo>
                      <a:pt x="48" y="243"/>
                    </a:lnTo>
                    <a:lnTo>
                      <a:pt x="31" y="259"/>
                    </a:lnTo>
                    <a:lnTo>
                      <a:pt x="15" y="277"/>
                    </a:lnTo>
                    <a:lnTo>
                      <a:pt x="0" y="294"/>
                    </a:lnTo>
                    <a:lnTo>
                      <a:pt x="35" y="278"/>
                    </a:lnTo>
                    <a:lnTo>
                      <a:pt x="70" y="263"/>
                    </a:lnTo>
                    <a:lnTo>
                      <a:pt x="106" y="250"/>
                    </a:lnTo>
                    <a:lnTo>
                      <a:pt x="142" y="238"/>
                    </a:lnTo>
                    <a:lnTo>
                      <a:pt x="178" y="228"/>
                    </a:lnTo>
                    <a:lnTo>
                      <a:pt x="215" y="219"/>
                    </a:lnTo>
                    <a:lnTo>
                      <a:pt x="252" y="212"/>
                    </a:lnTo>
                    <a:lnTo>
                      <a:pt x="288" y="206"/>
                    </a:lnTo>
                    <a:lnTo>
                      <a:pt x="251" y="195"/>
                    </a:lnTo>
                    <a:lnTo>
                      <a:pt x="213" y="185"/>
                    </a:lnTo>
                    <a:lnTo>
                      <a:pt x="174" y="175"/>
                    </a:lnTo>
                    <a:lnTo>
                      <a:pt x="135" y="168"/>
                    </a:lnTo>
                    <a:close/>
                    <a:moveTo>
                      <a:pt x="509" y="0"/>
                    </a:moveTo>
                    <a:lnTo>
                      <a:pt x="486" y="5"/>
                    </a:lnTo>
                    <a:lnTo>
                      <a:pt x="463" y="10"/>
                    </a:lnTo>
                    <a:lnTo>
                      <a:pt x="442" y="16"/>
                    </a:lnTo>
                    <a:lnTo>
                      <a:pt x="419" y="23"/>
                    </a:lnTo>
                    <a:lnTo>
                      <a:pt x="397" y="29"/>
                    </a:lnTo>
                    <a:lnTo>
                      <a:pt x="376" y="37"/>
                    </a:lnTo>
                    <a:lnTo>
                      <a:pt x="354" y="46"/>
                    </a:lnTo>
                    <a:lnTo>
                      <a:pt x="332" y="54"/>
                    </a:lnTo>
                    <a:lnTo>
                      <a:pt x="320" y="92"/>
                    </a:lnTo>
                    <a:lnTo>
                      <a:pt x="308" y="130"/>
                    </a:lnTo>
                    <a:lnTo>
                      <a:pt x="297" y="168"/>
                    </a:lnTo>
                    <a:lnTo>
                      <a:pt x="288" y="206"/>
                    </a:lnTo>
                    <a:lnTo>
                      <a:pt x="288" y="206"/>
                    </a:lnTo>
                    <a:lnTo>
                      <a:pt x="288" y="206"/>
                    </a:lnTo>
                    <a:lnTo>
                      <a:pt x="266" y="239"/>
                    </a:lnTo>
                    <a:lnTo>
                      <a:pt x="244" y="271"/>
                    </a:lnTo>
                    <a:lnTo>
                      <a:pt x="224" y="305"/>
                    </a:lnTo>
                    <a:lnTo>
                      <a:pt x="205" y="338"/>
                    </a:lnTo>
                    <a:lnTo>
                      <a:pt x="188" y="374"/>
                    </a:lnTo>
                    <a:lnTo>
                      <a:pt x="172" y="409"/>
                    </a:lnTo>
                    <a:lnTo>
                      <a:pt x="158" y="446"/>
                    </a:lnTo>
                    <a:lnTo>
                      <a:pt x="145" y="483"/>
                    </a:lnTo>
                    <a:lnTo>
                      <a:pt x="157" y="482"/>
                    </a:lnTo>
                    <a:lnTo>
                      <a:pt x="167" y="482"/>
                    </a:lnTo>
                    <a:lnTo>
                      <a:pt x="178" y="482"/>
                    </a:lnTo>
                    <a:lnTo>
                      <a:pt x="189" y="482"/>
                    </a:lnTo>
                    <a:lnTo>
                      <a:pt x="228" y="483"/>
                    </a:lnTo>
                    <a:lnTo>
                      <a:pt x="268" y="485"/>
                    </a:lnTo>
                    <a:lnTo>
                      <a:pt x="308" y="489"/>
                    </a:lnTo>
                    <a:lnTo>
                      <a:pt x="347" y="496"/>
                    </a:lnTo>
                    <a:lnTo>
                      <a:pt x="366" y="482"/>
                    </a:lnTo>
                    <a:lnTo>
                      <a:pt x="386" y="469"/>
                    </a:lnTo>
                    <a:lnTo>
                      <a:pt x="405" y="456"/>
                    </a:lnTo>
                    <a:lnTo>
                      <a:pt x="426" y="444"/>
                    </a:lnTo>
                    <a:lnTo>
                      <a:pt x="446" y="432"/>
                    </a:lnTo>
                    <a:lnTo>
                      <a:pt x="468" y="421"/>
                    </a:lnTo>
                    <a:lnTo>
                      <a:pt x="488" y="411"/>
                    </a:lnTo>
                    <a:lnTo>
                      <a:pt x="510" y="402"/>
                    </a:lnTo>
                    <a:lnTo>
                      <a:pt x="520" y="377"/>
                    </a:lnTo>
                    <a:lnTo>
                      <a:pt x="529" y="354"/>
                    </a:lnTo>
                    <a:lnTo>
                      <a:pt x="539" y="331"/>
                    </a:lnTo>
                    <a:lnTo>
                      <a:pt x="550" y="308"/>
                    </a:lnTo>
                    <a:lnTo>
                      <a:pt x="562" y="285"/>
                    </a:lnTo>
                    <a:lnTo>
                      <a:pt x="574" y="264"/>
                    </a:lnTo>
                    <a:lnTo>
                      <a:pt x="586" y="242"/>
                    </a:lnTo>
                    <a:lnTo>
                      <a:pt x="599" y="221"/>
                    </a:lnTo>
                    <a:lnTo>
                      <a:pt x="576" y="215"/>
                    </a:lnTo>
                    <a:lnTo>
                      <a:pt x="552" y="211"/>
                    </a:lnTo>
                    <a:lnTo>
                      <a:pt x="527" y="208"/>
                    </a:lnTo>
                    <a:lnTo>
                      <a:pt x="502" y="204"/>
                    </a:lnTo>
                    <a:lnTo>
                      <a:pt x="478" y="202"/>
                    </a:lnTo>
                    <a:lnTo>
                      <a:pt x="454" y="201"/>
                    </a:lnTo>
                    <a:lnTo>
                      <a:pt x="429" y="200"/>
                    </a:lnTo>
                    <a:lnTo>
                      <a:pt x="404" y="200"/>
                    </a:lnTo>
                    <a:lnTo>
                      <a:pt x="376" y="200"/>
                    </a:lnTo>
                    <a:lnTo>
                      <a:pt x="347" y="201"/>
                    </a:lnTo>
                    <a:lnTo>
                      <a:pt x="318" y="203"/>
                    </a:lnTo>
                    <a:lnTo>
                      <a:pt x="288" y="206"/>
                    </a:lnTo>
                    <a:lnTo>
                      <a:pt x="312" y="177"/>
                    </a:lnTo>
                    <a:lnTo>
                      <a:pt x="337" y="149"/>
                    </a:lnTo>
                    <a:lnTo>
                      <a:pt x="363" y="121"/>
                    </a:lnTo>
                    <a:lnTo>
                      <a:pt x="390" y="95"/>
                    </a:lnTo>
                    <a:lnTo>
                      <a:pt x="418" y="69"/>
                    </a:lnTo>
                    <a:lnTo>
                      <a:pt x="447" y="45"/>
                    </a:lnTo>
                    <a:lnTo>
                      <a:pt x="477" y="22"/>
                    </a:lnTo>
                    <a:lnTo>
                      <a:pt x="509" y="0"/>
                    </a:lnTo>
                    <a:close/>
                  </a:path>
                </a:pathLst>
              </a:custGeom>
              <a:solidFill>
                <a:srgbClr val="E42D15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1" name="Freeform 19"/>
              <p:cNvSpPr>
                <a:spLocks noEditPoints="1"/>
              </p:cNvSpPr>
              <p:nvPr userDrawn="1"/>
            </p:nvSpPr>
            <p:spPr bwMode="auto">
              <a:xfrm>
                <a:off x="4553" y="3374"/>
                <a:ext cx="164" cy="121"/>
              </a:xfrm>
              <a:custGeom>
                <a:avLst/>
                <a:gdLst/>
                <a:ahLst/>
                <a:cxnLst>
                  <a:cxn ang="0">
                    <a:pos x="99" y="71"/>
                  </a:cxn>
                  <a:cxn ang="0">
                    <a:pos x="31" y="107"/>
                  </a:cxn>
                  <a:cxn ang="0">
                    <a:pos x="36" y="121"/>
                  </a:cxn>
                  <a:cxn ang="0">
                    <a:pos x="110" y="114"/>
                  </a:cxn>
                  <a:cxn ang="0">
                    <a:pos x="172" y="114"/>
                  </a:cxn>
                  <a:cxn ang="0">
                    <a:pos x="223" y="117"/>
                  </a:cxn>
                  <a:cxn ang="0">
                    <a:pos x="224" y="140"/>
                  </a:cxn>
                  <a:cxn ang="0">
                    <a:pos x="176" y="184"/>
                  </a:cxn>
                  <a:cxn ang="0">
                    <a:pos x="133" y="232"/>
                  </a:cxn>
                  <a:cxn ang="0">
                    <a:pos x="93" y="283"/>
                  </a:cxn>
                  <a:cxn ang="0">
                    <a:pos x="95" y="314"/>
                  </a:cxn>
                  <a:cxn ang="0">
                    <a:pos x="136" y="326"/>
                  </a:cxn>
                  <a:cxn ang="0">
                    <a:pos x="175" y="339"/>
                  </a:cxn>
                  <a:cxn ang="0">
                    <a:pos x="215" y="354"/>
                  </a:cxn>
                  <a:cxn ang="0">
                    <a:pos x="251" y="356"/>
                  </a:cxn>
                  <a:cxn ang="0">
                    <a:pos x="289" y="343"/>
                  </a:cxn>
                  <a:cxn ang="0">
                    <a:pos x="327" y="334"/>
                  </a:cxn>
                  <a:cxn ang="0">
                    <a:pos x="365" y="326"/>
                  </a:cxn>
                  <a:cxn ang="0">
                    <a:pos x="396" y="306"/>
                  </a:cxn>
                  <a:cxn ang="0">
                    <a:pos x="423" y="273"/>
                  </a:cxn>
                  <a:cxn ang="0">
                    <a:pos x="450" y="242"/>
                  </a:cxn>
                  <a:cxn ang="0">
                    <a:pos x="479" y="212"/>
                  </a:cxn>
                  <a:cxn ang="0">
                    <a:pos x="465" y="184"/>
                  </a:cxn>
                  <a:cxn ang="0">
                    <a:pos x="406" y="159"/>
                  </a:cxn>
                  <a:cxn ang="0">
                    <a:pos x="344" y="139"/>
                  </a:cxn>
                  <a:cxn ang="0">
                    <a:pos x="280" y="125"/>
                  </a:cxn>
                  <a:cxn ang="0">
                    <a:pos x="221" y="103"/>
                  </a:cxn>
                  <a:cxn ang="0">
                    <a:pos x="164" y="70"/>
                  </a:cxn>
                  <a:cxn ang="0">
                    <a:pos x="420" y="0"/>
                  </a:cxn>
                  <a:cxn ang="0">
                    <a:pos x="368" y="2"/>
                  </a:cxn>
                  <a:cxn ang="0">
                    <a:pos x="316" y="8"/>
                  </a:cxn>
                  <a:cxn ang="0">
                    <a:pos x="280" y="62"/>
                  </a:cxn>
                  <a:cxn ang="0">
                    <a:pos x="249" y="120"/>
                  </a:cxn>
                  <a:cxn ang="0">
                    <a:pos x="300" y="84"/>
                  </a:cxn>
                  <a:cxn ang="0">
                    <a:pos x="354" y="52"/>
                  </a:cxn>
                  <a:cxn ang="0">
                    <a:pos x="410" y="25"/>
                  </a:cxn>
                  <a:cxn ang="0">
                    <a:pos x="469" y="1"/>
                  </a:cxn>
                  <a:cxn ang="0">
                    <a:pos x="445" y="0"/>
                  </a:cxn>
                  <a:cxn ang="0">
                    <a:pos x="420" y="0"/>
                  </a:cxn>
                </a:cxnLst>
                <a:rect l="0" t="0" r="r" b="b"/>
                <a:pathLst>
                  <a:path w="494" h="364">
                    <a:moveTo>
                      <a:pt x="135" y="56"/>
                    </a:moveTo>
                    <a:lnTo>
                      <a:pt x="99" y="71"/>
                    </a:lnTo>
                    <a:lnTo>
                      <a:pt x="64" y="89"/>
                    </a:lnTo>
                    <a:lnTo>
                      <a:pt x="31" y="107"/>
                    </a:lnTo>
                    <a:lnTo>
                      <a:pt x="0" y="128"/>
                    </a:lnTo>
                    <a:lnTo>
                      <a:pt x="36" y="121"/>
                    </a:lnTo>
                    <a:lnTo>
                      <a:pt x="73" y="117"/>
                    </a:lnTo>
                    <a:lnTo>
                      <a:pt x="110" y="114"/>
                    </a:lnTo>
                    <a:lnTo>
                      <a:pt x="147" y="114"/>
                    </a:lnTo>
                    <a:lnTo>
                      <a:pt x="172" y="114"/>
                    </a:lnTo>
                    <a:lnTo>
                      <a:pt x="197" y="115"/>
                    </a:lnTo>
                    <a:lnTo>
                      <a:pt x="223" y="117"/>
                    </a:lnTo>
                    <a:lnTo>
                      <a:pt x="249" y="120"/>
                    </a:lnTo>
                    <a:lnTo>
                      <a:pt x="224" y="140"/>
                    </a:lnTo>
                    <a:lnTo>
                      <a:pt x="199" y="162"/>
                    </a:lnTo>
                    <a:lnTo>
                      <a:pt x="176" y="184"/>
                    </a:lnTo>
                    <a:lnTo>
                      <a:pt x="154" y="207"/>
                    </a:lnTo>
                    <a:lnTo>
                      <a:pt x="133" y="232"/>
                    </a:lnTo>
                    <a:lnTo>
                      <a:pt x="112" y="257"/>
                    </a:lnTo>
                    <a:lnTo>
                      <a:pt x="93" y="283"/>
                    </a:lnTo>
                    <a:lnTo>
                      <a:pt x="75" y="310"/>
                    </a:lnTo>
                    <a:lnTo>
                      <a:pt x="95" y="314"/>
                    </a:lnTo>
                    <a:lnTo>
                      <a:pt x="115" y="320"/>
                    </a:lnTo>
                    <a:lnTo>
                      <a:pt x="136" y="326"/>
                    </a:lnTo>
                    <a:lnTo>
                      <a:pt x="155" y="333"/>
                    </a:lnTo>
                    <a:lnTo>
                      <a:pt x="175" y="339"/>
                    </a:lnTo>
                    <a:lnTo>
                      <a:pt x="195" y="347"/>
                    </a:lnTo>
                    <a:lnTo>
                      <a:pt x="215" y="354"/>
                    </a:lnTo>
                    <a:lnTo>
                      <a:pt x="234" y="364"/>
                    </a:lnTo>
                    <a:lnTo>
                      <a:pt x="251" y="356"/>
                    </a:lnTo>
                    <a:lnTo>
                      <a:pt x="270" y="350"/>
                    </a:lnTo>
                    <a:lnTo>
                      <a:pt x="289" y="343"/>
                    </a:lnTo>
                    <a:lnTo>
                      <a:pt x="307" y="338"/>
                    </a:lnTo>
                    <a:lnTo>
                      <a:pt x="327" y="334"/>
                    </a:lnTo>
                    <a:lnTo>
                      <a:pt x="346" y="329"/>
                    </a:lnTo>
                    <a:lnTo>
                      <a:pt x="365" y="326"/>
                    </a:lnTo>
                    <a:lnTo>
                      <a:pt x="384" y="323"/>
                    </a:lnTo>
                    <a:lnTo>
                      <a:pt x="396" y="306"/>
                    </a:lnTo>
                    <a:lnTo>
                      <a:pt x="409" y="289"/>
                    </a:lnTo>
                    <a:lnTo>
                      <a:pt x="423" y="273"/>
                    </a:lnTo>
                    <a:lnTo>
                      <a:pt x="436" y="257"/>
                    </a:lnTo>
                    <a:lnTo>
                      <a:pt x="450" y="242"/>
                    </a:lnTo>
                    <a:lnTo>
                      <a:pt x="465" y="227"/>
                    </a:lnTo>
                    <a:lnTo>
                      <a:pt x="479" y="212"/>
                    </a:lnTo>
                    <a:lnTo>
                      <a:pt x="494" y="198"/>
                    </a:lnTo>
                    <a:lnTo>
                      <a:pt x="465" y="184"/>
                    </a:lnTo>
                    <a:lnTo>
                      <a:pt x="436" y="171"/>
                    </a:lnTo>
                    <a:lnTo>
                      <a:pt x="406" y="159"/>
                    </a:lnTo>
                    <a:lnTo>
                      <a:pt x="376" y="148"/>
                    </a:lnTo>
                    <a:lnTo>
                      <a:pt x="344" y="139"/>
                    </a:lnTo>
                    <a:lnTo>
                      <a:pt x="313" y="132"/>
                    </a:lnTo>
                    <a:lnTo>
                      <a:pt x="280" y="125"/>
                    </a:lnTo>
                    <a:lnTo>
                      <a:pt x="249" y="120"/>
                    </a:lnTo>
                    <a:lnTo>
                      <a:pt x="221" y="103"/>
                    </a:lnTo>
                    <a:lnTo>
                      <a:pt x="193" y="85"/>
                    </a:lnTo>
                    <a:lnTo>
                      <a:pt x="164" y="70"/>
                    </a:lnTo>
                    <a:lnTo>
                      <a:pt x="135" y="56"/>
                    </a:lnTo>
                    <a:close/>
                    <a:moveTo>
                      <a:pt x="420" y="0"/>
                    </a:moveTo>
                    <a:lnTo>
                      <a:pt x="394" y="0"/>
                    </a:lnTo>
                    <a:lnTo>
                      <a:pt x="368" y="2"/>
                    </a:lnTo>
                    <a:lnTo>
                      <a:pt x="342" y="4"/>
                    </a:lnTo>
                    <a:lnTo>
                      <a:pt x="316" y="8"/>
                    </a:lnTo>
                    <a:lnTo>
                      <a:pt x="298" y="35"/>
                    </a:lnTo>
                    <a:lnTo>
                      <a:pt x="280" y="62"/>
                    </a:lnTo>
                    <a:lnTo>
                      <a:pt x="264" y="91"/>
                    </a:lnTo>
                    <a:lnTo>
                      <a:pt x="249" y="120"/>
                    </a:lnTo>
                    <a:lnTo>
                      <a:pt x="274" y="102"/>
                    </a:lnTo>
                    <a:lnTo>
                      <a:pt x="300" y="84"/>
                    </a:lnTo>
                    <a:lnTo>
                      <a:pt x="326" y="67"/>
                    </a:lnTo>
                    <a:lnTo>
                      <a:pt x="354" y="52"/>
                    </a:lnTo>
                    <a:lnTo>
                      <a:pt x="381" y="38"/>
                    </a:lnTo>
                    <a:lnTo>
                      <a:pt x="410" y="25"/>
                    </a:lnTo>
                    <a:lnTo>
                      <a:pt x="439" y="12"/>
                    </a:lnTo>
                    <a:lnTo>
                      <a:pt x="469" y="1"/>
                    </a:lnTo>
                    <a:lnTo>
                      <a:pt x="457" y="1"/>
                    </a:lnTo>
                    <a:lnTo>
                      <a:pt x="445" y="0"/>
                    </a:lnTo>
                    <a:lnTo>
                      <a:pt x="433" y="0"/>
                    </a:lnTo>
                    <a:lnTo>
                      <a:pt x="420" y="0"/>
                    </a:lnTo>
                    <a:close/>
                  </a:path>
                </a:pathLst>
              </a:custGeom>
              <a:solidFill>
                <a:srgbClr val="E42D15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2" name="Freeform 20"/>
              <p:cNvSpPr>
                <a:spLocks noEditPoints="1"/>
              </p:cNvSpPr>
              <p:nvPr userDrawn="1"/>
            </p:nvSpPr>
            <p:spPr bwMode="auto">
              <a:xfrm>
                <a:off x="4723" y="3471"/>
                <a:ext cx="134" cy="88"/>
              </a:xfrm>
              <a:custGeom>
                <a:avLst/>
                <a:gdLst/>
                <a:ahLst/>
                <a:cxnLst>
                  <a:cxn ang="0">
                    <a:pos x="177" y="86"/>
                  </a:cxn>
                  <a:cxn ang="0">
                    <a:pos x="129" y="111"/>
                  </a:cxn>
                  <a:cxn ang="0">
                    <a:pos x="84" y="140"/>
                  </a:cxn>
                  <a:cxn ang="0">
                    <a:pos x="42" y="172"/>
                  </a:cxn>
                  <a:cxn ang="0">
                    <a:pos x="51" y="207"/>
                  </a:cxn>
                  <a:cxn ang="0">
                    <a:pos x="110" y="245"/>
                  </a:cxn>
                  <a:cxn ang="0">
                    <a:pos x="153" y="265"/>
                  </a:cxn>
                  <a:cxn ang="0">
                    <a:pos x="185" y="263"/>
                  </a:cxn>
                  <a:cxn ang="0">
                    <a:pos x="218" y="263"/>
                  </a:cxn>
                  <a:cxn ang="0">
                    <a:pos x="250" y="265"/>
                  </a:cxn>
                  <a:cxn ang="0">
                    <a:pos x="293" y="245"/>
                  </a:cxn>
                  <a:cxn ang="0">
                    <a:pos x="351" y="207"/>
                  </a:cxn>
                  <a:cxn ang="0">
                    <a:pos x="361" y="172"/>
                  </a:cxn>
                  <a:cxn ang="0">
                    <a:pos x="318" y="140"/>
                  </a:cxn>
                  <a:cxn ang="0">
                    <a:pos x="273" y="111"/>
                  </a:cxn>
                  <a:cxn ang="0">
                    <a:pos x="225" y="86"/>
                  </a:cxn>
                  <a:cxn ang="0">
                    <a:pos x="201" y="75"/>
                  </a:cxn>
                  <a:cxn ang="0">
                    <a:pos x="91" y="4"/>
                  </a:cxn>
                  <a:cxn ang="0">
                    <a:pos x="30" y="18"/>
                  </a:cxn>
                  <a:cxn ang="0">
                    <a:pos x="25" y="30"/>
                  </a:cxn>
                  <a:cxn ang="0">
                    <a:pos x="77" y="37"/>
                  </a:cxn>
                  <a:cxn ang="0">
                    <a:pos x="128" y="49"/>
                  </a:cxn>
                  <a:cxn ang="0">
                    <a:pos x="177" y="65"/>
                  </a:cxn>
                  <a:cxn ang="0">
                    <a:pos x="201" y="75"/>
                  </a:cxn>
                  <a:cxn ang="0">
                    <a:pos x="183" y="55"/>
                  </a:cxn>
                  <a:cxn ang="0">
                    <a:pos x="143" y="17"/>
                  </a:cxn>
                  <a:cxn ang="0">
                    <a:pos x="279" y="0"/>
                  </a:cxn>
                  <a:cxn ang="0">
                    <a:pos x="239" y="35"/>
                  </a:cxn>
                  <a:cxn ang="0">
                    <a:pos x="201" y="75"/>
                  </a:cxn>
                  <a:cxn ang="0">
                    <a:pos x="250" y="57"/>
                  </a:cxn>
                  <a:cxn ang="0">
                    <a:pos x="300" y="43"/>
                  </a:cxn>
                  <a:cxn ang="0">
                    <a:pos x="351" y="33"/>
                  </a:cxn>
                  <a:cxn ang="0">
                    <a:pos x="402" y="28"/>
                  </a:cxn>
                  <a:cxn ang="0">
                    <a:pos x="342" y="10"/>
                  </a:cxn>
                  <a:cxn ang="0">
                    <a:pos x="279" y="0"/>
                  </a:cxn>
                </a:cxnLst>
                <a:rect l="0" t="0" r="r" b="b"/>
                <a:pathLst>
                  <a:path w="402" h="266">
                    <a:moveTo>
                      <a:pt x="201" y="75"/>
                    </a:moveTo>
                    <a:lnTo>
                      <a:pt x="177" y="86"/>
                    </a:lnTo>
                    <a:lnTo>
                      <a:pt x="153" y="98"/>
                    </a:lnTo>
                    <a:lnTo>
                      <a:pt x="129" y="111"/>
                    </a:lnTo>
                    <a:lnTo>
                      <a:pt x="106" y="125"/>
                    </a:lnTo>
                    <a:lnTo>
                      <a:pt x="84" y="140"/>
                    </a:lnTo>
                    <a:lnTo>
                      <a:pt x="62" y="155"/>
                    </a:lnTo>
                    <a:lnTo>
                      <a:pt x="42" y="172"/>
                    </a:lnTo>
                    <a:lnTo>
                      <a:pt x="21" y="190"/>
                    </a:lnTo>
                    <a:lnTo>
                      <a:pt x="51" y="207"/>
                    </a:lnTo>
                    <a:lnTo>
                      <a:pt x="81" y="225"/>
                    </a:lnTo>
                    <a:lnTo>
                      <a:pt x="110" y="245"/>
                    </a:lnTo>
                    <a:lnTo>
                      <a:pt x="137" y="266"/>
                    </a:lnTo>
                    <a:lnTo>
                      <a:pt x="153" y="265"/>
                    </a:lnTo>
                    <a:lnTo>
                      <a:pt x="169" y="264"/>
                    </a:lnTo>
                    <a:lnTo>
                      <a:pt x="185" y="263"/>
                    </a:lnTo>
                    <a:lnTo>
                      <a:pt x="201" y="263"/>
                    </a:lnTo>
                    <a:lnTo>
                      <a:pt x="218" y="263"/>
                    </a:lnTo>
                    <a:lnTo>
                      <a:pt x="234" y="264"/>
                    </a:lnTo>
                    <a:lnTo>
                      <a:pt x="250" y="265"/>
                    </a:lnTo>
                    <a:lnTo>
                      <a:pt x="266" y="266"/>
                    </a:lnTo>
                    <a:lnTo>
                      <a:pt x="293" y="245"/>
                    </a:lnTo>
                    <a:lnTo>
                      <a:pt x="321" y="225"/>
                    </a:lnTo>
                    <a:lnTo>
                      <a:pt x="351" y="207"/>
                    </a:lnTo>
                    <a:lnTo>
                      <a:pt x="381" y="190"/>
                    </a:lnTo>
                    <a:lnTo>
                      <a:pt x="361" y="172"/>
                    </a:lnTo>
                    <a:lnTo>
                      <a:pt x="340" y="155"/>
                    </a:lnTo>
                    <a:lnTo>
                      <a:pt x="318" y="140"/>
                    </a:lnTo>
                    <a:lnTo>
                      <a:pt x="297" y="125"/>
                    </a:lnTo>
                    <a:lnTo>
                      <a:pt x="273" y="111"/>
                    </a:lnTo>
                    <a:lnTo>
                      <a:pt x="250" y="98"/>
                    </a:lnTo>
                    <a:lnTo>
                      <a:pt x="225" y="86"/>
                    </a:lnTo>
                    <a:lnTo>
                      <a:pt x="201" y="75"/>
                    </a:lnTo>
                    <a:lnTo>
                      <a:pt x="201" y="75"/>
                    </a:lnTo>
                    <a:close/>
                    <a:moveTo>
                      <a:pt x="124" y="0"/>
                    </a:moveTo>
                    <a:lnTo>
                      <a:pt x="91" y="4"/>
                    </a:lnTo>
                    <a:lnTo>
                      <a:pt x="60" y="10"/>
                    </a:lnTo>
                    <a:lnTo>
                      <a:pt x="30" y="18"/>
                    </a:lnTo>
                    <a:lnTo>
                      <a:pt x="0" y="28"/>
                    </a:lnTo>
                    <a:lnTo>
                      <a:pt x="25" y="30"/>
                    </a:lnTo>
                    <a:lnTo>
                      <a:pt x="51" y="33"/>
                    </a:lnTo>
                    <a:lnTo>
                      <a:pt x="77" y="37"/>
                    </a:lnTo>
                    <a:lnTo>
                      <a:pt x="103" y="43"/>
                    </a:lnTo>
                    <a:lnTo>
                      <a:pt x="128" y="49"/>
                    </a:lnTo>
                    <a:lnTo>
                      <a:pt x="153" y="57"/>
                    </a:lnTo>
                    <a:lnTo>
                      <a:pt x="177" y="65"/>
                    </a:lnTo>
                    <a:lnTo>
                      <a:pt x="201" y="75"/>
                    </a:lnTo>
                    <a:lnTo>
                      <a:pt x="201" y="75"/>
                    </a:lnTo>
                    <a:lnTo>
                      <a:pt x="201" y="75"/>
                    </a:lnTo>
                    <a:lnTo>
                      <a:pt x="183" y="55"/>
                    </a:lnTo>
                    <a:lnTo>
                      <a:pt x="164" y="35"/>
                    </a:lnTo>
                    <a:lnTo>
                      <a:pt x="143" y="17"/>
                    </a:lnTo>
                    <a:lnTo>
                      <a:pt x="124" y="0"/>
                    </a:lnTo>
                    <a:close/>
                    <a:moveTo>
                      <a:pt x="279" y="0"/>
                    </a:moveTo>
                    <a:lnTo>
                      <a:pt x="259" y="17"/>
                    </a:lnTo>
                    <a:lnTo>
                      <a:pt x="239" y="35"/>
                    </a:lnTo>
                    <a:lnTo>
                      <a:pt x="220" y="55"/>
                    </a:lnTo>
                    <a:lnTo>
                      <a:pt x="201" y="75"/>
                    </a:lnTo>
                    <a:lnTo>
                      <a:pt x="225" y="65"/>
                    </a:lnTo>
                    <a:lnTo>
                      <a:pt x="250" y="57"/>
                    </a:lnTo>
                    <a:lnTo>
                      <a:pt x="274" y="49"/>
                    </a:lnTo>
                    <a:lnTo>
                      <a:pt x="300" y="43"/>
                    </a:lnTo>
                    <a:lnTo>
                      <a:pt x="325" y="37"/>
                    </a:lnTo>
                    <a:lnTo>
                      <a:pt x="351" y="33"/>
                    </a:lnTo>
                    <a:lnTo>
                      <a:pt x="376" y="30"/>
                    </a:lnTo>
                    <a:lnTo>
                      <a:pt x="402" y="28"/>
                    </a:lnTo>
                    <a:lnTo>
                      <a:pt x="373" y="18"/>
                    </a:lnTo>
                    <a:lnTo>
                      <a:pt x="342" y="10"/>
                    </a:lnTo>
                    <a:lnTo>
                      <a:pt x="311" y="4"/>
                    </a:lnTo>
                    <a:lnTo>
                      <a:pt x="279" y="0"/>
                    </a:lnTo>
                    <a:close/>
                  </a:path>
                </a:pathLst>
              </a:custGeom>
              <a:solidFill>
                <a:srgbClr val="E42D15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3" name="Freeform 21"/>
              <p:cNvSpPr>
                <a:spLocks noEditPoints="1"/>
              </p:cNvSpPr>
              <p:nvPr userDrawn="1"/>
            </p:nvSpPr>
            <p:spPr bwMode="auto">
              <a:xfrm>
                <a:off x="4840" y="3567"/>
                <a:ext cx="113" cy="83"/>
              </a:xfrm>
              <a:custGeom>
                <a:avLst/>
                <a:gdLst/>
                <a:ahLst/>
                <a:cxnLst>
                  <a:cxn ang="0">
                    <a:pos x="226" y="48"/>
                  </a:cxn>
                  <a:cxn ang="0">
                    <a:pos x="187" y="70"/>
                  </a:cxn>
                  <a:cxn ang="0">
                    <a:pos x="146" y="85"/>
                  </a:cxn>
                  <a:cxn ang="0">
                    <a:pos x="103" y="95"/>
                  </a:cxn>
                  <a:cxn ang="0">
                    <a:pos x="60" y="109"/>
                  </a:cxn>
                  <a:cxn ang="0">
                    <a:pos x="19" y="125"/>
                  </a:cxn>
                  <a:cxn ang="0">
                    <a:pos x="20" y="155"/>
                  </a:cxn>
                  <a:cxn ang="0">
                    <a:pos x="58" y="198"/>
                  </a:cxn>
                  <a:cxn ang="0">
                    <a:pos x="88" y="223"/>
                  </a:cxn>
                  <a:cxn ang="0">
                    <a:pos x="115" y="229"/>
                  </a:cxn>
                  <a:cxn ang="0">
                    <a:pos x="141" y="236"/>
                  </a:cxn>
                  <a:cxn ang="0">
                    <a:pos x="166" y="245"/>
                  </a:cxn>
                  <a:cxn ang="0">
                    <a:pos x="205" y="237"/>
                  </a:cxn>
                  <a:cxn ang="0">
                    <a:pos x="260" y="219"/>
                  </a:cxn>
                  <a:cxn ang="0">
                    <a:pos x="275" y="194"/>
                  </a:cxn>
                  <a:cxn ang="0">
                    <a:pos x="248" y="159"/>
                  </a:cxn>
                  <a:cxn ang="0">
                    <a:pos x="218" y="126"/>
                  </a:cxn>
                  <a:cxn ang="0">
                    <a:pos x="185" y="96"/>
                  </a:cxn>
                  <a:cxn ang="0">
                    <a:pos x="185" y="80"/>
                  </a:cxn>
                  <a:cxn ang="0">
                    <a:pos x="221" y="78"/>
                  </a:cxn>
                  <a:cxn ang="0">
                    <a:pos x="264" y="78"/>
                  </a:cxn>
                  <a:cxn ang="0">
                    <a:pos x="314" y="83"/>
                  </a:cxn>
                  <a:cxn ang="0">
                    <a:pos x="317" y="73"/>
                  </a:cxn>
                  <a:cxn ang="0">
                    <a:pos x="271" y="48"/>
                  </a:cxn>
                  <a:cxn ang="0">
                    <a:pos x="50" y="0"/>
                  </a:cxn>
                  <a:cxn ang="0">
                    <a:pos x="34" y="0"/>
                  </a:cxn>
                  <a:cxn ang="0">
                    <a:pos x="17" y="1"/>
                  </a:cxn>
                  <a:cxn ang="0">
                    <a:pos x="58" y="17"/>
                  </a:cxn>
                  <a:cxn ang="0">
                    <a:pos x="97" y="35"/>
                  </a:cxn>
                  <a:cxn ang="0">
                    <a:pos x="133" y="57"/>
                  </a:cxn>
                  <a:cxn ang="0">
                    <a:pos x="168" y="82"/>
                  </a:cxn>
                  <a:cxn ang="0">
                    <a:pos x="146" y="42"/>
                  </a:cxn>
                  <a:cxn ang="0">
                    <a:pos x="122" y="5"/>
                  </a:cxn>
                  <a:cxn ang="0">
                    <a:pos x="86" y="1"/>
                  </a:cxn>
                  <a:cxn ang="0">
                    <a:pos x="50" y="0"/>
                  </a:cxn>
                </a:cxnLst>
                <a:rect l="0" t="0" r="r" b="b"/>
                <a:pathLst>
                  <a:path w="340" h="249">
                    <a:moveTo>
                      <a:pt x="247" y="39"/>
                    </a:moveTo>
                    <a:lnTo>
                      <a:pt x="226" y="48"/>
                    </a:lnTo>
                    <a:lnTo>
                      <a:pt x="207" y="58"/>
                    </a:lnTo>
                    <a:lnTo>
                      <a:pt x="187" y="70"/>
                    </a:lnTo>
                    <a:lnTo>
                      <a:pt x="168" y="82"/>
                    </a:lnTo>
                    <a:lnTo>
                      <a:pt x="146" y="85"/>
                    </a:lnTo>
                    <a:lnTo>
                      <a:pt x="125" y="89"/>
                    </a:lnTo>
                    <a:lnTo>
                      <a:pt x="103" y="95"/>
                    </a:lnTo>
                    <a:lnTo>
                      <a:pt x="82" y="101"/>
                    </a:lnTo>
                    <a:lnTo>
                      <a:pt x="60" y="109"/>
                    </a:lnTo>
                    <a:lnTo>
                      <a:pt x="39" y="116"/>
                    </a:lnTo>
                    <a:lnTo>
                      <a:pt x="19" y="125"/>
                    </a:lnTo>
                    <a:lnTo>
                      <a:pt x="0" y="135"/>
                    </a:lnTo>
                    <a:lnTo>
                      <a:pt x="20" y="155"/>
                    </a:lnTo>
                    <a:lnTo>
                      <a:pt x="39" y="176"/>
                    </a:lnTo>
                    <a:lnTo>
                      <a:pt x="58" y="198"/>
                    </a:lnTo>
                    <a:lnTo>
                      <a:pt x="75" y="221"/>
                    </a:lnTo>
                    <a:lnTo>
                      <a:pt x="88" y="223"/>
                    </a:lnTo>
                    <a:lnTo>
                      <a:pt x="101" y="227"/>
                    </a:lnTo>
                    <a:lnTo>
                      <a:pt x="115" y="229"/>
                    </a:lnTo>
                    <a:lnTo>
                      <a:pt x="128" y="232"/>
                    </a:lnTo>
                    <a:lnTo>
                      <a:pt x="141" y="236"/>
                    </a:lnTo>
                    <a:lnTo>
                      <a:pt x="154" y="239"/>
                    </a:lnTo>
                    <a:lnTo>
                      <a:pt x="166" y="245"/>
                    </a:lnTo>
                    <a:lnTo>
                      <a:pt x="179" y="249"/>
                    </a:lnTo>
                    <a:lnTo>
                      <a:pt x="205" y="237"/>
                    </a:lnTo>
                    <a:lnTo>
                      <a:pt x="233" y="228"/>
                    </a:lnTo>
                    <a:lnTo>
                      <a:pt x="260" y="219"/>
                    </a:lnTo>
                    <a:lnTo>
                      <a:pt x="288" y="213"/>
                    </a:lnTo>
                    <a:lnTo>
                      <a:pt x="275" y="194"/>
                    </a:lnTo>
                    <a:lnTo>
                      <a:pt x="262" y="176"/>
                    </a:lnTo>
                    <a:lnTo>
                      <a:pt x="248" y="159"/>
                    </a:lnTo>
                    <a:lnTo>
                      <a:pt x="234" y="142"/>
                    </a:lnTo>
                    <a:lnTo>
                      <a:pt x="218" y="126"/>
                    </a:lnTo>
                    <a:lnTo>
                      <a:pt x="203" y="111"/>
                    </a:lnTo>
                    <a:lnTo>
                      <a:pt x="185" y="96"/>
                    </a:lnTo>
                    <a:lnTo>
                      <a:pt x="168" y="82"/>
                    </a:lnTo>
                    <a:lnTo>
                      <a:pt x="185" y="80"/>
                    </a:lnTo>
                    <a:lnTo>
                      <a:pt x="204" y="79"/>
                    </a:lnTo>
                    <a:lnTo>
                      <a:pt x="221" y="78"/>
                    </a:lnTo>
                    <a:lnTo>
                      <a:pt x="238" y="78"/>
                    </a:lnTo>
                    <a:lnTo>
                      <a:pt x="264" y="78"/>
                    </a:lnTo>
                    <a:lnTo>
                      <a:pt x="289" y="80"/>
                    </a:lnTo>
                    <a:lnTo>
                      <a:pt x="314" y="83"/>
                    </a:lnTo>
                    <a:lnTo>
                      <a:pt x="340" y="87"/>
                    </a:lnTo>
                    <a:lnTo>
                      <a:pt x="317" y="73"/>
                    </a:lnTo>
                    <a:lnTo>
                      <a:pt x="294" y="60"/>
                    </a:lnTo>
                    <a:lnTo>
                      <a:pt x="271" y="48"/>
                    </a:lnTo>
                    <a:lnTo>
                      <a:pt x="247" y="39"/>
                    </a:lnTo>
                    <a:close/>
                    <a:moveTo>
                      <a:pt x="50" y="0"/>
                    </a:moveTo>
                    <a:lnTo>
                      <a:pt x="42" y="0"/>
                    </a:lnTo>
                    <a:lnTo>
                      <a:pt x="34" y="0"/>
                    </a:lnTo>
                    <a:lnTo>
                      <a:pt x="25" y="1"/>
                    </a:lnTo>
                    <a:lnTo>
                      <a:pt x="17" y="1"/>
                    </a:lnTo>
                    <a:lnTo>
                      <a:pt x="37" y="8"/>
                    </a:lnTo>
                    <a:lnTo>
                      <a:pt x="58" y="17"/>
                    </a:lnTo>
                    <a:lnTo>
                      <a:pt x="77" y="26"/>
                    </a:lnTo>
                    <a:lnTo>
                      <a:pt x="97" y="35"/>
                    </a:lnTo>
                    <a:lnTo>
                      <a:pt x="115" y="46"/>
                    </a:lnTo>
                    <a:lnTo>
                      <a:pt x="133" y="57"/>
                    </a:lnTo>
                    <a:lnTo>
                      <a:pt x="151" y="69"/>
                    </a:lnTo>
                    <a:lnTo>
                      <a:pt x="168" y="82"/>
                    </a:lnTo>
                    <a:lnTo>
                      <a:pt x="157" y="62"/>
                    </a:lnTo>
                    <a:lnTo>
                      <a:pt x="146" y="42"/>
                    </a:lnTo>
                    <a:lnTo>
                      <a:pt x="135" y="24"/>
                    </a:lnTo>
                    <a:lnTo>
                      <a:pt x="122" y="5"/>
                    </a:lnTo>
                    <a:lnTo>
                      <a:pt x="104" y="3"/>
                    </a:lnTo>
                    <a:lnTo>
                      <a:pt x="86" y="1"/>
                    </a:lnTo>
                    <a:lnTo>
                      <a:pt x="69" y="0"/>
                    </a:lnTo>
                    <a:lnTo>
                      <a:pt x="50" y="0"/>
                    </a:lnTo>
                    <a:close/>
                  </a:path>
                </a:pathLst>
              </a:custGeom>
              <a:solidFill>
                <a:srgbClr val="E42D15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4" name="Freeform 22"/>
              <p:cNvSpPr>
                <a:spLocks noEditPoints="1"/>
              </p:cNvSpPr>
              <p:nvPr userDrawn="1"/>
            </p:nvSpPr>
            <p:spPr bwMode="auto">
              <a:xfrm>
                <a:off x="4692" y="3233"/>
                <a:ext cx="196" cy="130"/>
              </a:xfrm>
              <a:custGeom>
                <a:avLst/>
                <a:gdLst/>
                <a:ahLst/>
                <a:cxnLst>
                  <a:cxn ang="0">
                    <a:pos x="377" y="26"/>
                  </a:cxn>
                  <a:cxn ang="0">
                    <a:pos x="320" y="81"/>
                  </a:cxn>
                  <a:cxn ang="0">
                    <a:pos x="328" y="96"/>
                  </a:cxn>
                  <a:cxn ang="0">
                    <a:pos x="399" y="73"/>
                  </a:cxn>
                  <a:cxn ang="0">
                    <a:pos x="474" y="56"/>
                  </a:cxn>
                  <a:cxn ang="0">
                    <a:pos x="548" y="44"/>
                  </a:cxn>
                  <a:cxn ang="0">
                    <a:pos x="565" y="35"/>
                  </a:cxn>
                  <a:cxn ang="0">
                    <a:pos x="521" y="22"/>
                  </a:cxn>
                  <a:cxn ang="0">
                    <a:pos x="476" y="11"/>
                  </a:cxn>
                  <a:cxn ang="0">
                    <a:pos x="430" y="3"/>
                  </a:cxn>
                  <a:cxn ang="0">
                    <a:pos x="179" y="0"/>
                  </a:cxn>
                  <a:cxn ang="0">
                    <a:pos x="134" y="7"/>
                  </a:cxn>
                  <a:cxn ang="0">
                    <a:pos x="88" y="16"/>
                  </a:cxn>
                  <a:cxn ang="0">
                    <a:pos x="43" y="27"/>
                  </a:cxn>
                  <a:cxn ang="0">
                    <a:pos x="0" y="41"/>
                  </a:cxn>
                  <a:cxn ang="0">
                    <a:pos x="75" y="50"/>
                  </a:cxn>
                  <a:cxn ang="0">
                    <a:pos x="150" y="64"/>
                  </a:cxn>
                  <a:cxn ang="0">
                    <a:pos x="222" y="84"/>
                  </a:cxn>
                  <a:cxn ang="0">
                    <a:pos x="293" y="110"/>
                  </a:cxn>
                  <a:cxn ang="0">
                    <a:pos x="222" y="144"/>
                  </a:cxn>
                  <a:cxn ang="0">
                    <a:pos x="155" y="183"/>
                  </a:cxn>
                  <a:cxn ang="0">
                    <a:pos x="90" y="228"/>
                  </a:cxn>
                  <a:cxn ang="0">
                    <a:pos x="31" y="278"/>
                  </a:cxn>
                  <a:cxn ang="0">
                    <a:pos x="75" y="302"/>
                  </a:cxn>
                  <a:cxn ang="0">
                    <a:pos x="117" y="328"/>
                  </a:cxn>
                  <a:cxn ang="0">
                    <a:pos x="160" y="357"/>
                  </a:cxn>
                  <a:cxn ang="0">
                    <a:pos x="200" y="390"/>
                  </a:cxn>
                  <a:cxn ang="0">
                    <a:pos x="246" y="385"/>
                  </a:cxn>
                  <a:cxn ang="0">
                    <a:pos x="293" y="383"/>
                  </a:cxn>
                  <a:cxn ang="0">
                    <a:pos x="341" y="385"/>
                  </a:cxn>
                  <a:cxn ang="0">
                    <a:pos x="387" y="390"/>
                  </a:cxn>
                  <a:cxn ang="0">
                    <a:pos x="427" y="357"/>
                  </a:cxn>
                  <a:cxn ang="0">
                    <a:pos x="468" y="328"/>
                  </a:cxn>
                  <a:cxn ang="0">
                    <a:pos x="512" y="302"/>
                  </a:cxn>
                  <a:cxn ang="0">
                    <a:pos x="556" y="278"/>
                  </a:cxn>
                  <a:cxn ang="0">
                    <a:pos x="495" y="228"/>
                  </a:cxn>
                  <a:cxn ang="0">
                    <a:pos x="432" y="183"/>
                  </a:cxn>
                  <a:cxn ang="0">
                    <a:pos x="364" y="144"/>
                  </a:cxn>
                  <a:cxn ang="0">
                    <a:pos x="293" y="110"/>
                  </a:cxn>
                  <a:cxn ang="0">
                    <a:pos x="293" y="110"/>
                  </a:cxn>
                  <a:cxn ang="0">
                    <a:pos x="238" y="53"/>
                  </a:cxn>
                  <a:cxn ang="0">
                    <a:pos x="179" y="0"/>
                  </a:cxn>
                </a:cxnLst>
                <a:rect l="0" t="0" r="r" b="b"/>
                <a:pathLst>
                  <a:path w="586" h="390">
                    <a:moveTo>
                      <a:pt x="407" y="0"/>
                    </a:moveTo>
                    <a:lnTo>
                      <a:pt x="377" y="26"/>
                    </a:lnTo>
                    <a:lnTo>
                      <a:pt x="349" y="53"/>
                    </a:lnTo>
                    <a:lnTo>
                      <a:pt x="320" y="81"/>
                    </a:lnTo>
                    <a:lnTo>
                      <a:pt x="293" y="110"/>
                    </a:lnTo>
                    <a:lnTo>
                      <a:pt x="328" y="96"/>
                    </a:lnTo>
                    <a:lnTo>
                      <a:pt x="364" y="84"/>
                    </a:lnTo>
                    <a:lnTo>
                      <a:pt x="399" y="73"/>
                    </a:lnTo>
                    <a:lnTo>
                      <a:pt x="436" y="64"/>
                    </a:lnTo>
                    <a:lnTo>
                      <a:pt x="474" y="56"/>
                    </a:lnTo>
                    <a:lnTo>
                      <a:pt x="511" y="50"/>
                    </a:lnTo>
                    <a:lnTo>
                      <a:pt x="548" y="44"/>
                    </a:lnTo>
                    <a:lnTo>
                      <a:pt x="586" y="41"/>
                    </a:lnTo>
                    <a:lnTo>
                      <a:pt x="565" y="35"/>
                    </a:lnTo>
                    <a:lnTo>
                      <a:pt x="543" y="28"/>
                    </a:lnTo>
                    <a:lnTo>
                      <a:pt x="521" y="22"/>
                    </a:lnTo>
                    <a:lnTo>
                      <a:pt x="499" y="16"/>
                    </a:lnTo>
                    <a:lnTo>
                      <a:pt x="476" y="11"/>
                    </a:lnTo>
                    <a:lnTo>
                      <a:pt x="453" y="7"/>
                    </a:lnTo>
                    <a:lnTo>
                      <a:pt x="430" y="3"/>
                    </a:lnTo>
                    <a:lnTo>
                      <a:pt x="407" y="0"/>
                    </a:lnTo>
                    <a:close/>
                    <a:moveTo>
                      <a:pt x="179" y="0"/>
                    </a:moveTo>
                    <a:lnTo>
                      <a:pt x="156" y="3"/>
                    </a:lnTo>
                    <a:lnTo>
                      <a:pt x="134" y="7"/>
                    </a:lnTo>
                    <a:lnTo>
                      <a:pt x="111" y="11"/>
                    </a:lnTo>
                    <a:lnTo>
                      <a:pt x="88" y="16"/>
                    </a:lnTo>
                    <a:lnTo>
                      <a:pt x="66" y="22"/>
                    </a:lnTo>
                    <a:lnTo>
                      <a:pt x="43" y="27"/>
                    </a:lnTo>
                    <a:lnTo>
                      <a:pt x="21" y="35"/>
                    </a:lnTo>
                    <a:lnTo>
                      <a:pt x="0" y="41"/>
                    </a:lnTo>
                    <a:lnTo>
                      <a:pt x="38" y="44"/>
                    </a:lnTo>
                    <a:lnTo>
                      <a:pt x="75" y="50"/>
                    </a:lnTo>
                    <a:lnTo>
                      <a:pt x="113" y="56"/>
                    </a:lnTo>
                    <a:lnTo>
                      <a:pt x="150" y="64"/>
                    </a:lnTo>
                    <a:lnTo>
                      <a:pt x="187" y="73"/>
                    </a:lnTo>
                    <a:lnTo>
                      <a:pt x="222" y="84"/>
                    </a:lnTo>
                    <a:lnTo>
                      <a:pt x="258" y="96"/>
                    </a:lnTo>
                    <a:lnTo>
                      <a:pt x="293" y="110"/>
                    </a:lnTo>
                    <a:lnTo>
                      <a:pt x="258" y="126"/>
                    </a:lnTo>
                    <a:lnTo>
                      <a:pt x="222" y="144"/>
                    </a:lnTo>
                    <a:lnTo>
                      <a:pt x="189" y="162"/>
                    </a:lnTo>
                    <a:lnTo>
                      <a:pt x="155" y="183"/>
                    </a:lnTo>
                    <a:lnTo>
                      <a:pt x="123" y="204"/>
                    </a:lnTo>
                    <a:lnTo>
                      <a:pt x="90" y="228"/>
                    </a:lnTo>
                    <a:lnTo>
                      <a:pt x="60" y="252"/>
                    </a:lnTo>
                    <a:lnTo>
                      <a:pt x="31" y="278"/>
                    </a:lnTo>
                    <a:lnTo>
                      <a:pt x="53" y="289"/>
                    </a:lnTo>
                    <a:lnTo>
                      <a:pt x="75" y="302"/>
                    </a:lnTo>
                    <a:lnTo>
                      <a:pt x="97" y="315"/>
                    </a:lnTo>
                    <a:lnTo>
                      <a:pt x="117" y="328"/>
                    </a:lnTo>
                    <a:lnTo>
                      <a:pt x="139" y="343"/>
                    </a:lnTo>
                    <a:lnTo>
                      <a:pt x="160" y="357"/>
                    </a:lnTo>
                    <a:lnTo>
                      <a:pt x="179" y="374"/>
                    </a:lnTo>
                    <a:lnTo>
                      <a:pt x="200" y="390"/>
                    </a:lnTo>
                    <a:lnTo>
                      <a:pt x="222" y="387"/>
                    </a:lnTo>
                    <a:lnTo>
                      <a:pt x="246" y="385"/>
                    </a:lnTo>
                    <a:lnTo>
                      <a:pt x="270" y="384"/>
                    </a:lnTo>
                    <a:lnTo>
                      <a:pt x="293" y="383"/>
                    </a:lnTo>
                    <a:lnTo>
                      <a:pt x="317" y="384"/>
                    </a:lnTo>
                    <a:lnTo>
                      <a:pt x="341" y="385"/>
                    </a:lnTo>
                    <a:lnTo>
                      <a:pt x="364" y="387"/>
                    </a:lnTo>
                    <a:lnTo>
                      <a:pt x="387" y="390"/>
                    </a:lnTo>
                    <a:lnTo>
                      <a:pt x="407" y="374"/>
                    </a:lnTo>
                    <a:lnTo>
                      <a:pt x="427" y="357"/>
                    </a:lnTo>
                    <a:lnTo>
                      <a:pt x="448" y="343"/>
                    </a:lnTo>
                    <a:lnTo>
                      <a:pt x="468" y="328"/>
                    </a:lnTo>
                    <a:lnTo>
                      <a:pt x="490" y="315"/>
                    </a:lnTo>
                    <a:lnTo>
                      <a:pt x="512" y="302"/>
                    </a:lnTo>
                    <a:lnTo>
                      <a:pt x="533" y="289"/>
                    </a:lnTo>
                    <a:lnTo>
                      <a:pt x="556" y="278"/>
                    </a:lnTo>
                    <a:lnTo>
                      <a:pt x="526" y="252"/>
                    </a:lnTo>
                    <a:lnTo>
                      <a:pt x="495" y="228"/>
                    </a:lnTo>
                    <a:lnTo>
                      <a:pt x="464" y="204"/>
                    </a:lnTo>
                    <a:lnTo>
                      <a:pt x="432" y="183"/>
                    </a:lnTo>
                    <a:lnTo>
                      <a:pt x="398" y="163"/>
                    </a:lnTo>
                    <a:lnTo>
                      <a:pt x="364" y="144"/>
                    </a:lnTo>
                    <a:lnTo>
                      <a:pt x="329" y="126"/>
                    </a:lnTo>
                    <a:lnTo>
                      <a:pt x="293" y="110"/>
                    </a:lnTo>
                    <a:lnTo>
                      <a:pt x="293" y="110"/>
                    </a:lnTo>
                    <a:lnTo>
                      <a:pt x="293" y="110"/>
                    </a:lnTo>
                    <a:lnTo>
                      <a:pt x="266" y="81"/>
                    </a:lnTo>
                    <a:lnTo>
                      <a:pt x="238" y="53"/>
                    </a:lnTo>
                    <a:lnTo>
                      <a:pt x="209" y="26"/>
                    </a:lnTo>
                    <a:lnTo>
                      <a:pt x="179" y="0"/>
                    </a:lnTo>
                    <a:close/>
                  </a:path>
                </a:pathLst>
              </a:custGeom>
              <a:solidFill>
                <a:srgbClr val="E42D15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5" name="Freeform 23"/>
              <p:cNvSpPr>
                <a:spLocks noEditPoints="1"/>
              </p:cNvSpPr>
              <p:nvPr userDrawn="1"/>
            </p:nvSpPr>
            <p:spPr bwMode="auto">
              <a:xfrm>
                <a:off x="4863" y="3374"/>
                <a:ext cx="165" cy="121"/>
              </a:xfrm>
              <a:custGeom>
                <a:avLst/>
                <a:gdLst/>
                <a:ahLst/>
                <a:cxnLst>
                  <a:cxn ang="0">
                    <a:pos x="331" y="70"/>
                  </a:cxn>
                  <a:cxn ang="0">
                    <a:pos x="274" y="103"/>
                  </a:cxn>
                  <a:cxn ang="0">
                    <a:pos x="271" y="117"/>
                  </a:cxn>
                  <a:cxn ang="0">
                    <a:pos x="322" y="114"/>
                  </a:cxn>
                  <a:cxn ang="0">
                    <a:pos x="385" y="114"/>
                  </a:cxn>
                  <a:cxn ang="0">
                    <a:pos x="459" y="121"/>
                  </a:cxn>
                  <a:cxn ang="0">
                    <a:pos x="463" y="107"/>
                  </a:cxn>
                  <a:cxn ang="0">
                    <a:pos x="396" y="71"/>
                  </a:cxn>
                  <a:cxn ang="0">
                    <a:pos x="74" y="0"/>
                  </a:cxn>
                  <a:cxn ang="0">
                    <a:pos x="49" y="0"/>
                  </a:cxn>
                  <a:cxn ang="0">
                    <a:pos x="25" y="1"/>
                  </a:cxn>
                  <a:cxn ang="0">
                    <a:pos x="85" y="25"/>
                  </a:cxn>
                  <a:cxn ang="0">
                    <a:pos x="141" y="52"/>
                  </a:cxn>
                  <a:cxn ang="0">
                    <a:pos x="195" y="84"/>
                  </a:cxn>
                  <a:cxn ang="0">
                    <a:pos x="246" y="120"/>
                  </a:cxn>
                  <a:cxn ang="0">
                    <a:pos x="182" y="132"/>
                  </a:cxn>
                  <a:cxn ang="0">
                    <a:pos x="119" y="148"/>
                  </a:cxn>
                  <a:cxn ang="0">
                    <a:pos x="58" y="171"/>
                  </a:cxn>
                  <a:cxn ang="0">
                    <a:pos x="0" y="198"/>
                  </a:cxn>
                  <a:cxn ang="0">
                    <a:pos x="30" y="227"/>
                  </a:cxn>
                  <a:cxn ang="0">
                    <a:pos x="58" y="257"/>
                  </a:cxn>
                  <a:cxn ang="0">
                    <a:pos x="85" y="289"/>
                  </a:cxn>
                  <a:cxn ang="0">
                    <a:pos x="110" y="323"/>
                  </a:cxn>
                  <a:cxn ang="0">
                    <a:pos x="149" y="329"/>
                  </a:cxn>
                  <a:cxn ang="0">
                    <a:pos x="186" y="339"/>
                  </a:cxn>
                  <a:cxn ang="0">
                    <a:pos x="224" y="350"/>
                  </a:cxn>
                  <a:cxn ang="0">
                    <a:pos x="261" y="364"/>
                  </a:cxn>
                  <a:cxn ang="0">
                    <a:pos x="300" y="347"/>
                  </a:cxn>
                  <a:cxn ang="0">
                    <a:pos x="339" y="333"/>
                  </a:cxn>
                  <a:cxn ang="0">
                    <a:pos x="379" y="320"/>
                  </a:cxn>
                  <a:cxn ang="0">
                    <a:pos x="420" y="310"/>
                  </a:cxn>
                  <a:cxn ang="0">
                    <a:pos x="382" y="257"/>
                  </a:cxn>
                  <a:cxn ang="0">
                    <a:pos x="341" y="207"/>
                  </a:cxn>
                  <a:cxn ang="0">
                    <a:pos x="294" y="162"/>
                  </a:cxn>
                  <a:cxn ang="0">
                    <a:pos x="246" y="120"/>
                  </a:cxn>
                  <a:cxn ang="0">
                    <a:pos x="213" y="62"/>
                  </a:cxn>
                  <a:cxn ang="0">
                    <a:pos x="178" y="8"/>
                  </a:cxn>
                  <a:cxn ang="0">
                    <a:pos x="126" y="2"/>
                  </a:cxn>
                  <a:cxn ang="0">
                    <a:pos x="74" y="0"/>
                  </a:cxn>
                </a:cxnLst>
                <a:rect l="0" t="0" r="r" b="b"/>
                <a:pathLst>
                  <a:path w="495" h="364">
                    <a:moveTo>
                      <a:pt x="360" y="56"/>
                    </a:moveTo>
                    <a:lnTo>
                      <a:pt x="331" y="70"/>
                    </a:lnTo>
                    <a:lnTo>
                      <a:pt x="302" y="85"/>
                    </a:lnTo>
                    <a:lnTo>
                      <a:pt x="274" y="103"/>
                    </a:lnTo>
                    <a:lnTo>
                      <a:pt x="246" y="120"/>
                    </a:lnTo>
                    <a:lnTo>
                      <a:pt x="271" y="117"/>
                    </a:lnTo>
                    <a:lnTo>
                      <a:pt x="297" y="115"/>
                    </a:lnTo>
                    <a:lnTo>
                      <a:pt x="322" y="114"/>
                    </a:lnTo>
                    <a:lnTo>
                      <a:pt x="347" y="114"/>
                    </a:lnTo>
                    <a:lnTo>
                      <a:pt x="385" y="114"/>
                    </a:lnTo>
                    <a:lnTo>
                      <a:pt x="422" y="117"/>
                    </a:lnTo>
                    <a:lnTo>
                      <a:pt x="459" y="121"/>
                    </a:lnTo>
                    <a:lnTo>
                      <a:pt x="495" y="128"/>
                    </a:lnTo>
                    <a:lnTo>
                      <a:pt x="463" y="107"/>
                    </a:lnTo>
                    <a:lnTo>
                      <a:pt x="430" y="89"/>
                    </a:lnTo>
                    <a:lnTo>
                      <a:pt x="396" y="71"/>
                    </a:lnTo>
                    <a:lnTo>
                      <a:pt x="360" y="56"/>
                    </a:lnTo>
                    <a:close/>
                    <a:moveTo>
                      <a:pt x="74" y="0"/>
                    </a:moveTo>
                    <a:lnTo>
                      <a:pt x="62" y="0"/>
                    </a:lnTo>
                    <a:lnTo>
                      <a:pt x="49" y="0"/>
                    </a:lnTo>
                    <a:lnTo>
                      <a:pt x="37" y="1"/>
                    </a:lnTo>
                    <a:lnTo>
                      <a:pt x="25" y="1"/>
                    </a:lnTo>
                    <a:lnTo>
                      <a:pt x="56" y="12"/>
                    </a:lnTo>
                    <a:lnTo>
                      <a:pt x="85" y="25"/>
                    </a:lnTo>
                    <a:lnTo>
                      <a:pt x="113" y="38"/>
                    </a:lnTo>
                    <a:lnTo>
                      <a:pt x="141" y="52"/>
                    </a:lnTo>
                    <a:lnTo>
                      <a:pt x="168" y="67"/>
                    </a:lnTo>
                    <a:lnTo>
                      <a:pt x="195" y="84"/>
                    </a:lnTo>
                    <a:lnTo>
                      <a:pt x="220" y="102"/>
                    </a:lnTo>
                    <a:lnTo>
                      <a:pt x="246" y="120"/>
                    </a:lnTo>
                    <a:lnTo>
                      <a:pt x="213" y="125"/>
                    </a:lnTo>
                    <a:lnTo>
                      <a:pt x="182" y="132"/>
                    </a:lnTo>
                    <a:lnTo>
                      <a:pt x="151" y="139"/>
                    </a:lnTo>
                    <a:lnTo>
                      <a:pt x="119" y="148"/>
                    </a:lnTo>
                    <a:lnTo>
                      <a:pt x="88" y="159"/>
                    </a:lnTo>
                    <a:lnTo>
                      <a:pt x="58" y="171"/>
                    </a:lnTo>
                    <a:lnTo>
                      <a:pt x="29" y="184"/>
                    </a:lnTo>
                    <a:lnTo>
                      <a:pt x="0" y="198"/>
                    </a:lnTo>
                    <a:lnTo>
                      <a:pt x="15" y="212"/>
                    </a:lnTo>
                    <a:lnTo>
                      <a:pt x="30" y="227"/>
                    </a:lnTo>
                    <a:lnTo>
                      <a:pt x="44" y="242"/>
                    </a:lnTo>
                    <a:lnTo>
                      <a:pt x="58" y="257"/>
                    </a:lnTo>
                    <a:lnTo>
                      <a:pt x="72" y="273"/>
                    </a:lnTo>
                    <a:lnTo>
                      <a:pt x="85" y="289"/>
                    </a:lnTo>
                    <a:lnTo>
                      <a:pt x="98" y="306"/>
                    </a:lnTo>
                    <a:lnTo>
                      <a:pt x="110" y="323"/>
                    </a:lnTo>
                    <a:lnTo>
                      <a:pt x="129" y="326"/>
                    </a:lnTo>
                    <a:lnTo>
                      <a:pt x="149" y="329"/>
                    </a:lnTo>
                    <a:lnTo>
                      <a:pt x="168" y="334"/>
                    </a:lnTo>
                    <a:lnTo>
                      <a:pt x="186" y="339"/>
                    </a:lnTo>
                    <a:lnTo>
                      <a:pt x="206" y="345"/>
                    </a:lnTo>
                    <a:lnTo>
                      <a:pt x="224" y="350"/>
                    </a:lnTo>
                    <a:lnTo>
                      <a:pt x="243" y="356"/>
                    </a:lnTo>
                    <a:lnTo>
                      <a:pt x="261" y="364"/>
                    </a:lnTo>
                    <a:lnTo>
                      <a:pt x="280" y="355"/>
                    </a:lnTo>
                    <a:lnTo>
                      <a:pt x="300" y="347"/>
                    </a:lnTo>
                    <a:lnTo>
                      <a:pt x="319" y="339"/>
                    </a:lnTo>
                    <a:lnTo>
                      <a:pt x="339" y="333"/>
                    </a:lnTo>
                    <a:lnTo>
                      <a:pt x="359" y="326"/>
                    </a:lnTo>
                    <a:lnTo>
                      <a:pt x="379" y="320"/>
                    </a:lnTo>
                    <a:lnTo>
                      <a:pt x="399" y="314"/>
                    </a:lnTo>
                    <a:lnTo>
                      <a:pt x="420" y="310"/>
                    </a:lnTo>
                    <a:lnTo>
                      <a:pt x="401" y="283"/>
                    </a:lnTo>
                    <a:lnTo>
                      <a:pt x="382" y="257"/>
                    </a:lnTo>
                    <a:lnTo>
                      <a:pt x="361" y="232"/>
                    </a:lnTo>
                    <a:lnTo>
                      <a:pt x="341" y="207"/>
                    </a:lnTo>
                    <a:lnTo>
                      <a:pt x="318" y="184"/>
                    </a:lnTo>
                    <a:lnTo>
                      <a:pt x="294" y="162"/>
                    </a:lnTo>
                    <a:lnTo>
                      <a:pt x="271" y="140"/>
                    </a:lnTo>
                    <a:lnTo>
                      <a:pt x="246" y="120"/>
                    </a:lnTo>
                    <a:lnTo>
                      <a:pt x="230" y="91"/>
                    </a:lnTo>
                    <a:lnTo>
                      <a:pt x="213" y="62"/>
                    </a:lnTo>
                    <a:lnTo>
                      <a:pt x="196" y="35"/>
                    </a:lnTo>
                    <a:lnTo>
                      <a:pt x="178" y="8"/>
                    </a:lnTo>
                    <a:lnTo>
                      <a:pt x="152" y="4"/>
                    </a:lnTo>
                    <a:lnTo>
                      <a:pt x="126" y="2"/>
                    </a:lnTo>
                    <a:lnTo>
                      <a:pt x="100" y="0"/>
                    </a:lnTo>
                    <a:lnTo>
                      <a:pt x="74" y="0"/>
                    </a:lnTo>
                    <a:close/>
                  </a:path>
                </a:pathLst>
              </a:custGeom>
              <a:solidFill>
                <a:srgbClr val="E42D15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6" name="Freeform 24"/>
              <p:cNvSpPr>
                <a:spLocks noEditPoints="1"/>
              </p:cNvSpPr>
              <p:nvPr userDrawn="1"/>
            </p:nvSpPr>
            <p:spPr bwMode="auto">
              <a:xfrm>
                <a:off x="4966" y="3514"/>
                <a:ext cx="137" cy="114"/>
              </a:xfrm>
              <a:custGeom>
                <a:avLst/>
                <a:gdLst/>
                <a:ahLst/>
                <a:cxnLst>
                  <a:cxn ang="0">
                    <a:pos x="99" y="138"/>
                  </a:cxn>
                  <a:cxn ang="0">
                    <a:pos x="32" y="146"/>
                  </a:cxn>
                  <a:cxn ang="0">
                    <a:pos x="17" y="182"/>
                  </a:cxn>
                  <a:cxn ang="0">
                    <a:pos x="48" y="244"/>
                  </a:cxn>
                  <a:cxn ang="0">
                    <a:pos x="75" y="283"/>
                  </a:cxn>
                  <a:cxn ang="0">
                    <a:pos x="104" y="297"/>
                  </a:cxn>
                  <a:cxn ang="0">
                    <a:pos x="132" y="313"/>
                  </a:cxn>
                  <a:cxn ang="0">
                    <a:pos x="159" y="332"/>
                  </a:cxn>
                  <a:cxn ang="0">
                    <a:pos x="199" y="336"/>
                  </a:cxn>
                  <a:cxn ang="0">
                    <a:pos x="253" y="332"/>
                  </a:cxn>
                  <a:cxn ang="0">
                    <a:pos x="296" y="332"/>
                  </a:cxn>
                  <a:cxn ang="0">
                    <a:pos x="302" y="307"/>
                  </a:cxn>
                  <a:cxn ang="0">
                    <a:pos x="281" y="257"/>
                  </a:cxn>
                  <a:cxn ang="0">
                    <a:pos x="257" y="210"/>
                  </a:cxn>
                  <a:cxn ang="0">
                    <a:pos x="229" y="164"/>
                  </a:cxn>
                  <a:cxn ang="0">
                    <a:pos x="212" y="143"/>
                  </a:cxn>
                  <a:cxn ang="0">
                    <a:pos x="193" y="141"/>
                  </a:cxn>
                  <a:cxn ang="0">
                    <a:pos x="153" y="137"/>
                  </a:cxn>
                  <a:cxn ang="0">
                    <a:pos x="318" y="116"/>
                  </a:cxn>
                  <a:cxn ang="0">
                    <a:pos x="265" y="128"/>
                  </a:cxn>
                  <a:cxn ang="0">
                    <a:pos x="212" y="143"/>
                  </a:cxn>
                  <a:cxn ang="0">
                    <a:pos x="263" y="151"/>
                  </a:cxn>
                  <a:cxn ang="0">
                    <a:pos x="314" y="164"/>
                  </a:cxn>
                  <a:cxn ang="0">
                    <a:pos x="362" y="181"/>
                  </a:cxn>
                  <a:cxn ang="0">
                    <a:pos x="411" y="202"/>
                  </a:cxn>
                  <a:cxn ang="0">
                    <a:pos x="367" y="157"/>
                  </a:cxn>
                  <a:cxn ang="0">
                    <a:pos x="318" y="116"/>
                  </a:cxn>
                  <a:cxn ang="0">
                    <a:pos x="84" y="15"/>
                  </a:cxn>
                  <a:cxn ang="0">
                    <a:pos x="124" y="48"/>
                  </a:cxn>
                  <a:cxn ang="0">
                    <a:pos x="162" y="83"/>
                  </a:cxn>
                  <a:cxn ang="0">
                    <a:pos x="196" y="122"/>
                  </a:cxn>
                  <a:cxn ang="0">
                    <a:pos x="206" y="116"/>
                  </a:cxn>
                  <a:cxn ang="0">
                    <a:pos x="192" y="64"/>
                  </a:cxn>
                  <a:cxn ang="0">
                    <a:pos x="153" y="26"/>
                  </a:cxn>
                  <a:cxn ang="0">
                    <a:pos x="92" y="8"/>
                  </a:cxn>
                </a:cxnLst>
                <a:rect l="0" t="0" r="r" b="b"/>
                <a:pathLst>
                  <a:path w="411" h="340">
                    <a:moveTo>
                      <a:pt x="132" y="137"/>
                    </a:moveTo>
                    <a:lnTo>
                      <a:pt x="99" y="138"/>
                    </a:lnTo>
                    <a:lnTo>
                      <a:pt x="65" y="141"/>
                    </a:lnTo>
                    <a:lnTo>
                      <a:pt x="32" y="146"/>
                    </a:lnTo>
                    <a:lnTo>
                      <a:pt x="0" y="151"/>
                    </a:lnTo>
                    <a:lnTo>
                      <a:pt x="17" y="182"/>
                    </a:lnTo>
                    <a:lnTo>
                      <a:pt x="33" y="212"/>
                    </a:lnTo>
                    <a:lnTo>
                      <a:pt x="48" y="244"/>
                    </a:lnTo>
                    <a:lnTo>
                      <a:pt x="61" y="277"/>
                    </a:lnTo>
                    <a:lnTo>
                      <a:pt x="75" y="283"/>
                    </a:lnTo>
                    <a:lnTo>
                      <a:pt x="90" y="290"/>
                    </a:lnTo>
                    <a:lnTo>
                      <a:pt x="104" y="297"/>
                    </a:lnTo>
                    <a:lnTo>
                      <a:pt x="118" y="305"/>
                    </a:lnTo>
                    <a:lnTo>
                      <a:pt x="132" y="313"/>
                    </a:lnTo>
                    <a:lnTo>
                      <a:pt x="146" y="322"/>
                    </a:lnTo>
                    <a:lnTo>
                      <a:pt x="159" y="332"/>
                    </a:lnTo>
                    <a:lnTo>
                      <a:pt x="172" y="340"/>
                    </a:lnTo>
                    <a:lnTo>
                      <a:pt x="199" y="336"/>
                    </a:lnTo>
                    <a:lnTo>
                      <a:pt x="226" y="334"/>
                    </a:lnTo>
                    <a:lnTo>
                      <a:pt x="253" y="332"/>
                    </a:lnTo>
                    <a:lnTo>
                      <a:pt x="281" y="332"/>
                    </a:lnTo>
                    <a:lnTo>
                      <a:pt x="296" y="332"/>
                    </a:lnTo>
                    <a:lnTo>
                      <a:pt x="311" y="332"/>
                    </a:lnTo>
                    <a:lnTo>
                      <a:pt x="302" y="307"/>
                    </a:lnTo>
                    <a:lnTo>
                      <a:pt x="292" y="282"/>
                    </a:lnTo>
                    <a:lnTo>
                      <a:pt x="281" y="257"/>
                    </a:lnTo>
                    <a:lnTo>
                      <a:pt x="270" y="233"/>
                    </a:lnTo>
                    <a:lnTo>
                      <a:pt x="257" y="210"/>
                    </a:lnTo>
                    <a:lnTo>
                      <a:pt x="243" y="187"/>
                    </a:lnTo>
                    <a:lnTo>
                      <a:pt x="229" y="164"/>
                    </a:lnTo>
                    <a:lnTo>
                      <a:pt x="212" y="143"/>
                    </a:lnTo>
                    <a:lnTo>
                      <a:pt x="212" y="143"/>
                    </a:lnTo>
                    <a:lnTo>
                      <a:pt x="212" y="143"/>
                    </a:lnTo>
                    <a:lnTo>
                      <a:pt x="193" y="141"/>
                    </a:lnTo>
                    <a:lnTo>
                      <a:pt x="172" y="138"/>
                    </a:lnTo>
                    <a:lnTo>
                      <a:pt x="153" y="137"/>
                    </a:lnTo>
                    <a:lnTo>
                      <a:pt x="132" y="137"/>
                    </a:lnTo>
                    <a:close/>
                    <a:moveTo>
                      <a:pt x="318" y="116"/>
                    </a:moveTo>
                    <a:lnTo>
                      <a:pt x="291" y="121"/>
                    </a:lnTo>
                    <a:lnTo>
                      <a:pt x="265" y="128"/>
                    </a:lnTo>
                    <a:lnTo>
                      <a:pt x="238" y="134"/>
                    </a:lnTo>
                    <a:lnTo>
                      <a:pt x="212" y="143"/>
                    </a:lnTo>
                    <a:lnTo>
                      <a:pt x="238" y="146"/>
                    </a:lnTo>
                    <a:lnTo>
                      <a:pt x="263" y="151"/>
                    </a:lnTo>
                    <a:lnTo>
                      <a:pt x="289" y="157"/>
                    </a:lnTo>
                    <a:lnTo>
                      <a:pt x="314" y="164"/>
                    </a:lnTo>
                    <a:lnTo>
                      <a:pt x="339" y="172"/>
                    </a:lnTo>
                    <a:lnTo>
                      <a:pt x="362" y="181"/>
                    </a:lnTo>
                    <a:lnTo>
                      <a:pt x="387" y="191"/>
                    </a:lnTo>
                    <a:lnTo>
                      <a:pt x="411" y="202"/>
                    </a:lnTo>
                    <a:lnTo>
                      <a:pt x="389" y="179"/>
                    </a:lnTo>
                    <a:lnTo>
                      <a:pt x="367" y="157"/>
                    </a:lnTo>
                    <a:lnTo>
                      <a:pt x="343" y="136"/>
                    </a:lnTo>
                    <a:lnTo>
                      <a:pt x="318" y="116"/>
                    </a:lnTo>
                    <a:close/>
                    <a:moveTo>
                      <a:pt x="62" y="0"/>
                    </a:moveTo>
                    <a:lnTo>
                      <a:pt x="84" y="15"/>
                    </a:lnTo>
                    <a:lnTo>
                      <a:pt x="104" y="32"/>
                    </a:lnTo>
                    <a:lnTo>
                      <a:pt x="124" y="48"/>
                    </a:lnTo>
                    <a:lnTo>
                      <a:pt x="143" y="66"/>
                    </a:lnTo>
                    <a:lnTo>
                      <a:pt x="162" y="83"/>
                    </a:lnTo>
                    <a:lnTo>
                      <a:pt x="180" y="103"/>
                    </a:lnTo>
                    <a:lnTo>
                      <a:pt x="196" y="122"/>
                    </a:lnTo>
                    <a:lnTo>
                      <a:pt x="212" y="143"/>
                    </a:lnTo>
                    <a:lnTo>
                      <a:pt x="206" y="116"/>
                    </a:lnTo>
                    <a:lnTo>
                      <a:pt x="199" y="90"/>
                    </a:lnTo>
                    <a:lnTo>
                      <a:pt x="192" y="64"/>
                    </a:lnTo>
                    <a:lnTo>
                      <a:pt x="183" y="38"/>
                    </a:lnTo>
                    <a:lnTo>
                      <a:pt x="153" y="26"/>
                    </a:lnTo>
                    <a:lnTo>
                      <a:pt x="123" y="16"/>
                    </a:lnTo>
                    <a:lnTo>
                      <a:pt x="92" y="8"/>
                    </a:lnTo>
                    <a:lnTo>
                      <a:pt x="62" y="0"/>
                    </a:lnTo>
                    <a:close/>
                  </a:path>
                </a:pathLst>
              </a:custGeom>
              <a:solidFill>
                <a:srgbClr val="E42D15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7" name="Freeform 25"/>
              <p:cNvSpPr>
                <a:spLocks/>
              </p:cNvSpPr>
              <p:nvPr userDrawn="1"/>
            </p:nvSpPr>
            <p:spPr bwMode="auto">
              <a:xfrm>
                <a:off x="5022" y="3652"/>
                <a:ext cx="106" cy="106"/>
              </a:xfrm>
              <a:custGeom>
                <a:avLst/>
                <a:gdLst/>
                <a:ahLst/>
                <a:cxnLst>
                  <a:cxn ang="0">
                    <a:pos x="96" y="17"/>
                  </a:cxn>
                  <a:cxn ang="0">
                    <a:pos x="122" y="51"/>
                  </a:cxn>
                  <a:cxn ang="0">
                    <a:pos x="145" y="88"/>
                  </a:cxn>
                  <a:cxn ang="0">
                    <a:pos x="164" y="126"/>
                  </a:cxn>
                  <a:cxn ang="0">
                    <a:pos x="152" y="138"/>
                  </a:cxn>
                  <a:cxn ang="0">
                    <a:pos x="109" y="125"/>
                  </a:cxn>
                  <a:cxn ang="0">
                    <a:pos x="66" y="115"/>
                  </a:cxn>
                  <a:cxn ang="0">
                    <a:pos x="23" y="110"/>
                  </a:cxn>
                  <a:cxn ang="0">
                    <a:pos x="8" y="136"/>
                  </a:cxn>
                  <a:cxn ang="0">
                    <a:pos x="19" y="192"/>
                  </a:cxn>
                  <a:cxn ang="0">
                    <a:pos x="32" y="228"/>
                  </a:cxn>
                  <a:cxn ang="0">
                    <a:pos x="53" y="247"/>
                  </a:cxn>
                  <a:cxn ang="0">
                    <a:pos x="72" y="265"/>
                  </a:cxn>
                  <a:cxn ang="0">
                    <a:pos x="90" y="286"/>
                  </a:cxn>
                  <a:cxn ang="0">
                    <a:pos x="127" y="300"/>
                  </a:cxn>
                  <a:cxn ang="0">
                    <a:pos x="184" y="310"/>
                  </a:cxn>
                  <a:cxn ang="0">
                    <a:pos x="210" y="296"/>
                  </a:cxn>
                  <a:cxn ang="0">
                    <a:pos x="203" y="252"/>
                  </a:cxn>
                  <a:cxn ang="0">
                    <a:pos x="193" y="209"/>
                  </a:cxn>
                  <a:cxn ang="0">
                    <a:pos x="180" y="167"/>
                  </a:cxn>
                  <a:cxn ang="0">
                    <a:pos x="192" y="154"/>
                  </a:cxn>
                  <a:cxn ang="0">
                    <a:pos x="230" y="173"/>
                  </a:cxn>
                  <a:cxn ang="0">
                    <a:pos x="267" y="196"/>
                  </a:cxn>
                  <a:cxn ang="0">
                    <a:pos x="301" y="222"/>
                  </a:cxn>
                  <a:cxn ang="0">
                    <a:pos x="307" y="213"/>
                  </a:cxn>
                  <a:cxn ang="0">
                    <a:pos x="279" y="169"/>
                  </a:cxn>
                  <a:cxn ang="0">
                    <a:pos x="249" y="146"/>
                  </a:cxn>
                  <a:cxn ang="0">
                    <a:pos x="222" y="145"/>
                  </a:cxn>
                  <a:cxn ang="0">
                    <a:pos x="200" y="145"/>
                  </a:cxn>
                  <a:cxn ang="0">
                    <a:pos x="181" y="145"/>
                  </a:cxn>
                  <a:cxn ang="0">
                    <a:pos x="174" y="124"/>
                  </a:cxn>
                  <a:cxn ang="0">
                    <a:pos x="173" y="78"/>
                  </a:cxn>
                  <a:cxn ang="0">
                    <a:pos x="150" y="41"/>
                  </a:cxn>
                  <a:cxn ang="0">
                    <a:pos x="106" y="12"/>
                  </a:cxn>
                </a:cxnLst>
                <a:rect l="0" t="0" r="r" b="b"/>
                <a:pathLst>
                  <a:path w="319" h="319">
                    <a:moveTo>
                      <a:pt x="82" y="0"/>
                    </a:moveTo>
                    <a:lnTo>
                      <a:pt x="96" y="17"/>
                    </a:lnTo>
                    <a:lnTo>
                      <a:pt x="110" y="34"/>
                    </a:lnTo>
                    <a:lnTo>
                      <a:pt x="122" y="51"/>
                    </a:lnTo>
                    <a:lnTo>
                      <a:pt x="134" y="70"/>
                    </a:lnTo>
                    <a:lnTo>
                      <a:pt x="145" y="88"/>
                    </a:lnTo>
                    <a:lnTo>
                      <a:pt x="154" y="107"/>
                    </a:lnTo>
                    <a:lnTo>
                      <a:pt x="164" y="126"/>
                    </a:lnTo>
                    <a:lnTo>
                      <a:pt x="173" y="145"/>
                    </a:lnTo>
                    <a:lnTo>
                      <a:pt x="152" y="138"/>
                    </a:lnTo>
                    <a:lnTo>
                      <a:pt x="131" y="131"/>
                    </a:lnTo>
                    <a:lnTo>
                      <a:pt x="109" y="125"/>
                    </a:lnTo>
                    <a:lnTo>
                      <a:pt x="87" y="119"/>
                    </a:lnTo>
                    <a:lnTo>
                      <a:pt x="66" y="115"/>
                    </a:lnTo>
                    <a:lnTo>
                      <a:pt x="44" y="112"/>
                    </a:lnTo>
                    <a:lnTo>
                      <a:pt x="23" y="110"/>
                    </a:lnTo>
                    <a:lnTo>
                      <a:pt x="0" y="107"/>
                    </a:lnTo>
                    <a:lnTo>
                      <a:pt x="8" y="136"/>
                    </a:lnTo>
                    <a:lnTo>
                      <a:pt x="14" y="164"/>
                    </a:lnTo>
                    <a:lnTo>
                      <a:pt x="19" y="192"/>
                    </a:lnTo>
                    <a:lnTo>
                      <a:pt x="23" y="220"/>
                    </a:lnTo>
                    <a:lnTo>
                      <a:pt x="32" y="228"/>
                    </a:lnTo>
                    <a:lnTo>
                      <a:pt x="43" y="237"/>
                    </a:lnTo>
                    <a:lnTo>
                      <a:pt x="53" y="247"/>
                    </a:lnTo>
                    <a:lnTo>
                      <a:pt x="63" y="255"/>
                    </a:lnTo>
                    <a:lnTo>
                      <a:pt x="72" y="265"/>
                    </a:lnTo>
                    <a:lnTo>
                      <a:pt x="81" y="276"/>
                    </a:lnTo>
                    <a:lnTo>
                      <a:pt x="90" y="286"/>
                    </a:lnTo>
                    <a:lnTo>
                      <a:pt x="98" y="296"/>
                    </a:lnTo>
                    <a:lnTo>
                      <a:pt x="127" y="300"/>
                    </a:lnTo>
                    <a:lnTo>
                      <a:pt x="156" y="304"/>
                    </a:lnTo>
                    <a:lnTo>
                      <a:pt x="184" y="310"/>
                    </a:lnTo>
                    <a:lnTo>
                      <a:pt x="211" y="319"/>
                    </a:lnTo>
                    <a:lnTo>
                      <a:pt x="210" y="296"/>
                    </a:lnTo>
                    <a:lnTo>
                      <a:pt x="207" y="274"/>
                    </a:lnTo>
                    <a:lnTo>
                      <a:pt x="203" y="252"/>
                    </a:lnTo>
                    <a:lnTo>
                      <a:pt x="199" y="231"/>
                    </a:lnTo>
                    <a:lnTo>
                      <a:pt x="193" y="209"/>
                    </a:lnTo>
                    <a:lnTo>
                      <a:pt x="188" y="187"/>
                    </a:lnTo>
                    <a:lnTo>
                      <a:pt x="180" y="167"/>
                    </a:lnTo>
                    <a:lnTo>
                      <a:pt x="173" y="146"/>
                    </a:lnTo>
                    <a:lnTo>
                      <a:pt x="192" y="154"/>
                    </a:lnTo>
                    <a:lnTo>
                      <a:pt x="212" y="164"/>
                    </a:lnTo>
                    <a:lnTo>
                      <a:pt x="230" y="173"/>
                    </a:lnTo>
                    <a:lnTo>
                      <a:pt x="248" y="184"/>
                    </a:lnTo>
                    <a:lnTo>
                      <a:pt x="267" y="196"/>
                    </a:lnTo>
                    <a:lnTo>
                      <a:pt x="285" y="209"/>
                    </a:lnTo>
                    <a:lnTo>
                      <a:pt x="301" y="222"/>
                    </a:lnTo>
                    <a:lnTo>
                      <a:pt x="319" y="236"/>
                    </a:lnTo>
                    <a:lnTo>
                      <a:pt x="307" y="213"/>
                    </a:lnTo>
                    <a:lnTo>
                      <a:pt x="293" y="191"/>
                    </a:lnTo>
                    <a:lnTo>
                      <a:pt x="279" y="169"/>
                    </a:lnTo>
                    <a:lnTo>
                      <a:pt x="262" y="147"/>
                    </a:lnTo>
                    <a:lnTo>
                      <a:pt x="249" y="146"/>
                    </a:lnTo>
                    <a:lnTo>
                      <a:pt x="235" y="145"/>
                    </a:lnTo>
                    <a:lnTo>
                      <a:pt x="222" y="145"/>
                    </a:lnTo>
                    <a:lnTo>
                      <a:pt x="208" y="145"/>
                    </a:lnTo>
                    <a:lnTo>
                      <a:pt x="200" y="145"/>
                    </a:lnTo>
                    <a:lnTo>
                      <a:pt x="191" y="145"/>
                    </a:lnTo>
                    <a:lnTo>
                      <a:pt x="181" y="145"/>
                    </a:lnTo>
                    <a:lnTo>
                      <a:pt x="173" y="146"/>
                    </a:lnTo>
                    <a:lnTo>
                      <a:pt x="174" y="124"/>
                    </a:lnTo>
                    <a:lnTo>
                      <a:pt x="174" y="101"/>
                    </a:lnTo>
                    <a:lnTo>
                      <a:pt x="173" y="78"/>
                    </a:lnTo>
                    <a:lnTo>
                      <a:pt x="172" y="56"/>
                    </a:lnTo>
                    <a:lnTo>
                      <a:pt x="150" y="41"/>
                    </a:lnTo>
                    <a:lnTo>
                      <a:pt x="127" y="25"/>
                    </a:lnTo>
                    <a:lnTo>
                      <a:pt x="106" y="12"/>
                    </a:lnTo>
                    <a:lnTo>
                      <a:pt x="82" y="0"/>
                    </a:lnTo>
                    <a:close/>
                  </a:path>
                </a:pathLst>
              </a:custGeom>
              <a:solidFill>
                <a:srgbClr val="E42D15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8" name="Freeform 26"/>
              <p:cNvSpPr>
                <a:spLocks noEditPoints="1"/>
              </p:cNvSpPr>
              <p:nvPr userDrawn="1"/>
            </p:nvSpPr>
            <p:spPr bwMode="auto">
              <a:xfrm>
                <a:off x="5046" y="3297"/>
                <a:ext cx="200" cy="166"/>
              </a:xfrm>
              <a:custGeom>
                <a:avLst/>
                <a:gdLst/>
                <a:ahLst/>
                <a:cxnLst>
                  <a:cxn ang="0">
                    <a:pos x="426" y="175"/>
                  </a:cxn>
                  <a:cxn ang="0">
                    <a:pos x="349" y="195"/>
                  </a:cxn>
                  <a:cxn ang="0">
                    <a:pos x="311" y="206"/>
                  </a:cxn>
                  <a:cxn ang="0">
                    <a:pos x="311" y="206"/>
                  </a:cxn>
                  <a:cxn ang="0">
                    <a:pos x="282" y="203"/>
                  </a:cxn>
                  <a:cxn ang="0">
                    <a:pos x="225" y="200"/>
                  </a:cxn>
                  <a:cxn ang="0">
                    <a:pos x="171" y="200"/>
                  </a:cxn>
                  <a:cxn ang="0">
                    <a:pos x="122" y="202"/>
                  </a:cxn>
                  <a:cxn ang="0">
                    <a:pos x="73" y="208"/>
                  </a:cxn>
                  <a:cxn ang="0">
                    <a:pos x="24" y="215"/>
                  </a:cxn>
                  <a:cxn ang="0">
                    <a:pos x="13" y="242"/>
                  </a:cxn>
                  <a:cxn ang="0">
                    <a:pos x="38" y="285"/>
                  </a:cxn>
                  <a:cxn ang="0">
                    <a:pos x="61" y="331"/>
                  </a:cxn>
                  <a:cxn ang="0">
                    <a:pos x="81" y="378"/>
                  </a:cxn>
                  <a:cxn ang="0">
                    <a:pos x="112" y="411"/>
                  </a:cxn>
                  <a:cxn ang="0">
                    <a:pos x="154" y="432"/>
                  </a:cxn>
                  <a:cxn ang="0">
                    <a:pos x="195" y="456"/>
                  </a:cxn>
                  <a:cxn ang="0">
                    <a:pos x="235" y="482"/>
                  </a:cxn>
                  <a:cxn ang="0">
                    <a:pos x="293" y="489"/>
                  </a:cxn>
                  <a:cxn ang="0">
                    <a:pos x="372" y="483"/>
                  </a:cxn>
                  <a:cxn ang="0">
                    <a:pos x="423" y="482"/>
                  </a:cxn>
                  <a:cxn ang="0">
                    <a:pos x="444" y="482"/>
                  </a:cxn>
                  <a:cxn ang="0">
                    <a:pos x="442" y="446"/>
                  </a:cxn>
                  <a:cxn ang="0">
                    <a:pos x="412" y="374"/>
                  </a:cxn>
                  <a:cxn ang="0">
                    <a:pos x="376" y="305"/>
                  </a:cxn>
                  <a:cxn ang="0">
                    <a:pos x="334" y="239"/>
                  </a:cxn>
                  <a:cxn ang="0">
                    <a:pos x="348" y="212"/>
                  </a:cxn>
                  <a:cxn ang="0">
                    <a:pos x="423" y="228"/>
                  </a:cxn>
                  <a:cxn ang="0">
                    <a:pos x="495" y="250"/>
                  </a:cxn>
                  <a:cxn ang="0">
                    <a:pos x="565" y="278"/>
                  </a:cxn>
                  <a:cxn ang="0">
                    <a:pos x="585" y="277"/>
                  </a:cxn>
                  <a:cxn ang="0">
                    <a:pos x="553" y="243"/>
                  </a:cxn>
                  <a:cxn ang="0">
                    <a:pos x="519" y="212"/>
                  </a:cxn>
                  <a:cxn ang="0">
                    <a:pos x="483" y="183"/>
                  </a:cxn>
                  <a:cxn ang="0">
                    <a:pos x="91" y="0"/>
                  </a:cxn>
                  <a:cxn ang="0">
                    <a:pos x="154" y="45"/>
                  </a:cxn>
                  <a:cxn ang="0">
                    <a:pos x="211" y="94"/>
                  </a:cxn>
                  <a:cxn ang="0">
                    <a:pos x="263" y="148"/>
                  </a:cxn>
                  <a:cxn ang="0">
                    <a:pos x="311" y="206"/>
                  </a:cxn>
                  <a:cxn ang="0">
                    <a:pos x="292" y="130"/>
                  </a:cxn>
                  <a:cxn ang="0">
                    <a:pos x="268" y="54"/>
                  </a:cxn>
                  <a:cxn ang="0">
                    <a:pos x="225" y="37"/>
                  </a:cxn>
                  <a:cxn ang="0">
                    <a:pos x="181" y="23"/>
                  </a:cxn>
                  <a:cxn ang="0">
                    <a:pos x="137" y="10"/>
                  </a:cxn>
                  <a:cxn ang="0">
                    <a:pos x="91" y="0"/>
                  </a:cxn>
                </a:cxnLst>
                <a:rect l="0" t="0" r="r" b="b"/>
                <a:pathLst>
                  <a:path w="600" h="496">
                    <a:moveTo>
                      <a:pt x="465" y="168"/>
                    </a:moveTo>
                    <a:lnTo>
                      <a:pt x="426" y="175"/>
                    </a:lnTo>
                    <a:lnTo>
                      <a:pt x="388" y="185"/>
                    </a:lnTo>
                    <a:lnTo>
                      <a:pt x="349" y="195"/>
                    </a:lnTo>
                    <a:lnTo>
                      <a:pt x="311" y="206"/>
                    </a:lnTo>
                    <a:lnTo>
                      <a:pt x="311" y="206"/>
                    </a:lnTo>
                    <a:lnTo>
                      <a:pt x="311" y="206"/>
                    </a:lnTo>
                    <a:lnTo>
                      <a:pt x="311" y="206"/>
                    </a:lnTo>
                    <a:lnTo>
                      <a:pt x="311" y="206"/>
                    </a:lnTo>
                    <a:lnTo>
                      <a:pt x="282" y="203"/>
                    </a:lnTo>
                    <a:lnTo>
                      <a:pt x="253" y="201"/>
                    </a:lnTo>
                    <a:lnTo>
                      <a:pt x="225" y="200"/>
                    </a:lnTo>
                    <a:lnTo>
                      <a:pt x="196" y="200"/>
                    </a:lnTo>
                    <a:lnTo>
                      <a:pt x="171" y="200"/>
                    </a:lnTo>
                    <a:lnTo>
                      <a:pt x="146" y="201"/>
                    </a:lnTo>
                    <a:lnTo>
                      <a:pt x="122" y="202"/>
                    </a:lnTo>
                    <a:lnTo>
                      <a:pt x="98" y="204"/>
                    </a:lnTo>
                    <a:lnTo>
                      <a:pt x="73" y="208"/>
                    </a:lnTo>
                    <a:lnTo>
                      <a:pt x="49" y="211"/>
                    </a:lnTo>
                    <a:lnTo>
                      <a:pt x="24" y="215"/>
                    </a:lnTo>
                    <a:lnTo>
                      <a:pt x="0" y="221"/>
                    </a:lnTo>
                    <a:lnTo>
                      <a:pt x="13" y="242"/>
                    </a:lnTo>
                    <a:lnTo>
                      <a:pt x="26" y="264"/>
                    </a:lnTo>
                    <a:lnTo>
                      <a:pt x="38" y="285"/>
                    </a:lnTo>
                    <a:lnTo>
                      <a:pt x="50" y="308"/>
                    </a:lnTo>
                    <a:lnTo>
                      <a:pt x="61" y="331"/>
                    </a:lnTo>
                    <a:lnTo>
                      <a:pt x="72" y="354"/>
                    </a:lnTo>
                    <a:lnTo>
                      <a:pt x="81" y="378"/>
                    </a:lnTo>
                    <a:lnTo>
                      <a:pt x="90" y="402"/>
                    </a:lnTo>
                    <a:lnTo>
                      <a:pt x="112" y="411"/>
                    </a:lnTo>
                    <a:lnTo>
                      <a:pt x="133" y="421"/>
                    </a:lnTo>
                    <a:lnTo>
                      <a:pt x="154" y="432"/>
                    </a:lnTo>
                    <a:lnTo>
                      <a:pt x="174" y="444"/>
                    </a:lnTo>
                    <a:lnTo>
                      <a:pt x="195" y="456"/>
                    </a:lnTo>
                    <a:lnTo>
                      <a:pt x="215" y="469"/>
                    </a:lnTo>
                    <a:lnTo>
                      <a:pt x="235" y="482"/>
                    </a:lnTo>
                    <a:lnTo>
                      <a:pt x="253" y="496"/>
                    </a:lnTo>
                    <a:lnTo>
                      <a:pt x="293" y="489"/>
                    </a:lnTo>
                    <a:lnTo>
                      <a:pt x="332" y="485"/>
                    </a:lnTo>
                    <a:lnTo>
                      <a:pt x="372" y="483"/>
                    </a:lnTo>
                    <a:lnTo>
                      <a:pt x="412" y="482"/>
                    </a:lnTo>
                    <a:lnTo>
                      <a:pt x="423" y="482"/>
                    </a:lnTo>
                    <a:lnTo>
                      <a:pt x="434" y="482"/>
                    </a:lnTo>
                    <a:lnTo>
                      <a:pt x="444" y="482"/>
                    </a:lnTo>
                    <a:lnTo>
                      <a:pt x="455" y="483"/>
                    </a:lnTo>
                    <a:lnTo>
                      <a:pt x="442" y="446"/>
                    </a:lnTo>
                    <a:lnTo>
                      <a:pt x="428" y="409"/>
                    </a:lnTo>
                    <a:lnTo>
                      <a:pt x="412" y="374"/>
                    </a:lnTo>
                    <a:lnTo>
                      <a:pt x="395" y="338"/>
                    </a:lnTo>
                    <a:lnTo>
                      <a:pt x="376" y="305"/>
                    </a:lnTo>
                    <a:lnTo>
                      <a:pt x="356" y="271"/>
                    </a:lnTo>
                    <a:lnTo>
                      <a:pt x="334" y="239"/>
                    </a:lnTo>
                    <a:lnTo>
                      <a:pt x="311" y="206"/>
                    </a:lnTo>
                    <a:lnTo>
                      <a:pt x="348" y="212"/>
                    </a:lnTo>
                    <a:lnTo>
                      <a:pt x="386" y="219"/>
                    </a:lnTo>
                    <a:lnTo>
                      <a:pt x="423" y="228"/>
                    </a:lnTo>
                    <a:lnTo>
                      <a:pt x="458" y="238"/>
                    </a:lnTo>
                    <a:lnTo>
                      <a:pt x="495" y="250"/>
                    </a:lnTo>
                    <a:lnTo>
                      <a:pt x="531" y="263"/>
                    </a:lnTo>
                    <a:lnTo>
                      <a:pt x="565" y="278"/>
                    </a:lnTo>
                    <a:lnTo>
                      <a:pt x="600" y="294"/>
                    </a:lnTo>
                    <a:lnTo>
                      <a:pt x="585" y="277"/>
                    </a:lnTo>
                    <a:lnTo>
                      <a:pt x="570" y="260"/>
                    </a:lnTo>
                    <a:lnTo>
                      <a:pt x="553" y="243"/>
                    </a:lnTo>
                    <a:lnTo>
                      <a:pt x="536" y="228"/>
                    </a:lnTo>
                    <a:lnTo>
                      <a:pt x="519" y="212"/>
                    </a:lnTo>
                    <a:lnTo>
                      <a:pt x="502" y="197"/>
                    </a:lnTo>
                    <a:lnTo>
                      <a:pt x="483" y="183"/>
                    </a:lnTo>
                    <a:lnTo>
                      <a:pt x="465" y="168"/>
                    </a:lnTo>
                    <a:close/>
                    <a:moveTo>
                      <a:pt x="91" y="0"/>
                    </a:moveTo>
                    <a:lnTo>
                      <a:pt x="124" y="22"/>
                    </a:lnTo>
                    <a:lnTo>
                      <a:pt x="154" y="45"/>
                    </a:lnTo>
                    <a:lnTo>
                      <a:pt x="183" y="69"/>
                    </a:lnTo>
                    <a:lnTo>
                      <a:pt x="211" y="94"/>
                    </a:lnTo>
                    <a:lnTo>
                      <a:pt x="238" y="121"/>
                    </a:lnTo>
                    <a:lnTo>
                      <a:pt x="263" y="148"/>
                    </a:lnTo>
                    <a:lnTo>
                      <a:pt x="288" y="177"/>
                    </a:lnTo>
                    <a:lnTo>
                      <a:pt x="311" y="206"/>
                    </a:lnTo>
                    <a:lnTo>
                      <a:pt x="303" y="168"/>
                    </a:lnTo>
                    <a:lnTo>
                      <a:pt x="292" y="130"/>
                    </a:lnTo>
                    <a:lnTo>
                      <a:pt x="281" y="92"/>
                    </a:lnTo>
                    <a:lnTo>
                      <a:pt x="268" y="54"/>
                    </a:lnTo>
                    <a:lnTo>
                      <a:pt x="247" y="46"/>
                    </a:lnTo>
                    <a:lnTo>
                      <a:pt x="225" y="37"/>
                    </a:lnTo>
                    <a:lnTo>
                      <a:pt x="202" y="29"/>
                    </a:lnTo>
                    <a:lnTo>
                      <a:pt x="181" y="23"/>
                    </a:lnTo>
                    <a:lnTo>
                      <a:pt x="158" y="16"/>
                    </a:lnTo>
                    <a:lnTo>
                      <a:pt x="137" y="10"/>
                    </a:lnTo>
                    <a:lnTo>
                      <a:pt x="114" y="5"/>
                    </a:lnTo>
                    <a:lnTo>
                      <a:pt x="91" y="0"/>
                    </a:lnTo>
                    <a:close/>
                  </a:path>
                </a:pathLst>
              </a:custGeom>
              <a:solidFill>
                <a:srgbClr val="E42D15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9" name="Freeform 27"/>
              <p:cNvSpPr>
                <a:spLocks/>
              </p:cNvSpPr>
              <p:nvPr userDrawn="1"/>
            </p:nvSpPr>
            <p:spPr bwMode="auto">
              <a:xfrm>
                <a:off x="5128" y="3497"/>
                <a:ext cx="155" cy="155"/>
              </a:xfrm>
              <a:custGeom>
                <a:avLst/>
                <a:gdLst/>
                <a:ahLst/>
                <a:cxnLst>
                  <a:cxn ang="0">
                    <a:pos x="141" y="25"/>
                  </a:cxn>
                  <a:cxn ang="0">
                    <a:pos x="178" y="75"/>
                  </a:cxn>
                  <a:cxn ang="0">
                    <a:pos x="211" y="129"/>
                  </a:cxn>
                  <a:cxn ang="0">
                    <a:pos x="239" y="184"/>
                  </a:cxn>
                  <a:cxn ang="0">
                    <a:pos x="222" y="201"/>
                  </a:cxn>
                  <a:cxn ang="0">
                    <a:pos x="159" y="182"/>
                  </a:cxn>
                  <a:cxn ang="0">
                    <a:pos x="97" y="168"/>
                  </a:cxn>
                  <a:cxn ang="0">
                    <a:pos x="32" y="159"/>
                  </a:cxn>
                  <a:cxn ang="0">
                    <a:pos x="6" y="177"/>
                  </a:cxn>
                  <a:cxn ang="0">
                    <a:pos x="17" y="217"/>
                  </a:cxn>
                  <a:cxn ang="0">
                    <a:pos x="24" y="258"/>
                  </a:cxn>
                  <a:cxn ang="0">
                    <a:pos x="31" y="301"/>
                  </a:cxn>
                  <a:cxn ang="0">
                    <a:pos x="48" y="333"/>
                  </a:cxn>
                  <a:cxn ang="0">
                    <a:pos x="77" y="359"/>
                  </a:cxn>
                  <a:cxn ang="0">
                    <a:pos x="105" y="387"/>
                  </a:cxn>
                  <a:cxn ang="0">
                    <a:pos x="131" y="416"/>
                  </a:cxn>
                  <a:cxn ang="0">
                    <a:pos x="165" y="433"/>
                  </a:cxn>
                  <a:cxn ang="0">
                    <a:pos x="206" y="440"/>
                  </a:cxn>
                  <a:cxn ang="0">
                    <a:pos x="247" y="448"/>
                  </a:cxn>
                  <a:cxn ang="0">
                    <a:pos x="288" y="458"/>
                  </a:cxn>
                  <a:cxn ang="0">
                    <a:pos x="305" y="432"/>
                  </a:cxn>
                  <a:cxn ang="0">
                    <a:pos x="297" y="369"/>
                  </a:cxn>
                  <a:cxn ang="0">
                    <a:pos x="282" y="305"/>
                  </a:cxn>
                  <a:cxn ang="0">
                    <a:pos x="263" y="243"/>
                  </a:cxn>
                  <a:cxn ang="0">
                    <a:pos x="280" y="225"/>
                  </a:cxn>
                  <a:cxn ang="0">
                    <a:pos x="335" y="254"/>
                  </a:cxn>
                  <a:cxn ang="0">
                    <a:pos x="389" y="286"/>
                  </a:cxn>
                  <a:cxn ang="0">
                    <a:pos x="440" y="324"/>
                  </a:cxn>
                  <a:cxn ang="0">
                    <a:pos x="447" y="311"/>
                  </a:cxn>
                  <a:cxn ang="0">
                    <a:pos x="406" y="245"/>
                  </a:cxn>
                  <a:cxn ang="0">
                    <a:pos x="363" y="213"/>
                  </a:cxn>
                  <a:cxn ang="0">
                    <a:pos x="325" y="212"/>
                  </a:cxn>
                  <a:cxn ang="0">
                    <a:pos x="291" y="212"/>
                  </a:cxn>
                  <a:cxn ang="0">
                    <a:pos x="265" y="212"/>
                  </a:cxn>
                  <a:cxn ang="0">
                    <a:pos x="253" y="180"/>
                  </a:cxn>
                  <a:cxn ang="0">
                    <a:pos x="252" y="114"/>
                  </a:cxn>
                  <a:cxn ang="0">
                    <a:pos x="219" y="59"/>
                  </a:cxn>
                  <a:cxn ang="0">
                    <a:pos x="154" y="18"/>
                  </a:cxn>
                </a:cxnLst>
                <a:rect l="0" t="0" r="r" b="b"/>
                <a:pathLst>
                  <a:path w="464" h="465">
                    <a:moveTo>
                      <a:pt x="120" y="0"/>
                    </a:moveTo>
                    <a:lnTo>
                      <a:pt x="141" y="25"/>
                    </a:lnTo>
                    <a:lnTo>
                      <a:pt x="160" y="50"/>
                    </a:lnTo>
                    <a:lnTo>
                      <a:pt x="178" y="75"/>
                    </a:lnTo>
                    <a:lnTo>
                      <a:pt x="195" y="102"/>
                    </a:lnTo>
                    <a:lnTo>
                      <a:pt x="211" y="129"/>
                    </a:lnTo>
                    <a:lnTo>
                      <a:pt x="226" y="156"/>
                    </a:lnTo>
                    <a:lnTo>
                      <a:pt x="239" y="184"/>
                    </a:lnTo>
                    <a:lnTo>
                      <a:pt x="252" y="213"/>
                    </a:lnTo>
                    <a:lnTo>
                      <a:pt x="222" y="201"/>
                    </a:lnTo>
                    <a:lnTo>
                      <a:pt x="191" y="191"/>
                    </a:lnTo>
                    <a:lnTo>
                      <a:pt x="159" y="182"/>
                    </a:lnTo>
                    <a:lnTo>
                      <a:pt x="128" y="174"/>
                    </a:lnTo>
                    <a:lnTo>
                      <a:pt x="97" y="168"/>
                    </a:lnTo>
                    <a:lnTo>
                      <a:pt x="64" y="163"/>
                    </a:lnTo>
                    <a:lnTo>
                      <a:pt x="32" y="159"/>
                    </a:lnTo>
                    <a:lnTo>
                      <a:pt x="0" y="157"/>
                    </a:lnTo>
                    <a:lnTo>
                      <a:pt x="6" y="177"/>
                    </a:lnTo>
                    <a:lnTo>
                      <a:pt x="11" y="197"/>
                    </a:lnTo>
                    <a:lnTo>
                      <a:pt x="17" y="217"/>
                    </a:lnTo>
                    <a:lnTo>
                      <a:pt x="21" y="238"/>
                    </a:lnTo>
                    <a:lnTo>
                      <a:pt x="24" y="258"/>
                    </a:lnTo>
                    <a:lnTo>
                      <a:pt x="28" y="279"/>
                    </a:lnTo>
                    <a:lnTo>
                      <a:pt x="31" y="301"/>
                    </a:lnTo>
                    <a:lnTo>
                      <a:pt x="33" y="321"/>
                    </a:lnTo>
                    <a:lnTo>
                      <a:pt x="48" y="333"/>
                    </a:lnTo>
                    <a:lnTo>
                      <a:pt x="63" y="346"/>
                    </a:lnTo>
                    <a:lnTo>
                      <a:pt x="77" y="359"/>
                    </a:lnTo>
                    <a:lnTo>
                      <a:pt x="91" y="373"/>
                    </a:lnTo>
                    <a:lnTo>
                      <a:pt x="105" y="387"/>
                    </a:lnTo>
                    <a:lnTo>
                      <a:pt x="118" y="402"/>
                    </a:lnTo>
                    <a:lnTo>
                      <a:pt x="131" y="416"/>
                    </a:lnTo>
                    <a:lnTo>
                      <a:pt x="143" y="431"/>
                    </a:lnTo>
                    <a:lnTo>
                      <a:pt x="165" y="433"/>
                    </a:lnTo>
                    <a:lnTo>
                      <a:pt x="185" y="437"/>
                    </a:lnTo>
                    <a:lnTo>
                      <a:pt x="206" y="440"/>
                    </a:lnTo>
                    <a:lnTo>
                      <a:pt x="226" y="444"/>
                    </a:lnTo>
                    <a:lnTo>
                      <a:pt x="247" y="448"/>
                    </a:lnTo>
                    <a:lnTo>
                      <a:pt x="267" y="453"/>
                    </a:lnTo>
                    <a:lnTo>
                      <a:pt x="288" y="458"/>
                    </a:lnTo>
                    <a:lnTo>
                      <a:pt x="307" y="465"/>
                    </a:lnTo>
                    <a:lnTo>
                      <a:pt x="305" y="432"/>
                    </a:lnTo>
                    <a:lnTo>
                      <a:pt x="302" y="400"/>
                    </a:lnTo>
                    <a:lnTo>
                      <a:pt x="297" y="369"/>
                    </a:lnTo>
                    <a:lnTo>
                      <a:pt x="290" y="336"/>
                    </a:lnTo>
                    <a:lnTo>
                      <a:pt x="282" y="305"/>
                    </a:lnTo>
                    <a:lnTo>
                      <a:pt x="274" y="274"/>
                    </a:lnTo>
                    <a:lnTo>
                      <a:pt x="263" y="243"/>
                    </a:lnTo>
                    <a:lnTo>
                      <a:pt x="252" y="213"/>
                    </a:lnTo>
                    <a:lnTo>
                      <a:pt x="280" y="225"/>
                    </a:lnTo>
                    <a:lnTo>
                      <a:pt x="308" y="239"/>
                    </a:lnTo>
                    <a:lnTo>
                      <a:pt x="335" y="254"/>
                    </a:lnTo>
                    <a:lnTo>
                      <a:pt x="362" y="269"/>
                    </a:lnTo>
                    <a:lnTo>
                      <a:pt x="389" y="286"/>
                    </a:lnTo>
                    <a:lnTo>
                      <a:pt x="415" y="305"/>
                    </a:lnTo>
                    <a:lnTo>
                      <a:pt x="440" y="324"/>
                    </a:lnTo>
                    <a:lnTo>
                      <a:pt x="464" y="345"/>
                    </a:lnTo>
                    <a:lnTo>
                      <a:pt x="447" y="311"/>
                    </a:lnTo>
                    <a:lnTo>
                      <a:pt x="427" y="278"/>
                    </a:lnTo>
                    <a:lnTo>
                      <a:pt x="406" y="245"/>
                    </a:lnTo>
                    <a:lnTo>
                      <a:pt x="383" y="215"/>
                    </a:lnTo>
                    <a:lnTo>
                      <a:pt x="363" y="213"/>
                    </a:lnTo>
                    <a:lnTo>
                      <a:pt x="344" y="212"/>
                    </a:lnTo>
                    <a:lnTo>
                      <a:pt x="325" y="212"/>
                    </a:lnTo>
                    <a:lnTo>
                      <a:pt x="305" y="211"/>
                    </a:lnTo>
                    <a:lnTo>
                      <a:pt x="291" y="212"/>
                    </a:lnTo>
                    <a:lnTo>
                      <a:pt x="278" y="212"/>
                    </a:lnTo>
                    <a:lnTo>
                      <a:pt x="265" y="212"/>
                    </a:lnTo>
                    <a:lnTo>
                      <a:pt x="252" y="213"/>
                    </a:lnTo>
                    <a:lnTo>
                      <a:pt x="253" y="180"/>
                    </a:lnTo>
                    <a:lnTo>
                      <a:pt x="253" y="147"/>
                    </a:lnTo>
                    <a:lnTo>
                      <a:pt x="252" y="114"/>
                    </a:lnTo>
                    <a:lnTo>
                      <a:pt x="250" y="81"/>
                    </a:lnTo>
                    <a:lnTo>
                      <a:pt x="219" y="59"/>
                    </a:lnTo>
                    <a:lnTo>
                      <a:pt x="186" y="37"/>
                    </a:lnTo>
                    <a:lnTo>
                      <a:pt x="154" y="18"/>
                    </a:lnTo>
                    <a:lnTo>
                      <a:pt x="120" y="0"/>
                    </a:lnTo>
                    <a:close/>
                  </a:path>
                </a:pathLst>
              </a:custGeom>
              <a:solidFill>
                <a:srgbClr val="E42D15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0" name="Freeform 28"/>
              <p:cNvSpPr>
                <a:spLocks/>
              </p:cNvSpPr>
              <p:nvPr userDrawn="1"/>
            </p:nvSpPr>
            <p:spPr bwMode="auto">
              <a:xfrm>
                <a:off x="5152" y="3677"/>
                <a:ext cx="113" cy="137"/>
              </a:xfrm>
              <a:custGeom>
                <a:avLst/>
                <a:gdLst/>
                <a:ahLst/>
                <a:cxnLst>
                  <a:cxn ang="0">
                    <a:pos x="150" y="24"/>
                  </a:cxn>
                  <a:cxn ang="0">
                    <a:pos x="168" y="72"/>
                  </a:cxn>
                  <a:cxn ang="0">
                    <a:pos x="183" y="122"/>
                  </a:cxn>
                  <a:cxn ang="0">
                    <a:pos x="194" y="173"/>
                  </a:cxn>
                  <a:cxn ang="0">
                    <a:pos x="176" y="183"/>
                  </a:cxn>
                  <a:cxn ang="0">
                    <a:pos x="132" y="153"/>
                  </a:cxn>
                  <a:cxn ang="0">
                    <a:pos x="84" y="129"/>
                  </a:cxn>
                  <a:cxn ang="0">
                    <a:pos x="34" y="108"/>
                  </a:cxn>
                  <a:cxn ang="0">
                    <a:pos x="10" y="134"/>
                  </a:cxn>
                  <a:cxn ang="0">
                    <a:pos x="5" y="203"/>
                  </a:cxn>
                  <a:cxn ang="0">
                    <a:pos x="10" y="251"/>
                  </a:cxn>
                  <a:cxn ang="0">
                    <a:pos x="27" y="278"/>
                  </a:cxn>
                  <a:cxn ang="0">
                    <a:pos x="44" y="306"/>
                  </a:cxn>
                  <a:cxn ang="0">
                    <a:pos x="58" y="335"/>
                  </a:cxn>
                  <a:cxn ang="0">
                    <a:pos x="97" y="363"/>
                  </a:cxn>
                  <a:cxn ang="0">
                    <a:pos x="159" y="393"/>
                  </a:cxn>
                  <a:cxn ang="0">
                    <a:pos x="194" y="384"/>
                  </a:cxn>
                  <a:cxn ang="0">
                    <a:pos x="201" y="331"/>
                  </a:cxn>
                  <a:cxn ang="0">
                    <a:pos x="203" y="279"/>
                  </a:cxn>
                  <a:cxn ang="0">
                    <a:pos x="201" y="225"/>
                  </a:cxn>
                  <a:cxn ang="0">
                    <a:pos x="218" y="214"/>
                  </a:cxn>
                  <a:cxn ang="0">
                    <a:pos x="257" y="248"/>
                  </a:cxn>
                  <a:cxn ang="0">
                    <a:pos x="293" y="286"/>
                  </a:cxn>
                  <a:cxn ang="0">
                    <a:pos x="325" y="327"/>
                  </a:cxn>
                  <a:cxn ang="0">
                    <a:pos x="333" y="317"/>
                  </a:cxn>
                  <a:cxn ang="0">
                    <a:pos x="314" y="257"/>
                  </a:cxn>
                  <a:cxn ang="0">
                    <a:pos x="277" y="219"/>
                  </a:cxn>
                  <a:cxn ang="0">
                    <a:pos x="225" y="204"/>
                  </a:cxn>
                  <a:cxn ang="0">
                    <a:pos x="206" y="172"/>
                  </a:cxn>
                  <a:cxn ang="0">
                    <a:pos x="219" y="119"/>
                  </a:cxn>
                  <a:cxn ang="0">
                    <a:pos x="205" y="67"/>
                  </a:cxn>
                  <a:cxn ang="0">
                    <a:pos x="162" y="22"/>
                  </a:cxn>
                </a:cxnLst>
                <a:rect l="0" t="0" r="r" b="b"/>
                <a:pathLst>
                  <a:path w="340" h="411">
                    <a:moveTo>
                      <a:pt x="138" y="0"/>
                    </a:moveTo>
                    <a:lnTo>
                      <a:pt x="150" y="24"/>
                    </a:lnTo>
                    <a:lnTo>
                      <a:pt x="160" y="48"/>
                    </a:lnTo>
                    <a:lnTo>
                      <a:pt x="168" y="72"/>
                    </a:lnTo>
                    <a:lnTo>
                      <a:pt x="177" y="97"/>
                    </a:lnTo>
                    <a:lnTo>
                      <a:pt x="183" y="122"/>
                    </a:lnTo>
                    <a:lnTo>
                      <a:pt x="190" y="147"/>
                    </a:lnTo>
                    <a:lnTo>
                      <a:pt x="194" y="173"/>
                    </a:lnTo>
                    <a:lnTo>
                      <a:pt x="198" y="198"/>
                    </a:lnTo>
                    <a:lnTo>
                      <a:pt x="176" y="183"/>
                    </a:lnTo>
                    <a:lnTo>
                      <a:pt x="154" y="167"/>
                    </a:lnTo>
                    <a:lnTo>
                      <a:pt x="132" y="153"/>
                    </a:lnTo>
                    <a:lnTo>
                      <a:pt x="108" y="140"/>
                    </a:lnTo>
                    <a:lnTo>
                      <a:pt x="84" y="129"/>
                    </a:lnTo>
                    <a:lnTo>
                      <a:pt x="59" y="118"/>
                    </a:lnTo>
                    <a:lnTo>
                      <a:pt x="34" y="108"/>
                    </a:lnTo>
                    <a:lnTo>
                      <a:pt x="9" y="99"/>
                    </a:lnTo>
                    <a:lnTo>
                      <a:pt x="10" y="134"/>
                    </a:lnTo>
                    <a:lnTo>
                      <a:pt x="9" y="168"/>
                    </a:lnTo>
                    <a:lnTo>
                      <a:pt x="5" y="203"/>
                    </a:lnTo>
                    <a:lnTo>
                      <a:pt x="0" y="238"/>
                    </a:lnTo>
                    <a:lnTo>
                      <a:pt x="10" y="251"/>
                    </a:lnTo>
                    <a:lnTo>
                      <a:pt x="18" y="265"/>
                    </a:lnTo>
                    <a:lnTo>
                      <a:pt x="27" y="278"/>
                    </a:lnTo>
                    <a:lnTo>
                      <a:pt x="36" y="292"/>
                    </a:lnTo>
                    <a:lnTo>
                      <a:pt x="44" y="306"/>
                    </a:lnTo>
                    <a:lnTo>
                      <a:pt x="51" y="321"/>
                    </a:lnTo>
                    <a:lnTo>
                      <a:pt x="58" y="335"/>
                    </a:lnTo>
                    <a:lnTo>
                      <a:pt x="65" y="350"/>
                    </a:lnTo>
                    <a:lnTo>
                      <a:pt x="97" y="363"/>
                    </a:lnTo>
                    <a:lnTo>
                      <a:pt x="128" y="377"/>
                    </a:lnTo>
                    <a:lnTo>
                      <a:pt x="159" y="393"/>
                    </a:lnTo>
                    <a:lnTo>
                      <a:pt x="189" y="411"/>
                    </a:lnTo>
                    <a:lnTo>
                      <a:pt x="194" y="384"/>
                    </a:lnTo>
                    <a:lnTo>
                      <a:pt x="198" y="358"/>
                    </a:lnTo>
                    <a:lnTo>
                      <a:pt x="201" y="331"/>
                    </a:lnTo>
                    <a:lnTo>
                      <a:pt x="203" y="305"/>
                    </a:lnTo>
                    <a:lnTo>
                      <a:pt x="203" y="279"/>
                    </a:lnTo>
                    <a:lnTo>
                      <a:pt x="203" y="252"/>
                    </a:lnTo>
                    <a:lnTo>
                      <a:pt x="201" y="225"/>
                    </a:lnTo>
                    <a:lnTo>
                      <a:pt x="198" y="198"/>
                    </a:lnTo>
                    <a:lnTo>
                      <a:pt x="218" y="214"/>
                    </a:lnTo>
                    <a:lnTo>
                      <a:pt x="237" y="231"/>
                    </a:lnTo>
                    <a:lnTo>
                      <a:pt x="257" y="248"/>
                    </a:lnTo>
                    <a:lnTo>
                      <a:pt x="275" y="267"/>
                    </a:lnTo>
                    <a:lnTo>
                      <a:pt x="293" y="286"/>
                    </a:lnTo>
                    <a:lnTo>
                      <a:pt x="309" y="307"/>
                    </a:lnTo>
                    <a:lnTo>
                      <a:pt x="325" y="327"/>
                    </a:lnTo>
                    <a:lnTo>
                      <a:pt x="340" y="349"/>
                    </a:lnTo>
                    <a:lnTo>
                      <a:pt x="333" y="317"/>
                    </a:lnTo>
                    <a:lnTo>
                      <a:pt x="325" y="287"/>
                    </a:lnTo>
                    <a:lnTo>
                      <a:pt x="314" y="257"/>
                    </a:lnTo>
                    <a:lnTo>
                      <a:pt x="302" y="228"/>
                    </a:lnTo>
                    <a:lnTo>
                      <a:pt x="277" y="219"/>
                    </a:lnTo>
                    <a:lnTo>
                      <a:pt x="252" y="211"/>
                    </a:lnTo>
                    <a:lnTo>
                      <a:pt x="225" y="204"/>
                    </a:lnTo>
                    <a:lnTo>
                      <a:pt x="198" y="198"/>
                    </a:lnTo>
                    <a:lnTo>
                      <a:pt x="206" y="172"/>
                    </a:lnTo>
                    <a:lnTo>
                      <a:pt x="214" y="146"/>
                    </a:lnTo>
                    <a:lnTo>
                      <a:pt x="219" y="119"/>
                    </a:lnTo>
                    <a:lnTo>
                      <a:pt x="225" y="93"/>
                    </a:lnTo>
                    <a:lnTo>
                      <a:pt x="205" y="67"/>
                    </a:lnTo>
                    <a:lnTo>
                      <a:pt x="183" y="43"/>
                    </a:lnTo>
                    <a:lnTo>
                      <a:pt x="162" y="22"/>
                    </a:lnTo>
                    <a:lnTo>
                      <a:pt x="138" y="0"/>
                    </a:lnTo>
                    <a:close/>
                  </a:path>
                </a:pathLst>
              </a:custGeom>
              <a:solidFill>
                <a:srgbClr val="E42D15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1" name="Freeform 29"/>
              <p:cNvSpPr>
                <a:spLocks/>
              </p:cNvSpPr>
              <p:nvPr userDrawn="1"/>
            </p:nvSpPr>
            <p:spPr bwMode="auto">
              <a:xfrm>
                <a:off x="5318" y="3533"/>
                <a:ext cx="165" cy="200"/>
              </a:xfrm>
              <a:custGeom>
                <a:avLst/>
                <a:gdLst/>
                <a:ahLst/>
                <a:cxnLst>
                  <a:cxn ang="0">
                    <a:pos x="218" y="35"/>
                  </a:cxn>
                  <a:cxn ang="0">
                    <a:pos x="246" y="106"/>
                  </a:cxn>
                  <a:cxn ang="0">
                    <a:pos x="268" y="179"/>
                  </a:cxn>
                  <a:cxn ang="0">
                    <a:pos x="283" y="252"/>
                  </a:cxn>
                  <a:cxn ang="0">
                    <a:pos x="257" y="266"/>
                  </a:cxn>
                  <a:cxn ang="0">
                    <a:pos x="191" y="224"/>
                  </a:cxn>
                  <a:cxn ang="0">
                    <a:pos x="122" y="188"/>
                  </a:cxn>
                  <a:cxn ang="0">
                    <a:pos x="49" y="158"/>
                  </a:cxn>
                  <a:cxn ang="0">
                    <a:pos x="13" y="171"/>
                  </a:cxn>
                  <a:cxn ang="0">
                    <a:pos x="13" y="221"/>
                  </a:cxn>
                  <a:cxn ang="0">
                    <a:pos x="9" y="271"/>
                  </a:cxn>
                  <a:cxn ang="0">
                    <a:pos x="3" y="322"/>
                  </a:cxn>
                  <a:cxn ang="0">
                    <a:pos x="13" y="366"/>
                  </a:cxn>
                  <a:cxn ang="0">
                    <a:pos x="40" y="405"/>
                  </a:cxn>
                  <a:cxn ang="0">
                    <a:pos x="63" y="446"/>
                  </a:cxn>
                  <a:cxn ang="0">
                    <a:pos x="84" y="488"/>
                  </a:cxn>
                  <a:cxn ang="0">
                    <a:pos x="117" y="520"/>
                  </a:cxn>
                  <a:cxn ang="0">
                    <a:pos x="164" y="539"/>
                  </a:cxn>
                  <a:cxn ang="0">
                    <a:pos x="209" y="562"/>
                  </a:cxn>
                  <a:cxn ang="0">
                    <a:pos x="253" y="587"/>
                  </a:cxn>
                  <a:cxn ang="0">
                    <a:pos x="282" y="562"/>
                  </a:cxn>
                  <a:cxn ang="0">
                    <a:pos x="292" y="484"/>
                  </a:cxn>
                  <a:cxn ang="0">
                    <a:pos x="296" y="406"/>
                  </a:cxn>
                  <a:cxn ang="0">
                    <a:pos x="292" y="328"/>
                  </a:cxn>
                  <a:cxn ang="0">
                    <a:pos x="317" y="312"/>
                  </a:cxn>
                  <a:cxn ang="0">
                    <a:pos x="373" y="363"/>
                  </a:cxn>
                  <a:cxn ang="0">
                    <a:pos x="425" y="418"/>
                  </a:cxn>
                  <a:cxn ang="0">
                    <a:pos x="473" y="478"/>
                  </a:cxn>
                  <a:cxn ang="0">
                    <a:pos x="490" y="486"/>
                  </a:cxn>
                  <a:cxn ang="0">
                    <a:pos x="479" y="442"/>
                  </a:cxn>
                  <a:cxn ang="0">
                    <a:pos x="465" y="398"/>
                  </a:cxn>
                  <a:cxn ang="0">
                    <a:pos x="450" y="355"/>
                  </a:cxn>
                  <a:cxn ang="0">
                    <a:pos x="404" y="320"/>
                  </a:cxn>
                  <a:cxn ang="0">
                    <a:pos x="327" y="298"/>
                  </a:cxn>
                  <a:cxn ang="0">
                    <a:pos x="300" y="251"/>
                  </a:cxn>
                  <a:cxn ang="0">
                    <a:pos x="319" y="174"/>
                  </a:cxn>
                  <a:cxn ang="0">
                    <a:pos x="313" y="117"/>
                  </a:cxn>
                  <a:cxn ang="0">
                    <a:pos x="283" y="81"/>
                  </a:cxn>
                  <a:cxn ang="0">
                    <a:pos x="251" y="48"/>
                  </a:cxn>
                  <a:cxn ang="0">
                    <a:pos x="219" y="16"/>
                  </a:cxn>
                </a:cxnLst>
                <a:rect l="0" t="0" r="r" b="b"/>
                <a:pathLst>
                  <a:path w="495" h="600">
                    <a:moveTo>
                      <a:pt x="202" y="0"/>
                    </a:moveTo>
                    <a:lnTo>
                      <a:pt x="218" y="35"/>
                    </a:lnTo>
                    <a:lnTo>
                      <a:pt x="232" y="71"/>
                    </a:lnTo>
                    <a:lnTo>
                      <a:pt x="246" y="106"/>
                    </a:lnTo>
                    <a:lnTo>
                      <a:pt x="257" y="142"/>
                    </a:lnTo>
                    <a:lnTo>
                      <a:pt x="268" y="179"/>
                    </a:lnTo>
                    <a:lnTo>
                      <a:pt x="275" y="215"/>
                    </a:lnTo>
                    <a:lnTo>
                      <a:pt x="283" y="252"/>
                    </a:lnTo>
                    <a:lnTo>
                      <a:pt x="288" y="289"/>
                    </a:lnTo>
                    <a:lnTo>
                      <a:pt x="257" y="266"/>
                    </a:lnTo>
                    <a:lnTo>
                      <a:pt x="224" y="244"/>
                    </a:lnTo>
                    <a:lnTo>
                      <a:pt x="191" y="224"/>
                    </a:lnTo>
                    <a:lnTo>
                      <a:pt x="156" y="206"/>
                    </a:lnTo>
                    <a:lnTo>
                      <a:pt x="122" y="188"/>
                    </a:lnTo>
                    <a:lnTo>
                      <a:pt x="86" y="172"/>
                    </a:lnTo>
                    <a:lnTo>
                      <a:pt x="49" y="158"/>
                    </a:lnTo>
                    <a:lnTo>
                      <a:pt x="12" y="145"/>
                    </a:lnTo>
                    <a:lnTo>
                      <a:pt x="13" y="171"/>
                    </a:lnTo>
                    <a:lnTo>
                      <a:pt x="13" y="196"/>
                    </a:lnTo>
                    <a:lnTo>
                      <a:pt x="13" y="221"/>
                    </a:lnTo>
                    <a:lnTo>
                      <a:pt x="12" y="247"/>
                    </a:lnTo>
                    <a:lnTo>
                      <a:pt x="9" y="271"/>
                    </a:lnTo>
                    <a:lnTo>
                      <a:pt x="7" y="297"/>
                    </a:lnTo>
                    <a:lnTo>
                      <a:pt x="3" y="322"/>
                    </a:lnTo>
                    <a:lnTo>
                      <a:pt x="0" y="347"/>
                    </a:lnTo>
                    <a:lnTo>
                      <a:pt x="13" y="366"/>
                    </a:lnTo>
                    <a:lnTo>
                      <a:pt x="27" y="386"/>
                    </a:lnTo>
                    <a:lnTo>
                      <a:pt x="40" y="405"/>
                    </a:lnTo>
                    <a:lnTo>
                      <a:pt x="52" y="426"/>
                    </a:lnTo>
                    <a:lnTo>
                      <a:pt x="63" y="446"/>
                    </a:lnTo>
                    <a:lnTo>
                      <a:pt x="74" y="468"/>
                    </a:lnTo>
                    <a:lnTo>
                      <a:pt x="84" y="488"/>
                    </a:lnTo>
                    <a:lnTo>
                      <a:pt x="94" y="510"/>
                    </a:lnTo>
                    <a:lnTo>
                      <a:pt x="117" y="520"/>
                    </a:lnTo>
                    <a:lnTo>
                      <a:pt x="141" y="529"/>
                    </a:lnTo>
                    <a:lnTo>
                      <a:pt x="164" y="539"/>
                    </a:lnTo>
                    <a:lnTo>
                      <a:pt x="187" y="550"/>
                    </a:lnTo>
                    <a:lnTo>
                      <a:pt x="209" y="562"/>
                    </a:lnTo>
                    <a:lnTo>
                      <a:pt x="232" y="574"/>
                    </a:lnTo>
                    <a:lnTo>
                      <a:pt x="253" y="587"/>
                    </a:lnTo>
                    <a:lnTo>
                      <a:pt x="274" y="600"/>
                    </a:lnTo>
                    <a:lnTo>
                      <a:pt x="282" y="562"/>
                    </a:lnTo>
                    <a:lnTo>
                      <a:pt x="288" y="523"/>
                    </a:lnTo>
                    <a:lnTo>
                      <a:pt x="292" y="484"/>
                    </a:lnTo>
                    <a:lnTo>
                      <a:pt x="295" y="445"/>
                    </a:lnTo>
                    <a:lnTo>
                      <a:pt x="296" y="406"/>
                    </a:lnTo>
                    <a:lnTo>
                      <a:pt x="295" y="367"/>
                    </a:lnTo>
                    <a:lnTo>
                      <a:pt x="292" y="328"/>
                    </a:lnTo>
                    <a:lnTo>
                      <a:pt x="288" y="289"/>
                    </a:lnTo>
                    <a:lnTo>
                      <a:pt x="317" y="312"/>
                    </a:lnTo>
                    <a:lnTo>
                      <a:pt x="346" y="337"/>
                    </a:lnTo>
                    <a:lnTo>
                      <a:pt x="373" y="363"/>
                    </a:lnTo>
                    <a:lnTo>
                      <a:pt x="400" y="390"/>
                    </a:lnTo>
                    <a:lnTo>
                      <a:pt x="425" y="418"/>
                    </a:lnTo>
                    <a:lnTo>
                      <a:pt x="450" y="447"/>
                    </a:lnTo>
                    <a:lnTo>
                      <a:pt x="473" y="478"/>
                    </a:lnTo>
                    <a:lnTo>
                      <a:pt x="495" y="509"/>
                    </a:lnTo>
                    <a:lnTo>
                      <a:pt x="490" y="486"/>
                    </a:lnTo>
                    <a:lnTo>
                      <a:pt x="485" y="465"/>
                    </a:lnTo>
                    <a:lnTo>
                      <a:pt x="479" y="442"/>
                    </a:lnTo>
                    <a:lnTo>
                      <a:pt x="473" y="420"/>
                    </a:lnTo>
                    <a:lnTo>
                      <a:pt x="465" y="398"/>
                    </a:lnTo>
                    <a:lnTo>
                      <a:pt x="458" y="376"/>
                    </a:lnTo>
                    <a:lnTo>
                      <a:pt x="450" y="355"/>
                    </a:lnTo>
                    <a:lnTo>
                      <a:pt x="440" y="333"/>
                    </a:lnTo>
                    <a:lnTo>
                      <a:pt x="404" y="320"/>
                    </a:lnTo>
                    <a:lnTo>
                      <a:pt x="366" y="308"/>
                    </a:lnTo>
                    <a:lnTo>
                      <a:pt x="327" y="298"/>
                    </a:lnTo>
                    <a:lnTo>
                      <a:pt x="288" y="289"/>
                    </a:lnTo>
                    <a:lnTo>
                      <a:pt x="300" y="251"/>
                    </a:lnTo>
                    <a:lnTo>
                      <a:pt x="311" y="213"/>
                    </a:lnTo>
                    <a:lnTo>
                      <a:pt x="319" y="174"/>
                    </a:lnTo>
                    <a:lnTo>
                      <a:pt x="327" y="135"/>
                    </a:lnTo>
                    <a:lnTo>
                      <a:pt x="313" y="117"/>
                    </a:lnTo>
                    <a:lnTo>
                      <a:pt x="298" y="99"/>
                    </a:lnTo>
                    <a:lnTo>
                      <a:pt x="283" y="81"/>
                    </a:lnTo>
                    <a:lnTo>
                      <a:pt x="268" y="64"/>
                    </a:lnTo>
                    <a:lnTo>
                      <a:pt x="251" y="48"/>
                    </a:lnTo>
                    <a:lnTo>
                      <a:pt x="235" y="32"/>
                    </a:lnTo>
                    <a:lnTo>
                      <a:pt x="219" y="16"/>
                    </a:lnTo>
                    <a:lnTo>
                      <a:pt x="202" y="0"/>
                    </a:lnTo>
                    <a:close/>
                  </a:path>
                </a:pathLst>
              </a:custGeom>
              <a:solidFill>
                <a:srgbClr val="E42D15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2" name="Freeform 30"/>
              <p:cNvSpPr>
                <a:spLocks noEditPoints="1"/>
              </p:cNvSpPr>
              <p:nvPr userDrawn="1"/>
            </p:nvSpPr>
            <p:spPr bwMode="auto">
              <a:xfrm>
                <a:off x="3892" y="3644"/>
                <a:ext cx="177" cy="240"/>
              </a:xfrm>
              <a:custGeom>
                <a:avLst/>
                <a:gdLst/>
                <a:ahLst/>
                <a:cxnLst>
                  <a:cxn ang="0">
                    <a:pos x="153" y="374"/>
                  </a:cxn>
                  <a:cxn ang="0">
                    <a:pos x="111" y="397"/>
                  </a:cxn>
                  <a:cxn ang="0">
                    <a:pos x="70" y="422"/>
                  </a:cxn>
                  <a:cxn ang="0">
                    <a:pos x="30" y="448"/>
                  </a:cxn>
                  <a:cxn ang="0">
                    <a:pos x="7" y="489"/>
                  </a:cxn>
                  <a:cxn ang="0">
                    <a:pos x="2" y="545"/>
                  </a:cxn>
                  <a:cxn ang="0">
                    <a:pos x="0" y="601"/>
                  </a:cxn>
                  <a:cxn ang="0">
                    <a:pos x="1" y="656"/>
                  </a:cxn>
                  <a:cxn ang="0">
                    <a:pos x="18" y="640"/>
                  </a:cxn>
                  <a:cxn ang="0">
                    <a:pos x="55" y="556"/>
                  </a:cxn>
                  <a:cxn ang="0">
                    <a:pos x="98" y="476"/>
                  </a:cxn>
                  <a:cxn ang="0">
                    <a:pos x="148" y="400"/>
                  </a:cxn>
                  <a:cxn ang="0">
                    <a:pos x="186" y="0"/>
                  </a:cxn>
                  <a:cxn ang="0">
                    <a:pos x="156" y="46"/>
                  </a:cxn>
                  <a:cxn ang="0">
                    <a:pos x="129" y="95"/>
                  </a:cxn>
                  <a:cxn ang="0">
                    <a:pos x="105" y="144"/>
                  </a:cxn>
                  <a:cxn ang="0">
                    <a:pos x="82" y="196"/>
                  </a:cxn>
                  <a:cxn ang="0">
                    <a:pos x="102" y="239"/>
                  </a:cxn>
                  <a:cxn ang="0">
                    <a:pos x="125" y="282"/>
                  </a:cxn>
                  <a:cxn ang="0">
                    <a:pos x="149" y="323"/>
                  </a:cxn>
                  <a:cxn ang="0">
                    <a:pos x="175" y="364"/>
                  </a:cxn>
                  <a:cxn ang="0">
                    <a:pos x="192" y="456"/>
                  </a:cxn>
                  <a:cxn ang="0">
                    <a:pos x="216" y="547"/>
                  </a:cxn>
                  <a:cxn ang="0">
                    <a:pos x="248" y="636"/>
                  </a:cxn>
                  <a:cxn ang="0">
                    <a:pos x="288" y="721"/>
                  </a:cxn>
                  <a:cxn ang="0">
                    <a:pos x="330" y="678"/>
                  </a:cxn>
                  <a:cxn ang="0">
                    <a:pos x="375" y="636"/>
                  </a:cxn>
                  <a:cxn ang="0">
                    <a:pos x="422" y="597"/>
                  </a:cxn>
                  <a:cxn ang="0">
                    <a:pos x="471" y="560"/>
                  </a:cxn>
                  <a:cxn ang="0">
                    <a:pos x="480" y="504"/>
                  </a:cxn>
                  <a:cxn ang="0">
                    <a:pos x="493" y="449"/>
                  </a:cxn>
                  <a:cxn ang="0">
                    <a:pos x="511" y="394"/>
                  </a:cxn>
                  <a:cxn ang="0">
                    <a:pos x="530" y="341"/>
                  </a:cxn>
                  <a:cxn ang="0">
                    <a:pos x="505" y="285"/>
                  </a:cxn>
                  <a:cxn ang="0">
                    <a:pos x="485" y="226"/>
                  </a:cxn>
                  <a:cxn ang="0">
                    <a:pos x="466" y="168"/>
                  </a:cxn>
                  <a:cxn ang="0">
                    <a:pos x="452" y="110"/>
                  </a:cxn>
                  <a:cxn ang="0">
                    <a:pos x="375" y="164"/>
                  </a:cxn>
                  <a:cxn ang="0">
                    <a:pos x="302" y="224"/>
                  </a:cxn>
                  <a:cxn ang="0">
                    <a:pos x="236" y="291"/>
                  </a:cxn>
                  <a:cxn ang="0">
                    <a:pos x="175" y="364"/>
                  </a:cxn>
                  <a:cxn ang="0">
                    <a:pos x="166" y="273"/>
                  </a:cxn>
                  <a:cxn ang="0">
                    <a:pos x="165" y="182"/>
                  </a:cxn>
                  <a:cxn ang="0">
                    <a:pos x="172" y="90"/>
                  </a:cxn>
                  <a:cxn ang="0">
                    <a:pos x="186" y="0"/>
                  </a:cxn>
                </a:cxnLst>
                <a:rect l="0" t="0" r="r" b="b"/>
                <a:pathLst>
                  <a:path w="530" h="721">
                    <a:moveTo>
                      <a:pt x="175" y="364"/>
                    </a:moveTo>
                    <a:lnTo>
                      <a:pt x="153" y="374"/>
                    </a:lnTo>
                    <a:lnTo>
                      <a:pt x="133" y="386"/>
                    </a:lnTo>
                    <a:lnTo>
                      <a:pt x="111" y="397"/>
                    </a:lnTo>
                    <a:lnTo>
                      <a:pt x="91" y="410"/>
                    </a:lnTo>
                    <a:lnTo>
                      <a:pt x="70" y="422"/>
                    </a:lnTo>
                    <a:lnTo>
                      <a:pt x="51" y="435"/>
                    </a:lnTo>
                    <a:lnTo>
                      <a:pt x="30" y="448"/>
                    </a:lnTo>
                    <a:lnTo>
                      <a:pt x="11" y="461"/>
                    </a:lnTo>
                    <a:lnTo>
                      <a:pt x="7" y="489"/>
                    </a:lnTo>
                    <a:lnTo>
                      <a:pt x="4" y="517"/>
                    </a:lnTo>
                    <a:lnTo>
                      <a:pt x="2" y="545"/>
                    </a:lnTo>
                    <a:lnTo>
                      <a:pt x="1" y="573"/>
                    </a:lnTo>
                    <a:lnTo>
                      <a:pt x="0" y="601"/>
                    </a:lnTo>
                    <a:lnTo>
                      <a:pt x="0" y="628"/>
                    </a:lnTo>
                    <a:lnTo>
                      <a:pt x="1" y="656"/>
                    </a:lnTo>
                    <a:lnTo>
                      <a:pt x="2" y="684"/>
                    </a:lnTo>
                    <a:lnTo>
                      <a:pt x="18" y="640"/>
                    </a:lnTo>
                    <a:lnTo>
                      <a:pt x="36" y="598"/>
                    </a:lnTo>
                    <a:lnTo>
                      <a:pt x="55" y="556"/>
                    </a:lnTo>
                    <a:lnTo>
                      <a:pt x="75" y="516"/>
                    </a:lnTo>
                    <a:lnTo>
                      <a:pt x="98" y="476"/>
                    </a:lnTo>
                    <a:lnTo>
                      <a:pt x="122" y="437"/>
                    </a:lnTo>
                    <a:lnTo>
                      <a:pt x="148" y="400"/>
                    </a:lnTo>
                    <a:lnTo>
                      <a:pt x="175" y="364"/>
                    </a:lnTo>
                    <a:close/>
                    <a:moveTo>
                      <a:pt x="186" y="0"/>
                    </a:moveTo>
                    <a:lnTo>
                      <a:pt x="171" y="22"/>
                    </a:lnTo>
                    <a:lnTo>
                      <a:pt x="156" y="46"/>
                    </a:lnTo>
                    <a:lnTo>
                      <a:pt x="142" y="70"/>
                    </a:lnTo>
                    <a:lnTo>
                      <a:pt x="129" y="95"/>
                    </a:lnTo>
                    <a:lnTo>
                      <a:pt x="117" y="120"/>
                    </a:lnTo>
                    <a:lnTo>
                      <a:pt x="105" y="144"/>
                    </a:lnTo>
                    <a:lnTo>
                      <a:pt x="93" y="170"/>
                    </a:lnTo>
                    <a:lnTo>
                      <a:pt x="82" y="196"/>
                    </a:lnTo>
                    <a:lnTo>
                      <a:pt x="92" y="218"/>
                    </a:lnTo>
                    <a:lnTo>
                      <a:pt x="102" y="239"/>
                    </a:lnTo>
                    <a:lnTo>
                      <a:pt x="113" y="260"/>
                    </a:lnTo>
                    <a:lnTo>
                      <a:pt x="125" y="282"/>
                    </a:lnTo>
                    <a:lnTo>
                      <a:pt x="137" y="302"/>
                    </a:lnTo>
                    <a:lnTo>
                      <a:pt x="149" y="323"/>
                    </a:lnTo>
                    <a:lnTo>
                      <a:pt x="162" y="343"/>
                    </a:lnTo>
                    <a:lnTo>
                      <a:pt x="175" y="364"/>
                    </a:lnTo>
                    <a:lnTo>
                      <a:pt x="182" y="410"/>
                    </a:lnTo>
                    <a:lnTo>
                      <a:pt x="192" y="456"/>
                    </a:lnTo>
                    <a:lnTo>
                      <a:pt x="203" y="502"/>
                    </a:lnTo>
                    <a:lnTo>
                      <a:pt x="216" y="547"/>
                    </a:lnTo>
                    <a:lnTo>
                      <a:pt x="231" y="591"/>
                    </a:lnTo>
                    <a:lnTo>
                      <a:pt x="248" y="636"/>
                    </a:lnTo>
                    <a:lnTo>
                      <a:pt x="268" y="679"/>
                    </a:lnTo>
                    <a:lnTo>
                      <a:pt x="288" y="721"/>
                    </a:lnTo>
                    <a:lnTo>
                      <a:pt x="309" y="699"/>
                    </a:lnTo>
                    <a:lnTo>
                      <a:pt x="330" y="678"/>
                    </a:lnTo>
                    <a:lnTo>
                      <a:pt x="352" y="656"/>
                    </a:lnTo>
                    <a:lnTo>
                      <a:pt x="375" y="636"/>
                    </a:lnTo>
                    <a:lnTo>
                      <a:pt x="398" y="616"/>
                    </a:lnTo>
                    <a:lnTo>
                      <a:pt x="422" y="597"/>
                    </a:lnTo>
                    <a:lnTo>
                      <a:pt x="446" y="578"/>
                    </a:lnTo>
                    <a:lnTo>
                      <a:pt x="471" y="560"/>
                    </a:lnTo>
                    <a:lnTo>
                      <a:pt x="475" y="532"/>
                    </a:lnTo>
                    <a:lnTo>
                      <a:pt x="480" y="504"/>
                    </a:lnTo>
                    <a:lnTo>
                      <a:pt x="487" y="477"/>
                    </a:lnTo>
                    <a:lnTo>
                      <a:pt x="493" y="449"/>
                    </a:lnTo>
                    <a:lnTo>
                      <a:pt x="502" y="421"/>
                    </a:lnTo>
                    <a:lnTo>
                      <a:pt x="511" y="394"/>
                    </a:lnTo>
                    <a:lnTo>
                      <a:pt x="519" y="367"/>
                    </a:lnTo>
                    <a:lnTo>
                      <a:pt x="530" y="341"/>
                    </a:lnTo>
                    <a:lnTo>
                      <a:pt x="517" y="313"/>
                    </a:lnTo>
                    <a:lnTo>
                      <a:pt x="505" y="285"/>
                    </a:lnTo>
                    <a:lnTo>
                      <a:pt x="495" y="256"/>
                    </a:lnTo>
                    <a:lnTo>
                      <a:pt x="485" y="226"/>
                    </a:lnTo>
                    <a:lnTo>
                      <a:pt x="475" y="198"/>
                    </a:lnTo>
                    <a:lnTo>
                      <a:pt x="466" y="168"/>
                    </a:lnTo>
                    <a:lnTo>
                      <a:pt x="459" y="139"/>
                    </a:lnTo>
                    <a:lnTo>
                      <a:pt x="452" y="110"/>
                    </a:lnTo>
                    <a:lnTo>
                      <a:pt x="412" y="136"/>
                    </a:lnTo>
                    <a:lnTo>
                      <a:pt x="375" y="164"/>
                    </a:lnTo>
                    <a:lnTo>
                      <a:pt x="338" y="194"/>
                    </a:lnTo>
                    <a:lnTo>
                      <a:pt x="302" y="224"/>
                    </a:lnTo>
                    <a:lnTo>
                      <a:pt x="269" y="258"/>
                    </a:lnTo>
                    <a:lnTo>
                      <a:pt x="236" y="291"/>
                    </a:lnTo>
                    <a:lnTo>
                      <a:pt x="205" y="327"/>
                    </a:lnTo>
                    <a:lnTo>
                      <a:pt x="175" y="364"/>
                    </a:lnTo>
                    <a:lnTo>
                      <a:pt x="169" y="318"/>
                    </a:lnTo>
                    <a:lnTo>
                      <a:pt x="166" y="273"/>
                    </a:lnTo>
                    <a:lnTo>
                      <a:pt x="165" y="228"/>
                    </a:lnTo>
                    <a:lnTo>
                      <a:pt x="165" y="182"/>
                    </a:lnTo>
                    <a:lnTo>
                      <a:pt x="167" y="136"/>
                    </a:lnTo>
                    <a:lnTo>
                      <a:pt x="172" y="90"/>
                    </a:lnTo>
                    <a:lnTo>
                      <a:pt x="178" y="45"/>
                    </a:lnTo>
                    <a:lnTo>
                      <a:pt x="186" y="0"/>
                    </a:lnTo>
                    <a:close/>
                  </a:path>
                </a:pathLst>
              </a:custGeom>
              <a:solidFill>
                <a:srgbClr val="E42D15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3" name="Freeform 31"/>
              <p:cNvSpPr>
                <a:spLocks noEditPoints="1"/>
              </p:cNvSpPr>
              <p:nvPr userDrawn="1"/>
            </p:nvSpPr>
            <p:spPr bwMode="auto">
              <a:xfrm>
                <a:off x="3482" y="3485"/>
                <a:ext cx="257" cy="351"/>
              </a:xfrm>
              <a:custGeom>
                <a:avLst/>
                <a:gdLst/>
                <a:ahLst/>
                <a:cxnLst>
                  <a:cxn ang="0">
                    <a:pos x="192" y="562"/>
                  </a:cxn>
                  <a:cxn ang="0">
                    <a:pos x="101" y="615"/>
                  </a:cxn>
                  <a:cxn ang="0">
                    <a:pos x="15" y="673"/>
                  </a:cxn>
                  <a:cxn ang="0">
                    <a:pos x="2" y="795"/>
                  </a:cxn>
                  <a:cxn ang="0">
                    <a:pos x="0" y="916"/>
                  </a:cxn>
                  <a:cxn ang="0">
                    <a:pos x="14" y="965"/>
                  </a:cxn>
                  <a:cxn ang="0">
                    <a:pos x="52" y="872"/>
                  </a:cxn>
                  <a:cxn ang="0">
                    <a:pos x="95" y="781"/>
                  </a:cxn>
                  <a:cxn ang="0">
                    <a:pos x="142" y="694"/>
                  </a:cxn>
                  <a:cxn ang="0">
                    <a:pos x="196" y="610"/>
                  </a:cxn>
                  <a:cxn ang="0">
                    <a:pos x="255" y="530"/>
                  </a:cxn>
                  <a:cxn ang="0">
                    <a:pos x="629" y="179"/>
                  </a:cxn>
                  <a:cxn ang="0">
                    <a:pos x="545" y="239"/>
                  </a:cxn>
                  <a:cxn ang="0">
                    <a:pos x="466" y="305"/>
                  </a:cxn>
                  <a:cxn ang="0">
                    <a:pos x="391" y="375"/>
                  </a:cxn>
                  <a:cxn ang="0">
                    <a:pos x="320" y="450"/>
                  </a:cxn>
                  <a:cxn ang="0">
                    <a:pos x="255" y="530"/>
                  </a:cxn>
                  <a:cxn ang="0">
                    <a:pos x="272" y="631"/>
                  </a:cxn>
                  <a:cxn ang="0">
                    <a:pos x="296" y="732"/>
                  </a:cxn>
                  <a:cxn ang="0">
                    <a:pos x="325" y="830"/>
                  </a:cxn>
                  <a:cxn ang="0">
                    <a:pos x="361" y="927"/>
                  </a:cxn>
                  <a:cxn ang="0">
                    <a:pos x="404" y="1021"/>
                  </a:cxn>
                  <a:cxn ang="0">
                    <a:pos x="480" y="988"/>
                  </a:cxn>
                  <a:cxn ang="0">
                    <a:pos x="580" y="898"/>
                  </a:cxn>
                  <a:cxn ang="0">
                    <a:pos x="685" y="817"/>
                  </a:cxn>
                  <a:cxn ang="0">
                    <a:pos x="696" y="755"/>
                  </a:cxn>
                  <a:cxn ang="0">
                    <a:pos x="708" y="695"/>
                  </a:cxn>
                  <a:cxn ang="0">
                    <a:pos x="731" y="614"/>
                  </a:cxn>
                  <a:cxn ang="0">
                    <a:pos x="772" y="497"/>
                  </a:cxn>
                  <a:cxn ang="0">
                    <a:pos x="720" y="373"/>
                  </a:cxn>
                  <a:cxn ang="0">
                    <a:pos x="679" y="246"/>
                  </a:cxn>
                  <a:cxn ang="0">
                    <a:pos x="270" y="0"/>
                  </a:cxn>
                  <a:cxn ang="0">
                    <a:pos x="207" y="102"/>
                  </a:cxn>
                  <a:cxn ang="0">
                    <a:pos x="151" y="211"/>
                  </a:cxn>
                  <a:cxn ang="0">
                    <a:pos x="134" y="317"/>
                  </a:cxn>
                  <a:cxn ang="0">
                    <a:pos x="181" y="410"/>
                  </a:cxn>
                  <a:cxn ang="0">
                    <a:pos x="235" y="501"/>
                  </a:cxn>
                  <a:cxn ang="0">
                    <a:pos x="247" y="464"/>
                  </a:cxn>
                  <a:cxn ang="0">
                    <a:pos x="241" y="365"/>
                  </a:cxn>
                  <a:cxn ang="0">
                    <a:pos x="241" y="265"/>
                  </a:cxn>
                  <a:cxn ang="0">
                    <a:pos x="246" y="166"/>
                  </a:cxn>
                  <a:cxn ang="0">
                    <a:pos x="259" y="66"/>
                  </a:cxn>
                </a:cxnLst>
                <a:rect l="0" t="0" r="r" b="b"/>
                <a:pathLst>
                  <a:path w="772" h="1051">
                    <a:moveTo>
                      <a:pt x="255" y="530"/>
                    </a:moveTo>
                    <a:lnTo>
                      <a:pt x="223" y="546"/>
                    </a:lnTo>
                    <a:lnTo>
                      <a:pt x="192" y="562"/>
                    </a:lnTo>
                    <a:lnTo>
                      <a:pt x="162" y="579"/>
                    </a:lnTo>
                    <a:lnTo>
                      <a:pt x="131" y="598"/>
                    </a:lnTo>
                    <a:lnTo>
                      <a:pt x="101" y="615"/>
                    </a:lnTo>
                    <a:lnTo>
                      <a:pt x="72" y="635"/>
                    </a:lnTo>
                    <a:lnTo>
                      <a:pt x="43" y="653"/>
                    </a:lnTo>
                    <a:lnTo>
                      <a:pt x="15" y="673"/>
                    </a:lnTo>
                    <a:lnTo>
                      <a:pt x="9" y="713"/>
                    </a:lnTo>
                    <a:lnTo>
                      <a:pt x="5" y="754"/>
                    </a:lnTo>
                    <a:lnTo>
                      <a:pt x="2" y="795"/>
                    </a:lnTo>
                    <a:lnTo>
                      <a:pt x="1" y="835"/>
                    </a:lnTo>
                    <a:lnTo>
                      <a:pt x="0" y="876"/>
                    </a:lnTo>
                    <a:lnTo>
                      <a:pt x="0" y="916"/>
                    </a:lnTo>
                    <a:lnTo>
                      <a:pt x="1" y="957"/>
                    </a:lnTo>
                    <a:lnTo>
                      <a:pt x="3" y="997"/>
                    </a:lnTo>
                    <a:lnTo>
                      <a:pt x="14" y="965"/>
                    </a:lnTo>
                    <a:lnTo>
                      <a:pt x="26" y="934"/>
                    </a:lnTo>
                    <a:lnTo>
                      <a:pt x="39" y="902"/>
                    </a:lnTo>
                    <a:lnTo>
                      <a:pt x="52" y="872"/>
                    </a:lnTo>
                    <a:lnTo>
                      <a:pt x="66" y="842"/>
                    </a:lnTo>
                    <a:lnTo>
                      <a:pt x="80" y="812"/>
                    </a:lnTo>
                    <a:lnTo>
                      <a:pt x="95" y="781"/>
                    </a:lnTo>
                    <a:lnTo>
                      <a:pt x="110" y="752"/>
                    </a:lnTo>
                    <a:lnTo>
                      <a:pt x="126" y="723"/>
                    </a:lnTo>
                    <a:lnTo>
                      <a:pt x="142" y="694"/>
                    </a:lnTo>
                    <a:lnTo>
                      <a:pt x="160" y="666"/>
                    </a:lnTo>
                    <a:lnTo>
                      <a:pt x="178" y="638"/>
                    </a:lnTo>
                    <a:lnTo>
                      <a:pt x="196" y="610"/>
                    </a:lnTo>
                    <a:lnTo>
                      <a:pt x="215" y="583"/>
                    </a:lnTo>
                    <a:lnTo>
                      <a:pt x="234" y="556"/>
                    </a:lnTo>
                    <a:lnTo>
                      <a:pt x="255" y="530"/>
                    </a:lnTo>
                    <a:lnTo>
                      <a:pt x="255" y="530"/>
                    </a:lnTo>
                    <a:close/>
                    <a:moveTo>
                      <a:pt x="658" y="161"/>
                    </a:moveTo>
                    <a:lnTo>
                      <a:pt x="629" y="179"/>
                    </a:lnTo>
                    <a:lnTo>
                      <a:pt x="601" y="198"/>
                    </a:lnTo>
                    <a:lnTo>
                      <a:pt x="573" y="219"/>
                    </a:lnTo>
                    <a:lnTo>
                      <a:pt x="545" y="239"/>
                    </a:lnTo>
                    <a:lnTo>
                      <a:pt x="518" y="261"/>
                    </a:lnTo>
                    <a:lnTo>
                      <a:pt x="492" y="283"/>
                    </a:lnTo>
                    <a:lnTo>
                      <a:pt x="466" y="305"/>
                    </a:lnTo>
                    <a:lnTo>
                      <a:pt x="440" y="328"/>
                    </a:lnTo>
                    <a:lnTo>
                      <a:pt x="415" y="352"/>
                    </a:lnTo>
                    <a:lnTo>
                      <a:pt x="391" y="375"/>
                    </a:lnTo>
                    <a:lnTo>
                      <a:pt x="367" y="400"/>
                    </a:lnTo>
                    <a:lnTo>
                      <a:pt x="343" y="425"/>
                    </a:lnTo>
                    <a:lnTo>
                      <a:pt x="320" y="450"/>
                    </a:lnTo>
                    <a:lnTo>
                      <a:pt x="298" y="477"/>
                    </a:lnTo>
                    <a:lnTo>
                      <a:pt x="276" y="503"/>
                    </a:lnTo>
                    <a:lnTo>
                      <a:pt x="255" y="530"/>
                    </a:lnTo>
                    <a:lnTo>
                      <a:pt x="259" y="564"/>
                    </a:lnTo>
                    <a:lnTo>
                      <a:pt x="265" y="598"/>
                    </a:lnTo>
                    <a:lnTo>
                      <a:pt x="272" y="631"/>
                    </a:lnTo>
                    <a:lnTo>
                      <a:pt x="278" y="665"/>
                    </a:lnTo>
                    <a:lnTo>
                      <a:pt x="287" y="698"/>
                    </a:lnTo>
                    <a:lnTo>
                      <a:pt x="296" y="732"/>
                    </a:lnTo>
                    <a:lnTo>
                      <a:pt x="304" y="765"/>
                    </a:lnTo>
                    <a:lnTo>
                      <a:pt x="314" y="798"/>
                    </a:lnTo>
                    <a:lnTo>
                      <a:pt x="325" y="830"/>
                    </a:lnTo>
                    <a:lnTo>
                      <a:pt x="337" y="862"/>
                    </a:lnTo>
                    <a:lnTo>
                      <a:pt x="349" y="895"/>
                    </a:lnTo>
                    <a:lnTo>
                      <a:pt x="361" y="927"/>
                    </a:lnTo>
                    <a:lnTo>
                      <a:pt x="374" y="958"/>
                    </a:lnTo>
                    <a:lnTo>
                      <a:pt x="388" y="990"/>
                    </a:lnTo>
                    <a:lnTo>
                      <a:pt x="404" y="1021"/>
                    </a:lnTo>
                    <a:lnTo>
                      <a:pt x="419" y="1051"/>
                    </a:lnTo>
                    <a:lnTo>
                      <a:pt x="449" y="1019"/>
                    </a:lnTo>
                    <a:lnTo>
                      <a:pt x="480" y="988"/>
                    </a:lnTo>
                    <a:lnTo>
                      <a:pt x="513" y="957"/>
                    </a:lnTo>
                    <a:lnTo>
                      <a:pt x="545" y="927"/>
                    </a:lnTo>
                    <a:lnTo>
                      <a:pt x="580" y="898"/>
                    </a:lnTo>
                    <a:lnTo>
                      <a:pt x="614" y="870"/>
                    </a:lnTo>
                    <a:lnTo>
                      <a:pt x="650" y="843"/>
                    </a:lnTo>
                    <a:lnTo>
                      <a:pt x="685" y="817"/>
                    </a:lnTo>
                    <a:lnTo>
                      <a:pt x="689" y="796"/>
                    </a:lnTo>
                    <a:lnTo>
                      <a:pt x="692" y="776"/>
                    </a:lnTo>
                    <a:lnTo>
                      <a:pt x="696" y="755"/>
                    </a:lnTo>
                    <a:lnTo>
                      <a:pt x="700" y="735"/>
                    </a:lnTo>
                    <a:lnTo>
                      <a:pt x="704" y="716"/>
                    </a:lnTo>
                    <a:lnTo>
                      <a:pt x="708" y="695"/>
                    </a:lnTo>
                    <a:lnTo>
                      <a:pt x="714" y="674"/>
                    </a:lnTo>
                    <a:lnTo>
                      <a:pt x="719" y="654"/>
                    </a:lnTo>
                    <a:lnTo>
                      <a:pt x="731" y="614"/>
                    </a:lnTo>
                    <a:lnTo>
                      <a:pt x="743" y="574"/>
                    </a:lnTo>
                    <a:lnTo>
                      <a:pt x="757" y="535"/>
                    </a:lnTo>
                    <a:lnTo>
                      <a:pt x="772" y="497"/>
                    </a:lnTo>
                    <a:lnTo>
                      <a:pt x="754" y="456"/>
                    </a:lnTo>
                    <a:lnTo>
                      <a:pt x="736" y="414"/>
                    </a:lnTo>
                    <a:lnTo>
                      <a:pt x="720" y="373"/>
                    </a:lnTo>
                    <a:lnTo>
                      <a:pt x="705" y="331"/>
                    </a:lnTo>
                    <a:lnTo>
                      <a:pt x="692" y="289"/>
                    </a:lnTo>
                    <a:lnTo>
                      <a:pt x="679" y="246"/>
                    </a:lnTo>
                    <a:lnTo>
                      <a:pt x="668" y="204"/>
                    </a:lnTo>
                    <a:lnTo>
                      <a:pt x="658" y="161"/>
                    </a:lnTo>
                    <a:close/>
                    <a:moveTo>
                      <a:pt x="270" y="0"/>
                    </a:moveTo>
                    <a:lnTo>
                      <a:pt x="248" y="33"/>
                    </a:lnTo>
                    <a:lnTo>
                      <a:pt x="228" y="68"/>
                    </a:lnTo>
                    <a:lnTo>
                      <a:pt x="207" y="102"/>
                    </a:lnTo>
                    <a:lnTo>
                      <a:pt x="188" y="138"/>
                    </a:lnTo>
                    <a:lnTo>
                      <a:pt x="169" y="175"/>
                    </a:lnTo>
                    <a:lnTo>
                      <a:pt x="151" y="211"/>
                    </a:lnTo>
                    <a:lnTo>
                      <a:pt x="135" y="248"/>
                    </a:lnTo>
                    <a:lnTo>
                      <a:pt x="118" y="286"/>
                    </a:lnTo>
                    <a:lnTo>
                      <a:pt x="134" y="317"/>
                    </a:lnTo>
                    <a:lnTo>
                      <a:pt x="149" y="348"/>
                    </a:lnTo>
                    <a:lnTo>
                      <a:pt x="165" y="380"/>
                    </a:lnTo>
                    <a:lnTo>
                      <a:pt x="181" y="410"/>
                    </a:lnTo>
                    <a:lnTo>
                      <a:pt x="198" y="440"/>
                    </a:lnTo>
                    <a:lnTo>
                      <a:pt x="217" y="470"/>
                    </a:lnTo>
                    <a:lnTo>
                      <a:pt x="235" y="501"/>
                    </a:lnTo>
                    <a:lnTo>
                      <a:pt x="255" y="530"/>
                    </a:lnTo>
                    <a:lnTo>
                      <a:pt x="250" y="497"/>
                    </a:lnTo>
                    <a:lnTo>
                      <a:pt x="247" y="464"/>
                    </a:lnTo>
                    <a:lnTo>
                      <a:pt x="244" y="432"/>
                    </a:lnTo>
                    <a:lnTo>
                      <a:pt x="242" y="398"/>
                    </a:lnTo>
                    <a:lnTo>
                      <a:pt x="241" y="365"/>
                    </a:lnTo>
                    <a:lnTo>
                      <a:pt x="239" y="332"/>
                    </a:lnTo>
                    <a:lnTo>
                      <a:pt x="239" y="299"/>
                    </a:lnTo>
                    <a:lnTo>
                      <a:pt x="241" y="265"/>
                    </a:lnTo>
                    <a:lnTo>
                      <a:pt x="242" y="232"/>
                    </a:lnTo>
                    <a:lnTo>
                      <a:pt x="244" y="198"/>
                    </a:lnTo>
                    <a:lnTo>
                      <a:pt x="246" y="166"/>
                    </a:lnTo>
                    <a:lnTo>
                      <a:pt x="249" y="133"/>
                    </a:lnTo>
                    <a:lnTo>
                      <a:pt x="253" y="99"/>
                    </a:lnTo>
                    <a:lnTo>
                      <a:pt x="259" y="66"/>
                    </a:lnTo>
                    <a:lnTo>
                      <a:pt x="264" y="33"/>
                    </a:lnTo>
                    <a:lnTo>
                      <a:pt x="270" y="0"/>
                    </a:lnTo>
                    <a:close/>
                  </a:path>
                </a:pathLst>
              </a:custGeom>
              <a:solidFill>
                <a:srgbClr val="E42D15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4" name="Freeform 32"/>
              <p:cNvSpPr>
                <a:spLocks/>
              </p:cNvSpPr>
              <p:nvPr userDrawn="1"/>
            </p:nvSpPr>
            <p:spPr bwMode="auto">
              <a:xfrm>
                <a:off x="3781" y="3325"/>
                <a:ext cx="241" cy="291"/>
              </a:xfrm>
              <a:custGeom>
                <a:avLst/>
                <a:gdLst/>
                <a:ahLst/>
                <a:cxnLst>
                  <a:cxn ang="0">
                    <a:pos x="403" y="23"/>
                  </a:cxn>
                  <a:cxn ang="0">
                    <a:pos x="355" y="69"/>
                  </a:cxn>
                  <a:cxn ang="0">
                    <a:pos x="309" y="119"/>
                  </a:cxn>
                  <a:cxn ang="0">
                    <a:pos x="266" y="171"/>
                  </a:cxn>
                  <a:cxn ang="0">
                    <a:pos x="251" y="226"/>
                  </a:cxn>
                  <a:cxn ang="0">
                    <a:pos x="263" y="282"/>
                  </a:cxn>
                  <a:cxn ang="0">
                    <a:pos x="277" y="338"/>
                  </a:cxn>
                  <a:cxn ang="0">
                    <a:pos x="293" y="393"/>
                  </a:cxn>
                  <a:cxn ang="0">
                    <a:pos x="273" y="428"/>
                  </a:cxn>
                  <a:cxn ang="0">
                    <a:pos x="217" y="442"/>
                  </a:cxn>
                  <a:cxn ang="0">
                    <a:pos x="161" y="457"/>
                  </a:cxn>
                  <a:cxn ang="0">
                    <a:pos x="106" y="475"/>
                  </a:cxn>
                  <a:cxn ang="0">
                    <a:pos x="66" y="516"/>
                  </a:cxn>
                  <a:cxn ang="0">
                    <a:pos x="43" y="580"/>
                  </a:cxn>
                  <a:cxn ang="0">
                    <a:pos x="24" y="645"/>
                  </a:cxn>
                  <a:cxn ang="0">
                    <a:pos x="7" y="710"/>
                  </a:cxn>
                  <a:cxn ang="0">
                    <a:pos x="16" y="718"/>
                  </a:cxn>
                  <a:cxn ang="0">
                    <a:pos x="49" y="674"/>
                  </a:cxn>
                  <a:cxn ang="0">
                    <a:pos x="83" y="631"/>
                  </a:cxn>
                  <a:cxn ang="0">
                    <a:pos x="120" y="589"/>
                  </a:cxn>
                  <a:cxn ang="0">
                    <a:pos x="158" y="549"/>
                  </a:cxn>
                  <a:cxn ang="0">
                    <a:pos x="197" y="510"/>
                  </a:cxn>
                  <a:cxn ang="0">
                    <a:pos x="238" y="473"/>
                  </a:cxn>
                  <a:cxn ang="0">
                    <a:pos x="280" y="439"/>
                  </a:cxn>
                  <a:cxn ang="0">
                    <a:pos x="298" y="449"/>
                  </a:cxn>
                  <a:cxn ang="0">
                    <a:pos x="294" y="507"/>
                  </a:cxn>
                  <a:cxn ang="0">
                    <a:pos x="292" y="563"/>
                  </a:cxn>
                  <a:cxn ang="0">
                    <a:pos x="292" y="620"/>
                  </a:cxn>
                  <a:cxn ang="0">
                    <a:pos x="294" y="677"/>
                  </a:cxn>
                  <a:cxn ang="0">
                    <a:pos x="298" y="733"/>
                  </a:cxn>
                  <a:cxn ang="0">
                    <a:pos x="306" y="791"/>
                  </a:cxn>
                  <a:cxn ang="0">
                    <a:pos x="316" y="847"/>
                  </a:cxn>
                  <a:cxn ang="0">
                    <a:pos x="352" y="855"/>
                  </a:cxn>
                  <a:cxn ang="0">
                    <a:pos x="417" y="819"/>
                  </a:cxn>
                  <a:cxn ang="0">
                    <a:pos x="483" y="786"/>
                  </a:cxn>
                  <a:cxn ang="0">
                    <a:pos x="551" y="757"/>
                  </a:cxn>
                  <a:cxn ang="0">
                    <a:pos x="600" y="713"/>
                  </a:cxn>
                  <a:cxn ang="0">
                    <a:pos x="630" y="651"/>
                  </a:cxn>
                  <a:cxn ang="0">
                    <a:pos x="664" y="591"/>
                  </a:cxn>
                  <a:cxn ang="0">
                    <a:pos x="702" y="534"/>
                  </a:cxn>
                  <a:cxn ang="0">
                    <a:pos x="716" y="470"/>
                  </a:cxn>
                  <a:cxn ang="0">
                    <a:pos x="708" y="397"/>
                  </a:cxn>
                  <a:cxn ang="0">
                    <a:pos x="703" y="322"/>
                  </a:cxn>
                  <a:cxn ang="0">
                    <a:pos x="702" y="249"/>
                  </a:cxn>
                  <a:cxn ang="0">
                    <a:pos x="676" y="222"/>
                  </a:cxn>
                  <a:cxn ang="0">
                    <a:pos x="623" y="241"/>
                  </a:cxn>
                  <a:cxn ang="0">
                    <a:pos x="570" y="263"/>
                  </a:cxn>
                  <a:cxn ang="0">
                    <a:pos x="519" y="287"/>
                  </a:cxn>
                  <a:cxn ang="0">
                    <a:pos x="469" y="313"/>
                  </a:cxn>
                  <a:cxn ang="0">
                    <a:pos x="419" y="341"/>
                  </a:cxn>
                  <a:cxn ang="0">
                    <a:pos x="372" y="372"/>
                  </a:cxn>
                  <a:cxn ang="0">
                    <a:pos x="324" y="404"/>
                  </a:cxn>
                  <a:cxn ang="0">
                    <a:pos x="306" y="394"/>
                  </a:cxn>
                  <a:cxn ang="0">
                    <a:pos x="314" y="340"/>
                  </a:cxn>
                  <a:cxn ang="0">
                    <a:pos x="326" y="286"/>
                  </a:cxn>
                  <a:cxn ang="0">
                    <a:pos x="339" y="234"/>
                  </a:cxn>
                  <a:cxn ang="0">
                    <a:pos x="355" y="181"/>
                  </a:cxn>
                  <a:cxn ang="0">
                    <a:pos x="373" y="129"/>
                  </a:cxn>
                  <a:cxn ang="0">
                    <a:pos x="393" y="77"/>
                  </a:cxn>
                  <a:cxn ang="0">
                    <a:pos x="416" y="26"/>
                  </a:cxn>
                </a:cxnLst>
                <a:rect l="0" t="0" r="r" b="b"/>
                <a:pathLst>
                  <a:path w="723" h="875">
                    <a:moveTo>
                      <a:pt x="428" y="0"/>
                    </a:moveTo>
                    <a:lnTo>
                      <a:pt x="403" y="23"/>
                    </a:lnTo>
                    <a:lnTo>
                      <a:pt x="379" y="46"/>
                    </a:lnTo>
                    <a:lnTo>
                      <a:pt x="355" y="69"/>
                    </a:lnTo>
                    <a:lnTo>
                      <a:pt x="332" y="94"/>
                    </a:lnTo>
                    <a:lnTo>
                      <a:pt x="309" y="119"/>
                    </a:lnTo>
                    <a:lnTo>
                      <a:pt x="287" y="145"/>
                    </a:lnTo>
                    <a:lnTo>
                      <a:pt x="266" y="171"/>
                    </a:lnTo>
                    <a:lnTo>
                      <a:pt x="245" y="198"/>
                    </a:lnTo>
                    <a:lnTo>
                      <a:pt x="251" y="226"/>
                    </a:lnTo>
                    <a:lnTo>
                      <a:pt x="256" y="254"/>
                    </a:lnTo>
                    <a:lnTo>
                      <a:pt x="263" y="282"/>
                    </a:lnTo>
                    <a:lnTo>
                      <a:pt x="269" y="310"/>
                    </a:lnTo>
                    <a:lnTo>
                      <a:pt x="277" y="338"/>
                    </a:lnTo>
                    <a:lnTo>
                      <a:pt x="284" y="366"/>
                    </a:lnTo>
                    <a:lnTo>
                      <a:pt x="293" y="393"/>
                    </a:lnTo>
                    <a:lnTo>
                      <a:pt x="301" y="421"/>
                    </a:lnTo>
                    <a:lnTo>
                      <a:pt x="273" y="428"/>
                    </a:lnTo>
                    <a:lnTo>
                      <a:pt x="245" y="434"/>
                    </a:lnTo>
                    <a:lnTo>
                      <a:pt x="217" y="442"/>
                    </a:lnTo>
                    <a:lnTo>
                      <a:pt x="189" y="449"/>
                    </a:lnTo>
                    <a:lnTo>
                      <a:pt x="161" y="457"/>
                    </a:lnTo>
                    <a:lnTo>
                      <a:pt x="134" y="466"/>
                    </a:lnTo>
                    <a:lnTo>
                      <a:pt x="106" y="475"/>
                    </a:lnTo>
                    <a:lnTo>
                      <a:pt x="79" y="484"/>
                    </a:lnTo>
                    <a:lnTo>
                      <a:pt x="66" y="516"/>
                    </a:lnTo>
                    <a:lnTo>
                      <a:pt x="54" y="548"/>
                    </a:lnTo>
                    <a:lnTo>
                      <a:pt x="43" y="580"/>
                    </a:lnTo>
                    <a:lnTo>
                      <a:pt x="33" y="612"/>
                    </a:lnTo>
                    <a:lnTo>
                      <a:pt x="24" y="645"/>
                    </a:lnTo>
                    <a:lnTo>
                      <a:pt x="15" y="677"/>
                    </a:lnTo>
                    <a:lnTo>
                      <a:pt x="7" y="710"/>
                    </a:lnTo>
                    <a:lnTo>
                      <a:pt x="0" y="742"/>
                    </a:lnTo>
                    <a:lnTo>
                      <a:pt x="16" y="718"/>
                    </a:lnTo>
                    <a:lnTo>
                      <a:pt x="33" y="696"/>
                    </a:lnTo>
                    <a:lnTo>
                      <a:pt x="49" y="674"/>
                    </a:lnTo>
                    <a:lnTo>
                      <a:pt x="66" y="651"/>
                    </a:lnTo>
                    <a:lnTo>
                      <a:pt x="83" y="631"/>
                    </a:lnTo>
                    <a:lnTo>
                      <a:pt x="102" y="609"/>
                    </a:lnTo>
                    <a:lnTo>
                      <a:pt x="120" y="589"/>
                    </a:lnTo>
                    <a:lnTo>
                      <a:pt x="138" y="568"/>
                    </a:lnTo>
                    <a:lnTo>
                      <a:pt x="158" y="549"/>
                    </a:lnTo>
                    <a:lnTo>
                      <a:pt x="177" y="529"/>
                    </a:lnTo>
                    <a:lnTo>
                      <a:pt x="197" y="510"/>
                    </a:lnTo>
                    <a:lnTo>
                      <a:pt x="217" y="492"/>
                    </a:lnTo>
                    <a:lnTo>
                      <a:pt x="238" y="473"/>
                    </a:lnTo>
                    <a:lnTo>
                      <a:pt x="258" y="456"/>
                    </a:lnTo>
                    <a:lnTo>
                      <a:pt x="280" y="439"/>
                    </a:lnTo>
                    <a:lnTo>
                      <a:pt x="301" y="421"/>
                    </a:lnTo>
                    <a:lnTo>
                      <a:pt x="298" y="449"/>
                    </a:lnTo>
                    <a:lnTo>
                      <a:pt x="296" y="479"/>
                    </a:lnTo>
                    <a:lnTo>
                      <a:pt x="294" y="507"/>
                    </a:lnTo>
                    <a:lnTo>
                      <a:pt x="292" y="535"/>
                    </a:lnTo>
                    <a:lnTo>
                      <a:pt x="292" y="563"/>
                    </a:lnTo>
                    <a:lnTo>
                      <a:pt x="291" y="592"/>
                    </a:lnTo>
                    <a:lnTo>
                      <a:pt x="292" y="620"/>
                    </a:lnTo>
                    <a:lnTo>
                      <a:pt x="292" y="648"/>
                    </a:lnTo>
                    <a:lnTo>
                      <a:pt x="294" y="677"/>
                    </a:lnTo>
                    <a:lnTo>
                      <a:pt x="296" y="705"/>
                    </a:lnTo>
                    <a:lnTo>
                      <a:pt x="298" y="733"/>
                    </a:lnTo>
                    <a:lnTo>
                      <a:pt x="303" y="762"/>
                    </a:lnTo>
                    <a:lnTo>
                      <a:pt x="306" y="791"/>
                    </a:lnTo>
                    <a:lnTo>
                      <a:pt x="311" y="819"/>
                    </a:lnTo>
                    <a:lnTo>
                      <a:pt x="316" y="847"/>
                    </a:lnTo>
                    <a:lnTo>
                      <a:pt x="322" y="875"/>
                    </a:lnTo>
                    <a:lnTo>
                      <a:pt x="352" y="855"/>
                    </a:lnTo>
                    <a:lnTo>
                      <a:pt x="385" y="836"/>
                    </a:lnTo>
                    <a:lnTo>
                      <a:pt x="417" y="819"/>
                    </a:lnTo>
                    <a:lnTo>
                      <a:pt x="449" y="802"/>
                    </a:lnTo>
                    <a:lnTo>
                      <a:pt x="483" y="786"/>
                    </a:lnTo>
                    <a:lnTo>
                      <a:pt x="516" y="771"/>
                    </a:lnTo>
                    <a:lnTo>
                      <a:pt x="551" y="757"/>
                    </a:lnTo>
                    <a:lnTo>
                      <a:pt x="586" y="744"/>
                    </a:lnTo>
                    <a:lnTo>
                      <a:pt x="600" y="713"/>
                    </a:lnTo>
                    <a:lnTo>
                      <a:pt x="614" y="682"/>
                    </a:lnTo>
                    <a:lnTo>
                      <a:pt x="630" y="651"/>
                    </a:lnTo>
                    <a:lnTo>
                      <a:pt x="647" y="621"/>
                    </a:lnTo>
                    <a:lnTo>
                      <a:pt x="664" y="591"/>
                    </a:lnTo>
                    <a:lnTo>
                      <a:pt x="683" y="562"/>
                    </a:lnTo>
                    <a:lnTo>
                      <a:pt x="702" y="534"/>
                    </a:lnTo>
                    <a:lnTo>
                      <a:pt x="723" y="507"/>
                    </a:lnTo>
                    <a:lnTo>
                      <a:pt x="716" y="470"/>
                    </a:lnTo>
                    <a:lnTo>
                      <a:pt x="712" y="433"/>
                    </a:lnTo>
                    <a:lnTo>
                      <a:pt x="708" y="397"/>
                    </a:lnTo>
                    <a:lnTo>
                      <a:pt x="705" y="360"/>
                    </a:lnTo>
                    <a:lnTo>
                      <a:pt x="703" y="322"/>
                    </a:lnTo>
                    <a:lnTo>
                      <a:pt x="702" y="285"/>
                    </a:lnTo>
                    <a:lnTo>
                      <a:pt x="702" y="249"/>
                    </a:lnTo>
                    <a:lnTo>
                      <a:pt x="704" y="212"/>
                    </a:lnTo>
                    <a:lnTo>
                      <a:pt x="676" y="222"/>
                    </a:lnTo>
                    <a:lnTo>
                      <a:pt x="650" y="231"/>
                    </a:lnTo>
                    <a:lnTo>
                      <a:pt x="623" y="241"/>
                    </a:lnTo>
                    <a:lnTo>
                      <a:pt x="596" y="252"/>
                    </a:lnTo>
                    <a:lnTo>
                      <a:pt x="570" y="263"/>
                    </a:lnTo>
                    <a:lnTo>
                      <a:pt x="544" y="275"/>
                    </a:lnTo>
                    <a:lnTo>
                      <a:pt x="519" y="287"/>
                    </a:lnTo>
                    <a:lnTo>
                      <a:pt x="494" y="299"/>
                    </a:lnTo>
                    <a:lnTo>
                      <a:pt x="469" y="313"/>
                    </a:lnTo>
                    <a:lnTo>
                      <a:pt x="444" y="327"/>
                    </a:lnTo>
                    <a:lnTo>
                      <a:pt x="419" y="341"/>
                    </a:lnTo>
                    <a:lnTo>
                      <a:pt x="395" y="357"/>
                    </a:lnTo>
                    <a:lnTo>
                      <a:pt x="372" y="372"/>
                    </a:lnTo>
                    <a:lnTo>
                      <a:pt x="348" y="388"/>
                    </a:lnTo>
                    <a:lnTo>
                      <a:pt x="324" y="404"/>
                    </a:lnTo>
                    <a:lnTo>
                      <a:pt x="301" y="421"/>
                    </a:lnTo>
                    <a:lnTo>
                      <a:pt x="306" y="394"/>
                    </a:lnTo>
                    <a:lnTo>
                      <a:pt x="310" y="367"/>
                    </a:lnTo>
                    <a:lnTo>
                      <a:pt x="314" y="340"/>
                    </a:lnTo>
                    <a:lnTo>
                      <a:pt x="320" y="313"/>
                    </a:lnTo>
                    <a:lnTo>
                      <a:pt x="326" y="286"/>
                    </a:lnTo>
                    <a:lnTo>
                      <a:pt x="333" y="261"/>
                    </a:lnTo>
                    <a:lnTo>
                      <a:pt x="339" y="234"/>
                    </a:lnTo>
                    <a:lnTo>
                      <a:pt x="347" y="207"/>
                    </a:lnTo>
                    <a:lnTo>
                      <a:pt x="355" y="181"/>
                    </a:lnTo>
                    <a:lnTo>
                      <a:pt x="364" y="155"/>
                    </a:lnTo>
                    <a:lnTo>
                      <a:pt x="373" y="129"/>
                    </a:lnTo>
                    <a:lnTo>
                      <a:pt x="384" y="103"/>
                    </a:lnTo>
                    <a:lnTo>
                      <a:pt x="393" y="77"/>
                    </a:lnTo>
                    <a:lnTo>
                      <a:pt x="404" y="51"/>
                    </a:lnTo>
                    <a:lnTo>
                      <a:pt x="416" y="26"/>
                    </a:lnTo>
                    <a:lnTo>
                      <a:pt x="428" y="0"/>
                    </a:lnTo>
                    <a:close/>
                  </a:path>
                </a:pathLst>
              </a:custGeom>
              <a:solidFill>
                <a:srgbClr val="E42D15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5" name="Freeform 33"/>
              <p:cNvSpPr>
                <a:spLocks noEditPoints="1"/>
              </p:cNvSpPr>
              <p:nvPr userDrawn="1"/>
            </p:nvSpPr>
            <p:spPr bwMode="auto">
              <a:xfrm>
                <a:off x="4072" y="3272"/>
                <a:ext cx="226" cy="226"/>
              </a:xfrm>
              <a:custGeom>
                <a:avLst/>
                <a:gdLst/>
                <a:ahLst/>
                <a:cxnLst>
                  <a:cxn ang="0">
                    <a:pos x="204" y="307"/>
                  </a:cxn>
                  <a:cxn ang="0">
                    <a:pos x="147" y="311"/>
                  </a:cxn>
                  <a:cxn ang="0">
                    <a:pos x="101" y="335"/>
                  </a:cxn>
                  <a:cxn ang="0">
                    <a:pos x="69" y="381"/>
                  </a:cxn>
                  <a:cxn ang="0">
                    <a:pos x="40" y="428"/>
                  </a:cxn>
                  <a:cxn ang="0">
                    <a:pos x="13" y="477"/>
                  </a:cxn>
                  <a:cxn ang="0">
                    <a:pos x="36" y="471"/>
                  </a:cxn>
                  <a:cxn ang="0">
                    <a:pos x="109" y="416"/>
                  </a:cxn>
                  <a:cxn ang="0">
                    <a:pos x="187" y="369"/>
                  </a:cxn>
                  <a:cxn ang="0">
                    <a:pos x="268" y="328"/>
                  </a:cxn>
                  <a:cxn ang="0">
                    <a:pos x="290" y="308"/>
                  </a:cxn>
                  <a:cxn ang="0">
                    <a:pos x="252" y="307"/>
                  </a:cxn>
                  <a:cxn ang="0">
                    <a:pos x="501" y="0"/>
                  </a:cxn>
                  <a:cxn ang="0">
                    <a:pos x="452" y="26"/>
                  </a:cxn>
                  <a:cxn ang="0">
                    <a:pos x="405" y="54"/>
                  </a:cxn>
                  <a:cxn ang="0">
                    <a:pos x="358" y="85"/>
                  </a:cxn>
                  <a:cxn ang="0">
                    <a:pos x="313" y="118"/>
                  </a:cxn>
                  <a:cxn ang="0">
                    <a:pos x="310" y="166"/>
                  </a:cxn>
                  <a:cxn ang="0">
                    <a:pos x="308" y="213"/>
                  </a:cxn>
                  <a:cxn ang="0">
                    <a:pos x="308" y="261"/>
                  </a:cxn>
                  <a:cxn ang="0">
                    <a:pos x="310" y="309"/>
                  </a:cxn>
                  <a:cxn ang="0">
                    <a:pos x="310" y="309"/>
                  </a:cxn>
                  <a:cxn ang="0">
                    <a:pos x="310" y="309"/>
                  </a:cxn>
                  <a:cxn ang="0">
                    <a:pos x="310" y="309"/>
                  </a:cxn>
                  <a:cxn ang="0">
                    <a:pos x="279" y="398"/>
                  </a:cxn>
                  <a:cxn ang="0">
                    <a:pos x="254" y="490"/>
                  </a:cxn>
                  <a:cxn ang="0">
                    <a:pos x="237" y="583"/>
                  </a:cxn>
                  <a:cxn ang="0">
                    <a:pos x="229" y="677"/>
                  </a:cxn>
                  <a:cxn ang="0">
                    <a:pos x="287" y="659"/>
                  </a:cxn>
                  <a:cxn ang="0">
                    <a:pos x="347" y="645"/>
                  </a:cxn>
                  <a:cxn ang="0">
                    <a:pos x="407" y="635"/>
                  </a:cxn>
                  <a:cxn ang="0">
                    <a:pos x="468" y="628"/>
                  </a:cxn>
                  <a:cxn ang="0">
                    <a:pos x="504" y="585"/>
                  </a:cxn>
                  <a:cxn ang="0">
                    <a:pos x="543" y="543"/>
                  </a:cxn>
                  <a:cxn ang="0">
                    <a:pos x="585" y="504"/>
                  </a:cxn>
                  <a:cxn ang="0">
                    <a:pos x="628" y="467"/>
                  </a:cxn>
                  <a:cxn ang="0">
                    <a:pos x="636" y="407"/>
                  </a:cxn>
                  <a:cxn ang="0">
                    <a:pos x="646" y="346"/>
                  </a:cxn>
                  <a:cxn ang="0">
                    <a:pos x="660" y="287"/>
                  </a:cxn>
                  <a:cxn ang="0">
                    <a:pos x="677" y="229"/>
                  </a:cxn>
                  <a:cxn ang="0">
                    <a:pos x="583" y="237"/>
                  </a:cxn>
                  <a:cxn ang="0">
                    <a:pos x="490" y="253"/>
                  </a:cxn>
                  <a:cxn ang="0">
                    <a:pos x="398" y="278"/>
                  </a:cxn>
                  <a:cxn ang="0">
                    <a:pos x="310" y="309"/>
                  </a:cxn>
                  <a:cxn ang="0">
                    <a:pos x="348" y="227"/>
                  </a:cxn>
                  <a:cxn ang="0">
                    <a:pos x="392" y="148"/>
                  </a:cxn>
                  <a:cxn ang="0">
                    <a:pos x="444" y="72"/>
                  </a:cxn>
                  <a:cxn ang="0">
                    <a:pos x="501" y="0"/>
                  </a:cxn>
                </a:cxnLst>
                <a:rect l="0" t="0" r="r" b="b"/>
                <a:pathLst>
                  <a:path w="677" h="677">
                    <a:moveTo>
                      <a:pt x="233" y="307"/>
                    </a:moveTo>
                    <a:lnTo>
                      <a:pt x="204" y="307"/>
                    </a:lnTo>
                    <a:lnTo>
                      <a:pt x="176" y="308"/>
                    </a:lnTo>
                    <a:lnTo>
                      <a:pt x="147" y="311"/>
                    </a:lnTo>
                    <a:lnTo>
                      <a:pt x="119" y="313"/>
                    </a:lnTo>
                    <a:lnTo>
                      <a:pt x="101" y="335"/>
                    </a:lnTo>
                    <a:lnTo>
                      <a:pt x="85" y="358"/>
                    </a:lnTo>
                    <a:lnTo>
                      <a:pt x="69" y="381"/>
                    </a:lnTo>
                    <a:lnTo>
                      <a:pt x="54" y="404"/>
                    </a:lnTo>
                    <a:lnTo>
                      <a:pt x="40" y="428"/>
                    </a:lnTo>
                    <a:lnTo>
                      <a:pt x="26" y="452"/>
                    </a:lnTo>
                    <a:lnTo>
                      <a:pt x="13" y="477"/>
                    </a:lnTo>
                    <a:lnTo>
                      <a:pt x="0" y="502"/>
                    </a:lnTo>
                    <a:lnTo>
                      <a:pt x="36" y="471"/>
                    </a:lnTo>
                    <a:lnTo>
                      <a:pt x="72" y="443"/>
                    </a:lnTo>
                    <a:lnTo>
                      <a:pt x="109" y="416"/>
                    </a:lnTo>
                    <a:lnTo>
                      <a:pt x="148" y="393"/>
                    </a:lnTo>
                    <a:lnTo>
                      <a:pt x="187" y="369"/>
                    </a:lnTo>
                    <a:lnTo>
                      <a:pt x="227" y="347"/>
                    </a:lnTo>
                    <a:lnTo>
                      <a:pt x="268" y="328"/>
                    </a:lnTo>
                    <a:lnTo>
                      <a:pt x="310" y="309"/>
                    </a:lnTo>
                    <a:lnTo>
                      <a:pt x="290" y="308"/>
                    </a:lnTo>
                    <a:lnTo>
                      <a:pt x="271" y="308"/>
                    </a:lnTo>
                    <a:lnTo>
                      <a:pt x="252" y="307"/>
                    </a:lnTo>
                    <a:lnTo>
                      <a:pt x="233" y="307"/>
                    </a:lnTo>
                    <a:close/>
                    <a:moveTo>
                      <a:pt x="501" y="0"/>
                    </a:moveTo>
                    <a:lnTo>
                      <a:pt x="477" y="13"/>
                    </a:lnTo>
                    <a:lnTo>
                      <a:pt x="452" y="26"/>
                    </a:lnTo>
                    <a:lnTo>
                      <a:pt x="429" y="40"/>
                    </a:lnTo>
                    <a:lnTo>
                      <a:pt x="405" y="54"/>
                    </a:lnTo>
                    <a:lnTo>
                      <a:pt x="381" y="69"/>
                    </a:lnTo>
                    <a:lnTo>
                      <a:pt x="358" y="85"/>
                    </a:lnTo>
                    <a:lnTo>
                      <a:pt x="335" y="101"/>
                    </a:lnTo>
                    <a:lnTo>
                      <a:pt x="313" y="118"/>
                    </a:lnTo>
                    <a:lnTo>
                      <a:pt x="311" y="142"/>
                    </a:lnTo>
                    <a:lnTo>
                      <a:pt x="310" y="166"/>
                    </a:lnTo>
                    <a:lnTo>
                      <a:pt x="309" y="190"/>
                    </a:lnTo>
                    <a:lnTo>
                      <a:pt x="308" y="213"/>
                    </a:lnTo>
                    <a:lnTo>
                      <a:pt x="308" y="237"/>
                    </a:lnTo>
                    <a:lnTo>
                      <a:pt x="308" y="261"/>
                    </a:lnTo>
                    <a:lnTo>
                      <a:pt x="309" y="286"/>
                    </a:lnTo>
                    <a:lnTo>
                      <a:pt x="310" y="309"/>
                    </a:lnTo>
                    <a:lnTo>
                      <a:pt x="310" y="309"/>
                    </a:lnTo>
                    <a:lnTo>
                      <a:pt x="310" y="309"/>
                    </a:lnTo>
                    <a:lnTo>
                      <a:pt x="310" y="309"/>
                    </a:lnTo>
                    <a:lnTo>
                      <a:pt x="310" y="309"/>
                    </a:lnTo>
                    <a:lnTo>
                      <a:pt x="310" y="309"/>
                    </a:lnTo>
                    <a:lnTo>
                      <a:pt x="310" y="309"/>
                    </a:lnTo>
                    <a:lnTo>
                      <a:pt x="293" y="354"/>
                    </a:lnTo>
                    <a:lnTo>
                      <a:pt x="279" y="398"/>
                    </a:lnTo>
                    <a:lnTo>
                      <a:pt x="264" y="443"/>
                    </a:lnTo>
                    <a:lnTo>
                      <a:pt x="254" y="490"/>
                    </a:lnTo>
                    <a:lnTo>
                      <a:pt x="245" y="535"/>
                    </a:lnTo>
                    <a:lnTo>
                      <a:pt x="237" y="583"/>
                    </a:lnTo>
                    <a:lnTo>
                      <a:pt x="232" y="629"/>
                    </a:lnTo>
                    <a:lnTo>
                      <a:pt x="229" y="677"/>
                    </a:lnTo>
                    <a:lnTo>
                      <a:pt x="258" y="668"/>
                    </a:lnTo>
                    <a:lnTo>
                      <a:pt x="287" y="659"/>
                    </a:lnTo>
                    <a:lnTo>
                      <a:pt x="316" y="652"/>
                    </a:lnTo>
                    <a:lnTo>
                      <a:pt x="347" y="645"/>
                    </a:lnTo>
                    <a:lnTo>
                      <a:pt x="377" y="640"/>
                    </a:lnTo>
                    <a:lnTo>
                      <a:pt x="407" y="635"/>
                    </a:lnTo>
                    <a:lnTo>
                      <a:pt x="437" y="631"/>
                    </a:lnTo>
                    <a:lnTo>
                      <a:pt x="468" y="628"/>
                    </a:lnTo>
                    <a:lnTo>
                      <a:pt x="486" y="606"/>
                    </a:lnTo>
                    <a:lnTo>
                      <a:pt x="504" y="585"/>
                    </a:lnTo>
                    <a:lnTo>
                      <a:pt x="524" y="563"/>
                    </a:lnTo>
                    <a:lnTo>
                      <a:pt x="543" y="543"/>
                    </a:lnTo>
                    <a:lnTo>
                      <a:pt x="564" y="523"/>
                    </a:lnTo>
                    <a:lnTo>
                      <a:pt x="585" y="504"/>
                    </a:lnTo>
                    <a:lnTo>
                      <a:pt x="607" y="485"/>
                    </a:lnTo>
                    <a:lnTo>
                      <a:pt x="628" y="467"/>
                    </a:lnTo>
                    <a:lnTo>
                      <a:pt x="632" y="437"/>
                    </a:lnTo>
                    <a:lnTo>
                      <a:pt x="636" y="407"/>
                    </a:lnTo>
                    <a:lnTo>
                      <a:pt x="640" y="376"/>
                    </a:lnTo>
                    <a:lnTo>
                      <a:pt x="646" y="346"/>
                    </a:lnTo>
                    <a:lnTo>
                      <a:pt x="652" y="316"/>
                    </a:lnTo>
                    <a:lnTo>
                      <a:pt x="660" y="287"/>
                    </a:lnTo>
                    <a:lnTo>
                      <a:pt x="668" y="258"/>
                    </a:lnTo>
                    <a:lnTo>
                      <a:pt x="677" y="229"/>
                    </a:lnTo>
                    <a:lnTo>
                      <a:pt x="630" y="232"/>
                    </a:lnTo>
                    <a:lnTo>
                      <a:pt x="583" y="237"/>
                    </a:lnTo>
                    <a:lnTo>
                      <a:pt x="536" y="245"/>
                    </a:lnTo>
                    <a:lnTo>
                      <a:pt x="490" y="253"/>
                    </a:lnTo>
                    <a:lnTo>
                      <a:pt x="444" y="264"/>
                    </a:lnTo>
                    <a:lnTo>
                      <a:pt x="398" y="278"/>
                    </a:lnTo>
                    <a:lnTo>
                      <a:pt x="354" y="292"/>
                    </a:lnTo>
                    <a:lnTo>
                      <a:pt x="310" y="309"/>
                    </a:lnTo>
                    <a:lnTo>
                      <a:pt x="328" y="267"/>
                    </a:lnTo>
                    <a:lnTo>
                      <a:pt x="348" y="227"/>
                    </a:lnTo>
                    <a:lnTo>
                      <a:pt x="369" y="186"/>
                    </a:lnTo>
                    <a:lnTo>
                      <a:pt x="392" y="148"/>
                    </a:lnTo>
                    <a:lnTo>
                      <a:pt x="417" y="109"/>
                    </a:lnTo>
                    <a:lnTo>
                      <a:pt x="444" y="72"/>
                    </a:lnTo>
                    <a:lnTo>
                      <a:pt x="472" y="35"/>
                    </a:lnTo>
                    <a:lnTo>
                      <a:pt x="501" y="0"/>
                    </a:lnTo>
                    <a:close/>
                  </a:path>
                </a:pathLst>
              </a:custGeom>
              <a:solidFill>
                <a:srgbClr val="E42D15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6" name="Freeform 34"/>
              <p:cNvSpPr>
                <a:spLocks/>
              </p:cNvSpPr>
              <p:nvPr userDrawn="1"/>
            </p:nvSpPr>
            <p:spPr bwMode="auto">
              <a:xfrm>
                <a:off x="3320" y="3021"/>
                <a:ext cx="350" cy="424"/>
              </a:xfrm>
              <a:custGeom>
                <a:avLst/>
                <a:gdLst/>
                <a:ahLst/>
                <a:cxnLst>
                  <a:cxn ang="0">
                    <a:pos x="552" y="66"/>
                  </a:cxn>
                  <a:cxn ang="0">
                    <a:pos x="450" y="172"/>
                  </a:cxn>
                  <a:cxn ang="0">
                    <a:pos x="355" y="287"/>
                  </a:cxn>
                  <a:cxn ang="0">
                    <a:pos x="381" y="410"/>
                  </a:cxn>
                  <a:cxn ang="0">
                    <a:pos x="412" y="532"/>
                  </a:cxn>
                  <a:cxn ang="0">
                    <a:pos x="396" y="622"/>
                  </a:cxn>
                  <a:cxn ang="0">
                    <a:pos x="274" y="653"/>
                  </a:cxn>
                  <a:cxn ang="0">
                    <a:pos x="154" y="690"/>
                  </a:cxn>
                  <a:cxn ang="0">
                    <a:pos x="79" y="797"/>
                  </a:cxn>
                  <a:cxn ang="0">
                    <a:pos x="33" y="937"/>
                  </a:cxn>
                  <a:cxn ang="0">
                    <a:pos x="0" y="1079"/>
                  </a:cxn>
                  <a:cxn ang="0">
                    <a:pos x="70" y="980"/>
                  </a:cxn>
                  <a:cxn ang="0">
                    <a:pos x="147" y="887"/>
                  </a:cxn>
                  <a:cxn ang="0">
                    <a:pos x="229" y="798"/>
                  </a:cxn>
                  <a:cxn ang="0">
                    <a:pos x="315" y="715"/>
                  </a:cxn>
                  <a:cxn ang="0">
                    <a:pos x="407" y="637"/>
                  </a:cxn>
                  <a:cxn ang="0">
                    <a:pos x="430" y="695"/>
                  </a:cxn>
                  <a:cxn ang="0">
                    <a:pos x="423" y="820"/>
                  </a:cxn>
                  <a:cxn ang="0">
                    <a:pos x="424" y="944"/>
                  </a:cxn>
                  <a:cxn ang="0">
                    <a:pos x="434" y="1068"/>
                  </a:cxn>
                  <a:cxn ang="0">
                    <a:pos x="451" y="1191"/>
                  </a:cxn>
                  <a:cxn ang="0">
                    <a:pos x="513" y="1245"/>
                  </a:cxn>
                  <a:cxn ang="0">
                    <a:pos x="653" y="1167"/>
                  </a:cxn>
                  <a:cxn ang="0">
                    <a:pos x="801" y="1101"/>
                  </a:cxn>
                  <a:cxn ang="0">
                    <a:pos x="871" y="1038"/>
                  </a:cxn>
                  <a:cxn ang="0">
                    <a:pos x="905" y="970"/>
                  </a:cxn>
                  <a:cxn ang="0">
                    <a:pos x="940" y="903"/>
                  </a:cxn>
                  <a:cxn ang="0">
                    <a:pos x="980" y="838"/>
                  </a:cxn>
                  <a:cxn ang="0">
                    <a:pos x="1022" y="776"/>
                  </a:cxn>
                  <a:cxn ang="0">
                    <a:pos x="1043" y="682"/>
                  </a:cxn>
                  <a:cxn ang="0">
                    <a:pos x="1026" y="522"/>
                  </a:cxn>
                  <a:cxn ang="0">
                    <a:pos x="1022" y="362"/>
                  </a:cxn>
                  <a:cxn ang="0">
                    <a:pos x="946" y="335"/>
                  </a:cxn>
                  <a:cxn ang="0">
                    <a:pos x="830" y="382"/>
                  </a:cxn>
                  <a:cxn ang="0">
                    <a:pos x="718" y="435"/>
                  </a:cxn>
                  <a:cxn ang="0">
                    <a:pos x="610" y="497"/>
                  </a:cxn>
                  <a:cxn ang="0">
                    <a:pos x="505" y="564"/>
                  </a:cxn>
                  <a:cxn ang="0">
                    <a:pos x="444" y="573"/>
                  </a:cxn>
                  <a:cxn ang="0">
                    <a:pos x="465" y="456"/>
                  </a:cxn>
                  <a:cxn ang="0">
                    <a:pos x="493" y="339"/>
                  </a:cxn>
                  <a:cxn ang="0">
                    <a:pos x="529" y="224"/>
                  </a:cxn>
                  <a:cxn ang="0">
                    <a:pos x="572" y="110"/>
                  </a:cxn>
                  <a:cxn ang="0">
                    <a:pos x="623" y="0"/>
                  </a:cxn>
                </a:cxnLst>
                <a:rect l="0" t="0" r="r" b="b"/>
                <a:pathLst>
                  <a:path w="1052" h="1273">
                    <a:moveTo>
                      <a:pt x="623" y="0"/>
                    </a:moveTo>
                    <a:lnTo>
                      <a:pt x="586" y="33"/>
                    </a:lnTo>
                    <a:lnTo>
                      <a:pt x="552" y="66"/>
                    </a:lnTo>
                    <a:lnTo>
                      <a:pt x="517" y="101"/>
                    </a:lnTo>
                    <a:lnTo>
                      <a:pt x="482" y="136"/>
                    </a:lnTo>
                    <a:lnTo>
                      <a:pt x="450" y="172"/>
                    </a:lnTo>
                    <a:lnTo>
                      <a:pt x="418" y="210"/>
                    </a:lnTo>
                    <a:lnTo>
                      <a:pt x="386" y="247"/>
                    </a:lnTo>
                    <a:lnTo>
                      <a:pt x="355" y="287"/>
                    </a:lnTo>
                    <a:lnTo>
                      <a:pt x="363" y="328"/>
                    </a:lnTo>
                    <a:lnTo>
                      <a:pt x="371" y="369"/>
                    </a:lnTo>
                    <a:lnTo>
                      <a:pt x="381" y="410"/>
                    </a:lnTo>
                    <a:lnTo>
                      <a:pt x="391" y="450"/>
                    </a:lnTo>
                    <a:lnTo>
                      <a:pt x="401" y="491"/>
                    </a:lnTo>
                    <a:lnTo>
                      <a:pt x="412" y="532"/>
                    </a:lnTo>
                    <a:lnTo>
                      <a:pt x="424" y="572"/>
                    </a:lnTo>
                    <a:lnTo>
                      <a:pt x="437" y="612"/>
                    </a:lnTo>
                    <a:lnTo>
                      <a:pt x="396" y="622"/>
                    </a:lnTo>
                    <a:lnTo>
                      <a:pt x="355" y="632"/>
                    </a:lnTo>
                    <a:lnTo>
                      <a:pt x="314" y="641"/>
                    </a:lnTo>
                    <a:lnTo>
                      <a:pt x="274" y="653"/>
                    </a:lnTo>
                    <a:lnTo>
                      <a:pt x="233" y="665"/>
                    </a:lnTo>
                    <a:lnTo>
                      <a:pt x="193" y="677"/>
                    </a:lnTo>
                    <a:lnTo>
                      <a:pt x="154" y="690"/>
                    </a:lnTo>
                    <a:lnTo>
                      <a:pt x="114" y="704"/>
                    </a:lnTo>
                    <a:lnTo>
                      <a:pt x="96" y="750"/>
                    </a:lnTo>
                    <a:lnTo>
                      <a:pt x="79" y="797"/>
                    </a:lnTo>
                    <a:lnTo>
                      <a:pt x="62" y="843"/>
                    </a:lnTo>
                    <a:lnTo>
                      <a:pt x="47" y="890"/>
                    </a:lnTo>
                    <a:lnTo>
                      <a:pt x="33" y="937"/>
                    </a:lnTo>
                    <a:lnTo>
                      <a:pt x="20" y="985"/>
                    </a:lnTo>
                    <a:lnTo>
                      <a:pt x="9" y="1031"/>
                    </a:lnTo>
                    <a:lnTo>
                      <a:pt x="0" y="1079"/>
                    </a:lnTo>
                    <a:lnTo>
                      <a:pt x="22" y="1045"/>
                    </a:lnTo>
                    <a:lnTo>
                      <a:pt x="46" y="1013"/>
                    </a:lnTo>
                    <a:lnTo>
                      <a:pt x="70" y="980"/>
                    </a:lnTo>
                    <a:lnTo>
                      <a:pt x="95" y="948"/>
                    </a:lnTo>
                    <a:lnTo>
                      <a:pt x="121" y="917"/>
                    </a:lnTo>
                    <a:lnTo>
                      <a:pt x="147" y="887"/>
                    </a:lnTo>
                    <a:lnTo>
                      <a:pt x="174" y="856"/>
                    </a:lnTo>
                    <a:lnTo>
                      <a:pt x="201" y="827"/>
                    </a:lnTo>
                    <a:lnTo>
                      <a:pt x="229" y="798"/>
                    </a:lnTo>
                    <a:lnTo>
                      <a:pt x="257" y="770"/>
                    </a:lnTo>
                    <a:lnTo>
                      <a:pt x="286" y="742"/>
                    </a:lnTo>
                    <a:lnTo>
                      <a:pt x="315" y="715"/>
                    </a:lnTo>
                    <a:lnTo>
                      <a:pt x="345" y="688"/>
                    </a:lnTo>
                    <a:lnTo>
                      <a:pt x="376" y="663"/>
                    </a:lnTo>
                    <a:lnTo>
                      <a:pt x="407" y="637"/>
                    </a:lnTo>
                    <a:lnTo>
                      <a:pt x="438" y="613"/>
                    </a:lnTo>
                    <a:lnTo>
                      <a:pt x="434" y="654"/>
                    </a:lnTo>
                    <a:lnTo>
                      <a:pt x="430" y="695"/>
                    </a:lnTo>
                    <a:lnTo>
                      <a:pt x="426" y="736"/>
                    </a:lnTo>
                    <a:lnTo>
                      <a:pt x="424" y="779"/>
                    </a:lnTo>
                    <a:lnTo>
                      <a:pt x="423" y="820"/>
                    </a:lnTo>
                    <a:lnTo>
                      <a:pt x="423" y="861"/>
                    </a:lnTo>
                    <a:lnTo>
                      <a:pt x="423" y="903"/>
                    </a:lnTo>
                    <a:lnTo>
                      <a:pt x="424" y="944"/>
                    </a:lnTo>
                    <a:lnTo>
                      <a:pt x="426" y="986"/>
                    </a:lnTo>
                    <a:lnTo>
                      <a:pt x="430" y="1027"/>
                    </a:lnTo>
                    <a:lnTo>
                      <a:pt x="434" y="1068"/>
                    </a:lnTo>
                    <a:lnTo>
                      <a:pt x="439" y="1109"/>
                    </a:lnTo>
                    <a:lnTo>
                      <a:pt x="445" y="1150"/>
                    </a:lnTo>
                    <a:lnTo>
                      <a:pt x="451" y="1191"/>
                    </a:lnTo>
                    <a:lnTo>
                      <a:pt x="459" y="1232"/>
                    </a:lnTo>
                    <a:lnTo>
                      <a:pt x="467" y="1273"/>
                    </a:lnTo>
                    <a:lnTo>
                      <a:pt x="513" y="1245"/>
                    </a:lnTo>
                    <a:lnTo>
                      <a:pt x="559" y="1218"/>
                    </a:lnTo>
                    <a:lnTo>
                      <a:pt x="606" y="1192"/>
                    </a:lnTo>
                    <a:lnTo>
                      <a:pt x="653" y="1167"/>
                    </a:lnTo>
                    <a:lnTo>
                      <a:pt x="702" y="1145"/>
                    </a:lnTo>
                    <a:lnTo>
                      <a:pt x="751" y="1122"/>
                    </a:lnTo>
                    <a:lnTo>
                      <a:pt x="801" y="1101"/>
                    </a:lnTo>
                    <a:lnTo>
                      <a:pt x="852" y="1083"/>
                    </a:lnTo>
                    <a:lnTo>
                      <a:pt x="862" y="1060"/>
                    </a:lnTo>
                    <a:lnTo>
                      <a:pt x="871" y="1038"/>
                    </a:lnTo>
                    <a:lnTo>
                      <a:pt x="882" y="1015"/>
                    </a:lnTo>
                    <a:lnTo>
                      <a:pt x="893" y="992"/>
                    </a:lnTo>
                    <a:lnTo>
                      <a:pt x="905" y="970"/>
                    </a:lnTo>
                    <a:lnTo>
                      <a:pt x="917" y="947"/>
                    </a:lnTo>
                    <a:lnTo>
                      <a:pt x="928" y="925"/>
                    </a:lnTo>
                    <a:lnTo>
                      <a:pt x="940" y="903"/>
                    </a:lnTo>
                    <a:lnTo>
                      <a:pt x="953" y="881"/>
                    </a:lnTo>
                    <a:lnTo>
                      <a:pt x="966" y="860"/>
                    </a:lnTo>
                    <a:lnTo>
                      <a:pt x="980" y="838"/>
                    </a:lnTo>
                    <a:lnTo>
                      <a:pt x="994" y="817"/>
                    </a:lnTo>
                    <a:lnTo>
                      <a:pt x="1008" y="797"/>
                    </a:lnTo>
                    <a:lnTo>
                      <a:pt x="1022" y="776"/>
                    </a:lnTo>
                    <a:lnTo>
                      <a:pt x="1036" y="756"/>
                    </a:lnTo>
                    <a:lnTo>
                      <a:pt x="1052" y="736"/>
                    </a:lnTo>
                    <a:lnTo>
                      <a:pt x="1043" y="682"/>
                    </a:lnTo>
                    <a:lnTo>
                      <a:pt x="1035" y="630"/>
                    </a:lnTo>
                    <a:lnTo>
                      <a:pt x="1030" y="576"/>
                    </a:lnTo>
                    <a:lnTo>
                      <a:pt x="1026" y="522"/>
                    </a:lnTo>
                    <a:lnTo>
                      <a:pt x="1024" y="469"/>
                    </a:lnTo>
                    <a:lnTo>
                      <a:pt x="1022" y="415"/>
                    </a:lnTo>
                    <a:lnTo>
                      <a:pt x="1022" y="362"/>
                    </a:lnTo>
                    <a:lnTo>
                      <a:pt x="1025" y="308"/>
                    </a:lnTo>
                    <a:lnTo>
                      <a:pt x="985" y="321"/>
                    </a:lnTo>
                    <a:lnTo>
                      <a:pt x="946" y="335"/>
                    </a:lnTo>
                    <a:lnTo>
                      <a:pt x="907" y="350"/>
                    </a:lnTo>
                    <a:lnTo>
                      <a:pt x="868" y="365"/>
                    </a:lnTo>
                    <a:lnTo>
                      <a:pt x="830" y="382"/>
                    </a:lnTo>
                    <a:lnTo>
                      <a:pt x="792" y="399"/>
                    </a:lnTo>
                    <a:lnTo>
                      <a:pt x="755" y="417"/>
                    </a:lnTo>
                    <a:lnTo>
                      <a:pt x="718" y="435"/>
                    </a:lnTo>
                    <a:lnTo>
                      <a:pt x="681" y="456"/>
                    </a:lnTo>
                    <a:lnTo>
                      <a:pt x="646" y="475"/>
                    </a:lnTo>
                    <a:lnTo>
                      <a:pt x="610" y="497"/>
                    </a:lnTo>
                    <a:lnTo>
                      <a:pt x="574" y="518"/>
                    </a:lnTo>
                    <a:lnTo>
                      <a:pt x="540" y="541"/>
                    </a:lnTo>
                    <a:lnTo>
                      <a:pt x="505" y="564"/>
                    </a:lnTo>
                    <a:lnTo>
                      <a:pt x="472" y="589"/>
                    </a:lnTo>
                    <a:lnTo>
                      <a:pt x="438" y="613"/>
                    </a:lnTo>
                    <a:lnTo>
                      <a:pt x="444" y="573"/>
                    </a:lnTo>
                    <a:lnTo>
                      <a:pt x="450" y="535"/>
                    </a:lnTo>
                    <a:lnTo>
                      <a:pt x="457" y="495"/>
                    </a:lnTo>
                    <a:lnTo>
                      <a:pt x="465" y="456"/>
                    </a:lnTo>
                    <a:lnTo>
                      <a:pt x="474" y="417"/>
                    </a:lnTo>
                    <a:lnTo>
                      <a:pt x="482" y="378"/>
                    </a:lnTo>
                    <a:lnTo>
                      <a:pt x="493" y="339"/>
                    </a:lnTo>
                    <a:lnTo>
                      <a:pt x="504" y="300"/>
                    </a:lnTo>
                    <a:lnTo>
                      <a:pt x="516" y="261"/>
                    </a:lnTo>
                    <a:lnTo>
                      <a:pt x="529" y="224"/>
                    </a:lnTo>
                    <a:lnTo>
                      <a:pt x="543" y="186"/>
                    </a:lnTo>
                    <a:lnTo>
                      <a:pt x="557" y="148"/>
                    </a:lnTo>
                    <a:lnTo>
                      <a:pt x="572" y="110"/>
                    </a:lnTo>
                    <a:lnTo>
                      <a:pt x="588" y="74"/>
                    </a:lnTo>
                    <a:lnTo>
                      <a:pt x="604" y="37"/>
                    </a:lnTo>
                    <a:lnTo>
                      <a:pt x="623" y="0"/>
                    </a:lnTo>
                    <a:close/>
                  </a:path>
                </a:pathLst>
              </a:custGeom>
              <a:solidFill>
                <a:srgbClr val="E42D15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7" name="Freeform 35"/>
              <p:cNvSpPr>
                <a:spLocks noEditPoints="1"/>
              </p:cNvSpPr>
              <p:nvPr userDrawn="1"/>
            </p:nvSpPr>
            <p:spPr bwMode="auto">
              <a:xfrm>
                <a:off x="3744" y="2944"/>
                <a:ext cx="328" cy="328"/>
              </a:xfrm>
              <a:custGeom>
                <a:avLst/>
                <a:gdLst/>
                <a:ahLst/>
                <a:cxnLst>
                  <a:cxn ang="0">
                    <a:pos x="297" y="449"/>
                  </a:cxn>
                  <a:cxn ang="0">
                    <a:pos x="234" y="451"/>
                  </a:cxn>
                  <a:cxn ang="0">
                    <a:pos x="172" y="456"/>
                  </a:cxn>
                  <a:cxn ang="0">
                    <a:pos x="100" y="555"/>
                  </a:cxn>
                  <a:cxn ang="0">
                    <a:pos x="37" y="660"/>
                  </a:cxn>
                  <a:cxn ang="0">
                    <a:pos x="25" y="708"/>
                  </a:cxn>
                  <a:cxn ang="0">
                    <a:pos x="105" y="647"/>
                  </a:cxn>
                  <a:cxn ang="0">
                    <a:pos x="187" y="590"/>
                  </a:cxn>
                  <a:cxn ang="0">
                    <a:pos x="272" y="538"/>
                  </a:cxn>
                  <a:cxn ang="0">
                    <a:pos x="361" y="492"/>
                  </a:cxn>
                  <a:cxn ang="0">
                    <a:pos x="451" y="451"/>
                  </a:cxn>
                  <a:cxn ang="0">
                    <a:pos x="394" y="449"/>
                  </a:cxn>
                  <a:cxn ang="0">
                    <a:pos x="985" y="334"/>
                  </a:cxn>
                  <a:cxn ang="0">
                    <a:pos x="882" y="341"/>
                  </a:cxn>
                  <a:cxn ang="0">
                    <a:pos x="780" y="356"/>
                  </a:cxn>
                  <a:cxn ang="0">
                    <a:pos x="679" y="378"/>
                  </a:cxn>
                  <a:cxn ang="0">
                    <a:pos x="580" y="405"/>
                  </a:cxn>
                  <a:cxn ang="0">
                    <a:pos x="483" y="440"/>
                  </a:cxn>
                  <a:cxn ang="0">
                    <a:pos x="427" y="516"/>
                  </a:cxn>
                  <a:cxn ang="0">
                    <a:pos x="394" y="614"/>
                  </a:cxn>
                  <a:cxn ang="0">
                    <a:pos x="369" y="714"/>
                  </a:cxn>
                  <a:cxn ang="0">
                    <a:pos x="350" y="815"/>
                  </a:cxn>
                  <a:cxn ang="0">
                    <a:pos x="337" y="918"/>
                  </a:cxn>
                  <a:cxn ang="0">
                    <a:pos x="375" y="973"/>
                  </a:cxn>
                  <a:cxn ang="0">
                    <a:pos x="504" y="941"/>
                  </a:cxn>
                  <a:cxn ang="0">
                    <a:pos x="636" y="921"/>
                  </a:cxn>
                  <a:cxn ang="0">
                    <a:pos x="733" y="853"/>
                  </a:cxn>
                  <a:cxn ang="0">
                    <a:pos x="821" y="762"/>
                  </a:cxn>
                  <a:cxn ang="0">
                    <a:pos x="916" y="681"/>
                  </a:cxn>
                  <a:cxn ang="0">
                    <a:pos x="933" y="549"/>
                  </a:cxn>
                  <a:cxn ang="0">
                    <a:pos x="961" y="419"/>
                  </a:cxn>
                  <a:cxn ang="0">
                    <a:pos x="730" y="0"/>
                  </a:cxn>
                  <a:cxn ang="0">
                    <a:pos x="624" y="58"/>
                  </a:cxn>
                  <a:cxn ang="0">
                    <a:pos x="521" y="124"/>
                  </a:cxn>
                  <a:cxn ang="0">
                    <a:pos x="453" y="207"/>
                  </a:cxn>
                  <a:cxn ang="0">
                    <a:pos x="448" y="312"/>
                  </a:cxn>
                  <a:cxn ang="0">
                    <a:pos x="449" y="417"/>
                  </a:cxn>
                  <a:cxn ang="0">
                    <a:pos x="477" y="391"/>
                  </a:cxn>
                  <a:cxn ang="0">
                    <a:pos x="522" y="302"/>
                  </a:cxn>
                  <a:cxn ang="0">
                    <a:pos x="571" y="216"/>
                  </a:cxn>
                  <a:cxn ang="0">
                    <a:pos x="626" y="132"/>
                  </a:cxn>
                  <a:cxn ang="0">
                    <a:pos x="687" y="52"/>
                  </a:cxn>
                </a:cxnLst>
                <a:rect l="0" t="0" r="r" b="b"/>
                <a:pathLst>
                  <a:path w="985" h="986">
                    <a:moveTo>
                      <a:pt x="338" y="448"/>
                    </a:moveTo>
                    <a:lnTo>
                      <a:pt x="318" y="449"/>
                    </a:lnTo>
                    <a:lnTo>
                      <a:pt x="297" y="449"/>
                    </a:lnTo>
                    <a:lnTo>
                      <a:pt x="275" y="449"/>
                    </a:lnTo>
                    <a:lnTo>
                      <a:pt x="255" y="450"/>
                    </a:lnTo>
                    <a:lnTo>
                      <a:pt x="234" y="451"/>
                    </a:lnTo>
                    <a:lnTo>
                      <a:pt x="214" y="452"/>
                    </a:lnTo>
                    <a:lnTo>
                      <a:pt x="192" y="455"/>
                    </a:lnTo>
                    <a:lnTo>
                      <a:pt x="172" y="456"/>
                    </a:lnTo>
                    <a:lnTo>
                      <a:pt x="147" y="488"/>
                    </a:lnTo>
                    <a:lnTo>
                      <a:pt x="123" y="522"/>
                    </a:lnTo>
                    <a:lnTo>
                      <a:pt x="100" y="555"/>
                    </a:lnTo>
                    <a:lnTo>
                      <a:pt x="79" y="590"/>
                    </a:lnTo>
                    <a:lnTo>
                      <a:pt x="57" y="624"/>
                    </a:lnTo>
                    <a:lnTo>
                      <a:pt x="37" y="660"/>
                    </a:lnTo>
                    <a:lnTo>
                      <a:pt x="18" y="694"/>
                    </a:lnTo>
                    <a:lnTo>
                      <a:pt x="0" y="731"/>
                    </a:lnTo>
                    <a:lnTo>
                      <a:pt x="25" y="708"/>
                    </a:lnTo>
                    <a:lnTo>
                      <a:pt x="51" y="687"/>
                    </a:lnTo>
                    <a:lnTo>
                      <a:pt x="78" y="666"/>
                    </a:lnTo>
                    <a:lnTo>
                      <a:pt x="105" y="647"/>
                    </a:lnTo>
                    <a:lnTo>
                      <a:pt x="132" y="626"/>
                    </a:lnTo>
                    <a:lnTo>
                      <a:pt x="159" y="608"/>
                    </a:lnTo>
                    <a:lnTo>
                      <a:pt x="187" y="590"/>
                    </a:lnTo>
                    <a:lnTo>
                      <a:pt x="215" y="571"/>
                    </a:lnTo>
                    <a:lnTo>
                      <a:pt x="243" y="555"/>
                    </a:lnTo>
                    <a:lnTo>
                      <a:pt x="272" y="538"/>
                    </a:lnTo>
                    <a:lnTo>
                      <a:pt x="301" y="523"/>
                    </a:lnTo>
                    <a:lnTo>
                      <a:pt x="330" y="506"/>
                    </a:lnTo>
                    <a:lnTo>
                      <a:pt x="361" y="492"/>
                    </a:lnTo>
                    <a:lnTo>
                      <a:pt x="390" y="478"/>
                    </a:lnTo>
                    <a:lnTo>
                      <a:pt x="420" y="464"/>
                    </a:lnTo>
                    <a:lnTo>
                      <a:pt x="451" y="451"/>
                    </a:lnTo>
                    <a:lnTo>
                      <a:pt x="451" y="451"/>
                    </a:lnTo>
                    <a:lnTo>
                      <a:pt x="422" y="450"/>
                    </a:lnTo>
                    <a:lnTo>
                      <a:pt x="394" y="449"/>
                    </a:lnTo>
                    <a:lnTo>
                      <a:pt x="366" y="449"/>
                    </a:lnTo>
                    <a:lnTo>
                      <a:pt x="338" y="448"/>
                    </a:lnTo>
                    <a:close/>
                    <a:moveTo>
                      <a:pt x="985" y="334"/>
                    </a:moveTo>
                    <a:lnTo>
                      <a:pt x="950" y="336"/>
                    </a:lnTo>
                    <a:lnTo>
                      <a:pt x="917" y="338"/>
                    </a:lnTo>
                    <a:lnTo>
                      <a:pt x="882" y="341"/>
                    </a:lnTo>
                    <a:lnTo>
                      <a:pt x="848" y="346"/>
                    </a:lnTo>
                    <a:lnTo>
                      <a:pt x="814" y="351"/>
                    </a:lnTo>
                    <a:lnTo>
                      <a:pt x="780" y="356"/>
                    </a:lnTo>
                    <a:lnTo>
                      <a:pt x="746" y="363"/>
                    </a:lnTo>
                    <a:lnTo>
                      <a:pt x="713" y="370"/>
                    </a:lnTo>
                    <a:lnTo>
                      <a:pt x="679" y="378"/>
                    </a:lnTo>
                    <a:lnTo>
                      <a:pt x="646" y="387"/>
                    </a:lnTo>
                    <a:lnTo>
                      <a:pt x="613" y="395"/>
                    </a:lnTo>
                    <a:lnTo>
                      <a:pt x="580" y="405"/>
                    </a:lnTo>
                    <a:lnTo>
                      <a:pt x="548" y="416"/>
                    </a:lnTo>
                    <a:lnTo>
                      <a:pt x="515" y="428"/>
                    </a:lnTo>
                    <a:lnTo>
                      <a:pt x="483" y="440"/>
                    </a:lnTo>
                    <a:lnTo>
                      <a:pt x="451" y="451"/>
                    </a:lnTo>
                    <a:lnTo>
                      <a:pt x="438" y="484"/>
                    </a:lnTo>
                    <a:lnTo>
                      <a:pt x="427" y="516"/>
                    </a:lnTo>
                    <a:lnTo>
                      <a:pt x="415" y="549"/>
                    </a:lnTo>
                    <a:lnTo>
                      <a:pt x="404" y="581"/>
                    </a:lnTo>
                    <a:lnTo>
                      <a:pt x="394" y="614"/>
                    </a:lnTo>
                    <a:lnTo>
                      <a:pt x="386" y="647"/>
                    </a:lnTo>
                    <a:lnTo>
                      <a:pt x="377" y="680"/>
                    </a:lnTo>
                    <a:lnTo>
                      <a:pt x="369" y="714"/>
                    </a:lnTo>
                    <a:lnTo>
                      <a:pt x="362" y="747"/>
                    </a:lnTo>
                    <a:lnTo>
                      <a:pt x="355" y="781"/>
                    </a:lnTo>
                    <a:lnTo>
                      <a:pt x="350" y="815"/>
                    </a:lnTo>
                    <a:lnTo>
                      <a:pt x="345" y="849"/>
                    </a:lnTo>
                    <a:lnTo>
                      <a:pt x="341" y="883"/>
                    </a:lnTo>
                    <a:lnTo>
                      <a:pt x="337" y="918"/>
                    </a:lnTo>
                    <a:lnTo>
                      <a:pt x="335" y="951"/>
                    </a:lnTo>
                    <a:lnTo>
                      <a:pt x="333" y="986"/>
                    </a:lnTo>
                    <a:lnTo>
                      <a:pt x="375" y="973"/>
                    </a:lnTo>
                    <a:lnTo>
                      <a:pt x="418" y="962"/>
                    </a:lnTo>
                    <a:lnTo>
                      <a:pt x="461" y="951"/>
                    </a:lnTo>
                    <a:lnTo>
                      <a:pt x="504" y="941"/>
                    </a:lnTo>
                    <a:lnTo>
                      <a:pt x="548" y="933"/>
                    </a:lnTo>
                    <a:lnTo>
                      <a:pt x="592" y="926"/>
                    </a:lnTo>
                    <a:lnTo>
                      <a:pt x="636" y="921"/>
                    </a:lnTo>
                    <a:lnTo>
                      <a:pt x="681" y="916"/>
                    </a:lnTo>
                    <a:lnTo>
                      <a:pt x="706" y="884"/>
                    </a:lnTo>
                    <a:lnTo>
                      <a:pt x="733" y="853"/>
                    </a:lnTo>
                    <a:lnTo>
                      <a:pt x="761" y="822"/>
                    </a:lnTo>
                    <a:lnTo>
                      <a:pt x="791" y="791"/>
                    </a:lnTo>
                    <a:lnTo>
                      <a:pt x="821" y="762"/>
                    </a:lnTo>
                    <a:lnTo>
                      <a:pt x="852" y="734"/>
                    </a:lnTo>
                    <a:lnTo>
                      <a:pt x="883" y="707"/>
                    </a:lnTo>
                    <a:lnTo>
                      <a:pt x="916" y="681"/>
                    </a:lnTo>
                    <a:lnTo>
                      <a:pt x="920" y="637"/>
                    </a:lnTo>
                    <a:lnTo>
                      <a:pt x="926" y="593"/>
                    </a:lnTo>
                    <a:lnTo>
                      <a:pt x="933" y="549"/>
                    </a:lnTo>
                    <a:lnTo>
                      <a:pt x="941" y="505"/>
                    </a:lnTo>
                    <a:lnTo>
                      <a:pt x="950" y="462"/>
                    </a:lnTo>
                    <a:lnTo>
                      <a:pt x="961" y="419"/>
                    </a:lnTo>
                    <a:lnTo>
                      <a:pt x="972" y="376"/>
                    </a:lnTo>
                    <a:lnTo>
                      <a:pt x="985" y="334"/>
                    </a:lnTo>
                    <a:close/>
                    <a:moveTo>
                      <a:pt x="730" y="0"/>
                    </a:moveTo>
                    <a:lnTo>
                      <a:pt x="694" y="19"/>
                    </a:lnTo>
                    <a:lnTo>
                      <a:pt x="659" y="38"/>
                    </a:lnTo>
                    <a:lnTo>
                      <a:pt x="624" y="58"/>
                    </a:lnTo>
                    <a:lnTo>
                      <a:pt x="589" y="79"/>
                    </a:lnTo>
                    <a:lnTo>
                      <a:pt x="555" y="102"/>
                    </a:lnTo>
                    <a:lnTo>
                      <a:pt x="521" y="124"/>
                    </a:lnTo>
                    <a:lnTo>
                      <a:pt x="488" y="148"/>
                    </a:lnTo>
                    <a:lnTo>
                      <a:pt x="455" y="173"/>
                    </a:lnTo>
                    <a:lnTo>
                      <a:pt x="453" y="207"/>
                    </a:lnTo>
                    <a:lnTo>
                      <a:pt x="450" y="242"/>
                    </a:lnTo>
                    <a:lnTo>
                      <a:pt x="448" y="277"/>
                    </a:lnTo>
                    <a:lnTo>
                      <a:pt x="448" y="312"/>
                    </a:lnTo>
                    <a:lnTo>
                      <a:pt x="448" y="347"/>
                    </a:lnTo>
                    <a:lnTo>
                      <a:pt x="448" y="381"/>
                    </a:lnTo>
                    <a:lnTo>
                      <a:pt x="449" y="417"/>
                    </a:lnTo>
                    <a:lnTo>
                      <a:pt x="451" y="451"/>
                    </a:lnTo>
                    <a:lnTo>
                      <a:pt x="463" y="421"/>
                    </a:lnTo>
                    <a:lnTo>
                      <a:pt x="477" y="391"/>
                    </a:lnTo>
                    <a:lnTo>
                      <a:pt x="491" y="361"/>
                    </a:lnTo>
                    <a:lnTo>
                      <a:pt x="507" y="332"/>
                    </a:lnTo>
                    <a:lnTo>
                      <a:pt x="522" y="302"/>
                    </a:lnTo>
                    <a:lnTo>
                      <a:pt x="538" y="273"/>
                    </a:lnTo>
                    <a:lnTo>
                      <a:pt x="554" y="244"/>
                    </a:lnTo>
                    <a:lnTo>
                      <a:pt x="571" y="216"/>
                    </a:lnTo>
                    <a:lnTo>
                      <a:pt x="589" y="188"/>
                    </a:lnTo>
                    <a:lnTo>
                      <a:pt x="607" y="160"/>
                    </a:lnTo>
                    <a:lnTo>
                      <a:pt x="626" y="132"/>
                    </a:lnTo>
                    <a:lnTo>
                      <a:pt x="646" y="105"/>
                    </a:lnTo>
                    <a:lnTo>
                      <a:pt x="666" y="79"/>
                    </a:lnTo>
                    <a:lnTo>
                      <a:pt x="687" y="52"/>
                    </a:lnTo>
                    <a:lnTo>
                      <a:pt x="708" y="26"/>
                    </a:lnTo>
                    <a:lnTo>
                      <a:pt x="730" y="0"/>
                    </a:lnTo>
                    <a:close/>
                  </a:path>
                </a:pathLst>
              </a:custGeom>
              <a:solidFill>
                <a:srgbClr val="E42D15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8" name="Freeform 36"/>
              <p:cNvSpPr>
                <a:spLocks/>
              </p:cNvSpPr>
              <p:nvPr userDrawn="1"/>
            </p:nvSpPr>
            <p:spPr bwMode="auto">
              <a:xfrm>
                <a:off x="4125" y="2981"/>
                <a:ext cx="291" cy="241"/>
              </a:xfrm>
              <a:custGeom>
                <a:avLst/>
                <a:gdLst/>
                <a:ahLst/>
                <a:cxnLst>
                  <a:cxn ang="0">
                    <a:pos x="708" y="7"/>
                  </a:cxn>
                  <a:cxn ang="0">
                    <a:pos x="643" y="23"/>
                  </a:cxn>
                  <a:cxn ang="0">
                    <a:pos x="579" y="44"/>
                  </a:cxn>
                  <a:cxn ang="0">
                    <a:pos x="515" y="66"/>
                  </a:cxn>
                  <a:cxn ang="0">
                    <a:pos x="474" y="106"/>
                  </a:cxn>
                  <a:cxn ang="0">
                    <a:pos x="455" y="161"/>
                  </a:cxn>
                  <a:cxn ang="0">
                    <a:pos x="440" y="216"/>
                  </a:cxn>
                  <a:cxn ang="0">
                    <a:pos x="426" y="273"/>
                  </a:cxn>
                  <a:cxn ang="0">
                    <a:pos x="393" y="293"/>
                  </a:cxn>
                  <a:cxn ang="0">
                    <a:pos x="337" y="277"/>
                  </a:cxn>
                  <a:cxn ang="0">
                    <a:pos x="281" y="263"/>
                  </a:cxn>
                  <a:cxn ang="0">
                    <a:pos x="224" y="251"/>
                  </a:cxn>
                  <a:cxn ang="0">
                    <a:pos x="169" y="266"/>
                  </a:cxn>
                  <a:cxn ang="0">
                    <a:pos x="117" y="309"/>
                  </a:cxn>
                  <a:cxn ang="0">
                    <a:pos x="68" y="355"/>
                  </a:cxn>
                  <a:cxn ang="0">
                    <a:pos x="21" y="403"/>
                  </a:cxn>
                  <a:cxn ang="0">
                    <a:pos x="25" y="416"/>
                  </a:cxn>
                  <a:cxn ang="0">
                    <a:pos x="75" y="393"/>
                  </a:cxn>
                  <a:cxn ang="0">
                    <a:pos x="127" y="373"/>
                  </a:cxn>
                  <a:cxn ang="0">
                    <a:pos x="179" y="355"/>
                  </a:cxn>
                  <a:cxn ang="0">
                    <a:pos x="232" y="339"/>
                  </a:cxn>
                  <a:cxn ang="0">
                    <a:pos x="285" y="326"/>
                  </a:cxn>
                  <a:cxn ang="0">
                    <a:pos x="339" y="314"/>
                  </a:cxn>
                  <a:cxn ang="0">
                    <a:pos x="393" y="306"/>
                  </a:cxn>
                  <a:cxn ang="0">
                    <a:pos x="404" y="324"/>
                  </a:cxn>
                  <a:cxn ang="0">
                    <a:pos x="370" y="372"/>
                  </a:cxn>
                  <a:cxn ang="0">
                    <a:pos x="340" y="419"/>
                  </a:cxn>
                  <a:cxn ang="0">
                    <a:pos x="312" y="469"/>
                  </a:cxn>
                  <a:cxn ang="0">
                    <a:pos x="285" y="518"/>
                  </a:cxn>
                  <a:cxn ang="0">
                    <a:pos x="261" y="570"/>
                  </a:cxn>
                  <a:cxn ang="0">
                    <a:pos x="239" y="623"/>
                  </a:cxn>
                  <a:cxn ang="0">
                    <a:pos x="220" y="676"/>
                  </a:cxn>
                  <a:cxn ang="0">
                    <a:pos x="227" y="703"/>
                  </a:cxn>
                  <a:cxn ang="0">
                    <a:pos x="258" y="702"/>
                  </a:cxn>
                  <a:cxn ang="0">
                    <a:pos x="302" y="702"/>
                  </a:cxn>
                  <a:cxn ang="0">
                    <a:pos x="360" y="705"/>
                  </a:cxn>
                  <a:cxn ang="0">
                    <a:pos x="418" y="710"/>
                  </a:cxn>
                  <a:cxn ang="0">
                    <a:pos x="476" y="717"/>
                  </a:cxn>
                  <a:cxn ang="0">
                    <a:pos x="532" y="702"/>
                  </a:cxn>
                  <a:cxn ang="0">
                    <a:pos x="589" y="664"/>
                  </a:cxn>
                  <a:cxn ang="0">
                    <a:pos x="650" y="630"/>
                  </a:cxn>
                  <a:cxn ang="0">
                    <a:pos x="711" y="599"/>
                  </a:cxn>
                  <a:cxn ang="0">
                    <a:pos x="756" y="551"/>
                  </a:cxn>
                  <a:cxn ang="0">
                    <a:pos x="785" y="483"/>
                  </a:cxn>
                  <a:cxn ang="0">
                    <a:pos x="817" y="417"/>
                  </a:cxn>
                  <a:cxn ang="0">
                    <a:pos x="854" y="352"/>
                  </a:cxn>
                  <a:cxn ang="0">
                    <a:pos x="838" y="314"/>
                  </a:cxn>
                  <a:cxn ang="0">
                    <a:pos x="768" y="303"/>
                  </a:cxn>
                  <a:cxn ang="0">
                    <a:pos x="696" y="295"/>
                  </a:cxn>
                  <a:cxn ang="0">
                    <a:pos x="625" y="292"/>
                  </a:cxn>
                  <a:cxn ang="0">
                    <a:pos x="568" y="291"/>
                  </a:cxn>
                  <a:cxn ang="0">
                    <a:pos x="526" y="293"/>
                  </a:cxn>
                  <a:cxn ang="0">
                    <a:pos x="484" y="295"/>
                  </a:cxn>
                  <a:cxn ang="0">
                    <a:pos x="441" y="299"/>
                  </a:cxn>
                  <a:cxn ang="0">
                    <a:pos x="437" y="280"/>
                  </a:cxn>
                  <a:cxn ang="0">
                    <a:pos x="472" y="238"/>
                  </a:cxn>
                  <a:cxn ang="0">
                    <a:pos x="508" y="197"/>
                  </a:cxn>
                  <a:cxn ang="0">
                    <a:pos x="547" y="158"/>
                  </a:cxn>
                  <a:cxn ang="0">
                    <a:pos x="587" y="120"/>
                  </a:cxn>
                  <a:cxn ang="0">
                    <a:pos x="629" y="83"/>
                  </a:cxn>
                  <a:cxn ang="0">
                    <a:pos x="673" y="49"/>
                  </a:cxn>
                  <a:cxn ang="0">
                    <a:pos x="718" y="17"/>
                  </a:cxn>
                </a:cxnLst>
                <a:rect l="0" t="0" r="r" b="b"/>
                <a:pathLst>
                  <a:path w="873" h="723">
                    <a:moveTo>
                      <a:pt x="741" y="0"/>
                    </a:moveTo>
                    <a:lnTo>
                      <a:pt x="708" y="7"/>
                    </a:lnTo>
                    <a:lnTo>
                      <a:pt x="676" y="15"/>
                    </a:lnTo>
                    <a:lnTo>
                      <a:pt x="643" y="23"/>
                    </a:lnTo>
                    <a:lnTo>
                      <a:pt x="611" y="33"/>
                    </a:lnTo>
                    <a:lnTo>
                      <a:pt x="579" y="44"/>
                    </a:lnTo>
                    <a:lnTo>
                      <a:pt x="546" y="54"/>
                    </a:lnTo>
                    <a:lnTo>
                      <a:pt x="515" y="66"/>
                    </a:lnTo>
                    <a:lnTo>
                      <a:pt x="484" y="79"/>
                    </a:lnTo>
                    <a:lnTo>
                      <a:pt x="474" y="106"/>
                    </a:lnTo>
                    <a:lnTo>
                      <a:pt x="464" y="133"/>
                    </a:lnTo>
                    <a:lnTo>
                      <a:pt x="455" y="161"/>
                    </a:lnTo>
                    <a:lnTo>
                      <a:pt x="448" y="189"/>
                    </a:lnTo>
                    <a:lnTo>
                      <a:pt x="440" y="216"/>
                    </a:lnTo>
                    <a:lnTo>
                      <a:pt x="433" y="245"/>
                    </a:lnTo>
                    <a:lnTo>
                      <a:pt x="426" y="273"/>
                    </a:lnTo>
                    <a:lnTo>
                      <a:pt x="420" y="302"/>
                    </a:lnTo>
                    <a:lnTo>
                      <a:pt x="393" y="293"/>
                    </a:lnTo>
                    <a:lnTo>
                      <a:pt x="365" y="284"/>
                    </a:lnTo>
                    <a:lnTo>
                      <a:pt x="337" y="277"/>
                    </a:lnTo>
                    <a:lnTo>
                      <a:pt x="309" y="269"/>
                    </a:lnTo>
                    <a:lnTo>
                      <a:pt x="281" y="263"/>
                    </a:lnTo>
                    <a:lnTo>
                      <a:pt x="252" y="256"/>
                    </a:lnTo>
                    <a:lnTo>
                      <a:pt x="224" y="251"/>
                    </a:lnTo>
                    <a:lnTo>
                      <a:pt x="196" y="245"/>
                    </a:lnTo>
                    <a:lnTo>
                      <a:pt x="169" y="266"/>
                    </a:lnTo>
                    <a:lnTo>
                      <a:pt x="142" y="287"/>
                    </a:lnTo>
                    <a:lnTo>
                      <a:pt x="117" y="309"/>
                    </a:lnTo>
                    <a:lnTo>
                      <a:pt x="93" y="332"/>
                    </a:lnTo>
                    <a:lnTo>
                      <a:pt x="68" y="355"/>
                    </a:lnTo>
                    <a:lnTo>
                      <a:pt x="44" y="379"/>
                    </a:lnTo>
                    <a:lnTo>
                      <a:pt x="21" y="403"/>
                    </a:lnTo>
                    <a:lnTo>
                      <a:pt x="0" y="428"/>
                    </a:lnTo>
                    <a:lnTo>
                      <a:pt x="25" y="416"/>
                    </a:lnTo>
                    <a:lnTo>
                      <a:pt x="49" y="404"/>
                    </a:lnTo>
                    <a:lnTo>
                      <a:pt x="75" y="393"/>
                    </a:lnTo>
                    <a:lnTo>
                      <a:pt x="101" y="384"/>
                    </a:lnTo>
                    <a:lnTo>
                      <a:pt x="127" y="373"/>
                    </a:lnTo>
                    <a:lnTo>
                      <a:pt x="153" y="364"/>
                    </a:lnTo>
                    <a:lnTo>
                      <a:pt x="179" y="355"/>
                    </a:lnTo>
                    <a:lnTo>
                      <a:pt x="206" y="347"/>
                    </a:lnTo>
                    <a:lnTo>
                      <a:pt x="232" y="339"/>
                    </a:lnTo>
                    <a:lnTo>
                      <a:pt x="259" y="333"/>
                    </a:lnTo>
                    <a:lnTo>
                      <a:pt x="285" y="326"/>
                    </a:lnTo>
                    <a:lnTo>
                      <a:pt x="312" y="320"/>
                    </a:lnTo>
                    <a:lnTo>
                      <a:pt x="339" y="314"/>
                    </a:lnTo>
                    <a:lnTo>
                      <a:pt x="366" y="310"/>
                    </a:lnTo>
                    <a:lnTo>
                      <a:pt x="393" y="306"/>
                    </a:lnTo>
                    <a:lnTo>
                      <a:pt x="420" y="302"/>
                    </a:lnTo>
                    <a:lnTo>
                      <a:pt x="404" y="324"/>
                    </a:lnTo>
                    <a:lnTo>
                      <a:pt x="386" y="348"/>
                    </a:lnTo>
                    <a:lnTo>
                      <a:pt x="370" y="372"/>
                    </a:lnTo>
                    <a:lnTo>
                      <a:pt x="355" y="395"/>
                    </a:lnTo>
                    <a:lnTo>
                      <a:pt x="340" y="419"/>
                    </a:lnTo>
                    <a:lnTo>
                      <a:pt x="326" y="444"/>
                    </a:lnTo>
                    <a:lnTo>
                      <a:pt x="312" y="469"/>
                    </a:lnTo>
                    <a:lnTo>
                      <a:pt x="298" y="494"/>
                    </a:lnTo>
                    <a:lnTo>
                      <a:pt x="285" y="518"/>
                    </a:lnTo>
                    <a:lnTo>
                      <a:pt x="273" y="544"/>
                    </a:lnTo>
                    <a:lnTo>
                      <a:pt x="261" y="570"/>
                    </a:lnTo>
                    <a:lnTo>
                      <a:pt x="250" y="596"/>
                    </a:lnTo>
                    <a:lnTo>
                      <a:pt x="239" y="623"/>
                    </a:lnTo>
                    <a:lnTo>
                      <a:pt x="229" y="650"/>
                    </a:lnTo>
                    <a:lnTo>
                      <a:pt x="220" y="676"/>
                    </a:lnTo>
                    <a:lnTo>
                      <a:pt x="210" y="704"/>
                    </a:lnTo>
                    <a:lnTo>
                      <a:pt x="227" y="703"/>
                    </a:lnTo>
                    <a:lnTo>
                      <a:pt x="242" y="703"/>
                    </a:lnTo>
                    <a:lnTo>
                      <a:pt x="258" y="702"/>
                    </a:lnTo>
                    <a:lnTo>
                      <a:pt x="274" y="702"/>
                    </a:lnTo>
                    <a:lnTo>
                      <a:pt x="302" y="702"/>
                    </a:lnTo>
                    <a:lnTo>
                      <a:pt x="331" y="703"/>
                    </a:lnTo>
                    <a:lnTo>
                      <a:pt x="360" y="705"/>
                    </a:lnTo>
                    <a:lnTo>
                      <a:pt x="390" y="707"/>
                    </a:lnTo>
                    <a:lnTo>
                      <a:pt x="418" y="710"/>
                    </a:lnTo>
                    <a:lnTo>
                      <a:pt x="447" y="714"/>
                    </a:lnTo>
                    <a:lnTo>
                      <a:pt x="476" y="717"/>
                    </a:lnTo>
                    <a:lnTo>
                      <a:pt x="504" y="723"/>
                    </a:lnTo>
                    <a:lnTo>
                      <a:pt x="532" y="702"/>
                    </a:lnTo>
                    <a:lnTo>
                      <a:pt x="560" y="683"/>
                    </a:lnTo>
                    <a:lnTo>
                      <a:pt x="589" y="664"/>
                    </a:lnTo>
                    <a:lnTo>
                      <a:pt x="620" y="647"/>
                    </a:lnTo>
                    <a:lnTo>
                      <a:pt x="650" y="630"/>
                    </a:lnTo>
                    <a:lnTo>
                      <a:pt x="680" y="613"/>
                    </a:lnTo>
                    <a:lnTo>
                      <a:pt x="711" y="599"/>
                    </a:lnTo>
                    <a:lnTo>
                      <a:pt x="743" y="585"/>
                    </a:lnTo>
                    <a:lnTo>
                      <a:pt x="756" y="551"/>
                    </a:lnTo>
                    <a:lnTo>
                      <a:pt x="770" y="516"/>
                    </a:lnTo>
                    <a:lnTo>
                      <a:pt x="785" y="483"/>
                    </a:lnTo>
                    <a:lnTo>
                      <a:pt x="801" y="449"/>
                    </a:lnTo>
                    <a:lnTo>
                      <a:pt x="817" y="417"/>
                    </a:lnTo>
                    <a:lnTo>
                      <a:pt x="836" y="385"/>
                    </a:lnTo>
                    <a:lnTo>
                      <a:pt x="854" y="352"/>
                    </a:lnTo>
                    <a:lnTo>
                      <a:pt x="873" y="322"/>
                    </a:lnTo>
                    <a:lnTo>
                      <a:pt x="838" y="314"/>
                    </a:lnTo>
                    <a:lnTo>
                      <a:pt x="802" y="308"/>
                    </a:lnTo>
                    <a:lnTo>
                      <a:pt x="768" y="303"/>
                    </a:lnTo>
                    <a:lnTo>
                      <a:pt x="732" y="298"/>
                    </a:lnTo>
                    <a:lnTo>
                      <a:pt x="696" y="295"/>
                    </a:lnTo>
                    <a:lnTo>
                      <a:pt x="661" y="293"/>
                    </a:lnTo>
                    <a:lnTo>
                      <a:pt x="625" y="292"/>
                    </a:lnTo>
                    <a:lnTo>
                      <a:pt x="589" y="291"/>
                    </a:lnTo>
                    <a:lnTo>
                      <a:pt x="568" y="291"/>
                    </a:lnTo>
                    <a:lnTo>
                      <a:pt x="547" y="292"/>
                    </a:lnTo>
                    <a:lnTo>
                      <a:pt x="526" y="293"/>
                    </a:lnTo>
                    <a:lnTo>
                      <a:pt x="504" y="294"/>
                    </a:lnTo>
                    <a:lnTo>
                      <a:pt x="484" y="295"/>
                    </a:lnTo>
                    <a:lnTo>
                      <a:pt x="462" y="297"/>
                    </a:lnTo>
                    <a:lnTo>
                      <a:pt x="441" y="299"/>
                    </a:lnTo>
                    <a:lnTo>
                      <a:pt x="420" y="302"/>
                    </a:lnTo>
                    <a:lnTo>
                      <a:pt x="437" y="280"/>
                    </a:lnTo>
                    <a:lnTo>
                      <a:pt x="454" y="258"/>
                    </a:lnTo>
                    <a:lnTo>
                      <a:pt x="472" y="238"/>
                    </a:lnTo>
                    <a:lnTo>
                      <a:pt x="490" y="217"/>
                    </a:lnTo>
                    <a:lnTo>
                      <a:pt x="508" y="197"/>
                    </a:lnTo>
                    <a:lnTo>
                      <a:pt x="528" y="177"/>
                    </a:lnTo>
                    <a:lnTo>
                      <a:pt x="547" y="158"/>
                    </a:lnTo>
                    <a:lnTo>
                      <a:pt x="567" y="139"/>
                    </a:lnTo>
                    <a:lnTo>
                      <a:pt x="587" y="120"/>
                    </a:lnTo>
                    <a:lnTo>
                      <a:pt x="608" y="102"/>
                    </a:lnTo>
                    <a:lnTo>
                      <a:pt x="629" y="83"/>
                    </a:lnTo>
                    <a:lnTo>
                      <a:pt x="651" y="66"/>
                    </a:lnTo>
                    <a:lnTo>
                      <a:pt x="673" y="49"/>
                    </a:lnTo>
                    <a:lnTo>
                      <a:pt x="695" y="33"/>
                    </a:lnTo>
                    <a:lnTo>
                      <a:pt x="718" y="17"/>
                    </a:lnTo>
                    <a:lnTo>
                      <a:pt x="741" y="0"/>
                    </a:lnTo>
                    <a:close/>
                  </a:path>
                </a:pathLst>
              </a:custGeom>
              <a:solidFill>
                <a:srgbClr val="E42D15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9" name="Freeform 37"/>
              <p:cNvSpPr>
                <a:spLocks noEditPoints="1"/>
              </p:cNvSpPr>
              <p:nvPr userDrawn="1"/>
            </p:nvSpPr>
            <p:spPr bwMode="auto">
              <a:xfrm>
                <a:off x="4444" y="3092"/>
                <a:ext cx="240" cy="177"/>
              </a:xfrm>
              <a:custGeom>
                <a:avLst/>
                <a:gdLst/>
                <a:ahLst/>
                <a:cxnLst>
                  <a:cxn ang="0">
                    <a:pos x="363" y="175"/>
                  </a:cxn>
                  <a:cxn ang="0">
                    <a:pos x="363" y="175"/>
                  </a:cxn>
                  <a:cxn ang="0">
                    <a:pos x="327" y="205"/>
                  </a:cxn>
                  <a:cxn ang="0">
                    <a:pos x="257" y="269"/>
                  </a:cxn>
                  <a:cxn ang="0">
                    <a:pos x="194" y="338"/>
                  </a:cxn>
                  <a:cxn ang="0">
                    <a:pos x="136" y="412"/>
                  </a:cxn>
                  <a:cxn ang="0">
                    <a:pos x="139" y="459"/>
                  </a:cxn>
                  <a:cxn ang="0">
                    <a:pos x="197" y="475"/>
                  </a:cxn>
                  <a:cxn ang="0">
                    <a:pos x="255" y="494"/>
                  </a:cxn>
                  <a:cxn ang="0">
                    <a:pos x="313" y="517"/>
                  </a:cxn>
                  <a:cxn ang="0">
                    <a:pos x="367" y="519"/>
                  </a:cxn>
                  <a:cxn ang="0">
                    <a:pos x="421" y="502"/>
                  </a:cxn>
                  <a:cxn ang="0">
                    <a:pos x="477" y="487"/>
                  </a:cxn>
                  <a:cxn ang="0">
                    <a:pos x="532" y="475"/>
                  </a:cxn>
                  <a:cxn ang="0">
                    <a:pos x="578" y="446"/>
                  </a:cxn>
                  <a:cxn ang="0">
                    <a:pos x="616" y="398"/>
                  </a:cxn>
                  <a:cxn ang="0">
                    <a:pos x="656" y="352"/>
                  </a:cxn>
                  <a:cxn ang="0">
                    <a:pos x="699" y="309"/>
                  </a:cxn>
                  <a:cxn ang="0">
                    <a:pos x="679" y="268"/>
                  </a:cxn>
                  <a:cxn ang="0">
                    <a:pos x="591" y="231"/>
                  </a:cxn>
                  <a:cxn ang="0">
                    <a:pos x="502" y="203"/>
                  </a:cxn>
                  <a:cxn ang="0">
                    <a:pos x="410" y="182"/>
                  </a:cxn>
                  <a:cxn ang="0">
                    <a:pos x="196" y="82"/>
                  </a:cxn>
                  <a:cxn ang="0">
                    <a:pos x="144" y="105"/>
                  </a:cxn>
                  <a:cxn ang="0">
                    <a:pos x="95" y="129"/>
                  </a:cxn>
                  <a:cxn ang="0">
                    <a:pos x="46" y="156"/>
                  </a:cxn>
                  <a:cxn ang="0">
                    <a:pos x="0" y="186"/>
                  </a:cxn>
                  <a:cxn ang="0">
                    <a:pos x="52" y="177"/>
                  </a:cxn>
                  <a:cxn ang="0">
                    <a:pos x="106" y="169"/>
                  </a:cxn>
                  <a:cxn ang="0">
                    <a:pos x="160" y="166"/>
                  </a:cxn>
                  <a:cxn ang="0">
                    <a:pos x="214" y="165"/>
                  </a:cxn>
                  <a:cxn ang="0">
                    <a:pos x="289" y="167"/>
                  </a:cxn>
                  <a:cxn ang="0">
                    <a:pos x="362" y="175"/>
                  </a:cxn>
                  <a:cxn ang="0">
                    <a:pos x="322" y="149"/>
                  </a:cxn>
                  <a:cxn ang="0">
                    <a:pos x="280" y="125"/>
                  </a:cxn>
                  <a:cxn ang="0">
                    <a:pos x="239" y="102"/>
                  </a:cxn>
                  <a:cxn ang="0">
                    <a:pos x="196" y="82"/>
                  </a:cxn>
                  <a:cxn ang="0">
                    <a:pos x="575" y="1"/>
                  </a:cxn>
                  <a:cxn ang="0">
                    <a:pos x="500" y="6"/>
                  </a:cxn>
                  <a:cxn ang="0">
                    <a:pos x="448" y="30"/>
                  </a:cxn>
                  <a:cxn ang="0">
                    <a:pos x="422" y="70"/>
                  </a:cxn>
                  <a:cxn ang="0">
                    <a:pos x="397" y="111"/>
                  </a:cxn>
                  <a:cxn ang="0">
                    <a:pos x="374" y="153"/>
                  </a:cxn>
                  <a:cxn ang="0">
                    <a:pos x="400" y="148"/>
                  </a:cxn>
                  <a:cxn ang="0">
                    <a:pos x="476" y="98"/>
                  </a:cxn>
                  <a:cxn ang="0">
                    <a:pos x="556" y="55"/>
                  </a:cxn>
                  <a:cxn ang="0">
                    <a:pos x="640" y="18"/>
                  </a:cxn>
                  <a:cxn ang="0">
                    <a:pos x="666" y="1"/>
                  </a:cxn>
                  <a:cxn ang="0">
                    <a:pos x="630" y="0"/>
                  </a:cxn>
                </a:cxnLst>
                <a:rect l="0" t="0" r="r" b="b"/>
                <a:pathLst>
                  <a:path w="721" h="530">
                    <a:moveTo>
                      <a:pt x="363" y="175"/>
                    </a:moveTo>
                    <a:lnTo>
                      <a:pt x="363" y="175"/>
                    </a:lnTo>
                    <a:lnTo>
                      <a:pt x="363" y="175"/>
                    </a:lnTo>
                    <a:lnTo>
                      <a:pt x="363" y="175"/>
                    </a:lnTo>
                    <a:lnTo>
                      <a:pt x="363" y="175"/>
                    </a:lnTo>
                    <a:lnTo>
                      <a:pt x="327" y="205"/>
                    </a:lnTo>
                    <a:lnTo>
                      <a:pt x="291" y="235"/>
                    </a:lnTo>
                    <a:lnTo>
                      <a:pt x="257" y="269"/>
                    </a:lnTo>
                    <a:lnTo>
                      <a:pt x="224" y="302"/>
                    </a:lnTo>
                    <a:lnTo>
                      <a:pt x="194" y="338"/>
                    </a:lnTo>
                    <a:lnTo>
                      <a:pt x="164" y="374"/>
                    </a:lnTo>
                    <a:lnTo>
                      <a:pt x="136" y="412"/>
                    </a:lnTo>
                    <a:lnTo>
                      <a:pt x="110" y="452"/>
                    </a:lnTo>
                    <a:lnTo>
                      <a:pt x="139" y="459"/>
                    </a:lnTo>
                    <a:lnTo>
                      <a:pt x="168" y="466"/>
                    </a:lnTo>
                    <a:lnTo>
                      <a:pt x="197" y="475"/>
                    </a:lnTo>
                    <a:lnTo>
                      <a:pt x="226" y="485"/>
                    </a:lnTo>
                    <a:lnTo>
                      <a:pt x="255" y="494"/>
                    </a:lnTo>
                    <a:lnTo>
                      <a:pt x="285" y="505"/>
                    </a:lnTo>
                    <a:lnTo>
                      <a:pt x="313" y="517"/>
                    </a:lnTo>
                    <a:lnTo>
                      <a:pt x="341" y="530"/>
                    </a:lnTo>
                    <a:lnTo>
                      <a:pt x="367" y="519"/>
                    </a:lnTo>
                    <a:lnTo>
                      <a:pt x="394" y="511"/>
                    </a:lnTo>
                    <a:lnTo>
                      <a:pt x="421" y="502"/>
                    </a:lnTo>
                    <a:lnTo>
                      <a:pt x="449" y="493"/>
                    </a:lnTo>
                    <a:lnTo>
                      <a:pt x="477" y="487"/>
                    </a:lnTo>
                    <a:lnTo>
                      <a:pt x="504" y="480"/>
                    </a:lnTo>
                    <a:lnTo>
                      <a:pt x="532" y="475"/>
                    </a:lnTo>
                    <a:lnTo>
                      <a:pt x="560" y="471"/>
                    </a:lnTo>
                    <a:lnTo>
                      <a:pt x="578" y="446"/>
                    </a:lnTo>
                    <a:lnTo>
                      <a:pt x="597" y="422"/>
                    </a:lnTo>
                    <a:lnTo>
                      <a:pt x="616" y="398"/>
                    </a:lnTo>
                    <a:lnTo>
                      <a:pt x="636" y="374"/>
                    </a:lnTo>
                    <a:lnTo>
                      <a:pt x="656" y="352"/>
                    </a:lnTo>
                    <a:lnTo>
                      <a:pt x="678" y="330"/>
                    </a:lnTo>
                    <a:lnTo>
                      <a:pt x="699" y="309"/>
                    </a:lnTo>
                    <a:lnTo>
                      <a:pt x="721" y="288"/>
                    </a:lnTo>
                    <a:lnTo>
                      <a:pt x="679" y="268"/>
                    </a:lnTo>
                    <a:lnTo>
                      <a:pt x="636" y="248"/>
                    </a:lnTo>
                    <a:lnTo>
                      <a:pt x="591" y="231"/>
                    </a:lnTo>
                    <a:lnTo>
                      <a:pt x="547" y="216"/>
                    </a:lnTo>
                    <a:lnTo>
                      <a:pt x="502" y="203"/>
                    </a:lnTo>
                    <a:lnTo>
                      <a:pt x="456" y="191"/>
                    </a:lnTo>
                    <a:lnTo>
                      <a:pt x="410" y="182"/>
                    </a:lnTo>
                    <a:lnTo>
                      <a:pt x="363" y="175"/>
                    </a:lnTo>
                    <a:close/>
                    <a:moveTo>
                      <a:pt x="196" y="82"/>
                    </a:moveTo>
                    <a:lnTo>
                      <a:pt x="170" y="93"/>
                    </a:lnTo>
                    <a:lnTo>
                      <a:pt x="144" y="105"/>
                    </a:lnTo>
                    <a:lnTo>
                      <a:pt x="119" y="116"/>
                    </a:lnTo>
                    <a:lnTo>
                      <a:pt x="95" y="129"/>
                    </a:lnTo>
                    <a:lnTo>
                      <a:pt x="70" y="142"/>
                    </a:lnTo>
                    <a:lnTo>
                      <a:pt x="46" y="156"/>
                    </a:lnTo>
                    <a:lnTo>
                      <a:pt x="22" y="170"/>
                    </a:lnTo>
                    <a:lnTo>
                      <a:pt x="0" y="186"/>
                    </a:lnTo>
                    <a:lnTo>
                      <a:pt x="27" y="181"/>
                    </a:lnTo>
                    <a:lnTo>
                      <a:pt x="52" y="177"/>
                    </a:lnTo>
                    <a:lnTo>
                      <a:pt x="79" y="173"/>
                    </a:lnTo>
                    <a:lnTo>
                      <a:pt x="106" y="169"/>
                    </a:lnTo>
                    <a:lnTo>
                      <a:pt x="133" y="167"/>
                    </a:lnTo>
                    <a:lnTo>
                      <a:pt x="160" y="166"/>
                    </a:lnTo>
                    <a:lnTo>
                      <a:pt x="187" y="165"/>
                    </a:lnTo>
                    <a:lnTo>
                      <a:pt x="214" y="165"/>
                    </a:lnTo>
                    <a:lnTo>
                      <a:pt x="251" y="165"/>
                    </a:lnTo>
                    <a:lnTo>
                      <a:pt x="289" y="167"/>
                    </a:lnTo>
                    <a:lnTo>
                      <a:pt x="326" y="170"/>
                    </a:lnTo>
                    <a:lnTo>
                      <a:pt x="362" y="175"/>
                    </a:lnTo>
                    <a:lnTo>
                      <a:pt x="343" y="162"/>
                    </a:lnTo>
                    <a:lnTo>
                      <a:pt x="322" y="149"/>
                    </a:lnTo>
                    <a:lnTo>
                      <a:pt x="302" y="137"/>
                    </a:lnTo>
                    <a:lnTo>
                      <a:pt x="280" y="125"/>
                    </a:lnTo>
                    <a:lnTo>
                      <a:pt x="260" y="113"/>
                    </a:lnTo>
                    <a:lnTo>
                      <a:pt x="239" y="102"/>
                    </a:lnTo>
                    <a:lnTo>
                      <a:pt x="218" y="92"/>
                    </a:lnTo>
                    <a:lnTo>
                      <a:pt x="196" y="82"/>
                    </a:lnTo>
                    <a:close/>
                    <a:moveTo>
                      <a:pt x="612" y="0"/>
                    </a:moveTo>
                    <a:lnTo>
                      <a:pt x="575" y="1"/>
                    </a:lnTo>
                    <a:lnTo>
                      <a:pt x="537" y="3"/>
                    </a:lnTo>
                    <a:lnTo>
                      <a:pt x="500" y="6"/>
                    </a:lnTo>
                    <a:lnTo>
                      <a:pt x="462" y="11"/>
                    </a:lnTo>
                    <a:lnTo>
                      <a:pt x="448" y="30"/>
                    </a:lnTo>
                    <a:lnTo>
                      <a:pt x="435" y="50"/>
                    </a:lnTo>
                    <a:lnTo>
                      <a:pt x="422" y="70"/>
                    </a:lnTo>
                    <a:lnTo>
                      <a:pt x="410" y="91"/>
                    </a:lnTo>
                    <a:lnTo>
                      <a:pt x="397" y="111"/>
                    </a:lnTo>
                    <a:lnTo>
                      <a:pt x="386" y="132"/>
                    </a:lnTo>
                    <a:lnTo>
                      <a:pt x="374" y="153"/>
                    </a:lnTo>
                    <a:lnTo>
                      <a:pt x="363" y="175"/>
                    </a:lnTo>
                    <a:lnTo>
                      <a:pt x="400" y="148"/>
                    </a:lnTo>
                    <a:lnTo>
                      <a:pt x="437" y="122"/>
                    </a:lnTo>
                    <a:lnTo>
                      <a:pt x="476" y="98"/>
                    </a:lnTo>
                    <a:lnTo>
                      <a:pt x="516" y="75"/>
                    </a:lnTo>
                    <a:lnTo>
                      <a:pt x="556" y="55"/>
                    </a:lnTo>
                    <a:lnTo>
                      <a:pt x="598" y="36"/>
                    </a:lnTo>
                    <a:lnTo>
                      <a:pt x="640" y="18"/>
                    </a:lnTo>
                    <a:lnTo>
                      <a:pt x="684" y="2"/>
                    </a:lnTo>
                    <a:lnTo>
                      <a:pt x="666" y="1"/>
                    </a:lnTo>
                    <a:lnTo>
                      <a:pt x="649" y="1"/>
                    </a:lnTo>
                    <a:lnTo>
                      <a:pt x="630" y="0"/>
                    </a:lnTo>
                    <a:lnTo>
                      <a:pt x="612" y="0"/>
                    </a:lnTo>
                    <a:close/>
                  </a:path>
                </a:pathLst>
              </a:custGeom>
              <a:solidFill>
                <a:srgbClr val="E42D15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0" name="Freeform 38"/>
              <p:cNvSpPr>
                <a:spLocks noEditPoints="1"/>
              </p:cNvSpPr>
              <p:nvPr userDrawn="1"/>
            </p:nvSpPr>
            <p:spPr bwMode="auto">
              <a:xfrm>
                <a:off x="3821" y="2519"/>
                <a:ext cx="424" cy="351"/>
              </a:xfrm>
              <a:custGeom>
                <a:avLst/>
                <a:gdLst/>
                <a:ahLst/>
                <a:cxnLst>
                  <a:cxn ang="0">
                    <a:pos x="210" y="419"/>
                  </a:cxn>
                  <a:cxn ang="0">
                    <a:pos x="101" y="518"/>
                  </a:cxn>
                  <a:cxn ang="0">
                    <a:pos x="0" y="624"/>
                  </a:cxn>
                  <a:cxn ang="0">
                    <a:pos x="110" y="574"/>
                  </a:cxn>
                  <a:cxn ang="0">
                    <a:pos x="224" y="530"/>
                  </a:cxn>
                  <a:cxn ang="0">
                    <a:pos x="339" y="495"/>
                  </a:cxn>
                  <a:cxn ang="0">
                    <a:pos x="456" y="467"/>
                  </a:cxn>
                  <a:cxn ang="0">
                    <a:pos x="574" y="445"/>
                  </a:cxn>
                  <a:cxn ang="0">
                    <a:pos x="531" y="415"/>
                  </a:cxn>
                  <a:cxn ang="0">
                    <a:pos x="409" y="383"/>
                  </a:cxn>
                  <a:cxn ang="0">
                    <a:pos x="287" y="358"/>
                  </a:cxn>
                  <a:cxn ang="0">
                    <a:pos x="985" y="22"/>
                  </a:cxn>
                  <a:cxn ang="0">
                    <a:pos x="844" y="63"/>
                  </a:cxn>
                  <a:cxn ang="0">
                    <a:pos x="705" y="116"/>
                  </a:cxn>
                  <a:cxn ang="0">
                    <a:pos x="665" y="235"/>
                  </a:cxn>
                  <a:cxn ang="0">
                    <a:pos x="632" y="357"/>
                  </a:cxn>
                  <a:cxn ang="0">
                    <a:pos x="614" y="440"/>
                  </a:cxn>
                  <a:cxn ang="0">
                    <a:pos x="564" y="507"/>
                  </a:cxn>
                  <a:cxn ang="0">
                    <a:pos x="497" y="611"/>
                  </a:cxn>
                  <a:cxn ang="0">
                    <a:pos x="435" y="719"/>
                  </a:cxn>
                  <a:cxn ang="0">
                    <a:pos x="382" y="832"/>
                  </a:cxn>
                  <a:cxn ang="0">
                    <a:pos x="335" y="947"/>
                  </a:cxn>
                  <a:cxn ang="0">
                    <a:pos x="332" y="1025"/>
                  </a:cxn>
                  <a:cxn ang="0">
                    <a:pos x="401" y="1024"/>
                  </a:cxn>
                  <a:cxn ang="0">
                    <a:pos x="527" y="1028"/>
                  </a:cxn>
                  <a:cxn ang="0">
                    <a:pos x="652" y="1040"/>
                  </a:cxn>
                  <a:cxn ang="0">
                    <a:pos x="756" y="1038"/>
                  </a:cxn>
                  <a:cxn ang="0">
                    <a:pos x="818" y="996"/>
                  </a:cxn>
                  <a:cxn ang="0">
                    <a:pos x="881" y="955"/>
                  </a:cxn>
                  <a:cxn ang="0">
                    <a:pos x="947" y="918"/>
                  </a:cxn>
                  <a:cxn ang="0">
                    <a:pos x="1015" y="883"/>
                  </a:cxn>
                  <a:cxn ang="0">
                    <a:pos x="1083" y="853"/>
                  </a:cxn>
                  <a:cxn ang="0">
                    <a:pos x="1145" y="703"/>
                  </a:cxn>
                  <a:cxn ang="0">
                    <a:pos x="1218" y="561"/>
                  </a:cxn>
                  <a:cxn ang="0">
                    <a:pos x="1223" y="458"/>
                  </a:cxn>
                  <a:cxn ang="0">
                    <a:pos x="1067" y="435"/>
                  </a:cxn>
                  <a:cxn ang="0">
                    <a:pos x="911" y="425"/>
                  </a:cxn>
                  <a:cxn ang="0">
                    <a:pos x="797" y="425"/>
                  </a:cxn>
                  <a:cxn ang="0">
                    <a:pos x="705" y="430"/>
                  </a:cxn>
                  <a:cxn ang="0">
                    <a:pos x="614" y="440"/>
                  </a:cxn>
                  <a:cxn ang="0">
                    <a:pos x="688" y="347"/>
                  </a:cxn>
                  <a:cxn ang="0">
                    <a:pos x="770" y="258"/>
                  </a:cxn>
                  <a:cxn ang="0">
                    <a:pos x="857" y="174"/>
                  </a:cxn>
                  <a:cxn ang="0">
                    <a:pos x="948" y="96"/>
                  </a:cxn>
                  <a:cxn ang="0">
                    <a:pos x="1046" y="24"/>
                  </a:cxn>
                </a:cxnLst>
                <a:rect l="0" t="0" r="r" b="b"/>
                <a:pathLst>
                  <a:path w="1273" h="1053">
                    <a:moveTo>
                      <a:pt x="287" y="358"/>
                    </a:moveTo>
                    <a:lnTo>
                      <a:pt x="247" y="388"/>
                    </a:lnTo>
                    <a:lnTo>
                      <a:pt x="210" y="419"/>
                    </a:lnTo>
                    <a:lnTo>
                      <a:pt x="172" y="452"/>
                    </a:lnTo>
                    <a:lnTo>
                      <a:pt x="135" y="484"/>
                    </a:lnTo>
                    <a:lnTo>
                      <a:pt x="101" y="518"/>
                    </a:lnTo>
                    <a:lnTo>
                      <a:pt x="66" y="553"/>
                    </a:lnTo>
                    <a:lnTo>
                      <a:pt x="33" y="588"/>
                    </a:lnTo>
                    <a:lnTo>
                      <a:pt x="0" y="624"/>
                    </a:lnTo>
                    <a:lnTo>
                      <a:pt x="37" y="606"/>
                    </a:lnTo>
                    <a:lnTo>
                      <a:pt x="74" y="590"/>
                    </a:lnTo>
                    <a:lnTo>
                      <a:pt x="110" y="574"/>
                    </a:lnTo>
                    <a:lnTo>
                      <a:pt x="148" y="559"/>
                    </a:lnTo>
                    <a:lnTo>
                      <a:pt x="186" y="544"/>
                    </a:lnTo>
                    <a:lnTo>
                      <a:pt x="224" y="530"/>
                    </a:lnTo>
                    <a:lnTo>
                      <a:pt x="261" y="518"/>
                    </a:lnTo>
                    <a:lnTo>
                      <a:pt x="300" y="506"/>
                    </a:lnTo>
                    <a:lnTo>
                      <a:pt x="339" y="495"/>
                    </a:lnTo>
                    <a:lnTo>
                      <a:pt x="377" y="484"/>
                    </a:lnTo>
                    <a:lnTo>
                      <a:pt x="416" y="475"/>
                    </a:lnTo>
                    <a:lnTo>
                      <a:pt x="456" y="467"/>
                    </a:lnTo>
                    <a:lnTo>
                      <a:pt x="495" y="458"/>
                    </a:lnTo>
                    <a:lnTo>
                      <a:pt x="534" y="452"/>
                    </a:lnTo>
                    <a:lnTo>
                      <a:pt x="574" y="445"/>
                    </a:lnTo>
                    <a:lnTo>
                      <a:pt x="612" y="440"/>
                    </a:lnTo>
                    <a:lnTo>
                      <a:pt x="573" y="427"/>
                    </a:lnTo>
                    <a:lnTo>
                      <a:pt x="531" y="415"/>
                    </a:lnTo>
                    <a:lnTo>
                      <a:pt x="492" y="403"/>
                    </a:lnTo>
                    <a:lnTo>
                      <a:pt x="450" y="392"/>
                    </a:lnTo>
                    <a:lnTo>
                      <a:pt x="409" y="383"/>
                    </a:lnTo>
                    <a:lnTo>
                      <a:pt x="369" y="373"/>
                    </a:lnTo>
                    <a:lnTo>
                      <a:pt x="328" y="365"/>
                    </a:lnTo>
                    <a:lnTo>
                      <a:pt x="287" y="358"/>
                    </a:lnTo>
                    <a:close/>
                    <a:moveTo>
                      <a:pt x="1080" y="0"/>
                    </a:moveTo>
                    <a:lnTo>
                      <a:pt x="1033" y="11"/>
                    </a:lnTo>
                    <a:lnTo>
                      <a:pt x="985" y="22"/>
                    </a:lnTo>
                    <a:lnTo>
                      <a:pt x="938" y="35"/>
                    </a:lnTo>
                    <a:lnTo>
                      <a:pt x="891" y="48"/>
                    </a:lnTo>
                    <a:lnTo>
                      <a:pt x="844" y="63"/>
                    </a:lnTo>
                    <a:lnTo>
                      <a:pt x="797" y="79"/>
                    </a:lnTo>
                    <a:lnTo>
                      <a:pt x="751" y="98"/>
                    </a:lnTo>
                    <a:lnTo>
                      <a:pt x="705" y="116"/>
                    </a:lnTo>
                    <a:lnTo>
                      <a:pt x="691" y="156"/>
                    </a:lnTo>
                    <a:lnTo>
                      <a:pt x="677" y="195"/>
                    </a:lnTo>
                    <a:lnTo>
                      <a:pt x="665" y="235"/>
                    </a:lnTo>
                    <a:lnTo>
                      <a:pt x="654" y="276"/>
                    </a:lnTo>
                    <a:lnTo>
                      <a:pt x="642" y="316"/>
                    </a:lnTo>
                    <a:lnTo>
                      <a:pt x="632" y="357"/>
                    </a:lnTo>
                    <a:lnTo>
                      <a:pt x="622" y="399"/>
                    </a:lnTo>
                    <a:lnTo>
                      <a:pt x="612" y="440"/>
                    </a:lnTo>
                    <a:lnTo>
                      <a:pt x="614" y="440"/>
                    </a:lnTo>
                    <a:lnTo>
                      <a:pt x="614" y="440"/>
                    </a:lnTo>
                    <a:lnTo>
                      <a:pt x="589" y="473"/>
                    </a:lnTo>
                    <a:lnTo>
                      <a:pt x="564" y="507"/>
                    </a:lnTo>
                    <a:lnTo>
                      <a:pt x="541" y="541"/>
                    </a:lnTo>
                    <a:lnTo>
                      <a:pt x="519" y="576"/>
                    </a:lnTo>
                    <a:lnTo>
                      <a:pt x="497" y="611"/>
                    </a:lnTo>
                    <a:lnTo>
                      <a:pt x="475" y="647"/>
                    </a:lnTo>
                    <a:lnTo>
                      <a:pt x="456" y="683"/>
                    </a:lnTo>
                    <a:lnTo>
                      <a:pt x="435" y="719"/>
                    </a:lnTo>
                    <a:lnTo>
                      <a:pt x="417" y="756"/>
                    </a:lnTo>
                    <a:lnTo>
                      <a:pt x="399" y="794"/>
                    </a:lnTo>
                    <a:lnTo>
                      <a:pt x="382" y="832"/>
                    </a:lnTo>
                    <a:lnTo>
                      <a:pt x="365" y="869"/>
                    </a:lnTo>
                    <a:lnTo>
                      <a:pt x="350" y="908"/>
                    </a:lnTo>
                    <a:lnTo>
                      <a:pt x="335" y="947"/>
                    </a:lnTo>
                    <a:lnTo>
                      <a:pt x="321" y="986"/>
                    </a:lnTo>
                    <a:lnTo>
                      <a:pt x="308" y="1026"/>
                    </a:lnTo>
                    <a:lnTo>
                      <a:pt x="332" y="1025"/>
                    </a:lnTo>
                    <a:lnTo>
                      <a:pt x="354" y="1024"/>
                    </a:lnTo>
                    <a:lnTo>
                      <a:pt x="378" y="1024"/>
                    </a:lnTo>
                    <a:lnTo>
                      <a:pt x="401" y="1024"/>
                    </a:lnTo>
                    <a:lnTo>
                      <a:pt x="443" y="1024"/>
                    </a:lnTo>
                    <a:lnTo>
                      <a:pt x="485" y="1025"/>
                    </a:lnTo>
                    <a:lnTo>
                      <a:pt x="527" y="1028"/>
                    </a:lnTo>
                    <a:lnTo>
                      <a:pt x="569" y="1030"/>
                    </a:lnTo>
                    <a:lnTo>
                      <a:pt x="610" y="1035"/>
                    </a:lnTo>
                    <a:lnTo>
                      <a:pt x="652" y="1040"/>
                    </a:lnTo>
                    <a:lnTo>
                      <a:pt x="695" y="1046"/>
                    </a:lnTo>
                    <a:lnTo>
                      <a:pt x="737" y="1053"/>
                    </a:lnTo>
                    <a:lnTo>
                      <a:pt x="756" y="1038"/>
                    </a:lnTo>
                    <a:lnTo>
                      <a:pt x="777" y="1024"/>
                    </a:lnTo>
                    <a:lnTo>
                      <a:pt x="797" y="1010"/>
                    </a:lnTo>
                    <a:lnTo>
                      <a:pt x="818" y="996"/>
                    </a:lnTo>
                    <a:lnTo>
                      <a:pt x="839" y="982"/>
                    </a:lnTo>
                    <a:lnTo>
                      <a:pt x="860" y="969"/>
                    </a:lnTo>
                    <a:lnTo>
                      <a:pt x="881" y="955"/>
                    </a:lnTo>
                    <a:lnTo>
                      <a:pt x="903" y="943"/>
                    </a:lnTo>
                    <a:lnTo>
                      <a:pt x="926" y="930"/>
                    </a:lnTo>
                    <a:lnTo>
                      <a:pt x="947" y="918"/>
                    </a:lnTo>
                    <a:lnTo>
                      <a:pt x="970" y="906"/>
                    </a:lnTo>
                    <a:lnTo>
                      <a:pt x="993" y="894"/>
                    </a:lnTo>
                    <a:lnTo>
                      <a:pt x="1015" y="883"/>
                    </a:lnTo>
                    <a:lnTo>
                      <a:pt x="1038" y="873"/>
                    </a:lnTo>
                    <a:lnTo>
                      <a:pt x="1061" y="863"/>
                    </a:lnTo>
                    <a:lnTo>
                      <a:pt x="1083" y="853"/>
                    </a:lnTo>
                    <a:lnTo>
                      <a:pt x="1103" y="802"/>
                    </a:lnTo>
                    <a:lnTo>
                      <a:pt x="1123" y="753"/>
                    </a:lnTo>
                    <a:lnTo>
                      <a:pt x="1145" y="703"/>
                    </a:lnTo>
                    <a:lnTo>
                      <a:pt x="1168" y="655"/>
                    </a:lnTo>
                    <a:lnTo>
                      <a:pt x="1192" y="607"/>
                    </a:lnTo>
                    <a:lnTo>
                      <a:pt x="1218" y="561"/>
                    </a:lnTo>
                    <a:lnTo>
                      <a:pt x="1245" y="514"/>
                    </a:lnTo>
                    <a:lnTo>
                      <a:pt x="1273" y="469"/>
                    </a:lnTo>
                    <a:lnTo>
                      <a:pt x="1223" y="458"/>
                    </a:lnTo>
                    <a:lnTo>
                      <a:pt x="1171" y="449"/>
                    </a:lnTo>
                    <a:lnTo>
                      <a:pt x="1119" y="442"/>
                    </a:lnTo>
                    <a:lnTo>
                      <a:pt x="1067" y="435"/>
                    </a:lnTo>
                    <a:lnTo>
                      <a:pt x="1015" y="430"/>
                    </a:lnTo>
                    <a:lnTo>
                      <a:pt x="963" y="427"/>
                    </a:lnTo>
                    <a:lnTo>
                      <a:pt x="911" y="425"/>
                    </a:lnTo>
                    <a:lnTo>
                      <a:pt x="859" y="425"/>
                    </a:lnTo>
                    <a:lnTo>
                      <a:pt x="827" y="425"/>
                    </a:lnTo>
                    <a:lnTo>
                      <a:pt x="797" y="425"/>
                    </a:lnTo>
                    <a:lnTo>
                      <a:pt x="767" y="427"/>
                    </a:lnTo>
                    <a:lnTo>
                      <a:pt x="736" y="428"/>
                    </a:lnTo>
                    <a:lnTo>
                      <a:pt x="705" y="430"/>
                    </a:lnTo>
                    <a:lnTo>
                      <a:pt x="674" y="433"/>
                    </a:lnTo>
                    <a:lnTo>
                      <a:pt x="644" y="437"/>
                    </a:lnTo>
                    <a:lnTo>
                      <a:pt x="614" y="440"/>
                    </a:lnTo>
                    <a:lnTo>
                      <a:pt x="637" y="408"/>
                    </a:lnTo>
                    <a:lnTo>
                      <a:pt x="663" y="377"/>
                    </a:lnTo>
                    <a:lnTo>
                      <a:pt x="688" y="347"/>
                    </a:lnTo>
                    <a:lnTo>
                      <a:pt x="715" y="317"/>
                    </a:lnTo>
                    <a:lnTo>
                      <a:pt x="742" y="288"/>
                    </a:lnTo>
                    <a:lnTo>
                      <a:pt x="770" y="258"/>
                    </a:lnTo>
                    <a:lnTo>
                      <a:pt x="798" y="229"/>
                    </a:lnTo>
                    <a:lnTo>
                      <a:pt x="827" y="202"/>
                    </a:lnTo>
                    <a:lnTo>
                      <a:pt x="857" y="174"/>
                    </a:lnTo>
                    <a:lnTo>
                      <a:pt x="887" y="148"/>
                    </a:lnTo>
                    <a:lnTo>
                      <a:pt x="917" y="122"/>
                    </a:lnTo>
                    <a:lnTo>
                      <a:pt x="948" y="96"/>
                    </a:lnTo>
                    <a:lnTo>
                      <a:pt x="981" y="72"/>
                    </a:lnTo>
                    <a:lnTo>
                      <a:pt x="1013" y="47"/>
                    </a:lnTo>
                    <a:lnTo>
                      <a:pt x="1046" y="24"/>
                    </a:lnTo>
                    <a:lnTo>
                      <a:pt x="1080" y="0"/>
                    </a:lnTo>
                    <a:close/>
                  </a:path>
                </a:pathLst>
              </a:custGeom>
              <a:solidFill>
                <a:srgbClr val="E42D15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1" name="Freeform 39"/>
              <p:cNvSpPr>
                <a:spLocks noEditPoints="1"/>
              </p:cNvSpPr>
              <p:nvPr userDrawn="1"/>
            </p:nvSpPr>
            <p:spPr bwMode="auto">
              <a:xfrm>
                <a:off x="4285" y="2682"/>
                <a:ext cx="351" cy="257"/>
              </a:xfrm>
              <a:custGeom>
                <a:avLst/>
                <a:gdLst/>
                <a:ahLst/>
                <a:cxnLst>
                  <a:cxn ang="0">
                    <a:pos x="212" y="151"/>
                  </a:cxn>
                  <a:cxn ang="0">
                    <a:pos x="103" y="208"/>
                  </a:cxn>
                  <a:cxn ang="0">
                    <a:pos x="0" y="270"/>
                  </a:cxn>
                  <a:cxn ang="0">
                    <a:pos x="117" y="252"/>
                  </a:cxn>
                  <a:cxn ang="0">
                    <a:pos x="235" y="242"/>
                  </a:cxn>
                  <a:cxn ang="0">
                    <a:pos x="341" y="240"/>
                  </a:cxn>
                  <a:cxn ang="0">
                    <a:pos x="423" y="243"/>
                  </a:cxn>
                  <a:cxn ang="0">
                    <a:pos x="504" y="251"/>
                  </a:cxn>
                  <a:cxn ang="0">
                    <a:pos x="478" y="298"/>
                  </a:cxn>
                  <a:cxn ang="0">
                    <a:pos x="401" y="367"/>
                  </a:cxn>
                  <a:cxn ang="0">
                    <a:pos x="329" y="441"/>
                  </a:cxn>
                  <a:cxn ang="0">
                    <a:pos x="262" y="518"/>
                  </a:cxn>
                  <a:cxn ang="0">
                    <a:pos x="199" y="600"/>
                  </a:cxn>
                  <a:cxn ang="0">
                    <a:pos x="204" y="668"/>
                  </a:cxn>
                  <a:cxn ang="0">
                    <a:pos x="332" y="705"/>
                  </a:cxn>
                  <a:cxn ang="0">
                    <a:pos x="457" y="753"/>
                  </a:cxn>
                  <a:cxn ang="0">
                    <a:pos x="575" y="743"/>
                  </a:cxn>
                  <a:cxn ang="0">
                    <a:pos x="675" y="714"/>
                  </a:cxn>
                  <a:cxn ang="0">
                    <a:pos x="737" y="700"/>
                  </a:cxn>
                  <a:cxn ang="0">
                    <a:pos x="797" y="689"/>
                  </a:cxn>
                  <a:cxn ang="0">
                    <a:pos x="871" y="615"/>
                  </a:cxn>
                  <a:cxn ang="0">
                    <a:pos x="958" y="513"/>
                  </a:cxn>
                  <a:cxn ang="0">
                    <a:pos x="1052" y="419"/>
                  </a:cxn>
                  <a:cxn ang="0">
                    <a:pos x="959" y="375"/>
                  </a:cxn>
                  <a:cxn ang="0">
                    <a:pos x="863" y="337"/>
                  </a:cxn>
                  <a:cxn ang="0">
                    <a:pos x="766" y="305"/>
                  </a:cxn>
                  <a:cxn ang="0">
                    <a:pos x="666" y="279"/>
                  </a:cxn>
                  <a:cxn ang="0">
                    <a:pos x="565" y="259"/>
                  </a:cxn>
                  <a:cxn ang="0">
                    <a:pos x="471" y="217"/>
                  </a:cxn>
                  <a:cxn ang="0">
                    <a:pos x="380" y="165"/>
                  </a:cxn>
                  <a:cxn ang="0">
                    <a:pos x="288" y="119"/>
                  </a:cxn>
                  <a:cxn ang="0">
                    <a:pos x="839" y="1"/>
                  </a:cxn>
                  <a:cxn ang="0">
                    <a:pos x="756" y="6"/>
                  </a:cxn>
                  <a:cxn ang="0">
                    <a:pos x="673" y="15"/>
                  </a:cxn>
                  <a:cxn ang="0">
                    <a:pos x="616" y="102"/>
                  </a:cxn>
                  <a:cxn ang="0">
                    <a:pos x="563" y="192"/>
                  </a:cxn>
                  <a:cxn ang="0">
                    <a:pos x="557" y="235"/>
                  </a:cxn>
                  <a:cxn ang="0">
                    <a:pos x="639" y="178"/>
                  </a:cxn>
                  <a:cxn ang="0">
                    <a:pos x="724" y="127"/>
                  </a:cxn>
                  <a:cxn ang="0">
                    <a:pos x="811" y="80"/>
                  </a:cxn>
                  <a:cxn ang="0">
                    <a:pos x="903" y="39"/>
                  </a:cxn>
                  <a:cxn ang="0">
                    <a:pos x="998" y="4"/>
                  </a:cxn>
                  <a:cxn ang="0">
                    <a:pos x="920" y="0"/>
                  </a:cxn>
                </a:cxnLst>
                <a:rect l="0" t="0" r="r" b="b"/>
                <a:pathLst>
                  <a:path w="1052" h="772">
                    <a:moveTo>
                      <a:pt x="288" y="119"/>
                    </a:moveTo>
                    <a:lnTo>
                      <a:pt x="249" y="135"/>
                    </a:lnTo>
                    <a:lnTo>
                      <a:pt x="212" y="151"/>
                    </a:lnTo>
                    <a:lnTo>
                      <a:pt x="175" y="170"/>
                    </a:lnTo>
                    <a:lnTo>
                      <a:pt x="139" y="188"/>
                    </a:lnTo>
                    <a:lnTo>
                      <a:pt x="103" y="208"/>
                    </a:lnTo>
                    <a:lnTo>
                      <a:pt x="68" y="228"/>
                    </a:lnTo>
                    <a:lnTo>
                      <a:pt x="34" y="249"/>
                    </a:lnTo>
                    <a:lnTo>
                      <a:pt x="0" y="270"/>
                    </a:lnTo>
                    <a:lnTo>
                      <a:pt x="39" y="264"/>
                    </a:lnTo>
                    <a:lnTo>
                      <a:pt x="78" y="257"/>
                    </a:lnTo>
                    <a:lnTo>
                      <a:pt x="117" y="252"/>
                    </a:lnTo>
                    <a:lnTo>
                      <a:pt x="156" y="247"/>
                    </a:lnTo>
                    <a:lnTo>
                      <a:pt x="196" y="244"/>
                    </a:lnTo>
                    <a:lnTo>
                      <a:pt x="235" y="242"/>
                    </a:lnTo>
                    <a:lnTo>
                      <a:pt x="274" y="240"/>
                    </a:lnTo>
                    <a:lnTo>
                      <a:pt x="312" y="240"/>
                    </a:lnTo>
                    <a:lnTo>
                      <a:pt x="341" y="240"/>
                    </a:lnTo>
                    <a:lnTo>
                      <a:pt x="368" y="241"/>
                    </a:lnTo>
                    <a:lnTo>
                      <a:pt x="395" y="242"/>
                    </a:lnTo>
                    <a:lnTo>
                      <a:pt x="423" y="243"/>
                    </a:lnTo>
                    <a:lnTo>
                      <a:pt x="450" y="245"/>
                    </a:lnTo>
                    <a:lnTo>
                      <a:pt x="477" y="249"/>
                    </a:lnTo>
                    <a:lnTo>
                      <a:pt x="504" y="251"/>
                    </a:lnTo>
                    <a:lnTo>
                      <a:pt x="531" y="255"/>
                    </a:lnTo>
                    <a:lnTo>
                      <a:pt x="504" y="276"/>
                    </a:lnTo>
                    <a:lnTo>
                      <a:pt x="478" y="298"/>
                    </a:lnTo>
                    <a:lnTo>
                      <a:pt x="452" y="320"/>
                    </a:lnTo>
                    <a:lnTo>
                      <a:pt x="426" y="344"/>
                    </a:lnTo>
                    <a:lnTo>
                      <a:pt x="401" y="367"/>
                    </a:lnTo>
                    <a:lnTo>
                      <a:pt x="376" y="391"/>
                    </a:lnTo>
                    <a:lnTo>
                      <a:pt x="352" y="416"/>
                    </a:lnTo>
                    <a:lnTo>
                      <a:pt x="329" y="441"/>
                    </a:lnTo>
                    <a:lnTo>
                      <a:pt x="306" y="466"/>
                    </a:lnTo>
                    <a:lnTo>
                      <a:pt x="283" y="493"/>
                    </a:lnTo>
                    <a:lnTo>
                      <a:pt x="262" y="518"/>
                    </a:lnTo>
                    <a:lnTo>
                      <a:pt x="240" y="545"/>
                    </a:lnTo>
                    <a:lnTo>
                      <a:pt x="220" y="573"/>
                    </a:lnTo>
                    <a:lnTo>
                      <a:pt x="199" y="600"/>
                    </a:lnTo>
                    <a:lnTo>
                      <a:pt x="180" y="630"/>
                    </a:lnTo>
                    <a:lnTo>
                      <a:pt x="161" y="658"/>
                    </a:lnTo>
                    <a:lnTo>
                      <a:pt x="204" y="668"/>
                    </a:lnTo>
                    <a:lnTo>
                      <a:pt x="247" y="679"/>
                    </a:lnTo>
                    <a:lnTo>
                      <a:pt x="290" y="691"/>
                    </a:lnTo>
                    <a:lnTo>
                      <a:pt x="332" y="705"/>
                    </a:lnTo>
                    <a:lnTo>
                      <a:pt x="374" y="720"/>
                    </a:lnTo>
                    <a:lnTo>
                      <a:pt x="415" y="736"/>
                    </a:lnTo>
                    <a:lnTo>
                      <a:pt x="457" y="753"/>
                    </a:lnTo>
                    <a:lnTo>
                      <a:pt x="498" y="772"/>
                    </a:lnTo>
                    <a:lnTo>
                      <a:pt x="536" y="757"/>
                    </a:lnTo>
                    <a:lnTo>
                      <a:pt x="575" y="743"/>
                    </a:lnTo>
                    <a:lnTo>
                      <a:pt x="615" y="730"/>
                    </a:lnTo>
                    <a:lnTo>
                      <a:pt x="655" y="719"/>
                    </a:lnTo>
                    <a:lnTo>
                      <a:pt x="675" y="714"/>
                    </a:lnTo>
                    <a:lnTo>
                      <a:pt x="696" y="708"/>
                    </a:lnTo>
                    <a:lnTo>
                      <a:pt x="716" y="704"/>
                    </a:lnTo>
                    <a:lnTo>
                      <a:pt x="737" y="700"/>
                    </a:lnTo>
                    <a:lnTo>
                      <a:pt x="756" y="695"/>
                    </a:lnTo>
                    <a:lnTo>
                      <a:pt x="777" y="692"/>
                    </a:lnTo>
                    <a:lnTo>
                      <a:pt x="797" y="689"/>
                    </a:lnTo>
                    <a:lnTo>
                      <a:pt x="818" y="686"/>
                    </a:lnTo>
                    <a:lnTo>
                      <a:pt x="844" y="649"/>
                    </a:lnTo>
                    <a:lnTo>
                      <a:pt x="871" y="615"/>
                    </a:lnTo>
                    <a:lnTo>
                      <a:pt x="899" y="579"/>
                    </a:lnTo>
                    <a:lnTo>
                      <a:pt x="928" y="545"/>
                    </a:lnTo>
                    <a:lnTo>
                      <a:pt x="958" y="513"/>
                    </a:lnTo>
                    <a:lnTo>
                      <a:pt x="989" y="481"/>
                    </a:lnTo>
                    <a:lnTo>
                      <a:pt x="1020" y="449"/>
                    </a:lnTo>
                    <a:lnTo>
                      <a:pt x="1052" y="419"/>
                    </a:lnTo>
                    <a:lnTo>
                      <a:pt x="1022" y="404"/>
                    </a:lnTo>
                    <a:lnTo>
                      <a:pt x="991" y="389"/>
                    </a:lnTo>
                    <a:lnTo>
                      <a:pt x="959" y="375"/>
                    </a:lnTo>
                    <a:lnTo>
                      <a:pt x="928" y="362"/>
                    </a:lnTo>
                    <a:lnTo>
                      <a:pt x="896" y="349"/>
                    </a:lnTo>
                    <a:lnTo>
                      <a:pt x="863" y="337"/>
                    </a:lnTo>
                    <a:lnTo>
                      <a:pt x="831" y="325"/>
                    </a:lnTo>
                    <a:lnTo>
                      <a:pt x="798" y="314"/>
                    </a:lnTo>
                    <a:lnTo>
                      <a:pt x="766" y="305"/>
                    </a:lnTo>
                    <a:lnTo>
                      <a:pt x="733" y="295"/>
                    </a:lnTo>
                    <a:lnTo>
                      <a:pt x="699" y="286"/>
                    </a:lnTo>
                    <a:lnTo>
                      <a:pt x="666" y="279"/>
                    </a:lnTo>
                    <a:lnTo>
                      <a:pt x="632" y="272"/>
                    </a:lnTo>
                    <a:lnTo>
                      <a:pt x="599" y="266"/>
                    </a:lnTo>
                    <a:lnTo>
                      <a:pt x="565" y="259"/>
                    </a:lnTo>
                    <a:lnTo>
                      <a:pt x="531" y="255"/>
                    </a:lnTo>
                    <a:lnTo>
                      <a:pt x="501" y="236"/>
                    </a:lnTo>
                    <a:lnTo>
                      <a:pt x="471" y="217"/>
                    </a:lnTo>
                    <a:lnTo>
                      <a:pt x="441" y="199"/>
                    </a:lnTo>
                    <a:lnTo>
                      <a:pt x="411" y="182"/>
                    </a:lnTo>
                    <a:lnTo>
                      <a:pt x="380" y="165"/>
                    </a:lnTo>
                    <a:lnTo>
                      <a:pt x="349" y="149"/>
                    </a:lnTo>
                    <a:lnTo>
                      <a:pt x="319" y="134"/>
                    </a:lnTo>
                    <a:lnTo>
                      <a:pt x="288" y="119"/>
                    </a:lnTo>
                    <a:close/>
                    <a:moveTo>
                      <a:pt x="895" y="0"/>
                    </a:moveTo>
                    <a:lnTo>
                      <a:pt x="866" y="0"/>
                    </a:lnTo>
                    <a:lnTo>
                      <a:pt x="839" y="1"/>
                    </a:lnTo>
                    <a:lnTo>
                      <a:pt x="811" y="2"/>
                    </a:lnTo>
                    <a:lnTo>
                      <a:pt x="784" y="4"/>
                    </a:lnTo>
                    <a:lnTo>
                      <a:pt x="756" y="6"/>
                    </a:lnTo>
                    <a:lnTo>
                      <a:pt x="729" y="9"/>
                    </a:lnTo>
                    <a:lnTo>
                      <a:pt x="701" y="12"/>
                    </a:lnTo>
                    <a:lnTo>
                      <a:pt x="673" y="15"/>
                    </a:lnTo>
                    <a:lnTo>
                      <a:pt x="654" y="43"/>
                    </a:lnTo>
                    <a:lnTo>
                      <a:pt x="635" y="73"/>
                    </a:lnTo>
                    <a:lnTo>
                      <a:pt x="616" y="102"/>
                    </a:lnTo>
                    <a:lnTo>
                      <a:pt x="599" y="132"/>
                    </a:lnTo>
                    <a:lnTo>
                      <a:pt x="580" y="162"/>
                    </a:lnTo>
                    <a:lnTo>
                      <a:pt x="563" y="192"/>
                    </a:lnTo>
                    <a:lnTo>
                      <a:pt x="547" y="224"/>
                    </a:lnTo>
                    <a:lnTo>
                      <a:pt x="531" y="255"/>
                    </a:lnTo>
                    <a:lnTo>
                      <a:pt x="557" y="235"/>
                    </a:lnTo>
                    <a:lnTo>
                      <a:pt x="584" y="215"/>
                    </a:lnTo>
                    <a:lnTo>
                      <a:pt x="611" y="197"/>
                    </a:lnTo>
                    <a:lnTo>
                      <a:pt x="639" y="178"/>
                    </a:lnTo>
                    <a:lnTo>
                      <a:pt x="667" y="160"/>
                    </a:lnTo>
                    <a:lnTo>
                      <a:pt x="695" y="143"/>
                    </a:lnTo>
                    <a:lnTo>
                      <a:pt x="724" y="127"/>
                    </a:lnTo>
                    <a:lnTo>
                      <a:pt x="753" y="110"/>
                    </a:lnTo>
                    <a:lnTo>
                      <a:pt x="782" y="94"/>
                    </a:lnTo>
                    <a:lnTo>
                      <a:pt x="811" y="80"/>
                    </a:lnTo>
                    <a:lnTo>
                      <a:pt x="842" y="65"/>
                    </a:lnTo>
                    <a:lnTo>
                      <a:pt x="873" y="52"/>
                    </a:lnTo>
                    <a:lnTo>
                      <a:pt x="903" y="39"/>
                    </a:lnTo>
                    <a:lnTo>
                      <a:pt x="935" y="26"/>
                    </a:lnTo>
                    <a:lnTo>
                      <a:pt x="966" y="14"/>
                    </a:lnTo>
                    <a:lnTo>
                      <a:pt x="998" y="4"/>
                    </a:lnTo>
                    <a:lnTo>
                      <a:pt x="972" y="2"/>
                    </a:lnTo>
                    <a:lnTo>
                      <a:pt x="946" y="1"/>
                    </a:lnTo>
                    <a:lnTo>
                      <a:pt x="920" y="0"/>
                    </a:lnTo>
                    <a:lnTo>
                      <a:pt x="895" y="0"/>
                    </a:lnTo>
                    <a:close/>
                  </a:path>
                </a:pathLst>
              </a:custGeom>
              <a:solidFill>
                <a:srgbClr val="E42D15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2" name="Freeform 40"/>
              <p:cNvSpPr>
                <a:spLocks noEditPoints="1"/>
              </p:cNvSpPr>
              <p:nvPr userDrawn="1"/>
            </p:nvSpPr>
            <p:spPr bwMode="auto">
              <a:xfrm>
                <a:off x="4648" y="2887"/>
                <a:ext cx="285" cy="189"/>
              </a:xfrm>
              <a:custGeom>
                <a:avLst/>
                <a:gdLst/>
                <a:ahLst/>
                <a:cxnLst>
                  <a:cxn ang="0">
                    <a:pos x="402" y="172"/>
                  </a:cxn>
                  <a:cxn ang="0">
                    <a:pos x="350" y="196"/>
                  </a:cxn>
                  <a:cxn ang="0">
                    <a:pos x="299" y="223"/>
                  </a:cxn>
                  <a:cxn ang="0">
                    <a:pos x="250" y="251"/>
                  </a:cxn>
                  <a:cxn ang="0">
                    <a:pos x="202" y="282"/>
                  </a:cxn>
                  <a:cxn ang="0">
                    <a:pos x="155" y="315"/>
                  </a:cxn>
                  <a:cxn ang="0">
                    <a:pos x="110" y="349"/>
                  </a:cxn>
                  <a:cxn ang="0">
                    <a:pos x="66" y="386"/>
                  </a:cxn>
                  <a:cxn ang="0">
                    <a:pos x="78" y="422"/>
                  </a:cxn>
                  <a:cxn ang="0">
                    <a:pos x="140" y="459"/>
                  </a:cxn>
                  <a:cxn ang="0">
                    <a:pos x="202" y="500"/>
                  </a:cxn>
                  <a:cxn ang="0">
                    <a:pos x="261" y="545"/>
                  </a:cxn>
                  <a:cxn ang="0">
                    <a:pos x="324" y="564"/>
                  </a:cxn>
                  <a:cxn ang="0">
                    <a:pos x="393" y="560"/>
                  </a:cxn>
                  <a:cxn ang="0">
                    <a:pos x="462" y="560"/>
                  </a:cxn>
                  <a:cxn ang="0">
                    <a:pos x="530" y="564"/>
                  </a:cxn>
                  <a:cxn ang="0">
                    <a:pos x="593" y="545"/>
                  </a:cxn>
                  <a:cxn ang="0">
                    <a:pos x="652" y="500"/>
                  </a:cxn>
                  <a:cxn ang="0">
                    <a:pos x="714" y="459"/>
                  </a:cxn>
                  <a:cxn ang="0">
                    <a:pos x="777" y="422"/>
                  </a:cxn>
                  <a:cxn ang="0">
                    <a:pos x="788" y="386"/>
                  </a:cxn>
                  <a:cxn ang="0">
                    <a:pos x="744" y="349"/>
                  </a:cxn>
                  <a:cxn ang="0">
                    <a:pos x="699" y="315"/>
                  </a:cxn>
                  <a:cxn ang="0">
                    <a:pos x="652" y="282"/>
                  </a:cxn>
                  <a:cxn ang="0">
                    <a:pos x="605" y="251"/>
                  </a:cxn>
                  <a:cxn ang="0">
                    <a:pos x="555" y="223"/>
                  </a:cxn>
                  <a:cxn ang="0">
                    <a:pos x="505" y="196"/>
                  </a:cxn>
                  <a:cxn ang="0">
                    <a:pos x="453" y="172"/>
                  </a:cxn>
                  <a:cxn ang="0">
                    <a:pos x="427" y="160"/>
                  </a:cxn>
                  <a:cxn ang="0">
                    <a:pos x="228" y="5"/>
                  </a:cxn>
                  <a:cxn ang="0">
                    <a:pos x="161" y="17"/>
                  </a:cxn>
                  <a:cxn ang="0">
                    <a:pos x="96" y="32"/>
                  </a:cxn>
                  <a:cxn ang="0">
                    <a:pos x="31" y="50"/>
                  </a:cxn>
                  <a:cxn ang="0">
                    <a:pos x="27" y="62"/>
                  </a:cxn>
                  <a:cxn ang="0">
                    <a:pos x="83" y="69"/>
                  </a:cxn>
                  <a:cxn ang="0">
                    <a:pos x="137" y="76"/>
                  </a:cxn>
                  <a:cxn ang="0">
                    <a:pos x="192" y="87"/>
                  </a:cxn>
                  <a:cxn ang="0">
                    <a:pos x="245" y="100"/>
                  </a:cxn>
                  <a:cxn ang="0">
                    <a:pos x="298" y="114"/>
                  </a:cxn>
                  <a:cxn ang="0">
                    <a:pos x="351" y="131"/>
                  </a:cxn>
                  <a:cxn ang="0">
                    <a:pos x="402" y="151"/>
                  </a:cxn>
                  <a:cxn ang="0">
                    <a:pos x="427" y="160"/>
                  </a:cxn>
                  <a:cxn ang="0">
                    <a:pos x="388" y="118"/>
                  </a:cxn>
                  <a:cxn ang="0">
                    <a:pos x="348" y="77"/>
                  </a:cxn>
                  <a:cxn ang="0">
                    <a:pos x="305" y="37"/>
                  </a:cxn>
                  <a:cxn ang="0">
                    <a:pos x="261" y="0"/>
                  </a:cxn>
                  <a:cxn ang="0">
                    <a:pos x="571" y="19"/>
                  </a:cxn>
                  <a:cxn ang="0">
                    <a:pos x="528" y="57"/>
                  </a:cxn>
                  <a:cxn ang="0">
                    <a:pos x="487" y="98"/>
                  </a:cxn>
                  <a:cxn ang="0">
                    <a:pos x="447" y="139"/>
                  </a:cxn>
                  <a:cxn ang="0">
                    <a:pos x="452" y="151"/>
                  </a:cxn>
                  <a:cxn ang="0">
                    <a:pos x="504" y="131"/>
                  </a:cxn>
                  <a:cxn ang="0">
                    <a:pos x="556" y="114"/>
                  </a:cxn>
                  <a:cxn ang="0">
                    <a:pos x="609" y="100"/>
                  </a:cxn>
                  <a:cxn ang="0">
                    <a:pos x="663" y="87"/>
                  </a:cxn>
                  <a:cxn ang="0">
                    <a:pos x="717" y="76"/>
                  </a:cxn>
                  <a:cxn ang="0">
                    <a:pos x="772" y="69"/>
                  </a:cxn>
                  <a:cxn ang="0">
                    <a:pos x="827" y="62"/>
                  </a:cxn>
                  <a:cxn ang="0">
                    <a:pos x="824" y="50"/>
                  </a:cxn>
                  <a:cxn ang="0">
                    <a:pos x="759" y="32"/>
                  </a:cxn>
                  <a:cxn ang="0">
                    <a:pos x="693" y="17"/>
                  </a:cxn>
                  <a:cxn ang="0">
                    <a:pos x="626" y="5"/>
                  </a:cxn>
                </a:cxnLst>
                <a:rect l="0" t="0" r="r" b="b"/>
                <a:pathLst>
                  <a:path w="855" h="567">
                    <a:moveTo>
                      <a:pt x="427" y="160"/>
                    </a:moveTo>
                    <a:lnTo>
                      <a:pt x="402" y="172"/>
                    </a:lnTo>
                    <a:lnTo>
                      <a:pt x="376" y="184"/>
                    </a:lnTo>
                    <a:lnTo>
                      <a:pt x="350" y="196"/>
                    </a:lnTo>
                    <a:lnTo>
                      <a:pt x="324" y="209"/>
                    </a:lnTo>
                    <a:lnTo>
                      <a:pt x="299" y="223"/>
                    </a:lnTo>
                    <a:lnTo>
                      <a:pt x="274" y="237"/>
                    </a:lnTo>
                    <a:lnTo>
                      <a:pt x="250" y="251"/>
                    </a:lnTo>
                    <a:lnTo>
                      <a:pt x="226" y="266"/>
                    </a:lnTo>
                    <a:lnTo>
                      <a:pt x="202" y="282"/>
                    </a:lnTo>
                    <a:lnTo>
                      <a:pt x="178" y="299"/>
                    </a:lnTo>
                    <a:lnTo>
                      <a:pt x="155" y="315"/>
                    </a:lnTo>
                    <a:lnTo>
                      <a:pt x="133" y="332"/>
                    </a:lnTo>
                    <a:lnTo>
                      <a:pt x="110" y="349"/>
                    </a:lnTo>
                    <a:lnTo>
                      <a:pt x="88" y="368"/>
                    </a:lnTo>
                    <a:lnTo>
                      <a:pt x="66" y="386"/>
                    </a:lnTo>
                    <a:lnTo>
                      <a:pt x="45" y="404"/>
                    </a:lnTo>
                    <a:lnTo>
                      <a:pt x="78" y="422"/>
                    </a:lnTo>
                    <a:lnTo>
                      <a:pt x="109" y="440"/>
                    </a:lnTo>
                    <a:lnTo>
                      <a:pt x="140" y="459"/>
                    </a:lnTo>
                    <a:lnTo>
                      <a:pt x="172" y="479"/>
                    </a:lnTo>
                    <a:lnTo>
                      <a:pt x="202" y="500"/>
                    </a:lnTo>
                    <a:lnTo>
                      <a:pt x="232" y="522"/>
                    </a:lnTo>
                    <a:lnTo>
                      <a:pt x="261" y="545"/>
                    </a:lnTo>
                    <a:lnTo>
                      <a:pt x="290" y="567"/>
                    </a:lnTo>
                    <a:lnTo>
                      <a:pt x="324" y="564"/>
                    </a:lnTo>
                    <a:lnTo>
                      <a:pt x="358" y="562"/>
                    </a:lnTo>
                    <a:lnTo>
                      <a:pt x="393" y="560"/>
                    </a:lnTo>
                    <a:lnTo>
                      <a:pt x="427" y="560"/>
                    </a:lnTo>
                    <a:lnTo>
                      <a:pt x="462" y="560"/>
                    </a:lnTo>
                    <a:lnTo>
                      <a:pt x="497" y="562"/>
                    </a:lnTo>
                    <a:lnTo>
                      <a:pt x="530" y="564"/>
                    </a:lnTo>
                    <a:lnTo>
                      <a:pt x="565" y="567"/>
                    </a:lnTo>
                    <a:lnTo>
                      <a:pt x="593" y="545"/>
                    </a:lnTo>
                    <a:lnTo>
                      <a:pt x="623" y="522"/>
                    </a:lnTo>
                    <a:lnTo>
                      <a:pt x="652" y="500"/>
                    </a:lnTo>
                    <a:lnTo>
                      <a:pt x="682" y="479"/>
                    </a:lnTo>
                    <a:lnTo>
                      <a:pt x="714" y="459"/>
                    </a:lnTo>
                    <a:lnTo>
                      <a:pt x="745" y="440"/>
                    </a:lnTo>
                    <a:lnTo>
                      <a:pt x="777" y="422"/>
                    </a:lnTo>
                    <a:lnTo>
                      <a:pt x="810" y="404"/>
                    </a:lnTo>
                    <a:lnTo>
                      <a:pt x="788" y="386"/>
                    </a:lnTo>
                    <a:lnTo>
                      <a:pt x="767" y="368"/>
                    </a:lnTo>
                    <a:lnTo>
                      <a:pt x="744" y="349"/>
                    </a:lnTo>
                    <a:lnTo>
                      <a:pt x="722" y="332"/>
                    </a:lnTo>
                    <a:lnTo>
                      <a:pt x="699" y="315"/>
                    </a:lnTo>
                    <a:lnTo>
                      <a:pt x="676" y="298"/>
                    </a:lnTo>
                    <a:lnTo>
                      <a:pt x="652" y="282"/>
                    </a:lnTo>
                    <a:lnTo>
                      <a:pt x="628" y="266"/>
                    </a:lnTo>
                    <a:lnTo>
                      <a:pt x="605" y="251"/>
                    </a:lnTo>
                    <a:lnTo>
                      <a:pt x="580" y="237"/>
                    </a:lnTo>
                    <a:lnTo>
                      <a:pt x="555" y="223"/>
                    </a:lnTo>
                    <a:lnTo>
                      <a:pt x="530" y="209"/>
                    </a:lnTo>
                    <a:lnTo>
                      <a:pt x="505" y="196"/>
                    </a:lnTo>
                    <a:lnTo>
                      <a:pt x="479" y="184"/>
                    </a:lnTo>
                    <a:lnTo>
                      <a:pt x="453" y="172"/>
                    </a:lnTo>
                    <a:lnTo>
                      <a:pt x="427" y="160"/>
                    </a:lnTo>
                    <a:lnTo>
                      <a:pt x="427" y="160"/>
                    </a:lnTo>
                    <a:close/>
                    <a:moveTo>
                      <a:pt x="261" y="0"/>
                    </a:moveTo>
                    <a:lnTo>
                      <a:pt x="228" y="5"/>
                    </a:lnTo>
                    <a:lnTo>
                      <a:pt x="194" y="10"/>
                    </a:lnTo>
                    <a:lnTo>
                      <a:pt x="161" y="17"/>
                    </a:lnTo>
                    <a:lnTo>
                      <a:pt x="128" y="23"/>
                    </a:lnTo>
                    <a:lnTo>
                      <a:pt x="96" y="32"/>
                    </a:lnTo>
                    <a:lnTo>
                      <a:pt x="64" y="41"/>
                    </a:lnTo>
                    <a:lnTo>
                      <a:pt x="31" y="50"/>
                    </a:lnTo>
                    <a:lnTo>
                      <a:pt x="0" y="60"/>
                    </a:lnTo>
                    <a:lnTo>
                      <a:pt x="27" y="62"/>
                    </a:lnTo>
                    <a:lnTo>
                      <a:pt x="55" y="64"/>
                    </a:lnTo>
                    <a:lnTo>
                      <a:pt x="83" y="69"/>
                    </a:lnTo>
                    <a:lnTo>
                      <a:pt x="110" y="72"/>
                    </a:lnTo>
                    <a:lnTo>
                      <a:pt x="137" y="76"/>
                    </a:lnTo>
                    <a:lnTo>
                      <a:pt x="165" y="82"/>
                    </a:lnTo>
                    <a:lnTo>
                      <a:pt x="192" y="87"/>
                    </a:lnTo>
                    <a:lnTo>
                      <a:pt x="219" y="94"/>
                    </a:lnTo>
                    <a:lnTo>
                      <a:pt x="245" y="100"/>
                    </a:lnTo>
                    <a:lnTo>
                      <a:pt x="272" y="106"/>
                    </a:lnTo>
                    <a:lnTo>
                      <a:pt x="298" y="114"/>
                    </a:lnTo>
                    <a:lnTo>
                      <a:pt x="325" y="123"/>
                    </a:lnTo>
                    <a:lnTo>
                      <a:pt x="351" y="131"/>
                    </a:lnTo>
                    <a:lnTo>
                      <a:pt x="377" y="141"/>
                    </a:lnTo>
                    <a:lnTo>
                      <a:pt x="402" y="151"/>
                    </a:lnTo>
                    <a:lnTo>
                      <a:pt x="427" y="160"/>
                    </a:lnTo>
                    <a:lnTo>
                      <a:pt x="427" y="160"/>
                    </a:lnTo>
                    <a:lnTo>
                      <a:pt x="408" y="139"/>
                    </a:lnTo>
                    <a:lnTo>
                      <a:pt x="388" y="118"/>
                    </a:lnTo>
                    <a:lnTo>
                      <a:pt x="368" y="98"/>
                    </a:lnTo>
                    <a:lnTo>
                      <a:pt x="348" y="77"/>
                    </a:lnTo>
                    <a:lnTo>
                      <a:pt x="326" y="57"/>
                    </a:lnTo>
                    <a:lnTo>
                      <a:pt x="305" y="37"/>
                    </a:lnTo>
                    <a:lnTo>
                      <a:pt x="284" y="19"/>
                    </a:lnTo>
                    <a:lnTo>
                      <a:pt x="261" y="0"/>
                    </a:lnTo>
                    <a:close/>
                    <a:moveTo>
                      <a:pt x="593" y="0"/>
                    </a:moveTo>
                    <a:lnTo>
                      <a:pt x="571" y="19"/>
                    </a:lnTo>
                    <a:lnTo>
                      <a:pt x="550" y="37"/>
                    </a:lnTo>
                    <a:lnTo>
                      <a:pt x="528" y="57"/>
                    </a:lnTo>
                    <a:lnTo>
                      <a:pt x="507" y="77"/>
                    </a:lnTo>
                    <a:lnTo>
                      <a:pt x="487" y="98"/>
                    </a:lnTo>
                    <a:lnTo>
                      <a:pt x="466" y="118"/>
                    </a:lnTo>
                    <a:lnTo>
                      <a:pt x="447" y="139"/>
                    </a:lnTo>
                    <a:lnTo>
                      <a:pt x="427" y="160"/>
                    </a:lnTo>
                    <a:lnTo>
                      <a:pt x="452" y="151"/>
                    </a:lnTo>
                    <a:lnTo>
                      <a:pt x="478" y="141"/>
                    </a:lnTo>
                    <a:lnTo>
                      <a:pt x="504" y="131"/>
                    </a:lnTo>
                    <a:lnTo>
                      <a:pt x="530" y="123"/>
                    </a:lnTo>
                    <a:lnTo>
                      <a:pt x="556" y="114"/>
                    </a:lnTo>
                    <a:lnTo>
                      <a:pt x="583" y="106"/>
                    </a:lnTo>
                    <a:lnTo>
                      <a:pt x="609" y="100"/>
                    </a:lnTo>
                    <a:lnTo>
                      <a:pt x="636" y="92"/>
                    </a:lnTo>
                    <a:lnTo>
                      <a:pt x="663" y="87"/>
                    </a:lnTo>
                    <a:lnTo>
                      <a:pt x="690" y="82"/>
                    </a:lnTo>
                    <a:lnTo>
                      <a:pt x="717" y="76"/>
                    </a:lnTo>
                    <a:lnTo>
                      <a:pt x="744" y="72"/>
                    </a:lnTo>
                    <a:lnTo>
                      <a:pt x="772" y="69"/>
                    </a:lnTo>
                    <a:lnTo>
                      <a:pt x="799" y="65"/>
                    </a:lnTo>
                    <a:lnTo>
                      <a:pt x="827" y="62"/>
                    </a:lnTo>
                    <a:lnTo>
                      <a:pt x="855" y="60"/>
                    </a:lnTo>
                    <a:lnTo>
                      <a:pt x="824" y="50"/>
                    </a:lnTo>
                    <a:lnTo>
                      <a:pt x="791" y="41"/>
                    </a:lnTo>
                    <a:lnTo>
                      <a:pt x="759" y="32"/>
                    </a:lnTo>
                    <a:lnTo>
                      <a:pt x="727" y="23"/>
                    </a:lnTo>
                    <a:lnTo>
                      <a:pt x="693" y="17"/>
                    </a:lnTo>
                    <a:lnTo>
                      <a:pt x="661" y="10"/>
                    </a:lnTo>
                    <a:lnTo>
                      <a:pt x="626" y="5"/>
                    </a:lnTo>
                    <a:lnTo>
                      <a:pt x="593" y="0"/>
                    </a:lnTo>
                    <a:close/>
                  </a:path>
                </a:pathLst>
              </a:custGeom>
              <a:solidFill>
                <a:srgbClr val="E42D15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3" name="Freeform 41"/>
              <p:cNvSpPr>
                <a:spLocks noEditPoints="1"/>
              </p:cNvSpPr>
              <p:nvPr userDrawn="1"/>
            </p:nvSpPr>
            <p:spPr bwMode="auto">
              <a:xfrm>
                <a:off x="4896" y="3092"/>
                <a:ext cx="240" cy="177"/>
              </a:xfrm>
              <a:custGeom>
                <a:avLst/>
                <a:gdLst/>
                <a:ahLst/>
                <a:cxnLst>
                  <a:cxn ang="0">
                    <a:pos x="312" y="182"/>
                  </a:cxn>
                  <a:cxn ang="0">
                    <a:pos x="219" y="203"/>
                  </a:cxn>
                  <a:cxn ang="0">
                    <a:pos x="130" y="231"/>
                  </a:cxn>
                  <a:cxn ang="0">
                    <a:pos x="42" y="267"/>
                  </a:cxn>
                  <a:cxn ang="0">
                    <a:pos x="23" y="309"/>
                  </a:cxn>
                  <a:cxn ang="0">
                    <a:pos x="65" y="352"/>
                  </a:cxn>
                  <a:cxn ang="0">
                    <a:pos x="106" y="398"/>
                  </a:cxn>
                  <a:cxn ang="0">
                    <a:pos x="144" y="446"/>
                  </a:cxn>
                  <a:cxn ang="0">
                    <a:pos x="189" y="475"/>
                  </a:cxn>
                  <a:cxn ang="0">
                    <a:pos x="245" y="487"/>
                  </a:cxn>
                  <a:cxn ang="0">
                    <a:pos x="300" y="502"/>
                  </a:cxn>
                  <a:cxn ang="0">
                    <a:pos x="354" y="519"/>
                  </a:cxn>
                  <a:cxn ang="0">
                    <a:pos x="409" y="517"/>
                  </a:cxn>
                  <a:cxn ang="0">
                    <a:pos x="465" y="494"/>
                  </a:cxn>
                  <a:cxn ang="0">
                    <a:pos x="524" y="475"/>
                  </a:cxn>
                  <a:cxn ang="0">
                    <a:pos x="582" y="459"/>
                  </a:cxn>
                  <a:cxn ang="0">
                    <a:pos x="585" y="412"/>
                  </a:cxn>
                  <a:cxn ang="0">
                    <a:pos x="528" y="338"/>
                  </a:cxn>
                  <a:cxn ang="0">
                    <a:pos x="464" y="269"/>
                  </a:cxn>
                  <a:cxn ang="0">
                    <a:pos x="395" y="205"/>
                  </a:cxn>
                  <a:cxn ang="0">
                    <a:pos x="358" y="175"/>
                  </a:cxn>
                  <a:cxn ang="0">
                    <a:pos x="503" y="92"/>
                  </a:cxn>
                  <a:cxn ang="0">
                    <a:pos x="461" y="113"/>
                  </a:cxn>
                  <a:cxn ang="0">
                    <a:pos x="420" y="137"/>
                  </a:cxn>
                  <a:cxn ang="0">
                    <a:pos x="379" y="162"/>
                  </a:cxn>
                  <a:cxn ang="0">
                    <a:pos x="358" y="175"/>
                  </a:cxn>
                  <a:cxn ang="0">
                    <a:pos x="433" y="167"/>
                  </a:cxn>
                  <a:cxn ang="0">
                    <a:pos x="508" y="165"/>
                  </a:cxn>
                  <a:cxn ang="0">
                    <a:pos x="562" y="166"/>
                  </a:cxn>
                  <a:cxn ang="0">
                    <a:pos x="616" y="169"/>
                  </a:cxn>
                  <a:cxn ang="0">
                    <a:pos x="668" y="177"/>
                  </a:cxn>
                  <a:cxn ang="0">
                    <a:pos x="722" y="186"/>
                  </a:cxn>
                  <a:cxn ang="0">
                    <a:pos x="675" y="156"/>
                  </a:cxn>
                  <a:cxn ang="0">
                    <a:pos x="627" y="129"/>
                  </a:cxn>
                  <a:cxn ang="0">
                    <a:pos x="577" y="105"/>
                  </a:cxn>
                  <a:cxn ang="0">
                    <a:pos x="525" y="82"/>
                  </a:cxn>
                  <a:cxn ang="0">
                    <a:pos x="91" y="0"/>
                  </a:cxn>
                  <a:cxn ang="0">
                    <a:pos x="55" y="1"/>
                  </a:cxn>
                  <a:cxn ang="0">
                    <a:pos x="81" y="18"/>
                  </a:cxn>
                  <a:cxn ang="0">
                    <a:pos x="165" y="55"/>
                  </a:cxn>
                  <a:cxn ang="0">
                    <a:pos x="245" y="98"/>
                  </a:cxn>
                  <a:cxn ang="0">
                    <a:pos x="322" y="148"/>
                  </a:cxn>
                  <a:cxn ang="0">
                    <a:pos x="348" y="153"/>
                  </a:cxn>
                  <a:cxn ang="0">
                    <a:pos x="324" y="111"/>
                  </a:cxn>
                  <a:cxn ang="0">
                    <a:pos x="299" y="70"/>
                  </a:cxn>
                  <a:cxn ang="0">
                    <a:pos x="273" y="30"/>
                  </a:cxn>
                  <a:cxn ang="0">
                    <a:pos x="222" y="6"/>
                  </a:cxn>
                  <a:cxn ang="0">
                    <a:pos x="146" y="1"/>
                  </a:cxn>
                </a:cxnLst>
                <a:rect l="0" t="0" r="r" b="b"/>
                <a:pathLst>
                  <a:path w="722" h="530">
                    <a:moveTo>
                      <a:pt x="358" y="175"/>
                    </a:moveTo>
                    <a:lnTo>
                      <a:pt x="312" y="182"/>
                    </a:lnTo>
                    <a:lnTo>
                      <a:pt x="266" y="192"/>
                    </a:lnTo>
                    <a:lnTo>
                      <a:pt x="219" y="203"/>
                    </a:lnTo>
                    <a:lnTo>
                      <a:pt x="175" y="216"/>
                    </a:lnTo>
                    <a:lnTo>
                      <a:pt x="130" y="231"/>
                    </a:lnTo>
                    <a:lnTo>
                      <a:pt x="86" y="248"/>
                    </a:lnTo>
                    <a:lnTo>
                      <a:pt x="42" y="267"/>
                    </a:lnTo>
                    <a:lnTo>
                      <a:pt x="0" y="288"/>
                    </a:lnTo>
                    <a:lnTo>
                      <a:pt x="23" y="309"/>
                    </a:lnTo>
                    <a:lnTo>
                      <a:pt x="44" y="330"/>
                    </a:lnTo>
                    <a:lnTo>
                      <a:pt x="65" y="352"/>
                    </a:lnTo>
                    <a:lnTo>
                      <a:pt x="85" y="374"/>
                    </a:lnTo>
                    <a:lnTo>
                      <a:pt x="106" y="398"/>
                    </a:lnTo>
                    <a:lnTo>
                      <a:pt x="124" y="422"/>
                    </a:lnTo>
                    <a:lnTo>
                      <a:pt x="144" y="446"/>
                    </a:lnTo>
                    <a:lnTo>
                      <a:pt x="161" y="471"/>
                    </a:lnTo>
                    <a:lnTo>
                      <a:pt x="189" y="475"/>
                    </a:lnTo>
                    <a:lnTo>
                      <a:pt x="217" y="480"/>
                    </a:lnTo>
                    <a:lnTo>
                      <a:pt x="245" y="487"/>
                    </a:lnTo>
                    <a:lnTo>
                      <a:pt x="273" y="493"/>
                    </a:lnTo>
                    <a:lnTo>
                      <a:pt x="300" y="502"/>
                    </a:lnTo>
                    <a:lnTo>
                      <a:pt x="327" y="511"/>
                    </a:lnTo>
                    <a:lnTo>
                      <a:pt x="354" y="519"/>
                    </a:lnTo>
                    <a:lnTo>
                      <a:pt x="381" y="530"/>
                    </a:lnTo>
                    <a:lnTo>
                      <a:pt x="409" y="517"/>
                    </a:lnTo>
                    <a:lnTo>
                      <a:pt x="437" y="505"/>
                    </a:lnTo>
                    <a:lnTo>
                      <a:pt x="465" y="494"/>
                    </a:lnTo>
                    <a:lnTo>
                      <a:pt x="495" y="485"/>
                    </a:lnTo>
                    <a:lnTo>
                      <a:pt x="524" y="475"/>
                    </a:lnTo>
                    <a:lnTo>
                      <a:pt x="553" y="466"/>
                    </a:lnTo>
                    <a:lnTo>
                      <a:pt x="582" y="459"/>
                    </a:lnTo>
                    <a:lnTo>
                      <a:pt x="612" y="452"/>
                    </a:lnTo>
                    <a:lnTo>
                      <a:pt x="585" y="412"/>
                    </a:lnTo>
                    <a:lnTo>
                      <a:pt x="557" y="374"/>
                    </a:lnTo>
                    <a:lnTo>
                      <a:pt x="528" y="338"/>
                    </a:lnTo>
                    <a:lnTo>
                      <a:pt x="497" y="302"/>
                    </a:lnTo>
                    <a:lnTo>
                      <a:pt x="464" y="269"/>
                    </a:lnTo>
                    <a:lnTo>
                      <a:pt x="431" y="235"/>
                    </a:lnTo>
                    <a:lnTo>
                      <a:pt x="395" y="205"/>
                    </a:lnTo>
                    <a:lnTo>
                      <a:pt x="358" y="175"/>
                    </a:lnTo>
                    <a:lnTo>
                      <a:pt x="358" y="175"/>
                    </a:lnTo>
                    <a:close/>
                    <a:moveTo>
                      <a:pt x="525" y="82"/>
                    </a:moveTo>
                    <a:lnTo>
                      <a:pt x="503" y="92"/>
                    </a:lnTo>
                    <a:lnTo>
                      <a:pt x="483" y="102"/>
                    </a:lnTo>
                    <a:lnTo>
                      <a:pt x="461" y="113"/>
                    </a:lnTo>
                    <a:lnTo>
                      <a:pt x="441" y="125"/>
                    </a:lnTo>
                    <a:lnTo>
                      <a:pt x="420" y="137"/>
                    </a:lnTo>
                    <a:lnTo>
                      <a:pt x="398" y="149"/>
                    </a:lnTo>
                    <a:lnTo>
                      <a:pt x="379" y="162"/>
                    </a:lnTo>
                    <a:lnTo>
                      <a:pt x="358" y="175"/>
                    </a:lnTo>
                    <a:lnTo>
                      <a:pt x="358" y="175"/>
                    </a:lnTo>
                    <a:lnTo>
                      <a:pt x="395" y="170"/>
                    </a:lnTo>
                    <a:lnTo>
                      <a:pt x="433" y="167"/>
                    </a:lnTo>
                    <a:lnTo>
                      <a:pt x="471" y="165"/>
                    </a:lnTo>
                    <a:lnTo>
                      <a:pt x="508" y="165"/>
                    </a:lnTo>
                    <a:lnTo>
                      <a:pt x="535" y="165"/>
                    </a:lnTo>
                    <a:lnTo>
                      <a:pt x="562" y="166"/>
                    </a:lnTo>
                    <a:lnTo>
                      <a:pt x="589" y="167"/>
                    </a:lnTo>
                    <a:lnTo>
                      <a:pt x="616" y="169"/>
                    </a:lnTo>
                    <a:lnTo>
                      <a:pt x="641" y="173"/>
                    </a:lnTo>
                    <a:lnTo>
                      <a:pt x="668" y="177"/>
                    </a:lnTo>
                    <a:lnTo>
                      <a:pt x="695" y="181"/>
                    </a:lnTo>
                    <a:lnTo>
                      <a:pt x="722" y="186"/>
                    </a:lnTo>
                    <a:lnTo>
                      <a:pt x="699" y="170"/>
                    </a:lnTo>
                    <a:lnTo>
                      <a:pt x="675" y="156"/>
                    </a:lnTo>
                    <a:lnTo>
                      <a:pt x="651" y="142"/>
                    </a:lnTo>
                    <a:lnTo>
                      <a:pt x="627" y="129"/>
                    </a:lnTo>
                    <a:lnTo>
                      <a:pt x="603" y="116"/>
                    </a:lnTo>
                    <a:lnTo>
                      <a:pt x="577" y="105"/>
                    </a:lnTo>
                    <a:lnTo>
                      <a:pt x="551" y="93"/>
                    </a:lnTo>
                    <a:lnTo>
                      <a:pt x="525" y="82"/>
                    </a:lnTo>
                    <a:close/>
                    <a:moveTo>
                      <a:pt x="108" y="0"/>
                    </a:moveTo>
                    <a:lnTo>
                      <a:pt x="91" y="0"/>
                    </a:lnTo>
                    <a:lnTo>
                      <a:pt x="72" y="1"/>
                    </a:lnTo>
                    <a:lnTo>
                      <a:pt x="55" y="1"/>
                    </a:lnTo>
                    <a:lnTo>
                      <a:pt x="38" y="2"/>
                    </a:lnTo>
                    <a:lnTo>
                      <a:pt x="81" y="18"/>
                    </a:lnTo>
                    <a:lnTo>
                      <a:pt x="123" y="36"/>
                    </a:lnTo>
                    <a:lnTo>
                      <a:pt x="165" y="55"/>
                    </a:lnTo>
                    <a:lnTo>
                      <a:pt x="206" y="75"/>
                    </a:lnTo>
                    <a:lnTo>
                      <a:pt x="245" y="98"/>
                    </a:lnTo>
                    <a:lnTo>
                      <a:pt x="284" y="122"/>
                    </a:lnTo>
                    <a:lnTo>
                      <a:pt x="322" y="148"/>
                    </a:lnTo>
                    <a:lnTo>
                      <a:pt x="358" y="175"/>
                    </a:lnTo>
                    <a:lnTo>
                      <a:pt x="348" y="153"/>
                    </a:lnTo>
                    <a:lnTo>
                      <a:pt x="336" y="133"/>
                    </a:lnTo>
                    <a:lnTo>
                      <a:pt x="324" y="111"/>
                    </a:lnTo>
                    <a:lnTo>
                      <a:pt x="312" y="91"/>
                    </a:lnTo>
                    <a:lnTo>
                      <a:pt x="299" y="70"/>
                    </a:lnTo>
                    <a:lnTo>
                      <a:pt x="287" y="51"/>
                    </a:lnTo>
                    <a:lnTo>
                      <a:pt x="273" y="30"/>
                    </a:lnTo>
                    <a:lnTo>
                      <a:pt x="260" y="11"/>
                    </a:lnTo>
                    <a:lnTo>
                      <a:pt x="222" y="6"/>
                    </a:lnTo>
                    <a:lnTo>
                      <a:pt x="184" y="3"/>
                    </a:lnTo>
                    <a:lnTo>
                      <a:pt x="146" y="1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rgbClr val="E42D15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4" name="Freeform 42"/>
              <p:cNvSpPr>
                <a:spLocks noEditPoints="1"/>
              </p:cNvSpPr>
              <p:nvPr userDrawn="1"/>
            </p:nvSpPr>
            <p:spPr bwMode="auto">
              <a:xfrm>
                <a:off x="4582" y="2383"/>
                <a:ext cx="416" cy="276"/>
              </a:xfrm>
              <a:custGeom>
                <a:avLst/>
                <a:gdLst/>
                <a:ahLst/>
                <a:cxnLst>
                  <a:cxn ang="0">
                    <a:pos x="803" y="54"/>
                  </a:cxn>
                  <a:cxn ang="0">
                    <a:pos x="711" y="142"/>
                  </a:cxn>
                  <a:cxn ang="0">
                    <a:pos x="624" y="235"/>
                  </a:cxn>
                  <a:cxn ang="0">
                    <a:pos x="736" y="191"/>
                  </a:cxn>
                  <a:cxn ang="0">
                    <a:pos x="850" y="156"/>
                  </a:cxn>
                  <a:cxn ang="0">
                    <a:pos x="968" y="127"/>
                  </a:cxn>
                  <a:cxn ang="0">
                    <a:pos x="1087" y="105"/>
                  </a:cxn>
                  <a:cxn ang="0">
                    <a:pos x="1207" y="90"/>
                  </a:cxn>
                  <a:cxn ang="0">
                    <a:pos x="1155" y="59"/>
                  </a:cxn>
                  <a:cxn ang="0">
                    <a:pos x="1012" y="24"/>
                  </a:cxn>
                  <a:cxn ang="0">
                    <a:pos x="865" y="0"/>
                  </a:cxn>
                  <a:cxn ang="0">
                    <a:pos x="284" y="14"/>
                  </a:cxn>
                  <a:cxn ang="0">
                    <a:pos x="141" y="46"/>
                  </a:cxn>
                  <a:cxn ang="0">
                    <a:pos x="0" y="88"/>
                  </a:cxn>
                  <a:cxn ang="0">
                    <a:pos x="122" y="99"/>
                  </a:cxn>
                  <a:cxn ang="0">
                    <a:pos x="241" y="118"/>
                  </a:cxn>
                  <a:cxn ang="0">
                    <a:pos x="359" y="145"/>
                  </a:cxn>
                  <a:cxn ang="0">
                    <a:pos x="474" y="178"/>
                  </a:cxn>
                  <a:cxn ang="0">
                    <a:pos x="588" y="219"/>
                  </a:cxn>
                  <a:cxn ang="0">
                    <a:pos x="549" y="268"/>
                  </a:cxn>
                  <a:cxn ang="0">
                    <a:pos x="438" y="324"/>
                  </a:cxn>
                  <a:cxn ang="0">
                    <a:pos x="331" y="388"/>
                  </a:cxn>
                  <a:cxn ang="0">
                    <a:pos x="228" y="458"/>
                  </a:cxn>
                  <a:cxn ang="0">
                    <a:pos x="130" y="535"/>
                  </a:cxn>
                  <a:cxn ang="0">
                    <a:pos x="115" y="615"/>
                  </a:cxn>
                  <a:cxn ang="0">
                    <a:pos x="252" y="698"/>
                  </a:cxn>
                  <a:cxn ang="0">
                    <a:pos x="383" y="793"/>
                  </a:cxn>
                  <a:cxn ang="0">
                    <a:pos x="473" y="822"/>
                  </a:cxn>
                  <a:cxn ang="0">
                    <a:pos x="549" y="816"/>
                  </a:cxn>
                  <a:cxn ang="0">
                    <a:pos x="624" y="814"/>
                  </a:cxn>
                  <a:cxn ang="0">
                    <a:pos x="700" y="816"/>
                  </a:cxn>
                  <a:cxn ang="0">
                    <a:pos x="775" y="822"/>
                  </a:cxn>
                  <a:cxn ang="0">
                    <a:pos x="866" y="793"/>
                  </a:cxn>
                  <a:cxn ang="0">
                    <a:pos x="997" y="698"/>
                  </a:cxn>
                  <a:cxn ang="0">
                    <a:pos x="1134" y="615"/>
                  </a:cxn>
                  <a:cxn ang="0">
                    <a:pos x="1119" y="535"/>
                  </a:cxn>
                  <a:cxn ang="0">
                    <a:pos x="1021" y="458"/>
                  </a:cxn>
                  <a:cxn ang="0">
                    <a:pos x="918" y="388"/>
                  </a:cxn>
                  <a:cxn ang="0">
                    <a:pos x="811" y="324"/>
                  </a:cxn>
                  <a:cxn ang="0">
                    <a:pos x="700" y="268"/>
                  </a:cxn>
                  <a:cxn ang="0">
                    <a:pos x="624" y="235"/>
                  </a:cxn>
                  <a:cxn ang="0">
                    <a:pos x="567" y="172"/>
                  </a:cxn>
                  <a:cxn ang="0">
                    <a:pos x="477" y="83"/>
                  </a:cxn>
                  <a:cxn ang="0">
                    <a:pos x="383" y="0"/>
                  </a:cxn>
                </a:cxnLst>
                <a:rect l="0" t="0" r="r" b="b"/>
                <a:pathLst>
                  <a:path w="1248" h="827">
                    <a:moveTo>
                      <a:pt x="865" y="0"/>
                    </a:moveTo>
                    <a:lnTo>
                      <a:pt x="834" y="27"/>
                    </a:lnTo>
                    <a:lnTo>
                      <a:pt x="803" y="54"/>
                    </a:lnTo>
                    <a:lnTo>
                      <a:pt x="771" y="83"/>
                    </a:lnTo>
                    <a:lnTo>
                      <a:pt x="741" y="113"/>
                    </a:lnTo>
                    <a:lnTo>
                      <a:pt x="711" y="142"/>
                    </a:lnTo>
                    <a:lnTo>
                      <a:pt x="682" y="172"/>
                    </a:lnTo>
                    <a:lnTo>
                      <a:pt x="653" y="203"/>
                    </a:lnTo>
                    <a:lnTo>
                      <a:pt x="624" y="235"/>
                    </a:lnTo>
                    <a:lnTo>
                      <a:pt x="661" y="219"/>
                    </a:lnTo>
                    <a:lnTo>
                      <a:pt x="699" y="204"/>
                    </a:lnTo>
                    <a:lnTo>
                      <a:pt x="736" y="191"/>
                    </a:lnTo>
                    <a:lnTo>
                      <a:pt x="775" y="178"/>
                    </a:lnTo>
                    <a:lnTo>
                      <a:pt x="812" y="167"/>
                    </a:lnTo>
                    <a:lnTo>
                      <a:pt x="850" y="156"/>
                    </a:lnTo>
                    <a:lnTo>
                      <a:pt x="889" y="145"/>
                    </a:lnTo>
                    <a:lnTo>
                      <a:pt x="928" y="135"/>
                    </a:lnTo>
                    <a:lnTo>
                      <a:pt x="968" y="127"/>
                    </a:lnTo>
                    <a:lnTo>
                      <a:pt x="1007" y="118"/>
                    </a:lnTo>
                    <a:lnTo>
                      <a:pt x="1047" y="111"/>
                    </a:lnTo>
                    <a:lnTo>
                      <a:pt x="1087" y="105"/>
                    </a:lnTo>
                    <a:lnTo>
                      <a:pt x="1127" y="99"/>
                    </a:lnTo>
                    <a:lnTo>
                      <a:pt x="1167" y="94"/>
                    </a:lnTo>
                    <a:lnTo>
                      <a:pt x="1207" y="90"/>
                    </a:lnTo>
                    <a:lnTo>
                      <a:pt x="1248" y="88"/>
                    </a:lnTo>
                    <a:lnTo>
                      <a:pt x="1201" y="73"/>
                    </a:lnTo>
                    <a:lnTo>
                      <a:pt x="1155" y="59"/>
                    </a:lnTo>
                    <a:lnTo>
                      <a:pt x="1107" y="46"/>
                    </a:lnTo>
                    <a:lnTo>
                      <a:pt x="1060" y="34"/>
                    </a:lnTo>
                    <a:lnTo>
                      <a:pt x="1012" y="24"/>
                    </a:lnTo>
                    <a:lnTo>
                      <a:pt x="964" y="14"/>
                    </a:lnTo>
                    <a:lnTo>
                      <a:pt x="915" y="7"/>
                    </a:lnTo>
                    <a:lnTo>
                      <a:pt x="865" y="0"/>
                    </a:lnTo>
                    <a:close/>
                    <a:moveTo>
                      <a:pt x="383" y="0"/>
                    </a:moveTo>
                    <a:lnTo>
                      <a:pt x="334" y="7"/>
                    </a:lnTo>
                    <a:lnTo>
                      <a:pt x="284" y="14"/>
                    </a:lnTo>
                    <a:lnTo>
                      <a:pt x="237" y="24"/>
                    </a:lnTo>
                    <a:lnTo>
                      <a:pt x="188" y="34"/>
                    </a:lnTo>
                    <a:lnTo>
                      <a:pt x="141" y="46"/>
                    </a:lnTo>
                    <a:lnTo>
                      <a:pt x="93" y="59"/>
                    </a:lnTo>
                    <a:lnTo>
                      <a:pt x="47" y="73"/>
                    </a:lnTo>
                    <a:lnTo>
                      <a:pt x="0" y="88"/>
                    </a:lnTo>
                    <a:lnTo>
                      <a:pt x="41" y="90"/>
                    </a:lnTo>
                    <a:lnTo>
                      <a:pt x="81" y="94"/>
                    </a:lnTo>
                    <a:lnTo>
                      <a:pt x="122" y="99"/>
                    </a:lnTo>
                    <a:lnTo>
                      <a:pt x="162" y="105"/>
                    </a:lnTo>
                    <a:lnTo>
                      <a:pt x="202" y="111"/>
                    </a:lnTo>
                    <a:lnTo>
                      <a:pt x="241" y="118"/>
                    </a:lnTo>
                    <a:lnTo>
                      <a:pt x="281" y="127"/>
                    </a:lnTo>
                    <a:lnTo>
                      <a:pt x="320" y="135"/>
                    </a:lnTo>
                    <a:lnTo>
                      <a:pt x="359" y="145"/>
                    </a:lnTo>
                    <a:lnTo>
                      <a:pt x="398" y="156"/>
                    </a:lnTo>
                    <a:lnTo>
                      <a:pt x="437" y="167"/>
                    </a:lnTo>
                    <a:lnTo>
                      <a:pt x="474" y="178"/>
                    </a:lnTo>
                    <a:lnTo>
                      <a:pt x="512" y="191"/>
                    </a:lnTo>
                    <a:lnTo>
                      <a:pt x="550" y="205"/>
                    </a:lnTo>
                    <a:lnTo>
                      <a:pt x="588" y="219"/>
                    </a:lnTo>
                    <a:lnTo>
                      <a:pt x="624" y="235"/>
                    </a:lnTo>
                    <a:lnTo>
                      <a:pt x="586" y="251"/>
                    </a:lnTo>
                    <a:lnTo>
                      <a:pt x="549" y="268"/>
                    </a:lnTo>
                    <a:lnTo>
                      <a:pt x="511" y="286"/>
                    </a:lnTo>
                    <a:lnTo>
                      <a:pt x="474" y="305"/>
                    </a:lnTo>
                    <a:lnTo>
                      <a:pt x="438" y="324"/>
                    </a:lnTo>
                    <a:lnTo>
                      <a:pt x="402" y="345"/>
                    </a:lnTo>
                    <a:lnTo>
                      <a:pt x="366" y="366"/>
                    </a:lnTo>
                    <a:lnTo>
                      <a:pt x="331" y="388"/>
                    </a:lnTo>
                    <a:lnTo>
                      <a:pt x="296" y="411"/>
                    </a:lnTo>
                    <a:lnTo>
                      <a:pt x="262" y="434"/>
                    </a:lnTo>
                    <a:lnTo>
                      <a:pt x="228" y="458"/>
                    </a:lnTo>
                    <a:lnTo>
                      <a:pt x="195" y="483"/>
                    </a:lnTo>
                    <a:lnTo>
                      <a:pt x="162" y="509"/>
                    </a:lnTo>
                    <a:lnTo>
                      <a:pt x="130" y="535"/>
                    </a:lnTo>
                    <a:lnTo>
                      <a:pt x="99" y="562"/>
                    </a:lnTo>
                    <a:lnTo>
                      <a:pt x="67" y="590"/>
                    </a:lnTo>
                    <a:lnTo>
                      <a:pt x="115" y="615"/>
                    </a:lnTo>
                    <a:lnTo>
                      <a:pt x="161" y="640"/>
                    </a:lnTo>
                    <a:lnTo>
                      <a:pt x="207" y="669"/>
                    </a:lnTo>
                    <a:lnTo>
                      <a:pt x="252" y="698"/>
                    </a:lnTo>
                    <a:lnTo>
                      <a:pt x="296" y="728"/>
                    </a:lnTo>
                    <a:lnTo>
                      <a:pt x="339" y="760"/>
                    </a:lnTo>
                    <a:lnTo>
                      <a:pt x="383" y="793"/>
                    </a:lnTo>
                    <a:lnTo>
                      <a:pt x="425" y="827"/>
                    </a:lnTo>
                    <a:lnTo>
                      <a:pt x="448" y="824"/>
                    </a:lnTo>
                    <a:lnTo>
                      <a:pt x="473" y="822"/>
                    </a:lnTo>
                    <a:lnTo>
                      <a:pt x="498" y="820"/>
                    </a:lnTo>
                    <a:lnTo>
                      <a:pt x="523" y="817"/>
                    </a:lnTo>
                    <a:lnTo>
                      <a:pt x="549" y="816"/>
                    </a:lnTo>
                    <a:lnTo>
                      <a:pt x="574" y="815"/>
                    </a:lnTo>
                    <a:lnTo>
                      <a:pt x="599" y="815"/>
                    </a:lnTo>
                    <a:lnTo>
                      <a:pt x="624" y="814"/>
                    </a:lnTo>
                    <a:lnTo>
                      <a:pt x="649" y="815"/>
                    </a:lnTo>
                    <a:lnTo>
                      <a:pt x="675" y="815"/>
                    </a:lnTo>
                    <a:lnTo>
                      <a:pt x="700" y="816"/>
                    </a:lnTo>
                    <a:lnTo>
                      <a:pt x="725" y="817"/>
                    </a:lnTo>
                    <a:lnTo>
                      <a:pt x="750" y="820"/>
                    </a:lnTo>
                    <a:lnTo>
                      <a:pt x="775" y="822"/>
                    </a:lnTo>
                    <a:lnTo>
                      <a:pt x="799" y="824"/>
                    </a:lnTo>
                    <a:lnTo>
                      <a:pt x="824" y="827"/>
                    </a:lnTo>
                    <a:lnTo>
                      <a:pt x="866" y="793"/>
                    </a:lnTo>
                    <a:lnTo>
                      <a:pt x="909" y="760"/>
                    </a:lnTo>
                    <a:lnTo>
                      <a:pt x="953" y="728"/>
                    </a:lnTo>
                    <a:lnTo>
                      <a:pt x="997" y="698"/>
                    </a:lnTo>
                    <a:lnTo>
                      <a:pt x="1042" y="669"/>
                    </a:lnTo>
                    <a:lnTo>
                      <a:pt x="1088" y="642"/>
                    </a:lnTo>
                    <a:lnTo>
                      <a:pt x="1134" y="615"/>
                    </a:lnTo>
                    <a:lnTo>
                      <a:pt x="1182" y="590"/>
                    </a:lnTo>
                    <a:lnTo>
                      <a:pt x="1150" y="562"/>
                    </a:lnTo>
                    <a:lnTo>
                      <a:pt x="1119" y="535"/>
                    </a:lnTo>
                    <a:lnTo>
                      <a:pt x="1087" y="509"/>
                    </a:lnTo>
                    <a:lnTo>
                      <a:pt x="1054" y="483"/>
                    </a:lnTo>
                    <a:lnTo>
                      <a:pt x="1021" y="458"/>
                    </a:lnTo>
                    <a:lnTo>
                      <a:pt x="986" y="434"/>
                    </a:lnTo>
                    <a:lnTo>
                      <a:pt x="953" y="411"/>
                    </a:lnTo>
                    <a:lnTo>
                      <a:pt x="918" y="388"/>
                    </a:lnTo>
                    <a:lnTo>
                      <a:pt x="883" y="366"/>
                    </a:lnTo>
                    <a:lnTo>
                      <a:pt x="847" y="345"/>
                    </a:lnTo>
                    <a:lnTo>
                      <a:pt x="811" y="324"/>
                    </a:lnTo>
                    <a:lnTo>
                      <a:pt x="775" y="305"/>
                    </a:lnTo>
                    <a:lnTo>
                      <a:pt x="738" y="286"/>
                    </a:lnTo>
                    <a:lnTo>
                      <a:pt x="700" y="268"/>
                    </a:lnTo>
                    <a:lnTo>
                      <a:pt x="662" y="251"/>
                    </a:lnTo>
                    <a:lnTo>
                      <a:pt x="624" y="235"/>
                    </a:lnTo>
                    <a:lnTo>
                      <a:pt x="624" y="235"/>
                    </a:lnTo>
                    <a:lnTo>
                      <a:pt x="624" y="235"/>
                    </a:lnTo>
                    <a:lnTo>
                      <a:pt x="595" y="203"/>
                    </a:lnTo>
                    <a:lnTo>
                      <a:pt x="567" y="172"/>
                    </a:lnTo>
                    <a:lnTo>
                      <a:pt x="537" y="142"/>
                    </a:lnTo>
                    <a:lnTo>
                      <a:pt x="507" y="113"/>
                    </a:lnTo>
                    <a:lnTo>
                      <a:pt x="477" y="83"/>
                    </a:lnTo>
                    <a:lnTo>
                      <a:pt x="446" y="54"/>
                    </a:lnTo>
                    <a:lnTo>
                      <a:pt x="415" y="27"/>
                    </a:lnTo>
                    <a:lnTo>
                      <a:pt x="383" y="0"/>
                    </a:lnTo>
                    <a:close/>
                  </a:path>
                </a:pathLst>
              </a:custGeom>
              <a:solidFill>
                <a:srgbClr val="E42D15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5" name="Freeform 43"/>
              <p:cNvSpPr>
                <a:spLocks noEditPoints="1"/>
              </p:cNvSpPr>
              <p:nvPr userDrawn="1"/>
            </p:nvSpPr>
            <p:spPr bwMode="auto">
              <a:xfrm>
                <a:off x="4944" y="2682"/>
                <a:ext cx="351" cy="257"/>
              </a:xfrm>
              <a:custGeom>
                <a:avLst/>
                <a:gdLst/>
                <a:ahLst/>
                <a:cxnLst>
                  <a:cxn ang="0">
                    <a:pos x="703" y="149"/>
                  </a:cxn>
                  <a:cxn ang="0">
                    <a:pos x="611" y="199"/>
                  </a:cxn>
                  <a:cxn ang="0">
                    <a:pos x="522" y="255"/>
                  </a:cxn>
                  <a:cxn ang="0">
                    <a:pos x="603" y="245"/>
                  </a:cxn>
                  <a:cxn ang="0">
                    <a:pos x="684" y="241"/>
                  </a:cxn>
                  <a:cxn ang="0">
                    <a:pos x="778" y="240"/>
                  </a:cxn>
                  <a:cxn ang="0">
                    <a:pos x="896" y="247"/>
                  </a:cxn>
                  <a:cxn ang="0">
                    <a:pos x="1014" y="264"/>
                  </a:cxn>
                  <a:cxn ang="0">
                    <a:pos x="985" y="228"/>
                  </a:cxn>
                  <a:cxn ang="0">
                    <a:pos x="878" y="170"/>
                  </a:cxn>
                  <a:cxn ang="0">
                    <a:pos x="765" y="119"/>
                  </a:cxn>
                  <a:cxn ang="0">
                    <a:pos x="107" y="1"/>
                  </a:cxn>
                  <a:cxn ang="0">
                    <a:pos x="86" y="14"/>
                  </a:cxn>
                  <a:cxn ang="0">
                    <a:pos x="180" y="52"/>
                  </a:cxn>
                  <a:cxn ang="0">
                    <a:pos x="271" y="95"/>
                  </a:cxn>
                  <a:cxn ang="0">
                    <a:pos x="358" y="143"/>
                  </a:cxn>
                  <a:cxn ang="0">
                    <a:pos x="441" y="197"/>
                  </a:cxn>
                  <a:cxn ang="0">
                    <a:pos x="522" y="255"/>
                  </a:cxn>
                  <a:cxn ang="0">
                    <a:pos x="420" y="272"/>
                  </a:cxn>
                  <a:cxn ang="0">
                    <a:pos x="320" y="295"/>
                  </a:cxn>
                  <a:cxn ang="0">
                    <a:pos x="221" y="325"/>
                  </a:cxn>
                  <a:cxn ang="0">
                    <a:pos x="125" y="362"/>
                  </a:cxn>
                  <a:cxn ang="0">
                    <a:pos x="31" y="404"/>
                  </a:cxn>
                  <a:cxn ang="0">
                    <a:pos x="63" y="481"/>
                  </a:cxn>
                  <a:cxn ang="0">
                    <a:pos x="153" y="579"/>
                  </a:cxn>
                  <a:cxn ang="0">
                    <a:pos x="235" y="686"/>
                  </a:cxn>
                  <a:cxn ang="0">
                    <a:pos x="296" y="695"/>
                  </a:cxn>
                  <a:cxn ang="0">
                    <a:pos x="357" y="708"/>
                  </a:cxn>
                  <a:cxn ang="0">
                    <a:pos x="438" y="730"/>
                  </a:cxn>
                  <a:cxn ang="0">
                    <a:pos x="555" y="772"/>
                  </a:cxn>
                  <a:cxn ang="0">
                    <a:pos x="679" y="720"/>
                  </a:cxn>
                  <a:cxn ang="0">
                    <a:pos x="805" y="679"/>
                  </a:cxn>
                  <a:cxn ang="0">
                    <a:pos x="872" y="630"/>
                  </a:cxn>
                  <a:cxn ang="0">
                    <a:pos x="812" y="545"/>
                  </a:cxn>
                  <a:cxn ang="0">
                    <a:pos x="747" y="466"/>
                  </a:cxn>
                  <a:cxn ang="0">
                    <a:pos x="677" y="391"/>
                  </a:cxn>
                  <a:cxn ang="0">
                    <a:pos x="601" y="320"/>
                  </a:cxn>
                  <a:cxn ang="0">
                    <a:pos x="522" y="255"/>
                  </a:cxn>
                  <a:cxn ang="0">
                    <a:pos x="472" y="162"/>
                  </a:cxn>
                  <a:cxn ang="0">
                    <a:pos x="418" y="73"/>
                  </a:cxn>
                  <a:cxn ang="0">
                    <a:pos x="352" y="12"/>
                  </a:cxn>
                  <a:cxn ang="0">
                    <a:pos x="269" y="4"/>
                  </a:cxn>
                  <a:cxn ang="0">
                    <a:pos x="185" y="0"/>
                  </a:cxn>
                </a:cxnLst>
                <a:rect l="0" t="0" r="r" b="b"/>
                <a:pathLst>
                  <a:path w="1053" h="772">
                    <a:moveTo>
                      <a:pt x="765" y="119"/>
                    </a:moveTo>
                    <a:lnTo>
                      <a:pt x="734" y="134"/>
                    </a:lnTo>
                    <a:lnTo>
                      <a:pt x="703" y="149"/>
                    </a:lnTo>
                    <a:lnTo>
                      <a:pt x="672" y="165"/>
                    </a:lnTo>
                    <a:lnTo>
                      <a:pt x="641" y="182"/>
                    </a:lnTo>
                    <a:lnTo>
                      <a:pt x="611" y="199"/>
                    </a:lnTo>
                    <a:lnTo>
                      <a:pt x="581" y="217"/>
                    </a:lnTo>
                    <a:lnTo>
                      <a:pt x="552" y="236"/>
                    </a:lnTo>
                    <a:lnTo>
                      <a:pt x="522" y="255"/>
                    </a:lnTo>
                    <a:lnTo>
                      <a:pt x="549" y="251"/>
                    </a:lnTo>
                    <a:lnTo>
                      <a:pt x="576" y="249"/>
                    </a:lnTo>
                    <a:lnTo>
                      <a:pt x="603" y="245"/>
                    </a:lnTo>
                    <a:lnTo>
                      <a:pt x="630" y="243"/>
                    </a:lnTo>
                    <a:lnTo>
                      <a:pt x="657" y="242"/>
                    </a:lnTo>
                    <a:lnTo>
                      <a:pt x="684" y="241"/>
                    </a:lnTo>
                    <a:lnTo>
                      <a:pt x="712" y="240"/>
                    </a:lnTo>
                    <a:lnTo>
                      <a:pt x="739" y="240"/>
                    </a:lnTo>
                    <a:lnTo>
                      <a:pt x="778" y="240"/>
                    </a:lnTo>
                    <a:lnTo>
                      <a:pt x="817" y="242"/>
                    </a:lnTo>
                    <a:lnTo>
                      <a:pt x="857" y="244"/>
                    </a:lnTo>
                    <a:lnTo>
                      <a:pt x="896" y="247"/>
                    </a:lnTo>
                    <a:lnTo>
                      <a:pt x="935" y="252"/>
                    </a:lnTo>
                    <a:lnTo>
                      <a:pt x="974" y="257"/>
                    </a:lnTo>
                    <a:lnTo>
                      <a:pt x="1014" y="264"/>
                    </a:lnTo>
                    <a:lnTo>
                      <a:pt x="1053" y="271"/>
                    </a:lnTo>
                    <a:lnTo>
                      <a:pt x="1019" y="249"/>
                    </a:lnTo>
                    <a:lnTo>
                      <a:pt x="985" y="228"/>
                    </a:lnTo>
                    <a:lnTo>
                      <a:pt x="949" y="208"/>
                    </a:lnTo>
                    <a:lnTo>
                      <a:pt x="913" y="188"/>
                    </a:lnTo>
                    <a:lnTo>
                      <a:pt x="878" y="170"/>
                    </a:lnTo>
                    <a:lnTo>
                      <a:pt x="841" y="151"/>
                    </a:lnTo>
                    <a:lnTo>
                      <a:pt x="803" y="135"/>
                    </a:lnTo>
                    <a:lnTo>
                      <a:pt x="765" y="119"/>
                    </a:lnTo>
                    <a:close/>
                    <a:moveTo>
                      <a:pt x="158" y="0"/>
                    </a:moveTo>
                    <a:lnTo>
                      <a:pt x="132" y="0"/>
                    </a:lnTo>
                    <a:lnTo>
                      <a:pt x="107" y="1"/>
                    </a:lnTo>
                    <a:lnTo>
                      <a:pt x="81" y="2"/>
                    </a:lnTo>
                    <a:lnTo>
                      <a:pt x="55" y="4"/>
                    </a:lnTo>
                    <a:lnTo>
                      <a:pt x="86" y="14"/>
                    </a:lnTo>
                    <a:lnTo>
                      <a:pt x="118" y="26"/>
                    </a:lnTo>
                    <a:lnTo>
                      <a:pt x="149" y="39"/>
                    </a:lnTo>
                    <a:lnTo>
                      <a:pt x="180" y="52"/>
                    </a:lnTo>
                    <a:lnTo>
                      <a:pt x="210" y="66"/>
                    </a:lnTo>
                    <a:lnTo>
                      <a:pt x="240" y="80"/>
                    </a:lnTo>
                    <a:lnTo>
                      <a:pt x="271" y="95"/>
                    </a:lnTo>
                    <a:lnTo>
                      <a:pt x="300" y="110"/>
                    </a:lnTo>
                    <a:lnTo>
                      <a:pt x="329" y="127"/>
                    </a:lnTo>
                    <a:lnTo>
                      <a:pt x="358" y="143"/>
                    </a:lnTo>
                    <a:lnTo>
                      <a:pt x="386" y="160"/>
                    </a:lnTo>
                    <a:lnTo>
                      <a:pt x="414" y="178"/>
                    </a:lnTo>
                    <a:lnTo>
                      <a:pt x="441" y="197"/>
                    </a:lnTo>
                    <a:lnTo>
                      <a:pt x="468" y="215"/>
                    </a:lnTo>
                    <a:lnTo>
                      <a:pt x="495" y="235"/>
                    </a:lnTo>
                    <a:lnTo>
                      <a:pt x="522" y="255"/>
                    </a:lnTo>
                    <a:lnTo>
                      <a:pt x="488" y="259"/>
                    </a:lnTo>
                    <a:lnTo>
                      <a:pt x="454" y="266"/>
                    </a:lnTo>
                    <a:lnTo>
                      <a:pt x="420" y="272"/>
                    </a:lnTo>
                    <a:lnTo>
                      <a:pt x="386" y="279"/>
                    </a:lnTo>
                    <a:lnTo>
                      <a:pt x="353" y="286"/>
                    </a:lnTo>
                    <a:lnTo>
                      <a:pt x="320" y="295"/>
                    </a:lnTo>
                    <a:lnTo>
                      <a:pt x="287" y="305"/>
                    </a:lnTo>
                    <a:lnTo>
                      <a:pt x="253" y="314"/>
                    </a:lnTo>
                    <a:lnTo>
                      <a:pt x="221" y="325"/>
                    </a:lnTo>
                    <a:lnTo>
                      <a:pt x="189" y="337"/>
                    </a:lnTo>
                    <a:lnTo>
                      <a:pt x="156" y="349"/>
                    </a:lnTo>
                    <a:lnTo>
                      <a:pt x="125" y="362"/>
                    </a:lnTo>
                    <a:lnTo>
                      <a:pt x="94" y="375"/>
                    </a:lnTo>
                    <a:lnTo>
                      <a:pt x="61" y="389"/>
                    </a:lnTo>
                    <a:lnTo>
                      <a:pt x="31" y="404"/>
                    </a:lnTo>
                    <a:lnTo>
                      <a:pt x="0" y="419"/>
                    </a:lnTo>
                    <a:lnTo>
                      <a:pt x="32" y="449"/>
                    </a:lnTo>
                    <a:lnTo>
                      <a:pt x="63" y="481"/>
                    </a:lnTo>
                    <a:lnTo>
                      <a:pt x="95" y="513"/>
                    </a:lnTo>
                    <a:lnTo>
                      <a:pt x="124" y="545"/>
                    </a:lnTo>
                    <a:lnTo>
                      <a:pt x="153" y="579"/>
                    </a:lnTo>
                    <a:lnTo>
                      <a:pt x="181" y="615"/>
                    </a:lnTo>
                    <a:lnTo>
                      <a:pt x="208" y="650"/>
                    </a:lnTo>
                    <a:lnTo>
                      <a:pt x="235" y="686"/>
                    </a:lnTo>
                    <a:lnTo>
                      <a:pt x="255" y="689"/>
                    </a:lnTo>
                    <a:lnTo>
                      <a:pt x="275" y="692"/>
                    </a:lnTo>
                    <a:lnTo>
                      <a:pt x="296" y="695"/>
                    </a:lnTo>
                    <a:lnTo>
                      <a:pt x="316" y="700"/>
                    </a:lnTo>
                    <a:lnTo>
                      <a:pt x="337" y="704"/>
                    </a:lnTo>
                    <a:lnTo>
                      <a:pt x="357" y="708"/>
                    </a:lnTo>
                    <a:lnTo>
                      <a:pt x="378" y="714"/>
                    </a:lnTo>
                    <a:lnTo>
                      <a:pt x="397" y="719"/>
                    </a:lnTo>
                    <a:lnTo>
                      <a:pt x="438" y="730"/>
                    </a:lnTo>
                    <a:lnTo>
                      <a:pt x="477" y="743"/>
                    </a:lnTo>
                    <a:lnTo>
                      <a:pt x="516" y="757"/>
                    </a:lnTo>
                    <a:lnTo>
                      <a:pt x="555" y="772"/>
                    </a:lnTo>
                    <a:lnTo>
                      <a:pt x="596" y="754"/>
                    </a:lnTo>
                    <a:lnTo>
                      <a:pt x="637" y="736"/>
                    </a:lnTo>
                    <a:lnTo>
                      <a:pt x="679" y="720"/>
                    </a:lnTo>
                    <a:lnTo>
                      <a:pt x="721" y="705"/>
                    </a:lnTo>
                    <a:lnTo>
                      <a:pt x="763" y="692"/>
                    </a:lnTo>
                    <a:lnTo>
                      <a:pt x="805" y="679"/>
                    </a:lnTo>
                    <a:lnTo>
                      <a:pt x="849" y="668"/>
                    </a:lnTo>
                    <a:lnTo>
                      <a:pt x="892" y="658"/>
                    </a:lnTo>
                    <a:lnTo>
                      <a:pt x="872" y="630"/>
                    </a:lnTo>
                    <a:lnTo>
                      <a:pt x="853" y="600"/>
                    </a:lnTo>
                    <a:lnTo>
                      <a:pt x="833" y="573"/>
                    </a:lnTo>
                    <a:lnTo>
                      <a:pt x="812" y="545"/>
                    </a:lnTo>
                    <a:lnTo>
                      <a:pt x="791" y="518"/>
                    </a:lnTo>
                    <a:lnTo>
                      <a:pt x="769" y="493"/>
                    </a:lnTo>
                    <a:lnTo>
                      <a:pt x="747" y="466"/>
                    </a:lnTo>
                    <a:lnTo>
                      <a:pt x="723" y="441"/>
                    </a:lnTo>
                    <a:lnTo>
                      <a:pt x="701" y="416"/>
                    </a:lnTo>
                    <a:lnTo>
                      <a:pt x="677" y="391"/>
                    </a:lnTo>
                    <a:lnTo>
                      <a:pt x="652" y="367"/>
                    </a:lnTo>
                    <a:lnTo>
                      <a:pt x="627" y="344"/>
                    </a:lnTo>
                    <a:lnTo>
                      <a:pt x="601" y="320"/>
                    </a:lnTo>
                    <a:lnTo>
                      <a:pt x="575" y="298"/>
                    </a:lnTo>
                    <a:lnTo>
                      <a:pt x="548" y="276"/>
                    </a:lnTo>
                    <a:lnTo>
                      <a:pt x="522" y="255"/>
                    </a:lnTo>
                    <a:lnTo>
                      <a:pt x="506" y="224"/>
                    </a:lnTo>
                    <a:lnTo>
                      <a:pt x="489" y="192"/>
                    </a:lnTo>
                    <a:lnTo>
                      <a:pt x="472" y="162"/>
                    </a:lnTo>
                    <a:lnTo>
                      <a:pt x="454" y="132"/>
                    </a:lnTo>
                    <a:lnTo>
                      <a:pt x="436" y="102"/>
                    </a:lnTo>
                    <a:lnTo>
                      <a:pt x="418" y="73"/>
                    </a:lnTo>
                    <a:lnTo>
                      <a:pt x="398" y="43"/>
                    </a:lnTo>
                    <a:lnTo>
                      <a:pt x="379" y="15"/>
                    </a:lnTo>
                    <a:lnTo>
                      <a:pt x="352" y="12"/>
                    </a:lnTo>
                    <a:lnTo>
                      <a:pt x="324" y="9"/>
                    </a:lnTo>
                    <a:lnTo>
                      <a:pt x="296" y="6"/>
                    </a:lnTo>
                    <a:lnTo>
                      <a:pt x="269" y="4"/>
                    </a:lnTo>
                    <a:lnTo>
                      <a:pt x="240" y="2"/>
                    </a:lnTo>
                    <a:lnTo>
                      <a:pt x="213" y="1"/>
                    </a:lnTo>
                    <a:lnTo>
                      <a:pt x="185" y="0"/>
                    </a:lnTo>
                    <a:lnTo>
                      <a:pt x="158" y="0"/>
                    </a:lnTo>
                    <a:close/>
                  </a:path>
                </a:pathLst>
              </a:custGeom>
              <a:solidFill>
                <a:srgbClr val="E42D15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6" name="Freeform 44"/>
              <p:cNvSpPr>
                <a:spLocks noEditPoints="1"/>
              </p:cNvSpPr>
              <p:nvPr userDrawn="1"/>
            </p:nvSpPr>
            <p:spPr bwMode="auto">
              <a:xfrm>
                <a:off x="5164" y="2981"/>
                <a:ext cx="291" cy="241"/>
              </a:xfrm>
              <a:custGeom>
                <a:avLst/>
                <a:gdLst/>
                <a:ahLst/>
                <a:cxnLst>
                  <a:cxn ang="0">
                    <a:pos x="648" y="251"/>
                  </a:cxn>
                  <a:cxn ang="0">
                    <a:pos x="591" y="263"/>
                  </a:cxn>
                  <a:cxn ang="0">
                    <a:pos x="535" y="277"/>
                  </a:cxn>
                  <a:cxn ang="0">
                    <a:pos x="480" y="293"/>
                  </a:cxn>
                  <a:cxn ang="0">
                    <a:pos x="479" y="306"/>
                  </a:cxn>
                  <a:cxn ang="0">
                    <a:pos x="533" y="314"/>
                  </a:cxn>
                  <a:cxn ang="0">
                    <a:pos x="587" y="326"/>
                  </a:cxn>
                  <a:cxn ang="0">
                    <a:pos x="640" y="339"/>
                  </a:cxn>
                  <a:cxn ang="0">
                    <a:pos x="693" y="355"/>
                  </a:cxn>
                  <a:cxn ang="0">
                    <a:pos x="746" y="373"/>
                  </a:cxn>
                  <a:cxn ang="0">
                    <a:pos x="797" y="393"/>
                  </a:cxn>
                  <a:cxn ang="0">
                    <a:pos x="848" y="416"/>
                  </a:cxn>
                  <a:cxn ang="0">
                    <a:pos x="851" y="403"/>
                  </a:cxn>
                  <a:cxn ang="0">
                    <a:pos x="804" y="355"/>
                  </a:cxn>
                  <a:cxn ang="0">
                    <a:pos x="756" y="309"/>
                  </a:cxn>
                  <a:cxn ang="0">
                    <a:pos x="704" y="266"/>
                  </a:cxn>
                  <a:cxn ang="0">
                    <a:pos x="132" y="0"/>
                  </a:cxn>
                  <a:cxn ang="0">
                    <a:pos x="178" y="33"/>
                  </a:cxn>
                  <a:cxn ang="0">
                    <a:pos x="222" y="66"/>
                  </a:cxn>
                  <a:cxn ang="0">
                    <a:pos x="265" y="102"/>
                  </a:cxn>
                  <a:cxn ang="0">
                    <a:pos x="306" y="139"/>
                  </a:cxn>
                  <a:cxn ang="0">
                    <a:pos x="345" y="177"/>
                  </a:cxn>
                  <a:cxn ang="0">
                    <a:pos x="383" y="217"/>
                  </a:cxn>
                  <a:cxn ang="0">
                    <a:pos x="419" y="258"/>
                  </a:cxn>
                  <a:cxn ang="0">
                    <a:pos x="452" y="302"/>
                  </a:cxn>
                  <a:cxn ang="0">
                    <a:pos x="410" y="297"/>
                  </a:cxn>
                  <a:cxn ang="0">
                    <a:pos x="368" y="294"/>
                  </a:cxn>
                  <a:cxn ang="0">
                    <a:pos x="326" y="292"/>
                  </a:cxn>
                  <a:cxn ang="0">
                    <a:pos x="284" y="291"/>
                  </a:cxn>
                  <a:cxn ang="0">
                    <a:pos x="212" y="293"/>
                  </a:cxn>
                  <a:cxn ang="0">
                    <a:pos x="141" y="298"/>
                  </a:cxn>
                  <a:cxn ang="0">
                    <a:pos x="70" y="308"/>
                  </a:cxn>
                  <a:cxn ang="0">
                    <a:pos x="0" y="322"/>
                  </a:cxn>
                  <a:cxn ang="0">
                    <a:pos x="37" y="385"/>
                  </a:cxn>
                  <a:cxn ang="0">
                    <a:pos x="72" y="449"/>
                  </a:cxn>
                  <a:cxn ang="0">
                    <a:pos x="103" y="516"/>
                  </a:cxn>
                  <a:cxn ang="0">
                    <a:pos x="130" y="585"/>
                  </a:cxn>
                  <a:cxn ang="0">
                    <a:pos x="192" y="613"/>
                  </a:cxn>
                  <a:cxn ang="0">
                    <a:pos x="252" y="647"/>
                  </a:cxn>
                  <a:cxn ang="0">
                    <a:pos x="312" y="683"/>
                  </a:cxn>
                  <a:cxn ang="0">
                    <a:pos x="368" y="723"/>
                  </a:cxn>
                  <a:cxn ang="0">
                    <a:pos x="425" y="714"/>
                  </a:cxn>
                  <a:cxn ang="0">
                    <a:pos x="482" y="707"/>
                  </a:cxn>
                  <a:cxn ang="0">
                    <a:pos x="541" y="703"/>
                  </a:cxn>
                  <a:cxn ang="0">
                    <a:pos x="598" y="702"/>
                  </a:cxn>
                  <a:cxn ang="0">
                    <a:pos x="630" y="703"/>
                  </a:cxn>
                  <a:cxn ang="0">
                    <a:pos x="662" y="704"/>
                  </a:cxn>
                  <a:cxn ang="0">
                    <a:pos x="643" y="650"/>
                  </a:cxn>
                  <a:cxn ang="0">
                    <a:pos x="623" y="596"/>
                  </a:cxn>
                  <a:cxn ang="0">
                    <a:pos x="599" y="544"/>
                  </a:cxn>
                  <a:cxn ang="0">
                    <a:pos x="574" y="494"/>
                  </a:cxn>
                  <a:cxn ang="0">
                    <a:pos x="547" y="444"/>
                  </a:cxn>
                  <a:cxn ang="0">
                    <a:pos x="517" y="395"/>
                  </a:cxn>
                  <a:cxn ang="0">
                    <a:pos x="486" y="348"/>
                  </a:cxn>
                  <a:cxn ang="0">
                    <a:pos x="452" y="302"/>
                  </a:cxn>
                  <a:cxn ang="0">
                    <a:pos x="439" y="245"/>
                  </a:cxn>
                  <a:cxn ang="0">
                    <a:pos x="425" y="189"/>
                  </a:cxn>
                  <a:cxn ang="0">
                    <a:pos x="408" y="134"/>
                  </a:cxn>
                  <a:cxn ang="0">
                    <a:pos x="389" y="79"/>
                  </a:cxn>
                  <a:cxn ang="0">
                    <a:pos x="326" y="54"/>
                  </a:cxn>
                  <a:cxn ang="0">
                    <a:pos x="262" y="33"/>
                  </a:cxn>
                  <a:cxn ang="0">
                    <a:pos x="197" y="15"/>
                  </a:cxn>
                  <a:cxn ang="0">
                    <a:pos x="132" y="0"/>
                  </a:cxn>
                </a:cxnLst>
                <a:rect l="0" t="0" r="r" b="b"/>
                <a:pathLst>
                  <a:path w="873" h="723">
                    <a:moveTo>
                      <a:pt x="677" y="245"/>
                    </a:moveTo>
                    <a:lnTo>
                      <a:pt x="648" y="251"/>
                    </a:lnTo>
                    <a:lnTo>
                      <a:pt x="619" y="256"/>
                    </a:lnTo>
                    <a:lnTo>
                      <a:pt x="591" y="263"/>
                    </a:lnTo>
                    <a:lnTo>
                      <a:pt x="563" y="269"/>
                    </a:lnTo>
                    <a:lnTo>
                      <a:pt x="535" y="277"/>
                    </a:lnTo>
                    <a:lnTo>
                      <a:pt x="508" y="284"/>
                    </a:lnTo>
                    <a:lnTo>
                      <a:pt x="480" y="293"/>
                    </a:lnTo>
                    <a:lnTo>
                      <a:pt x="452" y="302"/>
                    </a:lnTo>
                    <a:lnTo>
                      <a:pt x="479" y="306"/>
                    </a:lnTo>
                    <a:lnTo>
                      <a:pt x="506" y="310"/>
                    </a:lnTo>
                    <a:lnTo>
                      <a:pt x="533" y="314"/>
                    </a:lnTo>
                    <a:lnTo>
                      <a:pt x="560" y="320"/>
                    </a:lnTo>
                    <a:lnTo>
                      <a:pt x="587" y="326"/>
                    </a:lnTo>
                    <a:lnTo>
                      <a:pt x="614" y="333"/>
                    </a:lnTo>
                    <a:lnTo>
                      <a:pt x="640" y="339"/>
                    </a:lnTo>
                    <a:lnTo>
                      <a:pt x="667" y="347"/>
                    </a:lnTo>
                    <a:lnTo>
                      <a:pt x="693" y="355"/>
                    </a:lnTo>
                    <a:lnTo>
                      <a:pt x="720" y="364"/>
                    </a:lnTo>
                    <a:lnTo>
                      <a:pt x="746" y="373"/>
                    </a:lnTo>
                    <a:lnTo>
                      <a:pt x="772" y="384"/>
                    </a:lnTo>
                    <a:lnTo>
                      <a:pt x="797" y="393"/>
                    </a:lnTo>
                    <a:lnTo>
                      <a:pt x="822" y="404"/>
                    </a:lnTo>
                    <a:lnTo>
                      <a:pt x="848" y="416"/>
                    </a:lnTo>
                    <a:lnTo>
                      <a:pt x="873" y="428"/>
                    </a:lnTo>
                    <a:lnTo>
                      <a:pt x="851" y="403"/>
                    </a:lnTo>
                    <a:lnTo>
                      <a:pt x="828" y="379"/>
                    </a:lnTo>
                    <a:lnTo>
                      <a:pt x="804" y="355"/>
                    </a:lnTo>
                    <a:lnTo>
                      <a:pt x="780" y="332"/>
                    </a:lnTo>
                    <a:lnTo>
                      <a:pt x="756" y="309"/>
                    </a:lnTo>
                    <a:lnTo>
                      <a:pt x="730" y="287"/>
                    </a:lnTo>
                    <a:lnTo>
                      <a:pt x="704" y="266"/>
                    </a:lnTo>
                    <a:lnTo>
                      <a:pt x="677" y="245"/>
                    </a:lnTo>
                    <a:close/>
                    <a:moveTo>
                      <a:pt x="132" y="0"/>
                    </a:moveTo>
                    <a:lnTo>
                      <a:pt x="155" y="17"/>
                    </a:lnTo>
                    <a:lnTo>
                      <a:pt x="178" y="33"/>
                    </a:lnTo>
                    <a:lnTo>
                      <a:pt x="200" y="49"/>
                    </a:lnTo>
                    <a:lnTo>
                      <a:pt x="222" y="66"/>
                    </a:lnTo>
                    <a:lnTo>
                      <a:pt x="244" y="83"/>
                    </a:lnTo>
                    <a:lnTo>
                      <a:pt x="265" y="102"/>
                    </a:lnTo>
                    <a:lnTo>
                      <a:pt x="286" y="120"/>
                    </a:lnTo>
                    <a:lnTo>
                      <a:pt x="306" y="139"/>
                    </a:lnTo>
                    <a:lnTo>
                      <a:pt x="326" y="158"/>
                    </a:lnTo>
                    <a:lnTo>
                      <a:pt x="345" y="177"/>
                    </a:lnTo>
                    <a:lnTo>
                      <a:pt x="363" y="197"/>
                    </a:lnTo>
                    <a:lnTo>
                      <a:pt x="383" y="217"/>
                    </a:lnTo>
                    <a:lnTo>
                      <a:pt x="400" y="238"/>
                    </a:lnTo>
                    <a:lnTo>
                      <a:pt x="419" y="258"/>
                    </a:lnTo>
                    <a:lnTo>
                      <a:pt x="436" y="280"/>
                    </a:lnTo>
                    <a:lnTo>
                      <a:pt x="452" y="302"/>
                    </a:lnTo>
                    <a:lnTo>
                      <a:pt x="432" y="299"/>
                    </a:lnTo>
                    <a:lnTo>
                      <a:pt x="410" y="297"/>
                    </a:lnTo>
                    <a:lnTo>
                      <a:pt x="389" y="295"/>
                    </a:lnTo>
                    <a:lnTo>
                      <a:pt x="368" y="294"/>
                    </a:lnTo>
                    <a:lnTo>
                      <a:pt x="347" y="293"/>
                    </a:lnTo>
                    <a:lnTo>
                      <a:pt x="326" y="292"/>
                    </a:lnTo>
                    <a:lnTo>
                      <a:pt x="304" y="291"/>
                    </a:lnTo>
                    <a:lnTo>
                      <a:pt x="284" y="291"/>
                    </a:lnTo>
                    <a:lnTo>
                      <a:pt x="248" y="292"/>
                    </a:lnTo>
                    <a:lnTo>
                      <a:pt x="212" y="293"/>
                    </a:lnTo>
                    <a:lnTo>
                      <a:pt x="177" y="295"/>
                    </a:lnTo>
                    <a:lnTo>
                      <a:pt x="141" y="298"/>
                    </a:lnTo>
                    <a:lnTo>
                      <a:pt x="105" y="303"/>
                    </a:lnTo>
                    <a:lnTo>
                      <a:pt x="70" y="308"/>
                    </a:lnTo>
                    <a:lnTo>
                      <a:pt x="34" y="314"/>
                    </a:lnTo>
                    <a:lnTo>
                      <a:pt x="0" y="322"/>
                    </a:lnTo>
                    <a:lnTo>
                      <a:pt x="19" y="352"/>
                    </a:lnTo>
                    <a:lnTo>
                      <a:pt x="37" y="385"/>
                    </a:lnTo>
                    <a:lnTo>
                      <a:pt x="55" y="417"/>
                    </a:lnTo>
                    <a:lnTo>
                      <a:pt x="72" y="449"/>
                    </a:lnTo>
                    <a:lnTo>
                      <a:pt x="88" y="483"/>
                    </a:lnTo>
                    <a:lnTo>
                      <a:pt x="103" y="516"/>
                    </a:lnTo>
                    <a:lnTo>
                      <a:pt x="117" y="551"/>
                    </a:lnTo>
                    <a:lnTo>
                      <a:pt x="130" y="585"/>
                    </a:lnTo>
                    <a:lnTo>
                      <a:pt x="162" y="599"/>
                    </a:lnTo>
                    <a:lnTo>
                      <a:pt x="192" y="613"/>
                    </a:lnTo>
                    <a:lnTo>
                      <a:pt x="222" y="630"/>
                    </a:lnTo>
                    <a:lnTo>
                      <a:pt x="252" y="647"/>
                    </a:lnTo>
                    <a:lnTo>
                      <a:pt x="282" y="664"/>
                    </a:lnTo>
                    <a:lnTo>
                      <a:pt x="312" y="683"/>
                    </a:lnTo>
                    <a:lnTo>
                      <a:pt x="340" y="702"/>
                    </a:lnTo>
                    <a:lnTo>
                      <a:pt x="368" y="723"/>
                    </a:lnTo>
                    <a:lnTo>
                      <a:pt x="396" y="717"/>
                    </a:lnTo>
                    <a:lnTo>
                      <a:pt x="425" y="714"/>
                    </a:lnTo>
                    <a:lnTo>
                      <a:pt x="454" y="710"/>
                    </a:lnTo>
                    <a:lnTo>
                      <a:pt x="482" y="707"/>
                    </a:lnTo>
                    <a:lnTo>
                      <a:pt x="511" y="705"/>
                    </a:lnTo>
                    <a:lnTo>
                      <a:pt x="541" y="703"/>
                    </a:lnTo>
                    <a:lnTo>
                      <a:pt x="569" y="702"/>
                    </a:lnTo>
                    <a:lnTo>
                      <a:pt x="598" y="702"/>
                    </a:lnTo>
                    <a:lnTo>
                      <a:pt x="614" y="702"/>
                    </a:lnTo>
                    <a:lnTo>
                      <a:pt x="630" y="703"/>
                    </a:lnTo>
                    <a:lnTo>
                      <a:pt x="645" y="703"/>
                    </a:lnTo>
                    <a:lnTo>
                      <a:pt x="662" y="704"/>
                    </a:lnTo>
                    <a:lnTo>
                      <a:pt x="653" y="676"/>
                    </a:lnTo>
                    <a:lnTo>
                      <a:pt x="643" y="650"/>
                    </a:lnTo>
                    <a:lnTo>
                      <a:pt x="632" y="623"/>
                    </a:lnTo>
                    <a:lnTo>
                      <a:pt x="623" y="596"/>
                    </a:lnTo>
                    <a:lnTo>
                      <a:pt x="611" y="570"/>
                    </a:lnTo>
                    <a:lnTo>
                      <a:pt x="599" y="544"/>
                    </a:lnTo>
                    <a:lnTo>
                      <a:pt x="587" y="518"/>
                    </a:lnTo>
                    <a:lnTo>
                      <a:pt x="574" y="494"/>
                    </a:lnTo>
                    <a:lnTo>
                      <a:pt x="561" y="469"/>
                    </a:lnTo>
                    <a:lnTo>
                      <a:pt x="547" y="444"/>
                    </a:lnTo>
                    <a:lnTo>
                      <a:pt x="532" y="419"/>
                    </a:lnTo>
                    <a:lnTo>
                      <a:pt x="517" y="395"/>
                    </a:lnTo>
                    <a:lnTo>
                      <a:pt x="502" y="372"/>
                    </a:lnTo>
                    <a:lnTo>
                      <a:pt x="486" y="348"/>
                    </a:lnTo>
                    <a:lnTo>
                      <a:pt x="469" y="324"/>
                    </a:lnTo>
                    <a:lnTo>
                      <a:pt x="452" y="302"/>
                    </a:lnTo>
                    <a:lnTo>
                      <a:pt x="447" y="273"/>
                    </a:lnTo>
                    <a:lnTo>
                      <a:pt x="439" y="245"/>
                    </a:lnTo>
                    <a:lnTo>
                      <a:pt x="433" y="217"/>
                    </a:lnTo>
                    <a:lnTo>
                      <a:pt x="425" y="189"/>
                    </a:lnTo>
                    <a:lnTo>
                      <a:pt x="416" y="161"/>
                    </a:lnTo>
                    <a:lnTo>
                      <a:pt x="408" y="134"/>
                    </a:lnTo>
                    <a:lnTo>
                      <a:pt x="399" y="106"/>
                    </a:lnTo>
                    <a:lnTo>
                      <a:pt x="389" y="79"/>
                    </a:lnTo>
                    <a:lnTo>
                      <a:pt x="358" y="66"/>
                    </a:lnTo>
                    <a:lnTo>
                      <a:pt x="326" y="54"/>
                    </a:lnTo>
                    <a:lnTo>
                      <a:pt x="294" y="44"/>
                    </a:lnTo>
                    <a:lnTo>
                      <a:pt x="262" y="33"/>
                    </a:lnTo>
                    <a:lnTo>
                      <a:pt x="230" y="24"/>
                    </a:lnTo>
                    <a:lnTo>
                      <a:pt x="197" y="15"/>
                    </a:lnTo>
                    <a:lnTo>
                      <a:pt x="165" y="8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E42D15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7" name="Freeform 45"/>
              <p:cNvSpPr>
                <a:spLocks/>
              </p:cNvSpPr>
              <p:nvPr userDrawn="1"/>
            </p:nvSpPr>
            <p:spPr bwMode="auto">
              <a:xfrm>
                <a:off x="5283" y="3272"/>
                <a:ext cx="225" cy="226"/>
              </a:xfrm>
              <a:custGeom>
                <a:avLst/>
                <a:gdLst/>
                <a:ahLst/>
                <a:cxnLst>
                  <a:cxn ang="0">
                    <a:pos x="204" y="35"/>
                  </a:cxn>
                  <a:cxn ang="0">
                    <a:pos x="259" y="109"/>
                  </a:cxn>
                  <a:cxn ang="0">
                    <a:pos x="307" y="186"/>
                  </a:cxn>
                  <a:cxn ang="0">
                    <a:pos x="349" y="267"/>
                  </a:cxn>
                  <a:cxn ang="0">
                    <a:pos x="323" y="292"/>
                  </a:cxn>
                  <a:cxn ang="0">
                    <a:pos x="232" y="264"/>
                  </a:cxn>
                  <a:cxn ang="0">
                    <a:pos x="140" y="245"/>
                  </a:cxn>
                  <a:cxn ang="0">
                    <a:pos x="46" y="232"/>
                  </a:cxn>
                  <a:cxn ang="0">
                    <a:pos x="9" y="258"/>
                  </a:cxn>
                  <a:cxn ang="0">
                    <a:pos x="24" y="316"/>
                  </a:cxn>
                  <a:cxn ang="0">
                    <a:pos x="36" y="376"/>
                  </a:cxn>
                  <a:cxn ang="0">
                    <a:pos x="44" y="437"/>
                  </a:cxn>
                  <a:cxn ang="0">
                    <a:pos x="70" y="485"/>
                  </a:cxn>
                  <a:cxn ang="0">
                    <a:pos x="112" y="523"/>
                  </a:cxn>
                  <a:cxn ang="0">
                    <a:pos x="153" y="563"/>
                  </a:cxn>
                  <a:cxn ang="0">
                    <a:pos x="191" y="606"/>
                  </a:cxn>
                  <a:cxn ang="0">
                    <a:pos x="239" y="631"/>
                  </a:cxn>
                  <a:cxn ang="0">
                    <a:pos x="300" y="640"/>
                  </a:cxn>
                  <a:cxn ang="0">
                    <a:pos x="360" y="652"/>
                  </a:cxn>
                  <a:cxn ang="0">
                    <a:pos x="419" y="668"/>
                  </a:cxn>
                  <a:cxn ang="0">
                    <a:pos x="444" y="629"/>
                  </a:cxn>
                  <a:cxn ang="0">
                    <a:pos x="432" y="535"/>
                  </a:cxn>
                  <a:cxn ang="0">
                    <a:pos x="411" y="443"/>
                  </a:cxn>
                  <a:cxn ang="0">
                    <a:pos x="383" y="354"/>
                  </a:cxn>
                  <a:cxn ang="0">
                    <a:pos x="408" y="328"/>
                  </a:cxn>
                  <a:cxn ang="0">
                    <a:pos x="489" y="369"/>
                  </a:cxn>
                  <a:cxn ang="0">
                    <a:pos x="567" y="416"/>
                  </a:cxn>
                  <a:cxn ang="0">
                    <a:pos x="640" y="471"/>
                  </a:cxn>
                  <a:cxn ang="0">
                    <a:pos x="663" y="477"/>
                  </a:cxn>
                  <a:cxn ang="0">
                    <a:pos x="636" y="428"/>
                  </a:cxn>
                  <a:cxn ang="0">
                    <a:pos x="607" y="381"/>
                  </a:cxn>
                  <a:cxn ang="0">
                    <a:pos x="574" y="334"/>
                  </a:cxn>
                  <a:cxn ang="0">
                    <a:pos x="529" y="311"/>
                  </a:cxn>
                  <a:cxn ang="0">
                    <a:pos x="472" y="307"/>
                  </a:cxn>
                  <a:cxn ang="0">
                    <a:pos x="424" y="307"/>
                  </a:cxn>
                  <a:cxn ang="0">
                    <a:pos x="385" y="308"/>
                  </a:cxn>
                  <a:cxn ang="0">
                    <a:pos x="367" y="286"/>
                  </a:cxn>
                  <a:cxn ang="0">
                    <a:pos x="368" y="237"/>
                  </a:cxn>
                  <a:cxn ang="0">
                    <a:pos x="368" y="190"/>
                  </a:cxn>
                  <a:cxn ang="0">
                    <a:pos x="365" y="142"/>
                  </a:cxn>
                  <a:cxn ang="0">
                    <a:pos x="341" y="101"/>
                  </a:cxn>
                  <a:cxn ang="0">
                    <a:pos x="295" y="69"/>
                  </a:cxn>
                  <a:cxn ang="0">
                    <a:pos x="247" y="40"/>
                  </a:cxn>
                  <a:cxn ang="0">
                    <a:pos x="200" y="13"/>
                  </a:cxn>
                </a:cxnLst>
                <a:rect l="0" t="0" r="r" b="b"/>
                <a:pathLst>
                  <a:path w="676" h="677">
                    <a:moveTo>
                      <a:pt x="175" y="0"/>
                    </a:moveTo>
                    <a:lnTo>
                      <a:pt x="204" y="35"/>
                    </a:lnTo>
                    <a:lnTo>
                      <a:pt x="232" y="72"/>
                    </a:lnTo>
                    <a:lnTo>
                      <a:pt x="259" y="109"/>
                    </a:lnTo>
                    <a:lnTo>
                      <a:pt x="284" y="148"/>
                    </a:lnTo>
                    <a:lnTo>
                      <a:pt x="307" y="186"/>
                    </a:lnTo>
                    <a:lnTo>
                      <a:pt x="328" y="227"/>
                    </a:lnTo>
                    <a:lnTo>
                      <a:pt x="349" y="267"/>
                    </a:lnTo>
                    <a:lnTo>
                      <a:pt x="366" y="309"/>
                    </a:lnTo>
                    <a:lnTo>
                      <a:pt x="323" y="292"/>
                    </a:lnTo>
                    <a:lnTo>
                      <a:pt x="277" y="277"/>
                    </a:lnTo>
                    <a:lnTo>
                      <a:pt x="232" y="264"/>
                    </a:lnTo>
                    <a:lnTo>
                      <a:pt x="187" y="253"/>
                    </a:lnTo>
                    <a:lnTo>
                      <a:pt x="140" y="245"/>
                    </a:lnTo>
                    <a:lnTo>
                      <a:pt x="94" y="237"/>
                    </a:lnTo>
                    <a:lnTo>
                      <a:pt x="46" y="232"/>
                    </a:lnTo>
                    <a:lnTo>
                      <a:pt x="0" y="229"/>
                    </a:lnTo>
                    <a:lnTo>
                      <a:pt x="9" y="258"/>
                    </a:lnTo>
                    <a:lnTo>
                      <a:pt x="16" y="287"/>
                    </a:lnTo>
                    <a:lnTo>
                      <a:pt x="24" y="316"/>
                    </a:lnTo>
                    <a:lnTo>
                      <a:pt x="30" y="346"/>
                    </a:lnTo>
                    <a:lnTo>
                      <a:pt x="36" y="376"/>
                    </a:lnTo>
                    <a:lnTo>
                      <a:pt x="41" y="407"/>
                    </a:lnTo>
                    <a:lnTo>
                      <a:pt x="44" y="437"/>
                    </a:lnTo>
                    <a:lnTo>
                      <a:pt x="47" y="467"/>
                    </a:lnTo>
                    <a:lnTo>
                      <a:pt x="70" y="485"/>
                    </a:lnTo>
                    <a:lnTo>
                      <a:pt x="92" y="504"/>
                    </a:lnTo>
                    <a:lnTo>
                      <a:pt x="112" y="523"/>
                    </a:lnTo>
                    <a:lnTo>
                      <a:pt x="133" y="543"/>
                    </a:lnTo>
                    <a:lnTo>
                      <a:pt x="153" y="563"/>
                    </a:lnTo>
                    <a:lnTo>
                      <a:pt x="173" y="585"/>
                    </a:lnTo>
                    <a:lnTo>
                      <a:pt x="191" y="606"/>
                    </a:lnTo>
                    <a:lnTo>
                      <a:pt x="208" y="628"/>
                    </a:lnTo>
                    <a:lnTo>
                      <a:pt x="239" y="631"/>
                    </a:lnTo>
                    <a:lnTo>
                      <a:pt x="270" y="635"/>
                    </a:lnTo>
                    <a:lnTo>
                      <a:pt x="300" y="640"/>
                    </a:lnTo>
                    <a:lnTo>
                      <a:pt x="329" y="645"/>
                    </a:lnTo>
                    <a:lnTo>
                      <a:pt x="360" y="652"/>
                    </a:lnTo>
                    <a:lnTo>
                      <a:pt x="389" y="659"/>
                    </a:lnTo>
                    <a:lnTo>
                      <a:pt x="419" y="668"/>
                    </a:lnTo>
                    <a:lnTo>
                      <a:pt x="447" y="677"/>
                    </a:lnTo>
                    <a:lnTo>
                      <a:pt x="444" y="629"/>
                    </a:lnTo>
                    <a:lnTo>
                      <a:pt x="439" y="583"/>
                    </a:lnTo>
                    <a:lnTo>
                      <a:pt x="432" y="535"/>
                    </a:lnTo>
                    <a:lnTo>
                      <a:pt x="422" y="490"/>
                    </a:lnTo>
                    <a:lnTo>
                      <a:pt x="411" y="443"/>
                    </a:lnTo>
                    <a:lnTo>
                      <a:pt x="398" y="398"/>
                    </a:lnTo>
                    <a:lnTo>
                      <a:pt x="383" y="354"/>
                    </a:lnTo>
                    <a:lnTo>
                      <a:pt x="366" y="309"/>
                    </a:lnTo>
                    <a:lnTo>
                      <a:pt x="408" y="328"/>
                    </a:lnTo>
                    <a:lnTo>
                      <a:pt x="449" y="347"/>
                    </a:lnTo>
                    <a:lnTo>
                      <a:pt x="489" y="369"/>
                    </a:lnTo>
                    <a:lnTo>
                      <a:pt x="528" y="392"/>
                    </a:lnTo>
                    <a:lnTo>
                      <a:pt x="567" y="416"/>
                    </a:lnTo>
                    <a:lnTo>
                      <a:pt x="605" y="443"/>
                    </a:lnTo>
                    <a:lnTo>
                      <a:pt x="640" y="471"/>
                    </a:lnTo>
                    <a:lnTo>
                      <a:pt x="676" y="501"/>
                    </a:lnTo>
                    <a:lnTo>
                      <a:pt x="663" y="477"/>
                    </a:lnTo>
                    <a:lnTo>
                      <a:pt x="650" y="452"/>
                    </a:lnTo>
                    <a:lnTo>
                      <a:pt x="636" y="428"/>
                    </a:lnTo>
                    <a:lnTo>
                      <a:pt x="622" y="404"/>
                    </a:lnTo>
                    <a:lnTo>
                      <a:pt x="607" y="381"/>
                    </a:lnTo>
                    <a:lnTo>
                      <a:pt x="591" y="358"/>
                    </a:lnTo>
                    <a:lnTo>
                      <a:pt x="574" y="334"/>
                    </a:lnTo>
                    <a:lnTo>
                      <a:pt x="557" y="313"/>
                    </a:lnTo>
                    <a:lnTo>
                      <a:pt x="529" y="311"/>
                    </a:lnTo>
                    <a:lnTo>
                      <a:pt x="500" y="308"/>
                    </a:lnTo>
                    <a:lnTo>
                      <a:pt x="472" y="307"/>
                    </a:lnTo>
                    <a:lnTo>
                      <a:pt x="443" y="307"/>
                    </a:lnTo>
                    <a:lnTo>
                      <a:pt x="424" y="307"/>
                    </a:lnTo>
                    <a:lnTo>
                      <a:pt x="405" y="307"/>
                    </a:lnTo>
                    <a:lnTo>
                      <a:pt x="385" y="308"/>
                    </a:lnTo>
                    <a:lnTo>
                      <a:pt x="366" y="309"/>
                    </a:lnTo>
                    <a:lnTo>
                      <a:pt x="367" y="286"/>
                    </a:lnTo>
                    <a:lnTo>
                      <a:pt x="368" y="261"/>
                    </a:lnTo>
                    <a:lnTo>
                      <a:pt x="368" y="237"/>
                    </a:lnTo>
                    <a:lnTo>
                      <a:pt x="368" y="213"/>
                    </a:lnTo>
                    <a:lnTo>
                      <a:pt x="368" y="190"/>
                    </a:lnTo>
                    <a:lnTo>
                      <a:pt x="367" y="166"/>
                    </a:lnTo>
                    <a:lnTo>
                      <a:pt x="365" y="142"/>
                    </a:lnTo>
                    <a:lnTo>
                      <a:pt x="364" y="118"/>
                    </a:lnTo>
                    <a:lnTo>
                      <a:pt x="341" y="101"/>
                    </a:lnTo>
                    <a:lnTo>
                      <a:pt x="319" y="85"/>
                    </a:lnTo>
                    <a:lnTo>
                      <a:pt x="295" y="69"/>
                    </a:lnTo>
                    <a:lnTo>
                      <a:pt x="271" y="54"/>
                    </a:lnTo>
                    <a:lnTo>
                      <a:pt x="247" y="40"/>
                    </a:lnTo>
                    <a:lnTo>
                      <a:pt x="223" y="26"/>
                    </a:lnTo>
                    <a:lnTo>
                      <a:pt x="200" y="13"/>
                    </a:lnTo>
                    <a:lnTo>
                      <a:pt x="175" y="0"/>
                    </a:lnTo>
                    <a:close/>
                  </a:path>
                </a:pathLst>
              </a:custGeom>
              <a:solidFill>
                <a:srgbClr val="E42D15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8" name="Freeform 46"/>
              <p:cNvSpPr>
                <a:spLocks noEditPoints="1"/>
              </p:cNvSpPr>
              <p:nvPr userDrawn="1"/>
            </p:nvSpPr>
            <p:spPr bwMode="auto">
              <a:xfrm>
                <a:off x="5334" y="2519"/>
                <a:ext cx="425" cy="351"/>
              </a:xfrm>
              <a:custGeom>
                <a:avLst/>
                <a:gdLst/>
                <a:ahLst/>
                <a:cxnLst>
                  <a:cxn ang="0">
                    <a:pos x="905" y="373"/>
                  </a:cxn>
                  <a:cxn ang="0">
                    <a:pos x="782" y="403"/>
                  </a:cxn>
                  <a:cxn ang="0">
                    <a:pos x="660" y="440"/>
                  </a:cxn>
                  <a:cxn ang="0">
                    <a:pos x="630" y="437"/>
                  </a:cxn>
                  <a:cxn ang="0">
                    <a:pos x="538" y="428"/>
                  </a:cxn>
                  <a:cxn ang="0">
                    <a:pos x="446" y="425"/>
                  </a:cxn>
                  <a:cxn ang="0">
                    <a:pos x="311" y="427"/>
                  </a:cxn>
                  <a:cxn ang="0">
                    <a:pos x="155" y="442"/>
                  </a:cxn>
                  <a:cxn ang="0">
                    <a:pos x="0" y="469"/>
                  </a:cxn>
                  <a:cxn ang="0">
                    <a:pos x="81" y="607"/>
                  </a:cxn>
                  <a:cxn ang="0">
                    <a:pos x="152" y="753"/>
                  </a:cxn>
                  <a:cxn ang="0">
                    <a:pos x="214" y="863"/>
                  </a:cxn>
                  <a:cxn ang="0">
                    <a:pos x="282" y="894"/>
                  </a:cxn>
                  <a:cxn ang="0">
                    <a:pos x="348" y="930"/>
                  </a:cxn>
                  <a:cxn ang="0">
                    <a:pos x="414" y="969"/>
                  </a:cxn>
                  <a:cxn ang="0">
                    <a:pos x="477" y="1010"/>
                  </a:cxn>
                  <a:cxn ang="0">
                    <a:pos x="537" y="1053"/>
                  </a:cxn>
                  <a:cxn ang="0">
                    <a:pos x="664" y="1035"/>
                  </a:cxn>
                  <a:cxn ang="0">
                    <a:pos x="790" y="1025"/>
                  </a:cxn>
                  <a:cxn ang="0">
                    <a:pos x="897" y="1024"/>
                  </a:cxn>
                  <a:cxn ang="0">
                    <a:pos x="966" y="1026"/>
                  </a:cxn>
                  <a:cxn ang="0">
                    <a:pos x="924" y="908"/>
                  </a:cxn>
                  <a:cxn ang="0">
                    <a:pos x="875" y="794"/>
                  </a:cxn>
                  <a:cxn ang="0">
                    <a:pos x="819" y="683"/>
                  </a:cxn>
                  <a:cxn ang="0">
                    <a:pos x="755" y="576"/>
                  </a:cxn>
                  <a:cxn ang="0">
                    <a:pos x="685" y="473"/>
                  </a:cxn>
                  <a:cxn ang="0">
                    <a:pos x="740" y="452"/>
                  </a:cxn>
                  <a:cxn ang="0">
                    <a:pos x="858" y="475"/>
                  </a:cxn>
                  <a:cxn ang="0">
                    <a:pos x="974" y="506"/>
                  </a:cxn>
                  <a:cxn ang="0">
                    <a:pos x="1088" y="544"/>
                  </a:cxn>
                  <a:cxn ang="0">
                    <a:pos x="1201" y="590"/>
                  </a:cxn>
                  <a:cxn ang="0">
                    <a:pos x="1242" y="588"/>
                  </a:cxn>
                  <a:cxn ang="0">
                    <a:pos x="1139" y="484"/>
                  </a:cxn>
                  <a:cxn ang="0">
                    <a:pos x="1026" y="388"/>
                  </a:cxn>
                  <a:cxn ang="0">
                    <a:pos x="228" y="24"/>
                  </a:cxn>
                  <a:cxn ang="0">
                    <a:pos x="326" y="96"/>
                  </a:cxn>
                  <a:cxn ang="0">
                    <a:pos x="417" y="174"/>
                  </a:cxn>
                  <a:cxn ang="0">
                    <a:pos x="504" y="258"/>
                  </a:cxn>
                  <a:cxn ang="0">
                    <a:pos x="586" y="347"/>
                  </a:cxn>
                  <a:cxn ang="0">
                    <a:pos x="660" y="440"/>
                  </a:cxn>
                  <a:cxn ang="0">
                    <a:pos x="632" y="316"/>
                  </a:cxn>
                  <a:cxn ang="0">
                    <a:pos x="597" y="195"/>
                  </a:cxn>
                  <a:cxn ang="0">
                    <a:pos x="523" y="98"/>
                  </a:cxn>
                  <a:cxn ang="0">
                    <a:pos x="384" y="48"/>
                  </a:cxn>
                  <a:cxn ang="0">
                    <a:pos x="242" y="11"/>
                  </a:cxn>
                </a:cxnLst>
                <a:rect l="0" t="0" r="r" b="b"/>
                <a:pathLst>
                  <a:path w="1275" h="1053">
                    <a:moveTo>
                      <a:pt x="988" y="358"/>
                    </a:moveTo>
                    <a:lnTo>
                      <a:pt x="947" y="365"/>
                    </a:lnTo>
                    <a:lnTo>
                      <a:pt x="905" y="373"/>
                    </a:lnTo>
                    <a:lnTo>
                      <a:pt x="864" y="383"/>
                    </a:lnTo>
                    <a:lnTo>
                      <a:pt x="823" y="392"/>
                    </a:lnTo>
                    <a:lnTo>
                      <a:pt x="782" y="403"/>
                    </a:lnTo>
                    <a:lnTo>
                      <a:pt x="742" y="415"/>
                    </a:lnTo>
                    <a:lnTo>
                      <a:pt x="701" y="427"/>
                    </a:lnTo>
                    <a:lnTo>
                      <a:pt x="660" y="440"/>
                    </a:lnTo>
                    <a:lnTo>
                      <a:pt x="660" y="440"/>
                    </a:lnTo>
                    <a:lnTo>
                      <a:pt x="660" y="440"/>
                    </a:lnTo>
                    <a:lnTo>
                      <a:pt x="630" y="437"/>
                    </a:lnTo>
                    <a:lnTo>
                      <a:pt x="600" y="433"/>
                    </a:lnTo>
                    <a:lnTo>
                      <a:pt x="569" y="430"/>
                    </a:lnTo>
                    <a:lnTo>
                      <a:pt x="538" y="428"/>
                    </a:lnTo>
                    <a:lnTo>
                      <a:pt x="508" y="427"/>
                    </a:lnTo>
                    <a:lnTo>
                      <a:pt x="477" y="425"/>
                    </a:lnTo>
                    <a:lnTo>
                      <a:pt x="446" y="425"/>
                    </a:lnTo>
                    <a:lnTo>
                      <a:pt x="415" y="425"/>
                    </a:lnTo>
                    <a:lnTo>
                      <a:pt x="363" y="425"/>
                    </a:lnTo>
                    <a:lnTo>
                      <a:pt x="311" y="427"/>
                    </a:lnTo>
                    <a:lnTo>
                      <a:pt x="260" y="430"/>
                    </a:lnTo>
                    <a:lnTo>
                      <a:pt x="208" y="435"/>
                    </a:lnTo>
                    <a:lnTo>
                      <a:pt x="155" y="442"/>
                    </a:lnTo>
                    <a:lnTo>
                      <a:pt x="104" y="449"/>
                    </a:lnTo>
                    <a:lnTo>
                      <a:pt x="52" y="458"/>
                    </a:lnTo>
                    <a:lnTo>
                      <a:pt x="0" y="469"/>
                    </a:lnTo>
                    <a:lnTo>
                      <a:pt x="30" y="514"/>
                    </a:lnTo>
                    <a:lnTo>
                      <a:pt x="57" y="561"/>
                    </a:lnTo>
                    <a:lnTo>
                      <a:pt x="81" y="607"/>
                    </a:lnTo>
                    <a:lnTo>
                      <a:pt x="106" y="655"/>
                    </a:lnTo>
                    <a:lnTo>
                      <a:pt x="130" y="703"/>
                    </a:lnTo>
                    <a:lnTo>
                      <a:pt x="152" y="753"/>
                    </a:lnTo>
                    <a:lnTo>
                      <a:pt x="172" y="802"/>
                    </a:lnTo>
                    <a:lnTo>
                      <a:pt x="192" y="853"/>
                    </a:lnTo>
                    <a:lnTo>
                      <a:pt x="214" y="863"/>
                    </a:lnTo>
                    <a:lnTo>
                      <a:pt x="237" y="873"/>
                    </a:lnTo>
                    <a:lnTo>
                      <a:pt x="260" y="883"/>
                    </a:lnTo>
                    <a:lnTo>
                      <a:pt x="282" y="894"/>
                    </a:lnTo>
                    <a:lnTo>
                      <a:pt x="304" y="906"/>
                    </a:lnTo>
                    <a:lnTo>
                      <a:pt x="327" y="918"/>
                    </a:lnTo>
                    <a:lnTo>
                      <a:pt x="348" y="930"/>
                    </a:lnTo>
                    <a:lnTo>
                      <a:pt x="371" y="943"/>
                    </a:lnTo>
                    <a:lnTo>
                      <a:pt x="392" y="955"/>
                    </a:lnTo>
                    <a:lnTo>
                      <a:pt x="414" y="969"/>
                    </a:lnTo>
                    <a:lnTo>
                      <a:pt x="436" y="982"/>
                    </a:lnTo>
                    <a:lnTo>
                      <a:pt x="456" y="996"/>
                    </a:lnTo>
                    <a:lnTo>
                      <a:pt x="477" y="1010"/>
                    </a:lnTo>
                    <a:lnTo>
                      <a:pt x="497" y="1024"/>
                    </a:lnTo>
                    <a:lnTo>
                      <a:pt x="518" y="1038"/>
                    </a:lnTo>
                    <a:lnTo>
                      <a:pt x="537" y="1053"/>
                    </a:lnTo>
                    <a:lnTo>
                      <a:pt x="579" y="1045"/>
                    </a:lnTo>
                    <a:lnTo>
                      <a:pt x="621" y="1040"/>
                    </a:lnTo>
                    <a:lnTo>
                      <a:pt x="664" y="1035"/>
                    </a:lnTo>
                    <a:lnTo>
                      <a:pt x="706" y="1030"/>
                    </a:lnTo>
                    <a:lnTo>
                      <a:pt x="748" y="1027"/>
                    </a:lnTo>
                    <a:lnTo>
                      <a:pt x="790" y="1025"/>
                    </a:lnTo>
                    <a:lnTo>
                      <a:pt x="832" y="1024"/>
                    </a:lnTo>
                    <a:lnTo>
                      <a:pt x="874" y="1024"/>
                    </a:lnTo>
                    <a:lnTo>
                      <a:pt x="897" y="1024"/>
                    </a:lnTo>
                    <a:lnTo>
                      <a:pt x="920" y="1024"/>
                    </a:lnTo>
                    <a:lnTo>
                      <a:pt x="943" y="1025"/>
                    </a:lnTo>
                    <a:lnTo>
                      <a:pt x="966" y="1026"/>
                    </a:lnTo>
                    <a:lnTo>
                      <a:pt x="953" y="986"/>
                    </a:lnTo>
                    <a:lnTo>
                      <a:pt x="939" y="947"/>
                    </a:lnTo>
                    <a:lnTo>
                      <a:pt x="924" y="908"/>
                    </a:lnTo>
                    <a:lnTo>
                      <a:pt x="909" y="869"/>
                    </a:lnTo>
                    <a:lnTo>
                      <a:pt x="893" y="832"/>
                    </a:lnTo>
                    <a:lnTo>
                      <a:pt x="875" y="794"/>
                    </a:lnTo>
                    <a:lnTo>
                      <a:pt x="857" y="756"/>
                    </a:lnTo>
                    <a:lnTo>
                      <a:pt x="839" y="719"/>
                    </a:lnTo>
                    <a:lnTo>
                      <a:pt x="819" y="683"/>
                    </a:lnTo>
                    <a:lnTo>
                      <a:pt x="799" y="647"/>
                    </a:lnTo>
                    <a:lnTo>
                      <a:pt x="777" y="611"/>
                    </a:lnTo>
                    <a:lnTo>
                      <a:pt x="755" y="576"/>
                    </a:lnTo>
                    <a:lnTo>
                      <a:pt x="733" y="541"/>
                    </a:lnTo>
                    <a:lnTo>
                      <a:pt x="710" y="507"/>
                    </a:lnTo>
                    <a:lnTo>
                      <a:pt x="685" y="473"/>
                    </a:lnTo>
                    <a:lnTo>
                      <a:pt x="661" y="440"/>
                    </a:lnTo>
                    <a:lnTo>
                      <a:pt x="700" y="445"/>
                    </a:lnTo>
                    <a:lnTo>
                      <a:pt x="740" y="452"/>
                    </a:lnTo>
                    <a:lnTo>
                      <a:pt x="779" y="458"/>
                    </a:lnTo>
                    <a:lnTo>
                      <a:pt x="819" y="466"/>
                    </a:lnTo>
                    <a:lnTo>
                      <a:pt x="858" y="475"/>
                    </a:lnTo>
                    <a:lnTo>
                      <a:pt x="897" y="484"/>
                    </a:lnTo>
                    <a:lnTo>
                      <a:pt x="936" y="495"/>
                    </a:lnTo>
                    <a:lnTo>
                      <a:pt x="974" y="506"/>
                    </a:lnTo>
                    <a:lnTo>
                      <a:pt x="1012" y="518"/>
                    </a:lnTo>
                    <a:lnTo>
                      <a:pt x="1050" y="530"/>
                    </a:lnTo>
                    <a:lnTo>
                      <a:pt x="1088" y="544"/>
                    </a:lnTo>
                    <a:lnTo>
                      <a:pt x="1126" y="559"/>
                    </a:lnTo>
                    <a:lnTo>
                      <a:pt x="1164" y="574"/>
                    </a:lnTo>
                    <a:lnTo>
                      <a:pt x="1201" y="590"/>
                    </a:lnTo>
                    <a:lnTo>
                      <a:pt x="1238" y="606"/>
                    </a:lnTo>
                    <a:lnTo>
                      <a:pt x="1275" y="624"/>
                    </a:lnTo>
                    <a:lnTo>
                      <a:pt x="1242" y="588"/>
                    </a:lnTo>
                    <a:lnTo>
                      <a:pt x="1209" y="553"/>
                    </a:lnTo>
                    <a:lnTo>
                      <a:pt x="1174" y="519"/>
                    </a:lnTo>
                    <a:lnTo>
                      <a:pt x="1139" y="484"/>
                    </a:lnTo>
                    <a:lnTo>
                      <a:pt x="1103" y="452"/>
                    </a:lnTo>
                    <a:lnTo>
                      <a:pt x="1065" y="419"/>
                    </a:lnTo>
                    <a:lnTo>
                      <a:pt x="1026" y="388"/>
                    </a:lnTo>
                    <a:lnTo>
                      <a:pt x="988" y="358"/>
                    </a:lnTo>
                    <a:close/>
                    <a:moveTo>
                      <a:pt x="195" y="0"/>
                    </a:moveTo>
                    <a:lnTo>
                      <a:pt x="228" y="24"/>
                    </a:lnTo>
                    <a:lnTo>
                      <a:pt x="261" y="47"/>
                    </a:lnTo>
                    <a:lnTo>
                      <a:pt x="293" y="72"/>
                    </a:lnTo>
                    <a:lnTo>
                      <a:pt x="326" y="96"/>
                    </a:lnTo>
                    <a:lnTo>
                      <a:pt x="357" y="121"/>
                    </a:lnTo>
                    <a:lnTo>
                      <a:pt x="387" y="148"/>
                    </a:lnTo>
                    <a:lnTo>
                      <a:pt x="417" y="174"/>
                    </a:lnTo>
                    <a:lnTo>
                      <a:pt x="448" y="202"/>
                    </a:lnTo>
                    <a:lnTo>
                      <a:pt x="476" y="229"/>
                    </a:lnTo>
                    <a:lnTo>
                      <a:pt x="504" y="258"/>
                    </a:lnTo>
                    <a:lnTo>
                      <a:pt x="532" y="286"/>
                    </a:lnTo>
                    <a:lnTo>
                      <a:pt x="559" y="317"/>
                    </a:lnTo>
                    <a:lnTo>
                      <a:pt x="586" y="347"/>
                    </a:lnTo>
                    <a:lnTo>
                      <a:pt x="611" y="377"/>
                    </a:lnTo>
                    <a:lnTo>
                      <a:pt x="637" y="407"/>
                    </a:lnTo>
                    <a:lnTo>
                      <a:pt x="660" y="440"/>
                    </a:lnTo>
                    <a:lnTo>
                      <a:pt x="652" y="398"/>
                    </a:lnTo>
                    <a:lnTo>
                      <a:pt x="642" y="357"/>
                    </a:lnTo>
                    <a:lnTo>
                      <a:pt x="632" y="316"/>
                    </a:lnTo>
                    <a:lnTo>
                      <a:pt x="620" y="276"/>
                    </a:lnTo>
                    <a:lnTo>
                      <a:pt x="608" y="235"/>
                    </a:lnTo>
                    <a:lnTo>
                      <a:pt x="597" y="195"/>
                    </a:lnTo>
                    <a:lnTo>
                      <a:pt x="583" y="155"/>
                    </a:lnTo>
                    <a:lnTo>
                      <a:pt x="570" y="116"/>
                    </a:lnTo>
                    <a:lnTo>
                      <a:pt x="523" y="98"/>
                    </a:lnTo>
                    <a:lnTo>
                      <a:pt x="477" y="79"/>
                    </a:lnTo>
                    <a:lnTo>
                      <a:pt x="430" y="63"/>
                    </a:lnTo>
                    <a:lnTo>
                      <a:pt x="384" y="48"/>
                    </a:lnTo>
                    <a:lnTo>
                      <a:pt x="336" y="35"/>
                    </a:lnTo>
                    <a:lnTo>
                      <a:pt x="289" y="22"/>
                    </a:lnTo>
                    <a:lnTo>
                      <a:pt x="242" y="11"/>
                    </a:lnTo>
                    <a:lnTo>
                      <a:pt x="195" y="0"/>
                    </a:lnTo>
                    <a:close/>
                  </a:path>
                </a:pathLst>
              </a:custGeom>
              <a:solidFill>
                <a:srgbClr val="E42D15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9" name="Freeform 47"/>
              <p:cNvSpPr>
                <a:spLocks/>
              </p:cNvSpPr>
              <p:nvPr userDrawn="1"/>
            </p:nvSpPr>
            <p:spPr bwMode="auto">
              <a:xfrm>
                <a:off x="5508" y="3055"/>
                <a:ext cx="217" cy="217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3" y="42"/>
                  </a:cxn>
                  <a:cxn ang="0">
                    <a:pos x="25" y="85"/>
                  </a:cxn>
                  <a:cxn ang="0">
                    <a:pos x="36" y="128"/>
                  </a:cxn>
                  <a:cxn ang="0">
                    <a:pos x="44" y="171"/>
                  </a:cxn>
                  <a:cxn ang="0">
                    <a:pos x="53" y="215"/>
                  </a:cxn>
                  <a:cxn ang="0">
                    <a:pos x="59" y="259"/>
                  </a:cxn>
                  <a:cxn ang="0">
                    <a:pos x="66" y="303"/>
                  </a:cxn>
                  <a:cxn ang="0">
                    <a:pos x="70" y="347"/>
                  </a:cxn>
                  <a:cxn ang="0">
                    <a:pos x="101" y="373"/>
                  </a:cxn>
                  <a:cxn ang="0">
                    <a:pos x="134" y="400"/>
                  </a:cxn>
                  <a:cxn ang="0">
                    <a:pos x="164" y="428"/>
                  </a:cxn>
                  <a:cxn ang="0">
                    <a:pos x="194" y="457"/>
                  </a:cxn>
                  <a:cxn ang="0">
                    <a:pos x="223" y="488"/>
                  </a:cxn>
                  <a:cxn ang="0">
                    <a:pos x="252" y="519"/>
                  </a:cxn>
                  <a:cxn ang="0">
                    <a:pos x="279" y="550"/>
                  </a:cxn>
                  <a:cxn ang="0">
                    <a:pos x="304" y="582"/>
                  </a:cxn>
                  <a:cxn ang="0">
                    <a:pos x="349" y="587"/>
                  </a:cxn>
                  <a:cxn ang="0">
                    <a:pos x="393" y="592"/>
                  </a:cxn>
                  <a:cxn ang="0">
                    <a:pos x="437" y="599"/>
                  </a:cxn>
                  <a:cxn ang="0">
                    <a:pos x="481" y="607"/>
                  </a:cxn>
                  <a:cxn ang="0">
                    <a:pos x="525" y="617"/>
                  </a:cxn>
                  <a:cxn ang="0">
                    <a:pos x="568" y="627"/>
                  </a:cxn>
                  <a:cxn ang="0">
                    <a:pos x="610" y="639"/>
                  </a:cxn>
                  <a:cxn ang="0">
                    <a:pos x="652" y="652"/>
                  </a:cxn>
                  <a:cxn ang="0">
                    <a:pos x="651" y="617"/>
                  </a:cxn>
                  <a:cxn ang="0">
                    <a:pos x="648" y="584"/>
                  </a:cxn>
                  <a:cxn ang="0">
                    <a:pos x="645" y="549"/>
                  </a:cxn>
                  <a:cxn ang="0">
                    <a:pos x="640" y="515"/>
                  </a:cxn>
                  <a:cxn ang="0">
                    <a:pos x="635" y="481"/>
                  </a:cxn>
                  <a:cxn ang="0">
                    <a:pos x="630" y="447"/>
                  </a:cxn>
                  <a:cxn ang="0">
                    <a:pos x="623" y="413"/>
                  </a:cxn>
                  <a:cxn ang="0">
                    <a:pos x="617" y="380"/>
                  </a:cxn>
                  <a:cxn ang="0">
                    <a:pos x="609" y="346"/>
                  </a:cxn>
                  <a:cxn ang="0">
                    <a:pos x="600" y="313"/>
                  </a:cxn>
                  <a:cxn ang="0">
                    <a:pos x="591" y="280"/>
                  </a:cxn>
                  <a:cxn ang="0">
                    <a:pos x="581" y="247"/>
                  </a:cxn>
                  <a:cxn ang="0">
                    <a:pos x="570" y="215"/>
                  </a:cxn>
                  <a:cxn ang="0">
                    <a:pos x="559" y="182"/>
                  </a:cxn>
                  <a:cxn ang="0">
                    <a:pos x="547" y="150"/>
                  </a:cxn>
                  <a:cxn ang="0">
                    <a:pos x="535" y="117"/>
                  </a:cxn>
                  <a:cxn ang="0">
                    <a:pos x="502" y="106"/>
                  </a:cxn>
                  <a:cxn ang="0">
                    <a:pos x="471" y="94"/>
                  </a:cxn>
                  <a:cxn ang="0">
                    <a:pos x="438" y="82"/>
                  </a:cxn>
                  <a:cxn ang="0">
                    <a:pos x="405" y="71"/>
                  </a:cxn>
                  <a:cxn ang="0">
                    <a:pos x="373" y="61"/>
                  </a:cxn>
                  <a:cxn ang="0">
                    <a:pos x="339" y="53"/>
                  </a:cxn>
                  <a:cxn ang="0">
                    <a:pos x="306" y="44"/>
                  </a:cxn>
                  <a:cxn ang="0">
                    <a:pos x="272" y="36"/>
                  </a:cxn>
                  <a:cxn ang="0">
                    <a:pos x="239" y="29"/>
                  </a:cxn>
                  <a:cxn ang="0">
                    <a:pos x="205" y="22"/>
                  </a:cxn>
                  <a:cxn ang="0">
                    <a:pos x="172" y="17"/>
                  </a:cxn>
                  <a:cxn ang="0">
                    <a:pos x="137" y="12"/>
                  </a:cxn>
                  <a:cxn ang="0">
                    <a:pos x="103" y="7"/>
                  </a:cxn>
                  <a:cxn ang="0">
                    <a:pos x="69" y="4"/>
                  </a:cxn>
                  <a:cxn ang="0">
                    <a:pos x="34" y="2"/>
                  </a:cxn>
                  <a:cxn ang="0">
                    <a:pos x="0" y="0"/>
                  </a:cxn>
                </a:cxnLst>
                <a:rect l="0" t="0" r="r" b="b"/>
                <a:pathLst>
                  <a:path w="652" h="652">
                    <a:moveTo>
                      <a:pt x="0" y="0"/>
                    </a:moveTo>
                    <a:lnTo>
                      <a:pt x="13" y="42"/>
                    </a:lnTo>
                    <a:lnTo>
                      <a:pt x="25" y="85"/>
                    </a:lnTo>
                    <a:lnTo>
                      <a:pt x="36" y="128"/>
                    </a:lnTo>
                    <a:lnTo>
                      <a:pt x="44" y="171"/>
                    </a:lnTo>
                    <a:lnTo>
                      <a:pt x="53" y="215"/>
                    </a:lnTo>
                    <a:lnTo>
                      <a:pt x="59" y="259"/>
                    </a:lnTo>
                    <a:lnTo>
                      <a:pt x="66" y="303"/>
                    </a:lnTo>
                    <a:lnTo>
                      <a:pt x="70" y="347"/>
                    </a:lnTo>
                    <a:lnTo>
                      <a:pt x="101" y="373"/>
                    </a:lnTo>
                    <a:lnTo>
                      <a:pt x="134" y="400"/>
                    </a:lnTo>
                    <a:lnTo>
                      <a:pt x="164" y="428"/>
                    </a:lnTo>
                    <a:lnTo>
                      <a:pt x="194" y="457"/>
                    </a:lnTo>
                    <a:lnTo>
                      <a:pt x="223" y="488"/>
                    </a:lnTo>
                    <a:lnTo>
                      <a:pt x="252" y="519"/>
                    </a:lnTo>
                    <a:lnTo>
                      <a:pt x="279" y="550"/>
                    </a:lnTo>
                    <a:lnTo>
                      <a:pt x="304" y="582"/>
                    </a:lnTo>
                    <a:lnTo>
                      <a:pt x="349" y="587"/>
                    </a:lnTo>
                    <a:lnTo>
                      <a:pt x="393" y="592"/>
                    </a:lnTo>
                    <a:lnTo>
                      <a:pt x="437" y="599"/>
                    </a:lnTo>
                    <a:lnTo>
                      <a:pt x="481" y="607"/>
                    </a:lnTo>
                    <a:lnTo>
                      <a:pt x="525" y="617"/>
                    </a:lnTo>
                    <a:lnTo>
                      <a:pt x="568" y="627"/>
                    </a:lnTo>
                    <a:lnTo>
                      <a:pt x="610" y="639"/>
                    </a:lnTo>
                    <a:lnTo>
                      <a:pt x="652" y="652"/>
                    </a:lnTo>
                    <a:lnTo>
                      <a:pt x="651" y="617"/>
                    </a:lnTo>
                    <a:lnTo>
                      <a:pt x="648" y="584"/>
                    </a:lnTo>
                    <a:lnTo>
                      <a:pt x="645" y="549"/>
                    </a:lnTo>
                    <a:lnTo>
                      <a:pt x="640" y="515"/>
                    </a:lnTo>
                    <a:lnTo>
                      <a:pt x="635" y="481"/>
                    </a:lnTo>
                    <a:lnTo>
                      <a:pt x="630" y="447"/>
                    </a:lnTo>
                    <a:lnTo>
                      <a:pt x="623" y="413"/>
                    </a:lnTo>
                    <a:lnTo>
                      <a:pt x="617" y="380"/>
                    </a:lnTo>
                    <a:lnTo>
                      <a:pt x="609" y="346"/>
                    </a:lnTo>
                    <a:lnTo>
                      <a:pt x="600" y="313"/>
                    </a:lnTo>
                    <a:lnTo>
                      <a:pt x="591" y="280"/>
                    </a:lnTo>
                    <a:lnTo>
                      <a:pt x="581" y="247"/>
                    </a:lnTo>
                    <a:lnTo>
                      <a:pt x="570" y="215"/>
                    </a:lnTo>
                    <a:lnTo>
                      <a:pt x="559" y="182"/>
                    </a:lnTo>
                    <a:lnTo>
                      <a:pt x="547" y="150"/>
                    </a:lnTo>
                    <a:lnTo>
                      <a:pt x="535" y="117"/>
                    </a:lnTo>
                    <a:lnTo>
                      <a:pt x="502" y="106"/>
                    </a:lnTo>
                    <a:lnTo>
                      <a:pt x="471" y="94"/>
                    </a:lnTo>
                    <a:lnTo>
                      <a:pt x="438" y="82"/>
                    </a:lnTo>
                    <a:lnTo>
                      <a:pt x="405" y="71"/>
                    </a:lnTo>
                    <a:lnTo>
                      <a:pt x="373" y="61"/>
                    </a:lnTo>
                    <a:lnTo>
                      <a:pt x="339" y="53"/>
                    </a:lnTo>
                    <a:lnTo>
                      <a:pt x="306" y="44"/>
                    </a:lnTo>
                    <a:lnTo>
                      <a:pt x="272" y="36"/>
                    </a:lnTo>
                    <a:lnTo>
                      <a:pt x="239" y="29"/>
                    </a:lnTo>
                    <a:lnTo>
                      <a:pt x="205" y="22"/>
                    </a:lnTo>
                    <a:lnTo>
                      <a:pt x="172" y="17"/>
                    </a:lnTo>
                    <a:lnTo>
                      <a:pt x="137" y="12"/>
                    </a:lnTo>
                    <a:lnTo>
                      <a:pt x="103" y="7"/>
                    </a:lnTo>
                    <a:lnTo>
                      <a:pt x="69" y="4"/>
                    </a:lnTo>
                    <a:lnTo>
                      <a:pt x="34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42D15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0" name="Freeform 48"/>
              <p:cNvSpPr>
                <a:spLocks noEditPoints="1"/>
              </p:cNvSpPr>
              <p:nvPr userDrawn="1"/>
            </p:nvSpPr>
            <p:spPr bwMode="auto">
              <a:xfrm>
                <a:off x="5593" y="2944"/>
                <a:ext cx="167" cy="188"/>
              </a:xfrm>
              <a:custGeom>
                <a:avLst/>
                <a:gdLst/>
                <a:ahLst/>
                <a:cxnLst>
                  <a:cxn ang="0">
                    <a:pos x="391" y="448"/>
                  </a:cxn>
                  <a:cxn ang="0">
                    <a:pos x="363" y="449"/>
                  </a:cxn>
                  <a:cxn ang="0">
                    <a:pos x="335" y="449"/>
                  </a:cxn>
                  <a:cxn ang="0">
                    <a:pos x="307" y="450"/>
                  </a:cxn>
                  <a:cxn ang="0">
                    <a:pos x="279" y="451"/>
                  </a:cxn>
                  <a:cxn ang="0">
                    <a:pos x="279" y="451"/>
                  </a:cxn>
                  <a:cxn ang="0">
                    <a:pos x="308" y="464"/>
                  </a:cxn>
                  <a:cxn ang="0">
                    <a:pos x="336" y="476"/>
                  </a:cxn>
                  <a:cxn ang="0">
                    <a:pos x="364" y="489"/>
                  </a:cxn>
                  <a:cxn ang="0">
                    <a:pos x="392" y="503"/>
                  </a:cxn>
                  <a:cxn ang="0">
                    <a:pos x="420" y="517"/>
                  </a:cxn>
                  <a:cxn ang="0">
                    <a:pos x="447" y="532"/>
                  </a:cxn>
                  <a:cxn ang="0">
                    <a:pos x="474" y="547"/>
                  </a:cxn>
                  <a:cxn ang="0">
                    <a:pos x="501" y="564"/>
                  </a:cxn>
                  <a:cxn ang="0">
                    <a:pos x="501" y="451"/>
                  </a:cxn>
                  <a:cxn ang="0">
                    <a:pos x="474" y="450"/>
                  </a:cxn>
                  <a:cxn ang="0">
                    <a:pos x="446" y="449"/>
                  </a:cxn>
                  <a:cxn ang="0">
                    <a:pos x="419" y="449"/>
                  </a:cxn>
                  <a:cxn ang="0">
                    <a:pos x="391" y="448"/>
                  </a:cxn>
                  <a:cxn ang="0">
                    <a:pos x="0" y="0"/>
                  </a:cxn>
                  <a:cxn ang="0">
                    <a:pos x="21" y="26"/>
                  </a:cxn>
                  <a:cxn ang="0">
                    <a:pos x="43" y="52"/>
                  </a:cxn>
                  <a:cxn ang="0">
                    <a:pos x="64" y="79"/>
                  </a:cxn>
                  <a:cxn ang="0">
                    <a:pos x="84" y="105"/>
                  </a:cxn>
                  <a:cxn ang="0">
                    <a:pos x="104" y="132"/>
                  </a:cxn>
                  <a:cxn ang="0">
                    <a:pos x="122" y="160"/>
                  </a:cxn>
                  <a:cxn ang="0">
                    <a:pos x="140" y="188"/>
                  </a:cxn>
                  <a:cxn ang="0">
                    <a:pos x="159" y="216"/>
                  </a:cxn>
                  <a:cxn ang="0">
                    <a:pos x="176" y="244"/>
                  </a:cxn>
                  <a:cxn ang="0">
                    <a:pos x="192" y="273"/>
                  </a:cxn>
                  <a:cxn ang="0">
                    <a:pos x="208" y="302"/>
                  </a:cxn>
                  <a:cxn ang="0">
                    <a:pos x="223" y="332"/>
                  </a:cxn>
                  <a:cxn ang="0">
                    <a:pos x="239" y="361"/>
                  </a:cxn>
                  <a:cxn ang="0">
                    <a:pos x="253" y="391"/>
                  </a:cxn>
                  <a:cxn ang="0">
                    <a:pos x="266" y="421"/>
                  </a:cxn>
                  <a:cxn ang="0">
                    <a:pos x="279" y="451"/>
                  </a:cxn>
                  <a:cxn ang="0">
                    <a:pos x="281" y="417"/>
                  </a:cxn>
                  <a:cxn ang="0">
                    <a:pos x="282" y="381"/>
                  </a:cxn>
                  <a:cxn ang="0">
                    <a:pos x="282" y="347"/>
                  </a:cxn>
                  <a:cxn ang="0">
                    <a:pos x="282" y="312"/>
                  </a:cxn>
                  <a:cxn ang="0">
                    <a:pos x="281" y="277"/>
                  </a:cxn>
                  <a:cxn ang="0">
                    <a:pos x="280" y="242"/>
                  </a:cxn>
                  <a:cxn ang="0">
                    <a:pos x="277" y="207"/>
                  </a:cxn>
                  <a:cxn ang="0">
                    <a:pos x="274" y="173"/>
                  </a:cxn>
                  <a:cxn ang="0">
                    <a:pos x="242" y="148"/>
                  </a:cxn>
                  <a:cxn ang="0">
                    <a:pos x="208" y="124"/>
                  </a:cxn>
                  <a:cxn ang="0">
                    <a:pos x="175" y="102"/>
                  </a:cxn>
                  <a:cxn ang="0">
                    <a:pos x="140" y="79"/>
                  </a:cxn>
                  <a:cxn ang="0">
                    <a:pos x="106" y="58"/>
                  </a:cxn>
                  <a:cxn ang="0">
                    <a:pos x="71" y="38"/>
                  </a:cxn>
                  <a:cxn ang="0">
                    <a:pos x="36" y="19"/>
                  </a:cxn>
                  <a:cxn ang="0">
                    <a:pos x="0" y="0"/>
                  </a:cxn>
                </a:cxnLst>
                <a:rect l="0" t="0" r="r" b="b"/>
                <a:pathLst>
                  <a:path w="501" h="564">
                    <a:moveTo>
                      <a:pt x="391" y="448"/>
                    </a:moveTo>
                    <a:lnTo>
                      <a:pt x="363" y="449"/>
                    </a:lnTo>
                    <a:lnTo>
                      <a:pt x="335" y="449"/>
                    </a:lnTo>
                    <a:lnTo>
                      <a:pt x="307" y="450"/>
                    </a:lnTo>
                    <a:lnTo>
                      <a:pt x="279" y="451"/>
                    </a:lnTo>
                    <a:lnTo>
                      <a:pt x="279" y="451"/>
                    </a:lnTo>
                    <a:lnTo>
                      <a:pt x="308" y="464"/>
                    </a:lnTo>
                    <a:lnTo>
                      <a:pt x="336" y="476"/>
                    </a:lnTo>
                    <a:lnTo>
                      <a:pt x="364" y="489"/>
                    </a:lnTo>
                    <a:lnTo>
                      <a:pt x="392" y="503"/>
                    </a:lnTo>
                    <a:lnTo>
                      <a:pt x="420" y="517"/>
                    </a:lnTo>
                    <a:lnTo>
                      <a:pt x="447" y="532"/>
                    </a:lnTo>
                    <a:lnTo>
                      <a:pt x="474" y="547"/>
                    </a:lnTo>
                    <a:lnTo>
                      <a:pt x="501" y="564"/>
                    </a:lnTo>
                    <a:lnTo>
                      <a:pt x="501" y="451"/>
                    </a:lnTo>
                    <a:lnTo>
                      <a:pt x="474" y="450"/>
                    </a:lnTo>
                    <a:lnTo>
                      <a:pt x="446" y="449"/>
                    </a:lnTo>
                    <a:lnTo>
                      <a:pt x="419" y="449"/>
                    </a:lnTo>
                    <a:lnTo>
                      <a:pt x="391" y="448"/>
                    </a:lnTo>
                    <a:close/>
                    <a:moveTo>
                      <a:pt x="0" y="0"/>
                    </a:moveTo>
                    <a:lnTo>
                      <a:pt x="21" y="26"/>
                    </a:lnTo>
                    <a:lnTo>
                      <a:pt x="43" y="52"/>
                    </a:lnTo>
                    <a:lnTo>
                      <a:pt x="64" y="79"/>
                    </a:lnTo>
                    <a:lnTo>
                      <a:pt x="84" y="105"/>
                    </a:lnTo>
                    <a:lnTo>
                      <a:pt x="104" y="132"/>
                    </a:lnTo>
                    <a:lnTo>
                      <a:pt x="122" y="160"/>
                    </a:lnTo>
                    <a:lnTo>
                      <a:pt x="140" y="188"/>
                    </a:lnTo>
                    <a:lnTo>
                      <a:pt x="159" y="216"/>
                    </a:lnTo>
                    <a:lnTo>
                      <a:pt x="176" y="244"/>
                    </a:lnTo>
                    <a:lnTo>
                      <a:pt x="192" y="273"/>
                    </a:lnTo>
                    <a:lnTo>
                      <a:pt x="208" y="302"/>
                    </a:lnTo>
                    <a:lnTo>
                      <a:pt x="223" y="332"/>
                    </a:lnTo>
                    <a:lnTo>
                      <a:pt x="239" y="361"/>
                    </a:lnTo>
                    <a:lnTo>
                      <a:pt x="253" y="391"/>
                    </a:lnTo>
                    <a:lnTo>
                      <a:pt x="266" y="421"/>
                    </a:lnTo>
                    <a:lnTo>
                      <a:pt x="279" y="451"/>
                    </a:lnTo>
                    <a:lnTo>
                      <a:pt x="281" y="417"/>
                    </a:lnTo>
                    <a:lnTo>
                      <a:pt x="282" y="381"/>
                    </a:lnTo>
                    <a:lnTo>
                      <a:pt x="282" y="347"/>
                    </a:lnTo>
                    <a:lnTo>
                      <a:pt x="282" y="312"/>
                    </a:lnTo>
                    <a:lnTo>
                      <a:pt x="281" y="277"/>
                    </a:lnTo>
                    <a:lnTo>
                      <a:pt x="280" y="242"/>
                    </a:lnTo>
                    <a:lnTo>
                      <a:pt x="277" y="207"/>
                    </a:lnTo>
                    <a:lnTo>
                      <a:pt x="274" y="173"/>
                    </a:lnTo>
                    <a:lnTo>
                      <a:pt x="242" y="148"/>
                    </a:lnTo>
                    <a:lnTo>
                      <a:pt x="208" y="124"/>
                    </a:lnTo>
                    <a:lnTo>
                      <a:pt x="175" y="102"/>
                    </a:lnTo>
                    <a:lnTo>
                      <a:pt x="140" y="79"/>
                    </a:lnTo>
                    <a:lnTo>
                      <a:pt x="106" y="58"/>
                    </a:lnTo>
                    <a:lnTo>
                      <a:pt x="71" y="38"/>
                    </a:lnTo>
                    <a:lnTo>
                      <a:pt x="36" y="1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42D15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1" name="Freeform 49"/>
              <p:cNvSpPr>
                <a:spLocks/>
              </p:cNvSpPr>
              <p:nvPr userDrawn="1"/>
            </p:nvSpPr>
            <p:spPr bwMode="auto">
              <a:xfrm>
                <a:off x="5558" y="3325"/>
                <a:ext cx="202" cy="291"/>
              </a:xfrm>
              <a:custGeom>
                <a:avLst/>
                <a:gdLst/>
                <a:ahLst/>
                <a:cxnLst>
                  <a:cxn ang="0">
                    <a:pos x="307" y="25"/>
                  </a:cxn>
                  <a:cxn ang="0">
                    <a:pos x="330" y="76"/>
                  </a:cxn>
                  <a:cxn ang="0">
                    <a:pos x="350" y="128"/>
                  </a:cxn>
                  <a:cxn ang="0">
                    <a:pos x="368" y="180"/>
                  </a:cxn>
                  <a:cxn ang="0">
                    <a:pos x="384" y="233"/>
                  </a:cxn>
                  <a:cxn ang="0">
                    <a:pos x="398" y="285"/>
                  </a:cxn>
                  <a:cxn ang="0">
                    <a:pos x="408" y="339"/>
                  </a:cxn>
                  <a:cxn ang="0">
                    <a:pos x="418" y="393"/>
                  </a:cxn>
                  <a:cxn ang="0">
                    <a:pos x="399" y="403"/>
                  </a:cxn>
                  <a:cxn ang="0">
                    <a:pos x="352" y="371"/>
                  </a:cxn>
                  <a:cxn ang="0">
                    <a:pos x="304" y="340"/>
                  </a:cxn>
                  <a:cxn ang="0">
                    <a:pos x="254" y="312"/>
                  </a:cxn>
                  <a:cxn ang="0">
                    <a:pos x="204" y="285"/>
                  </a:cxn>
                  <a:cxn ang="0">
                    <a:pos x="152" y="262"/>
                  </a:cxn>
                  <a:cxn ang="0">
                    <a:pos x="100" y="240"/>
                  </a:cxn>
                  <a:cxn ang="0">
                    <a:pos x="47" y="221"/>
                  </a:cxn>
                  <a:cxn ang="0">
                    <a:pos x="21" y="248"/>
                  </a:cxn>
                  <a:cxn ang="0">
                    <a:pos x="20" y="321"/>
                  </a:cxn>
                  <a:cxn ang="0">
                    <a:pos x="15" y="394"/>
                  </a:cxn>
                  <a:cxn ang="0">
                    <a:pos x="7" y="468"/>
                  </a:cxn>
                  <a:cxn ang="0">
                    <a:pos x="21" y="533"/>
                  </a:cxn>
                  <a:cxn ang="0">
                    <a:pos x="59" y="590"/>
                  </a:cxn>
                  <a:cxn ang="0">
                    <a:pos x="93" y="650"/>
                  </a:cxn>
                  <a:cxn ang="0">
                    <a:pos x="124" y="712"/>
                  </a:cxn>
                  <a:cxn ang="0">
                    <a:pos x="173" y="756"/>
                  </a:cxn>
                  <a:cxn ang="0">
                    <a:pos x="241" y="785"/>
                  </a:cxn>
                  <a:cxn ang="0">
                    <a:pos x="307" y="818"/>
                  </a:cxn>
                  <a:cxn ang="0">
                    <a:pos x="371" y="854"/>
                  </a:cxn>
                  <a:cxn ang="0">
                    <a:pos x="407" y="846"/>
                  </a:cxn>
                  <a:cxn ang="0">
                    <a:pos x="417" y="790"/>
                  </a:cxn>
                  <a:cxn ang="0">
                    <a:pos x="425" y="732"/>
                  </a:cxn>
                  <a:cxn ang="0">
                    <a:pos x="429" y="676"/>
                  </a:cxn>
                  <a:cxn ang="0">
                    <a:pos x="432" y="619"/>
                  </a:cxn>
                  <a:cxn ang="0">
                    <a:pos x="432" y="563"/>
                  </a:cxn>
                  <a:cxn ang="0">
                    <a:pos x="430" y="506"/>
                  </a:cxn>
                  <a:cxn ang="0">
                    <a:pos x="425" y="448"/>
                  </a:cxn>
                  <a:cxn ang="0">
                    <a:pos x="446" y="440"/>
                  </a:cxn>
                  <a:cxn ang="0">
                    <a:pos x="494" y="480"/>
                  </a:cxn>
                  <a:cxn ang="0">
                    <a:pos x="540" y="522"/>
                  </a:cxn>
                  <a:cxn ang="0">
                    <a:pos x="583" y="566"/>
                  </a:cxn>
                  <a:cxn ang="0">
                    <a:pos x="605" y="470"/>
                  </a:cxn>
                  <a:cxn ang="0">
                    <a:pos x="560" y="456"/>
                  </a:cxn>
                  <a:cxn ang="0">
                    <a:pos x="514" y="443"/>
                  </a:cxn>
                  <a:cxn ang="0">
                    <a:pos x="468" y="431"/>
                  </a:cxn>
                  <a:cxn ang="0">
                    <a:pos x="421" y="420"/>
                  </a:cxn>
                  <a:cxn ang="0">
                    <a:pos x="439" y="365"/>
                  </a:cxn>
                  <a:cxn ang="0">
                    <a:pos x="454" y="309"/>
                  </a:cxn>
                  <a:cxn ang="0">
                    <a:pos x="467" y="253"/>
                  </a:cxn>
                  <a:cxn ang="0">
                    <a:pos x="478" y="197"/>
                  </a:cxn>
                  <a:cxn ang="0">
                    <a:pos x="435" y="144"/>
                  </a:cxn>
                  <a:cxn ang="0">
                    <a:pos x="391" y="93"/>
                  </a:cxn>
                  <a:cxn ang="0">
                    <a:pos x="344" y="45"/>
                  </a:cxn>
                  <a:cxn ang="0">
                    <a:pos x="295" y="0"/>
                  </a:cxn>
                </a:cxnLst>
                <a:rect l="0" t="0" r="r" b="b"/>
                <a:pathLst>
                  <a:path w="605" h="874">
                    <a:moveTo>
                      <a:pt x="295" y="0"/>
                    </a:moveTo>
                    <a:lnTo>
                      <a:pt x="307" y="25"/>
                    </a:lnTo>
                    <a:lnTo>
                      <a:pt x="319" y="50"/>
                    </a:lnTo>
                    <a:lnTo>
                      <a:pt x="330" y="76"/>
                    </a:lnTo>
                    <a:lnTo>
                      <a:pt x="340" y="102"/>
                    </a:lnTo>
                    <a:lnTo>
                      <a:pt x="350" y="128"/>
                    </a:lnTo>
                    <a:lnTo>
                      <a:pt x="359" y="154"/>
                    </a:lnTo>
                    <a:lnTo>
                      <a:pt x="368" y="180"/>
                    </a:lnTo>
                    <a:lnTo>
                      <a:pt x="376" y="206"/>
                    </a:lnTo>
                    <a:lnTo>
                      <a:pt x="384" y="233"/>
                    </a:lnTo>
                    <a:lnTo>
                      <a:pt x="391" y="260"/>
                    </a:lnTo>
                    <a:lnTo>
                      <a:pt x="398" y="285"/>
                    </a:lnTo>
                    <a:lnTo>
                      <a:pt x="403" y="312"/>
                    </a:lnTo>
                    <a:lnTo>
                      <a:pt x="408" y="339"/>
                    </a:lnTo>
                    <a:lnTo>
                      <a:pt x="414" y="366"/>
                    </a:lnTo>
                    <a:lnTo>
                      <a:pt x="418" y="393"/>
                    </a:lnTo>
                    <a:lnTo>
                      <a:pt x="421" y="420"/>
                    </a:lnTo>
                    <a:lnTo>
                      <a:pt x="399" y="403"/>
                    </a:lnTo>
                    <a:lnTo>
                      <a:pt x="375" y="387"/>
                    </a:lnTo>
                    <a:lnTo>
                      <a:pt x="352" y="371"/>
                    </a:lnTo>
                    <a:lnTo>
                      <a:pt x="329" y="356"/>
                    </a:lnTo>
                    <a:lnTo>
                      <a:pt x="304" y="340"/>
                    </a:lnTo>
                    <a:lnTo>
                      <a:pt x="279" y="326"/>
                    </a:lnTo>
                    <a:lnTo>
                      <a:pt x="254" y="312"/>
                    </a:lnTo>
                    <a:lnTo>
                      <a:pt x="229" y="298"/>
                    </a:lnTo>
                    <a:lnTo>
                      <a:pt x="204" y="285"/>
                    </a:lnTo>
                    <a:lnTo>
                      <a:pt x="178" y="274"/>
                    </a:lnTo>
                    <a:lnTo>
                      <a:pt x="152" y="262"/>
                    </a:lnTo>
                    <a:lnTo>
                      <a:pt x="127" y="251"/>
                    </a:lnTo>
                    <a:lnTo>
                      <a:pt x="100" y="240"/>
                    </a:lnTo>
                    <a:lnTo>
                      <a:pt x="74" y="229"/>
                    </a:lnTo>
                    <a:lnTo>
                      <a:pt x="47" y="221"/>
                    </a:lnTo>
                    <a:lnTo>
                      <a:pt x="20" y="211"/>
                    </a:lnTo>
                    <a:lnTo>
                      <a:pt x="21" y="248"/>
                    </a:lnTo>
                    <a:lnTo>
                      <a:pt x="21" y="284"/>
                    </a:lnTo>
                    <a:lnTo>
                      <a:pt x="20" y="321"/>
                    </a:lnTo>
                    <a:lnTo>
                      <a:pt x="19" y="358"/>
                    </a:lnTo>
                    <a:lnTo>
                      <a:pt x="15" y="394"/>
                    </a:lnTo>
                    <a:lnTo>
                      <a:pt x="11" y="431"/>
                    </a:lnTo>
                    <a:lnTo>
                      <a:pt x="7" y="468"/>
                    </a:lnTo>
                    <a:lnTo>
                      <a:pt x="0" y="505"/>
                    </a:lnTo>
                    <a:lnTo>
                      <a:pt x="21" y="533"/>
                    </a:lnTo>
                    <a:lnTo>
                      <a:pt x="40" y="561"/>
                    </a:lnTo>
                    <a:lnTo>
                      <a:pt x="59" y="590"/>
                    </a:lnTo>
                    <a:lnTo>
                      <a:pt x="77" y="620"/>
                    </a:lnTo>
                    <a:lnTo>
                      <a:pt x="93" y="650"/>
                    </a:lnTo>
                    <a:lnTo>
                      <a:pt x="109" y="681"/>
                    </a:lnTo>
                    <a:lnTo>
                      <a:pt x="124" y="712"/>
                    </a:lnTo>
                    <a:lnTo>
                      <a:pt x="138" y="743"/>
                    </a:lnTo>
                    <a:lnTo>
                      <a:pt x="173" y="756"/>
                    </a:lnTo>
                    <a:lnTo>
                      <a:pt x="206" y="770"/>
                    </a:lnTo>
                    <a:lnTo>
                      <a:pt x="241" y="785"/>
                    </a:lnTo>
                    <a:lnTo>
                      <a:pt x="273" y="801"/>
                    </a:lnTo>
                    <a:lnTo>
                      <a:pt x="307" y="818"/>
                    </a:lnTo>
                    <a:lnTo>
                      <a:pt x="339" y="836"/>
                    </a:lnTo>
                    <a:lnTo>
                      <a:pt x="371" y="854"/>
                    </a:lnTo>
                    <a:lnTo>
                      <a:pt x="402" y="874"/>
                    </a:lnTo>
                    <a:lnTo>
                      <a:pt x="407" y="846"/>
                    </a:lnTo>
                    <a:lnTo>
                      <a:pt x="413" y="818"/>
                    </a:lnTo>
                    <a:lnTo>
                      <a:pt x="417" y="790"/>
                    </a:lnTo>
                    <a:lnTo>
                      <a:pt x="421" y="761"/>
                    </a:lnTo>
                    <a:lnTo>
                      <a:pt x="425" y="732"/>
                    </a:lnTo>
                    <a:lnTo>
                      <a:pt x="427" y="704"/>
                    </a:lnTo>
                    <a:lnTo>
                      <a:pt x="429" y="676"/>
                    </a:lnTo>
                    <a:lnTo>
                      <a:pt x="431" y="648"/>
                    </a:lnTo>
                    <a:lnTo>
                      <a:pt x="432" y="619"/>
                    </a:lnTo>
                    <a:lnTo>
                      <a:pt x="432" y="591"/>
                    </a:lnTo>
                    <a:lnTo>
                      <a:pt x="432" y="563"/>
                    </a:lnTo>
                    <a:lnTo>
                      <a:pt x="431" y="534"/>
                    </a:lnTo>
                    <a:lnTo>
                      <a:pt x="430" y="506"/>
                    </a:lnTo>
                    <a:lnTo>
                      <a:pt x="428" y="478"/>
                    </a:lnTo>
                    <a:lnTo>
                      <a:pt x="425" y="448"/>
                    </a:lnTo>
                    <a:lnTo>
                      <a:pt x="421" y="420"/>
                    </a:lnTo>
                    <a:lnTo>
                      <a:pt x="446" y="440"/>
                    </a:lnTo>
                    <a:lnTo>
                      <a:pt x="470" y="459"/>
                    </a:lnTo>
                    <a:lnTo>
                      <a:pt x="494" y="480"/>
                    </a:lnTo>
                    <a:lnTo>
                      <a:pt x="518" y="500"/>
                    </a:lnTo>
                    <a:lnTo>
                      <a:pt x="540" y="522"/>
                    </a:lnTo>
                    <a:lnTo>
                      <a:pt x="562" y="543"/>
                    </a:lnTo>
                    <a:lnTo>
                      <a:pt x="583" y="566"/>
                    </a:lnTo>
                    <a:lnTo>
                      <a:pt x="605" y="589"/>
                    </a:lnTo>
                    <a:lnTo>
                      <a:pt x="605" y="470"/>
                    </a:lnTo>
                    <a:lnTo>
                      <a:pt x="582" y="462"/>
                    </a:lnTo>
                    <a:lnTo>
                      <a:pt x="560" y="456"/>
                    </a:lnTo>
                    <a:lnTo>
                      <a:pt x="537" y="448"/>
                    </a:lnTo>
                    <a:lnTo>
                      <a:pt x="514" y="443"/>
                    </a:lnTo>
                    <a:lnTo>
                      <a:pt x="492" y="437"/>
                    </a:lnTo>
                    <a:lnTo>
                      <a:pt x="468" y="431"/>
                    </a:lnTo>
                    <a:lnTo>
                      <a:pt x="445" y="426"/>
                    </a:lnTo>
                    <a:lnTo>
                      <a:pt x="421" y="420"/>
                    </a:lnTo>
                    <a:lnTo>
                      <a:pt x="430" y="392"/>
                    </a:lnTo>
                    <a:lnTo>
                      <a:pt x="439" y="365"/>
                    </a:lnTo>
                    <a:lnTo>
                      <a:pt x="446" y="337"/>
                    </a:lnTo>
                    <a:lnTo>
                      <a:pt x="454" y="309"/>
                    </a:lnTo>
                    <a:lnTo>
                      <a:pt x="460" y="281"/>
                    </a:lnTo>
                    <a:lnTo>
                      <a:pt x="467" y="253"/>
                    </a:lnTo>
                    <a:lnTo>
                      <a:pt x="473" y="225"/>
                    </a:lnTo>
                    <a:lnTo>
                      <a:pt x="478" y="197"/>
                    </a:lnTo>
                    <a:lnTo>
                      <a:pt x="457" y="170"/>
                    </a:lnTo>
                    <a:lnTo>
                      <a:pt x="435" y="144"/>
                    </a:lnTo>
                    <a:lnTo>
                      <a:pt x="414" y="118"/>
                    </a:lnTo>
                    <a:lnTo>
                      <a:pt x="391" y="93"/>
                    </a:lnTo>
                    <a:lnTo>
                      <a:pt x="367" y="68"/>
                    </a:lnTo>
                    <a:lnTo>
                      <a:pt x="344" y="45"/>
                    </a:lnTo>
                    <a:lnTo>
                      <a:pt x="320" y="22"/>
                    </a:lnTo>
                    <a:lnTo>
                      <a:pt x="295" y="0"/>
                    </a:lnTo>
                    <a:close/>
                  </a:path>
                </a:pathLst>
              </a:custGeom>
              <a:solidFill>
                <a:srgbClr val="E42D15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2" name="Freeform 50"/>
              <p:cNvSpPr>
                <a:spLocks noEditPoints="1"/>
              </p:cNvSpPr>
              <p:nvPr userDrawn="1"/>
            </p:nvSpPr>
            <p:spPr bwMode="auto">
              <a:xfrm>
                <a:off x="5511" y="3644"/>
                <a:ext cx="177" cy="240"/>
              </a:xfrm>
              <a:custGeom>
                <a:avLst/>
                <a:gdLst/>
                <a:ahLst/>
                <a:cxnLst>
                  <a:cxn ang="0">
                    <a:pos x="382" y="400"/>
                  </a:cxn>
                  <a:cxn ang="0">
                    <a:pos x="432" y="476"/>
                  </a:cxn>
                  <a:cxn ang="0">
                    <a:pos x="475" y="557"/>
                  </a:cxn>
                  <a:cxn ang="0">
                    <a:pos x="512" y="641"/>
                  </a:cxn>
                  <a:cxn ang="0">
                    <a:pos x="529" y="656"/>
                  </a:cxn>
                  <a:cxn ang="0">
                    <a:pos x="530" y="601"/>
                  </a:cxn>
                  <a:cxn ang="0">
                    <a:pos x="528" y="545"/>
                  </a:cxn>
                  <a:cxn ang="0">
                    <a:pos x="524" y="490"/>
                  </a:cxn>
                  <a:cxn ang="0">
                    <a:pos x="500" y="448"/>
                  </a:cxn>
                  <a:cxn ang="0">
                    <a:pos x="460" y="422"/>
                  </a:cxn>
                  <a:cxn ang="0">
                    <a:pos x="419" y="397"/>
                  </a:cxn>
                  <a:cxn ang="0">
                    <a:pos x="377" y="374"/>
                  </a:cxn>
                  <a:cxn ang="0">
                    <a:pos x="79" y="110"/>
                  </a:cxn>
                  <a:cxn ang="0">
                    <a:pos x="63" y="168"/>
                  </a:cxn>
                  <a:cxn ang="0">
                    <a:pos x="46" y="226"/>
                  </a:cxn>
                  <a:cxn ang="0">
                    <a:pos x="25" y="285"/>
                  </a:cxn>
                  <a:cxn ang="0">
                    <a:pos x="0" y="341"/>
                  </a:cxn>
                  <a:cxn ang="0">
                    <a:pos x="20" y="394"/>
                  </a:cxn>
                  <a:cxn ang="0">
                    <a:pos x="36" y="449"/>
                  </a:cxn>
                  <a:cxn ang="0">
                    <a:pos x="49" y="505"/>
                  </a:cxn>
                  <a:cxn ang="0">
                    <a:pos x="59" y="560"/>
                  </a:cxn>
                  <a:cxn ang="0">
                    <a:pos x="109" y="597"/>
                  </a:cxn>
                  <a:cxn ang="0">
                    <a:pos x="155" y="636"/>
                  </a:cxn>
                  <a:cxn ang="0">
                    <a:pos x="201" y="678"/>
                  </a:cxn>
                  <a:cxn ang="0">
                    <a:pos x="243" y="721"/>
                  </a:cxn>
                  <a:cxn ang="0">
                    <a:pos x="282" y="636"/>
                  </a:cxn>
                  <a:cxn ang="0">
                    <a:pos x="314" y="547"/>
                  </a:cxn>
                  <a:cxn ang="0">
                    <a:pos x="339" y="456"/>
                  </a:cxn>
                  <a:cxn ang="0">
                    <a:pos x="355" y="364"/>
                  </a:cxn>
                  <a:cxn ang="0">
                    <a:pos x="295" y="291"/>
                  </a:cxn>
                  <a:cxn ang="0">
                    <a:pos x="228" y="224"/>
                  </a:cxn>
                  <a:cxn ang="0">
                    <a:pos x="155" y="164"/>
                  </a:cxn>
                  <a:cxn ang="0">
                    <a:pos x="79" y="110"/>
                  </a:cxn>
                  <a:cxn ang="0">
                    <a:pos x="353" y="45"/>
                  </a:cxn>
                  <a:cxn ang="0">
                    <a:pos x="363" y="137"/>
                  </a:cxn>
                  <a:cxn ang="0">
                    <a:pos x="365" y="228"/>
                  </a:cxn>
                  <a:cxn ang="0">
                    <a:pos x="360" y="318"/>
                  </a:cxn>
                  <a:cxn ang="0">
                    <a:pos x="368" y="343"/>
                  </a:cxn>
                  <a:cxn ang="0">
                    <a:pos x="393" y="302"/>
                  </a:cxn>
                  <a:cxn ang="0">
                    <a:pos x="417" y="260"/>
                  </a:cxn>
                  <a:cxn ang="0">
                    <a:pos x="438" y="218"/>
                  </a:cxn>
                  <a:cxn ang="0">
                    <a:pos x="437" y="170"/>
                  </a:cxn>
                  <a:cxn ang="0">
                    <a:pos x="413" y="120"/>
                  </a:cxn>
                  <a:cxn ang="0">
                    <a:pos x="387" y="70"/>
                  </a:cxn>
                  <a:cxn ang="0">
                    <a:pos x="359" y="22"/>
                  </a:cxn>
                </a:cxnLst>
                <a:rect l="0" t="0" r="r" b="b"/>
                <a:pathLst>
                  <a:path w="530" h="721">
                    <a:moveTo>
                      <a:pt x="355" y="364"/>
                    </a:moveTo>
                    <a:lnTo>
                      <a:pt x="382" y="400"/>
                    </a:lnTo>
                    <a:lnTo>
                      <a:pt x="408" y="437"/>
                    </a:lnTo>
                    <a:lnTo>
                      <a:pt x="432" y="476"/>
                    </a:lnTo>
                    <a:lnTo>
                      <a:pt x="454" y="516"/>
                    </a:lnTo>
                    <a:lnTo>
                      <a:pt x="475" y="557"/>
                    </a:lnTo>
                    <a:lnTo>
                      <a:pt x="494" y="598"/>
                    </a:lnTo>
                    <a:lnTo>
                      <a:pt x="512" y="641"/>
                    </a:lnTo>
                    <a:lnTo>
                      <a:pt x="528" y="684"/>
                    </a:lnTo>
                    <a:lnTo>
                      <a:pt x="529" y="656"/>
                    </a:lnTo>
                    <a:lnTo>
                      <a:pt x="530" y="629"/>
                    </a:lnTo>
                    <a:lnTo>
                      <a:pt x="530" y="601"/>
                    </a:lnTo>
                    <a:lnTo>
                      <a:pt x="529" y="573"/>
                    </a:lnTo>
                    <a:lnTo>
                      <a:pt x="528" y="545"/>
                    </a:lnTo>
                    <a:lnTo>
                      <a:pt x="526" y="518"/>
                    </a:lnTo>
                    <a:lnTo>
                      <a:pt x="524" y="490"/>
                    </a:lnTo>
                    <a:lnTo>
                      <a:pt x="519" y="462"/>
                    </a:lnTo>
                    <a:lnTo>
                      <a:pt x="500" y="448"/>
                    </a:lnTo>
                    <a:lnTo>
                      <a:pt x="480" y="435"/>
                    </a:lnTo>
                    <a:lnTo>
                      <a:pt x="460" y="422"/>
                    </a:lnTo>
                    <a:lnTo>
                      <a:pt x="439" y="410"/>
                    </a:lnTo>
                    <a:lnTo>
                      <a:pt x="419" y="397"/>
                    </a:lnTo>
                    <a:lnTo>
                      <a:pt x="398" y="386"/>
                    </a:lnTo>
                    <a:lnTo>
                      <a:pt x="377" y="374"/>
                    </a:lnTo>
                    <a:lnTo>
                      <a:pt x="355" y="364"/>
                    </a:lnTo>
                    <a:close/>
                    <a:moveTo>
                      <a:pt x="79" y="110"/>
                    </a:moveTo>
                    <a:lnTo>
                      <a:pt x="71" y="139"/>
                    </a:lnTo>
                    <a:lnTo>
                      <a:pt x="63" y="168"/>
                    </a:lnTo>
                    <a:lnTo>
                      <a:pt x="55" y="198"/>
                    </a:lnTo>
                    <a:lnTo>
                      <a:pt x="46" y="226"/>
                    </a:lnTo>
                    <a:lnTo>
                      <a:pt x="35" y="256"/>
                    </a:lnTo>
                    <a:lnTo>
                      <a:pt x="25" y="285"/>
                    </a:lnTo>
                    <a:lnTo>
                      <a:pt x="13" y="313"/>
                    </a:lnTo>
                    <a:lnTo>
                      <a:pt x="0" y="341"/>
                    </a:lnTo>
                    <a:lnTo>
                      <a:pt x="11" y="367"/>
                    </a:lnTo>
                    <a:lnTo>
                      <a:pt x="20" y="394"/>
                    </a:lnTo>
                    <a:lnTo>
                      <a:pt x="29" y="421"/>
                    </a:lnTo>
                    <a:lnTo>
                      <a:pt x="36" y="449"/>
                    </a:lnTo>
                    <a:lnTo>
                      <a:pt x="44" y="477"/>
                    </a:lnTo>
                    <a:lnTo>
                      <a:pt x="49" y="505"/>
                    </a:lnTo>
                    <a:lnTo>
                      <a:pt x="55" y="532"/>
                    </a:lnTo>
                    <a:lnTo>
                      <a:pt x="59" y="560"/>
                    </a:lnTo>
                    <a:lnTo>
                      <a:pt x="84" y="578"/>
                    </a:lnTo>
                    <a:lnTo>
                      <a:pt x="109" y="597"/>
                    </a:lnTo>
                    <a:lnTo>
                      <a:pt x="133" y="616"/>
                    </a:lnTo>
                    <a:lnTo>
                      <a:pt x="155" y="636"/>
                    </a:lnTo>
                    <a:lnTo>
                      <a:pt x="178" y="656"/>
                    </a:lnTo>
                    <a:lnTo>
                      <a:pt x="201" y="678"/>
                    </a:lnTo>
                    <a:lnTo>
                      <a:pt x="221" y="699"/>
                    </a:lnTo>
                    <a:lnTo>
                      <a:pt x="243" y="721"/>
                    </a:lnTo>
                    <a:lnTo>
                      <a:pt x="263" y="679"/>
                    </a:lnTo>
                    <a:lnTo>
                      <a:pt x="282" y="636"/>
                    </a:lnTo>
                    <a:lnTo>
                      <a:pt x="299" y="591"/>
                    </a:lnTo>
                    <a:lnTo>
                      <a:pt x="314" y="547"/>
                    </a:lnTo>
                    <a:lnTo>
                      <a:pt x="327" y="502"/>
                    </a:lnTo>
                    <a:lnTo>
                      <a:pt x="339" y="456"/>
                    </a:lnTo>
                    <a:lnTo>
                      <a:pt x="347" y="410"/>
                    </a:lnTo>
                    <a:lnTo>
                      <a:pt x="355" y="364"/>
                    </a:lnTo>
                    <a:lnTo>
                      <a:pt x="326" y="327"/>
                    </a:lnTo>
                    <a:lnTo>
                      <a:pt x="295" y="291"/>
                    </a:lnTo>
                    <a:lnTo>
                      <a:pt x="261" y="258"/>
                    </a:lnTo>
                    <a:lnTo>
                      <a:pt x="228" y="224"/>
                    </a:lnTo>
                    <a:lnTo>
                      <a:pt x="192" y="194"/>
                    </a:lnTo>
                    <a:lnTo>
                      <a:pt x="155" y="164"/>
                    </a:lnTo>
                    <a:lnTo>
                      <a:pt x="117" y="136"/>
                    </a:lnTo>
                    <a:lnTo>
                      <a:pt x="79" y="110"/>
                    </a:lnTo>
                    <a:close/>
                    <a:moveTo>
                      <a:pt x="344" y="0"/>
                    </a:moveTo>
                    <a:lnTo>
                      <a:pt x="353" y="45"/>
                    </a:lnTo>
                    <a:lnTo>
                      <a:pt x="358" y="90"/>
                    </a:lnTo>
                    <a:lnTo>
                      <a:pt x="363" y="137"/>
                    </a:lnTo>
                    <a:lnTo>
                      <a:pt x="365" y="182"/>
                    </a:lnTo>
                    <a:lnTo>
                      <a:pt x="365" y="228"/>
                    </a:lnTo>
                    <a:lnTo>
                      <a:pt x="364" y="273"/>
                    </a:lnTo>
                    <a:lnTo>
                      <a:pt x="360" y="318"/>
                    </a:lnTo>
                    <a:lnTo>
                      <a:pt x="355" y="364"/>
                    </a:lnTo>
                    <a:lnTo>
                      <a:pt x="368" y="343"/>
                    </a:lnTo>
                    <a:lnTo>
                      <a:pt x="381" y="323"/>
                    </a:lnTo>
                    <a:lnTo>
                      <a:pt x="393" y="302"/>
                    </a:lnTo>
                    <a:lnTo>
                      <a:pt x="405" y="282"/>
                    </a:lnTo>
                    <a:lnTo>
                      <a:pt x="417" y="260"/>
                    </a:lnTo>
                    <a:lnTo>
                      <a:pt x="427" y="239"/>
                    </a:lnTo>
                    <a:lnTo>
                      <a:pt x="438" y="218"/>
                    </a:lnTo>
                    <a:lnTo>
                      <a:pt x="448" y="196"/>
                    </a:lnTo>
                    <a:lnTo>
                      <a:pt x="437" y="170"/>
                    </a:lnTo>
                    <a:lnTo>
                      <a:pt x="426" y="144"/>
                    </a:lnTo>
                    <a:lnTo>
                      <a:pt x="413" y="120"/>
                    </a:lnTo>
                    <a:lnTo>
                      <a:pt x="401" y="95"/>
                    </a:lnTo>
                    <a:lnTo>
                      <a:pt x="387" y="70"/>
                    </a:lnTo>
                    <a:lnTo>
                      <a:pt x="373" y="46"/>
                    </a:lnTo>
                    <a:lnTo>
                      <a:pt x="359" y="22"/>
                    </a:lnTo>
                    <a:lnTo>
                      <a:pt x="344" y="0"/>
                    </a:lnTo>
                    <a:close/>
                  </a:path>
                </a:pathLst>
              </a:custGeom>
              <a:solidFill>
                <a:srgbClr val="E42D15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3" name="Freeform 51"/>
              <p:cNvSpPr>
                <a:spLocks/>
              </p:cNvSpPr>
              <p:nvPr userDrawn="1"/>
            </p:nvSpPr>
            <p:spPr bwMode="auto">
              <a:xfrm>
                <a:off x="2448" y="3687"/>
                <a:ext cx="402" cy="605"/>
              </a:xfrm>
              <a:custGeom>
                <a:avLst/>
                <a:gdLst/>
                <a:ahLst/>
                <a:cxnLst>
                  <a:cxn ang="0">
                    <a:pos x="86" y="135"/>
                  </a:cxn>
                  <a:cxn ang="0">
                    <a:pos x="36" y="343"/>
                  </a:cxn>
                  <a:cxn ang="0">
                    <a:pos x="0" y="556"/>
                  </a:cxn>
                  <a:cxn ang="0">
                    <a:pos x="122" y="693"/>
                  </a:cxn>
                  <a:cxn ang="0">
                    <a:pos x="252" y="824"/>
                  </a:cxn>
                  <a:cxn ang="0">
                    <a:pos x="296" y="949"/>
                  </a:cxn>
                  <a:cxn ang="0">
                    <a:pos x="164" y="1078"/>
                  </a:cxn>
                  <a:cxn ang="0">
                    <a:pos x="40" y="1213"/>
                  </a:cxn>
                  <a:cxn ang="0">
                    <a:pos x="22" y="1403"/>
                  </a:cxn>
                  <a:cxn ang="0">
                    <a:pos x="67" y="1612"/>
                  </a:cxn>
                  <a:cxn ang="0">
                    <a:pos x="127" y="1816"/>
                  </a:cxn>
                  <a:cxn ang="0">
                    <a:pos x="145" y="1639"/>
                  </a:cxn>
                  <a:cxn ang="0">
                    <a:pos x="173" y="1465"/>
                  </a:cxn>
                  <a:cxn ang="0">
                    <a:pos x="212" y="1294"/>
                  </a:cxn>
                  <a:cxn ang="0">
                    <a:pos x="261" y="1126"/>
                  </a:cxn>
                  <a:cxn ang="0">
                    <a:pos x="320" y="962"/>
                  </a:cxn>
                  <a:cxn ang="0">
                    <a:pos x="391" y="1018"/>
                  </a:cxn>
                  <a:cxn ang="0">
                    <a:pos x="474" y="1180"/>
                  </a:cxn>
                  <a:cxn ang="0">
                    <a:pos x="566" y="1336"/>
                  </a:cxn>
                  <a:cxn ang="0">
                    <a:pos x="668" y="1485"/>
                  </a:cxn>
                  <a:cxn ang="0">
                    <a:pos x="780" y="1628"/>
                  </a:cxn>
                  <a:cxn ang="0">
                    <a:pos x="896" y="1651"/>
                  </a:cxn>
                  <a:cxn ang="0">
                    <a:pos x="975" y="1516"/>
                  </a:cxn>
                  <a:cxn ang="0">
                    <a:pos x="1039" y="1419"/>
                  </a:cxn>
                  <a:cxn ang="0">
                    <a:pos x="1108" y="1323"/>
                  </a:cxn>
                  <a:cxn ang="0">
                    <a:pos x="1180" y="1230"/>
                  </a:cxn>
                  <a:cxn ang="0">
                    <a:pos x="1198" y="1127"/>
                  </a:cxn>
                  <a:cxn ang="0">
                    <a:pos x="1190" y="1018"/>
                  </a:cxn>
                  <a:cxn ang="0">
                    <a:pos x="1188" y="908"/>
                  </a:cxn>
                  <a:cxn ang="0">
                    <a:pos x="1190" y="797"/>
                  </a:cxn>
                  <a:cxn ang="0">
                    <a:pos x="1198" y="688"/>
                  </a:cxn>
                  <a:cxn ang="0">
                    <a:pos x="1180" y="585"/>
                  </a:cxn>
                  <a:cxn ang="0">
                    <a:pos x="1108" y="493"/>
                  </a:cxn>
                  <a:cxn ang="0">
                    <a:pos x="1040" y="398"/>
                  </a:cxn>
                  <a:cxn ang="0">
                    <a:pos x="935" y="232"/>
                  </a:cxn>
                  <a:cxn ang="0">
                    <a:pos x="820" y="142"/>
                  </a:cxn>
                  <a:cxn ang="0">
                    <a:pos x="704" y="282"/>
                  </a:cxn>
                  <a:cxn ang="0">
                    <a:pos x="599" y="430"/>
                  </a:cxn>
                  <a:cxn ang="0">
                    <a:pos x="503" y="583"/>
                  </a:cxn>
                  <a:cxn ang="0">
                    <a:pos x="418" y="743"/>
                  </a:cxn>
                  <a:cxn ang="0">
                    <a:pos x="342" y="908"/>
                  </a:cxn>
                  <a:cxn ang="0">
                    <a:pos x="280" y="745"/>
                  </a:cxn>
                  <a:cxn ang="0">
                    <a:pos x="227" y="578"/>
                  </a:cxn>
                  <a:cxn ang="0">
                    <a:pos x="185" y="408"/>
                  </a:cxn>
                  <a:cxn ang="0">
                    <a:pos x="153" y="235"/>
                  </a:cxn>
                  <a:cxn ang="0">
                    <a:pos x="133" y="59"/>
                  </a:cxn>
                </a:cxnLst>
                <a:rect l="0" t="0" r="r" b="b"/>
                <a:pathLst>
                  <a:path w="1206" h="1816">
                    <a:moveTo>
                      <a:pt x="127" y="0"/>
                    </a:moveTo>
                    <a:lnTo>
                      <a:pt x="106" y="67"/>
                    </a:lnTo>
                    <a:lnTo>
                      <a:pt x="86" y="135"/>
                    </a:lnTo>
                    <a:lnTo>
                      <a:pt x="67" y="203"/>
                    </a:lnTo>
                    <a:lnTo>
                      <a:pt x="51" y="274"/>
                    </a:lnTo>
                    <a:lnTo>
                      <a:pt x="36" y="343"/>
                    </a:lnTo>
                    <a:lnTo>
                      <a:pt x="22" y="414"/>
                    </a:lnTo>
                    <a:lnTo>
                      <a:pt x="11" y="485"/>
                    </a:lnTo>
                    <a:lnTo>
                      <a:pt x="0" y="556"/>
                    </a:lnTo>
                    <a:lnTo>
                      <a:pt x="40" y="603"/>
                    </a:lnTo>
                    <a:lnTo>
                      <a:pt x="80" y="648"/>
                    </a:lnTo>
                    <a:lnTo>
                      <a:pt x="122" y="693"/>
                    </a:lnTo>
                    <a:lnTo>
                      <a:pt x="164" y="738"/>
                    </a:lnTo>
                    <a:lnTo>
                      <a:pt x="207" y="781"/>
                    </a:lnTo>
                    <a:lnTo>
                      <a:pt x="252" y="824"/>
                    </a:lnTo>
                    <a:lnTo>
                      <a:pt x="296" y="866"/>
                    </a:lnTo>
                    <a:lnTo>
                      <a:pt x="342" y="908"/>
                    </a:lnTo>
                    <a:lnTo>
                      <a:pt x="296" y="949"/>
                    </a:lnTo>
                    <a:lnTo>
                      <a:pt x="252" y="991"/>
                    </a:lnTo>
                    <a:lnTo>
                      <a:pt x="207" y="1035"/>
                    </a:lnTo>
                    <a:lnTo>
                      <a:pt x="164" y="1078"/>
                    </a:lnTo>
                    <a:lnTo>
                      <a:pt x="122" y="1123"/>
                    </a:lnTo>
                    <a:lnTo>
                      <a:pt x="81" y="1167"/>
                    </a:lnTo>
                    <a:lnTo>
                      <a:pt x="40" y="1213"/>
                    </a:lnTo>
                    <a:lnTo>
                      <a:pt x="0" y="1259"/>
                    </a:lnTo>
                    <a:lnTo>
                      <a:pt x="11" y="1331"/>
                    </a:lnTo>
                    <a:lnTo>
                      <a:pt x="22" y="1403"/>
                    </a:lnTo>
                    <a:lnTo>
                      <a:pt x="36" y="1473"/>
                    </a:lnTo>
                    <a:lnTo>
                      <a:pt x="51" y="1543"/>
                    </a:lnTo>
                    <a:lnTo>
                      <a:pt x="67" y="1612"/>
                    </a:lnTo>
                    <a:lnTo>
                      <a:pt x="86" y="1681"/>
                    </a:lnTo>
                    <a:lnTo>
                      <a:pt x="106" y="1748"/>
                    </a:lnTo>
                    <a:lnTo>
                      <a:pt x="127" y="1816"/>
                    </a:lnTo>
                    <a:lnTo>
                      <a:pt x="133" y="1757"/>
                    </a:lnTo>
                    <a:lnTo>
                      <a:pt x="138" y="1697"/>
                    </a:lnTo>
                    <a:lnTo>
                      <a:pt x="145" y="1639"/>
                    </a:lnTo>
                    <a:lnTo>
                      <a:pt x="153" y="1581"/>
                    </a:lnTo>
                    <a:lnTo>
                      <a:pt x="163" y="1522"/>
                    </a:lnTo>
                    <a:lnTo>
                      <a:pt x="173" y="1465"/>
                    </a:lnTo>
                    <a:lnTo>
                      <a:pt x="185" y="1408"/>
                    </a:lnTo>
                    <a:lnTo>
                      <a:pt x="198" y="1351"/>
                    </a:lnTo>
                    <a:lnTo>
                      <a:pt x="212" y="1294"/>
                    </a:lnTo>
                    <a:lnTo>
                      <a:pt x="227" y="1238"/>
                    </a:lnTo>
                    <a:lnTo>
                      <a:pt x="243" y="1181"/>
                    </a:lnTo>
                    <a:lnTo>
                      <a:pt x="261" y="1126"/>
                    </a:lnTo>
                    <a:lnTo>
                      <a:pt x="280" y="1071"/>
                    </a:lnTo>
                    <a:lnTo>
                      <a:pt x="299" y="1016"/>
                    </a:lnTo>
                    <a:lnTo>
                      <a:pt x="320" y="962"/>
                    </a:lnTo>
                    <a:lnTo>
                      <a:pt x="342" y="908"/>
                    </a:lnTo>
                    <a:lnTo>
                      <a:pt x="366" y="963"/>
                    </a:lnTo>
                    <a:lnTo>
                      <a:pt x="391" y="1018"/>
                    </a:lnTo>
                    <a:lnTo>
                      <a:pt x="418" y="1072"/>
                    </a:lnTo>
                    <a:lnTo>
                      <a:pt x="445" y="1126"/>
                    </a:lnTo>
                    <a:lnTo>
                      <a:pt x="474" y="1180"/>
                    </a:lnTo>
                    <a:lnTo>
                      <a:pt x="503" y="1232"/>
                    </a:lnTo>
                    <a:lnTo>
                      <a:pt x="535" y="1284"/>
                    </a:lnTo>
                    <a:lnTo>
                      <a:pt x="566" y="1336"/>
                    </a:lnTo>
                    <a:lnTo>
                      <a:pt x="599" y="1386"/>
                    </a:lnTo>
                    <a:lnTo>
                      <a:pt x="633" y="1436"/>
                    </a:lnTo>
                    <a:lnTo>
                      <a:pt x="668" y="1485"/>
                    </a:lnTo>
                    <a:lnTo>
                      <a:pt x="704" y="1533"/>
                    </a:lnTo>
                    <a:lnTo>
                      <a:pt x="742" y="1581"/>
                    </a:lnTo>
                    <a:lnTo>
                      <a:pt x="780" y="1628"/>
                    </a:lnTo>
                    <a:lnTo>
                      <a:pt x="820" y="1675"/>
                    </a:lnTo>
                    <a:lnTo>
                      <a:pt x="860" y="1720"/>
                    </a:lnTo>
                    <a:lnTo>
                      <a:pt x="896" y="1651"/>
                    </a:lnTo>
                    <a:lnTo>
                      <a:pt x="935" y="1583"/>
                    </a:lnTo>
                    <a:lnTo>
                      <a:pt x="955" y="1549"/>
                    </a:lnTo>
                    <a:lnTo>
                      <a:pt x="975" y="1516"/>
                    </a:lnTo>
                    <a:lnTo>
                      <a:pt x="996" y="1484"/>
                    </a:lnTo>
                    <a:lnTo>
                      <a:pt x="1017" y="1451"/>
                    </a:lnTo>
                    <a:lnTo>
                      <a:pt x="1039" y="1419"/>
                    </a:lnTo>
                    <a:lnTo>
                      <a:pt x="1062" y="1386"/>
                    </a:lnTo>
                    <a:lnTo>
                      <a:pt x="1084" y="1354"/>
                    </a:lnTo>
                    <a:lnTo>
                      <a:pt x="1108" y="1323"/>
                    </a:lnTo>
                    <a:lnTo>
                      <a:pt x="1132" y="1291"/>
                    </a:lnTo>
                    <a:lnTo>
                      <a:pt x="1156" y="1260"/>
                    </a:lnTo>
                    <a:lnTo>
                      <a:pt x="1180" y="1230"/>
                    </a:lnTo>
                    <a:lnTo>
                      <a:pt x="1206" y="1200"/>
                    </a:lnTo>
                    <a:lnTo>
                      <a:pt x="1202" y="1163"/>
                    </a:lnTo>
                    <a:lnTo>
                      <a:pt x="1198" y="1127"/>
                    </a:lnTo>
                    <a:lnTo>
                      <a:pt x="1195" y="1092"/>
                    </a:lnTo>
                    <a:lnTo>
                      <a:pt x="1192" y="1055"/>
                    </a:lnTo>
                    <a:lnTo>
                      <a:pt x="1190" y="1018"/>
                    </a:lnTo>
                    <a:lnTo>
                      <a:pt x="1189" y="982"/>
                    </a:lnTo>
                    <a:lnTo>
                      <a:pt x="1188" y="945"/>
                    </a:lnTo>
                    <a:lnTo>
                      <a:pt x="1188" y="908"/>
                    </a:lnTo>
                    <a:lnTo>
                      <a:pt x="1188" y="872"/>
                    </a:lnTo>
                    <a:lnTo>
                      <a:pt x="1189" y="834"/>
                    </a:lnTo>
                    <a:lnTo>
                      <a:pt x="1190" y="797"/>
                    </a:lnTo>
                    <a:lnTo>
                      <a:pt x="1192" y="761"/>
                    </a:lnTo>
                    <a:lnTo>
                      <a:pt x="1195" y="725"/>
                    </a:lnTo>
                    <a:lnTo>
                      <a:pt x="1198" y="688"/>
                    </a:lnTo>
                    <a:lnTo>
                      <a:pt x="1202" y="652"/>
                    </a:lnTo>
                    <a:lnTo>
                      <a:pt x="1206" y="617"/>
                    </a:lnTo>
                    <a:lnTo>
                      <a:pt x="1180" y="585"/>
                    </a:lnTo>
                    <a:lnTo>
                      <a:pt x="1157" y="555"/>
                    </a:lnTo>
                    <a:lnTo>
                      <a:pt x="1132" y="524"/>
                    </a:lnTo>
                    <a:lnTo>
                      <a:pt x="1108" y="493"/>
                    </a:lnTo>
                    <a:lnTo>
                      <a:pt x="1084" y="461"/>
                    </a:lnTo>
                    <a:lnTo>
                      <a:pt x="1062" y="429"/>
                    </a:lnTo>
                    <a:lnTo>
                      <a:pt x="1040" y="398"/>
                    </a:lnTo>
                    <a:lnTo>
                      <a:pt x="1017" y="365"/>
                    </a:lnTo>
                    <a:lnTo>
                      <a:pt x="975" y="299"/>
                    </a:lnTo>
                    <a:lnTo>
                      <a:pt x="935" y="232"/>
                    </a:lnTo>
                    <a:lnTo>
                      <a:pt x="896" y="164"/>
                    </a:lnTo>
                    <a:lnTo>
                      <a:pt x="860" y="96"/>
                    </a:lnTo>
                    <a:lnTo>
                      <a:pt x="820" y="142"/>
                    </a:lnTo>
                    <a:lnTo>
                      <a:pt x="780" y="187"/>
                    </a:lnTo>
                    <a:lnTo>
                      <a:pt x="742" y="235"/>
                    </a:lnTo>
                    <a:lnTo>
                      <a:pt x="704" y="282"/>
                    </a:lnTo>
                    <a:lnTo>
                      <a:pt x="668" y="331"/>
                    </a:lnTo>
                    <a:lnTo>
                      <a:pt x="633" y="379"/>
                    </a:lnTo>
                    <a:lnTo>
                      <a:pt x="599" y="430"/>
                    </a:lnTo>
                    <a:lnTo>
                      <a:pt x="566" y="481"/>
                    </a:lnTo>
                    <a:lnTo>
                      <a:pt x="535" y="532"/>
                    </a:lnTo>
                    <a:lnTo>
                      <a:pt x="503" y="583"/>
                    </a:lnTo>
                    <a:lnTo>
                      <a:pt x="474" y="636"/>
                    </a:lnTo>
                    <a:lnTo>
                      <a:pt x="445" y="689"/>
                    </a:lnTo>
                    <a:lnTo>
                      <a:pt x="418" y="743"/>
                    </a:lnTo>
                    <a:lnTo>
                      <a:pt x="391" y="797"/>
                    </a:lnTo>
                    <a:lnTo>
                      <a:pt x="366" y="852"/>
                    </a:lnTo>
                    <a:lnTo>
                      <a:pt x="342" y="908"/>
                    </a:lnTo>
                    <a:lnTo>
                      <a:pt x="320" y="854"/>
                    </a:lnTo>
                    <a:lnTo>
                      <a:pt x="299" y="800"/>
                    </a:lnTo>
                    <a:lnTo>
                      <a:pt x="280" y="745"/>
                    </a:lnTo>
                    <a:lnTo>
                      <a:pt x="261" y="690"/>
                    </a:lnTo>
                    <a:lnTo>
                      <a:pt x="243" y="634"/>
                    </a:lnTo>
                    <a:lnTo>
                      <a:pt x="227" y="578"/>
                    </a:lnTo>
                    <a:lnTo>
                      <a:pt x="212" y="522"/>
                    </a:lnTo>
                    <a:lnTo>
                      <a:pt x="198" y="466"/>
                    </a:lnTo>
                    <a:lnTo>
                      <a:pt x="185" y="408"/>
                    </a:lnTo>
                    <a:lnTo>
                      <a:pt x="173" y="350"/>
                    </a:lnTo>
                    <a:lnTo>
                      <a:pt x="163" y="293"/>
                    </a:lnTo>
                    <a:lnTo>
                      <a:pt x="153" y="235"/>
                    </a:lnTo>
                    <a:lnTo>
                      <a:pt x="145" y="176"/>
                    </a:lnTo>
                    <a:lnTo>
                      <a:pt x="138" y="118"/>
                    </a:lnTo>
                    <a:lnTo>
                      <a:pt x="133" y="59"/>
                    </a:lnTo>
                    <a:lnTo>
                      <a:pt x="127" y="0"/>
                    </a:lnTo>
                    <a:close/>
                  </a:path>
                </a:pathLst>
              </a:custGeom>
              <a:solidFill>
                <a:srgbClr val="E42D15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4" name="Freeform 52"/>
              <p:cNvSpPr>
                <a:spLocks noEditPoints="1"/>
              </p:cNvSpPr>
              <p:nvPr userDrawn="1"/>
            </p:nvSpPr>
            <p:spPr bwMode="auto">
              <a:xfrm>
                <a:off x="2883" y="3255"/>
                <a:ext cx="375" cy="511"/>
              </a:xfrm>
              <a:custGeom>
                <a:avLst/>
                <a:gdLst/>
                <a:ahLst/>
                <a:cxnLst>
                  <a:cxn ang="0">
                    <a:pos x="281" y="820"/>
                  </a:cxn>
                  <a:cxn ang="0">
                    <a:pos x="149" y="897"/>
                  </a:cxn>
                  <a:cxn ang="0">
                    <a:pos x="22" y="980"/>
                  </a:cxn>
                  <a:cxn ang="0">
                    <a:pos x="4" y="1158"/>
                  </a:cxn>
                  <a:cxn ang="0">
                    <a:pos x="0" y="1335"/>
                  </a:cxn>
                  <a:cxn ang="0">
                    <a:pos x="21" y="1406"/>
                  </a:cxn>
                  <a:cxn ang="0">
                    <a:pos x="75" y="1270"/>
                  </a:cxn>
                  <a:cxn ang="0">
                    <a:pos x="138" y="1139"/>
                  </a:cxn>
                  <a:cxn ang="0">
                    <a:pos x="208" y="1011"/>
                  </a:cxn>
                  <a:cxn ang="0">
                    <a:pos x="286" y="889"/>
                  </a:cxn>
                  <a:cxn ang="0">
                    <a:pos x="371" y="773"/>
                  </a:cxn>
                  <a:cxn ang="0">
                    <a:pos x="917" y="261"/>
                  </a:cxn>
                  <a:cxn ang="0">
                    <a:pos x="796" y="350"/>
                  </a:cxn>
                  <a:cxn ang="0">
                    <a:pos x="679" y="445"/>
                  </a:cxn>
                  <a:cxn ang="0">
                    <a:pos x="570" y="547"/>
                  </a:cxn>
                  <a:cxn ang="0">
                    <a:pos x="466" y="656"/>
                  </a:cxn>
                  <a:cxn ang="0">
                    <a:pos x="371" y="773"/>
                  </a:cxn>
                  <a:cxn ang="0">
                    <a:pos x="396" y="921"/>
                  </a:cxn>
                  <a:cxn ang="0">
                    <a:pos x="431" y="1066"/>
                  </a:cxn>
                  <a:cxn ang="0">
                    <a:pos x="474" y="1210"/>
                  </a:cxn>
                  <a:cxn ang="0">
                    <a:pos x="527" y="1350"/>
                  </a:cxn>
                  <a:cxn ang="0">
                    <a:pos x="588" y="1487"/>
                  </a:cxn>
                  <a:cxn ang="0">
                    <a:pos x="701" y="1439"/>
                  </a:cxn>
                  <a:cxn ang="0">
                    <a:pos x="844" y="1309"/>
                  </a:cxn>
                  <a:cxn ang="0">
                    <a:pos x="1000" y="1191"/>
                  </a:cxn>
                  <a:cxn ang="0">
                    <a:pos x="1014" y="1102"/>
                  </a:cxn>
                  <a:cxn ang="0">
                    <a:pos x="1033" y="1012"/>
                  </a:cxn>
                  <a:cxn ang="0">
                    <a:pos x="1056" y="924"/>
                  </a:cxn>
                  <a:cxn ang="0">
                    <a:pos x="1083" y="838"/>
                  </a:cxn>
                  <a:cxn ang="0">
                    <a:pos x="1113" y="752"/>
                  </a:cxn>
                  <a:cxn ang="0">
                    <a:pos x="1072" y="604"/>
                  </a:cxn>
                  <a:cxn ang="0">
                    <a:pos x="1008" y="421"/>
                  </a:cxn>
                  <a:cxn ang="0">
                    <a:pos x="959" y="234"/>
                  </a:cxn>
                  <a:cxn ang="0">
                    <a:pos x="331" y="99"/>
                  </a:cxn>
                  <a:cxn ang="0">
                    <a:pos x="247" y="255"/>
                  </a:cxn>
                  <a:cxn ang="0">
                    <a:pos x="173" y="418"/>
                  </a:cxn>
                  <a:cxn ang="0">
                    <a:pos x="241" y="554"/>
                  </a:cxn>
                  <a:cxn ang="0">
                    <a:pos x="316" y="686"/>
                  </a:cxn>
                  <a:cxn ang="0">
                    <a:pos x="371" y="773"/>
                  </a:cxn>
                  <a:cxn ang="0">
                    <a:pos x="359" y="677"/>
                  </a:cxn>
                  <a:cxn ang="0">
                    <a:pos x="351" y="532"/>
                  </a:cxn>
                  <a:cxn ang="0">
                    <a:pos x="351" y="387"/>
                  </a:cxn>
                  <a:cxn ang="0">
                    <a:pos x="359" y="242"/>
                  </a:cxn>
                  <a:cxn ang="0">
                    <a:pos x="377" y="96"/>
                  </a:cxn>
                </a:cxnLst>
                <a:rect l="0" t="0" r="r" b="b"/>
                <a:pathLst>
                  <a:path w="1124" h="1533">
                    <a:moveTo>
                      <a:pt x="371" y="773"/>
                    </a:moveTo>
                    <a:lnTo>
                      <a:pt x="326" y="795"/>
                    </a:lnTo>
                    <a:lnTo>
                      <a:pt x="281" y="820"/>
                    </a:lnTo>
                    <a:lnTo>
                      <a:pt x="236" y="845"/>
                    </a:lnTo>
                    <a:lnTo>
                      <a:pt x="192" y="871"/>
                    </a:lnTo>
                    <a:lnTo>
                      <a:pt x="149" y="897"/>
                    </a:lnTo>
                    <a:lnTo>
                      <a:pt x="106" y="924"/>
                    </a:lnTo>
                    <a:lnTo>
                      <a:pt x="63" y="952"/>
                    </a:lnTo>
                    <a:lnTo>
                      <a:pt x="22" y="980"/>
                    </a:lnTo>
                    <a:lnTo>
                      <a:pt x="15" y="1039"/>
                    </a:lnTo>
                    <a:lnTo>
                      <a:pt x="8" y="1099"/>
                    </a:lnTo>
                    <a:lnTo>
                      <a:pt x="4" y="1158"/>
                    </a:lnTo>
                    <a:lnTo>
                      <a:pt x="1" y="1218"/>
                    </a:lnTo>
                    <a:lnTo>
                      <a:pt x="0" y="1277"/>
                    </a:lnTo>
                    <a:lnTo>
                      <a:pt x="0" y="1335"/>
                    </a:lnTo>
                    <a:lnTo>
                      <a:pt x="2" y="1395"/>
                    </a:lnTo>
                    <a:lnTo>
                      <a:pt x="5" y="1453"/>
                    </a:lnTo>
                    <a:lnTo>
                      <a:pt x="21" y="1406"/>
                    </a:lnTo>
                    <a:lnTo>
                      <a:pt x="39" y="1360"/>
                    </a:lnTo>
                    <a:lnTo>
                      <a:pt x="56" y="1315"/>
                    </a:lnTo>
                    <a:lnTo>
                      <a:pt x="75" y="1270"/>
                    </a:lnTo>
                    <a:lnTo>
                      <a:pt x="95" y="1226"/>
                    </a:lnTo>
                    <a:lnTo>
                      <a:pt x="116" y="1182"/>
                    </a:lnTo>
                    <a:lnTo>
                      <a:pt x="138" y="1139"/>
                    </a:lnTo>
                    <a:lnTo>
                      <a:pt x="161" y="1096"/>
                    </a:lnTo>
                    <a:lnTo>
                      <a:pt x="183" y="1053"/>
                    </a:lnTo>
                    <a:lnTo>
                      <a:pt x="208" y="1011"/>
                    </a:lnTo>
                    <a:lnTo>
                      <a:pt x="233" y="970"/>
                    </a:lnTo>
                    <a:lnTo>
                      <a:pt x="259" y="929"/>
                    </a:lnTo>
                    <a:lnTo>
                      <a:pt x="286" y="889"/>
                    </a:lnTo>
                    <a:lnTo>
                      <a:pt x="314" y="849"/>
                    </a:lnTo>
                    <a:lnTo>
                      <a:pt x="342" y="811"/>
                    </a:lnTo>
                    <a:lnTo>
                      <a:pt x="371" y="773"/>
                    </a:lnTo>
                    <a:lnTo>
                      <a:pt x="371" y="773"/>
                    </a:lnTo>
                    <a:close/>
                    <a:moveTo>
                      <a:pt x="959" y="234"/>
                    </a:moveTo>
                    <a:lnTo>
                      <a:pt x="917" y="261"/>
                    </a:lnTo>
                    <a:lnTo>
                      <a:pt x="876" y="290"/>
                    </a:lnTo>
                    <a:lnTo>
                      <a:pt x="836" y="319"/>
                    </a:lnTo>
                    <a:lnTo>
                      <a:pt x="796" y="350"/>
                    </a:lnTo>
                    <a:lnTo>
                      <a:pt x="756" y="380"/>
                    </a:lnTo>
                    <a:lnTo>
                      <a:pt x="717" y="412"/>
                    </a:lnTo>
                    <a:lnTo>
                      <a:pt x="679" y="445"/>
                    </a:lnTo>
                    <a:lnTo>
                      <a:pt x="642" y="478"/>
                    </a:lnTo>
                    <a:lnTo>
                      <a:pt x="606" y="513"/>
                    </a:lnTo>
                    <a:lnTo>
                      <a:pt x="570" y="547"/>
                    </a:lnTo>
                    <a:lnTo>
                      <a:pt x="534" y="583"/>
                    </a:lnTo>
                    <a:lnTo>
                      <a:pt x="500" y="619"/>
                    </a:lnTo>
                    <a:lnTo>
                      <a:pt x="466" y="656"/>
                    </a:lnTo>
                    <a:lnTo>
                      <a:pt x="434" y="695"/>
                    </a:lnTo>
                    <a:lnTo>
                      <a:pt x="403" y="733"/>
                    </a:lnTo>
                    <a:lnTo>
                      <a:pt x="371" y="773"/>
                    </a:lnTo>
                    <a:lnTo>
                      <a:pt x="379" y="822"/>
                    </a:lnTo>
                    <a:lnTo>
                      <a:pt x="386" y="871"/>
                    </a:lnTo>
                    <a:lnTo>
                      <a:pt x="396" y="921"/>
                    </a:lnTo>
                    <a:lnTo>
                      <a:pt x="407" y="969"/>
                    </a:lnTo>
                    <a:lnTo>
                      <a:pt x="418" y="1018"/>
                    </a:lnTo>
                    <a:lnTo>
                      <a:pt x="431" y="1066"/>
                    </a:lnTo>
                    <a:lnTo>
                      <a:pt x="444" y="1115"/>
                    </a:lnTo>
                    <a:lnTo>
                      <a:pt x="459" y="1162"/>
                    </a:lnTo>
                    <a:lnTo>
                      <a:pt x="474" y="1210"/>
                    </a:lnTo>
                    <a:lnTo>
                      <a:pt x="491" y="1257"/>
                    </a:lnTo>
                    <a:lnTo>
                      <a:pt x="508" y="1304"/>
                    </a:lnTo>
                    <a:lnTo>
                      <a:pt x="527" y="1350"/>
                    </a:lnTo>
                    <a:lnTo>
                      <a:pt x="546" y="1397"/>
                    </a:lnTo>
                    <a:lnTo>
                      <a:pt x="567" y="1442"/>
                    </a:lnTo>
                    <a:lnTo>
                      <a:pt x="588" y="1487"/>
                    </a:lnTo>
                    <a:lnTo>
                      <a:pt x="611" y="1533"/>
                    </a:lnTo>
                    <a:lnTo>
                      <a:pt x="655" y="1485"/>
                    </a:lnTo>
                    <a:lnTo>
                      <a:pt x="701" y="1439"/>
                    </a:lnTo>
                    <a:lnTo>
                      <a:pt x="747" y="1395"/>
                    </a:lnTo>
                    <a:lnTo>
                      <a:pt x="795" y="1351"/>
                    </a:lnTo>
                    <a:lnTo>
                      <a:pt x="844" y="1309"/>
                    </a:lnTo>
                    <a:lnTo>
                      <a:pt x="895" y="1268"/>
                    </a:lnTo>
                    <a:lnTo>
                      <a:pt x="947" y="1228"/>
                    </a:lnTo>
                    <a:lnTo>
                      <a:pt x="1000" y="1191"/>
                    </a:lnTo>
                    <a:lnTo>
                      <a:pt x="1004" y="1160"/>
                    </a:lnTo>
                    <a:lnTo>
                      <a:pt x="1008" y="1131"/>
                    </a:lnTo>
                    <a:lnTo>
                      <a:pt x="1014" y="1102"/>
                    </a:lnTo>
                    <a:lnTo>
                      <a:pt x="1020" y="1072"/>
                    </a:lnTo>
                    <a:lnTo>
                      <a:pt x="1026" y="1043"/>
                    </a:lnTo>
                    <a:lnTo>
                      <a:pt x="1033" y="1012"/>
                    </a:lnTo>
                    <a:lnTo>
                      <a:pt x="1040" y="983"/>
                    </a:lnTo>
                    <a:lnTo>
                      <a:pt x="1047" y="953"/>
                    </a:lnTo>
                    <a:lnTo>
                      <a:pt x="1056" y="924"/>
                    </a:lnTo>
                    <a:lnTo>
                      <a:pt x="1065" y="895"/>
                    </a:lnTo>
                    <a:lnTo>
                      <a:pt x="1073" y="866"/>
                    </a:lnTo>
                    <a:lnTo>
                      <a:pt x="1083" y="838"/>
                    </a:lnTo>
                    <a:lnTo>
                      <a:pt x="1093" y="808"/>
                    </a:lnTo>
                    <a:lnTo>
                      <a:pt x="1102" y="780"/>
                    </a:lnTo>
                    <a:lnTo>
                      <a:pt x="1113" y="752"/>
                    </a:lnTo>
                    <a:lnTo>
                      <a:pt x="1124" y="724"/>
                    </a:lnTo>
                    <a:lnTo>
                      <a:pt x="1098" y="665"/>
                    </a:lnTo>
                    <a:lnTo>
                      <a:pt x="1072" y="604"/>
                    </a:lnTo>
                    <a:lnTo>
                      <a:pt x="1049" y="544"/>
                    </a:lnTo>
                    <a:lnTo>
                      <a:pt x="1028" y="482"/>
                    </a:lnTo>
                    <a:lnTo>
                      <a:pt x="1008" y="421"/>
                    </a:lnTo>
                    <a:lnTo>
                      <a:pt x="990" y="359"/>
                    </a:lnTo>
                    <a:lnTo>
                      <a:pt x="974" y="297"/>
                    </a:lnTo>
                    <a:lnTo>
                      <a:pt x="959" y="234"/>
                    </a:lnTo>
                    <a:close/>
                    <a:moveTo>
                      <a:pt x="394" y="0"/>
                    </a:moveTo>
                    <a:lnTo>
                      <a:pt x="363" y="48"/>
                    </a:lnTo>
                    <a:lnTo>
                      <a:pt x="331" y="99"/>
                    </a:lnTo>
                    <a:lnTo>
                      <a:pt x="302" y="150"/>
                    </a:lnTo>
                    <a:lnTo>
                      <a:pt x="274" y="202"/>
                    </a:lnTo>
                    <a:lnTo>
                      <a:pt x="247" y="255"/>
                    </a:lnTo>
                    <a:lnTo>
                      <a:pt x="221" y="307"/>
                    </a:lnTo>
                    <a:lnTo>
                      <a:pt x="196" y="363"/>
                    </a:lnTo>
                    <a:lnTo>
                      <a:pt x="173" y="418"/>
                    </a:lnTo>
                    <a:lnTo>
                      <a:pt x="195" y="463"/>
                    </a:lnTo>
                    <a:lnTo>
                      <a:pt x="217" y="508"/>
                    </a:lnTo>
                    <a:lnTo>
                      <a:pt x="241" y="554"/>
                    </a:lnTo>
                    <a:lnTo>
                      <a:pt x="265" y="598"/>
                    </a:lnTo>
                    <a:lnTo>
                      <a:pt x="290" y="642"/>
                    </a:lnTo>
                    <a:lnTo>
                      <a:pt x="316" y="686"/>
                    </a:lnTo>
                    <a:lnTo>
                      <a:pt x="343" y="730"/>
                    </a:lnTo>
                    <a:lnTo>
                      <a:pt x="371" y="773"/>
                    </a:lnTo>
                    <a:lnTo>
                      <a:pt x="371" y="773"/>
                    </a:lnTo>
                    <a:lnTo>
                      <a:pt x="371" y="773"/>
                    </a:lnTo>
                    <a:lnTo>
                      <a:pt x="365" y="724"/>
                    </a:lnTo>
                    <a:lnTo>
                      <a:pt x="359" y="677"/>
                    </a:lnTo>
                    <a:lnTo>
                      <a:pt x="356" y="629"/>
                    </a:lnTo>
                    <a:lnTo>
                      <a:pt x="353" y="581"/>
                    </a:lnTo>
                    <a:lnTo>
                      <a:pt x="351" y="532"/>
                    </a:lnTo>
                    <a:lnTo>
                      <a:pt x="350" y="483"/>
                    </a:lnTo>
                    <a:lnTo>
                      <a:pt x="350" y="436"/>
                    </a:lnTo>
                    <a:lnTo>
                      <a:pt x="351" y="387"/>
                    </a:lnTo>
                    <a:lnTo>
                      <a:pt x="352" y="339"/>
                    </a:lnTo>
                    <a:lnTo>
                      <a:pt x="355" y="290"/>
                    </a:lnTo>
                    <a:lnTo>
                      <a:pt x="359" y="242"/>
                    </a:lnTo>
                    <a:lnTo>
                      <a:pt x="364" y="193"/>
                    </a:lnTo>
                    <a:lnTo>
                      <a:pt x="370" y="144"/>
                    </a:lnTo>
                    <a:lnTo>
                      <a:pt x="377" y="96"/>
                    </a:lnTo>
                    <a:lnTo>
                      <a:pt x="385" y="48"/>
                    </a:lnTo>
                    <a:lnTo>
                      <a:pt x="394" y="0"/>
                    </a:lnTo>
                    <a:close/>
                  </a:path>
                </a:pathLst>
              </a:custGeom>
              <a:solidFill>
                <a:srgbClr val="E42D15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5" name="Freeform 53"/>
              <p:cNvSpPr>
                <a:spLocks/>
              </p:cNvSpPr>
              <p:nvPr userDrawn="1"/>
            </p:nvSpPr>
            <p:spPr bwMode="auto">
              <a:xfrm>
                <a:off x="1366" y="3549"/>
                <a:ext cx="597" cy="770"/>
              </a:xfrm>
              <a:custGeom>
                <a:avLst/>
                <a:gdLst/>
                <a:ahLst/>
                <a:cxnLst>
                  <a:cxn ang="0">
                    <a:pos x="167" y="156"/>
                  </a:cxn>
                  <a:cxn ang="0">
                    <a:pos x="104" y="397"/>
                  </a:cxn>
                  <a:cxn ang="0">
                    <a:pos x="56" y="643"/>
                  </a:cxn>
                  <a:cxn ang="0">
                    <a:pos x="21" y="894"/>
                  </a:cxn>
                  <a:cxn ang="0">
                    <a:pos x="3" y="1150"/>
                  </a:cxn>
                  <a:cxn ang="0">
                    <a:pos x="0" y="1386"/>
                  </a:cxn>
                  <a:cxn ang="0">
                    <a:pos x="7" y="1576"/>
                  </a:cxn>
                  <a:cxn ang="0">
                    <a:pos x="23" y="1763"/>
                  </a:cxn>
                  <a:cxn ang="0">
                    <a:pos x="47" y="1948"/>
                  </a:cxn>
                  <a:cxn ang="0">
                    <a:pos x="78" y="2131"/>
                  </a:cxn>
                  <a:cxn ang="0">
                    <a:pos x="119" y="2310"/>
                  </a:cxn>
                  <a:cxn ang="0">
                    <a:pos x="274" y="2183"/>
                  </a:cxn>
                  <a:cxn ang="0">
                    <a:pos x="313" y="1993"/>
                  </a:cxn>
                  <a:cxn ang="0">
                    <a:pos x="360" y="1806"/>
                  </a:cxn>
                  <a:cxn ang="0">
                    <a:pos x="418" y="1621"/>
                  </a:cxn>
                  <a:cxn ang="0">
                    <a:pos x="481" y="1441"/>
                  </a:cxn>
                  <a:cxn ang="0">
                    <a:pos x="558" y="1388"/>
                  </a:cxn>
                  <a:cxn ang="0">
                    <a:pos x="650" y="1583"/>
                  </a:cxn>
                  <a:cxn ang="0">
                    <a:pos x="752" y="1775"/>
                  </a:cxn>
                  <a:cxn ang="0">
                    <a:pos x="865" y="1959"/>
                  </a:cxn>
                  <a:cxn ang="0">
                    <a:pos x="987" y="2137"/>
                  </a:cxn>
                  <a:cxn ang="0">
                    <a:pos x="1117" y="2310"/>
                  </a:cxn>
                  <a:cxn ang="0">
                    <a:pos x="1481" y="2163"/>
                  </a:cxn>
                  <a:cxn ang="0">
                    <a:pos x="1628" y="1951"/>
                  </a:cxn>
                  <a:cxn ang="0">
                    <a:pos x="1789" y="1747"/>
                  </a:cxn>
                  <a:cxn ang="0">
                    <a:pos x="1773" y="1589"/>
                  </a:cxn>
                  <a:cxn ang="0">
                    <a:pos x="1764" y="1429"/>
                  </a:cxn>
                  <a:cxn ang="0">
                    <a:pos x="1763" y="1268"/>
                  </a:cxn>
                  <a:cxn ang="0">
                    <a:pos x="1769" y="1107"/>
                  </a:cxn>
                  <a:cxn ang="0">
                    <a:pos x="1783" y="950"/>
                  </a:cxn>
                  <a:cxn ang="0">
                    <a:pos x="1716" y="808"/>
                  </a:cxn>
                  <a:cxn ang="0">
                    <a:pos x="1612" y="671"/>
                  </a:cxn>
                  <a:cxn ang="0">
                    <a:pos x="1514" y="531"/>
                  </a:cxn>
                  <a:cxn ang="0">
                    <a:pos x="1423" y="386"/>
                  </a:cxn>
                  <a:cxn ang="0">
                    <a:pos x="1338" y="240"/>
                  </a:cxn>
                  <a:cxn ang="0">
                    <a:pos x="1225" y="205"/>
                  </a:cxn>
                  <a:cxn ang="0">
                    <a:pos x="1058" y="410"/>
                  </a:cxn>
                  <a:cxn ang="0">
                    <a:pos x="905" y="625"/>
                  </a:cxn>
                  <a:cxn ang="0">
                    <a:pos x="764" y="849"/>
                  </a:cxn>
                  <a:cxn ang="0">
                    <a:pos x="639" y="1082"/>
                  </a:cxn>
                  <a:cxn ang="0">
                    <a:pos x="530" y="1322"/>
                  </a:cxn>
                  <a:cxn ang="0">
                    <a:pos x="438" y="1085"/>
                  </a:cxn>
                  <a:cxn ang="0">
                    <a:pos x="361" y="842"/>
                  </a:cxn>
                  <a:cxn ang="0">
                    <a:pos x="300" y="594"/>
                  </a:cxn>
                  <a:cxn ang="0">
                    <a:pos x="254" y="341"/>
                  </a:cxn>
                  <a:cxn ang="0">
                    <a:pos x="223" y="85"/>
                  </a:cxn>
                </a:cxnLst>
                <a:rect l="0" t="0" r="r" b="b"/>
                <a:pathLst>
                  <a:path w="1789" h="2310">
                    <a:moveTo>
                      <a:pt x="217" y="0"/>
                    </a:moveTo>
                    <a:lnTo>
                      <a:pt x="192" y="78"/>
                    </a:lnTo>
                    <a:lnTo>
                      <a:pt x="167" y="156"/>
                    </a:lnTo>
                    <a:lnTo>
                      <a:pt x="144" y="236"/>
                    </a:lnTo>
                    <a:lnTo>
                      <a:pt x="124" y="316"/>
                    </a:lnTo>
                    <a:lnTo>
                      <a:pt x="104" y="397"/>
                    </a:lnTo>
                    <a:lnTo>
                      <a:pt x="86" y="478"/>
                    </a:lnTo>
                    <a:lnTo>
                      <a:pt x="70" y="560"/>
                    </a:lnTo>
                    <a:lnTo>
                      <a:pt x="56" y="643"/>
                    </a:lnTo>
                    <a:lnTo>
                      <a:pt x="43" y="726"/>
                    </a:lnTo>
                    <a:lnTo>
                      <a:pt x="31" y="809"/>
                    </a:lnTo>
                    <a:lnTo>
                      <a:pt x="21" y="894"/>
                    </a:lnTo>
                    <a:lnTo>
                      <a:pt x="14" y="979"/>
                    </a:lnTo>
                    <a:lnTo>
                      <a:pt x="7" y="1063"/>
                    </a:lnTo>
                    <a:lnTo>
                      <a:pt x="3" y="1150"/>
                    </a:lnTo>
                    <a:lnTo>
                      <a:pt x="1" y="1236"/>
                    </a:lnTo>
                    <a:lnTo>
                      <a:pt x="0" y="1322"/>
                    </a:lnTo>
                    <a:lnTo>
                      <a:pt x="0" y="1386"/>
                    </a:lnTo>
                    <a:lnTo>
                      <a:pt x="2" y="1450"/>
                    </a:lnTo>
                    <a:lnTo>
                      <a:pt x="4" y="1512"/>
                    </a:lnTo>
                    <a:lnTo>
                      <a:pt x="7" y="1576"/>
                    </a:lnTo>
                    <a:lnTo>
                      <a:pt x="11" y="1639"/>
                    </a:lnTo>
                    <a:lnTo>
                      <a:pt x="17" y="1701"/>
                    </a:lnTo>
                    <a:lnTo>
                      <a:pt x="23" y="1763"/>
                    </a:lnTo>
                    <a:lnTo>
                      <a:pt x="30" y="1825"/>
                    </a:lnTo>
                    <a:lnTo>
                      <a:pt x="38" y="1887"/>
                    </a:lnTo>
                    <a:lnTo>
                      <a:pt x="47" y="1948"/>
                    </a:lnTo>
                    <a:lnTo>
                      <a:pt x="57" y="2009"/>
                    </a:lnTo>
                    <a:lnTo>
                      <a:pt x="68" y="2070"/>
                    </a:lnTo>
                    <a:lnTo>
                      <a:pt x="78" y="2131"/>
                    </a:lnTo>
                    <a:lnTo>
                      <a:pt x="91" y="2190"/>
                    </a:lnTo>
                    <a:lnTo>
                      <a:pt x="104" y="2251"/>
                    </a:lnTo>
                    <a:lnTo>
                      <a:pt x="119" y="2310"/>
                    </a:lnTo>
                    <a:lnTo>
                      <a:pt x="253" y="2310"/>
                    </a:lnTo>
                    <a:lnTo>
                      <a:pt x="263" y="2246"/>
                    </a:lnTo>
                    <a:lnTo>
                      <a:pt x="274" y="2183"/>
                    </a:lnTo>
                    <a:lnTo>
                      <a:pt x="286" y="2119"/>
                    </a:lnTo>
                    <a:lnTo>
                      <a:pt x="299" y="2055"/>
                    </a:lnTo>
                    <a:lnTo>
                      <a:pt x="313" y="1993"/>
                    </a:lnTo>
                    <a:lnTo>
                      <a:pt x="328" y="1930"/>
                    </a:lnTo>
                    <a:lnTo>
                      <a:pt x="344" y="1867"/>
                    </a:lnTo>
                    <a:lnTo>
                      <a:pt x="360" y="1806"/>
                    </a:lnTo>
                    <a:lnTo>
                      <a:pt x="379" y="1744"/>
                    </a:lnTo>
                    <a:lnTo>
                      <a:pt x="397" y="1683"/>
                    </a:lnTo>
                    <a:lnTo>
                      <a:pt x="418" y="1621"/>
                    </a:lnTo>
                    <a:lnTo>
                      <a:pt x="438" y="1561"/>
                    </a:lnTo>
                    <a:lnTo>
                      <a:pt x="460" y="1500"/>
                    </a:lnTo>
                    <a:lnTo>
                      <a:pt x="481" y="1441"/>
                    </a:lnTo>
                    <a:lnTo>
                      <a:pt x="505" y="1382"/>
                    </a:lnTo>
                    <a:lnTo>
                      <a:pt x="530" y="1322"/>
                    </a:lnTo>
                    <a:lnTo>
                      <a:pt x="558" y="1388"/>
                    </a:lnTo>
                    <a:lnTo>
                      <a:pt x="587" y="1454"/>
                    </a:lnTo>
                    <a:lnTo>
                      <a:pt x="618" y="1519"/>
                    </a:lnTo>
                    <a:lnTo>
                      <a:pt x="650" y="1583"/>
                    </a:lnTo>
                    <a:lnTo>
                      <a:pt x="683" y="1648"/>
                    </a:lnTo>
                    <a:lnTo>
                      <a:pt x="718" y="1711"/>
                    </a:lnTo>
                    <a:lnTo>
                      <a:pt x="752" y="1775"/>
                    </a:lnTo>
                    <a:lnTo>
                      <a:pt x="789" y="1836"/>
                    </a:lnTo>
                    <a:lnTo>
                      <a:pt x="826" y="1898"/>
                    </a:lnTo>
                    <a:lnTo>
                      <a:pt x="865" y="1959"/>
                    </a:lnTo>
                    <a:lnTo>
                      <a:pt x="905" y="2020"/>
                    </a:lnTo>
                    <a:lnTo>
                      <a:pt x="945" y="2079"/>
                    </a:lnTo>
                    <a:lnTo>
                      <a:pt x="987" y="2137"/>
                    </a:lnTo>
                    <a:lnTo>
                      <a:pt x="1029" y="2196"/>
                    </a:lnTo>
                    <a:lnTo>
                      <a:pt x="1073" y="2253"/>
                    </a:lnTo>
                    <a:lnTo>
                      <a:pt x="1117" y="2310"/>
                    </a:lnTo>
                    <a:lnTo>
                      <a:pt x="1392" y="2310"/>
                    </a:lnTo>
                    <a:lnTo>
                      <a:pt x="1435" y="2237"/>
                    </a:lnTo>
                    <a:lnTo>
                      <a:pt x="1481" y="2163"/>
                    </a:lnTo>
                    <a:lnTo>
                      <a:pt x="1529" y="2092"/>
                    </a:lnTo>
                    <a:lnTo>
                      <a:pt x="1577" y="2021"/>
                    </a:lnTo>
                    <a:lnTo>
                      <a:pt x="1628" y="1951"/>
                    </a:lnTo>
                    <a:lnTo>
                      <a:pt x="1680" y="1881"/>
                    </a:lnTo>
                    <a:lnTo>
                      <a:pt x="1733" y="1813"/>
                    </a:lnTo>
                    <a:lnTo>
                      <a:pt x="1789" y="1747"/>
                    </a:lnTo>
                    <a:lnTo>
                      <a:pt x="1783" y="1695"/>
                    </a:lnTo>
                    <a:lnTo>
                      <a:pt x="1777" y="1642"/>
                    </a:lnTo>
                    <a:lnTo>
                      <a:pt x="1773" y="1589"/>
                    </a:lnTo>
                    <a:lnTo>
                      <a:pt x="1769" y="1536"/>
                    </a:lnTo>
                    <a:lnTo>
                      <a:pt x="1766" y="1483"/>
                    </a:lnTo>
                    <a:lnTo>
                      <a:pt x="1764" y="1429"/>
                    </a:lnTo>
                    <a:lnTo>
                      <a:pt x="1763" y="1376"/>
                    </a:lnTo>
                    <a:lnTo>
                      <a:pt x="1762" y="1322"/>
                    </a:lnTo>
                    <a:lnTo>
                      <a:pt x="1763" y="1268"/>
                    </a:lnTo>
                    <a:lnTo>
                      <a:pt x="1764" y="1214"/>
                    </a:lnTo>
                    <a:lnTo>
                      <a:pt x="1766" y="1161"/>
                    </a:lnTo>
                    <a:lnTo>
                      <a:pt x="1769" y="1107"/>
                    </a:lnTo>
                    <a:lnTo>
                      <a:pt x="1773" y="1055"/>
                    </a:lnTo>
                    <a:lnTo>
                      <a:pt x="1777" y="1003"/>
                    </a:lnTo>
                    <a:lnTo>
                      <a:pt x="1783" y="950"/>
                    </a:lnTo>
                    <a:lnTo>
                      <a:pt x="1789" y="897"/>
                    </a:lnTo>
                    <a:lnTo>
                      <a:pt x="1752" y="853"/>
                    </a:lnTo>
                    <a:lnTo>
                      <a:pt x="1716" y="808"/>
                    </a:lnTo>
                    <a:lnTo>
                      <a:pt x="1681" y="763"/>
                    </a:lnTo>
                    <a:lnTo>
                      <a:pt x="1646" y="718"/>
                    </a:lnTo>
                    <a:lnTo>
                      <a:pt x="1612" y="671"/>
                    </a:lnTo>
                    <a:lnTo>
                      <a:pt x="1579" y="625"/>
                    </a:lnTo>
                    <a:lnTo>
                      <a:pt x="1546" y="578"/>
                    </a:lnTo>
                    <a:lnTo>
                      <a:pt x="1514" y="531"/>
                    </a:lnTo>
                    <a:lnTo>
                      <a:pt x="1484" y="483"/>
                    </a:lnTo>
                    <a:lnTo>
                      <a:pt x="1452" y="435"/>
                    </a:lnTo>
                    <a:lnTo>
                      <a:pt x="1423" y="386"/>
                    </a:lnTo>
                    <a:lnTo>
                      <a:pt x="1394" y="338"/>
                    </a:lnTo>
                    <a:lnTo>
                      <a:pt x="1365" y="289"/>
                    </a:lnTo>
                    <a:lnTo>
                      <a:pt x="1338" y="240"/>
                    </a:lnTo>
                    <a:lnTo>
                      <a:pt x="1311" y="190"/>
                    </a:lnTo>
                    <a:lnTo>
                      <a:pt x="1284" y="139"/>
                    </a:lnTo>
                    <a:lnTo>
                      <a:pt x="1225" y="205"/>
                    </a:lnTo>
                    <a:lnTo>
                      <a:pt x="1168" y="273"/>
                    </a:lnTo>
                    <a:lnTo>
                      <a:pt x="1112" y="341"/>
                    </a:lnTo>
                    <a:lnTo>
                      <a:pt x="1058" y="410"/>
                    </a:lnTo>
                    <a:lnTo>
                      <a:pt x="1005" y="481"/>
                    </a:lnTo>
                    <a:lnTo>
                      <a:pt x="954" y="553"/>
                    </a:lnTo>
                    <a:lnTo>
                      <a:pt x="905" y="625"/>
                    </a:lnTo>
                    <a:lnTo>
                      <a:pt x="856" y="699"/>
                    </a:lnTo>
                    <a:lnTo>
                      <a:pt x="810" y="774"/>
                    </a:lnTo>
                    <a:lnTo>
                      <a:pt x="764" y="849"/>
                    </a:lnTo>
                    <a:lnTo>
                      <a:pt x="721" y="926"/>
                    </a:lnTo>
                    <a:lnTo>
                      <a:pt x="680" y="1004"/>
                    </a:lnTo>
                    <a:lnTo>
                      <a:pt x="639" y="1082"/>
                    </a:lnTo>
                    <a:lnTo>
                      <a:pt x="601" y="1161"/>
                    </a:lnTo>
                    <a:lnTo>
                      <a:pt x="564" y="1241"/>
                    </a:lnTo>
                    <a:lnTo>
                      <a:pt x="530" y="1322"/>
                    </a:lnTo>
                    <a:lnTo>
                      <a:pt x="497" y="1243"/>
                    </a:lnTo>
                    <a:lnTo>
                      <a:pt x="467" y="1165"/>
                    </a:lnTo>
                    <a:lnTo>
                      <a:pt x="438" y="1085"/>
                    </a:lnTo>
                    <a:lnTo>
                      <a:pt x="411" y="1005"/>
                    </a:lnTo>
                    <a:lnTo>
                      <a:pt x="385" y="924"/>
                    </a:lnTo>
                    <a:lnTo>
                      <a:pt x="361" y="842"/>
                    </a:lnTo>
                    <a:lnTo>
                      <a:pt x="340" y="760"/>
                    </a:lnTo>
                    <a:lnTo>
                      <a:pt x="319" y="677"/>
                    </a:lnTo>
                    <a:lnTo>
                      <a:pt x="300" y="594"/>
                    </a:lnTo>
                    <a:lnTo>
                      <a:pt x="283" y="510"/>
                    </a:lnTo>
                    <a:lnTo>
                      <a:pt x="267" y="426"/>
                    </a:lnTo>
                    <a:lnTo>
                      <a:pt x="254" y="341"/>
                    </a:lnTo>
                    <a:lnTo>
                      <a:pt x="243" y="257"/>
                    </a:lnTo>
                    <a:lnTo>
                      <a:pt x="232" y="172"/>
                    </a:lnTo>
                    <a:lnTo>
                      <a:pt x="223" y="85"/>
                    </a:lnTo>
                    <a:lnTo>
                      <a:pt x="217" y="0"/>
                    </a:lnTo>
                    <a:close/>
                  </a:path>
                </a:pathLst>
              </a:custGeom>
              <a:solidFill>
                <a:srgbClr val="E42D15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6" name="Freeform 54"/>
              <p:cNvSpPr>
                <a:spLocks/>
              </p:cNvSpPr>
              <p:nvPr userDrawn="1"/>
            </p:nvSpPr>
            <p:spPr bwMode="auto">
              <a:xfrm>
                <a:off x="2011" y="2919"/>
                <a:ext cx="547" cy="744"/>
              </a:xfrm>
              <a:custGeom>
                <a:avLst/>
                <a:gdLst/>
                <a:ahLst/>
                <a:cxnLst>
                  <a:cxn ang="0">
                    <a:pos x="484" y="144"/>
                  </a:cxn>
                  <a:cxn ang="0">
                    <a:pos x="420" y="255"/>
                  </a:cxn>
                  <a:cxn ang="0">
                    <a:pos x="360" y="370"/>
                  </a:cxn>
                  <a:cxn ang="0">
                    <a:pos x="305" y="488"/>
                  </a:cxn>
                  <a:cxn ang="0">
                    <a:pos x="253" y="608"/>
                  </a:cxn>
                  <a:cxn ang="0">
                    <a:pos x="351" y="806"/>
                  </a:cxn>
                  <a:cxn ang="0">
                    <a:pos x="461" y="999"/>
                  </a:cxn>
                  <a:cxn ang="0">
                    <a:pos x="475" y="1160"/>
                  </a:cxn>
                  <a:cxn ang="0">
                    <a:pos x="280" y="1269"/>
                  </a:cxn>
                  <a:cxn ang="0">
                    <a:pos x="93" y="1388"/>
                  </a:cxn>
                  <a:cxn ang="0">
                    <a:pos x="22" y="1516"/>
                  </a:cxn>
                  <a:cxn ang="0">
                    <a:pos x="10" y="1646"/>
                  </a:cxn>
                  <a:cxn ang="0">
                    <a:pos x="2" y="1775"/>
                  </a:cxn>
                  <a:cxn ang="0">
                    <a:pos x="0" y="1904"/>
                  </a:cxn>
                  <a:cxn ang="0">
                    <a:pos x="8" y="2118"/>
                  </a:cxn>
                  <a:cxn ang="0">
                    <a:pos x="82" y="1917"/>
                  </a:cxn>
                  <a:cxn ang="0">
                    <a:pos x="170" y="1722"/>
                  </a:cxn>
                  <a:cxn ang="0">
                    <a:pos x="269" y="1535"/>
                  </a:cxn>
                  <a:cxn ang="0">
                    <a:pos x="378" y="1354"/>
                  </a:cxn>
                  <a:cxn ang="0">
                    <a:pos x="499" y="1182"/>
                  </a:cxn>
                  <a:cxn ang="0">
                    <a:pos x="564" y="1269"/>
                  </a:cxn>
                  <a:cxn ang="0">
                    <a:pos x="610" y="1484"/>
                  </a:cxn>
                  <a:cxn ang="0">
                    <a:pos x="668" y="1693"/>
                  </a:cxn>
                  <a:cxn ang="0">
                    <a:pos x="741" y="1901"/>
                  </a:cxn>
                  <a:cxn ang="0">
                    <a:pos x="827" y="2101"/>
                  </a:cxn>
                  <a:cxn ang="0">
                    <a:pos x="923" y="2199"/>
                  </a:cxn>
                  <a:cxn ang="0">
                    <a:pos x="1022" y="2098"/>
                  </a:cxn>
                  <a:cxn ang="0">
                    <a:pos x="1124" y="2001"/>
                  </a:cxn>
                  <a:cxn ang="0">
                    <a:pos x="1231" y="1907"/>
                  </a:cxn>
                  <a:cxn ang="0">
                    <a:pos x="1342" y="1819"/>
                  </a:cxn>
                  <a:cxn ang="0">
                    <a:pos x="1458" y="1734"/>
                  </a:cxn>
                  <a:cxn ang="0">
                    <a:pos x="1478" y="1605"/>
                  </a:cxn>
                  <a:cxn ang="0">
                    <a:pos x="1507" y="1475"/>
                  </a:cxn>
                  <a:cxn ang="0">
                    <a:pos x="1540" y="1347"/>
                  </a:cxn>
                  <a:cxn ang="0">
                    <a:pos x="1579" y="1219"/>
                  </a:cxn>
                  <a:cxn ang="0">
                    <a:pos x="1623" y="1096"/>
                  </a:cxn>
                  <a:cxn ang="0">
                    <a:pos x="1601" y="969"/>
                  </a:cxn>
                  <a:cxn ang="0">
                    <a:pos x="1547" y="837"/>
                  </a:cxn>
                  <a:cxn ang="0">
                    <a:pos x="1499" y="703"/>
                  </a:cxn>
                  <a:cxn ang="0">
                    <a:pos x="1457" y="568"/>
                  </a:cxn>
                  <a:cxn ang="0">
                    <a:pos x="1420" y="432"/>
                  </a:cxn>
                  <a:cxn ang="0">
                    <a:pos x="1337" y="381"/>
                  </a:cxn>
                  <a:cxn ang="0">
                    <a:pos x="1160" y="509"/>
                  </a:cxn>
                  <a:cxn ang="0">
                    <a:pos x="990" y="648"/>
                  </a:cxn>
                  <a:cxn ang="0">
                    <a:pos x="830" y="797"/>
                  </a:cxn>
                  <a:cxn ang="0">
                    <a:pos x="680" y="957"/>
                  </a:cxn>
                  <a:cxn ang="0">
                    <a:pos x="541" y="1126"/>
                  </a:cxn>
                  <a:cxn ang="0">
                    <a:pos x="519" y="916"/>
                  </a:cxn>
                  <a:cxn ang="0">
                    <a:pos x="510" y="706"/>
                  </a:cxn>
                  <a:cxn ang="0">
                    <a:pos x="514" y="493"/>
                  </a:cxn>
                  <a:cxn ang="0">
                    <a:pos x="531" y="281"/>
                  </a:cxn>
                  <a:cxn ang="0">
                    <a:pos x="562" y="70"/>
                  </a:cxn>
                </a:cxnLst>
                <a:rect l="0" t="0" r="r" b="b"/>
                <a:pathLst>
                  <a:path w="1639" h="2233">
                    <a:moveTo>
                      <a:pt x="575" y="0"/>
                    </a:moveTo>
                    <a:lnTo>
                      <a:pt x="528" y="71"/>
                    </a:lnTo>
                    <a:lnTo>
                      <a:pt x="484" y="144"/>
                    </a:lnTo>
                    <a:lnTo>
                      <a:pt x="462" y="181"/>
                    </a:lnTo>
                    <a:lnTo>
                      <a:pt x="441" y="218"/>
                    </a:lnTo>
                    <a:lnTo>
                      <a:pt x="420" y="255"/>
                    </a:lnTo>
                    <a:lnTo>
                      <a:pt x="400" y="293"/>
                    </a:lnTo>
                    <a:lnTo>
                      <a:pt x="379" y="332"/>
                    </a:lnTo>
                    <a:lnTo>
                      <a:pt x="360" y="370"/>
                    </a:lnTo>
                    <a:lnTo>
                      <a:pt x="341" y="409"/>
                    </a:lnTo>
                    <a:lnTo>
                      <a:pt x="322" y="449"/>
                    </a:lnTo>
                    <a:lnTo>
                      <a:pt x="305" y="488"/>
                    </a:lnTo>
                    <a:lnTo>
                      <a:pt x="286" y="527"/>
                    </a:lnTo>
                    <a:lnTo>
                      <a:pt x="269" y="567"/>
                    </a:lnTo>
                    <a:lnTo>
                      <a:pt x="253" y="608"/>
                    </a:lnTo>
                    <a:lnTo>
                      <a:pt x="284" y="674"/>
                    </a:lnTo>
                    <a:lnTo>
                      <a:pt x="317" y="740"/>
                    </a:lnTo>
                    <a:lnTo>
                      <a:pt x="351" y="806"/>
                    </a:lnTo>
                    <a:lnTo>
                      <a:pt x="387" y="871"/>
                    </a:lnTo>
                    <a:lnTo>
                      <a:pt x="423" y="936"/>
                    </a:lnTo>
                    <a:lnTo>
                      <a:pt x="461" y="999"/>
                    </a:lnTo>
                    <a:lnTo>
                      <a:pt x="501" y="1063"/>
                    </a:lnTo>
                    <a:lnTo>
                      <a:pt x="541" y="1126"/>
                    </a:lnTo>
                    <a:lnTo>
                      <a:pt x="475" y="1160"/>
                    </a:lnTo>
                    <a:lnTo>
                      <a:pt x="409" y="1195"/>
                    </a:lnTo>
                    <a:lnTo>
                      <a:pt x="344" y="1231"/>
                    </a:lnTo>
                    <a:lnTo>
                      <a:pt x="280" y="1269"/>
                    </a:lnTo>
                    <a:lnTo>
                      <a:pt x="217" y="1307"/>
                    </a:lnTo>
                    <a:lnTo>
                      <a:pt x="154" y="1347"/>
                    </a:lnTo>
                    <a:lnTo>
                      <a:pt x="93" y="1388"/>
                    </a:lnTo>
                    <a:lnTo>
                      <a:pt x="32" y="1429"/>
                    </a:lnTo>
                    <a:lnTo>
                      <a:pt x="27" y="1472"/>
                    </a:lnTo>
                    <a:lnTo>
                      <a:pt x="22" y="1516"/>
                    </a:lnTo>
                    <a:lnTo>
                      <a:pt x="17" y="1559"/>
                    </a:lnTo>
                    <a:lnTo>
                      <a:pt x="13" y="1603"/>
                    </a:lnTo>
                    <a:lnTo>
                      <a:pt x="10" y="1646"/>
                    </a:lnTo>
                    <a:lnTo>
                      <a:pt x="6" y="1689"/>
                    </a:lnTo>
                    <a:lnTo>
                      <a:pt x="4" y="1732"/>
                    </a:lnTo>
                    <a:lnTo>
                      <a:pt x="2" y="1775"/>
                    </a:lnTo>
                    <a:lnTo>
                      <a:pt x="1" y="1819"/>
                    </a:lnTo>
                    <a:lnTo>
                      <a:pt x="0" y="1862"/>
                    </a:lnTo>
                    <a:lnTo>
                      <a:pt x="0" y="1904"/>
                    </a:lnTo>
                    <a:lnTo>
                      <a:pt x="0" y="1947"/>
                    </a:lnTo>
                    <a:lnTo>
                      <a:pt x="3" y="2032"/>
                    </a:lnTo>
                    <a:lnTo>
                      <a:pt x="8" y="2118"/>
                    </a:lnTo>
                    <a:lnTo>
                      <a:pt x="31" y="2050"/>
                    </a:lnTo>
                    <a:lnTo>
                      <a:pt x="56" y="1983"/>
                    </a:lnTo>
                    <a:lnTo>
                      <a:pt x="82" y="1917"/>
                    </a:lnTo>
                    <a:lnTo>
                      <a:pt x="110" y="1852"/>
                    </a:lnTo>
                    <a:lnTo>
                      <a:pt x="139" y="1786"/>
                    </a:lnTo>
                    <a:lnTo>
                      <a:pt x="170" y="1722"/>
                    </a:lnTo>
                    <a:lnTo>
                      <a:pt x="202" y="1659"/>
                    </a:lnTo>
                    <a:lnTo>
                      <a:pt x="234" y="1597"/>
                    </a:lnTo>
                    <a:lnTo>
                      <a:pt x="269" y="1535"/>
                    </a:lnTo>
                    <a:lnTo>
                      <a:pt x="303" y="1474"/>
                    </a:lnTo>
                    <a:lnTo>
                      <a:pt x="340" y="1414"/>
                    </a:lnTo>
                    <a:lnTo>
                      <a:pt x="378" y="1354"/>
                    </a:lnTo>
                    <a:lnTo>
                      <a:pt x="417" y="1296"/>
                    </a:lnTo>
                    <a:lnTo>
                      <a:pt x="458" y="1238"/>
                    </a:lnTo>
                    <a:lnTo>
                      <a:pt x="499" y="1182"/>
                    </a:lnTo>
                    <a:lnTo>
                      <a:pt x="541" y="1126"/>
                    </a:lnTo>
                    <a:lnTo>
                      <a:pt x="552" y="1198"/>
                    </a:lnTo>
                    <a:lnTo>
                      <a:pt x="564" y="1269"/>
                    </a:lnTo>
                    <a:lnTo>
                      <a:pt x="578" y="1341"/>
                    </a:lnTo>
                    <a:lnTo>
                      <a:pt x="593" y="1413"/>
                    </a:lnTo>
                    <a:lnTo>
                      <a:pt x="610" y="1484"/>
                    </a:lnTo>
                    <a:lnTo>
                      <a:pt x="627" y="1554"/>
                    </a:lnTo>
                    <a:lnTo>
                      <a:pt x="648" y="1624"/>
                    </a:lnTo>
                    <a:lnTo>
                      <a:pt x="668" y="1693"/>
                    </a:lnTo>
                    <a:lnTo>
                      <a:pt x="691" y="1763"/>
                    </a:lnTo>
                    <a:lnTo>
                      <a:pt x="716" y="1831"/>
                    </a:lnTo>
                    <a:lnTo>
                      <a:pt x="741" y="1901"/>
                    </a:lnTo>
                    <a:lnTo>
                      <a:pt x="768" y="1968"/>
                    </a:lnTo>
                    <a:lnTo>
                      <a:pt x="797" y="2036"/>
                    </a:lnTo>
                    <a:lnTo>
                      <a:pt x="827" y="2101"/>
                    </a:lnTo>
                    <a:lnTo>
                      <a:pt x="859" y="2168"/>
                    </a:lnTo>
                    <a:lnTo>
                      <a:pt x="891" y="2233"/>
                    </a:lnTo>
                    <a:lnTo>
                      <a:pt x="923" y="2199"/>
                    </a:lnTo>
                    <a:lnTo>
                      <a:pt x="955" y="2165"/>
                    </a:lnTo>
                    <a:lnTo>
                      <a:pt x="988" y="2131"/>
                    </a:lnTo>
                    <a:lnTo>
                      <a:pt x="1022" y="2098"/>
                    </a:lnTo>
                    <a:lnTo>
                      <a:pt x="1055" y="2065"/>
                    </a:lnTo>
                    <a:lnTo>
                      <a:pt x="1090" y="2032"/>
                    </a:lnTo>
                    <a:lnTo>
                      <a:pt x="1124" y="2001"/>
                    </a:lnTo>
                    <a:lnTo>
                      <a:pt x="1160" y="1969"/>
                    </a:lnTo>
                    <a:lnTo>
                      <a:pt x="1196" y="1938"/>
                    </a:lnTo>
                    <a:lnTo>
                      <a:pt x="1231" y="1907"/>
                    </a:lnTo>
                    <a:lnTo>
                      <a:pt x="1268" y="1878"/>
                    </a:lnTo>
                    <a:lnTo>
                      <a:pt x="1305" y="1848"/>
                    </a:lnTo>
                    <a:lnTo>
                      <a:pt x="1342" y="1819"/>
                    </a:lnTo>
                    <a:lnTo>
                      <a:pt x="1380" y="1790"/>
                    </a:lnTo>
                    <a:lnTo>
                      <a:pt x="1419" y="1762"/>
                    </a:lnTo>
                    <a:lnTo>
                      <a:pt x="1458" y="1734"/>
                    </a:lnTo>
                    <a:lnTo>
                      <a:pt x="1464" y="1691"/>
                    </a:lnTo>
                    <a:lnTo>
                      <a:pt x="1471" y="1648"/>
                    </a:lnTo>
                    <a:lnTo>
                      <a:pt x="1478" y="1605"/>
                    </a:lnTo>
                    <a:lnTo>
                      <a:pt x="1487" y="1562"/>
                    </a:lnTo>
                    <a:lnTo>
                      <a:pt x="1497" y="1518"/>
                    </a:lnTo>
                    <a:lnTo>
                      <a:pt x="1507" y="1475"/>
                    </a:lnTo>
                    <a:lnTo>
                      <a:pt x="1516" y="1432"/>
                    </a:lnTo>
                    <a:lnTo>
                      <a:pt x="1528" y="1390"/>
                    </a:lnTo>
                    <a:lnTo>
                      <a:pt x="1540" y="1347"/>
                    </a:lnTo>
                    <a:lnTo>
                      <a:pt x="1552" y="1304"/>
                    </a:lnTo>
                    <a:lnTo>
                      <a:pt x="1565" y="1262"/>
                    </a:lnTo>
                    <a:lnTo>
                      <a:pt x="1579" y="1219"/>
                    </a:lnTo>
                    <a:lnTo>
                      <a:pt x="1593" y="1178"/>
                    </a:lnTo>
                    <a:lnTo>
                      <a:pt x="1608" y="1137"/>
                    </a:lnTo>
                    <a:lnTo>
                      <a:pt x="1623" y="1096"/>
                    </a:lnTo>
                    <a:lnTo>
                      <a:pt x="1639" y="1055"/>
                    </a:lnTo>
                    <a:lnTo>
                      <a:pt x="1620" y="1012"/>
                    </a:lnTo>
                    <a:lnTo>
                      <a:pt x="1601" y="969"/>
                    </a:lnTo>
                    <a:lnTo>
                      <a:pt x="1582" y="925"/>
                    </a:lnTo>
                    <a:lnTo>
                      <a:pt x="1564" y="882"/>
                    </a:lnTo>
                    <a:lnTo>
                      <a:pt x="1547" y="837"/>
                    </a:lnTo>
                    <a:lnTo>
                      <a:pt x="1530" y="793"/>
                    </a:lnTo>
                    <a:lnTo>
                      <a:pt x="1514" y="748"/>
                    </a:lnTo>
                    <a:lnTo>
                      <a:pt x="1499" y="703"/>
                    </a:lnTo>
                    <a:lnTo>
                      <a:pt x="1484" y="658"/>
                    </a:lnTo>
                    <a:lnTo>
                      <a:pt x="1470" y="614"/>
                    </a:lnTo>
                    <a:lnTo>
                      <a:pt x="1457" y="568"/>
                    </a:lnTo>
                    <a:lnTo>
                      <a:pt x="1444" y="523"/>
                    </a:lnTo>
                    <a:lnTo>
                      <a:pt x="1431" y="478"/>
                    </a:lnTo>
                    <a:lnTo>
                      <a:pt x="1420" y="432"/>
                    </a:lnTo>
                    <a:lnTo>
                      <a:pt x="1408" y="386"/>
                    </a:lnTo>
                    <a:lnTo>
                      <a:pt x="1399" y="341"/>
                    </a:lnTo>
                    <a:lnTo>
                      <a:pt x="1337" y="381"/>
                    </a:lnTo>
                    <a:lnTo>
                      <a:pt x="1278" y="422"/>
                    </a:lnTo>
                    <a:lnTo>
                      <a:pt x="1218" y="465"/>
                    </a:lnTo>
                    <a:lnTo>
                      <a:pt x="1160" y="509"/>
                    </a:lnTo>
                    <a:lnTo>
                      <a:pt x="1103" y="554"/>
                    </a:lnTo>
                    <a:lnTo>
                      <a:pt x="1045" y="601"/>
                    </a:lnTo>
                    <a:lnTo>
                      <a:pt x="990" y="648"/>
                    </a:lnTo>
                    <a:lnTo>
                      <a:pt x="936" y="697"/>
                    </a:lnTo>
                    <a:lnTo>
                      <a:pt x="883" y="747"/>
                    </a:lnTo>
                    <a:lnTo>
                      <a:pt x="830" y="797"/>
                    </a:lnTo>
                    <a:lnTo>
                      <a:pt x="780" y="849"/>
                    </a:lnTo>
                    <a:lnTo>
                      <a:pt x="730" y="902"/>
                    </a:lnTo>
                    <a:lnTo>
                      <a:pt x="680" y="957"/>
                    </a:lnTo>
                    <a:lnTo>
                      <a:pt x="633" y="1012"/>
                    </a:lnTo>
                    <a:lnTo>
                      <a:pt x="586" y="1068"/>
                    </a:lnTo>
                    <a:lnTo>
                      <a:pt x="541" y="1126"/>
                    </a:lnTo>
                    <a:lnTo>
                      <a:pt x="532" y="1055"/>
                    </a:lnTo>
                    <a:lnTo>
                      <a:pt x="525" y="986"/>
                    </a:lnTo>
                    <a:lnTo>
                      <a:pt x="519" y="916"/>
                    </a:lnTo>
                    <a:lnTo>
                      <a:pt x="515" y="846"/>
                    </a:lnTo>
                    <a:lnTo>
                      <a:pt x="512" y="776"/>
                    </a:lnTo>
                    <a:lnTo>
                      <a:pt x="510" y="706"/>
                    </a:lnTo>
                    <a:lnTo>
                      <a:pt x="510" y="634"/>
                    </a:lnTo>
                    <a:lnTo>
                      <a:pt x="511" y="564"/>
                    </a:lnTo>
                    <a:lnTo>
                      <a:pt x="514" y="493"/>
                    </a:lnTo>
                    <a:lnTo>
                      <a:pt x="518" y="423"/>
                    </a:lnTo>
                    <a:lnTo>
                      <a:pt x="524" y="352"/>
                    </a:lnTo>
                    <a:lnTo>
                      <a:pt x="531" y="281"/>
                    </a:lnTo>
                    <a:lnTo>
                      <a:pt x="540" y="211"/>
                    </a:lnTo>
                    <a:lnTo>
                      <a:pt x="550" y="140"/>
                    </a:lnTo>
                    <a:lnTo>
                      <a:pt x="562" y="70"/>
                    </a:lnTo>
                    <a:lnTo>
                      <a:pt x="575" y="0"/>
                    </a:lnTo>
                    <a:close/>
                  </a:path>
                </a:pathLst>
              </a:custGeom>
              <a:solidFill>
                <a:srgbClr val="E42D15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7" name="Freeform 55"/>
              <p:cNvSpPr>
                <a:spLocks/>
              </p:cNvSpPr>
              <p:nvPr userDrawn="1"/>
            </p:nvSpPr>
            <p:spPr bwMode="auto">
              <a:xfrm>
                <a:off x="2647" y="2578"/>
                <a:ext cx="511" cy="618"/>
              </a:xfrm>
              <a:custGeom>
                <a:avLst/>
                <a:gdLst/>
                <a:ahLst/>
                <a:cxnLst>
                  <a:cxn ang="0">
                    <a:pos x="805" y="96"/>
                  </a:cxn>
                  <a:cxn ang="0">
                    <a:pos x="658" y="251"/>
                  </a:cxn>
                  <a:cxn ang="0">
                    <a:pos x="521" y="418"/>
                  </a:cxn>
                  <a:cxn ang="0">
                    <a:pos x="557" y="597"/>
                  </a:cxn>
                  <a:cxn ang="0">
                    <a:pos x="604" y="775"/>
                  </a:cxn>
                  <a:cxn ang="0">
                    <a:pos x="580" y="907"/>
                  </a:cxn>
                  <a:cxn ang="0">
                    <a:pos x="401" y="952"/>
                  </a:cxn>
                  <a:cxn ang="0">
                    <a:pos x="226" y="1008"/>
                  </a:cxn>
                  <a:cxn ang="0">
                    <a:pos x="116" y="1162"/>
                  </a:cxn>
                  <a:cxn ang="0">
                    <a:pos x="50" y="1367"/>
                  </a:cxn>
                  <a:cxn ang="0">
                    <a:pos x="0" y="1574"/>
                  </a:cxn>
                  <a:cxn ang="0">
                    <a:pos x="104" y="1430"/>
                  </a:cxn>
                  <a:cxn ang="0">
                    <a:pos x="215" y="1293"/>
                  </a:cxn>
                  <a:cxn ang="0">
                    <a:pos x="335" y="1163"/>
                  </a:cxn>
                  <a:cxn ang="0">
                    <a:pos x="461" y="1042"/>
                  </a:cxn>
                  <a:cxn ang="0">
                    <a:pos x="594" y="930"/>
                  </a:cxn>
                  <a:cxn ang="0">
                    <a:pos x="628" y="1014"/>
                  </a:cxn>
                  <a:cxn ang="0">
                    <a:pos x="619" y="1195"/>
                  </a:cxn>
                  <a:cxn ang="0">
                    <a:pos x="621" y="1376"/>
                  </a:cxn>
                  <a:cxn ang="0">
                    <a:pos x="634" y="1557"/>
                  </a:cxn>
                  <a:cxn ang="0">
                    <a:pos x="660" y="1736"/>
                  </a:cxn>
                  <a:cxn ang="0">
                    <a:pos x="749" y="1814"/>
                  </a:cxn>
                  <a:cxn ang="0">
                    <a:pos x="885" y="1737"/>
                  </a:cxn>
                  <a:cxn ang="0">
                    <a:pos x="989" y="1684"/>
                  </a:cxn>
                  <a:cxn ang="0">
                    <a:pos x="1096" y="1636"/>
                  </a:cxn>
                  <a:cxn ang="0">
                    <a:pos x="1207" y="1592"/>
                  </a:cxn>
                  <a:cxn ang="0">
                    <a:pos x="1272" y="1512"/>
                  </a:cxn>
                  <a:cxn ang="0">
                    <a:pos x="1321" y="1413"/>
                  </a:cxn>
                  <a:cxn ang="0">
                    <a:pos x="1374" y="1316"/>
                  </a:cxn>
                  <a:cxn ang="0">
                    <a:pos x="1431" y="1222"/>
                  </a:cxn>
                  <a:cxn ang="0">
                    <a:pos x="1492" y="1132"/>
                  </a:cxn>
                  <a:cxn ang="0">
                    <a:pos x="1528" y="1035"/>
                  </a:cxn>
                  <a:cxn ang="0">
                    <a:pos x="1511" y="918"/>
                  </a:cxn>
                  <a:cxn ang="0">
                    <a:pos x="1500" y="800"/>
                  </a:cxn>
                  <a:cxn ang="0">
                    <a:pos x="1493" y="684"/>
                  </a:cxn>
                  <a:cxn ang="0">
                    <a:pos x="1492" y="527"/>
                  </a:cxn>
                  <a:cxn ang="0">
                    <a:pos x="1380" y="489"/>
                  </a:cxn>
                  <a:cxn ang="0">
                    <a:pos x="1212" y="557"/>
                  </a:cxn>
                  <a:cxn ang="0">
                    <a:pos x="1048" y="635"/>
                  </a:cxn>
                  <a:cxn ang="0">
                    <a:pos x="890" y="725"/>
                  </a:cxn>
                  <a:cxn ang="0">
                    <a:pos x="739" y="823"/>
                  </a:cxn>
                  <a:cxn ang="0">
                    <a:pos x="648" y="836"/>
                  </a:cxn>
                  <a:cxn ang="0">
                    <a:pos x="679" y="664"/>
                  </a:cxn>
                  <a:cxn ang="0">
                    <a:pos x="721" y="495"/>
                  </a:cxn>
                  <a:cxn ang="0">
                    <a:pos x="772" y="326"/>
                  </a:cxn>
                  <a:cxn ang="0">
                    <a:pos x="836" y="162"/>
                  </a:cxn>
                  <a:cxn ang="0">
                    <a:pos x="908" y="0"/>
                  </a:cxn>
                </a:cxnLst>
                <a:rect l="0" t="0" r="r" b="b"/>
                <a:pathLst>
                  <a:path w="1535" h="1855">
                    <a:moveTo>
                      <a:pt x="908" y="0"/>
                    </a:moveTo>
                    <a:lnTo>
                      <a:pt x="857" y="48"/>
                    </a:lnTo>
                    <a:lnTo>
                      <a:pt x="805" y="96"/>
                    </a:lnTo>
                    <a:lnTo>
                      <a:pt x="755" y="147"/>
                    </a:lnTo>
                    <a:lnTo>
                      <a:pt x="705" y="198"/>
                    </a:lnTo>
                    <a:lnTo>
                      <a:pt x="658" y="251"/>
                    </a:lnTo>
                    <a:lnTo>
                      <a:pt x="610" y="306"/>
                    </a:lnTo>
                    <a:lnTo>
                      <a:pt x="565" y="361"/>
                    </a:lnTo>
                    <a:lnTo>
                      <a:pt x="521" y="418"/>
                    </a:lnTo>
                    <a:lnTo>
                      <a:pt x="532" y="479"/>
                    </a:lnTo>
                    <a:lnTo>
                      <a:pt x="543" y="538"/>
                    </a:lnTo>
                    <a:lnTo>
                      <a:pt x="557" y="597"/>
                    </a:lnTo>
                    <a:lnTo>
                      <a:pt x="571" y="658"/>
                    </a:lnTo>
                    <a:lnTo>
                      <a:pt x="588" y="717"/>
                    </a:lnTo>
                    <a:lnTo>
                      <a:pt x="604" y="775"/>
                    </a:lnTo>
                    <a:lnTo>
                      <a:pt x="621" y="835"/>
                    </a:lnTo>
                    <a:lnTo>
                      <a:pt x="641" y="894"/>
                    </a:lnTo>
                    <a:lnTo>
                      <a:pt x="580" y="907"/>
                    </a:lnTo>
                    <a:lnTo>
                      <a:pt x="520" y="921"/>
                    </a:lnTo>
                    <a:lnTo>
                      <a:pt x="460" y="936"/>
                    </a:lnTo>
                    <a:lnTo>
                      <a:pt x="401" y="952"/>
                    </a:lnTo>
                    <a:lnTo>
                      <a:pt x="343" y="970"/>
                    </a:lnTo>
                    <a:lnTo>
                      <a:pt x="284" y="988"/>
                    </a:lnTo>
                    <a:lnTo>
                      <a:pt x="226" y="1008"/>
                    </a:lnTo>
                    <a:lnTo>
                      <a:pt x="169" y="1028"/>
                    </a:lnTo>
                    <a:lnTo>
                      <a:pt x="142" y="1095"/>
                    </a:lnTo>
                    <a:lnTo>
                      <a:pt x="116" y="1162"/>
                    </a:lnTo>
                    <a:lnTo>
                      <a:pt x="92" y="1230"/>
                    </a:lnTo>
                    <a:lnTo>
                      <a:pt x="70" y="1298"/>
                    </a:lnTo>
                    <a:lnTo>
                      <a:pt x="50" y="1367"/>
                    </a:lnTo>
                    <a:lnTo>
                      <a:pt x="31" y="1436"/>
                    </a:lnTo>
                    <a:lnTo>
                      <a:pt x="15" y="1505"/>
                    </a:lnTo>
                    <a:lnTo>
                      <a:pt x="0" y="1574"/>
                    </a:lnTo>
                    <a:lnTo>
                      <a:pt x="34" y="1525"/>
                    </a:lnTo>
                    <a:lnTo>
                      <a:pt x="68" y="1477"/>
                    </a:lnTo>
                    <a:lnTo>
                      <a:pt x="104" y="1430"/>
                    </a:lnTo>
                    <a:lnTo>
                      <a:pt x="141" y="1383"/>
                    </a:lnTo>
                    <a:lnTo>
                      <a:pt x="177" y="1337"/>
                    </a:lnTo>
                    <a:lnTo>
                      <a:pt x="215" y="1293"/>
                    </a:lnTo>
                    <a:lnTo>
                      <a:pt x="254" y="1248"/>
                    </a:lnTo>
                    <a:lnTo>
                      <a:pt x="294" y="1205"/>
                    </a:lnTo>
                    <a:lnTo>
                      <a:pt x="335" y="1163"/>
                    </a:lnTo>
                    <a:lnTo>
                      <a:pt x="376" y="1122"/>
                    </a:lnTo>
                    <a:lnTo>
                      <a:pt x="418" y="1082"/>
                    </a:lnTo>
                    <a:lnTo>
                      <a:pt x="461" y="1042"/>
                    </a:lnTo>
                    <a:lnTo>
                      <a:pt x="505" y="1003"/>
                    </a:lnTo>
                    <a:lnTo>
                      <a:pt x="550" y="967"/>
                    </a:lnTo>
                    <a:lnTo>
                      <a:pt x="594" y="930"/>
                    </a:lnTo>
                    <a:lnTo>
                      <a:pt x="641" y="894"/>
                    </a:lnTo>
                    <a:lnTo>
                      <a:pt x="634" y="954"/>
                    </a:lnTo>
                    <a:lnTo>
                      <a:pt x="628" y="1014"/>
                    </a:lnTo>
                    <a:lnTo>
                      <a:pt x="623" y="1074"/>
                    </a:lnTo>
                    <a:lnTo>
                      <a:pt x="620" y="1135"/>
                    </a:lnTo>
                    <a:lnTo>
                      <a:pt x="619" y="1195"/>
                    </a:lnTo>
                    <a:lnTo>
                      <a:pt x="618" y="1255"/>
                    </a:lnTo>
                    <a:lnTo>
                      <a:pt x="619" y="1315"/>
                    </a:lnTo>
                    <a:lnTo>
                      <a:pt x="621" y="1376"/>
                    </a:lnTo>
                    <a:lnTo>
                      <a:pt x="624" y="1436"/>
                    </a:lnTo>
                    <a:lnTo>
                      <a:pt x="629" y="1497"/>
                    </a:lnTo>
                    <a:lnTo>
                      <a:pt x="634" y="1557"/>
                    </a:lnTo>
                    <a:lnTo>
                      <a:pt x="642" y="1616"/>
                    </a:lnTo>
                    <a:lnTo>
                      <a:pt x="650" y="1677"/>
                    </a:lnTo>
                    <a:lnTo>
                      <a:pt x="660" y="1736"/>
                    </a:lnTo>
                    <a:lnTo>
                      <a:pt x="671" y="1796"/>
                    </a:lnTo>
                    <a:lnTo>
                      <a:pt x="683" y="1855"/>
                    </a:lnTo>
                    <a:lnTo>
                      <a:pt x="749" y="1814"/>
                    </a:lnTo>
                    <a:lnTo>
                      <a:pt x="817" y="1775"/>
                    </a:lnTo>
                    <a:lnTo>
                      <a:pt x="850" y="1756"/>
                    </a:lnTo>
                    <a:lnTo>
                      <a:pt x="885" y="1737"/>
                    </a:lnTo>
                    <a:lnTo>
                      <a:pt x="919" y="1719"/>
                    </a:lnTo>
                    <a:lnTo>
                      <a:pt x="954" y="1702"/>
                    </a:lnTo>
                    <a:lnTo>
                      <a:pt x="989" y="1684"/>
                    </a:lnTo>
                    <a:lnTo>
                      <a:pt x="1025" y="1668"/>
                    </a:lnTo>
                    <a:lnTo>
                      <a:pt x="1061" y="1652"/>
                    </a:lnTo>
                    <a:lnTo>
                      <a:pt x="1096" y="1636"/>
                    </a:lnTo>
                    <a:lnTo>
                      <a:pt x="1133" y="1621"/>
                    </a:lnTo>
                    <a:lnTo>
                      <a:pt x="1170" y="1606"/>
                    </a:lnTo>
                    <a:lnTo>
                      <a:pt x="1207" y="1592"/>
                    </a:lnTo>
                    <a:lnTo>
                      <a:pt x="1243" y="1578"/>
                    </a:lnTo>
                    <a:lnTo>
                      <a:pt x="1257" y="1545"/>
                    </a:lnTo>
                    <a:lnTo>
                      <a:pt x="1272" y="1512"/>
                    </a:lnTo>
                    <a:lnTo>
                      <a:pt x="1288" y="1479"/>
                    </a:lnTo>
                    <a:lnTo>
                      <a:pt x="1304" y="1446"/>
                    </a:lnTo>
                    <a:lnTo>
                      <a:pt x="1321" y="1413"/>
                    </a:lnTo>
                    <a:lnTo>
                      <a:pt x="1337" y="1381"/>
                    </a:lnTo>
                    <a:lnTo>
                      <a:pt x="1356" y="1349"/>
                    </a:lnTo>
                    <a:lnTo>
                      <a:pt x="1374" y="1316"/>
                    </a:lnTo>
                    <a:lnTo>
                      <a:pt x="1392" y="1285"/>
                    </a:lnTo>
                    <a:lnTo>
                      <a:pt x="1412" y="1254"/>
                    </a:lnTo>
                    <a:lnTo>
                      <a:pt x="1431" y="1222"/>
                    </a:lnTo>
                    <a:lnTo>
                      <a:pt x="1451" y="1192"/>
                    </a:lnTo>
                    <a:lnTo>
                      <a:pt x="1471" y="1162"/>
                    </a:lnTo>
                    <a:lnTo>
                      <a:pt x="1492" y="1132"/>
                    </a:lnTo>
                    <a:lnTo>
                      <a:pt x="1513" y="1103"/>
                    </a:lnTo>
                    <a:lnTo>
                      <a:pt x="1535" y="1073"/>
                    </a:lnTo>
                    <a:lnTo>
                      <a:pt x="1528" y="1035"/>
                    </a:lnTo>
                    <a:lnTo>
                      <a:pt x="1522" y="996"/>
                    </a:lnTo>
                    <a:lnTo>
                      <a:pt x="1516" y="957"/>
                    </a:lnTo>
                    <a:lnTo>
                      <a:pt x="1511" y="918"/>
                    </a:lnTo>
                    <a:lnTo>
                      <a:pt x="1507" y="879"/>
                    </a:lnTo>
                    <a:lnTo>
                      <a:pt x="1504" y="840"/>
                    </a:lnTo>
                    <a:lnTo>
                      <a:pt x="1500" y="800"/>
                    </a:lnTo>
                    <a:lnTo>
                      <a:pt x="1497" y="761"/>
                    </a:lnTo>
                    <a:lnTo>
                      <a:pt x="1495" y="723"/>
                    </a:lnTo>
                    <a:lnTo>
                      <a:pt x="1493" y="684"/>
                    </a:lnTo>
                    <a:lnTo>
                      <a:pt x="1492" y="645"/>
                    </a:lnTo>
                    <a:lnTo>
                      <a:pt x="1492" y="606"/>
                    </a:lnTo>
                    <a:lnTo>
                      <a:pt x="1492" y="527"/>
                    </a:lnTo>
                    <a:lnTo>
                      <a:pt x="1495" y="449"/>
                    </a:lnTo>
                    <a:lnTo>
                      <a:pt x="1437" y="469"/>
                    </a:lnTo>
                    <a:lnTo>
                      <a:pt x="1380" y="489"/>
                    </a:lnTo>
                    <a:lnTo>
                      <a:pt x="1323" y="511"/>
                    </a:lnTo>
                    <a:lnTo>
                      <a:pt x="1267" y="534"/>
                    </a:lnTo>
                    <a:lnTo>
                      <a:pt x="1212" y="557"/>
                    </a:lnTo>
                    <a:lnTo>
                      <a:pt x="1157" y="582"/>
                    </a:lnTo>
                    <a:lnTo>
                      <a:pt x="1102" y="608"/>
                    </a:lnTo>
                    <a:lnTo>
                      <a:pt x="1048" y="635"/>
                    </a:lnTo>
                    <a:lnTo>
                      <a:pt x="995" y="664"/>
                    </a:lnTo>
                    <a:lnTo>
                      <a:pt x="942" y="693"/>
                    </a:lnTo>
                    <a:lnTo>
                      <a:pt x="890" y="725"/>
                    </a:lnTo>
                    <a:lnTo>
                      <a:pt x="839" y="756"/>
                    </a:lnTo>
                    <a:lnTo>
                      <a:pt x="789" y="788"/>
                    </a:lnTo>
                    <a:lnTo>
                      <a:pt x="739" y="823"/>
                    </a:lnTo>
                    <a:lnTo>
                      <a:pt x="689" y="858"/>
                    </a:lnTo>
                    <a:lnTo>
                      <a:pt x="641" y="894"/>
                    </a:lnTo>
                    <a:lnTo>
                      <a:pt x="648" y="836"/>
                    </a:lnTo>
                    <a:lnTo>
                      <a:pt x="658" y="779"/>
                    </a:lnTo>
                    <a:lnTo>
                      <a:pt x="668" y="721"/>
                    </a:lnTo>
                    <a:lnTo>
                      <a:pt x="679" y="664"/>
                    </a:lnTo>
                    <a:lnTo>
                      <a:pt x="692" y="607"/>
                    </a:lnTo>
                    <a:lnTo>
                      <a:pt x="705" y="551"/>
                    </a:lnTo>
                    <a:lnTo>
                      <a:pt x="721" y="495"/>
                    </a:lnTo>
                    <a:lnTo>
                      <a:pt x="737" y="439"/>
                    </a:lnTo>
                    <a:lnTo>
                      <a:pt x="754" y="383"/>
                    </a:lnTo>
                    <a:lnTo>
                      <a:pt x="772" y="326"/>
                    </a:lnTo>
                    <a:lnTo>
                      <a:pt x="793" y="271"/>
                    </a:lnTo>
                    <a:lnTo>
                      <a:pt x="813" y="216"/>
                    </a:lnTo>
                    <a:lnTo>
                      <a:pt x="836" y="162"/>
                    </a:lnTo>
                    <a:lnTo>
                      <a:pt x="859" y="108"/>
                    </a:lnTo>
                    <a:lnTo>
                      <a:pt x="884" y="54"/>
                    </a:lnTo>
                    <a:lnTo>
                      <a:pt x="908" y="0"/>
                    </a:lnTo>
                    <a:close/>
                  </a:path>
                </a:pathLst>
              </a:custGeom>
              <a:solidFill>
                <a:srgbClr val="E42D15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8" name="Freeform 56"/>
              <p:cNvSpPr>
                <a:spLocks noEditPoints="1"/>
              </p:cNvSpPr>
              <p:nvPr userDrawn="1"/>
            </p:nvSpPr>
            <p:spPr bwMode="auto">
              <a:xfrm>
                <a:off x="3266" y="2466"/>
                <a:ext cx="478" cy="478"/>
              </a:xfrm>
              <a:custGeom>
                <a:avLst/>
                <a:gdLst/>
                <a:ahLst/>
                <a:cxnLst>
                  <a:cxn ang="0">
                    <a:pos x="432" y="653"/>
                  </a:cxn>
                  <a:cxn ang="0">
                    <a:pos x="341" y="656"/>
                  </a:cxn>
                  <a:cxn ang="0">
                    <a:pos x="250" y="662"/>
                  </a:cxn>
                  <a:cxn ang="0">
                    <a:pos x="145" y="808"/>
                  </a:cxn>
                  <a:cxn ang="0">
                    <a:pos x="54" y="959"/>
                  </a:cxn>
                  <a:cxn ang="0">
                    <a:pos x="36" y="1032"/>
                  </a:cxn>
                  <a:cxn ang="0">
                    <a:pos x="151" y="941"/>
                  </a:cxn>
                  <a:cxn ang="0">
                    <a:pos x="271" y="858"/>
                  </a:cxn>
                  <a:cxn ang="0">
                    <a:pos x="395" y="782"/>
                  </a:cxn>
                  <a:cxn ang="0">
                    <a:pos x="523" y="715"/>
                  </a:cxn>
                  <a:cxn ang="0">
                    <a:pos x="655" y="657"/>
                  </a:cxn>
                  <a:cxn ang="0">
                    <a:pos x="595" y="654"/>
                  </a:cxn>
                  <a:cxn ang="0">
                    <a:pos x="533" y="653"/>
                  </a:cxn>
                  <a:cxn ang="0">
                    <a:pos x="1063" y="0"/>
                  </a:cxn>
                  <a:cxn ang="0">
                    <a:pos x="909" y="84"/>
                  </a:cxn>
                  <a:cxn ang="0">
                    <a:pos x="759" y="180"/>
                  </a:cxn>
                  <a:cxn ang="0">
                    <a:pos x="658" y="301"/>
                  </a:cxn>
                  <a:cxn ang="0">
                    <a:pos x="653" y="453"/>
                  </a:cxn>
                  <a:cxn ang="0">
                    <a:pos x="654" y="605"/>
                  </a:cxn>
                  <a:cxn ang="0">
                    <a:pos x="657" y="656"/>
                  </a:cxn>
                  <a:cxn ang="0">
                    <a:pos x="657" y="657"/>
                  </a:cxn>
                  <a:cxn ang="0">
                    <a:pos x="656" y="657"/>
                  </a:cxn>
                  <a:cxn ang="0">
                    <a:pos x="604" y="797"/>
                  </a:cxn>
                  <a:cxn ang="0">
                    <a:pos x="561" y="941"/>
                  </a:cxn>
                  <a:cxn ang="0">
                    <a:pos x="528" y="1088"/>
                  </a:cxn>
                  <a:cxn ang="0">
                    <a:pos x="503" y="1236"/>
                  </a:cxn>
                  <a:cxn ang="0">
                    <a:pos x="488" y="1385"/>
                  </a:cxn>
                  <a:cxn ang="0">
                    <a:pos x="609" y="1400"/>
                  </a:cxn>
                  <a:cxn ang="0">
                    <a:pos x="799" y="1359"/>
                  </a:cxn>
                  <a:cxn ang="0">
                    <a:pos x="993" y="1333"/>
                  </a:cxn>
                  <a:cxn ang="0">
                    <a:pos x="1049" y="1264"/>
                  </a:cxn>
                  <a:cxn ang="0">
                    <a:pos x="1110" y="1196"/>
                  </a:cxn>
                  <a:cxn ang="0">
                    <a:pos x="1175" y="1131"/>
                  </a:cxn>
                  <a:cxn ang="0">
                    <a:pos x="1242" y="1069"/>
                  </a:cxn>
                  <a:cxn ang="0">
                    <a:pos x="1311" y="1011"/>
                  </a:cxn>
                  <a:cxn ang="0">
                    <a:pos x="1349" y="862"/>
                  </a:cxn>
                  <a:cxn ang="0">
                    <a:pos x="1384" y="671"/>
                  </a:cxn>
                  <a:cxn ang="0">
                    <a:pos x="1436" y="484"/>
                  </a:cxn>
                  <a:cxn ang="0">
                    <a:pos x="1286" y="496"/>
                  </a:cxn>
                  <a:cxn ang="0">
                    <a:pos x="1137" y="518"/>
                  </a:cxn>
                  <a:cxn ang="0">
                    <a:pos x="990" y="549"/>
                  </a:cxn>
                  <a:cxn ang="0">
                    <a:pos x="845" y="589"/>
                  </a:cxn>
                  <a:cxn ang="0">
                    <a:pos x="704" y="638"/>
                  </a:cxn>
                  <a:cxn ang="0">
                    <a:pos x="695" y="568"/>
                  </a:cxn>
                  <a:cxn ang="0">
                    <a:pos x="760" y="439"/>
                  </a:cxn>
                  <a:cxn ang="0">
                    <a:pos x="832" y="313"/>
                  </a:cxn>
                  <a:cxn ang="0">
                    <a:pos x="912" y="191"/>
                  </a:cxn>
                  <a:cxn ang="0">
                    <a:pos x="1001" y="74"/>
                  </a:cxn>
                </a:cxnLst>
                <a:rect l="0" t="0" r="r" b="b"/>
                <a:pathLst>
                  <a:path w="1436" h="1435">
                    <a:moveTo>
                      <a:pt x="493" y="653"/>
                    </a:moveTo>
                    <a:lnTo>
                      <a:pt x="463" y="653"/>
                    </a:lnTo>
                    <a:lnTo>
                      <a:pt x="432" y="653"/>
                    </a:lnTo>
                    <a:lnTo>
                      <a:pt x="401" y="654"/>
                    </a:lnTo>
                    <a:lnTo>
                      <a:pt x="371" y="655"/>
                    </a:lnTo>
                    <a:lnTo>
                      <a:pt x="341" y="656"/>
                    </a:lnTo>
                    <a:lnTo>
                      <a:pt x="311" y="658"/>
                    </a:lnTo>
                    <a:lnTo>
                      <a:pt x="280" y="660"/>
                    </a:lnTo>
                    <a:lnTo>
                      <a:pt x="250" y="662"/>
                    </a:lnTo>
                    <a:lnTo>
                      <a:pt x="215" y="711"/>
                    </a:lnTo>
                    <a:lnTo>
                      <a:pt x="179" y="760"/>
                    </a:lnTo>
                    <a:lnTo>
                      <a:pt x="145" y="808"/>
                    </a:lnTo>
                    <a:lnTo>
                      <a:pt x="114" y="858"/>
                    </a:lnTo>
                    <a:lnTo>
                      <a:pt x="83" y="909"/>
                    </a:lnTo>
                    <a:lnTo>
                      <a:pt x="54" y="959"/>
                    </a:lnTo>
                    <a:lnTo>
                      <a:pt x="26" y="1011"/>
                    </a:lnTo>
                    <a:lnTo>
                      <a:pt x="0" y="1063"/>
                    </a:lnTo>
                    <a:lnTo>
                      <a:pt x="36" y="1032"/>
                    </a:lnTo>
                    <a:lnTo>
                      <a:pt x="74" y="1000"/>
                    </a:lnTo>
                    <a:lnTo>
                      <a:pt x="112" y="970"/>
                    </a:lnTo>
                    <a:lnTo>
                      <a:pt x="151" y="941"/>
                    </a:lnTo>
                    <a:lnTo>
                      <a:pt x="191" y="912"/>
                    </a:lnTo>
                    <a:lnTo>
                      <a:pt x="231" y="885"/>
                    </a:lnTo>
                    <a:lnTo>
                      <a:pt x="271" y="858"/>
                    </a:lnTo>
                    <a:lnTo>
                      <a:pt x="312" y="832"/>
                    </a:lnTo>
                    <a:lnTo>
                      <a:pt x="354" y="807"/>
                    </a:lnTo>
                    <a:lnTo>
                      <a:pt x="395" y="782"/>
                    </a:lnTo>
                    <a:lnTo>
                      <a:pt x="438" y="760"/>
                    </a:lnTo>
                    <a:lnTo>
                      <a:pt x="480" y="737"/>
                    </a:lnTo>
                    <a:lnTo>
                      <a:pt x="523" y="715"/>
                    </a:lnTo>
                    <a:lnTo>
                      <a:pt x="568" y="695"/>
                    </a:lnTo>
                    <a:lnTo>
                      <a:pt x="611" y="675"/>
                    </a:lnTo>
                    <a:lnTo>
                      <a:pt x="655" y="657"/>
                    </a:lnTo>
                    <a:lnTo>
                      <a:pt x="636" y="656"/>
                    </a:lnTo>
                    <a:lnTo>
                      <a:pt x="615" y="655"/>
                    </a:lnTo>
                    <a:lnTo>
                      <a:pt x="595" y="654"/>
                    </a:lnTo>
                    <a:lnTo>
                      <a:pt x="574" y="654"/>
                    </a:lnTo>
                    <a:lnTo>
                      <a:pt x="554" y="653"/>
                    </a:lnTo>
                    <a:lnTo>
                      <a:pt x="533" y="653"/>
                    </a:lnTo>
                    <a:lnTo>
                      <a:pt x="514" y="653"/>
                    </a:lnTo>
                    <a:lnTo>
                      <a:pt x="493" y="653"/>
                    </a:lnTo>
                    <a:close/>
                    <a:moveTo>
                      <a:pt x="1063" y="0"/>
                    </a:moveTo>
                    <a:lnTo>
                      <a:pt x="1012" y="25"/>
                    </a:lnTo>
                    <a:lnTo>
                      <a:pt x="960" y="54"/>
                    </a:lnTo>
                    <a:lnTo>
                      <a:pt x="909" y="84"/>
                    </a:lnTo>
                    <a:lnTo>
                      <a:pt x="858" y="114"/>
                    </a:lnTo>
                    <a:lnTo>
                      <a:pt x="809" y="146"/>
                    </a:lnTo>
                    <a:lnTo>
                      <a:pt x="759" y="180"/>
                    </a:lnTo>
                    <a:lnTo>
                      <a:pt x="710" y="214"/>
                    </a:lnTo>
                    <a:lnTo>
                      <a:pt x="663" y="251"/>
                    </a:lnTo>
                    <a:lnTo>
                      <a:pt x="658" y="301"/>
                    </a:lnTo>
                    <a:lnTo>
                      <a:pt x="656" y="351"/>
                    </a:lnTo>
                    <a:lnTo>
                      <a:pt x="654" y="402"/>
                    </a:lnTo>
                    <a:lnTo>
                      <a:pt x="653" y="453"/>
                    </a:lnTo>
                    <a:lnTo>
                      <a:pt x="652" y="504"/>
                    </a:lnTo>
                    <a:lnTo>
                      <a:pt x="653" y="554"/>
                    </a:lnTo>
                    <a:lnTo>
                      <a:pt x="654" y="605"/>
                    </a:lnTo>
                    <a:lnTo>
                      <a:pt x="657" y="656"/>
                    </a:lnTo>
                    <a:lnTo>
                      <a:pt x="657" y="656"/>
                    </a:lnTo>
                    <a:lnTo>
                      <a:pt x="657" y="656"/>
                    </a:lnTo>
                    <a:lnTo>
                      <a:pt x="657" y="656"/>
                    </a:lnTo>
                    <a:lnTo>
                      <a:pt x="657" y="657"/>
                    </a:lnTo>
                    <a:lnTo>
                      <a:pt x="657" y="657"/>
                    </a:lnTo>
                    <a:lnTo>
                      <a:pt x="657" y="657"/>
                    </a:lnTo>
                    <a:lnTo>
                      <a:pt x="657" y="657"/>
                    </a:lnTo>
                    <a:lnTo>
                      <a:pt x="656" y="657"/>
                    </a:lnTo>
                    <a:lnTo>
                      <a:pt x="638" y="703"/>
                    </a:lnTo>
                    <a:lnTo>
                      <a:pt x="621" y="751"/>
                    </a:lnTo>
                    <a:lnTo>
                      <a:pt x="604" y="797"/>
                    </a:lnTo>
                    <a:lnTo>
                      <a:pt x="589" y="845"/>
                    </a:lnTo>
                    <a:lnTo>
                      <a:pt x="575" y="893"/>
                    </a:lnTo>
                    <a:lnTo>
                      <a:pt x="561" y="941"/>
                    </a:lnTo>
                    <a:lnTo>
                      <a:pt x="549" y="989"/>
                    </a:lnTo>
                    <a:lnTo>
                      <a:pt x="538" y="1038"/>
                    </a:lnTo>
                    <a:lnTo>
                      <a:pt x="528" y="1088"/>
                    </a:lnTo>
                    <a:lnTo>
                      <a:pt x="518" y="1136"/>
                    </a:lnTo>
                    <a:lnTo>
                      <a:pt x="511" y="1186"/>
                    </a:lnTo>
                    <a:lnTo>
                      <a:pt x="503" y="1236"/>
                    </a:lnTo>
                    <a:lnTo>
                      <a:pt x="496" y="1285"/>
                    </a:lnTo>
                    <a:lnTo>
                      <a:pt x="492" y="1335"/>
                    </a:lnTo>
                    <a:lnTo>
                      <a:pt x="488" y="1385"/>
                    </a:lnTo>
                    <a:lnTo>
                      <a:pt x="485" y="1435"/>
                    </a:lnTo>
                    <a:lnTo>
                      <a:pt x="546" y="1416"/>
                    </a:lnTo>
                    <a:lnTo>
                      <a:pt x="609" y="1400"/>
                    </a:lnTo>
                    <a:lnTo>
                      <a:pt x="671" y="1383"/>
                    </a:lnTo>
                    <a:lnTo>
                      <a:pt x="735" y="1371"/>
                    </a:lnTo>
                    <a:lnTo>
                      <a:pt x="799" y="1359"/>
                    </a:lnTo>
                    <a:lnTo>
                      <a:pt x="863" y="1348"/>
                    </a:lnTo>
                    <a:lnTo>
                      <a:pt x="927" y="1339"/>
                    </a:lnTo>
                    <a:lnTo>
                      <a:pt x="993" y="1333"/>
                    </a:lnTo>
                    <a:lnTo>
                      <a:pt x="1012" y="1310"/>
                    </a:lnTo>
                    <a:lnTo>
                      <a:pt x="1030" y="1286"/>
                    </a:lnTo>
                    <a:lnTo>
                      <a:pt x="1049" y="1264"/>
                    </a:lnTo>
                    <a:lnTo>
                      <a:pt x="1070" y="1241"/>
                    </a:lnTo>
                    <a:lnTo>
                      <a:pt x="1089" y="1218"/>
                    </a:lnTo>
                    <a:lnTo>
                      <a:pt x="1110" y="1196"/>
                    </a:lnTo>
                    <a:lnTo>
                      <a:pt x="1132" y="1174"/>
                    </a:lnTo>
                    <a:lnTo>
                      <a:pt x="1153" y="1152"/>
                    </a:lnTo>
                    <a:lnTo>
                      <a:pt x="1175" y="1131"/>
                    </a:lnTo>
                    <a:lnTo>
                      <a:pt x="1196" y="1109"/>
                    </a:lnTo>
                    <a:lnTo>
                      <a:pt x="1219" y="1089"/>
                    </a:lnTo>
                    <a:lnTo>
                      <a:pt x="1242" y="1069"/>
                    </a:lnTo>
                    <a:lnTo>
                      <a:pt x="1264" y="1049"/>
                    </a:lnTo>
                    <a:lnTo>
                      <a:pt x="1287" y="1029"/>
                    </a:lnTo>
                    <a:lnTo>
                      <a:pt x="1311" y="1011"/>
                    </a:lnTo>
                    <a:lnTo>
                      <a:pt x="1333" y="992"/>
                    </a:lnTo>
                    <a:lnTo>
                      <a:pt x="1340" y="927"/>
                    </a:lnTo>
                    <a:lnTo>
                      <a:pt x="1349" y="862"/>
                    </a:lnTo>
                    <a:lnTo>
                      <a:pt x="1359" y="798"/>
                    </a:lnTo>
                    <a:lnTo>
                      <a:pt x="1371" y="735"/>
                    </a:lnTo>
                    <a:lnTo>
                      <a:pt x="1384" y="671"/>
                    </a:lnTo>
                    <a:lnTo>
                      <a:pt x="1400" y="608"/>
                    </a:lnTo>
                    <a:lnTo>
                      <a:pt x="1417" y="546"/>
                    </a:lnTo>
                    <a:lnTo>
                      <a:pt x="1436" y="484"/>
                    </a:lnTo>
                    <a:lnTo>
                      <a:pt x="1385" y="488"/>
                    </a:lnTo>
                    <a:lnTo>
                      <a:pt x="1336" y="492"/>
                    </a:lnTo>
                    <a:lnTo>
                      <a:pt x="1286" y="496"/>
                    </a:lnTo>
                    <a:lnTo>
                      <a:pt x="1236" y="503"/>
                    </a:lnTo>
                    <a:lnTo>
                      <a:pt x="1187" y="510"/>
                    </a:lnTo>
                    <a:lnTo>
                      <a:pt x="1137" y="518"/>
                    </a:lnTo>
                    <a:lnTo>
                      <a:pt x="1088" y="527"/>
                    </a:lnTo>
                    <a:lnTo>
                      <a:pt x="1039" y="537"/>
                    </a:lnTo>
                    <a:lnTo>
                      <a:pt x="990" y="549"/>
                    </a:lnTo>
                    <a:lnTo>
                      <a:pt x="941" y="561"/>
                    </a:lnTo>
                    <a:lnTo>
                      <a:pt x="894" y="575"/>
                    </a:lnTo>
                    <a:lnTo>
                      <a:pt x="845" y="589"/>
                    </a:lnTo>
                    <a:lnTo>
                      <a:pt x="798" y="604"/>
                    </a:lnTo>
                    <a:lnTo>
                      <a:pt x="750" y="620"/>
                    </a:lnTo>
                    <a:lnTo>
                      <a:pt x="704" y="638"/>
                    </a:lnTo>
                    <a:lnTo>
                      <a:pt x="657" y="656"/>
                    </a:lnTo>
                    <a:lnTo>
                      <a:pt x="676" y="612"/>
                    </a:lnTo>
                    <a:lnTo>
                      <a:pt x="695" y="568"/>
                    </a:lnTo>
                    <a:lnTo>
                      <a:pt x="716" y="524"/>
                    </a:lnTo>
                    <a:lnTo>
                      <a:pt x="737" y="481"/>
                    </a:lnTo>
                    <a:lnTo>
                      <a:pt x="760" y="439"/>
                    </a:lnTo>
                    <a:lnTo>
                      <a:pt x="783" y="396"/>
                    </a:lnTo>
                    <a:lnTo>
                      <a:pt x="808" y="354"/>
                    </a:lnTo>
                    <a:lnTo>
                      <a:pt x="832" y="313"/>
                    </a:lnTo>
                    <a:lnTo>
                      <a:pt x="858" y="272"/>
                    </a:lnTo>
                    <a:lnTo>
                      <a:pt x="884" y="232"/>
                    </a:lnTo>
                    <a:lnTo>
                      <a:pt x="912" y="191"/>
                    </a:lnTo>
                    <a:lnTo>
                      <a:pt x="940" y="152"/>
                    </a:lnTo>
                    <a:lnTo>
                      <a:pt x="971" y="113"/>
                    </a:lnTo>
                    <a:lnTo>
                      <a:pt x="1001" y="74"/>
                    </a:lnTo>
                    <a:lnTo>
                      <a:pt x="1031" y="36"/>
                    </a:lnTo>
                    <a:lnTo>
                      <a:pt x="1063" y="0"/>
                    </a:lnTo>
                    <a:close/>
                  </a:path>
                </a:pathLst>
              </a:custGeom>
              <a:solidFill>
                <a:srgbClr val="E42D15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9" name="Freeform 57"/>
              <p:cNvSpPr>
                <a:spLocks/>
              </p:cNvSpPr>
              <p:nvPr userDrawn="1"/>
            </p:nvSpPr>
            <p:spPr bwMode="auto">
              <a:xfrm>
                <a:off x="1667" y="1933"/>
                <a:ext cx="745" cy="901"/>
              </a:xfrm>
              <a:custGeom>
                <a:avLst/>
                <a:gdLst/>
                <a:ahLst/>
                <a:cxnLst>
                  <a:cxn ang="0">
                    <a:pos x="1203" y="111"/>
                  </a:cxn>
                  <a:cxn ang="0">
                    <a:pos x="1028" y="288"/>
                  </a:cxn>
                  <a:cxn ang="0">
                    <a:pos x="862" y="477"/>
                  </a:cxn>
                  <a:cxn ang="0">
                    <a:pos x="707" y="678"/>
                  </a:cxn>
                  <a:cxn ang="0">
                    <a:pos x="563" y="890"/>
                  </a:cxn>
                  <a:cxn ang="0">
                    <a:pos x="431" y="1113"/>
                  </a:cxn>
                  <a:cxn ang="0">
                    <a:pos x="315" y="1343"/>
                  </a:cxn>
                  <a:cxn ang="0">
                    <a:pos x="213" y="1575"/>
                  </a:cxn>
                  <a:cxn ang="0">
                    <a:pos x="127" y="1811"/>
                  </a:cxn>
                  <a:cxn ang="0">
                    <a:pos x="57" y="2051"/>
                  </a:cxn>
                  <a:cxn ang="0">
                    <a:pos x="0" y="2292"/>
                  </a:cxn>
                  <a:cxn ang="0">
                    <a:pos x="151" y="2081"/>
                  </a:cxn>
                  <a:cxn ang="0">
                    <a:pos x="314" y="1882"/>
                  </a:cxn>
                  <a:cxn ang="0">
                    <a:pos x="486" y="1695"/>
                  </a:cxn>
                  <a:cxn ang="0">
                    <a:pos x="671" y="1518"/>
                  </a:cxn>
                  <a:cxn ang="0">
                    <a:pos x="866" y="1355"/>
                  </a:cxn>
                  <a:cxn ang="0">
                    <a:pos x="914" y="1478"/>
                  </a:cxn>
                  <a:cxn ang="0">
                    <a:pos x="900" y="1741"/>
                  </a:cxn>
                  <a:cxn ang="0">
                    <a:pos x="903" y="2004"/>
                  </a:cxn>
                  <a:cxn ang="0">
                    <a:pos x="924" y="2268"/>
                  </a:cxn>
                  <a:cxn ang="0">
                    <a:pos x="961" y="2530"/>
                  </a:cxn>
                  <a:cxn ang="0">
                    <a:pos x="1043" y="2673"/>
                  </a:cxn>
                  <a:cxn ang="0">
                    <a:pos x="1188" y="2586"/>
                  </a:cxn>
                  <a:cxn ang="0">
                    <a:pos x="1339" y="2505"/>
                  </a:cxn>
                  <a:cxn ang="0">
                    <a:pos x="1492" y="2430"/>
                  </a:cxn>
                  <a:cxn ang="0">
                    <a:pos x="1650" y="2362"/>
                  </a:cxn>
                  <a:cxn ang="0">
                    <a:pos x="1811" y="2299"/>
                  </a:cxn>
                  <a:cxn ang="0">
                    <a:pos x="1875" y="2154"/>
                  </a:cxn>
                  <a:cxn ang="0">
                    <a:pos x="1948" y="2012"/>
                  </a:cxn>
                  <a:cxn ang="0">
                    <a:pos x="2028" y="1872"/>
                  </a:cxn>
                  <a:cxn ang="0">
                    <a:pos x="2113" y="1736"/>
                  </a:cxn>
                  <a:cxn ang="0">
                    <a:pos x="2204" y="1606"/>
                  </a:cxn>
                  <a:cxn ang="0">
                    <a:pos x="2217" y="1451"/>
                  </a:cxn>
                  <a:cxn ang="0">
                    <a:pos x="2195" y="1280"/>
                  </a:cxn>
                  <a:cxn ang="0">
                    <a:pos x="2181" y="1109"/>
                  </a:cxn>
                  <a:cxn ang="0">
                    <a:pos x="2173" y="939"/>
                  </a:cxn>
                  <a:cxn ang="0">
                    <a:pos x="2173" y="768"/>
                  </a:cxn>
                  <a:cxn ang="0">
                    <a:pos x="2094" y="683"/>
                  </a:cxn>
                  <a:cxn ang="0">
                    <a:pos x="1846" y="777"/>
                  </a:cxn>
                  <a:cxn ang="0">
                    <a:pos x="1605" y="886"/>
                  </a:cxn>
                  <a:cxn ang="0">
                    <a:pos x="1372" y="1010"/>
                  </a:cxn>
                  <a:cxn ang="0">
                    <a:pos x="1147" y="1149"/>
                  </a:cxn>
                  <a:cxn ang="0">
                    <a:pos x="933" y="1302"/>
                  </a:cxn>
                  <a:cxn ang="0">
                    <a:pos x="972" y="1051"/>
                  </a:cxn>
                  <a:cxn ang="0">
                    <a:pos x="1028" y="802"/>
                  </a:cxn>
                  <a:cxn ang="0">
                    <a:pos x="1099" y="557"/>
                  </a:cxn>
                  <a:cxn ang="0">
                    <a:pos x="1185" y="315"/>
                  </a:cxn>
                  <a:cxn ang="0">
                    <a:pos x="1287" y="77"/>
                  </a:cxn>
                </a:cxnLst>
                <a:rect l="0" t="0" r="r" b="b"/>
                <a:pathLst>
                  <a:path w="2235" h="2703">
                    <a:moveTo>
                      <a:pt x="1325" y="0"/>
                    </a:moveTo>
                    <a:lnTo>
                      <a:pt x="1263" y="55"/>
                    </a:lnTo>
                    <a:lnTo>
                      <a:pt x="1203" y="111"/>
                    </a:lnTo>
                    <a:lnTo>
                      <a:pt x="1143" y="169"/>
                    </a:lnTo>
                    <a:lnTo>
                      <a:pt x="1085" y="228"/>
                    </a:lnTo>
                    <a:lnTo>
                      <a:pt x="1028" y="288"/>
                    </a:lnTo>
                    <a:lnTo>
                      <a:pt x="971" y="350"/>
                    </a:lnTo>
                    <a:lnTo>
                      <a:pt x="916" y="413"/>
                    </a:lnTo>
                    <a:lnTo>
                      <a:pt x="862" y="477"/>
                    </a:lnTo>
                    <a:lnTo>
                      <a:pt x="809" y="543"/>
                    </a:lnTo>
                    <a:lnTo>
                      <a:pt x="758" y="610"/>
                    </a:lnTo>
                    <a:lnTo>
                      <a:pt x="707" y="678"/>
                    </a:lnTo>
                    <a:lnTo>
                      <a:pt x="658" y="747"/>
                    </a:lnTo>
                    <a:lnTo>
                      <a:pt x="610" y="818"/>
                    </a:lnTo>
                    <a:lnTo>
                      <a:pt x="563" y="890"/>
                    </a:lnTo>
                    <a:lnTo>
                      <a:pt x="518" y="964"/>
                    </a:lnTo>
                    <a:lnTo>
                      <a:pt x="474" y="1038"/>
                    </a:lnTo>
                    <a:lnTo>
                      <a:pt x="431" y="1113"/>
                    </a:lnTo>
                    <a:lnTo>
                      <a:pt x="390" y="1189"/>
                    </a:lnTo>
                    <a:lnTo>
                      <a:pt x="351" y="1265"/>
                    </a:lnTo>
                    <a:lnTo>
                      <a:pt x="315" y="1343"/>
                    </a:lnTo>
                    <a:lnTo>
                      <a:pt x="279" y="1419"/>
                    </a:lnTo>
                    <a:lnTo>
                      <a:pt x="246" y="1497"/>
                    </a:lnTo>
                    <a:lnTo>
                      <a:pt x="213" y="1575"/>
                    </a:lnTo>
                    <a:lnTo>
                      <a:pt x="183" y="1654"/>
                    </a:lnTo>
                    <a:lnTo>
                      <a:pt x="154" y="1732"/>
                    </a:lnTo>
                    <a:lnTo>
                      <a:pt x="127" y="1811"/>
                    </a:lnTo>
                    <a:lnTo>
                      <a:pt x="102" y="1891"/>
                    </a:lnTo>
                    <a:lnTo>
                      <a:pt x="78" y="1971"/>
                    </a:lnTo>
                    <a:lnTo>
                      <a:pt x="57" y="2051"/>
                    </a:lnTo>
                    <a:lnTo>
                      <a:pt x="36" y="2131"/>
                    </a:lnTo>
                    <a:lnTo>
                      <a:pt x="18" y="2211"/>
                    </a:lnTo>
                    <a:lnTo>
                      <a:pt x="0" y="2292"/>
                    </a:lnTo>
                    <a:lnTo>
                      <a:pt x="49" y="2220"/>
                    </a:lnTo>
                    <a:lnTo>
                      <a:pt x="100" y="2150"/>
                    </a:lnTo>
                    <a:lnTo>
                      <a:pt x="151" y="2081"/>
                    </a:lnTo>
                    <a:lnTo>
                      <a:pt x="204" y="2014"/>
                    </a:lnTo>
                    <a:lnTo>
                      <a:pt x="258" y="1947"/>
                    </a:lnTo>
                    <a:lnTo>
                      <a:pt x="314" y="1882"/>
                    </a:lnTo>
                    <a:lnTo>
                      <a:pt x="370" y="1819"/>
                    </a:lnTo>
                    <a:lnTo>
                      <a:pt x="428" y="1756"/>
                    </a:lnTo>
                    <a:lnTo>
                      <a:pt x="486" y="1695"/>
                    </a:lnTo>
                    <a:lnTo>
                      <a:pt x="547" y="1634"/>
                    </a:lnTo>
                    <a:lnTo>
                      <a:pt x="609" y="1576"/>
                    </a:lnTo>
                    <a:lnTo>
                      <a:pt x="671" y="1518"/>
                    </a:lnTo>
                    <a:lnTo>
                      <a:pt x="735" y="1462"/>
                    </a:lnTo>
                    <a:lnTo>
                      <a:pt x="800" y="1407"/>
                    </a:lnTo>
                    <a:lnTo>
                      <a:pt x="866" y="1355"/>
                    </a:lnTo>
                    <a:lnTo>
                      <a:pt x="933" y="1302"/>
                    </a:lnTo>
                    <a:lnTo>
                      <a:pt x="923" y="1389"/>
                    </a:lnTo>
                    <a:lnTo>
                      <a:pt x="914" y="1478"/>
                    </a:lnTo>
                    <a:lnTo>
                      <a:pt x="908" y="1565"/>
                    </a:lnTo>
                    <a:lnTo>
                      <a:pt x="903" y="1652"/>
                    </a:lnTo>
                    <a:lnTo>
                      <a:pt x="900" y="1741"/>
                    </a:lnTo>
                    <a:lnTo>
                      <a:pt x="900" y="1828"/>
                    </a:lnTo>
                    <a:lnTo>
                      <a:pt x="901" y="1917"/>
                    </a:lnTo>
                    <a:lnTo>
                      <a:pt x="903" y="2004"/>
                    </a:lnTo>
                    <a:lnTo>
                      <a:pt x="909" y="2093"/>
                    </a:lnTo>
                    <a:lnTo>
                      <a:pt x="915" y="2180"/>
                    </a:lnTo>
                    <a:lnTo>
                      <a:pt x="924" y="2268"/>
                    </a:lnTo>
                    <a:lnTo>
                      <a:pt x="934" y="2355"/>
                    </a:lnTo>
                    <a:lnTo>
                      <a:pt x="947" y="2443"/>
                    </a:lnTo>
                    <a:lnTo>
                      <a:pt x="961" y="2530"/>
                    </a:lnTo>
                    <a:lnTo>
                      <a:pt x="977" y="2616"/>
                    </a:lnTo>
                    <a:lnTo>
                      <a:pt x="994" y="2703"/>
                    </a:lnTo>
                    <a:lnTo>
                      <a:pt x="1043" y="2673"/>
                    </a:lnTo>
                    <a:lnTo>
                      <a:pt x="1090" y="2643"/>
                    </a:lnTo>
                    <a:lnTo>
                      <a:pt x="1139" y="2614"/>
                    </a:lnTo>
                    <a:lnTo>
                      <a:pt x="1188" y="2586"/>
                    </a:lnTo>
                    <a:lnTo>
                      <a:pt x="1238" y="2558"/>
                    </a:lnTo>
                    <a:lnTo>
                      <a:pt x="1288" y="2531"/>
                    </a:lnTo>
                    <a:lnTo>
                      <a:pt x="1339" y="2505"/>
                    </a:lnTo>
                    <a:lnTo>
                      <a:pt x="1389" y="2479"/>
                    </a:lnTo>
                    <a:lnTo>
                      <a:pt x="1441" y="2455"/>
                    </a:lnTo>
                    <a:lnTo>
                      <a:pt x="1492" y="2430"/>
                    </a:lnTo>
                    <a:lnTo>
                      <a:pt x="1545" y="2406"/>
                    </a:lnTo>
                    <a:lnTo>
                      <a:pt x="1597" y="2383"/>
                    </a:lnTo>
                    <a:lnTo>
                      <a:pt x="1650" y="2362"/>
                    </a:lnTo>
                    <a:lnTo>
                      <a:pt x="1703" y="2340"/>
                    </a:lnTo>
                    <a:lnTo>
                      <a:pt x="1757" y="2320"/>
                    </a:lnTo>
                    <a:lnTo>
                      <a:pt x="1811" y="2299"/>
                    </a:lnTo>
                    <a:lnTo>
                      <a:pt x="1831" y="2251"/>
                    </a:lnTo>
                    <a:lnTo>
                      <a:pt x="1853" y="2203"/>
                    </a:lnTo>
                    <a:lnTo>
                      <a:pt x="1875" y="2154"/>
                    </a:lnTo>
                    <a:lnTo>
                      <a:pt x="1898" y="2107"/>
                    </a:lnTo>
                    <a:lnTo>
                      <a:pt x="1923" y="2059"/>
                    </a:lnTo>
                    <a:lnTo>
                      <a:pt x="1948" y="2012"/>
                    </a:lnTo>
                    <a:lnTo>
                      <a:pt x="1974" y="1966"/>
                    </a:lnTo>
                    <a:lnTo>
                      <a:pt x="2000" y="1918"/>
                    </a:lnTo>
                    <a:lnTo>
                      <a:pt x="2028" y="1872"/>
                    </a:lnTo>
                    <a:lnTo>
                      <a:pt x="2055" y="1826"/>
                    </a:lnTo>
                    <a:lnTo>
                      <a:pt x="2084" y="1781"/>
                    </a:lnTo>
                    <a:lnTo>
                      <a:pt x="2113" y="1736"/>
                    </a:lnTo>
                    <a:lnTo>
                      <a:pt x="2142" y="1692"/>
                    </a:lnTo>
                    <a:lnTo>
                      <a:pt x="2173" y="1648"/>
                    </a:lnTo>
                    <a:lnTo>
                      <a:pt x="2204" y="1606"/>
                    </a:lnTo>
                    <a:lnTo>
                      <a:pt x="2235" y="1564"/>
                    </a:lnTo>
                    <a:lnTo>
                      <a:pt x="2225" y="1507"/>
                    </a:lnTo>
                    <a:lnTo>
                      <a:pt x="2217" y="1451"/>
                    </a:lnTo>
                    <a:lnTo>
                      <a:pt x="2209" y="1393"/>
                    </a:lnTo>
                    <a:lnTo>
                      <a:pt x="2202" y="1336"/>
                    </a:lnTo>
                    <a:lnTo>
                      <a:pt x="2195" y="1280"/>
                    </a:lnTo>
                    <a:lnTo>
                      <a:pt x="2190" y="1223"/>
                    </a:lnTo>
                    <a:lnTo>
                      <a:pt x="2185" y="1166"/>
                    </a:lnTo>
                    <a:lnTo>
                      <a:pt x="2181" y="1109"/>
                    </a:lnTo>
                    <a:lnTo>
                      <a:pt x="2178" y="1052"/>
                    </a:lnTo>
                    <a:lnTo>
                      <a:pt x="2176" y="995"/>
                    </a:lnTo>
                    <a:lnTo>
                      <a:pt x="2173" y="939"/>
                    </a:lnTo>
                    <a:lnTo>
                      <a:pt x="2172" y="882"/>
                    </a:lnTo>
                    <a:lnTo>
                      <a:pt x="2172" y="824"/>
                    </a:lnTo>
                    <a:lnTo>
                      <a:pt x="2173" y="768"/>
                    </a:lnTo>
                    <a:lnTo>
                      <a:pt x="2176" y="711"/>
                    </a:lnTo>
                    <a:lnTo>
                      <a:pt x="2178" y="655"/>
                    </a:lnTo>
                    <a:lnTo>
                      <a:pt x="2094" y="683"/>
                    </a:lnTo>
                    <a:lnTo>
                      <a:pt x="2010" y="712"/>
                    </a:lnTo>
                    <a:lnTo>
                      <a:pt x="1927" y="744"/>
                    </a:lnTo>
                    <a:lnTo>
                      <a:pt x="1846" y="777"/>
                    </a:lnTo>
                    <a:lnTo>
                      <a:pt x="1765" y="812"/>
                    </a:lnTo>
                    <a:lnTo>
                      <a:pt x="1684" y="848"/>
                    </a:lnTo>
                    <a:lnTo>
                      <a:pt x="1605" y="886"/>
                    </a:lnTo>
                    <a:lnTo>
                      <a:pt x="1527" y="926"/>
                    </a:lnTo>
                    <a:lnTo>
                      <a:pt x="1449" y="967"/>
                    </a:lnTo>
                    <a:lnTo>
                      <a:pt x="1372" y="1010"/>
                    </a:lnTo>
                    <a:lnTo>
                      <a:pt x="1296" y="1054"/>
                    </a:lnTo>
                    <a:lnTo>
                      <a:pt x="1222" y="1101"/>
                    </a:lnTo>
                    <a:lnTo>
                      <a:pt x="1147" y="1149"/>
                    </a:lnTo>
                    <a:lnTo>
                      <a:pt x="1075" y="1199"/>
                    </a:lnTo>
                    <a:lnTo>
                      <a:pt x="1003" y="1250"/>
                    </a:lnTo>
                    <a:lnTo>
                      <a:pt x="933" y="1302"/>
                    </a:lnTo>
                    <a:lnTo>
                      <a:pt x="944" y="1219"/>
                    </a:lnTo>
                    <a:lnTo>
                      <a:pt x="957" y="1134"/>
                    </a:lnTo>
                    <a:lnTo>
                      <a:pt x="972" y="1051"/>
                    </a:lnTo>
                    <a:lnTo>
                      <a:pt x="989" y="968"/>
                    </a:lnTo>
                    <a:lnTo>
                      <a:pt x="1007" y="885"/>
                    </a:lnTo>
                    <a:lnTo>
                      <a:pt x="1028" y="802"/>
                    </a:lnTo>
                    <a:lnTo>
                      <a:pt x="1049" y="720"/>
                    </a:lnTo>
                    <a:lnTo>
                      <a:pt x="1073" y="638"/>
                    </a:lnTo>
                    <a:lnTo>
                      <a:pt x="1099" y="557"/>
                    </a:lnTo>
                    <a:lnTo>
                      <a:pt x="1126" y="476"/>
                    </a:lnTo>
                    <a:lnTo>
                      <a:pt x="1154" y="395"/>
                    </a:lnTo>
                    <a:lnTo>
                      <a:pt x="1185" y="315"/>
                    </a:lnTo>
                    <a:lnTo>
                      <a:pt x="1218" y="235"/>
                    </a:lnTo>
                    <a:lnTo>
                      <a:pt x="1251" y="156"/>
                    </a:lnTo>
                    <a:lnTo>
                      <a:pt x="1287" y="77"/>
                    </a:lnTo>
                    <a:lnTo>
                      <a:pt x="1325" y="0"/>
                    </a:lnTo>
                    <a:close/>
                  </a:path>
                </a:pathLst>
              </a:custGeom>
              <a:solidFill>
                <a:srgbClr val="E42D15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0" name="Freeform 58"/>
              <p:cNvSpPr>
                <a:spLocks/>
              </p:cNvSpPr>
              <p:nvPr userDrawn="1"/>
            </p:nvSpPr>
            <p:spPr bwMode="auto">
              <a:xfrm>
                <a:off x="2569" y="1769"/>
                <a:ext cx="697" cy="698"/>
              </a:xfrm>
              <a:custGeom>
                <a:avLst/>
                <a:gdLst/>
                <a:ahLst/>
                <a:cxnLst>
                  <a:cxn ang="0">
                    <a:pos x="1399" y="79"/>
                  </a:cxn>
                  <a:cxn ang="0">
                    <a:pos x="1288" y="144"/>
                  </a:cxn>
                  <a:cxn ang="0">
                    <a:pos x="1178" y="213"/>
                  </a:cxn>
                  <a:cxn ang="0">
                    <a:pos x="1071" y="288"/>
                  </a:cxn>
                  <a:cxn ang="0">
                    <a:pos x="966" y="367"/>
                  </a:cxn>
                  <a:cxn ang="0">
                    <a:pos x="953" y="587"/>
                  </a:cxn>
                  <a:cxn ang="0">
                    <a:pos x="952" y="809"/>
                  </a:cxn>
                  <a:cxn ang="0">
                    <a:pos x="929" y="956"/>
                  </a:cxn>
                  <a:cxn ang="0">
                    <a:pos x="839" y="953"/>
                  </a:cxn>
                  <a:cxn ang="0">
                    <a:pos x="749" y="952"/>
                  </a:cxn>
                  <a:cxn ang="0">
                    <a:pos x="631" y="952"/>
                  </a:cxn>
                  <a:cxn ang="0">
                    <a:pos x="498" y="957"/>
                  </a:cxn>
                  <a:cxn ang="0">
                    <a:pos x="366" y="967"/>
                  </a:cxn>
                  <a:cxn ang="0">
                    <a:pos x="287" y="1072"/>
                  </a:cxn>
                  <a:cxn ang="0">
                    <a:pos x="214" y="1178"/>
                  </a:cxn>
                  <a:cxn ang="0">
                    <a:pos x="145" y="1287"/>
                  </a:cxn>
                  <a:cxn ang="0">
                    <a:pos x="80" y="1399"/>
                  </a:cxn>
                  <a:cxn ang="0">
                    <a:pos x="54" y="1503"/>
                  </a:cxn>
                  <a:cxn ang="0">
                    <a:pos x="222" y="1372"/>
                  </a:cxn>
                  <a:cxn ang="0">
                    <a:pos x="397" y="1251"/>
                  </a:cxn>
                  <a:cxn ang="0">
                    <a:pos x="579" y="1142"/>
                  </a:cxn>
                  <a:cxn ang="0">
                    <a:pos x="766" y="1043"/>
                  </a:cxn>
                  <a:cxn ang="0">
                    <a:pos x="958" y="958"/>
                  </a:cxn>
                  <a:cxn ang="0">
                    <a:pos x="882" y="1163"/>
                  </a:cxn>
                  <a:cxn ang="0">
                    <a:pos x="818" y="1373"/>
                  </a:cxn>
                  <a:cxn ang="0">
                    <a:pos x="769" y="1585"/>
                  </a:cxn>
                  <a:cxn ang="0">
                    <a:pos x="733" y="1801"/>
                  </a:cxn>
                  <a:cxn ang="0">
                    <a:pos x="710" y="2019"/>
                  </a:cxn>
                  <a:cxn ang="0">
                    <a:pos x="797" y="2065"/>
                  </a:cxn>
                  <a:cxn ang="0">
                    <a:pos x="933" y="2029"/>
                  </a:cxn>
                  <a:cxn ang="0">
                    <a:pos x="1071" y="1998"/>
                  </a:cxn>
                  <a:cxn ang="0">
                    <a:pos x="1210" y="1973"/>
                  </a:cxn>
                  <a:cxn ang="0">
                    <a:pos x="1352" y="1953"/>
                  </a:cxn>
                  <a:cxn ang="0">
                    <a:pos x="1474" y="1909"/>
                  </a:cxn>
                  <a:cxn ang="0">
                    <a:pos x="1558" y="1809"/>
                  </a:cxn>
                  <a:cxn ang="0">
                    <a:pos x="1649" y="1712"/>
                  </a:cxn>
                  <a:cxn ang="0">
                    <a:pos x="1744" y="1618"/>
                  </a:cxn>
                  <a:cxn ang="0">
                    <a:pos x="1842" y="1529"/>
                  </a:cxn>
                  <a:cxn ang="0">
                    <a:pos x="1944" y="1446"/>
                  </a:cxn>
                  <a:cxn ang="0">
                    <a:pos x="1960" y="1305"/>
                  </a:cxn>
                  <a:cxn ang="0">
                    <a:pos x="1981" y="1164"/>
                  </a:cxn>
                  <a:cxn ang="0">
                    <a:pos x="2008" y="1025"/>
                  </a:cxn>
                  <a:cxn ang="0">
                    <a:pos x="2040" y="888"/>
                  </a:cxn>
                  <a:cxn ang="0">
                    <a:pos x="2079" y="752"/>
                  </a:cxn>
                  <a:cxn ang="0">
                    <a:pos x="1947" y="717"/>
                  </a:cxn>
                  <a:cxn ang="0">
                    <a:pos x="1729" y="743"/>
                  </a:cxn>
                  <a:cxn ang="0">
                    <a:pos x="1514" y="784"/>
                  </a:cxn>
                  <a:cxn ang="0">
                    <a:pos x="1302" y="838"/>
                  </a:cxn>
                  <a:cxn ang="0">
                    <a:pos x="1094" y="906"/>
                  </a:cxn>
                  <a:cxn ang="0">
                    <a:pos x="985" y="893"/>
                  </a:cxn>
                  <a:cxn ang="0">
                    <a:pos x="1075" y="702"/>
                  </a:cxn>
                  <a:cxn ang="0">
                    <a:pos x="1177" y="518"/>
                  </a:cxn>
                  <a:cxn ang="0">
                    <a:pos x="1289" y="337"/>
                  </a:cxn>
                  <a:cxn ang="0">
                    <a:pos x="1415" y="166"/>
                  </a:cxn>
                  <a:cxn ang="0">
                    <a:pos x="1551" y="0"/>
                  </a:cxn>
                </a:cxnLst>
                <a:rect l="0" t="0" r="r" b="b"/>
                <a:pathLst>
                  <a:path w="2093" h="2093">
                    <a:moveTo>
                      <a:pt x="1551" y="0"/>
                    </a:moveTo>
                    <a:lnTo>
                      <a:pt x="1475" y="38"/>
                    </a:lnTo>
                    <a:lnTo>
                      <a:pt x="1399" y="79"/>
                    </a:lnTo>
                    <a:lnTo>
                      <a:pt x="1362" y="101"/>
                    </a:lnTo>
                    <a:lnTo>
                      <a:pt x="1325" y="123"/>
                    </a:lnTo>
                    <a:lnTo>
                      <a:pt x="1288" y="144"/>
                    </a:lnTo>
                    <a:lnTo>
                      <a:pt x="1252" y="167"/>
                    </a:lnTo>
                    <a:lnTo>
                      <a:pt x="1215" y="190"/>
                    </a:lnTo>
                    <a:lnTo>
                      <a:pt x="1178" y="213"/>
                    </a:lnTo>
                    <a:lnTo>
                      <a:pt x="1142" y="238"/>
                    </a:lnTo>
                    <a:lnTo>
                      <a:pt x="1107" y="263"/>
                    </a:lnTo>
                    <a:lnTo>
                      <a:pt x="1071" y="288"/>
                    </a:lnTo>
                    <a:lnTo>
                      <a:pt x="1037" y="314"/>
                    </a:lnTo>
                    <a:lnTo>
                      <a:pt x="1001" y="340"/>
                    </a:lnTo>
                    <a:lnTo>
                      <a:pt x="966" y="367"/>
                    </a:lnTo>
                    <a:lnTo>
                      <a:pt x="961" y="440"/>
                    </a:lnTo>
                    <a:lnTo>
                      <a:pt x="957" y="513"/>
                    </a:lnTo>
                    <a:lnTo>
                      <a:pt x="953" y="587"/>
                    </a:lnTo>
                    <a:lnTo>
                      <a:pt x="951" y="660"/>
                    </a:lnTo>
                    <a:lnTo>
                      <a:pt x="951" y="735"/>
                    </a:lnTo>
                    <a:lnTo>
                      <a:pt x="952" y="809"/>
                    </a:lnTo>
                    <a:lnTo>
                      <a:pt x="955" y="884"/>
                    </a:lnTo>
                    <a:lnTo>
                      <a:pt x="958" y="958"/>
                    </a:lnTo>
                    <a:lnTo>
                      <a:pt x="929" y="956"/>
                    </a:lnTo>
                    <a:lnTo>
                      <a:pt x="898" y="955"/>
                    </a:lnTo>
                    <a:lnTo>
                      <a:pt x="868" y="954"/>
                    </a:lnTo>
                    <a:lnTo>
                      <a:pt x="839" y="953"/>
                    </a:lnTo>
                    <a:lnTo>
                      <a:pt x="809" y="952"/>
                    </a:lnTo>
                    <a:lnTo>
                      <a:pt x="778" y="952"/>
                    </a:lnTo>
                    <a:lnTo>
                      <a:pt x="749" y="952"/>
                    </a:lnTo>
                    <a:lnTo>
                      <a:pt x="719" y="952"/>
                    </a:lnTo>
                    <a:lnTo>
                      <a:pt x="675" y="952"/>
                    </a:lnTo>
                    <a:lnTo>
                      <a:pt x="631" y="952"/>
                    </a:lnTo>
                    <a:lnTo>
                      <a:pt x="586" y="954"/>
                    </a:lnTo>
                    <a:lnTo>
                      <a:pt x="542" y="955"/>
                    </a:lnTo>
                    <a:lnTo>
                      <a:pt x="498" y="957"/>
                    </a:lnTo>
                    <a:lnTo>
                      <a:pt x="453" y="960"/>
                    </a:lnTo>
                    <a:lnTo>
                      <a:pt x="410" y="962"/>
                    </a:lnTo>
                    <a:lnTo>
                      <a:pt x="366" y="967"/>
                    </a:lnTo>
                    <a:lnTo>
                      <a:pt x="339" y="1001"/>
                    </a:lnTo>
                    <a:lnTo>
                      <a:pt x="313" y="1036"/>
                    </a:lnTo>
                    <a:lnTo>
                      <a:pt x="287" y="1072"/>
                    </a:lnTo>
                    <a:lnTo>
                      <a:pt x="262" y="1107"/>
                    </a:lnTo>
                    <a:lnTo>
                      <a:pt x="237" y="1143"/>
                    </a:lnTo>
                    <a:lnTo>
                      <a:pt x="214" y="1178"/>
                    </a:lnTo>
                    <a:lnTo>
                      <a:pt x="190" y="1214"/>
                    </a:lnTo>
                    <a:lnTo>
                      <a:pt x="167" y="1251"/>
                    </a:lnTo>
                    <a:lnTo>
                      <a:pt x="145" y="1287"/>
                    </a:lnTo>
                    <a:lnTo>
                      <a:pt x="122" y="1324"/>
                    </a:lnTo>
                    <a:lnTo>
                      <a:pt x="100" y="1362"/>
                    </a:lnTo>
                    <a:lnTo>
                      <a:pt x="80" y="1399"/>
                    </a:lnTo>
                    <a:lnTo>
                      <a:pt x="39" y="1474"/>
                    </a:lnTo>
                    <a:lnTo>
                      <a:pt x="0" y="1550"/>
                    </a:lnTo>
                    <a:lnTo>
                      <a:pt x="54" y="1503"/>
                    </a:lnTo>
                    <a:lnTo>
                      <a:pt x="109" y="1458"/>
                    </a:lnTo>
                    <a:lnTo>
                      <a:pt x="165" y="1414"/>
                    </a:lnTo>
                    <a:lnTo>
                      <a:pt x="222" y="1372"/>
                    </a:lnTo>
                    <a:lnTo>
                      <a:pt x="280" y="1330"/>
                    </a:lnTo>
                    <a:lnTo>
                      <a:pt x="338" y="1290"/>
                    </a:lnTo>
                    <a:lnTo>
                      <a:pt x="397" y="1251"/>
                    </a:lnTo>
                    <a:lnTo>
                      <a:pt x="457" y="1213"/>
                    </a:lnTo>
                    <a:lnTo>
                      <a:pt x="517" y="1176"/>
                    </a:lnTo>
                    <a:lnTo>
                      <a:pt x="579" y="1142"/>
                    </a:lnTo>
                    <a:lnTo>
                      <a:pt x="640" y="1107"/>
                    </a:lnTo>
                    <a:lnTo>
                      <a:pt x="703" y="1075"/>
                    </a:lnTo>
                    <a:lnTo>
                      <a:pt x="766" y="1043"/>
                    </a:lnTo>
                    <a:lnTo>
                      <a:pt x="829" y="1014"/>
                    </a:lnTo>
                    <a:lnTo>
                      <a:pt x="893" y="985"/>
                    </a:lnTo>
                    <a:lnTo>
                      <a:pt x="958" y="958"/>
                    </a:lnTo>
                    <a:lnTo>
                      <a:pt x="931" y="1026"/>
                    </a:lnTo>
                    <a:lnTo>
                      <a:pt x="906" y="1094"/>
                    </a:lnTo>
                    <a:lnTo>
                      <a:pt x="882" y="1163"/>
                    </a:lnTo>
                    <a:lnTo>
                      <a:pt x="859" y="1232"/>
                    </a:lnTo>
                    <a:lnTo>
                      <a:pt x="838" y="1303"/>
                    </a:lnTo>
                    <a:lnTo>
                      <a:pt x="818" y="1373"/>
                    </a:lnTo>
                    <a:lnTo>
                      <a:pt x="801" y="1443"/>
                    </a:lnTo>
                    <a:lnTo>
                      <a:pt x="784" y="1514"/>
                    </a:lnTo>
                    <a:lnTo>
                      <a:pt x="769" y="1585"/>
                    </a:lnTo>
                    <a:lnTo>
                      <a:pt x="756" y="1658"/>
                    </a:lnTo>
                    <a:lnTo>
                      <a:pt x="744" y="1729"/>
                    </a:lnTo>
                    <a:lnTo>
                      <a:pt x="733" y="1801"/>
                    </a:lnTo>
                    <a:lnTo>
                      <a:pt x="724" y="1874"/>
                    </a:lnTo>
                    <a:lnTo>
                      <a:pt x="717" y="1947"/>
                    </a:lnTo>
                    <a:lnTo>
                      <a:pt x="710" y="2019"/>
                    </a:lnTo>
                    <a:lnTo>
                      <a:pt x="706" y="2093"/>
                    </a:lnTo>
                    <a:lnTo>
                      <a:pt x="751" y="2079"/>
                    </a:lnTo>
                    <a:lnTo>
                      <a:pt x="797" y="2065"/>
                    </a:lnTo>
                    <a:lnTo>
                      <a:pt x="842" y="2053"/>
                    </a:lnTo>
                    <a:lnTo>
                      <a:pt x="888" y="2040"/>
                    </a:lnTo>
                    <a:lnTo>
                      <a:pt x="933" y="2029"/>
                    </a:lnTo>
                    <a:lnTo>
                      <a:pt x="978" y="2018"/>
                    </a:lnTo>
                    <a:lnTo>
                      <a:pt x="1025" y="2007"/>
                    </a:lnTo>
                    <a:lnTo>
                      <a:pt x="1071" y="1998"/>
                    </a:lnTo>
                    <a:lnTo>
                      <a:pt x="1118" y="1989"/>
                    </a:lnTo>
                    <a:lnTo>
                      <a:pt x="1164" y="1980"/>
                    </a:lnTo>
                    <a:lnTo>
                      <a:pt x="1210" y="1973"/>
                    </a:lnTo>
                    <a:lnTo>
                      <a:pt x="1258" y="1965"/>
                    </a:lnTo>
                    <a:lnTo>
                      <a:pt x="1304" y="1959"/>
                    </a:lnTo>
                    <a:lnTo>
                      <a:pt x="1352" y="1953"/>
                    </a:lnTo>
                    <a:lnTo>
                      <a:pt x="1399" y="1948"/>
                    </a:lnTo>
                    <a:lnTo>
                      <a:pt x="1446" y="1944"/>
                    </a:lnTo>
                    <a:lnTo>
                      <a:pt x="1474" y="1909"/>
                    </a:lnTo>
                    <a:lnTo>
                      <a:pt x="1501" y="1876"/>
                    </a:lnTo>
                    <a:lnTo>
                      <a:pt x="1529" y="1842"/>
                    </a:lnTo>
                    <a:lnTo>
                      <a:pt x="1558" y="1809"/>
                    </a:lnTo>
                    <a:lnTo>
                      <a:pt x="1587" y="1776"/>
                    </a:lnTo>
                    <a:lnTo>
                      <a:pt x="1618" y="1744"/>
                    </a:lnTo>
                    <a:lnTo>
                      <a:pt x="1649" y="1712"/>
                    </a:lnTo>
                    <a:lnTo>
                      <a:pt x="1680" y="1679"/>
                    </a:lnTo>
                    <a:lnTo>
                      <a:pt x="1712" y="1649"/>
                    </a:lnTo>
                    <a:lnTo>
                      <a:pt x="1744" y="1618"/>
                    </a:lnTo>
                    <a:lnTo>
                      <a:pt x="1776" y="1588"/>
                    </a:lnTo>
                    <a:lnTo>
                      <a:pt x="1810" y="1558"/>
                    </a:lnTo>
                    <a:lnTo>
                      <a:pt x="1842" y="1529"/>
                    </a:lnTo>
                    <a:lnTo>
                      <a:pt x="1876" y="1501"/>
                    </a:lnTo>
                    <a:lnTo>
                      <a:pt x="1910" y="1473"/>
                    </a:lnTo>
                    <a:lnTo>
                      <a:pt x="1944" y="1446"/>
                    </a:lnTo>
                    <a:lnTo>
                      <a:pt x="1949" y="1399"/>
                    </a:lnTo>
                    <a:lnTo>
                      <a:pt x="1954" y="1352"/>
                    </a:lnTo>
                    <a:lnTo>
                      <a:pt x="1960" y="1305"/>
                    </a:lnTo>
                    <a:lnTo>
                      <a:pt x="1966" y="1257"/>
                    </a:lnTo>
                    <a:lnTo>
                      <a:pt x="1973" y="1211"/>
                    </a:lnTo>
                    <a:lnTo>
                      <a:pt x="1981" y="1164"/>
                    </a:lnTo>
                    <a:lnTo>
                      <a:pt x="1989" y="1118"/>
                    </a:lnTo>
                    <a:lnTo>
                      <a:pt x="1998" y="1072"/>
                    </a:lnTo>
                    <a:lnTo>
                      <a:pt x="2008" y="1025"/>
                    </a:lnTo>
                    <a:lnTo>
                      <a:pt x="2018" y="979"/>
                    </a:lnTo>
                    <a:lnTo>
                      <a:pt x="2029" y="933"/>
                    </a:lnTo>
                    <a:lnTo>
                      <a:pt x="2040" y="888"/>
                    </a:lnTo>
                    <a:lnTo>
                      <a:pt x="2053" y="842"/>
                    </a:lnTo>
                    <a:lnTo>
                      <a:pt x="2065" y="797"/>
                    </a:lnTo>
                    <a:lnTo>
                      <a:pt x="2079" y="752"/>
                    </a:lnTo>
                    <a:lnTo>
                      <a:pt x="2093" y="707"/>
                    </a:lnTo>
                    <a:lnTo>
                      <a:pt x="2019" y="711"/>
                    </a:lnTo>
                    <a:lnTo>
                      <a:pt x="1947" y="717"/>
                    </a:lnTo>
                    <a:lnTo>
                      <a:pt x="1874" y="725"/>
                    </a:lnTo>
                    <a:lnTo>
                      <a:pt x="1801" y="734"/>
                    </a:lnTo>
                    <a:lnTo>
                      <a:pt x="1729" y="743"/>
                    </a:lnTo>
                    <a:lnTo>
                      <a:pt x="1658" y="756"/>
                    </a:lnTo>
                    <a:lnTo>
                      <a:pt x="1585" y="769"/>
                    </a:lnTo>
                    <a:lnTo>
                      <a:pt x="1514" y="784"/>
                    </a:lnTo>
                    <a:lnTo>
                      <a:pt x="1443" y="801"/>
                    </a:lnTo>
                    <a:lnTo>
                      <a:pt x="1372" y="819"/>
                    </a:lnTo>
                    <a:lnTo>
                      <a:pt x="1302" y="838"/>
                    </a:lnTo>
                    <a:lnTo>
                      <a:pt x="1232" y="860"/>
                    </a:lnTo>
                    <a:lnTo>
                      <a:pt x="1163" y="882"/>
                    </a:lnTo>
                    <a:lnTo>
                      <a:pt x="1094" y="906"/>
                    </a:lnTo>
                    <a:lnTo>
                      <a:pt x="1026" y="931"/>
                    </a:lnTo>
                    <a:lnTo>
                      <a:pt x="958" y="958"/>
                    </a:lnTo>
                    <a:lnTo>
                      <a:pt x="985" y="893"/>
                    </a:lnTo>
                    <a:lnTo>
                      <a:pt x="1014" y="830"/>
                    </a:lnTo>
                    <a:lnTo>
                      <a:pt x="1044" y="766"/>
                    </a:lnTo>
                    <a:lnTo>
                      <a:pt x="1075" y="702"/>
                    </a:lnTo>
                    <a:lnTo>
                      <a:pt x="1108" y="641"/>
                    </a:lnTo>
                    <a:lnTo>
                      <a:pt x="1141" y="578"/>
                    </a:lnTo>
                    <a:lnTo>
                      <a:pt x="1177" y="518"/>
                    </a:lnTo>
                    <a:lnTo>
                      <a:pt x="1213" y="457"/>
                    </a:lnTo>
                    <a:lnTo>
                      <a:pt x="1250" y="397"/>
                    </a:lnTo>
                    <a:lnTo>
                      <a:pt x="1289" y="337"/>
                    </a:lnTo>
                    <a:lnTo>
                      <a:pt x="1330" y="279"/>
                    </a:lnTo>
                    <a:lnTo>
                      <a:pt x="1371" y="222"/>
                    </a:lnTo>
                    <a:lnTo>
                      <a:pt x="1415" y="166"/>
                    </a:lnTo>
                    <a:lnTo>
                      <a:pt x="1459" y="110"/>
                    </a:lnTo>
                    <a:lnTo>
                      <a:pt x="1504" y="55"/>
                    </a:lnTo>
                    <a:lnTo>
                      <a:pt x="1551" y="0"/>
                    </a:lnTo>
                    <a:close/>
                  </a:path>
                </a:pathLst>
              </a:custGeom>
              <a:solidFill>
                <a:srgbClr val="E42D15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1" name="Freeform 59"/>
              <p:cNvSpPr>
                <a:spLocks noEditPoints="1"/>
              </p:cNvSpPr>
              <p:nvPr userDrawn="1"/>
            </p:nvSpPr>
            <p:spPr bwMode="auto">
              <a:xfrm>
                <a:off x="3378" y="1847"/>
                <a:ext cx="619" cy="512"/>
              </a:xfrm>
              <a:custGeom>
                <a:avLst/>
                <a:gdLst/>
                <a:ahLst/>
                <a:cxnLst>
                  <a:cxn ang="0">
                    <a:pos x="305" y="610"/>
                  </a:cxn>
                  <a:cxn ang="0">
                    <a:pos x="147" y="754"/>
                  </a:cxn>
                  <a:cxn ang="0">
                    <a:pos x="0" y="908"/>
                  </a:cxn>
                  <a:cxn ang="0">
                    <a:pos x="162" y="834"/>
                  </a:cxn>
                  <a:cxn ang="0">
                    <a:pos x="327" y="772"/>
                  </a:cxn>
                  <a:cxn ang="0">
                    <a:pos x="494" y="720"/>
                  </a:cxn>
                  <a:cxn ang="0">
                    <a:pos x="665" y="679"/>
                  </a:cxn>
                  <a:cxn ang="0">
                    <a:pos x="837" y="648"/>
                  </a:cxn>
                  <a:cxn ang="0">
                    <a:pos x="823" y="737"/>
                  </a:cxn>
                  <a:cxn ang="0">
                    <a:pos x="724" y="889"/>
                  </a:cxn>
                  <a:cxn ang="0">
                    <a:pos x="635" y="1047"/>
                  </a:cxn>
                  <a:cxn ang="0">
                    <a:pos x="557" y="1211"/>
                  </a:cxn>
                  <a:cxn ang="0">
                    <a:pos x="488" y="1380"/>
                  </a:cxn>
                  <a:cxn ang="0">
                    <a:pos x="482" y="1493"/>
                  </a:cxn>
                  <a:cxn ang="0">
                    <a:pos x="583" y="1491"/>
                  </a:cxn>
                  <a:cxn ang="0">
                    <a:pos x="766" y="1496"/>
                  </a:cxn>
                  <a:cxn ang="0">
                    <a:pos x="951" y="1514"/>
                  </a:cxn>
                  <a:cxn ang="0">
                    <a:pos x="1102" y="1512"/>
                  </a:cxn>
                  <a:cxn ang="0">
                    <a:pos x="1191" y="1450"/>
                  </a:cxn>
                  <a:cxn ang="0">
                    <a:pos x="1285" y="1391"/>
                  </a:cxn>
                  <a:cxn ang="0">
                    <a:pos x="1381" y="1336"/>
                  </a:cxn>
                  <a:cxn ang="0">
                    <a:pos x="1479" y="1287"/>
                  </a:cxn>
                  <a:cxn ang="0">
                    <a:pos x="1579" y="1242"/>
                  </a:cxn>
                  <a:cxn ang="0">
                    <a:pos x="1621" y="1132"/>
                  </a:cxn>
                  <a:cxn ang="0">
                    <a:pos x="1668" y="1024"/>
                  </a:cxn>
                  <a:cxn ang="0">
                    <a:pos x="1719" y="919"/>
                  </a:cxn>
                  <a:cxn ang="0">
                    <a:pos x="1775" y="815"/>
                  </a:cxn>
                  <a:cxn ang="0">
                    <a:pos x="1781" y="667"/>
                  </a:cxn>
                  <a:cxn ang="0">
                    <a:pos x="1556" y="634"/>
                  </a:cxn>
                  <a:cxn ang="0">
                    <a:pos x="1328" y="618"/>
                  </a:cxn>
                  <a:cxn ang="0">
                    <a:pos x="1163" y="618"/>
                  </a:cxn>
                  <a:cxn ang="0">
                    <a:pos x="1028" y="626"/>
                  </a:cxn>
                  <a:cxn ang="0">
                    <a:pos x="894" y="640"/>
                  </a:cxn>
                  <a:cxn ang="0">
                    <a:pos x="776" y="603"/>
                  </a:cxn>
                  <a:cxn ang="0">
                    <a:pos x="598" y="557"/>
                  </a:cxn>
                  <a:cxn ang="0">
                    <a:pos x="418" y="520"/>
                  </a:cxn>
                  <a:cxn ang="0">
                    <a:pos x="1436" y="31"/>
                  </a:cxn>
                  <a:cxn ang="0">
                    <a:pos x="1230" y="92"/>
                  </a:cxn>
                  <a:cxn ang="0">
                    <a:pos x="1028" y="168"/>
                  </a:cxn>
                  <a:cxn ang="0">
                    <a:pos x="969" y="342"/>
                  </a:cxn>
                  <a:cxn ang="0">
                    <a:pos x="921" y="519"/>
                  </a:cxn>
                  <a:cxn ang="0">
                    <a:pos x="930" y="594"/>
                  </a:cxn>
                  <a:cxn ang="0">
                    <a:pos x="1043" y="461"/>
                  </a:cxn>
                  <a:cxn ang="0">
                    <a:pos x="1164" y="333"/>
                  </a:cxn>
                  <a:cxn ang="0">
                    <a:pos x="1292" y="215"/>
                  </a:cxn>
                  <a:cxn ang="0">
                    <a:pos x="1430" y="104"/>
                  </a:cxn>
                  <a:cxn ang="0">
                    <a:pos x="1574" y="0"/>
                  </a:cxn>
                </a:cxnLst>
                <a:rect l="0" t="0" r="r" b="b"/>
                <a:pathLst>
                  <a:path w="1856" h="1534">
                    <a:moveTo>
                      <a:pt x="418" y="520"/>
                    </a:moveTo>
                    <a:lnTo>
                      <a:pt x="360" y="564"/>
                    </a:lnTo>
                    <a:lnTo>
                      <a:pt x="305" y="610"/>
                    </a:lnTo>
                    <a:lnTo>
                      <a:pt x="250" y="656"/>
                    </a:lnTo>
                    <a:lnTo>
                      <a:pt x="197" y="705"/>
                    </a:lnTo>
                    <a:lnTo>
                      <a:pt x="147" y="754"/>
                    </a:lnTo>
                    <a:lnTo>
                      <a:pt x="96" y="804"/>
                    </a:lnTo>
                    <a:lnTo>
                      <a:pt x="47" y="856"/>
                    </a:lnTo>
                    <a:lnTo>
                      <a:pt x="0" y="908"/>
                    </a:lnTo>
                    <a:lnTo>
                      <a:pt x="54" y="883"/>
                    </a:lnTo>
                    <a:lnTo>
                      <a:pt x="108" y="858"/>
                    </a:lnTo>
                    <a:lnTo>
                      <a:pt x="162" y="834"/>
                    </a:lnTo>
                    <a:lnTo>
                      <a:pt x="217" y="813"/>
                    </a:lnTo>
                    <a:lnTo>
                      <a:pt x="272" y="792"/>
                    </a:lnTo>
                    <a:lnTo>
                      <a:pt x="327" y="772"/>
                    </a:lnTo>
                    <a:lnTo>
                      <a:pt x="382" y="753"/>
                    </a:lnTo>
                    <a:lnTo>
                      <a:pt x="438" y="736"/>
                    </a:lnTo>
                    <a:lnTo>
                      <a:pt x="494" y="720"/>
                    </a:lnTo>
                    <a:lnTo>
                      <a:pt x="550" y="705"/>
                    </a:lnTo>
                    <a:lnTo>
                      <a:pt x="608" y="691"/>
                    </a:lnTo>
                    <a:lnTo>
                      <a:pt x="665" y="679"/>
                    </a:lnTo>
                    <a:lnTo>
                      <a:pt x="722" y="667"/>
                    </a:lnTo>
                    <a:lnTo>
                      <a:pt x="779" y="657"/>
                    </a:lnTo>
                    <a:lnTo>
                      <a:pt x="837" y="648"/>
                    </a:lnTo>
                    <a:lnTo>
                      <a:pt x="894" y="640"/>
                    </a:lnTo>
                    <a:lnTo>
                      <a:pt x="858" y="689"/>
                    </a:lnTo>
                    <a:lnTo>
                      <a:pt x="823" y="737"/>
                    </a:lnTo>
                    <a:lnTo>
                      <a:pt x="789" y="788"/>
                    </a:lnTo>
                    <a:lnTo>
                      <a:pt x="756" y="839"/>
                    </a:lnTo>
                    <a:lnTo>
                      <a:pt x="724" y="889"/>
                    </a:lnTo>
                    <a:lnTo>
                      <a:pt x="693" y="941"/>
                    </a:lnTo>
                    <a:lnTo>
                      <a:pt x="664" y="994"/>
                    </a:lnTo>
                    <a:lnTo>
                      <a:pt x="635" y="1047"/>
                    </a:lnTo>
                    <a:lnTo>
                      <a:pt x="608" y="1101"/>
                    </a:lnTo>
                    <a:lnTo>
                      <a:pt x="582" y="1156"/>
                    </a:lnTo>
                    <a:lnTo>
                      <a:pt x="557" y="1211"/>
                    </a:lnTo>
                    <a:lnTo>
                      <a:pt x="532" y="1266"/>
                    </a:lnTo>
                    <a:lnTo>
                      <a:pt x="509" y="1322"/>
                    </a:lnTo>
                    <a:lnTo>
                      <a:pt x="488" y="1380"/>
                    </a:lnTo>
                    <a:lnTo>
                      <a:pt x="468" y="1436"/>
                    </a:lnTo>
                    <a:lnTo>
                      <a:pt x="449" y="1494"/>
                    </a:lnTo>
                    <a:lnTo>
                      <a:pt x="482" y="1493"/>
                    </a:lnTo>
                    <a:lnTo>
                      <a:pt x="516" y="1492"/>
                    </a:lnTo>
                    <a:lnTo>
                      <a:pt x="549" y="1491"/>
                    </a:lnTo>
                    <a:lnTo>
                      <a:pt x="583" y="1491"/>
                    </a:lnTo>
                    <a:lnTo>
                      <a:pt x="644" y="1491"/>
                    </a:lnTo>
                    <a:lnTo>
                      <a:pt x="706" y="1493"/>
                    </a:lnTo>
                    <a:lnTo>
                      <a:pt x="766" y="1496"/>
                    </a:lnTo>
                    <a:lnTo>
                      <a:pt x="828" y="1501"/>
                    </a:lnTo>
                    <a:lnTo>
                      <a:pt x="890" y="1507"/>
                    </a:lnTo>
                    <a:lnTo>
                      <a:pt x="951" y="1514"/>
                    </a:lnTo>
                    <a:lnTo>
                      <a:pt x="1012" y="1523"/>
                    </a:lnTo>
                    <a:lnTo>
                      <a:pt x="1073" y="1534"/>
                    </a:lnTo>
                    <a:lnTo>
                      <a:pt x="1102" y="1512"/>
                    </a:lnTo>
                    <a:lnTo>
                      <a:pt x="1131" y="1491"/>
                    </a:lnTo>
                    <a:lnTo>
                      <a:pt x="1162" y="1470"/>
                    </a:lnTo>
                    <a:lnTo>
                      <a:pt x="1191" y="1450"/>
                    </a:lnTo>
                    <a:lnTo>
                      <a:pt x="1222" y="1430"/>
                    </a:lnTo>
                    <a:lnTo>
                      <a:pt x="1254" y="1410"/>
                    </a:lnTo>
                    <a:lnTo>
                      <a:pt x="1285" y="1391"/>
                    </a:lnTo>
                    <a:lnTo>
                      <a:pt x="1316" y="1372"/>
                    </a:lnTo>
                    <a:lnTo>
                      <a:pt x="1349" y="1355"/>
                    </a:lnTo>
                    <a:lnTo>
                      <a:pt x="1381" y="1336"/>
                    </a:lnTo>
                    <a:lnTo>
                      <a:pt x="1413" y="1319"/>
                    </a:lnTo>
                    <a:lnTo>
                      <a:pt x="1446" y="1303"/>
                    </a:lnTo>
                    <a:lnTo>
                      <a:pt x="1479" y="1287"/>
                    </a:lnTo>
                    <a:lnTo>
                      <a:pt x="1512" y="1272"/>
                    </a:lnTo>
                    <a:lnTo>
                      <a:pt x="1545" y="1256"/>
                    </a:lnTo>
                    <a:lnTo>
                      <a:pt x="1579" y="1242"/>
                    </a:lnTo>
                    <a:lnTo>
                      <a:pt x="1592" y="1206"/>
                    </a:lnTo>
                    <a:lnTo>
                      <a:pt x="1606" y="1169"/>
                    </a:lnTo>
                    <a:lnTo>
                      <a:pt x="1621" y="1132"/>
                    </a:lnTo>
                    <a:lnTo>
                      <a:pt x="1636" y="1096"/>
                    </a:lnTo>
                    <a:lnTo>
                      <a:pt x="1652" y="1060"/>
                    </a:lnTo>
                    <a:lnTo>
                      <a:pt x="1668" y="1024"/>
                    </a:lnTo>
                    <a:lnTo>
                      <a:pt x="1684" y="989"/>
                    </a:lnTo>
                    <a:lnTo>
                      <a:pt x="1702" y="953"/>
                    </a:lnTo>
                    <a:lnTo>
                      <a:pt x="1719" y="919"/>
                    </a:lnTo>
                    <a:lnTo>
                      <a:pt x="1737" y="884"/>
                    </a:lnTo>
                    <a:lnTo>
                      <a:pt x="1756" y="849"/>
                    </a:lnTo>
                    <a:lnTo>
                      <a:pt x="1775" y="815"/>
                    </a:lnTo>
                    <a:lnTo>
                      <a:pt x="1814" y="748"/>
                    </a:lnTo>
                    <a:lnTo>
                      <a:pt x="1856" y="682"/>
                    </a:lnTo>
                    <a:lnTo>
                      <a:pt x="1781" y="667"/>
                    </a:lnTo>
                    <a:lnTo>
                      <a:pt x="1706" y="654"/>
                    </a:lnTo>
                    <a:lnTo>
                      <a:pt x="1630" y="642"/>
                    </a:lnTo>
                    <a:lnTo>
                      <a:pt x="1556" y="634"/>
                    </a:lnTo>
                    <a:lnTo>
                      <a:pt x="1480" y="626"/>
                    </a:lnTo>
                    <a:lnTo>
                      <a:pt x="1404" y="622"/>
                    </a:lnTo>
                    <a:lnTo>
                      <a:pt x="1328" y="618"/>
                    </a:lnTo>
                    <a:lnTo>
                      <a:pt x="1252" y="617"/>
                    </a:lnTo>
                    <a:lnTo>
                      <a:pt x="1207" y="617"/>
                    </a:lnTo>
                    <a:lnTo>
                      <a:pt x="1163" y="618"/>
                    </a:lnTo>
                    <a:lnTo>
                      <a:pt x="1117" y="621"/>
                    </a:lnTo>
                    <a:lnTo>
                      <a:pt x="1073" y="623"/>
                    </a:lnTo>
                    <a:lnTo>
                      <a:pt x="1028" y="626"/>
                    </a:lnTo>
                    <a:lnTo>
                      <a:pt x="984" y="630"/>
                    </a:lnTo>
                    <a:lnTo>
                      <a:pt x="939" y="635"/>
                    </a:lnTo>
                    <a:lnTo>
                      <a:pt x="894" y="640"/>
                    </a:lnTo>
                    <a:lnTo>
                      <a:pt x="894" y="640"/>
                    </a:lnTo>
                    <a:lnTo>
                      <a:pt x="836" y="621"/>
                    </a:lnTo>
                    <a:lnTo>
                      <a:pt x="776" y="603"/>
                    </a:lnTo>
                    <a:lnTo>
                      <a:pt x="717" y="586"/>
                    </a:lnTo>
                    <a:lnTo>
                      <a:pt x="657" y="571"/>
                    </a:lnTo>
                    <a:lnTo>
                      <a:pt x="598" y="557"/>
                    </a:lnTo>
                    <a:lnTo>
                      <a:pt x="537" y="543"/>
                    </a:lnTo>
                    <a:lnTo>
                      <a:pt x="478" y="531"/>
                    </a:lnTo>
                    <a:lnTo>
                      <a:pt x="418" y="520"/>
                    </a:lnTo>
                    <a:close/>
                    <a:moveTo>
                      <a:pt x="1574" y="0"/>
                    </a:moveTo>
                    <a:lnTo>
                      <a:pt x="1505" y="15"/>
                    </a:lnTo>
                    <a:lnTo>
                      <a:pt x="1436" y="31"/>
                    </a:lnTo>
                    <a:lnTo>
                      <a:pt x="1367" y="50"/>
                    </a:lnTo>
                    <a:lnTo>
                      <a:pt x="1299" y="69"/>
                    </a:lnTo>
                    <a:lnTo>
                      <a:pt x="1230" y="92"/>
                    </a:lnTo>
                    <a:lnTo>
                      <a:pt x="1163" y="115"/>
                    </a:lnTo>
                    <a:lnTo>
                      <a:pt x="1095" y="140"/>
                    </a:lnTo>
                    <a:lnTo>
                      <a:pt x="1028" y="168"/>
                    </a:lnTo>
                    <a:lnTo>
                      <a:pt x="1007" y="226"/>
                    </a:lnTo>
                    <a:lnTo>
                      <a:pt x="988" y="283"/>
                    </a:lnTo>
                    <a:lnTo>
                      <a:pt x="969" y="342"/>
                    </a:lnTo>
                    <a:lnTo>
                      <a:pt x="952" y="400"/>
                    </a:lnTo>
                    <a:lnTo>
                      <a:pt x="936" y="460"/>
                    </a:lnTo>
                    <a:lnTo>
                      <a:pt x="921" y="519"/>
                    </a:lnTo>
                    <a:lnTo>
                      <a:pt x="907" y="580"/>
                    </a:lnTo>
                    <a:lnTo>
                      <a:pt x="894" y="640"/>
                    </a:lnTo>
                    <a:lnTo>
                      <a:pt x="930" y="594"/>
                    </a:lnTo>
                    <a:lnTo>
                      <a:pt x="966" y="549"/>
                    </a:lnTo>
                    <a:lnTo>
                      <a:pt x="1004" y="504"/>
                    </a:lnTo>
                    <a:lnTo>
                      <a:pt x="1043" y="461"/>
                    </a:lnTo>
                    <a:lnTo>
                      <a:pt x="1082" y="418"/>
                    </a:lnTo>
                    <a:lnTo>
                      <a:pt x="1122" y="376"/>
                    </a:lnTo>
                    <a:lnTo>
                      <a:pt x="1164" y="333"/>
                    </a:lnTo>
                    <a:lnTo>
                      <a:pt x="1206" y="294"/>
                    </a:lnTo>
                    <a:lnTo>
                      <a:pt x="1249" y="254"/>
                    </a:lnTo>
                    <a:lnTo>
                      <a:pt x="1292" y="215"/>
                    </a:lnTo>
                    <a:lnTo>
                      <a:pt x="1338" y="177"/>
                    </a:lnTo>
                    <a:lnTo>
                      <a:pt x="1383" y="139"/>
                    </a:lnTo>
                    <a:lnTo>
                      <a:pt x="1430" y="104"/>
                    </a:lnTo>
                    <a:lnTo>
                      <a:pt x="1477" y="68"/>
                    </a:lnTo>
                    <a:lnTo>
                      <a:pt x="1525" y="33"/>
                    </a:lnTo>
                    <a:lnTo>
                      <a:pt x="1574" y="0"/>
                    </a:lnTo>
                    <a:close/>
                  </a:path>
                </a:pathLst>
              </a:custGeom>
              <a:solidFill>
                <a:srgbClr val="E42D15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2" name="Freeform 60"/>
              <p:cNvSpPr>
                <a:spLocks noEditPoints="1"/>
              </p:cNvSpPr>
              <p:nvPr userDrawn="1"/>
            </p:nvSpPr>
            <p:spPr bwMode="auto">
              <a:xfrm>
                <a:off x="4055" y="2084"/>
                <a:ext cx="511" cy="375"/>
              </a:xfrm>
              <a:custGeom>
                <a:avLst/>
                <a:gdLst/>
                <a:ahLst/>
                <a:cxnLst>
                  <a:cxn ang="0">
                    <a:pos x="773" y="371"/>
                  </a:cxn>
                  <a:cxn ang="0">
                    <a:pos x="733" y="402"/>
                  </a:cxn>
                  <a:cxn ang="0">
                    <a:pos x="620" y="500"/>
                  </a:cxn>
                  <a:cxn ang="0">
                    <a:pos x="513" y="606"/>
                  </a:cxn>
                  <a:cxn ang="0">
                    <a:pos x="413" y="717"/>
                  </a:cxn>
                  <a:cxn ang="0">
                    <a:pos x="320" y="835"/>
                  </a:cxn>
                  <a:cxn ang="0">
                    <a:pos x="234" y="959"/>
                  </a:cxn>
                  <a:cxn ang="0">
                    <a:pos x="421" y="1008"/>
                  </a:cxn>
                  <a:cxn ang="0">
                    <a:pos x="605" y="1072"/>
                  </a:cxn>
                  <a:cxn ang="0">
                    <a:pos x="753" y="1113"/>
                  </a:cxn>
                  <a:cxn ang="0">
                    <a:pos x="838" y="1083"/>
                  </a:cxn>
                  <a:cxn ang="0">
                    <a:pos x="925" y="1056"/>
                  </a:cxn>
                  <a:cxn ang="0">
                    <a:pos x="1013" y="1033"/>
                  </a:cxn>
                  <a:cxn ang="0">
                    <a:pos x="1103" y="1014"/>
                  </a:cxn>
                  <a:cxn ang="0">
                    <a:pos x="1191" y="1000"/>
                  </a:cxn>
                  <a:cxn ang="0">
                    <a:pos x="1310" y="844"/>
                  </a:cxn>
                  <a:cxn ang="0">
                    <a:pos x="1441" y="701"/>
                  </a:cxn>
                  <a:cxn ang="0">
                    <a:pos x="1488" y="588"/>
                  </a:cxn>
                  <a:cxn ang="0">
                    <a:pos x="1351" y="527"/>
                  </a:cxn>
                  <a:cxn ang="0">
                    <a:pos x="1211" y="474"/>
                  </a:cxn>
                  <a:cxn ang="0">
                    <a:pos x="1067" y="430"/>
                  </a:cxn>
                  <a:cxn ang="0">
                    <a:pos x="921" y="396"/>
                  </a:cxn>
                  <a:cxn ang="0">
                    <a:pos x="773" y="370"/>
                  </a:cxn>
                  <a:cxn ang="0">
                    <a:pos x="309" y="220"/>
                  </a:cxn>
                  <a:cxn ang="0">
                    <a:pos x="150" y="302"/>
                  </a:cxn>
                  <a:cxn ang="0">
                    <a:pos x="0" y="394"/>
                  </a:cxn>
                  <a:cxn ang="0">
                    <a:pos x="171" y="367"/>
                  </a:cxn>
                  <a:cxn ang="0">
                    <a:pos x="342" y="352"/>
                  </a:cxn>
                  <a:cxn ang="0">
                    <a:pos x="496" y="350"/>
                  </a:cxn>
                  <a:cxn ang="0">
                    <a:pos x="615" y="354"/>
                  </a:cxn>
                  <a:cxn ang="0">
                    <a:pos x="733" y="366"/>
                  </a:cxn>
                  <a:cxn ang="0">
                    <a:pos x="686" y="316"/>
                  </a:cxn>
                  <a:cxn ang="0">
                    <a:pos x="554" y="241"/>
                  </a:cxn>
                  <a:cxn ang="0">
                    <a:pos x="418" y="173"/>
                  </a:cxn>
                  <a:cxn ang="0">
                    <a:pos x="1223" y="1"/>
                  </a:cxn>
                  <a:cxn ang="0">
                    <a:pos x="1102" y="9"/>
                  </a:cxn>
                  <a:cxn ang="0">
                    <a:pos x="981" y="22"/>
                  </a:cxn>
                  <a:cxn ang="0">
                    <a:pos x="898" y="148"/>
                  </a:cxn>
                  <a:cxn ang="0">
                    <a:pos x="821" y="280"/>
                  </a:cxn>
                  <a:cxn ang="0">
                    <a:pos x="811" y="341"/>
                  </a:cxn>
                  <a:cxn ang="0">
                    <a:pos x="930" y="259"/>
                  </a:cxn>
                  <a:cxn ang="0">
                    <a:pos x="1054" y="184"/>
                  </a:cxn>
                  <a:cxn ang="0">
                    <a:pos x="1183" y="116"/>
                  </a:cxn>
                  <a:cxn ang="0">
                    <a:pos x="1315" y="56"/>
                  </a:cxn>
                  <a:cxn ang="0">
                    <a:pos x="1454" y="4"/>
                  </a:cxn>
                  <a:cxn ang="0">
                    <a:pos x="1340" y="0"/>
                  </a:cxn>
                </a:cxnLst>
                <a:rect l="0" t="0" r="r" b="b"/>
                <a:pathLst>
                  <a:path w="1534" h="1125">
                    <a:moveTo>
                      <a:pt x="773" y="370"/>
                    </a:moveTo>
                    <a:lnTo>
                      <a:pt x="773" y="370"/>
                    </a:lnTo>
                    <a:lnTo>
                      <a:pt x="773" y="371"/>
                    </a:lnTo>
                    <a:lnTo>
                      <a:pt x="773" y="370"/>
                    </a:lnTo>
                    <a:lnTo>
                      <a:pt x="772" y="370"/>
                    </a:lnTo>
                    <a:lnTo>
                      <a:pt x="733" y="402"/>
                    </a:lnTo>
                    <a:lnTo>
                      <a:pt x="694" y="434"/>
                    </a:lnTo>
                    <a:lnTo>
                      <a:pt x="657" y="466"/>
                    </a:lnTo>
                    <a:lnTo>
                      <a:pt x="620" y="500"/>
                    </a:lnTo>
                    <a:lnTo>
                      <a:pt x="583" y="534"/>
                    </a:lnTo>
                    <a:lnTo>
                      <a:pt x="548" y="569"/>
                    </a:lnTo>
                    <a:lnTo>
                      <a:pt x="513" y="606"/>
                    </a:lnTo>
                    <a:lnTo>
                      <a:pt x="478" y="641"/>
                    </a:lnTo>
                    <a:lnTo>
                      <a:pt x="445" y="679"/>
                    </a:lnTo>
                    <a:lnTo>
                      <a:pt x="413" y="717"/>
                    </a:lnTo>
                    <a:lnTo>
                      <a:pt x="380" y="756"/>
                    </a:lnTo>
                    <a:lnTo>
                      <a:pt x="350" y="795"/>
                    </a:lnTo>
                    <a:lnTo>
                      <a:pt x="320" y="835"/>
                    </a:lnTo>
                    <a:lnTo>
                      <a:pt x="291" y="876"/>
                    </a:lnTo>
                    <a:lnTo>
                      <a:pt x="261" y="917"/>
                    </a:lnTo>
                    <a:lnTo>
                      <a:pt x="234" y="959"/>
                    </a:lnTo>
                    <a:lnTo>
                      <a:pt x="297" y="974"/>
                    </a:lnTo>
                    <a:lnTo>
                      <a:pt x="360" y="990"/>
                    </a:lnTo>
                    <a:lnTo>
                      <a:pt x="421" y="1008"/>
                    </a:lnTo>
                    <a:lnTo>
                      <a:pt x="483" y="1028"/>
                    </a:lnTo>
                    <a:lnTo>
                      <a:pt x="544" y="1049"/>
                    </a:lnTo>
                    <a:lnTo>
                      <a:pt x="605" y="1072"/>
                    </a:lnTo>
                    <a:lnTo>
                      <a:pt x="665" y="1098"/>
                    </a:lnTo>
                    <a:lnTo>
                      <a:pt x="725" y="1125"/>
                    </a:lnTo>
                    <a:lnTo>
                      <a:pt x="753" y="1113"/>
                    </a:lnTo>
                    <a:lnTo>
                      <a:pt x="781" y="1103"/>
                    </a:lnTo>
                    <a:lnTo>
                      <a:pt x="809" y="1093"/>
                    </a:lnTo>
                    <a:lnTo>
                      <a:pt x="838" y="1083"/>
                    </a:lnTo>
                    <a:lnTo>
                      <a:pt x="866" y="1073"/>
                    </a:lnTo>
                    <a:lnTo>
                      <a:pt x="895" y="1065"/>
                    </a:lnTo>
                    <a:lnTo>
                      <a:pt x="925" y="1056"/>
                    </a:lnTo>
                    <a:lnTo>
                      <a:pt x="954" y="1048"/>
                    </a:lnTo>
                    <a:lnTo>
                      <a:pt x="984" y="1040"/>
                    </a:lnTo>
                    <a:lnTo>
                      <a:pt x="1013" y="1033"/>
                    </a:lnTo>
                    <a:lnTo>
                      <a:pt x="1043" y="1026"/>
                    </a:lnTo>
                    <a:lnTo>
                      <a:pt x="1072" y="1020"/>
                    </a:lnTo>
                    <a:lnTo>
                      <a:pt x="1103" y="1014"/>
                    </a:lnTo>
                    <a:lnTo>
                      <a:pt x="1132" y="1008"/>
                    </a:lnTo>
                    <a:lnTo>
                      <a:pt x="1162" y="1004"/>
                    </a:lnTo>
                    <a:lnTo>
                      <a:pt x="1191" y="1000"/>
                    </a:lnTo>
                    <a:lnTo>
                      <a:pt x="1229" y="947"/>
                    </a:lnTo>
                    <a:lnTo>
                      <a:pt x="1269" y="895"/>
                    </a:lnTo>
                    <a:lnTo>
                      <a:pt x="1310" y="844"/>
                    </a:lnTo>
                    <a:lnTo>
                      <a:pt x="1352" y="795"/>
                    </a:lnTo>
                    <a:lnTo>
                      <a:pt x="1395" y="747"/>
                    </a:lnTo>
                    <a:lnTo>
                      <a:pt x="1441" y="701"/>
                    </a:lnTo>
                    <a:lnTo>
                      <a:pt x="1486" y="655"/>
                    </a:lnTo>
                    <a:lnTo>
                      <a:pt x="1534" y="611"/>
                    </a:lnTo>
                    <a:lnTo>
                      <a:pt x="1488" y="588"/>
                    </a:lnTo>
                    <a:lnTo>
                      <a:pt x="1443" y="567"/>
                    </a:lnTo>
                    <a:lnTo>
                      <a:pt x="1398" y="546"/>
                    </a:lnTo>
                    <a:lnTo>
                      <a:pt x="1351" y="527"/>
                    </a:lnTo>
                    <a:lnTo>
                      <a:pt x="1305" y="508"/>
                    </a:lnTo>
                    <a:lnTo>
                      <a:pt x="1258" y="490"/>
                    </a:lnTo>
                    <a:lnTo>
                      <a:pt x="1211" y="474"/>
                    </a:lnTo>
                    <a:lnTo>
                      <a:pt x="1163" y="458"/>
                    </a:lnTo>
                    <a:lnTo>
                      <a:pt x="1116" y="444"/>
                    </a:lnTo>
                    <a:lnTo>
                      <a:pt x="1067" y="430"/>
                    </a:lnTo>
                    <a:lnTo>
                      <a:pt x="1018" y="418"/>
                    </a:lnTo>
                    <a:lnTo>
                      <a:pt x="970" y="406"/>
                    </a:lnTo>
                    <a:lnTo>
                      <a:pt x="921" y="396"/>
                    </a:lnTo>
                    <a:lnTo>
                      <a:pt x="872" y="387"/>
                    </a:lnTo>
                    <a:lnTo>
                      <a:pt x="823" y="378"/>
                    </a:lnTo>
                    <a:lnTo>
                      <a:pt x="773" y="370"/>
                    </a:lnTo>
                    <a:close/>
                    <a:moveTo>
                      <a:pt x="418" y="173"/>
                    </a:moveTo>
                    <a:lnTo>
                      <a:pt x="363" y="197"/>
                    </a:lnTo>
                    <a:lnTo>
                      <a:pt x="309" y="220"/>
                    </a:lnTo>
                    <a:lnTo>
                      <a:pt x="255" y="246"/>
                    </a:lnTo>
                    <a:lnTo>
                      <a:pt x="202" y="273"/>
                    </a:lnTo>
                    <a:lnTo>
                      <a:pt x="150" y="302"/>
                    </a:lnTo>
                    <a:lnTo>
                      <a:pt x="99" y="332"/>
                    </a:lnTo>
                    <a:lnTo>
                      <a:pt x="50" y="362"/>
                    </a:lnTo>
                    <a:lnTo>
                      <a:pt x="0" y="394"/>
                    </a:lnTo>
                    <a:lnTo>
                      <a:pt x="57" y="383"/>
                    </a:lnTo>
                    <a:lnTo>
                      <a:pt x="113" y="375"/>
                    </a:lnTo>
                    <a:lnTo>
                      <a:pt x="171" y="367"/>
                    </a:lnTo>
                    <a:lnTo>
                      <a:pt x="228" y="361"/>
                    </a:lnTo>
                    <a:lnTo>
                      <a:pt x="285" y="355"/>
                    </a:lnTo>
                    <a:lnTo>
                      <a:pt x="342" y="352"/>
                    </a:lnTo>
                    <a:lnTo>
                      <a:pt x="400" y="350"/>
                    </a:lnTo>
                    <a:lnTo>
                      <a:pt x="456" y="349"/>
                    </a:lnTo>
                    <a:lnTo>
                      <a:pt x="496" y="350"/>
                    </a:lnTo>
                    <a:lnTo>
                      <a:pt x="536" y="351"/>
                    </a:lnTo>
                    <a:lnTo>
                      <a:pt x="576" y="352"/>
                    </a:lnTo>
                    <a:lnTo>
                      <a:pt x="615" y="354"/>
                    </a:lnTo>
                    <a:lnTo>
                      <a:pt x="655" y="357"/>
                    </a:lnTo>
                    <a:lnTo>
                      <a:pt x="693" y="361"/>
                    </a:lnTo>
                    <a:lnTo>
                      <a:pt x="733" y="366"/>
                    </a:lnTo>
                    <a:lnTo>
                      <a:pt x="772" y="370"/>
                    </a:lnTo>
                    <a:lnTo>
                      <a:pt x="729" y="343"/>
                    </a:lnTo>
                    <a:lnTo>
                      <a:pt x="686" y="316"/>
                    </a:lnTo>
                    <a:lnTo>
                      <a:pt x="643" y="291"/>
                    </a:lnTo>
                    <a:lnTo>
                      <a:pt x="598" y="265"/>
                    </a:lnTo>
                    <a:lnTo>
                      <a:pt x="554" y="241"/>
                    </a:lnTo>
                    <a:lnTo>
                      <a:pt x="509" y="217"/>
                    </a:lnTo>
                    <a:lnTo>
                      <a:pt x="463" y="194"/>
                    </a:lnTo>
                    <a:lnTo>
                      <a:pt x="418" y="173"/>
                    </a:lnTo>
                    <a:close/>
                    <a:moveTo>
                      <a:pt x="1303" y="0"/>
                    </a:moveTo>
                    <a:lnTo>
                      <a:pt x="1263" y="0"/>
                    </a:lnTo>
                    <a:lnTo>
                      <a:pt x="1223" y="1"/>
                    </a:lnTo>
                    <a:lnTo>
                      <a:pt x="1183" y="3"/>
                    </a:lnTo>
                    <a:lnTo>
                      <a:pt x="1142" y="6"/>
                    </a:lnTo>
                    <a:lnTo>
                      <a:pt x="1102" y="9"/>
                    </a:lnTo>
                    <a:lnTo>
                      <a:pt x="1062" y="12"/>
                    </a:lnTo>
                    <a:lnTo>
                      <a:pt x="1022" y="17"/>
                    </a:lnTo>
                    <a:lnTo>
                      <a:pt x="981" y="22"/>
                    </a:lnTo>
                    <a:lnTo>
                      <a:pt x="953" y="64"/>
                    </a:lnTo>
                    <a:lnTo>
                      <a:pt x="925" y="106"/>
                    </a:lnTo>
                    <a:lnTo>
                      <a:pt x="898" y="148"/>
                    </a:lnTo>
                    <a:lnTo>
                      <a:pt x="872" y="192"/>
                    </a:lnTo>
                    <a:lnTo>
                      <a:pt x="846" y="235"/>
                    </a:lnTo>
                    <a:lnTo>
                      <a:pt x="821" y="280"/>
                    </a:lnTo>
                    <a:lnTo>
                      <a:pt x="797" y="325"/>
                    </a:lnTo>
                    <a:lnTo>
                      <a:pt x="773" y="370"/>
                    </a:lnTo>
                    <a:lnTo>
                      <a:pt x="811" y="341"/>
                    </a:lnTo>
                    <a:lnTo>
                      <a:pt x="850" y="313"/>
                    </a:lnTo>
                    <a:lnTo>
                      <a:pt x="890" y="285"/>
                    </a:lnTo>
                    <a:lnTo>
                      <a:pt x="930" y="259"/>
                    </a:lnTo>
                    <a:lnTo>
                      <a:pt x="971" y="233"/>
                    </a:lnTo>
                    <a:lnTo>
                      <a:pt x="1012" y="208"/>
                    </a:lnTo>
                    <a:lnTo>
                      <a:pt x="1054" y="184"/>
                    </a:lnTo>
                    <a:lnTo>
                      <a:pt x="1096" y="160"/>
                    </a:lnTo>
                    <a:lnTo>
                      <a:pt x="1139" y="138"/>
                    </a:lnTo>
                    <a:lnTo>
                      <a:pt x="1183" y="116"/>
                    </a:lnTo>
                    <a:lnTo>
                      <a:pt x="1227" y="95"/>
                    </a:lnTo>
                    <a:lnTo>
                      <a:pt x="1271" y="76"/>
                    </a:lnTo>
                    <a:lnTo>
                      <a:pt x="1315" y="56"/>
                    </a:lnTo>
                    <a:lnTo>
                      <a:pt x="1361" y="38"/>
                    </a:lnTo>
                    <a:lnTo>
                      <a:pt x="1407" y="22"/>
                    </a:lnTo>
                    <a:lnTo>
                      <a:pt x="1454" y="4"/>
                    </a:lnTo>
                    <a:lnTo>
                      <a:pt x="1416" y="2"/>
                    </a:lnTo>
                    <a:lnTo>
                      <a:pt x="1378" y="1"/>
                    </a:lnTo>
                    <a:lnTo>
                      <a:pt x="1340" y="0"/>
                    </a:lnTo>
                    <a:lnTo>
                      <a:pt x="1303" y="0"/>
                    </a:lnTo>
                    <a:close/>
                  </a:path>
                </a:pathLst>
              </a:custGeom>
              <a:solidFill>
                <a:srgbClr val="E42D15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3" name="Freeform 61"/>
              <p:cNvSpPr>
                <a:spLocks/>
              </p:cNvSpPr>
              <p:nvPr userDrawn="1"/>
            </p:nvSpPr>
            <p:spPr bwMode="auto">
              <a:xfrm>
                <a:off x="2732" y="868"/>
                <a:ext cx="902" cy="745"/>
              </a:xfrm>
              <a:custGeom>
                <a:avLst/>
                <a:gdLst/>
                <a:ahLst/>
                <a:cxnLst>
                  <a:cxn ang="0">
                    <a:pos x="2132" y="34"/>
                  </a:cxn>
                  <a:cxn ang="0">
                    <a:pos x="1892" y="100"/>
                  </a:cxn>
                  <a:cxn ang="0">
                    <a:pos x="1655" y="181"/>
                  </a:cxn>
                  <a:cxn ang="0">
                    <a:pos x="1420" y="277"/>
                  </a:cxn>
                  <a:cxn ang="0">
                    <a:pos x="1189" y="389"/>
                  </a:cxn>
                  <a:cxn ang="0">
                    <a:pos x="963" y="517"/>
                  </a:cxn>
                  <a:cxn ang="0">
                    <a:pos x="747" y="657"/>
                  </a:cxn>
                  <a:cxn ang="0">
                    <a:pos x="543" y="808"/>
                  </a:cxn>
                  <a:cxn ang="0">
                    <a:pos x="350" y="970"/>
                  </a:cxn>
                  <a:cxn ang="0">
                    <a:pos x="170" y="1142"/>
                  </a:cxn>
                  <a:cxn ang="0">
                    <a:pos x="0" y="1322"/>
                  </a:cxn>
                  <a:cxn ang="0">
                    <a:pos x="236" y="1215"/>
                  </a:cxn>
                  <a:cxn ang="0">
                    <a:pos x="476" y="1124"/>
                  </a:cxn>
                  <a:cxn ang="0">
                    <a:pos x="720" y="1048"/>
                  </a:cxn>
                  <a:cxn ang="0">
                    <a:pos x="969" y="987"/>
                  </a:cxn>
                  <a:cxn ang="0">
                    <a:pos x="1219" y="943"/>
                  </a:cxn>
                  <a:cxn ang="0">
                    <a:pos x="1199" y="1074"/>
                  </a:cxn>
                  <a:cxn ang="0">
                    <a:pos x="1055" y="1295"/>
                  </a:cxn>
                  <a:cxn ang="0">
                    <a:pos x="927" y="1525"/>
                  </a:cxn>
                  <a:cxn ang="0">
                    <a:pos x="812" y="1763"/>
                  </a:cxn>
                  <a:cxn ang="0">
                    <a:pos x="713" y="2009"/>
                  </a:cxn>
                  <a:cxn ang="0">
                    <a:pos x="681" y="2175"/>
                  </a:cxn>
                  <a:cxn ang="0">
                    <a:pos x="754" y="2172"/>
                  </a:cxn>
                  <a:cxn ang="0">
                    <a:pos x="827" y="2170"/>
                  </a:cxn>
                  <a:cxn ang="0">
                    <a:pos x="1030" y="2175"/>
                  </a:cxn>
                  <a:cxn ang="0">
                    <a:pos x="1298" y="2195"/>
                  </a:cxn>
                  <a:cxn ang="0">
                    <a:pos x="1565" y="2233"/>
                  </a:cxn>
                  <a:cxn ang="0">
                    <a:pos x="1694" y="2140"/>
                  </a:cxn>
                  <a:cxn ang="0">
                    <a:pos x="1827" y="2054"/>
                  </a:cxn>
                  <a:cxn ang="0">
                    <a:pos x="1967" y="1972"/>
                  </a:cxn>
                  <a:cxn ang="0">
                    <a:pos x="2108" y="1897"/>
                  </a:cxn>
                  <a:cxn ang="0">
                    <a:pos x="2253" y="1829"/>
                  </a:cxn>
                  <a:cxn ang="0">
                    <a:pos x="2342" y="1701"/>
                  </a:cxn>
                  <a:cxn ang="0">
                    <a:pos x="2409" y="1543"/>
                  </a:cxn>
                  <a:cxn ang="0">
                    <a:pos x="2481" y="1388"/>
                  </a:cxn>
                  <a:cxn ang="0">
                    <a:pos x="2560" y="1237"/>
                  </a:cxn>
                  <a:cxn ang="0">
                    <a:pos x="2645" y="1089"/>
                  </a:cxn>
                  <a:cxn ang="0">
                    <a:pos x="2650" y="982"/>
                  </a:cxn>
                  <a:cxn ang="0">
                    <a:pos x="2487" y="952"/>
                  </a:cxn>
                  <a:cxn ang="0">
                    <a:pos x="2322" y="928"/>
                  </a:cxn>
                  <a:cxn ang="0">
                    <a:pos x="2157" y="912"/>
                  </a:cxn>
                  <a:cxn ang="0">
                    <a:pos x="1991" y="902"/>
                  </a:cxn>
                  <a:cxn ang="0">
                    <a:pos x="1824" y="898"/>
                  </a:cxn>
                  <a:cxn ang="0">
                    <a:pos x="1629" y="903"/>
                  </a:cxn>
                  <a:cxn ang="0">
                    <a:pos x="1433" y="917"/>
                  </a:cxn>
                  <a:cxn ang="0">
                    <a:pos x="1356" y="864"/>
                  </a:cxn>
                  <a:cxn ang="0">
                    <a:pos x="1520" y="670"/>
                  </a:cxn>
                  <a:cxn ang="0">
                    <a:pos x="1696" y="485"/>
                  </a:cxn>
                  <a:cxn ang="0">
                    <a:pos x="1884" y="312"/>
                  </a:cxn>
                  <a:cxn ang="0">
                    <a:pos x="2083" y="150"/>
                  </a:cxn>
                  <a:cxn ang="0">
                    <a:pos x="2294" y="0"/>
                  </a:cxn>
                </a:cxnLst>
                <a:rect l="0" t="0" r="r" b="b"/>
                <a:pathLst>
                  <a:path w="2706" h="2233">
                    <a:moveTo>
                      <a:pt x="2294" y="0"/>
                    </a:moveTo>
                    <a:lnTo>
                      <a:pt x="2213" y="16"/>
                    </a:lnTo>
                    <a:lnTo>
                      <a:pt x="2132" y="34"/>
                    </a:lnTo>
                    <a:lnTo>
                      <a:pt x="2052" y="55"/>
                    </a:lnTo>
                    <a:lnTo>
                      <a:pt x="1972" y="76"/>
                    </a:lnTo>
                    <a:lnTo>
                      <a:pt x="1892" y="100"/>
                    </a:lnTo>
                    <a:lnTo>
                      <a:pt x="1813" y="126"/>
                    </a:lnTo>
                    <a:lnTo>
                      <a:pt x="1734" y="153"/>
                    </a:lnTo>
                    <a:lnTo>
                      <a:pt x="1655" y="181"/>
                    </a:lnTo>
                    <a:lnTo>
                      <a:pt x="1577" y="211"/>
                    </a:lnTo>
                    <a:lnTo>
                      <a:pt x="1498" y="244"/>
                    </a:lnTo>
                    <a:lnTo>
                      <a:pt x="1420" y="277"/>
                    </a:lnTo>
                    <a:lnTo>
                      <a:pt x="1344" y="313"/>
                    </a:lnTo>
                    <a:lnTo>
                      <a:pt x="1266" y="350"/>
                    </a:lnTo>
                    <a:lnTo>
                      <a:pt x="1189" y="389"/>
                    </a:lnTo>
                    <a:lnTo>
                      <a:pt x="1114" y="430"/>
                    </a:lnTo>
                    <a:lnTo>
                      <a:pt x="1038" y="472"/>
                    </a:lnTo>
                    <a:lnTo>
                      <a:pt x="963" y="517"/>
                    </a:lnTo>
                    <a:lnTo>
                      <a:pt x="890" y="562"/>
                    </a:lnTo>
                    <a:lnTo>
                      <a:pt x="819" y="608"/>
                    </a:lnTo>
                    <a:lnTo>
                      <a:pt x="747" y="657"/>
                    </a:lnTo>
                    <a:lnTo>
                      <a:pt x="678" y="706"/>
                    </a:lnTo>
                    <a:lnTo>
                      <a:pt x="610" y="756"/>
                    </a:lnTo>
                    <a:lnTo>
                      <a:pt x="543" y="808"/>
                    </a:lnTo>
                    <a:lnTo>
                      <a:pt x="477" y="861"/>
                    </a:lnTo>
                    <a:lnTo>
                      <a:pt x="414" y="915"/>
                    </a:lnTo>
                    <a:lnTo>
                      <a:pt x="350" y="970"/>
                    </a:lnTo>
                    <a:lnTo>
                      <a:pt x="288" y="1026"/>
                    </a:lnTo>
                    <a:lnTo>
                      <a:pt x="228" y="1083"/>
                    </a:lnTo>
                    <a:lnTo>
                      <a:pt x="170" y="1142"/>
                    </a:lnTo>
                    <a:lnTo>
                      <a:pt x="111" y="1201"/>
                    </a:lnTo>
                    <a:lnTo>
                      <a:pt x="55" y="1262"/>
                    </a:lnTo>
                    <a:lnTo>
                      <a:pt x="0" y="1322"/>
                    </a:lnTo>
                    <a:lnTo>
                      <a:pt x="79" y="1285"/>
                    </a:lnTo>
                    <a:lnTo>
                      <a:pt x="157" y="1250"/>
                    </a:lnTo>
                    <a:lnTo>
                      <a:pt x="236" y="1215"/>
                    </a:lnTo>
                    <a:lnTo>
                      <a:pt x="315" y="1183"/>
                    </a:lnTo>
                    <a:lnTo>
                      <a:pt x="395" y="1153"/>
                    </a:lnTo>
                    <a:lnTo>
                      <a:pt x="476" y="1124"/>
                    </a:lnTo>
                    <a:lnTo>
                      <a:pt x="557" y="1096"/>
                    </a:lnTo>
                    <a:lnTo>
                      <a:pt x="639" y="1072"/>
                    </a:lnTo>
                    <a:lnTo>
                      <a:pt x="720" y="1048"/>
                    </a:lnTo>
                    <a:lnTo>
                      <a:pt x="804" y="1026"/>
                    </a:lnTo>
                    <a:lnTo>
                      <a:pt x="886" y="1006"/>
                    </a:lnTo>
                    <a:lnTo>
                      <a:pt x="969" y="987"/>
                    </a:lnTo>
                    <a:lnTo>
                      <a:pt x="1052" y="971"/>
                    </a:lnTo>
                    <a:lnTo>
                      <a:pt x="1135" y="956"/>
                    </a:lnTo>
                    <a:lnTo>
                      <a:pt x="1219" y="943"/>
                    </a:lnTo>
                    <a:lnTo>
                      <a:pt x="1303" y="931"/>
                    </a:lnTo>
                    <a:lnTo>
                      <a:pt x="1251" y="1001"/>
                    </a:lnTo>
                    <a:lnTo>
                      <a:pt x="1199" y="1074"/>
                    </a:lnTo>
                    <a:lnTo>
                      <a:pt x="1150" y="1146"/>
                    </a:lnTo>
                    <a:lnTo>
                      <a:pt x="1102" y="1221"/>
                    </a:lnTo>
                    <a:lnTo>
                      <a:pt x="1055" y="1295"/>
                    </a:lnTo>
                    <a:lnTo>
                      <a:pt x="1011" y="1371"/>
                    </a:lnTo>
                    <a:lnTo>
                      <a:pt x="968" y="1447"/>
                    </a:lnTo>
                    <a:lnTo>
                      <a:pt x="927" y="1525"/>
                    </a:lnTo>
                    <a:lnTo>
                      <a:pt x="887" y="1604"/>
                    </a:lnTo>
                    <a:lnTo>
                      <a:pt x="849" y="1684"/>
                    </a:lnTo>
                    <a:lnTo>
                      <a:pt x="812" y="1763"/>
                    </a:lnTo>
                    <a:lnTo>
                      <a:pt x="778" y="1844"/>
                    </a:lnTo>
                    <a:lnTo>
                      <a:pt x="744" y="1927"/>
                    </a:lnTo>
                    <a:lnTo>
                      <a:pt x="713" y="2009"/>
                    </a:lnTo>
                    <a:lnTo>
                      <a:pt x="684" y="2092"/>
                    </a:lnTo>
                    <a:lnTo>
                      <a:pt x="656" y="2176"/>
                    </a:lnTo>
                    <a:lnTo>
                      <a:pt x="681" y="2175"/>
                    </a:lnTo>
                    <a:lnTo>
                      <a:pt x="704" y="2174"/>
                    </a:lnTo>
                    <a:lnTo>
                      <a:pt x="729" y="2173"/>
                    </a:lnTo>
                    <a:lnTo>
                      <a:pt x="754" y="2172"/>
                    </a:lnTo>
                    <a:lnTo>
                      <a:pt x="778" y="2172"/>
                    </a:lnTo>
                    <a:lnTo>
                      <a:pt x="803" y="2172"/>
                    </a:lnTo>
                    <a:lnTo>
                      <a:pt x="827" y="2170"/>
                    </a:lnTo>
                    <a:lnTo>
                      <a:pt x="852" y="2170"/>
                    </a:lnTo>
                    <a:lnTo>
                      <a:pt x="941" y="2172"/>
                    </a:lnTo>
                    <a:lnTo>
                      <a:pt x="1030" y="2175"/>
                    </a:lnTo>
                    <a:lnTo>
                      <a:pt x="1119" y="2179"/>
                    </a:lnTo>
                    <a:lnTo>
                      <a:pt x="1209" y="2187"/>
                    </a:lnTo>
                    <a:lnTo>
                      <a:pt x="1298" y="2195"/>
                    </a:lnTo>
                    <a:lnTo>
                      <a:pt x="1387" y="2206"/>
                    </a:lnTo>
                    <a:lnTo>
                      <a:pt x="1476" y="2219"/>
                    </a:lnTo>
                    <a:lnTo>
                      <a:pt x="1565" y="2233"/>
                    </a:lnTo>
                    <a:lnTo>
                      <a:pt x="1607" y="2202"/>
                    </a:lnTo>
                    <a:lnTo>
                      <a:pt x="1650" y="2170"/>
                    </a:lnTo>
                    <a:lnTo>
                      <a:pt x="1694" y="2140"/>
                    </a:lnTo>
                    <a:lnTo>
                      <a:pt x="1738" y="2111"/>
                    </a:lnTo>
                    <a:lnTo>
                      <a:pt x="1782" y="2082"/>
                    </a:lnTo>
                    <a:lnTo>
                      <a:pt x="1827" y="2054"/>
                    </a:lnTo>
                    <a:lnTo>
                      <a:pt x="1873" y="2026"/>
                    </a:lnTo>
                    <a:lnTo>
                      <a:pt x="1919" y="1999"/>
                    </a:lnTo>
                    <a:lnTo>
                      <a:pt x="1967" y="1972"/>
                    </a:lnTo>
                    <a:lnTo>
                      <a:pt x="2013" y="1946"/>
                    </a:lnTo>
                    <a:lnTo>
                      <a:pt x="2061" y="1921"/>
                    </a:lnTo>
                    <a:lnTo>
                      <a:pt x="2108" y="1897"/>
                    </a:lnTo>
                    <a:lnTo>
                      <a:pt x="2156" y="1874"/>
                    </a:lnTo>
                    <a:lnTo>
                      <a:pt x="2204" y="1851"/>
                    </a:lnTo>
                    <a:lnTo>
                      <a:pt x="2253" y="1829"/>
                    </a:lnTo>
                    <a:lnTo>
                      <a:pt x="2301" y="1809"/>
                    </a:lnTo>
                    <a:lnTo>
                      <a:pt x="2321" y="1755"/>
                    </a:lnTo>
                    <a:lnTo>
                      <a:pt x="2342" y="1701"/>
                    </a:lnTo>
                    <a:lnTo>
                      <a:pt x="2363" y="1648"/>
                    </a:lnTo>
                    <a:lnTo>
                      <a:pt x="2386" y="1595"/>
                    </a:lnTo>
                    <a:lnTo>
                      <a:pt x="2409" y="1543"/>
                    </a:lnTo>
                    <a:lnTo>
                      <a:pt x="2432" y="1490"/>
                    </a:lnTo>
                    <a:lnTo>
                      <a:pt x="2456" y="1440"/>
                    </a:lnTo>
                    <a:lnTo>
                      <a:pt x="2481" y="1388"/>
                    </a:lnTo>
                    <a:lnTo>
                      <a:pt x="2507" y="1337"/>
                    </a:lnTo>
                    <a:lnTo>
                      <a:pt x="2533" y="1286"/>
                    </a:lnTo>
                    <a:lnTo>
                      <a:pt x="2560" y="1237"/>
                    </a:lnTo>
                    <a:lnTo>
                      <a:pt x="2588" y="1187"/>
                    </a:lnTo>
                    <a:lnTo>
                      <a:pt x="2616" y="1137"/>
                    </a:lnTo>
                    <a:lnTo>
                      <a:pt x="2645" y="1089"/>
                    </a:lnTo>
                    <a:lnTo>
                      <a:pt x="2675" y="1040"/>
                    </a:lnTo>
                    <a:lnTo>
                      <a:pt x="2706" y="993"/>
                    </a:lnTo>
                    <a:lnTo>
                      <a:pt x="2650" y="982"/>
                    </a:lnTo>
                    <a:lnTo>
                      <a:pt x="2596" y="971"/>
                    </a:lnTo>
                    <a:lnTo>
                      <a:pt x="2541" y="960"/>
                    </a:lnTo>
                    <a:lnTo>
                      <a:pt x="2487" y="952"/>
                    </a:lnTo>
                    <a:lnTo>
                      <a:pt x="2432" y="943"/>
                    </a:lnTo>
                    <a:lnTo>
                      <a:pt x="2377" y="936"/>
                    </a:lnTo>
                    <a:lnTo>
                      <a:pt x="2322" y="928"/>
                    </a:lnTo>
                    <a:lnTo>
                      <a:pt x="2267" y="921"/>
                    </a:lnTo>
                    <a:lnTo>
                      <a:pt x="2212" y="916"/>
                    </a:lnTo>
                    <a:lnTo>
                      <a:pt x="2157" y="912"/>
                    </a:lnTo>
                    <a:lnTo>
                      <a:pt x="2101" y="907"/>
                    </a:lnTo>
                    <a:lnTo>
                      <a:pt x="2046" y="904"/>
                    </a:lnTo>
                    <a:lnTo>
                      <a:pt x="1991" y="902"/>
                    </a:lnTo>
                    <a:lnTo>
                      <a:pt x="1935" y="900"/>
                    </a:lnTo>
                    <a:lnTo>
                      <a:pt x="1879" y="899"/>
                    </a:lnTo>
                    <a:lnTo>
                      <a:pt x="1824" y="898"/>
                    </a:lnTo>
                    <a:lnTo>
                      <a:pt x="1759" y="899"/>
                    </a:lnTo>
                    <a:lnTo>
                      <a:pt x="1694" y="900"/>
                    </a:lnTo>
                    <a:lnTo>
                      <a:pt x="1629" y="903"/>
                    </a:lnTo>
                    <a:lnTo>
                      <a:pt x="1563" y="906"/>
                    </a:lnTo>
                    <a:lnTo>
                      <a:pt x="1498" y="911"/>
                    </a:lnTo>
                    <a:lnTo>
                      <a:pt x="1433" y="917"/>
                    </a:lnTo>
                    <a:lnTo>
                      <a:pt x="1368" y="924"/>
                    </a:lnTo>
                    <a:lnTo>
                      <a:pt x="1303" y="931"/>
                    </a:lnTo>
                    <a:lnTo>
                      <a:pt x="1356" y="864"/>
                    </a:lnTo>
                    <a:lnTo>
                      <a:pt x="1408" y="798"/>
                    </a:lnTo>
                    <a:lnTo>
                      <a:pt x="1464" y="734"/>
                    </a:lnTo>
                    <a:lnTo>
                      <a:pt x="1520" y="670"/>
                    </a:lnTo>
                    <a:lnTo>
                      <a:pt x="1577" y="607"/>
                    </a:lnTo>
                    <a:lnTo>
                      <a:pt x="1635" y="546"/>
                    </a:lnTo>
                    <a:lnTo>
                      <a:pt x="1696" y="485"/>
                    </a:lnTo>
                    <a:lnTo>
                      <a:pt x="1757" y="426"/>
                    </a:lnTo>
                    <a:lnTo>
                      <a:pt x="1820" y="369"/>
                    </a:lnTo>
                    <a:lnTo>
                      <a:pt x="1884" y="312"/>
                    </a:lnTo>
                    <a:lnTo>
                      <a:pt x="1948" y="257"/>
                    </a:lnTo>
                    <a:lnTo>
                      <a:pt x="2015" y="203"/>
                    </a:lnTo>
                    <a:lnTo>
                      <a:pt x="2083" y="150"/>
                    </a:lnTo>
                    <a:lnTo>
                      <a:pt x="2151" y="98"/>
                    </a:lnTo>
                    <a:lnTo>
                      <a:pt x="2222" y="48"/>
                    </a:lnTo>
                    <a:lnTo>
                      <a:pt x="2294" y="0"/>
                    </a:lnTo>
                    <a:close/>
                  </a:path>
                </a:pathLst>
              </a:custGeom>
              <a:solidFill>
                <a:srgbClr val="E42D15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4" name="Freeform 62"/>
              <p:cNvSpPr>
                <a:spLocks noEditPoints="1"/>
              </p:cNvSpPr>
              <p:nvPr userDrawn="1"/>
            </p:nvSpPr>
            <p:spPr bwMode="auto">
              <a:xfrm>
                <a:off x="3718" y="1212"/>
                <a:ext cx="745" cy="546"/>
              </a:xfrm>
              <a:custGeom>
                <a:avLst/>
                <a:gdLst/>
                <a:ahLst/>
                <a:cxnLst>
                  <a:cxn ang="0">
                    <a:pos x="528" y="286"/>
                  </a:cxn>
                  <a:cxn ang="0">
                    <a:pos x="411" y="340"/>
                  </a:cxn>
                  <a:cxn ang="0">
                    <a:pos x="294" y="399"/>
                  </a:cxn>
                  <a:cxn ang="0">
                    <a:pos x="182" y="462"/>
                  </a:cxn>
                  <a:cxn ang="0">
                    <a:pos x="0" y="574"/>
                  </a:cxn>
                  <a:cxn ang="0">
                    <a:pos x="249" y="534"/>
                  </a:cxn>
                  <a:cxn ang="0">
                    <a:pos x="498" y="513"/>
                  </a:cxn>
                  <a:cxn ang="0">
                    <a:pos x="722" y="509"/>
                  </a:cxn>
                  <a:cxn ang="0">
                    <a:pos x="897" y="517"/>
                  </a:cxn>
                  <a:cxn ang="0">
                    <a:pos x="1070" y="533"/>
                  </a:cxn>
                  <a:cxn ang="0">
                    <a:pos x="1000" y="461"/>
                  </a:cxn>
                  <a:cxn ang="0">
                    <a:pos x="807" y="350"/>
                  </a:cxn>
                  <a:cxn ang="0">
                    <a:pos x="609" y="252"/>
                  </a:cxn>
                  <a:cxn ang="0">
                    <a:pos x="1782" y="2"/>
                  </a:cxn>
                  <a:cxn ang="0">
                    <a:pos x="1606" y="13"/>
                  </a:cxn>
                  <a:cxn ang="0">
                    <a:pos x="1430" y="32"/>
                  </a:cxn>
                  <a:cxn ang="0">
                    <a:pos x="1308" y="217"/>
                  </a:cxn>
                  <a:cxn ang="0">
                    <a:pos x="1196" y="409"/>
                  </a:cxn>
                  <a:cxn ang="0">
                    <a:pos x="1070" y="586"/>
                  </a:cxn>
                  <a:cxn ang="0">
                    <a:pos x="904" y="728"/>
                  </a:cxn>
                  <a:cxn ang="0">
                    <a:pos x="748" y="882"/>
                  </a:cxn>
                  <a:cxn ang="0">
                    <a:pos x="602" y="1045"/>
                  </a:cxn>
                  <a:cxn ang="0">
                    <a:pos x="466" y="1216"/>
                  </a:cxn>
                  <a:cxn ang="0">
                    <a:pos x="342" y="1396"/>
                  </a:cxn>
                  <a:cxn ang="0">
                    <a:pos x="479" y="1430"/>
                  </a:cxn>
                  <a:cxn ang="0">
                    <a:pos x="615" y="1469"/>
                  </a:cxn>
                  <a:cxn ang="0">
                    <a:pos x="750" y="1513"/>
                  </a:cxn>
                  <a:cxn ang="0">
                    <a:pos x="883" y="1563"/>
                  </a:cxn>
                  <a:cxn ang="0">
                    <a:pos x="1013" y="1618"/>
                  </a:cxn>
                  <a:cxn ang="0">
                    <a:pos x="1139" y="1607"/>
                  </a:cxn>
                  <a:cxn ang="0">
                    <a:pos x="1263" y="1564"/>
                  </a:cxn>
                  <a:cxn ang="0">
                    <a:pos x="1391" y="1526"/>
                  </a:cxn>
                  <a:cxn ang="0">
                    <a:pos x="1521" y="1495"/>
                  </a:cxn>
                  <a:cxn ang="0">
                    <a:pos x="1651" y="1470"/>
                  </a:cxn>
                  <a:cxn ang="0">
                    <a:pos x="1764" y="1417"/>
                  </a:cxn>
                  <a:cxn ang="0">
                    <a:pos x="1850" y="1304"/>
                  </a:cxn>
                  <a:cxn ang="0">
                    <a:pos x="1940" y="1194"/>
                  </a:cxn>
                  <a:cxn ang="0">
                    <a:pos x="2034" y="1088"/>
                  </a:cxn>
                  <a:cxn ang="0">
                    <a:pos x="2133" y="986"/>
                  </a:cxn>
                  <a:cxn ang="0">
                    <a:pos x="2235" y="890"/>
                  </a:cxn>
                  <a:cxn ang="0">
                    <a:pos x="2037" y="795"/>
                  </a:cxn>
                  <a:cxn ang="0">
                    <a:pos x="1833" y="714"/>
                  </a:cxn>
                  <a:cxn ang="0">
                    <a:pos x="1626" y="646"/>
                  </a:cxn>
                  <a:cxn ang="0">
                    <a:pos x="1414" y="592"/>
                  </a:cxn>
                  <a:cxn ang="0">
                    <a:pos x="1199" y="551"/>
                  </a:cxn>
                  <a:cxn ang="0">
                    <a:pos x="1239" y="456"/>
                  </a:cxn>
                  <a:cxn ang="0">
                    <a:pos x="1415" y="340"/>
                  </a:cxn>
                  <a:cxn ang="0">
                    <a:pos x="1598" y="234"/>
                  </a:cxn>
                  <a:cxn ang="0">
                    <a:pos x="1788" y="139"/>
                  </a:cxn>
                  <a:cxn ang="0">
                    <a:pos x="1984" y="56"/>
                  </a:cxn>
                  <a:cxn ang="0">
                    <a:pos x="2091" y="5"/>
                  </a:cxn>
                  <a:cxn ang="0">
                    <a:pos x="2009" y="2"/>
                  </a:cxn>
                  <a:cxn ang="0">
                    <a:pos x="1926" y="0"/>
                  </a:cxn>
                </a:cxnLst>
                <a:rect l="0" t="0" r="r" b="b"/>
                <a:pathLst>
                  <a:path w="2235" h="1638">
                    <a:moveTo>
                      <a:pt x="609" y="252"/>
                    </a:moveTo>
                    <a:lnTo>
                      <a:pt x="569" y="268"/>
                    </a:lnTo>
                    <a:lnTo>
                      <a:pt x="528" y="286"/>
                    </a:lnTo>
                    <a:lnTo>
                      <a:pt x="490" y="303"/>
                    </a:lnTo>
                    <a:lnTo>
                      <a:pt x="450" y="321"/>
                    </a:lnTo>
                    <a:lnTo>
                      <a:pt x="411" y="340"/>
                    </a:lnTo>
                    <a:lnTo>
                      <a:pt x="372" y="359"/>
                    </a:lnTo>
                    <a:lnTo>
                      <a:pt x="333" y="379"/>
                    </a:lnTo>
                    <a:lnTo>
                      <a:pt x="294" y="399"/>
                    </a:lnTo>
                    <a:lnTo>
                      <a:pt x="256" y="420"/>
                    </a:lnTo>
                    <a:lnTo>
                      <a:pt x="218" y="440"/>
                    </a:lnTo>
                    <a:lnTo>
                      <a:pt x="182" y="462"/>
                    </a:lnTo>
                    <a:lnTo>
                      <a:pt x="145" y="483"/>
                    </a:lnTo>
                    <a:lnTo>
                      <a:pt x="72" y="527"/>
                    </a:lnTo>
                    <a:lnTo>
                      <a:pt x="0" y="574"/>
                    </a:lnTo>
                    <a:lnTo>
                      <a:pt x="83" y="559"/>
                    </a:lnTo>
                    <a:lnTo>
                      <a:pt x="166" y="546"/>
                    </a:lnTo>
                    <a:lnTo>
                      <a:pt x="249" y="534"/>
                    </a:lnTo>
                    <a:lnTo>
                      <a:pt x="332" y="525"/>
                    </a:lnTo>
                    <a:lnTo>
                      <a:pt x="415" y="518"/>
                    </a:lnTo>
                    <a:lnTo>
                      <a:pt x="498" y="513"/>
                    </a:lnTo>
                    <a:lnTo>
                      <a:pt x="581" y="510"/>
                    </a:lnTo>
                    <a:lnTo>
                      <a:pt x="665" y="509"/>
                    </a:lnTo>
                    <a:lnTo>
                      <a:pt x="722" y="509"/>
                    </a:lnTo>
                    <a:lnTo>
                      <a:pt x="780" y="511"/>
                    </a:lnTo>
                    <a:lnTo>
                      <a:pt x="838" y="513"/>
                    </a:lnTo>
                    <a:lnTo>
                      <a:pt x="897" y="517"/>
                    </a:lnTo>
                    <a:lnTo>
                      <a:pt x="954" y="521"/>
                    </a:lnTo>
                    <a:lnTo>
                      <a:pt x="1012" y="526"/>
                    </a:lnTo>
                    <a:lnTo>
                      <a:pt x="1070" y="533"/>
                    </a:lnTo>
                    <a:lnTo>
                      <a:pt x="1127" y="540"/>
                    </a:lnTo>
                    <a:lnTo>
                      <a:pt x="1064" y="499"/>
                    </a:lnTo>
                    <a:lnTo>
                      <a:pt x="1000" y="461"/>
                    </a:lnTo>
                    <a:lnTo>
                      <a:pt x="937" y="423"/>
                    </a:lnTo>
                    <a:lnTo>
                      <a:pt x="872" y="386"/>
                    </a:lnTo>
                    <a:lnTo>
                      <a:pt x="807" y="350"/>
                    </a:lnTo>
                    <a:lnTo>
                      <a:pt x="742" y="317"/>
                    </a:lnTo>
                    <a:lnTo>
                      <a:pt x="676" y="284"/>
                    </a:lnTo>
                    <a:lnTo>
                      <a:pt x="609" y="252"/>
                    </a:lnTo>
                    <a:close/>
                    <a:moveTo>
                      <a:pt x="1899" y="0"/>
                    </a:moveTo>
                    <a:lnTo>
                      <a:pt x="1841" y="1"/>
                    </a:lnTo>
                    <a:lnTo>
                      <a:pt x="1782" y="2"/>
                    </a:lnTo>
                    <a:lnTo>
                      <a:pt x="1724" y="4"/>
                    </a:lnTo>
                    <a:lnTo>
                      <a:pt x="1665" y="8"/>
                    </a:lnTo>
                    <a:lnTo>
                      <a:pt x="1606" y="13"/>
                    </a:lnTo>
                    <a:lnTo>
                      <a:pt x="1548" y="18"/>
                    </a:lnTo>
                    <a:lnTo>
                      <a:pt x="1489" y="24"/>
                    </a:lnTo>
                    <a:lnTo>
                      <a:pt x="1430" y="32"/>
                    </a:lnTo>
                    <a:lnTo>
                      <a:pt x="1388" y="92"/>
                    </a:lnTo>
                    <a:lnTo>
                      <a:pt x="1348" y="154"/>
                    </a:lnTo>
                    <a:lnTo>
                      <a:pt x="1308" y="217"/>
                    </a:lnTo>
                    <a:lnTo>
                      <a:pt x="1270" y="279"/>
                    </a:lnTo>
                    <a:lnTo>
                      <a:pt x="1233" y="344"/>
                    </a:lnTo>
                    <a:lnTo>
                      <a:pt x="1196" y="409"/>
                    </a:lnTo>
                    <a:lnTo>
                      <a:pt x="1161" y="473"/>
                    </a:lnTo>
                    <a:lnTo>
                      <a:pt x="1127" y="540"/>
                    </a:lnTo>
                    <a:lnTo>
                      <a:pt x="1070" y="586"/>
                    </a:lnTo>
                    <a:lnTo>
                      <a:pt x="1013" y="632"/>
                    </a:lnTo>
                    <a:lnTo>
                      <a:pt x="958" y="680"/>
                    </a:lnTo>
                    <a:lnTo>
                      <a:pt x="904" y="728"/>
                    </a:lnTo>
                    <a:lnTo>
                      <a:pt x="850" y="778"/>
                    </a:lnTo>
                    <a:lnTo>
                      <a:pt x="798" y="830"/>
                    </a:lnTo>
                    <a:lnTo>
                      <a:pt x="748" y="882"/>
                    </a:lnTo>
                    <a:lnTo>
                      <a:pt x="698" y="934"/>
                    </a:lnTo>
                    <a:lnTo>
                      <a:pt x="649" y="989"/>
                    </a:lnTo>
                    <a:lnTo>
                      <a:pt x="602" y="1045"/>
                    </a:lnTo>
                    <a:lnTo>
                      <a:pt x="555" y="1101"/>
                    </a:lnTo>
                    <a:lnTo>
                      <a:pt x="510" y="1158"/>
                    </a:lnTo>
                    <a:lnTo>
                      <a:pt x="466" y="1216"/>
                    </a:lnTo>
                    <a:lnTo>
                      <a:pt x="424" y="1276"/>
                    </a:lnTo>
                    <a:lnTo>
                      <a:pt x="382" y="1336"/>
                    </a:lnTo>
                    <a:lnTo>
                      <a:pt x="342" y="1396"/>
                    </a:lnTo>
                    <a:lnTo>
                      <a:pt x="387" y="1407"/>
                    </a:lnTo>
                    <a:lnTo>
                      <a:pt x="433" y="1418"/>
                    </a:lnTo>
                    <a:lnTo>
                      <a:pt x="479" y="1430"/>
                    </a:lnTo>
                    <a:lnTo>
                      <a:pt x="524" y="1442"/>
                    </a:lnTo>
                    <a:lnTo>
                      <a:pt x="569" y="1455"/>
                    </a:lnTo>
                    <a:lnTo>
                      <a:pt x="615" y="1469"/>
                    </a:lnTo>
                    <a:lnTo>
                      <a:pt x="660" y="1483"/>
                    </a:lnTo>
                    <a:lnTo>
                      <a:pt x="704" y="1497"/>
                    </a:lnTo>
                    <a:lnTo>
                      <a:pt x="750" y="1513"/>
                    </a:lnTo>
                    <a:lnTo>
                      <a:pt x="794" y="1528"/>
                    </a:lnTo>
                    <a:lnTo>
                      <a:pt x="838" y="1545"/>
                    </a:lnTo>
                    <a:lnTo>
                      <a:pt x="883" y="1563"/>
                    </a:lnTo>
                    <a:lnTo>
                      <a:pt x="926" y="1580"/>
                    </a:lnTo>
                    <a:lnTo>
                      <a:pt x="970" y="1599"/>
                    </a:lnTo>
                    <a:lnTo>
                      <a:pt x="1013" y="1618"/>
                    </a:lnTo>
                    <a:lnTo>
                      <a:pt x="1057" y="1638"/>
                    </a:lnTo>
                    <a:lnTo>
                      <a:pt x="1098" y="1622"/>
                    </a:lnTo>
                    <a:lnTo>
                      <a:pt x="1139" y="1607"/>
                    </a:lnTo>
                    <a:lnTo>
                      <a:pt x="1180" y="1592"/>
                    </a:lnTo>
                    <a:lnTo>
                      <a:pt x="1221" y="1577"/>
                    </a:lnTo>
                    <a:lnTo>
                      <a:pt x="1263" y="1564"/>
                    </a:lnTo>
                    <a:lnTo>
                      <a:pt x="1305" y="1551"/>
                    </a:lnTo>
                    <a:lnTo>
                      <a:pt x="1348" y="1538"/>
                    </a:lnTo>
                    <a:lnTo>
                      <a:pt x="1391" y="1526"/>
                    </a:lnTo>
                    <a:lnTo>
                      <a:pt x="1435" y="1515"/>
                    </a:lnTo>
                    <a:lnTo>
                      <a:pt x="1478" y="1504"/>
                    </a:lnTo>
                    <a:lnTo>
                      <a:pt x="1521" y="1495"/>
                    </a:lnTo>
                    <a:lnTo>
                      <a:pt x="1564" y="1485"/>
                    </a:lnTo>
                    <a:lnTo>
                      <a:pt x="1607" y="1477"/>
                    </a:lnTo>
                    <a:lnTo>
                      <a:pt x="1651" y="1470"/>
                    </a:lnTo>
                    <a:lnTo>
                      <a:pt x="1694" y="1462"/>
                    </a:lnTo>
                    <a:lnTo>
                      <a:pt x="1737" y="1456"/>
                    </a:lnTo>
                    <a:lnTo>
                      <a:pt x="1764" y="1417"/>
                    </a:lnTo>
                    <a:lnTo>
                      <a:pt x="1792" y="1379"/>
                    </a:lnTo>
                    <a:lnTo>
                      <a:pt x="1821" y="1341"/>
                    </a:lnTo>
                    <a:lnTo>
                      <a:pt x="1850" y="1304"/>
                    </a:lnTo>
                    <a:lnTo>
                      <a:pt x="1880" y="1266"/>
                    </a:lnTo>
                    <a:lnTo>
                      <a:pt x="1910" y="1230"/>
                    </a:lnTo>
                    <a:lnTo>
                      <a:pt x="1940" y="1194"/>
                    </a:lnTo>
                    <a:lnTo>
                      <a:pt x="1971" y="1158"/>
                    </a:lnTo>
                    <a:lnTo>
                      <a:pt x="2003" y="1122"/>
                    </a:lnTo>
                    <a:lnTo>
                      <a:pt x="2034" y="1088"/>
                    </a:lnTo>
                    <a:lnTo>
                      <a:pt x="2066" y="1054"/>
                    </a:lnTo>
                    <a:lnTo>
                      <a:pt x="2100" y="1020"/>
                    </a:lnTo>
                    <a:lnTo>
                      <a:pt x="2133" y="986"/>
                    </a:lnTo>
                    <a:lnTo>
                      <a:pt x="2167" y="954"/>
                    </a:lnTo>
                    <a:lnTo>
                      <a:pt x="2200" y="921"/>
                    </a:lnTo>
                    <a:lnTo>
                      <a:pt x="2235" y="890"/>
                    </a:lnTo>
                    <a:lnTo>
                      <a:pt x="2170" y="857"/>
                    </a:lnTo>
                    <a:lnTo>
                      <a:pt x="2104" y="825"/>
                    </a:lnTo>
                    <a:lnTo>
                      <a:pt x="2037" y="795"/>
                    </a:lnTo>
                    <a:lnTo>
                      <a:pt x="1970" y="767"/>
                    </a:lnTo>
                    <a:lnTo>
                      <a:pt x="1902" y="740"/>
                    </a:lnTo>
                    <a:lnTo>
                      <a:pt x="1833" y="714"/>
                    </a:lnTo>
                    <a:lnTo>
                      <a:pt x="1765" y="690"/>
                    </a:lnTo>
                    <a:lnTo>
                      <a:pt x="1696" y="668"/>
                    </a:lnTo>
                    <a:lnTo>
                      <a:pt x="1626" y="646"/>
                    </a:lnTo>
                    <a:lnTo>
                      <a:pt x="1556" y="627"/>
                    </a:lnTo>
                    <a:lnTo>
                      <a:pt x="1485" y="608"/>
                    </a:lnTo>
                    <a:lnTo>
                      <a:pt x="1414" y="592"/>
                    </a:lnTo>
                    <a:lnTo>
                      <a:pt x="1343" y="577"/>
                    </a:lnTo>
                    <a:lnTo>
                      <a:pt x="1271" y="563"/>
                    </a:lnTo>
                    <a:lnTo>
                      <a:pt x="1199" y="551"/>
                    </a:lnTo>
                    <a:lnTo>
                      <a:pt x="1127" y="540"/>
                    </a:lnTo>
                    <a:lnTo>
                      <a:pt x="1183" y="498"/>
                    </a:lnTo>
                    <a:lnTo>
                      <a:pt x="1239" y="456"/>
                    </a:lnTo>
                    <a:lnTo>
                      <a:pt x="1297" y="416"/>
                    </a:lnTo>
                    <a:lnTo>
                      <a:pt x="1356" y="377"/>
                    </a:lnTo>
                    <a:lnTo>
                      <a:pt x="1415" y="340"/>
                    </a:lnTo>
                    <a:lnTo>
                      <a:pt x="1476" y="303"/>
                    </a:lnTo>
                    <a:lnTo>
                      <a:pt x="1536" y="267"/>
                    </a:lnTo>
                    <a:lnTo>
                      <a:pt x="1598" y="234"/>
                    </a:lnTo>
                    <a:lnTo>
                      <a:pt x="1660" y="200"/>
                    </a:lnTo>
                    <a:lnTo>
                      <a:pt x="1724" y="169"/>
                    </a:lnTo>
                    <a:lnTo>
                      <a:pt x="1788" y="139"/>
                    </a:lnTo>
                    <a:lnTo>
                      <a:pt x="1853" y="110"/>
                    </a:lnTo>
                    <a:lnTo>
                      <a:pt x="1918" y="82"/>
                    </a:lnTo>
                    <a:lnTo>
                      <a:pt x="1984" y="56"/>
                    </a:lnTo>
                    <a:lnTo>
                      <a:pt x="2051" y="31"/>
                    </a:lnTo>
                    <a:lnTo>
                      <a:pt x="2119" y="7"/>
                    </a:lnTo>
                    <a:lnTo>
                      <a:pt x="2091" y="5"/>
                    </a:lnTo>
                    <a:lnTo>
                      <a:pt x="2064" y="4"/>
                    </a:lnTo>
                    <a:lnTo>
                      <a:pt x="2036" y="3"/>
                    </a:lnTo>
                    <a:lnTo>
                      <a:pt x="2009" y="2"/>
                    </a:lnTo>
                    <a:lnTo>
                      <a:pt x="1981" y="1"/>
                    </a:lnTo>
                    <a:lnTo>
                      <a:pt x="1954" y="0"/>
                    </a:lnTo>
                    <a:lnTo>
                      <a:pt x="1926" y="0"/>
                    </a:lnTo>
                    <a:lnTo>
                      <a:pt x="1899" y="0"/>
                    </a:lnTo>
                    <a:close/>
                  </a:path>
                </a:pathLst>
              </a:custGeom>
              <a:solidFill>
                <a:srgbClr val="E42D15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5" name="Freeform 63"/>
              <p:cNvSpPr>
                <a:spLocks noEditPoints="1"/>
              </p:cNvSpPr>
              <p:nvPr userDrawn="1"/>
            </p:nvSpPr>
            <p:spPr bwMode="auto">
              <a:xfrm>
                <a:off x="4487" y="1648"/>
                <a:ext cx="606" cy="402"/>
              </a:xfrm>
              <a:custGeom>
                <a:avLst/>
                <a:gdLst/>
                <a:ahLst/>
                <a:cxnLst>
                  <a:cxn ang="0">
                    <a:pos x="414" y="22"/>
                  </a:cxn>
                  <a:cxn ang="0">
                    <a:pos x="204" y="67"/>
                  </a:cxn>
                  <a:cxn ang="0">
                    <a:pos x="0" y="127"/>
                  </a:cxn>
                  <a:cxn ang="0">
                    <a:pos x="176" y="145"/>
                  </a:cxn>
                  <a:cxn ang="0">
                    <a:pos x="351" y="173"/>
                  </a:cxn>
                  <a:cxn ang="0">
                    <a:pos x="522" y="212"/>
                  </a:cxn>
                  <a:cxn ang="0">
                    <a:pos x="690" y="260"/>
                  </a:cxn>
                  <a:cxn ang="0">
                    <a:pos x="854" y="319"/>
                  </a:cxn>
                  <a:cxn ang="0">
                    <a:pos x="798" y="391"/>
                  </a:cxn>
                  <a:cxn ang="0">
                    <a:pos x="636" y="473"/>
                  </a:cxn>
                  <a:cxn ang="0">
                    <a:pos x="481" y="566"/>
                  </a:cxn>
                  <a:cxn ang="0">
                    <a:pos x="331" y="668"/>
                  </a:cxn>
                  <a:cxn ang="0">
                    <a:pos x="188" y="779"/>
                  </a:cxn>
                  <a:cxn ang="0">
                    <a:pos x="164" y="896"/>
                  </a:cxn>
                  <a:cxn ang="0">
                    <a:pos x="365" y="1017"/>
                  </a:cxn>
                  <a:cxn ang="0">
                    <a:pos x="461" y="1084"/>
                  </a:cxn>
                  <a:cxn ang="0">
                    <a:pos x="555" y="1155"/>
                  </a:cxn>
                  <a:cxn ang="0">
                    <a:pos x="653" y="1201"/>
                  </a:cxn>
                  <a:cxn ang="0">
                    <a:pos x="762" y="1192"/>
                  </a:cxn>
                  <a:cxn ang="0">
                    <a:pos x="872" y="1187"/>
                  </a:cxn>
                  <a:cxn ang="0">
                    <a:pos x="982" y="1188"/>
                  </a:cxn>
                  <a:cxn ang="0">
                    <a:pos x="1091" y="1195"/>
                  </a:cxn>
                  <a:cxn ang="0">
                    <a:pos x="1199" y="1206"/>
                  </a:cxn>
                  <a:cxn ang="0">
                    <a:pos x="1292" y="1131"/>
                  </a:cxn>
                  <a:cxn ang="0">
                    <a:pos x="1387" y="1061"/>
                  </a:cxn>
                  <a:cxn ang="0">
                    <a:pos x="1484" y="995"/>
                  </a:cxn>
                  <a:cxn ang="0">
                    <a:pos x="1583" y="934"/>
                  </a:cxn>
                  <a:cxn ang="0">
                    <a:pos x="1674" y="819"/>
                  </a:cxn>
                  <a:cxn ang="0">
                    <a:pos x="1534" y="704"/>
                  </a:cxn>
                  <a:cxn ang="0">
                    <a:pos x="1387" y="598"/>
                  </a:cxn>
                  <a:cxn ang="0">
                    <a:pos x="1232" y="503"/>
                  </a:cxn>
                  <a:cxn ang="0">
                    <a:pos x="1073" y="417"/>
                  </a:cxn>
                  <a:cxn ang="0">
                    <a:pos x="908" y="341"/>
                  </a:cxn>
                  <a:cxn ang="0">
                    <a:pos x="782" y="207"/>
                  </a:cxn>
                  <a:cxn ang="0">
                    <a:pos x="649" y="80"/>
                  </a:cxn>
                  <a:cxn ang="0">
                    <a:pos x="1261" y="0"/>
                  </a:cxn>
                  <a:cxn ang="0">
                    <a:pos x="1123" y="121"/>
                  </a:cxn>
                  <a:cxn ang="0">
                    <a:pos x="993" y="250"/>
                  </a:cxn>
                  <a:cxn ang="0">
                    <a:pos x="962" y="319"/>
                  </a:cxn>
                  <a:cxn ang="0">
                    <a:pos x="1127" y="260"/>
                  </a:cxn>
                  <a:cxn ang="0">
                    <a:pos x="1294" y="212"/>
                  </a:cxn>
                  <a:cxn ang="0">
                    <a:pos x="1466" y="173"/>
                  </a:cxn>
                  <a:cxn ang="0">
                    <a:pos x="1641" y="145"/>
                  </a:cxn>
                  <a:cxn ang="0">
                    <a:pos x="1817" y="127"/>
                  </a:cxn>
                  <a:cxn ang="0">
                    <a:pos x="1613" y="67"/>
                  </a:cxn>
                  <a:cxn ang="0">
                    <a:pos x="1403" y="22"/>
                  </a:cxn>
                </a:cxnLst>
                <a:rect l="0" t="0" r="r" b="b"/>
                <a:pathLst>
                  <a:path w="1817" h="1206">
                    <a:moveTo>
                      <a:pt x="556" y="0"/>
                    </a:moveTo>
                    <a:lnTo>
                      <a:pt x="485" y="10"/>
                    </a:lnTo>
                    <a:lnTo>
                      <a:pt x="414" y="22"/>
                    </a:lnTo>
                    <a:lnTo>
                      <a:pt x="344" y="34"/>
                    </a:lnTo>
                    <a:lnTo>
                      <a:pt x="273" y="50"/>
                    </a:lnTo>
                    <a:lnTo>
                      <a:pt x="204" y="67"/>
                    </a:lnTo>
                    <a:lnTo>
                      <a:pt x="135" y="85"/>
                    </a:lnTo>
                    <a:lnTo>
                      <a:pt x="67" y="106"/>
                    </a:lnTo>
                    <a:lnTo>
                      <a:pt x="0" y="127"/>
                    </a:lnTo>
                    <a:lnTo>
                      <a:pt x="60" y="132"/>
                    </a:lnTo>
                    <a:lnTo>
                      <a:pt x="118" y="137"/>
                    </a:lnTo>
                    <a:lnTo>
                      <a:pt x="176" y="145"/>
                    </a:lnTo>
                    <a:lnTo>
                      <a:pt x="235" y="152"/>
                    </a:lnTo>
                    <a:lnTo>
                      <a:pt x="293" y="162"/>
                    </a:lnTo>
                    <a:lnTo>
                      <a:pt x="351" y="173"/>
                    </a:lnTo>
                    <a:lnTo>
                      <a:pt x="408" y="185"/>
                    </a:lnTo>
                    <a:lnTo>
                      <a:pt x="466" y="197"/>
                    </a:lnTo>
                    <a:lnTo>
                      <a:pt x="522" y="212"/>
                    </a:lnTo>
                    <a:lnTo>
                      <a:pt x="578" y="227"/>
                    </a:lnTo>
                    <a:lnTo>
                      <a:pt x="634" y="243"/>
                    </a:lnTo>
                    <a:lnTo>
                      <a:pt x="690" y="260"/>
                    </a:lnTo>
                    <a:lnTo>
                      <a:pt x="745" y="278"/>
                    </a:lnTo>
                    <a:lnTo>
                      <a:pt x="800" y="299"/>
                    </a:lnTo>
                    <a:lnTo>
                      <a:pt x="854" y="319"/>
                    </a:lnTo>
                    <a:lnTo>
                      <a:pt x="908" y="341"/>
                    </a:lnTo>
                    <a:lnTo>
                      <a:pt x="853" y="366"/>
                    </a:lnTo>
                    <a:lnTo>
                      <a:pt x="798" y="391"/>
                    </a:lnTo>
                    <a:lnTo>
                      <a:pt x="743" y="417"/>
                    </a:lnTo>
                    <a:lnTo>
                      <a:pt x="689" y="445"/>
                    </a:lnTo>
                    <a:lnTo>
                      <a:pt x="636" y="473"/>
                    </a:lnTo>
                    <a:lnTo>
                      <a:pt x="583" y="503"/>
                    </a:lnTo>
                    <a:lnTo>
                      <a:pt x="532" y="533"/>
                    </a:lnTo>
                    <a:lnTo>
                      <a:pt x="481" y="566"/>
                    </a:lnTo>
                    <a:lnTo>
                      <a:pt x="430" y="599"/>
                    </a:lnTo>
                    <a:lnTo>
                      <a:pt x="380" y="633"/>
                    </a:lnTo>
                    <a:lnTo>
                      <a:pt x="331" y="668"/>
                    </a:lnTo>
                    <a:lnTo>
                      <a:pt x="282" y="704"/>
                    </a:lnTo>
                    <a:lnTo>
                      <a:pt x="235" y="742"/>
                    </a:lnTo>
                    <a:lnTo>
                      <a:pt x="188" y="779"/>
                    </a:lnTo>
                    <a:lnTo>
                      <a:pt x="142" y="819"/>
                    </a:lnTo>
                    <a:lnTo>
                      <a:pt x="96" y="859"/>
                    </a:lnTo>
                    <a:lnTo>
                      <a:pt x="164" y="896"/>
                    </a:lnTo>
                    <a:lnTo>
                      <a:pt x="232" y="935"/>
                    </a:lnTo>
                    <a:lnTo>
                      <a:pt x="299" y="975"/>
                    </a:lnTo>
                    <a:lnTo>
                      <a:pt x="365" y="1017"/>
                    </a:lnTo>
                    <a:lnTo>
                      <a:pt x="398" y="1040"/>
                    </a:lnTo>
                    <a:lnTo>
                      <a:pt x="430" y="1061"/>
                    </a:lnTo>
                    <a:lnTo>
                      <a:pt x="461" y="1084"/>
                    </a:lnTo>
                    <a:lnTo>
                      <a:pt x="494" y="1108"/>
                    </a:lnTo>
                    <a:lnTo>
                      <a:pt x="525" y="1131"/>
                    </a:lnTo>
                    <a:lnTo>
                      <a:pt x="555" y="1155"/>
                    </a:lnTo>
                    <a:lnTo>
                      <a:pt x="587" y="1180"/>
                    </a:lnTo>
                    <a:lnTo>
                      <a:pt x="617" y="1206"/>
                    </a:lnTo>
                    <a:lnTo>
                      <a:pt x="653" y="1201"/>
                    </a:lnTo>
                    <a:lnTo>
                      <a:pt x="689" y="1197"/>
                    </a:lnTo>
                    <a:lnTo>
                      <a:pt x="725" y="1195"/>
                    </a:lnTo>
                    <a:lnTo>
                      <a:pt x="762" y="1192"/>
                    </a:lnTo>
                    <a:lnTo>
                      <a:pt x="798" y="1190"/>
                    </a:lnTo>
                    <a:lnTo>
                      <a:pt x="835" y="1188"/>
                    </a:lnTo>
                    <a:lnTo>
                      <a:pt x="872" y="1187"/>
                    </a:lnTo>
                    <a:lnTo>
                      <a:pt x="908" y="1187"/>
                    </a:lnTo>
                    <a:lnTo>
                      <a:pt x="945" y="1187"/>
                    </a:lnTo>
                    <a:lnTo>
                      <a:pt x="982" y="1188"/>
                    </a:lnTo>
                    <a:lnTo>
                      <a:pt x="1019" y="1190"/>
                    </a:lnTo>
                    <a:lnTo>
                      <a:pt x="1055" y="1192"/>
                    </a:lnTo>
                    <a:lnTo>
                      <a:pt x="1091" y="1195"/>
                    </a:lnTo>
                    <a:lnTo>
                      <a:pt x="1128" y="1197"/>
                    </a:lnTo>
                    <a:lnTo>
                      <a:pt x="1163" y="1201"/>
                    </a:lnTo>
                    <a:lnTo>
                      <a:pt x="1199" y="1206"/>
                    </a:lnTo>
                    <a:lnTo>
                      <a:pt x="1230" y="1180"/>
                    </a:lnTo>
                    <a:lnTo>
                      <a:pt x="1261" y="1155"/>
                    </a:lnTo>
                    <a:lnTo>
                      <a:pt x="1292" y="1131"/>
                    </a:lnTo>
                    <a:lnTo>
                      <a:pt x="1323" y="1108"/>
                    </a:lnTo>
                    <a:lnTo>
                      <a:pt x="1355" y="1084"/>
                    </a:lnTo>
                    <a:lnTo>
                      <a:pt x="1387" y="1061"/>
                    </a:lnTo>
                    <a:lnTo>
                      <a:pt x="1418" y="1040"/>
                    </a:lnTo>
                    <a:lnTo>
                      <a:pt x="1451" y="1017"/>
                    </a:lnTo>
                    <a:lnTo>
                      <a:pt x="1484" y="995"/>
                    </a:lnTo>
                    <a:lnTo>
                      <a:pt x="1517" y="975"/>
                    </a:lnTo>
                    <a:lnTo>
                      <a:pt x="1550" y="954"/>
                    </a:lnTo>
                    <a:lnTo>
                      <a:pt x="1583" y="934"/>
                    </a:lnTo>
                    <a:lnTo>
                      <a:pt x="1652" y="896"/>
                    </a:lnTo>
                    <a:lnTo>
                      <a:pt x="1720" y="859"/>
                    </a:lnTo>
                    <a:lnTo>
                      <a:pt x="1674" y="819"/>
                    </a:lnTo>
                    <a:lnTo>
                      <a:pt x="1629" y="779"/>
                    </a:lnTo>
                    <a:lnTo>
                      <a:pt x="1581" y="742"/>
                    </a:lnTo>
                    <a:lnTo>
                      <a:pt x="1534" y="704"/>
                    </a:lnTo>
                    <a:lnTo>
                      <a:pt x="1485" y="668"/>
                    </a:lnTo>
                    <a:lnTo>
                      <a:pt x="1437" y="633"/>
                    </a:lnTo>
                    <a:lnTo>
                      <a:pt x="1387" y="598"/>
                    </a:lnTo>
                    <a:lnTo>
                      <a:pt x="1336" y="566"/>
                    </a:lnTo>
                    <a:lnTo>
                      <a:pt x="1284" y="533"/>
                    </a:lnTo>
                    <a:lnTo>
                      <a:pt x="1232" y="503"/>
                    </a:lnTo>
                    <a:lnTo>
                      <a:pt x="1181" y="473"/>
                    </a:lnTo>
                    <a:lnTo>
                      <a:pt x="1127" y="445"/>
                    </a:lnTo>
                    <a:lnTo>
                      <a:pt x="1073" y="417"/>
                    </a:lnTo>
                    <a:lnTo>
                      <a:pt x="1019" y="391"/>
                    </a:lnTo>
                    <a:lnTo>
                      <a:pt x="964" y="366"/>
                    </a:lnTo>
                    <a:lnTo>
                      <a:pt x="908" y="341"/>
                    </a:lnTo>
                    <a:lnTo>
                      <a:pt x="866" y="296"/>
                    </a:lnTo>
                    <a:lnTo>
                      <a:pt x="824" y="250"/>
                    </a:lnTo>
                    <a:lnTo>
                      <a:pt x="782" y="207"/>
                    </a:lnTo>
                    <a:lnTo>
                      <a:pt x="738" y="164"/>
                    </a:lnTo>
                    <a:lnTo>
                      <a:pt x="694" y="121"/>
                    </a:lnTo>
                    <a:lnTo>
                      <a:pt x="649" y="80"/>
                    </a:lnTo>
                    <a:lnTo>
                      <a:pt x="603" y="40"/>
                    </a:lnTo>
                    <a:lnTo>
                      <a:pt x="556" y="0"/>
                    </a:lnTo>
                    <a:close/>
                    <a:moveTo>
                      <a:pt x="1261" y="0"/>
                    </a:moveTo>
                    <a:lnTo>
                      <a:pt x="1214" y="40"/>
                    </a:lnTo>
                    <a:lnTo>
                      <a:pt x="1168" y="80"/>
                    </a:lnTo>
                    <a:lnTo>
                      <a:pt x="1123" y="121"/>
                    </a:lnTo>
                    <a:lnTo>
                      <a:pt x="1079" y="164"/>
                    </a:lnTo>
                    <a:lnTo>
                      <a:pt x="1035" y="207"/>
                    </a:lnTo>
                    <a:lnTo>
                      <a:pt x="993" y="250"/>
                    </a:lnTo>
                    <a:lnTo>
                      <a:pt x="950" y="296"/>
                    </a:lnTo>
                    <a:lnTo>
                      <a:pt x="908" y="341"/>
                    </a:lnTo>
                    <a:lnTo>
                      <a:pt x="962" y="319"/>
                    </a:lnTo>
                    <a:lnTo>
                      <a:pt x="1016" y="299"/>
                    </a:lnTo>
                    <a:lnTo>
                      <a:pt x="1072" y="278"/>
                    </a:lnTo>
                    <a:lnTo>
                      <a:pt x="1127" y="260"/>
                    </a:lnTo>
                    <a:lnTo>
                      <a:pt x="1182" y="243"/>
                    </a:lnTo>
                    <a:lnTo>
                      <a:pt x="1238" y="227"/>
                    </a:lnTo>
                    <a:lnTo>
                      <a:pt x="1294" y="212"/>
                    </a:lnTo>
                    <a:lnTo>
                      <a:pt x="1351" y="197"/>
                    </a:lnTo>
                    <a:lnTo>
                      <a:pt x="1409" y="185"/>
                    </a:lnTo>
                    <a:lnTo>
                      <a:pt x="1466" y="173"/>
                    </a:lnTo>
                    <a:lnTo>
                      <a:pt x="1524" y="162"/>
                    </a:lnTo>
                    <a:lnTo>
                      <a:pt x="1581" y="152"/>
                    </a:lnTo>
                    <a:lnTo>
                      <a:pt x="1641" y="145"/>
                    </a:lnTo>
                    <a:lnTo>
                      <a:pt x="1699" y="137"/>
                    </a:lnTo>
                    <a:lnTo>
                      <a:pt x="1757" y="132"/>
                    </a:lnTo>
                    <a:lnTo>
                      <a:pt x="1817" y="127"/>
                    </a:lnTo>
                    <a:lnTo>
                      <a:pt x="1750" y="106"/>
                    </a:lnTo>
                    <a:lnTo>
                      <a:pt x="1682" y="85"/>
                    </a:lnTo>
                    <a:lnTo>
                      <a:pt x="1613" y="67"/>
                    </a:lnTo>
                    <a:lnTo>
                      <a:pt x="1544" y="50"/>
                    </a:lnTo>
                    <a:lnTo>
                      <a:pt x="1473" y="34"/>
                    </a:lnTo>
                    <a:lnTo>
                      <a:pt x="1403" y="22"/>
                    </a:lnTo>
                    <a:lnTo>
                      <a:pt x="1332" y="10"/>
                    </a:lnTo>
                    <a:lnTo>
                      <a:pt x="1261" y="0"/>
                    </a:lnTo>
                    <a:close/>
                  </a:path>
                </a:pathLst>
              </a:custGeom>
              <a:solidFill>
                <a:srgbClr val="E42D15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6" name="Freeform 64"/>
              <p:cNvSpPr>
                <a:spLocks noEditPoints="1"/>
              </p:cNvSpPr>
              <p:nvPr userDrawn="1"/>
            </p:nvSpPr>
            <p:spPr bwMode="auto">
              <a:xfrm>
                <a:off x="5014" y="2084"/>
                <a:ext cx="511" cy="375"/>
              </a:xfrm>
              <a:custGeom>
                <a:avLst/>
                <a:gdLst/>
                <a:ahLst/>
                <a:cxnLst>
                  <a:cxn ang="0">
                    <a:pos x="1024" y="217"/>
                  </a:cxn>
                  <a:cxn ang="0">
                    <a:pos x="891" y="291"/>
                  </a:cxn>
                  <a:cxn ang="0">
                    <a:pos x="761" y="371"/>
                  </a:cxn>
                  <a:cxn ang="0">
                    <a:pos x="879" y="357"/>
                  </a:cxn>
                  <a:cxn ang="0">
                    <a:pos x="998" y="351"/>
                  </a:cxn>
                  <a:cxn ang="0">
                    <a:pos x="1135" y="350"/>
                  </a:cxn>
                  <a:cxn ang="0">
                    <a:pos x="1306" y="361"/>
                  </a:cxn>
                  <a:cxn ang="0">
                    <a:pos x="1477" y="383"/>
                  </a:cxn>
                  <a:cxn ang="0">
                    <a:pos x="1433" y="332"/>
                  </a:cxn>
                  <a:cxn ang="0">
                    <a:pos x="1278" y="246"/>
                  </a:cxn>
                  <a:cxn ang="0">
                    <a:pos x="1115" y="173"/>
                  </a:cxn>
                  <a:cxn ang="0">
                    <a:pos x="155" y="1"/>
                  </a:cxn>
                  <a:cxn ang="0">
                    <a:pos x="126" y="21"/>
                  </a:cxn>
                  <a:cxn ang="0">
                    <a:pos x="262" y="76"/>
                  </a:cxn>
                  <a:cxn ang="0">
                    <a:pos x="393" y="138"/>
                  </a:cxn>
                  <a:cxn ang="0">
                    <a:pos x="521" y="208"/>
                  </a:cxn>
                  <a:cxn ang="0">
                    <a:pos x="644" y="286"/>
                  </a:cxn>
                  <a:cxn ang="0">
                    <a:pos x="761" y="371"/>
                  </a:cxn>
                  <a:cxn ang="0">
                    <a:pos x="613" y="396"/>
                  </a:cxn>
                  <a:cxn ang="0">
                    <a:pos x="467" y="431"/>
                  </a:cxn>
                  <a:cxn ang="0">
                    <a:pos x="323" y="474"/>
                  </a:cxn>
                  <a:cxn ang="0">
                    <a:pos x="182" y="527"/>
                  </a:cxn>
                  <a:cxn ang="0">
                    <a:pos x="45" y="588"/>
                  </a:cxn>
                  <a:cxn ang="0">
                    <a:pos x="93" y="700"/>
                  </a:cxn>
                  <a:cxn ang="0">
                    <a:pos x="224" y="844"/>
                  </a:cxn>
                  <a:cxn ang="0">
                    <a:pos x="343" y="1000"/>
                  </a:cxn>
                  <a:cxn ang="0">
                    <a:pos x="431" y="1014"/>
                  </a:cxn>
                  <a:cxn ang="0">
                    <a:pos x="520" y="1033"/>
                  </a:cxn>
                  <a:cxn ang="0">
                    <a:pos x="608" y="1056"/>
                  </a:cxn>
                  <a:cxn ang="0">
                    <a:pos x="696" y="1083"/>
                  </a:cxn>
                  <a:cxn ang="0">
                    <a:pos x="781" y="1113"/>
                  </a:cxn>
                  <a:cxn ang="0">
                    <a:pos x="928" y="1073"/>
                  </a:cxn>
                  <a:cxn ang="0">
                    <a:pos x="1112" y="1008"/>
                  </a:cxn>
                  <a:cxn ang="0">
                    <a:pos x="1300" y="959"/>
                  </a:cxn>
                  <a:cxn ang="0">
                    <a:pos x="1214" y="835"/>
                  </a:cxn>
                  <a:cxn ang="0">
                    <a:pos x="1121" y="717"/>
                  </a:cxn>
                  <a:cxn ang="0">
                    <a:pos x="1021" y="606"/>
                  </a:cxn>
                  <a:cxn ang="0">
                    <a:pos x="914" y="500"/>
                  </a:cxn>
                  <a:cxn ang="0">
                    <a:pos x="801" y="402"/>
                  </a:cxn>
                  <a:cxn ang="0">
                    <a:pos x="713" y="281"/>
                  </a:cxn>
                  <a:cxn ang="0">
                    <a:pos x="636" y="149"/>
                  </a:cxn>
                  <a:cxn ang="0">
                    <a:pos x="552" y="23"/>
                  </a:cxn>
                  <a:cxn ang="0">
                    <a:pos x="431" y="9"/>
                  </a:cxn>
                  <a:cxn ang="0">
                    <a:pos x="310" y="1"/>
                  </a:cxn>
                </a:cxnLst>
                <a:rect l="0" t="0" r="r" b="b"/>
                <a:pathLst>
                  <a:path w="1533" h="1125">
                    <a:moveTo>
                      <a:pt x="1115" y="173"/>
                    </a:moveTo>
                    <a:lnTo>
                      <a:pt x="1070" y="194"/>
                    </a:lnTo>
                    <a:lnTo>
                      <a:pt x="1024" y="217"/>
                    </a:lnTo>
                    <a:lnTo>
                      <a:pt x="980" y="241"/>
                    </a:lnTo>
                    <a:lnTo>
                      <a:pt x="936" y="266"/>
                    </a:lnTo>
                    <a:lnTo>
                      <a:pt x="891" y="291"/>
                    </a:lnTo>
                    <a:lnTo>
                      <a:pt x="847" y="316"/>
                    </a:lnTo>
                    <a:lnTo>
                      <a:pt x="804" y="343"/>
                    </a:lnTo>
                    <a:lnTo>
                      <a:pt x="761" y="371"/>
                    </a:lnTo>
                    <a:lnTo>
                      <a:pt x="801" y="366"/>
                    </a:lnTo>
                    <a:lnTo>
                      <a:pt x="839" y="362"/>
                    </a:lnTo>
                    <a:lnTo>
                      <a:pt x="879" y="357"/>
                    </a:lnTo>
                    <a:lnTo>
                      <a:pt x="919" y="354"/>
                    </a:lnTo>
                    <a:lnTo>
                      <a:pt x="958" y="352"/>
                    </a:lnTo>
                    <a:lnTo>
                      <a:pt x="998" y="351"/>
                    </a:lnTo>
                    <a:lnTo>
                      <a:pt x="1038" y="350"/>
                    </a:lnTo>
                    <a:lnTo>
                      <a:pt x="1078" y="349"/>
                    </a:lnTo>
                    <a:lnTo>
                      <a:pt x="1135" y="350"/>
                    </a:lnTo>
                    <a:lnTo>
                      <a:pt x="1193" y="352"/>
                    </a:lnTo>
                    <a:lnTo>
                      <a:pt x="1249" y="355"/>
                    </a:lnTo>
                    <a:lnTo>
                      <a:pt x="1306" y="361"/>
                    </a:lnTo>
                    <a:lnTo>
                      <a:pt x="1363" y="367"/>
                    </a:lnTo>
                    <a:lnTo>
                      <a:pt x="1419" y="375"/>
                    </a:lnTo>
                    <a:lnTo>
                      <a:pt x="1477" y="383"/>
                    </a:lnTo>
                    <a:lnTo>
                      <a:pt x="1533" y="394"/>
                    </a:lnTo>
                    <a:lnTo>
                      <a:pt x="1484" y="362"/>
                    </a:lnTo>
                    <a:lnTo>
                      <a:pt x="1433" y="332"/>
                    </a:lnTo>
                    <a:lnTo>
                      <a:pt x="1383" y="302"/>
                    </a:lnTo>
                    <a:lnTo>
                      <a:pt x="1331" y="273"/>
                    </a:lnTo>
                    <a:lnTo>
                      <a:pt x="1278" y="246"/>
                    </a:lnTo>
                    <a:lnTo>
                      <a:pt x="1225" y="220"/>
                    </a:lnTo>
                    <a:lnTo>
                      <a:pt x="1170" y="197"/>
                    </a:lnTo>
                    <a:lnTo>
                      <a:pt x="1115" y="173"/>
                    </a:lnTo>
                    <a:close/>
                    <a:moveTo>
                      <a:pt x="230" y="0"/>
                    </a:moveTo>
                    <a:lnTo>
                      <a:pt x="193" y="0"/>
                    </a:lnTo>
                    <a:lnTo>
                      <a:pt x="155" y="1"/>
                    </a:lnTo>
                    <a:lnTo>
                      <a:pt x="117" y="2"/>
                    </a:lnTo>
                    <a:lnTo>
                      <a:pt x="79" y="4"/>
                    </a:lnTo>
                    <a:lnTo>
                      <a:pt x="126" y="21"/>
                    </a:lnTo>
                    <a:lnTo>
                      <a:pt x="172" y="38"/>
                    </a:lnTo>
                    <a:lnTo>
                      <a:pt x="217" y="56"/>
                    </a:lnTo>
                    <a:lnTo>
                      <a:pt x="262" y="76"/>
                    </a:lnTo>
                    <a:lnTo>
                      <a:pt x="306" y="95"/>
                    </a:lnTo>
                    <a:lnTo>
                      <a:pt x="350" y="117"/>
                    </a:lnTo>
                    <a:lnTo>
                      <a:pt x="393" y="138"/>
                    </a:lnTo>
                    <a:lnTo>
                      <a:pt x="437" y="161"/>
                    </a:lnTo>
                    <a:lnTo>
                      <a:pt x="480" y="184"/>
                    </a:lnTo>
                    <a:lnTo>
                      <a:pt x="521" y="208"/>
                    </a:lnTo>
                    <a:lnTo>
                      <a:pt x="563" y="233"/>
                    </a:lnTo>
                    <a:lnTo>
                      <a:pt x="603" y="259"/>
                    </a:lnTo>
                    <a:lnTo>
                      <a:pt x="644" y="286"/>
                    </a:lnTo>
                    <a:lnTo>
                      <a:pt x="683" y="313"/>
                    </a:lnTo>
                    <a:lnTo>
                      <a:pt x="723" y="342"/>
                    </a:lnTo>
                    <a:lnTo>
                      <a:pt x="761" y="371"/>
                    </a:lnTo>
                    <a:lnTo>
                      <a:pt x="711" y="378"/>
                    </a:lnTo>
                    <a:lnTo>
                      <a:pt x="661" y="387"/>
                    </a:lnTo>
                    <a:lnTo>
                      <a:pt x="613" y="396"/>
                    </a:lnTo>
                    <a:lnTo>
                      <a:pt x="564" y="406"/>
                    </a:lnTo>
                    <a:lnTo>
                      <a:pt x="514" y="418"/>
                    </a:lnTo>
                    <a:lnTo>
                      <a:pt x="467" y="431"/>
                    </a:lnTo>
                    <a:lnTo>
                      <a:pt x="418" y="444"/>
                    </a:lnTo>
                    <a:lnTo>
                      <a:pt x="371" y="458"/>
                    </a:lnTo>
                    <a:lnTo>
                      <a:pt x="323" y="474"/>
                    </a:lnTo>
                    <a:lnTo>
                      <a:pt x="276" y="490"/>
                    </a:lnTo>
                    <a:lnTo>
                      <a:pt x="228" y="508"/>
                    </a:lnTo>
                    <a:lnTo>
                      <a:pt x="182" y="527"/>
                    </a:lnTo>
                    <a:lnTo>
                      <a:pt x="136" y="546"/>
                    </a:lnTo>
                    <a:lnTo>
                      <a:pt x="90" y="567"/>
                    </a:lnTo>
                    <a:lnTo>
                      <a:pt x="45" y="588"/>
                    </a:lnTo>
                    <a:lnTo>
                      <a:pt x="0" y="611"/>
                    </a:lnTo>
                    <a:lnTo>
                      <a:pt x="47" y="654"/>
                    </a:lnTo>
                    <a:lnTo>
                      <a:pt x="93" y="700"/>
                    </a:lnTo>
                    <a:lnTo>
                      <a:pt x="137" y="747"/>
                    </a:lnTo>
                    <a:lnTo>
                      <a:pt x="182" y="795"/>
                    </a:lnTo>
                    <a:lnTo>
                      <a:pt x="224" y="844"/>
                    </a:lnTo>
                    <a:lnTo>
                      <a:pt x="265" y="895"/>
                    </a:lnTo>
                    <a:lnTo>
                      <a:pt x="304" y="947"/>
                    </a:lnTo>
                    <a:lnTo>
                      <a:pt x="343" y="1000"/>
                    </a:lnTo>
                    <a:lnTo>
                      <a:pt x="372" y="1004"/>
                    </a:lnTo>
                    <a:lnTo>
                      <a:pt x="401" y="1008"/>
                    </a:lnTo>
                    <a:lnTo>
                      <a:pt x="431" y="1014"/>
                    </a:lnTo>
                    <a:lnTo>
                      <a:pt x="460" y="1020"/>
                    </a:lnTo>
                    <a:lnTo>
                      <a:pt x="491" y="1026"/>
                    </a:lnTo>
                    <a:lnTo>
                      <a:pt x="520" y="1033"/>
                    </a:lnTo>
                    <a:lnTo>
                      <a:pt x="549" y="1040"/>
                    </a:lnTo>
                    <a:lnTo>
                      <a:pt x="579" y="1048"/>
                    </a:lnTo>
                    <a:lnTo>
                      <a:pt x="608" y="1056"/>
                    </a:lnTo>
                    <a:lnTo>
                      <a:pt x="638" y="1065"/>
                    </a:lnTo>
                    <a:lnTo>
                      <a:pt x="667" y="1073"/>
                    </a:lnTo>
                    <a:lnTo>
                      <a:pt x="696" y="1083"/>
                    </a:lnTo>
                    <a:lnTo>
                      <a:pt x="724" y="1093"/>
                    </a:lnTo>
                    <a:lnTo>
                      <a:pt x="752" y="1103"/>
                    </a:lnTo>
                    <a:lnTo>
                      <a:pt x="781" y="1113"/>
                    </a:lnTo>
                    <a:lnTo>
                      <a:pt x="808" y="1125"/>
                    </a:lnTo>
                    <a:lnTo>
                      <a:pt x="869" y="1098"/>
                    </a:lnTo>
                    <a:lnTo>
                      <a:pt x="928" y="1073"/>
                    </a:lnTo>
                    <a:lnTo>
                      <a:pt x="990" y="1049"/>
                    </a:lnTo>
                    <a:lnTo>
                      <a:pt x="1050" y="1028"/>
                    </a:lnTo>
                    <a:lnTo>
                      <a:pt x="1112" y="1008"/>
                    </a:lnTo>
                    <a:lnTo>
                      <a:pt x="1174" y="990"/>
                    </a:lnTo>
                    <a:lnTo>
                      <a:pt x="1237" y="974"/>
                    </a:lnTo>
                    <a:lnTo>
                      <a:pt x="1300" y="959"/>
                    </a:lnTo>
                    <a:lnTo>
                      <a:pt x="1273" y="917"/>
                    </a:lnTo>
                    <a:lnTo>
                      <a:pt x="1243" y="876"/>
                    </a:lnTo>
                    <a:lnTo>
                      <a:pt x="1214" y="835"/>
                    </a:lnTo>
                    <a:lnTo>
                      <a:pt x="1184" y="795"/>
                    </a:lnTo>
                    <a:lnTo>
                      <a:pt x="1153" y="756"/>
                    </a:lnTo>
                    <a:lnTo>
                      <a:pt x="1121" y="717"/>
                    </a:lnTo>
                    <a:lnTo>
                      <a:pt x="1089" y="679"/>
                    </a:lnTo>
                    <a:lnTo>
                      <a:pt x="1055" y="641"/>
                    </a:lnTo>
                    <a:lnTo>
                      <a:pt x="1021" y="606"/>
                    </a:lnTo>
                    <a:lnTo>
                      <a:pt x="986" y="569"/>
                    </a:lnTo>
                    <a:lnTo>
                      <a:pt x="951" y="534"/>
                    </a:lnTo>
                    <a:lnTo>
                      <a:pt x="914" y="500"/>
                    </a:lnTo>
                    <a:lnTo>
                      <a:pt x="876" y="466"/>
                    </a:lnTo>
                    <a:lnTo>
                      <a:pt x="838" y="434"/>
                    </a:lnTo>
                    <a:lnTo>
                      <a:pt x="801" y="402"/>
                    </a:lnTo>
                    <a:lnTo>
                      <a:pt x="761" y="371"/>
                    </a:lnTo>
                    <a:lnTo>
                      <a:pt x="737" y="325"/>
                    </a:lnTo>
                    <a:lnTo>
                      <a:pt x="713" y="281"/>
                    </a:lnTo>
                    <a:lnTo>
                      <a:pt x="688" y="235"/>
                    </a:lnTo>
                    <a:lnTo>
                      <a:pt x="662" y="192"/>
                    </a:lnTo>
                    <a:lnTo>
                      <a:pt x="636" y="149"/>
                    </a:lnTo>
                    <a:lnTo>
                      <a:pt x="608" y="106"/>
                    </a:lnTo>
                    <a:lnTo>
                      <a:pt x="581" y="64"/>
                    </a:lnTo>
                    <a:lnTo>
                      <a:pt x="552" y="23"/>
                    </a:lnTo>
                    <a:lnTo>
                      <a:pt x="512" y="17"/>
                    </a:lnTo>
                    <a:lnTo>
                      <a:pt x="471" y="12"/>
                    </a:lnTo>
                    <a:lnTo>
                      <a:pt x="431" y="9"/>
                    </a:lnTo>
                    <a:lnTo>
                      <a:pt x="391" y="6"/>
                    </a:lnTo>
                    <a:lnTo>
                      <a:pt x="350" y="3"/>
                    </a:lnTo>
                    <a:lnTo>
                      <a:pt x="310" y="1"/>
                    </a:lnTo>
                    <a:lnTo>
                      <a:pt x="270" y="0"/>
                    </a:lnTo>
                    <a:lnTo>
                      <a:pt x="230" y="0"/>
                    </a:lnTo>
                    <a:close/>
                  </a:path>
                </a:pathLst>
              </a:custGeom>
              <a:solidFill>
                <a:srgbClr val="E42D15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7" name="Freeform 65"/>
              <p:cNvSpPr>
                <a:spLocks/>
              </p:cNvSpPr>
              <p:nvPr userDrawn="1"/>
            </p:nvSpPr>
            <p:spPr bwMode="auto">
              <a:xfrm>
                <a:off x="4349" y="567"/>
                <a:ext cx="882" cy="596"/>
              </a:xfrm>
              <a:custGeom>
                <a:avLst/>
                <a:gdLst/>
                <a:ahLst/>
                <a:cxnLst>
                  <a:cxn ang="0">
                    <a:pos x="1150" y="3"/>
                  </a:cxn>
                  <a:cxn ang="0">
                    <a:pos x="894" y="23"/>
                  </a:cxn>
                  <a:cxn ang="0">
                    <a:pos x="643" y="56"/>
                  </a:cxn>
                  <a:cxn ang="0">
                    <a:pos x="398" y="105"/>
                  </a:cxn>
                  <a:cxn ang="0">
                    <a:pos x="157" y="167"/>
                  </a:cxn>
                  <a:cxn ang="0">
                    <a:pos x="87" y="224"/>
                  </a:cxn>
                  <a:cxn ang="0">
                    <a:pos x="343" y="254"/>
                  </a:cxn>
                  <a:cxn ang="0">
                    <a:pos x="595" y="300"/>
                  </a:cxn>
                  <a:cxn ang="0">
                    <a:pos x="844" y="362"/>
                  </a:cxn>
                  <a:cxn ang="0">
                    <a:pos x="1087" y="438"/>
                  </a:cxn>
                  <a:cxn ang="0">
                    <a:pos x="1324" y="529"/>
                  </a:cxn>
                  <a:cxn ang="0">
                    <a:pos x="1084" y="639"/>
                  </a:cxn>
                  <a:cxn ang="0">
                    <a:pos x="851" y="764"/>
                  </a:cxn>
                  <a:cxn ang="0">
                    <a:pos x="627" y="904"/>
                  </a:cxn>
                  <a:cxn ang="0">
                    <a:pos x="412" y="1058"/>
                  </a:cxn>
                  <a:cxn ang="0">
                    <a:pos x="207" y="1224"/>
                  </a:cxn>
                  <a:cxn ang="0">
                    <a:pos x="241" y="1337"/>
                  </a:cxn>
                  <a:cxn ang="0">
                    <a:pos x="389" y="1422"/>
                  </a:cxn>
                  <a:cxn ang="0">
                    <a:pos x="533" y="1514"/>
                  </a:cxn>
                  <a:cxn ang="0">
                    <a:pos x="674" y="1612"/>
                  </a:cxn>
                  <a:cxn ang="0">
                    <a:pos x="810" y="1715"/>
                  </a:cxn>
                  <a:cxn ang="0">
                    <a:pos x="952" y="1782"/>
                  </a:cxn>
                  <a:cxn ang="0">
                    <a:pos x="1111" y="1768"/>
                  </a:cxn>
                  <a:cxn ang="0">
                    <a:pos x="1270" y="1763"/>
                  </a:cxn>
                  <a:cxn ang="0">
                    <a:pos x="1431" y="1764"/>
                  </a:cxn>
                  <a:cxn ang="0">
                    <a:pos x="1591" y="1773"/>
                  </a:cxn>
                  <a:cxn ang="0">
                    <a:pos x="1749" y="1788"/>
                  </a:cxn>
                  <a:cxn ang="0">
                    <a:pos x="1883" y="1680"/>
                  </a:cxn>
                  <a:cxn ang="0">
                    <a:pos x="2021" y="1578"/>
                  </a:cxn>
                  <a:cxn ang="0">
                    <a:pos x="2164" y="1482"/>
                  </a:cxn>
                  <a:cxn ang="0">
                    <a:pos x="2308" y="1393"/>
                  </a:cxn>
                  <a:cxn ang="0">
                    <a:pos x="2457" y="1310"/>
                  </a:cxn>
                  <a:cxn ang="0">
                    <a:pos x="2374" y="1168"/>
                  </a:cxn>
                  <a:cxn ang="0">
                    <a:pos x="2166" y="1005"/>
                  </a:cxn>
                  <a:cxn ang="0">
                    <a:pos x="1948" y="856"/>
                  </a:cxn>
                  <a:cxn ang="0">
                    <a:pos x="1721" y="721"/>
                  </a:cxn>
                  <a:cxn ang="0">
                    <a:pos x="1485" y="601"/>
                  </a:cxn>
                  <a:cxn ang="0">
                    <a:pos x="1403" y="498"/>
                  </a:cxn>
                  <a:cxn ang="0">
                    <a:pos x="1642" y="411"/>
                  </a:cxn>
                  <a:cxn ang="0">
                    <a:pos x="1887" y="340"/>
                  </a:cxn>
                  <a:cxn ang="0">
                    <a:pos x="2137" y="283"/>
                  </a:cxn>
                  <a:cxn ang="0">
                    <a:pos x="2390" y="242"/>
                  </a:cxn>
                  <a:cxn ang="0">
                    <a:pos x="2647" y="217"/>
                  </a:cxn>
                  <a:cxn ang="0">
                    <a:pos x="2411" y="145"/>
                  </a:cxn>
                  <a:cxn ang="0">
                    <a:pos x="2169" y="86"/>
                  </a:cxn>
                  <a:cxn ang="0">
                    <a:pos x="1921" y="43"/>
                  </a:cxn>
                  <a:cxn ang="0">
                    <a:pos x="1668" y="14"/>
                  </a:cxn>
                  <a:cxn ang="0">
                    <a:pos x="1412" y="1"/>
                  </a:cxn>
                  <a:cxn ang="0">
                    <a:pos x="1324" y="0"/>
                  </a:cxn>
                </a:cxnLst>
                <a:rect l="0" t="0" r="r" b="b"/>
                <a:pathLst>
                  <a:path w="2647" h="1788">
                    <a:moveTo>
                      <a:pt x="1321" y="0"/>
                    </a:moveTo>
                    <a:lnTo>
                      <a:pt x="1235" y="1"/>
                    </a:lnTo>
                    <a:lnTo>
                      <a:pt x="1150" y="3"/>
                    </a:lnTo>
                    <a:lnTo>
                      <a:pt x="1063" y="9"/>
                    </a:lnTo>
                    <a:lnTo>
                      <a:pt x="979" y="14"/>
                    </a:lnTo>
                    <a:lnTo>
                      <a:pt x="894" y="23"/>
                    </a:lnTo>
                    <a:lnTo>
                      <a:pt x="809" y="31"/>
                    </a:lnTo>
                    <a:lnTo>
                      <a:pt x="726" y="43"/>
                    </a:lnTo>
                    <a:lnTo>
                      <a:pt x="643" y="56"/>
                    </a:lnTo>
                    <a:lnTo>
                      <a:pt x="561" y="70"/>
                    </a:lnTo>
                    <a:lnTo>
                      <a:pt x="479" y="86"/>
                    </a:lnTo>
                    <a:lnTo>
                      <a:pt x="398" y="105"/>
                    </a:lnTo>
                    <a:lnTo>
                      <a:pt x="317" y="124"/>
                    </a:lnTo>
                    <a:lnTo>
                      <a:pt x="237" y="145"/>
                    </a:lnTo>
                    <a:lnTo>
                      <a:pt x="157" y="167"/>
                    </a:lnTo>
                    <a:lnTo>
                      <a:pt x="78" y="191"/>
                    </a:lnTo>
                    <a:lnTo>
                      <a:pt x="0" y="217"/>
                    </a:lnTo>
                    <a:lnTo>
                      <a:pt x="87" y="224"/>
                    </a:lnTo>
                    <a:lnTo>
                      <a:pt x="172" y="232"/>
                    </a:lnTo>
                    <a:lnTo>
                      <a:pt x="257" y="242"/>
                    </a:lnTo>
                    <a:lnTo>
                      <a:pt x="343" y="254"/>
                    </a:lnTo>
                    <a:lnTo>
                      <a:pt x="428" y="268"/>
                    </a:lnTo>
                    <a:lnTo>
                      <a:pt x="511" y="283"/>
                    </a:lnTo>
                    <a:lnTo>
                      <a:pt x="595" y="300"/>
                    </a:lnTo>
                    <a:lnTo>
                      <a:pt x="679" y="319"/>
                    </a:lnTo>
                    <a:lnTo>
                      <a:pt x="762" y="339"/>
                    </a:lnTo>
                    <a:lnTo>
                      <a:pt x="844" y="362"/>
                    </a:lnTo>
                    <a:lnTo>
                      <a:pt x="925" y="386"/>
                    </a:lnTo>
                    <a:lnTo>
                      <a:pt x="1006" y="411"/>
                    </a:lnTo>
                    <a:lnTo>
                      <a:pt x="1087" y="438"/>
                    </a:lnTo>
                    <a:lnTo>
                      <a:pt x="1167" y="468"/>
                    </a:lnTo>
                    <a:lnTo>
                      <a:pt x="1246" y="498"/>
                    </a:lnTo>
                    <a:lnTo>
                      <a:pt x="1324" y="529"/>
                    </a:lnTo>
                    <a:lnTo>
                      <a:pt x="1243" y="565"/>
                    </a:lnTo>
                    <a:lnTo>
                      <a:pt x="1164" y="601"/>
                    </a:lnTo>
                    <a:lnTo>
                      <a:pt x="1084" y="639"/>
                    </a:lnTo>
                    <a:lnTo>
                      <a:pt x="1006" y="679"/>
                    </a:lnTo>
                    <a:lnTo>
                      <a:pt x="928" y="721"/>
                    </a:lnTo>
                    <a:lnTo>
                      <a:pt x="851" y="764"/>
                    </a:lnTo>
                    <a:lnTo>
                      <a:pt x="776" y="810"/>
                    </a:lnTo>
                    <a:lnTo>
                      <a:pt x="701" y="856"/>
                    </a:lnTo>
                    <a:lnTo>
                      <a:pt x="627" y="904"/>
                    </a:lnTo>
                    <a:lnTo>
                      <a:pt x="554" y="953"/>
                    </a:lnTo>
                    <a:lnTo>
                      <a:pt x="483" y="1005"/>
                    </a:lnTo>
                    <a:lnTo>
                      <a:pt x="412" y="1058"/>
                    </a:lnTo>
                    <a:lnTo>
                      <a:pt x="343" y="1112"/>
                    </a:lnTo>
                    <a:lnTo>
                      <a:pt x="275" y="1167"/>
                    </a:lnTo>
                    <a:lnTo>
                      <a:pt x="207" y="1224"/>
                    </a:lnTo>
                    <a:lnTo>
                      <a:pt x="141" y="1284"/>
                    </a:lnTo>
                    <a:lnTo>
                      <a:pt x="192" y="1310"/>
                    </a:lnTo>
                    <a:lnTo>
                      <a:pt x="241" y="1337"/>
                    </a:lnTo>
                    <a:lnTo>
                      <a:pt x="291" y="1365"/>
                    </a:lnTo>
                    <a:lnTo>
                      <a:pt x="341" y="1393"/>
                    </a:lnTo>
                    <a:lnTo>
                      <a:pt x="389" y="1422"/>
                    </a:lnTo>
                    <a:lnTo>
                      <a:pt x="438" y="1452"/>
                    </a:lnTo>
                    <a:lnTo>
                      <a:pt x="485" y="1482"/>
                    </a:lnTo>
                    <a:lnTo>
                      <a:pt x="533" y="1514"/>
                    </a:lnTo>
                    <a:lnTo>
                      <a:pt x="580" y="1546"/>
                    </a:lnTo>
                    <a:lnTo>
                      <a:pt x="628" y="1578"/>
                    </a:lnTo>
                    <a:lnTo>
                      <a:pt x="674" y="1612"/>
                    </a:lnTo>
                    <a:lnTo>
                      <a:pt x="720" y="1645"/>
                    </a:lnTo>
                    <a:lnTo>
                      <a:pt x="765" y="1680"/>
                    </a:lnTo>
                    <a:lnTo>
                      <a:pt x="810" y="1715"/>
                    </a:lnTo>
                    <a:lnTo>
                      <a:pt x="856" y="1751"/>
                    </a:lnTo>
                    <a:lnTo>
                      <a:pt x="900" y="1788"/>
                    </a:lnTo>
                    <a:lnTo>
                      <a:pt x="952" y="1782"/>
                    </a:lnTo>
                    <a:lnTo>
                      <a:pt x="1005" y="1777"/>
                    </a:lnTo>
                    <a:lnTo>
                      <a:pt x="1058" y="1773"/>
                    </a:lnTo>
                    <a:lnTo>
                      <a:pt x="1111" y="1768"/>
                    </a:lnTo>
                    <a:lnTo>
                      <a:pt x="1164" y="1766"/>
                    </a:lnTo>
                    <a:lnTo>
                      <a:pt x="1216" y="1764"/>
                    </a:lnTo>
                    <a:lnTo>
                      <a:pt x="1270" y="1763"/>
                    </a:lnTo>
                    <a:lnTo>
                      <a:pt x="1324" y="1762"/>
                    </a:lnTo>
                    <a:lnTo>
                      <a:pt x="1378" y="1763"/>
                    </a:lnTo>
                    <a:lnTo>
                      <a:pt x="1431" y="1764"/>
                    </a:lnTo>
                    <a:lnTo>
                      <a:pt x="1485" y="1766"/>
                    </a:lnTo>
                    <a:lnTo>
                      <a:pt x="1538" y="1768"/>
                    </a:lnTo>
                    <a:lnTo>
                      <a:pt x="1591" y="1773"/>
                    </a:lnTo>
                    <a:lnTo>
                      <a:pt x="1644" y="1777"/>
                    </a:lnTo>
                    <a:lnTo>
                      <a:pt x="1697" y="1782"/>
                    </a:lnTo>
                    <a:lnTo>
                      <a:pt x="1749" y="1788"/>
                    </a:lnTo>
                    <a:lnTo>
                      <a:pt x="1793" y="1751"/>
                    </a:lnTo>
                    <a:lnTo>
                      <a:pt x="1839" y="1715"/>
                    </a:lnTo>
                    <a:lnTo>
                      <a:pt x="1883" y="1680"/>
                    </a:lnTo>
                    <a:lnTo>
                      <a:pt x="1929" y="1645"/>
                    </a:lnTo>
                    <a:lnTo>
                      <a:pt x="1975" y="1612"/>
                    </a:lnTo>
                    <a:lnTo>
                      <a:pt x="2021" y="1578"/>
                    </a:lnTo>
                    <a:lnTo>
                      <a:pt x="2069" y="1546"/>
                    </a:lnTo>
                    <a:lnTo>
                      <a:pt x="2116" y="1514"/>
                    </a:lnTo>
                    <a:lnTo>
                      <a:pt x="2164" y="1482"/>
                    </a:lnTo>
                    <a:lnTo>
                      <a:pt x="2211" y="1452"/>
                    </a:lnTo>
                    <a:lnTo>
                      <a:pt x="2260" y="1422"/>
                    </a:lnTo>
                    <a:lnTo>
                      <a:pt x="2308" y="1393"/>
                    </a:lnTo>
                    <a:lnTo>
                      <a:pt x="2358" y="1365"/>
                    </a:lnTo>
                    <a:lnTo>
                      <a:pt x="2408" y="1337"/>
                    </a:lnTo>
                    <a:lnTo>
                      <a:pt x="2457" y="1310"/>
                    </a:lnTo>
                    <a:lnTo>
                      <a:pt x="2508" y="1284"/>
                    </a:lnTo>
                    <a:lnTo>
                      <a:pt x="2441" y="1225"/>
                    </a:lnTo>
                    <a:lnTo>
                      <a:pt x="2374" y="1168"/>
                    </a:lnTo>
                    <a:lnTo>
                      <a:pt x="2306" y="1112"/>
                    </a:lnTo>
                    <a:lnTo>
                      <a:pt x="2237" y="1058"/>
                    </a:lnTo>
                    <a:lnTo>
                      <a:pt x="2166" y="1005"/>
                    </a:lnTo>
                    <a:lnTo>
                      <a:pt x="2095" y="953"/>
                    </a:lnTo>
                    <a:lnTo>
                      <a:pt x="2021" y="904"/>
                    </a:lnTo>
                    <a:lnTo>
                      <a:pt x="1948" y="856"/>
                    </a:lnTo>
                    <a:lnTo>
                      <a:pt x="1873" y="810"/>
                    </a:lnTo>
                    <a:lnTo>
                      <a:pt x="1798" y="764"/>
                    </a:lnTo>
                    <a:lnTo>
                      <a:pt x="1721" y="721"/>
                    </a:lnTo>
                    <a:lnTo>
                      <a:pt x="1643" y="679"/>
                    </a:lnTo>
                    <a:lnTo>
                      <a:pt x="1564" y="639"/>
                    </a:lnTo>
                    <a:lnTo>
                      <a:pt x="1485" y="601"/>
                    </a:lnTo>
                    <a:lnTo>
                      <a:pt x="1405" y="565"/>
                    </a:lnTo>
                    <a:lnTo>
                      <a:pt x="1324" y="529"/>
                    </a:lnTo>
                    <a:lnTo>
                      <a:pt x="1403" y="498"/>
                    </a:lnTo>
                    <a:lnTo>
                      <a:pt x="1482" y="468"/>
                    </a:lnTo>
                    <a:lnTo>
                      <a:pt x="1562" y="438"/>
                    </a:lnTo>
                    <a:lnTo>
                      <a:pt x="1642" y="411"/>
                    </a:lnTo>
                    <a:lnTo>
                      <a:pt x="1723" y="386"/>
                    </a:lnTo>
                    <a:lnTo>
                      <a:pt x="1805" y="362"/>
                    </a:lnTo>
                    <a:lnTo>
                      <a:pt x="1887" y="340"/>
                    </a:lnTo>
                    <a:lnTo>
                      <a:pt x="1969" y="320"/>
                    </a:lnTo>
                    <a:lnTo>
                      <a:pt x="2052" y="300"/>
                    </a:lnTo>
                    <a:lnTo>
                      <a:pt x="2137" y="283"/>
                    </a:lnTo>
                    <a:lnTo>
                      <a:pt x="2221" y="268"/>
                    </a:lnTo>
                    <a:lnTo>
                      <a:pt x="2305" y="254"/>
                    </a:lnTo>
                    <a:lnTo>
                      <a:pt x="2390" y="242"/>
                    </a:lnTo>
                    <a:lnTo>
                      <a:pt x="2476" y="232"/>
                    </a:lnTo>
                    <a:lnTo>
                      <a:pt x="2561" y="224"/>
                    </a:lnTo>
                    <a:lnTo>
                      <a:pt x="2647" y="217"/>
                    </a:lnTo>
                    <a:lnTo>
                      <a:pt x="2570" y="191"/>
                    </a:lnTo>
                    <a:lnTo>
                      <a:pt x="2491" y="167"/>
                    </a:lnTo>
                    <a:lnTo>
                      <a:pt x="2411" y="145"/>
                    </a:lnTo>
                    <a:lnTo>
                      <a:pt x="2331" y="124"/>
                    </a:lnTo>
                    <a:lnTo>
                      <a:pt x="2250" y="105"/>
                    </a:lnTo>
                    <a:lnTo>
                      <a:pt x="2169" y="86"/>
                    </a:lnTo>
                    <a:lnTo>
                      <a:pt x="2087" y="70"/>
                    </a:lnTo>
                    <a:lnTo>
                      <a:pt x="2004" y="56"/>
                    </a:lnTo>
                    <a:lnTo>
                      <a:pt x="1921" y="43"/>
                    </a:lnTo>
                    <a:lnTo>
                      <a:pt x="1837" y="31"/>
                    </a:lnTo>
                    <a:lnTo>
                      <a:pt x="1753" y="23"/>
                    </a:lnTo>
                    <a:lnTo>
                      <a:pt x="1668" y="14"/>
                    </a:lnTo>
                    <a:lnTo>
                      <a:pt x="1584" y="9"/>
                    </a:lnTo>
                    <a:lnTo>
                      <a:pt x="1497" y="3"/>
                    </a:lnTo>
                    <a:lnTo>
                      <a:pt x="1412" y="1"/>
                    </a:lnTo>
                    <a:lnTo>
                      <a:pt x="1324" y="0"/>
                    </a:lnTo>
                    <a:lnTo>
                      <a:pt x="1324" y="0"/>
                    </a:lnTo>
                    <a:lnTo>
                      <a:pt x="1324" y="0"/>
                    </a:lnTo>
                    <a:lnTo>
                      <a:pt x="1323" y="0"/>
                    </a:lnTo>
                    <a:lnTo>
                      <a:pt x="1321" y="0"/>
                    </a:lnTo>
                    <a:close/>
                  </a:path>
                </a:pathLst>
              </a:custGeom>
              <a:solidFill>
                <a:srgbClr val="E42D15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8" name="Freeform 66"/>
              <p:cNvSpPr>
                <a:spLocks noEditPoints="1"/>
              </p:cNvSpPr>
              <p:nvPr userDrawn="1"/>
            </p:nvSpPr>
            <p:spPr bwMode="auto">
              <a:xfrm>
                <a:off x="5117" y="1212"/>
                <a:ext cx="643" cy="546"/>
              </a:xfrm>
              <a:custGeom>
                <a:avLst/>
                <a:gdLst/>
                <a:ahLst/>
                <a:cxnLst>
                  <a:cxn ang="0">
                    <a:pos x="1494" y="317"/>
                  </a:cxn>
                  <a:cxn ang="0">
                    <a:pos x="1299" y="423"/>
                  </a:cxn>
                  <a:cxn ang="0">
                    <a:pos x="1109" y="540"/>
                  </a:cxn>
                  <a:cxn ang="0">
                    <a:pos x="1281" y="521"/>
                  </a:cxn>
                  <a:cxn ang="0">
                    <a:pos x="1455" y="511"/>
                  </a:cxn>
                  <a:cxn ang="0">
                    <a:pos x="1616" y="509"/>
                  </a:cxn>
                  <a:cxn ang="0">
                    <a:pos x="1751" y="513"/>
                  </a:cxn>
                  <a:cxn ang="0">
                    <a:pos x="1885" y="523"/>
                  </a:cxn>
                  <a:cxn ang="0">
                    <a:pos x="1893" y="374"/>
                  </a:cxn>
                  <a:cxn ang="0">
                    <a:pos x="1780" y="319"/>
                  </a:cxn>
                  <a:cxn ang="0">
                    <a:pos x="1665" y="268"/>
                  </a:cxn>
                  <a:cxn ang="0">
                    <a:pos x="310" y="0"/>
                  </a:cxn>
                  <a:cxn ang="0">
                    <a:pos x="227" y="2"/>
                  </a:cxn>
                  <a:cxn ang="0">
                    <a:pos x="145" y="5"/>
                  </a:cxn>
                  <a:cxn ang="0">
                    <a:pos x="252" y="56"/>
                  </a:cxn>
                  <a:cxn ang="0">
                    <a:pos x="448" y="139"/>
                  </a:cxn>
                  <a:cxn ang="0">
                    <a:pos x="638" y="234"/>
                  </a:cxn>
                  <a:cxn ang="0">
                    <a:pos x="821" y="340"/>
                  </a:cxn>
                  <a:cxn ang="0">
                    <a:pos x="996" y="456"/>
                  </a:cxn>
                  <a:cxn ang="0">
                    <a:pos x="1037" y="551"/>
                  </a:cxn>
                  <a:cxn ang="0">
                    <a:pos x="822" y="592"/>
                  </a:cxn>
                  <a:cxn ang="0">
                    <a:pos x="610" y="646"/>
                  </a:cxn>
                  <a:cxn ang="0">
                    <a:pos x="402" y="714"/>
                  </a:cxn>
                  <a:cxn ang="0">
                    <a:pos x="199" y="796"/>
                  </a:cxn>
                  <a:cxn ang="0">
                    <a:pos x="0" y="890"/>
                  </a:cxn>
                  <a:cxn ang="0">
                    <a:pos x="103" y="987"/>
                  </a:cxn>
                  <a:cxn ang="0">
                    <a:pos x="201" y="1088"/>
                  </a:cxn>
                  <a:cxn ang="0">
                    <a:pos x="296" y="1194"/>
                  </a:cxn>
                  <a:cxn ang="0">
                    <a:pos x="386" y="1304"/>
                  </a:cxn>
                  <a:cxn ang="0">
                    <a:pos x="472" y="1417"/>
                  </a:cxn>
                  <a:cxn ang="0">
                    <a:pos x="585" y="1470"/>
                  </a:cxn>
                  <a:cxn ang="0">
                    <a:pos x="715" y="1495"/>
                  </a:cxn>
                  <a:cxn ang="0">
                    <a:pos x="845" y="1526"/>
                  </a:cxn>
                  <a:cxn ang="0">
                    <a:pos x="973" y="1564"/>
                  </a:cxn>
                  <a:cxn ang="0">
                    <a:pos x="1097" y="1607"/>
                  </a:cxn>
                  <a:cxn ang="0">
                    <a:pos x="1223" y="1619"/>
                  </a:cxn>
                  <a:cxn ang="0">
                    <a:pos x="1353" y="1563"/>
                  </a:cxn>
                  <a:cxn ang="0">
                    <a:pos x="1486" y="1513"/>
                  </a:cxn>
                  <a:cxn ang="0">
                    <a:pos x="1621" y="1469"/>
                  </a:cxn>
                  <a:cxn ang="0">
                    <a:pos x="1757" y="1430"/>
                  </a:cxn>
                  <a:cxn ang="0">
                    <a:pos x="1894" y="1398"/>
                  </a:cxn>
                  <a:cxn ang="0">
                    <a:pos x="1769" y="1216"/>
                  </a:cxn>
                  <a:cxn ang="0">
                    <a:pos x="1634" y="1045"/>
                  </a:cxn>
                  <a:cxn ang="0">
                    <a:pos x="1488" y="882"/>
                  </a:cxn>
                  <a:cxn ang="0">
                    <a:pos x="1332" y="728"/>
                  </a:cxn>
                  <a:cxn ang="0">
                    <a:pos x="1166" y="586"/>
                  </a:cxn>
                  <a:cxn ang="0">
                    <a:pos x="1075" y="473"/>
                  </a:cxn>
                  <a:cxn ang="0">
                    <a:pos x="966" y="279"/>
                  </a:cxn>
                  <a:cxn ang="0">
                    <a:pos x="848" y="92"/>
                  </a:cxn>
                  <a:cxn ang="0">
                    <a:pos x="688" y="18"/>
                  </a:cxn>
                  <a:cxn ang="0">
                    <a:pos x="512" y="4"/>
                  </a:cxn>
                  <a:cxn ang="0">
                    <a:pos x="337" y="0"/>
                  </a:cxn>
                </a:cxnLst>
                <a:rect l="0" t="0" r="r" b="b"/>
                <a:pathLst>
                  <a:path w="1930" h="1638">
                    <a:moveTo>
                      <a:pt x="1625" y="252"/>
                    </a:moveTo>
                    <a:lnTo>
                      <a:pt x="1560" y="284"/>
                    </a:lnTo>
                    <a:lnTo>
                      <a:pt x="1494" y="317"/>
                    </a:lnTo>
                    <a:lnTo>
                      <a:pt x="1428" y="350"/>
                    </a:lnTo>
                    <a:lnTo>
                      <a:pt x="1363" y="386"/>
                    </a:lnTo>
                    <a:lnTo>
                      <a:pt x="1299" y="423"/>
                    </a:lnTo>
                    <a:lnTo>
                      <a:pt x="1236" y="461"/>
                    </a:lnTo>
                    <a:lnTo>
                      <a:pt x="1172" y="499"/>
                    </a:lnTo>
                    <a:lnTo>
                      <a:pt x="1109" y="540"/>
                    </a:lnTo>
                    <a:lnTo>
                      <a:pt x="1166" y="533"/>
                    </a:lnTo>
                    <a:lnTo>
                      <a:pt x="1224" y="526"/>
                    </a:lnTo>
                    <a:lnTo>
                      <a:pt x="1281" y="521"/>
                    </a:lnTo>
                    <a:lnTo>
                      <a:pt x="1339" y="517"/>
                    </a:lnTo>
                    <a:lnTo>
                      <a:pt x="1396" y="513"/>
                    </a:lnTo>
                    <a:lnTo>
                      <a:pt x="1455" y="511"/>
                    </a:lnTo>
                    <a:lnTo>
                      <a:pt x="1513" y="509"/>
                    </a:lnTo>
                    <a:lnTo>
                      <a:pt x="1570" y="509"/>
                    </a:lnTo>
                    <a:lnTo>
                      <a:pt x="1616" y="509"/>
                    </a:lnTo>
                    <a:lnTo>
                      <a:pt x="1661" y="510"/>
                    </a:lnTo>
                    <a:lnTo>
                      <a:pt x="1705" y="511"/>
                    </a:lnTo>
                    <a:lnTo>
                      <a:pt x="1751" y="513"/>
                    </a:lnTo>
                    <a:lnTo>
                      <a:pt x="1795" y="517"/>
                    </a:lnTo>
                    <a:lnTo>
                      <a:pt x="1840" y="520"/>
                    </a:lnTo>
                    <a:lnTo>
                      <a:pt x="1885" y="523"/>
                    </a:lnTo>
                    <a:lnTo>
                      <a:pt x="1930" y="527"/>
                    </a:lnTo>
                    <a:lnTo>
                      <a:pt x="1930" y="393"/>
                    </a:lnTo>
                    <a:lnTo>
                      <a:pt x="1893" y="374"/>
                    </a:lnTo>
                    <a:lnTo>
                      <a:pt x="1855" y="355"/>
                    </a:lnTo>
                    <a:lnTo>
                      <a:pt x="1818" y="336"/>
                    </a:lnTo>
                    <a:lnTo>
                      <a:pt x="1780" y="319"/>
                    </a:lnTo>
                    <a:lnTo>
                      <a:pt x="1742" y="302"/>
                    </a:lnTo>
                    <a:lnTo>
                      <a:pt x="1703" y="285"/>
                    </a:lnTo>
                    <a:lnTo>
                      <a:pt x="1665" y="268"/>
                    </a:lnTo>
                    <a:lnTo>
                      <a:pt x="1625" y="252"/>
                    </a:lnTo>
                    <a:close/>
                    <a:moveTo>
                      <a:pt x="337" y="0"/>
                    </a:moveTo>
                    <a:lnTo>
                      <a:pt x="310" y="0"/>
                    </a:lnTo>
                    <a:lnTo>
                      <a:pt x="282" y="1"/>
                    </a:lnTo>
                    <a:lnTo>
                      <a:pt x="255" y="1"/>
                    </a:lnTo>
                    <a:lnTo>
                      <a:pt x="227" y="2"/>
                    </a:lnTo>
                    <a:lnTo>
                      <a:pt x="200" y="3"/>
                    </a:lnTo>
                    <a:lnTo>
                      <a:pt x="172" y="4"/>
                    </a:lnTo>
                    <a:lnTo>
                      <a:pt x="145" y="5"/>
                    </a:lnTo>
                    <a:lnTo>
                      <a:pt x="118" y="7"/>
                    </a:lnTo>
                    <a:lnTo>
                      <a:pt x="185" y="31"/>
                    </a:lnTo>
                    <a:lnTo>
                      <a:pt x="252" y="56"/>
                    </a:lnTo>
                    <a:lnTo>
                      <a:pt x="318" y="82"/>
                    </a:lnTo>
                    <a:lnTo>
                      <a:pt x="383" y="110"/>
                    </a:lnTo>
                    <a:lnTo>
                      <a:pt x="448" y="139"/>
                    </a:lnTo>
                    <a:lnTo>
                      <a:pt x="512" y="169"/>
                    </a:lnTo>
                    <a:lnTo>
                      <a:pt x="576" y="200"/>
                    </a:lnTo>
                    <a:lnTo>
                      <a:pt x="638" y="234"/>
                    </a:lnTo>
                    <a:lnTo>
                      <a:pt x="700" y="268"/>
                    </a:lnTo>
                    <a:lnTo>
                      <a:pt x="760" y="303"/>
                    </a:lnTo>
                    <a:lnTo>
                      <a:pt x="821" y="340"/>
                    </a:lnTo>
                    <a:lnTo>
                      <a:pt x="880" y="377"/>
                    </a:lnTo>
                    <a:lnTo>
                      <a:pt x="939" y="416"/>
                    </a:lnTo>
                    <a:lnTo>
                      <a:pt x="996" y="456"/>
                    </a:lnTo>
                    <a:lnTo>
                      <a:pt x="1053" y="498"/>
                    </a:lnTo>
                    <a:lnTo>
                      <a:pt x="1109" y="540"/>
                    </a:lnTo>
                    <a:lnTo>
                      <a:pt x="1037" y="551"/>
                    </a:lnTo>
                    <a:lnTo>
                      <a:pt x="964" y="563"/>
                    </a:lnTo>
                    <a:lnTo>
                      <a:pt x="893" y="577"/>
                    </a:lnTo>
                    <a:lnTo>
                      <a:pt x="822" y="592"/>
                    </a:lnTo>
                    <a:lnTo>
                      <a:pt x="751" y="608"/>
                    </a:lnTo>
                    <a:lnTo>
                      <a:pt x="680" y="627"/>
                    </a:lnTo>
                    <a:lnTo>
                      <a:pt x="610" y="646"/>
                    </a:lnTo>
                    <a:lnTo>
                      <a:pt x="540" y="668"/>
                    </a:lnTo>
                    <a:lnTo>
                      <a:pt x="471" y="690"/>
                    </a:lnTo>
                    <a:lnTo>
                      <a:pt x="402" y="714"/>
                    </a:lnTo>
                    <a:lnTo>
                      <a:pt x="334" y="740"/>
                    </a:lnTo>
                    <a:lnTo>
                      <a:pt x="266" y="767"/>
                    </a:lnTo>
                    <a:lnTo>
                      <a:pt x="199" y="796"/>
                    </a:lnTo>
                    <a:lnTo>
                      <a:pt x="132" y="825"/>
                    </a:lnTo>
                    <a:lnTo>
                      <a:pt x="66" y="857"/>
                    </a:lnTo>
                    <a:lnTo>
                      <a:pt x="0" y="890"/>
                    </a:lnTo>
                    <a:lnTo>
                      <a:pt x="35" y="921"/>
                    </a:lnTo>
                    <a:lnTo>
                      <a:pt x="69" y="954"/>
                    </a:lnTo>
                    <a:lnTo>
                      <a:pt x="103" y="987"/>
                    </a:lnTo>
                    <a:lnTo>
                      <a:pt x="136" y="1020"/>
                    </a:lnTo>
                    <a:lnTo>
                      <a:pt x="169" y="1054"/>
                    </a:lnTo>
                    <a:lnTo>
                      <a:pt x="201" y="1088"/>
                    </a:lnTo>
                    <a:lnTo>
                      <a:pt x="233" y="1123"/>
                    </a:lnTo>
                    <a:lnTo>
                      <a:pt x="265" y="1158"/>
                    </a:lnTo>
                    <a:lnTo>
                      <a:pt x="296" y="1194"/>
                    </a:lnTo>
                    <a:lnTo>
                      <a:pt x="326" y="1230"/>
                    </a:lnTo>
                    <a:lnTo>
                      <a:pt x="356" y="1267"/>
                    </a:lnTo>
                    <a:lnTo>
                      <a:pt x="386" y="1304"/>
                    </a:lnTo>
                    <a:lnTo>
                      <a:pt x="415" y="1341"/>
                    </a:lnTo>
                    <a:lnTo>
                      <a:pt x="444" y="1379"/>
                    </a:lnTo>
                    <a:lnTo>
                      <a:pt x="472" y="1417"/>
                    </a:lnTo>
                    <a:lnTo>
                      <a:pt x="499" y="1456"/>
                    </a:lnTo>
                    <a:lnTo>
                      <a:pt x="542" y="1462"/>
                    </a:lnTo>
                    <a:lnTo>
                      <a:pt x="585" y="1470"/>
                    </a:lnTo>
                    <a:lnTo>
                      <a:pt x="629" y="1477"/>
                    </a:lnTo>
                    <a:lnTo>
                      <a:pt x="672" y="1486"/>
                    </a:lnTo>
                    <a:lnTo>
                      <a:pt x="715" y="1495"/>
                    </a:lnTo>
                    <a:lnTo>
                      <a:pt x="758" y="1504"/>
                    </a:lnTo>
                    <a:lnTo>
                      <a:pt x="801" y="1515"/>
                    </a:lnTo>
                    <a:lnTo>
                      <a:pt x="845" y="1526"/>
                    </a:lnTo>
                    <a:lnTo>
                      <a:pt x="888" y="1538"/>
                    </a:lnTo>
                    <a:lnTo>
                      <a:pt x="930" y="1551"/>
                    </a:lnTo>
                    <a:lnTo>
                      <a:pt x="973" y="1564"/>
                    </a:lnTo>
                    <a:lnTo>
                      <a:pt x="1014" y="1578"/>
                    </a:lnTo>
                    <a:lnTo>
                      <a:pt x="1056" y="1592"/>
                    </a:lnTo>
                    <a:lnTo>
                      <a:pt x="1097" y="1607"/>
                    </a:lnTo>
                    <a:lnTo>
                      <a:pt x="1138" y="1622"/>
                    </a:lnTo>
                    <a:lnTo>
                      <a:pt x="1178" y="1638"/>
                    </a:lnTo>
                    <a:lnTo>
                      <a:pt x="1223" y="1619"/>
                    </a:lnTo>
                    <a:lnTo>
                      <a:pt x="1266" y="1599"/>
                    </a:lnTo>
                    <a:lnTo>
                      <a:pt x="1309" y="1581"/>
                    </a:lnTo>
                    <a:lnTo>
                      <a:pt x="1353" y="1563"/>
                    </a:lnTo>
                    <a:lnTo>
                      <a:pt x="1398" y="1545"/>
                    </a:lnTo>
                    <a:lnTo>
                      <a:pt x="1442" y="1529"/>
                    </a:lnTo>
                    <a:lnTo>
                      <a:pt x="1486" y="1513"/>
                    </a:lnTo>
                    <a:lnTo>
                      <a:pt x="1531" y="1498"/>
                    </a:lnTo>
                    <a:lnTo>
                      <a:pt x="1576" y="1483"/>
                    </a:lnTo>
                    <a:lnTo>
                      <a:pt x="1621" y="1469"/>
                    </a:lnTo>
                    <a:lnTo>
                      <a:pt x="1666" y="1455"/>
                    </a:lnTo>
                    <a:lnTo>
                      <a:pt x="1712" y="1442"/>
                    </a:lnTo>
                    <a:lnTo>
                      <a:pt x="1757" y="1430"/>
                    </a:lnTo>
                    <a:lnTo>
                      <a:pt x="1803" y="1418"/>
                    </a:lnTo>
                    <a:lnTo>
                      <a:pt x="1848" y="1407"/>
                    </a:lnTo>
                    <a:lnTo>
                      <a:pt x="1894" y="1398"/>
                    </a:lnTo>
                    <a:lnTo>
                      <a:pt x="1853" y="1336"/>
                    </a:lnTo>
                    <a:lnTo>
                      <a:pt x="1812" y="1276"/>
                    </a:lnTo>
                    <a:lnTo>
                      <a:pt x="1769" y="1216"/>
                    </a:lnTo>
                    <a:lnTo>
                      <a:pt x="1726" y="1158"/>
                    </a:lnTo>
                    <a:lnTo>
                      <a:pt x="1681" y="1101"/>
                    </a:lnTo>
                    <a:lnTo>
                      <a:pt x="1634" y="1045"/>
                    </a:lnTo>
                    <a:lnTo>
                      <a:pt x="1587" y="989"/>
                    </a:lnTo>
                    <a:lnTo>
                      <a:pt x="1538" y="934"/>
                    </a:lnTo>
                    <a:lnTo>
                      <a:pt x="1488" y="882"/>
                    </a:lnTo>
                    <a:lnTo>
                      <a:pt x="1438" y="830"/>
                    </a:lnTo>
                    <a:lnTo>
                      <a:pt x="1385" y="779"/>
                    </a:lnTo>
                    <a:lnTo>
                      <a:pt x="1332" y="728"/>
                    </a:lnTo>
                    <a:lnTo>
                      <a:pt x="1278" y="680"/>
                    </a:lnTo>
                    <a:lnTo>
                      <a:pt x="1223" y="632"/>
                    </a:lnTo>
                    <a:lnTo>
                      <a:pt x="1166" y="586"/>
                    </a:lnTo>
                    <a:lnTo>
                      <a:pt x="1109" y="540"/>
                    </a:lnTo>
                    <a:lnTo>
                      <a:pt x="1109" y="540"/>
                    </a:lnTo>
                    <a:lnTo>
                      <a:pt x="1075" y="473"/>
                    </a:lnTo>
                    <a:lnTo>
                      <a:pt x="1040" y="409"/>
                    </a:lnTo>
                    <a:lnTo>
                      <a:pt x="1003" y="344"/>
                    </a:lnTo>
                    <a:lnTo>
                      <a:pt x="966" y="279"/>
                    </a:lnTo>
                    <a:lnTo>
                      <a:pt x="928" y="217"/>
                    </a:lnTo>
                    <a:lnTo>
                      <a:pt x="888" y="154"/>
                    </a:lnTo>
                    <a:lnTo>
                      <a:pt x="848" y="92"/>
                    </a:lnTo>
                    <a:lnTo>
                      <a:pt x="806" y="32"/>
                    </a:lnTo>
                    <a:lnTo>
                      <a:pt x="747" y="24"/>
                    </a:lnTo>
                    <a:lnTo>
                      <a:pt x="688" y="18"/>
                    </a:lnTo>
                    <a:lnTo>
                      <a:pt x="630" y="13"/>
                    </a:lnTo>
                    <a:lnTo>
                      <a:pt x="570" y="8"/>
                    </a:lnTo>
                    <a:lnTo>
                      <a:pt x="512" y="4"/>
                    </a:lnTo>
                    <a:lnTo>
                      <a:pt x="454" y="2"/>
                    </a:lnTo>
                    <a:lnTo>
                      <a:pt x="395" y="1"/>
                    </a:lnTo>
                    <a:lnTo>
                      <a:pt x="337" y="0"/>
                    </a:lnTo>
                    <a:close/>
                  </a:path>
                </a:pathLst>
              </a:custGeom>
              <a:solidFill>
                <a:srgbClr val="E42D15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9" name="Freeform 67"/>
              <p:cNvSpPr>
                <a:spLocks/>
              </p:cNvSpPr>
              <p:nvPr userDrawn="1"/>
            </p:nvSpPr>
            <p:spPr bwMode="auto">
              <a:xfrm>
                <a:off x="5678" y="1847"/>
                <a:ext cx="82" cy="62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31" y="23"/>
                  </a:cxn>
                  <a:cxn ang="0">
                    <a:pos x="63" y="44"/>
                  </a:cxn>
                  <a:cxn ang="0">
                    <a:pos x="95" y="67"/>
                  </a:cxn>
                  <a:cxn ang="0">
                    <a:pos x="126" y="90"/>
                  </a:cxn>
                  <a:cxn ang="0">
                    <a:pos x="156" y="113"/>
                  </a:cxn>
                  <a:cxn ang="0">
                    <a:pos x="187" y="137"/>
                  </a:cxn>
                  <a:cxn ang="0">
                    <a:pos x="217" y="161"/>
                  </a:cxn>
                  <a:cxn ang="0">
                    <a:pos x="246" y="186"/>
                  </a:cxn>
                  <a:cxn ang="0">
                    <a:pos x="246" y="61"/>
                  </a:cxn>
                  <a:cxn ang="0">
                    <a:pos x="216" y="53"/>
                  </a:cxn>
                  <a:cxn ang="0">
                    <a:pos x="184" y="44"/>
                  </a:cxn>
                  <a:cxn ang="0">
                    <a:pos x="154" y="36"/>
                  </a:cxn>
                  <a:cxn ang="0">
                    <a:pos x="123" y="28"/>
                  </a:cxn>
                  <a:cxn ang="0">
                    <a:pos x="93" y="20"/>
                  </a:cxn>
                  <a:cxn ang="0">
                    <a:pos x="61" y="14"/>
                  </a:cxn>
                  <a:cxn ang="0">
                    <a:pos x="30" y="6"/>
                  </a:cxn>
                  <a:cxn ang="0">
                    <a:pos x="0" y="0"/>
                  </a:cxn>
                </a:cxnLst>
                <a:rect l="0" t="0" r="r" b="b"/>
                <a:pathLst>
                  <a:path w="246" h="186">
                    <a:moveTo>
                      <a:pt x="0" y="0"/>
                    </a:moveTo>
                    <a:lnTo>
                      <a:pt x="31" y="23"/>
                    </a:lnTo>
                    <a:lnTo>
                      <a:pt x="63" y="44"/>
                    </a:lnTo>
                    <a:lnTo>
                      <a:pt x="95" y="67"/>
                    </a:lnTo>
                    <a:lnTo>
                      <a:pt x="126" y="90"/>
                    </a:lnTo>
                    <a:lnTo>
                      <a:pt x="156" y="113"/>
                    </a:lnTo>
                    <a:lnTo>
                      <a:pt x="187" y="137"/>
                    </a:lnTo>
                    <a:lnTo>
                      <a:pt x="217" y="161"/>
                    </a:lnTo>
                    <a:lnTo>
                      <a:pt x="246" y="186"/>
                    </a:lnTo>
                    <a:lnTo>
                      <a:pt x="246" y="61"/>
                    </a:lnTo>
                    <a:lnTo>
                      <a:pt x="216" y="53"/>
                    </a:lnTo>
                    <a:lnTo>
                      <a:pt x="184" y="44"/>
                    </a:lnTo>
                    <a:lnTo>
                      <a:pt x="154" y="36"/>
                    </a:lnTo>
                    <a:lnTo>
                      <a:pt x="123" y="28"/>
                    </a:lnTo>
                    <a:lnTo>
                      <a:pt x="93" y="20"/>
                    </a:lnTo>
                    <a:lnTo>
                      <a:pt x="61" y="14"/>
                    </a:lnTo>
                    <a:lnTo>
                      <a:pt x="30" y="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42D15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0" name="Freeform 68"/>
              <p:cNvSpPr>
                <a:spLocks/>
              </p:cNvSpPr>
              <p:nvPr userDrawn="1"/>
            </p:nvSpPr>
            <p:spPr bwMode="auto">
              <a:xfrm>
                <a:off x="5584" y="2053"/>
                <a:ext cx="176" cy="250"/>
              </a:xfrm>
              <a:custGeom>
                <a:avLst/>
                <a:gdLst/>
                <a:ahLst/>
                <a:cxnLst>
                  <a:cxn ang="0">
                    <a:pos x="529" y="0"/>
                  </a:cxn>
                  <a:cxn ang="0">
                    <a:pos x="462" y="3"/>
                  </a:cxn>
                  <a:cxn ang="0">
                    <a:pos x="396" y="7"/>
                  </a:cxn>
                  <a:cxn ang="0">
                    <a:pos x="329" y="12"/>
                  </a:cxn>
                  <a:cxn ang="0">
                    <a:pos x="263" y="20"/>
                  </a:cxn>
                  <a:cxn ang="0">
                    <a:pos x="197" y="29"/>
                  </a:cxn>
                  <a:cxn ang="0">
                    <a:pos x="132" y="38"/>
                  </a:cxn>
                  <a:cxn ang="0">
                    <a:pos x="66" y="50"/>
                  </a:cxn>
                  <a:cxn ang="0">
                    <a:pos x="0" y="64"/>
                  </a:cxn>
                  <a:cxn ang="0">
                    <a:pos x="41" y="130"/>
                  </a:cxn>
                  <a:cxn ang="0">
                    <a:pos x="81" y="197"/>
                  </a:cxn>
                  <a:cxn ang="0">
                    <a:pos x="99" y="231"/>
                  </a:cxn>
                  <a:cxn ang="0">
                    <a:pos x="118" y="266"/>
                  </a:cxn>
                  <a:cxn ang="0">
                    <a:pos x="136" y="301"/>
                  </a:cxn>
                  <a:cxn ang="0">
                    <a:pos x="154" y="335"/>
                  </a:cxn>
                  <a:cxn ang="0">
                    <a:pos x="170" y="371"/>
                  </a:cxn>
                  <a:cxn ang="0">
                    <a:pos x="188" y="406"/>
                  </a:cxn>
                  <a:cxn ang="0">
                    <a:pos x="204" y="442"/>
                  </a:cxn>
                  <a:cxn ang="0">
                    <a:pos x="220" y="478"/>
                  </a:cxn>
                  <a:cxn ang="0">
                    <a:pos x="235" y="514"/>
                  </a:cxn>
                  <a:cxn ang="0">
                    <a:pos x="249" y="551"/>
                  </a:cxn>
                  <a:cxn ang="0">
                    <a:pos x="264" y="588"/>
                  </a:cxn>
                  <a:cxn ang="0">
                    <a:pos x="277" y="624"/>
                  </a:cxn>
                  <a:cxn ang="0">
                    <a:pos x="310" y="638"/>
                  </a:cxn>
                  <a:cxn ang="0">
                    <a:pos x="341" y="652"/>
                  </a:cxn>
                  <a:cxn ang="0">
                    <a:pos x="372" y="668"/>
                  </a:cxn>
                  <a:cxn ang="0">
                    <a:pos x="405" y="683"/>
                  </a:cxn>
                  <a:cxn ang="0">
                    <a:pos x="436" y="699"/>
                  </a:cxn>
                  <a:cxn ang="0">
                    <a:pos x="467" y="715"/>
                  </a:cxn>
                  <a:cxn ang="0">
                    <a:pos x="498" y="731"/>
                  </a:cxn>
                  <a:cxn ang="0">
                    <a:pos x="529" y="749"/>
                  </a:cxn>
                  <a:cxn ang="0">
                    <a:pos x="529" y="0"/>
                  </a:cxn>
                </a:cxnLst>
                <a:rect l="0" t="0" r="r" b="b"/>
                <a:pathLst>
                  <a:path w="529" h="749">
                    <a:moveTo>
                      <a:pt x="529" y="0"/>
                    </a:moveTo>
                    <a:lnTo>
                      <a:pt x="462" y="3"/>
                    </a:lnTo>
                    <a:lnTo>
                      <a:pt x="396" y="7"/>
                    </a:lnTo>
                    <a:lnTo>
                      <a:pt x="329" y="12"/>
                    </a:lnTo>
                    <a:lnTo>
                      <a:pt x="263" y="20"/>
                    </a:lnTo>
                    <a:lnTo>
                      <a:pt x="197" y="29"/>
                    </a:lnTo>
                    <a:lnTo>
                      <a:pt x="132" y="38"/>
                    </a:lnTo>
                    <a:lnTo>
                      <a:pt x="66" y="50"/>
                    </a:lnTo>
                    <a:lnTo>
                      <a:pt x="0" y="64"/>
                    </a:lnTo>
                    <a:lnTo>
                      <a:pt x="41" y="130"/>
                    </a:lnTo>
                    <a:lnTo>
                      <a:pt x="81" y="197"/>
                    </a:lnTo>
                    <a:lnTo>
                      <a:pt x="99" y="231"/>
                    </a:lnTo>
                    <a:lnTo>
                      <a:pt x="118" y="266"/>
                    </a:lnTo>
                    <a:lnTo>
                      <a:pt x="136" y="301"/>
                    </a:lnTo>
                    <a:lnTo>
                      <a:pt x="154" y="335"/>
                    </a:lnTo>
                    <a:lnTo>
                      <a:pt x="170" y="371"/>
                    </a:lnTo>
                    <a:lnTo>
                      <a:pt x="188" y="406"/>
                    </a:lnTo>
                    <a:lnTo>
                      <a:pt x="204" y="442"/>
                    </a:lnTo>
                    <a:lnTo>
                      <a:pt x="220" y="478"/>
                    </a:lnTo>
                    <a:lnTo>
                      <a:pt x="235" y="514"/>
                    </a:lnTo>
                    <a:lnTo>
                      <a:pt x="249" y="551"/>
                    </a:lnTo>
                    <a:lnTo>
                      <a:pt x="264" y="588"/>
                    </a:lnTo>
                    <a:lnTo>
                      <a:pt x="277" y="624"/>
                    </a:lnTo>
                    <a:lnTo>
                      <a:pt x="310" y="638"/>
                    </a:lnTo>
                    <a:lnTo>
                      <a:pt x="341" y="652"/>
                    </a:lnTo>
                    <a:lnTo>
                      <a:pt x="372" y="668"/>
                    </a:lnTo>
                    <a:lnTo>
                      <a:pt x="405" y="683"/>
                    </a:lnTo>
                    <a:lnTo>
                      <a:pt x="436" y="699"/>
                    </a:lnTo>
                    <a:lnTo>
                      <a:pt x="467" y="715"/>
                    </a:lnTo>
                    <a:lnTo>
                      <a:pt x="498" y="731"/>
                    </a:lnTo>
                    <a:lnTo>
                      <a:pt x="529" y="749"/>
                    </a:lnTo>
                    <a:lnTo>
                      <a:pt x="529" y="0"/>
                    </a:lnTo>
                    <a:close/>
                  </a:path>
                </a:pathLst>
              </a:custGeom>
              <a:solidFill>
                <a:srgbClr val="E42D15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1" name="Freeform 69"/>
              <p:cNvSpPr>
                <a:spLocks/>
              </p:cNvSpPr>
              <p:nvPr userDrawn="1"/>
            </p:nvSpPr>
            <p:spPr bwMode="auto">
              <a:xfrm>
                <a:off x="4510" y="3710"/>
                <a:ext cx="88" cy="88"/>
              </a:xfrm>
              <a:custGeom>
                <a:avLst/>
                <a:gdLst/>
                <a:ahLst/>
                <a:cxnLst>
                  <a:cxn ang="0">
                    <a:pos x="176" y="10"/>
                  </a:cxn>
                  <a:cxn ang="0">
                    <a:pos x="140" y="33"/>
                  </a:cxn>
                  <a:cxn ang="0">
                    <a:pos x="120" y="65"/>
                  </a:cxn>
                  <a:cxn ang="0">
                    <a:pos x="120" y="102"/>
                  </a:cxn>
                  <a:cxn ang="0">
                    <a:pos x="105" y="120"/>
                  </a:cxn>
                  <a:cxn ang="0">
                    <a:pos x="79" y="120"/>
                  </a:cxn>
                  <a:cxn ang="0">
                    <a:pos x="57" y="121"/>
                  </a:cxn>
                  <a:cxn ang="0">
                    <a:pos x="33" y="140"/>
                  </a:cxn>
                  <a:cxn ang="0">
                    <a:pos x="10" y="176"/>
                  </a:cxn>
                  <a:cxn ang="0">
                    <a:pos x="13" y="184"/>
                  </a:cxn>
                  <a:cxn ang="0">
                    <a:pos x="42" y="162"/>
                  </a:cxn>
                  <a:cxn ang="0">
                    <a:pos x="73" y="144"/>
                  </a:cxn>
                  <a:cxn ang="0">
                    <a:pos x="104" y="128"/>
                  </a:cxn>
                  <a:cxn ang="0">
                    <a:pos x="114" y="138"/>
                  </a:cxn>
                  <a:cxn ang="0">
                    <a:pos x="103" y="173"/>
                  </a:cxn>
                  <a:cxn ang="0">
                    <a:pos x="95" y="209"/>
                  </a:cxn>
                  <a:cxn ang="0">
                    <a:pos x="90" y="245"/>
                  </a:cxn>
                  <a:cxn ang="0">
                    <a:pos x="111" y="257"/>
                  </a:cxn>
                  <a:cxn ang="0">
                    <a:pos x="159" y="248"/>
                  </a:cxn>
                  <a:cxn ang="0">
                    <a:pos x="189" y="237"/>
                  </a:cxn>
                  <a:cxn ang="0">
                    <a:pos x="204" y="220"/>
                  </a:cxn>
                  <a:cxn ang="0">
                    <a:pos x="219" y="204"/>
                  </a:cxn>
                  <a:cxn ang="0">
                    <a:pos x="237" y="189"/>
                  </a:cxn>
                  <a:cxn ang="0">
                    <a:pos x="248" y="159"/>
                  </a:cxn>
                  <a:cxn ang="0">
                    <a:pos x="257" y="112"/>
                  </a:cxn>
                  <a:cxn ang="0">
                    <a:pos x="245" y="90"/>
                  </a:cxn>
                  <a:cxn ang="0">
                    <a:pos x="209" y="95"/>
                  </a:cxn>
                  <a:cxn ang="0">
                    <a:pos x="173" y="103"/>
                  </a:cxn>
                  <a:cxn ang="0">
                    <a:pos x="137" y="114"/>
                  </a:cxn>
                  <a:cxn ang="0">
                    <a:pos x="128" y="105"/>
                  </a:cxn>
                  <a:cxn ang="0">
                    <a:pos x="144" y="73"/>
                  </a:cxn>
                  <a:cxn ang="0">
                    <a:pos x="162" y="43"/>
                  </a:cxn>
                  <a:cxn ang="0">
                    <a:pos x="184" y="13"/>
                  </a:cxn>
                </a:cxnLst>
                <a:rect l="0" t="0" r="r" b="b"/>
                <a:pathLst>
                  <a:path w="264" h="264">
                    <a:moveTo>
                      <a:pt x="196" y="0"/>
                    </a:moveTo>
                    <a:lnTo>
                      <a:pt x="176" y="10"/>
                    </a:lnTo>
                    <a:lnTo>
                      <a:pt x="158" y="21"/>
                    </a:lnTo>
                    <a:lnTo>
                      <a:pt x="140" y="33"/>
                    </a:lnTo>
                    <a:lnTo>
                      <a:pt x="121" y="46"/>
                    </a:lnTo>
                    <a:lnTo>
                      <a:pt x="120" y="65"/>
                    </a:lnTo>
                    <a:lnTo>
                      <a:pt x="120" y="84"/>
                    </a:lnTo>
                    <a:lnTo>
                      <a:pt x="120" y="102"/>
                    </a:lnTo>
                    <a:lnTo>
                      <a:pt x="120" y="121"/>
                    </a:lnTo>
                    <a:lnTo>
                      <a:pt x="105" y="120"/>
                    </a:lnTo>
                    <a:lnTo>
                      <a:pt x="91" y="120"/>
                    </a:lnTo>
                    <a:lnTo>
                      <a:pt x="79" y="120"/>
                    </a:lnTo>
                    <a:lnTo>
                      <a:pt x="68" y="120"/>
                    </a:lnTo>
                    <a:lnTo>
                      <a:pt x="57" y="121"/>
                    </a:lnTo>
                    <a:lnTo>
                      <a:pt x="46" y="122"/>
                    </a:lnTo>
                    <a:lnTo>
                      <a:pt x="33" y="140"/>
                    </a:lnTo>
                    <a:lnTo>
                      <a:pt x="21" y="158"/>
                    </a:lnTo>
                    <a:lnTo>
                      <a:pt x="10" y="176"/>
                    </a:lnTo>
                    <a:lnTo>
                      <a:pt x="0" y="196"/>
                    </a:lnTo>
                    <a:lnTo>
                      <a:pt x="13" y="184"/>
                    </a:lnTo>
                    <a:lnTo>
                      <a:pt x="28" y="173"/>
                    </a:lnTo>
                    <a:lnTo>
                      <a:pt x="42" y="162"/>
                    </a:lnTo>
                    <a:lnTo>
                      <a:pt x="57" y="153"/>
                    </a:lnTo>
                    <a:lnTo>
                      <a:pt x="73" y="144"/>
                    </a:lnTo>
                    <a:lnTo>
                      <a:pt x="89" y="135"/>
                    </a:lnTo>
                    <a:lnTo>
                      <a:pt x="104" y="128"/>
                    </a:lnTo>
                    <a:lnTo>
                      <a:pt x="121" y="121"/>
                    </a:lnTo>
                    <a:lnTo>
                      <a:pt x="114" y="138"/>
                    </a:lnTo>
                    <a:lnTo>
                      <a:pt x="108" y="156"/>
                    </a:lnTo>
                    <a:lnTo>
                      <a:pt x="103" y="173"/>
                    </a:lnTo>
                    <a:lnTo>
                      <a:pt x="99" y="191"/>
                    </a:lnTo>
                    <a:lnTo>
                      <a:pt x="95" y="209"/>
                    </a:lnTo>
                    <a:lnTo>
                      <a:pt x="92" y="227"/>
                    </a:lnTo>
                    <a:lnTo>
                      <a:pt x="90" y="245"/>
                    </a:lnTo>
                    <a:lnTo>
                      <a:pt x="89" y="264"/>
                    </a:lnTo>
                    <a:lnTo>
                      <a:pt x="111" y="257"/>
                    </a:lnTo>
                    <a:lnTo>
                      <a:pt x="135" y="252"/>
                    </a:lnTo>
                    <a:lnTo>
                      <a:pt x="159" y="248"/>
                    </a:lnTo>
                    <a:lnTo>
                      <a:pt x="183" y="245"/>
                    </a:lnTo>
                    <a:lnTo>
                      <a:pt x="189" y="237"/>
                    </a:lnTo>
                    <a:lnTo>
                      <a:pt x="197" y="228"/>
                    </a:lnTo>
                    <a:lnTo>
                      <a:pt x="204" y="220"/>
                    </a:lnTo>
                    <a:lnTo>
                      <a:pt x="212" y="212"/>
                    </a:lnTo>
                    <a:lnTo>
                      <a:pt x="219" y="204"/>
                    </a:lnTo>
                    <a:lnTo>
                      <a:pt x="228" y="197"/>
                    </a:lnTo>
                    <a:lnTo>
                      <a:pt x="237" y="189"/>
                    </a:lnTo>
                    <a:lnTo>
                      <a:pt x="245" y="183"/>
                    </a:lnTo>
                    <a:lnTo>
                      <a:pt x="248" y="159"/>
                    </a:lnTo>
                    <a:lnTo>
                      <a:pt x="252" y="135"/>
                    </a:lnTo>
                    <a:lnTo>
                      <a:pt x="257" y="112"/>
                    </a:lnTo>
                    <a:lnTo>
                      <a:pt x="264" y="89"/>
                    </a:lnTo>
                    <a:lnTo>
                      <a:pt x="245" y="90"/>
                    </a:lnTo>
                    <a:lnTo>
                      <a:pt x="227" y="92"/>
                    </a:lnTo>
                    <a:lnTo>
                      <a:pt x="209" y="95"/>
                    </a:lnTo>
                    <a:lnTo>
                      <a:pt x="190" y="99"/>
                    </a:lnTo>
                    <a:lnTo>
                      <a:pt x="173" y="103"/>
                    </a:lnTo>
                    <a:lnTo>
                      <a:pt x="156" y="108"/>
                    </a:lnTo>
                    <a:lnTo>
                      <a:pt x="137" y="114"/>
                    </a:lnTo>
                    <a:lnTo>
                      <a:pt x="121" y="121"/>
                    </a:lnTo>
                    <a:lnTo>
                      <a:pt x="128" y="105"/>
                    </a:lnTo>
                    <a:lnTo>
                      <a:pt x="135" y="89"/>
                    </a:lnTo>
                    <a:lnTo>
                      <a:pt x="144" y="73"/>
                    </a:lnTo>
                    <a:lnTo>
                      <a:pt x="153" y="58"/>
                    </a:lnTo>
                    <a:lnTo>
                      <a:pt x="162" y="43"/>
                    </a:lnTo>
                    <a:lnTo>
                      <a:pt x="173" y="28"/>
                    </a:lnTo>
                    <a:lnTo>
                      <a:pt x="184" y="13"/>
                    </a:lnTo>
                    <a:lnTo>
                      <a:pt x="196" y="0"/>
                    </a:lnTo>
                    <a:close/>
                  </a:path>
                </a:pathLst>
              </a:custGeom>
              <a:solidFill>
                <a:srgbClr val="ED750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2" name="Freeform 70"/>
              <p:cNvSpPr>
                <a:spLocks/>
              </p:cNvSpPr>
              <p:nvPr userDrawn="1"/>
            </p:nvSpPr>
            <p:spPr bwMode="auto">
              <a:xfrm>
                <a:off x="4550" y="3696"/>
                <a:ext cx="71" cy="54"/>
              </a:xfrm>
              <a:custGeom>
                <a:avLst/>
                <a:gdLst/>
                <a:ahLst/>
                <a:cxnLst>
                  <a:cxn ang="0">
                    <a:pos x="211" y="0"/>
                  </a:cxn>
                  <a:cxn ang="0">
                    <a:pos x="211" y="0"/>
                  </a:cxn>
                  <a:cxn ang="0">
                    <a:pos x="211" y="0"/>
                  </a:cxn>
                  <a:cxn ang="0">
                    <a:pos x="211" y="0"/>
                  </a:cxn>
                  <a:cxn ang="0">
                    <a:pos x="211" y="0"/>
                  </a:cxn>
                  <a:cxn ang="0">
                    <a:pos x="210" y="0"/>
                  </a:cxn>
                  <a:cxn ang="0">
                    <a:pos x="192" y="3"/>
                  </a:cxn>
                  <a:cxn ang="0">
                    <a:pos x="175" y="6"/>
                  </a:cxn>
                  <a:cxn ang="0">
                    <a:pos x="158" y="10"/>
                  </a:cxn>
                  <a:cxn ang="0">
                    <a:pos x="141" y="14"/>
                  </a:cxn>
                  <a:cxn ang="0">
                    <a:pos x="124" y="21"/>
                  </a:cxn>
                  <a:cxn ang="0">
                    <a:pos x="107" y="26"/>
                  </a:cxn>
                  <a:cxn ang="0">
                    <a:pos x="91" y="34"/>
                  </a:cxn>
                  <a:cxn ang="0">
                    <a:pos x="75" y="41"/>
                  </a:cxn>
                  <a:cxn ang="0">
                    <a:pos x="63" y="54"/>
                  </a:cxn>
                  <a:cxn ang="0">
                    <a:pos x="52" y="69"/>
                  </a:cxn>
                  <a:cxn ang="0">
                    <a:pos x="41" y="84"/>
                  </a:cxn>
                  <a:cxn ang="0">
                    <a:pos x="32" y="99"/>
                  </a:cxn>
                  <a:cxn ang="0">
                    <a:pos x="23" y="114"/>
                  </a:cxn>
                  <a:cxn ang="0">
                    <a:pos x="14" y="130"/>
                  </a:cxn>
                  <a:cxn ang="0">
                    <a:pos x="7" y="146"/>
                  </a:cxn>
                  <a:cxn ang="0">
                    <a:pos x="0" y="162"/>
                  </a:cxn>
                  <a:cxn ang="0">
                    <a:pos x="16" y="155"/>
                  </a:cxn>
                  <a:cxn ang="0">
                    <a:pos x="35" y="149"/>
                  </a:cxn>
                  <a:cxn ang="0">
                    <a:pos x="52" y="144"/>
                  </a:cxn>
                  <a:cxn ang="0">
                    <a:pos x="69" y="140"/>
                  </a:cxn>
                  <a:cxn ang="0">
                    <a:pos x="88" y="136"/>
                  </a:cxn>
                  <a:cxn ang="0">
                    <a:pos x="106" y="133"/>
                  </a:cxn>
                  <a:cxn ang="0">
                    <a:pos x="124" y="131"/>
                  </a:cxn>
                  <a:cxn ang="0">
                    <a:pos x="143" y="130"/>
                  </a:cxn>
                  <a:cxn ang="0">
                    <a:pos x="149" y="113"/>
                  </a:cxn>
                  <a:cxn ang="0">
                    <a:pos x="156" y="95"/>
                  </a:cxn>
                  <a:cxn ang="0">
                    <a:pos x="163" y="79"/>
                  </a:cxn>
                  <a:cxn ang="0">
                    <a:pos x="171" y="62"/>
                  </a:cxn>
                  <a:cxn ang="0">
                    <a:pos x="179" y="46"/>
                  </a:cxn>
                  <a:cxn ang="0">
                    <a:pos x="189" y="31"/>
                  </a:cxn>
                  <a:cxn ang="0">
                    <a:pos x="200" y="15"/>
                  </a:cxn>
                  <a:cxn ang="0">
                    <a:pos x="211" y="0"/>
                  </a:cxn>
                </a:cxnLst>
                <a:rect l="0" t="0" r="r" b="b"/>
                <a:pathLst>
                  <a:path w="211" h="162">
                    <a:moveTo>
                      <a:pt x="211" y="0"/>
                    </a:moveTo>
                    <a:lnTo>
                      <a:pt x="211" y="0"/>
                    </a:lnTo>
                    <a:lnTo>
                      <a:pt x="211" y="0"/>
                    </a:lnTo>
                    <a:lnTo>
                      <a:pt x="211" y="0"/>
                    </a:lnTo>
                    <a:lnTo>
                      <a:pt x="211" y="0"/>
                    </a:lnTo>
                    <a:lnTo>
                      <a:pt x="210" y="0"/>
                    </a:lnTo>
                    <a:lnTo>
                      <a:pt x="192" y="3"/>
                    </a:lnTo>
                    <a:lnTo>
                      <a:pt x="175" y="6"/>
                    </a:lnTo>
                    <a:lnTo>
                      <a:pt x="158" y="10"/>
                    </a:lnTo>
                    <a:lnTo>
                      <a:pt x="141" y="14"/>
                    </a:lnTo>
                    <a:lnTo>
                      <a:pt x="124" y="21"/>
                    </a:lnTo>
                    <a:lnTo>
                      <a:pt x="107" y="26"/>
                    </a:lnTo>
                    <a:lnTo>
                      <a:pt x="91" y="34"/>
                    </a:lnTo>
                    <a:lnTo>
                      <a:pt x="75" y="41"/>
                    </a:lnTo>
                    <a:lnTo>
                      <a:pt x="63" y="54"/>
                    </a:lnTo>
                    <a:lnTo>
                      <a:pt x="52" y="69"/>
                    </a:lnTo>
                    <a:lnTo>
                      <a:pt x="41" y="84"/>
                    </a:lnTo>
                    <a:lnTo>
                      <a:pt x="32" y="99"/>
                    </a:lnTo>
                    <a:lnTo>
                      <a:pt x="23" y="114"/>
                    </a:lnTo>
                    <a:lnTo>
                      <a:pt x="14" y="130"/>
                    </a:lnTo>
                    <a:lnTo>
                      <a:pt x="7" y="146"/>
                    </a:lnTo>
                    <a:lnTo>
                      <a:pt x="0" y="162"/>
                    </a:lnTo>
                    <a:lnTo>
                      <a:pt x="16" y="155"/>
                    </a:lnTo>
                    <a:lnTo>
                      <a:pt x="35" y="149"/>
                    </a:lnTo>
                    <a:lnTo>
                      <a:pt x="52" y="144"/>
                    </a:lnTo>
                    <a:lnTo>
                      <a:pt x="69" y="140"/>
                    </a:lnTo>
                    <a:lnTo>
                      <a:pt x="88" y="136"/>
                    </a:lnTo>
                    <a:lnTo>
                      <a:pt x="106" y="133"/>
                    </a:lnTo>
                    <a:lnTo>
                      <a:pt x="124" y="131"/>
                    </a:lnTo>
                    <a:lnTo>
                      <a:pt x="143" y="130"/>
                    </a:lnTo>
                    <a:lnTo>
                      <a:pt x="149" y="113"/>
                    </a:lnTo>
                    <a:lnTo>
                      <a:pt x="156" y="95"/>
                    </a:lnTo>
                    <a:lnTo>
                      <a:pt x="163" y="79"/>
                    </a:lnTo>
                    <a:lnTo>
                      <a:pt x="171" y="62"/>
                    </a:lnTo>
                    <a:lnTo>
                      <a:pt x="179" y="46"/>
                    </a:lnTo>
                    <a:lnTo>
                      <a:pt x="189" y="31"/>
                    </a:lnTo>
                    <a:lnTo>
                      <a:pt x="200" y="15"/>
                    </a:lnTo>
                    <a:lnTo>
                      <a:pt x="211" y="0"/>
                    </a:lnTo>
                    <a:close/>
                  </a:path>
                </a:pathLst>
              </a:custGeom>
              <a:solidFill>
                <a:srgbClr val="ED540E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3" name="Freeform 71"/>
              <p:cNvSpPr>
                <a:spLocks/>
              </p:cNvSpPr>
              <p:nvPr userDrawn="1"/>
            </p:nvSpPr>
            <p:spPr bwMode="auto">
              <a:xfrm>
                <a:off x="4525" y="3725"/>
                <a:ext cx="25" cy="25"/>
              </a:xfrm>
              <a:custGeom>
                <a:avLst/>
                <a:gdLst/>
                <a:ahLst/>
                <a:cxnLst>
                  <a:cxn ang="0">
                    <a:pos x="75" y="0"/>
                  </a:cxn>
                  <a:cxn ang="0">
                    <a:pos x="65" y="8"/>
                  </a:cxn>
                  <a:cxn ang="0">
                    <a:pos x="56" y="17"/>
                  </a:cxn>
                  <a:cxn ang="0">
                    <a:pos x="45" y="27"/>
                  </a:cxn>
                  <a:cxn ang="0">
                    <a:pos x="35" y="35"/>
                  </a:cxn>
                  <a:cxn ang="0">
                    <a:pos x="27" y="45"/>
                  </a:cxn>
                  <a:cxn ang="0">
                    <a:pos x="17" y="56"/>
                  </a:cxn>
                  <a:cxn ang="0">
                    <a:pos x="8" y="66"/>
                  </a:cxn>
                  <a:cxn ang="0">
                    <a:pos x="0" y="76"/>
                  </a:cxn>
                  <a:cxn ang="0">
                    <a:pos x="11" y="75"/>
                  </a:cxn>
                  <a:cxn ang="0">
                    <a:pos x="22" y="74"/>
                  </a:cxn>
                  <a:cxn ang="0">
                    <a:pos x="33" y="74"/>
                  </a:cxn>
                  <a:cxn ang="0">
                    <a:pos x="45" y="74"/>
                  </a:cxn>
                  <a:cxn ang="0">
                    <a:pos x="59" y="74"/>
                  </a:cxn>
                  <a:cxn ang="0">
                    <a:pos x="74" y="75"/>
                  </a:cxn>
                  <a:cxn ang="0">
                    <a:pos x="74" y="56"/>
                  </a:cxn>
                  <a:cxn ang="0">
                    <a:pos x="74" y="38"/>
                  </a:cxn>
                  <a:cxn ang="0">
                    <a:pos x="74" y="19"/>
                  </a:cxn>
                  <a:cxn ang="0">
                    <a:pos x="75" y="0"/>
                  </a:cxn>
                </a:cxnLst>
                <a:rect l="0" t="0" r="r" b="b"/>
                <a:pathLst>
                  <a:path w="75" h="76">
                    <a:moveTo>
                      <a:pt x="75" y="0"/>
                    </a:moveTo>
                    <a:lnTo>
                      <a:pt x="65" y="8"/>
                    </a:lnTo>
                    <a:lnTo>
                      <a:pt x="56" y="17"/>
                    </a:lnTo>
                    <a:lnTo>
                      <a:pt x="45" y="27"/>
                    </a:lnTo>
                    <a:lnTo>
                      <a:pt x="35" y="35"/>
                    </a:lnTo>
                    <a:lnTo>
                      <a:pt x="27" y="45"/>
                    </a:lnTo>
                    <a:lnTo>
                      <a:pt x="17" y="56"/>
                    </a:lnTo>
                    <a:lnTo>
                      <a:pt x="8" y="66"/>
                    </a:lnTo>
                    <a:lnTo>
                      <a:pt x="0" y="76"/>
                    </a:lnTo>
                    <a:lnTo>
                      <a:pt x="11" y="75"/>
                    </a:lnTo>
                    <a:lnTo>
                      <a:pt x="22" y="74"/>
                    </a:lnTo>
                    <a:lnTo>
                      <a:pt x="33" y="74"/>
                    </a:lnTo>
                    <a:lnTo>
                      <a:pt x="45" y="74"/>
                    </a:lnTo>
                    <a:lnTo>
                      <a:pt x="59" y="74"/>
                    </a:lnTo>
                    <a:lnTo>
                      <a:pt x="74" y="75"/>
                    </a:lnTo>
                    <a:lnTo>
                      <a:pt x="74" y="56"/>
                    </a:lnTo>
                    <a:lnTo>
                      <a:pt x="74" y="38"/>
                    </a:lnTo>
                    <a:lnTo>
                      <a:pt x="74" y="19"/>
                    </a:lnTo>
                    <a:lnTo>
                      <a:pt x="75" y="0"/>
                    </a:lnTo>
                    <a:close/>
                  </a:path>
                </a:pathLst>
              </a:custGeom>
              <a:solidFill>
                <a:srgbClr val="ED540E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4" name="Freeform 72"/>
              <p:cNvSpPr>
                <a:spLocks noEditPoints="1"/>
              </p:cNvSpPr>
              <p:nvPr userDrawn="1"/>
            </p:nvSpPr>
            <p:spPr bwMode="auto">
              <a:xfrm>
                <a:off x="4612" y="3720"/>
                <a:ext cx="78" cy="64"/>
              </a:xfrm>
              <a:custGeom>
                <a:avLst/>
                <a:gdLst/>
                <a:ahLst/>
                <a:cxnLst>
                  <a:cxn ang="0">
                    <a:pos x="39" y="76"/>
                  </a:cxn>
                  <a:cxn ang="0">
                    <a:pos x="12" y="101"/>
                  </a:cxn>
                  <a:cxn ang="0">
                    <a:pos x="14" y="108"/>
                  </a:cxn>
                  <a:cxn ang="0">
                    <a:pos x="41" y="97"/>
                  </a:cxn>
                  <a:cxn ang="0">
                    <a:pos x="69" y="88"/>
                  </a:cxn>
                  <a:cxn ang="0">
                    <a:pos x="98" y="83"/>
                  </a:cxn>
                  <a:cxn ang="0">
                    <a:pos x="104" y="92"/>
                  </a:cxn>
                  <a:cxn ang="0">
                    <a:pos x="87" y="118"/>
                  </a:cxn>
                  <a:cxn ang="0">
                    <a:pos x="73" y="145"/>
                  </a:cxn>
                  <a:cxn ang="0">
                    <a:pos x="61" y="173"/>
                  </a:cxn>
                  <a:cxn ang="0">
                    <a:pos x="65" y="187"/>
                  </a:cxn>
                  <a:cxn ang="0">
                    <a:pos x="90" y="188"/>
                  </a:cxn>
                  <a:cxn ang="0">
                    <a:pos x="120" y="191"/>
                  </a:cxn>
                  <a:cxn ang="0">
                    <a:pos x="150" y="182"/>
                  </a:cxn>
                  <a:cxn ang="0">
                    <a:pos x="174" y="168"/>
                  </a:cxn>
                  <a:cxn ang="0">
                    <a:pos x="191" y="160"/>
                  </a:cxn>
                  <a:cxn ang="0">
                    <a:pos x="206" y="138"/>
                  </a:cxn>
                  <a:cxn ang="0">
                    <a:pos x="223" y="102"/>
                  </a:cxn>
                  <a:cxn ang="0">
                    <a:pos x="215" y="82"/>
                  </a:cxn>
                  <a:cxn ang="0">
                    <a:pos x="177" y="78"/>
                  </a:cxn>
                  <a:cxn ang="0">
                    <a:pos x="147" y="77"/>
                  </a:cxn>
                  <a:cxn ang="0">
                    <a:pos x="124" y="79"/>
                  </a:cxn>
                  <a:cxn ang="0">
                    <a:pos x="98" y="76"/>
                  </a:cxn>
                  <a:cxn ang="0">
                    <a:pos x="68" y="69"/>
                  </a:cxn>
                  <a:cxn ang="0">
                    <a:pos x="199" y="0"/>
                  </a:cxn>
                  <a:cxn ang="0">
                    <a:pos x="164" y="8"/>
                  </a:cxn>
                  <a:cxn ang="0">
                    <a:pos x="129" y="21"/>
                  </a:cxn>
                  <a:cxn ang="0">
                    <a:pos x="120" y="50"/>
                  </a:cxn>
                  <a:cxn ang="0">
                    <a:pos x="113" y="81"/>
                  </a:cxn>
                  <a:cxn ang="0">
                    <a:pos x="132" y="58"/>
                  </a:cxn>
                  <a:cxn ang="0">
                    <a:pos x="152" y="36"/>
                  </a:cxn>
                  <a:cxn ang="0">
                    <a:pos x="175" y="17"/>
                  </a:cxn>
                  <a:cxn ang="0">
                    <a:pos x="199" y="0"/>
                  </a:cxn>
                </a:cxnLst>
                <a:rect l="0" t="0" r="r" b="b"/>
                <a:pathLst>
                  <a:path w="234" h="193">
                    <a:moveTo>
                      <a:pt x="53" y="65"/>
                    </a:moveTo>
                    <a:lnTo>
                      <a:pt x="39" y="76"/>
                    </a:lnTo>
                    <a:lnTo>
                      <a:pt x="25" y="88"/>
                    </a:lnTo>
                    <a:lnTo>
                      <a:pt x="12" y="101"/>
                    </a:lnTo>
                    <a:lnTo>
                      <a:pt x="0" y="114"/>
                    </a:lnTo>
                    <a:lnTo>
                      <a:pt x="14" y="108"/>
                    </a:lnTo>
                    <a:lnTo>
                      <a:pt x="27" y="102"/>
                    </a:lnTo>
                    <a:lnTo>
                      <a:pt x="41" y="97"/>
                    </a:lnTo>
                    <a:lnTo>
                      <a:pt x="55" y="92"/>
                    </a:lnTo>
                    <a:lnTo>
                      <a:pt x="69" y="88"/>
                    </a:lnTo>
                    <a:lnTo>
                      <a:pt x="84" y="85"/>
                    </a:lnTo>
                    <a:lnTo>
                      <a:pt x="98" y="83"/>
                    </a:lnTo>
                    <a:lnTo>
                      <a:pt x="113" y="81"/>
                    </a:lnTo>
                    <a:lnTo>
                      <a:pt x="104" y="92"/>
                    </a:lnTo>
                    <a:lnTo>
                      <a:pt x="95" y="105"/>
                    </a:lnTo>
                    <a:lnTo>
                      <a:pt x="87" y="118"/>
                    </a:lnTo>
                    <a:lnTo>
                      <a:pt x="80" y="131"/>
                    </a:lnTo>
                    <a:lnTo>
                      <a:pt x="73" y="145"/>
                    </a:lnTo>
                    <a:lnTo>
                      <a:pt x="67" y="159"/>
                    </a:lnTo>
                    <a:lnTo>
                      <a:pt x="61" y="173"/>
                    </a:lnTo>
                    <a:lnTo>
                      <a:pt x="57" y="188"/>
                    </a:lnTo>
                    <a:lnTo>
                      <a:pt x="65" y="187"/>
                    </a:lnTo>
                    <a:lnTo>
                      <a:pt x="73" y="187"/>
                    </a:lnTo>
                    <a:lnTo>
                      <a:pt x="90" y="188"/>
                    </a:lnTo>
                    <a:lnTo>
                      <a:pt x="105" y="188"/>
                    </a:lnTo>
                    <a:lnTo>
                      <a:pt x="120" y="191"/>
                    </a:lnTo>
                    <a:lnTo>
                      <a:pt x="135" y="193"/>
                    </a:lnTo>
                    <a:lnTo>
                      <a:pt x="150" y="182"/>
                    </a:lnTo>
                    <a:lnTo>
                      <a:pt x="166" y="172"/>
                    </a:lnTo>
                    <a:lnTo>
                      <a:pt x="174" y="168"/>
                    </a:lnTo>
                    <a:lnTo>
                      <a:pt x="182" y="164"/>
                    </a:lnTo>
                    <a:lnTo>
                      <a:pt x="191" y="160"/>
                    </a:lnTo>
                    <a:lnTo>
                      <a:pt x="199" y="156"/>
                    </a:lnTo>
                    <a:lnTo>
                      <a:pt x="206" y="138"/>
                    </a:lnTo>
                    <a:lnTo>
                      <a:pt x="215" y="119"/>
                    </a:lnTo>
                    <a:lnTo>
                      <a:pt x="223" y="102"/>
                    </a:lnTo>
                    <a:lnTo>
                      <a:pt x="234" y="86"/>
                    </a:lnTo>
                    <a:lnTo>
                      <a:pt x="215" y="82"/>
                    </a:lnTo>
                    <a:lnTo>
                      <a:pt x="196" y="79"/>
                    </a:lnTo>
                    <a:lnTo>
                      <a:pt x="177" y="78"/>
                    </a:lnTo>
                    <a:lnTo>
                      <a:pt x="158" y="77"/>
                    </a:lnTo>
                    <a:lnTo>
                      <a:pt x="147" y="77"/>
                    </a:lnTo>
                    <a:lnTo>
                      <a:pt x="135" y="78"/>
                    </a:lnTo>
                    <a:lnTo>
                      <a:pt x="124" y="79"/>
                    </a:lnTo>
                    <a:lnTo>
                      <a:pt x="113" y="81"/>
                    </a:lnTo>
                    <a:lnTo>
                      <a:pt x="98" y="76"/>
                    </a:lnTo>
                    <a:lnTo>
                      <a:pt x="83" y="72"/>
                    </a:lnTo>
                    <a:lnTo>
                      <a:pt x="68" y="69"/>
                    </a:lnTo>
                    <a:lnTo>
                      <a:pt x="53" y="65"/>
                    </a:lnTo>
                    <a:close/>
                    <a:moveTo>
                      <a:pt x="199" y="0"/>
                    </a:moveTo>
                    <a:lnTo>
                      <a:pt x="181" y="4"/>
                    </a:lnTo>
                    <a:lnTo>
                      <a:pt x="164" y="8"/>
                    </a:lnTo>
                    <a:lnTo>
                      <a:pt x="147" y="15"/>
                    </a:lnTo>
                    <a:lnTo>
                      <a:pt x="129" y="21"/>
                    </a:lnTo>
                    <a:lnTo>
                      <a:pt x="125" y="35"/>
                    </a:lnTo>
                    <a:lnTo>
                      <a:pt x="120" y="50"/>
                    </a:lnTo>
                    <a:lnTo>
                      <a:pt x="117" y="65"/>
                    </a:lnTo>
                    <a:lnTo>
                      <a:pt x="113" y="81"/>
                    </a:lnTo>
                    <a:lnTo>
                      <a:pt x="122" y="69"/>
                    </a:lnTo>
                    <a:lnTo>
                      <a:pt x="132" y="58"/>
                    </a:lnTo>
                    <a:lnTo>
                      <a:pt x="141" y="47"/>
                    </a:lnTo>
                    <a:lnTo>
                      <a:pt x="152" y="36"/>
                    </a:lnTo>
                    <a:lnTo>
                      <a:pt x="163" y="27"/>
                    </a:lnTo>
                    <a:lnTo>
                      <a:pt x="175" y="17"/>
                    </a:lnTo>
                    <a:lnTo>
                      <a:pt x="186" y="8"/>
                    </a:lnTo>
                    <a:lnTo>
                      <a:pt x="199" y="0"/>
                    </a:lnTo>
                    <a:close/>
                  </a:path>
                </a:pathLst>
              </a:custGeom>
              <a:solidFill>
                <a:srgbClr val="ED750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5" name="Freeform 73"/>
              <p:cNvSpPr>
                <a:spLocks/>
              </p:cNvSpPr>
              <p:nvPr userDrawn="1"/>
            </p:nvSpPr>
            <p:spPr bwMode="auto">
              <a:xfrm>
                <a:off x="4591" y="3747"/>
                <a:ext cx="59" cy="44"/>
              </a:xfrm>
              <a:custGeom>
                <a:avLst/>
                <a:gdLst/>
                <a:ahLst/>
                <a:cxnLst>
                  <a:cxn ang="0">
                    <a:pos x="175" y="0"/>
                  </a:cxn>
                  <a:cxn ang="0">
                    <a:pos x="160" y="2"/>
                  </a:cxn>
                  <a:cxn ang="0">
                    <a:pos x="146" y="4"/>
                  </a:cxn>
                  <a:cxn ang="0">
                    <a:pos x="131" y="7"/>
                  </a:cxn>
                  <a:cxn ang="0">
                    <a:pos x="117" y="11"/>
                  </a:cxn>
                  <a:cxn ang="0">
                    <a:pos x="103" y="16"/>
                  </a:cxn>
                  <a:cxn ang="0">
                    <a:pos x="89" y="21"/>
                  </a:cxn>
                  <a:cxn ang="0">
                    <a:pos x="76" y="27"/>
                  </a:cxn>
                  <a:cxn ang="0">
                    <a:pos x="62" y="33"/>
                  </a:cxn>
                  <a:cxn ang="0">
                    <a:pos x="52" y="45"/>
                  </a:cxn>
                  <a:cxn ang="0">
                    <a:pos x="44" y="57"/>
                  </a:cxn>
                  <a:cxn ang="0">
                    <a:pos x="35" y="69"/>
                  </a:cxn>
                  <a:cxn ang="0">
                    <a:pos x="27" y="80"/>
                  </a:cxn>
                  <a:cxn ang="0">
                    <a:pos x="20" y="93"/>
                  </a:cxn>
                  <a:cxn ang="0">
                    <a:pos x="12" y="106"/>
                  </a:cxn>
                  <a:cxn ang="0">
                    <a:pos x="6" y="119"/>
                  </a:cxn>
                  <a:cxn ang="0">
                    <a:pos x="0" y="133"/>
                  </a:cxn>
                  <a:cxn ang="0">
                    <a:pos x="14" y="128"/>
                  </a:cxn>
                  <a:cxn ang="0">
                    <a:pos x="28" y="123"/>
                  </a:cxn>
                  <a:cxn ang="0">
                    <a:pos x="44" y="118"/>
                  </a:cxn>
                  <a:cxn ang="0">
                    <a:pos x="59" y="115"/>
                  </a:cxn>
                  <a:cxn ang="0">
                    <a:pos x="73" y="112"/>
                  </a:cxn>
                  <a:cxn ang="0">
                    <a:pos x="88" y="110"/>
                  </a:cxn>
                  <a:cxn ang="0">
                    <a:pos x="103" y="109"/>
                  </a:cxn>
                  <a:cxn ang="0">
                    <a:pos x="119" y="107"/>
                  </a:cxn>
                  <a:cxn ang="0">
                    <a:pos x="123" y="92"/>
                  </a:cxn>
                  <a:cxn ang="0">
                    <a:pos x="129" y="78"/>
                  </a:cxn>
                  <a:cxn ang="0">
                    <a:pos x="135" y="64"/>
                  </a:cxn>
                  <a:cxn ang="0">
                    <a:pos x="142" y="50"/>
                  </a:cxn>
                  <a:cxn ang="0">
                    <a:pos x="149" y="37"/>
                  </a:cxn>
                  <a:cxn ang="0">
                    <a:pos x="157" y="24"/>
                  </a:cxn>
                  <a:cxn ang="0">
                    <a:pos x="166" y="11"/>
                  </a:cxn>
                  <a:cxn ang="0">
                    <a:pos x="175" y="0"/>
                  </a:cxn>
                </a:cxnLst>
                <a:rect l="0" t="0" r="r" b="b"/>
                <a:pathLst>
                  <a:path w="175" h="133">
                    <a:moveTo>
                      <a:pt x="175" y="0"/>
                    </a:moveTo>
                    <a:lnTo>
                      <a:pt x="160" y="2"/>
                    </a:lnTo>
                    <a:lnTo>
                      <a:pt x="146" y="4"/>
                    </a:lnTo>
                    <a:lnTo>
                      <a:pt x="131" y="7"/>
                    </a:lnTo>
                    <a:lnTo>
                      <a:pt x="117" y="11"/>
                    </a:lnTo>
                    <a:lnTo>
                      <a:pt x="103" y="16"/>
                    </a:lnTo>
                    <a:lnTo>
                      <a:pt x="89" y="21"/>
                    </a:lnTo>
                    <a:lnTo>
                      <a:pt x="76" y="27"/>
                    </a:lnTo>
                    <a:lnTo>
                      <a:pt x="62" y="33"/>
                    </a:lnTo>
                    <a:lnTo>
                      <a:pt x="52" y="45"/>
                    </a:lnTo>
                    <a:lnTo>
                      <a:pt x="44" y="57"/>
                    </a:lnTo>
                    <a:lnTo>
                      <a:pt x="35" y="69"/>
                    </a:lnTo>
                    <a:lnTo>
                      <a:pt x="27" y="80"/>
                    </a:lnTo>
                    <a:lnTo>
                      <a:pt x="20" y="93"/>
                    </a:lnTo>
                    <a:lnTo>
                      <a:pt x="12" y="106"/>
                    </a:lnTo>
                    <a:lnTo>
                      <a:pt x="6" y="119"/>
                    </a:lnTo>
                    <a:lnTo>
                      <a:pt x="0" y="133"/>
                    </a:lnTo>
                    <a:lnTo>
                      <a:pt x="14" y="128"/>
                    </a:lnTo>
                    <a:lnTo>
                      <a:pt x="28" y="123"/>
                    </a:lnTo>
                    <a:lnTo>
                      <a:pt x="44" y="118"/>
                    </a:lnTo>
                    <a:lnTo>
                      <a:pt x="59" y="115"/>
                    </a:lnTo>
                    <a:lnTo>
                      <a:pt x="73" y="112"/>
                    </a:lnTo>
                    <a:lnTo>
                      <a:pt x="88" y="110"/>
                    </a:lnTo>
                    <a:lnTo>
                      <a:pt x="103" y="109"/>
                    </a:lnTo>
                    <a:lnTo>
                      <a:pt x="119" y="107"/>
                    </a:lnTo>
                    <a:lnTo>
                      <a:pt x="123" y="92"/>
                    </a:lnTo>
                    <a:lnTo>
                      <a:pt x="129" y="78"/>
                    </a:lnTo>
                    <a:lnTo>
                      <a:pt x="135" y="64"/>
                    </a:lnTo>
                    <a:lnTo>
                      <a:pt x="142" y="50"/>
                    </a:lnTo>
                    <a:lnTo>
                      <a:pt x="149" y="37"/>
                    </a:lnTo>
                    <a:lnTo>
                      <a:pt x="157" y="24"/>
                    </a:lnTo>
                    <a:lnTo>
                      <a:pt x="166" y="11"/>
                    </a:lnTo>
                    <a:lnTo>
                      <a:pt x="175" y="0"/>
                    </a:lnTo>
                    <a:close/>
                  </a:path>
                </a:pathLst>
              </a:custGeom>
              <a:solidFill>
                <a:srgbClr val="ED540E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6" name="Freeform 74"/>
              <p:cNvSpPr>
                <a:spLocks/>
              </p:cNvSpPr>
              <p:nvPr userDrawn="1"/>
            </p:nvSpPr>
            <p:spPr bwMode="auto">
              <a:xfrm>
                <a:off x="4630" y="3727"/>
                <a:ext cx="25" cy="20"/>
              </a:xfrm>
              <a:custGeom>
                <a:avLst/>
                <a:gdLst/>
                <a:ahLst/>
                <a:cxnLst>
                  <a:cxn ang="0">
                    <a:pos x="76" y="0"/>
                  </a:cxn>
                  <a:cxn ang="0">
                    <a:pos x="67" y="4"/>
                  </a:cxn>
                  <a:cxn ang="0">
                    <a:pos x="57" y="9"/>
                  </a:cxn>
                  <a:cxn ang="0">
                    <a:pos x="46" y="14"/>
                  </a:cxn>
                  <a:cxn ang="0">
                    <a:pos x="37" y="20"/>
                  </a:cxn>
                  <a:cxn ang="0">
                    <a:pos x="27" y="25"/>
                  </a:cxn>
                  <a:cxn ang="0">
                    <a:pos x="18" y="31"/>
                  </a:cxn>
                  <a:cxn ang="0">
                    <a:pos x="8" y="38"/>
                  </a:cxn>
                  <a:cxn ang="0">
                    <a:pos x="0" y="44"/>
                  </a:cxn>
                  <a:cxn ang="0">
                    <a:pos x="15" y="48"/>
                  </a:cxn>
                  <a:cxn ang="0">
                    <a:pos x="30" y="51"/>
                  </a:cxn>
                  <a:cxn ang="0">
                    <a:pos x="45" y="55"/>
                  </a:cxn>
                  <a:cxn ang="0">
                    <a:pos x="60" y="60"/>
                  </a:cxn>
                  <a:cxn ang="0">
                    <a:pos x="64" y="44"/>
                  </a:cxn>
                  <a:cxn ang="0">
                    <a:pos x="67" y="29"/>
                  </a:cxn>
                  <a:cxn ang="0">
                    <a:pos x="72" y="14"/>
                  </a:cxn>
                  <a:cxn ang="0">
                    <a:pos x="76" y="0"/>
                  </a:cxn>
                </a:cxnLst>
                <a:rect l="0" t="0" r="r" b="b"/>
                <a:pathLst>
                  <a:path w="76" h="60">
                    <a:moveTo>
                      <a:pt x="76" y="0"/>
                    </a:moveTo>
                    <a:lnTo>
                      <a:pt x="67" y="4"/>
                    </a:lnTo>
                    <a:lnTo>
                      <a:pt x="57" y="9"/>
                    </a:lnTo>
                    <a:lnTo>
                      <a:pt x="46" y="14"/>
                    </a:lnTo>
                    <a:lnTo>
                      <a:pt x="37" y="20"/>
                    </a:lnTo>
                    <a:lnTo>
                      <a:pt x="27" y="25"/>
                    </a:lnTo>
                    <a:lnTo>
                      <a:pt x="18" y="31"/>
                    </a:lnTo>
                    <a:lnTo>
                      <a:pt x="8" y="38"/>
                    </a:lnTo>
                    <a:lnTo>
                      <a:pt x="0" y="44"/>
                    </a:lnTo>
                    <a:lnTo>
                      <a:pt x="15" y="48"/>
                    </a:lnTo>
                    <a:lnTo>
                      <a:pt x="30" y="51"/>
                    </a:lnTo>
                    <a:lnTo>
                      <a:pt x="45" y="55"/>
                    </a:lnTo>
                    <a:lnTo>
                      <a:pt x="60" y="60"/>
                    </a:lnTo>
                    <a:lnTo>
                      <a:pt x="64" y="44"/>
                    </a:lnTo>
                    <a:lnTo>
                      <a:pt x="67" y="29"/>
                    </a:lnTo>
                    <a:lnTo>
                      <a:pt x="72" y="14"/>
                    </a:lnTo>
                    <a:lnTo>
                      <a:pt x="76" y="0"/>
                    </a:lnTo>
                    <a:close/>
                  </a:path>
                </a:pathLst>
              </a:custGeom>
              <a:solidFill>
                <a:srgbClr val="ED540E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7" name="Freeform 75"/>
              <p:cNvSpPr>
                <a:spLocks/>
              </p:cNvSpPr>
              <p:nvPr userDrawn="1"/>
            </p:nvSpPr>
            <p:spPr bwMode="auto">
              <a:xfrm>
                <a:off x="4650" y="3717"/>
                <a:ext cx="67" cy="31"/>
              </a:xfrm>
              <a:custGeom>
                <a:avLst/>
                <a:gdLst/>
                <a:ahLst/>
                <a:cxnLst>
                  <a:cxn ang="0">
                    <a:pos x="155" y="0"/>
                  </a:cxn>
                  <a:cxn ang="0">
                    <a:pos x="137" y="0"/>
                  </a:cxn>
                  <a:cxn ang="0">
                    <a:pos x="120" y="1"/>
                  </a:cxn>
                  <a:cxn ang="0">
                    <a:pos x="103" y="3"/>
                  </a:cxn>
                  <a:cxn ang="0">
                    <a:pos x="86" y="7"/>
                  </a:cxn>
                  <a:cxn ang="0">
                    <a:pos x="73" y="15"/>
                  </a:cxn>
                  <a:cxn ang="0">
                    <a:pos x="62" y="24"/>
                  </a:cxn>
                  <a:cxn ang="0">
                    <a:pos x="50" y="34"/>
                  </a:cxn>
                  <a:cxn ang="0">
                    <a:pos x="39" y="43"/>
                  </a:cxn>
                  <a:cxn ang="0">
                    <a:pos x="28" y="54"/>
                  </a:cxn>
                  <a:cxn ang="0">
                    <a:pos x="19" y="65"/>
                  </a:cxn>
                  <a:cxn ang="0">
                    <a:pos x="9" y="76"/>
                  </a:cxn>
                  <a:cxn ang="0">
                    <a:pos x="0" y="88"/>
                  </a:cxn>
                  <a:cxn ang="0">
                    <a:pos x="11" y="86"/>
                  </a:cxn>
                  <a:cxn ang="0">
                    <a:pos x="22" y="85"/>
                  </a:cxn>
                  <a:cxn ang="0">
                    <a:pos x="34" y="84"/>
                  </a:cxn>
                  <a:cxn ang="0">
                    <a:pos x="45" y="84"/>
                  </a:cxn>
                  <a:cxn ang="0">
                    <a:pos x="64" y="85"/>
                  </a:cxn>
                  <a:cxn ang="0">
                    <a:pos x="83" y="86"/>
                  </a:cxn>
                  <a:cxn ang="0">
                    <a:pos x="102" y="89"/>
                  </a:cxn>
                  <a:cxn ang="0">
                    <a:pos x="121" y="93"/>
                  </a:cxn>
                  <a:cxn ang="0">
                    <a:pos x="130" y="80"/>
                  </a:cxn>
                  <a:cxn ang="0">
                    <a:pos x="139" y="68"/>
                  </a:cxn>
                  <a:cxn ang="0">
                    <a:pos x="148" y="56"/>
                  </a:cxn>
                  <a:cxn ang="0">
                    <a:pos x="158" y="44"/>
                  </a:cxn>
                  <a:cxn ang="0">
                    <a:pos x="169" y="34"/>
                  </a:cxn>
                  <a:cxn ang="0">
                    <a:pos x="180" y="23"/>
                  </a:cxn>
                  <a:cxn ang="0">
                    <a:pos x="191" y="13"/>
                  </a:cxn>
                  <a:cxn ang="0">
                    <a:pos x="203" y="3"/>
                  </a:cxn>
                  <a:cxn ang="0">
                    <a:pos x="191" y="2"/>
                  </a:cxn>
                  <a:cxn ang="0">
                    <a:pos x="178" y="1"/>
                  </a:cxn>
                  <a:cxn ang="0">
                    <a:pos x="167" y="0"/>
                  </a:cxn>
                  <a:cxn ang="0">
                    <a:pos x="155" y="0"/>
                  </a:cxn>
                </a:cxnLst>
                <a:rect l="0" t="0" r="r" b="b"/>
                <a:pathLst>
                  <a:path w="203" h="93">
                    <a:moveTo>
                      <a:pt x="155" y="0"/>
                    </a:moveTo>
                    <a:lnTo>
                      <a:pt x="137" y="0"/>
                    </a:lnTo>
                    <a:lnTo>
                      <a:pt x="120" y="1"/>
                    </a:lnTo>
                    <a:lnTo>
                      <a:pt x="103" y="3"/>
                    </a:lnTo>
                    <a:lnTo>
                      <a:pt x="86" y="7"/>
                    </a:lnTo>
                    <a:lnTo>
                      <a:pt x="73" y="15"/>
                    </a:lnTo>
                    <a:lnTo>
                      <a:pt x="62" y="24"/>
                    </a:lnTo>
                    <a:lnTo>
                      <a:pt x="50" y="34"/>
                    </a:lnTo>
                    <a:lnTo>
                      <a:pt x="39" y="43"/>
                    </a:lnTo>
                    <a:lnTo>
                      <a:pt x="28" y="54"/>
                    </a:lnTo>
                    <a:lnTo>
                      <a:pt x="19" y="65"/>
                    </a:lnTo>
                    <a:lnTo>
                      <a:pt x="9" y="76"/>
                    </a:lnTo>
                    <a:lnTo>
                      <a:pt x="0" y="88"/>
                    </a:lnTo>
                    <a:lnTo>
                      <a:pt x="11" y="86"/>
                    </a:lnTo>
                    <a:lnTo>
                      <a:pt x="22" y="85"/>
                    </a:lnTo>
                    <a:lnTo>
                      <a:pt x="34" y="84"/>
                    </a:lnTo>
                    <a:lnTo>
                      <a:pt x="45" y="84"/>
                    </a:lnTo>
                    <a:lnTo>
                      <a:pt x="64" y="85"/>
                    </a:lnTo>
                    <a:lnTo>
                      <a:pt x="83" y="86"/>
                    </a:lnTo>
                    <a:lnTo>
                      <a:pt x="102" y="89"/>
                    </a:lnTo>
                    <a:lnTo>
                      <a:pt x="121" y="93"/>
                    </a:lnTo>
                    <a:lnTo>
                      <a:pt x="130" y="80"/>
                    </a:lnTo>
                    <a:lnTo>
                      <a:pt x="139" y="68"/>
                    </a:lnTo>
                    <a:lnTo>
                      <a:pt x="148" y="56"/>
                    </a:lnTo>
                    <a:lnTo>
                      <a:pt x="158" y="44"/>
                    </a:lnTo>
                    <a:lnTo>
                      <a:pt x="169" y="34"/>
                    </a:lnTo>
                    <a:lnTo>
                      <a:pt x="180" y="23"/>
                    </a:lnTo>
                    <a:lnTo>
                      <a:pt x="191" y="13"/>
                    </a:lnTo>
                    <a:lnTo>
                      <a:pt x="203" y="3"/>
                    </a:lnTo>
                    <a:lnTo>
                      <a:pt x="191" y="2"/>
                    </a:lnTo>
                    <a:lnTo>
                      <a:pt x="178" y="1"/>
                    </a:lnTo>
                    <a:lnTo>
                      <a:pt x="167" y="0"/>
                    </a:lnTo>
                    <a:lnTo>
                      <a:pt x="155" y="0"/>
                    </a:lnTo>
                    <a:close/>
                  </a:path>
                </a:pathLst>
              </a:custGeom>
              <a:solidFill>
                <a:srgbClr val="ED540E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8" name="Freeform 76"/>
              <p:cNvSpPr>
                <a:spLocks/>
              </p:cNvSpPr>
              <p:nvPr userDrawn="1"/>
            </p:nvSpPr>
            <p:spPr bwMode="auto">
              <a:xfrm>
                <a:off x="4655" y="3640"/>
                <a:ext cx="94" cy="68"/>
              </a:xfrm>
              <a:custGeom>
                <a:avLst/>
                <a:gdLst/>
                <a:ahLst/>
                <a:cxnLst>
                  <a:cxn ang="0">
                    <a:pos x="225" y="0"/>
                  </a:cxn>
                  <a:cxn ang="0">
                    <a:pos x="196" y="2"/>
                  </a:cxn>
                  <a:cxn ang="0">
                    <a:pos x="171" y="19"/>
                  </a:cxn>
                  <a:cxn ang="0">
                    <a:pos x="152" y="51"/>
                  </a:cxn>
                  <a:cxn ang="0">
                    <a:pos x="127" y="57"/>
                  </a:cxn>
                  <a:cxn ang="0">
                    <a:pos x="94" y="40"/>
                  </a:cxn>
                  <a:cxn ang="0">
                    <a:pos x="58" y="40"/>
                  </a:cxn>
                  <a:cxn ang="0">
                    <a:pos x="19" y="60"/>
                  </a:cxn>
                  <a:cxn ang="0">
                    <a:pos x="22" y="68"/>
                  </a:cxn>
                  <a:cxn ang="0">
                    <a:pos x="63" y="65"/>
                  </a:cxn>
                  <a:cxn ang="0">
                    <a:pos x="99" y="64"/>
                  </a:cxn>
                  <a:cxn ang="0">
                    <a:pos x="128" y="66"/>
                  </a:cxn>
                  <a:cxn ang="0">
                    <a:pos x="129" y="79"/>
                  </a:cxn>
                  <a:cxn ang="0">
                    <a:pos x="102" y="105"/>
                  </a:cxn>
                  <a:cxn ang="0">
                    <a:pos x="77" y="132"/>
                  </a:cxn>
                  <a:cxn ang="0">
                    <a:pos x="54" y="161"/>
                  </a:cxn>
                  <a:cxn ang="0">
                    <a:pos x="67" y="181"/>
                  </a:cxn>
                  <a:cxn ang="0">
                    <a:pos x="112" y="196"/>
                  </a:cxn>
                  <a:cxn ang="0">
                    <a:pos x="144" y="202"/>
                  </a:cxn>
                  <a:cxn ang="0">
                    <a:pos x="166" y="195"/>
                  </a:cxn>
                  <a:cxn ang="0">
                    <a:pos x="187" y="189"/>
                  </a:cxn>
                  <a:cxn ang="0">
                    <a:pos x="209" y="184"/>
                  </a:cxn>
                  <a:cxn ang="0">
                    <a:pos x="234" y="164"/>
                  </a:cxn>
                  <a:cxn ang="0">
                    <a:pos x="265" y="128"/>
                  </a:cxn>
                  <a:cxn ang="0">
                    <a:pos x="266" y="104"/>
                  </a:cxn>
                  <a:cxn ang="0">
                    <a:pos x="232" y="90"/>
                  </a:cxn>
                  <a:cxn ang="0">
                    <a:pos x="197" y="79"/>
                  </a:cxn>
                  <a:cxn ang="0">
                    <a:pos x="161" y="70"/>
                  </a:cxn>
                  <a:cxn ang="0">
                    <a:pos x="157" y="57"/>
                  </a:cxn>
                  <a:cxn ang="0">
                    <a:pos x="187" y="38"/>
                  </a:cxn>
                  <a:cxn ang="0">
                    <a:pos x="219" y="20"/>
                  </a:cxn>
                  <a:cxn ang="0">
                    <a:pos x="251" y="6"/>
                  </a:cxn>
                  <a:cxn ang="0">
                    <a:pos x="254" y="0"/>
                  </a:cxn>
                </a:cxnLst>
                <a:rect l="0" t="0" r="r" b="b"/>
                <a:pathLst>
                  <a:path w="282" h="206">
                    <a:moveTo>
                      <a:pt x="240" y="0"/>
                    </a:moveTo>
                    <a:lnTo>
                      <a:pt x="225" y="0"/>
                    </a:lnTo>
                    <a:lnTo>
                      <a:pt x="211" y="1"/>
                    </a:lnTo>
                    <a:lnTo>
                      <a:pt x="196" y="2"/>
                    </a:lnTo>
                    <a:lnTo>
                      <a:pt x="181" y="3"/>
                    </a:lnTo>
                    <a:lnTo>
                      <a:pt x="171" y="19"/>
                    </a:lnTo>
                    <a:lnTo>
                      <a:pt x="161" y="34"/>
                    </a:lnTo>
                    <a:lnTo>
                      <a:pt x="152" y="51"/>
                    </a:lnTo>
                    <a:lnTo>
                      <a:pt x="143" y="68"/>
                    </a:lnTo>
                    <a:lnTo>
                      <a:pt x="127" y="57"/>
                    </a:lnTo>
                    <a:lnTo>
                      <a:pt x="111" y="48"/>
                    </a:lnTo>
                    <a:lnTo>
                      <a:pt x="94" y="40"/>
                    </a:lnTo>
                    <a:lnTo>
                      <a:pt x="78" y="31"/>
                    </a:lnTo>
                    <a:lnTo>
                      <a:pt x="58" y="40"/>
                    </a:lnTo>
                    <a:lnTo>
                      <a:pt x="38" y="50"/>
                    </a:lnTo>
                    <a:lnTo>
                      <a:pt x="19" y="60"/>
                    </a:lnTo>
                    <a:lnTo>
                      <a:pt x="0" y="72"/>
                    </a:lnTo>
                    <a:lnTo>
                      <a:pt x="22" y="68"/>
                    </a:lnTo>
                    <a:lnTo>
                      <a:pt x="43" y="66"/>
                    </a:lnTo>
                    <a:lnTo>
                      <a:pt x="63" y="65"/>
                    </a:lnTo>
                    <a:lnTo>
                      <a:pt x="85" y="64"/>
                    </a:lnTo>
                    <a:lnTo>
                      <a:pt x="99" y="64"/>
                    </a:lnTo>
                    <a:lnTo>
                      <a:pt x="114" y="65"/>
                    </a:lnTo>
                    <a:lnTo>
                      <a:pt x="128" y="66"/>
                    </a:lnTo>
                    <a:lnTo>
                      <a:pt x="143" y="68"/>
                    </a:lnTo>
                    <a:lnTo>
                      <a:pt x="129" y="79"/>
                    </a:lnTo>
                    <a:lnTo>
                      <a:pt x="115" y="92"/>
                    </a:lnTo>
                    <a:lnTo>
                      <a:pt x="102" y="105"/>
                    </a:lnTo>
                    <a:lnTo>
                      <a:pt x="89" y="118"/>
                    </a:lnTo>
                    <a:lnTo>
                      <a:pt x="77" y="132"/>
                    </a:lnTo>
                    <a:lnTo>
                      <a:pt x="65" y="146"/>
                    </a:lnTo>
                    <a:lnTo>
                      <a:pt x="54" y="161"/>
                    </a:lnTo>
                    <a:lnTo>
                      <a:pt x="44" y="176"/>
                    </a:lnTo>
                    <a:lnTo>
                      <a:pt x="67" y="181"/>
                    </a:lnTo>
                    <a:lnTo>
                      <a:pt x="90" y="189"/>
                    </a:lnTo>
                    <a:lnTo>
                      <a:pt x="112" y="196"/>
                    </a:lnTo>
                    <a:lnTo>
                      <a:pt x="134" y="206"/>
                    </a:lnTo>
                    <a:lnTo>
                      <a:pt x="144" y="202"/>
                    </a:lnTo>
                    <a:lnTo>
                      <a:pt x="155" y="199"/>
                    </a:lnTo>
                    <a:lnTo>
                      <a:pt x="166" y="195"/>
                    </a:lnTo>
                    <a:lnTo>
                      <a:pt x="176" y="192"/>
                    </a:lnTo>
                    <a:lnTo>
                      <a:pt x="187" y="189"/>
                    </a:lnTo>
                    <a:lnTo>
                      <a:pt x="198" y="187"/>
                    </a:lnTo>
                    <a:lnTo>
                      <a:pt x="209" y="184"/>
                    </a:lnTo>
                    <a:lnTo>
                      <a:pt x="220" y="183"/>
                    </a:lnTo>
                    <a:lnTo>
                      <a:pt x="234" y="164"/>
                    </a:lnTo>
                    <a:lnTo>
                      <a:pt x="249" y="146"/>
                    </a:lnTo>
                    <a:lnTo>
                      <a:pt x="265" y="128"/>
                    </a:lnTo>
                    <a:lnTo>
                      <a:pt x="282" y="112"/>
                    </a:lnTo>
                    <a:lnTo>
                      <a:pt x="266" y="104"/>
                    </a:lnTo>
                    <a:lnTo>
                      <a:pt x="249" y="96"/>
                    </a:lnTo>
                    <a:lnTo>
                      <a:pt x="232" y="90"/>
                    </a:lnTo>
                    <a:lnTo>
                      <a:pt x="214" y="84"/>
                    </a:lnTo>
                    <a:lnTo>
                      <a:pt x="197" y="79"/>
                    </a:lnTo>
                    <a:lnTo>
                      <a:pt x="179" y="74"/>
                    </a:lnTo>
                    <a:lnTo>
                      <a:pt x="161" y="70"/>
                    </a:lnTo>
                    <a:lnTo>
                      <a:pt x="143" y="68"/>
                    </a:lnTo>
                    <a:lnTo>
                      <a:pt x="157" y="57"/>
                    </a:lnTo>
                    <a:lnTo>
                      <a:pt x="172" y="47"/>
                    </a:lnTo>
                    <a:lnTo>
                      <a:pt x="187" y="38"/>
                    </a:lnTo>
                    <a:lnTo>
                      <a:pt x="202" y="29"/>
                    </a:lnTo>
                    <a:lnTo>
                      <a:pt x="219" y="20"/>
                    </a:lnTo>
                    <a:lnTo>
                      <a:pt x="235" y="13"/>
                    </a:lnTo>
                    <a:lnTo>
                      <a:pt x="251" y="6"/>
                    </a:lnTo>
                    <a:lnTo>
                      <a:pt x="268" y="0"/>
                    </a:lnTo>
                    <a:lnTo>
                      <a:pt x="254" y="0"/>
                    </a:lnTo>
                    <a:lnTo>
                      <a:pt x="240" y="0"/>
                    </a:lnTo>
                    <a:close/>
                  </a:path>
                </a:pathLst>
              </a:custGeom>
              <a:solidFill>
                <a:srgbClr val="ED750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9" name="Freeform 77"/>
              <p:cNvSpPr>
                <a:spLocks/>
              </p:cNvSpPr>
              <p:nvPr userDrawn="1"/>
            </p:nvSpPr>
            <p:spPr bwMode="auto">
              <a:xfrm>
                <a:off x="4621" y="3661"/>
                <a:ext cx="81" cy="37"/>
              </a:xfrm>
              <a:custGeom>
                <a:avLst/>
                <a:gdLst/>
                <a:ahLst/>
                <a:cxnLst>
                  <a:cxn ang="0">
                    <a:pos x="187" y="0"/>
                  </a:cxn>
                  <a:cxn ang="0">
                    <a:pos x="165" y="1"/>
                  </a:cxn>
                  <a:cxn ang="0">
                    <a:pos x="145" y="2"/>
                  </a:cxn>
                  <a:cxn ang="0">
                    <a:pos x="124" y="4"/>
                  </a:cxn>
                  <a:cxn ang="0">
                    <a:pos x="102" y="8"/>
                  </a:cxn>
                  <a:cxn ang="0">
                    <a:pos x="88" y="18"/>
                  </a:cxn>
                  <a:cxn ang="0">
                    <a:pos x="73" y="29"/>
                  </a:cxn>
                  <a:cxn ang="0">
                    <a:pos x="60" y="41"/>
                  </a:cxn>
                  <a:cxn ang="0">
                    <a:pos x="47" y="52"/>
                  </a:cxn>
                  <a:cxn ang="0">
                    <a:pos x="34" y="65"/>
                  </a:cxn>
                  <a:cxn ang="0">
                    <a:pos x="22" y="78"/>
                  </a:cxn>
                  <a:cxn ang="0">
                    <a:pos x="11" y="91"/>
                  </a:cxn>
                  <a:cxn ang="0">
                    <a:pos x="0" y="105"/>
                  </a:cxn>
                  <a:cxn ang="0">
                    <a:pos x="13" y="103"/>
                  </a:cxn>
                  <a:cxn ang="0">
                    <a:pos x="27" y="102"/>
                  </a:cxn>
                  <a:cxn ang="0">
                    <a:pos x="40" y="102"/>
                  </a:cxn>
                  <a:cxn ang="0">
                    <a:pos x="54" y="102"/>
                  </a:cxn>
                  <a:cxn ang="0">
                    <a:pos x="76" y="102"/>
                  </a:cxn>
                  <a:cxn ang="0">
                    <a:pos x="100" y="104"/>
                  </a:cxn>
                  <a:cxn ang="0">
                    <a:pos x="123" y="108"/>
                  </a:cxn>
                  <a:cxn ang="0">
                    <a:pos x="146" y="112"/>
                  </a:cxn>
                  <a:cxn ang="0">
                    <a:pos x="156" y="97"/>
                  </a:cxn>
                  <a:cxn ang="0">
                    <a:pos x="167" y="82"/>
                  </a:cxn>
                  <a:cxn ang="0">
                    <a:pos x="179" y="68"/>
                  </a:cxn>
                  <a:cxn ang="0">
                    <a:pos x="191" y="54"/>
                  </a:cxn>
                  <a:cxn ang="0">
                    <a:pos x="204" y="41"/>
                  </a:cxn>
                  <a:cxn ang="0">
                    <a:pos x="217" y="28"/>
                  </a:cxn>
                  <a:cxn ang="0">
                    <a:pos x="231" y="15"/>
                  </a:cxn>
                  <a:cxn ang="0">
                    <a:pos x="245" y="4"/>
                  </a:cxn>
                  <a:cxn ang="0">
                    <a:pos x="230" y="2"/>
                  </a:cxn>
                  <a:cxn ang="0">
                    <a:pos x="216" y="1"/>
                  </a:cxn>
                  <a:cxn ang="0">
                    <a:pos x="201" y="0"/>
                  </a:cxn>
                  <a:cxn ang="0">
                    <a:pos x="187" y="0"/>
                  </a:cxn>
                </a:cxnLst>
                <a:rect l="0" t="0" r="r" b="b"/>
                <a:pathLst>
                  <a:path w="245" h="112">
                    <a:moveTo>
                      <a:pt x="187" y="0"/>
                    </a:moveTo>
                    <a:lnTo>
                      <a:pt x="165" y="1"/>
                    </a:lnTo>
                    <a:lnTo>
                      <a:pt x="145" y="2"/>
                    </a:lnTo>
                    <a:lnTo>
                      <a:pt x="124" y="4"/>
                    </a:lnTo>
                    <a:lnTo>
                      <a:pt x="102" y="8"/>
                    </a:lnTo>
                    <a:lnTo>
                      <a:pt x="88" y="18"/>
                    </a:lnTo>
                    <a:lnTo>
                      <a:pt x="73" y="29"/>
                    </a:lnTo>
                    <a:lnTo>
                      <a:pt x="60" y="41"/>
                    </a:lnTo>
                    <a:lnTo>
                      <a:pt x="47" y="52"/>
                    </a:lnTo>
                    <a:lnTo>
                      <a:pt x="34" y="65"/>
                    </a:lnTo>
                    <a:lnTo>
                      <a:pt x="22" y="78"/>
                    </a:lnTo>
                    <a:lnTo>
                      <a:pt x="11" y="91"/>
                    </a:lnTo>
                    <a:lnTo>
                      <a:pt x="0" y="105"/>
                    </a:lnTo>
                    <a:lnTo>
                      <a:pt x="13" y="103"/>
                    </a:lnTo>
                    <a:lnTo>
                      <a:pt x="27" y="102"/>
                    </a:lnTo>
                    <a:lnTo>
                      <a:pt x="40" y="102"/>
                    </a:lnTo>
                    <a:lnTo>
                      <a:pt x="54" y="102"/>
                    </a:lnTo>
                    <a:lnTo>
                      <a:pt x="76" y="102"/>
                    </a:lnTo>
                    <a:lnTo>
                      <a:pt x="100" y="104"/>
                    </a:lnTo>
                    <a:lnTo>
                      <a:pt x="123" y="108"/>
                    </a:lnTo>
                    <a:lnTo>
                      <a:pt x="146" y="112"/>
                    </a:lnTo>
                    <a:lnTo>
                      <a:pt x="156" y="97"/>
                    </a:lnTo>
                    <a:lnTo>
                      <a:pt x="167" y="82"/>
                    </a:lnTo>
                    <a:lnTo>
                      <a:pt x="179" y="68"/>
                    </a:lnTo>
                    <a:lnTo>
                      <a:pt x="191" y="54"/>
                    </a:lnTo>
                    <a:lnTo>
                      <a:pt x="204" y="41"/>
                    </a:lnTo>
                    <a:lnTo>
                      <a:pt x="217" y="28"/>
                    </a:lnTo>
                    <a:lnTo>
                      <a:pt x="231" y="15"/>
                    </a:lnTo>
                    <a:lnTo>
                      <a:pt x="245" y="4"/>
                    </a:lnTo>
                    <a:lnTo>
                      <a:pt x="230" y="2"/>
                    </a:lnTo>
                    <a:lnTo>
                      <a:pt x="216" y="1"/>
                    </a:lnTo>
                    <a:lnTo>
                      <a:pt x="201" y="0"/>
                    </a:lnTo>
                    <a:lnTo>
                      <a:pt x="187" y="0"/>
                    </a:lnTo>
                    <a:close/>
                  </a:path>
                </a:pathLst>
              </a:custGeom>
              <a:solidFill>
                <a:srgbClr val="ED540E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0" name="Freeform 78"/>
              <p:cNvSpPr>
                <a:spLocks/>
              </p:cNvSpPr>
              <p:nvPr userDrawn="1"/>
            </p:nvSpPr>
            <p:spPr bwMode="auto">
              <a:xfrm>
                <a:off x="4699" y="3701"/>
                <a:ext cx="29" cy="17"/>
              </a:xfrm>
              <a:custGeom>
                <a:avLst/>
                <a:gdLst/>
                <a:ahLst/>
                <a:cxnLst>
                  <a:cxn ang="0">
                    <a:pos x="86" y="0"/>
                  </a:cxn>
                  <a:cxn ang="0">
                    <a:pos x="75" y="1"/>
                  </a:cxn>
                  <a:cxn ang="0">
                    <a:pos x="64" y="4"/>
                  </a:cxn>
                  <a:cxn ang="0">
                    <a:pos x="53" y="6"/>
                  </a:cxn>
                  <a:cxn ang="0">
                    <a:pos x="42" y="9"/>
                  </a:cxn>
                  <a:cxn ang="0">
                    <a:pos x="32" y="12"/>
                  </a:cxn>
                  <a:cxn ang="0">
                    <a:pos x="21" y="16"/>
                  </a:cxn>
                  <a:cxn ang="0">
                    <a:pos x="10" y="19"/>
                  </a:cxn>
                  <a:cxn ang="0">
                    <a:pos x="0" y="23"/>
                  </a:cxn>
                  <a:cxn ang="0">
                    <a:pos x="13" y="30"/>
                  </a:cxn>
                  <a:cxn ang="0">
                    <a:pos x="27" y="37"/>
                  </a:cxn>
                  <a:cxn ang="0">
                    <a:pos x="41" y="45"/>
                  </a:cxn>
                  <a:cxn ang="0">
                    <a:pos x="54" y="53"/>
                  </a:cxn>
                  <a:cxn ang="0">
                    <a:pos x="61" y="39"/>
                  </a:cxn>
                  <a:cxn ang="0">
                    <a:pos x="69" y="26"/>
                  </a:cxn>
                  <a:cxn ang="0">
                    <a:pos x="77" y="13"/>
                  </a:cxn>
                  <a:cxn ang="0">
                    <a:pos x="86" y="0"/>
                  </a:cxn>
                </a:cxnLst>
                <a:rect l="0" t="0" r="r" b="b"/>
                <a:pathLst>
                  <a:path w="86" h="53">
                    <a:moveTo>
                      <a:pt x="86" y="0"/>
                    </a:moveTo>
                    <a:lnTo>
                      <a:pt x="75" y="1"/>
                    </a:lnTo>
                    <a:lnTo>
                      <a:pt x="64" y="4"/>
                    </a:lnTo>
                    <a:lnTo>
                      <a:pt x="53" y="6"/>
                    </a:lnTo>
                    <a:lnTo>
                      <a:pt x="42" y="9"/>
                    </a:lnTo>
                    <a:lnTo>
                      <a:pt x="32" y="12"/>
                    </a:lnTo>
                    <a:lnTo>
                      <a:pt x="21" y="16"/>
                    </a:lnTo>
                    <a:lnTo>
                      <a:pt x="10" y="19"/>
                    </a:lnTo>
                    <a:lnTo>
                      <a:pt x="0" y="23"/>
                    </a:lnTo>
                    <a:lnTo>
                      <a:pt x="13" y="30"/>
                    </a:lnTo>
                    <a:lnTo>
                      <a:pt x="27" y="37"/>
                    </a:lnTo>
                    <a:lnTo>
                      <a:pt x="41" y="45"/>
                    </a:lnTo>
                    <a:lnTo>
                      <a:pt x="54" y="53"/>
                    </a:lnTo>
                    <a:lnTo>
                      <a:pt x="61" y="39"/>
                    </a:lnTo>
                    <a:lnTo>
                      <a:pt x="69" y="26"/>
                    </a:lnTo>
                    <a:lnTo>
                      <a:pt x="77" y="13"/>
                    </a:lnTo>
                    <a:lnTo>
                      <a:pt x="86" y="0"/>
                    </a:lnTo>
                    <a:close/>
                  </a:path>
                </a:pathLst>
              </a:custGeom>
              <a:solidFill>
                <a:srgbClr val="ED540E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1" name="Freeform 79"/>
              <p:cNvSpPr>
                <a:spLocks/>
              </p:cNvSpPr>
              <p:nvPr userDrawn="1"/>
            </p:nvSpPr>
            <p:spPr bwMode="auto">
              <a:xfrm>
                <a:off x="4702" y="3640"/>
                <a:ext cx="88" cy="37"/>
              </a:xfrm>
              <a:custGeom>
                <a:avLst/>
                <a:gdLst/>
                <a:ahLst/>
                <a:cxnLst>
                  <a:cxn ang="0">
                    <a:pos x="125" y="0"/>
                  </a:cxn>
                  <a:cxn ang="0">
                    <a:pos x="108" y="6"/>
                  </a:cxn>
                  <a:cxn ang="0">
                    <a:pos x="92" y="13"/>
                  </a:cxn>
                  <a:cxn ang="0">
                    <a:pos x="76" y="20"/>
                  </a:cxn>
                  <a:cxn ang="0">
                    <a:pos x="59" y="29"/>
                  </a:cxn>
                  <a:cxn ang="0">
                    <a:pos x="44" y="38"/>
                  </a:cxn>
                  <a:cxn ang="0">
                    <a:pos x="29" y="47"/>
                  </a:cxn>
                  <a:cxn ang="0">
                    <a:pos x="14" y="57"/>
                  </a:cxn>
                  <a:cxn ang="0">
                    <a:pos x="0" y="68"/>
                  </a:cxn>
                  <a:cxn ang="0">
                    <a:pos x="18" y="70"/>
                  </a:cxn>
                  <a:cxn ang="0">
                    <a:pos x="36" y="74"/>
                  </a:cxn>
                  <a:cxn ang="0">
                    <a:pos x="54" y="79"/>
                  </a:cxn>
                  <a:cxn ang="0">
                    <a:pos x="71" y="84"/>
                  </a:cxn>
                  <a:cxn ang="0">
                    <a:pos x="89" y="90"/>
                  </a:cxn>
                  <a:cxn ang="0">
                    <a:pos x="106" y="96"/>
                  </a:cxn>
                  <a:cxn ang="0">
                    <a:pos x="123" y="104"/>
                  </a:cxn>
                  <a:cxn ang="0">
                    <a:pos x="139" y="112"/>
                  </a:cxn>
                  <a:cxn ang="0">
                    <a:pos x="153" y="99"/>
                  </a:cxn>
                  <a:cxn ang="0">
                    <a:pos x="167" y="88"/>
                  </a:cxn>
                  <a:cxn ang="0">
                    <a:pos x="182" y="78"/>
                  </a:cxn>
                  <a:cxn ang="0">
                    <a:pos x="198" y="67"/>
                  </a:cxn>
                  <a:cxn ang="0">
                    <a:pos x="214" y="57"/>
                  </a:cxn>
                  <a:cxn ang="0">
                    <a:pos x="230" y="48"/>
                  </a:cxn>
                  <a:cxn ang="0">
                    <a:pos x="246" y="41"/>
                  </a:cxn>
                  <a:cxn ang="0">
                    <a:pos x="263" y="33"/>
                  </a:cxn>
                  <a:cxn ang="0">
                    <a:pos x="246" y="27"/>
                  </a:cxn>
                  <a:cxn ang="0">
                    <a:pos x="230" y="20"/>
                  </a:cxn>
                  <a:cxn ang="0">
                    <a:pos x="213" y="15"/>
                  </a:cxn>
                  <a:cxn ang="0">
                    <a:pos x="195" y="11"/>
                  </a:cxn>
                  <a:cxn ang="0">
                    <a:pos x="178" y="7"/>
                  </a:cxn>
                  <a:cxn ang="0">
                    <a:pos x="161" y="4"/>
                  </a:cxn>
                  <a:cxn ang="0">
                    <a:pos x="143" y="2"/>
                  </a:cxn>
                  <a:cxn ang="0">
                    <a:pos x="125" y="0"/>
                  </a:cxn>
                </a:cxnLst>
                <a:rect l="0" t="0" r="r" b="b"/>
                <a:pathLst>
                  <a:path w="263" h="112">
                    <a:moveTo>
                      <a:pt x="125" y="0"/>
                    </a:moveTo>
                    <a:lnTo>
                      <a:pt x="108" y="6"/>
                    </a:lnTo>
                    <a:lnTo>
                      <a:pt x="92" y="13"/>
                    </a:lnTo>
                    <a:lnTo>
                      <a:pt x="76" y="20"/>
                    </a:lnTo>
                    <a:lnTo>
                      <a:pt x="59" y="29"/>
                    </a:lnTo>
                    <a:lnTo>
                      <a:pt x="44" y="38"/>
                    </a:lnTo>
                    <a:lnTo>
                      <a:pt x="29" y="47"/>
                    </a:lnTo>
                    <a:lnTo>
                      <a:pt x="14" y="57"/>
                    </a:lnTo>
                    <a:lnTo>
                      <a:pt x="0" y="68"/>
                    </a:lnTo>
                    <a:lnTo>
                      <a:pt x="18" y="70"/>
                    </a:lnTo>
                    <a:lnTo>
                      <a:pt x="36" y="74"/>
                    </a:lnTo>
                    <a:lnTo>
                      <a:pt x="54" y="79"/>
                    </a:lnTo>
                    <a:lnTo>
                      <a:pt x="71" y="84"/>
                    </a:lnTo>
                    <a:lnTo>
                      <a:pt x="89" y="90"/>
                    </a:lnTo>
                    <a:lnTo>
                      <a:pt x="106" y="96"/>
                    </a:lnTo>
                    <a:lnTo>
                      <a:pt x="123" y="104"/>
                    </a:lnTo>
                    <a:lnTo>
                      <a:pt x="139" y="112"/>
                    </a:lnTo>
                    <a:lnTo>
                      <a:pt x="153" y="99"/>
                    </a:lnTo>
                    <a:lnTo>
                      <a:pt x="167" y="88"/>
                    </a:lnTo>
                    <a:lnTo>
                      <a:pt x="182" y="78"/>
                    </a:lnTo>
                    <a:lnTo>
                      <a:pt x="198" y="67"/>
                    </a:lnTo>
                    <a:lnTo>
                      <a:pt x="214" y="57"/>
                    </a:lnTo>
                    <a:lnTo>
                      <a:pt x="230" y="48"/>
                    </a:lnTo>
                    <a:lnTo>
                      <a:pt x="246" y="41"/>
                    </a:lnTo>
                    <a:lnTo>
                      <a:pt x="263" y="33"/>
                    </a:lnTo>
                    <a:lnTo>
                      <a:pt x="246" y="27"/>
                    </a:lnTo>
                    <a:lnTo>
                      <a:pt x="230" y="20"/>
                    </a:lnTo>
                    <a:lnTo>
                      <a:pt x="213" y="15"/>
                    </a:lnTo>
                    <a:lnTo>
                      <a:pt x="195" y="11"/>
                    </a:lnTo>
                    <a:lnTo>
                      <a:pt x="178" y="7"/>
                    </a:lnTo>
                    <a:lnTo>
                      <a:pt x="161" y="4"/>
                    </a:lnTo>
                    <a:lnTo>
                      <a:pt x="143" y="2"/>
                    </a:lnTo>
                    <a:lnTo>
                      <a:pt x="125" y="0"/>
                    </a:lnTo>
                    <a:close/>
                  </a:path>
                </a:pathLst>
              </a:custGeom>
              <a:solidFill>
                <a:srgbClr val="ED540E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2" name="Freeform 80"/>
              <p:cNvSpPr>
                <a:spLocks/>
              </p:cNvSpPr>
              <p:nvPr userDrawn="1"/>
            </p:nvSpPr>
            <p:spPr bwMode="auto">
              <a:xfrm>
                <a:off x="4681" y="3641"/>
                <a:ext cx="34" cy="21"/>
              </a:xfrm>
              <a:custGeom>
                <a:avLst/>
                <a:gdLst/>
                <a:ahLst/>
                <a:cxnLst>
                  <a:cxn ang="0">
                    <a:pos x="103" y="0"/>
                  </a:cxn>
                  <a:cxn ang="0">
                    <a:pos x="90" y="2"/>
                  </a:cxn>
                  <a:cxn ang="0">
                    <a:pos x="77" y="6"/>
                  </a:cxn>
                  <a:cxn ang="0">
                    <a:pos x="64" y="8"/>
                  </a:cxn>
                  <a:cxn ang="0">
                    <a:pos x="51" y="11"/>
                  </a:cxn>
                  <a:cxn ang="0">
                    <a:pos x="38" y="15"/>
                  </a:cxn>
                  <a:cxn ang="0">
                    <a:pos x="25" y="18"/>
                  </a:cxn>
                  <a:cxn ang="0">
                    <a:pos x="12" y="24"/>
                  </a:cxn>
                  <a:cxn ang="0">
                    <a:pos x="0" y="28"/>
                  </a:cxn>
                  <a:cxn ang="0">
                    <a:pos x="16" y="37"/>
                  </a:cxn>
                  <a:cxn ang="0">
                    <a:pos x="33" y="45"/>
                  </a:cxn>
                  <a:cxn ang="0">
                    <a:pos x="49" y="54"/>
                  </a:cxn>
                  <a:cxn ang="0">
                    <a:pos x="65" y="65"/>
                  </a:cxn>
                  <a:cxn ang="0">
                    <a:pos x="74" y="48"/>
                  </a:cxn>
                  <a:cxn ang="0">
                    <a:pos x="83" y="31"/>
                  </a:cxn>
                  <a:cxn ang="0">
                    <a:pos x="93" y="16"/>
                  </a:cxn>
                  <a:cxn ang="0">
                    <a:pos x="103" y="0"/>
                  </a:cxn>
                </a:cxnLst>
                <a:rect l="0" t="0" r="r" b="b"/>
                <a:pathLst>
                  <a:path w="103" h="65">
                    <a:moveTo>
                      <a:pt x="103" y="0"/>
                    </a:moveTo>
                    <a:lnTo>
                      <a:pt x="90" y="2"/>
                    </a:lnTo>
                    <a:lnTo>
                      <a:pt x="77" y="6"/>
                    </a:lnTo>
                    <a:lnTo>
                      <a:pt x="64" y="8"/>
                    </a:lnTo>
                    <a:lnTo>
                      <a:pt x="51" y="11"/>
                    </a:lnTo>
                    <a:lnTo>
                      <a:pt x="38" y="15"/>
                    </a:lnTo>
                    <a:lnTo>
                      <a:pt x="25" y="18"/>
                    </a:lnTo>
                    <a:lnTo>
                      <a:pt x="12" y="24"/>
                    </a:lnTo>
                    <a:lnTo>
                      <a:pt x="0" y="28"/>
                    </a:lnTo>
                    <a:lnTo>
                      <a:pt x="16" y="37"/>
                    </a:lnTo>
                    <a:lnTo>
                      <a:pt x="33" y="45"/>
                    </a:lnTo>
                    <a:lnTo>
                      <a:pt x="49" y="54"/>
                    </a:lnTo>
                    <a:lnTo>
                      <a:pt x="65" y="65"/>
                    </a:lnTo>
                    <a:lnTo>
                      <a:pt x="74" y="48"/>
                    </a:lnTo>
                    <a:lnTo>
                      <a:pt x="83" y="31"/>
                    </a:lnTo>
                    <a:lnTo>
                      <a:pt x="93" y="16"/>
                    </a:lnTo>
                    <a:lnTo>
                      <a:pt x="103" y="0"/>
                    </a:lnTo>
                    <a:close/>
                  </a:path>
                </a:pathLst>
              </a:custGeom>
              <a:solidFill>
                <a:srgbClr val="ED540E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3" name="Freeform 81"/>
              <p:cNvSpPr>
                <a:spLocks noEditPoints="1"/>
              </p:cNvSpPr>
              <p:nvPr userDrawn="1"/>
            </p:nvSpPr>
            <p:spPr bwMode="auto">
              <a:xfrm>
                <a:off x="4752" y="3694"/>
                <a:ext cx="76" cy="51"/>
              </a:xfrm>
              <a:custGeom>
                <a:avLst/>
                <a:gdLst/>
                <a:ahLst/>
                <a:cxnLst>
                  <a:cxn ang="0">
                    <a:pos x="147" y="11"/>
                  </a:cxn>
                  <a:cxn ang="0">
                    <a:pos x="125" y="32"/>
                  </a:cxn>
                  <a:cxn ang="0">
                    <a:pos x="127" y="38"/>
                  </a:cxn>
                  <a:cxn ang="0">
                    <a:pos x="156" y="29"/>
                  </a:cxn>
                  <a:cxn ang="0">
                    <a:pos x="185" y="23"/>
                  </a:cxn>
                  <a:cxn ang="0">
                    <a:pos x="214" y="17"/>
                  </a:cxn>
                  <a:cxn ang="0">
                    <a:pos x="212" y="11"/>
                  </a:cxn>
                  <a:cxn ang="0">
                    <a:pos x="176" y="3"/>
                  </a:cxn>
                  <a:cxn ang="0">
                    <a:pos x="70" y="0"/>
                  </a:cxn>
                  <a:cxn ang="0">
                    <a:pos x="35" y="6"/>
                  </a:cxn>
                  <a:cxn ang="0">
                    <a:pos x="0" y="16"/>
                  </a:cxn>
                  <a:cxn ang="0">
                    <a:pos x="29" y="19"/>
                  </a:cxn>
                  <a:cxn ang="0">
                    <a:pos x="58" y="25"/>
                  </a:cxn>
                  <a:cxn ang="0">
                    <a:pos x="86" y="33"/>
                  </a:cxn>
                  <a:cxn ang="0">
                    <a:pos x="114" y="43"/>
                  </a:cxn>
                  <a:cxn ang="0">
                    <a:pos x="86" y="56"/>
                  </a:cxn>
                  <a:cxn ang="0">
                    <a:pos x="60" y="71"/>
                  </a:cxn>
                  <a:cxn ang="0">
                    <a:pos x="36" y="90"/>
                  </a:cxn>
                  <a:cxn ang="0">
                    <a:pos x="12" y="109"/>
                  </a:cxn>
                  <a:cxn ang="0">
                    <a:pos x="45" y="128"/>
                  </a:cxn>
                  <a:cxn ang="0">
                    <a:pos x="78" y="152"/>
                  </a:cxn>
                  <a:cxn ang="0">
                    <a:pos x="96" y="151"/>
                  </a:cxn>
                  <a:cxn ang="0">
                    <a:pos x="114" y="150"/>
                  </a:cxn>
                  <a:cxn ang="0">
                    <a:pos x="133" y="151"/>
                  </a:cxn>
                  <a:cxn ang="0">
                    <a:pos x="151" y="152"/>
                  </a:cxn>
                  <a:cxn ang="0">
                    <a:pos x="183" y="128"/>
                  </a:cxn>
                  <a:cxn ang="0">
                    <a:pos x="216" y="109"/>
                  </a:cxn>
                  <a:cxn ang="0">
                    <a:pos x="193" y="90"/>
                  </a:cxn>
                  <a:cxn ang="0">
                    <a:pos x="168" y="71"/>
                  </a:cxn>
                  <a:cxn ang="0">
                    <a:pos x="141" y="56"/>
                  </a:cxn>
                  <a:cxn ang="0">
                    <a:pos x="114" y="43"/>
                  </a:cxn>
                  <a:cxn ang="0">
                    <a:pos x="104" y="32"/>
                  </a:cxn>
                  <a:cxn ang="0">
                    <a:pos x="81" y="11"/>
                  </a:cxn>
                </a:cxnLst>
                <a:rect l="0" t="0" r="r" b="b"/>
                <a:pathLst>
                  <a:path w="229" h="152">
                    <a:moveTo>
                      <a:pt x="159" y="0"/>
                    </a:moveTo>
                    <a:lnTo>
                      <a:pt x="147" y="11"/>
                    </a:lnTo>
                    <a:lnTo>
                      <a:pt x="136" y="20"/>
                    </a:lnTo>
                    <a:lnTo>
                      <a:pt x="125" y="32"/>
                    </a:lnTo>
                    <a:lnTo>
                      <a:pt x="114" y="43"/>
                    </a:lnTo>
                    <a:lnTo>
                      <a:pt x="127" y="38"/>
                    </a:lnTo>
                    <a:lnTo>
                      <a:pt x="141" y="33"/>
                    </a:lnTo>
                    <a:lnTo>
                      <a:pt x="156" y="29"/>
                    </a:lnTo>
                    <a:lnTo>
                      <a:pt x="170" y="25"/>
                    </a:lnTo>
                    <a:lnTo>
                      <a:pt x="185" y="23"/>
                    </a:lnTo>
                    <a:lnTo>
                      <a:pt x="199" y="19"/>
                    </a:lnTo>
                    <a:lnTo>
                      <a:pt x="214" y="17"/>
                    </a:lnTo>
                    <a:lnTo>
                      <a:pt x="229" y="16"/>
                    </a:lnTo>
                    <a:lnTo>
                      <a:pt x="212" y="11"/>
                    </a:lnTo>
                    <a:lnTo>
                      <a:pt x="194" y="6"/>
                    </a:lnTo>
                    <a:lnTo>
                      <a:pt x="176" y="3"/>
                    </a:lnTo>
                    <a:lnTo>
                      <a:pt x="159" y="0"/>
                    </a:lnTo>
                    <a:close/>
                    <a:moveTo>
                      <a:pt x="70" y="0"/>
                    </a:moveTo>
                    <a:lnTo>
                      <a:pt x="52" y="3"/>
                    </a:lnTo>
                    <a:lnTo>
                      <a:pt x="35" y="6"/>
                    </a:lnTo>
                    <a:lnTo>
                      <a:pt x="16" y="11"/>
                    </a:lnTo>
                    <a:lnTo>
                      <a:pt x="0" y="16"/>
                    </a:lnTo>
                    <a:lnTo>
                      <a:pt x="14" y="17"/>
                    </a:lnTo>
                    <a:lnTo>
                      <a:pt x="29" y="19"/>
                    </a:lnTo>
                    <a:lnTo>
                      <a:pt x="44" y="23"/>
                    </a:lnTo>
                    <a:lnTo>
                      <a:pt x="58" y="25"/>
                    </a:lnTo>
                    <a:lnTo>
                      <a:pt x="72" y="29"/>
                    </a:lnTo>
                    <a:lnTo>
                      <a:pt x="86" y="33"/>
                    </a:lnTo>
                    <a:lnTo>
                      <a:pt x="100" y="38"/>
                    </a:lnTo>
                    <a:lnTo>
                      <a:pt x="114" y="43"/>
                    </a:lnTo>
                    <a:lnTo>
                      <a:pt x="100" y="50"/>
                    </a:lnTo>
                    <a:lnTo>
                      <a:pt x="86" y="56"/>
                    </a:lnTo>
                    <a:lnTo>
                      <a:pt x="73" y="64"/>
                    </a:lnTo>
                    <a:lnTo>
                      <a:pt x="60" y="71"/>
                    </a:lnTo>
                    <a:lnTo>
                      <a:pt x="48" y="80"/>
                    </a:lnTo>
                    <a:lnTo>
                      <a:pt x="36" y="90"/>
                    </a:lnTo>
                    <a:lnTo>
                      <a:pt x="24" y="98"/>
                    </a:lnTo>
                    <a:lnTo>
                      <a:pt x="12" y="109"/>
                    </a:lnTo>
                    <a:lnTo>
                      <a:pt x="29" y="118"/>
                    </a:lnTo>
                    <a:lnTo>
                      <a:pt x="45" y="128"/>
                    </a:lnTo>
                    <a:lnTo>
                      <a:pt x="62" y="140"/>
                    </a:lnTo>
                    <a:lnTo>
                      <a:pt x="78" y="152"/>
                    </a:lnTo>
                    <a:lnTo>
                      <a:pt x="86" y="151"/>
                    </a:lnTo>
                    <a:lnTo>
                      <a:pt x="96" y="151"/>
                    </a:lnTo>
                    <a:lnTo>
                      <a:pt x="105" y="150"/>
                    </a:lnTo>
                    <a:lnTo>
                      <a:pt x="114" y="150"/>
                    </a:lnTo>
                    <a:lnTo>
                      <a:pt x="123" y="150"/>
                    </a:lnTo>
                    <a:lnTo>
                      <a:pt x="133" y="151"/>
                    </a:lnTo>
                    <a:lnTo>
                      <a:pt x="141" y="151"/>
                    </a:lnTo>
                    <a:lnTo>
                      <a:pt x="151" y="152"/>
                    </a:lnTo>
                    <a:lnTo>
                      <a:pt x="166" y="140"/>
                    </a:lnTo>
                    <a:lnTo>
                      <a:pt x="183" y="128"/>
                    </a:lnTo>
                    <a:lnTo>
                      <a:pt x="200" y="118"/>
                    </a:lnTo>
                    <a:lnTo>
                      <a:pt x="216" y="109"/>
                    </a:lnTo>
                    <a:lnTo>
                      <a:pt x="205" y="98"/>
                    </a:lnTo>
                    <a:lnTo>
                      <a:pt x="193" y="90"/>
                    </a:lnTo>
                    <a:lnTo>
                      <a:pt x="180" y="80"/>
                    </a:lnTo>
                    <a:lnTo>
                      <a:pt x="168" y="71"/>
                    </a:lnTo>
                    <a:lnTo>
                      <a:pt x="156" y="64"/>
                    </a:lnTo>
                    <a:lnTo>
                      <a:pt x="141" y="56"/>
                    </a:lnTo>
                    <a:lnTo>
                      <a:pt x="129" y="50"/>
                    </a:lnTo>
                    <a:lnTo>
                      <a:pt x="114" y="43"/>
                    </a:lnTo>
                    <a:lnTo>
                      <a:pt x="114" y="43"/>
                    </a:lnTo>
                    <a:lnTo>
                      <a:pt x="104" y="32"/>
                    </a:lnTo>
                    <a:lnTo>
                      <a:pt x="93" y="22"/>
                    </a:lnTo>
                    <a:lnTo>
                      <a:pt x="81" y="11"/>
                    </a:lnTo>
                    <a:lnTo>
                      <a:pt x="70" y="0"/>
                    </a:lnTo>
                    <a:close/>
                  </a:path>
                </a:pathLst>
              </a:custGeom>
              <a:solidFill>
                <a:srgbClr val="ED750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4" name="Freeform 82"/>
              <p:cNvSpPr>
                <a:spLocks/>
              </p:cNvSpPr>
              <p:nvPr userDrawn="1"/>
            </p:nvSpPr>
            <p:spPr bwMode="auto">
              <a:xfrm>
                <a:off x="4717" y="3700"/>
                <a:ext cx="73" cy="31"/>
              </a:xfrm>
              <a:custGeom>
                <a:avLst/>
                <a:gdLst/>
                <a:ahLst/>
                <a:cxnLst>
                  <a:cxn ang="0">
                    <a:pos x="104" y="0"/>
                  </a:cxn>
                  <a:cxn ang="0">
                    <a:pos x="90" y="6"/>
                  </a:cxn>
                  <a:cxn ang="0">
                    <a:pos x="76" y="11"/>
                  </a:cxn>
                  <a:cxn ang="0">
                    <a:pos x="62" y="17"/>
                  </a:cxn>
                  <a:cxn ang="0">
                    <a:pos x="49" y="24"/>
                  </a:cxn>
                  <a:cxn ang="0">
                    <a:pos x="36" y="31"/>
                  </a:cxn>
                  <a:cxn ang="0">
                    <a:pos x="24" y="39"/>
                  </a:cxn>
                  <a:cxn ang="0">
                    <a:pos x="12" y="48"/>
                  </a:cxn>
                  <a:cxn ang="0">
                    <a:pos x="0" y="56"/>
                  </a:cxn>
                  <a:cxn ang="0">
                    <a:pos x="15" y="58"/>
                  </a:cxn>
                  <a:cxn ang="0">
                    <a:pos x="29" y="62"/>
                  </a:cxn>
                  <a:cxn ang="0">
                    <a:pos x="45" y="65"/>
                  </a:cxn>
                  <a:cxn ang="0">
                    <a:pos x="60" y="69"/>
                  </a:cxn>
                  <a:cxn ang="0">
                    <a:pos x="74" y="75"/>
                  </a:cxn>
                  <a:cxn ang="0">
                    <a:pos x="88" y="80"/>
                  </a:cxn>
                  <a:cxn ang="0">
                    <a:pos x="102" y="87"/>
                  </a:cxn>
                  <a:cxn ang="0">
                    <a:pos x="116" y="93"/>
                  </a:cxn>
                  <a:cxn ang="0">
                    <a:pos x="128" y="82"/>
                  </a:cxn>
                  <a:cxn ang="0">
                    <a:pos x="140" y="74"/>
                  </a:cxn>
                  <a:cxn ang="0">
                    <a:pos x="152" y="64"/>
                  </a:cxn>
                  <a:cxn ang="0">
                    <a:pos x="164" y="55"/>
                  </a:cxn>
                  <a:cxn ang="0">
                    <a:pos x="177" y="48"/>
                  </a:cxn>
                  <a:cxn ang="0">
                    <a:pos x="190" y="40"/>
                  </a:cxn>
                  <a:cxn ang="0">
                    <a:pos x="204" y="34"/>
                  </a:cxn>
                  <a:cxn ang="0">
                    <a:pos x="218" y="27"/>
                  </a:cxn>
                  <a:cxn ang="0">
                    <a:pos x="204" y="22"/>
                  </a:cxn>
                  <a:cxn ang="0">
                    <a:pos x="190" y="17"/>
                  </a:cxn>
                  <a:cxn ang="0">
                    <a:pos x="176" y="13"/>
                  </a:cxn>
                  <a:cxn ang="0">
                    <a:pos x="162" y="9"/>
                  </a:cxn>
                  <a:cxn ang="0">
                    <a:pos x="148" y="7"/>
                  </a:cxn>
                  <a:cxn ang="0">
                    <a:pos x="133" y="3"/>
                  </a:cxn>
                  <a:cxn ang="0">
                    <a:pos x="118" y="1"/>
                  </a:cxn>
                  <a:cxn ang="0">
                    <a:pos x="104" y="0"/>
                  </a:cxn>
                </a:cxnLst>
                <a:rect l="0" t="0" r="r" b="b"/>
                <a:pathLst>
                  <a:path w="218" h="93">
                    <a:moveTo>
                      <a:pt x="104" y="0"/>
                    </a:moveTo>
                    <a:lnTo>
                      <a:pt x="90" y="6"/>
                    </a:lnTo>
                    <a:lnTo>
                      <a:pt x="76" y="11"/>
                    </a:lnTo>
                    <a:lnTo>
                      <a:pt x="62" y="17"/>
                    </a:lnTo>
                    <a:lnTo>
                      <a:pt x="49" y="24"/>
                    </a:lnTo>
                    <a:lnTo>
                      <a:pt x="36" y="31"/>
                    </a:lnTo>
                    <a:lnTo>
                      <a:pt x="24" y="39"/>
                    </a:lnTo>
                    <a:lnTo>
                      <a:pt x="12" y="48"/>
                    </a:lnTo>
                    <a:lnTo>
                      <a:pt x="0" y="56"/>
                    </a:lnTo>
                    <a:lnTo>
                      <a:pt x="15" y="58"/>
                    </a:lnTo>
                    <a:lnTo>
                      <a:pt x="29" y="62"/>
                    </a:lnTo>
                    <a:lnTo>
                      <a:pt x="45" y="65"/>
                    </a:lnTo>
                    <a:lnTo>
                      <a:pt x="60" y="69"/>
                    </a:lnTo>
                    <a:lnTo>
                      <a:pt x="74" y="75"/>
                    </a:lnTo>
                    <a:lnTo>
                      <a:pt x="88" y="80"/>
                    </a:lnTo>
                    <a:lnTo>
                      <a:pt x="102" y="87"/>
                    </a:lnTo>
                    <a:lnTo>
                      <a:pt x="116" y="93"/>
                    </a:lnTo>
                    <a:lnTo>
                      <a:pt x="128" y="82"/>
                    </a:lnTo>
                    <a:lnTo>
                      <a:pt x="140" y="74"/>
                    </a:lnTo>
                    <a:lnTo>
                      <a:pt x="152" y="64"/>
                    </a:lnTo>
                    <a:lnTo>
                      <a:pt x="164" y="55"/>
                    </a:lnTo>
                    <a:lnTo>
                      <a:pt x="177" y="48"/>
                    </a:lnTo>
                    <a:lnTo>
                      <a:pt x="190" y="40"/>
                    </a:lnTo>
                    <a:lnTo>
                      <a:pt x="204" y="34"/>
                    </a:lnTo>
                    <a:lnTo>
                      <a:pt x="218" y="27"/>
                    </a:lnTo>
                    <a:lnTo>
                      <a:pt x="204" y="22"/>
                    </a:lnTo>
                    <a:lnTo>
                      <a:pt x="190" y="17"/>
                    </a:lnTo>
                    <a:lnTo>
                      <a:pt x="176" y="13"/>
                    </a:lnTo>
                    <a:lnTo>
                      <a:pt x="162" y="9"/>
                    </a:lnTo>
                    <a:lnTo>
                      <a:pt x="148" y="7"/>
                    </a:lnTo>
                    <a:lnTo>
                      <a:pt x="133" y="3"/>
                    </a:lnTo>
                    <a:lnTo>
                      <a:pt x="118" y="1"/>
                    </a:lnTo>
                    <a:lnTo>
                      <a:pt x="104" y="0"/>
                    </a:lnTo>
                    <a:close/>
                  </a:path>
                </a:pathLst>
              </a:custGeom>
              <a:solidFill>
                <a:srgbClr val="ED540E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5" name="Freeform 83"/>
              <p:cNvSpPr>
                <a:spLocks/>
              </p:cNvSpPr>
              <p:nvPr userDrawn="1"/>
            </p:nvSpPr>
            <p:spPr bwMode="auto">
              <a:xfrm>
                <a:off x="4778" y="3744"/>
                <a:ext cx="24" cy="13"/>
              </a:xfrm>
              <a:custGeom>
                <a:avLst/>
                <a:gdLst/>
                <a:ahLst/>
                <a:cxnLst>
                  <a:cxn ang="0">
                    <a:pos x="36" y="0"/>
                  </a:cxn>
                  <a:cxn ang="0">
                    <a:pos x="27" y="0"/>
                  </a:cxn>
                  <a:cxn ang="0">
                    <a:pos x="18" y="1"/>
                  </a:cxn>
                  <a:cxn ang="0">
                    <a:pos x="8" y="1"/>
                  </a:cxn>
                  <a:cxn ang="0">
                    <a:pos x="0" y="2"/>
                  </a:cxn>
                  <a:cxn ang="0">
                    <a:pos x="9" y="11"/>
                  </a:cxn>
                  <a:cxn ang="0">
                    <a:pos x="18" y="19"/>
                  </a:cxn>
                  <a:cxn ang="0">
                    <a:pos x="28" y="28"/>
                  </a:cxn>
                  <a:cxn ang="0">
                    <a:pos x="36" y="38"/>
                  </a:cxn>
                  <a:cxn ang="0">
                    <a:pos x="36" y="38"/>
                  </a:cxn>
                  <a:cxn ang="0">
                    <a:pos x="36" y="38"/>
                  </a:cxn>
                  <a:cxn ang="0">
                    <a:pos x="45" y="28"/>
                  </a:cxn>
                  <a:cxn ang="0">
                    <a:pos x="54" y="19"/>
                  </a:cxn>
                  <a:cxn ang="0">
                    <a:pos x="63" y="11"/>
                  </a:cxn>
                  <a:cxn ang="0">
                    <a:pos x="73" y="2"/>
                  </a:cxn>
                  <a:cxn ang="0">
                    <a:pos x="63" y="1"/>
                  </a:cxn>
                  <a:cxn ang="0">
                    <a:pos x="55" y="1"/>
                  </a:cxn>
                  <a:cxn ang="0">
                    <a:pos x="45" y="0"/>
                  </a:cxn>
                  <a:cxn ang="0">
                    <a:pos x="36" y="0"/>
                  </a:cxn>
                </a:cxnLst>
                <a:rect l="0" t="0" r="r" b="b"/>
                <a:pathLst>
                  <a:path w="73" h="38">
                    <a:moveTo>
                      <a:pt x="36" y="0"/>
                    </a:moveTo>
                    <a:lnTo>
                      <a:pt x="27" y="0"/>
                    </a:lnTo>
                    <a:lnTo>
                      <a:pt x="18" y="1"/>
                    </a:lnTo>
                    <a:lnTo>
                      <a:pt x="8" y="1"/>
                    </a:lnTo>
                    <a:lnTo>
                      <a:pt x="0" y="2"/>
                    </a:lnTo>
                    <a:lnTo>
                      <a:pt x="9" y="11"/>
                    </a:lnTo>
                    <a:lnTo>
                      <a:pt x="18" y="19"/>
                    </a:lnTo>
                    <a:lnTo>
                      <a:pt x="28" y="28"/>
                    </a:lnTo>
                    <a:lnTo>
                      <a:pt x="36" y="38"/>
                    </a:lnTo>
                    <a:lnTo>
                      <a:pt x="36" y="38"/>
                    </a:lnTo>
                    <a:lnTo>
                      <a:pt x="36" y="38"/>
                    </a:lnTo>
                    <a:lnTo>
                      <a:pt x="45" y="28"/>
                    </a:lnTo>
                    <a:lnTo>
                      <a:pt x="54" y="19"/>
                    </a:lnTo>
                    <a:lnTo>
                      <a:pt x="63" y="11"/>
                    </a:lnTo>
                    <a:lnTo>
                      <a:pt x="73" y="2"/>
                    </a:lnTo>
                    <a:lnTo>
                      <a:pt x="63" y="1"/>
                    </a:lnTo>
                    <a:lnTo>
                      <a:pt x="55" y="1"/>
                    </a:lnTo>
                    <a:lnTo>
                      <a:pt x="45" y="0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ED540E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6" name="Freeform 84"/>
              <p:cNvSpPr>
                <a:spLocks/>
              </p:cNvSpPr>
              <p:nvPr userDrawn="1"/>
            </p:nvSpPr>
            <p:spPr bwMode="auto">
              <a:xfrm>
                <a:off x="4775" y="3694"/>
                <a:ext cx="30" cy="15"/>
              </a:xfrm>
              <a:custGeom>
                <a:avLst/>
                <a:gdLst/>
                <a:ahLst/>
                <a:cxnLst>
                  <a:cxn ang="0">
                    <a:pos x="44" y="0"/>
                  </a:cxn>
                  <a:cxn ang="0">
                    <a:pos x="33" y="0"/>
                  </a:cxn>
                  <a:cxn ang="0">
                    <a:pos x="22" y="1"/>
                  </a:cxn>
                  <a:cxn ang="0">
                    <a:pos x="11" y="1"/>
                  </a:cxn>
                  <a:cxn ang="0">
                    <a:pos x="0" y="2"/>
                  </a:cxn>
                  <a:cxn ang="0">
                    <a:pos x="11" y="13"/>
                  </a:cxn>
                  <a:cxn ang="0">
                    <a:pos x="23" y="24"/>
                  </a:cxn>
                  <a:cxn ang="0">
                    <a:pos x="34" y="34"/>
                  </a:cxn>
                  <a:cxn ang="0">
                    <a:pos x="44" y="45"/>
                  </a:cxn>
                  <a:cxn ang="0">
                    <a:pos x="44" y="45"/>
                  </a:cxn>
                  <a:cxn ang="0">
                    <a:pos x="44" y="45"/>
                  </a:cxn>
                  <a:cxn ang="0">
                    <a:pos x="44" y="45"/>
                  </a:cxn>
                  <a:cxn ang="0">
                    <a:pos x="44" y="45"/>
                  </a:cxn>
                  <a:cxn ang="0">
                    <a:pos x="55" y="34"/>
                  </a:cxn>
                  <a:cxn ang="0">
                    <a:pos x="66" y="22"/>
                  </a:cxn>
                  <a:cxn ang="0">
                    <a:pos x="77" y="13"/>
                  </a:cxn>
                  <a:cxn ang="0">
                    <a:pos x="89" y="2"/>
                  </a:cxn>
                  <a:cxn ang="0">
                    <a:pos x="78" y="1"/>
                  </a:cxn>
                  <a:cxn ang="0">
                    <a:pos x="66" y="1"/>
                  </a:cxn>
                  <a:cxn ang="0">
                    <a:pos x="55" y="0"/>
                  </a:cxn>
                  <a:cxn ang="0">
                    <a:pos x="44" y="0"/>
                  </a:cxn>
                </a:cxnLst>
                <a:rect l="0" t="0" r="r" b="b"/>
                <a:pathLst>
                  <a:path w="89" h="45">
                    <a:moveTo>
                      <a:pt x="44" y="0"/>
                    </a:moveTo>
                    <a:lnTo>
                      <a:pt x="33" y="0"/>
                    </a:lnTo>
                    <a:lnTo>
                      <a:pt x="22" y="1"/>
                    </a:lnTo>
                    <a:lnTo>
                      <a:pt x="11" y="1"/>
                    </a:lnTo>
                    <a:lnTo>
                      <a:pt x="0" y="2"/>
                    </a:lnTo>
                    <a:lnTo>
                      <a:pt x="11" y="13"/>
                    </a:lnTo>
                    <a:lnTo>
                      <a:pt x="23" y="24"/>
                    </a:lnTo>
                    <a:lnTo>
                      <a:pt x="34" y="34"/>
                    </a:lnTo>
                    <a:lnTo>
                      <a:pt x="44" y="45"/>
                    </a:lnTo>
                    <a:lnTo>
                      <a:pt x="44" y="45"/>
                    </a:lnTo>
                    <a:lnTo>
                      <a:pt x="44" y="45"/>
                    </a:lnTo>
                    <a:lnTo>
                      <a:pt x="44" y="45"/>
                    </a:lnTo>
                    <a:lnTo>
                      <a:pt x="44" y="45"/>
                    </a:lnTo>
                    <a:lnTo>
                      <a:pt x="55" y="34"/>
                    </a:lnTo>
                    <a:lnTo>
                      <a:pt x="66" y="22"/>
                    </a:lnTo>
                    <a:lnTo>
                      <a:pt x="77" y="13"/>
                    </a:lnTo>
                    <a:lnTo>
                      <a:pt x="89" y="2"/>
                    </a:lnTo>
                    <a:lnTo>
                      <a:pt x="78" y="1"/>
                    </a:lnTo>
                    <a:lnTo>
                      <a:pt x="66" y="1"/>
                    </a:lnTo>
                    <a:lnTo>
                      <a:pt x="55" y="0"/>
                    </a:lnTo>
                    <a:lnTo>
                      <a:pt x="44" y="0"/>
                    </a:lnTo>
                    <a:close/>
                  </a:path>
                </a:pathLst>
              </a:custGeom>
              <a:solidFill>
                <a:srgbClr val="ED540E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7" name="Freeform 85"/>
              <p:cNvSpPr>
                <a:spLocks/>
              </p:cNvSpPr>
              <p:nvPr userDrawn="1"/>
            </p:nvSpPr>
            <p:spPr bwMode="auto">
              <a:xfrm>
                <a:off x="4790" y="3700"/>
                <a:ext cx="73" cy="31"/>
              </a:xfrm>
              <a:custGeom>
                <a:avLst/>
                <a:gdLst/>
                <a:ahLst/>
                <a:cxnLst>
                  <a:cxn ang="0">
                    <a:pos x="115" y="0"/>
                  </a:cxn>
                  <a:cxn ang="0">
                    <a:pos x="100" y="1"/>
                  </a:cxn>
                  <a:cxn ang="0">
                    <a:pos x="85" y="3"/>
                  </a:cxn>
                  <a:cxn ang="0">
                    <a:pos x="71" y="7"/>
                  </a:cxn>
                  <a:cxn ang="0">
                    <a:pos x="56" y="9"/>
                  </a:cxn>
                  <a:cxn ang="0">
                    <a:pos x="42" y="13"/>
                  </a:cxn>
                  <a:cxn ang="0">
                    <a:pos x="27" y="17"/>
                  </a:cxn>
                  <a:cxn ang="0">
                    <a:pos x="13" y="22"/>
                  </a:cxn>
                  <a:cxn ang="0">
                    <a:pos x="0" y="27"/>
                  </a:cxn>
                  <a:cxn ang="0">
                    <a:pos x="0" y="27"/>
                  </a:cxn>
                  <a:cxn ang="0">
                    <a:pos x="0" y="27"/>
                  </a:cxn>
                  <a:cxn ang="0">
                    <a:pos x="0" y="27"/>
                  </a:cxn>
                  <a:cxn ang="0">
                    <a:pos x="15" y="34"/>
                  </a:cxn>
                  <a:cxn ang="0">
                    <a:pos x="27" y="40"/>
                  </a:cxn>
                  <a:cxn ang="0">
                    <a:pos x="42" y="48"/>
                  </a:cxn>
                  <a:cxn ang="0">
                    <a:pos x="54" y="55"/>
                  </a:cxn>
                  <a:cxn ang="0">
                    <a:pos x="66" y="64"/>
                  </a:cxn>
                  <a:cxn ang="0">
                    <a:pos x="79" y="74"/>
                  </a:cxn>
                  <a:cxn ang="0">
                    <a:pos x="91" y="82"/>
                  </a:cxn>
                  <a:cxn ang="0">
                    <a:pos x="102" y="93"/>
                  </a:cxn>
                  <a:cxn ang="0">
                    <a:pos x="116" y="87"/>
                  </a:cxn>
                  <a:cxn ang="0">
                    <a:pos x="130" y="80"/>
                  </a:cxn>
                  <a:cxn ang="0">
                    <a:pos x="144" y="75"/>
                  </a:cxn>
                  <a:cxn ang="0">
                    <a:pos x="159" y="69"/>
                  </a:cxn>
                  <a:cxn ang="0">
                    <a:pos x="173" y="65"/>
                  </a:cxn>
                  <a:cxn ang="0">
                    <a:pos x="188" y="62"/>
                  </a:cxn>
                  <a:cxn ang="0">
                    <a:pos x="204" y="58"/>
                  </a:cxn>
                  <a:cxn ang="0">
                    <a:pos x="219" y="56"/>
                  </a:cxn>
                  <a:cxn ang="0">
                    <a:pos x="207" y="48"/>
                  </a:cxn>
                  <a:cxn ang="0">
                    <a:pos x="195" y="39"/>
                  </a:cxn>
                  <a:cxn ang="0">
                    <a:pos x="182" y="31"/>
                  </a:cxn>
                  <a:cxn ang="0">
                    <a:pos x="169" y="24"/>
                  </a:cxn>
                  <a:cxn ang="0">
                    <a:pos x="156" y="17"/>
                  </a:cxn>
                  <a:cxn ang="0">
                    <a:pos x="142" y="11"/>
                  </a:cxn>
                  <a:cxn ang="0">
                    <a:pos x="129" y="6"/>
                  </a:cxn>
                  <a:cxn ang="0">
                    <a:pos x="115" y="0"/>
                  </a:cxn>
                </a:cxnLst>
                <a:rect l="0" t="0" r="r" b="b"/>
                <a:pathLst>
                  <a:path w="219" h="93">
                    <a:moveTo>
                      <a:pt x="115" y="0"/>
                    </a:moveTo>
                    <a:lnTo>
                      <a:pt x="100" y="1"/>
                    </a:lnTo>
                    <a:lnTo>
                      <a:pt x="85" y="3"/>
                    </a:lnTo>
                    <a:lnTo>
                      <a:pt x="71" y="7"/>
                    </a:lnTo>
                    <a:lnTo>
                      <a:pt x="56" y="9"/>
                    </a:lnTo>
                    <a:lnTo>
                      <a:pt x="42" y="13"/>
                    </a:lnTo>
                    <a:lnTo>
                      <a:pt x="27" y="17"/>
                    </a:lnTo>
                    <a:lnTo>
                      <a:pt x="13" y="22"/>
                    </a:lnTo>
                    <a:lnTo>
                      <a:pt x="0" y="27"/>
                    </a:lnTo>
                    <a:lnTo>
                      <a:pt x="0" y="27"/>
                    </a:lnTo>
                    <a:lnTo>
                      <a:pt x="0" y="27"/>
                    </a:lnTo>
                    <a:lnTo>
                      <a:pt x="0" y="27"/>
                    </a:lnTo>
                    <a:lnTo>
                      <a:pt x="15" y="34"/>
                    </a:lnTo>
                    <a:lnTo>
                      <a:pt x="27" y="40"/>
                    </a:lnTo>
                    <a:lnTo>
                      <a:pt x="42" y="48"/>
                    </a:lnTo>
                    <a:lnTo>
                      <a:pt x="54" y="55"/>
                    </a:lnTo>
                    <a:lnTo>
                      <a:pt x="66" y="64"/>
                    </a:lnTo>
                    <a:lnTo>
                      <a:pt x="79" y="74"/>
                    </a:lnTo>
                    <a:lnTo>
                      <a:pt x="91" y="82"/>
                    </a:lnTo>
                    <a:lnTo>
                      <a:pt x="102" y="93"/>
                    </a:lnTo>
                    <a:lnTo>
                      <a:pt x="116" y="87"/>
                    </a:lnTo>
                    <a:lnTo>
                      <a:pt x="130" y="80"/>
                    </a:lnTo>
                    <a:lnTo>
                      <a:pt x="144" y="75"/>
                    </a:lnTo>
                    <a:lnTo>
                      <a:pt x="159" y="69"/>
                    </a:lnTo>
                    <a:lnTo>
                      <a:pt x="173" y="65"/>
                    </a:lnTo>
                    <a:lnTo>
                      <a:pt x="188" y="62"/>
                    </a:lnTo>
                    <a:lnTo>
                      <a:pt x="204" y="58"/>
                    </a:lnTo>
                    <a:lnTo>
                      <a:pt x="219" y="56"/>
                    </a:lnTo>
                    <a:lnTo>
                      <a:pt x="207" y="48"/>
                    </a:lnTo>
                    <a:lnTo>
                      <a:pt x="195" y="39"/>
                    </a:lnTo>
                    <a:lnTo>
                      <a:pt x="182" y="31"/>
                    </a:lnTo>
                    <a:lnTo>
                      <a:pt x="169" y="24"/>
                    </a:lnTo>
                    <a:lnTo>
                      <a:pt x="156" y="17"/>
                    </a:lnTo>
                    <a:lnTo>
                      <a:pt x="142" y="11"/>
                    </a:lnTo>
                    <a:lnTo>
                      <a:pt x="129" y="6"/>
                    </a:lnTo>
                    <a:lnTo>
                      <a:pt x="115" y="0"/>
                    </a:lnTo>
                    <a:close/>
                  </a:path>
                </a:pathLst>
              </a:custGeom>
              <a:solidFill>
                <a:srgbClr val="ED540E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8" name="Freeform 86"/>
              <p:cNvSpPr>
                <a:spLocks noEditPoints="1"/>
              </p:cNvSpPr>
              <p:nvPr userDrawn="1"/>
            </p:nvSpPr>
            <p:spPr bwMode="auto">
              <a:xfrm>
                <a:off x="4831" y="3640"/>
                <a:ext cx="94" cy="68"/>
              </a:xfrm>
              <a:custGeom>
                <a:avLst/>
                <a:gdLst/>
                <a:ahLst/>
                <a:cxnLst>
                  <a:cxn ang="0">
                    <a:pos x="122" y="70"/>
                  </a:cxn>
                  <a:cxn ang="0">
                    <a:pos x="85" y="79"/>
                  </a:cxn>
                  <a:cxn ang="0">
                    <a:pos x="50" y="90"/>
                  </a:cxn>
                  <a:cxn ang="0">
                    <a:pos x="16" y="104"/>
                  </a:cxn>
                  <a:cxn ang="0">
                    <a:pos x="17" y="128"/>
                  </a:cxn>
                  <a:cxn ang="0">
                    <a:pos x="48" y="164"/>
                  </a:cxn>
                  <a:cxn ang="0">
                    <a:pos x="73" y="184"/>
                  </a:cxn>
                  <a:cxn ang="0">
                    <a:pos x="96" y="189"/>
                  </a:cxn>
                  <a:cxn ang="0">
                    <a:pos x="117" y="195"/>
                  </a:cxn>
                  <a:cxn ang="0">
                    <a:pos x="138" y="202"/>
                  </a:cxn>
                  <a:cxn ang="0">
                    <a:pos x="170" y="196"/>
                  </a:cxn>
                  <a:cxn ang="0">
                    <a:pos x="216" y="181"/>
                  </a:cxn>
                  <a:cxn ang="0">
                    <a:pos x="229" y="161"/>
                  </a:cxn>
                  <a:cxn ang="0">
                    <a:pos x="206" y="132"/>
                  </a:cxn>
                  <a:cxn ang="0">
                    <a:pos x="181" y="105"/>
                  </a:cxn>
                  <a:cxn ang="0">
                    <a:pos x="154" y="79"/>
                  </a:cxn>
                  <a:cxn ang="0">
                    <a:pos x="205" y="31"/>
                  </a:cxn>
                  <a:cxn ang="0">
                    <a:pos x="171" y="48"/>
                  </a:cxn>
                  <a:cxn ang="0">
                    <a:pos x="139" y="68"/>
                  </a:cxn>
                  <a:cxn ang="0">
                    <a:pos x="154" y="66"/>
                  </a:cxn>
                  <a:cxn ang="0">
                    <a:pos x="183" y="64"/>
                  </a:cxn>
                  <a:cxn ang="0">
                    <a:pos x="219" y="65"/>
                  </a:cxn>
                  <a:cxn ang="0">
                    <a:pos x="261" y="68"/>
                  </a:cxn>
                  <a:cxn ang="0">
                    <a:pos x="263" y="60"/>
                  </a:cxn>
                  <a:cxn ang="0">
                    <a:pos x="225" y="40"/>
                  </a:cxn>
                  <a:cxn ang="0">
                    <a:pos x="42" y="0"/>
                  </a:cxn>
                  <a:cxn ang="0">
                    <a:pos x="15" y="0"/>
                  </a:cxn>
                  <a:cxn ang="0">
                    <a:pos x="48" y="13"/>
                  </a:cxn>
                  <a:cxn ang="0">
                    <a:pos x="80" y="29"/>
                  </a:cxn>
                  <a:cxn ang="0">
                    <a:pos x="111" y="47"/>
                  </a:cxn>
                  <a:cxn ang="0">
                    <a:pos x="139" y="68"/>
                  </a:cxn>
                  <a:cxn ang="0">
                    <a:pos x="122" y="34"/>
                  </a:cxn>
                  <a:cxn ang="0">
                    <a:pos x="101" y="3"/>
                  </a:cxn>
                  <a:cxn ang="0">
                    <a:pos x="72" y="1"/>
                  </a:cxn>
                  <a:cxn ang="0">
                    <a:pos x="42" y="0"/>
                  </a:cxn>
                </a:cxnLst>
                <a:rect l="0" t="0" r="r" b="b"/>
                <a:pathLst>
                  <a:path w="281" h="206">
                    <a:moveTo>
                      <a:pt x="139" y="68"/>
                    </a:moveTo>
                    <a:lnTo>
                      <a:pt x="122" y="70"/>
                    </a:lnTo>
                    <a:lnTo>
                      <a:pt x="103" y="74"/>
                    </a:lnTo>
                    <a:lnTo>
                      <a:pt x="85" y="79"/>
                    </a:lnTo>
                    <a:lnTo>
                      <a:pt x="68" y="84"/>
                    </a:lnTo>
                    <a:lnTo>
                      <a:pt x="50" y="90"/>
                    </a:lnTo>
                    <a:lnTo>
                      <a:pt x="33" y="96"/>
                    </a:lnTo>
                    <a:lnTo>
                      <a:pt x="16" y="104"/>
                    </a:lnTo>
                    <a:lnTo>
                      <a:pt x="0" y="112"/>
                    </a:lnTo>
                    <a:lnTo>
                      <a:pt x="17" y="128"/>
                    </a:lnTo>
                    <a:lnTo>
                      <a:pt x="33" y="146"/>
                    </a:lnTo>
                    <a:lnTo>
                      <a:pt x="48" y="164"/>
                    </a:lnTo>
                    <a:lnTo>
                      <a:pt x="62" y="183"/>
                    </a:lnTo>
                    <a:lnTo>
                      <a:pt x="73" y="184"/>
                    </a:lnTo>
                    <a:lnTo>
                      <a:pt x="84" y="187"/>
                    </a:lnTo>
                    <a:lnTo>
                      <a:pt x="96" y="189"/>
                    </a:lnTo>
                    <a:lnTo>
                      <a:pt x="107" y="192"/>
                    </a:lnTo>
                    <a:lnTo>
                      <a:pt x="117" y="195"/>
                    </a:lnTo>
                    <a:lnTo>
                      <a:pt x="127" y="199"/>
                    </a:lnTo>
                    <a:lnTo>
                      <a:pt x="138" y="202"/>
                    </a:lnTo>
                    <a:lnTo>
                      <a:pt x="149" y="206"/>
                    </a:lnTo>
                    <a:lnTo>
                      <a:pt x="170" y="196"/>
                    </a:lnTo>
                    <a:lnTo>
                      <a:pt x="193" y="189"/>
                    </a:lnTo>
                    <a:lnTo>
                      <a:pt x="216" y="181"/>
                    </a:lnTo>
                    <a:lnTo>
                      <a:pt x="238" y="176"/>
                    </a:lnTo>
                    <a:lnTo>
                      <a:pt x="229" y="161"/>
                    </a:lnTo>
                    <a:lnTo>
                      <a:pt x="217" y="146"/>
                    </a:lnTo>
                    <a:lnTo>
                      <a:pt x="206" y="132"/>
                    </a:lnTo>
                    <a:lnTo>
                      <a:pt x="194" y="118"/>
                    </a:lnTo>
                    <a:lnTo>
                      <a:pt x="181" y="105"/>
                    </a:lnTo>
                    <a:lnTo>
                      <a:pt x="168" y="92"/>
                    </a:lnTo>
                    <a:lnTo>
                      <a:pt x="154" y="79"/>
                    </a:lnTo>
                    <a:lnTo>
                      <a:pt x="139" y="68"/>
                    </a:lnTo>
                    <a:close/>
                    <a:moveTo>
                      <a:pt x="205" y="31"/>
                    </a:moveTo>
                    <a:lnTo>
                      <a:pt x="188" y="40"/>
                    </a:lnTo>
                    <a:lnTo>
                      <a:pt x="171" y="48"/>
                    </a:lnTo>
                    <a:lnTo>
                      <a:pt x="155" y="57"/>
                    </a:lnTo>
                    <a:lnTo>
                      <a:pt x="139" y="68"/>
                    </a:lnTo>
                    <a:lnTo>
                      <a:pt x="140" y="68"/>
                    </a:lnTo>
                    <a:lnTo>
                      <a:pt x="154" y="66"/>
                    </a:lnTo>
                    <a:lnTo>
                      <a:pt x="168" y="65"/>
                    </a:lnTo>
                    <a:lnTo>
                      <a:pt x="183" y="64"/>
                    </a:lnTo>
                    <a:lnTo>
                      <a:pt x="198" y="64"/>
                    </a:lnTo>
                    <a:lnTo>
                      <a:pt x="219" y="65"/>
                    </a:lnTo>
                    <a:lnTo>
                      <a:pt x="239" y="66"/>
                    </a:lnTo>
                    <a:lnTo>
                      <a:pt x="261" y="68"/>
                    </a:lnTo>
                    <a:lnTo>
                      <a:pt x="281" y="72"/>
                    </a:lnTo>
                    <a:lnTo>
                      <a:pt x="263" y="60"/>
                    </a:lnTo>
                    <a:lnTo>
                      <a:pt x="245" y="50"/>
                    </a:lnTo>
                    <a:lnTo>
                      <a:pt x="225" y="40"/>
                    </a:lnTo>
                    <a:lnTo>
                      <a:pt x="205" y="31"/>
                    </a:lnTo>
                    <a:close/>
                    <a:moveTo>
                      <a:pt x="42" y="0"/>
                    </a:moveTo>
                    <a:lnTo>
                      <a:pt x="29" y="0"/>
                    </a:lnTo>
                    <a:lnTo>
                      <a:pt x="15" y="0"/>
                    </a:lnTo>
                    <a:lnTo>
                      <a:pt x="31" y="6"/>
                    </a:lnTo>
                    <a:lnTo>
                      <a:pt x="48" y="13"/>
                    </a:lnTo>
                    <a:lnTo>
                      <a:pt x="64" y="20"/>
                    </a:lnTo>
                    <a:lnTo>
                      <a:pt x="80" y="29"/>
                    </a:lnTo>
                    <a:lnTo>
                      <a:pt x="96" y="38"/>
                    </a:lnTo>
                    <a:lnTo>
                      <a:pt x="111" y="47"/>
                    </a:lnTo>
                    <a:lnTo>
                      <a:pt x="125" y="57"/>
                    </a:lnTo>
                    <a:lnTo>
                      <a:pt x="139" y="68"/>
                    </a:lnTo>
                    <a:lnTo>
                      <a:pt x="130" y="51"/>
                    </a:lnTo>
                    <a:lnTo>
                      <a:pt x="122" y="34"/>
                    </a:lnTo>
                    <a:lnTo>
                      <a:pt x="112" y="19"/>
                    </a:lnTo>
                    <a:lnTo>
                      <a:pt x="101" y="3"/>
                    </a:lnTo>
                    <a:lnTo>
                      <a:pt x="86" y="2"/>
                    </a:lnTo>
                    <a:lnTo>
                      <a:pt x="72" y="1"/>
                    </a:lnTo>
                    <a:lnTo>
                      <a:pt x="57" y="0"/>
                    </a:lnTo>
                    <a:lnTo>
                      <a:pt x="42" y="0"/>
                    </a:lnTo>
                    <a:close/>
                  </a:path>
                </a:pathLst>
              </a:custGeom>
              <a:solidFill>
                <a:srgbClr val="ED750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9" name="Freeform 87"/>
              <p:cNvSpPr>
                <a:spLocks/>
              </p:cNvSpPr>
              <p:nvPr userDrawn="1"/>
            </p:nvSpPr>
            <p:spPr bwMode="auto">
              <a:xfrm>
                <a:off x="4790" y="3640"/>
                <a:ext cx="88" cy="37"/>
              </a:xfrm>
              <a:custGeom>
                <a:avLst/>
                <a:gdLst/>
                <a:ahLst/>
                <a:cxnLst>
                  <a:cxn ang="0">
                    <a:pos x="139" y="0"/>
                  </a:cxn>
                  <a:cxn ang="0">
                    <a:pos x="120" y="2"/>
                  </a:cxn>
                  <a:cxn ang="0">
                    <a:pos x="103" y="4"/>
                  </a:cxn>
                  <a:cxn ang="0">
                    <a:pos x="85" y="7"/>
                  </a:cxn>
                  <a:cxn ang="0">
                    <a:pos x="67" y="11"/>
                  </a:cxn>
                  <a:cxn ang="0">
                    <a:pos x="50" y="15"/>
                  </a:cxn>
                  <a:cxn ang="0">
                    <a:pos x="33" y="20"/>
                  </a:cxn>
                  <a:cxn ang="0">
                    <a:pos x="17" y="27"/>
                  </a:cxn>
                  <a:cxn ang="0">
                    <a:pos x="0" y="33"/>
                  </a:cxn>
                  <a:cxn ang="0">
                    <a:pos x="0" y="33"/>
                  </a:cxn>
                  <a:cxn ang="0">
                    <a:pos x="0" y="33"/>
                  </a:cxn>
                  <a:cxn ang="0">
                    <a:pos x="17" y="41"/>
                  </a:cxn>
                  <a:cxn ang="0">
                    <a:pos x="34" y="48"/>
                  </a:cxn>
                  <a:cxn ang="0">
                    <a:pos x="49" y="57"/>
                  </a:cxn>
                  <a:cxn ang="0">
                    <a:pos x="65" y="67"/>
                  </a:cxn>
                  <a:cxn ang="0">
                    <a:pos x="80" y="78"/>
                  </a:cxn>
                  <a:cxn ang="0">
                    <a:pos x="96" y="88"/>
                  </a:cxn>
                  <a:cxn ang="0">
                    <a:pos x="110" y="99"/>
                  </a:cxn>
                  <a:cxn ang="0">
                    <a:pos x="124" y="112"/>
                  </a:cxn>
                  <a:cxn ang="0">
                    <a:pos x="140" y="104"/>
                  </a:cxn>
                  <a:cxn ang="0">
                    <a:pos x="157" y="96"/>
                  </a:cxn>
                  <a:cxn ang="0">
                    <a:pos x="174" y="90"/>
                  </a:cxn>
                  <a:cxn ang="0">
                    <a:pos x="192" y="84"/>
                  </a:cxn>
                  <a:cxn ang="0">
                    <a:pos x="209" y="79"/>
                  </a:cxn>
                  <a:cxn ang="0">
                    <a:pos x="227" y="74"/>
                  </a:cxn>
                  <a:cxn ang="0">
                    <a:pos x="246" y="70"/>
                  </a:cxn>
                  <a:cxn ang="0">
                    <a:pos x="263" y="68"/>
                  </a:cxn>
                  <a:cxn ang="0">
                    <a:pos x="264" y="68"/>
                  </a:cxn>
                  <a:cxn ang="0">
                    <a:pos x="263" y="68"/>
                  </a:cxn>
                  <a:cxn ang="0">
                    <a:pos x="263" y="68"/>
                  </a:cxn>
                  <a:cxn ang="0">
                    <a:pos x="263" y="68"/>
                  </a:cxn>
                  <a:cxn ang="0">
                    <a:pos x="263" y="68"/>
                  </a:cxn>
                  <a:cxn ang="0">
                    <a:pos x="249" y="57"/>
                  </a:cxn>
                  <a:cxn ang="0">
                    <a:pos x="235" y="47"/>
                  </a:cxn>
                  <a:cxn ang="0">
                    <a:pos x="220" y="38"/>
                  </a:cxn>
                  <a:cxn ang="0">
                    <a:pos x="204" y="29"/>
                  </a:cxn>
                  <a:cxn ang="0">
                    <a:pos x="188" y="20"/>
                  </a:cxn>
                  <a:cxn ang="0">
                    <a:pos x="172" y="13"/>
                  </a:cxn>
                  <a:cxn ang="0">
                    <a:pos x="155" y="6"/>
                  </a:cxn>
                  <a:cxn ang="0">
                    <a:pos x="139" y="0"/>
                  </a:cxn>
                </a:cxnLst>
                <a:rect l="0" t="0" r="r" b="b"/>
                <a:pathLst>
                  <a:path w="264" h="112">
                    <a:moveTo>
                      <a:pt x="139" y="0"/>
                    </a:moveTo>
                    <a:lnTo>
                      <a:pt x="120" y="2"/>
                    </a:lnTo>
                    <a:lnTo>
                      <a:pt x="103" y="4"/>
                    </a:lnTo>
                    <a:lnTo>
                      <a:pt x="85" y="7"/>
                    </a:lnTo>
                    <a:lnTo>
                      <a:pt x="67" y="11"/>
                    </a:lnTo>
                    <a:lnTo>
                      <a:pt x="50" y="15"/>
                    </a:lnTo>
                    <a:lnTo>
                      <a:pt x="33" y="20"/>
                    </a:lnTo>
                    <a:lnTo>
                      <a:pt x="17" y="27"/>
                    </a:lnTo>
                    <a:lnTo>
                      <a:pt x="0" y="33"/>
                    </a:lnTo>
                    <a:lnTo>
                      <a:pt x="0" y="33"/>
                    </a:lnTo>
                    <a:lnTo>
                      <a:pt x="0" y="33"/>
                    </a:lnTo>
                    <a:lnTo>
                      <a:pt x="17" y="41"/>
                    </a:lnTo>
                    <a:lnTo>
                      <a:pt x="34" y="48"/>
                    </a:lnTo>
                    <a:lnTo>
                      <a:pt x="49" y="57"/>
                    </a:lnTo>
                    <a:lnTo>
                      <a:pt x="65" y="67"/>
                    </a:lnTo>
                    <a:lnTo>
                      <a:pt x="80" y="78"/>
                    </a:lnTo>
                    <a:lnTo>
                      <a:pt x="96" y="88"/>
                    </a:lnTo>
                    <a:lnTo>
                      <a:pt x="110" y="99"/>
                    </a:lnTo>
                    <a:lnTo>
                      <a:pt x="124" y="112"/>
                    </a:lnTo>
                    <a:lnTo>
                      <a:pt x="140" y="104"/>
                    </a:lnTo>
                    <a:lnTo>
                      <a:pt x="157" y="96"/>
                    </a:lnTo>
                    <a:lnTo>
                      <a:pt x="174" y="90"/>
                    </a:lnTo>
                    <a:lnTo>
                      <a:pt x="192" y="84"/>
                    </a:lnTo>
                    <a:lnTo>
                      <a:pt x="209" y="79"/>
                    </a:lnTo>
                    <a:lnTo>
                      <a:pt x="227" y="74"/>
                    </a:lnTo>
                    <a:lnTo>
                      <a:pt x="246" y="70"/>
                    </a:lnTo>
                    <a:lnTo>
                      <a:pt x="263" y="68"/>
                    </a:lnTo>
                    <a:lnTo>
                      <a:pt x="264" y="68"/>
                    </a:lnTo>
                    <a:lnTo>
                      <a:pt x="263" y="68"/>
                    </a:lnTo>
                    <a:lnTo>
                      <a:pt x="263" y="68"/>
                    </a:lnTo>
                    <a:lnTo>
                      <a:pt x="263" y="68"/>
                    </a:lnTo>
                    <a:lnTo>
                      <a:pt x="263" y="68"/>
                    </a:lnTo>
                    <a:lnTo>
                      <a:pt x="249" y="57"/>
                    </a:lnTo>
                    <a:lnTo>
                      <a:pt x="235" y="47"/>
                    </a:lnTo>
                    <a:lnTo>
                      <a:pt x="220" y="38"/>
                    </a:lnTo>
                    <a:lnTo>
                      <a:pt x="204" y="29"/>
                    </a:lnTo>
                    <a:lnTo>
                      <a:pt x="188" y="20"/>
                    </a:lnTo>
                    <a:lnTo>
                      <a:pt x="172" y="13"/>
                    </a:lnTo>
                    <a:lnTo>
                      <a:pt x="155" y="6"/>
                    </a:lnTo>
                    <a:lnTo>
                      <a:pt x="139" y="0"/>
                    </a:lnTo>
                    <a:close/>
                  </a:path>
                </a:pathLst>
              </a:custGeom>
              <a:solidFill>
                <a:srgbClr val="ED540E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0" name="Freeform 88"/>
              <p:cNvSpPr>
                <a:spLocks/>
              </p:cNvSpPr>
              <p:nvPr userDrawn="1"/>
            </p:nvSpPr>
            <p:spPr bwMode="auto">
              <a:xfrm>
                <a:off x="4852" y="3701"/>
                <a:ext cx="29" cy="17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9" y="13"/>
                  </a:cxn>
                  <a:cxn ang="0">
                    <a:pos x="18" y="26"/>
                  </a:cxn>
                  <a:cxn ang="0">
                    <a:pos x="25" y="39"/>
                  </a:cxn>
                  <a:cxn ang="0">
                    <a:pos x="33" y="53"/>
                  </a:cxn>
                  <a:cxn ang="0">
                    <a:pos x="46" y="45"/>
                  </a:cxn>
                  <a:cxn ang="0">
                    <a:pos x="59" y="37"/>
                  </a:cxn>
                  <a:cxn ang="0">
                    <a:pos x="73" y="30"/>
                  </a:cxn>
                  <a:cxn ang="0">
                    <a:pos x="87" y="23"/>
                  </a:cxn>
                  <a:cxn ang="0">
                    <a:pos x="76" y="19"/>
                  </a:cxn>
                  <a:cxn ang="0">
                    <a:pos x="65" y="16"/>
                  </a:cxn>
                  <a:cxn ang="0">
                    <a:pos x="55" y="12"/>
                  </a:cxn>
                  <a:cxn ang="0">
                    <a:pos x="45" y="9"/>
                  </a:cxn>
                  <a:cxn ang="0">
                    <a:pos x="34" y="6"/>
                  </a:cxn>
                  <a:cxn ang="0">
                    <a:pos x="22" y="4"/>
                  </a:cxn>
                  <a:cxn ang="0">
                    <a:pos x="11" y="1"/>
                  </a:cxn>
                  <a:cxn ang="0">
                    <a:pos x="0" y="0"/>
                  </a:cxn>
                </a:cxnLst>
                <a:rect l="0" t="0" r="r" b="b"/>
                <a:pathLst>
                  <a:path w="87" h="53">
                    <a:moveTo>
                      <a:pt x="0" y="0"/>
                    </a:moveTo>
                    <a:lnTo>
                      <a:pt x="9" y="13"/>
                    </a:lnTo>
                    <a:lnTo>
                      <a:pt x="18" y="26"/>
                    </a:lnTo>
                    <a:lnTo>
                      <a:pt x="25" y="39"/>
                    </a:lnTo>
                    <a:lnTo>
                      <a:pt x="33" y="53"/>
                    </a:lnTo>
                    <a:lnTo>
                      <a:pt x="46" y="45"/>
                    </a:lnTo>
                    <a:lnTo>
                      <a:pt x="59" y="37"/>
                    </a:lnTo>
                    <a:lnTo>
                      <a:pt x="73" y="30"/>
                    </a:lnTo>
                    <a:lnTo>
                      <a:pt x="87" y="23"/>
                    </a:lnTo>
                    <a:lnTo>
                      <a:pt x="76" y="19"/>
                    </a:lnTo>
                    <a:lnTo>
                      <a:pt x="65" y="16"/>
                    </a:lnTo>
                    <a:lnTo>
                      <a:pt x="55" y="12"/>
                    </a:lnTo>
                    <a:lnTo>
                      <a:pt x="45" y="9"/>
                    </a:lnTo>
                    <a:lnTo>
                      <a:pt x="34" y="6"/>
                    </a:lnTo>
                    <a:lnTo>
                      <a:pt x="22" y="4"/>
                    </a:lnTo>
                    <a:lnTo>
                      <a:pt x="11" y="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D540E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1" name="Freeform 89"/>
              <p:cNvSpPr>
                <a:spLocks/>
              </p:cNvSpPr>
              <p:nvPr userDrawn="1"/>
            </p:nvSpPr>
            <p:spPr bwMode="auto">
              <a:xfrm>
                <a:off x="4878" y="3661"/>
                <a:ext cx="82" cy="37"/>
              </a:xfrm>
              <a:custGeom>
                <a:avLst/>
                <a:gdLst/>
                <a:ahLst/>
                <a:cxnLst>
                  <a:cxn ang="0">
                    <a:pos x="59" y="0"/>
                  </a:cxn>
                  <a:cxn ang="0">
                    <a:pos x="44" y="0"/>
                  </a:cxn>
                  <a:cxn ang="0">
                    <a:pos x="29" y="1"/>
                  </a:cxn>
                  <a:cxn ang="0">
                    <a:pos x="15" y="2"/>
                  </a:cxn>
                  <a:cxn ang="0">
                    <a:pos x="1" y="4"/>
                  </a:cxn>
                  <a:cxn ang="0">
                    <a:pos x="0" y="4"/>
                  </a:cxn>
                  <a:cxn ang="0">
                    <a:pos x="15" y="15"/>
                  </a:cxn>
                  <a:cxn ang="0">
                    <a:pos x="29" y="28"/>
                  </a:cxn>
                  <a:cxn ang="0">
                    <a:pos x="42" y="41"/>
                  </a:cxn>
                  <a:cxn ang="0">
                    <a:pos x="55" y="54"/>
                  </a:cxn>
                  <a:cxn ang="0">
                    <a:pos x="67" y="68"/>
                  </a:cxn>
                  <a:cxn ang="0">
                    <a:pos x="78" y="82"/>
                  </a:cxn>
                  <a:cxn ang="0">
                    <a:pos x="90" y="97"/>
                  </a:cxn>
                  <a:cxn ang="0">
                    <a:pos x="99" y="112"/>
                  </a:cxn>
                  <a:cxn ang="0">
                    <a:pos x="122" y="108"/>
                  </a:cxn>
                  <a:cxn ang="0">
                    <a:pos x="146" y="104"/>
                  </a:cxn>
                  <a:cxn ang="0">
                    <a:pos x="168" y="102"/>
                  </a:cxn>
                  <a:cxn ang="0">
                    <a:pos x="191" y="102"/>
                  </a:cxn>
                  <a:cxn ang="0">
                    <a:pos x="205" y="102"/>
                  </a:cxn>
                  <a:cxn ang="0">
                    <a:pos x="219" y="102"/>
                  </a:cxn>
                  <a:cxn ang="0">
                    <a:pos x="232" y="103"/>
                  </a:cxn>
                  <a:cxn ang="0">
                    <a:pos x="246" y="105"/>
                  </a:cxn>
                  <a:cxn ang="0">
                    <a:pos x="246" y="105"/>
                  </a:cxn>
                  <a:cxn ang="0">
                    <a:pos x="246" y="105"/>
                  </a:cxn>
                  <a:cxn ang="0">
                    <a:pos x="234" y="91"/>
                  </a:cxn>
                  <a:cxn ang="0">
                    <a:pos x="223" y="78"/>
                  </a:cxn>
                  <a:cxn ang="0">
                    <a:pos x="212" y="65"/>
                  </a:cxn>
                  <a:cxn ang="0">
                    <a:pos x="199" y="52"/>
                  </a:cxn>
                  <a:cxn ang="0">
                    <a:pos x="186" y="41"/>
                  </a:cxn>
                  <a:cxn ang="0">
                    <a:pos x="172" y="29"/>
                  </a:cxn>
                  <a:cxn ang="0">
                    <a:pos x="158" y="18"/>
                  </a:cxn>
                  <a:cxn ang="0">
                    <a:pos x="142" y="8"/>
                  </a:cxn>
                  <a:cxn ang="0">
                    <a:pos x="122" y="4"/>
                  </a:cxn>
                  <a:cxn ang="0">
                    <a:pos x="100" y="2"/>
                  </a:cxn>
                  <a:cxn ang="0">
                    <a:pos x="80" y="1"/>
                  </a:cxn>
                  <a:cxn ang="0">
                    <a:pos x="59" y="0"/>
                  </a:cxn>
                </a:cxnLst>
                <a:rect l="0" t="0" r="r" b="b"/>
                <a:pathLst>
                  <a:path w="246" h="112">
                    <a:moveTo>
                      <a:pt x="59" y="0"/>
                    </a:moveTo>
                    <a:lnTo>
                      <a:pt x="44" y="0"/>
                    </a:lnTo>
                    <a:lnTo>
                      <a:pt x="29" y="1"/>
                    </a:lnTo>
                    <a:lnTo>
                      <a:pt x="15" y="2"/>
                    </a:lnTo>
                    <a:lnTo>
                      <a:pt x="1" y="4"/>
                    </a:lnTo>
                    <a:lnTo>
                      <a:pt x="0" y="4"/>
                    </a:lnTo>
                    <a:lnTo>
                      <a:pt x="15" y="15"/>
                    </a:lnTo>
                    <a:lnTo>
                      <a:pt x="29" y="28"/>
                    </a:lnTo>
                    <a:lnTo>
                      <a:pt x="42" y="41"/>
                    </a:lnTo>
                    <a:lnTo>
                      <a:pt x="55" y="54"/>
                    </a:lnTo>
                    <a:lnTo>
                      <a:pt x="67" y="68"/>
                    </a:lnTo>
                    <a:lnTo>
                      <a:pt x="78" y="82"/>
                    </a:lnTo>
                    <a:lnTo>
                      <a:pt x="90" y="97"/>
                    </a:lnTo>
                    <a:lnTo>
                      <a:pt x="99" y="112"/>
                    </a:lnTo>
                    <a:lnTo>
                      <a:pt x="122" y="108"/>
                    </a:lnTo>
                    <a:lnTo>
                      <a:pt x="146" y="104"/>
                    </a:lnTo>
                    <a:lnTo>
                      <a:pt x="168" y="102"/>
                    </a:lnTo>
                    <a:lnTo>
                      <a:pt x="191" y="102"/>
                    </a:lnTo>
                    <a:lnTo>
                      <a:pt x="205" y="102"/>
                    </a:lnTo>
                    <a:lnTo>
                      <a:pt x="219" y="102"/>
                    </a:lnTo>
                    <a:lnTo>
                      <a:pt x="232" y="103"/>
                    </a:lnTo>
                    <a:lnTo>
                      <a:pt x="246" y="105"/>
                    </a:lnTo>
                    <a:lnTo>
                      <a:pt x="246" y="105"/>
                    </a:lnTo>
                    <a:lnTo>
                      <a:pt x="246" y="105"/>
                    </a:lnTo>
                    <a:lnTo>
                      <a:pt x="234" y="91"/>
                    </a:lnTo>
                    <a:lnTo>
                      <a:pt x="223" y="78"/>
                    </a:lnTo>
                    <a:lnTo>
                      <a:pt x="212" y="65"/>
                    </a:lnTo>
                    <a:lnTo>
                      <a:pt x="199" y="52"/>
                    </a:lnTo>
                    <a:lnTo>
                      <a:pt x="186" y="41"/>
                    </a:lnTo>
                    <a:lnTo>
                      <a:pt x="172" y="29"/>
                    </a:lnTo>
                    <a:lnTo>
                      <a:pt x="158" y="18"/>
                    </a:lnTo>
                    <a:lnTo>
                      <a:pt x="142" y="8"/>
                    </a:lnTo>
                    <a:lnTo>
                      <a:pt x="122" y="4"/>
                    </a:lnTo>
                    <a:lnTo>
                      <a:pt x="100" y="2"/>
                    </a:lnTo>
                    <a:lnTo>
                      <a:pt x="80" y="1"/>
                    </a:lnTo>
                    <a:lnTo>
                      <a:pt x="59" y="0"/>
                    </a:lnTo>
                    <a:close/>
                  </a:path>
                </a:pathLst>
              </a:custGeom>
              <a:solidFill>
                <a:srgbClr val="ED540E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2" name="Freeform 90"/>
              <p:cNvSpPr>
                <a:spLocks/>
              </p:cNvSpPr>
              <p:nvPr userDrawn="1"/>
            </p:nvSpPr>
            <p:spPr bwMode="auto">
              <a:xfrm>
                <a:off x="4865" y="3641"/>
                <a:ext cx="35" cy="21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1" y="16"/>
                  </a:cxn>
                  <a:cxn ang="0">
                    <a:pos x="21" y="31"/>
                  </a:cxn>
                  <a:cxn ang="0">
                    <a:pos x="29" y="48"/>
                  </a:cxn>
                  <a:cxn ang="0">
                    <a:pos x="38" y="65"/>
                  </a:cxn>
                  <a:cxn ang="0">
                    <a:pos x="38" y="65"/>
                  </a:cxn>
                  <a:cxn ang="0">
                    <a:pos x="38" y="65"/>
                  </a:cxn>
                  <a:cxn ang="0">
                    <a:pos x="38" y="65"/>
                  </a:cxn>
                  <a:cxn ang="0">
                    <a:pos x="54" y="54"/>
                  </a:cxn>
                  <a:cxn ang="0">
                    <a:pos x="70" y="45"/>
                  </a:cxn>
                  <a:cxn ang="0">
                    <a:pos x="87" y="37"/>
                  </a:cxn>
                  <a:cxn ang="0">
                    <a:pos x="104" y="28"/>
                  </a:cxn>
                  <a:cxn ang="0">
                    <a:pos x="91" y="24"/>
                  </a:cxn>
                  <a:cxn ang="0">
                    <a:pos x="79" y="18"/>
                  </a:cxn>
                  <a:cxn ang="0">
                    <a:pos x="66" y="15"/>
                  </a:cxn>
                  <a:cxn ang="0">
                    <a:pos x="53" y="11"/>
                  </a:cxn>
                  <a:cxn ang="0">
                    <a:pos x="40" y="8"/>
                  </a:cxn>
                  <a:cxn ang="0">
                    <a:pos x="26" y="6"/>
                  </a:cxn>
                  <a:cxn ang="0">
                    <a:pos x="13" y="2"/>
                  </a:cxn>
                  <a:cxn ang="0">
                    <a:pos x="0" y="0"/>
                  </a:cxn>
                </a:cxnLst>
                <a:rect l="0" t="0" r="r" b="b"/>
                <a:pathLst>
                  <a:path w="104" h="65">
                    <a:moveTo>
                      <a:pt x="0" y="0"/>
                    </a:moveTo>
                    <a:lnTo>
                      <a:pt x="11" y="16"/>
                    </a:lnTo>
                    <a:lnTo>
                      <a:pt x="21" y="31"/>
                    </a:lnTo>
                    <a:lnTo>
                      <a:pt x="29" y="48"/>
                    </a:lnTo>
                    <a:lnTo>
                      <a:pt x="38" y="65"/>
                    </a:lnTo>
                    <a:lnTo>
                      <a:pt x="38" y="65"/>
                    </a:lnTo>
                    <a:lnTo>
                      <a:pt x="38" y="65"/>
                    </a:lnTo>
                    <a:lnTo>
                      <a:pt x="38" y="65"/>
                    </a:lnTo>
                    <a:lnTo>
                      <a:pt x="54" y="54"/>
                    </a:lnTo>
                    <a:lnTo>
                      <a:pt x="70" y="45"/>
                    </a:lnTo>
                    <a:lnTo>
                      <a:pt x="87" y="37"/>
                    </a:lnTo>
                    <a:lnTo>
                      <a:pt x="104" y="28"/>
                    </a:lnTo>
                    <a:lnTo>
                      <a:pt x="91" y="24"/>
                    </a:lnTo>
                    <a:lnTo>
                      <a:pt x="79" y="18"/>
                    </a:lnTo>
                    <a:lnTo>
                      <a:pt x="66" y="15"/>
                    </a:lnTo>
                    <a:lnTo>
                      <a:pt x="53" y="11"/>
                    </a:lnTo>
                    <a:lnTo>
                      <a:pt x="40" y="8"/>
                    </a:lnTo>
                    <a:lnTo>
                      <a:pt x="26" y="6"/>
                    </a:lnTo>
                    <a:lnTo>
                      <a:pt x="13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D540E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3" name="Rectangle 91"/>
              <p:cNvSpPr>
                <a:spLocks noChangeArrowheads="1"/>
              </p:cNvSpPr>
              <p:nvPr userDrawn="1"/>
            </p:nvSpPr>
            <p:spPr bwMode="auto">
              <a:xfrm>
                <a:off x="4960" y="3696"/>
                <a:ext cx="1" cy="1"/>
              </a:xfrm>
              <a:prstGeom prst="rect">
                <a:avLst/>
              </a:prstGeom>
              <a:solidFill>
                <a:srgbClr val="ED540E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4" name="Freeform 92"/>
              <p:cNvSpPr>
                <a:spLocks noEditPoints="1"/>
              </p:cNvSpPr>
              <p:nvPr userDrawn="1"/>
            </p:nvSpPr>
            <p:spPr bwMode="auto">
              <a:xfrm>
                <a:off x="4890" y="3720"/>
                <a:ext cx="78" cy="64"/>
              </a:xfrm>
              <a:custGeom>
                <a:avLst/>
                <a:gdLst/>
                <a:ahLst/>
                <a:cxnLst>
                  <a:cxn ang="0">
                    <a:pos x="165" y="69"/>
                  </a:cxn>
                  <a:cxn ang="0">
                    <a:pos x="136" y="76"/>
                  </a:cxn>
                  <a:cxn ang="0">
                    <a:pos x="121" y="81"/>
                  </a:cxn>
                  <a:cxn ang="0">
                    <a:pos x="110" y="79"/>
                  </a:cxn>
                  <a:cxn ang="0">
                    <a:pos x="87" y="77"/>
                  </a:cxn>
                  <a:cxn ang="0">
                    <a:pos x="56" y="78"/>
                  </a:cxn>
                  <a:cxn ang="0">
                    <a:pos x="18" y="82"/>
                  </a:cxn>
                  <a:cxn ang="0">
                    <a:pos x="9" y="102"/>
                  </a:cxn>
                  <a:cxn ang="0">
                    <a:pos x="27" y="138"/>
                  </a:cxn>
                  <a:cxn ang="0">
                    <a:pos x="43" y="160"/>
                  </a:cxn>
                  <a:cxn ang="0">
                    <a:pos x="59" y="168"/>
                  </a:cxn>
                  <a:cxn ang="0">
                    <a:pos x="83" y="182"/>
                  </a:cxn>
                  <a:cxn ang="0">
                    <a:pos x="113" y="191"/>
                  </a:cxn>
                  <a:cxn ang="0">
                    <a:pos x="144" y="188"/>
                  </a:cxn>
                  <a:cxn ang="0">
                    <a:pos x="168" y="187"/>
                  </a:cxn>
                  <a:cxn ang="0">
                    <a:pos x="171" y="173"/>
                  </a:cxn>
                  <a:cxn ang="0">
                    <a:pos x="160" y="145"/>
                  </a:cxn>
                  <a:cxn ang="0">
                    <a:pos x="146" y="118"/>
                  </a:cxn>
                  <a:cxn ang="0">
                    <a:pos x="129" y="92"/>
                  </a:cxn>
                  <a:cxn ang="0">
                    <a:pos x="135" y="83"/>
                  </a:cxn>
                  <a:cxn ang="0">
                    <a:pos x="164" y="88"/>
                  </a:cxn>
                  <a:cxn ang="0">
                    <a:pos x="192" y="97"/>
                  </a:cxn>
                  <a:cxn ang="0">
                    <a:pos x="220" y="108"/>
                  </a:cxn>
                  <a:cxn ang="0">
                    <a:pos x="221" y="101"/>
                  </a:cxn>
                  <a:cxn ang="0">
                    <a:pos x="195" y="76"/>
                  </a:cxn>
                  <a:cxn ang="0">
                    <a:pos x="35" y="0"/>
                  </a:cxn>
                  <a:cxn ang="0">
                    <a:pos x="59" y="17"/>
                  </a:cxn>
                  <a:cxn ang="0">
                    <a:pos x="82" y="36"/>
                  </a:cxn>
                  <a:cxn ang="0">
                    <a:pos x="102" y="58"/>
                  </a:cxn>
                  <a:cxn ang="0">
                    <a:pos x="121" y="81"/>
                  </a:cxn>
                  <a:cxn ang="0">
                    <a:pos x="113" y="50"/>
                  </a:cxn>
                  <a:cxn ang="0">
                    <a:pos x="103" y="21"/>
                  </a:cxn>
                  <a:cxn ang="0">
                    <a:pos x="70" y="8"/>
                  </a:cxn>
                  <a:cxn ang="0">
                    <a:pos x="35" y="0"/>
                  </a:cxn>
                </a:cxnLst>
                <a:rect l="0" t="0" r="r" b="b"/>
                <a:pathLst>
                  <a:path w="233" h="193">
                    <a:moveTo>
                      <a:pt x="180" y="65"/>
                    </a:moveTo>
                    <a:lnTo>
                      <a:pt x="165" y="69"/>
                    </a:lnTo>
                    <a:lnTo>
                      <a:pt x="151" y="72"/>
                    </a:lnTo>
                    <a:lnTo>
                      <a:pt x="136" y="76"/>
                    </a:lnTo>
                    <a:lnTo>
                      <a:pt x="121" y="81"/>
                    </a:lnTo>
                    <a:lnTo>
                      <a:pt x="121" y="81"/>
                    </a:lnTo>
                    <a:lnTo>
                      <a:pt x="121" y="81"/>
                    </a:lnTo>
                    <a:lnTo>
                      <a:pt x="110" y="79"/>
                    </a:lnTo>
                    <a:lnTo>
                      <a:pt x="98" y="78"/>
                    </a:lnTo>
                    <a:lnTo>
                      <a:pt x="87" y="77"/>
                    </a:lnTo>
                    <a:lnTo>
                      <a:pt x="75" y="77"/>
                    </a:lnTo>
                    <a:lnTo>
                      <a:pt x="56" y="78"/>
                    </a:lnTo>
                    <a:lnTo>
                      <a:pt x="38" y="79"/>
                    </a:lnTo>
                    <a:lnTo>
                      <a:pt x="18" y="82"/>
                    </a:lnTo>
                    <a:lnTo>
                      <a:pt x="0" y="86"/>
                    </a:lnTo>
                    <a:lnTo>
                      <a:pt x="9" y="102"/>
                    </a:lnTo>
                    <a:lnTo>
                      <a:pt x="19" y="119"/>
                    </a:lnTo>
                    <a:lnTo>
                      <a:pt x="27" y="138"/>
                    </a:lnTo>
                    <a:lnTo>
                      <a:pt x="34" y="156"/>
                    </a:lnTo>
                    <a:lnTo>
                      <a:pt x="43" y="160"/>
                    </a:lnTo>
                    <a:lnTo>
                      <a:pt x="50" y="164"/>
                    </a:lnTo>
                    <a:lnTo>
                      <a:pt x="59" y="168"/>
                    </a:lnTo>
                    <a:lnTo>
                      <a:pt x="67" y="172"/>
                    </a:lnTo>
                    <a:lnTo>
                      <a:pt x="83" y="182"/>
                    </a:lnTo>
                    <a:lnTo>
                      <a:pt x="98" y="193"/>
                    </a:lnTo>
                    <a:lnTo>
                      <a:pt x="113" y="191"/>
                    </a:lnTo>
                    <a:lnTo>
                      <a:pt x="128" y="188"/>
                    </a:lnTo>
                    <a:lnTo>
                      <a:pt x="144" y="188"/>
                    </a:lnTo>
                    <a:lnTo>
                      <a:pt x="160" y="187"/>
                    </a:lnTo>
                    <a:lnTo>
                      <a:pt x="168" y="187"/>
                    </a:lnTo>
                    <a:lnTo>
                      <a:pt x="177" y="188"/>
                    </a:lnTo>
                    <a:lnTo>
                      <a:pt x="171" y="173"/>
                    </a:lnTo>
                    <a:lnTo>
                      <a:pt x="166" y="159"/>
                    </a:lnTo>
                    <a:lnTo>
                      <a:pt x="160" y="145"/>
                    </a:lnTo>
                    <a:lnTo>
                      <a:pt x="153" y="131"/>
                    </a:lnTo>
                    <a:lnTo>
                      <a:pt x="146" y="118"/>
                    </a:lnTo>
                    <a:lnTo>
                      <a:pt x="138" y="105"/>
                    </a:lnTo>
                    <a:lnTo>
                      <a:pt x="129" y="92"/>
                    </a:lnTo>
                    <a:lnTo>
                      <a:pt x="121" y="81"/>
                    </a:lnTo>
                    <a:lnTo>
                      <a:pt x="135" y="83"/>
                    </a:lnTo>
                    <a:lnTo>
                      <a:pt x="150" y="85"/>
                    </a:lnTo>
                    <a:lnTo>
                      <a:pt x="164" y="88"/>
                    </a:lnTo>
                    <a:lnTo>
                      <a:pt x="178" y="92"/>
                    </a:lnTo>
                    <a:lnTo>
                      <a:pt x="192" y="97"/>
                    </a:lnTo>
                    <a:lnTo>
                      <a:pt x="206" y="102"/>
                    </a:lnTo>
                    <a:lnTo>
                      <a:pt x="220" y="108"/>
                    </a:lnTo>
                    <a:lnTo>
                      <a:pt x="233" y="114"/>
                    </a:lnTo>
                    <a:lnTo>
                      <a:pt x="221" y="101"/>
                    </a:lnTo>
                    <a:lnTo>
                      <a:pt x="208" y="88"/>
                    </a:lnTo>
                    <a:lnTo>
                      <a:pt x="195" y="76"/>
                    </a:lnTo>
                    <a:lnTo>
                      <a:pt x="180" y="65"/>
                    </a:lnTo>
                    <a:close/>
                    <a:moveTo>
                      <a:pt x="35" y="0"/>
                    </a:moveTo>
                    <a:lnTo>
                      <a:pt x="47" y="8"/>
                    </a:lnTo>
                    <a:lnTo>
                      <a:pt x="59" y="17"/>
                    </a:lnTo>
                    <a:lnTo>
                      <a:pt x="70" y="27"/>
                    </a:lnTo>
                    <a:lnTo>
                      <a:pt x="82" y="36"/>
                    </a:lnTo>
                    <a:lnTo>
                      <a:pt x="92" y="47"/>
                    </a:lnTo>
                    <a:lnTo>
                      <a:pt x="102" y="58"/>
                    </a:lnTo>
                    <a:lnTo>
                      <a:pt x="111" y="69"/>
                    </a:lnTo>
                    <a:lnTo>
                      <a:pt x="121" y="81"/>
                    </a:lnTo>
                    <a:lnTo>
                      <a:pt x="117" y="65"/>
                    </a:lnTo>
                    <a:lnTo>
                      <a:pt x="113" y="50"/>
                    </a:lnTo>
                    <a:lnTo>
                      <a:pt x="109" y="35"/>
                    </a:lnTo>
                    <a:lnTo>
                      <a:pt x="103" y="21"/>
                    </a:lnTo>
                    <a:lnTo>
                      <a:pt x="87" y="15"/>
                    </a:lnTo>
                    <a:lnTo>
                      <a:pt x="70" y="8"/>
                    </a:lnTo>
                    <a:lnTo>
                      <a:pt x="53" y="4"/>
                    </a:lnTo>
                    <a:lnTo>
                      <a:pt x="35" y="0"/>
                    </a:lnTo>
                    <a:close/>
                  </a:path>
                </a:pathLst>
              </a:custGeom>
              <a:solidFill>
                <a:srgbClr val="ED750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5" name="Freeform 93"/>
              <p:cNvSpPr>
                <a:spLocks/>
              </p:cNvSpPr>
              <p:nvPr userDrawn="1"/>
            </p:nvSpPr>
            <p:spPr bwMode="auto">
              <a:xfrm>
                <a:off x="4863" y="3717"/>
                <a:ext cx="68" cy="31"/>
              </a:xfrm>
              <a:custGeom>
                <a:avLst/>
                <a:gdLst/>
                <a:ahLst/>
                <a:cxnLst>
                  <a:cxn ang="0">
                    <a:pos x="47" y="0"/>
                  </a:cxn>
                  <a:cxn ang="0">
                    <a:pos x="35" y="0"/>
                  </a:cxn>
                  <a:cxn ang="0">
                    <a:pos x="23" y="1"/>
                  </a:cxn>
                  <a:cxn ang="0">
                    <a:pos x="12" y="2"/>
                  </a:cxn>
                  <a:cxn ang="0">
                    <a:pos x="0" y="3"/>
                  </a:cxn>
                  <a:cxn ang="0">
                    <a:pos x="12" y="13"/>
                  </a:cxn>
                  <a:cxn ang="0">
                    <a:pos x="22" y="23"/>
                  </a:cxn>
                  <a:cxn ang="0">
                    <a:pos x="33" y="34"/>
                  </a:cxn>
                  <a:cxn ang="0">
                    <a:pos x="44" y="44"/>
                  </a:cxn>
                  <a:cxn ang="0">
                    <a:pos x="54" y="56"/>
                  </a:cxn>
                  <a:cxn ang="0">
                    <a:pos x="63" y="68"/>
                  </a:cxn>
                  <a:cxn ang="0">
                    <a:pos x="73" y="80"/>
                  </a:cxn>
                  <a:cxn ang="0">
                    <a:pos x="82" y="93"/>
                  </a:cxn>
                  <a:cxn ang="0">
                    <a:pos x="100" y="89"/>
                  </a:cxn>
                  <a:cxn ang="0">
                    <a:pos x="120" y="86"/>
                  </a:cxn>
                  <a:cxn ang="0">
                    <a:pos x="138" y="85"/>
                  </a:cxn>
                  <a:cxn ang="0">
                    <a:pos x="157" y="84"/>
                  </a:cxn>
                  <a:cxn ang="0">
                    <a:pos x="169" y="84"/>
                  </a:cxn>
                  <a:cxn ang="0">
                    <a:pos x="180" y="85"/>
                  </a:cxn>
                  <a:cxn ang="0">
                    <a:pos x="192" y="86"/>
                  </a:cxn>
                  <a:cxn ang="0">
                    <a:pos x="203" y="88"/>
                  </a:cxn>
                  <a:cxn ang="0">
                    <a:pos x="203" y="88"/>
                  </a:cxn>
                  <a:cxn ang="0">
                    <a:pos x="203" y="88"/>
                  </a:cxn>
                  <a:cxn ang="0">
                    <a:pos x="193" y="76"/>
                  </a:cxn>
                  <a:cxn ang="0">
                    <a:pos x="184" y="65"/>
                  </a:cxn>
                  <a:cxn ang="0">
                    <a:pos x="174" y="54"/>
                  </a:cxn>
                  <a:cxn ang="0">
                    <a:pos x="164" y="43"/>
                  </a:cxn>
                  <a:cxn ang="0">
                    <a:pos x="152" y="34"/>
                  </a:cxn>
                  <a:cxn ang="0">
                    <a:pos x="141" y="24"/>
                  </a:cxn>
                  <a:cxn ang="0">
                    <a:pos x="129" y="15"/>
                  </a:cxn>
                  <a:cxn ang="0">
                    <a:pos x="117" y="7"/>
                  </a:cxn>
                  <a:cxn ang="0">
                    <a:pos x="100" y="3"/>
                  </a:cxn>
                  <a:cxn ang="0">
                    <a:pos x="83" y="1"/>
                  </a:cxn>
                  <a:cxn ang="0">
                    <a:pos x="64" y="0"/>
                  </a:cxn>
                  <a:cxn ang="0">
                    <a:pos x="47" y="0"/>
                  </a:cxn>
                </a:cxnLst>
                <a:rect l="0" t="0" r="r" b="b"/>
                <a:pathLst>
                  <a:path w="203" h="93">
                    <a:moveTo>
                      <a:pt x="47" y="0"/>
                    </a:moveTo>
                    <a:lnTo>
                      <a:pt x="35" y="0"/>
                    </a:lnTo>
                    <a:lnTo>
                      <a:pt x="23" y="1"/>
                    </a:lnTo>
                    <a:lnTo>
                      <a:pt x="12" y="2"/>
                    </a:lnTo>
                    <a:lnTo>
                      <a:pt x="0" y="3"/>
                    </a:lnTo>
                    <a:lnTo>
                      <a:pt x="12" y="13"/>
                    </a:lnTo>
                    <a:lnTo>
                      <a:pt x="22" y="23"/>
                    </a:lnTo>
                    <a:lnTo>
                      <a:pt x="33" y="34"/>
                    </a:lnTo>
                    <a:lnTo>
                      <a:pt x="44" y="44"/>
                    </a:lnTo>
                    <a:lnTo>
                      <a:pt x="54" y="56"/>
                    </a:lnTo>
                    <a:lnTo>
                      <a:pt x="63" y="68"/>
                    </a:lnTo>
                    <a:lnTo>
                      <a:pt x="73" y="80"/>
                    </a:lnTo>
                    <a:lnTo>
                      <a:pt x="82" y="93"/>
                    </a:lnTo>
                    <a:lnTo>
                      <a:pt x="100" y="89"/>
                    </a:lnTo>
                    <a:lnTo>
                      <a:pt x="120" y="86"/>
                    </a:lnTo>
                    <a:lnTo>
                      <a:pt x="138" y="85"/>
                    </a:lnTo>
                    <a:lnTo>
                      <a:pt x="157" y="84"/>
                    </a:lnTo>
                    <a:lnTo>
                      <a:pt x="169" y="84"/>
                    </a:lnTo>
                    <a:lnTo>
                      <a:pt x="180" y="85"/>
                    </a:lnTo>
                    <a:lnTo>
                      <a:pt x="192" y="86"/>
                    </a:lnTo>
                    <a:lnTo>
                      <a:pt x="203" y="88"/>
                    </a:lnTo>
                    <a:lnTo>
                      <a:pt x="203" y="88"/>
                    </a:lnTo>
                    <a:lnTo>
                      <a:pt x="203" y="88"/>
                    </a:lnTo>
                    <a:lnTo>
                      <a:pt x="193" y="76"/>
                    </a:lnTo>
                    <a:lnTo>
                      <a:pt x="184" y="65"/>
                    </a:lnTo>
                    <a:lnTo>
                      <a:pt x="174" y="54"/>
                    </a:lnTo>
                    <a:lnTo>
                      <a:pt x="164" y="43"/>
                    </a:lnTo>
                    <a:lnTo>
                      <a:pt x="152" y="34"/>
                    </a:lnTo>
                    <a:lnTo>
                      <a:pt x="141" y="24"/>
                    </a:lnTo>
                    <a:lnTo>
                      <a:pt x="129" y="15"/>
                    </a:lnTo>
                    <a:lnTo>
                      <a:pt x="117" y="7"/>
                    </a:lnTo>
                    <a:lnTo>
                      <a:pt x="100" y="3"/>
                    </a:lnTo>
                    <a:lnTo>
                      <a:pt x="83" y="1"/>
                    </a:lnTo>
                    <a:lnTo>
                      <a:pt x="64" y="0"/>
                    </a:lnTo>
                    <a:lnTo>
                      <a:pt x="47" y="0"/>
                    </a:lnTo>
                    <a:close/>
                  </a:path>
                </a:pathLst>
              </a:custGeom>
              <a:solidFill>
                <a:srgbClr val="ED540E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6" name="Freeform 94"/>
              <p:cNvSpPr>
                <a:spLocks/>
              </p:cNvSpPr>
              <p:nvPr userDrawn="1"/>
            </p:nvSpPr>
            <p:spPr bwMode="auto">
              <a:xfrm>
                <a:off x="4925" y="3727"/>
                <a:ext cx="25" cy="2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6" y="14"/>
                  </a:cxn>
                  <a:cxn ang="0">
                    <a:pos x="10" y="29"/>
                  </a:cxn>
                  <a:cxn ang="0">
                    <a:pos x="14" y="44"/>
                  </a:cxn>
                  <a:cxn ang="0">
                    <a:pos x="18" y="60"/>
                  </a:cxn>
                  <a:cxn ang="0">
                    <a:pos x="18" y="60"/>
                  </a:cxn>
                  <a:cxn ang="0">
                    <a:pos x="18" y="60"/>
                  </a:cxn>
                  <a:cxn ang="0">
                    <a:pos x="18" y="60"/>
                  </a:cxn>
                  <a:cxn ang="0">
                    <a:pos x="18" y="60"/>
                  </a:cxn>
                  <a:cxn ang="0">
                    <a:pos x="33" y="55"/>
                  </a:cxn>
                  <a:cxn ang="0">
                    <a:pos x="48" y="51"/>
                  </a:cxn>
                  <a:cxn ang="0">
                    <a:pos x="62" y="48"/>
                  </a:cxn>
                  <a:cxn ang="0">
                    <a:pos x="77" y="44"/>
                  </a:cxn>
                  <a:cxn ang="0">
                    <a:pos x="68" y="38"/>
                  </a:cxn>
                  <a:cxn ang="0">
                    <a:pos x="60" y="31"/>
                  </a:cxn>
                  <a:cxn ang="0">
                    <a:pos x="50" y="25"/>
                  </a:cxn>
                  <a:cxn ang="0">
                    <a:pos x="40" y="20"/>
                  </a:cxn>
                  <a:cxn ang="0">
                    <a:pos x="31" y="14"/>
                  </a:cxn>
                  <a:cxn ang="0">
                    <a:pos x="21" y="9"/>
                  </a:cxn>
                  <a:cxn ang="0">
                    <a:pos x="11" y="4"/>
                  </a:cxn>
                  <a:cxn ang="0">
                    <a:pos x="0" y="0"/>
                  </a:cxn>
                </a:cxnLst>
                <a:rect l="0" t="0" r="r" b="b"/>
                <a:pathLst>
                  <a:path w="77" h="60">
                    <a:moveTo>
                      <a:pt x="0" y="0"/>
                    </a:moveTo>
                    <a:lnTo>
                      <a:pt x="6" y="14"/>
                    </a:lnTo>
                    <a:lnTo>
                      <a:pt x="10" y="29"/>
                    </a:lnTo>
                    <a:lnTo>
                      <a:pt x="14" y="44"/>
                    </a:lnTo>
                    <a:lnTo>
                      <a:pt x="18" y="60"/>
                    </a:lnTo>
                    <a:lnTo>
                      <a:pt x="18" y="60"/>
                    </a:lnTo>
                    <a:lnTo>
                      <a:pt x="18" y="60"/>
                    </a:lnTo>
                    <a:lnTo>
                      <a:pt x="18" y="60"/>
                    </a:lnTo>
                    <a:lnTo>
                      <a:pt x="18" y="60"/>
                    </a:lnTo>
                    <a:lnTo>
                      <a:pt x="33" y="55"/>
                    </a:lnTo>
                    <a:lnTo>
                      <a:pt x="48" y="51"/>
                    </a:lnTo>
                    <a:lnTo>
                      <a:pt x="62" y="48"/>
                    </a:lnTo>
                    <a:lnTo>
                      <a:pt x="77" y="44"/>
                    </a:lnTo>
                    <a:lnTo>
                      <a:pt x="68" y="38"/>
                    </a:lnTo>
                    <a:lnTo>
                      <a:pt x="60" y="31"/>
                    </a:lnTo>
                    <a:lnTo>
                      <a:pt x="50" y="25"/>
                    </a:lnTo>
                    <a:lnTo>
                      <a:pt x="40" y="20"/>
                    </a:lnTo>
                    <a:lnTo>
                      <a:pt x="31" y="14"/>
                    </a:lnTo>
                    <a:lnTo>
                      <a:pt x="21" y="9"/>
                    </a:lnTo>
                    <a:lnTo>
                      <a:pt x="11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D540E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7" name="Freeform 95"/>
              <p:cNvSpPr>
                <a:spLocks/>
              </p:cNvSpPr>
              <p:nvPr userDrawn="1"/>
            </p:nvSpPr>
            <p:spPr bwMode="auto">
              <a:xfrm>
                <a:off x="4931" y="3747"/>
                <a:ext cx="58" cy="4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8" y="11"/>
                  </a:cxn>
                  <a:cxn ang="0">
                    <a:pos x="17" y="24"/>
                  </a:cxn>
                  <a:cxn ang="0">
                    <a:pos x="25" y="37"/>
                  </a:cxn>
                  <a:cxn ang="0">
                    <a:pos x="32" y="50"/>
                  </a:cxn>
                  <a:cxn ang="0">
                    <a:pos x="39" y="64"/>
                  </a:cxn>
                  <a:cxn ang="0">
                    <a:pos x="45" y="78"/>
                  </a:cxn>
                  <a:cxn ang="0">
                    <a:pos x="50" y="92"/>
                  </a:cxn>
                  <a:cxn ang="0">
                    <a:pos x="56" y="107"/>
                  </a:cxn>
                  <a:cxn ang="0">
                    <a:pos x="71" y="109"/>
                  </a:cxn>
                  <a:cxn ang="0">
                    <a:pos x="86" y="110"/>
                  </a:cxn>
                  <a:cxn ang="0">
                    <a:pos x="101" y="112"/>
                  </a:cxn>
                  <a:cxn ang="0">
                    <a:pos x="116" y="115"/>
                  </a:cxn>
                  <a:cxn ang="0">
                    <a:pos x="130" y="118"/>
                  </a:cxn>
                  <a:cxn ang="0">
                    <a:pos x="145" y="123"/>
                  </a:cxn>
                  <a:cxn ang="0">
                    <a:pos x="160" y="128"/>
                  </a:cxn>
                  <a:cxn ang="0">
                    <a:pos x="175" y="133"/>
                  </a:cxn>
                  <a:cxn ang="0">
                    <a:pos x="168" y="119"/>
                  </a:cxn>
                  <a:cxn ang="0">
                    <a:pos x="162" y="106"/>
                  </a:cxn>
                  <a:cxn ang="0">
                    <a:pos x="155" y="93"/>
                  </a:cxn>
                  <a:cxn ang="0">
                    <a:pos x="148" y="80"/>
                  </a:cxn>
                  <a:cxn ang="0">
                    <a:pos x="139" y="69"/>
                  </a:cxn>
                  <a:cxn ang="0">
                    <a:pos x="130" y="57"/>
                  </a:cxn>
                  <a:cxn ang="0">
                    <a:pos x="122" y="45"/>
                  </a:cxn>
                  <a:cxn ang="0">
                    <a:pos x="112" y="33"/>
                  </a:cxn>
                  <a:cxn ang="0">
                    <a:pos x="99" y="27"/>
                  </a:cxn>
                  <a:cxn ang="0">
                    <a:pos x="85" y="21"/>
                  </a:cxn>
                  <a:cxn ang="0">
                    <a:pos x="71" y="16"/>
                  </a:cxn>
                  <a:cxn ang="0">
                    <a:pos x="57" y="11"/>
                  </a:cxn>
                  <a:cxn ang="0">
                    <a:pos x="43" y="7"/>
                  </a:cxn>
                  <a:cxn ang="0">
                    <a:pos x="29" y="4"/>
                  </a:cxn>
                  <a:cxn ang="0">
                    <a:pos x="14" y="2"/>
                  </a:cxn>
                  <a:cxn ang="0">
                    <a:pos x="0" y="0"/>
                  </a:cxn>
                </a:cxnLst>
                <a:rect l="0" t="0" r="r" b="b"/>
                <a:pathLst>
                  <a:path w="175" h="133">
                    <a:moveTo>
                      <a:pt x="0" y="0"/>
                    </a:moveTo>
                    <a:lnTo>
                      <a:pt x="8" y="11"/>
                    </a:lnTo>
                    <a:lnTo>
                      <a:pt x="17" y="24"/>
                    </a:lnTo>
                    <a:lnTo>
                      <a:pt x="25" y="37"/>
                    </a:lnTo>
                    <a:lnTo>
                      <a:pt x="32" y="50"/>
                    </a:lnTo>
                    <a:lnTo>
                      <a:pt x="39" y="64"/>
                    </a:lnTo>
                    <a:lnTo>
                      <a:pt x="45" y="78"/>
                    </a:lnTo>
                    <a:lnTo>
                      <a:pt x="50" y="92"/>
                    </a:lnTo>
                    <a:lnTo>
                      <a:pt x="56" y="107"/>
                    </a:lnTo>
                    <a:lnTo>
                      <a:pt x="71" y="109"/>
                    </a:lnTo>
                    <a:lnTo>
                      <a:pt x="86" y="110"/>
                    </a:lnTo>
                    <a:lnTo>
                      <a:pt x="101" y="112"/>
                    </a:lnTo>
                    <a:lnTo>
                      <a:pt x="116" y="115"/>
                    </a:lnTo>
                    <a:lnTo>
                      <a:pt x="130" y="118"/>
                    </a:lnTo>
                    <a:lnTo>
                      <a:pt x="145" y="123"/>
                    </a:lnTo>
                    <a:lnTo>
                      <a:pt x="160" y="128"/>
                    </a:lnTo>
                    <a:lnTo>
                      <a:pt x="175" y="133"/>
                    </a:lnTo>
                    <a:lnTo>
                      <a:pt x="168" y="119"/>
                    </a:lnTo>
                    <a:lnTo>
                      <a:pt x="162" y="106"/>
                    </a:lnTo>
                    <a:lnTo>
                      <a:pt x="155" y="93"/>
                    </a:lnTo>
                    <a:lnTo>
                      <a:pt x="148" y="80"/>
                    </a:lnTo>
                    <a:lnTo>
                      <a:pt x="139" y="69"/>
                    </a:lnTo>
                    <a:lnTo>
                      <a:pt x="130" y="57"/>
                    </a:lnTo>
                    <a:lnTo>
                      <a:pt x="122" y="45"/>
                    </a:lnTo>
                    <a:lnTo>
                      <a:pt x="112" y="33"/>
                    </a:lnTo>
                    <a:lnTo>
                      <a:pt x="99" y="27"/>
                    </a:lnTo>
                    <a:lnTo>
                      <a:pt x="85" y="21"/>
                    </a:lnTo>
                    <a:lnTo>
                      <a:pt x="71" y="16"/>
                    </a:lnTo>
                    <a:lnTo>
                      <a:pt x="57" y="11"/>
                    </a:lnTo>
                    <a:lnTo>
                      <a:pt x="43" y="7"/>
                    </a:lnTo>
                    <a:lnTo>
                      <a:pt x="29" y="4"/>
                    </a:lnTo>
                    <a:lnTo>
                      <a:pt x="14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D540E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8" name="Freeform 96"/>
              <p:cNvSpPr>
                <a:spLocks/>
              </p:cNvSpPr>
              <p:nvPr userDrawn="1"/>
            </p:nvSpPr>
            <p:spPr bwMode="auto">
              <a:xfrm>
                <a:off x="4982" y="3710"/>
                <a:ext cx="88" cy="88"/>
              </a:xfrm>
              <a:custGeom>
                <a:avLst/>
                <a:gdLst/>
                <a:ahLst/>
                <a:cxnLst>
                  <a:cxn ang="0">
                    <a:pos x="80" y="13"/>
                  </a:cxn>
                  <a:cxn ang="0">
                    <a:pos x="102" y="43"/>
                  </a:cxn>
                  <a:cxn ang="0">
                    <a:pos x="120" y="73"/>
                  </a:cxn>
                  <a:cxn ang="0">
                    <a:pos x="136" y="105"/>
                  </a:cxn>
                  <a:cxn ang="0">
                    <a:pos x="126" y="114"/>
                  </a:cxn>
                  <a:cxn ang="0">
                    <a:pos x="91" y="103"/>
                  </a:cxn>
                  <a:cxn ang="0">
                    <a:pos x="55" y="95"/>
                  </a:cxn>
                  <a:cxn ang="0">
                    <a:pos x="18" y="90"/>
                  </a:cxn>
                  <a:cxn ang="0">
                    <a:pos x="7" y="112"/>
                  </a:cxn>
                  <a:cxn ang="0">
                    <a:pos x="16" y="159"/>
                  </a:cxn>
                  <a:cxn ang="0">
                    <a:pos x="28" y="189"/>
                  </a:cxn>
                  <a:cxn ang="0">
                    <a:pos x="44" y="204"/>
                  </a:cxn>
                  <a:cxn ang="0">
                    <a:pos x="61" y="220"/>
                  </a:cxn>
                  <a:cxn ang="0">
                    <a:pos x="75" y="237"/>
                  </a:cxn>
                  <a:cxn ang="0">
                    <a:pos x="106" y="248"/>
                  </a:cxn>
                  <a:cxn ang="0">
                    <a:pos x="152" y="257"/>
                  </a:cxn>
                  <a:cxn ang="0">
                    <a:pos x="174" y="245"/>
                  </a:cxn>
                  <a:cxn ang="0">
                    <a:pos x="169" y="209"/>
                  </a:cxn>
                  <a:cxn ang="0">
                    <a:pos x="161" y="173"/>
                  </a:cxn>
                  <a:cxn ang="0">
                    <a:pos x="150" y="138"/>
                  </a:cxn>
                  <a:cxn ang="0">
                    <a:pos x="160" y="128"/>
                  </a:cxn>
                  <a:cxn ang="0">
                    <a:pos x="191" y="144"/>
                  </a:cxn>
                  <a:cxn ang="0">
                    <a:pos x="222" y="162"/>
                  </a:cxn>
                  <a:cxn ang="0">
                    <a:pos x="251" y="184"/>
                  </a:cxn>
                  <a:cxn ang="0">
                    <a:pos x="254" y="176"/>
                  </a:cxn>
                  <a:cxn ang="0">
                    <a:pos x="231" y="140"/>
                  </a:cxn>
                  <a:cxn ang="0">
                    <a:pos x="207" y="121"/>
                  </a:cxn>
                  <a:cxn ang="0">
                    <a:pos x="185" y="120"/>
                  </a:cxn>
                  <a:cxn ang="0">
                    <a:pos x="159" y="120"/>
                  </a:cxn>
                  <a:cxn ang="0">
                    <a:pos x="145" y="102"/>
                  </a:cxn>
                  <a:cxn ang="0">
                    <a:pos x="144" y="65"/>
                  </a:cxn>
                  <a:cxn ang="0">
                    <a:pos x="124" y="33"/>
                  </a:cxn>
                  <a:cxn ang="0">
                    <a:pos x="88" y="10"/>
                  </a:cxn>
                </a:cxnLst>
                <a:rect l="0" t="0" r="r" b="b"/>
                <a:pathLst>
                  <a:path w="265" h="264">
                    <a:moveTo>
                      <a:pt x="69" y="0"/>
                    </a:moveTo>
                    <a:lnTo>
                      <a:pt x="80" y="13"/>
                    </a:lnTo>
                    <a:lnTo>
                      <a:pt x="92" y="28"/>
                    </a:lnTo>
                    <a:lnTo>
                      <a:pt x="102" y="43"/>
                    </a:lnTo>
                    <a:lnTo>
                      <a:pt x="111" y="58"/>
                    </a:lnTo>
                    <a:lnTo>
                      <a:pt x="120" y="73"/>
                    </a:lnTo>
                    <a:lnTo>
                      <a:pt x="129" y="89"/>
                    </a:lnTo>
                    <a:lnTo>
                      <a:pt x="136" y="105"/>
                    </a:lnTo>
                    <a:lnTo>
                      <a:pt x="144" y="121"/>
                    </a:lnTo>
                    <a:lnTo>
                      <a:pt x="126" y="114"/>
                    </a:lnTo>
                    <a:lnTo>
                      <a:pt x="109" y="108"/>
                    </a:lnTo>
                    <a:lnTo>
                      <a:pt x="91" y="103"/>
                    </a:lnTo>
                    <a:lnTo>
                      <a:pt x="74" y="99"/>
                    </a:lnTo>
                    <a:lnTo>
                      <a:pt x="55" y="95"/>
                    </a:lnTo>
                    <a:lnTo>
                      <a:pt x="37" y="92"/>
                    </a:lnTo>
                    <a:lnTo>
                      <a:pt x="18" y="90"/>
                    </a:lnTo>
                    <a:lnTo>
                      <a:pt x="0" y="89"/>
                    </a:lnTo>
                    <a:lnTo>
                      <a:pt x="7" y="112"/>
                    </a:lnTo>
                    <a:lnTo>
                      <a:pt x="12" y="135"/>
                    </a:lnTo>
                    <a:lnTo>
                      <a:pt x="16" y="159"/>
                    </a:lnTo>
                    <a:lnTo>
                      <a:pt x="20" y="183"/>
                    </a:lnTo>
                    <a:lnTo>
                      <a:pt x="28" y="189"/>
                    </a:lnTo>
                    <a:lnTo>
                      <a:pt x="36" y="197"/>
                    </a:lnTo>
                    <a:lnTo>
                      <a:pt x="44" y="204"/>
                    </a:lnTo>
                    <a:lnTo>
                      <a:pt x="53" y="212"/>
                    </a:lnTo>
                    <a:lnTo>
                      <a:pt x="61" y="220"/>
                    </a:lnTo>
                    <a:lnTo>
                      <a:pt x="68" y="228"/>
                    </a:lnTo>
                    <a:lnTo>
                      <a:pt x="75" y="237"/>
                    </a:lnTo>
                    <a:lnTo>
                      <a:pt x="82" y="245"/>
                    </a:lnTo>
                    <a:lnTo>
                      <a:pt x="106" y="248"/>
                    </a:lnTo>
                    <a:lnTo>
                      <a:pt x="130" y="252"/>
                    </a:lnTo>
                    <a:lnTo>
                      <a:pt x="152" y="257"/>
                    </a:lnTo>
                    <a:lnTo>
                      <a:pt x="175" y="264"/>
                    </a:lnTo>
                    <a:lnTo>
                      <a:pt x="174" y="245"/>
                    </a:lnTo>
                    <a:lnTo>
                      <a:pt x="172" y="227"/>
                    </a:lnTo>
                    <a:lnTo>
                      <a:pt x="169" y="209"/>
                    </a:lnTo>
                    <a:lnTo>
                      <a:pt x="165" y="191"/>
                    </a:lnTo>
                    <a:lnTo>
                      <a:pt x="161" y="173"/>
                    </a:lnTo>
                    <a:lnTo>
                      <a:pt x="156" y="156"/>
                    </a:lnTo>
                    <a:lnTo>
                      <a:pt x="150" y="138"/>
                    </a:lnTo>
                    <a:lnTo>
                      <a:pt x="144" y="121"/>
                    </a:lnTo>
                    <a:lnTo>
                      <a:pt x="160" y="128"/>
                    </a:lnTo>
                    <a:lnTo>
                      <a:pt x="176" y="135"/>
                    </a:lnTo>
                    <a:lnTo>
                      <a:pt x="191" y="144"/>
                    </a:lnTo>
                    <a:lnTo>
                      <a:pt x="206" y="153"/>
                    </a:lnTo>
                    <a:lnTo>
                      <a:pt x="222" y="162"/>
                    </a:lnTo>
                    <a:lnTo>
                      <a:pt x="237" y="173"/>
                    </a:lnTo>
                    <a:lnTo>
                      <a:pt x="251" y="184"/>
                    </a:lnTo>
                    <a:lnTo>
                      <a:pt x="265" y="196"/>
                    </a:lnTo>
                    <a:lnTo>
                      <a:pt x="254" y="176"/>
                    </a:lnTo>
                    <a:lnTo>
                      <a:pt x="243" y="158"/>
                    </a:lnTo>
                    <a:lnTo>
                      <a:pt x="231" y="140"/>
                    </a:lnTo>
                    <a:lnTo>
                      <a:pt x="218" y="122"/>
                    </a:lnTo>
                    <a:lnTo>
                      <a:pt x="207" y="121"/>
                    </a:lnTo>
                    <a:lnTo>
                      <a:pt x="196" y="120"/>
                    </a:lnTo>
                    <a:lnTo>
                      <a:pt x="185" y="120"/>
                    </a:lnTo>
                    <a:lnTo>
                      <a:pt x="173" y="120"/>
                    </a:lnTo>
                    <a:lnTo>
                      <a:pt x="159" y="120"/>
                    </a:lnTo>
                    <a:lnTo>
                      <a:pt x="144" y="121"/>
                    </a:lnTo>
                    <a:lnTo>
                      <a:pt x="145" y="102"/>
                    </a:lnTo>
                    <a:lnTo>
                      <a:pt x="145" y="84"/>
                    </a:lnTo>
                    <a:lnTo>
                      <a:pt x="144" y="65"/>
                    </a:lnTo>
                    <a:lnTo>
                      <a:pt x="143" y="46"/>
                    </a:lnTo>
                    <a:lnTo>
                      <a:pt x="124" y="33"/>
                    </a:lnTo>
                    <a:lnTo>
                      <a:pt x="107" y="21"/>
                    </a:lnTo>
                    <a:lnTo>
                      <a:pt x="88" y="10"/>
                    </a:lnTo>
                    <a:lnTo>
                      <a:pt x="69" y="0"/>
                    </a:lnTo>
                    <a:close/>
                  </a:path>
                </a:pathLst>
              </a:custGeom>
              <a:solidFill>
                <a:srgbClr val="ED750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9" name="Freeform 97"/>
              <p:cNvSpPr>
                <a:spLocks/>
              </p:cNvSpPr>
              <p:nvPr userDrawn="1"/>
            </p:nvSpPr>
            <p:spPr bwMode="auto">
              <a:xfrm>
                <a:off x="4960" y="3696"/>
                <a:ext cx="70" cy="5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11" y="15"/>
                  </a:cxn>
                  <a:cxn ang="0">
                    <a:pos x="21" y="31"/>
                  </a:cxn>
                  <a:cxn ang="0">
                    <a:pos x="30" y="46"/>
                  </a:cxn>
                  <a:cxn ang="0">
                    <a:pos x="39" y="62"/>
                  </a:cxn>
                  <a:cxn ang="0">
                    <a:pos x="48" y="79"/>
                  </a:cxn>
                  <a:cxn ang="0">
                    <a:pos x="55" y="95"/>
                  </a:cxn>
                  <a:cxn ang="0">
                    <a:pos x="62" y="113"/>
                  </a:cxn>
                  <a:cxn ang="0">
                    <a:pos x="67" y="130"/>
                  </a:cxn>
                  <a:cxn ang="0">
                    <a:pos x="85" y="131"/>
                  </a:cxn>
                  <a:cxn ang="0">
                    <a:pos x="104" y="133"/>
                  </a:cxn>
                  <a:cxn ang="0">
                    <a:pos x="122" y="136"/>
                  </a:cxn>
                  <a:cxn ang="0">
                    <a:pos x="141" y="140"/>
                  </a:cxn>
                  <a:cxn ang="0">
                    <a:pos x="158" y="144"/>
                  </a:cxn>
                  <a:cxn ang="0">
                    <a:pos x="176" y="149"/>
                  </a:cxn>
                  <a:cxn ang="0">
                    <a:pos x="193" y="155"/>
                  </a:cxn>
                  <a:cxn ang="0">
                    <a:pos x="211" y="162"/>
                  </a:cxn>
                  <a:cxn ang="0">
                    <a:pos x="203" y="146"/>
                  </a:cxn>
                  <a:cxn ang="0">
                    <a:pos x="196" y="130"/>
                  </a:cxn>
                  <a:cxn ang="0">
                    <a:pos x="187" y="114"/>
                  </a:cxn>
                  <a:cxn ang="0">
                    <a:pos x="178" y="99"/>
                  </a:cxn>
                  <a:cxn ang="0">
                    <a:pos x="169" y="84"/>
                  </a:cxn>
                  <a:cxn ang="0">
                    <a:pos x="159" y="69"/>
                  </a:cxn>
                  <a:cxn ang="0">
                    <a:pos x="147" y="54"/>
                  </a:cxn>
                  <a:cxn ang="0">
                    <a:pos x="136" y="41"/>
                  </a:cxn>
                  <a:cxn ang="0">
                    <a:pos x="120" y="34"/>
                  </a:cxn>
                  <a:cxn ang="0">
                    <a:pos x="103" y="26"/>
                  </a:cxn>
                  <a:cxn ang="0">
                    <a:pos x="87" y="21"/>
                  </a:cxn>
                  <a:cxn ang="0">
                    <a:pos x="69" y="14"/>
                  </a:cxn>
                  <a:cxn ang="0">
                    <a:pos x="52" y="10"/>
                  </a:cxn>
                  <a:cxn ang="0">
                    <a:pos x="35" y="6"/>
                  </a:cxn>
                  <a:cxn ang="0">
                    <a:pos x="17" y="3"/>
                  </a:cxn>
                  <a:cxn ang="0">
                    <a:pos x="0" y="0"/>
                  </a:cxn>
                </a:cxnLst>
                <a:rect l="0" t="0" r="r" b="b"/>
                <a:pathLst>
                  <a:path w="211" h="162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11" y="15"/>
                    </a:lnTo>
                    <a:lnTo>
                      <a:pt x="21" y="31"/>
                    </a:lnTo>
                    <a:lnTo>
                      <a:pt x="30" y="46"/>
                    </a:lnTo>
                    <a:lnTo>
                      <a:pt x="39" y="62"/>
                    </a:lnTo>
                    <a:lnTo>
                      <a:pt x="48" y="79"/>
                    </a:lnTo>
                    <a:lnTo>
                      <a:pt x="55" y="95"/>
                    </a:lnTo>
                    <a:lnTo>
                      <a:pt x="62" y="113"/>
                    </a:lnTo>
                    <a:lnTo>
                      <a:pt x="67" y="130"/>
                    </a:lnTo>
                    <a:lnTo>
                      <a:pt x="85" y="131"/>
                    </a:lnTo>
                    <a:lnTo>
                      <a:pt x="104" y="133"/>
                    </a:lnTo>
                    <a:lnTo>
                      <a:pt x="122" y="136"/>
                    </a:lnTo>
                    <a:lnTo>
                      <a:pt x="141" y="140"/>
                    </a:lnTo>
                    <a:lnTo>
                      <a:pt x="158" y="144"/>
                    </a:lnTo>
                    <a:lnTo>
                      <a:pt x="176" y="149"/>
                    </a:lnTo>
                    <a:lnTo>
                      <a:pt x="193" y="155"/>
                    </a:lnTo>
                    <a:lnTo>
                      <a:pt x="211" y="162"/>
                    </a:lnTo>
                    <a:lnTo>
                      <a:pt x="203" y="146"/>
                    </a:lnTo>
                    <a:lnTo>
                      <a:pt x="196" y="130"/>
                    </a:lnTo>
                    <a:lnTo>
                      <a:pt x="187" y="114"/>
                    </a:lnTo>
                    <a:lnTo>
                      <a:pt x="178" y="99"/>
                    </a:lnTo>
                    <a:lnTo>
                      <a:pt x="169" y="84"/>
                    </a:lnTo>
                    <a:lnTo>
                      <a:pt x="159" y="69"/>
                    </a:lnTo>
                    <a:lnTo>
                      <a:pt x="147" y="54"/>
                    </a:lnTo>
                    <a:lnTo>
                      <a:pt x="136" y="41"/>
                    </a:lnTo>
                    <a:lnTo>
                      <a:pt x="120" y="34"/>
                    </a:lnTo>
                    <a:lnTo>
                      <a:pt x="103" y="26"/>
                    </a:lnTo>
                    <a:lnTo>
                      <a:pt x="87" y="21"/>
                    </a:lnTo>
                    <a:lnTo>
                      <a:pt x="69" y="14"/>
                    </a:lnTo>
                    <a:lnTo>
                      <a:pt x="52" y="10"/>
                    </a:lnTo>
                    <a:lnTo>
                      <a:pt x="35" y="6"/>
                    </a:lnTo>
                    <a:lnTo>
                      <a:pt x="17" y="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D540E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0" name="Freeform 98"/>
              <p:cNvSpPr>
                <a:spLocks/>
              </p:cNvSpPr>
              <p:nvPr userDrawn="1"/>
            </p:nvSpPr>
            <p:spPr bwMode="auto">
              <a:xfrm>
                <a:off x="5030" y="3725"/>
                <a:ext cx="25" cy="2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" y="19"/>
                  </a:cxn>
                  <a:cxn ang="0">
                    <a:pos x="2" y="38"/>
                  </a:cxn>
                  <a:cxn ang="0">
                    <a:pos x="2" y="56"/>
                  </a:cxn>
                  <a:cxn ang="0">
                    <a:pos x="1" y="75"/>
                  </a:cxn>
                  <a:cxn ang="0">
                    <a:pos x="16" y="74"/>
                  </a:cxn>
                  <a:cxn ang="0">
                    <a:pos x="30" y="74"/>
                  </a:cxn>
                  <a:cxn ang="0">
                    <a:pos x="42" y="74"/>
                  </a:cxn>
                  <a:cxn ang="0">
                    <a:pos x="53" y="74"/>
                  </a:cxn>
                  <a:cxn ang="0">
                    <a:pos x="64" y="75"/>
                  </a:cxn>
                  <a:cxn ang="0">
                    <a:pos x="75" y="76"/>
                  </a:cxn>
                  <a:cxn ang="0">
                    <a:pos x="67" y="66"/>
                  </a:cxn>
                  <a:cxn ang="0">
                    <a:pos x="58" y="56"/>
                  </a:cxn>
                  <a:cxn ang="0">
                    <a:pos x="49" y="45"/>
                  </a:cxn>
                  <a:cxn ang="0">
                    <a:pos x="40" y="35"/>
                  </a:cxn>
                  <a:cxn ang="0">
                    <a:pos x="30" y="27"/>
                  </a:cxn>
                  <a:cxn ang="0">
                    <a:pos x="20" y="17"/>
                  </a:cxn>
                  <a:cxn ang="0">
                    <a:pos x="9" y="8"/>
                  </a:cxn>
                  <a:cxn ang="0">
                    <a:pos x="0" y="0"/>
                  </a:cxn>
                </a:cxnLst>
                <a:rect l="0" t="0" r="r" b="b"/>
                <a:pathLst>
                  <a:path w="75" h="76">
                    <a:moveTo>
                      <a:pt x="0" y="0"/>
                    </a:moveTo>
                    <a:lnTo>
                      <a:pt x="1" y="19"/>
                    </a:lnTo>
                    <a:lnTo>
                      <a:pt x="2" y="38"/>
                    </a:lnTo>
                    <a:lnTo>
                      <a:pt x="2" y="56"/>
                    </a:lnTo>
                    <a:lnTo>
                      <a:pt x="1" y="75"/>
                    </a:lnTo>
                    <a:lnTo>
                      <a:pt x="16" y="74"/>
                    </a:lnTo>
                    <a:lnTo>
                      <a:pt x="30" y="74"/>
                    </a:lnTo>
                    <a:lnTo>
                      <a:pt x="42" y="74"/>
                    </a:lnTo>
                    <a:lnTo>
                      <a:pt x="53" y="74"/>
                    </a:lnTo>
                    <a:lnTo>
                      <a:pt x="64" y="75"/>
                    </a:lnTo>
                    <a:lnTo>
                      <a:pt x="75" y="76"/>
                    </a:lnTo>
                    <a:lnTo>
                      <a:pt x="67" y="66"/>
                    </a:lnTo>
                    <a:lnTo>
                      <a:pt x="58" y="56"/>
                    </a:lnTo>
                    <a:lnTo>
                      <a:pt x="49" y="45"/>
                    </a:lnTo>
                    <a:lnTo>
                      <a:pt x="40" y="35"/>
                    </a:lnTo>
                    <a:lnTo>
                      <a:pt x="30" y="27"/>
                    </a:lnTo>
                    <a:lnTo>
                      <a:pt x="20" y="17"/>
                    </a:lnTo>
                    <a:lnTo>
                      <a:pt x="9" y="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D540E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1" name="Freeform 99"/>
              <p:cNvSpPr>
                <a:spLocks/>
              </p:cNvSpPr>
              <p:nvPr userDrawn="1"/>
            </p:nvSpPr>
            <p:spPr bwMode="auto">
              <a:xfrm>
                <a:off x="4311" y="3743"/>
                <a:ext cx="54" cy="119"/>
              </a:xfrm>
              <a:custGeom>
                <a:avLst/>
                <a:gdLst/>
                <a:ahLst/>
                <a:cxnLst>
                  <a:cxn ang="0">
                    <a:pos x="154" y="0"/>
                  </a:cxn>
                  <a:cxn ang="0">
                    <a:pos x="134" y="16"/>
                  </a:cxn>
                  <a:cxn ang="0">
                    <a:pos x="114" y="33"/>
                  </a:cxn>
                  <a:cxn ang="0">
                    <a:pos x="95" y="50"/>
                  </a:cxn>
                  <a:cxn ang="0">
                    <a:pos x="78" y="69"/>
                  </a:cxn>
                  <a:cxn ang="0">
                    <a:pos x="59" y="88"/>
                  </a:cxn>
                  <a:cxn ang="0">
                    <a:pos x="43" y="109"/>
                  </a:cxn>
                  <a:cxn ang="0">
                    <a:pos x="27" y="129"/>
                  </a:cxn>
                  <a:cxn ang="0">
                    <a:pos x="12" y="151"/>
                  </a:cxn>
                  <a:cxn ang="0">
                    <a:pos x="7" y="177"/>
                  </a:cxn>
                  <a:cxn ang="0">
                    <a:pos x="4" y="203"/>
                  </a:cxn>
                  <a:cxn ang="0">
                    <a:pos x="2" y="228"/>
                  </a:cxn>
                  <a:cxn ang="0">
                    <a:pos x="1" y="254"/>
                  </a:cxn>
                  <a:cxn ang="0">
                    <a:pos x="0" y="280"/>
                  </a:cxn>
                  <a:cxn ang="0">
                    <a:pos x="1" y="306"/>
                  </a:cxn>
                  <a:cxn ang="0">
                    <a:pos x="3" y="332"/>
                  </a:cxn>
                  <a:cxn ang="0">
                    <a:pos x="6" y="357"/>
                  </a:cxn>
                  <a:cxn ang="0">
                    <a:pos x="23" y="336"/>
                  </a:cxn>
                  <a:cxn ang="0">
                    <a:pos x="41" y="316"/>
                  </a:cxn>
                  <a:cxn ang="0">
                    <a:pos x="59" y="298"/>
                  </a:cxn>
                  <a:cxn ang="0">
                    <a:pos x="79" y="278"/>
                  </a:cxn>
                  <a:cxn ang="0">
                    <a:pos x="98" y="261"/>
                  </a:cxn>
                  <a:cxn ang="0">
                    <a:pos x="120" y="244"/>
                  </a:cxn>
                  <a:cxn ang="0">
                    <a:pos x="141" y="228"/>
                  </a:cxn>
                  <a:cxn ang="0">
                    <a:pos x="164" y="213"/>
                  </a:cxn>
                  <a:cxn ang="0">
                    <a:pos x="159" y="186"/>
                  </a:cxn>
                  <a:cxn ang="0">
                    <a:pos x="154" y="160"/>
                  </a:cxn>
                  <a:cxn ang="0">
                    <a:pos x="151" y="133"/>
                  </a:cxn>
                  <a:cxn ang="0">
                    <a:pos x="150" y="107"/>
                  </a:cxn>
                  <a:cxn ang="0">
                    <a:pos x="149" y="81"/>
                  </a:cxn>
                  <a:cxn ang="0">
                    <a:pos x="150" y="54"/>
                  </a:cxn>
                  <a:cxn ang="0">
                    <a:pos x="151" y="27"/>
                  </a:cxn>
                  <a:cxn ang="0">
                    <a:pos x="154" y="0"/>
                  </a:cxn>
                </a:cxnLst>
                <a:rect l="0" t="0" r="r" b="b"/>
                <a:pathLst>
                  <a:path w="164" h="357">
                    <a:moveTo>
                      <a:pt x="154" y="0"/>
                    </a:moveTo>
                    <a:lnTo>
                      <a:pt x="134" y="16"/>
                    </a:lnTo>
                    <a:lnTo>
                      <a:pt x="114" y="33"/>
                    </a:lnTo>
                    <a:lnTo>
                      <a:pt x="95" y="50"/>
                    </a:lnTo>
                    <a:lnTo>
                      <a:pt x="78" y="69"/>
                    </a:lnTo>
                    <a:lnTo>
                      <a:pt x="59" y="88"/>
                    </a:lnTo>
                    <a:lnTo>
                      <a:pt x="43" y="109"/>
                    </a:lnTo>
                    <a:lnTo>
                      <a:pt x="27" y="129"/>
                    </a:lnTo>
                    <a:lnTo>
                      <a:pt x="12" y="151"/>
                    </a:lnTo>
                    <a:lnTo>
                      <a:pt x="7" y="177"/>
                    </a:lnTo>
                    <a:lnTo>
                      <a:pt x="4" y="203"/>
                    </a:lnTo>
                    <a:lnTo>
                      <a:pt x="2" y="228"/>
                    </a:lnTo>
                    <a:lnTo>
                      <a:pt x="1" y="254"/>
                    </a:lnTo>
                    <a:lnTo>
                      <a:pt x="0" y="280"/>
                    </a:lnTo>
                    <a:lnTo>
                      <a:pt x="1" y="306"/>
                    </a:lnTo>
                    <a:lnTo>
                      <a:pt x="3" y="332"/>
                    </a:lnTo>
                    <a:lnTo>
                      <a:pt x="6" y="357"/>
                    </a:lnTo>
                    <a:lnTo>
                      <a:pt x="23" y="336"/>
                    </a:lnTo>
                    <a:lnTo>
                      <a:pt x="41" y="316"/>
                    </a:lnTo>
                    <a:lnTo>
                      <a:pt x="59" y="298"/>
                    </a:lnTo>
                    <a:lnTo>
                      <a:pt x="79" y="278"/>
                    </a:lnTo>
                    <a:lnTo>
                      <a:pt x="98" y="261"/>
                    </a:lnTo>
                    <a:lnTo>
                      <a:pt x="120" y="244"/>
                    </a:lnTo>
                    <a:lnTo>
                      <a:pt x="141" y="228"/>
                    </a:lnTo>
                    <a:lnTo>
                      <a:pt x="164" y="213"/>
                    </a:lnTo>
                    <a:lnTo>
                      <a:pt x="159" y="186"/>
                    </a:lnTo>
                    <a:lnTo>
                      <a:pt x="154" y="160"/>
                    </a:lnTo>
                    <a:lnTo>
                      <a:pt x="151" y="133"/>
                    </a:lnTo>
                    <a:lnTo>
                      <a:pt x="150" y="107"/>
                    </a:lnTo>
                    <a:lnTo>
                      <a:pt x="149" y="81"/>
                    </a:lnTo>
                    <a:lnTo>
                      <a:pt x="150" y="54"/>
                    </a:lnTo>
                    <a:lnTo>
                      <a:pt x="151" y="27"/>
                    </a:lnTo>
                    <a:lnTo>
                      <a:pt x="154" y="0"/>
                    </a:lnTo>
                    <a:close/>
                  </a:path>
                </a:pathLst>
              </a:custGeom>
              <a:solidFill>
                <a:srgbClr val="ED540E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2" name="Rectangle 100"/>
              <p:cNvSpPr>
                <a:spLocks noChangeArrowheads="1"/>
              </p:cNvSpPr>
              <p:nvPr userDrawn="1"/>
            </p:nvSpPr>
            <p:spPr bwMode="auto">
              <a:xfrm>
                <a:off x="4501" y="3700"/>
                <a:ext cx="1" cy="1"/>
              </a:xfrm>
              <a:prstGeom prst="rect">
                <a:avLst/>
              </a:prstGeom>
              <a:solidFill>
                <a:srgbClr val="ED540E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3" name="Freeform 101"/>
              <p:cNvSpPr>
                <a:spLocks noEditPoints="1"/>
              </p:cNvSpPr>
              <p:nvPr userDrawn="1"/>
            </p:nvSpPr>
            <p:spPr bwMode="auto">
              <a:xfrm>
                <a:off x="4396" y="3730"/>
                <a:ext cx="94" cy="114"/>
              </a:xfrm>
              <a:custGeom>
                <a:avLst/>
                <a:gdLst/>
                <a:ahLst/>
                <a:cxnLst>
                  <a:cxn ang="0">
                    <a:pos x="95" y="169"/>
                  </a:cxn>
                  <a:cxn ang="0">
                    <a:pos x="52" y="181"/>
                  </a:cxn>
                  <a:cxn ang="0">
                    <a:pos x="22" y="214"/>
                  </a:cxn>
                  <a:cxn ang="0">
                    <a:pos x="5" y="263"/>
                  </a:cxn>
                  <a:cxn ang="0">
                    <a:pos x="12" y="271"/>
                  </a:cxn>
                  <a:cxn ang="0">
                    <a:pos x="39" y="237"/>
                  </a:cxn>
                  <a:cxn ang="0">
                    <a:pos x="69" y="206"/>
                  </a:cxn>
                  <a:cxn ang="0">
                    <a:pos x="100" y="178"/>
                  </a:cxn>
                  <a:cxn ang="0">
                    <a:pos x="166" y="0"/>
                  </a:cxn>
                  <a:cxn ang="0">
                    <a:pos x="130" y="37"/>
                  </a:cxn>
                  <a:cxn ang="0">
                    <a:pos x="95" y="77"/>
                  </a:cxn>
                  <a:cxn ang="0">
                    <a:pos x="105" y="121"/>
                  </a:cxn>
                  <a:cxn ang="0">
                    <a:pos x="118" y="164"/>
                  </a:cxn>
                  <a:cxn ang="0">
                    <a:pos x="118" y="164"/>
                  </a:cxn>
                  <a:cxn ang="0">
                    <a:pos x="118" y="164"/>
                  </a:cxn>
                  <a:cxn ang="0">
                    <a:pos x="118" y="164"/>
                  </a:cxn>
                  <a:cxn ang="0">
                    <a:pos x="118" y="164"/>
                  </a:cxn>
                  <a:cxn ang="0">
                    <a:pos x="113" y="208"/>
                  </a:cxn>
                  <a:cxn ang="0">
                    <a:pos x="113" y="253"/>
                  </a:cxn>
                  <a:cxn ang="0">
                    <a:pos x="118" y="297"/>
                  </a:cxn>
                  <a:cxn ang="0">
                    <a:pos x="125" y="341"/>
                  </a:cxn>
                  <a:cxn ang="0">
                    <a:pos x="175" y="313"/>
                  </a:cxn>
                  <a:cxn ang="0">
                    <a:pos x="228" y="289"/>
                  </a:cxn>
                  <a:cxn ang="0">
                    <a:pos x="240" y="265"/>
                  </a:cxn>
                  <a:cxn ang="0">
                    <a:pos x="252" y="242"/>
                  </a:cxn>
                  <a:cxn ang="0">
                    <a:pos x="267" y="219"/>
                  </a:cxn>
                  <a:cxn ang="0">
                    <a:pos x="282" y="197"/>
                  </a:cxn>
                  <a:cxn ang="0">
                    <a:pos x="275" y="140"/>
                  </a:cxn>
                  <a:cxn ang="0">
                    <a:pos x="274" y="83"/>
                  </a:cxn>
                  <a:cxn ang="0">
                    <a:pos x="232" y="98"/>
                  </a:cxn>
                  <a:cxn ang="0">
                    <a:pos x="192" y="117"/>
                  </a:cxn>
                  <a:cxn ang="0">
                    <a:pos x="154" y="139"/>
                  </a:cxn>
                  <a:cxn ang="0">
                    <a:pos x="118" y="164"/>
                  </a:cxn>
                  <a:cxn ang="0">
                    <a:pos x="124" y="122"/>
                  </a:cxn>
                  <a:cxn ang="0">
                    <a:pos x="135" y="81"/>
                  </a:cxn>
                  <a:cxn ang="0">
                    <a:pos x="149" y="40"/>
                  </a:cxn>
                  <a:cxn ang="0">
                    <a:pos x="166" y="0"/>
                  </a:cxn>
                </a:cxnLst>
                <a:rect l="0" t="0" r="r" b="b"/>
                <a:pathLst>
                  <a:path w="282" h="341">
                    <a:moveTo>
                      <a:pt x="118" y="164"/>
                    </a:moveTo>
                    <a:lnTo>
                      <a:pt x="95" y="169"/>
                    </a:lnTo>
                    <a:lnTo>
                      <a:pt x="73" y="175"/>
                    </a:lnTo>
                    <a:lnTo>
                      <a:pt x="52" y="181"/>
                    </a:lnTo>
                    <a:lnTo>
                      <a:pt x="31" y="189"/>
                    </a:lnTo>
                    <a:lnTo>
                      <a:pt x="22" y="214"/>
                    </a:lnTo>
                    <a:lnTo>
                      <a:pt x="13" y="239"/>
                    </a:lnTo>
                    <a:lnTo>
                      <a:pt x="5" y="263"/>
                    </a:lnTo>
                    <a:lnTo>
                      <a:pt x="0" y="289"/>
                    </a:lnTo>
                    <a:lnTo>
                      <a:pt x="12" y="271"/>
                    </a:lnTo>
                    <a:lnTo>
                      <a:pt x="26" y="254"/>
                    </a:lnTo>
                    <a:lnTo>
                      <a:pt x="39" y="237"/>
                    </a:lnTo>
                    <a:lnTo>
                      <a:pt x="54" y="221"/>
                    </a:lnTo>
                    <a:lnTo>
                      <a:pt x="69" y="206"/>
                    </a:lnTo>
                    <a:lnTo>
                      <a:pt x="84" y="191"/>
                    </a:lnTo>
                    <a:lnTo>
                      <a:pt x="100" y="178"/>
                    </a:lnTo>
                    <a:lnTo>
                      <a:pt x="118" y="164"/>
                    </a:lnTo>
                    <a:close/>
                    <a:moveTo>
                      <a:pt x="166" y="0"/>
                    </a:moveTo>
                    <a:lnTo>
                      <a:pt x="148" y="17"/>
                    </a:lnTo>
                    <a:lnTo>
                      <a:pt x="130" y="37"/>
                    </a:lnTo>
                    <a:lnTo>
                      <a:pt x="112" y="56"/>
                    </a:lnTo>
                    <a:lnTo>
                      <a:pt x="95" y="77"/>
                    </a:lnTo>
                    <a:lnTo>
                      <a:pt x="99" y="99"/>
                    </a:lnTo>
                    <a:lnTo>
                      <a:pt x="105" y="121"/>
                    </a:lnTo>
                    <a:lnTo>
                      <a:pt x="111" y="142"/>
                    </a:lnTo>
                    <a:lnTo>
                      <a:pt x="118" y="164"/>
                    </a:lnTo>
                    <a:lnTo>
                      <a:pt x="118" y="164"/>
                    </a:lnTo>
                    <a:lnTo>
                      <a:pt x="118" y="164"/>
                    </a:lnTo>
                    <a:lnTo>
                      <a:pt x="118" y="164"/>
                    </a:lnTo>
                    <a:lnTo>
                      <a:pt x="118" y="164"/>
                    </a:lnTo>
                    <a:lnTo>
                      <a:pt x="118" y="164"/>
                    </a:lnTo>
                    <a:lnTo>
                      <a:pt x="118" y="164"/>
                    </a:lnTo>
                    <a:lnTo>
                      <a:pt x="118" y="164"/>
                    </a:lnTo>
                    <a:lnTo>
                      <a:pt x="118" y="164"/>
                    </a:lnTo>
                    <a:lnTo>
                      <a:pt x="116" y="187"/>
                    </a:lnTo>
                    <a:lnTo>
                      <a:pt x="113" y="208"/>
                    </a:lnTo>
                    <a:lnTo>
                      <a:pt x="113" y="231"/>
                    </a:lnTo>
                    <a:lnTo>
                      <a:pt x="113" y="253"/>
                    </a:lnTo>
                    <a:lnTo>
                      <a:pt x="116" y="275"/>
                    </a:lnTo>
                    <a:lnTo>
                      <a:pt x="118" y="297"/>
                    </a:lnTo>
                    <a:lnTo>
                      <a:pt x="121" y="318"/>
                    </a:lnTo>
                    <a:lnTo>
                      <a:pt x="125" y="341"/>
                    </a:lnTo>
                    <a:lnTo>
                      <a:pt x="150" y="326"/>
                    </a:lnTo>
                    <a:lnTo>
                      <a:pt x="175" y="313"/>
                    </a:lnTo>
                    <a:lnTo>
                      <a:pt x="201" y="300"/>
                    </a:lnTo>
                    <a:lnTo>
                      <a:pt x="228" y="289"/>
                    </a:lnTo>
                    <a:lnTo>
                      <a:pt x="233" y="277"/>
                    </a:lnTo>
                    <a:lnTo>
                      <a:pt x="240" y="265"/>
                    </a:lnTo>
                    <a:lnTo>
                      <a:pt x="245" y="254"/>
                    </a:lnTo>
                    <a:lnTo>
                      <a:pt x="252" y="242"/>
                    </a:lnTo>
                    <a:lnTo>
                      <a:pt x="259" y="230"/>
                    </a:lnTo>
                    <a:lnTo>
                      <a:pt x="267" y="219"/>
                    </a:lnTo>
                    <a:lnTo>
                      <a:pt x="274" y="208"/>
                    </a:lnTo>
                    <a:lnTo>
                      <a:pt x="282" y="197"/>
                    </a:lnTo>
                    <a:lnTo>
                      <a:pt x="278" y="168"/>
                    </a:lnTo>
                    <a:lnTo>
                      <a:pt x="275" y="140"/>
                    </a:lnTo>
                    <a:lnTo>
                      <a:pt x="274" y="111"/>
                    </a:lnTo>
                    <a:lnTo>
                      <a:pt x="274" y="83"/>
                    </a:lnTo>
                    <a:lnTo>
                      <a:pt x="254" y="90"/>
                    </a:lnTo>
                    <a:lnTo>
                      <a:pt x="232" y="98"/>
                    </a:lnTo>
                    <a:lnTo>
                      <a:pt x="213" y="107"/>
                    </a:lnTo>
                    <a:lnTo>
                      <a:pt x="192" y="117"/>
                    </a:lnTo>
                    <a:lnTo>
                      <a:pt x="173" y="127"/>
                    </a:lnTo>
                    <a:lnTo>
                      <a:pt x="154" y="139"/>
                    </a:lnTo>
                    <a:lnTo>
                      <a:pt x="135" y="151"/>
                    </a:lnTo>
                    <a:lnTo>
                      <a:pt x="118" y="164"/>
                    </a:lnTo>
                    <a:lnTo>
                      <a:pt x="121" y="142"/>
                    </a:lnTo>
                    <a:lnTo>
                      <a:pt x="124" y="122"/>
                    </a:lnTo>
                    <a:lnTo>
                      <a:pt x="130" y="101"/>
                    </a:lnTo>
                    <a:lnTo>
                      <a:pt x="135" y="81"/>
                    </a:lnTo>
                    <a:lnTo>
                      <a:pt x="141" y="60"/>
                    </a:lnTo>
                    <a:lnTo>
                      <a:pt x="149" y="40"/>
                    </a:lnTo>
                    <a:lnTo>
                      <a:pt x="158" y="19"/>
                    </a:lnTo>
                    <a:lnTo>
                      <a:pt x="166" y="0"/>
                    </a:lnTo>
                    <a:close/>
                  </a:path>
                </a:pathLst>
              </a:custGeom>
              <a:solidFill>
                <a:srgbClr val="ED750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4" name="Freeform 102"/>
              <p:cNvSpPr>
                <a:spLocks/>
              </p:cNvSpPr>
              <p:nvPr userDrawn="1"/>
            </p:nvSpPr>
            <p:spPr bwMode="auto">
              <a:xfrm>
                <a:off x="4436" y="3700"/>
                <a:ext cx="64" cy="85"/>
              </a:xfrm>
              <a:custGeom>
                <a:avLst/>
                <a:gdLst/>
                <a:ahLst/>
                <a:cxnLst>
                  <a:cxn ang="0">
                    <a:pos x="194" y="0"/>
                  </a:cxn>
                  <a:cxn ang="0">
                    <a:pos x="175" y="8"/>
                  </a:cxn>
                  <a:cxn ang="0">
                    <a:pos x="155" y="18"/>
                  </a:cxn>
                  <a:cxn ang="0">
                    <a:pos x="137" y="27"/>
                  </a:cxn>
                  <a:cxn ang="0">
                    <a:pos x="118" y="39"/>
                  </a:cxn>
                  <a:cxn ang="0">
                    <a:pos x="100" y="50"/>
                  </a:cxn>
                  <a:cxn ang="0">
                    <a:pos x="83" y="63"/>
                  </a:cxn>
                  <a:cxn ang="0">
                    <a:pos x="66" y="76"/>
                  </a:cxn>
                  <a:cxn ang="0">
                    <a:pos x="48" y="90"/>
                  </a:cxn>
                  <a:cxn ang="0">
                    <a:pos x="40" y="109"/>
                  </a:cxn>
                  <a:cxn ang="0">
                    <a:pos x="31" y="130"/>
                  </a:cxn>
                  <a:cxn ang="0">
                    <a:pos x="23" y="150"/>
                  </a:cxn>
                  <a:cxn ang="0">
                    <a:pos x="17" y="171"/>
                  </a:cxn>
                  <a:cxn ang="0">
                    <a:pos x="12" y="191"/>
                  </a:cxn>
                  <a:cxn ang="0">
                    <a:pos x="6" y="212"/>
                  </a:cxn>
                  <a:cxn ang="0">
                    <a:pos x="3" y="232"/>
                  </a:cxn>
                  <a:cxn ang="0">
                    <a:pos x="0" y="254"/>
                  </a:cxn>
                  <a:cxn ang="0">
                    <a:pos x="17" y="241"/>
                  </a:cxn>
                  <a:cxn ang="0">
                    <a:pos x="36" y="229"/>
                  </a:cxn>
                  <a:cxn ang="0">
                    <a:pos x="55" y="217"/>
                  </a:cxn>
                  <a:cxn ang="0">
                    <a:pos x="74" y="207"/>
                  </a:cxn>
                  <a:cxn ang="0">
                    <a:pos x="95" y="197"/>
                  </a:cxn>
                  <a:cxn ang="0">
                    <a:pos x="114" y="188"/>
                  </a:cxn>
                  <a:cxn ang="0">
                    <a:pos x="136" y="180"/>
                  </a:cxn>
                  <a:cxn ang="0">
                    <a:pos x="156" y="173"/>
                  </a:cxn>
                  <a:cxn ang="0">
                    <a:pos x="158" y="150"/>
                  </a:cxn>
                  <a:cxn ang="0">
                    <a:pos x="161" y="128"/>
                  </a:cxn>
                  <a:cxn ang="0">
                    <a:pos x="164" y="106"/>
                  </a:cxn>
                  <a:cxn ang="0">
                    <a:pos x="168" y="85"/>
                  </a:cxn>
                  <a:cxn ang="0">
                    <a:pos x="174" y="63"/>
                  </a:cxn>
                  <a:cxn ang="0">
                    <a:pos x="180" y="41"/>
                  </a:cxn>
                  <a:cxn ang="0">
                    <a:pos x="187" y="21"/>
                  </a:cxn>
                  <a:cxn ang="0">
                    <a:pos x="194" y="0"/>
                  </a:cxn>
                  <a:cxn ang="0">
                    <a:pos x="194" y="0"/>
                  </a:cxn>
                  <a:cxn ang="0">
                    <a:pos x="194" y="0"/>
                  </a:cxn>
                </a:cxnLst>
                <a:rect l="0" t="0" r="r" b="b"/>
                <a:pathLst>
                  <a:path w="194" h="254">
                    <a:moveTo>
                      <a:pt x="194" y="0"/>
                    </a:moveTo>
                    <a:lnTo>
                      <a:pt x="175" y="8"/>
                    </a:lnTo>
                    <a:lnTo>
                      <a:pt x="155" y="18"/>
                    </a:lnTo>
                    <a:lnTo>
                      <a:pt x="137" y="27"/>
                    </a:lnTo>
                    <a:lnTo>
                      <a:pt x="118" y="39"/>
                    </a:lnTo>
                    <a:lnTo>
                      <a:pt x="100" y="50"/>
                    </a:lnTo>
                    <a:lnTo>
                      <a:pt x="83" y="63"/>
                    </a:lnTo>
                    <a:lnTo>
                      <a:pt x="66" y="76"/>
                    </a:lnTo>
                    <a:lnTo>
                      <a:pt x="48" y="90"/>
                    </a:lnTo>
                    <a:lnTo>
                      <a:pt x="40" y="109"/>
                    </a:lnTo>
                    <a:lnTo>
                      <a:pt x="31" y="130"/>
                    </a:lnTo>
                    <a:lnTo>
                      <a:pt x="23" y="150"/>
                    </a:lnTo>
                    <a:lnTo>
                      <a:pt x="17" y="171"/>
                    </a:lnTo>
                    <a:lnTo>
                      <a:pt x="12" y="191"/>
                    </a:lnTo>
                    <a:lnTo>
                      <a:pt x="6" y="212"/>
                    </a:lnTo>
                    <a:lnTo>
                      <a:pt x="3" y="232"/>
                    </a:lnTo>
                    <a:lnTo>
                      <a:pt x="0" y="254"/>
                    </a:lnTo>
                    <a:lnTo>
                      <a:pt x="17" y="241"/>
                    </a:lnTo>
                    <a:lnTo>
                      <a:pt x="36" y="229"/>
                    </a:lnTo>
                    <a:lnTo>
                      <a:pt x="55" y="217"/>
                    </a:lnTo>
                    <a:lnTo>
                      <a:pt x="74" y="207"/>
                    </a:lnTo>
                    <a:lnTo>
                      <a:pt x="95" y="197"/>
                    </a:lnTo>
                    <a:lnTo>
                      <a:pt x="114" y="188"/>
                    </a:lnTo>
                    <a:lnTo>
                      <a:pt x="136" y="180"/>
                    </a:lnTo>
                    <a:lnTo>
                      <a:pt x="156" y="173"/>
                    </a:lnTo>
                    <a:lnTo>
                      <a:pt x="158" y="150"/>
                    </a:lnTo>
                    <a:lnTo>
                      <a:pt x="161" y="128"/>
                    </a:lnTo>
                    <a:lnTo>
                      <a:pt x="164" y="106"/>
                    </a:lnTo>
                    <a:lnTo>
                      <a:pt x="168" y="85"/>
                    </a:lnTo>
                    <a:lnTo>
                      <a:pt x="174" y="63"/>
                    </a:lnTo>
                    <a:lnTo>
                      <a:pt x="180" y="41"/>
                    </a:lnTo>
                    <a:lnTo>
                      <a:pt x="187" y="21"/>
                    </a:lnTo>
                    <a:lnTo>
                      <a:pt x="194" y="0"/>
                    </a:lnTo>
                    <a:lnTo>
                      <a:pt x="194" y="0"/>
                    </a:lnTo>
                    <a:lnTo>
                      <a:pt x="194" y="0"/>
                    </a:lnTo>
                    <a:close/>
                  </a:path>
                </a:pathLst>
              </a:custGeom>
              <a:solidFill>
                <a:srgbClr val="ED540E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5" name="Freeform 103"/>
              <p:cNvSpPr>
                <a:spLocks/>
              </p:cNvSpPr>
              <p:nvPr userDrawn="1"/>
            </p:nvSpPr>
            <p:spPr bwMode="auto">
              <a:xfrm>
                <a:off x="4046" y="3703"/>
                <a:ext cx="147" cy="199"/>
              </a:xfrm>
              <a:custGeom>
                <a:avLst/>
                <a:gdLst/>
                <a:ahLst/>
                <a:cxnLst>
                  <a:cxn ang="0">
                    <a:pos x="142" y="18"/>
                  </a:cxn>
                  <a:cxn ang="0">
                    <a:pos x="119" y="58"/>
                  </a:cxn>
                  <a:cxn ang="0">
                    <a:pos x="96" y="99"/>
                  </a:cxn>
                  <a:cxn ang="0">
                    <a:pos x="77" y="141"/>
                  </a:cxn>
                  <a:cxn ang="0">
                    <a:pos x="85" y="199"/>
                  </a:cxn>
                  <a:cxn ang="0">
                    <a:pos x="123" y="268"/>
                  </a:cxn>
                  <a:cxn ang="0">
                    <a:pos x="109" y="319"/>
                  </a:cxn>
                  <a:cxn ang="0">
                    <a:pos x="42" y="360"/>
                  </a:cxn>
                  <a:cxn ang="0">
                    <a:pos x="7" y="406"/>
                  </a:cxn>
                  <a:cxn ang="0">
                    <a:pos x="2" y="452"/>
                  </a:cxn>
                  <a:cxn ang="0">
                    <a:pos x="0" y="498"/>
                  </a:cxn>
                  <a:cxn ang="0">
                    <a:pos x="1" y="544"/>
                  </a:cxn>
                  <a:cxn ang="0">
                    <a:pos x="15" y="531"/>
                  </a:cxn>
                  <a:cxn ang="0">
                    <a:pos x="45" y="461"/>
                  </a:cxn>
                  <a:cxn ang="0">
                    <a:pos x="82" y="394"/>
                  </a:cxn>
                  <a:cxn ang="0">
                    <a:pos x="123" y="331"/>
                  </a:cxn>
                  <a:cxn ang="0">
                    <a:pos x="151" y="340"/>
                  </a:cxn>
                  <a:cxn ang="0">
                    <a:pos x="169" y="416"/>
                  </a:cxn>
                  <a:cxn ang="0">
                    <a:pos x="192" y="490"/>
                  </a:cxn>
                  <a:cxn ang="0">
                    <a:pos x="222" y="562"/>
                  </a:cxn>
                  <a:cxn ang="0">
                    <a:pos x="256" y="580"/>
                  </a:cxn>
                  <a:cxn ang="0">
                    <a:pos x="292" y="544"/>
                  </a:cxn>
                  <a:cxn ang="0">
                    <a:pos x="330" y="510"/>
                  </a:cxn>
                  <a:cxn ang="0">
                    <a:pos x="369" y="479"/>
                  </a:cxn>
                  <a:cxn ang="0">
                    <a:pos x="394" y="441"/>
                  </a:cxn>
                  <a:cxn ang="0">
                    <a:pos x="403" y="395"/>
                  </a:cxn>
                  <a:cxn ang="0">
                    <a:pos x="416" y="349"/>
                  </a:cxn>
                  <a:cxn ang="0">
                    <a:pos x="431" y="304"/>
                  </a:cxn>
                  <a:cxn ang="0">
                    <a:pos x="429" y="259"/>
                  </a:cxn>
                  <a:cxn ang="0">
                    <a:pos x="411" y="211"/>
                  </a:cxn>
                  <a:cxn ang="0">
                    <a:pos x="394" y="164"/>
                  </a:cxn>
                  <a:cxn ang="0">
                    <a:pos x="380" y="115"/>
                  </a:cxn>
                  <a:cxn ang="0">
                    <a:pos x="342" y="113"/>
                  </a:cxn>
                  <a:cxn ang="0">
                    <a:pos x="280" y="161"/>
                  </a:cxn>
                  <a:cxn ang="0">
                    <a:pos x="223" y="214"/>
                  </a:cxn>
                  <a:cxn ang="0">
                    <a:pos x="170" y="271"/>
                  </a:cxn>
                  <a:cxn ang="0">
                    <a:pos x="141" y="263"/>
                  </a:cxn>
                  <a:cxn ang="0">
                    <a:pos x="137" y="189"/>
                  </a:cxn>
                  <a:cxn ang="0">
                    <a:pos x="139" y="113"/>
                  </a:cxn>
                  <a:cxn ang="0">
                    <a:pos x="148" y="38"/>
                  </a:cxn>
                </a:cxnLst>
                <a:rect l="0" t="0" r="r" b="b"/>
                <a:pathLst>
                  <a:path w="440" h="598">
                    <a:moveTo>
                      <a:pt x="155" y="0"/>
                    </a:moveTo>
                    <a:lnTo>
                      <a:pt x="142" y="18"/>
                    </a:lnTo>
                    <a:lnTo>
                      <a:pt x="130" y="39"/>
                    </a:lnTo>
                    <a:lnTo>
                      <a:pt x="119" y="58"/>
                    </a:lnTo>
                    <a:lnTo>
                      <a:pt x="107" y="79"/>
                    </a:lnTo>
                    <a:lnTo>
                      <a:pt x="96" y="99"/>
                    </a:lnTo>
                    <a:lnTo>
                      <a:pt x="87" y="120"/>
                    </a:lnTo>
                    <a:lnTo>
                      <a:pt x="77" y="141"/>
                    </a:lnTo>
                    <a:lnTo>
                      <a:pt x="68" y="163"/>
                    </a:lnTo>
                    <a:lnTo>
                      <a:pt x="85" y="199"/>
                    </a:lnTo>
                    <a:lnTo>
                      <a:pt x="104" y="233"/>
                    </a:lnTo>
                    <a:lnTo>
                      <a:pt x="123" y="268"/>
                    </a:lnTo>
                    <a:lnTo>
                      <a:pt x="145" y="301"/>
                    </a:lnTo>
                    <a:lnTo>
                      <a:pt x="109" y="319"/>
                    </a:lnTo>
                    <a:lnTo>
                      <a:pt x="76" y="339"/>
                    </a:lnTo>
                    <a:lnTo>
                      <a:pt x="42" y="360"/>
                    </a:lnTo>
                    <a:lnTo>
                      <a:pt x="9" y="382"/>
                    </a:lnTo>
                    <a:lnTo>
                      <a:pt x="7" y="406"/>
                    </a:lnTo>
                    <a:lnTo>
                      <a:pt x="3" y="428"/>
                    </a:lnTo>
                    <a:lnTo>
                      <a:pt x="2" y="452"/>
                    </a:lnTo>
                    <a:lnTo>
                      <a:pt x="1" y="475"/>
                    </a:lnTo>
                    <a:lnTo>
                      <a:pt x="0" y="498"/>
                    </a:lnTo>
                    <a:lnTo>
                      <a:pt x="0" y="521"/>
                    </a:lnTo>
                    <a:lnTo>
                      <a:pt x="1" y="544"/>
                    </a:lnTo>
                    <a:lnTo>
                      <a:pt x="2" y="567"/>
                    </a:lnTo>
                    <a:lnTo>
                      <a:pt x="15" y="531"/>
                    </a:lnTo>
                    <a:lnTo>
                      <a:pt x="30" y="495"/>
                    </a:lnTo>
                    <a:lnTo>
                      <a:pt x="45" y="461"/>
                    </a:lnTo>
                    <a:lnTo>
                      <a:pt x="63" y="427"/>
                    </a:lnTo>
                    <a:lnTo>
                      <a:pt x="82" y="394"/>
                    </a:lnTo>
                    <a:lnTo>
                      <a:pt x="102" y="363"/>
                    </a:lnTo>
                    <a:lnTo>
                      <a:pt x="123" y="331"/>
                    </a:lnTo>
                    <a:lnTo>
                      <a:pt x="145" y="301"/>
                    </a:lnTo>
                    <a:lnTo>
                      <a:pt x="151" y="340"/>
                    </a:lnTo>
                    <a:lnTo>
                      <a:pt x="159" y="378"/>
                    </a:lnTo>
                    <a:lnTo>
                      <a:pt x="169" y="416"/>
                    </a:lnTo>
                    <a:lnTo>
                      <a:pt x="179" y="453"/>
                    </a:lnTo>
                    <a:lnTo>
                      <a:pt x="192" y="490"/>
                    </a:lnTo>
                    <a:lnTo>
                      <a:pt x="206" y="527"/>
                    </a:lnTo>
                    <a:lnTo>
                      <a:pt x="222" y="562"/>
                    </a:lnTo>
                    <a:lnTo>
                      <a:pt x="239" y="598"/>
                    </a:lnTo>
                    <a:lnTo>
                      <a:pt x="256" y="580"/>
                    </a:lnTo>
                    <a:lnTo>
                      <a:pt x="273" y="561"/>
                    </a:lnTo>
                    <a:lnTo>
                      <a:pt x="292" y="544"/>
                    </a:lnTo>
                    <a:lnTo>
                      <a:pt x="311" y="527"/>
                    </a:lnTo>
                    <a:lnTo>
                      <a:pt x="330" y="510"/>
                    </a:lnTo>
                    <a:lnTo>
                      <a:pt x="350" y="494"/>
                    </a:lnTo>
                    <a:lnTo>
                      <a:pt x="369" y="479"/>
                    </a:lnTo>
                    <a:lnTo>
                      <a:pt x="390" y="464"/>
                    </a:lnTo>
                    <a:lnTo>
                      <a:pt x="394" y="441"/>
                    </a:lnTo>
                    <a:lnTo>
                      <a:pt x="399" y="418"/>
                    </a:lnTo>
                    <a:lnTo>
                      <a:pt x="403" y="395"/>
                    </a:lnTo>
                    <a:lnTo>
                      <a:pt x="409" y="371"/>
                    </a:lnTo>
                    <a:lnTo>
                      <a:pt x="416" y="349"/>
                    </a:lnTo>
                    <a:lnTo>
                      <a:pt x="423" y="326"/>
                    </a:lnTo>
                    <a:lnTo>
                      <a:pt x="431" y="304"/>
                    </a:lnTo>
                    <a:lnTo>
                      <a:pt x="440" y="283"/>
                    </a:lnTo>
                    <a:lnTo>
                      <a:pt x="429" y="259"/>
                    </a:lnTo>
                    <a:lnTo>
                      <a:pt x="419" y="235"/>
                    </a:lnTo>
                    <a:lnTo>
                      <a:pt x="411" y="211"/>
                    </a:lnTo>
                    <a:lnTo>
                      <a:pt x="402" y="188"/>
                    </a:lnTo>
                    <a:lnTo>
                      <a:pt x="394" y="164"/>
                    </a:lnTo>
                    <a:lnTo>
                      <a:pt x="387" y="140"/>
                    </a:lnTo>
                    <a:lnTo>
                      <a:pt x="380" y="115"/>
                    </a:lnTo>
                    <a:lnTo>
                      <a:pt x="375" y="91"/>
                    </a:lnTo>
                    <a:lnTo>
                      <a:pt x="342" y="113"/>
                    </a:lnTo>
                    <a:lnTo>
                      <a:pt x="311" y="136"/>
                    </a:lnTo>
                    <a:lnTo>
                      <a:pt x="280" y="161"/>
                    </a:lnTo>
                    <a:lnTo>
                      <a:pt x="251" y="187"/>
                    </a:lnTo>
                    <a:lnTo>
                      <a:pt x="223" y="214"/>
                    </a:lnTo>
                    <a:lnTo>
                      <a:pt x="196" y="242"/>
                    </a:lnTo>
                    <a:lnTo>
                      <a:pt x="170" y="271"/>
                    </a:lnTo>
                    <a:lnTo>
                      <a:pt x="145" y="301"/>
                    </a:lnTo>
                    <a:lnTo>
                      <a:pt x="141" y="263"/>
                    </a:lnTo>
                    <a:lnTo>
                      <a:pt x="138" y="227"/>
                    </a:lnTo>
                    <a:lnTo>
                      <a:pt x="137" y="189"/>
                    </a:lnTo>
                    <a:lnTo>
                      <a:pt x="137" y="151"/>
                    </a:lnTo>
                    <a:lnTo>
                      <a:pt x="139" y="113"/>
                    </a:lnTo>
                    <a:lnTo>
                      <a:pt x="143" y="75"/>
                    </a:lnTo>
                    <a:lnTo>
                      <a:pt x="148" y="38"/>
                    </a:lnTo>
                    <a:lnTo>
                      <a:pt x="155" y="0"/>
                    </a:lnTo>
                    <a:close/>
                  </a:path>
                </a:pathLst>
              </a:custGeom>
              <a:solidFill>
                <a:srgbClr val="ED750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6" name="Freeform 104"/>
              <p:cNvSpPr>
                <a:spLocks/>
              </p:cNvSpPr>
              <p:nvPr userDrawn="1"/>
            </p:nvSpPr>
            <p:spPr bwMode="auto">
              <a:xfrm>
                <a:off x="4092" y="3630"/>
                <a:ext cx="79" cy="173"/>
              </a:xfrm>
              <a:custGeom>
                <a:avLst/>
                <a:gdLst/>
                <a:ahLst/>
                <a:cxnLst>
                  <a:cxn ang="0">
                    <a:pos x="224" y="0"/>
                  </a:cxn>
                  <a:cxn ang="0">
                    <a:pos x="195" y="23"/>
                  </a:cxn>
                  <a:cxn ang="0">
                    <a:pos x="167" y="48"/>
                  </a:cxn>
                  <a:cxn ang="0">
                    <a:pos x="139" y="74"/>
                  </a:cxn>
                  <a:cxn ang="0">
                    <a:pos x="113" y="101"/>
                  </a:cxn>
                  <a:cxn ang="0">
                    <a:pos x="87" y="129"/>
                  </a:cxn>
                  <a:cxn ang="0">
                    <a:pos x="63" y="158"/>
                  </a:cxn>
                  <a:cxn ang="0">
                    <a:pos x="39" y="189"/>
                  </a:cxn>
                  <a:cxn ang="0">
                    <a:pos x="18" y="220"/>
                  </a:cxn>
                  <a:cxn ang="0">
                    <a:pos x="11" y="258"/>
                  </a:cxn>
                  <a:cxn ang="0">
                    <a:pos x="6" y="295"/>
                  </a:cxn>
                  <a:cxn ang="0">
                    <a:pos x="2" y="333"/>
                  </a:cxn>
                  <a:cxn ang="0">
                    <a:pos x="0" y="371"/>
                  </a:cxn>
                  <a:cxn ang="0">
                    <a:pos x="0" y="409"/>
                  </a:cxn>
                  <a:cxn ang="0">
                    <a:pos x="1" y="447"/>
                  </a:cxn>
                  <a:cxn ang="0">
                    <a:pos x="4" y="483"/>
                  </a:cxn>
                  <a:cxn ang="0">
                    <a:pos x="8" y="521"/>
                  </a:cxn>
                  <a:cxn ang="0">
                    <a:pos x="33" y="491"/>
                  </a:cxn>
                  <a:cxn ang="0">
                    <a:pos x="59" y="462"/>
                  </a:cxn>
                  <a:cxn ang="0">
                    <a:pos x="86" y="434"/>
                  </a:cxn>
                  <a:cxn ang="0">
                    <a:pos x="114" y="407"/>
                  </a:cxn>
                  <a:cxn ang="0">
                    <a:pos x="143" y="381"/>
                  </a:cxn>
                  <a:cxn ang="0">
                    <a:pos x="174" y="356"/>
                  </a:cxn>
                  <a:cxn ang="0">
                    <a:pos x="205" y="333"/>
                  </a:cxn>
                  <a:cxn ang="0">
                    <a:pos x="238" y="311"/>
                  </a:cxn>
                  <a:cxn ang="0">
                    <a:pos x="230" y="273"/>
                  </a:cxn>
                  <a:cxn ang="0">
                    <a:pos x="225" y="234"/>
                  </a:cxn>
                  <a:cxn ang="0">
                    <a:pos x="221" y="195"/>
                  </a:cxn>
                  <a:cxn ang="0">
                    <a:pos x="217" y="156"/>
                  </a:cxn>
                  <a:cxn ang="0">
                    <a:pos x="216" y="117"/>
                  </a:cxn>
                  <a:cxn ang="0">
                    <a:pos x="217" y="78"/>
                  </a:cxn>
                  <a:cxn ang="0">
                    <a:pos x="220" y="39"/>
                  </a:cxn>
                  <a:cxn ang="0">
                    <a:pos x="224" y="0"/>
                  </a:cxn>
                </a:cxnLst>
                <a:rect l="0" t="0" r="r" b="b"/>
                <a:pathLst>
                  <a:path w="238" h="521">
                    <a:moveTo>
                      <a:pt x="224" y="0"/>
                    </a:moveTo>
                    <a:lnTo>
                      <a:pt x="195" y="23"/>
                    </a:lnTo>
                    <a:lnTo>
                      <a:pt x="167" y="48"/>
                    </a:lnTo>
                    <a:lnTo>
                      <a:pt x="139" y="74"/>
                    </a:lnTo>
                    <a:lnTo>
                      <a:pt x="113" y="101"/>
                    </a:lnTo>
                    <a:lnTo>
                      <a:pt x="87" y="129"/>
                    </a:lnTo>
                    <a:lnTo>
                      <a:pt x="63" y="158"/>
                    </a:lnTo>
                    <a:lnTo>
                      <a:pt x="39" y="189"/>
                    </a:lnTo>
                    <a:lnTo>
                      <a:pt x="18" y="220"/>
                    </a:lnTo>
                    <a:lnTo>
                      <a:pt x="11" y="258"/>
                    </a:lnTo>
                    <a:lnTo>
                      <a:pt x="6" y="295"/>
                    </a:lnTo>
                    <a:lnTo>
                      <a:pt x="2" y="333"/>
                    </a:lnTo>
                    <a:lnTo>
                      <a:pt x="0" y="371"/>
                    </a:lnTo>
                    <a:lnTo>
                      <a:pt x="0" y="409"/>
                    </a:lnTo>
                    <a:lnTo>
                      <a:pt x="1" y="447"/>
                    </a:lnTo>
                    <a:lnTo>
                      <a:pt x="4" y="483"/>
                    </a:lnTo>
                    <a:lnTo>
                      <a:pt x="8" y="521"/>
                    </a:lnTo>
                    <a:lnTo>
                      <a:pt x="33" y="491"/>
                    </a:lnTo>
                    <a:lnTo>
                      <a:pt x="59" y="462"/>
                    </a:lnTo>
                    <a:lnTo>
                      <a:pt x="86" y="434"/>
                    </a:lnTo>
                    <a:lnTo>
                      <a:pt x="114" y="407"/>
                    </a:lnTo>
                    <a:lnTo>
                      <a:pt x="143" y="381"/>
                    </a:lnTo>
                    <a:lnTo>
                      <a:pt x="174" y="356"/>
                    </a:lnTo>
                    <a:lnTo>
                      <a:pt x="205" y="333"/>
                    </a:lnTo>
                    <a:lnTo>
                      <a:pt x="238" y="311"/>
                    </a:lnTo>
                    <a:lnTo>
                      <a:pt x="230" y="273"/>
                    </a:lnTo>
                    <a:lnTo>
                      <a:pt x="225" y="234"/>
                    </a:lnTo>
                    <a:lnTo>
                      <a:pt x="221" y="195"/>
                    </a:lnTo>
                    <a:lnTo>
                      <a:pt x="217" y="156"/>
                    </a:lnTo>
                    <a:lnTo>
                      <a:pt x="216" y="117"/>
                    </a:lnTo>
                    <a:lnTo>
                      <a:pt x="217" y="78"/>
                    </a:lnTo>
                    <a:lnTo>
                      <a:pt x="220" y="39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ED540E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7" name="Freeform 105"/>
              <p:cNvSpPr>
                <a:spLocks/>
              </p:cNvSpPr>
              <p:nvPr userDrawn="1"/>
            </p:nvSpPr>
            <p:spPr bwMode="auto">
              <a:xfrm>
                <a:off x="4216" y="3612"/>
                <a:ext cx="137" cy="165"/>
              </a:xfrm>
              <a:custGeom>
                <a:avLst/>
                <a:gdLst/>
                <a:ahLst/>
                <a:cxnLst>
                  <a:cxn ang="0">
                    <a:pos x="215" y="26"/>
                  </a:cxn>
                  <a:cxn ang="0">
                    <a:pos x="163" y="82"/>
                  </a:cxn>
                  <a:cxn ang="0">
                    <a:pos x="146" y="144"/>
                  </a:cxn>
                  <a:cxn ang="0">
                    <a:pos x="161" y="208"/>
                  </a:cxn>
                  <a:cxn ang="0">
                    <a:pos x="139" y="247"/>
                  </a:cxn>
                  <a:cxn ang="0">
                    <a:pos x="76" y="264"/>
                  </a:cxn>
                  <a:cxn ang="0">
                    <a:pos x="30" y="312"/>
                  </a:cxn>
                  <a:cxn ang="0">
                    <a:pos x="9" y="384"/>
                  </a:cxn>
                  <a:cxn ang="0">
                    <a:pos x="18" y="396"/>
                  </a:cxn>
                  <a:cxn ang="0">
                    <a:pos x="57" y="346"/>
                  </a:cxn>
                  <a:cxn ang="0">
                    <a:pos x="100" y="301"/>
                  </a:cxn>
                  <a:cxn ang="0">
                    <a:pos x="147" y="259"/>
                  </a:cxn>
                  <a:cxn ang="0">
                    <a:pos x="167" y="272"/>
                  </a:cxn>
                  <a:cxn ang="0">
                    <a:pos x="165" y="337"/>
                  </a:cxn>
                  <a:cxn ang="0">
                    <a:pos x="168" y="401"/>
                  </a:cxn>
                  <a:cxn ang="0">
                    <a:pos x="176" y="465"/>
                  </a:cxn>
                  <a:cxn ang="0">
                    <a:pos x="200" y="485"/>
                  </a:cxn>
                  <a:cxn ang="0">
                    <a:pos x="236" y="465"/>
                  </a:cxn>
                  <a:cxn ang="0">
                    <a:pos x="274" y="447"/>
                  </a:cxn>
                  <a:cxn ang="0">
                    <a:pos x="313" y="430"/>
                  </a:cxn>
                  <a:cxn ang="0">
                    <a:pos x="340" y="405"/>
                  </a:cxn>
                  <a:cxn ang="0">
                    <a:pos x="357" y="370"/>
                  </a:cxn>
                  <a:cxn ang="0">
                    <a:pos x="378" y="335"/>
                  </a:cxn>
                  <a:cxn ang="0">
                    <a:pos x="400" y="303"/>
                  </a:cxn>
                  <a:cxn ang="0">
                    <a:pos x="407" y="266"/>
                  </a:cxn>
                  <a:cxn ang="0">
                    <a:pos x="402" y="225"/>
                  </a:cxn>
                  <a:cxn ang="0">
                    <a:pos x="400" y="183"/>
                  </a:cxn>
                  <a:cxn ang="0">
                    <a:pos x="400" y="141"/>
                  </a:cxn>
                  <a:cxn ang="0">
                    <a:pos x="369" y="131"/>
                  </a:cxn>
                  <a:cxn ang="0">
                    <a:pos x="310" y="156"/>
                  </a:cxn>
                  <a:cxn ang="0">
                    <a:pos x="252" y="185"/>
                  </a:cxn>
                  <a:cxn ang="0">
                    <a:pos x="198" y="220"/>
                  </a:cxn>
                  <a:cxn ang="0">
                    <a:pos x="176" y="209"/>
                  </a:cxn>
                  <a:cxn ang="0">
                    <a:pos x="189" y="148"/>
                  </a:cxn>
                  <a:cxn ang="0">
                    <a:pos x="206" y="87"/>
                  </a:cxn>
                  <a:cxn ang="0">
                    <a:pos x="230" y="29"/>
                  </a:cxn>
                </a:cxnLst>
                <a:rect l="0" t="0" r="r" b="b"/>
                <a:pathLst>
                  <a:path w="410" h="497">
                    <a:moveTo>
                      <a:pt x="243" y="0"/>
                    </a:moveTo>
                    <a:lnTo>
                      <a:pt x="215" y="26"/>
                    </a:lnTo>
                    <a:lnTo>
                      <a:pt x="189" y="53"/>
                    </a:lnTo>
                    <a:lnTo>
                      <a:pt x="163" y="82"/>
                    </a:lnTo>
                    <a:lnTo>
                      <a:pt x="139" y="112"/>
                    </a:lnTo>
                    <a:lnTo>
                      <a:pt x="146" y="144"/>
                    </a:lnTo>
                    <a:lnTo>
                      <a:pt x="152" y="176"/>
                    </a:lnTo>
                    <a:lnTo>
                      <a:pt x="161" y="208"/>
                    </a:lnTo>
                    <a:lnTo>
                      <a:pt x="172" y="239"/>
                    </a:lnTo>
                    <a:lnTo>
                      <a:pt x="139" y="247"/>
                    </a:lnTo>
                    <a:lnTo>
                      <a:pt x="107" y="256"/>
                    </a:lnTo>
                    <a:lnTo>
                      <a:pt x="76" y="264"/>
                    </a:lnTo>
                    <a:lnTo>
                      <a:pt x="44" y="275"/>
                    </a:lnTo>
                    <a:lnTo>
                      <a:pt x="30" y="312"/>
                    </a:lnTo>
                    <a:lnTo>
                      <a:pt x="18" y="347"/>
                    </a:lnTo>
                    <a:lnTo>
                      <a:pt x="9" y="384"/>
                    </a:lnTo>
                    <a:lnTo>
                      <a:pt x="0" y="422"/>
                    </a:lnTo>
                    <a:lnTo>
                      <a:pt x="18" y="396"/>
                    </a:lnTo>
                    <a:lnTo>
                      <a:pt x="37" y="370"/>
                    </a:lnTo>
                    <a:lnTo>
                      <a:pt x="57" y="346"/>
                    </a:lnTo>
                    <a:lnTo>
                      <a:pt x="79" y="322"/>
                    </a:lnTo>
                    <a:lnTo>
                      <a:pt x="100" y="301"/>
                    </a:lnTo>
                    <a:lnTo>
                      <a:pt x="123" y="279"/>
                    </a:lnTo>
                    <a:lnTo>
                      <a:pt x="147" y="259"/>
                    </a:lnTo>
                    <a:lnTo>
                      <a:pt x="172" y="239"/>
                    </a:lnTo>
                    <a:lnTo>
                      <a:pt x="167" y="272"/>
                    </a:lnTo>
                    <a:lnTo>
                      <a:pt x="166" y="304"/>
                    </a:lnTo>
                    <a:lnTo>
                      <a:pt x="165" y="337"/>
                    </a:lnTo>
                    <a:lnTo>
                      <a:pt x="166" y="369"/>
                    </a:lnTo>
                    <a:lnTo>
                      <a:pt x="168" y="401"/>
                    </a:lnTo>
                    <a:lnTo>
                      <a:pt x="172" y="433"/>
                    </a:lnTo>
                    <a:lnTo>
                      <a:pt x="176" y="465"/>
                    </a:lnTo>
                    <a:lnTo>
                      <a:pt x="182" y="497"/>
                    </a:lnTo>
                    <a:lnTo>
                      <a:pt x="200" y="485"/>
                    </a:lnTo>
                    <a:lnTo>
                      <a:pt x="218" y="476"/>
                    </a:lnTo>
                    <a:lnTo>
                      <a:pt x="236" y="465"/>
                    </a:lnTo>
                    <a:lnTo>
                      <a:pt x="255" y="455"/>
                    </a:lnTo>
                    <a:lnTo>
                      <a:pt x="274" y="447"/>
                    </a:lnTo>
                    <a:lnTo>
                      <a:pt x="294" y="438"/>
                    </a:lnTo>
                    <a:lnTo>
                      <a:pt x="313" y="430"/>
                    </a:lnTo>
                    <a:lnTo>
                      <a:pt x="333" y="423"/>
                    </a:lnTo>
                    <a:lnTo>
                      <a:pt x="340" y="405"/>
                    </a:lnTo>
                    <a:lnTo>
                      <a:pt x="349" y="387"/>
                    </a:lnTo>
                    <a:lnTo>
                      <a:pt x="357" y="370"/>
                    </a:lnTo>
                    <a:lnTo>
                      <a:pt x="367" y="353"/>
                    </a:lnTo>
                    <a:lnTo>
                      <a:pt x="378" y="335"/>
                    </a:lnTo>
                    <a:lnTo>
                      <a:pt x="388" y="319"/>
                    </a:lnTo>
                    <a:lnTo>
                      <a:pt x="400" y="303"/>
                    </a:lnTo>
                    <a:lnTo>
                      <a:pt x="410" y="288"/>
                    </a:lnTo>
                    <a:lnTo>
                      <a:pt x="407" y="266"/>
                    </a:lnTo>
                    <a:lnTo>
                      <a:pt x="404" y="246"/>
                    </a:lnTo>
                    <a:lnTo>
                      <a:pt x="402" y="225"/>
                    </a:lnTo>
                    <a:lnTo>
                      <a:pt x="401" y="204"/>
                    </a:lnTo>
                    <a:lnTo>
                      <a:pt x="400" y="183"/>
                    </a:lnTo>
                    <a:lnTo>
                      <a:pt x="400" y="163"/>
                    </a:lnTo>
                    <a:lnTo>
                      <a:pt x="400" y="141"/>
                    </a:lnTo>
                    <a:lnTo>
                      <a:pt x="400" y="121"/>
                    </a:lnTo>
                    <a:lnTo>
                      <a:pt x="369" y="131"/>
                    </a:lnTo>
                    <a:lnTo>
                      <a:pt x="339" y="143"/>
                    </a:lnTo>
                    <a:lnTo>
                      <a:pt x="310" y="156"/>
                    </a:lnTo>
                    <a:lnTo>
                      <a:pt x="281" y="170"/>
                    </a:lnTo>
                    <a:lnTo>
                      <a:pt x="252" y="185"/>
                    </a:lnTo>
                    <a:lnTo>
                      <a:pt x="225" y="203"/>
                    </a:lnTo>
                    <a:lnTo>
                      <a:pt x="198" y="220"/>
                    </a:lnTo>
                    <a:lnTo>
                      <a:pt x="172" y="239"/>
                    </a:lnTo>
                    <a:lnTo>
                      <a:pt x="176" y="209"/>
                    </a:lnTo>
                    <a:lnTo>
                      <a:pt x="181" y="178"/>
                    </a:lnTo>
                    <a:lnTo>
                      <a:pt x="189" y="148"/>
                    </a:lnTo>
                    <a:lnTo>
                      <a:pt x="198" y="117"/>
                    </a:lnTo>
                    <a:lnTo>
                      <a:pt x="206" y="87"/>
                    </a:lnTo>
                    <a:lnTo>
                      <a:pt x="218" y="58"/>
                    </a:lnTo>
                    <a:lnTo>
                      <a:pt x="230" y="29"/>
                    </a:lnTo>
                    <a:lnTo>
                      <a:pt x="243" y="0"/>
                    </a:lnTo>
                    <a:close/>
                  </a:path>
                </a:pathLst>
              </a:custGeom>
              <a:solidFill>
                <a:srgbClr val="ED750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8" name="Freeform 106"/>
              <p:cNvSpPr>
                <a:spLocks/>
              </p:cNvSpPr>
              <p:nvPr userDrawn="1"/>
            </p:nvSpPr>
            <p:spPr bwMode="auto">
              <a:xfrm>
                <a:off x="4212" y="3691"/>
                <a:ext cx="65" cy="144"/>
              </a:xfrm>
              <a:custGeom>
                <a:avLst/>
                <a:gdLst/>
                <a:ahLst/>
                <a:cxnLst>
                  <a:cxn ang="0">
                    <a:pos x="186" y="0"/>
                  </a:cxn>
                  <a:cxn ang="0">
                    <a:pos x="161" y="20"/>
                  </a:cxn>
                  <a:cxn ang="0">
                    <a:pos x="137" y="40"/>
                  </a:cxn>
                  <a:cxn ang="0">
                    <a:pos x="114" y="62"/>
                  </a:cxn>
                  <a:cxn ang="0">
                    <a:pos x="93" y="83"/>
                  </a:cxn>
                  <a:cxn ang="0">
                    <a:pos x="71" y="107"/>
                  </a:cxn>
                  <a:cxn ang="0">
                    <a:pos x="51" y="131"/>
                  </a:cxn>
                  <a:cxn ang="0">
                    <a:pos x="32" y="157"/>
                  </a:cxn>
                  <a:cxn ang="0">
                    <a:pos x="14" y="183"/>
                  </a:cxn>
                  <a:cxn ang="0">
                    <a:pos x="9" y="213"/>
                  </a:cxn>
                  <a:cxn ang="0">
                    <a:pos x="4" y="244"/>
                  </a:cxn>
                  <a:cxn ang="0">
                    <a:pos x="1" y="276"/>
                  </a:cxn>
                  <a:cxn ang="0">
                    <a:pos x="0" y="308"/>
                  </a:cxn>
                  <a:cxn ang="0">
                    <a:pos x="0" y="338"/>
                  </a:cxn>
                  <a:cxn ang="0">
                    <a:pos x="1" y="370"/>
                  </a:cxn>
                  <a:cxn ang="0">
                    <a:pos x="3" y="401"/>
                  </a:cxn>
                  <a:cxn ang="0">
                    <a:pos x="6" y="432"/>
                  </a:cxn>
                  <a:cxn ang="0">
                    <a:pos x="27" y="407"/>
                  </a:cxn>
                  <a:cxn ang="0">
                    <a:pos x="49" y="382"/>
                  </a:cxn>
                  <a:cxn ang="0">
                    <a:pos x="70" y="359"/>
                  </a:cxn>
                  <a:cxn ang="0">
                    <a:pos x="94" y="337"/>
                  </a:cxn>
                  <a:cxn ang="0">
                    <a:pos x="119" y="316"/>
                  </a:cxn>
                  <a:cxn ang="0">
                    <a:pos x="144" y="295"/>
                  </a:cxn>
                  <a:cxn ang="0">
                    <a:pos x="169" y="276"/>
                  </a:cxn>
                  <a:cxn ang="0">
                    <a:pos x="196" y="258"/>
                  </a:cxn>
                  <a:cxn ang="0">
                    <a:pos x="190" y="226"/>
                  </a:cxn>
                  <a:cxn ang="0">
                    <a:pos x="186" y="194"/>
                  </a:cxn>
                  <a:cxn ang="0">
                    <a:pos x="182" y="162"/>
                  </a:cxn>
                  <a:cxn ang="0">
                    <a:pos x="180" y="130"/>
                  </a:cxn>
                  <a:cxn ang="0">
                    <a:pos x="179" y="98"/>
                  </a:cxn>
                  <a:cxn ang="0">
                    <a:pos x="180" y="65"/>
                  </a:cxn>
                  <a:cxn ang="0">
                    <a:pos x="181" y="33"/>
                  </a:cxn>
                  <a:cxn ang="0">
                    <a:pos x="186" y="0"/>
                  </a:cxn>
                </a:cxnLst>
                <a:rect l="0" t="0" r="r" b="b"/>
                <a:pathLst>
                  <a:path w="196" h="432">
                    <a:moveTo>
                      <a:pt x="186" y="0"/>
                    </a:moveTo>
                    <a:lnTo>
                      <a:pt x="161" y="20"/>
                    </a:lnTo>
                    <a:lnTo>
                      <a:pt x="137" y="40"/>
                    </a:lnTo>
                    <a:lnTo>
                      <a:pt x="114" y="62"/>
                    </a:lnTo>
                    <a:lnTo>
                      <a:pt x="93" y="83"/>
                    </a:lnTo>
                    <a:lnTo>
                      <a:pt x="71" y="107"/>
                    </a:lnTo>
                    <a:lnTo>
                      <a:pt x="51" y="131"/>
                    </a:lnTo>
                    <a:lnTo>
                      <a:pt x="32" y="157"/>
                    </a:lnTo>
                    <a:lnTo>
                      <a:pt x="14" y="183"/>
                    </a:lnTo>
                    <a:lnTo>
                      <a:pt x="9" y="213"/>
                    </a:lnTo>
                    <a:lnTo>
                      <a:pt x="4" y="244"/>
                    </a:lnTo>
                    <a:lnTo>
                      <a:pt x="1" y="276"/>
                    </a:lnTo>
                    <a:lnTo>
                      <a:pt x="0" y="308"/>
                    </a:lnTo>
                    <a:lnTo>
                      <a:pt x="0" y="338"/>
                    </a:lnTo>
                    <a:lnTo>
                      <a:pt x="1" y="370"/>
                    </a:lnTo>
                    <a:lnTo>
                      <a:pt x="3" y="401"/>
                    </a:lnTo>
                    <a:lnTo>
                      <a:pt x="6" y="432"/>
                    </a:lnTo>
                    <a:lnTo>
                      <a:pt x="27" y="407"/>
                    </a:lnTo>
                    <a:lnTo>
                      <a:pt x="49" y="382"/>
                    </a:lnTo>
                    <a:lnTo>
                      <a:pt x="70" y="359"/>
                    </a:lnTo>
                    <a:lnTo>
                      <a:pt x="94" y="337"/>
                    </a:lnTo>
                    <a:lnTo>
                      <a:pt x="119" y="316"/>
                    </a:lnTo>
                    <a:lnTo>
                      <a:pt x="144" y="295"/>
                    </a:lnTo>
                    <a:lnTo>
                      <a:pt x="169" y="276"/>
                    </a:lnTo>
                    <a:lnTo>
                      <a:pt x="196" y="258"/>
                    </a:lnTo>
                    <a:lnTo>
                      <a:pt x="190" y="226"/>
                    </a:lnTo>
                    <a:lnTo>
                      <a:pt x="186" y="194"/>
                    </a:lnTo>
                    <a:lnTo>
                      <a:pt x="182" y="162"/>
                    </a:lnTo>
                    <a:lnTo>
                      <a:pt x="180" y="130"/>
                    </a:lnTo>
                    <a:lnTo>
                      <a:pt x="179" y="98"/>
                    </a:lnTo>
                    <a:lnTo>
                      <a:pt x="180" y="65"/>
                    </a:lnTo>
                    <a:lnTo>
                      <a:pt x="181" y="33"/>
                    </a:lnTo>
                    <a:lnTo>
                      <a:pt x="186" y="0"/>
                    </a:lnTo>
                    <a:close/>
                  </a:path>
                </a:pathLst>
              </a:custGeom>
              <a:solidFill>
                <a:srgbClr val="ED540E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9" name="Freeform 107"/>
              <p:cNvSpPr>
                <a:spLocks/>
              </p:cNvSpPr>
              <p:nvPr userDrawn="1"/>
            </p:nvSpPr>
            <p:spPr bwMode="auto">
              <a:xfrm>
                <a:off x="4327" y="3708"/>
                <a:ext cx="35" cy="45"/>
              </a:xfrm>
              <a:custGeom>
                <a:avLst/>
                <a:gdLst/>
                <a:ahLst/>
                <a:cxnLst>
                  <a:cxn ang="0">
                    <a:pos x="77" y="0"/>
                  </a:cxn>
                  <a:cxn ang="0">
                    <a:pos x="67" y="15"/>
                  </a:cxn>
                  <a:cxn ang="0">
                    <a:pos x="55" y="31"/>
                  </a:cxn>
                  <a:cxn ang="0">
                    <a:pos x="45" y="47"/>
                  </a:cxn>
                  <a:cxn ang="0">
                    <a:pos x="34" y="65"/>
                  </a:cxn>
                  <a:cxn ang="0">
                    <a:pos x="24" y="82"/>
                  </a:cxn>
                  <a:cxn ang="0">
                    <a:pos x="16" y="99"/>
                  </a:cxn>
                  <a:cxn ang="0">
                    <a:pos x="7" y="117"/>
                  </a:cxn>
                  <a:cxn ang="0">
                    <a:pos x="0" y="135"/>
                  </a:cxn>
                  <a:cxn ang="0">
                    <a:pos x="26" y="126"/>
                  </a:cxn>
                  <a:cxn ang="0">
                    <a:pos x="51" y="118"/>
                  </a:cxn>
                  <a:cxn ang="0">
                    <a:pos x="77" y="111"/>
                  </a:cxn>
                  <a:cxn ang="0">
                    <a:pos x="104" y="105"/>
                  </a:cxn>
                  <a:cxn ang="0">
                    <a:pos x="96" y="79"/>
                  </a:cxn>
                  <a:cxn ang="0">
                    <a:pos x="89" y="53"/>
                  </a:cxn>
                  <a:cxn ang="0">
                    <a:pos x="83" y="26"/>
                  </a:cxn>
                  <a:cxn ang="0">
                    <a:pos x="77" y="0"/>
                  </a:cxn>
                </a:cxnLst>
                <a:rect l="0" t="0" r="r" b="b"/>
                <a:pathLst>
                  <a:path w="104" h="135">
                    <a:moveTo>
                      <a:pt x="77" y="0"/>
                    </a:moveTo>
                    <a:lnTo>
                      <a:pt x="67" y="15"/>
                    </a:lnTo>
                    <a:lnTo>
                      <a:pt x="55" y="31"/>
                    </a:lnTo>
                    <a:lnTo>
                      <a:pt x="45" y="47"/>
                    </a:lnTo>
                    <a:lnTo>
                      <a:pt x="34" y="65"/>
                    </a:lnTo>
                    <a:lnTo>
                      <a:pt x="24" y="82"/>
                    </a:lnTo>
                    <a:lnTo>
                      <a:pt x="16" y="99"/>
                    </a:lnTo>
                    <a:lnTo>
                      <a:pt x="7" y="117"/>
                    </a:lnTo>
                    <a:lnTo>
                      <a:pt x="0" y="135"/>
                    </a:lnTo>
                    <a:lnTo>
                      <a:pt x="26" y="126"/>
                    </a:lnTo>
                    <a:lnTo>
                      <a:pt x="51" y="118"/>
                    </a:lnTo>
                    <a:lnTo>
                      <a:pt x="77" y="111"/>
                    </a:lnTo>
                    <a:lnTo>
                      <a:pt x="104" y="105"/>
                    </a:lnTo>
                    <a:lnTo>
                      <a:pt x="96" y="79"/>
                    </a:lnTo>
                    <a:lnTo>
                      <a:pt x="89" y="53"/>
                    </a:lnTo>
                    <a:lnTo>
                      <a:pt x="83" y="26"/>
                    </a:lnTo>
                    <a:lnTo>
                      <a:pt x="77" y="0"/>
                    </a:lnTo>
                    <a:close/>
                  </a:path>
                </a:pathLst>
              </a:custGeom>
              <a:solidFill>
                <a:srgbClr val="ED540E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0" name="Freeform 108"/>
              <p:cNvSpPr>
                <a:spLocks/>
              </p:cNvSpPr>
              <p:nvPr userDrawn="1"/>
            </p:nvSpPr>
            <p:spPr bwMode="auto">
              <a:xfrm>
                <a:off x="4231" y="3649"/>
                <a:ext cx="43" cy="54"/>
              </a:xfrm>
              <a:custGeom>
                <a:avLst/>
                <a:gdLst/>
                <a:ahLst/>
                <a:cxnLst>
                  <a:cxn ang="0">
                    <a:pos x="95" y="0"/>
                  </a:cxn>
                  <a:cxn ang="0">
                    <a:pos x="81" y="19"/>
                  </a:cxn>
                  <a:cxn ang="0">
                    <a:pos x="68" y="39"/>
                  </a:cxn>
                  <a:cxn ang="0">
                    <a:pos x="55" y="58"/>
                  </a:cxn>
                  <a:cxn ang="0">
                    <a:pos x="42" y="79"/>
                  </a:cxn>
                  <a:cxn ang="0">
                    <a:pos x="32" y="99"/>
                  </a:cxn>
                  <a:cxn ang="0">
                    <a:pos x="21" y="121"/>
                  </a:cxn>
                  <a:cxn ang="0">
                    <a:pos x="10" y="141"/>
                  </a:cxn>
                  <a:cxn ang="0">
                    <a:pos x="0" y="163"/>
                  </a:cxn>
                  <a:cxn ang="0">
                    <a:pos x="32" y="152"/>
                  </a:cxn>
                  <a:cxn ang="0">
                    <a:pos x="63" y="144"/>
                  </a:cxn>
                  <a:cxn ang="0">
                    <a:pos x="95" y="135"/>
                  </a:cxn>
                  <a:cxn ang="0">
                    <a:pos x="128" y="127"/>
                  </a:cxn>
                  <a:cxn ang="0">
                    <a:pos x="117" y="96"/>
                  </a:cxn>
                  <a:cxn ang="0">
                    <a:pos x="108" y="64"/>
                  </a:cxn>
                  <a:cxn ang="0">
                    <a:pos x="102" y="32"/>
                  </a:cxn>
                  <a:cxn ang="0">
                    <a:pos x="95" y="0"/>
                  </a:cxn>
                </a:cxnLst>
                <a:rect l="0" t="0" r="r" b="b"/>
                <a:pathLst>
                  <a:path w="128" h="163">
                    <a:moveTo>
                      <a:pt x="95" y="0"/>
                    </a:moveTo>
                    <a:lnTo>
                      <a:pt x="81" y="19"/>
                    </a:lnTo>
                    <a:lnTo>
                      <a:pt x="68" y="39"/>
                    </a:lnTo>
                    <a:lnTo>
                      <a:pt x="55" y="58"/>
                    </a:lnTo>
                    <a:lnTo>
                      <a:pt x="42" y="79"/>
                    </a:lnTo>
                    <a:lnTo>
                      <a:pt x="32" y="99"/>
                    </a:lnTo>
                    <a:lnTo>
                      <a:pt x="21" y="121"/>
                    </a:lnTo>
                    <a:lnTo>
                      <a:pt x="10" y="141"/>
                    </a:lnTo>
                    <a:lnTo>
                      <a:pt x="0" y="163"/>
                    </a:lnTo>
                    <a:lnTo>
                      <a:pt x="32" y="152"/>
                    </a:lnTo>
                    <a:lnTo>
                      <a:pt x="63" y="144"/>
                    </a:lnTo>
                    <a:lnTo>
                      <a:pt x="95" y="135"/>
                    </a:lnTo>
                    <a:lnTo>
                      <a:pt x="128" y="127"/>
                    </a:lnTo>
                    <a:lnTo>
                      <a:pt x="117" y="96"/>
                    </a:lnTo>
                    <a:lnTo>
                      <a:pt x="108" y="64"/>
                    </a:lnTo>
                    <a:lnTo>
                      <a:pt x="102" y="32"/>
                    </a:lnTo>
                    <a:lnTo>
                      <a:pt x="95" y="0"/>
                    </a:lnTo>
                    <a:close/>
                  </a:path>
                </a:pathLst>
              </a:custGeom>
              <a:solidFill>
                <a:srgbClr val="ED540E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1" name="Freeform 109"/>
              <p:cNvSpPr>
                <a:spLocks/>
              </p:cNvSpPr>
              <p:nvPr userDrawn="1"/>
            </p:nvSpPr>
            <p:spPr bwMode="auto">
              <a:xfrm>
                <a:off x="4274" y="3568"/>
                <a:ext cx="94" cy="123"/>
              </a:xfrm>
              <a:custGeom>
                <a:avLst/>
                <a:gdLst/>
                <a:ahLst/>
                <a:cxnLst>
                  <a:cxn ang="0">
                    <a:pos x="284" y="0"/>
                  </a:cxn>
                  <a:cxn ang="0">
                    <a:pos x="255" y="12"/>
                  </a:cxn>
                  <a:cxn ang="0">
                    <a:pos x="226" y="26"/>
                  </a:cxn>
                  <a:cxn ang="0">
                    <a:pos x="199" y="41"/>
                  </a:cxn>
                  <a:cxn ang="0">
                    <a:pos x="172" y="56"/>
                  </a:cxn>
                  <a:cxn ang="0">
                    <a:pos x="147" y="73"/>
                  </a:cxn>
                  <a:cxn ang="0">
                    <a:pos x="121" y="92"/>
                  </a:cxn>
                  <a:cxn ang="0">
                    <a:pos x="96" y="111"/>
                  </a:cxn>
                  <a:cxn ang="0">
                    <a:pos x="71" y="131"/>
                  </a:cxn>
                  <a:cxn ang="0">
                    <a:pos x="58" y="160"/>
                  </a:cxn>
                  <a:cxn ang="0">
                    <a:pos x="46" y="189"/>
                  </a:cxn>
                  <a:cxn ang="0">
                    <a:pos x="34" y="218"/>
                  </a:cxn>
                  <a:cxn ang="0">
                    <a:pos x="26" y="248"/>
                  </a:cxn>
                  <a:cxn ang="0">
                    <a:pos x="17" y="279"/>
                  </a:cxn>
                  <a:cxn ang="0">
                    <a:pos x="9" y="309"/>
                  </a:cxn>
                  <a:cxn ang="0">
                    <a:pos x="4" y="340"/>
                  </a:cxn>
                  <a:cxn ang="0">
                    <a:pos x="0" y="370"/>
                  </a:cxn>
                  <a:cxn ang="0">
                    <a:pos x="26" y="351"/>
                  </a:cxn>
                  <a:cxn ang="0">
                    <a:pos x="53" y="334"/>
                  </a:cxn>
                  <a:cxn ang="0">
                    <a:pos x="80" y="316"/>
                  </a:cxn>
                  <a:cxn ang="0">
                    <a:pos x="109" y="301"/>
                  </a:cxn>
                  <a:cxn ang="0">
                    <a:pos x="138" y="287"/>
                  </a:cxn>
                  <a:cxn ang="0">
                    <a:pos x="167" y="274"/>
                  </a:cxn>
                  <a:cxn ang="0">
                    <a:pos x="197" y="262"/>
                  </a:cxn>
                  <a:cxn ang="0">
                    <a:pos x="228" y="252"/>
                  </a:cxn>
                  <a:cxn ang="0">
                    <a:pos x="230" y="219"/>
                  </a:cxn>
                  <a:cxn ang="0">
                    <a:pos x="234" y="187"/>
                  </a:cxn>
                  <a:cxn ang="0">
                    <a:pos x="238" y="156"/>
                  </a:cxn>
                  <a:cxn ang="0">
                    <a:pos x="245" y="123"/>
                  </a:cxn>
                  <a:cxn ang="0">
                    <a:pos x="252" y="92"/>
                  </a:cxn>
                  <a:cxn ang="0">
                    <a:pos x="262" y="61"/>
                  </a:cxn>
                  <a:cxn ang="0">
                    <a:pos x="272" y="30"/>
                  </a:cxn>
                  <a:cxn ang="0">
                    <a:pos x="284" y="0"/>
                  </a:cxn>
                </a:cxnLst>
                <a:rect l="0" t="0" r="r" b="b"/>
                <a:pathLst>
                  <a:path w="284" h="370">
                    <a:moveTo>
                      <a:pt x="284" y="0"/>
                    </a:moveTo>
                    <a:lnTo>
                      <a:pt x="255" y="12"/>
                    </a:lnTo>
                    <a:lnTo>
                      <a:pt x="226" y="26"/>
                    </a:lnTo>
                    <a:lnTo>
                      <a:pt x="199" y="41"/>
                    </a:lnTo>
                    <a:lnTo>
                      <a:pt x="172" y="56"/>
                    </a:lnTo>
                    <a:lnTo>
                      <a:pt x="147" y="73"/>
                    </a:lnTo>
                    <a:lnTo>
                      <a:pt x="121" y="92"/>
                    </a:lnTo>
                    <a:lnTo>
                      <a:pt x="96" y="111"/>
                    </a:lnTo>
                    <a:lnTo>
                      <a:pt x="71" y="131"/>
                    </a:lnTo>
                    <a:lnTo>
                      <a:pt x="58" y="160"/>
                    </a:lnTo>
                    <a:lnTo>
                      <a:pt x="46" y="189"/>
                    </a:lnTo>
                    <a:lnTo>
                      <a:pt x="34" y="218"/>
                    </a:lnTo>
                    <a:lnTo>
                      <a:pt x="26" y="248"/>
                    </a:lnTo>
                    <a:lnTo>
                      <a:pt x="17" y="279"/>
                    </a:lnTo>
                    <a:lnTo>
                      <a:pt x="9" y="309"/>
                    </a:lnTo>
                    <a:lnTo>
                      <a:pt x="4" y="340"/>
                    </a:lnTo>
                    <a:lnTo>
                      <a:pt x="0" y="370"/>
                    </a:lnTo>
                    <a:lnTo>
                      <a:pt x="26" y="351"/>
                    </a:lnTo>
                    <a:lnTo>
                      <a:pt x="53" y="334"/>
                    </a:lnTo>
                    <a:lnTo>
                      <a:pt x="80" y="316"/>
                    </a:lnTo>
                    <a:lnTo>
                      <a:pt x="109" y="301"/>
                    </a:lnTo>
                    <a:lnTo>
                      <a:pt x="138" y="287"/>
                    </a:lnTo>
                    <a:lnTo>
                      <a:pt x="167" y="274"/>
                    </a:lnTo>
                    <a:lnTo>
                      <a:pt x="197" y="262"/>
                    </a:lnTo>
                    <a:lnTo>
                      <a:pt x="228" y="252"/>
                    </a:lnTo>
                    <a:lnTo>
                      <a:pt x="230" y="219"/>
                    </a:lnTo>
                    <a:lnTo>
                      <a:pt x="234" y="187"/>
                    </a:lnTo>
                    <a:lnTo>
                      <a:pt x="238" y="156"/>
                    </a:lnTo>
                    <a:lnTo>
                      <a:pt x="245" y="123"/>
                    </a:lnTo>
                    <a:lnTo>
                      <a:pt x="252" y="92"/>
                    </a:lnTo>
                    <a:lnTo>
                      <a:pt x="262" y="61"/>
                    </a:lnTo>
                    <a:lnTo>
                      <a:pt x="272" y="30"/>
                    </a:lnTo>
                    <a:lnTo>
                      <a:pt x="284" y="0"/>
                    </a:lnTo>
                    <a:close/>
                  </a:path>
                </a:pathLst>
              </a:custGeom>
              <a:solidFill>
                <a:srgbClr val="ED540E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2" name="Freeform 110"/>
              <p:cNvSpPr>
                <a:spLocks/>
              </p:cNvSpPr>
              <p:nvPr userDrawn="1"/>
            </p:nvSpPr>
            <p:spPr bwMode="auto">
              <a:xfrm>
                <a:off x="4382" y="3582"/>
                <a:ext cx="128" cy="128"/>
              </a:xfrm>
              <a:custGeom>
                <a:avLst/>
                <a:gdLst/>
                <a:ahLst/>
                <a:cxnLst>
                  <a:cxn ang="0">
                    <a:pos x="257" y="14"/>
                  </a:cxn>
                  <a:cxn ang="0">
                    <a:pos x="203" y="49"/>
                  </a:cxn>
                  <a:cxn ang="0">
                    <a:pos x="176" y="94"/>
                  </a:cxn>
                  <a:cxn ang="0">
                    <a:pos x="175" y="149"/>
                  </a:cxn>
                  <a:cxn ang="0">
                    <a:pos x="165" y="175"/>
                  </a:cxn>
                  <a:cxn ang="0">
                    <a:pos x="143" y="175"/>
                  </a:cxn>
                  <a:cxn ang="0">
                    <a:pos x="116" y="175"/>
                  </a:cxn>
                  <a:cxn ang="0">
                    <a:pos x="83" y="176"/>
                  </a:cxn>
                  <a:cxn ang="0">
                    <a:pos x="48" y="203"/>
                  </a:cxn>
                  <a:cxn ang="0">
                    <a:pos x="14" y="257"/>
                  </a:cxn>
                  <a:cxn ang="0">
                    <a:pos x="20" y="268"/>
                  </a:cxn>
                  <a:cxn ang="0">
                    <a:pos x="61" y="237"/>
                  </a:cxn>
                  <a:cxn ang="0">
                    <a:pos x="106" y="210"/>
                  </a:cxn>
                  <a:cxn ang="0">
                    <a:pos x="152" y="186"/>
                  </a:cxn>
                  <a:cxn ang="0">
                    <a:pos x="166" y="201"/>
                  </a:cxn>
                  <a:cxn ang="0">
                    <a:pos x="150" y="253"/>
                  </a:cxn>
                  <a:cxn ang="0">
                    <a:pos x="139" y="305"/>
                  </a:cxn>
                  <a:cxn ang="0">
                    <a:pos x="132" y="357"/>
                  </a:cxn>
                  <a:cxn ang="0">
                    <a:pos x="163" y="375"/>
                  </a:cxn>
                  <a:cxn ang="0">
                    <a:pos x="231" y="362"/>
                  </a:cxn>
                  <a:cxn ang="0">
                    <a:pos x="275" y="344"/>
                  </a:cxn>
                  <a:cxn ang="0">
                    <a:pos x="297" y="321"/>
                  </a:cxn>
                  <a:cxn ang="0">
                    <a:pos x="321" y="297"/>
                  </a:cxn>
                  <a:cxn ang="0">
                    <a:pos x="344" y="276"/>
                  </a:cxn>
                  <a:cxn ang="0">
                    <a:pos x="360" y="231"/>
                  </a:cxn>
                  <a:cxn ang="0">
                    <a:pos x="375" y="163"/>
                  </a:cxn>
                  <a:cxn ang="0">
                    <a:pos x="357" y="132"/>
                  </a:cxn>
                  <a:cxn ang="0">
                    <a:pos x="304" y="139"/>
                  </a:cxn>
                  <a:cxn ang="0">
                    <a:pos x="252" y="150"/>
                  </a:cxn>
                  <a:cxn ang="0">
                    <a:pos x="201" y="166"/>
                  </a:cxn>
                  <a:cxn ang="0">
                    <a:pos x="187" y="152"/>
                  </a:cxn>
                  <a:cxn ang="0">
                    <a:pos x="209" y="106"/>
                  </a:cxn>
                  <a:cxn ang="0">
                    <a:pos x="236" y="62"/>
                  </a:cxn>
                  <a:cxn ang="0">
                    <a:pos x="268" y="21"/>
                  </a:cxn>
                </a:cxnLst>
                <a:rect l="0" t="0" r="r" b="b"/>
                <a:pathLst>
                  <a:path w="384" h="384">
                    <a:moveTo>
                      <a:pt x="285" y="0"/>
                    </a:moveTo>
                    <a:lnTo>
                      <a:pt x="257" y="14"/>
                    </a:lnTo>
                    <a:lnTo>
                      <a:pt x="230" y="30"/>
                    </a:lnTo>
                    <a:lnTo>
                      <a:pt x="203" y="49"/>
                    </a:lnTo>
                    <a:lnTo>
                      <a:pt x="177" y="67"/>
                    </a:lnTo>
                    <a:lnTo>
                      <a:pt x="176" y="94"/>
                    </a:lnTo>
                    <a:lnTo>
                      <a:pt x="175" y="121"/>
                    </a:lnTo>
                    <a:lnTo>
                      <a:pt x="175" y="149"/>
                    </a:lnTo>
                    <a:lnTo>
                      <a:pt x="176" y="176"/>
                    </a:lnTo>
                    <a:lnTo>
                      <a:pt x="165" y="175"/>
                    </a:lnTo>
                    <a:lnTo>
                      <a:pt x="154" y="175"/>
                    </a:lnTo>
                    <a:lnTo>
                      <a:pt x="143" y="175"/>
                    </a:lnTo>
                    <a:lnTo>
                      <a:pt x="133" y="175"/>
                    </a:lnTo>
                    <a:lnTo>
                      <a:pt x="116" y="175"/>
                    </a:lnTo>
                    <a:lnTo>
                      <a:pt x="99" y="175"/>
                    </a:lnTo>
                    <a:lnTo>
                      <a:pt x="83" y="176"/>
                    </a:lnTo>
                    <a:lnTo>
                      <a:pt x="67" y="177"/>
                    </a:lnTo>
                    <a:lnTo>
                      <a:pt x="48" y="203"/>
                    </a:lnTo>
                    <a:lnTo>
                      <a:pt x="30" y="230"/>
                    </a:lnTo>
                    <a:lnTo>
                      <a:pt x="14" y="257"/>
                    </a:lnTo>
                    <a:lnTo>
                      <a:pt x="0" y="285"/>
                    </a:lnTo>
                    <a:lnTo>
                      <a:pt x="20" y="268"/>
                    </a:lnTo>
                    <a:lnTo>
                      <a:pt x="41" y="252"/>
                    </a:lnTo>
                    <a:lnTo>
                      <a:pt x="61" y="237"/>
                    </a:lnTo>
                    <a:lnTo>
                      <a:pt x="84" y="222"/>
                    </a:lnTo>
                    <a:lnTo>
                      <a:pt x="106" y="210"/>
                    </a:lnTo>
                    <a:lnTo>
                      <a:pt x="129" y="198"/>
                    </a:lnTo>
                    <a:lnTo>
                      <a:pt x="152" y="186"/>
                    </a:lnTo>
                    <a:lnTo>
                      <a:pt x="176" y="176"/>
                    </a:lnTo>
                    <a:lnTo>
                      <a:pt x="166" y="201"/>
                    </a:lnTo>
                    <a:lnTo>
                      <a:pt x="157" y="227"/>
                    </a:lnTo>
                    <a:lnTo>
                      <a:pt x="150" y="253"/>
                    </a:lnTo>
                    <a:lnTo>
                      <a:pt x="143" y="279"/>
                    </a:lnTo>
                    <a:lnTo>
                      <a:pt x="139" y="305"/>
                    </a:lnTo>
                    <a:lnTo>
                      <a:pt x="135" y="332"/>
                    </a:lnTo>
                    <a:lnTo>
                      <a:pt x="132" y="357"/>
                    </a:lnTo>
                    <a:lnTo>
                      <a:pt x="129" y="384"/>
                    </a:lnTo>
                    <a:lnTo>
                      <a:pt x="163" y="375"/>
                    </a:lnTo>
                    <a:lnTo>
                      <a:pt x="196" y="367"/>
                    </a:lnTo>
                    <a:lnTo>
                      <a:pt x="231" y="362"/>
                    </a:lnTo>
                    <a:lnTo>
                      <a:pt x="265" y="357"/>
                    </a:lnTo>
                    <a:lnTo>
                      <a:pt x="275" y="344"/>
                    </a:lnTo>
                    <a:lnTo>
                      <a:pt x="286" y="333"/>
                    </a:lnTo>
                    <a:lnTo>
                      <a:pt x="297" y="321"/>
                    </a:lnTo>
                    <a:lnTo>
                      <a:pt x="309" y="309"/>
                    </a:lnTo>
                    <a:lnTo>
                      <a:pt x="321" y="297"/>
                    </a:lnTo>
                    <a:lnTo>
                      <a:pt x="332" y="286"/>
                    </a:lnTo>
                    <a:lnTo>
                      <a:pt x="344" y="276"/>
                    </a:lnTo>
                    <a:lnTo>
                      <a:pt x="357" y="266"/>
                    </a:lnTo>
                    <a:lnTo>
                      <a:pt x="360" y="231"/>
                    </a:lnTo>
                    <a:lnTo>
                      <a:pt x="367" y="197"/>
                    </a:lnTo>
                    <a:lnTo>
                      <a:pt x="375" y="163"/>
                    </a:lnTo>
                    <a:lnTo>
                      <a:pt x="384" y="130"/>
                    </a:lnTo>
                    <a:lnTo>
                      <a:pt x="357" y="132"/>
                    </a:lnTo>
                    <a:lnTo>
                      <a:pt x="330" y="135"/>
                    </a:lnTo>
                    <a:lnTo>
                      <a:pt x="304" y="139"/>
                    </a:lnTo>
                    <a:lnTo>
                      <a:pt x="278" y="144"/>
                    </a:lnTo>
                    <a:lnTo>
                      <a:pt x="252" y="150"/>
                    </a:lnTo>
                    <a:lnTo>
                      <a:pt x="227" y="158"/>
                    </a:lnTo>
                    <a:lnTo>
                      <a:pt x="201" y="166"/>
                    </a:lnTo>
                    <a:lnTo>
                      <a:pt x="176" y="176"/>
                    </a:lnTo>
                    <a:lnTo>
                      <a:pt x="187" y="152"/>
                    </a:lnTo>
                    <a:lnTo>
                      <a:pt x="197" y="130"/>
                    </a:lnTo>
                    <a:lnTo>
                      <a:pt x="209" y="106"/>
                    </a:lnTo>
                    <a:lnTo>
                      <a:pt x="222" y="84"/>
                    </a:lnTo>
                    <a:lnTo>
                      <a:pt x="236" y="62"/>
                    </a:lnTo>
                    <a:lnTo>
                      <a:pt x="251" y="41"/>
                    </a:lnTo>
                    <a:lnTo>
                      <a:pt x="268" y="21"/>
                    </a:lnTo>
                    <a:lnTo>
                      <a:pt x="285" y="0"/>
                    </a:lnTo>
                    <a:close/>
                  </a:path>
                </a:pathLst>
              </a:custGeom>
              <a:solidFill>
                <a:srgbClr val="ED750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3" name="Freeform 111"/>
              <p:cNvSpPr>
                <a:spLocks/>
              </p:cNvSpPr>
              <p:nvPr userDrawn="1"/>
            </p:nvSpPr>
            <p:spPr bwMode="auto">
              <a:xfrm>
                <a:off x="4362" y="3640"/>
                <a:ext cx="79" cy="103"/>
              </a:xfrm>
              <a:custGeom>
                <a:avLst/>
                <a:gdLst/>
                <a:ahLst/>
                <a:cxnLst>
                  <a:cxn ang="0">
                    <a:pos x="236" y="0"/>
                  </a:cxn>
                  <a:cxn ang="0">
                    <a:pos x="212" y="10"/>
                  </a:cxn>
                  <a:cxn ang="0">
                    <a:pos x="189" y="22"/>
                  </a:cxn>
                  <a:cxn ang="0">
                    <a:pos x="166" y="34"/>
                  </a:cxn>
                  <a:cxn ang="0">
                    <a:pos x="144" y="46"/>
                  </a:cxn>
                  <a:cxn ang="0">
                    <a:pos x="121" y="61"/>
                  </a:cxn>
                  <a:cxn ang="0">
                    <a:pos x="101" y="76"/>
                  </a:cxn>
                  <a:cxn ang="0">
                    <a:pos x="80" y="92"/>
                  </a:cxn>
                  <a:cxn ang="0">
                    <a:pos x="60" y="109"/>
                  </a:cxn>
                  <a:cxn ang="0">
                    <a:pos x="49" y="133"/>
                  </a:cxn>
                  <a:cxn ang="0">
                    <a:pos x="38" y="157"/>
                  </a:cxn>
                  <a:cxn ang="0">
                    <a:pos x="30" y="181"/>
                  </a:cxn>
                  <a:cxn ang="0">
                    <a:pos x="22" y="206"/>
                  </a:cxn>
                  <a:cxn ang="0">
                    <a:pos x="14" y="231"/>
                  </a:cxn>
                  <a:cxn ang="0">
                    <a:pos x="9" y="256"/>
                  </a:cxn>
                  <a:cxn ang="0">
                    <a:pos x="4" y="282"/>
                  </a:cxn>
                  <a:cxn ang="0">
                    <a:pos x="0" y="307"/>
                  </a:cxn>
                  <a:cxn ang="0">
                    <a:pos x="22" y="292"/>
                  </a:cxn>
                  <a:cxn ang="0">
                    <a:pos x="45" y="276"/>
                  </a:cxn>
                  <a:cxn ang="0">
                    <a:pos x="67" y="262"/>
                  </a:cxn>
                  <a:cxn ang="0">
                    <a:pos x="91" y="249"/>
                  </a:cxn>
                  <a:cxn ang="0">
                    <a:pos x="115" y="238"/>
                  </a:cxn>
                  <a:cxn ang="0">
                    <a:pos x="139" y="227"/>
                  </a:cxn>
                  <a:cxn ang="0">
                    <a:pos x="165" y="217"/>
                  </a:cxn>
                  <a:cxn ang="0">
                    <a:pos x="189" y="208"/>
                  </a:cxn>
                  <a:cxn ang="0">
                    <a:pos x="192" y="181"/>
                  </a:cxn>
                  <a:cxn ang="0">
                    <a:pos x="195" y="156"/>
                  </a:cxn>
                  <a:cxn ang="0">
                    <a:pos x="199" y="129"/>
                  </a:cxn>
                  <a:cxn ang="0">
                    <a:pos x="203" y="103"/>
                  </a:cxn>
                  <a:cxn ang="0">
                    <a:pos x="210" y="77"/>
                  </a:cxn>
                  <a:cxn ang="0">
                    <a:pos x="217" y="51"/>
                  </a:cxn>
                  <a:cxn ang="0">
                    <a:pos x="226" y="25"/>
                  </a:cxn>
                  <a:cxn ang="0">
                    <a:pos x="236" y="0"/>
                  </a:cxn>
                </a:cxnLst>
                <a:rect l="0" t="0" r="r" b="b"/>
                <a:pathLst>
                  <a:path w="236" h="307">
                    <a:moveTo>
                      <a:pt x="236" y="0"/>
                    </a:moveTo>
                    <a:lnTo>
                      <a:pt x="212" y="10"/>
                    </a:lnTo>
                    <a:lnTo>
                      <a:pt x="189" y="22"/>
                    </a:lnTo>
                    <a:lnTo>
                      <a:pt x="166" y="34"/>
                    </a:lnTo>
                    <a:lnTo>
                      <a:pt x="144" y="46"/>
                    </a:lnTo>
                    <a:lnTo>
                      <a:pt x="121" y="61"/>
                    </a:lnTo>
                    <a:lnTo>
                      <a:pt x="101" y="76"/>
                    </a:lnTo>
                    <a:lnTo>
                      <a:pt x="80" y="92"/>
                    </a:lnTo>
                    <a:lnTo>
                      <a:pt x="60" y="109"/>
                    </a:lnTo>
                    <a:lnTo>
                      <a:pt x="49" y="133"/>
                    </a:lnTo>
                    <a:lnTo>
                      <a:pt x="38" y="157"/>
                    </a:lnTo>
                    <a:lnTo>
                      <a:pt x="30" y="181"/>
                    </a:lnTo>
                    <a:lnTo>
                      <a:pt x="22" y="206"/>
                    </a:lnTo>
                    <a:lnTo>
                      <a:pt x="14" y="231"/>
                    </a:lnTo>
                    <a:lnTo>
                      <a:pt x="9" y="256"/>
                    </a:lnTo>
                    <a:lnTo>
                      <a:pt x="4" y="282"/>
                    </a:lnTo>
                    <a:lnTo>
                      <a:pt x="0" y="307"/>
                    </a:lnTo>
                    <a:lnTo>
                      <a:pt x="22" y="292"/>
                    </a:lnTo>
                    <a:lnTo>
                      <a:pt x="45" y="276"/>
                    </a:lnTo>
                    <a:lnTo>
                      <a:pt x="67" y="262"/>
                    </a:lnTo>
                    <a:lnTo>
                      <a:pt x="91" y="249"/>
                    </a:lnTo>
                    <a:lnTo>
                      <a:pt x="115" y="238"/>
                    </a:lnTo>
                    <a:lnTo>
                      <a:pt x="139" y="227"/>
                    </a:lnTo>
                    <a:lnTo>
                      <a:pt x="165" y="217"/>
                    </a:lnTo>
                    <a:lnTo>
                      <a:pt x="189" y="208"/>
                    </a:lnTo>
                    <a:lnTo>
                      <a:pt x="192" y="181"/>
                    </a:lnTo>
                    <a:lnTo>
                      <a:pt x="195" y="156"/>
                    </a:lnTo>
                    <a:lnTo>
                      <a:pt x="199" y="129"/>
                    </a:lnTo>
                    <a:lnTo>
                      <a:pt x="203" y="103"/>
                    </a:lnTo>
                    <a:lnTo>
                      <a:pt x="210" y="77"/>
                    </a:lnTo>
                    <a:lnTo>
                      <a:pt x="217" y="51"/>
                    </a:lnTo>
                    <a:lnTo>
                      <a:pt x="226" y="25"/>
                    </a:lnTo>
                    <a:lnTo>
                      <a:pt x="236" y="0"/>
                    </a:lnTo>
                    <a:close/>
                  </a:path>
                </a:pathLst>
              </a:custGeom>
              <a:solidFill>
                <a:srgbClr val="ED540E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4" name="Freeform 112"/>
              <p:cNvSpPr>
                <a:spLocks/>
              </p:cNvSpPr>
              <p:nvPr userDrawn="1"/>
            </p:nvSpPr>
            <p:spPr bwMode="auto">
              <a:xfrm>
                <a:off x="4470" y="3670"/>
                <a:ext cx="31" cy="31"/>
              </a:xfrm>
              <a:custGeom>
                <a:avLst/>
                <a:gdLst/>
                <a:ahLst/>
                <a:cxnLst>
                  <a:cxn ang="0">
                    <a:pos x="92" y="0"/>
                  </a:cxn>
                  <a:cxn ang="0">
                    <a:pos x="79" y="10"/>
                  </a:cxn>
                  <a:cxn ang="0">
                    <a:pos x="67" y="20"/>
                  </a:cxn>
                  <a:cxn ang="0">
                    <a:pos x="56" y="31"/>
                  </a:cxn>
                  <a:cxn ang="0">
                    <a:pos x="44" y="43"/>
                  </a:cxn>
                  <a:cxn ang="0">
                    <a:pos x="32" y="55"/>
                  </a:cxn>
                  <a:cxn ang="0">
                    <a:pos x="21" y="67"/>
                  </a:cxn>
                  <a:cxn ang="0">
                    <a:pos x="10" y="78"/>
                  </a:cxn>
                  <a:cxn ang="0">
                    <a:pos x="0" y="91"/>
                  </a:cxn>
                  <a:cxn ang="0">
                    <a:pos x="13" y="90"/>
                  </a:cxn>
                  <a:cxn ang="0">
                    <a:pos x="27" y="89"/>
                  </a:cxn>
                  <a:cxn ang="0">
                    <a:pos x="40" y="89"/>
                  </a:cxn>
                  <a:cxn ang="0">
                    <a:pos x="54" y="89"/>
                  </a:cxn>
                  <a:cxn ang="0">
                    <a:pos x="63" y="89"/>
                  </a:cxn>
                  <a:cxn ang="0">
                    <a:pos x="72" y="89"/>
                  </a:cxn>
                  <a:cxn ang="0">
                    <a:pos x="81" y="89"/>
                  </a:cxn>
                  <a:cxn ang="0">
                    <a:pos x="90" y="90"/>
                  </a:cxn>
                  <a:cxn ang="0">
                    <a:pos x="90" y="90"/>
                  </a:cxn>
                  <a:cxn ang="0">
                    <a:pos x="90" y="90"/>
                  </a:cxn>
                  <a:cxn ang="0">
                    <a:pos x="90" y="90"/>
                  </a:cxn>
                  <a:cxn ang="0">
                    <a:pos x="91" y="90"/>
                  </a:cxn>
                  <a:cxn ang="0">
                    <a:pos x="91" y="90"/>
                  </a:cxn>
                  <a:cxn ang="0">
                    <a:pos x="91" y="90"/>
                  </a:cxn>
                  <a:cxn ang="0">
                    <a:pos x="91" y="90"/>
                  </a:cxn>
                  <a:cxn ang="0">
                    <a:pos x="90" y="68"/>
                  </a:cxn>
                  <a:cxn ang="0">
                    <a:pos x="90" y="45"/>
                  </a:cxn>
                  <a:cxn ang="0">
                    <a:pos x="90" y="22"/>
                  </a:cxn>
                  <a:cxn ang="0">
                    <a:pos x="92" y="0"/>
                  </a:cxn>
                </a:cxnLst>
                <a:rect l="0" t="0" r="r" b="b"/>
                <a:pathLst>
                  <a:path w="92" h="91">
                    <a:moveTo>
                      <a:pt x="92" y="0"/>
                    </a:moveTo>
                    <a:lnTo>
                      <a:pt x="79" y="10"/>
                    </a:lnTo>
                    <a:lnTo>
                      <a:pt x="67" y="20"/>
                    </a:lnTo>
                    <a:lnTo>
                      <a:pt x="56" y="31"/>
                    </a:lnTo>
                    <a:lnTo>
                      <a:pt x="44" y="43"/>
                    </a:lnTo>
                    <a:lnTo>
                      <a:pt x="32" y="55"/>
                    </a:lnTo>
                    <a:lnTo>
                      <a:pt x="21" y="67"/>
                    </a:lnTo>
                    <a:lnTo>
                      <a:pt x="10" y="78"/>
                    </a:lnTo>
                    <a:lnTo>
                      <a:pt x="0" y="91"/>
                    </a:lnTo>
                    <a:lnTo>
                      <a:pt x="13" y="90"/>
                    </a:lnTo>
                    <a:lnTo>
                      <a:pt x="27" y="89"/>
                    </a:lnTo>
                    <a:lnTo>
                      <a:pt x="40" y="89"/>
                    </a:lnTo>
                    <a:lnTo>
                      <a:pt x="54" y="89"/>
                    </a:lnTo>
                    <a:lnTo>
                      <a:pt x="63" y="89"/>
                    </a:lnTo>
                    <a:lnTo>
                      <a:pt x="72" y="89"/>
                    </a:lnTo>
                    <a:lnTo>
                      <a:pt x="81" y="89"/>
                    </a:lnTo>
                    <a:lnTo>
                      <a:pt x="90" y="90"/>
                    </a:lnTo>
                    <a:lnTo>
                      <a:pt x="90" y="90"/>
                    </a:lnTo>
                    <a:lnTo>
                      <a:pt x="90" y="90"/>
                    </a:lnTo>
                    <a:lnTo>
                      <a:pt x="90" y="90"/>
                    </a:lnTo>
                    <a:lnTo>
                      <a:pt x="91" y="90"/>
                    </a:lnTo>
                    <a:lnTo>
                      <a:pt x="91" y="90"/>
                    </a:lnTo>
                    <a:lnTo>
                      <a:pt x="91" y="90"/>
                    </a:lnTo>
                    <a:lnTo>
                      <a:pt x="91" y="90"/>
                    </a:lnTo>
                    <a:lnTo>
                      <a:pt x="90" y="68"/>
                    </a:lnTo>
                    <a:lnTo>
                      <a:pt x="90" y="45"/>
                    </a:lnTo>
                    <a:lnTo>
                      <a:pt x="90" y="22"/>
                    </a:lnTo>
                    <a:lnTo>
                      <a:pt x="92" y="0"/>
                    </a:lnTo>
                    <a:close/>
                  </a:path>
                </a:pathLst>
              </a:custGeom>
              <a:solidFill>
                <a:srgbClr val="ED540E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5" name="Freeform 113"/>
              <p:cNvSpPr>
                <a:spLocks/>
              </p:cNvSpPr>
              <p:nvPr userDrawn="1"/>
            </p:nvSpPr>
            <p:spPr bwMode="auto">
              <a:xfrm>
                <a:off x="4404" y="3604"/>
                <a:ext cx="37" cy="37"/>
              </a:xfrm>
              <a:custGeom>
                <a:avLst/>
                <a:gdLst/>
                <a:ahLst/>
                <a:cxnLst>
                  <a:cxn ang="0">
                    <a:pos x="110" y="0"/>
                  </a:cxn>
                  <a:cxn ang="0">
                    <a:pos x="95" y="12"/>
                  </a:cxn>
                  <a:cxn ang="0">
                    <a:pos x="81" y="25"/>
                  </a:cxn>
                  <a:cxn ang="0">
                    <a:pos x="66" y="38"/>
                  </a:cxn>
                  <a:cxn ang="0">
                    <a:pos x="52" y="52"/>
                  </a:cxn>
                  <a:cxn ang="0">
                    <a:pos x="38" y="66"/>
                  </a:cxn>
                  <a:cxn ang="0">
                    <a:pos x="25" y="81"/>
                  </a:cxn>
                  <a:cxn ang="0">
                    <a:pos x="12" y="95"/>
                  </a:cxn>
                  <a:cxn ang="0">
                    <a:pos x="0" y="110"/>
                  </a:cxn>
                  <a:cxn ang="0">
                    <a:pos x="16" y="109"/>
                  </a:cxn>
                  <a:cxn ang="0">
                    <a:pos x="32" y="108"/>
                  </a:cxn>
                  <a:cxn ang="0">
                    <a:pos x="49" y="108"/>
                  </a:cxn>
                  <a:cxn ang="0">
                    <a:pos x="66" y="108"/>
                  </a:cxn>
                  <a:cxn ang="0">
                    <a:pos x="76" y="108"/>
                  </a:cxn>
                  <a:cxn ang="0">
                    <a:pos x="87" y="108"/>
                  </a:cxn>
                  <a:cxn ang="0">
                    <a:pos x="98" y="108"/>
                  </a:cxn>
                  <a:cxn ang="0">
                    <a:pos x="109" y="109"/>
                  </a:cxn>
                  <a:cxn ang="0">
                    <a:pos x="108" y="82"/>
                  </a:cxn>
                  <a:cxn ang="0">
                    <a:pos x="108" y="54"/>
                  </a:cxn>
                  <a:cxn ang="0">
                    <a:pos x="109" y="27"/>
                  </a:cxn>
                  <a:cxn ang="0">
                    <a:pos x="110" y="0"/>
                  </a:cxn>
                </a:cxnLst>
                <a:rect l="0" t="0" r="r" b="b"/>
                <a:pathLst>
                  <a:path w="110" h="110">
                    <a:moveTo>
                      <a:pt x="110" y="0"/>
                    </a:moveTo>
                    <a:lnTo>
                      <a:pt x="95" y="12"/>
                    </a:lnTo>
                    <a:lnTo>
                      <a:pt x="81" y="25"/>
                    </a:lnTo>
                    <a:lnTo>
                      <a:pt x="66" y="38"/>
                    </a:lnTo>
                    <a:lnTo>
                      <a:pt x="52" y="52"/>
                    </a:lnTo>
                    <a:lnTo>
                      <a:pt x="38" y="66"/>
                    </a:lnTo>
                    <a:lnTo>
                      <a:pt x="25" y="81"/>
                    </a:lnTo>
                    <a:lnTo>
                      <a:pt x="12" y="95"/>
                    </a:lnTo>
                    <a:lnTo>
                      <a:pt x="0" y="110"/>
                    </a:lnTo>
                    <a:lnTo>
                      <a:pt x="16" y="109"/>
                    </a:lnTo>
                    <a:lnTo>
                      <a:pt x="32" y="108"/>
                    </a:lnTo>
                    <a:lnTo>
                      <a:pt x="49" y="108"/>
                    </a:lnTo>
                    <a:lnTo>
                      <a:pt x="66" y="108"/>
                    </a:lnTo>
                    <a:lnTo>
                      <a:pt x="76" y="108"/>
                    </a:lnTo>
                    <a:lnTo>
                      <a:pt x="87" y="108"/>
                    </a:lnTo>
                    <a:lnTo>
                      <a:pt x="98" y="108"/>
                    </a:lnTo>
                    <a:lnTo>
                      <a:pt x="109" y="109"/>
                    </a:lnTo>
                    <a:lnTo>
                      <a:pt x="108" y="82"/>
                    </a:lnTo>
                    <a:lnTo>
                      <a:pt x="108" y="54"/>
                    </a:lnTo>
                    <a:lnTo>
                      <a:pt x="109" y="27"/>
                    </a:lnTo>
                    <a:lnTo>
                      <a:pt x="110" y="0"/>
                    </a:lnTo>
                    <a:close/>
                  </a:path>
                </a:pathLst>
              </a:custGeom>
              <a:solidFill>
                <a:srgbClr val="ED540E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6" name="Freeform 114"/>
              <p:cNvSpPr>
                <a:spLocks/>
              </p:cNvSpPr>
              <p:nvPr userDrawn="1"/>
            </p:nvSpPr>
            <p:spPr bwMode="auto">
              <a:xfrm>
                <a:off x="4441" y="3562"/>
                <a:ext cx="102" cy="78"/>
              </a:xfrm>
              <a:custGeom>
                <a:avLst/>
                <a:gdLst/>
                <a:ahLst/>
                <a:cxnLst>
                  <a:cxn ang="0">
                    <a:pos x="307" y="0"/>
                  </a:cxn>
                  <a:cxn ang="0">
                    <a:pos x="282" y="3"/>
                  </a:cxn>
                  <a:cxn ang="0">
                    <a:pos x="256" y="8"/>
                  </a:cxn>
                  <a:cxn ang="0">
                    <a:pos x="231" y="14"/>
                  </a:cxn>
                  <a:cxn ang="0">
                    <a:pos x="206" y="21"/>
                  </a:cxn>
                  <a:cxn ang="0">
                    <a:pos x="181" y="29"/>
                  </a:cxn>
                  <a:cxn ang="0">
                    <a:pos x="156" y="38"/>
                  </a:cxn>
                  <a:cxn ang="0">
                    <a:pos x="133" y="48"/>
                  </a:cxn>
                  <a:cxn ang="0">
                    <a:pos x="109" y="59"/>
                  </a:cxn>
                  <a:cxn ang="0">
                    <a:pos x="92" y="80"/>
                  </a:cxn>
                  <a:cxn ang="0">
                    <a:pos x="75" y="100"/>
                  </a:cxn>
                  <a:cxn ang="0">
                    <a:pos x="60" y="121"/>
                  </a:cxn>
                  <a:cxn ang="0">
                    <a:pos x="46" y="143"/>
                  </a:cxn>
                  <a:cxn ang="0">
                    <a:pos x="33" y="165"/>
                  </a:cxn>
                  <a:cxn ang="0">
                    <a:pos x="21" y="189"/>
                  </a:cxn>
                  <a:cxn ang="0">
                    <a:pos x="11" y="211"/>
                  </a:cxn>
                  <a:cxn ang="0">
                    <a:pos x="0" y="235"/>
                  </a:cxn>
                  <a:cxn ang="0">
                    <a:pos x="25" y="225"/>
                  </a:cxn>
                  <a:cxn ang="0">
                    <a:pos x="51" y="217"/>
                  </a:cxn>
                  <a:cxn ang="0">
                    <a:pos x="76" y="209"/>
                  </a:cxn>
                  <a:cxn ang="0">
                    <a:pos x="102" y="203"/>
                  </a:cxn>
                  <a:cxn ang="0">
                    <a:pos x="128" y="198"/>
                  </a:cxn>
                  <a:cxn ang="0">
                    <a:pos x="154" y="194"/>
                  </a:cxn>
                  <a:cxn ang="0">
                    <a:pos x="181" y="191"/>
                  </a:cxn>
                  <a:cxn ang="0">
                    <a:pos x="208" y="189"/>
                  </a:cxn>
                  <a:cxn ang="0">
                    <a:pos x="217" y="164"/>
                  </a:cxn>
                  <a:cxn ang="0">
                    <a:pos x="227" y="139"/>
                  </a:cxn>
                  <a:cxn ang="0">
                    <a:pos x="237" y="114"/>
                  </a:cxn>
                  <a:cxn ang="0">
                    <a:pos x="249" y="90"/>
                  </a:cxn>
                  <a:cxn ang="0">
                    <a:pos x="262" y="67"/>
                  </a:cxn>
                  <a:cxn ang="0">
                    <a:pos x="276" y="44"/>
                  </a:cxn>
                  <a:cxn ang="0">
                    <a:pos x="291" y="21"/>
                  </a:cxn>
                  <a:cxn ang="0">
                    <a:pos x="307" y="0"/>
                  </a:cxn>
                </a:cxnLst>
                <a:rect l="0" t="0" r="r" b="b"/>
                <a:pathLst>
                  <a:path w="307" h="235">
                    <a:moveTo>
                      <a:pt x="307" y="0"/>
                    </a:moveTo>
                    <a:lnTo>
                      <a:pt x="282" y="3"/>
                    </a:lnTo>
                    <a:lnTo>
                      <a:pt x="256" y="8"/>
                    </a:lnTo>
                    <a:lnTo>
                      <a:pt x="231" y="14"/>
                    </a:lnTo>
                    <a:lnTo>
                      <a:pt x="206" y="21"/>
                    </a:lnTo>
                    <a:lnTo>
                      <a:pt x="181" y="29"/>
                    </a:lnTo>
                    <a:lnTo>
                      <a:pt x="156" y="38"/>
                    </a:lnTo>
                    <a:lnTo>
                      <a:pt x="133" y="48"/>
                    </a:lnTo>
                    <a:lnTo>
                      <a:pt x="109" y="59"/>
                    </a:lnTo>
                    <a:lnTo>
                      <a:pt x="92" y="80"/>
                    </a:lnTo>
                    <a:lnTo>
                      <a:pt x="75" y="100"/>
                    </a:lnTo>
                    <a:lnTo>
                      <a:pt x="60" y="121"/>
                    </a:lnTo>
                    <a:lnTo>
                      <a:pt x="46" y="143"/>
                    </a:lnTo>
                    <a:lnTo>
                      <a:pt x="33" y="165"/>
                    </a:lnTo>
                    <a:lnTo>
                      <a:pt x="21" y="189"/>
                    </a:lnTo>
                    <a:lnTo>
                      <a:pt x="11" y="211"/>
                    </a:lnTo>
                    <a:lnTo>
                      <a:pt x="0" y="235"/>
                    </a:lnTo>
                    <a:lnTo>
                      <a:pt x="25" y="225"/>
                    </a:lnTo>
                    <a:lnTo>
                      <a:pt x="51" y="217"/>
                    </a:lnTo>
                    <a:lnTo>
                      <a:pt x="76" y="209"/>
                    </a:lnTo>
                    <a:lnTo>
                      <a:pt x="102" y="203"/>
                    </a:lnTo>
                    <a:lnTo>
                      <a:pt x="128" y="198"/>
                    </a:lnTo>
                    <a:lnTo>
                      <a:pt x="154" y="194"/>
                    </a:lnTo>
                    <a:lnTo>
                      <a:pt x="181" y="191"/>
                    </a:lnTo>
                    <a:lnTo>
                      <a:pt x="208" y="189"/>
                    </a:lnTo>
                    <a:lnTo>
                      <a:pt x="217" y="164"/>
                    </a:lnTo>
                    <a:lnTo>
                      <a:pt x="227" y="139"/>
                    </a:lnTo>
                    <a:lnTo>
                      <a:pt x="237" y="114"/>
                    </a:lnTo>
                    <a:lnTo>
                      <a:pt x="249" y="90"/>
                    </a:lnTo>
                    <a:lnTo>
                      <a:pt x="262" y="67"/>
                    </a:lnTo>
                    <a:lnTo>
                      <a:pt x="276" y="44"/>
                    </a:lnTo>
                    <a:lnTo>
                      <a:pt x="291" y="21"/>
                    </a:lnTo>
                    <a:lnTo>
                      <a:pt x="307" y="0"/>
                    </a:lnTo>
                    <a:close/>
                  </a:path>
                </a:pathLst>
              </a:custGeom>
              <a:solidFill>
                <a:srgbClr val="ED540E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7" name="Freeform 115"/>
              <p:cNvSpPr>
                <a:spLocks noEditPoints="1"/>
              </p:cNvSpPr>
              <p:nvPr userDrawn="1"/>
            </p:nvSpPr>
            <p:spPr bwMode="auto">
              <a:xfrm>
                <a:off x="4531" y="3596"/>
                <a:ext cx="113" cy="94"/>
              </a:xfrm>
              <a:custGeom>
                <a:avLst/>
                <a:gdLst/>
                <a:ahLst/>
                <a:cxnLst>
                  <a:cxn ang="0">
                    <a:pos x="214" y="114"/>
                  </a:cxn>
                  <a:cxn ang="0">
                    <a:pos x="180" y="116"/>
                  </a:cxn>
                  <a:cxn ang="0">
                    <a:pos x="164" y="118"/>
                  </a:cxn>
                  <a:cxn ang="0">
                    <a:pos x="164" y="118"/>
                  </a:cxn>
                  <a:cxn ang="0">
                    <a:pos x="151" y="135"/>
                  </a:cxn>
                  <a:cxn ang="0">
                    <a:pos x="127" y="173"/>
                  </a:cxn>
                  <a:cxn ang="0">
                    <a:pos x="107" y="213"/>
                  </a:cxn>
                  <a:cxn ang="0">
                    <a:pos x="89" y="254"/>
                  </a:cxn>
                  <a:cxn ang="0">
                    <a:pos x="95" y="274"/>
                  </a:cxn>
                  <a:cxn ang="0">
                    <a:pos x="129" y="274"/>
                  </a:cxn>
                  <a:cxn ang="0">
                    <a:pos x="175" y="279"/>
                  </a:cxn>
                  <a:cxn ang="0">
                    <a:pos x="208" y="274"/>
                  </a:cxn>
                  <a:cxn ang="0">
                    <a:pos x="230" y="259"/>
                  </a:cxn>
                  <a:cxn ang="0">
                    <a:pos x="254" y="245"/>
                  </a:cxn>
                  <a:cxn ang="0">
                    <a:pos x="277" y="233"/>
                  </a:cxn>
                  <a:cxn ang="0">
                    <a:pos x="300" y="201"/>
                  </a:cxn>
                  <a:cxn ang="0">
                    <a:pos x="326" y="150"/>
                  </a:cxn>
                  <a:cxn ang="0">
                    <a:pos x="313" y="120"/>
                  </a:cxn>
                  <a:cxn ang="0">
                    <a:pos x="258" y="115"/>
                  </a:cxn>
                  <a:cxn ang="0">
                    <a:pos x="76" y="95"/>
                  </a:cxn>
                  <a:cxn ang="0">
                    <a:pos x="37" y="130"/>
                  </a:cxn>
                  <a:cxn ang="0">
                    <a:pos x="0" y="168"/>
                  </a:cxn>
                  <a:cxn ang="0">
                    <a:pos x="40" y="149"/>
                  </a:cxn>
                  <a:cxn ang="0">
                    <a:pos x="80" y="135"/>
                  </a:cxn>
                  <a:cxn ang="0">
                    <a:pos x="122" y="124"/>
                  </a:cxn>
                  <a:cxn ang="0">
                    <a:pos x="164" y="118"/>
                  </a:cxn>
                  <a:cxn ang="0">
                    <a:pos x="121" y="105"/>
                  </a:cxn>
                  <a:cxn ang="0">
                    <a:pos x="76" y="95"/>
                  </a:cxn>
                  <a:cxn ang="0">
                    <a:pos x="263" y="6"/>
                  </a:cxn>
                  <a:cxn ang="0">
                    <a:pos x="214" y="22"/>
                  </a:cxn>
                  <a:cxn ang="0">
                    <a:pos x="181" y="52"/>
                  </a:cxn>
                  <a:cxn ang="0">
                    <a:pos x="169" y="95"/>
                  </a:cxn>
                  <a:cxn ang="0">
                    <a:pos x="177" y="101"/>
                  </a:cxn>
                  <a:cxn ang="0">
                    <a:pos x="206" y="69"/>
                  </a:cxn>
                  <a:cxn ang="0">
                    <a:pos x="237" y="39"/>
                  </a:cxn>
                  <a:cxn ang="0">
                    <a:pos x="271" y="13"/>
                  </a:cxn>
                </a:cxnLst>
                <a:rect l="0" t="0" r="r" b="b"/>
                <a:pathLst>
                  <a:path w="341" h="282">
                    <a:moveTo>
                      <a:pt x="230" y="114"/>
                    </a:moveTo>
                    <a:lnTo>
                      <a:pt x="214" y="114"/>
                    </a:lnTo>
                    <a:lnTo>
                      <a:pt x="196" y="115"/>
                    </a:lnTo>
                    <a:lnTo>
                      <a:pt x="180" y="116"/>
                    </a:lnTo>
                    <a:lnTo>
                      <a:pt x="164" y="118"/>
                    </a:lnTo>
                    <a:lnTo>
                      <a:pt x="164" y="118"/>
                    </a:lnTo>
                    <a:lnTo>
                      <a:pt x="164" y="118"/>
                    </a:lnTo>
                    <a:lnTo>
                      <a:pt x="164" y="118"/>
                    </a:lnTo>
                    <a:lnTo>
                      <a:pt x="164" y="118"/>
                    </a:lnTo>
                    <a:lnTo>
                      <a:pt x="151" y="135"/>
                    </a:lnTo>
                    <a:lnTo>
                      <a:pt x="139" y="155"/>
                    </a:lnTo>
                    <a:lnTo>
                      <a:pt x="127" y="173"/>
                    </a:lnTo>
                    <a:lnTo>
                      <a:pt x="116" y="192"/>
                    </a:lnTo>
                    <a:lnTo>
                      <a:pt x="107" y="213"/>
                    </a:lnTo>
                    <a:lnTo>
                      <a:pt x="98" y="232"/>
                    </a:lnTo>
                    <a:lnTo>
                      <a:pt x="89" y="254"/>
                    </a:lnTo>
                    <a:lnTo>
                      <a:pt x="82" y="274"/>
                    </a:lnTo>
                    <a:lnTo>
                      <a:pt x="95" y="274"/>
                    </a:lnTo>
                    <a:lnTo>
                      <a:pt x="107" y="274"/>
                    </a:lnTo>
                    <a:lnTo>
                      <a:pt x="129" y="274"/>
                    </a:lnTo>
                    <a:lnTo>
                      <a:pt x="152" y="276"/>
                    </a:lnTo>
                    <a:lnTo>
                      <a:pt x="175" y="279"/>
                    </a:lnTo>
                    <a:lnTo>
                      <a:pt x="197" y="282"/>
                    </a:lnTo>
                    <a:lnTo>
                      <a:pt x="208" y="274"/>
                    </a:lnTo>
                    <a:lnTo>
                      <a:pt x="219" y="267"/>
                    </a:lnTo>
                    <a:lnTo>
                      <a:pt x="230" y="259"/>
                    </a:lnTo>
                    <a:lnTo>
                      <a:pt x="242" y="253"/>
                    </a:lnTo>
                    <a:lnTo>
                      <a:pt x="254" y="245"/>
                    </a:lnTo>
                    <a:lnTo>
                      <a:pt x="265" y="240"/>
                    </a:lnTo>
                    <a:lnTo>
                      <a:pt x="277" y="233"/>
                    </a:lnTo>
                    <a:lnTo>
                      <a:pt x="289" y="228"/>
                    </a:lnTo>
                    <a:lnTo>
                      <a:pt x="300" y="201"/>
                    </a:lnTo>
                    <a:lnTo>
                      <a:pt x="313" y="175"/>
                    </a:lnTo>
                    <a:lnTo>
                      <a:pt x="326" y="150"/>
                    </a:lnTo>
                    <a:lnTo>
                      <a:pt x="341" y="126"/>
                    </a:lnTo>
                    <a:lnTo>
                      <a:pt x="313" y="120"/>
                    </a:lnTo>
                    <a:lnTo>
                      <a:pt x="285" y="117"/>
                    </a:lnTo>
                    <a:lnTo>
                      <a:pt x="258" y="115"/>
                    </a:lnTo>
                    <a:lnTo>
                      <a:pt x="230" y="114"/>
                    </a:lnTo>
                    <a:close/>
                    <a:moveTo>
                      <a:pt x="76" y="95"/>
                    </a:moveTo>
                    <a:lnTo>
                      <a:pt x="56" y="113"/>
                    </a:lnTo>
                    <a:lnTo>
                      <a:pt x="37" y="130"/>
                    </a:lnTo>
                    <a:lnTo>
                      <a:pt x="17" y="148"/>
                    </a:lnTo>
                    <a:lnTo>
                      <a:pt x="0" y="168"/>
                    </a:lnTo>
                    <a:lnTo>
                      <a:pt x="19" y="158"/>
                    </a:lnTo>
                    <a:lnTo>
                      <a:pt x="40" y="149"/>
                    </a:lnTo>
                    <a:lnTo>
                      <a:pt x="59" y="142"/>
                    </a:lnTo>
                    <a:lnTo>
                      <a:pt x="80" y="135"/>
                    </a:lnTo>
                    <a:lnTo>
                      <a:pt x="101" y="130"/>
                    </a:lnTo>
                    <a:lnTo>
                      <a:pt x="122" y="124"/>
                    </a:lnTo>
                    <a:lnTo>
                      <a:pt x="142" y="121"/>
                    </a:lnTo>
                    <a:lnTo>
                      <a:pt x="164" y="118"/>
                    </a:lnTo>
                    <a:lnTo>
                      <a:pt x="142" y="111"/>
                    </a:lnTo>
                    <a:lnTo>
                      <a:pt x="121" y="105"/>
                    </a:lnTo>
                    <a:lnTo>
                      <a:pt x="98" y="100"/>
                    </a:lnTo>
                    <a:lnTo>
                      <a:pt x="76" y="95"/>
                    </a:lnTo>
                    <a:close/>
                    <a:moveTo>
                      <a:pt x="289" y="0"/>
                    </a:moveTo>
                    <a:lnTo>
                      <a:pt x="263" y="6"/>
                    </a:lnTo>
                    <a:lnTo>
                      <a:pt x="238" y="13"/>
                    </a:lnTo>
                    <a:lnTo>
                      <a:pt x="214" y="22"/>
                    </a:lnTo>
                    <a:lnTo>
                      <a:pt x="189" y="32"/>
                    </a:lnTo>
                    <a:lnTo>
                      <a:pt x="181" y="52"/>
                    </a:lnTo>
                    <a:lnTo>
                      <a:pt x="175" y="74"/>
                    </a:lnTo>
                    <a:lnTo>
                      <a:pt x="169" y="95"/>
                    </a:lnTo>
                    <a:lnTo>
                      <a:pt x="164" y="118"/>
                    </a:lnTo>
                    <a:lnTo>
                      <a:pt x="177" y="101"/>
                    </a:lnTo>
                    <a:lnTo>
                      <a:pt x="191" y="84"/>
                    </a:lnTo>
                    <a:lnTo>
                      <a:pt x="206" y="69"/>
                    </a:lnTo>
                    <a:lnTo>
                      <a:pt x="221" y="54"/>
                    </a:lnTo>
                    <a:lnTo>
                      <a:pt x="237" y="39"/>
                    </a:lnTo>
                    <a:lnTo>
                      <a:pt x="254" y="26"/>
                    </a:lnTo>
                    <a:lnTo>
                      <a:pt x="271" y="13"/>
                    </a:lnTo>
                    <a:lnTo>
                      <a:pt x="289" y="0"/>
                    </a:lnTo>
                    <a:close/>
                  </a:path>
                </a:pathLst>
              </a:custGeom>
              <a:solidFill>
                <a:srgbClr val="ED750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8" name="Freeform 116"/>
              <p:cNvSpPr>
                <a:spLocks/>
              </p:cNvSpPr>
              <p:nvPr userDrawn="1"/>
            </p:nvSpPr>
            <p:spPr bwMode="auto">
              <a:xfrm>
                <a:off x="4596" y="3672"/>
                <a:ext cx="31" cy="24"/>
              </a:xfrm>
              <a:custGeom>
                <a:avLst/>
                <a:gdLst/>
                <a:ahLst/>
                <a:cxnLst>
                  <a:cxn ang="0">
                    <a:pos x="92" y="0"/>
                  </a:cxn>
                  <a:cxn ang="0">
                    <a:pos x="80" y="5"/>
                  </a:cxn>
                  <a:cxn ang="0">
                    <a:pos x="68" y="12"/>
                  </a:cxn>
                  <a:cxn ang="0">
                    <a:pos x="57" y="17"/>
                  </a:cxn>
                  <a:cxn ang="0">
                    <a:pos x="45" y="25"/>
                  </a:cxn>
                  <a:cxn ang="0">
                    <a:pos x="33" y="31"/>
                  </a:cxn>
                  <a:cxn ang="0">
                    <a:pos x="22" y="39"/>
                  </a:cxn>
                  <a:cxn ang="0">
                    <a:pos x="11" y="46"/>
                  </a:cxn>
                  <a:cxn ang="0">
                    <a:pos x="0" y="54"/>
                  </a:cxn>
                  <a:cxn ang="0">
                    <a:pos x="18" y="57"/>
                  </a:cxn>
                  <a:cxn ang="0">
                    <a:pos x="36" y="62"/>
                  </a:cxn>
                  <a:cxn ang="0">
                    <a:pos x="54" y="67"/>
                  </a:cxn>
                  <a:cxn ang="0">
                    <a:pos x="72" y="72"/>
                  </a:cxn>
                  <a:cxn ang="0">
                    <a:pos x="73" y="72"/>
                  </a:cxn>
                  <a:cxn ang="0">
                    <a:pos x="73" y="72"/>
                  </a:cxn>
                  <a:cxn ang="0">
                    <a:pos x="73" y="72"/>
                  </a:cxn>
                  <a:cxn ang="0">
                    <a:pos x="76" y="54"/>
                  </a:cxn>
                  <a:cxn ang="0">
                    <a:pos x="81" y="36"/>
                  </a:cxn>
                  <a:cxn ang="0">
                    <a:pos x="87" y="18"/>
                  </a:cxn>
                  <a:cxn ang="0">
                    <a:pos x="92" y="0"/>
                  </a:cxn>
                </a:cxnLst>
                <a:rect l="0" t="0" r="r" b="b"/>
                <a:pathLst>
                  <a:path w="92" h="72">
                    <a:moveTo>
                      <a:pt x="92" y="0"/>
                    </a:moveTo>
                    <a:lnTo>
                      <a:pt x="80" y="5"/>
                    </a:lnTo>
                    <a:lnTo>
                      <a:pt x="68" y="12"/>
                    </a:lnTo>
                    <a:lnTo>
                      <a:pt x="57" y="17"/>
                    </a:lnTo>
                    <a:lnTo>
                      <a:pt x="45" y="25"/>
                    </a:lnTo>
                    <a:lnTo>
                      <a:pt x="33" y="31"/>
                    </a:lnTo>
                    <a:lnTo>
                      <a:pt x="22" y="39"/>
                    </a:lnTo>
                    <a:lnTo>
                      <a:pt x="11" y="46"/>
                    </a:lnTo>
                    <a:lnTo>
                      <a:pt x="0" y="54"/>
                    </a:lnTo>
                    <a:lnTo>
                      <a:pt x="18" y="57"/>
                    </a:lnTo>
                    <a:lnTo>
                      <a:pt x="36" y="62"/>
                    </a:lnTo>
                    <a:lnTo>
                      <a:pt x="54" y="67"/>
                    </a:lnTo>
                    <a:lnTo>
                      <a:pt x="72" y="72"/>
                    </a:lnTo>
                    <a:lnTo>
                      <a:pt x="73" y="72"/>
                    </a:lnTo>
                    <a:lnTo>
                      <a:pt x="73" y="72"/>
                    </a:lnTo>
                    <a:lnTo>
                      <a:pt x="73" y="72"/>
                    </a:lnTo>
                    <a:lnTo>
                      <a:pt x="76" y="54"/>
                    </a:lnTo>
                    <a:lnTo>
                      <a:pt x="81" y="36"/>
                    </a:lnTo>
                    <a:lnTo>
                      <a:pt x="87" y="18"/>
                    </a:lnTo>
                    <a:lnTo>
                      <a:pt x="92" y="0"/>
                    </a:lnTo>
                    <a:close/>
                  </a:path>
                </a:pathLst>
              </a:custGeom>
              <a:solidFill>
                <a:srgbClr val="ED540E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9" name="Freeform 117"/>
              <p:cNvSpPr>
                <a:spLocks/>
              </p:cNvSpPr>
              <p:nvPr userDrawn="1"/>
            </p:nvSpPr>
            <p:spPr bwMode="auto">
              <a:xfrm>
                <a:off x="4501" y="3635"/>
                <a:ext cx="84" cy="65"/>
              </a:xfrm>
              <a:custGeom>
                <a:avLst/>
                <a:gdLst/>
                <a:ahLst/>
                <a:cxnLst>
                  <a:cxn ang="0">
                    <a:pos x="254" y="0"/>
                  </a:cxn>
                  <a:cxn ang="0">
                    <a:pos x="232" y="3"/>
                  </a:cxn>
                  <a:cxn ang="0">
                    <a:pos x="212" y="6"/>
                  </a:cxn>
                  <a:cxn ang="0">
                    <a:pos x="191" y="12"/>
                  </a:cxn>
                  <a:cxn ang="0">
                    <a:pos x="170" y="17"/>
                  </a:cxn>
                  <a:cxn ang="0">
                    <a:pos x="149" y="24"/>
                  </a:cxn>
                  <a:cxn ang="0">
                    <a:pos x="130" y="31"/>
                  </a:cxn>
                  <a:cxn ang="0">
                    <a:pos x="109" y="40"/>
                  </a:cxn>
                  <a:cxn ang="0">
                    <a:pos x="90" y="50"/>
                  </a:cxn>
                  <a:cxn ang="0">
                    <a:pos x="76" y="66"/>
                  </a:cxn>
                  <a:cxn ang="0">
                    <a:pos x="63" y="83"/>
                  </a:cxn>
                  <a:cxn ang="0">
                    <a:pos x="50" y="100"/>
                  </a:cxn>
                  <a:cxn ang="0">
                    <a:pos x="38" y="119"/>
                  </a:cxn>
                  <a:cxn ang="0">
                    <a:pos x="27" y="137"/>
                  </a:cxn>
                  <a:cxn ang="0">
                    <a:pos x="17" y="156"/>
                  </a:cxn>
                  <a:cxn ang="0">
                    <a:pos x="8" y="175"/>
                  </a:cxn>
                  <a:cxn ang="0">
                    <a:pos x="0" y="194"/>
                  </a:cxn>
                  <a:cxn ang="0">
                    <a:pos x="21" y="187"/>
                  </a:cxn>
                  <a:cxn ang="0">
                    <a:pos x="41" y="180"/>
                  </a:cxn>
                  <a:cxn ang="0">
                    <a:pos x="63" y="174"/>
                  </a:cxn>
                  <a:cxn ang="0">
                    <a:pos x="84" y="168"/>
                  </a:cxn>
                  <a:cxn ang="0">
                    <a:pos x="106" y="164"/>
                  </a:cxn>
                  <a:cxn ang="0">
                    <a:pos x="128" y="161"/>
                  </a:cxn>
                  <a:cxn ang="0">
                    <a:pos x="150" y="159"/>
                  </a:cxn>
                  <a:cxn ang="0">
                    <a:pos x="172" y="156"/>
                  </a:cxn>
                  <a:cxn ang="0">
                    <a:pos x="179" y="136"/>
                  </a:cxn>
                  <a:cxn ang="0">
                    <a:pos x="188" y="114"/>
                  </a:cxn>
                  <a:cxn ang="0">
                    <a:pos x="197" y="95"/>
                  </a:cxn>
                  <a:cxn ang="0">
                    <a:pos x="206" y="74"/>
                  </a:cxn>
                  <a:cxn ang="0">
                    <a:pos x="217" y="55"/>
                  </a:cxn>
                  <a:cxn ang="0">
                    <a:pos x="229" y="37"/>
                  </a:cxn>
                  <a:cxn ang="0">
                    <a:pos x="241" y="17"/>
                  </a:cxn>
                  <a:cxn ang="0">
                    <a:pos x="254" y="0"/>
                  </a:cxn>
                  <a:cxn ang="0">
                    <a:pos x="254" y="0"/>
                  </a:cxn>
                  <a:cxn ang="0">
                    <a:pos x="254" y="0"/>
                  </a:cxn>
                </a:cxnLst>
                <a:rect l="0" t="0" r="r" b="b"/>
                <a:pathLst>
                  <a:path w="254" h="194">
                    <a:moveTo>
                      <a:pt x="254" y="0"/>
                    </a:moveTo>
                    <a:lnTo>
                      <a:pt x="232" y="3"/>
                    </a:lnTo>
                    <a:lnTo>
                      <a:pt x="212" y="6"/>
                    </a:lnTo>
                    <a:lnTo>
                      <a:pt x="191" y="12"/>
                    </a:lnTo>
                    <a:lnTo>
                      <a:pt x="170" y="17"/>
                    </a:lnTo>
                    <a:lnTo>
                      <a:pt x="149" y="24"/>
                    </a:lnTo>
                    <a:lnTo>
                      <a:pt x="130" y="31"/>
                    </a:lnTo>
                    <a:lnTo>
                      <a:pt x="109" y="40"/>
                    </a:lnTo>
                    <a:lnTo>
                      <a:pt x="90" y="50"/>
                    </a:lnTo>
                    <a:lnTo>
                      <a:pt x="76" y="66"/>
                    </a:lnTo>
                    <a:lnTo>
                      <a:pt x="63" y="83"/>
                    </a:lnTo>
                    <a:lnTo>
                      <a:pt x="50" y="100"/>
                    </a:lnTo>
                    <a:lnTo>
                      <a:pt x="38" y="119"/>
                    </a:lnTo>
                    <a:lnTo>
                      <a:pt x="27" y="137"/>
                    </a:lnTo>
                    <a:lnTo>
                      <a:pt x="17" y="156"/>
                    </a:lnTo>
                    <a:lnTo>
                      <a:pt x="8" y="175"/>
                    </a:lnTo>
                    <a:lnTo>
                      <a:pt x="0" y="194"/>
                    </a:lnTo>
                    <a:lnTo>
                      <a:pt x="21" y="187"/>
                    </a:lnTo>
                    <a:lnTo>
                      <a:pt x="41" y="180"/>
                    </a:lnTo>
                    <a:lnTo>
                      <a:pt x="63" y="174"/>
                    </a:lnTo>
                    <a:lnTo>
                      <a:pt x="84" y="168"/>
                    </a:lnTo>
                    <a:lnTo>
                      <a:pt x="106" y="164"/>
                    </a:lnTo>
                    <a:lnTo>
                      <a:pt x="128" y="161"/>
                    </a:lnTo>
                    <a:lnTo>
                      <a:pt x="150" y="159"/>
                    </a:lnTo>
                    <a:lnTo>
                      <a:pt x="172" y="156"/>
                    </a:lnTo>
                    <a:lnTo>
                      <a:pt x="179" y="136"/>
                    </a:lnTo>
                    <a:lnTo>
                      <a:pt x="188" y="114"/>
                    </a:lnTo>
                    <a:lnTo>
                      <a:pt x="197" y="95"/>
                    </a:lnTo>
                    <a:lnTo>
                      <a:pt x="206" y="74"/>
                    </a:lnTo>
                    <a:lnTo>
                      <a:pt x="217" y="55"/>
                    </a:lnTo>
                    <a:lnTo>
                      <a:pt x="229" y="37"/>
                    </a:lnTo>
                    <a:lnTo>
                      <a:pt x="241" y="17"/>
                    </a:lnTo>
                    <a:lnTo>
                      <a:pt x="254" y="0"/>
                    </a:lnTo>
                    <a:lnTo>
                      <a:pt x="254" y="0"/>
                    </a:lnTo>
                    <a:lnTo>
                      <a:pt x="254" y="0"/>
                    </a:lnTo>
                    <a:close/>
                  </a:path>
                </a:pathLst>
              </a:custGeom>
              <a:solidFill>
                <a:srgbClr val="ED540E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0" name="Freeform 118"/>
              <p:cNvSpPr>
                <a:spLocks/>
              </p:cNvSpPr>
              <p:nvPr userDrawn="1"/>
            </p:nvSpPr>
            <p:spPr bwMode="auto">
              <a:xfrm>
                <a:off x="4556" y="3607"/>
                <a:ext cx="38" cy="28"/>
              </a:xfrm>
              <a:custGeom>
                <a:avLst/>
                <a:gdLst/>
                <a:ahLst/>
                <a:cxnLst>
                  <a:cxn ang="0">
                    <a:pos x="113" y="0"/>
                  </a:cxn>
                  <a:cxn ang="0">
                    <a:pos x="98" y="6"/>
                  </a:cxn>
                  <a:cxn ang="0">
                    <a:pos x="84" y="13"/>
                  </a:cxn>
                  <a:cxn ang="0">
                    <a:pos x="69" y="20"/>
                  </a:cxn>
                  <a:cxn ang="0">
                    <a:pos x="54" y="28"/>
                  </a:cxn>
                  <a:cxn ang="0">
                    <a:pos x="40" y="36"/>
                  </a:cxn>
                  <a:cxn ang="0">
                    <a:pos x="26" y="45"/>
                  </a:cxn>
                  <a:cxn ang="0">
                    <a:pos x="13" y="55"/>
                  </a:cxn>
                  <a:cxn ang="0">
                    <a:pos x="0" y="63"/>
                  </a:cxn>
                  <a:cxn ang="0">
                    <a:pos x="22" y="68"/>
                  </a:cxn>
                  <a:cxn ang="0">
                    <a:pos x="45" y="73"/>
                  </a:cxn>
                  <a:cxn ang="0">
                    <a:pos x="66" y="79"/>
                  </a:cxn>
                  <a:cxn ang="0">
                    <a:pos x="88" y="86"/>
                  </a:cxn>
                  <a:cxn ang="0">
                    <a:pos x="88" y="86"/>
                  </a:cxn>
                  <a:cxn ang="0">
                    <a:pos x="88" y="86"/>
                  </a:cxn>
                  <a:cxn ang="0">
                    <a:pos x="88" y="86"/>
                  </a:cxn>
                  <a:cxn ang="0">
                    <a:pos x="88" y="86"/>
                  </a:cxn>
                  <a:cxn ang="0">
                    <a:pos x="88" y="86"/>
                  </a:cxn>
                  <a:cxn ang="0">
                    <a:pos x="88" y="86"/>
                  </a:cxn>
                  <a:cxn ang="0">
                    <a:pos x="88" y="86"/>
                  </a:cxn>
                  <a:cxn ang="0">
                    <a:pos x="88" y="86"/>
                  </a:cxn>
                  <a:cxn ang="0">
                    <a:pos x="88" y="86"/>
                  </a:cxn>
                  <a:cxn ang="0">
                    <a:pos x="88" y="86"/>
                  </a:cxn>
                  <a:cxn ang="0">
                    <a:pos x="93" y="63"/>
                  </a:cxn>
                  <a:cxn ang="0">
                    <a:pos x="99" y="42"/>
                  </a:cxn>
                  <a:cxn ang="0">
                    <a:pos x="105" y="20"/>
                  </a:cxn>
                  <a:cxn ang="0">
                    <a:pos x="113" y="0"/>
                  </a:cxn>
                </a:cxnLst>
                <a:rect l="0" t="0" r="r" b="b"/>
                <a:pathLst>
                  <a:path w="113" h="86">
                    <a:moveTo>
                      <a:pt x="113" y="0"/>
                    </a:moveTo>
                    <a:lnTo>
                      <a:pt x="98" y="6"/>
                    </a:lnTo>
                    <a:lnTo>
                      <a:pt x="84" y="13"/>
                    </a:lnTo>
                    <a:lnTo>
                      <a:pt x="69" y="20"/>
                    </a:lnTo>
                    <a:lnTo>
                      <a:pt x="54" y="28"/>
                    </a:lnTo>
                    <a:lnTo>
                      <a:pt x="40" y="36"/>
                    </a:lnTo>
                    <a:lnTo>
                      <a:pt x="26" y="45"/>
                    </a:lnTo>
                    <a:lnTo>
                      <a:pt x="13" y="55"/>
                    </a:lnTo>
                    <a:lnTo>
                      <a:pt x="0" y="63"/>
                    </a:lnTo>
                    <a:lnTo>
                      <a:pt x="22" y="68"/>
                    </a:lnTo>
                    <a:lnTo>
                      <a:pt x="45" y="73"/>
                    </a:lnTo>
                    <a:lnTo>
                      <a:pt x="66" y="79"/>
                    </a:lnTo>
                    <a:lnTo>
                      <a:pt x="88" y="86"/>
                    </a:lnTo>
                    <a:lnTo>
                      <a:pt x="88" y="86"/>
                    </a:lnTo>
                    <a:lnTo>
                      <a:pt x="88" y="86"/>
                    </a:lnTo>
                    <a:lnTo>
                      <a:pt x="88" y="86"/>
                    </a:lnTo>
                    <a:lnTo>
                      <a:pt x="88" y="86"/>
                    </a:lnTo>
                    <a:lnTo>
                      <a:pt x="88" y="86"/>
                    </a:lnTo>
                    <a:lnTo>
                      <a:pt x="88" y="86"/>
                    </a:lnTo>
                    <a:lnTo>
                      <a:pt x="88" y="86"/>
                    </a:lnTo>
                    <a:lnTo>
                      <a:pt x="88" y="86"/>
                    </a:lnTo>
                    <a:lnTo>
                      <a:pt x="88" y="86"/>
                    </a:lnTo>
                    <a:lnTo>
                      <a:pt x="88" y="86"/>
                    </a:lnTo>
                    <a:lnTo>
                      <a:pt x="93" y="63"/>
                    </a:lnTo>
                    <a:lnTo>
                      <a:pt x="99" y="42"/>
                    </a:lnTo>
                    <a:lnTo>
                      <a:pt x="105" y="20"/>
                    </a:lnTo>
                    <a:lnTo>
                      <a:pt x="113" y="0"/>
                    </a:lnTo>
                    <a:close/>
                  </a:path>
                </a:pathLst>
              </a:custGeom>
              <a:solidFill>
                <a:srgbClr val="ED540E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1" name="Freeform 119"/>
              <p:cNvSpPr>
                <a:spLocks/>
              </p:cNvSpPr>
              <p:nvPr userDrawn="1"/>
            </p:nvSpPr>
            <p:spPr bwMode="auto">
              <a:xfrm>
                <a:off x="4585" y="3593"/>
                <a:ext cx="99" cy="45"/>
              </a:xfrm>
              <a:custGeom>
                <a:avLst/>
                <a:gdLst/>
                <a:ahLst/>
                <a:cxnLst>
                  <a:cxn ang="0">
                    <a:pos x="226" y="0"/>
                  </a:cxn>
                  <a:cxn ang="0">
                    <a:pos x="201" y="0"/>
                  </a:cxn>
                  <a:cxn ang="0">
                    <a:pos x="175" y="2"/>
                  </a:cxn>
                  <a:cxn ang="0">
                    <a:pos x="150" y="5"/>
                  </a:cxn>
                  <a:cxn ang="0">
                    <a:pos x="125" y="9"/>
                  </a:cxn>
                  <a:cxn ang="0">
                    <a:pos x="107" y="22"/>
                  </a:cxn>
                  <a:cxn ang="0">
                    <a:pos x="90" y="35"/>
                  </a:cxn>
                  <a:cxn ang="0">
                    <a:pos x="73" y="48"/>
                  </a:cxn>
                  <a:cxn ang="0">
                    <a:pos x="57" y="63"/>
                  </a:cxn>
                  <a:cxn ang="0">
                    <a:pos x="42" y="78"/>
                  </a:cxn>
                  <a:cxn ang="0">
                    <a:pos x="27" y="93"/>
                  </a:cxn>
                  <a:cxn ang="0">
                    <a:pos x="13" y="110"/>
                  </a:cxn>
                  <a:cxn ang="0">
                    <a:pos x="0" y="127"/>
                  </a:cxn>
                  <a:cxn ang="0">
                    <a:pos x="0" y="127"/>
                  </a:cxn>
                  <a:cxn ang="0">
                    <a:pos x="0" y="127"/>
                  </a:cxn>
                  <a:cxn ang="0">
                    <a:pos x="0" y="127"/>
                  </a:cxn>
                  <a:cxn ang="0">
                    <a:pos x="0" y="127"/>
                  </a:cxn>
                  <a:cxn ang="0">
                    <a:pos x="16" y="125"/>
                  </a:cxn>
                  <a:cxn ang="0">
                    <a:pos x="32" y="124"/>
                  </a:cxn>
                  <a:cxn ang="0">
                    <a:pos x="50" y="123"/>
                  </a:cxn>
                  <a:cxn ang="0">
                    <a:pos x="66" y="123"/>
                  </a:cxn>
                  <a:cxn ang="0">
                    <a:pos x="94" y="124"/>
                  </a:cxn>
                  <a:cxn ang="0">
                    <a:pos x="121" y="126"/>
                  </a:cxn>
                  <a:cxn ang="0">
                    <a:pos x="149" y="129"/>
                  </a:cxn>
                  <a:cxn ang="0">
                    <a:pos x="177" y="135"/>
                  </a:cxn>
                  <a:cxn ang="0">
                    <a:pos x="189" y="116"/>
                  </a:cxn>
                  <a:cxn ang="0">
                    <a:pos x="202" y="98"/>
                  </a:cxn>
                  <a:cxn ang="0">
                    <a:pos x="216" y="81"/>
                  </a:cxn>
                  <a:cxn ang="0">
                    <a:pos x="231" y="64"/>
                  </a:cxn>
                  <a:cxn ang="0">
                    <a:pos x="246" y="48"/>
                  </a:cxn>
                  <a:cxn ang="0">
                    <a:pos x="262" y="33"/>
                  </a:cxn>
                  <a:cxn ang="0">
                    <a:pos x="279" y="18"/>
                  </a:cxn>
                  <a:cxn ang="0">
                    <a:pos x="296" y="4"/>
                  </a:cxn>
                  <a:cxn ang="0">
                    <a:pos x="296" y="4"/>
                  </a:cxn>
                  <a:cxn ang="0">
                    <a:pos x="296" y="4"/>
                  </a:cxn>
                  <a:cxn ang="0">
                    <a:pos x="279" y="2"/>
                  </a:cxn>
                  <a:cxn ang="0">
                    <a:pos x="261" y="1"/>
                  </a:cxn>
                  <a:cxn ang="0">
                    <a:pos x="244" y="0"/>
                  </a:cxn>
                  <a:cxn ang="0">
                    <a:pos x="226" y="0"/>
                  </a:cxn>
                </a:cxnLst>
                <a:rect l="0" t="0" r="r" b="b"/>
                <a:pathLst>
                  <a:path w="296" h="135">
                    <a:moveTo>
                      <a:pt x="226" y="0"/>
                    </a:moveTo>
                    <a:lnTo>
                      <a:pt x="201" y="0"/>
                    </a:lnTo>
                    <a:lnTo>
                      <a:pt x="175" y="2"/>
                    </a:lnTo>
                    <a:lnTo>
                      <a:pt x="150" y="5"/>
                    </a:lnTo>
                    <a:lnTo>
                      <a:pt x="125" y="9"/>
                    </a:lnTo>
                    <a:lnTo>
                      <a:pt x="107" y="22"/>
                    </a:lnTo>
                    <a:lnTo>
                      <a:pt x="90" y="35"/>
                    </a:lnTo>
                    <a:lnTo>
                      <a:pt x="73" y="48"/>
                    </a:lnTo>
                    <a:lnTo>
                      <a:pt x="57" y="63"/>
                    </a:lnTo>
                    <a:lnTo>
                      <a:pt x="42" y="78"/>
                    </a:lnTo>
                    <a:lnTo>
                      <a:pt x="27" y="93"/>
                    </a:lnTo>
                    <a:lnTo>
                      <a:pt x="13" y="110"/>
                    </a:lnTo>
                    <a:lnTo>
                      <a:pt x="0" y="127"/>
                    </a:lnTo>
                    <a:lnTo>
                      <a:pt x="0" y="127"/>
                    </a:lnTo>
                    <a:lnTo>
                      <a:pt x="0" y="127"/>
                    </a:lnTo>
                    <a:lnTo>
                      <a:pt x="0" y="127"/>
                    </a:lnTo>
                    <a:lnTo>
                      <a:pt x="0" y="127"/>
                    </a:lnTo>
                    <a:lnTo>
                      <a:pt x="16" y="125"/>
                    </a:lnTo>
                    <a:lnTo>
                      <a:pt x="32" y="124"/>
                    </a:lnTo>
                    <a:lnTo>
                      <a:pt x="50" y="123"/>
                    </a:lnTo>
                    <a:lnTo>
                      <a:pt x="66" y="123"/>
                    </a:lnTo>
                    <a:lnTo>
                      <a:pt x="94" y="124"/>
                    </a:lnTo>
                    <a:lnTo>
                      <a:pt x="121" y="126"/>
                    </a:lnTo>
                    <a:lnTo>
                      <a:pt x="149" y="129"/>
                    </a:lnTo>
                    <a:lnTo>
                      <a:pt x="177" y="135"/>
                    </a:lnTo>
                    <a:lnTo>
                      <a:pt x="189" y="116"/>
                    </a:lnTo>
                    <a:lnTo>
                      <a:pt x="202" y="98"/>
                    </a:lnTo>
                    <a:lnTo>
                      <a:pt x="216" y="81"/>
                    </a:lnTo>
                    <a:lnTo>
                      <a:pt x="231" y="64"/>
                    </a:lnTo>
                    <a:lnTo>
                      <a:pt x="246" y="48"/>
                    </a:lnTo>
                    <a:lnTo>
                      <a:pt x="262" y="33"/>
                    </a:lnTo>
                    <a:lnTo>
                      <a:pt x="279" y="18"/>
                    </a:lnTo>
                    <a:lnTo>
                      <a:pt x="296" y="4"/>
                    </a:lnTo>
                    <a:lnTo>
                      <a:pt x="296" y="4"/>
                    </a:lnTo>
                    <a:lnTo>
                      <a:pt x="296" y="4"/>
                    </a:lnTo>
                    <a:lnTo>
                      <a:pt x="279" y="2"/>
                    </a:lnTo>
                    <a:lnTo>
                      <a:pt x="261" y="1"/>
                    </a:lnTo>
                    <a:lnTo>
                      <a:pt x="244" y="0"/>
                    </a:lnTo>
                    <a:lnTo>
                      <a:pt x="226" y="0"/>
                    </a:lnTo>
                    <a:close/>
                  </a:path>
                </a:pathLst>
              </a:custGeom>
              <a:solidFill>
                <a:srgbClr val="ED540E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2" name="Freeform 120"/>
              <p:cNvSpPr>
                <a:spLocks/>
              </p:cNvSpPr>
              <p:nvPr userDrawn="1"/>
            </p:nvSpPr>
            <p:spPr bwMode="auto">
              <a:xfrm>
                <a:off x="4195" y="3395"/>
                <a:ext cx="187" cy="187"/>
              </a:xfrm>
              <a:custGeom>
                <a:avLst/>
                <a:gdLst/>
                <a:ahLst/>
                <a:cxnLst>
                  <a:cxn ang="0">
                    <a:pos x="395" y="10"/>
                  </a:cxn>
                  <a:cxn ang="0">
                    <a:pos x="355" y="32"/>
                  </a:cxn>
                  <a:cxn ang="0">
                    <a:pos x="316" y="57"/>
                  </a:cxn>
                  <a:cxn ang="0">
                    <a:pos x="277" y="83"/>
                  </a:cxn>
                  <a:cxn ang="0">
                    <a:pos x="256" y="137"/>
                  </a:cxn>
                  <a:cxn ang="0">
                    <a:pos x="255" y="216"/>
                  </a:cxn>
                  <a:cxn ang="0">
                    <a:pos x="240" y="255"/>
                  </a:cxn>
                  <a:cxn ang="0">
                    <a:pos x="208" y="255"/>
                  </a:cxn>
                  <a:cxn ang="0">
                    <a:pos x="169" y="255"/>
                  </a:cxn>
                  <a:cxn ang="0">
                    <a:pos x="121" y="257"/>
                  </a:cxn>
                  <a:cxn ang="0">
                    <a:pos x="83" y="277"/>
                  </a:cxn>
                  <a:cxn ang="0">
                    <a:pos x="58" y="315"/>
                  </a:cxn>
                  <a:cxn ang="0">
                    <a:pos x="33" y="354"/>
                  </a:cxn>
                  <a:cxn ang="0">
                    <a:pos x="10" y="394"/>
                  </a:cxn>
                  <a:cxn ang="0">
                    <a:pos x="29" y="390"/>
                  </a:cxn>
                  <a:cxn ang="0">
                    <a:pos x="90" y="344"/>
                  </a:cxn>
                  <a:cxn ang="0">
                    <a:pos x="155" y="305"/>
                  </a:cxn>
                  <a:cxn ang="0">
                    <a:pos x="222" y="271"/>
                  </a:cxn>
                  <a:cxn ang="0">
                    <a:pos x="242" y="292"/>
                  </a:cxn>
                  <a:cxn ang="0">
                    <a:pos x="220" y="367"/>
                  </a:cxn>
                  <a:cxn ang="0">
                    <a:pos x="202" y="444"/>
                  </a:cxn>
                  <a:cxn ang="0">
                    <a:pos x="191" y="520"/>
                  </a:cxn>
                  <a:cxn ang="0">
                    <a:pos x="213" y="553"/>
                  </a:cxn>
                  <a:cxn ang="0">
                    <a:pos x="262" y="540"/>
                  </a:cxn>
                  <a:cxn ang="0">
                    <a:pos x="311" y="530"/>
                  </a:cxn>
                  <a:cxn ang="0">
                    <a:pos x="362" y="522"/>
                  </a:cxn>
                  <a:cxn ang="0">
                    <a:pos x="402" y="502"/>
                  </a:cxn>
                  <a:cxn ang="0">
                    <a:pos x="433" y="466"/>
                  </a:cxn>
                  <a:cxn ang="0">
                    <a:pos x="467" y="433"/>
                  </a:cxn>
                  <a:cxn ang="0">
                    <a:pos x="503" y="401"/>
                  </a:cxn>
                  <a:cxn ang="0">
                    <a:pos x="523" y="362"/>
                  </a:cxn>
                  <a:cxn ang="0">
                    <a:pos x="531" y="311"/>
                  </a:cxn>
                  <a:cxn ang="0">
                    <a:pos x="540" y="261"/>
                  </a:cxn>
                  <a:cxn ang="0">
                    <a:pos x="553" y="213"/>
                  </a:cxn>
                  <a:cxn ang="0">
                    <a:pos x="521" y="191"/>
                  </a:cxn>
                  <a:cxn ang="0">
                    <a:pos x="444" y="202"/>
                  </a:cxn>
                  <a:cxn ang="0">
                    <a:pos x="368" y="219"/>
                  </a:cxn>
                  <a:cxn ang="0">
                    <a:pos x="293" y="242"/>
                  </a:cxn>
                  <a:cxn ang="0">
                    <a:pos x="271" y="221"/>
                  </a:cxn>
                  <a:cxn ang="0">
                    <a:pos x="306" y="154"/>
                  </a:cxn>
                  <a:cxn ang="0">
                    <a:pos x="345" y="90"/>
                  </a:cxn>
                  <a:cxn ang="0">
                    <a:pos x="390" y="29"/>
                  </a:cxn>
                </a:cxnLst>
                <a:rect l="0" t="0" r="r" b="b"/>
                <a:pathLst>
                  <a:path w="560" h="559">
                    <a:moveTo>
                      <a:pt x="415" y="0"/>
                    </a:moveTo>
                    <a:lnTo>
                      <a:pt x="395" y="10"/>
                    </a:lnTo>
                    <a:lnTo>
                      <a:pt x="374" y="20"/>
                    </a:lnTo>
                    <a:lnTo>
                      <a:pt x="355" y="32"/>
                    </a:lnTo>
                    <a:lnTo>
                      <a:pt x="335" y="44"/>
                    </a:lnTo>
                    <a:lnTo>
                      <a:pt x="316" y="57"/>
                    </a:lnTo>
                    <a:lnTo>
                      <a:pt x="296" y="70"/>
                    </a:lnTo>
                    <a:lnTo>
                      <a:pt x="277" y="83"/>
                    </a:lnTo>
                    <a:lnTo>
                      <a:pt x="258" y="97"/>
                    </a:lnTo>
                    <a:lnTo>
                      <a:pt x="256" y="137"/>
                    </a:lnTo>
                    <a:lnTo>
                      <a:pt x="254" y="176"/>
                    </a:lnTo>
                    <a:lnTo>
                      <a:pt x="255" y="216"/>
                    </a:lnTo>
                    <a:lnTo>
                      <a:pt x="256" y="256"/>
                    </a:lnTo>
                    <a:lnTo>
                      <a:pt x="240" y="255"/>
                    </a:lnTo>
                    <a:lnTo>
                      <a:pt x="224" y="255"/>
                    </a:lnTo>
                    <a:lnTo>
                      <a:pt x="208" y="255"/>
                    </a:lnTo>
                    <a:lnTo>
                      <a:pt x="193" y="254"/>
                    </a:lnTo>
                    <a:lnTo>
                      <a:pt x="169" y="255"/>
                    </a:lnTo>
                    <a:lnTo>
                      <a:pt x="145" y="255"/>
                    </a:lnTo>
                    <a:lnTo>
                      <a:pt x="121" y="257"/>
                    </a:lnTo>
                    <a:lnTo>
                      <a:pt x="98" y="258"/>
                    </a:lnTo>
                    <a:lnTo>
                      <a:pt x="83" y="277"/>
                    </a:lnTo>
                    <a:lnTo>
                      <a:pt x="71" y="296"/>
                    </a:lnTo>
                    <a:lnTo>
                      <a:pt x="58" y="315"/>
                    </a:lnTo>
                    <a:lnTo>
                      <a:pt x="45" y="335"/>
                    </a:lnTo>
                    <a:lnTo>
                      <a:pt x="33" y="354"/>
                    </a:lnTo>
                    <a:lnTo>
                      <a:pt x="21" y="373"/>
                    </a:lnTo>
                    <a:lnTo>
                      <a:pt x="10" y="394"/>
                    </a:lnTo>
                    <a:lnTo>
                      <a:pt x="0" y="414"/>
                    </a:lnTo>
                    <a:lnTo>
                      <a:pt x="29" y="390"/>
                    </a:lnTo>
                    <a:lnTo>
                      <a:pt x="60" y="367"/>
                    </a:lnTo>
                    <a:lnTo>
                      <a:pt x="90" y="344"/>
                    </a:lnTo>
                    <a:lnTo>
                      <a:pt x="122" y="324"/>
                    </a:lnTo>
                    <a:lnTo>
                      <a:pt x="155" y="305"/>
                    </a:lnTo>
                    <a:lnTo>
                      <a:pt x="188" y="287"/>
                    </a:lnTo>
                    <a:lnTo>
                      <a:pt x="222" y="271"/>
                    </a:lnTo>
                    <a:lnTo>
                      <a:pt x="256" y="256"/>
                    </a:lnTo>
                    <a:lnTo>
                      <a:pt x="242" y="292"/>
                    </a:lnTo>
                    <a:lnTo>
                      <a:pt x="230" y="329"/>
                    </a:lnTo>
                    <a:lnTo>
                      <a:pt x="220" y="367"/>
                    </a:lnTo>
                    <a:lnTo>
                      <a:pt x="210" y="405"/>
                    </a:lnTo>
                    <a:lnTo>
                      <a:pt x="202" y="444"/>
                    </a:lnTo>
                    <a:lnTo>
                      <a:pt x="196" y="481"/>
                    </a:lnTo>
                    <a:lnTo>
                      <a:pt x="191" y="520"/>
                    </a:lnTo>
                    <a:lnTo>
                      <a:pt x="189" y="559"/>
                    </a:lnTo>
                    <a:lnTo>
                      <a:pt x="213" y="553"/>
                    </a:lnTo>
                    <a:lnTo>
                      <a:pt x="238" y="546"/>
                    </a:lnTo>
                    <a:lnTo>
                      <a:pt x="262" y="540"/>
                    </a:lnTo>
                    <a:lnTo>
                      <a:pt x="287" y="534"/>
                    </a:lnTo>
                    <a:lnTo>
                      <a:pt x="311" y="530"/>
                    </a:lnTo>
                    <a:lnTo>
                      <a:pt x="336" y="526"/>
                    </a:lnTo>
                    <a:lnTo>
                      <a:pt x="362" y="522"/>
                    </a:lnTo>
                    <a:lnTo>
                      <a:pt x="387" y="520"/>
                    </a:lnTo>
                    <a:lnTo>
                      <a:pt x="402" y="502"/>
                    </a:lnTo>
                    <a:lnTo>
                      <a:pt x="417" y="484"/>
                    </a:lnTo>
                    <a:lnTo>
                      <a:pt x="433" y="466"/>
                    </a:lnTo>
                    <a:lnTo>
                      <a:pt x="450" y="449"/>
                    </a:lnTo>
                    <a:lnTo>
                      <a:pt x="467" y="433"/>
                    </a:lnTo>
                    <a:lnTo>
                      <a:pt x="484" y="417"/>
                    </a:lnTo>
                    <a:lnTo>
                      <a:pt x="503" y="401"/>
                    </a:lnTo>
                    <a:lnTo>
                      <a:pt x="521" y="386"/>
                    </a:lnTo>
                    <a:lnTo>
                      <a:pt x="523" y="362"/>
                    </a:lnTo>
                    <a:lnTo>
                      <a:pt x="526" y="336"/>
                    </a:lnTo>
                    <a:lnTo>
                      <a:pt x="531" y="311"/>
                    </a:lnTo>
                    <a:lnTo>
                      <a:pt x="535" y="286"/>
                    </a:lnTo>
                    <a:lnTo>
                      <a:pt x="540" y="261"/>
                    </a:lnTo>
                    <a:lnTo>
                      <a:pt x="547" y="237"/>
                    </a:lnTo>
                    <a:lnTo>
                      <a:pt x="553" y="213"/>
                    </a:lnTo>
                    <a:lnTo>
                      <a:pt x="560" y="189"/>
                    </a:lnTo>
                    <a:lnTo>
                      <a:pt x="521" y="191"/>
                    </a:lnTo>
                    <a:lnTo>
                      <a:pt x="482" y="195"/>
                    </a:lnTo>
                    <a:lnTo>
                      <a:pt x="444" y="202"/>
                    </a:lnTo>
                    <a:lnTo>
                      <a:pt x="405" y="209"/>
                    </a:lnTo>
                    <a:lnTo>
                      <a:pt x="368" y="219"/>
                    </a:lnTo>
                    <a:lnTo>
                      <a:pt x="330" y="230"/>
                    </a:lnTo>
                    <a:lnTo>
                      <a:pt x="293" y="242"/>
                    </a:lnTo>
                    <a:lnTo>
                      <a:pt x="256" y="256"/>
                    </a:lnTo>
                    <a:lnTo>
                      <a:pt x="271" y="221"/>
                    </a:lnTo>
                    <a:lnTo>
                      <a:pt x="288" y="188"/>
                    </a:lnTo>
                    <a:lnTo>
                      <a:pt x="306" y="154"/>
                    </a:lnTo>
                    <a:lnTo>
                      <a:pt x="324" y="122"/>
                    </a:lnTo>
                    <a:lnTo>
                      <a:pt x="345" y="90"/>
                    </a:lnTo>
                    <a:lnTo>
                      <a:pt x="368" y="59"/>
                    </a:lnTo>
                    <a:lnTo>
                      <a:pt x="390" y="29"/>
                    </a:lnTo>
                    <a:lnTo>
                      <a:pt x="415" y="0"/>
                    </a:lnTo>
                    <a:close/>
                  </a:path>
                </a:pathLst>
              </a:custGeom>
              <a:solidFill>
                <a:srgbClr val="ED750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3" name="Freeform 121"/>
              <p:cNvSpPr>
                <a:spLocks/>
              </p:cNvSpPr>
              <p:nvPr userDrawn="1"/>
            </p:nvSpPr>
            <p:spPr bwMode="auto">
              <a:xfrm>
                <a:off x="4166" y="3481"/>
                <a:ext cx="115" cy="149"/>
              </a:xfrm>
              <a:custGeom>
                <a:avLst/>
                <a:gdLst/>
                <a:ahLst/>
                <a:cxnLst>
                  <a:cxn ang="0">
                    <a:pos x="343" y="0"/>
                  </a:cxn>
                  <a:cxn ang="0">
                    <a:pos x="309" y="15"/>
                  </a:cxn>
                  <a:cxn ang="0">
                    <a:pos x="275" y="31"/>
                  </a:cxn>
                  <a:cxn ang="0">
                    <a:pos x="242" y="49"/>
                  </a:cxn>
                  <a:cxn ang="0">
                    <a:pos x="209" y="68"/>
                  </a:cxn>
                  <a:cxn ang="0">
                    <a:pos x="177" y="88"/>
                  </a:cxn>
                  <a:cxn ang="0">
                    <a:pos x="147" y="111"/>
                  </a:cxn>
                  <a:cxn ang="0">
                    <a:pos x="116" y="134"/>
                  </a:cxn>
                  <a:cxn ang="0">
                    <a:pos x="87" y="158"/>
                  </a:cxn>
                  <a:cxn ang="0">
                    <a:pos x="71" y="193"/>
                  </a:cxn>
                  <a:cxn ang="0">
                    <a:pos x="56" y="229"/>
                  </a:cxn>
                  <a:cxn ang="0">
                    <a:pos x="43" y="264"/>
                  </a:cxn>
                  <a:cxn ang="0">
                    <a:pos x="31" y="300"/>
                  </a:cxn>
                  <a:cxn ang="0">
                    <a:pos x="21" y="337"/>
                  </a:cxn>
                  <a:cxn ang="0">
                    <a:pos x="13" y="373"/>
                  </a:cxn>
                  <a:cxn ang="0">
                    <a:pos x="5" y="410"/>
                  </a:cxn>
                  <a:cxn ang="0">
                    <a:pos x="0" y="447"/>
                  </a:cxn>
                  <a:cxn ang="0">
                    <a:pos x="32" y="424"/>
                  </a:cxn>
                  <a:cxn ang="0">
                    <a:pos x="65" y="402"/>
                  </a:cxn>
                  <a:cxn ang="0">
                    <a:pos x="98" y="382"/>
                  </a:cxn>
                  <a:cxn ang="0">
                    <a:pos x="132" y="364"/>
                  </a:cxn>
                  <a:cxn ang="0">
                    <a:pos x="167" y="346"/>
                  </a:cxn>
                  <a:cxn ang="0">
                    <a:pos x="203" y="330"/>
                  </a:cxn>
                  <a:cxn ang="0">
                    <a:pos x="240" y="316"/>
                  </a:cxn>
                  <a:cxn ang="0">
                    <a:pos x="276" y="303"/>
                  </a:cxn>
                  <a:cxn ang="0">
                    <a:pos x="278" y="264"/>
                  </a:cxn>
                  <a:cxn ang="0">
                    <a:pos x="283" y="225"/>
                  </a:cxn>
                  <a:cxn ang="0">
                    <a:pos x="289" y="188"/>
                  </a:cxn>
                  <a:cxn ang="0">
                    <a:pos x="297" y="149"/>
                  </a:cxn>
                  <a:cxn ang="0">
                    <a:pos x="307" y="111"/>
                  </a:cxn>
                  <a:cxn ang="0">
                    <a:pos x="317" y="73"/>
                  </a:cxn>
                  <a:cxn ang="0">
                    <a:pos x="329" y="36"/>
                  </a:cxn>
                  <a:cxn ang="0">
                    <a:pos x="343" y="0"/>
                  </a:cxn>
                </a:cxnLst>
                <a:rect l="0" t="0" r="r" b="b"/>
                <a:pathLst>
                  <a:path w="343" h="447">
                    <a:moveTo>
                      <a:pt x="343" y="0"/>
                    </a:moveTo>
                    <a:lnTo>
                      <a:pt x="309" y="15"/>
                    </a:lnTo>
                    <a:lnTo>
                      <a:pt x="275" y="31"/>
                    </a:lnTo>
                    <a:lnTo>
                      <a:pt x="242" y="49"/>
                    </a:lnTo>
                    <a:lnTo>
                      <a:pt x="209" y="68"/>
                    </a:lnTo>
                    <a:lnTo>
                      <a:pt x="177" y="88"/>
                    </a:lnTo>
                    <a:lnTo>
                      <a:pt x="147" y="111"/>
                    </a:lnTo>
                    <a:lnTo>
                      <a:pt x="116" y="134"/>
                    </a:lnTo>
                    <a:lnTo>
                      <a:pt x="87" y="158"/>
                    </a:lnTo>
                    <a:lnTo>
                      <a:pt x="71" y="193"/>
                    </a:lnTo>
                    <a:lnTo>
                      <a:pt x="56" y="229"/>
                    </a:lnTo>
                    <a:lnTo>
                      <a:pt x="43" y="264"/>
                    </a:lnTo>
                    <a:lnTo>
                      <a:pt x="31" y="300"/>
                    </a:lnTo>
                    <a:lnTo>
                      <a:pt x="21" y="337"/>
                    </a:lnTo>
                    <a:lnTo>
                      <a:pt x="13" y="373"/>
                    </a:lnTo>
                    <a:lnTo>
                      <a:pt x="5" y="410"/>
                    </a:lnTo>
                    <a:lnTo>
                      <a:pt x="0" y="447"/>
                    </a:lnTo>
                    <a:lnTo>
                      <a:pt x="32" y="424"/>
                    </a:lnTo>
                    <a:lnTo>
                      <a:pt x="65" y="402"/>
                    </a:lnTo>
                    <a:lnTo>
                      <a:pt x="98" y="382"/>
                    </a:lnTo>
                    <a:lnTo>
                      <a:pt x="132" y="364"/>
                    </a:lnTo>
                    <a:lnTo>
                      <a:pt x="167" y="346"/>
                    </a:lnTo>
                    <a:lnTo>
                      <a:pt x="203" y="330"/>
                    </a:lnTo>
                    <a:lnTo>
                      <a:pt x="240" y="316"/>
                    </a:lnTo>
                    <a:lnTo>
                      <a:pt x="276" y="303"/>
                    </a:lnTo>
                    <a:lnTo>
                      <a:pt x="278" y="264"/>
                    </a:lnTo>
                    <a:lnTo>
                      <a:pt x="283" y="225"/>
                    </a:lnTo>
                    <a:lnTo>
                      <a:pt x="289" y="188"/>
                    </a:lnTo>
                    <a:lnTo>
                      <a:pt x="297" y="149"/>
                    </a:lnTo>
                    <a:lnTo>
                      <a:pt x="307" y="111"/>
                    </a:lnTo>
                    <a:lnTo>
                      <a:pt x="317" y="73"/>
                    </a:lnTo>
                    <a:lnTo>
                      <a:pt x="329" y="36"/>
                    </a:lnTo>
                    <a:lnTo>
                      <a:pt x="343" y="0"/>
                    </a:lnTo>
                    <a:close/>
                  </a:path>
                </a:pathLst>
              </a:custGeom>
              <a:solidFill>
                <a:srgbClr val="ED540E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4" name="Freeform 122"/>
              <p:cNvSpPr>
                <a:spLocks/>
              </p:cNvSpPr>
              <p:nvPr userDrawn="1"/>
            </p:nvSpPr>
            <p:spPr bwMode="auto">
              <a:xfrm>
                <a:off x="4324" y="3524"/>
                <a:ext cx="45" cy="45"/>
              </a:xfrm>
              <a:custGeom>
                <a:avLst/>
                <a:gdLst/>
                <a:ahLst/>
                <a:cxnLst>
                  <a:cxn ang="0">
                    <a:pos x="134" y="0"/>
                  </a:cxn>
                  <a:cxn ang="0">
                    <a:pos x="116" y="15"/>
                  </a:cxn>
                  <a:cxn ang="0">
                    <a:pos x="97" y="31"/>
                  </a:cxn>
                  <a:cxn ang="0">
                    <a:pos x="80" y="47"/>
                  </a:cxn>
                  <a:cxn ang="0">
                    <a:pos x="63" y="63"/>
                  </a:cxn>
                  <a:cxn ang="0">
                    <a:pos x="46" y="80"/>
                  </a:cxn>
                  <a:cxn ang="0">
                    <a:pos x="30" y="98"/>
                  </a:cxn>
                  <a:cxn ang="0">
                    <a:pos x="15" y="116"/>
                  </a:cxn>
                  <a:cxn ang="0">
                    <a:pos x="0" y="134"/>
                  </a:cxn>
                  <a:cxn ang="0">
                    <a:pos x="19" y="132"/>
                  </a:cxn>
                  <a:cxn ang="0">
                    <a:pos x="39" y="131"/>
                  </a:cxn>
                  <a:cxn ang="0">
                    <a:pos x="59" y="131"/>
                  </a:cxn>
                  <a:cxn ang="0">
                    <a:pos x="79" y="130"/>
                  </a:cxn>
                  <a:cxn ang="0">
                    <a:pos x="92" y="131"/>
                  </a:cxn>
                  <a:cxn ang="0">
                    <a:pos x="105" y="131"/>
                  </a:cxn>
                  <a:cxn ang="0">
                    <a:pos x="119" y="131"/>
                  </a:cxn>
                  <a:cxn ang="0">
                    <a:pos x="132" y="132"/>
                  </a:cxn>
                  <a:cxn ang="0">
                    <a:pos x="131" y="99"/>
                  </a:cxn>
                  <a:cxn ang="0">
                    <a:pos x="131" y="66"/>
                  </a:cxn>
                  <a:cxn ang="0">
                    <a:pos x="132" y="33"/>
                  </a:cxn>
                  <a:cxn ang="0">
                    <a:pos x="134" y="0"/>
                  </a:cxn>
                </a:cxnLst>
                <a:rect l="0" t="0" r="r" b="b"/>
                <a:pathLst>
                  <a:path w="134" h="134">
                    <a:moveTo>
                      <a:pt x="134" y="0"/>
                    </a:moveTo>
                    <a:lnTo>
                      <a:pt x="116" y="15"/>
                    </a:lnTo>
                    <a:lnTo>
                      <a:pt x="97" y="31"/>
                    </a:lnTo>
                    <a:lnTo>
                      <a:pt x="80" y="47"/>
                    </a:lnTo>
                    <a:lnTo>
                      <a:pt x="63" y="63"/>
                    </a:lnTo>
                    <a:lnTo>
                      <a:pt x="46" y="80"/>
                    </a:lnTo>
                    <a:lnTo>
                      <a:pt x="30" y="98"/>
                    </a:lnTo>
                    <a:lnTo>
                      <a:pt x="15" y="116"/>
                    </a:lnTo>
                    <a:lnTo>
                      <a:pt x="0" y="134"/>
                    </a:lnTo>
                    <a:lnTo>
                      <a:pt x="19" y="132"/>
                    </a:lnTo>
                    <a:lnTo>
                      <a:pt x="39" y="131"/>
                    </a:lnTo>
                    <a:lnTo>
                      <a:pt x="59" y="131"/>
                    </a:lnTo>
                    <a:lnTo>
                      <a:pt x="79" y="130"/>
                    </a:lnTo>
                    <a:lnTo>
                      <a:pt x="92" y="131"/>
                    </a:lnTo>
                    <a:lnTo>
                      <a:pt x="105" y="131"/>
                    </a:lnTo>
                    <a:lnTo>
                      <a:pt x="119" y="131"/>
                    </a:lnTo>
                    <a:lnTo>
                      <a:pt x="132" y="132"/>
                    </a:lnTo>
                    <a:lnTo>
                      <a:pt x="131" y="99"/>
                    </a:lnTo>
                    <a:lnTo>
                      <a:pt x="131" y="66"/>
                    </a:lnTo>
                    <a:lnTo>
                      <a:pt x="132" y="33"/>
                    </a:lnTo>
                    <a:lnTo>
                      <a:pt x="134" y="0"/>
                    </a:lnTo>
                    <a:close/>
                  </a:path>
                </a:pathLst>
              </a:custGeom>
              <a:solidFill>
                <a:srgbClr val="ED540E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5" name="Freeform 123"/>
              <p:cNvSpPr>
                <a:spLocks/>
              </p:cNvSpPr>
              <p:nvPr userDrawn="1"/>
            </p:nvSpPr>
            <p:spPr bwMode="auto">
              <a:xfrm>
                <a:off x="4281" y="3366"/>
                <a:ext cx="149" cy="115"/>
              </a:xfrm>
              <a:custGeom>
                <a:avLst/>
                <a:gdLst/>
                <a:ahLst/>
                <a:cxnLst>
                  <a:cxn ang="0">
                    <a:pos x="447" y="0"/>
                  </a:cxn>
                  <a:cxn ang="0">
                    <a:pos x="447" y="0"/>
                  </a:cxn>
                  <a:cxn ang="0">
                    <a:pos x="447" y="0"/>
                  </a:cxn>
                  <a:cxn ang="0">
                    <a:pos x="411" y="6"/>
                  </a:cxn>
                  <a:cxn ang="0">
                    <a:pos x="374" y="13"/>
                  </a:cxn>
                  <a:cxn ang="0">
                    <a:pos x="337" y="22"/>
                  </a:cxn>
                  <a:cxn ang="0">
                    <a:pos x="301" y="32"/>
                  </a:cxn>
                  <a:cxn ang="0">
                    <a:pos x="265" y="44"/>
                  </a:cxn>
                  <a:cxn ang="0">
                    <a:pos x="229" y="57"/>
                  </a:cxn>
                  <a:cxn ang="0">
                    <a:pos x="194" y="72"/>
                  </a:cxn>
                  <a:cxn ang="0">
                    <a:pos x="159" y="88"/>
                  </a:cxn>
                  <a:cxn ang="0">
                    <a:pos x="134" y="117"/>
                  </a:cxn>
                  <a:cxn ang="0">
                    <a:pos x="112" y="147"/>
                  </a:cxn>
                  <a:cxn ang="0">
                    <a:pos x="89" y="178"/>
                  </a:cxn>
                  <a:cxn ang="0">
                    <a:pos x="68" y="210"/>
                  </a:cxn>
                  <a:cxn ang="0">
                    <a:pos x="50" y="242"/>
                  </a:cxn>
                  <a:cxn ang="0">
                    <a:pos x="32" y="276"/>
                  </a:cxn>
                  <a:cxn ang="0">
                    <a:pos x="15" y="309"/>
                  </a:cxn>
                  <a:cxn ang="0">
                    <a:pos x="0" y="344"/>
                  </a:cxn>
                  <a:cxn ang="0">
                    <a:pos x="37" y="330"/>
                  </a:cxn>
                  <a:cxn ang="0">
                    <a:pos x="74" y="318"/>
                  </a:cxn>
                  <a:cxn ang="0">
                    <a:pos x="112" y="307"/>
                  </a:cxn>
                  <a:cxn ang="0">
                    <a:pos x="149" y="297"/>
                  </a:cxn>
                  <a:cxn ang="0">
                    <a:pos x="188" y="290"/>
                  </a:cxn>
                  <a:cxn ang="0">
                    <a:pos x="226" y="283"/>
                  </a:cxn>
                  <a:cxn ang="0">
                    <a:pos x="265" y="279"/>
                  </a:cxn>
                  <a:cxn ang="0">
                    <a:pos x="304" y="277"/>
                  </a:cxn>
                  <a:cxn ang="0">
                    <a:pos x="317" y="240"/>
                  </a:cxn>
                  <a:cxn ang="0">
                    <a:pos x="331" y="203"/>
                  </a:cxn>
                  <a:cxn ang="0">
                    <a:pos x="347" y="168"/>
                  </a:cxn>
                  <a:cxn ang="0">
                    <a:pos x="364" y="132"/>
                  </a:cxn>
                  <a:cxn ang="0">
                    <a:pos x="383" y="99"/>
                  </a:cxn>
                  <a:cxn ang="0">
                    <a:pos x="403" y="65"/>
                  </a:cxn>
                  <a:cxn ang="0">
                    <a:pos x="425" y="33"/>
                  </a:cxn>
                  <a:cxn ang="0">
                    <a:pos x="447" y="0"/>
                  </a:cxn>
                </a:cxnLst>
                <a:rect l="0" t="0" r="r" b="b"/>
                <a:pathLst>
                  <a:path w="447" h="344">
                    <a:moveTo>
                      <a:pt x="447" y="0"/>
                    </a:moveTo>
                    <a:lnTo>
                      <a:pt x="447" y="0"/>
                    </a:lnTo>
                    <a:lnTo>
                      <a:pt x="447" y="0"/>
                    </a:lnTo>
                    <a:lnTo>
                      <a:pt x="411" y="6"/>
                    </a:lnTo>
                    <a:lnTo>
                      <a:pt x="374" y="13"/>
                    </a:lnTo>
                    <a:lnTo>
                      <a:pt x="337" y="22"/>
                    </a:lnTo>
                    <a:lnTo>
                      <a:pt x="301" y="32"/>
                    </a:lnTo>
                    <a:lnTo>
                      <a:pt x="265" y="44"/>
                    </a:lnTo>
                    <a:lnTo>
                      <a:pt x="229" y="57"/>
                    </a:lnTo>
                    <a:lnTo>
                      <a:pt x="194" y="72"/>
                    </a:lnTo>
                    <a:lnTo>
                      <a:pt x="159" y="88"/>
                    </a:lnTo>
                    <a:lnTo>
                      <a:pt x="134" y="117"/>
                    </a:lnTo>
                    <a:lnTo>
                      <a:pt x="112" y="147"/>
                    </a:lnTo>
                    <a:lnTo>
                      <a:pt x="89" y="178"/>
                    </a:lnTo>
                    <a:lnTo>
                      <a:pt x="68" y="210"/>
                    </a:lnTo>
                    <a:lnTo>
                      <a:pt x="50" y="242"/>
                    </a:lnTo>
                    <a:lnTo>
                      <a:pt x="32" y="276"/>
                    </a:lnTo>
                    <a:lnTo>
                      <a:pt x="15" y="309"/>
                    </a:lnTo>
                    <a:lnTo>
                      <a:pt x="0" y="344"/>
                    </a:lnTo>
                    <a:lnTo>
                      <a:pt x="37" y="330"/>
                    </a:lnTo>
                    <a:lnTo>
                      <a:pt x="74" y="318"/>
                    </a:lnTo>
                    <a:lnTo>
                      <a:pt x="112" y="307"/>
                    </a:lnTo>
                    <a:lnTo>
                      <a:pt x="149" y="297"/>
                    </a:lnTo>
                    <a:lnTo>
                      <a:pt x="188" y="290"/>
                    </a:lnTo>
                    <a:lnTo>
                      <a:pt x="226" y="283"/>
                    </a:lnTo>
                    <a:lnTo>
                      <a:pt x="265" y="279"/>
                    </a:lnTo>
                    <a:lnTo>
                      <a:pt x="304" y="277"/>
                    </a:lnTo>
                    <a:lnTo>
                      <a:pt x="317" y="240"/>
                    </a:lnTo>
                    <a:lnTo>
                      <a:pt x="331" y="203"/>
                    </a:lnTo>
                    <a:lnTo>
                      <a:pt x="347" y="168"/>
                    </a:lnTo>
                    <a:lnTo>
                      <a:pt x="364" y="132"/>
                    </a:lnTo>
                    <a:lnTo>
                      <a:pt x="383" y="99"/>
                    </a:lnTo>
                    <a:lnTo>
                      <a:pt x="403" y="65"/>
                    </a:lnTo>
                    <a:lnTo>
                      <a:pt x="425" y="33"/>
                    </a:lnTo>
                    <a:lnTo>
                      <a:pt x="447" y="0"/>
                    </a:lnTo>
                    <a:close/>
                  </a:path>
                </a:pathLst>
              </a:custGeom>
              <a:solidFill>
                <a:srgbClr val="ED540E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6" name="Freeform 124"/>
              <p:cNvSpPr>
                <a:spLocks/>
              </p:cNvSpPr>
              <p:nvPr userDrawn="1"/>
            </p:nvSpPr>
            <p:spPr bwMode="auto">
              <a:xfrm>
                <a:off x="4228" y="3428"/>
                <a:ext cx="53" cy="53"/>
              </a:xfrm>
              <a:custGeom>
                <a:avLst/>
                <a:gdLst/>
                <a:ahLst/>
                <a:cxnLst>
                  <a:cxn ang="0">
                    <a:pos x="160" y="0"/>
                  </a:cxn>
                  <a:cxn ang="0">
                    <a:pos x="139" y="18"/>
                  </a:cxn>
                  <a:cxn ang="0">
                    <a:pos x="117" y="37"/>
                  </a:cxn>
                  <a:cxn ang="0">
                    <a:pos x="96" y="56"/>
                  </a:cxn>
                  <a:cxn ang="0">
                    <a:pos x="75" y="76"/>
                  </a:cxn>
                  <a:cxn ang="0">
                    <a:pos x="56" y="96"/>
                  </a:cxn>
                  <a:cxn ang="0">
                    <a:pos x="36" y="118"/>
                  </a:cxn>
                  <a:cxn ang="0">
                    <a:pos x="18" y="139"/>
                  </a:cxn>
                  <a:cxn ang="0">
                    <a:pos x="0" y="161"/>
                  </a:cxn>
                  <a:cxn ang="0">
                    <a:pos x="23" y="160"/>
                  </a:cxn>
                  <a:cxn ang="0">
                    <a:pos x="47" y="158"/>
                  </a:cxn>
                  <a:cxn ang="0">
                    <a:pos x="71" y="158"/>
                  </a:cxn>
                  <a:cxn ang="0">
                    <a:pos x="95" y="157"/>
                  </a:cxn>
                  <a:cxn ang="0">
                    <a:pos x="110" y="158"/>
                  </a:cxn>
                  <a:cxn ang="0">
                    <a:pos x="126" y="158"/>
                  </a:cxn>
                  <a:cxn ang="0">
                    <a:pos x="142" y="158"/>
                  </a:cxn>
                  <a:cxn ang="0">
                    <a:pos x="158" y="159"/>
                  </a:cxn>
                  <a:cxn ang="0">
                    <a:pos x="157" y="119"/>
                  </a:cxn>
                  <a:cxn ang="0">
                    <a:pos x="156" y="79"/>
                  </a:cxn>
                  <a:cxn ang="0">
                    <a:pos x="158" y="40"/>
                  </a:cxn>
                  <a:cxn ang="0">
                    <a:pos x="160" y="0"/>
                  </a:cxn>
                </a:cxnLst>
                <a:rect l="0" t="0" r="r" b="b"/>
                <a:pathLst>
                  <a:path w="160" h="161">
                    <a:moveTo>
                      <a:pt x="160" y="0"/>
                    </a:moveTo>
                    <a:lnTo>
                      <a:pt x="139" y="18"/>
                    </a:lnTo>
                    <a:lnTo>
                      <a:pt x="117" y="37"/>
                    </a:lnTo>
                    <a:lnTo>
                      <a:pt x="96" y="56"/>
                    </a:lnTo>
                    <a:lnTo>
                      <a:pt x="75" y="76"/>
                    </a:lnTo>
                    <a:lnTo>
                      <a:pt x="56" y="96"/>
                    </a:lnTo>
                    <a:lnTo>
                      <a:pt x="36" y="118"/>
                    </a:lnTo>
                    <a:lnTo>
                      <a:pt x="18" y="139"/>
                    </a:lnTo>
                    <a:lnTo>
                      <a:pt x="0" y="161"/>
                    </a:lnTo>
                    <a:lnTo>
                      <a:pt x="23" y="160"/>
                    </a:lnTo>
                    <a:lnTo>
                      <a:pt x="47" y="158"/>
                    </a:lnTo>
                    <a:lnTo>
                      <a:pt x="71" y="158"/>
                    </a:lnTo>
                    <a:lnTo>
                      <a:pt x="95" y="157"/>
                    </a:lnTo>
                    <a:lnTo>
                      <a:pt x="110" y="158"/>
                    </a:lnTo>
                    <a:lnTo>
                      <a:pt x="126" y="158"/>
                    </a:lnTo>
                    <a:lnTo>
                      <a:pt x="142" y="158"/>
                    </a:lnTo>
                    <a:lnTo>
                      <a:pt x="158" y="159"/>
                    </a:lnTo>
                    <a:lnTo>
                      <a:pt x="157" y="119"/>
                    </a:lnTo>
                    <a:lnTo>
                      <a:pt x="156" y="79"/>
                    </a:lnTo>
                    <a:lnTo>
                      <a:pt x="158" y="40"/>
                    </a:lnTo>
                    <a:lnTo>
                      <a:pt x="160" y="0"/>
                    </a:lnTo>
                    <a:close/>
                  </a:path>
                </a:pathLst>
              </a:custGeom>
              <a:solidFill>
                <a:srgbClr val="ED540E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" name="Freeform 125"/>
              <p:cNvSpPr>
                <a:spLocks noEditPoints="1"/>
              </p:cNvSpPr>
              <p:nvPr userDrawn="1"/>
            </p:nvSpPr>
            <p:spPr bwMode="auto">
              <a:xfrm>
                <a:off x="4412" y="3416"/>
                <a:ext cx="166" cy="137"/>
              </a:xfrm>
              <a:custGeom>
                <a:avLst/>
                <a:gdLst/>
                <a:ahLst/>
                <a:cxnLst>
                  <a:cxn ang="0">
                    <a:pos x="81" y="163"/>
                  </a:cxn>
                  <a:cxn ang="0">
                    <a:pos x="25" y="214"/>
                  </a:cxn>
                  <a:cxn ang="0">
                    <a:pos x="29" y="229"/>
                  </a:cxn>
                  <a:cxn ang="0">
                    <a:pos x="88" y="206"/>
                  </a:cxn>
                  <a:cxn ang="0">
                    <a:pos x="147" y="188"/>
                  </a:cxn>
                  <a:cxn ang="0">
                    <a:pos x="209" y="175"/>
                  </a:cxn>
                  <a:cxn ang="0">
                    <a:pos x="221" y="197"/>
                  </a:cxn>
                  <a:cxn ang="0">
                    <a:pos x="185" y="251"/>
                  </a:cxn>
                  <a:cxn ang="0">
                    <a:pos x="156" y="308"/>
                  </a:cxn>
                  <a:cxn ang="0">
                    <a:pos x="131" y="369"/>
                  </a:cxn>
                  <a:cxn ang="0">
                    <a:pos x="129" y="399"/>
                  </a:cxn>
                  <a:cxn ang="0">
                    <a:pos x="147" y="399"/>
                  </a:cxn>
                  <a:cxn ang="0">
                    <a:pos x="189" y="399"/>
                  </a:cxn>
                  <a:cxn ang="0">
                    <a:pos x="254" y="404"/>
                  </a:cxn>
                  <a:cxn ang="0">
                    <a:pos x="303" y="399"/>
                  </a:cxn>
                  <a:cxn ang="0">
                    <a:pos x="335" y="376"/>
                  </a:cxn>
                  <a:cxn ang="0">
                    <a:pos x="370" y="357"/>
                  </a:cxn>
                  <a:cxn ang="0">
                    <a:pos x="404" y="340"/>
                  </a:cxn>
                  <a:cxn ang="0">
                    <a:pos x="430" y="313"/>
                  </a:cxn>
                  <a:cxn ang="0">
                    <a:pos x="447" y="274"/>
                  </a:cxn>
                  <a:cxn ang="0">
                    <a:pos x="465" y="236"/>
                  </a:cxn>
                  <a:cxn ang="0">
                    <a:pos x="485" y="199"/>
                  </a:cxn>
                  <a:cxn ang="0">
                    <a:pos x="477" y="178"/>
                  </a:cxn>
                  <a:cxn ang="0">
                    <a:pos x="437" y="171"/>
                  </a:cxn>
                  <a:cxn ang="0">
                    <a:pos x="396" y="167"/>
                  </a:cxn>
                  <a:cxn ang="0">
                    <a:pos x="356" y="165"/>
                  </a:cxn>
                  <a:cxn ang="0">
                    <a:pos x="312" y="165"/>
                  </a:cxn>
                  <a:cxn ang="0">
                    <a:pos x="263" y="168"/>
                  </a:cxn>
                  <a:cxn ang="0">
                    <a:pos x="239" y="171"/>
                  </a:cxn>
                  <a:cxn ang="0">
                    <a:pos x="175" y="152"/>
                  </a:cxn>
                  <a:cxn ang="0">
                    <a:pos x="112" y="139"/>
                  </a:cxn>
                  <a:cxn ang="0">
                    <a:pos x="384" y="8"/>
                  </a:cxn>
                  <a:cxn ang="0">
                    <a:pos x="312" y="30"/>
                  </a:cxn>
                  <a:cxn ang="0">
                    <a:pos x="265" y="75"/>
                  </a:cxn>
                  <a:cxn ang="0">
                    <a:pos x="247" y="139"/>
                  </a:cxn>
                  <a:cxn ang="0">
                    <a:pos x="259" y="146"/>
                  </a:cxn>
                  <a:cxn ang="0">
                    <a:pos x="301" y="100"/>
                  </a:cxn>
                  <a:cxn ang="0">
                    <a:pos x="346" y="57"/>
                  </a:cxn>
                  <a:cxn ang="0">
                    <a:pos x="395" y="18"/>
                  </a:cxn>
                </a:cxnLst>
                <a:rect l="0" t="0" r="r" b="b"/>
                <a:pathLst>
                  <a:path w="497" h="410">
                    <a:moveTo>
                      <a:pt x="112" y="139"/>
                    </a:moveTo>
                    <a:lnTo>
                      <a:pt x="81" y="163"/>
                    </a:lnTo>
                    <a:lnTo>
                      <a:pt x="53" y="188"/>
                    </a:lnTo>
                    <a:lnTo>
                      <a:pt x="25" y="214"/>
                    </a:lnTo>
                    <a:lnTo>
                      <a:pt x="0" y="242"/>
                    </a:lnTo>
                    <a:lnTo>
                      <a:pt x="29" y="229"/>
                    </a:lnTo>
                    <a:lnTo>
                      <a:pt x="58" y="217"/>
                    </a:lnTo>
                    <a:lnTo>
                      <a:pt x="88" y="206"/>
                    </a:lnTo>
                    <a:lnTo>
                      <a:pt x="117" y="196"/>
                    </a:lnTo>
                    <a:lnTo>
                      <a:pt x="147" y="188"/>
                    </a:lnTo>
                    <a:lnTo>
                      <a:pt x="178" y="181"/>
                    </a:lnTo>
                    <a:lnTo>
                      <a:pt x="209" y="175"/>
                    </a:lnTo>
                    <a:lnTo>
                      <a:pt x="239" y="171"/>
                    </a:lnTo>
                    <a:lnTo>
                      <a:pt x="221" y="197"/>
                    </a:lnTo>
                    <a:lnTo>
                      <a:pt x="202" y="224"/>
                    </a:lnTo>
                    <a:lnTo>
                      <a:pt x="185" y="251"/>
                    </a:lnTo>
                    <a:lnTo>
                      <a:pt x="170" y="280"/>
                    </a:lnTo>
                    <a:lnTo>
                      <a:pt x="156" y="308"/>
                    </a:lnTo>
                    <a:lnTo>
                      <a:pt x="143" y="338"/>
                    </a:lnTo>
                    <a:lnTo>
                      <a:pt x="131" y="369"/>
                    </a:lnTo>
                    <a:lnTo>
                      <a:pt x="120" y="399"/>
                    </a:lnTo>
                    <a:lnTo>
                      <a:pt x="129" y="399"/>
                    </a:lnTo>
                    <a:lnTo>
                      <a:pt x="139" y="399"/>
                    </a:lnTo>
                    <a:lnTo>
                      <a:pt x="147" y="399"/>
                    </a:lnTo>
                    <a:lnTo>
                      <a:pt x="156" y="399"/>
                    </a:lnTo>
                    <a:lnTo>
                      <a:pt x="189" y="399"/>
                    </a:lnTo>
                    <a:lnTo>
                      <a:pt x="222" y="401"/>
                    </a:lnTo>
                    <a:lnTo>
                      <a:pt x="254" y="404"/>
                    </a:lnTo>
                    <a:lnTo>
                      <a:pt x="288" y="410"/>
                    </a:lnTo>
                    <a:lnTo>
                      <a:pt x="303" y="399"/>
                    </a:lnTo>
                    <a:lnTo>
                      <a:pt x="319" y="387"/>
                    </a:lnTo>
                    <a:lnTo>
                      <a:pt x="335" y="376"/>
                    </a:lnTo>
                    <a:lnTo>
                      <a:pt x="353" y="367"/>
                    </a:lnTo>
                    <a:lnTo>
                      <a:pt x="370" y="357"/>
                    </a:lnTo>
                    <a:lnTo>
                      <a:pt x="387" y="348"/>
                    </a:lnTo>
                    <a:lnTo>
                      <a:pt x="404" y="340"/>
                    </a:lnTo>
                    <a:lnTo>
                      <a:pt x="423" y="332"/>
                    </a:lnTo>
                    <a:lnTo>
                      <a:pt x="430" y="313"/>
                    </a:lnTo>
                    <a:lnTo>
                      <a:pt x="438" y="292"/>
                    </a:lnTo>
                    <a:lnTo>
                      <a:pt x="447" y="274"/>
                    </a:lnTo>
                    <a:lnTo>
                      <a:pt x="455" y="254"/>
                    </a:lnTo>
                    <a:lnTo>
                      <a:pt x="465" y="236"/>
                    </a:lnTo>
                    <a:lnTo>
                      <a:pt x="476" y="218"/>
                    </a:lnTo>
                    <a:lnTo>
                      <a:pt x="485" y="199"/>
                    </a:lnTo>
                    <a:lnTo>
                      <a:pt x="497" y="182"/>
                    </a:lnTo>
                    <a:lnTo>
                      <a:pt x="477" y="178"/>
                    </a:lnTo>
                    <a:lnTo>
                      <a:pt x="456" y="174"/>
                    </a:lnTo>
                    <a:lnTo>
                      <a:pt x="437" y="171"/>
                    </a:lnTo>
                    <a:lnTo>
                      <a:pt x="416" y="169"/>
                    </a:lnTo>
                    <a:lnTo>
                      <a:pt x="396" y="167"/>
                    </a:lnTo>
                    <a:lnTo>
                      <a:pt x="376" y="166"/>
                    </a:lnTo>
                    <a:lnTo>
                      <a:pt x="356" y="165"/>
                    </a:lnTo>
                    <a:lnTo>
                      <a:pt x="335" y="165"/>
                    </a:lnTo>
                    <a:lnTo>
                      <a:pt x="312" y="165"/>
                    </a:lnTo>
                    <a:lnTo>
                      <a:pt x="288" y="166"/>
                    </a:lnTo>
                    <a:lnTo>
                      <a:pt x="263" y="168"/>
                    </a:lnTo>
                    <a:lnTo>
                      <a:pt x="239" y="171"/>
                    </a:lnTo>
                    <a:lnTo>
                      <a:pt x="239" y="171"/>
                    </a:lnTo>
                    <a:lnTo>
                      <a:pt x="208" y="160"/>
                    </a:lnTo>
                    <a:lnTo>
                      <a:pt x="175" y="152"/>
                    </a:lnTo>
                    <a:lnTo>
                      <a:pt x="144" y="145"/>
                    </a:lnTo>
                    <a:lnTo>
                      <a:pt x="112" y="139"/>
                    </a:lnTo>
                    <a:close/>
                    <a:moveTo>
                      <a:pt x="422" y="0"/>
                    </a:moveTo>
                    <a:lnTo>
                      <a:pt x="384" y="8"/>
                    </a:lnTo>
                    <a:lnTo>
                      <a:pt x="347" y="18"/>
                    </a:lnTo>
                    <a:lnTo>
                      <a:pt x="312" y="30"/>
                    </a:lnTo>
                    <a:lnTo>
                      <a:pt x="275" y="45"/>
                    </a:lnTo>
                    <a:lnTo>
                      <a:pt x="265" y="75"/>
                    </a:lnTo>
                    <a:lnTo>
                      <a:pt x="255" y="106"/>
                    </a:lnTo>
                    <a:lnTo>
                      <a:pt x="247" y="139"/>
                    </a:lnTo>
                    <a:lnTo>
                      <a:pt x="239" y="170"/>
                    </a:lnTo>
                    <a:lnTo>
                      <a:pt x="259" y="146"/>
                    </a:lnTo>
                    <a:lnTo>
                      <a:pt x="279" y="123"/>
                    </a:lnTo>
                    <a:lnTo>
                      <a:pt x="301" y="100"/>
                    </a:lnTo>
                    <a:lnTo>
                      <a:pt x="322" y="78"/>
                    </a:lnTo>
                    <a:lnTo>
                      <a:pt x="346" y="57"/>
                    </a:lnTo>
                    <a:lnTo>
                      <a:pt x="370" y="36"/>
                    </a:lnTo>
                    <a:lnTo>
                      <a:pt x="395" y="18"/>
                    </a:lnTo>
                    <a:lnTo>
                      <a:pt x="422" y="0"/>
                    </a:lnTo>
                    <a:close/>
                  </a:path>
                </a:pathLst>
              </a:custGeom>
              <a:solidFill>
                <a:srgbClr val="ED750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" name="Freeform 126"/>
              <p:cNvSpPr>
                <a:spLocks/>
              </p:cNvSpPr>
              <p:nvPr userDrawn="1"/>
            </p:nvSpPr>
            <p:spPr bwMode="auto">
              <a:xfrm>
                <a:off x="4368" y="3473"/>
                <a:ext cx="124" cy="95"/>
              </a:xfrm>
              <a:custGeom>
                <a:avLst/>
                <a:gdLst/>
                <a:ahLst/>
                <a:cxnLst>
                  <a:cxn ang="0">
                    <a:pos x="370" y="0"/>
                  </a:cxn>
                  <a:cxn ang="0">
                    <a:pos x="340" y="4"/>
                  </a:cxn>
                  <a:cxn ang="0">
                    <a:pos x="309" y="10"/>
                  </a:cxn>
                  <a:cxn ang="0">
                    <a:pos x="278" y="17"/>
                  </a:cxn>
                  <a:cxn ang="0">
                    <a:pos x="248" y="25"/>
                  </a:cxn>
                  <a:cxn ang="0">
                    <a:pos x="219" y="35"/>
                  </a:cxn>
                  <a:cxn ang="0">
                    <a:pos x="189" y="46"/>
                  </a:cxn>
                  <a:cxn ang="0">
                    <a:pos x="160" y="58"/>
                  </a:cxn>
                  <a:cxn ang="0">
                    <a:pos x="131" y="71"/>
                  </a:cxn>
                  <a:cxn ang="0">
                    <a:pos x="111" y="96"/>
                  </a:cxn>
                  <a:cxn ang="0">
                    <a:pos x="92" y="121"/>
                  </a:cxn>
                  <a:cxn ang="0">
                    <a:pos x="73" y="146"/>
                  </a:cxn>
                  <a:cxn ang="0">
                    <a:pos x="56" y="173"/>
                  </a:cxn>
                  <a:cxn ang="0">
                    <a:pos x="41" y="200"/>
                  </a:cxn>
                  <a:cxn ang="0">
                    <a:pos x="26" y="227"/>
                  </a:cxn>
                  <a:cxn ang="0">
                    <a:pos x="12" y="255"/>
                  </a:cxn>
                  <a:cxn ang="0">
                    <a:pos x="0" y="284"/>
                  </a:cxn>
                  <a:cxn ang="0">
                    <a:pos x="30" y="272"/>
                  </a:cxn>
                  <a:cxn ang="0">
                    <a:pos x="60" y="262"/>
                  </a:cxn>
                  <a:cxn ang="0">
                    <a:pos x="92" y="253"/>
                  </a:cxn>
                  <a:cxn ang="0">
                    <a:pos x="123" y="245"/>
                  </a:cxn>
                  <a:cxn ang="0">
                    <a:pos x="155" y="239"/>
                  </a:cxn>
                  <a:cxn ang="0">
                    <a:pos x="187" y="234"/>
                  </a:cxn>
                  <a:cxn ang="0">
                    <a:pos x="219" y="230"/>
                  </a:cxn>
                  <a:cxn ang="0">
                    <a:pos x="251" y="228"/>
                  </a:cxn>
                  <a:cxn ang="0">
                    <a:pos x="262" y="198"/>
                  </a:cxn>
                  <a:cxn ang="0">
                    <a:pos x="274" y="167"/>
                  </a:cxn>
                  <a:cxn ang="0">
                    <a:pos x="287" y="137"/>
                  </a:cxn>
                  <a:cxn ang="0">
                    <a:pos x="301" y="109"/>
                  </a:cxn>
                  <a:cxn ang="0">
                    <a:pos x="316" y="80"/>
                  </a:cxn>
                  <a:cxn ang="0">
                    <a:pos x="333" y="53"/>
                  </a:cxn>
                  <a:cxn ang="0">
                    <a:pos x="352" y="26"/>
                  </a:cxn>
                  <a:cxn ang="0">
                    <a:pos x="370" y="0"/>
                  </a:cxn>
                </a:cxnLst>
                <a:rect l="0" t="0" r="r" b="b"/>
                <a:pathLst>
                  <a:path w="370" h="284">
                    <a:moveTo>
                      <a:pt x="370" y="0"/>
                    </a:moveTo>
                    <a:lnTo>
                      <a:pt x="340" y="4"/>
                    </a:lnTo>
                    <a:lnTo>
                      <a:pt x="309" y="10"/>
                    </a:lnTo>
                    <a:lnTo>
                      <a:pt x="278" y="17"/>
                    </a:lnTo>
                    <a:lnTo>
                      <a:pt x="248" y="25"/>
                    </a:lnTo>
                    <a:lnTo>
                      <a:pt x="219" y="35"/>
                    </a:lnTo>
                    <a:lnTo>
                      <a:pt x="189" y="46"/>
                    </a:lnTo>
                    <a:lnTo>
                      <a:pt x="160" y="58"/>
                    </a:lnTo>
                    <a:lnTo>
                      <a:pt x="131" y="71"/>
                    </a:lnTo>
                    <a:lnTo>
                      <a:pt x="111" y="96"/>
                    </a:lnTo>
                    <a:lnTo>
                      <a:pt x="92" y="121"/>
                    </a:lnTo>
                    <a:lnTo>
                      <a:pt x="73" y="146"/>
                    </a:lnTo>
                    <a:lnTo>
                      <a:pt x="56" y="173"/>
                    </a:lnTo>
                    <a:lnTo>
                      <a:pt x="41" y="200"/>
                    </a:lnTo>
                    <a:lnTo>
                      <a:pt x="26" y="227"/>
                    </a:lnTo>
                    <a:lnTo>
                      <a:pt x="12" y="255"/>
                    </a:lnTo>
                    <a:lnTo>
                      <a:pt x="0" y="284"/>
                    </a:lnTo>
                    <a:lnTo>
                      <a:pt x="30" y="272"/>
                    </a:lnTo>
                    <a:lnTo>
                      <a:pt x="60" y="262"/>
                    </a:lnTo>
                    <a:lnTo>
                      <a:pt x="92" y="253"/>
                    </a:lnTo>
                    <a:lnTo>
                      <a:pt x="123" y="245"/>
                    </a:lnTo>
                    <a:lnTo>
                      <a:pt x="155" y="239"/>
                    </a:lnTo>
                    <a:lnTo>
                      <a:pt x="187" y="234"/>
                    </a:lnTo>
                    <a:lnTo>
                      <a:pt x="219" y="230"/>
                    </a:lnTo>
                    <a:lnTo>
                      <a:pt x="251" y="228"/>
                    </a:lnTo>
                    <a:lnTo>
                      <a:pt x="262" y="198"/>
                    </a:lnTo>
                    <a:lnTo>
                      <a:pt x="274" y="167"/>
                    </a:lnTo>
                    <a:lnTo>
                      <a:pt x="287" y="137"/>
                    </a:lnTo>
                    <a:lnTo>
                      <a:pt x="301" y="109"/>
                    </a:lnTo>
                    <a:lnTo>
                      <a:pt x="316" y="80"/>
                    </a:lnTo>
                    <a:lnTo>
                      <a:pt x="333" y="53"/>
                    </a:lnTo>
                    <a:lnTo>
                      <a:pt x="352" y="26"/>
                    </a:lnTo>
                    <a:lnTo>
                      <a:pt x="370" y="0"/>
                    </a:lnTo>
                    <a:close/>
                  </a:path>
                </a:pathLst>
              </a:custGeom>
              <a:solidFill>
                <a:srgbClr val="ED540E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9" name="Freeform 127"/>
              <p:cNvSpPr>
                <a:spLocks/>
              </p:cNvSpPr>
              <p:nvPr userDrawn="1"/>
            </p:nvSpPr>
            <p:spPr bwMode="auto">
              <a:xfrm>
                <a:off x="4508" y="3527"/>
                <a:ext cx="45" cy="35"/>
              </a:xfrm>
              <a:custGeom>
                <a:avLst/>
                <a:gdLst/>
                <a:ahLst/>
                <a:cxnLst>
                  <a:cxn ang="0">
                    <a:pos x="135" y="0"/>
                  </a:cxn>
                  <a:cxn ang="0">
                    <a:pos x="116" y="8"/>
                  </a:cxn>
                  <a:cxn ang="0">
                    <a:pos x="99" y="16"/>
                  </a:cxn>
                  <a:cxn ang="0">
                    <a:pos x="82" y="25"/>
                  </a:cxn>
                  <a:cxn ang="0">
                    <a:pos x="65" y="35"/>
                  </a:cxn>
                  <a:cxn ang="0">
                    <a:pos x="47" y="44"/>
                  </a:cxn>
                  <a:cxn ang="0">
                    <a:pos x="31" y="55"/>
                  </a:cxn>
                  <a:cxn ang="0">
                    <a:pos x="15" y="67"/>
                  </a:cxn>
                  <a:cxn ang="0">
                    <a:pos x="0" y="78"/>
                  </a:cxn>
                  <a:cxn ang="0">
                    <a:pos x="26" y="83"/>
                  </a:cxn>
                  <a:cxn ang="0">
                    <a:pos x="53" y="90"/>
                  </a:cxn>
                  <a:cxn ang="0">
                    <a:pos x="79" y="96"/>
                  </a:cxn>
                  <a:cxn ang="0">
                    <a:pos x="105" y="105"/>
                  </a:cxn>
                  <a:cxn ang="0">
                    <a:pos x="105" y="105"/>
                  </a:cxn>
                  <a:cxn ang="0">
                    <a:pos x="105" y="105"/>
                  </a:cxn>
                  <a:cxn ang="0">
                    <a:pos x="111" y="78"/>
                  </a:cxn>
                  <a:cxn ang="0">
                    <a:pos x="117" y="52"/>
                  </a:cxn>
                  <a:cxn ang="0">
                    <a:pos x="126" y="26"/>
                  </a:cxn>
                  <a:cxn ang="0">
                    <a:pos x="135" y="0"/>
                  </a:cxn>
                </a:cxnLst>
                <a:rect l="0" t="0" r="r" b="b"/>
                <a:pathLst>
                  <a:path w="135" h="105">
                    <a:moveTo>
                      <a:pt x="135" y="0"/>
                    </a:moveTo>
                    <a:lnTo>
                      <a:pt x="116" y="8"/>
                    </a:lnTo>
                    <a:lnTo>
                      <a:pt x="99" y="16"/>
                    </a:lnTo>
                    <a:lnTo>
                      <a:pt x="82" y="25"/>
                    </a:lnTo>
                    <a:lnTo>
                      <a:pt x="65" y="35"/>
                    </a:lnTo>
                    <a:lnTo>
                      <a:pt x="47" y="44"/>
                    </a:lnTo>
                    <a:lnTo>
                      <a:pt x="31" y="55"/>
                    </a:lnTo>
                    <a:lnTo>
                      <a:pt x="15" y="67"/>
                    </a:lnTo>
                    <a:lnTo>
                      <a:pt x="0" y="78"/>
                    </a:lnTo>
                    <a:lnTo>
                      <a:pt x="26" y="83"/>
                    </a:lnTo>
                    <a:lnTo>
                      <a:pt x="53" y="90"/>
                    </a:lnTo>
                    <a:lnTo>
                      <a:pt x="79" y="96"/>
                    </a:lnTo>
                    <a:lnTo>
                      <a:pt x="105" y="105"/>
                    </a:lnTo>
                    <a:lnTo>
                      <a:pt x="105" y="105"/>
                    </a:lnTo>
                    <a:lnTo>
                      <a:pt x="105" y="105"/>
                    </a:lnTo>
                    <a:lnTo>
                      <a:pt x="111" y="78"/>
                    </a:lnTo>
                    <a:lnTo>
                      <a:pt x="117" y="52"/>
                    </a:lnTo>
                    <a:lnTo>
                      <a:pt x="126" y="26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ED540E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0" name="Freeform 128"/>
              <p:cNvSpPr>
                <a:spLocks/>
              </p:cNvSpPr>
              <p:nvPr userDrawn="1"/>
            </p:nvSpPr>
            <p:spPr bwMode="auto">
              <a:xfrm>
                <a:off x="4449" y="3431"/>
                <a:ext cx="55" cy="42"/>
              </a:xfrm>
              <a:custGeom>
                <a:avLst/>
                <a:gdLst/>
                <a:ahLst/>
                <a:cxnLst>
                  <a:cxn ang="0">
                    <a:pos x="127" y="126"/>
                  </a:cxn>
                  <a:cxn ang="0">
                    <a:pos x="163" y="0"/>
                  </a:cxn>
                  <a:cxn ang="0">
                    <a:pos x="141" y="9"/>
                  </a:cxn>
                  <a:cxn ang="0">
                    <a:pos x="121" y="19"/>
                  </a:cxn>
                  <a:cxn ang="0">
                    <a:pos x="99" y="30"/>
                  </a:cxn>
                  <a:cxn ang="0">
                    <a:pos x="79" y="42"/>
                  </a:cxn>
                  <a:cxn ang="0">
                    <a:pos x="58" y="54"/>
                  </a:cxn>
                  <a:cxn ang="0">
                    <a:pos x="39" y="67"/>
                  </a:cxn>
                  <a:cxn ang="0">
                    <a:pos x="19" y="80"/>
                  </a:cxn>
                  <a:cxn ang="0">
                    <a:pos x="0" y="94"/>
                  </a:cxn>
                  <a:cxn ang="0">
                    <a:pos x="32" y="100"/>
                  </a:cxn>
                  <a:cxn ang="0">
                    <a:pos x="63" y="107"/>
                  </a:cxn>
                  <a:cxn ang="0">
                    <a:pos x="96" y="115"/>
                  </a:cxn>
                  <a:cxn ang="0">
                    <a:pos x="127" y="126"/>
                  </a:cxn>
                  <a:cxn ang="0">
                    <a:pos x="127" y="125"/>
                  </a:cxn>
                  <a:cxn ang="0">
                    <a:pos x="127" y="125"/>
                  </a:cxn>
                  <a:cxn ang="0">
                    <a:pos x="135" y="94"/>
                  </a:cxn>
                  <a:cxn ang="0">
                    <a:pos x="143" y="61"/>
                  </a:cxn>
                  <a:cxn ang="0">
                    <a:pos x="153" y="30"/>
                  </a:cxn>
                  <a:cxn ang="0">
                    <a:pos x="163" y="0"/>
                  </a:cxn>
                  <a:cxn ang="0">
                    <a:pos x="127" y="126"/>
                  </a:cxn>
                </a:cxnLst>
                <a:rect l="0" t="0" r="r" b="b"/>
                <a:pathLst>
                  <a:path w="163" h="126">
                    <a:moveTo>
                      <a:pt x="127" y="126"/>
                    </a:moveTo>
                    <a:lnTo>
                      <a:pt x="163" y="0"/>
                    </a:lnTo>
                    <a:lnTo>
                      <a:pt x="141" y="9"/>
                    </a:lnTo>
                    <a:lnTo>
                      <a:pt x="121" y="19"/>
                    </a:lnTo>
                    <a:lnTo>
                      <a:pt x="99" y="30"/>
                    </a:lnTo>
                    <a:lnTo>
                      <a:pt x="79" y="42"/>
                    </a:lnTo>
                    <a:lnTo>
                      <a:pt x="58" y="54"/>
                    </a:lnTo>
                    <a:lnTo>
                      <a:pt x="39" y="67"/>
                    </a:lnTo>
                    <a:lnTo>
                      <a:pt x="19" y="80"/>
                    </a:lnTo>
                    <a:lnTo>
                      <a:pt x="0" y="94"/>
                    </a:lnTo>
                    <a:lnTo>
                      <a:pt x="32" y="100"/>
                    </a:lnTo>
                    <a:lnTo>
                      <a:pt x="63" y="107"/>
                    </a:lnTo>
                    <a:lnTo>
                      <a:pt x="96" y="115"/>
                    </a:lnTo>
                    <a:lnTo>
                      <a:pt x="127" y="126"/>
                    </a:lnTo>
                    <a:lnTo>
                      <a:pt x="127" y="125"/>
                    </a:lnTo>
                    <a:lnTo>
                      <a:pt x="127" y="125"/>
                    </a:lnTo>
                    <a:lnTo>
                      <a:pt x="135" y="94"/>
                    </a:lnTo>
                    <a:lnTo>
                      <a:pt x="143" y="61"/>
                    </a:lnTo>
                    <a:lnTo>
                      <a:pt x="153" y="30"/>
                    </a:lnTo>
                    <a:lnTo>
                      <a:pt x="163" y="0"/>
                    </a:lnTo>
                    <a:lnTo>
                      <a:pt x="127" y="126"/>
                    </a:lnTo>
                    <a:close/>
                  </a:path>
                </a:pathLst>
              </a:custGeom>
              <a:solidFill>
                <a:srgbClr val="ED540E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1" name="Freeform 129"/>
              <p:cNvSpPr>
                <a:spLocks/>
              </p:cNvSpPr>
              <p:nvPr userDrawn="1"/>
            </p:nvSpPr>
            <p:spPr bwMode="auto">
              <a:xfrm>
                <a:off x="4492" y="3412"/>
                <a:ext cx="144" cy="65"/>
              </a:xfrm>
              <a:custGeom>
                <a:avLst/>
                <a:gdLst/>
                <a:ahLst/>
                <a:cxnLst>
                  <a:cxn ang="0">
                    <a:pos x="330" y="0"/>
                  </a:cxn>
                  <a:cxn ang="0">
                    <a:pos x="293" y="0"/>
                  </a:cxn>
                  <a:cxn ang="0">
                    <a:pos x="256" y="3"/>
                  </a:cxn>
                  <a:cxn ang="0">
                    <a:pos x="219" y="7"/>
                  </a:cxn>
                  <a:cxn ang="0">
                    <a:pos x="183" y="14"/>
                  </a:cxn>
                  <a:cxn ang="0">
                    <a:pos x="156" y="32"/>
                  </a:cxn>
                  <a:cxn ang="0">
                    <a:pos x="131" y="50"/>
                  </a:cxn>
                  <a:cxn ang="0">
                    <a:pos x="107" y="71"/>
                  </a:cxn>
                  <a:cxn ang="0">
                    <a:pos x="83" y="92"/>
                  </a:cxn>
                  <a:cxn ang="0">
                    <a:pos x="62" y="114"/>
                  </a:cxn>
                  <a:cxn ang="0">
                    <a:pos x="40" y="137"/>
                  </a:cxn>
                  <a:cxn ang="0">
                    <a:pos x="20" y="160"/>
                  </a:cxn>
                  <a:cxn ang="0">
                    <a:pos x="0" y="184"/>
                  </a:cxn>
                  <a:cxn ang="0">
                    <a:pos x="0" y="184"/>
                  </a:cxn>
                  <a:cxn ang="0">
                    <a:pos x="0" y="185"/>
                  </a:cxn>
                  <a:cxn ang="0">
                    <a:pos x="0" y="185"/>
                  </a:cxn>
                  <a:cxn ang="0">
                    <a:pos x="24" y="182"/>
                  </a:cxn>
                  <a:cxn ang="0">
                    <a:pos x="49" y="180"/>
                  </a:cxn>
                  <a:cxn ang="0">
                    <a:pos x="73" y="179"/>
                  </a:cxn>
                  <a:cxn ang="0">
                    <a:pos x="96" y="179"/>
                  </a:cxn>
                  <a:cxn ang="0">
                    <a:pos x="117" y="179"/>
                  </a:cxn>
                  <a:cxn ang="0">
                    <a:pos x="137" y="180"/>
                  </a:cxn>
                  <a:cxn ang="0">
                    <a:pos x="157" y="181"/>
                  </a:cxn>
                  <a:cxn ang="0">
                    <a:pos x="177" y="183"/>
                  </a:cxn>
                  <a:cxn ang="0">
                    <a:pos x="198" y="185"/>
                  </a:cxn>
                  <a:cxn ang="0">
                    <a:pos x="217" y="188"/>
                  </a:cxn>
                  <a:cxn ang="0">
                    <a:pos x="238" y="192"/>
                  </a:cxn>
                  <a:cxn ang="0">
                    <a:pos x="258" y="196"/>
                  </a:cxn>
                  <a:cxn ang="0">
                    <a:pos x="276" y="169"/>
                  </a:cxn>
                  <a:cxn ang="0">
                    <a:pos x="295" y="143"/>
                  </a:cxn>
                  <a:cxn ang="0">
                    <a:pos x="316" y="118"/>
                  </a:cxn>
                  <a:cxn ang="0">
                    <a:pos x="337" y="93"/>
                  </a:cxn>
                  <a:cxn ang="0">
                    <a:pos x="359" y="70"/>
                  </a:cxn>
                  <a:cxn ang="0">
                    <a:pos x="382" y="48"/>
                  </a:cxn>
                  <a:cxn ang="0">
                    <a:pos x="407" y="26"/>
                  </a:cxn>
                  <a:cxn ang="0">
                    <a:pos x="432" y="6"/>
                  </a:cxn>
                  <a:cxn ang="0">
                    <a:pos x="406" y="3"/>
                  </a:cxn>
                  <a:cxn ang="0">
                    <a:pos x="380" y="1"/>
                  </a:cxn>
                  <a:cxn ang="0">
                    <a:pos x="355" y="0"/>
                  </a:cxn>
                  <a:cxn ang="0">
                    <a:pos x="330" y="0"/>
                  </a:cxn>
                </a:cxnLst>
                <a:rect l="0" t="0" r="r" b="b"/>
                <a:pathLst>
                  <a:path w="432" h="196">
                    <a:moveTo>
                      <a:pt x="330" y="0"/>
                    </a:moveTo>
                    <a:lnTo>
                      <a:pt x="293" y="0"/>
                    </a:lnTo>
                    <a:lnTo>
                      <a:pt x="256" y="3"/>
                    </a:lnTo>
                    <a:lnTo>
                      <a:pt x="219" y="7"/>
                    </a:lnTo>
                    <a:lnTo>
                      <a:pt x="183" y="14"/>
                    </a:lnTo>
                    <a:lnTo>
                      <a:pt x="156" y="32"/>
                    </a:lnTo>
                    <a:lnTo>
                      <a:pt x="131" y="50"/>
                    </a:lnTo>
                    <a:lnTo>
                      <a:pt x="107" y="71"/>
                    </a:lnTo>
                    <a:lnTo>
                      <a:pt x="83" y="92"/>
                    </a:lnTo>
                    <a:lnTo>
                      <a:pt x="62" y="114"/>
                    </a:lnTo>
                    <a:lnTo>
                      <a:pt x="40" y="137"/>
                    </a:lnTo>
                    <a:lnTo>
                      <a:pt x="20" y="160"/>
                    </a:lnTo>
                    <a:lnTo>
                      <a:pt x="0" y="184"/>
                    </a:lnTo>
                    <a:lnTo>
                      <a:pt x="0" y="184"/>
                    </a:lnTo>
                    <a:lnTo>
                      <a:pt x="0" y="185"/>
                    </a:lnTo>
                    <a:lnTo>
                      <a:pt x="0" y="185"/>
                    </a:lnTo>
                    <a:lnTo>
                      <a:pt x="24" y="182"/>
                    </a:lnTo>
                    <a:lnTo>
                      <a:pt x="49" y="180"/>
                    </a:lnTo>
                    <a:lnTo>
                      <a:pt x="73" y="179"/>
                    </a:lnTo>
                    <a:lnTo>
                      <a:pt x="96" y="179"/>
                    </a:lnTo>
                    <a:lnTo>
                      <a:pt x="117" y="179"/>
                    </a:lnTo>
                    <a:lnTo>
                      <a:pt x="137" y="180"/>
                    </a:lnTo>
                    <a:lnTo>
                      <a:pt x="157" y="181"/>
                    </a:lnTo>
                    <a:lnTo>
                      <a:pt x="177" y="183"/>
                    </a:lnTo>
                    <a:lnTo>
                      <a:pt x="198" y="185"/>
                    </a:lnTo>
                    <a:lnTo>
                      <a:pt x="217" y="188"/>
                    </a:lnTo>
                    <a:lnTo>
                      <a:pt x="238" y="192"/>
                    </a:lnTo>
                    <a:lnTo>
                      <a:pt x="258" y="196"/>
                    </a:lnTo>
                    <a:lnTo>
                      <a:pt x="276" y="169"/>
                    </a:lnTo>
                    <a:lnTo>
                      <a:pt x="295" y="143"/>
                    </a:lnTo>
                    <a:lnTo>
                      <a:pt x="316" y="118"/>
                    </a:lnTo>
                    <a:lnTo>
                      <a:pt x="337" y="93"/>
                    </a:lnTo>
                    <a:lnTo>
                      <a:pt x="359" y="70"/>
                    </a:lnTo>
                    <a:lnTo>
                      <a:pt x="382" y="48"/>
                    </a:lnTo>
                    <a:lnTo>
                      <a:pt x="407" y="26"/>
                    </a:lnTo>
                    <a:lnTo>
                      <a:pt x="432" y="6"/>
                    </a:lnTo>
                    <a:lnTo>
                      <a:pt x="406" y="3"/>
                    </a:lnTo>
                    <a:lnTo>
                      <a:pt x="380" y="1"/>
                    </a:lnTo>
                    <a:lnTo>
                      <a:pt x="355" y="0"/>
                    </a:lnTo>
                    <a:lnTo>
                      <a:pt x="330" y="0"/>
                    </a:lnTo>
                    <a:close/>
                  </a:path>
                </a:pathLst>
              </a:custGeom>
              <a:solidFill>
                <a:srgbClr val="ED540E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2" name="Freeform 130"/>
              <p:cNvSpPr>
                <a:spLocks noEditPoints="1"/>
              </p:cNvSpPr>
              <p:nvPr userDrawn="1"/>
            </p:nvSpPr>
            <p:spPr bwMode="auto">
              <a:xfrm>
                <a:off x="4593" y="3480"/>
                <a:ext cx="137" cy="100"/>
              </a:xfrm>
              <a:custGeom>
                <a:avLst/>
                <a:gdLst/>
                <a:ahLst/>
                <a:cxnLst>
                  <a:cxn ang="0">
                    <a:pos x="82" y="58"/>
                  </a:cxn>
                  <a:cxn ang="0">
                    <a:pos x="27" y="88"/>
                  </a:cxn>
                  <a:cxn ang="0">
                    <a:pos x="30" y="99"/>
                  </a:cxn>
                  <a:cxn ang="0">
                    <a:pos x="92" y="93"/>
                  </a:cxn>
                  <a:cxn ang="0">
                    <a:pos x="142" y="93"/>
                  </a:cxn>
                  <a:cxn ang="0">
                    <a:pos x="185" y="96"/>
                  </a:cxn>
                  <a:cxn ang="0">
                    <a:pos x="185" y="115"/>
                  </a:cxn>
                  <a:cxn ang="0">
                    <a:pos x="147" y="152"/>
                  </a:cxn>
                  <a:cxn ang="0">
                    <a:pos x="110" y="191"/>
                  </a:cxn>
                  <a:cxn ang="0">
                    <a:pos x="77" y="234"/>
                  </a:cxn>
                  <a:cxn ang="0">
                    <a:pos x="96" y="264"/>
                  </a:cxn>
                  <a:cxn ang="0">
                    <a:pos x="162" y="287"/>
                  </a:cxn>
                  <a:cxn ang="0">
                    <a:pos x="208" y="294"/>
                  </a:cxn>
                  <a:cxn ang="0">
                    <a:pos x="239" y="285"/>
                  </a:cxn>
                  <a:cxn ang="0">
                    <a:pos x="271" y="276"/>
                  </a:cxn>
                  <a:cxn ang="0">
                    <a:pos x="302" y="269"/>
                  </a:cxn>
                  <a:cxn ang="0">
                    <a:pos x="339" y="239"/>
                  </a:cxn>
                  <a:cxn ang="0">
                    <a:pos x="385" y="186"/>
                  </a:cxn>
                  <a:cxn ang="0">
                    <a:pos x="386" y="151"/>
                  </a:cxn>
                  <a:cxn ang="0">
                    <a:pos x="337" y="130"/>
                  </a:cxn>
                  <a:cxn ang="0">
                    <a:pos x="285" y="114"/>
                  </a:cxn>
                  <a:cxn ang="0">
                    <a:pos x="233" y="102"/>
                  </a:cxn>
                  <a:cxn ang="0">
                    <a:pos x="183" y="84"/>
                  </a:cxn>
                  <a:cxn ang="0">
                    <a:pos x="136" y="58"/>
                  </a:cxn>
                  <a:cxn ang="0">
                    <a:pos x="349" y="0"/>
                  </a:cxn>
                  <a:cxn ang="0">
                    <a:pos x="305" y="1"/>
                  </a:cxn>
                  <a:cxn ang="0">
                    <a:pos x="262" y="5"/>
                  </a:cxn>
                  <a:cxn ang="0">
                    <a:pos x="233" y="50"/>
                  </a:cxn>
                  <a:cxn ang="0">
                    <a:pos x="206" y="99"/>
                  </a:cxn>
                  <a:cxn ang="0">
                    <a:pos x="248" y="69"/>
                  </a:cxn>
                  <a:cxn ang="0">
                    <a:pos x="293" y="42"/>
                  </a:cxn>
                  <a:cxn ang="0">
                    <a:pos x="340" y="19"/>
                  </a:cxn>
                  <a:cxn ang="0">
                    <a:pos x="389" y="1"/>
                  </a:cxn>
                  <a:cxn ang="0">
                    <a:pos x="368" y="0"/>
                  </a:cxn>
                  <a:cxn ang="0">
                    <a:pos x="349" y="0"/>
                  </a:cxn>
                </a:cxnLst>
                <a:rect l="0" t="0" r="r" b="b"/>
                <a:pathLst>
                  <a:path w="410" h="301">
                    <a:moveTo>
                      <a:pt x="112" y="46"/>
                    </a:moveTo>
                    <a:lnTo>
                      <a:pt x="82" y="58"/>
                    </a:lnTo>
                    <a:lnTo>
                      <a:pt x="54" y="72"/>
                    </a:lnTo>
                    <a:lnTo>
                      <a:pt x="27" y="88"/>
                    </a:lnTo>
                    <a:lnTo>
                      <a:pt x="0" y="104"/>
                    </a:lnTo>
                    <a:lnTo>
                      <a:pt x="30" y="99"/>
                    </a:lnTo>
                    <a:lnTo>
                      <a:pt x="60" y="96"/>
                    </a:lnTo>
                    <a:lnTo>
                      <a:pt x="92" y="93"/>
                    </a:lnTo>
                    <a:lnTo>
                      <a:pt x="122" y="92"/>
                    </a:lnTo>
                    <a:lnTo>
                      <a:pt x="142" y="93"/>
                    </a:lnTo>
                    <a:lnTo>
                      <a:pt x="164" y="95"/>
                    </a:lnTo>
                    <a:lnTo>
                      <a:pt x="185" y="96"/>
                    </a:lnTo>
                    <a:lnTo>
                      <a:pt x="206" y="99"/>
                    </a:lnTo>
                    <a:lnTo>
                      <a:pt x="185" y="115"/>
                    </a:lnTo>
                    <a:lnTo>
                      <a:pt x="165" y="133"/>
                    </a:lnTo>
                    <a:lnTo>
                      <a:pt x="147" y="152"/>
                    </a:lnTo>
                    <a:lnTo>
                      <a:pt x="127" y="171"/>
                    </a:lnTo>
                    <a:lnTo>
                      <a:pt x="110" y="191"/>
                    </a:lnTo>
                    <a:lnTo>
                      <a:pt x="94" y="212"/>
                    </a:lnTo>
                    <a:lnTo>
                      <a:pt x="77" y="234"/>
                    </a:lnTo>
                    <a:lnTo>
                      <a:pt x="62" y="255"/>
                    </a:lnTo>
                    <a:lnTo>
                      <a:pt x="96" y="264"/>
                    </a:lnTo>
                    <a:lnTo>
                      <a:pt x="129" y="275"/>
                    </a:lnTo>
                    <a:lnTo>
                      <a:pt x="162" y="287"/>
                    </a:lnTo>
                    <a:lnTo>
                      <a:pt x="193" y="301"/>
                    </a:lnTo>
                    <a:lnTo>
                      <a:pt x="208" y="294"/>
                    </a:lnTo>
                    <a:lnTo>
                      <a:pt x="223" y="289"/>
                    </a:lnTo>
                    <a:lnTo>
                      <a:pt x="239" y="285"/>
                    </a:lnTo>
                    <a:lnTo>
                      <a:pt x="255" y="279"/>
                    </a:lnTo>
                    <a:lnTo>
                      <a:pt x="271" y="276"/>
                    </a:lnTo>
                    <a:lnTo>
                      <a:pt x="287" y="273"/>
                    </a:lnTo>
                    <a:lnTo>
                      <a:pt x="302" y="269"/>
                    </a:lnTo>
                    <a:lnTo>
                      <a:pt x="318" y="267"/>
                    </a:lnTo>
                    <a:lnTo>
                      <a:pt x="339" y="239"/>
                    </a:lnTo>
                    <a:lnTo>
                      <a:pt x="362" y="212"/>
                    </a:lnTo>
                    <a:lnTo>
                      <a:pt x="385" y="186"/>
                    </a:lnTo>
                    <a:lnTo>
                      <a:pt x="410" y="163"/>
                    </a:lnTo>
                    <a:lnTo>
                      <a:pt x="386" y="151"/>
                    </a:lnTo>
                    <a:lnTo>
                      <a:pt x="362" y="140"/>
                    </a:lnTo>
                    <a:lnTo>
                      <a:pt x="337" y="130"/>
                    </a:lnTo>
                    <a:lnTo>
                      <a:pt x="311" y="122"/>
                    </a:lnTo>
                    <a:lnTo>
                      <a:pt x="285" y="114"/>
                    </a:lnTo>
                    <a:lnTo>
                      <a:pt x="259" y="107"/>
                    </a:lnTo>
                    <a:lnTo>
                      <a:pt x="233" y="102"/>
                    </a:lnTo>
                    <a:lnTo>
                      <a:pt x="206" y="99"/>
                    </a:lnTo>
                    <a:lnTo>
                      <a:pt x="183" y="84"/>
                    </a:lnTo>
                    <a:lnTo>
                      <a:pt x="160" y="70"/>
                    </a:lnTo>
                    <a:lnTo>
                      <a:pt x="136" y="58"/>
                    </a:lnTo>
                    <a:lnTo>
                      <a:pt x="112" y="46"/>
                    </a:lnTo>
                    <a:close/>
                    <a:moveTo>
                      <a:pt x="349" y="0"/>
                    </a:moveTo>
                    <a:lnTo>
                      <a:pt x="327" y="0"/>
                    </a:lnTo>
                    <a:lnTo>
                      <a:pt x="305" y="1"/>
                    </a:lnTo>
                    <a:lnTo>
                      <a:pt x="284" y="3"/>
                    </a:lnTo>
                    <a:lnTo>
                      <a:pt x="262" y="5"/>
                    </a:lnTo>
                    <a:lnTo>
                      <a:pt x="247" y="28"/>
                    </a:lnTo>
                    <a:lnTo>
                      <a:pt x="233" y="50"/>
                    </a:lnTo>
                    <a:lnTo>
                      <a:pt x="219" y="74"/>
                    </a:lnTo>
                    <a:lnTo>
                      <a:pt x="206" y="99"/>
                    </a:lnTo>
                    <a:lnTo>
                      <a:pt x="228" y="83"/>
                    </a:lnTo>
                    <a:lnTo>
                      <a:pt x="248" y="69"/>
                    </a:lnTo>
                    <a:lnTo>
                      <a:pt x="271" y="55"/>
                    </a:lnTo>
                    <a:lnTo>
                      <a:pt x="293" y="42"/>
                    </a:lnTo>
                    <a:lnTo>
                      <a:pt x="316" y="30"/>
                    </a:lnTo>
                    <a:lnTo>
                      <a:pt x="340" y="19"/>
                    </a:lnTo>
                    <a:lnTo>
                      <a:pt x="364" y="9"/>
                    </a:lnTo>
                    <a:lnTo>
                      <a:pt x="389" y="1"/>
                    </a:lnTo>
                    <a:lnTo>
                      <a:pt x="379" y="0"/>
                    </a:lnTo>
                    <a:lnTo>
                      <a:pt x="368" y="0"/>
                    </a:lnTo>
                    <a:lnTo>
                      <a:pt x="358" y="0"/>
                    </a:lnTo>
                    <a:lnTo>
                      <a:pt x="349" y="0"/>
                    </a:lnTo>
                    <a:close/>
                  </a:path>
                </a:pathLst>
              </a:custGeom>
              <a:solidFill>
                <a:srgbClr val="ED750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3" name="Freeform 131"/>
              <p:cNvSpPr>
                <a:spLocks/>
              </p:cNvSpPr>
              <p:nvPr userDrawn="1"/>
            </p:nvSpPr>
            <p:spPr bwMode="auto">
              <a:xfrm>
                <a:off x="4543" y="3510"/>
                <a:ext cx="119" cy="55"/>
              </a:xfrm>
              <a:custGeom>
                <a:avLst/>
                <a:gdLst/>
                <a:ahLst/>
                <a:cxnLst>
                  <a:cxn ang="0">
                    <a:pos x="273" y="0"/>
                  </a:cxn>
                  <a:cxn ang="0">
                    <a:pos x="243" y="1"/>
                  </a:cxn>
                  <a:cxn ang="0">
                    <a:pos x="211" y="4"/>
                  </a:cxn>
                  <a:cxn ang="0">
                    <a:pos x="181" y="7"/>
                  </a:cxn>
                  <a:cxn ang="0">
                    <a:pos x="151" y="12"/>
                  </a:cxn>
                  <a:cxn ang="0">
                    <a:pos x="129" y="27"/>
                  </a:cxn>
                  <a:cxn ang="0">
                    <a:pos x="109" y="44"/>
                  </a:cxn>
                  <a:cxn ang="0">
                    <a:pos x="88" y="60"/>
                  </a:cxn>
                  <a:cxn ang="0">
                    <a:pos x="69" y="78"/>
                  </a:cxn>
                  <a:cxn ang="0">
                    <a:pos x="50" y="95"/>
                  </a:cxn>
                  <a:cxn ang="0">
                    <a:pos x="33" y="115"/>
                  </a:cxn>
                  <a:cxn ang="0">
                    <a:pos x="16" y="134"/>
                  </a:cxn>
                  <a:cxn ang="0">
                    <a:pos x="0" y="155"/>
                  </a:cxn>
                  <a:cxn ang="0">
                    <a:pos x="20" y="153"/>
                  </a:cxn>
                  <a:cxn ang="0">
                    <a:pos x="39" y="150"/>
                  </a:cxn>
                  <a:cxn ang="0">
                    <a:pos x="60" y="149"/>
                  </a:cxn>
                  <a:cxn ang="0">
                    <a:pos x="79" y="149"/>
                  </a:cxn>
                  <a:cxn ang="0">
                    <a:pos x="113" y="150"/>
                  </a:cxn>
                  <a:cxn ang="0">
                    <a:pos x="146" y="153"/>
                  </a:cxn>
                  <a:cxn ang="0">
                    <a:pos x="180" y="158"/>
                  </a:cxn>
                  <a:cxn ang="0">
                    <a:pos x="213" y="163"/>
                  </a:cxn>
                  <a:cxn ang="0">
                    <a:pos x="228" y="142"/>
                  </a:cxn>
                  <a:cxn ang="0">
                    <a:pos x="245" y="120"/>
                  </a:cxn>
                  <a:cxn ang="0">
                    <a:pos x="261" y="99"/>
                  </a:cxn>
                  <a:cxn ang="0">
                    <a:pos x="278" y="79"/>
                  </a:cxn>
                  <a:cxn ang="0">
                    <a:pos x="298" y="60"/>
                  </a:cxn>
                  <a:cxn ang="0">
                    <a:pos x="316" y="41"/>
                  </a:cxn>
                  <a:cxn ang="0">
                    <a:pos x="336" y="23"/>
                  </a:cxn>
                  <a:cxn ang="0">
                    <a:pos x="357" y="7"/>
                  </a:cxn>
                  <a:cxn ang="0">
                    <a:pos x="336" y="4"/>
                  </a:cxn>
                  <a:cxn ang="0">
                    <a:pos x="315" y="3"/>
                  </a:cxn>
                  <a:cxn ang="0">
                    <a:pos x="293" y="1"/>
                  </a:cxn>
                  <a:cxn ang="0">
                    <a:pos x="273" y="0"/>
                  </a:cxn>
                </a:cxnLst>
                <a:rect l="0" t="0" r="r" b="b"/>
                <a:pathLst>
                  <a:path w="357" h="163">
                    <a:moveTo>
                      <a:pt x="273" y="0"/>
                    </a:moveTo>
                    <a:lnTo>
                      <a:pt x="243" y="1"/>
                    </a:lnTo>
                    <a:lnTo>
                      <a:pt x="211" y="4"/>
                    </a:lnTo>
                    <a:lnTo>
                      <a:pt x="181" y="7"/>
                    </a:lnTo>
                    <a:lnTo>
                      <a:pt x="151" y="12"/>
                    </a:lnTo>
                    <a:lnTo>
                      <a:pt x="129" y="27"/>
                    </a:lnTo>
                    <a:lnTo>
                      <a:pt x="109" y="44"/>
                    </a:lnTo>
                    <a:lnTo>
                      <a:pt x="88" y="60"/>
                    </a:lnTo>
                    <a:lnTo>
                      <a:pt x="69" y="78"/>
                    </a:lnTo>
                    <a:lnTo>
                      <a:pt x="50" y="95"/>
                    </a:lnTo>
                    <a:lnTo>
                      <a:pt x="33" y="115"/>
                    </a:lnTo>
                    <a:lnTo>
                      <a:pt x="16" y="134"/>
                    </a:lnTo>
                    <a:lnTo>
                      <a:pt x="0" y="155"/>
                    </a:lnTo>
                    <a:lnTo>
                      <a:pt x="20" y="153"/>
                    </a:lnTo>
                    <a:lnTo>
                      <a:pt x="39" y="150"/>
                    </a:lnTo>
                    <a:lnTo>
                      <a:pt x="60" y="149"/>
                    </a:lnTo>
                    <a:lnTo>
                      <a:pt x="79" y="149"/>
                    </a:lnTo>
                    <a:lnTo>
                      <a:pt x="113" y="150"/>
                    </a:lnTo>
                    <a:lnTo>
                      <a:pt x="146" y="153"/>
                    </a:lnTo>
                    <a:lnTo>
                      <a:pt x="180" y="158"/>
                    </a:lnTo>
                    <a:lnTo>
                      <a:pt x="213" y="163"/>
                    </a:lnTo>
                    <a:lnTo>
                      <a:pt x="228" y="142"/>
                    </a:lnTo>
                    <a:lnTo>
                      <a:pt x="245" y="120"/>
                    </a:lnTo>
                    <a:lnTo>
                      <a:pt x="261" y="99"/>
                    </a:lnTo>
                    <a:lnTo>
                      <a:pt x="278" y="79"/>
                    </a:lnTo>
                    <a:lnTo>
                      <a:pt x="298" y="60"/>
                    </a:lnTo>
                    <a:lnTo>
                      <a:pt x="316" y="41"/>
                    </a:lnTo>
                    <a:lnTo>
                      <a:pt x="336" y="23"/>
                    </a:lnTo>
                    <a:lnTo>
                      <a:pt x="357" y="7"/>
                    </a:lnTo>
                    <a:lnTo>
                      <a:pt x="336" y="4"/>
                    </a:lnTo>
                    <a:lnTo>
                      <a:pt x="315" y="3"/>
                    </a:lnTo>
                    <a:lnTo>
                      <a:pt x="293" y="1"/>
                    </a:lnTo>
                    <a:lnTo>
                      <a:pt x="273" y="0"/>
                    </a:lnTo>
                    <a:close/>
                  </a:path>
                </a:pathLst>
              </a:custGeom>
              <a:solidFill>
                <a:srgbClr val="ED540E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4" name="Freeform 132"/>
              <p:cNvSpPr>
                <a:spLocks/>
              </p:cNvSpPr>
              <p:nvPr userDrawn="1"/>
            </p:nvSpPr>
            <p:spPr bwMode="auto">
              <a:xfrm>
                <a:off x="4658" y="3569"/>
                <a:ext cx="41" cy="25"/>
              </a:xfrm>
              <a:custGeom>
                <a:avLst/>
                <a:gdLst/>
                <a:ahLst/>
                <a:cxnLst>
                  <a:cxn ang="0">
                    <a:pos x="125" y="0"/>
                  </a:cxn>
                  <a:cxn ang="0">
                    <a:pos x="109" y="2"/>
                  </a:cxn>
                  <a:cxn ang="0">
                    <a:pos x="94" y="6"/>
                  </a:cxn>
                  <a:cxn ang="0">
                    <a:pos x="78" y="9"/>
                  </a:cxn>
                  <a:cxn ang="0">
                    <a:pos x="62" y="12"/>
                  </a:cxn>
                  <a:cxn ang="0">
                    <a:pos x="46" y="18"/>
                  </a:cxn>
                  <a:cxn ang="0">
                    <a:pos x="30" y="22"/>
                  </a:cxn>
                  <a:cxn ang="0">
                    <a:pos x="15" y="27"/>
                  </a:cxn>
                  <a:cxn ang="0">
                    <a:pos x="0" y="34"/>
                  </a:cxn>
                  <a:cxn ang="0">
                    <a:pos x="21" y="43"/>
                  </a:cxn>
                  <a:cxn ang="0">
                    <a:pos x="40" y="53"/>
                  </a:cxn>
                  <a:cxn ang="0">
                    <a:pos x="59" y="65"/>
                  </a:cxn>
                  <a:cxn ang="0">
                    <a:pos x="79" y="77"/>
                  </a:cxn>
                  <a:cxn ang="0">
                    <a:pos x="79" y="77"/>
                  </a:cxn>
                  <a:cxn ang="0">
                    <a:pos x="79" y="77"/>
                  </a:cxn>
                  <a:cxn ang="0">
                    <a:pos x="79" y="77"/>
                  </a:cxn>
                  <a:cxn ang="0">
                    <a:pos x="79" y="77"/>
                  </a:cxn>
                  <a:cxn ang="0">
                    <a:pos x="79" y="77"/>
                  </a:cxn>
                  <a:cxn ang="0">
                    <a:pos x="79" y="77"/>
                  </a:cxn>
                  <a:cxn ang="0">
                    <a:pos x="79" y="77"/>
                  </a:cxn>
                  <a:cxn ang="0">
                    <a:pos x="79" y="77"/>
                  </a:cxn>
                  <a:cxn ang="0">
                    <a:pos x="79" y="77"/>
                  </a:cxn>
                  <a:cxn ang="0">
                    <a:pos x="90" y="57"/>
                  </a:cxn>
                  <a:cxn ang="0">
                    <a:pos x="102" y="37"/>
                  </a:cxn>
                  <a:cxn ang="0">
                    <a:pos x="113" y="19"/>
                  </a:cxn>
                  <a:cxn ang="0">
                    <a:pos x="125" y="0"/>
                  </a:cxn>
                </a:cxnLst>
                <a:rect l="0" t="0" r="r" b="b"/>
                <a:pathLst>
                  <a:path w="125" h="77">
                    <a:moveTo>
                      <a:pt x="125" y="0"/>
                    </a:moveTo>
                    <a:lnTo>
                      <a:pt x="109" y="2"/>
                    </a:lnTo>
                    <a:lnTo>
                      <a:pt x="94" y="6"/>
                    </a:lnTo>
                    <a:lnTo>
                      <a:pt x="78" y="9"/>
                    </a:lnTo>
                    <a:lnTo>
                      <a:pt x="62" y="12"/>
                    </a:lnTo>
                    <a:lnTo>
                      <a:pt x="46" y="18"/>
                    </a:lnTo>
                    <a:lnTo>
                      <a:pt x="30" y="22"/>
                    </a:lnTo>
                    <a:lnTo>
                      <a:pt x="15" y="27"/>
                    </a:lnTo>
                    <a:lnTo>
                      <a:pt x="0" y="34"/>
                    </a:lnTo>
                    <a:lnTo>
                      <a:pt x="21" y="43"/>
                    </a:lnTo>
                    <a:lnTo>
                      <a:pt x="40" y="53"/>
                    </a:lnTo>
                    <a:lnTo>
                      <a:pt x="59" y="65"/>
                    </a:lnTo>
                    <a:lnTo>
                      <a:pt x="79" y="77"/>
                    </a:lnTo>
                    <a:lnTo>
                      <a:pt x="79" y="77"/>
                    </a:lnTo>
                    <a:lnTo>
                      <a:pt x="79" y="77"/>
                    </a:lnTo>
                    <a:lnTo>
                      <a:pt x="79" y="77"/>
                    </a:lnTo>
                    <a:lnTo>
                      <a:pt x="79" y="77"/>
                    </a:lnTo>
                    <a:lnTo>
                      <a:pt x="79" y="77"/>
                    </a:lnTo>
                    <a:lnTo>
                      <a:pt x="79" y="77"/>
                    </a:lnTo>
                    <a:lnTo>
                      <a:pt x="79" y="77"/>
                    </a:lnTo>
                    <a:lnTo>
                      <a:pt x="79" y="77"/>
                    </a:lnTo>
                    <a:lnTo>
                      <a:pt x="79" y="77"/>
                    </a:lnTo>
                    <a:lnTo>
                      <a:pt x="90" y="57"/>
                    </a:lnTo>
                    <a:lnTo>
                      <a:pt x="102" y="37"/>
                    </a:lnTo>
                    <a:lnTo>
                      <a:pt x="113" y="19"/>
                    </a:lnTo>
                    <a:lnTo>
                      <a:pt x="125" y="0"/>
                    </a:lnTo>
                    <a:close/>
                  </a:path>
                </a:pathLst>
              </a:custGeom>
              <a:solidFill>
                <a:srgbClr val="ED540E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5" name="Freeform 133"/>
              <p:cNvSpPr>
                <a:spLocks/>
              </p:cNvSpPr>
              <p:nvPr userDrawn="1"/>
            </p:nvSpPr>
            <p:spPr bwMode="auto">
              <a:xfrm>
                <a:off x="4631" y="3481"/>
                <a:ext cx="50" cy="32"/>
              </a:xfrm>
              <a:custGeom>
                <a:avLst/>
                <a:gdLst/>
                <a:ahLst/>
                <a:cxnLst>
                  <a:cxn ang="0">
                    <a:pos x="150" y="0"/>
                  </a:cxn>
                  <a:cxn ang="0">
                    <a:pos x="131" y="3"/>
                  </a:cxn>
                  <a:cxn ang="0">
                    <a:pos x="112" y="6"/>
                  </a:cxn>
                  <a:cxn ang="0">
                    <a:pos x="93" y="11"/>
                  </a:cxn>
                  <a:cxn ang="0">
                    <a:pos x="73" y="15"/>
                  </a:cxn>
                  <a:cxn ang="0">
                    <a:pos x="55" y="20"/>
                  </a:cxn>
                  <a:cxn ang="0">
                    <a:pos x="36" y="27"/>
                  </a:cxn>
                  <a:cxn ang="0">
                    <a:pos x="17" y="33"/>
                  </a:cxn>
                  <a:cxn ang="0">
                    <a:pos x="0" y="41"/>
                  </a:cxn>
                  <a:cxn ang="0">
                    <a:pos x="24" y="53"/>
                  </a:cxn>
                  <a:cxn ang="0">
                    <a:pos x="48" y="65"/>
                  </a:cxn>
                  <a:cxn ang="0">
                    <a:pos x="71" y="79"/>
                  </a:cxn>
                  <a:cxn ang="0">
                    <a:pos x="94" y="94"/>
                  </a:cxn>
                  <a:cxn ang="0">
                    <a:pos x="107" y="69"/>
                  </a:cxn>
                  <a:cxn ang="0">
                    <a:pos x="121" y="45"/>
                  </a:cxn>
                  <a:cxn ang="0">
                    <a:pos x="135" y="23"/>
                  </a:cxn>
                  <a:cxn ang="0">
                    <a:pos x="150" y="0"/>
                  </a:cxn>
                </a:cxnLst>
                <a:rect l="0" t="0" r="r" b="b"/>
                <a:pathLst>
                  <a:path w="150" h="94">
                    <a:moveTo>
                      <a:pt x="150" y="0"/>
                    </a:moveTo>
                    <a:lnTo>
                      <a:pt x="131" y="3"/>
                    </a:lnTo>
                    <a:lnTo>
                      <a:pt x="112" y="6"/>
                    </a:lnTo>
                    <a:lnTo>
                      <a:pt x="93" y="11"/>
                    </a:lnTo>
                    <a:lnTo>
                      <a:pt x="73" y="15"/>
                    </a:lnTo>
                    <a:lnTo>
                      <a:pt x="55" y="20"/>
                    </a:lnTo>
                    <a:lnTo>
                      <a:pt x="36" y="27"/>
                    </a:lnTo>
                    <a:lnTo>
                      <a:pt x="17" y="33"/>
                    </a:lnTo>
                    <a:lnTo>
                      <a:pt x="0" y="41"/>
                    </a:lnTo>
                    <a:lnTo>
                      <a:pt x="24" y="53"/>
                    </a:lnTo>
                    <a:lnTo>
                      <a:pt x="48" y="65"/>
                    </a:lnTo>
                    <a:lnTo>
                      <a:pt x="71" y="79"/>
                    </a:lnTo>
                    <a:lnTo>
                      <a:pt x="94" y="94"/>
                    </a:lnTo>
                    <a:lnTo>
                      <a:pt x="107" y="69"/>
                    </a:lnTo>
                    <a:lnTo>
                      <a:pt x="121" y="45"/>
                    </a:lnTo>
                    <a:lnTo>
                      <a:pt x="135" y="23"/>
                    </a:lnTo>
                    <a:lnTo>
                      <a:pt x="150" y="0"/>
                    </a:lnTo>
                    <a:close/>
                  </a:path>
                </a:pathLst>
              </a:custGeom>
              <a:solidFill>
                <a:srgbClr val="ED540E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6" name="Freeform 134"/>
              <p:cNvSpPr>
                <a:spLocks/>
              </p:cNvSpPr>
              <p:nvPr userDrawn="1"/>
            </p:nvSpPr>
            <p:spPr bwMode="auto">
              <a:xfrm>
                <a:off x="4662" y="3480"/>
                <a:ext cx="128" cy="54"/>
              </a:xfrm>
              <a:custGeom>
                <a:avLst/>
                <a:gdLst/>
                <a:ahLst/>
                <a:cxnLst>
                  <a:cxn ang="0">
                    <a:pos x="183" y="0"/>
                  </a:cxn>
                  <a:cxn ang="0">
                    <a:pos x="158" y="8"/>
                  </a:cxn>
                  <a:cxn ang="0">
                    <a:pos x="134" y="18"/>
                  </a:cxn>
                  <a:cxn ang="0">
                    <a:pos x="110" y="29"/>
                  </a:cxn>
                  <a:cxn ang="0">
                    <a:pos x="87" y="41"/>
                  </a:cxn>
                  <a:cxn ang="0">
                    <a:pos x="65" y="54"/>
                  </a:cxn>
                  <a:cxn ang="0">
                    <a:pos x="42" y="68"/>
                  </a:cxn>
                  <a:cxn ang="0">
                    <a:pos x="22" y="82"/>
                  </a:cxn>
                  <a:cxn ang="0">
                    <a:pos x="0" y="98"/>
                  </a:cxn>
                  <a:cxn ang="0">
                    <a:pos x="27" y="101"/>
                  </a:cxn>
                  <a:cxn ang="0">
                    <a:pos x="53" y="106"/>
                  </a:cxn>
                  <a:cxn ang="0">
                    <a:pos x="79" y="113"/>
                  </a:cxn>
                  <a:cxn ang="0">
                    <a:pos x="105" y="121"/>
                  </a:cxn>
                  <a:cxn ang="0">
                    <a:pos x="131" y="129"/>
                  </a:cxn>
                  <a:cxn ang="0">
                    <a:pos x="156" y="139"/>
                  </a:cxn>
                  <a:cxn ang="0">
                    <a:pos x="180" y="150"/>
                  </a:cxn>
                  <a:cxn ang="0">
                    <a:pos x="204" y="162"/>
                  </a:cxn>
                  <a:cxn ang="0">
                    <a:pos x="225" y="144"/>
                  </a:cxn>
                  <a:cxn ang="0">
                    <a:pos x="245" y="127"/>
                  </a:cxn>
                  <a:cxn ang="0">
                    <a:pos x="267" y="112"/>
                  </a:cxn>
                  <a:cxn ang="0">
                    <a:pos x="289" y="97"/>
                  </a:cxn>
                  <a:cxn ang="0">
                    <a:pos x="312" y="83"/>
                  </a:cxn>
                  <a:cxn ang="0">
                    <a:pos x="336" y="70"/>
                  </a:cxn>
                  <a:cxn ang="0">
                    <a:pos x="360" y="58"/>
                  </a:cxn>
                  <a:cxn ang="0">
                    <a:pos x="384" y="47"/>
                  </a:cxn>
                  <a:cxn ang="0">
                    <a:pos x="384" y="47"/>
                  </a:cxn>
                  <a:cxn ang="0">
                    <a:pos x="360" y="37"/>
                  </a:cxn>
                  <a:cxn ang="0">
                    <a:pos x="336" y="29"/>
                  </a:cxn>
                  <a:cxn ang="0">
                    <a:pos x="311" y="21"/>
                  </a:cxn>
                  <a:cxn ang="0">
                    <a:pos x="286" y="15"/>
                  </a:cxn>
                  <a:cxn ang="0">
                    <a:pos x="260" y="9"/>
                  </a:cxn>
                  <a:cxn ang="0">
                    <a:pos x="234" y="5"/>
                  </a:cxn>
                  <a:cxn ang="0">
                    <a:pos x="208" y="2"/>
                  </a:cxn>
                  <a:cxn ang="0">
                    <a:pos x="183" y="0"/>
                  </a:cxn>
                </a:cxnLst>
                <a:rect l="0" t="0" r="r" b="b"/>
                <a:pathLst>
                  <a:path w="384" h="162">
                    <a:moveTo>
                      <a:pt x="183" y="0"/>
                    </a:moveTo>
                    <a:lnTo>
                      <a:pt x="158" y="8"/>
                    </a:lnTo>
                    <a:lnTo>
                      <a:pt x="134" y="18"/>
                    </a:lnTo>
                    <a:lnTo>
                      <a:pt x="110" y="29"/>
                    </a:lnTo>
                    <a:lnTo>
                      <a:pt x="87" y="41"/>
                    </a:lnTo>
                    <a:lnTo>
                      <a:pt x="65" y="54"/>
                    </a:lnTo>
                    <a:lnTo>
                      <a:pt x="42" y="68"/>
                    </a:lnTo>
                    <a:lnTo>
                      <a:pt x="22" y="82"/>
                    </a:lnTo>
                    <a:lnTo>
                      <a:pt x="0" y="98"/>
                    </a:lnTo>
                    <a:lnTo>
                      <a:pt x="27" y="101"/>
                    </a:lnTo>
                    <a:lnTo>
                      <a:pt x="53" y="106"/>
                    </a:lnTo>
                    <a:lnTo>
                      <a:pt x="79" y="113"/>
                    </a:lnTo>
                    <a:lnTo>
                      <a:pt x="105" y="121"/>
                    </a:lnTo>
                    <a:lnTo>
                      <a:pt x="131" y="129"/>
                    </a:lnTo>
                    <a:lnTo>
                      <a:pt x="156" y="139"/>
                    </a:lnTo>
                    <a:lnTo>
                      <a:pt x="180" y="150"/>
                    </a:lnTo>
                    <a:lnTo>
                      <a:pt x="204" y="162"/>
                    </a:lnTo>
                    <a:lnTo>
                      <a:pt x="225" y="144"/>
                    </a:lnTo>
                    <a:lnTo>
                      <a:pt x="245" y="127"/>
                    </a:lnTo>
                    <a:lnTo>
                      <a:pt x="267" y="112"/>
                    </a:lnTo>
                    <a:lnTo>
                      <a:pt x="289" y="97"/>
                    </a:lnTo>
                    <a:lnTo>
                      <a:pt x="312" y="83"/>
                    </a:lnTo>
                    <a:lnTo>
                      <a:pt x="336" y="70"/>
                    </a:lnTo>
                    <a:lnTo>
                      <a:pt x="360" y="58"/>
                    </a:lnTo>
                    <a:lnTo>
                      <a:pt x="384" y="47"/>
                    </a:lnTo>
                    <a:lnTo>
                      <a:pt x="384" y="47"/>
                    </a:lnTo>
                    <a:lnTo>
                      <a:pt x="360" y="37"/>
                    </a:lnTo>
                    <a:lnTo>
                      <a:pt x="336" y="29"/>
                    </a:lnTo>
                    <a:lnTo>
                      <a:pt x="311" y="21"/>
                    </a:lnTo>
                    <a:lnTo>
                      <a:pt x="286" y="15"/>
                    </a:lnTo>
                    <a:lnTo>
                      <a:pt x="260" y="9"/>
                    </a:lnTo>
                    <a:lnTo>
                      <a:pt x="234" y="5"/>
                    </a:lnTo>
                    <a:lnTo>
                      <a:pt x="208" y="2"/>
                    </a:lnTo>
                    <a:lnTo>
                      <a:pt x="183" y="0"/>
                    </a:lnTo>
                    <a:close/>
                  </a:path>
                </a:pathLst>
              </a:custGeom>
              <a:solidFill>
                <a:srgbClr val="ED540E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7" name="Freeform 135"/>
              <p:cNvSpPr>
                <a:spLocks noEditPoints="1"/>
              </p:cNvSpPr>
              <p:nvPr userDrawn="1"/>
            </p:nvSpPr>
            <p:spPr bwMode="auto">
              <a:xfrm>
                <a:off x="4734" y="3559"/>
                <a:ext cx="112" cy="74"/>
              </a:xfrm>
              <a:custGeom>
                <a:avLst/>
                <a:gdLst/>
                <a:ahLst/>
                <a:cxnLst>
                  <a:cxn ang="0">
                    <a:pos x="77" y="4"/>
                  </a:cxn>
                  <a:cxn ang="0">
                    <a:pos x="25" y="16"/>
                  </a:cxn>
                  <a:cxn ang="0">
                    <a:pos x="22" y="26"/>
                  </a:cxn>
                  <a:cxn ang="0">
                    <a:pos x="65" y="33"/>
                  </a:cxn>
                  <a:cxn ang="0">
                    <a:pos x="107" y="42"/>
                  </a:cxn>
                  <a:cxn ang="0">
                    <a:pos x="147" y="55"/>
                  </a:cxn>
                  <a:cxn ang="0">
                    <a:pos x="147" y="73"/>
                  </a:cxn>
                  <a:cxn ang="0">
                    <a:pos x="107" y="93"/>
                  </a:cxn>
                  <a:cxn ang="0">
                    <a:pos x="70" y="117"/>
                  </a:cxn>
                  <a:cxn ang="0">
                    <a:pos x="35" y="144"/>
                  </a:cxn>
                  <a:cxn ang="0">
                    <a:pos x="43" y="172"/>
                  </a:cxn>
                  <a:cxn ang="0">
                    <a:pos x="91" y="204"/>
                  </a:cxn>
                  <a:cxn ang="0">
                    <a:pos x="126" y="220"/>
                  </a:cxn>
                  <a:cxn ang="0">
                    <a:pos x="153" y="219"/>
                  </a:cxn>
                  <a:cxn ang="0">
                    <a:pos x="167" y="218"/>
                  </a:cxn>
                  <a:cxn ang="0">
                    <a:pos x="180" y="219"/>
                  </a:cxn>
                  <a:cxn ang="0">
                    <a:pos x="207" y="220"/>
                  </a:cxn>
                  <a:cxn ang="0">
                    <a:pos x="243" y="204"/>
                  </a:cxn>
                  <a:cxn ang="0">
                    <a:pos x="292" y="172"/>
                  </a:cxn>
                  <a:cxn ang="0">
                    <a:pos x="299" y="144"/>
                  </a:cxn>
                  <a:cxn ang="0">
                    <a:pos x="265" y="117"/>
                  </a:cxn>
                  <a:cxn ang="0">
                    <a:pos x="227" y="93"/>
                  </a:cxn>
                  <a:cxn ang="0">
                    <a:pos x="188" y="73"/>
                  </a:cxn>
                  <a:cxn ang="0">
                    <a:pos x="151" y="47"/>
                  </a:cxn>
                  <a:cxn ang="0">
                    <a:pos x="120" y="15"/>
                  </a:cxn>
                  <a:cxn ang="0">
                    <a:pos x="232" y="0"/>
                  </a:cxn>
                  <a:cxn ang="0">
                    <a:pos x="199" y="30"/>
                  </a:cxn>
                  <a:cxn ang="0">
                    <a:pos x="167" y="63"/>
                  </a:cxn>
                  <a:cxn ang="0">
                    <a:pos x="207" y="49"/>
                  </a:cxn>
                  <a:cxn ang="0">
                    <a:pos x="248" y="37"/>
                  </a:cxn>
                  <a:cxn ang="0">
                    <a:pos x="291" y="28"/>
                  </a:cxn>
                  <a:cxn ang="0">
                    <a:pos x="334" y="24"/>
                  </a:cxn>
                  <a:cxn ang="0">
                    <a:pos x="284" y="10"/>
                  </a:cxn>
                  <a:cxn ang="0">
                    <a:pos x="232" y="0"/>
                  </a:cxn>
                </a:cxnLst>
                <a:rect l="0" t="0" r="r" b="b"/>
                <a:pathLst>
                  <a:path w="334" h="221">
                    <a:moveTo>
                      <a:pt x="103" y="0"/>
                    </a:moveTo>
                    <a:lnTo>
                      <a:pt x="77" y="4"/>
                    </a:lnTo>
                    <a:lnTo>
                      <a:pt x="51" y="10"/>
                    </a:lnTo>
                    <a:lnTo>
                      <a:pt x="25" y="16"/>
                    </a:lnTo>
                    <a:lnTo>
                      <a:pt x="0" y="24"/>
                    </a:lnTo>
                    <a:lnTo>
                      <a:pt x="22" y="26"/>
                    </a:lnTo>
                    <a:lnTo>
                      <a:pt x="43" y="28"/>
                    </a:lnTo>
                    <a:lnTo>
                      <a:pt x="65" y="33"/>
                    </a:lnTo>
                    <a:lnTo>
                      <a:pt x="85" y="37"/>
                    </a:lnTo>
                    <a:lnTo>
                      <a:pt x="107" y="42"/>
                    </a:lnTo>
                    <a:lnTo>
                      <a:pt x="128" y="49"/>
                    </a:lnTo>
                    <a:lnTo>
                      <a:pt x="147" y="55"/>
                    </a:lnTo>
                    <a:lnTo>
                      <a:pt x="167" y="63"/>
                    </a:lnTo>
                    <a:lnTo>
                      <a:pt x="147" y="73"/>
                    </a:lnTo>
                    <a:lnTo>
                      <a:pt x="126" y="82"/>
                    </a:lnTo>
                    <a:lnTo>
                      <a:pt x="107" y="93"/>
                    </a:lnTo>
                    <a:lnTo>
                      <a:pt x="89" y="105"/>
                    </a:lnTo>
                    <a:lnTo>
                      <a:pt x="70" y="117"/>
                    </a:lnTo>
                    <a:lnTo>
                      <a:pt x="52" y="130"/>
                    </a:lnTo>
                    <a:lnTo>
                      <a:pt x="35" y="144"/>
                    </a:lnTo>
                    <a:lnTo>
                      <a:pt x="18" y="159"/>
                    </a:lnTo>
                    <a:lnTo>
                      <a:pt x="43" y="172"/>
                    </a:lnTo>
                    <a:lnTo>
                      <a:pt x="67" y="187"/>
                    </a:lnTo>
                    <a:lnTo>
                      <a:pt x="91" y="204"/>
                    </a:lnTo>
                    <a:lnTo>
                      <a:pt x="113" y="221"/>
                    </a:lnTo>
                    <a:lnTo>
                      <a:pt x="126" y="220"/>
                    </a:lnTo>
                    <a:lnTo>
                      <a:pt x="140" y="219"/>
                    </a:lnTo>
                    <a:lnTo>
                      <a:pt x="153" y="219"/>
                    </a:lnTo>
                    <a:lnTo>
                      <a:pt x="166" y="218"/>
                    </a:lnTo>
                    <a:lnTo>
                      <a:pt x="167" y="218"/>
                    </a:lnTo>
                    <a:lnTo>
                      <a:pt x="167" y="218"/>
                    </a:lnTo>
                    <a:lnTo>
                      <a:pt x="180" y="219"/>
                    </a:lnTo>
                    <a:lnTo>
                      <a:pt x="194" y="219"/>
                    </a:lnTo>
                    <a:lnTo>
                      <a:pt x="207" y="220"/>
                    </a:lnTo>
                    <a:lnTo>
                      <a:pt x="220" y="221"/>
                    </a:lnTo>
                    <a:lnTo>
                      <a:pt x="243" y="204"/>
                    </a:lnTo>
                    <a:lnTo>
                      <a:pt x="267" y="187"/>
                    </a:lnTo>
                    <a:lnTo>
                      <a:pt x="292" y="172"/>
                    </a:lnTo>
                    <a:lnTo>
                      <a:pt x="317" y="158"/>
                    </a:lnTo>
                    <a:lnTo>
                      <a:pt x="299" y="144"/>
                    </a:lnTo>
                    <a:lnTo>
                      <a:pt x="282" y="130"/>
                    </a:lnTo>
                    <a:lnTo>
                      <a:pt x="265" y="117"/>
                    </a:lnTo>
                    <a:lnTo>
                      <a:pt x="246" y="105"/>
                    </a:lnTo>
                    <a:lnTo>
                      <a:pt x="227" y="93"/>
                    </a:lnTo>
                    <a:lnTo>
                      <a:pt x="207" y="82"/>
                    </a:lnTo>
                    <a:lnTo>
                      <a:pt x="188" y="73"/>
                    </a:lnTo>
                    <a:lnTo>
                      <a:pt x="167" y="63"/>
                    </a:lnTo>
                    <a:lnTo>
                      <a:pt x="151" y="47"/>
                    </a:lnTo>
                    <a:lnTo>
                      <a:pt x="136" y="30"/>
                    </a:lnTo>
                    <a:lnTo>
                      <a:pt x="120" y="15"/>
                    </a:lnTo>
                    <a:lnTo>
                      <a:pt x="103" y="0"/>
                    </a:lnTo>
                    <a:close/>
                    <a:moveTo>
                      <a:pt x="232" y="0"/>
                    </a:moveTo>
                    <a:lnTo>
                      <a:pt x="215" y="15"/>
                    </a:lnTo>
                    <a:lnTo>
                      <a:pt x="199" y="30"/>
                    </a:lnTo>
                    <a:lnTo>
                      <a:pt x="183" y="47"/>
                    </a:lnTo>
                    <a:lnTo>
                      <a:pt x="167" y="63"/>
                    </a:lnTo>
                    <a:lnTo>
                      <a:pt x="187" y="55"/>
                    </a:lnTo>
                    <a:lnTo>
                      <a:pt x="207" y="49"/>
                    </a:lnTo>
                    <a:lnTo>
                      <a:pt x="228" y="42"/>
                    </a:lnTo>
                    <a:lnTo>
                      <a:pt x="248" y="37"/>
                    </a:lnTo>
                    <a:lnTo>
                      <a:pt x="269" y="33"/>
                    </a:lnTo>
                    <a:lnTo>
                      <a:pt x="291" y="28"/>
                    </a:lnTo>
                    <a:lnTo>
                      <a:pt x="312" y="26"/>
                    </a:lnTo>
                    <a:lnTo>
                      <a:pt x="334" y="24"/>
                    </a:lnTo>
                    <a:lnTo>
                      <a:pt x="309" y="16"/>
                    </a:lnTo>
                    <a:lnTo>
                      <a:pt x="284" y="10"/>
                    </a:lnTo>
                    <a:lnTo>
                      <a:pt x="258" y="4"/>
                    </a:lnTo>
                    <a:lnTo>
                      <a:pt x="232" y="0"/>
                    </a:lnTo>
                    <a:close/>
                  </a:path>
                </a:pathLst>
              </a:custGeom>
              <a:solidFill>
                <a:srgbClr val="ED750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8" name="Freeform 136"/>
              <p:cNvSpPr>
                <a:spLocks/>
              </p:cNvSpPr>
              <p:nvPr userDrawn="1"/>
            </p:nvSpPr>
            <p:spPr bwMode="auto">
              <a:xfrm>
                <a:off x="4772" y="3632"/>
                <a:ext cx="36" cy="19"/>
              </a:xfrm>
              <a:custGeom>
                <a:avLst/>
                <a:gdLst/>
                <a:ahLst/>
                <a:cxnLst>
                  <a:cxn ang="0">
                    <a:pos x="53" y="0"/>
                  </a:cxn>
                  <a:cxn ang="0">
                    <a:pos x="40" y="1"/>
                  </a:cxn>
                  <a:cxn ang="0">
                    <a:pos x="27" y="1"/>
                  </a:cxn>
                  <a:cxn ang="0">
                    <a:pos x="13" y="2"/>
                  </a:cxn>
                  <a:cxn ang="0">
                    <a:pos x="0" y="3"/>
                  </a:cxn>
                  <a:cxn ang="0">
                    <a:pos x="15" y="16"/>
                  </a:cxn>
                  <a:cxn ang="0">
                    <a:pos x="29" y="29"/>
                  </a:cxn>
                  <a:cxn ang="0">
                    <a:pos x="42" y="42"/>
                  </a:cxn>
                  <a:cxn ang="0">
                    <a:pos x="54" y="56"/>
                  </a:cxn>
                  <a:cxn ang="0">
                    <a:pos x="54" y="56"/>
                  </a:cxn>
                  <a:cxn ang="0">
                    <a:pos x="67" y="42"/>
                  </a:cxn>
                  <a:cxn ang="0">
                    <a:pos x="80" y="29"/>
                  </a:cxn>
                  <a:cxn ang="0">
                    <a:pos x="93" y="16"/>
                  </a:cxn>
                  <a:cxn ang="0">
                    <a:pos x="107" y="3"/>
                  </a:cxn>
                  <a:cxn ang="0">
                    <a:pos x="94" y="2"/>
                  </a:cxn>
                  <a:cxn ang="0">
                    <a:pos x="81" y="1"/>
                  </a:cxn>
                  <a:cxn ang="0">
                    <a:pos x="67" y="1"/>
                  </a:cxn>
                  <a:cxn ang="0">
                    <a:pos x="54" y="0"/>
                  </a:cxn>
                  <a:cxn ang="0">
                    <a:pos x="54" y="0"/>
                  </a:cxn>
                  <a:cxn ang="0">
                    <a:pos x="53" y="0"/>
                  </a:cxn>
                </a:cxnLst>
                <a:rect l="0" t="0" r="r" b="b"/>
                <a:pathLst>
                  <a:path w="107" h="56">
                    <a:moveTo>
                      <a:pt x="53" y="0"/>
                    </a:moveTo>
                    <a:lnTo>
                      <a:pt x="40" y="1"/>
                    </a:lnTo>
                    <a:lnTo>
                      <a:pt x="27" y="1"/>
                    </a:lnTo>
                    <a:lnTo>
                      <a:pt x="13" y="2"/>
                    </a:lnTo>
                    <a:lnTo>
                      <a:pt x="0" y="3"/>
                    </a:lnTo>
                    <a:lnTo>
                      <a:pt x="15" y="16"/>
                    </a:lnTo>
                    <a:lnTo>
                      <a:pt x="29" y="29"/>
                    </a:lnTo>
                    <a:lnTo>
                      <a:pt x="42" y="42"/>
                    </a:lnTo>
                    <a:lnTo>
                      <a:pt x="54" y="56"/>
                    </a:lnTo>
                    <a:lnTo>
                      <a:pt x="54" y="56"/>
                    </a:lnTo>
                    <a:lnTo>
                      <a:pt x="67" y="42"/>
                    </a:lnTo>
                    <a:lnTo>
                      <a:pt x="80" y="29"/>
                    </a:lnTo>
                    <a:lnTo>
                      <a:pt x="93" y="16"/>
                    </a:lnTo>
                    <a:lnTo>
                      <a:pt x="107" y="3"/>
                    </a:lnTo>
                    <a:lnTo>
                      <a:pt x="94" y="2"/>
                    </a:lnTo>
                    <a:lnTo>
                      <a:pt x="81" y="1"/>
                    </a:lnTo>
                    <a:lnTo>
                      <a:pt x="67" y="1"/>
                    </a:lnTo>
                    <a:lnTo>
                      <a:pt x="54" y="0"/>
                    </a:lnTo>
                    <a:lnTo>
                      <a:pt x="54" y="0"/>
                    </a:lnTo>
                    <a:lnTo>
                      <a:pt x="53" y="0"/>
                    </a:lnTo>
                    <a:close/>
                  </a:path>
                </a:pathLst>
              </a:custGeom>
              <a:solidFill>
                <a:srgbClr val="ED540E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9" name="Freeform 137"/>
              <p:cNvSpPr>
                <a:spLocks/>
              </p:cNvSpPr>
              <p:nvPr userDrawn="1"/>
            </p:nvSpPr>
            <p:spPr bwMode="auto">
              <a:xfrm>
                <a:off x="4684" y="3567"/>
                <a:ext cx="106" cy="45"/>
              </a:xfrm>
              <a:custGeom>
                <a:avLst/>
                <a:gdLst/>
                <a:ahLst/>
                <a:cxnLst>
                  <a:cxn ang="0">
                    <a:pos x="151" y="0"/>
                  </a:cxn>
                  <a:cxn ang="0">
                    <a:pos x="131" y="7"/>
                  </a:cxn>
                  <a:cxn ang="0">
                    <a:pos x="111" y="16"/>
                  </a:cxn>
                  <a:cxn ang="0">
                    <a:pos x="92" y="25"/>
                  </a:cxn>
                  <a:cxn ang="0">
                    <a:pos x="72" y="34"/>
                  </a:cxn>
                  <a:cxn ang="0">
                    <a:pos x="53" y="45"/>
                  </a:cxn>
                  <a:cxn ang="0">
                    <a:pos x="36" y="56"/>
                  </a:cxn>
                  <a:cxn ang="0">
                    <a:pos x="17" y="68"/>
                  </a:cxn>
                  <a:cxn ang="0">
                    <a:pos x="0" y="81"/>
                  </a:cxn>
                  <a:cxn ang="0">
                    <a:pos x="0" y="81"/>
                  </a:cxn>
                  <a:cxn ang="0">
                    <a:pos x="0" y="81"/>
                  </a:cxn>
                  <a:cxn ang="0">
                    <a:pos x="0" y="81"/>
                  </a:cxn>
                  <a:cxn ang="0">
                    <a:pos x="23" y="84"/>
                  </a:cxn>
                  <a:cxn ang="0">
                    <a:pos x="44" y="88"/>
                  </a:cxn>
                  <a:cxn ang="0">
                    <a:pos x="66" y="94"/>
                  </a:cxn>
                  <a:cxn ang="0">
                    <a:pos x="87" y="100"/>
                  </a:cxn>
                  <a:cxn ang="0">
                    <a:pos x="108" y="108"/>
                  </a:cxn>
                  <a:cxn ang="0">
                    <a:pos x="128" y="115"/>
                  </a:cxn>
                  <a:cxn ang="0">
                    <a:pos x="149" y="124"/>
                  </a:cxn>
                  <a:cxn ang="0">
                    <a:pos x="169" y="135"/>
                  </a:cxn>
                  <a:cxn ang="0">
                    <a:pos x="186" y="120"/>
                  </a:cxn>
                  <a:cxn ang="0">
                    <a:pos x="203" y="106"/>
                  </a:cxn>
                  <a:cxn ang="0">
                    <a:pos x="221" y="93"/>
                  </a:cxn>
                  <a:cxn ang="0">
                    <a:pos x="240" y="81"/>
                  </a:cxn>
                  <a:cxn ang="0">
                    <a:pos x="258" y="69"/>
                  </a:cxn>
                  <a:cxn ang="0">
                    <a:pos x="277" y="58"/>
                  </a:cxn>
                  <a:cxn ang="0">
                    <a:pos x="298" y="49"/>
                  </a:cxn>
                  <a:cxn ang="0">
                    <a:pos x="318" y="39"/>
                  </a:cxn>
                  <a:cxn ang="0">
                    <a:pos x="298" y="31"/>
                  </a:cxn>
                  <a:cxn ang="0">
                    <a:pos x="279" y="25"/>
                  </a:cxn>
                  <a:cxn ang="0">
                    <a:pos x="258" y="18"/>
                  </a:cxn>
                  <a:cxn ang="0">
                    <a:pos x="236" y="13"/>
                  </a:cxn>
                  <a:cxn ang="0">
                    <a:pos x="216" y="9"/>
                  </a:cxn>
                  <a:cxn ang="0">
                    <a:pos x="194" y="4"/>
                  </a:cxn>
                  <a:cxn ang="0">
                    <a:pos x="173" y="2"/>
                  </a:cxn>
                  <a:cxn ang="0">
                    <a:pos x="151" y="0"/>
                  </a:cxn>
                </a:cxnLst>
                <a:rect l="0" t="0" r="r" b="b"/>
                <a:pathLst>
                  <a:path w="318" h="135">
                    <a:moveTo>
                      <a:pt x="151" y="0"/>
                    </a:moveTo>
                    <a:lnTo>
                      <a:pt x="131" y="7"/>
                    </a:lnTo>
                    <a:lnTo>
                      <a:pt x="111" y="16"/>
                    </a:lnTo>
                    <a:lnTo>
                      <a:pt x="92" y="25"/>
                    </a:lnTo>
                    <a:lnTo>
                      <a:pt x="72" y="34"/>
                    </a:lnTo>
                    <a:lnTo>
                      <a:pt x="53" y="45"/>
                    </a:lnTo>
                    <a:lnTo>
                      <a:pt x="36" y="56"/>
                    </a:lnTo>
                    <a:lnTo>
                      <a:pt x="17" y="68"/>
                    </a:lnTo>
                    <a:lnTo>
                      <a:pt x="0" y="81"/>
                    </a:lnTo>
                    <a:lnTo>
                      <a:pt x="0" y="81"/>
                    </a:lnTo>
                    <a:lnTo>
                      <a:pt x="0" y="81"/>
                    </a:lnTo>
                    <a:lnTo>
                      <a:pt x="0" y="81"/>
                    </a:lnTo>
                    <a:lnTo>
                      <a:pt x="23" y="84"/>
                    </a:lnTo>
                    <a:lnTo>
                      <a:pt x="44" y="88"/>
                    </a:lnTo>
                    <a:lnTo>
                      <a:pt x="66" y="94"/>
                    </a:lnTo>
                    <a:lnTo>
                      <a:pt x="87" y="100"/>
                    </a:lnTo>
                    <a:lnTo>
                      <a:pt x="108" y="108"/>
                    </a:lnTo>
                    <a:lnTo>
                      <a:pt x="128" y="115"/>
                    </a:lnTo>
                    <a:lnTo>
                      <a:pt x="149" y="124"/>
                    </a:lnTo>
                    <a:lnTo>
                      <a:pt x="169" y="135"/>
                    </a:lnTo>
                    <a:lnTo>
                      <a:pt x="186" y="120"/>
                    </a:lnTo>
                    <a:lnTo>
                      <a:pt x="203" y="106"/>
                    </a:lnTo>
                    <a:lnTo>
                      <a:pt x="221" y="93"/>
                    </a:lnTo>
                    <a:lnTo>
                      <a:pt x="240" y="81"/>
                    </a:lnTo>
                    <a:lnTo>
                      <a:pt x="258" y="69"/>
                    </a:lnTo>
                    <a:lnTo>
                      <a:pt x="277" y="58"/>
                    </a:lnTo>
                    <a:lnTo>
                      <a:pt x="298" y="49"/>
                    </a:lnTo>
                    <a:lnTo>
                      <a:pt x="318" y="39"/>
                    </a:lnTo>
                    <a:lnTo>
                      <a:pt x="298" y="31"/>
                    </a:lnTo>
                    <a:lnTo>
                      <a:pt x="279" y="25"/>
                    </a:lnTo>
                    <a:lnTo>
                      <a:pt x="258" y="18"/>
                    </a:lnTo>
                    <a:lnTo>
                      <a:pt x="236" y="13"/>
                    </a:lnTo>
                    <a:lnTo>
                      <a:pt x="216" y="9"/>
                    </a:lnTo>
                    <a:lnTo>
                      <a:pt x="194" y="4"/>
                    </a:lnTo>
                    <a:lnTo>
                      <a:pt x="173" y="2"/>
                    </a:lnTo>
                    <a:lnTo>
                      <a:pt x="151" y="0"/>
                    </a:lnTo>
                    <a:close/>
                  </a:path>
                </a:pathLst>
              </a:custGeom>
              <a:solidFill>
                <a:srgbClr val="ED540E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0" name="Freeform 138"/>
              <p:cNvSpPr>
                <a:spLocks/>
              </p:cNvSpPr>
              <p:nvPr userDrawn="1"/>
            </p:nvSpPr>
            <p:spPr bwMode="auto">
              <a:xfrm>
                <a:off x="4769" y="3558"/>
                <a:ext cx="43" cy="22"/>
              </a:xfrm>
              <a:custGeom>
                <a:avLst/>
                <a:gdLst/>
                <a:ahLst/>
                <a:cxnLst>
                  <a:cxn ang="0">
                    <a:pos x="64" y="0"/>
                  </a:cxn>
                  <a:cxn ang="0">
                    <a:pos x="48" y="0"/>
                  </a:cxn>
                  <a:cxn ang="0">
                    <a:pos x="32" y="1"/>
                  </a:cxn>
                  <a:cxn ang="0">
                    <a:pos x="16" y="2"/>
                  </a:cxn>
                  <a:cxn ang="0">
                    <a:pos x="0" y="3"/>
                  </a:cxn>
                  <a:cxn ang="0">
                    <a:pos x="17" y="18"/>
                  </a:cxn>
                  <a:cxn ang="0">
                    <a:pos x="33" y="33"/>
                  </a:cxn>
                  <a:cxn ang="0">
                    <a:pos x="48" y="50"/>
                  </a:cxn>
                  <a:cxn ang="0">
                    <a:pos x="64" y="66"/>
                  </a:cxn>
                  <a:cxn ang="0">
                    <a:pos x="80" y="50"/>
                  </a:cxn>
                  <a:cxn ang="0">
                    <a:pos x="96" y="33"/>
                  </a:cxn>
                  <a:cxn ang="0">
                    <a:pos x="112" y="18"/>
                  </a:cxn>
                  <a:cxn ang="0">
                    <a:pos x="129" y="3"/>
                  </a:cxn>
                  <a:cxn ang="0">
                    <a:pos x="113" y="2"/>
                  </a:cxn>
                  <a:cxn ang="0">
                    <a:pos x="97" y="1"/>
                  </a:cxn>
                  <a:cxn ang="0">
                    <a:pos x="81" y="0"/>
                  </a:cxn>
                  <a:cxn ang="0">
                    <a:pos x="64" y="0"/>
                  </a:cxn>
                </a:cxnLst>
                <a:rect l="0" t="0" r="r" b="b"/>
                <a:pathLst>
                  <a:path w="129" h="66">
                    <a:moveTo>
                      <a:pt x="64" y="0"/>
                    </a:moveTo>
                    <a:lnTo>
                      <a:pt x="48" y="0"/>
                    </a:lnTo>
                    <a:lnTo>
                      <a:pt x="32" y="1"/>
                    </a:lnTo>
                    <a:lnTo>
                      <a:pt x="16" y="2"/>
                    </a:lnTo>
                    <a:lnTo>
                      <a:pt x="0" y="3"/>
                    </a:lnTo>
                    <a:lnTo>
                      <a:pt x="17" y="18"/>
                    </a:lnTo>
                    <a:lnTo>
                      <a:pt x="33" y="33"/>
                    </a:lnTo>
                    <a:lnTo>
                      <a:pt x="48" y="50"/>
                    </a:lnTo>
                    <a:lnTo>
                      <a:pt x="64" y="66"/>
                    </a:lnTo>
                    <a:lnTo>
                      <a:pt x="80" y="50"/>
                    </a:lnTo>
                    <a:lnTo>
                      <a:pt x="96" y="33"/>
                    </a:lnTo>
                    <a:lnTo>
                      <a:pt x="112" y="18"/>
                    </a:lnTo>
                    <a:lnTo>
                      <a:pt x="129" y="3"/>
                    </a:lnTo>
                    <a:lnTo>
                      <a:pt x="113" y="2"/>
                    </a:lnTo>
                    <a:lnTo>
                      <a:pt x="97" y="1"/>
                    </a:lnTo>
                    <a:lnTo>
                      <a:pt x="81" y="0"/>
                    </a:lnTo>
                    <a:lnTo>
                      <a:pt x="64" y="0"/>
                    </a:lnTo>
                    <a:close/>
                  </a:path>
                </a:pathLst>
              </a:custGeom>
              <a:solidFill>
                <a:srgbClr val="ED540E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1" name="Freeform 139"/>
              <p:cNvSpPr>
                <a:spLocks/>
              </p:cNvSpPr>
              <p:nvPr userDrawn="1"/>
            </p:nvSpPr>
            <p:spPr bwMode="auto">
              <a:xfrm>
                <a:off x="4790" y="3567"/>
                <a:ext cx="106" cy="45"/>
              </a:xfrm>
              <a:custGeom>
                <a:avLst/>
                <a:gdLst/>
                <a:ahLst/>
                <a:cxnLst>
                  <a:cxn ang="0">
                    <a:pos x="167" y="0"/>
                  </a:cxn>
                  <a:cxn ang="0">
                    <a:pos x="145" y="2"/>
                  </a:cxn>
                  <a:cxn ang="0">
                    <a:pos x="124" y="4"/>
                  </a:cxn>
                  <a:cxn ang="0">
                    <a:pos x="102" y="9"/>
                  </a:cxn>
                  <a:cxn ang="0">
                    <a:pos x="81" y="13"/>
                  </a:cxn>
                  <a:cxn ang="0">
                    <a:pos x="61" y="18"/>
                  </a:cxn>
                  <a:cxn ang="0">
                    <a:pos x="40" y="25"/>
                  </a:cxn>
                  <a:cxn ang="0">
                    <a:pos x="20" y="31"/>
                  </a:cxn>
                  <a:cxn ang="0">
                    <a:pos x="0" y="39"/>
                  </a:cxn>
                  <a:cxn ang="0">
                    <a:pos x="21" y="49"/>
                  </a:cxn>
                  <a:cxn ang="0">
                    <a:pos x="40" y="58"/>
                  </a:cxn>
                  <a:cxn ang="0">
                    <a:pos x="60" y="69"/>
                  </a:cxn>
                  <a:cxn ang="0">
                    <a:pos x="79" y="81"/>
                  </a:cxn>
                  <a:cxn ang="0">
                    <a:pos x="98" y="93"/>
                  </a:cxn>
                  <a:cxn ang="0">
                    <a:pos x="115" y="106"/>
                  </a:cxn>
                  <a:cxn ang="0">
                    <a:pos x="132" y="120"/>
                  </a:cxn>
                  <a:cxn ang="0">
                    <a:pos x="150" y="134"/>
                  </a:cxn>
                  <a:cxn ang="0">
                    <a:pos x="169" y="124"/>
                  </a:cxn>
                  <a:cxn ang="0">
                    <a:pos x="189" y="115"/>
                  </a:cxn>
                  <a:cxn ang="0">
                    <a:pos x="210" y="108"/>
                  </a:cxn>
                  <a:cxn ang="0">
                    <a:pos x="232" y="100"/>
                  </a:cxn>
                  <a:cxn ang="0">
                    <a:pos x="253" y="94"/>
                  </a:cxn>
                  <a:cxn ang="0">
                    <a:pos x="275" y="88"/>
                  </a:cxn>
                  <a:cxn ang="0">
                    <a:pos x="296" y="84"/>
                  </a:cxn>
                  <a:cxn ang="0">
                    <a:pos x="318" y="81"/>
                  </a:cxn>
                  <a:cxn ang="0">
                    <a:pos x="318" y="81"/>
                  </a:cxn>
                  <a:cxn ang="0">
                    <a:pos x="318" y="81"/>
                  </a:cxn>
                  <a:cxn ang="0">
                    <a:pos x="301" y="68"/>
                  </a:cxn>
                  <a:cxn ang="0">
                    <a:pos x="283" y="56"/>
                  </a:cxn>
                  <a:cxn ang="0">
                    <a:pos x="265" y="45"/>
                  </a:cxn>
                  <a:cxn ang="0">
                    <a:pos x="247" y="34"/>
                  </a:cxn>
                  <a:cxn ang="0">
                    <a:pos x="227" y="25"/>
                  </a:cxn>
                  <a:cxn ang="0">
                    <a:pos x="208" y="16"/>
                  </a:cxn>
                  <a:cxn ang="0">
                    <a:pos x="187" y="7"/>
                  </a:cxn>
                  <a:cxn ang="0">
                    <a:pos x="167" y="0"/>
                  </a:cxn>
                </a:cxnLst>
                <a:rect l="0" t="0" r="r" b="b"/>
                <a:pathLst>
                  <a:path w="318" h="134">
                    <a:moveTo>
                      <a:pt x="167" y="0"/>
                    </a:moveTo>
                    <a:lnTo>
                      <a:pt x="145" y="2"/>
                    </a:lnTo>
                    <a:lnTo>
                      <a:pt x="124" y="4"/>
                    </a:lnTo>
                    <a:lnTo>
                      <a:pt x="102" y="9"/>
                    </a:lnTo>
                    <a:lnTo>
                      <a:pt x="81" y="13"/>
                    </a:lnTo>
                    <a:lnTo>
                      <a:pt x="61" y="18"/>
                    </a:lnTo>
                    <a:lnTo>
                      <a:pt x="40" y="25"/>
                    </a:lnTo>
                    <a:lnTo>
                      <a:pt x="20" y="31"/>
                    </a:lnTo>
                    <a:lnTo>
                      <a:pt x="0" y="39"/>
                    </a:lnTo>
                    <a:lnTo>
                      <a:pt x="21" y="49"/>
                    </a:lnTo>
                    <a:lnTo>
                      <a:pt x="40" y="58"/>
                    </a:lnTo>
                    <a:lnTo>
                      <a:pt x="60" y="69"/>
                    </a:lnTo>
                    <a:lnTo>
                      <a:pt x="79" y="81"/>
                    </a:lnTo>
                    <a:lnTo>
                      <a:pt x="98" y="93"/>
                    </a:lnTo>
                    <a:lnTo>
                      <a:pt x="115" y="106"/>
                    </a:lnTo>
                    <a:lnTo>
                      <a:pt x="132" y="120"/>
                    </a:lnTo>
                    <a:lnTo>
                      <a:pt x="150" y="134"/>
                    </a:lnTo>
                    <a:lnTo>
                      <a:pt x="169" y="124"/>
                    </a:lnTo>
                    <a:lnTo>
                      <a:pt x="189" y="115"/>
                    </a:lnTo>
                    <a:lnTo>
                      <a:pt x="210" y="108"/>
                    </a:lnTo>
                    <a:lnTo>
                      <a:pt x="232" y="100"/>
                    </a:lnTo>
                    <a:lnTo>
                      <a:pt x="253" y="94"/>
                    </a:lnTo>
                    <a:lnTo>
                      <a:pt x="275" y="88"/>
                    </a:lnTo>
                    <a:lnTo>
                      <a:pt x="296" y="84"/>
                    </a:lnTo>
                    <a:lnTo>
                      <a:pt x="318" y="81"/>
                    </a:lnTo>
                    <a:lnTo>
                      <a:pt x="318" y="81"/>
                    </a:lnTo>
                    <a:lnTo>
                      <a:pt x="318" y="81"/>
                    </a:lnTo>
                    <a:lnTo>
                      <a:pt x="301" y="68"/>
                    </a:lnTo>
                    <a:lnTo>
                      <a:pt x="283" y="56"/>
                    </a:lnTo>
                    <a:lnTo>
                      <a:pt x="265" y="45"/>
                    </a:lnTo>
                    <a:lnTo>
                      <a:pt x="247" y="34"/>
                    </a:lnTo>
                    <a:lnTo>
                      <a:pt x="227" y="25"/>
                    </a:lnTo>
                    <a:lnTo>
                      <a:pt x="208" y="16"/>
                    </a:lnTo>
                    <a:lnTo>
                      <a:pt x="187" y="7"/>
                    </a:lnTo>
                    <a:lnTo>
                      <a:pt x="167" y="0"/>
                    </a:lnTo>
                    <a:close/>
                  </a:path>
                </a:pathLst>
              </a:custGeom>
              <a:solidFill>
                <a:srgbClr val="ED540E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2" name="Freeform 140"/>
              <p:cNvSpPr>
                <a:spLocks noEditPoints="1"/>
              </p:cNvSpPr>
              <p:nvPr userDrawn="1"/>
            </p:nvSpPr>
            <p:spPr bwMode="auto">
              <a:xfrm>
                <a:off x="4503" y="3246"/>
                <a:ext cx="200" cy="146"/>
              </a:xfrm>
              <a:custGeom>
                <a:avLst/>
                <a:gdLst/>
                <a:ahLst/>
                <a:cxnLst>
                  <a:cxn ang="0">
                    <a:pos x="141" y="77"/>
                  </a:cxn>
                  <a:cxn ang="0">
                    <a:pos x="99" y="96"/>
                  </a:cxn>
                  <a:cxn ang="0">
                    <a:pos x="58" y="118"/>
                  </a:cxn>
                  <a:cxn ang="0">
                    <a:pos x="19" y="141"/>
                  </a:cxn>
                  <a:cxn ang="0">
                    <a:pos x="21" y="150"/>
                  </a:cxn>
                  <a:cxn ang="0">
                    <a:pos x="66" y="144"/>
                  </a:cxn>
                  <a:cxn ang="0">
                    <a:pos x="111" y="139"/>
                  </a:cxn>
                  <a:cxn ang="0">
                    <a:pos x="155" y="137"/>
                  </a:cxn>
                  <a:cxn ang="0">
                    <a:pos x="208" y="137"/>
                  </a:cxn>
                  <a:cxn ang="0">
                    <a:pos x="270" y="141"/>
                  </a:cxn>
                  <a:cxn ang="0">
                    <a:pos x="271" y="169"/>
                  </a:cxn>
                  <a:cxn ang="0">
                    <a:pos x="214" y="222"/>
                  </a:cxn>
                  <a:cxn ang="0">
                    <a:pos x="161" y="280"/>
                  </a:cxn>
                  <a:cxn ang="0">
                    <a:pos x="113" y="342"/>
                  </a:cxn>
                  <a:cxn ang="0">
                    <a:pos x="115" y="380"/>
                  </a:cxn>
                  <a:cxn ang="0">
                    <a:pos x="164" y="394"/>
                  </a:cxn>
                  <a:cxn ang="0">
                    <a:pos x="211" y="410"/>
                  </a:cxn>
                  <a:cxn ang="0">
                    <a:pos x="259" y="428"/>
                  </a:cxn>
                  <a:cxn ang="0">
                    <a:pos x="304" y="431"/>
                  </a:cxn>
                  <a:cxn ang="0">
                    <a:pos x="349" y="416"/>
                  </a:cxn>
                  <a:cxn ang="0">
                    <a:pos x="395" y="404"/>
                  </a:cxn>
                  <a:cxn ang="0">
                    <a:pos x="441" y="394"/>
                  </a:cxn>
                  <a:cxn ang="0">
                    <a:pos x="479" y="369"/>
                  </a:cxn>
                  <a:cxn ang="0">
                    <a:pos x="511" y="329"/>
                  </a:cxn>
                  <a:cxn ang="0">
                    <a:pos x="544" y="291"/>
                  </a:cxn>
                  <a:cxn ang="0">
                    <a:pos x="580" y="256"/>
                  </a:cxn>
                  <a:cxn ang="0">
                    <a:pos x="562" y="221"/>
                  </a:cxn>
                  <a:cxn ang="0">
                    <a:pos x="490" y="192"/>
                  </a:cxn>
                  <a:cxn ang="0">
                    <a:pos x="416" y="168"/>
                  </a:cxn>
                  <a:cxn ang="0">
                    <a:pos x="340" y="151"/>
                  </a:cxn>
                  <a:cxn ang="0">
                    <a:pos x="301" y="145"/>
                  </a:cxn>
                  <a:cxn ang="0">
                    <a:pos x="268" y="124"/>
                  </a:cxn>
                  <a:cxn ang="0">
                    <a:pos x="198" y="85"/>
                  </a:cxn>
                  <a:cxn ang="0">
                    <a:pos x="507" y="0"/>
                  </a:cxn>
                  <a:cxn ang="0">
                    <a:pos x="445" y="2"/>
                  </a:cxn>
                  <a:cxn ang="0">
                    <a:pos x="382" y="9"/>
                  </a:cxn>
                  <a:cxn ang="0">
                    <a:pos x="339" y="75"/>
                  </a:cxn>
                  <a:cxn ang="0">
                    <a:pos x="301" y="145"/>
                  </a:cxn>
                  <a:cxn ang="0">
                    <a:pos x="363" y="101"/>
                  </a:cxn>
                  <a:cxn ang="0">
                    <a:pos x="427" y="63"/>
                  </a:cxn>
                  <a:cxn ang="0">
                    <a:pos x="495" y="30"/>
                  </a:cxn>
                  <a:cxn ang="0">
                    <a:pos x="567" y="2"/>
                  </a:cxn>
                  <a:cxn ang="0">
                    <a:pos x="538" y="1"/>
                  </a:cxn>
                  <a:cxn ang="0">
                    <a:pos x="507" y="0"/>
                  </a:cxn>
                </a:cxnLst>
                <a:rect l="0" t="0" r="r" b="b"/>
                <a:pathLst>
                  <a:path w="598" h="439">
                    <a:moveTo>
                      <a:pt x="163" y="68"/>
                    </a:moveTo>
                    <a:lnTo>
                      <a:pt x="141" y="77"/>
                    </a:lnTo>
                    <a:lnTo>
                      <a:pt x="120" y="86"/>
                    </a:lnTo>
                    <a:lnTo>
                      <a:pt x="99" y="96"/>
                    </a:lnTo>
                    <a:lnTo>
                      <a:pt x="79" y="107"/>
                    </a:lnTo>
                    <a:lnTo>
                      <a:pt x="58" y="118"/>
                    </a:lnTo>
                    <a:lnTo>
                      <a:pt x="39" y="129"/>
                    </a:lnTo>
                    <a:lnTo>
                      <a:pt x="19" y="141"/>
                    </a:lnTo>
                    <a:lnTo>
                      <a:pt x="0" y="154"/>
                    </a:lnTo>
                    <a:lnTo>
                      <a:pt x="21" y="150"/>
                    </a:lnTo>
                    <a:lnTo>
                      <a:pt x="44" y="147"/>
                    </a:lnTo>
                    <a:lnTo>
                      <a:pt x="66" y="144"/>
                    </a:lnTo>
                    <a:lnTo>
                      <a:pt x="88" y="141"/>
                    </a:lnTo>
                    <a:lnTo>
                      <a:pt x="111" y="139"/>
                    </a:lnTo>
                    <a:lnTo>
                      <a:pt x="133" y="138"/>
                    </a:lnTo>
                    <a:lnTo>
                      <a:pt x="155" y="137"/>
                    </a:lnTo>
                    <a:lnTo>
                      <a:pt x="177" y="137"/>
                    </a:lnTo>
                    <a:lnTo>
                      <a:pt x="208" y="137"/>
                    </a:lnTo>
                    <a:lnTo>
                      <a:pt x="239" y="139"/>
                    </a:lnTo>
                    <a:lnTo>
                      <a:pt x="270" y="141"/>
                    </a:lnTo>
                    <a:lnTo>
                      <a:pt x="301" y="145"/>
                    </a:lnTo>
                    <a:lnTo>
                      <a:pt x="271" y="169"/>
                    </a:lnTo>
                    <a:lnTo>
                      <a:pt x="242" y="195"/>
                    </a:lnTo>
                    <a:lnTo>
                      <a:pt x="214" y="222"/>
                    </a:lnTo>
                    <a:lnTo>
                      <a:pt x="187" y="250"/>
                    </a:lnTo>
                    <a:lnTo>
                      <a:pt x="161" y="280"/>
                    </a:lnTo>
                    <a:lnTo>
                      <a:pt x="136" y="311"/>
                    </a:lnTo>
                    <a:lnTo>
                      <a:pt x="113" y="342"/>
                    </a:lnTo>
                    <a:lnTo>
                      <a:pt x="90" y="375"/>
                    </a:lnTo>
                    <a:lnTo>
                      <a:pt x="115" y="380"/>
                    </a:lnTo>
                    <a:lnTo>
                      <a:pt x="140" y="386"/>
                    </a:lnTo>
                    <a:lnTo>
                      <a:pt x="164" y="394"/>
                    </a:lnTo>
                    <a:lnTo>
                      <a:pt x="188" y="402"/>
                    </a:lnTo>
                    <a:lnTo>
                      <a:pt x="211" y="410"/>
                    </a:lnTo>
                    <a:lnTo>
                      <a:pt x="235" y="419"/>
                    </a:lnTo>
                    <a:lnTo>
                      <a:pt x="259" y="428"/>
                    </a:lnTo>
                    <a:lnTo>
                      <a:pt x="283" y="439"/>
                    </a:lnTo>
                    <a:lnTo>
                      <a:pt x="304" y="431"/>
                    </a:lnTo>
                    <a:lnTo>
                      <a:pt x="326" y="423"/>
                    </a:lnTo>
                    <a:lnTo>
                      <a:pt x="349" y="416"/>
                    </a:lnTo>
                    <a:lnTo>
                      <a:pt x="372" y="409"/>
                    </a:lnTo>
                    <a:lnTo>
                      <a:pt x="395" y="404"/>
                    </a:lnTo>
                    <a:lnTo>
                      <a:pt x="418" y="398"/>
                    </a:lnTo>
                    <a:lnTo>
                      <a:pt x="441" y="394"/>
                    </a:lnTo>
                    <a:lnTo>
                      <a:pt x="464" y="391"/>
                    </a:lnTo>
                    <a:lnTo>
                      <a:pt x="479" y="369"/>
                    </a:lnTo>
                    <a:lnTo>
                      <a:pt x="494" y="350"/>
                    </a:lnTo>
                    <a:lnTo>
                      <a:pt x="511" y="329"/>
                    </a:lnTo>
                    <a:lnTo>
                      <a:pt x="527" y="311"/>
                    </a:lnTo>
                    <a:lnTo>
                      <a:pt x="544" y="291"/>
                    </a:lnTo>
                    <a:lnTo>
                      <a:pt x="561" y="273"/>
                    </a:lnTo>
                    <a:lnTo>
                      <a:pt x="580" y="256"/>
                    </a:lnTo>
                    <a:lnTo>
                      <a:pt x="598" y="239"/>
                    </a:lnTo>
                    <a:lnTo>
                      <a:pt x="562" y="221"/>
                    </a:lnTo>
                    <a:lnTo>
                      <a:pt x="527" y="206"/>
                    </a:lnTo>
                    <a:lnTo>
                      <a:pt x="490" y="192"/>
                    </a:lnTo>
                    <a:lnTo>
                      <a:pt x="453" y="179"/>
                    </a:lnTo>
                    <a:lnTo>
                      <a:pt x="416" y="168"/>
                    </a:lnTo>
                    <a:lnTo>
                      <a:pt x="378" y="159"/>
                    </a:lnTo>
                    <a:lnTo>
                      <a:pt x="340" y="151"/>
                    </a:lnTo>
                    <a:lnTo>
                      <a:pt x="301" y="145"/>
                    </a:lnTo>
                    <a:lnTo>
                      <a:pt x="301" y="145"/>
                    </a:lnTo>
                    <a:lnTo>
                      <a:pt x="301" y="145"/>
                    </a:lnTo>
                    <a:lnTo>
                      <a:pt x="268" y="124"/>
                    </a:lnTo>
                    <a:lnTo>
                      <a:pt x="233" y="104"/>
                    </a:lnTo>
                    <a:lnTo>
                      <a:pt x="198" y="85"/>
                    </a:lnTo>
                    <a:lnTo>
                      <a:pt x="163" y="68"/>
                    </a:lnTo>
                    <a:close/>
                    <a:moveTo>
                      <a:pt x="507" y="0"/>
                    </a:moveTo>
                    <a:lnTo>
                      <a:pt x="476" y="1"/>
                    </a:lnTo>
                    <a:lnTo>
                      <a:pt x="445" y="2"/>
                    </a:lnTo>
                    <a:lnTo>
                      <a:pt x="413" y="5"/>
                    </a:lnTo>
                    <a:lnTo>
                      <a:pt x="382" y="9"/>
                    </a:lnTo>
                    <a:lnTo>
                      <a:pt x="360" y="42"/>
                    </a:lnTo>
                    <a:lnTo>
                      <a:pt x="339" y="75"/>
                    </a:lnTo>
                    <a:lnTo>
                      <a:pt x="319" y="110"/>
                    </a:lnTo>
                    <a:lnTo>
                      <a:pt x="301" y="145"/>
                    </a:lnTo>
                    <a:lnTo>
                      <a:pt x="331" y="123"/>
                    </a:lnTo>
                    <a:lnTo>
                      <a:pt x="363" y="101"/>
                    </a:lnTo>
                    <a:lnTo>
                      <a:pt x="394" y="82"/>
                    </a:lnTo>
                    <a:lnTo>
                      <a:pt x="427" y="63"/>
                    </a:lnTo>
                    <a:lnTo>
                      <a:pt x="461" y="45"/>
                    </a:lnTo>
                    <a:lnTo>
                      <a:pt x="495" y="30"/>
                    </a:lnTo>
                    <a:lnTo>
                      <a:pt x="531" y="15"/>
                    </a:lnTo>
                    <a:lnTo>
                      <a:pt x="567" y="2"/>
                    </a:lnTo>
                    <a:lnTo>
                      <a:pt x="552" y="1"/>
                    </a:lnTo>
                    <a:lnTo>
                      <a:pt x="538" y="1"/>
                    </a:lnTo>
                    <a:lnTo>
                      <a:pt x="522" y="0"/>
                    </a:lnTo>
                    <a:lnTo>
                      <a:pt x="507" y="0"/>
                    </a:lnTo>
                    <a:close/>
                  </a:path>
                </a:pathLst>
              </a:custGeom>
              <a:solidFill>
                <a:srgbClr val="ED750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3" name="Freeform 141"/>
              <p:cNvSpPr>
                <a:spLocks/>
              </p:cNvSpPr>
              <p:nvPr userDrawn="1"/>
            </p:nvSpPr>
            <p:spPr bwMode="auto">
              <a:xfrm>
                <a:off x="4430" y="3292"/>
                <a:ext cx="174" cy="79"/>
              </a:xfrm>
              <a:custGeom>
                <a:avLst/>
                <a:gdLst/>
                <a:ahLst/>
                <a:cxnLst>
                  <a:cxn ang="0">
                    <a:pos x="398" y="0"/>
                  </a:cxn>
                  <a:cxn ang="0">
                    <a:pos x="376" y="0"/>
                  </a:cxn>
                  <a:cxn ang="0">
                    <a:pos x="354" y="1"/>
                  </a:cxn>
                  <a:cxn ang="0">
                    <a:pos x="332" y="2"/>
                  </a:cxn>
                  <a:cxn ang="0">
                    <a:pos x="309" y="4"/>
                  </a:cxn>
                  <a:cxn ang="0">
                    <a:pos x="287" y="7"/>
                  </a:cxn>
                  <a:cxn ang="0">
                    <a:pos x="265" y="10"/>
                  </a:cxn>
                  <a:cxn ang="0">
                    <a:pos x="242" y="13"/>
                  </a:cxn>
                  <a:cxn ang="0">
                    <a:pos x="221" y="17"/>
                  </a:cxn>
                  <a:cxn ang="0">
                    <a:pos x="189" y="39"/>
                  </a:cxn>
                  <a:cxn ang="0">
                    <a:pos x="159" y="62"/>
                  </a:cxn>
                  <a:cxn ang="0">
                    <a:pos x="130" y="86"/>
                  </a:cxn>
                  <a:cxn ang="0">
                    <a:pos x="102" y="112"/>
                  </a:cxn>
                  <a:cxn ang="0">
                    <a:pos x="75" y="138"/>
                  </a:cxn>
                  <a:cxn ang="0">
                    <a:pos x="49" y="166"/>
                  </a:cxn>
                  <a:cxn ang="0">
                    <a:pos x="24" y="194"/>
                  </a:cxn>
                  <a:cxn ang="0">
                    <a:pos x="0" y="223"/>
                  </a:cxn>
                  <a:cxn ang="0">
                    <a:pos x="30" y="220"/>
                  </a:cxn>
                  <a:cxn ang="0">
                    <a:pos x="59" y="218"/>
                  </a:cxn>
                  <a:cxn ang="0">
                    <a:pos x="88" y="217"/>
                  </a:cxn>
                  <a:cxn ang="0">
                    <a:pos x="116" y="217"/>
                  </a:cxn>
                  <a:cxn ang="0">
                    <a:pos x="141" y="217"/>
                  </a:cxn>
                  <a:cxn ang="0">
                    <a:pos x="166" y="218"/>
                  </a:cxn>
                  <a:cxn ang="0">
                    <a:pos x="190" y="219"/>
                  </a:cxn>
                  <a:cxn ang="0">
                    <a:pos x="214" y="221"/>
                  </a:cxn>
                  <a:cxn ang="0">
                    <a:pos x="239" y="225"/>
                  </a:cxn>
                  <a:cxn ang="0">
                    <a:pos x="264" y="228"/>
                  </a:cxn>
                  <a:cxn ang="0">
                    <a:pos x="288" y="232"/>
                  </a:cxn>
                  <a:cxn ang="0">
                    <a:pos x="311" y="238"/>
                  </a:cxn>
                  <a:cxn ang="0">
                    <a:pos x="334" y="205"/>
                  </a:cxn>
                  <a:cxn ang="0">
                    <a:pos x="357" y="174"/>
                  </a:cxn>
                  <a:cxn ang="0">
                    <a:pos x="382" y="143"/>
                  </a:cxn>
                  <a:cxn ang="0">
                    <a:pos x="408" y="113"/>
                  </a:cxn>
                  <a:cxn ang="0">
                    <a:pos x="435" y="85"/>
                  </a:cxn>
                  <a:cxn ang="0">
                    <a:pos x="463" y="58"/>
                  </a:cxn>
                  <a:cxn ang="0">
                    <a:pos x="492" y="32"/>
                  </a:cxn>
                  <a:cxn ang="0">
                    <a:pos x="522" y="8"/>
                  </a:cxn>
                  <a:cxn ang="0">
                    <a:pos x="491" y="4"/>
                  </a:cxn>
                  <a:cxn ang="0">
                    <a:pos x="460" y="2"/>
                  </a:cxn>
                  <a:cxn ang="0">
                    <a:pos x="429" y="0"/>
                  </a:cxn>
                  <a:cxn ang="0">
                    <a:pos x="398" y="0"/>
                  </a:cxn>
                </a:cxnLst>
                <a:rect l="0" t="0" r="r" b="b"/>
                <a:pathLst>
                  <a:path w="522" h="238">
                    <a:moveTo>
                      <a:pt x="398" y="0"/>
                    </a:moveTo>
                    <a:lnTo>
                      <a:pt x="376" y="0"/>
                    </a:lnTo>
                    <a:lnTo>
                      <a:pt x="354" y="1"/>
                    </a:lnTo>
                    <a:lnTo>
                      <a:pt x="332" y="2"/>
                    </a:lnTo>
                    <a:lnTo>
                      <a:pt x="309" y="4"/>
                    </a:lnTo>
                    <a:lnTo>
                      <a:pt x="287" y="7"/>
                    </a:lnTo>
                    <a:lnTo>
                      <a:pt x="265" y="10"/>
                    </a:lnTo>
                    <a:lnTo>
                      <a:pt x="242" y="13"/>
                    </a:lnTo>
                    <a:lnTo>
                      <a:pt x="221" y="17"/>
                    </a:lnTo>
                    <a:lnTo>
                      <a:pt x="189" y="39"/>
                    </a:lnTo>
                    <a:lnTo>
                      <a:pt x="159" y="62"/>
                    </a:lnTo>
                    <a:lnTo>
                      <a:pt x="130" y="86"/>
                    </a:lnTo>
                    <a:lnTo>
                      <a:pt x="102" y="112"/>
                    </a:lnTo>
                    <a:lnTo>
                      <a:pt x="75" y="138"/>
                    </a:lnTo>
                    <a:lnTo>
                      <a:pt x="49" y="166"/>
                    </a:lnTo>
                    <a:lnTo>
                      <a:pt x="24" y="194"/>
                    </a:lnTo>
                    <a:lnTo>
                      <a:pt x="0" y="223"/>
                    </a:lnTo>
                    <a:lnTo>
                      <a:pt x="30" y="220"/>
                    </a:lnTo>
                    <a:lnTo>
                      <a:pt x="59" y="218"/>
                    </a:lnTo>
                    <a:lnTo>
                      <a:pt x="88" y="217"/>
                    </a:lnTo>
                    <a:lnTo>
                      <a:pt x="116" y="217"/>
                    </a:lnTo>
                    <a:lnTo>
                      <a:pt x="141" y="217"/>
                    </a:lnTo>
                    <a:lnTo>
                      <a:pt x="166" y="218"/>
                    </a:lnTo>
                    <a:lnTo>
                      <a:pt x="190" y="219"/>
                    </a:lnTo>
                    <a:lnTo>
                      <a:pt x="214" y="221"/>
                    </a:lnTo>
                    <a:lnTo>
                      <a:pt x="239" y="225"/>
                    </a:lnTo>
                    <a:lnTo>
                      <a:pt x="264" y="228"/>
                    </a:lnTo>
                    <a:lnTo>
                      <a:pt x="288" y="232"/>
                    </a:lnTo>
                    <a:lnTo>
                      <a:pt x="311" y="238"/>
                    </a:lnTo>
                    <a:lnTo>
                      <a:pt x="334" y="205"/>
                    </a:lnTo>
                    <a:lnTo>
                      <a:pt x="357" y="174"/>
                    </a:lnTo>
                    <a:lnTo>
                      <a:pt x="382" y="143"/>
                    </a:lnTo>
                    <a:lnTo>
                      <a:pt x="408" y="113"/>
                    </a:lnTo>
                    <a:lnTo>
                      <a:pt x="435" y="85"/>
                    </a:lnTo>
                    <a:lnTo>
                      <a:pt x="463" y="58"/>
                    </a:lnTo>
                    <a:lnTo>
                      <a:pt x="492" y="32"/>
                    </a:lnTo>
                    <a:lnTo>
                      <a:pt x="522" y="8"/>
                    </a:lnTo>
                    <a:lnTo>
                      <a:pt x="491" y="4"/>
                    </a:lnTo>
                    <a:lnTo>
                      <a:pt x="460" y="2"/>
                    </a:lnTo>
                    <a:lnTo>
                      <a:pt x="429" y="0"/>
                    </a:lnTo>
                    <a:lnTo>
                      <a:pt x="398" y="0"/>
                    </a:lnTo>
                    <a:close/>
                  </a:path>
                </a:pathLst>
              </a:custGeom>
              <a:solidFill>
                <a:srgbClr val="ED540E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4" name="Freeform 142"/>
              <p:cNvSpPr>
                <a:spLocks/>
              </p:cNvSpPr>
              <p:nvPr userDrawn="1"/>
            </p:nvSpPr>
            <p:spPr bwMode="auto">
              <a:xfrm>
                <a:off x="4598" y="3376"/>
                <a:ext cx="60" cy="38"/>
              </a:xfrm>
              <a:custGeom>
                <a:avLst/>
                <a:gdLst/>
                <a:ahLst/>
                <a:cxnLst>
                  <a:cxn ang="0">
                    <a:pos x="181" y="0"/>
                  </a:cxn>
                  <a:cxn ang="0">
                    <a:pos x="158" y="3"/>
                  </a:cxn>
                  <a:cxn ang="0">
                    <a:pos x="135" y="7"/>
                  </a:cxn>
                  <a:cxn ang="0">
                    <a:pos x="112" y="13"/>
                  </a:cxn>
                  <a:cxn ang="0">
                    <a:pos x="89" y="18"/>
                  </a:cxn>
                  <a:cxn ang="0">
                    <a:pos x="66" y="25"/>
                  </a:cxn>
                  <a:cxn ang="0">
                    <a:pos x="43" y="32"/>
                  </a:cxn>
                  <a:cxn ang="0">
                    <a:pos x="21" y="40"/>
                  </a:cxn>
                  <a:cxn ang="0">
                    <a:pos x="0" y="48"/>
                  </a:cxn>
                  <a:cxn ang="0">
                    <a:pos x="29" y="62"/>
                  </a:cxn>
                  <a:cxn ang="0">
                    <a:pos x="58" y="77"/>
                  </a:cxn>
                  <a:cxn ang="0">
                    <a:pos x="86" y="95"/>
                  </a:cxn>
                  <a:cxn ang="0">
                    <a:pos x="114" y="112"/>
                  </a:cxn>
                  <a:cxn ang="0">
                    <a:pos x="129" y="83"/>
                  </a:cxn>
                  <a:cxn ang="0">
                    <a:pos x="145" y="54"/>
                  </a:cxn>
                  <a:cxn ang="0">
                    <a:pos x="163" y="27"/>
                  </a:cxn>
                  <a:cxn ang="0">
                    <a:pos x="181" y="0"/>
                  </a:cxn>
                </a:cxnLst>
                <a:rect l="0" t="0" r="r" b="b"/>
                <a:pathLst>
                  <a:path w="181" h="112">
                    <a:moveTo>
                      <a:pt x="181" y="0"/>
                    </a:moveTo>
                    <a:lnTo>
                      <a:pt x="158" y="3"/>
                    </a:lnTo>
                    <a:lnTo>
                      <a:pt x="135" y="7"/>
                    </a:lnTo>
                    <a:lnTo>
                      <a:pt x="112" y="13"/>
                    </a:lnTo>
                    <a:lnTo>
                      <a:pt x="89" y="18"/>
                    </a:lnTo>
                    <a:lnTo>
                      <a:pt x="66" y="25"/>
                    </a:lnTo>
                    <a:lnTo>
                      <a:pt x="43" y="32"/>
                    </a:lnTo>
                    <a:lnTo>
                      <a:pt x="21" y="40"/>
                    </a:lnTo>
                    <a:lnTo>
                      <a:pt x="0" y="48"/>
                    </a:lnTo>
                    <a:lnTo>
                      <a:pt x="29" y="62"/>
                    </a:lnTo>
                    <a:lnTo>
                      <a:pt x="58" y="77"/>
                    </a:lnTo>
                    <a:lnTo>
                      <a:pt x="86" y="95"/>
                    </a:lnTo>
                    <a:lnTo>
                      <a:pt x="114" y="112"/>
                    </a:lnTo>
                    <a:lnTo>
                      <a:pt x="129" y="83"/>
                    </a:lnTo>
                    <a:lnTo>
                      <a:pt x="145" y="54"/>
                    </a:lnTo>
                    <a:lnTo>
                      <a:pt x="163" y="27"/>
                    </a:lnTo>
                    <a:lnTo>
                      <a:pt x="181" y="0"/>
                    </a:lnTo>
                    <a:close/>
                  </a:path>
                </a:pathLst>
              </a:custGeom>
              <a:solidFill>
                <a:srgbClr val="ED540E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5" name="Freeform 143"/>
              <p:cNvSpPr>
                <a:spLocks/>
              </p:cNvSpPr>
              <p:nvPr userDrawn="1"/>
            </p:nvSpPr>
            <p:spPr bwMode="auto">
              <a:xfrm>
                <a:off x="4604" y="3247"/>
                <a:ext cx="186" cy="79"/>
              </a:xfrm>
              <a:custGeom>
                <a:avLst/>
                <a:gdLst/>
                <a:ahLst/>
                <a:cxnLst>
                  <a:cxn ang="0">
                    <a:pos x="266" y="0"/>
                  </a:cxn>
                  <a:cxn ang="0">
                    <a:pos x="230" y="13"/>
                  </a:cxn>
                  <a:cxn ang="0">
                    <a:pos x="194" y="28"/>
                  </a:cxn>
                  <a:cxn ang="0">
                    <a:pos x="160" y="43"/>
                  </a:cxn>
                  <a:cxn ang="0">
                    <a:pos x="126" y="61"/>
                  </a:cxn>
                  <a:cxn ang="0">
                    <a:pos x="93" y="80"/>
                  </a:cxn>
                  <a:cxn ang="0">
                    <a:pos x="62" y="99"/>
                  </a:cxn>
                  <a:cxn ang="0">
                    <a:pos x="30" y="121"/>
                  </a:cxn>
                  <a:cxn ang="0">
                    <a:pos x="0" y="143"/>
                  </a:cxn>
                  <a:cxn ang="0">
                    <a:pos x="0" y="143"/>
                  </a:cxn>
                  <a:cxn ang="0">
                    <a:pos x="0" y="143"/>
                  </a:cxn>
                  <a:cxn ang="0">
                    <a:pos x="0" y="143"/>
                  </a:cxn>
                  <a:cxn ang="0">
                    <a:pos x="39" y="149"/>
                  </a:cxn>
                  <a:cxn ang="0">
                    <a:pos x="77" y="157"/>
                  </a:cxn>
                  <a:cxn ang="0">
                    <a:pos x="115" y="166"/>
                  </a:cxn>
                  <a:cxn ang="0">
                    <a:pos x="152" y="177"/>
                  </a:cxn>
                  <a:cxn ang="0">
                    <a:pos x="189" y="190"/>
                  </a:cxn>
                  <a:cxn ang="0">
                    <a:pos x="226" y="204"/>
                  </a:cxn>
                  <a:cxn ang="0">
                    <a:pos x="261" y="219"/>
                  </a:cxn>
                  <a:cxn ang="0">
                    <a:pos x="297" y="237"/>
                  </a:cxn>
                  <a:cxn ang="0">
                    <a:pos x="326" y="211"/>
                  </a:cxn>
                  <a:cxn ang="0">
                    <a:pos x="356" y="187"/>
                  </a:cxn>
                  <a:cxn ang="0">
                    <a:pos x="389" y="163"/>
                  </a:cxn>
                  <a:cxn ang="0">
                    <a:pos x="421" y="142"/>
                  </a:cxn>
                  <a:cxn ang="0">
                    <a:pos x="455" y="121"/>
                  </a:cxn>
                  <a:cxn ang="0">
                    <a:pos x="488" y="103"/>
                  </a:cxn>
                  <a:cxn ang="0">
                    <a:pos x="524" y="85"/>
                  </a:cxn>
                  <a:cxn ang="0">
                    <a:pos x="559" y="69"/>
                  </a:cxn>
                  <a:cxn ang="0">
                    <a:pos x="524" y="55"/>
                  </a:cxn>
                  <a:cxn ang="0">
                    <a:pos x="488" y="43"/>
                  </a:cxn>
                  <a:cxn ang="0">
                    <a:pos x="453" y="32"/>
                  </a:cxn>
                  <a:cxn ang="0">
                    <a:pos x="416" y="23"/>
                  </a:cxn>
                  <a:cxn ang="0">
                    <a:pos x="379" y="15"/>
                  </a:cxn>
                  <a:cxn ang="0">
                    <a:pos x="341" y="9"/>
                  </a:cxn>
                  <a:cxn ang="0">
                    <a:pos x="304" y="3"/>
                  </a:cxn>
                  <a:cxn ang="0">
                    <a:pos x="266" y="0"/>
                  </a:cxn>
                </a:cxnLst>
                <a:rect l="0" t="0" r="r" b="b"/>
                <a:pathLst>
                  <a:path w="559" h="237">
                    <a:moveTo>
                      <a:pt x="266" y="0"/>
                    </a:moveTo>
                    <a:lnTo>
                      <a:pt x="230" y="13"/>
                    </a:lnTo>
                    <a:lnTo>
                      <a:pt x="194" y="28"/>
                    </a:lnTo>
                    <a:lnTo>
                      <a:pt x="160" y="43"/>
                    </a:lnTo>
                    <a:lnTo>
                      <a:pt x="126" y="61"/>
                    </a:lnTo>
                    <a:lnTo>
                      <a:pt x="93" y="80"/>
                    </a:lnTo>
                    <a:lnTo>
                      <a:pt x="62" y="99"/>
                    </a:lnTo>
                    <a:lnTo>
                      <a:pt x="30" y="121"/>
                    </a:lnTo>
                    <a:lnTo>
                      <a:pt x="0" y="143"/>
                    </a:lnTo>
                    <a:lnTo>
                      <a:pt x="0" y="143"/>
                    </a:lnTo>
                    <a:lnTo>
                      <a:pt x="0" y="143"/>
                    </a:lnTo>
                    <a:lnTo>
                      <a:pt x="0" y="143"/>
                    </a:lnTo>
                    <a:lnTo>
                      <a:pt x="39" y="149"/>
                    </a:lnTo>
                    <a:lnTo>
                      <a:pt x="77" y="157"/>
                    </a:lnTo>
                    <a:lnTo>
                      <a:pt x="115" y="166"/>
                    </a:lnTo>
                    <a:lnTo>
                      <a:pt x="152" y="177"/>
                    </a:lnTo>
                    <a:lnTo>
                      <a:pt x="189" y="190"/>
                    </a:lnTo>
                    <a:lnTo>
                      <a:pt x="226" y="204"/>
                    </a:lnTo>
                    <a:lnTo>
                      <a:pt x="261" y="219"/>
                    </a:lnTo>
                    <a:lnTo>
                      <a:pt x="297" y="237"/>
                    </a:lnTo>
                    <a:lnTo>
                      <a:pt x="326" y="211"/>
                    </a:lnTo>
                    <a:lnTo>
                      <a:pt x="356" y="187"/>
                    </a:lnTo>
                    <a:lnTo>
                      <a:pt x="389" y="163"/>
                    </a:lnTo>
                    <a:lnTo>
                      <a:pt x="421" y="142"/>
                    </a:lnTo>
                    <a:lnTo>
                      <a:pt x="455" y="121"/>
                    </a:lnTo>
                    <a:lnTo>
                      <a:pt x="488" y="103"/>
                    </a:lnTo>
                    <a:lnTo>
                      <a:pt x="524" y="85"/>
                    </a:lnTo>
                    <a:lnTo>
                      <a:pt x="559" y="69"/>
                    </a:lnTo>
                    <a:lnTo>
                      <a:pt x="524" y="55"/>
                    </a:lnTo>
                    <a:lnTo>
                      <a:pt x="488" y="43"/>
                    </a:lnTo>
                    <a:lnTo>
                      <a:pt x="453" y="32"/>
                    </a:lnTo>
                    <a:lnTo>
                      <a:pt x="416" y="23"/>
                    </a:lnTo>
                    <a:lnTo>
                      <a:pt x="379" y="15"/>
                    </a:lnTo>
                    <a:lnTo>
                      <a:pt x="341" y="9"/>
                    </a:lnTo>
                    <a:lnTo>
                      <a:pt x="304" y="3"/>
                    </a:lnTo>
                    <a:lnTo>
                      <a:pt x="266" y="0"/>
                    </a:lnTo>
                    <a:close/>
                  </a:path>
                </a:pathLst>
              </a:custGeom>
              <a:solidFill>
                <a:srgbClr val="ED540E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6" name="Freeform 144"/>
              <p:cNvSpPr>
                <a:spLocks/>
              </p:cNvSpPr>
              <p:nvPr userDrawn="1"/>
            </p:nvSpPr>
            <p:spPr bwMode="auto">
              <a:xfrm>
                <a:off x="4558" y="3249"/>
                <a:ext cx="73" cy="45"/>
              </a:xfrm>
              <a:custGeom>
                <a:avLst/>
                <a:gdLst/>
                <a:ahLst/>
                <a:cxnLst>
                  <a:cxn ang="0">
                    <a:pos x="219" y="0"/>
                  </a:cxn>
                  <a:cxn ang="0">
                    <a:pos x="191" y="4"/>
                  </a:cxn>
                  <a:cxn ang="0">
                    <a:pos x="163" y="9"/>
                  </a:cxn>
                  <a:cxn ang="0">
                    <a:pos x="136" y="16"/>
                  </a:cxn>
                  <a:cxn ang="0">
                    <a:pos x="108" y="22"/>
                  </a:cxn>
                  <a:cxn ang="0">
                    <a:pos x="80" y="31"/>
                  </a:cxn>
                  <a:cxn ang="0">
                    <a:pos x="53" y="40"/>
                  </a:cxn>
                  <a:cxn ang="0">
                    <a:pos x="26" y="48"/>
                  </a:cxn>
                  <a:cxn ang="0">
                    <a:pos x="0" y="59"/>
                  </a:cxn>
                  <a:cxn ang="0">
                    <a:pos x="35" y="76"/>
                  </a:cxn>
                  <a:cxn ang="0">
                    <a:pos x="70" y="95"/>
                  </a:cxn>
                  <a:cxn ang="0">
                    <a:pos x="105" y="115"/>
                  </a:cxn>
                  <a:cxn ang="0">
                    <a:pos x="138" y="136"/>
                  </a:cxn>
                  <a:cxn ang="0">
                    <a:pos x="156" y="101"/>
                  </a:cxn>
                  <a:cxn ang="0">
                    <a:pos x="176" y="66"/>
                  </a:cxn>
                  <a:cxn ang="0">
                    <a:pos x="197" y="33"/>
                  </a:cxn>
                  <a:cxn ang="0">
                    <a:pos x="219" y="0"/>
                  </a:cxn>
                </a:cxnLst>
                <a:rect l="0" t="0" r="r" b="b"/>
                <a:pathLst>
                  <a:path w="219" h="136">
                    <a:moveTo>
                      <a:pt x="219" y="0"/>
                    </a:moveTo>
                    <a:lnTo>
                      <a:pt x="191" y="4"/>
                    </a:lnTo>
                    <a:lnTo>
                      <a:pt x="163" y="9"/>
                    </a:lnTo>
                    <a:lnTo>
                      <a:pt x="136" y="16"/>
                    </a:lnTo>
                    <a:lnTo>
                      <a:pt x="108" y="22"/>
                    </a:lnTo>
                    <a:lnTo>
                      <a:pt x="80" y="31"/>
                    </a:lnTo>
                    <a:lnTo>
                      <a:pt x="53" y="40"/>
                    </a:lnTo>
                    <a:lnTo>
                      <a:pt x="26" y="48"/>
                    </a:lnTo>
                    <a:lnTo>
                      <a:pt x="0" y="59"/>
                    </a:lnTo>
                    <a:lnTo>
                      <a:pt x="35" y="76"/>
                    </a:lnTo>
                    <a:lnTo>
                      <a:pt x="70" y="95"/>
                    </a:lnTo>
                    <a:lnTo>
                      <a:pt x="105" y="115"/>
                    </a:lnTo>
                    <a:lnTo>
                      <a:pt x="138" y="136"/>
                    </a:lnTo>
                    <a:lnTo>
                      <a:pt x="156" y="101"/>
                    </a:lnTo>
                    <a:lnTo>
                      <a:pt x="176" y="66"/>
                    </a:lnTo>
                    <a:lnTo>
                      <a:pt x="197" y="33"/>
                    </a:lnTo>
                    <a:lnTo>
                      <a:pt x="219" y="0"/>
                    </a:lnTo>
                    <a:close/>
                  </a:path>
                </a:pathLst>
              </a:custGeom>
              <a:solidFill>
                <a:srgbClr val="ED540E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7" name="Freeform 145"/>
              <p:cNvSpPr>
                <a:spLocks noEditPoints="1"/>
              </p:cNvSpPr>
              <p:nvPr userDrawn="1"/>
            </p:nvSpPr>
            <p:spPr bwMode="auto">
              <a:xfrm>
                <a:off x="4709" y="3363"/>
                <a:ext cx="162" cy="108"/>
              </a:xfrm>
              <a:custGeom>
                <a:avLst/>
                <a:gdLst/>
                <a:ahLst/>
                <a:cxnLst>
                  <a:cxn ang="0">
                    <a:pos x="313" y="21"/>
                  </a:cxn>
                  <a:cxn ang="0">
                    <a:pos x="265" y="67"/>
                  </a:cxn>
                  <a:cxn ang="0">
                    <a:pos x="273" y="80"/>
                  </a:cxn>
                  <a:cxn ang="0">
                    <a:pos x="332" y="60"/>
                  </a:cxn>
                  <a:cxn ang="0">
                    <a:pos x="393" y="46"/>
                  </a:cxn>
                  <a:cxn ang="0">
                    <a:pos x="455" y="36"/>
                  </a:cxn>
                  <a:cxn ang="0">
                    <a:pos x="450" y="22"/>
                  </a:cxn>
                  <a:cxn ang="0">
                    <a:pos x="375" y="5"/>
                  </a:cxn>
                  <a:cxn ang="0">
                    <a:pos x="150" y="0"/>
                  </a:cxn>
                  <a:cxn ang="0">
                    <a:pos x="73" y="13"/>
                  </a:cxn>
                  <a:cxn ang="0">
                    <a:pos x="0" y="33"/>
                  </a:cxn>
                  <a:cxn ang="0">
                    <a:pos x="63" y="41"/>
                  </a:cxn>
                  <a:cxn ang="0">
                    <a:pos x="125" y="53"/>
                  </a:cxn>
                  <a:cxn ang="0">
                    <a:pos x="185" y="69"/>
                  </a:cxn>
                  <a:cxn ang="0">
                    <a:pos x="243" y="90"/>
                  </a:cxn>
                  <a:cxn ang="0">
                    <a:pos x="184" y="119"/>
                  </a:cxn>
                  <a:cxn ang="0">
                    <a:pos x="129" y="151"/>
                  </a:cxn>
                  <a:cxn ang="0">
                    <a:pos x="76" y="188"/>
                  </a:cxn>
                  <a:cxn ang="0">
                    <a:pos x="25" y="230"/>
                  </a:cxn>
                  <a:cxn ang="0">
                    <a:pos x="62" y="249"/>
                  </a:cxn>
                  <a:cxn ang="0">
                    <a:pos x="98" y="272"/>
                  </a:cxn>
                  <a:cxn ang="0">
                    <a:pos x="132" y="296"/>
                  </a:cxn>
                  <a:cxn ang="0">
                    <a:pos x="166" y="323"/>
                  </a:cxn>
                  <a:cxn ang="0">
                    <a:pos x="204" y="318"/>
                  </a:cxn>
                  <a:cxn ang="0">
                    <a:pos x="243" y="317"/>
                  </a:cxn>
                  <a:cxn ang="0">
                    <a:pos x="282" y="318"/>
                  </a:cxn>
                  <a:cxn ang="0">
                    <a:pos x="321" y="323"/>
                  </a:cxn>
                  <a:cxn ang="0">
                    <a:pos x="355" y="296"/>
                  </a:cxn>
                  <a:cxn ang="0">
                    <a:pos x="388" y="272"/>
                  </a:cxn>
                  <a:cxn ang="0">
                    <a:pos x="424" y="249"/>
                  </a:cxn>
                  <a:cxn ang="0">
                    <a:pos x="461" y="230"/>
                  </a:cxn>
                  <a:cxn ang="0">
                    <a:pos x="411" y="188"/>
                  </a:cxn>
                  <a:cxn ang="0">
                    <a:pos x="358" y="151"/>
                  </a:cxn>
                  <a:cxn ang="0">
                    <a:pos x="302" y="119"/>
                  </a:cxn>
                  <a:cxn ang="0">
                    <a:pos x="243" y="90"/>
                  </a:cxn>
                  <a:cxn ang="0">
                    <a:pos x="197" y="43"/>
                  </a:cxn>
                  <a:cxn ang="0">
                    <a:pos x="150" y="0"/>
                  </a:cxn>
                </a:cxnLst>
                <a:rect l="0" t="0" r="r" b="b"/>
                <a:pathLst>
                  <a:path w="486" h="323">
                    <a:moveTo>
                      <a:pt x="337" y="0"/>
                    </a:moveTo>
                    <a:lnTo>
                      <a:pt x="313" y="21"/>
                    </a:lnTo>
                    <a:lnTo>
                      <a:pt x="289" y="43"/>
                    </a:lnTo>
                    <a:lnTo>
                      <a:pt x="265" y="67"/>
                    </a:lnTo>
                    <a:lnTo>
                      <a:pt x="243" y="90"/>
                    </a:lnTo>
                    <a:lnTo>
                      <a:pt x="273" y="80"/>
                    </a:lnTo>
                    <a:lnTo>
                      <a:pt x="302" y="69"/>
                    </a:lnTo>
                    <a:lnTo>
                      <a:pt x="332" y="60"/>
                    </a:lnTo>
                    <a:lnTo>
                      <a:pt x="362" y="53"/>
                    </a:lnTo>
                    <a:lnTo>
                      <a:pt x="393" y="46"/>
                    </a:lnTo>
                    <a:lnTo>
                      <a:pt x="424" y="41"/>
                    </a:lnTo>
                    <a:lnTo>
                      <a:pt x="455" y="36"/>
                    </a:lnTo>
                    <a:lnTo>
                      <a:pt x="486" y="33"/>
                    </a:lnTo>
                    <a:lnTo>
                      <a:pt x="450" y="22"/>
                    </a:lnTo>
                    <a:lnTo>
                      <a:pt x="413" y="13"/>
                    </a:lnTo>
                    <a:lnTo>
                      <a:pt x="375" y="5"/>
                    </a:lnTo>
                    <a:lnTo>
                      <a:pt x="337" y="0"/>
                    </a:lnTo>
                    <a:close/>
                    <a:moveTo>
                      <a:pt x="150" y="0"/>
                    </a:moveTo>
                    <a:lnTo>
                      <a:pt x="111" y="5"/>
                    </a:lnTo>
                    <a:lnTo>
                      <a:pt x="73" y="13"/>
                    </a:lnTo>
                    <a:lnTo>
                      <a:pt x="36" y="22"/>
                    </a:lnTo>
                    <a:lnTo>
                      <a:pt x="0" y="33"/>
                    </a:lnTo>
                    <a:lnTo>
                      <a:pt x="32" y="36"/>
                    </a:lnTo>
                    <a:lnTo>
                      <a:pt x="63" y="41"/>
                    </a:lnTo>
                    <a:lnTo>
                      <a:pt x="94" y="46"/>
                    </a:lnTo>
                    <a:lnTo>
                      <a:pt x="125" y="53"/>
                    </a:lnTo>
                    <a:lnTo>
                      <a:pt x="155" y="60"/>
                    </a:lnTo>
                    <a:lnTo>
                      <a:pt x="185" y="69"/>
                    </a:lnTo>
                    <a:lnTo>
                      <a:pt x="214" y="80"/>
                    </a:lnTo>
                    <a:lnTo>
                      <a:pt x="243" y="90"/>
                    </a:lnTo>
                    <a:lnTo>
                      <a:pt x="213" y="104"/>
                    </a:lnTo>
                    <a:lnTo>
                      <a:pt x="184" y="119"/>
                    </a:lnTo>
                    <a:lnTo>
                      <a:pt x="156" y="134"/>
                    </a:lnTo>
                    <a:lnTo>
                      <a:pt x="129" y="151"/>
                    </a:lnTo>
                    <a:lnTo>
                      <a:pt x="102" y="169"/>
                    </a:lnTo>
                    <a:lnTo>
                      <a:pt x="76" y="188"/>
                    </a:lnTo>
                    <a:lnTo>
                      <a:pt x="50" y="208"/>
                    </a:lnTo>
                    <a:lnTo>
                      <a:pt x="25" y="230"/>
                    </a:lnTo>
                    <a:lnTo>
                      <a:pt x="44" y="239"/>
                    </a:lnTo>
                    <a:lnTo>
                      <a:pt x="62" y="249"/>
                    </a:lnTo>
                    <a:lnTo>
                      <a:pt x="80" y="260"/>
                    </a:lnTo>
                    <a:lnTo>
                      <a:pt x="98" y="272"/>
                    </a:lnTo>
                    <a:lnTo>
                      <a:pt x="115" y="284"/>
                    </a:lnTo>
                    <a:lnTo>
                      <a:pt x="132" y="296"/>
                    </a:lnTo>
                    <a:lnTo>
                      <a:pt x="148" y="309"/>
                    </a:lnTo>
                    <a:lnTo>
                      <a:pt x="166" y="323"/>
                    </a:lnTo>
                    <a:lnTo>
                      <a:pt x="184" y="320"/>
                    </a:lnTo>
                    <a:lnTo>
                      <a:pt x="204" y="318"/>
                    </a:lnTo>
                    <a:lnTo>
                      <a:pt x="223" y="318"/>
                    </a:lnTo>
                    <a:lnTo>
                      <a:pt x="243" y="317"/>
                    </a:lnTo>
                    <a:lnTo>
                      <a:pt x="263" y="317"/>
                    </a:lnTo>
                    <a:lnTo>
                      <a:pt x="282" y="318"/>
                    </a:lnTo>
                    <a:lnTo>
                      <a:pt x="302" y="320"/>
                    </a:lnTo>
                    <a:lnTo>
                      <a:pt x="321" y="323"/>
                    </a:lnTo>
                    <a:lnTo>
                      <a:pt x="337" y="309"/>
                    </a:lnTo>
                    <a:lnTo>
                      <a:pt x="355" y="296"/>
                    </a:lnTo>
                    <a:lnTo>
                      <a:pt x="371" y="284"/>
                    </a:lnTo>
                    <a:lnTo>
                      <a:pt x="388" y="272"/>
                    </a:lnTo>
                    <a:lnTo>
                      <a:pt x="407" y="260"/>
                    </a:lnTo>
                    <a:lnTo>
                      <a:pt x="424" y="249"/>
                    </a:lnTo>
                    <a:lnTo>
                      <a:pt x="442" y="239"/>
                    </a:lnTo>
                    <a:lnTo>
                      <a:pt x="461" y="230"/>
                    </a:lnTo>
                    <a:lnTo>
                      <a:pt x="436" y="208"/>
                    </a:lnTo>
                    <a:lnTo>
                      <a:pt x="411" y="188"/>
                    </a:lnTo>
                    <a:lnTo>
                      <a:pt x="385" y="169"/>
                    </a:lnTo>
                    <a:lnTo>
                      <a:pt x="358" y="151"/>
                    </a:lnTo>
                    <a:lnTo>
                      <a:pt x="330" y="134"/>
                    </a:lnTo>
                    <a:lnTo>
                      <a:pt x="302" y="119"/>
                    </a:lnTo>
                    <a:lnTo>
                      <a:pt x="273" y="104"/>
                    </a:lnTo>
                    <a:lnTo>
                      <a:pt x="243" y="90"/>
                    </a:lnTo>
                    <a:lnTo>
                      <a:pt x="221" y="67"/>
                    </a:lnTo>
                    <a:lnTo>
                      <a:pt x="197" y="43"/>
                    </a:lnTo>
                    <a:lnTo>
                      <a:pt x="173" y="21"/>
                    </a:lnTo>
                    <a:lnTo>
                      <a:pt x="150" y="0"/>
                    </a:lnTo>
                    <a:close/>
                  </a:path>
                </a:pathLst>
              </a:custGeom>
              <a:solidFill>
                <a:srgbClr val="ED750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8" name="Freeform 146"/>
              <p:cNvSpPr>
                <a:spLocks/>
              </p:cNvSpPr>
              <p:nvPr userDrawn="1"/>
            </p:nvSpPr>
            <p:spPr bwMode="auto">
              <a:xfrm>
                <a:off x="4636" y="3374"/>
                <a:ext cx="154" cy="66"/>
              </a:xfrm>
              <a:custGeom>
                <a:avLst/>
                <a:gdLst/>
                <a:ahLst/>
                <a:cxnLst>
                  <a:cxn ang="0">
                    <a:pos x="220" y="0"/>
                  </a:cxn>
                  <a:cxn ang="0">
                    <a:pos x="190" y="11"/>
                  </a:cxn>
                  <a:cxn ang="0">
                    <a:pos x="161" y="24"/>
                  </a:cxn>
                  <a:cxn ang="0">
                    <a:pos x="132" y="37"/>
                  </a:cxn>
                  <a:cxn ang="0">
                    <a:pos x="105" y="51"/>
                  </a:cxn>
                  <a:cxn ang="0">
                    <a:pos x="77" y="66"/>
                  </a:cxn>
                  <a:cxn ang="0">
                    <a:pos x="51" y="83"/>
                  </a:cxn>
                  <a:cxn ang="0">
                    <a:pos x="25" y="101"/>
                  </a:cxn>
                  <a:cxn ang="0">
                    <a:pos x="0" y="119"/>
                  </a:cxn>
                  <a:cxn ang="0">
                    <a:pos x="31" y="124"/>
                  </a:cxn>
                  <a:cxn ang="0">
                    <a:pos x="64" y="131"/>
                  </a:cxn>
                  <a:cxn ang="0">
                    <a:pos x="95" y="138"/>
                  </a:cxn>
                  <a:cxn ang="0">
                    <a:pos x="127" y="147"/>
                  </a:cxn>
                  <a:cxn ang="0">
                    <a:pos x="157" y="158"/>
                  </a:cxn>
                  <a:cxn ang="0">
                    <a:pos x="187" y="170"/>
                  </a:cxn>
                  <a:cxn ang="0">
                    <a:pos x="216" y="183"/>
                  </a:cxn>
                  <a:cxn ang="0">
                    <a:pos x="245" y="197"/>
                  </a:cxn>
                  <a:cxn ang="0">
                    <a:pos x="270" y="175"/>
                  </a:cxn>
                  <a:cxn ang="0">
                    <a:pos x="296" y="155"/>
                  </a:cxn>
                  <a:cxn ang="0">
                    <a:pos x="322" y="136"/>
                  </a:cxn>
                  <a:cxn ang="0">
                    <a:pos x="349" y="118"/>
                  </a:cxn>
                  <a:cxn ang="0">
                    <a:pos x="376" y="101"/>
                  </a:cxn>
                  <a:cxn ang="0">
                    <a:pos x="404" y="86"/>
                  </a:cxn>
                  <a:cxn ang="0">
                    <a:pos x="433" y="71"/>
                  </a:cxn>
                  <a:cxn ang="0">
                    <a:pos x="463" y="57"/>
                  </a:cxn>
                  <a:cxn ang="0">
                    <a:pos x="434" y="47"/>
                  </a:cxn>
                  <a:cxn ang="0">
                    <a:pos x="405" y="36"/>
                  </a:cxn>
                  <a:cxn ang="0">
                    <a:pos x="375" y="27"/>
                  </a:cxn>
                  <a:cxn ang="0">
                    <a:pos x="345" y="20"/>
                  </a:cxn>
                  <a:cxn ang="0">
                    <a:pos x="314" y="13"/>
                  </a:cxn>
                  <a:cxn ang="0">
                    <a:pos x="283" y="8"/>
                  </a:cxn>
                  <a:cxn ang="0">
                    <a:pos x="252" y="3"/>
                  </a:cxn>
                  <a:cxn ang="0">
                    <a:pos x="220" y="0"/>
                  </a:cxn>
                </a:cxnLst>
                <a:rect l="0" t="0" r="r" b="b"/>
                <a:pathLst>
                  <a:path w="463" h="197">
                    <a:moveTo>
                      <a:pt x="220" y="0"/>
                    </a:moveTo>
                    <a:lnTo>
                      <a:pt x="190" y="11"/>
                    </a:lnTo>
                    <a:lnTo>
                      <a:pt x="161" y="24"/>
                    </a:lnTo>
                    <a:lnTo>
                      <a:pt x="132" y="37"/>
                    </a:lnTo>
                    <a:lnTo>
                      <a:pt x="105" y="51"/>
                    </a:lnTo>
                    <a:lnTo>
                      <a:pt x="77" y="66"/>
                    </a:lnTo>
                    <a:lnTo>
                      <a:pt x="51" y="83"/>
                    </a:lnTo>
                    <a:lnTo>
                      <a:pt x="25" y="101"/>
                    </a:lnTo>
                    <a:lnTo>
                      <a:pt x="0" y="119"/>
                    </a:lnTo>
                    <a:lnTo>
                      <a:pt x="31" y="124"/>
                    </a:lnTo>
                    <a:lnTo>
                      <a:pt x="64" y="131"/>
                    </a:lnTo>
                    <a:lnTo>
                      <a:pt x="95" y="138"/>
                    </a:lnTo>
                    <a:lnTo>
                      <a:pt x="127" y="147"/>
                    </a:lnTo>
                    <a:lnTo>
                      <a:pt x="157" y="158"/>
                    </a:lnTo>
                    <a:lnTo>
                      <a:pt x="187" y="170"/>
                    </a:lnTo>
                    <a:lnTo>
                      <a:pt x="216" y="183"/>
                    </a:lnTo>
                    <a:lnTo>
                      <a:pt x="245" y="197"/>
                    </a:lnTo>
                    <a:lnTo>
                      <a:pt x="270" y="175"/>
                    </a:lnTo>
                    <a:lnTo>
                      <a:pt x="296" y="155"/>
                    </a:lnTo>
                    <a:lnTo>
                      <a:pt x="322" y="136"/>
                    </a:lnTo>
                    <a:lnTo>
                      <a:pt x="349" y="118"/>
                    </a:lnTo>
                    <a:lnTo>
                      <a:pt x="376" y="101"/>
                    </a:lnTo>
                    <a:lnTo>
                      <a:pt x="404" y="86"/>
                    </a:lnTo>
                    <a:lnTo>
                      <a:pt x="433" y="71"/>
                    </a:lnTo>
                    <a:lnTo>
                      <a:pt x="463" y="57"/>
                    </a:lnTo>
                    <a:lnTo>
                      <a:pt x="434" y="47"/>
                    </a:lnTo>
                    <a:lnTo>
                      <a:pt x="405" y="36"/>
                    </a:lnTo>
                    <a:lnTo>
                      <a:pt x="375" y="27"/>
                    </a:lnTo>
                    <a:lnTo>
                      <a:pt x="345" y="20"/>
                    </a:lnTo>
                    <a:lnTo>
                      <a:pt x="314" y="13"/>
                    </a:lnTo>
                    <a:lnTo>
                      <a:pt x="283" y="8"/>
                    </a:lnTo>
                    <a:lnTo>
                      <a:pt x="252" y="3"/>
                    </a:lnTo>
                    <a:lnTo>
                      <a:pt x="220" y="0"/>
                    </a:lnTo>
                    <a:close/>
                  </a:path>
                </a:pathLst>
              </a:custGeom>
              <a:solidFill>
                <a:srgbClr val="ED540E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9" name="Freeform 147"/>
              <p:cNvSpPr>
                <a:spLocks/>
              </p:cNvSpPr>
              <p:nvPr userDrawn="1"/>
            </p:nvSpPr>
            <p:spPr bwMode="auto">
              <a:xfrm>
                <a:off x="4764" y="3469"/>
                <a:ext cx="52" cy="27"/>
              </a:xfrm>
              <a:custGeom>
                <a:avLst/>
                <a:gdLst/>
                <a:ahLst/>
                <a:cxnLst>
                  <a:cxn ang="0">
                    <a:pos x="77" y="0"/>
                  </a:cxn>
                  <a:cxn ang="0">
                    <a:pos x="57" y="1"/>
                  </a:cxn>
                  <a:cxn ang="0">
                    <a:pos x="38" y="1"/>
                  </a:cxn>
                  <a:cxn ang="0">
                    <a:pos x="18" y="3"/>
                  </a:cxn>
                  <a:cxn ang="0">
                    <a:pos x="0" y="6"/>
                  </a:cxn>
                  <a:cxn ang="0">
                    <a:pos x="19" y="23"/>
                  </a:cxn>
                  <a:cxn ang="0">
                    <a:pos x="40" y="41"/>
                  </a:cxn>
                  <a:cxn ang="0">
                    <a:pos x="59" y="61"/>
                  </a:cxn>
                  <a:cxn ang="0">
                    <a:pos x="77" y="81"/>
                  </a:cxn>
                  <a:cxn ang="0">
                    <a:pos x="77" y="81"/>
                  </a:cxn>
                  <a:cxn ang="0">
                    <a:pos x="96" y="61"/>
                  </a:cxn>
                  <a:cxn ang="0">
                    <a:pos x="115" y="41"/>
                  </a:cxn>
                  <a:cxn ang="0">
                    <a:pos x="135" y="23"/>
                  </a:cxn>
                  <a:cxn ang="0">
                    <a:pos x="155" y="6"/>
                  </a:cxn>
                  <a:cxn ang="0">
                    <a:pos x="136" y="3"/>
                  </a:cxn>
                  <a:cxn ang="0">
                    <a:pos x="116" y="1"/>
                  </a:cxn>
                  <a:cxn ang="0">
                    <a:pos x="97" y="0"/>
                  </a:cxn>
                  <a:cxn ang="0">
                    <a:pos x="77" y="0"/>
                  </a:cxn>
                </a:cxnLst>
                <a:rect l="0" t="0" r="r" b="b"/>
                <a:pathLst>
                  <a:path w="155" h="81">
                    <a:moveTo>
                      <a:pt x="77" y="0"/>
                    </a:moveTo>
                    <a:lnTo>
                      <a:pt x="57" y="1"/>
                    </a:lnTo>
                    <a:lnTo>
                      <a:pt x="38" y="1"/>
                    </a:lnTo>
                    <a:lnTo>
                      <a:pt x="18" y="3"/>
                    </a:lnTo>
                    <a:lnTo>
                      <a:pt x="0" y="6"/>
                    </a:lnTo>
                    <a:lnTo>
                      <a:pt x="19" y="23"/>
                    </a:lnTo>
                    <a:lnTo>
                      <a:pt x="40" y="41"/>
                    </a:lnTo>
                    <a:lnTo>
                      <a:pt x="59" y="61"/>
                    </a:lnTo>
                    <a:lnTo>
                      <a:pt x="77" y="81"/>
                    </a:lnTo>
                    <a:lnTo>
                      <a:pt x="77" y="81"/>
                    </a:lnTo>
                    <a:lnTo>
                      <a:pt x="96" y="61"/>
                    </a:lnTo>
                    <a:lnTo>
                      <a:pt x="115" y="41"/>
                    </a:lnTo>
                    <a:lnTo>
                      <a:pt x="135" y="23"/>
                    </a:lnTo>
                    <a:lnTo>
                      <a:pt x="155" y="6"/>
                    </a:lnTo>
                    <a:lnTo>
                      <a:pt x="136" y="3"/>
                    </a:lnTo>
                    <a:lnTo>
                      <a:pt x="116" y="1"/>
                    </a:lnTo>
                    <a:lnTo>
                      <a:pt x="97" y="0"/>
                    </a:lnTo>
                    <a:lnTo>
                      <a:pt x="77" y="0"/>
                    </a:lnTo>
                    <a:close/>
                  </a:path>
                </a:pathLst>
              </a:custGeom>
              <a:solidFill>
                <a:srgbClr val="ED540E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0" name="Freeform 148"/>
              <p:cNvSpPr>
                <a:spLocks/>
              </p:cNvSpPr>
              <p:nvPr userDrawn="1"/>
            </p:nvSpPr>
            <p:spPr bwMode="auto">
              <a:xfrm>
                <a:off x="4759" y="3361"/>
                <a:ext cx="62" cy="32"/>
              </a:xfrm>
              <a:custGeom>
                <a:avLst/>
                <a:gdLst/>
                <a:ahLst/>
                <a:cxnLst>
                  <a:cxn ang="0">
                    <a:pos x="93" y="0"/>
                  </a:cxn>
                  <a:cxn ang="0">
                    <a:pos x="70" y="1"/>
                  </a:cxn>
                  <a:cxn ang="0">
                    <a:pos x="46" y="2"/>
                  </a:cxn>
                  <a:cxn ang="0">
                    <a:pos x="22" y="4"/>
                  </a:cxn>
                  <a:cxn ang="0">
                    <a:pos x="0" y="7"/>
                  </a:cxn>
                  <a:cxn ang="0">
                    <a:pos x="23" y="28"/>
                  </a:cxn>
                  <a:cxn ang="0">
                    <a:pos x="47" y="50"/>
                  </a:cxn>
                  <a:cxn ang="0">
                    <a:pos x="71" y="74"/>
                  </a:cxn>
                  <a:cxn ang="0">
                    <a:pos x="93" y="97"/>
                  </a:cxn>
                  <a:cxn ang="0">
                    <a:pos x="115" y="74"/>
                  </a:cxn>
                  <a:cxn ang="0">
                    <a:pos x="139" y="50"/>
                  </a:cxn>
                  <a:cxn ang="0">
                    <a:pos x="163" y="28"/>
                  </a:cxn>
                  <a:cxn ang="0">
                    <a:pos x="187" y="7"/>
                  </a:cxn>
                  <a:cxn ang="0">
                    <a:pos x="164" y="4"/>
                  </a:cxn>
                  <a:cxn ang="0">
                    <a:pos x="141" y="2"/>
                  </a:cxn>
                  <a:cxn ang="0">
                    <a:pos x="117" y="1"/>
                  </a:cxn>
                  <a:cxn ang="0">
                    <a:pos x="93" y="0"/>
                  </a:cxn>
                </a:cxnLst>
                <a:rect l="0" t="0" r="r" b="b"/>
                <a:pathLst>
                  <a:path w="187" h="97">
                    <a:moveTo>
                      <a:pt x="93" y="0"/>
                    </a:moveTo>
                    <a:lnTo>
                      <a:pt x="70" y="1"/>
                    </a:lnTo>
                    <a:lnTo>
                      <a:pt x="46" y="2"/>
                    </a:lnTo>
                    <a:lnTo>
                      <a:pt x="22" y="4"/>
                    </a:lnTo>
                    <a:lnTo>
                      <a:pt x="0" y="7"/>
                    </a:lnTo>
                    <a:lnTo>
                      <a:pt x="23" y="28"/>
                    </a:lnTo>
                    <a:lnTo>
                      <a:pt x="47" y="50"/>
                    </a:lnTo>
                    <a:lnTo>
                      <a:pt x="71" y="74"/>
                    </a:lnTo>
                    <a:lnTo>
                      <a:pt x="93" y="97"/>
                    </a:lnTo>
                    <a:lnTo>
                      <a:pt x="115" y="74"/>
                    </a:lnTo>
                    <a:lnTo>
                      <a:pt x="139" y="50"/>
                    </a:lnTo>
                    <a:lnTo>
                      <a:pt x="163" y="28"/>
                    </a:lnTo>
                    <a:lnTo>
                      <a:pt x="187" y="7"/>
                    </a:lnTo>
                    <a:lnTo>
                      <a:pt x="164" y="4"/>
                    </a:lnTo>
                    <a:lnTo>
                      <a:pt x="141" y="2"/>
                    </a:lnTo>
                    <a:lnTo>
                      <a:pt x="117" y="1"/>
                    </a:lnTo>
                    <a:lnTo>
                      <a:pt x="93" y="0"/>
                    </a:lnTo>
                    <a:close/>
                  </a:path>
                </a:pathLst>
              </a:custGeom>
              <a:solidFill>
                <a:srgbClr val="ED540E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1" name="Freeform 149"/>
              <p:cNvSpPr>
                <a:spLocks/>
              </p:cNvSpPr>
              <p:nvPr userDrawn="1"/>
            </p:nvSpPr>
            <p:spPr bwMode="auto">
              <a:xfrm>
                <a:off x="4790" y="3374"/>
                <a:ext cx="155" cy="66"/>
              </a:xfrm>
              <a:custGeom>
                <a:avLst/>
                <a:gdLst/>
                <a:ahLst/>
                <a:cxnLst>
                  <a:cxn ang="0">
                    <a:pos x="243" y="0"/>
                  </a:cxn>
                  <a:cxn ang="0">
                    <a:pos x="212" y="3"/>
                  </a:cxn>
                  <a:cxn ang="0">
                    <a:pos x="181" y="8"/>
                  </a:cxn>
                  <a:cxn ang="0">
                    <a:pos x="150" y="13"/>
                  </a:cxn>
                  <a:cxn ang="0">
                    <a:pos x="119" y="20"/>
                  </a:cxn>
                  <a:cxn ang="0">
                    <a:pos x="89" y="27"/>
                  </a:cxn>
                  <a:cxn ang="0">
                    <a:pos x="59" y="36"/>
                  </a:cxn>
                  <a:cxn ang="0">
                    <a:pos x="30" y="47"/>
                  </a:cxn>
                  <a:cxn ang="0">
                    <a:pos x="0" y="57"/>
                  </a:cxn>
                  <a:cxn ang="0">
                    <a:pos x="30" y="71"/>
                  </a:cxn>
                  <a:cxn ang="0">
                    <a:pos x="59" y="86"/>
                  </a:cxn>
                  <a:cxn ang="0">
                    <a:pos x="87" y="101"/>
                  </a:cxn>
                  <a:cxn ang="0">
                    <a:pos x="115" y="118"/>
                  </a:cxn>
                  <a:cxn ang="0">
                    <a:pos x="142" y="136"/>
                  </a:cxn>
                  <a:cxn ang="0">
                    <a:pos x="168" y="155"/>
                  </a:cxn>
                  <a:cxn ang="0">
                    <a:pos x="193" y="175"/>
                  </a:cxn>
                  <a:cxn ang="0">
                    <a:pos x="218" y="197"/>
                  </a:cxn>
                  <a:cxn ang="0">
                    <a:pos x="247" y="183"/>
                  </a:cxn>
                  <a:cxn ang="0">
                    <a:pos x="276" y="170"/>
                  </a:cxn>
                  <a:cxn ang="0">
                    <a:pos x="306" y="158"/>
                  </a:cxn>
                  <a:cxn ang="0">
                    <a:pos x="337" y="147"/>
                  </a:cxn>
                  <a:cxn ang="0">
                    <a:pos x="369" y="138"/>
                  </a:cxn>
                  <a:cxn ang="0">
                    <a:pos x="400" y="131"/>
                  </a:cxn>
                  <a:cxn ang="0">
                    <a:pos x="431" y="124"/>
                  </a:cxn>
                  <a:cxn ang="0">
                    <a:pos x="464" y="119"/>
                  </a:cxn>
                  <a:cxn ang="0">
                    <a:pos x="438" y="101"/>
                  </a:cxn>
                  <a:cxn ang="0">
                    <a:pos x="413" y="83"/>
                  </a:cxn>
                  <a:cxn ang="0">
                    <a:pos x="386" y="66"/>
                  </a:cxn>
                  <a:cxn ang="0">
                    <a:pos x="359" y="51"/>
                  </a:cxn>
                  <a:cxn ang="0">
                    <a:pos x="331" y="37"/>
                  </a:cxn>
                  <a:cxn ang="0">
                    <a:pos x="303" y="24"/>
                  </a:cxn>
                  <a:cxn ang="0">
                    <a:pos x="274" y="11"/>
                  </a:cxn>
                  <a:cxn ang="0">
                    <a:pos x="243" y="0"/>
                  </a:cxn>
                </a:cxnLst>
                <a:rect l="0" t="0" r="r" b="b"/>
                <a:pathLst>
                  <a:path w="464" h="197">
                    <a:moveTo>
                      <a:pt x="243" y="0"/>
                    </a:moveTo>
                    <a:lnTo>
                      <a:pt x="212" y="3"/>
                    </a:lnTo>
                    <a:lnTo>
                      <a:pt x="181" y="8"/>
                    </a:lnTo>
                    <a:lnTo>
                      <a:pt x="150" y="13"/>
                    </a:lnTo>
                    <a:lnTo>
                      <a:pt x="119" y="20"/>
                    </a:lnTo>
                    <a:lnTo>
                      <a:pt x="89" y="27"/>
                    </a:lnTo>
                    <a:lnTo>
                      <a:pt x="59" y="36"/>
                    </a:lnTo>
                    <a:lnTo>
                      <a:pt x="30" y="47"/>
                    </a:lnTo>
                    <a:lnTo>
                      <a:pt x="0" y="57"/>
                    </a:lnTo>
                    <a:lnTo>
                      <a:pt x="30" y="71"/>
                    </a:lnTo>
                    <a:lnTo>
                      <a:pt x="59" y="86"/>
                    </a:lnTo>
                    <a:lnTo>
                      <a:pt x="87" y="101"/>
                    </a:lnTo>
                    <a:lnTo>
                      <a:pt x="115" y="118"/>
                    </a:lnTo>
                    <a:lnTo>
                      <a:pt x="142" y="136"/>
                    </a:lnTo>
                    <a:lnTo>
                      <a:pt x="168" y="155"/>
                    </a:lnTo>
                    <a:lnTo>
                      <a:pt x="193" y="175"/>
                    </a:lnTo>
                    <a:lnTo>
                      <a:pt x="218" y="197"/>
                    </a:lnTo>
                    <a:lnTo>
                      <a:pt x="247" y="183"/>
                    </a:lnTo>
                    <a:lnTo>
                      <a:pt x="276" y="170"/>
                    </a:lnTo>
                    <a:lnTo>
                      <a:pt x="306" y="158"/>
                    </a:lnTo>
                    <a:lnTo>
                      <a:pt x="337" y="147"/>
                    </a:lnTo>
                    <a:lnTo>
                      <a:pt x="369" y="138"/>
                    </a:lnTo>
                    <a:lnTo>
                      <a:pt x="400" y="131"/>
                    </a:lnTo>
                    <a:lnTo>
                      <a:pt x="431" y="124"/>
                    </a:lnTo>
                    <a:lnTo>
                      <a:pt x="464" y="119"/>
                    </a:lnTo>
                    <a:lnTo>
                      <a:pt x="438" y="101"/>
                    </a:lnTo>
                    <a:lnTo>
                      <a:pt x="413" y="83"/>
                    </a:lnTo>
                    <a:lnTo>
                      <a:pt x="386" y="66"/>
                    </a:lnTo>
                    <a:lnTo>
                      <a:pt x="359" y="51"/>
                    </a:lnTo>
                    <a:lnTo>
                      <a:pt x="331" y="37"/>
                    </a:lnTo>
                    <a:lnTo>
                      <a:pt x="303" y="24"/>
                    </a:lnTo>
                    <a:lnTo>
                      <a:pt x="274" y="11"/>
                    </a:lnTo>
                    <a:lnTo>
                      <a:pt x="243" y="0"/>
                    </a:lnTo>
                    <a:close/>
                  </a:path>
                </a:pathLst>
              </a:custGeom>
              <a:solidFill>
                <a:srgbClr val="ED540E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2" name="Freeform 150"/>
              <p:cNvSpPr>
                <a:spLocks noEditPoints="1"/>
              </p:cNvSpPr>
              <p:nvPr userDrawn="1"/>
            </p:nvSpPr>
            <p:spPr bwMode="auto">
              <a:xfrm>
                <a:off x="4850" y="3480"/>
                <a:ext cx="137" cy="100"/>
              </a:xfrm>
              <a:custGeom>
                <a:avLst/>
                <a:gdLst/>
                <a:ahLst/>
                <a:cxnLst>
                  <a:cxn ang="0">
                    <a:pos x="177" y="103"/>
                  </a:cxn>
                  <a:cxn ang="0">
                    <a:pos x="125" y="114"/>
                  </a:cxn>
                  <a:cxn ang="0">
                    <a:pos x="74" y="130"/>
                  </a:cxn>
                  <a:cxn ang="0">
                    <a:pos x="25" y="151"/>
                  </a:cxn>
                  <a:cxn ang="0">
                    <a:pos x="25" y="186"/>
                  </a:cxn>
                  <a:cxn ang="0">
                    <a:pos x="71" y="239"/>
                  </a:cxn>
                  <a:cxn ang="0">
                    <a:pos x="108" y="269"/>
                  </a:cxn>
                  <a:cxn ang="0">
                    <a:pos x="139" y="276"/>
                  </a:cxn>
                  <a:cxn ang="0">
                    <a:pos x="170" y="285"/>
                  </a:cxn>
                  <a:cxn ang="0">
                    <a:pos x="202" y="294"/>
                  </a:cxn>
                  <a:cxn ang="0">
                    <a:pos x="249" y="287"/>
                  </a:cxn>
                  <a:cxn ang="0">
                    <a:pos x="314" y="264"/>
                  </a:cxn>
                  <a:cxn ang="0">
                    <a:pos x="333" y="234"/>
                  </a:cxn>
                  <a:cxn ang="0">
                    <a:pos x="300" y="191"/>
                  </a:cxn>
                  <a:cxn ang="0">
                    <a:pos x="264" y="152"/>
                  </a:cxn>
                  <a:cxn ang="0">
                    <a:pos x="224" y="115"/>
                  </a:cxn>
                  <a:cxn ang="0">
                    <a:pos x="204" y="99"/>
                  </a:cxn>
                  <a:cxn ang="0">
                    <a:pos x="274" y="58"/>
                  </a:cxn>
                  <a:cxn ang="0">
                    <a:pos x="227" y="84"/>
                  </a:cxn>
                  <a:cxn ang="0">
                    <a:pos x="225" y="96"/>
                  </a:cxn>
                  <a:cxn ang="0">
                    <a:pos x="268" y="93"/>
                  </a:cxn>
                  <a:cxn ang="0">
                    <a:pos x="319" y="93"/>
                  </a:cxn>
                  <a:cxn ang="0">
                    <a:pos x="380" y="100"/>
                  </a:cxn>
                  <a:cxn ang="0">
                    <a:pos x="384" y="88"/>
                  </a:cxn>
                  <a:cxn ang="0">
                    <a:pos x="328" y="58"/>
                  </a:cxn>
                  <a:cxn ang="0">
                    <a:pos x="62" y="0"/>
                  </a:cxn>
                  <a:cxn ang="0">
                    <a:pos x="42" y="0"/>
                  </a:cxn>
                  <a:cxn ang="0">
                    <a:pos x="21" y="1"/>
                  </a:cxn>
                  <a:cxn ang="0">
                    <a:pos x="71" y="19"/>
                  </a:cxn>
                  <a:cxn ang="0">
                    <a:pos x="117" y="42"/>
                  </a:cxn>
                  <a:cxn ang="0">
                    <a:pos x="162" y="69"/>
                  </a:cxn>
                  <a:cxn ang="0">
                    <a:pos x="204" y="99"/>
                  </a:cxn>
                  <a:cxn ang="0">
                    <a:pos x="178" y="50"/>
                  </a:cxn>
                  <a:cxn ang="0">
                    <a:pos x="148" y="5"/>
                  </a:cxn>
                  <a:cxn ang="0">
                    <a:pos x="105" y="1"/>
                  </a:cxn>
                  <a:cxn ang="0">
                    <a:pos x="62" y="0"/>
                  </a:cxn>
                </a:cxnLst>
                <a:rect l="0" t="0" r="r" b="b"/>
                <a:pathLst>
                  <a:path w="411" h="301">
                    <a:moveTo>
                      <a:pt x="204" y="99"/>
                    </a:moveTo>
                    <a:lnTo>
                      <a:pt x="177" y="103"/>
                    </a:lnTo>
                    <a:lnTo>
                      <a:pt x="151" y="107"/>
                    </a:lnTo>
                    <a:lnTo>
                      <a:pt x="125" y="114"/>
                    </a:lnTo>
                    <a:lnTo>
                      <a:pt x="99" y="122"/>
                    </a:lnTo>
                    <a:lnTo>
                      <a:pt x="74" y="130"/>
                    </a:lnTo>
                    <a:lnTo>
                      <a:pt x="49" y="140"/>
                    </a:lnTo>
                    <a:lnTo>
                      <a:pt x="25" y="151"/>
                    </a:lnTo>
                    <a:lnTo>
                      <a:pt x="0" y="163"/>
                    </a:lnTo>
                    <a:lnTo>
                      <a:pt x="25" y="186"/>
                    </a:lnTo>
                    <a:lnTo>
                      <a:pt x="48" y="212"/>
                    </a:lnTo>
                    <a:lnTo>
                      <a:pt x="71" y="239"/>
                    </a:lnTo>
                    <a:lnTo>
                      <a:pt x="92" y="267"/>
                    </a:lnTo>
                    <a:lnTo>
                      <a:pt x="108" y="269"/>
                    </a:lnTo>
                    <a:lnTo>
                      <a:pt x="124" y="273"/>
                    </a:lnTo>
                    <a:lnTo>
                      <a:pt x="139" y="276"/>
                    </a:lnTo>
                    <a:lnTo>
                      <a:pt x="155" y="279"/>
                    </a:lnTo>
                    <a:lnTo>
                      <a:pt x="170" y="285"/>
                    </a:lnTo>
                    <a:lnTo>
                      <a:pt x="187" y="289"/>
                    </a:lnTo>
                    <a:lnTo>
                      <a:pt x="202" y="294"/>
                    </a:lnTo>
                    <a:lnTo>
                      <a:pt x="217" y="301"/>
                    </a:lnTo>
                    <a:lnTo>
                      <a:pt x="249" y="287"/>
                    </a:lnTo>
                    <a:lnTo>
                      <a:pt x="282" y="275"/>
                    </a:lnTo>
                    <a:lnTo>
                      <a:pt x="314" y="264"/>
                    </a:lnTo>
                    <a:lnTo>
                      <a:pt x="349" y="255"/>
                    </a:lnTo>
                    <a:lnTo>
                      <a:pt x="333" y="234"/>
                    </a:lnTo>
                    <a:lnTo>
                      <a:pt x="317" y="212"/>
                    </a:lnTo>
                    <a:lnTo>
                      <a:pt x="300" y="191"/>
                    </a:lnTo>
                    <a:lnTo>
                      <a:pt x="283" y="171"/>
                    </a:lnTo>
                    <a:lnTo>
                      <a:pt x="264" y="152"/>
                    </a:lnTo>
                    <a:lnTo>
                      <a:pt x="245" y="133"/>
                    </a:lnTo>
                    <a:lnTo>
                      <a:pt x="224" y="115"/>
                    </a:lnTo>
                    <a:lnTo>
                      <a:pt x="204" y="99"/>
                    </a:lnTo>
                    <a:lnTo>
                      <a:pt x="204" y="99"/>
                    </a:lnTo>
                    <a:close/>
                    <a:moveTo>
                      <a:pt x="299" y="46"/>
                    </a:moveTo>
                    <a:lnTo>
                      <a:pt x="274" y="58"/>
                    </a:lnTo>
                    <a:lnTo>
                      <a:pt x="250" y="70"/>
                    </a:lnTo>
                    <a:lnTo>
                      <a:pt x="227" y="84"/>
                    </a:lnTo>
                    <a:lnTo>
                      <a:pt x="204" y="99"/>
                    </a:lnTo>
                    <a:lnTo>
                      <a:pt x="225" y="96"/>
                    </a:lnTo>
                    <a:lnTo>
                      <a:pt x="246" y="95"/>
                    </a:lnTo>
                    <a:lnTo>
                      <a:pt x="268" y="93"/>
                    </a:lnTo>
                    <a:lnTo>
                      <a:pt x="289" y="92"/>
                    </a:lnTo>
                    <a:lnTo>
                      <a:pt x="319" y="93"/>
                    </a:lnTo>
                    <a:lnTo>
                      <a:pt x="350" y="96"/>
                    </a:lnTo>
                    <a:lnTo>
                      <a:pt x="380" y="100"/>
                    </a:lnTo>
                    <a:lnTo>
                      <a:pt x="411" y="104"/>
                    </a:lnTo>
                    <a:lnTo>
                      <a:pt x="384" y="88"/>
                    </a:lnTo>
                    <a:lnTo>
                      <a:pt x="357" y="73"/>
                    </a:lnTo>
                    <a:lnTo>
                      <a:pt x="328" y="58"/>
                    </a:lnTo>
                    <a:lnTo>
                      <a:pt x="299" y="46"/>
                    </a:lnTo>
                    <a:close/>
                    <a:moveTo>
                      <a:pt x="62" y="0"/>
                    </a:moveTo>
                    <a:lnTo>
                      <a:pt x="52" y="0"/>
                    </a:lnTo>
                    <a:lnTo>
                      <a:pt x="42" y="0"/>
                    </a:lnTo>
                    <a:lnTo>
                      <a:pt x="32" y="0"/>
                    </a:lnTo>
                    <a:lnTo>
                      <a:pt x="21" y="1"/>
                    </a:lnTo>
                    <a:lnTo>
                      <a:pt x="46" y="9"/>
                    </a:lnTo>
                    <a:lnTo>
                      <a:pt x="71" y="19"/>
                    </a:lnTo>
                    <a:lnTo>
                      <a:pt x="94" y="30"/>
                    </a:lnTo>
                    <a:lnTo>
                      <a:pt x="117" y="42"/>
                    </a:lnTo>
                    <a:lnTo>
                      <a:pt x="140" y="55"/>
                    </a:lnTo>
                    <a:lnTo>
                      <a:pt x="162" y="69"/>
                    </a:lnTo>
                    <a:lnTo>
                      <a:pt x="183" y="83"/>
                    </a:lnTo>
                    <a:lnTo>
                      <a:pt x="204" y="99"/>
                    </a:lnTo>
                    <a:lnTo>
                      <a:pt x="191" y="74"/>
                    </a:lnTo>
                    <a:lnTo>
                      <a:pt x="178" y="50"/>
                    </a:lnTo>
                    <a:lnTo>
                      <a:pt x="163" y="28"/>
                    </a:lnTo>
                    <a:lnTo>
                      <a:pt x="148" y="5"/>
                    </a:lnTo>
                    <a:lnTo>
                      <a:pt x="126" y="3"/>
                    </a:lnTo>
                    <a:lnTo>
                      <a:pt x="105" y="1"/>
                    </a:lnTo>
                    <a:lnTo>
                      <a:pt x="83" y="0"/>
                    </a:lnTo>
                    <a:lnTo>
                      <a:pt x="62" y="0"/>
                    </a:lnTo>
                    <a:close/>
                  </a:path>
                </a:pathLst>
              </a:custGeom>
              <a:solidFill>
                <a:srgbClr val="ED750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3" name="Freeform 151"/>
              <p:cNvSpPr>
                <a:spLocks/>
              </p:cNvSpPr>
              <p:nvPr userDrawn="1"/>
            </p:nvSpPr>
            <p:spPr bwMode="auto">
              <a:xfrm>
                <a:off x="4790" y="3480"/>
                <a:ext cx="128" cy="54"/>
              </a:xfrm>
              <a:custGeom>
                <a:avLst/>
                <a:gdLst/>
                <a:ahLst/>
                <a:cxnLst>
                  <a:cxn ang="0">
                    <a:pos x="201" y="0"/>
                  </a:cxn>
                  <a:cxn ang="0">
                    <a:pos x="175" y="2"/>
                  </a:cxn>
                  <a:cxn ang="0">
                    <a:pos x="150" y="5"/>
                  </a:cxn>
                  <a:cxn ang="0">
                    <a:pos x="124" y="9"/>
                  </a:cxn>
                  <a:cxn ang="0">
                    <a:pos x="99" y="15"/>
                  </a:cxn>
                  <a:cxn ang="0">
                    <a:pos x="73" y="21"/>
                  </a:cxn>
                  <a:cxn ang="0">
                    <a:pos x="49" y="29"/>
                  </a:cxn>
                  <a:cxn ang="0">
                    <a:pos x="24" y="37"/>
                  </a:cxn>
                  <a:cxn ang="0">
                    <a:pos x="0" y="47"/>
                  </a:cxn>
                  <a:cxn ang="0">
                    <a:pos x="0" y="47"/>
                  </a:cxn>
                  <a:cxn ang="0">
                    <a:pos x="0" y="47"/>
                  </a:cxn>
                  <a:cxn ang="0">
                    <a:pos x="24" y="58"/>
                  </a:cxn>
                  <a:cxn ang="0">
                    <a:pos x="49" y="70"/>
                  </a:cxn>
                  <a:cxn ang="0">
                    <a:pos x="72" y="83"/>
                  </a:cxn>
                  <a:cxn ang="0">
                    <a:pos x="96" y="97"/>
                  </a:cxn>
                  <a:cxn ang="0">
                    <a:pos x="117" y="112"/>
                  </a:cxn>
                  <a:cxn ang="0">
                    <a:pos x="139" y="127"/>
                  </a:cxn>
                  <a:cxn ang="0">
                    <a:pos x="160" y="144"/>
                  </a:cxn>
                  <a:cxn ang="0">
                    <a:pos x="180" y="162"/>
                  </a:cxn>
                  <a:cxn ang="0">
                    <a:pos x="205" y="150"/>
                  </a:cxn>
                  <a:cxn ang="0">
                    <a:pos x="229" y="139"/>
                  </a:cxn>
                  <a:cxn ang="0">
                    <a:pos x="254" y="129"/>
                  </a:cxn>
                  <a:cxn ang="0">
                    <a:pos x="279" y="121"/>
                  </a:cxn>
                  <a:cxn ang="0">
                    <a:pos x="305" y="113"/>
                  </a:cxn>
                  <a:cxn ang="0">
                    <a:pos x="331" y="106"/>
                  </a:cxn>
                  <a:cxn ang="0">
                    <a:pos x="357" y="102"/>
                  </a:cxn>
                  <a:cxn ang="0">
                    <a:pos x="384" y="98"/>
                  </a:cxn>
                  <a:cxn ang="0">
                    <a:pos x="384" y="98"/>
                  </a:cxn>
                  <a:cxn ang="0">
                    <a:pos x="384" y="98"/>
                  </a:cxn>
                  <a:cxn ang="0">
                    <a:pos x="363" y="82"/>
                  </a:cxn>
                  <a:cxn ang="0">
                    <a:pos x="342" y="68"/>
                  </a:cxn>
                  <a:cxn ang="0">
                    <a:pos x="320" y="54"/>
                  </a:cxn>
                  <a:cxn ang="0">
                    <a:pos x="297" y="41"/>
                  </a:cxn>
                  <a:cxn ang="0">
                    <a:pos x="274" y="29"/>
                  </a:cxn>
                  <a:cxn ang="0">
                    <a:pos x="251" y="18"/>
                  </a:cxn>
                  <a:cxn ang="0">
                    <a:pos x="226" y="8"/>
                  </a:cxn>
                  <a:cxn ang="0">
                    <a:pos x="201" y="0"/>
                  </a:cxn>
                </a:cxnLst>
                <a:rect l="0" t="0" r="r" b="b"/>
                <a:pathLst>
                  <a:path w="384" h="162">
                    <a:moveTo>
                      <a:pt x="201" y="0"/>
                    </a:moveTo>
                    <a:lnTo>
                      <a:pt x="175" y="2"/>
                    </a:lnTo>
                    <a:lnTo>
                      <a:pt x="150" y="5"/>
                    </a:lnTo>
                    <a:lnTo>
                      <a:pt x="124" y="9"/>
                    </a:lnTo>
                    <a:lnTo>
                      <a:pt x="99" y="15"/>
                    </a:lnTo>
                    <a:lnTo>
                      <a:pt x="73" y="21"/>
                    </a:lnTo>
                    <a:lnTo>
                      <a:pt x="49" y="29"/>
                    </a:lnTo>
                    <a:lnTo>
                      <a:pt x="24" y="37"/>
                    </a:lnTo>
                    <a:lnTo>
                      <a:pt x="0" y="47"/>
                    </a:lnTo>
                    <a:lnTo>
                      <a:pt x="0" y="47"/>
                    </a:lnTo>
                    <a:lnTo>
                      <a:pt x="0" y="47"/>
                    </a:lnTo>
                    <a:lnTo>
                      <a:pt x="24" y="58"/>
                    </a:lnTo>
                    <a:lnTo>
                      <a:pt x="49" y="70"/>
                    </a:lnTo>
                    <a:lnTo>
                      <a:pt x="72" y="83"/>
                    </a:lnTo>
                    <a:lnTo>
                      <a:pt x="96" y="97"/>
                    </a:lnTo>
                    <a:lnTo>
                      <a:pt x="117" y="112"/>
                    </a:lnTo>
                    <a:lnTo>
                      <a:pt x="139" y="127"/>
                    </a:lnTo>
                    <a:lnTo>
                      <a:pt x="160" y="144"/>
                    </a:lnTo>
                    <a:lnTo>
                      <a:pt x="180" y="162"/>
                    </a:lnTo>
                    <a:lnTo>
                      <a:pt x="205" y="150"/>
                    </a:lnTo>
                    <a:lnTo>
                      <a:pt x="229" y="139"/>
                    </a:lnTo>
                    <a:lnTo>
                      <a:pt x="254" y="129"/>
                    </a:lnTo>
                    <a:lnTo>
                      <a:pt x="279" y="121"/>
                    </a:lnTo>
                    <a:lnTo>
                      <a:pt x="305" y="113"/>
                    </a:lnTo>
                    <a:lnTo>
                      <a:pt x="331" y="106"/>
                    </a:lnTo>
                    <a:lnTo>
                      <a:pt x="357" y="102"/>
                    </a:lnTo>
                    <a:lnTo>
                      <a:pt x="384" y="98"/>
                    </a:lnTo>
                    <a:lnTo>
                      <a:pt x="384" y="98"/>
                    </a:lnTo>
                    <a:lnTo>
                      <a:pt x="384" y="98"/>
                    </a:lnTo>
                    <a:lnTo>
                      <a:pt x="363" y="82"/>
                    </a:lnTo>
                    <a:lnTo>
                      <a:pt x="342" y="68"/>
                    </a:lnTo>
                    <a:lnTo>
                      <a:pt x="320" y="54"/>
                    </a:lnTo>
                    <a:lnTo>
                      <a:pt x="297" y="41"/>
                    </a:lnTo>
                    <a:lnTo>
                      <a:pt x="274" y="29"/>
                    </a:lnTo>
                    <a:lnTo>
                      <a:pt x="251" y="18"/>
                    </a:lnTo>
                    <a:lnTo>
                      <a:pt x="226" y="8"/>
                    </a:lnTo>
                    <a:lnTo>
                      <a:pt x="201" y="0"/>
                    </a:lnTo>
                    <a:close/>
                  </a:path>
                </a:pathLst>
              </a:custGeom>
              <a:solidFill>
                <a:srgbClr val="ED540E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4" name="Freeform 152"/>
              <p:cNvSpPr>
                <a:spLocks/>
              </p:cNvSpPr>
              <p:nvPr userDrawn="1"/>
            </p:nvSpPr>
            <p:spPr bwMode="auto">
              <a:xfrm>
                <a:off x="4881" y="3569"/>
                <a:ext cx="41" cy="2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3" y="19"/>
                  </a:cxn>
                  <a:cxn ang="0">
                    <a:pos x="24" y="37"/>
                  </a:cxn>
                  <a:cxn ang="0">
                    <a:pos x="35" y="57"/>
                  </a:cxn>
                  <a:cxn ang="0">
                    <a:pos x="46" y="77"/>
                  </a:cxn>
                  <a:cxn ang="0">
                    <a:pos x="46" y="77"/>
                  </a:cxn>
                  <a:cxn ang="0">
                    <a:pos x="46" y="77"/>
                  </a:cxn>
                  <a:cxn ang="0">
                    <a:pos x="65" y="65"/>
                  </a:cxn>
                  <a:cxn ang="0">
                    <a:pos x="85" y="53"/>
                  </a:cxn>
                  <a:cxn ang="0">
                    <a:pos x="104" y="43"/>
                  </a:cxn>
                  <a:cxn ang="0">
                    <a:pos x="125" y="34"/>
                  </a:cxn>
                  <a:cxn ang="0">
                    <a:pos x="110" y="27"/>
                  </a:cxn>
                  <a:cxn ang="0">
                    <a:pos x="95" y="22"/>
                  </a:cxn>
                  <a:cxn ang="0">
                    <a:pos x="78" y="18"/>
                  </a:cxn>
                  <a:cxn ang="0">
                    <a:pos x="63" y="12"/>
                  </a:cxn>
                  <a:cxn ang="0">
                    <a:pos x="47" y="9"/>
                  </a:cxn>
                  <a:cxn ang="0">
                    <a:pos x="32" y="6"/>
                  </a:cxn>
                  <a:cxn ang="0">
                    <a:pos x="16" y="2"/>
                  </a:cxn>
                  <a:cxn ang="0">
                    <a:pos x="0" y="0"/>
                  </a:cxn>
                </a:cxnLst>
                <a:rect l="0" t="0" r="r" b="b"/>
                <a:pathLst>
                  <a:path w="125" h="77">
                    <a:moveTo>
                      <a:pt x="0" y="0"/>
                    </a:moveTo>
                    <a:lnTo>
                      <a:pt x="13" y="19"/>
                    </a:lnTo>
                    <a:lnTo>
                      <a:pt x="24" y="37"/>
                    </a:lnTo>
                    <a:lnTo>
                      <a:pt x="35" y="57"/>
                    </a:lnTo>
                    <a:lnTo>
                      <a:pt x="46" y="77"/>
                    </a:lnTo>
                    <a:lnTo>
                      <a:pt x="46" y="77"/>
                    </a:lnTo>
                    <a:lnTo>
                      <a:pt x="46" y="77"/>
                    </a:lnTo>
                    <a:lnTo>
                      <a:pt x="65" y="65"/>
                    </a:lnTo>
                    <a:lnTo>
                      <a:pt x="85" y="53"/>
                    </a:lnTo>
                    <a:lnTo>
                      <a:pt x="104" y="43"/>
                    </a:lnTo>
                    <a:lnTo>
                      <a:pt x="125" y="34"/>
                    </a:lnTo>
                    <a:lnTo>
                      <a:pt x="110" y="27"/>
                    </a:lnTo>
                    <a:lnTo>
                      <a:pt x="95" y="22"/>
                    </a:lnTo>
                    <a:lnTo>
                      <a:pt x="78" y="18"/>
                    </a:lnTo>
                    <a:lnTo>
                      <a:pt x="63" y="12"/>
                    </a:lnTo>
                    <a:lnTo>
                      <a:pt x="47" y="9"/>
                    </a:lnTo>
                    <a:lnTo>
                      <a:pt x="32" y="6"/>
                    </a:lnTo>
                    <a:lnTo>
                      <a:pt x="16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D540E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5" name="Freeform 153"/>
              <p:cNvSpPr>
                <a:spLocks/>
              </p:cNvSpPr>
              <p:nvPr userDrawn="1"/>
            </p:nvSpPr>
            <p:spPr bwMode="auto">
              <a:xfrm>
                <a:off x="4899" y="3481"/>
                <a:ext cx="51" cy="32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5" y="23"/>
                  </a:cxn>
                  <a:cxn ang="0">
                    <a:pos x="30" y="45"/>
                  </a:cxn>
                  <a:cxn ang="0">
                    <a:pos x="43" y="69"/>
                  </a:cxn>
                  <a:cxn ang="0">
                    <a:pos x="56" y="94"/>
                  </a:cxn>
                  <a:cxn ang="0">
                    <a:pos x="56" y="94"/>
                  </a:cxn>
                  <a:cxn ang="0">
                    <a:pos x="56" y="94"/>
                  </a:cxn>
                  <a:cxn ang="0">
                    <a:pos x="79" y="79"/>
                  </a:cxn>
                  <a:cxn ang="0">
                    <a:pos x="102" y="65"/>
                  </a:cxn>
                  <a:cxn ang="0">
                    <a:pos x="126" y="53"/>
                  </a:cxn>
                  <a:cxn ang="0">
                    <a:pos x="151" y="41"/>
                  </a:cxn>
                  <a:cxn ang="0">
                    <a:pos x="133" y="33"/>
                  </a:cxn>
                  <a:cxn ang="0">
                    <a:pos x="114" y="27"/>
                  </a:cxn>
                  <a:cxn ang="0">
                    <a:pos x="96" y="22"/>
                  </a:cxn>
                  <a:cxn ang="0">
                    <a:pos x="76" y="16"/>
                  </a:cxn>
                  <a:cxn ang="0">
                    <a:pos x="58" y="11"/>
                  </a:cxn>
                  <a:cxn ang="0">
                    <a:pos x="39" y="6"/>
                  </a:cxn>
                  <a:cxn ang="0">
                    <a:pos x="19" y="3"/>
                  </a:cxn>
                  <a:cxn ang="0">
                    <a:pos x="0" y="0"/>
                  </a:cxn>
                </a:cxnLst>
                <a:rect l="0" t="0" r="r" b="b"/>
                <a:pathLst>
                  <a:path w="151" h="94">
                    <a:moveTo>
                      <a:pt x="0" y="0"/>
                    </a:moveTo>
                    <a:lnTo>
                      <a:pt x="15" y="23"/>
                    </a:lnTo>
                    <a:lnTo>
                      <a:pt x="30" y="45"/>
                    </a:lnTo>
                    <a:lnTo>
                      <a:pt x="43" y="69"/>
                    </a:lnTo>
                    <a:lnTo>
                      <a:pt x="56" y="94"/>
                    </a:lnTo>
                    <a:lnTo>
                      <a:pt x="56" y="94"/>
                    </a:lnTo>
                    <a:lnTo>
                      <a:pt x="56" y="94"/>
                    </a:lnTo>
                    <a:lnTo>
                      <a:pt x="79" y="79"/>
                    </a:lnTo>
                    <a:lnTo>
                      <a:pt x="102" y="65"/>
                    </a:lnTo>
                    <a:lnTo>
                      <a:pt x="126" y="53"/>
                    </a:lnTo>
                    <a:lnTo>
                      <a:pt x="151" y="41"/>
                    </a:lnTo>
                    <a:lnTo>
                      <a:pt x="133" y="33"/>
                    </a:lnTo>
                    <a:lnTo>
                      <a:pt x="114" y="27"/>
                    </a:lnTo>
                    <a:lnTo>
                      <a:pt x="96" y="22"/>
                    </a:lnTo>
                    <a:lnTo>
                      <a:pt x="76" y="16"/>
                    </a:lnTo>
                    <a:lnTo>
                      <a:pt x="58" y="11"/>
                    </a:lnTo>
                    <a:lnTo>
                      <a:pt x="39" y="6"/>
                    </a:lnTo>
                    <a:lnTo>
                      <a:pt x="19" y="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D540E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6" name="Freeform 154"/>
              <p:cNvSpPr>
                <a:spLocks/>
              </p:cNvSpPr>
              <p:nvPr userDrawn="1"/>
            </p:nvSpPr>
            <p:spPr bwMode="auto">
              <a:xfrm>
                <a:off x="4918" y="3510"/>
                <a:ext cx="119" cy="55"/>
              </a:xfrm>
              <a:custGeom>
                <a:avLst/>
                <a:gdLst/>
                <a:ahLst/>
                <a:cxnLst>
                  <a:cxn ang="0">
                    <a:pos x="85" y="0"/>
                  </a:cxn>
                  <a:cxn ang="0">
                    <a:pos x="64" y="1"/>
                  </a:cxn>
                  <a:cxn ang="0">
                    <a:pos x="42" y="3"/>
                  </a:cxn>
                  <a:cxn ang="0">
                    <a:pos x="21" y="4"/>
                  </a:cxn>
                  <a:cxn ang="0">
                    <a:pos x="0" y="7"/>
                  </a:cxn>
                  <a:cxn ang="0">
                    <a:pos x="20" y="23"/>
                  </a:cxn>
                  <a:cxn ang="0">
                    <a:pos x="41" y="41"/>
                  </a:cxn>
                  <a:cxn ang="0">
                    <a:pos x="60" y="60"/>
                  </a:cxn>
                  <a:cxn ang="0">
                    <a:pos x="79" y="79"/>
                  </a:cxn>
                  <a:cxn ang="0">
                    <a:pos x="96" y="99"/>
                  </a:cxn>
                  <a:cxn ang="0">
                    <a:pos x="113" y="120"/>
                  </a:cxn>
                  <a:cxn ang="0">
                    <a:pos x="129" y="142"/>
                  </a:cxn>
                  <a:cxn ang="0">
                    <a:pos x="145" y="163"/>
                  </a:cxn>
                  <a:cxn ang="0">
                    <a:pos x="177" y="158"/>
                  </a:cxn>
                  <a:cxn ang="0">
                    <a:pos x="210" y="153"/>
                  </a:cxn>
                  <a:cxn ang="0">
                    <a:pos x="244" y="150"/>
                  </a:cxn>
                  <a:cxn ang="0">
                    <a:pos x="277" y="149"/>
                  </a:cxn>
                  <a:cxn ang="0">
                    <a:pos x="298" y="149"/>
                  </a:cxn>
                  <a:cxn ang="0">
                    <a:pos x="317" y="150"/>
                  </a:cxn>
                  <a:cxn ang="0">
                    <a:pos x="338" y="153"/>
                  </a:cxn>
                  <a:cxn ang="0">
                    <a:pos x="357" y="155"/>
                  </a:cxn>
                  <a:cxn ang="0">
                    <a:pos x="341" y="134"/>
                  </a:cxn>
                  <a:cxn ang="0">
                    <a:pos x="325" y="115"/>
                  </a:cxn>
                  <a:cxn ang="0">
                    <a:pos x="307" y="95"/>
                  </a:cxn>
                  <a:cxn ang="0">
                    <a:pos x="288" y="78"/>
                  </a:cxn>
                  <a:cxn ang="0">
                    <a:pos x="269" y="60"/>
                  </a:cxn>
                  <a:cxn ang="0">
                    <a:pos x="249" y="44"/>
                  </a:cxn>
                  <a:cxn ang="0">
                    <a:pos x="229" y="27"/>
                  </a:cxn>
                  <a:cxn ang="0">
                    <a:pos x="207" y="12"/>
                  </a:cxn>
                  <a:cxn ang="0">
                    <a:pos x="176" y="8"/>
                  </a:cxn>
                  <a:cxn ang="0">
                    <a:pos x="146" y="4"/>
                  </a:cxn>
                  <a:cxn ang="0">
                    <a:pos x="115" y="1"/>
                  </a:cxn>
                  <a:cxn ang="0">
                    <a:pos x="85" y="0"/>
                  </a:cxn>
                </a:cxnLst>
                <a:rect l="0" t="0" r="r" b="b"/>
                <a:pathLst>
                  <a:path w="357" h="163">
                    <a:moveTo>
                      <a:pt x="85" y="0"/>
                    </a:moveTo>
                    <a:lnTo>
                      <a:pt x="64" y="1"/>
                    </a:lnTo>
                    <a:lnTo>
                      <a:pt x="42" y="3"/>
                    </a:lnTo>
                    <a:lnTo>
                      <a:pt x="21" y="4"/>
                    </a:lnTo>
                    <a:lnTo>
                      <a:pt x="0" y="7"/>
                    </a:lnTo>
                    <a:lnTo>
                      <a:pt x="20" y="23"/>
                    </a:lnTo>
                    <a:lnTo>
                      <a:pt x="41" y="41"/>
                    </a:lnTo>
                    <a:lnTo>
                      <a:pt x="60" y="60"/>
                    </a:lnTo>
                    <a:lnTo>
                      <a:pt x="79" y="79"/>
                    </a:lnTo>
                    <a:lnTo>
                      <a:pt x="96" y="99"/>
                    </a:lnTo>
                    <a:lnTo>
                      <a:pt x="113" y="120"/>
                    </a:lnTo>
                    <a:lnTo>
                      <a:pt x="129" y="142"/>
                    </a:lnTo>
                    <a:lnTo>
                      <a:pt x="145" y="163"/>
                    </a:lnTo>
                    <a:lnTo>
                      <a:pt x="177" y="158"/>
                    </a:lnTo>
                    <a:lnTo>
                      <a:pt x="210" y="153"/>
                    </a:lnTo>
                    <a:lnTo>
                      <a:pt x="244" y="150"/>
                    </a:lnTo>
                    <a:lnTo>
                      <a:pt x="277" y="149"/>
                    </a:lnTo>
                    <a:lnTo>
                      <a:pt x="298" y="149"/>
                    </a:lnTo>
                    <a:lnTo>
                      <a:pt x="317" y="150"/>
                    </a:lnTo>
                    <a:lnTo>
                      <a:pt x="338" y="153"/>
                    </a:lnTo>
                    <a:lnTo>
                      <a:pt x="357" y="155"/>
                    </a:lnTo>
                    <a:lnTo>
                      <a:pt x="341" y="134"/>
                    </a:lnTo>
                    <a:lnTo>
                      <a:pt x="325" y="115"/>
                    </a:lnTo>
                    <a:lnTo>
                      <a:pt x="307" y="95"/>
                    </a:lnTo>
                    <a:lnTo>
                      <a:pt x="288" y="78"/>
                    </a:lnTo>
                    <a:lnTo>
                      <a:pt x="269" y="60"/>
                    </a:lnTo>
                    <a:lnTo>
                      <a:pt x="249" y="44"/>
                    </a:lnTo>
                    <a:lnTo>
                      <a:pt x="229" y="27"/>
                    </a:lnTo>
                    <a:lnTo>
                      <a:pt x="207" y="12"/>
                    </a:lnTo>
                    <a:lnTo>
                      <a:pt x="176" y="8"/>
                    </a:lnTo>
                    <a:lnTo>
                      <a:pt x="146" y="4"/>
                    </a:lnTo>
                    <a:lnTo>
                      <a:pt x="115" y="1"/>
                    </a:lnTo>
                    <a:lnTo>
                      <a:pt x="85" y="0"/>
                    </a:lnTo>
                    <a:close/>
                  </a:path>
                </a:pathLst>
              </a:custGeom>
              <a:solidFill>
                <a:srgbClr val="ED540E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7" name="Freeform 155"/>
              <p:cNvSpPr>
                <a:spLocks/>
              </p:cNvSpPr>
              <p:nvPr userDrawn="1"/>
            </p:nvSpPr>
            <p:spPr bwMode="auto">
              <a:xfrm>
                <a:off x="4936" y="3596"/>
                <a:ext cx="113" cy="94"/>
              </a:xfrm>
              <a:custGeom>
                <a:avLst/>
                <a:gdLst/>
                <a:ahLst/>
                <a:cxnLst>
                  <a:cxn ang="0">
                    <a:pos x="69" y="13"/>
                  </a:cxn>
                  <a:cxn ang="0">
                    <a:pos x="104" y="39"/>
                  </a:cxn>
                  <a:cxn ang="0">
                    <a:pos x="135" y="69"/>
                  </a:cxn>
                  <a:cxn ang="0">
                    <a:pos x="163" y="101"/>
                  </a:cxn>
                  <a:cxn ang="0">
                    <a:pos x="160" y="116"/>
                  </a:cxn>
                  <a:cxn ang="0">
                    <a:pos x="127" y="114"/>
                  </a:cxn>
                  <a:cxn ang="0">
                    <a:pos x="83" y="115"/>
                  </a:cxn>
                  <a:cxn ang="0">
                    <a:pos x="27" y="120"/>
                  </a:cxn>
                  <a:cxn ang="0">
                    <a:pos x="14" y="150"/>
                  </a:cxn>
                  <a:cxn ang="0">
                    <a:pos x="40" y="201"/>
                  </a:cxn>
                  <a:cxn ang="0">
                    <a:pos x="63" y="233"/>
                  </a:cxn>
                  <a:cxn ang="0">
                    <a:pos x="86" y="245"/>
                  </a:cxn>
                  <a:cxn ang="0">
                    <a:pos x="110" y="259"/>
                  </a:cxn>
                  <a:cxn ang="0">
                    <a:pos x="133" y="274"/>
                  </a:cxn>
                  <a:cxn ang="0">
                    <a:pos x="166" y="279"/>
                  </a:cxn>
                  <a:cxn ang="0">
                    <a:pos x="210" y="274"/>
                  </a:cxn>
                  <a:cxn ang="0">
                    <a:pos x="246" y="274"/>
                  </a:cxn>
                  <a:cxn ang="0">
                    <a:pos x="250" y="254"/>
                  </a:cxn>
                  <a:cxn ang="0">
                    <a:pos x="233" y="213"/>
                  </a:cxn>
                  <a:cxn ang="0">
                    <a:pos x="213" y="173"/>
                  </a:cxn>
                  <a:cxn ang="0">
                    <a:pos x="189" y="135"/>
                  </a:cxn>
                  <a:cxn ang="0">
                    <a:pos x="198" y="121"/>
                  </a:cxn>
                  <a:cxn ang="0">
                    <a:pos x="240" y="130"/>
                  </a:cxn>
                  <a:cxn ang="0">
                    <a:pos x="281" y="142"/>
                  </a:cxn>
                  <a:cxn ang="0">
                    <a:pos x="321" y="158"/>
                  </a:cxn>
                  <a:cxn ang="0">
                    <a:pos x="323" y="148"/>
                  </a:cxn>
                  <a:cxn ang="0">
                    <a:pos x="284" y="113"/>
                  </a:cxn>
                  <a:cxn ang="0">
                    <a:pos x="242" y="100"/>
                  </a:cxn>
                  <a:cxn ang="0">
                    <a:pos x="198" y="111"/>
                  </a:cxn>
                  <a:cxn ang="0">
                    <a:pos x="172" y="95"/>
                  </a:cxn>
                  <a:cxn ang="0">
                    <a:pos x="159" y="52"/>
                  </a:cxn>
                  <a:cxn ang="0">
                    <a:pos x="127" y="22"/>
                  </a:cxn>
                  <a:cxn ang="0">
                    <a:pos x="77" y="6"/>
                  </a:cxn>
                </a:cxnLst>
                <a:rect l="0" t="0" r="r" b="b"/>
                <a:pathLst>
                  <a:path w="340" h="282">
                    <a:moveTo>
                      <a:pt x="52" y="0"/>
                    </a:moveTo>
                    <a:lnTo>
                      <a:pt x="69" y="13"/>
                    </a:lnTo>
                    <a:lnTo>
                      <a:pt x="86" y="26"/>
                    </a:lnTo>
                    <a:lnTo>
                      <a:pt x="104" y="39"/>
                    </a:lnTo>
                    <a:lnTo>
                      <a:pt x="119" y="54"/>
                    </a:lnTo>
                    <a:lnTo>
                      <a:pt x="135" y="69"/>
                    </a:lnTo>
                    <a:lnTo>
                      <a:pt x="149" y="84"/>
                    </a:lnTo>
                    <a:lnTo>
                      <a:pt x="163" y="101"/>
                    </a:lnTo>
                    <a:lnTo>
                      <a:pt x="176" y="118"/>
                    </a:lnTo>
                    <a:lnTo>
                      <a:pt x="160" y="116"/>
                    </a:lnTo>
                    <a:lnTo>
                      <a:pt x="144" y="115"/>
                    </a:lnTo>
                    <a:lnTo>
                      <a:pt x="127" y="114"/>
                    </a:lnTo>
                    <a:lnTo>
                      <a:pt x="111" y="114"/>
                    </a:lnTo>
                    <a:lnTo>
                      <a:pt x="83" y="115"/>
                    </a:lnTo>
                    <a:lnTo>
                      <a:pt x="55" y="117"/>
                    </a:lnTo>
                    <a:lnTo>
                      <a:pt x="27" y="120"/>
                    </a:lnTo>
                    <a:lnTo>
                      <a:pt x="0" y="126"/>
                    </a:lnTo>
                    <a:lnTo>
                      <a:pt x="14" y="150"/>
                    </a:lnTo>
                    <a:lnTo>
                      <a:pt x="28" y="175"/>
                    </a:lnTo>
                    <a:lnTo>
                      <a:pt x="40" y="201"/>
                    </a:lnTo>
                    <a:lnTo>
                      <a:pt x="51" y="228"/>
                    </a:lnTo>
                    <a:lnTo>
                      <a:pt x="63" y="233"/>
                    </a:lnTo>
                    <a:lnTo>
                      <a:pt x="74" y="240"/>
                    </a:lnTo>
                    <a:lnTo>
                      <a:pt x="86" y="245"/>
                    </a:lnTo>
                    <a:lnTo>
                      <a:pt x="98" y="252"/>
                    </a:lnTo>
                    <a:lnTo>
                      <a:pt x="110" y="259"/>
                    </a:lnTo>
                    <a:lnTo>
                      <a:pt x="122" y="267"/>
                    </a:lnTo>
                    <a:lnTo>
                      <a:pt x="133" y="274"/>
                    </a:lnTo>
                    <a:lnTo>
                      <a:pt x="144" y="282"/>
                    </a:lnTo>
                    <a:lnTo>
                      <a:pt x="166" y="279"/>
                    </a:lnTo>
                    <a:lnTo>
                      <a:pt x="188" y="276"/>
                    </a:lnTo>
                    <a:lnTo>
                      <a:pt x="210" y="274"/>
                    </a:lnTo>
                    <a:lnTo>
                      <a:pt x="233" y="274"/>
                    </a:lnTo>
                    <a:lnTo>
                      <a:pt x="246" y="274"/>
                    </a:lnTo>
                    <a:lnTo>
                      <a:pt x="258" y="274"/>
                    </a:lnTo>
                    <a:lnTo>
                      <a:pt x="250" y="254"/>
                    </a:lnTo>
                    <a:lnTo>
                      <a:pt x="243" y="232"/>
                    </a:lnTo>
                    <a:lnTo>
                      <a:pt x="233" y="213"/>
                    </a:lnTo>
                    <a:lnTo>
                      <a:pt x="223" y="192"/>
                    </a:lnTo>
                    <a:lnTo>
                      <a:pt x="213" y="173"/>
                    </a:lnTo>
                    <a:lnTo>
                      <a:pt x="202" y="155"/>
                    </a:lnTo>
                    <a:lnTo>
                      <a:pt x="189" y="135"/>
                    </a:lnTo>
                    <a:lnTo>
                      <a:pt x="176" y="118"/>
                    </a:lnTo>
                    <a:lnTo>
                      <a:pt x="198" y="121"/>
                    </a:lnTo>
                    <a:lnTo>
                      <a:pt x="218" y="124"/>
                    </a:lnTo>
                    <a:lnTo>
                      <a:pt x="240" y="130"/>
                    </a:lnTo>
                    <a:lnTo>
                      <a:pt x="260" y="135"/>
                    </a:lnTo>
                    <a:lnTo>
                      <a:pt x="281" y="142"/>
                    </a:lnTo>
                    <a:lnTo>
                      <a:pt x="301" y="149"/>
                    </a:lnTo>
                    <a:lnTo>
                      <a:pt x="321" y="158"/>
                    </a:lnTo>
                    <a:lnTo>
                      <a:pt x="340" y="167"/>
                    </a:lnTo>
                    <a:lnTo>
                      <a:pt x="323" y="148"/>
                    </a:lnTo>
                    <a:lnTo>
                      <a:pt x="304" y="130"/>
                    </a:lnTo>
                    <a:lnTo>
                      <a:pt x="284" y="113"/>
                    </a:lnTo>
                    <a:lnTo>
                      <a:pt x="263" y="95"/>
                    </a:lnTo>
                    <a:lnTo>
                      <a:pt x="242" y="100"/>
                    </a:lnTo>
                    <a:lnTo>
                      <a:pt x="219" y="105"/>
                    </a:lnTo>
                    <a:lnTo>
                      <a:pt x="198" y="111"/>
                    </a:lnTo>
                    <a:lnTo>
                      <a:pt x="176" y="118"/>
                    </a:lnTo>
                    <a:lnTo>
                      <a:pt x="172" y="95"/>
                    </a:lnTo>
                    <a:lnTo>
                      <a:pt x="165" y="74"/>
                    </a:lnTo>
                    <a:lnTo>
                      <a:pt x="159" y="52"/>
                    </a:lnTo>
                    <a:lnTo>
                      <a:pt x="152" y="32"/>
                    </a:lnTo>
                    <a:lnTo>
                      <a:pt x="127" y="22"/>
                    </a:lnTo>
                    <a:lnTo>
                      <a:pt x="102" y="13"/>
                    </a:lnTo>
                    <a:lnTo>
                      <a:pt x="77" y="6"/>
                    </a:lnTo>
                    <a:lnTo>
                      <a:pt x="52" y="0"/>
                    </a:lnTo>
                    <a:close/>
                  </a:path>
                </a:pathLst>
              </a:custGeom>
              <a:solidFill>
                <a:srgbClr val="ED750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8" name="Freeform 156"/>
              <p:cNvSpPr>
                <a:spLocks/>
              </p:cNvSpPr>
              <p:nvPr userDrawn="1"/>
            </p:nvSpPr>
            <p:spPr bwMode="auto">
              <a:xfrm>
                <a:off x="4953" y="3672"/>
                <a:ext cx="31" cy="2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5" y="18"/>
                  </a:cxn>
                  <a:cxn ang="0">
                    <a:pos x="10" y="36"/>
                  </a:cxn>
                  <a:cxn ang="0">
                    <a:pos x="16" y="54"/>
                  </a:cxn>
                  <a:cxn ang="0">
                    <a:pos x="20" y="72"/>
                  </a:cxn>
                  <a:cxn ang="0">
                    <a:pos x="20" y="72"/>
                  </a:cxn>
                  <a:cxn ang="0">
                    <a:pos x="20" y="72"/>
                  </a:cxn>
                  <a:cxn ang="0">
                    <a:pos x="20" y="72"/>
                  </a:cxn>
                  <a:cxn ang="0">
                    <a:pos x="20" y="72"/>
                  </a:cxn>
                  <a:cxn ang="0">
                    <a:pos x="20" y="72"/>
                  </a:cxn>
                  <a:cxn ang="0">
                    <a:pos x="20" y="72"/>
                  </a:cxn>
                  <a:cxn ang="0">
                    <a:pos x="37" y="67"/>
                  </a:cxn>
                  <a:cxn ang="0">
                    <a:pos x="56" y="62"/>
                  </a:cxn>
                  <a:cxn ang="0">
                    <a:pos x="74" y="57"/>
                  </a:cxn>
                  <a:cxn ang="0">
                    <a:pos x="93" y="54"/>
                  </a:cxn>
                  <a:cxn ang="0">
                    <a:pos x="82" y="46"/>
                  </a:cxn>
                  <a:cxn ang="0">
                    <a:pos x="71" y="39"/>
                  </a:cxn>
                  <a:cxn ang="0">
                    <a:pos x="59" y="31"/>
                  </a:cxn>
                  <a:cxn ang="0">
                    <a:pos x="47" y="24"/>
                  </a:cxn>
                  <a:cxn ang="0">
                    <a:pos x="35" y="17"/>
                  </a:cxn>
                  <a:cxn ang="0">
                    <a:pos x="23" y="12"/>
                  </a:cxn>
                  <a:cxn ang="0">
                    <a:pos x="12" y="5"/>
                  </a:cxn>
                  <a:cxn ang="0">
                    <a:pos x="0" y="0"/>
                  </a:cxn>
                </a:cxnLst>
                <a:rect l="0" t="0" r="r" b="b"/>
                <a:pathLst>
                  <a:path w="93" h="72">
                    <a:moveTo>
                      <a:pt x="0" y="0"/>
                    </a:moveTo>
                    <a:lnTo>
                      <a:pt x="5" y="18"/>
                    </a:lnTo>
                    <a:lnTo>
                      <a:pt x="10" y="36"/>
                    </a:lnTo>
                    <a:lnTo>
                      <a:pt x="16" y="54"/>
                    </a:lnTo>
                    <a:lnTo>
                      <a:pt x="20" y="72"/>
                    </a:lnTo>
                    <a:lnTo>
                      <a:pt x="20" y="72"/>
                    </a:lnTo>
                    <a:lnTo>
                      <a:pt x="20" y="72"/>
                    </a:lnTo>
                    <a:lnTo>
                      <a:pt x="20" y="72"/>
                    </a:lnTo>
                    <a:lnTo>
                      <a:pt x="20" y="72"/>
                    </a:lnTo>
                    <a:lnTo>
                      <a:pt x="20" y="72"/>
                    </a:lnTo>
                    <a:lnTo>
                      <a:pt x="20" y="72"/>
                    </a:lnTo>
                    <a:lnTo>
                      <a:pt x="37" y="67"/>
                    </a:lnTo>
                    <a:lnTo>
                      <a:pt x="56" y="62"/>
                    </a:lnTo>
                    <a:lnTo>
                      <a:pt x="74" y="57"/>
                    </a:lnTo>
                    <a:lnTo>
                      <a:pt x="93" y="54"/>
                    </a:lnTo>
                    <a:lnTo>
                      <a:pt x="82" y="46"/>
                    </a:lnTo>
                    <a:lnTo>
                      <a:pt x="71" y="39"/>
                    </a:lnTo>
                    <a:lnTo>
                      <a:pt x="59" y="31"/>
                    </a:lnTo>
                    <a:lnTo>
                      <a:pt x="47" y="24"/>
                    </a:lnTo>
                    <a:lnTo>
                      <a:pt x="35" y="17"/>
                    </a:lnTo>
                    <a:lnTo>
                      <a:pt x="23" y="12"/>
                    </a:lnTo>
                    <a:lnTo>
                      <a:pt x="12" y="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D540E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9" name="Freeform 157"/>
              <p:cNvSpPr>
                <a:spLocks/>
              </p:cNvSpPr>
              <p:nvPr userDrawn="1"/>
            </p:nvSpPr>
            <p:spPr bwMode="auto">
              <a:xfrm>
                <a:off x="4896" y="3593"/>
                <a:ext cx="99" cy="45"/>
              </a:xfrm>
              <a:custGeom>
                <a:avLst/>
                <a:gdLst/>
                <a:ahLst/>
                <a:cxnLst>
                  <a:cxn ang="0">
                    <a:pos x="70" y="0"/>
                  </a:cxn>
                  <a:cxn ang="0">
                    <a:pos x="53" y="0"/>
                  </a:cxn>
                  <a:cxn ang="0">
                    <a:pos x="36" y="1"/>
                  </a:cxn>
                  <a:cxn ang="0">
                    <a:pos x="17" y="2"/>
                  </a:cxn>
                  <a:cxn ang="0">
                    <a:pos x="0" y="4"/>
                  </a:cxn>
                  <a:cxn ang="0">
                    <a:pos x="17" y="18"/>
                  </a:cxn>
                  <a:cxn ang="0">
                    <a:pos x="35" y="33"/>
                  </a:cxn>
                  <a:cxn ang="0">
                    <a:pos x="50" y="48"/>
                  </a:cxn>
                  <a:cxn ang="0">
                    <a:pos x="66" y="64"/>
                  </a:cxn>
                  <a:cxn ang="0">
                    <a:pos x="80" y="81"/>
                  </a:cxn>
                  <a:cxn ang="0">
                    <a:pos x="94" y="98"/>
                  </a:cxn>
                  <a:cxn ang="0">
                    <a:pos x="107" y="116"/>
                  </a:cxn>
                  <a:cxn ang="0">
                    <a:pos x="120" y="135"/>
                  </a:cxn>
                  <a:cxn ang="0">
                    <a:pos x="147" y="129"/>
                  </a:cxn>
                  <a:cxn ang="0">
                    <a:pos x="175" y="126"/>
                  </a:cxn>
                  <a:cxn ang="0">
                    <a:pos x="203" y="124"/>
                  </a:cxn>
                  <a:cxn ang="0">
                    <a:pos x="231" y="123"/>
                  </a:cxn>
                  <a:cxn ang="0">
                    <a:pos x="247" y="123"/>
                  </a:cxn>
                  <a:cxn ang="0">
                    <a:pos x="264" y="124"/>
                  </a:cxn>
                  <a:cxn ang="0">
                    <a:pos x="280" y="125"/>
                  </a:cxn>
                  <a:cxn ang="0">
                    <a:pos x="296" y="127"/>
                  </a:cxn>
                  <a:cxn ang="0">
                    <a:pos x="283" y="110"/>
                  </a:cxn>
                  <a:cxn ang="0">
                    <a:pos x="269" y="93"/>
                  </a:cxn>
                  <a:cxn ang="0">
                    <a:pos x="255" y="78"/>
                  </a:cxn>
                  <a:cxn ang="0">
                    <a:pos x="239" y="63"/>
                  </a:cxn>
                  <a:cxn ang="0">
                    <a:pos x="224" y="48"/>
                  </a:cxn>
                  <a:cxn ang="0">
                    <a:pos x="206" y="35"/>
                  </a:cxn>
                  <a:cxn ang="0">
                    <a:pos x="189" y="22"/>
                  </a:cxn>
                  <a:cxn ang="0">
                    <a:pos x="172" y="9"/>
                  </a:cxn>
                  <a:cxn ang="0">
                    <a:pos x="146" y="5"/>
                  </a:cxn>
                  <a:cxn ang="0">
                    <a:pos x="121" y="2"/>
                  </a:cxn>
                  <a:cxn ang="0">
                    <a:pos x="96" y="0"/>
                  </a:cxn>
                  <a:cxn ang="0">
                    <a:pos x="70" y="0"/>
                  </a:cxn>
                </a:cxnLst>
                <a:rect l="0" t="0" r="r" b="b"/>
                <a:pathLst>
                  <a:path w="296" h="135">
                    <a:moveTo>
                      <a:pt x="70" y="0"/>
                    </a:moveTo>
                    <a:lnTo>
                      <a:pt x="53" y="0"/>
                    </a:lnTo>
                    <a:lnTo>
                      <a:pt x="36" y="1"/>
                    </a:lnTo>
                    <a:lnTo>
                      <a:pt x="17" y="2"/>
                    </a:lnTo>
                    <a:lnTo>
                      <a:pt x="0" y="4"/>
                    </a:lnTo>
                    <a:lnTo>
                      <a:pt x="17" y="18"/>
                    </a:lnTo>
                    <a:lnTo>
                      <a:pt x="35" y="33"/>
                    </a:lnTo>
                    <a:lnTo>
                      <a:pt x="50" y="48"/>
                    </a:lnTo>
                    <a:lnTo>
                      <a:pt x="66" y="64"/>
                    </a:lnTo>
                    <a:lnTo>
                      <a:pt x="80" y="81"/>
                    </a:lnTo>
                    <a:lnTo>
                      <a:pt x="94" y="98"/>
                    </a:lnTo>
                    <a:lnTo>
                      <a:pt x="107" y="116"/>
                    </a:lnTo>
                    <a:lnTo>
                      <a:pt x="120" y="135"/>
                    </a:lnTo>
                    <a:lnTo>
                      <a:pt x="147" y="129"/>
                    </a:lnTo>
                    <a:lnTo>
                      <a:pt x="175" y="126"/>
                    </a:lnTo>
                    <a:lnTo>
                      <a:pt x="203" y="124"/>
                    </a:lnTo>
                    <a:lnTo>
                      <a:pt x="231" y="123"/>
                    </a:lnTo>
                    <a:lnTo>
                      <a:pt x="247" y="123"/>
                    </a:lnTo>
                    <a:lnTo>
                      <a:pt x="264" y="124"/>
                    </a:lnTo>
                    <a:lnTo>
                      <a:pt x="280" y="125"/>
                    </a:lnTo>
                    <a:lnTo>
                      <a:pt x="296" y="127"/>
                    </a:lnTo>
                    <a:lnTo>
                      <a:pt x="283" y="110"/>
                    </a:lnTo>
                    <a:lnTo>
                      <a:pt x="269" y="93"/>
                    </a:lnTo>
                    <a:lnTo>
                      <a:pt x="255" y="78"/>
                    </a:lnTo>
                    <a:lnTo>
                      <a:pt x="239" y="63"/>
                    </a:lnTo>
                    <a:lnTo>
                      <a:pt x="224" y="48"/>
                    </a:lnTo>
                    <a:lnTo>
                      <a:pt x="206" y="35"/>
                    </a:lnTo>
                    <a:lnTo>
                      <a:pt x="189" y="22"/>
                    </a:lnTo>
                    <a:lnTo>
                      <a:pt x="172" y="9"/>
                    </a:lnTo>
                    <a:lnTo>
                      <a:pt x="146" y="5"/>
                    </a:lnTo>
                    <a:lnTo>
                      <a:pt x="121" y="2"/>
                    </a:lnTo>
                    <a:lnTo>
                      <a:pt x="96" y="0"/>
                    </a:lnTo>
                    <a:lnTo>
                      <a:pt x="70" y="0"/>
                    </a:lnTo>
                    <a:close/>
                  </a:path>
                </a:pathLst>
              </a:custGeom>
              <a:solidFill>
                <a:srgbClr val="ED540E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0" name="Freeform 158"/>
              <p:cNvSpPr>
                <a:spLocks/>
              </p:cNvSpPr>
              <p:nvPr userDrawn="1"/>
            </p:nvSpPr>
            <p:spPr bwMode="auto">
              <a:xfrm>
                <a:off x="4987" y="3607"/>
                <a:ext cx="37" cy="2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7" y="20"/>
                  </a:cxn>
                  <a:cxn ang="0">
                    <a:pos x="13" y="42"/>
                  </a:cxn>
                  <a:cxn ang="0">
                    <a:pos x="20" y="63"/>
                  </a:cxn>
                  <a:cxn ang="0">
                    <a:pos x="24" y="86"/>
                  </a:cxn>
                  <a:cxn ang="0">
                    <a:pos x="46" y="79"/>
                  </a:cxn>
                  <a:cxn ang="0">
                    <a:pos x="67" y="73"/>
                  </a:cxn>
                  <a:cxn ang="0">
                    <a:pos x="90" y="68"/>
                  </a:cxn>
                  <a:cxn ang="0">
                    <a:pos x="111" y="63"/>
                  </a:cxn>
                  <a:cxn ang="0">
                    <a:pos x="98" y="55"/>
                  </a:cxn>
                  <a:cxn ang="0">
                    <a:pos x="85" y="45"/>
                  </a:cxn>
                  <a:cxn ang="0">
                    <a:pos x="71" y="36"/>
                  </a:cxn>
                  <a:cxn ang="0">
                    <a:pos x="57" y="28"/>
                  </a:cxn>
                  <a:cxn ang="0">
                    <a:pos x="43" y="20"/>
                  </a:cxn>
                  <a:cxn ang="0">
                    <a:pos x="29" y="13"/>
                  </a:cxn>
                  <a:cxn ang="0">
                    <a:pos x="14" y="6"/>
                  </a:cxn>
                  <a:cxn ang="0">
                    <a:pos x="0" y="0"/>
                  </a:cxn>
                </a:cxnLst>
                <a:rect l="0" t="0" r="r" b="b"/>
                <a:pathLst>
                  <a:path w="111" h="86">
                    <a:moveTo>
                      <a:pt x="0" y="0"/>
                    </a:moveTo>
                    <a:lnTo>
                      <a:pt x="7" y="20"/>
                    </a:lnTo>
                    <a:lnTo>
                      <a:pt x="13" y="42"/>
                    </a:lnTo>
                    <a:lnTo>
                      <a:pt x="20" y="63"/>
                    </a:lnTo>
                    <a:lnTo>
                      <a:pt x="24" y="86"/>
                    </a:lnTo>
                    <a:lnTo>
                      <a:pt x="46" y="79"/>
                    </a:lnTo>
                    <a:lnTo>
                      <a:pt x="67" y="73"/>
                    </a:lnTo>
                    <a:lnTo>
                      <a:pt x="90" y="68"/>
                    </a:lnTo>
                    <a:lnTo>
                      <a:pt x="111" y="63"/>
                    </a:lnTo>
                    <a:lnTo>
                      <a:pt x="98" y="55"/>
                    </a:lnTo>
                    <a:lnTo>
                      <a:pt x="85" y="45"/>
                    </a:lnTo>
                    <a:lnTo>
                      <a:pt x="71" y="36"/>
                    </a:lnTo>
                    <a:lnTo>
                      <a:pt x="57" y="28"/>
                    </a:lnTo>
                    <a:lnTo>
                      <a:pt x="43" y="20"/>
                    </a:lnTo>
                    <a:lnTo>
                      <a:pt x="29" y="13"/>
                    </a:lnTo>
                    <a:lnTo>
                      <a:pt x="14" y="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D540E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1" name="Freeform 159"/>
              <p:cNvSpPr>
                <a:spLocks/>
              </p:cNvSpPr>
              <p:nvPr userDrawn="1"/>
            </p:nvSpPr>
            <p:spPr bwMode="auto">
              <a:xfrm>
                <a:off x="4995" y="3635"/>
                <a:ext cx="85" cy="6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3" y="17"/>
                  </a:cxn>
                  <a:cxn ang="0">
                    <a:pos x="26" y="37"/>
                  </a:cxn>
                  <a:cxn ang="0">
                    <a:pos x="37" y="55"/>
                  </a:cxn>
                  <a:cxn ang="0">
                    <a:pos x="47" y="74"/>
                  </a:cxn>
                  <a:cxn ang="0">
                    <a:pos x="57" y="95"/>
                  </a:cxn>
                  <a:cxn ang="0">
                    <a:pos x="67" y="114"/>
                  </a:cxn>
                  <a:cxn ang="0">
                    <a:pos x="74" y="136"/>
                  </a:cxn>
                  <a:cxn ang="0">
                    <a:pos x="82" y="156"/>
                  </a:cxn>
                  <a:cxn ang="0">
                    <a:pos x="105" y="159"/>
                  </a:cxn>
                  <a:cxn ang="0">
                    <a:pos x="126" y="161"/>
                  </a:cxn>
                  <a:cxn ang="0">
                    <a:pos x="148" y="164"/>
                  </a:cxn>
                  <a:cxn ang="0">
                    <a:pos x="169" y="168"/>
                  </a:cxn>
                  <a:cxn ang="0">
                    <a:pos x="191" y="174"/>
                  </a:cxn>
                  <a:cxn ang="0">
                    <a:pos x="213" y="180"/>
                  </a:cxn>
                  <a:cxn ang="0">
                    <a:pos x="234" y="187"/>
                  </a:cxn>
                  <a:cxn ang="0">
                    <a:pos x="255" y="194"/>
                  </a:cxn>
                  <a:cxn ang="0">
                    <a:pos x="246" y="175"/>
                  </a:cxn>
                  <a:cxn ang="0">
                    <a:pos x="236" y="156"/>
                  </a:cxn>
                  <a:cxn ang="0">
                    <a:pos x="227" y="137"/>
                  </a:cxn>
                  <a:cxn ang="0">
                    <a:pos x="216" y="119"/>
                  </a:cxn>
                  <a:cxn ang="0">
                    <a:pos x="204" y="100"/>
                  </a:cxn>
                  <a:cxn ang="0">
                    <a:pos x="192" y="83"/>
                  </a:cxn>
                  <a:cxn ang="0">
                    <a:pos x="178" y="66"/>
                  </a:cxn>
                  <a:cxn ang="0">
                    <a:pos x="164" y="49"/>
                  </a:cxn>
                  <a:cxn ang="0">
                    <a:pos x="145" y="40"/>
                  </a:cxn>
                  <a:cxn ang="0">
                    <a:pos x="125" y="31"/>
                  </a:cxn>
                  <a:cxn ang="0">
                    <a:pos x="105" y="24"/>
                  </a:cxn>
                  <a:cxn ang="0">
                    <a:pos x="84" y="17"/>
                  </a:cxn>
                  <a:cxn ang="0">
                    <a:pos x="64" y="12"/>
                  </a:cxn>
                  <a:cxn ang="0">
                    <a:pos x="42" y="6"/>
                  </a:cxn>
                  <a:cxn ang="0">
                    <a:pos x="22" y="3"/>
                  </a:cxn>
                  <a:cxn ang="0">
                    <a:pos x="0" y="0"/>
                  </a:cxn>
                </a:cxnLst>
                <a:rect l="0" t="0" r="r" b="b"/>
                <a:pathLst>
                  <a:path w="255" h="194">
                    <a:moveTo>
                      <a:pt x="0" y="0"/>
                    </a:moveTo>
                    <a:lnTo>
                      <a:pt x="13" y="17"/>
                    </a:lnTo>
                    <a:lnTo>
                      <a:pt x="26" y="37"/>
                    </a:lnTo>
                    <a:lnTo>
                      <a:pt x="37" y="55"/>
                    </a:lnTo>
                    <a:lnTo>
                      <a:pt x="47" y="74"/>
                    </a:lnTo>
                    <a:lnTo>
                      <a:pt x="57" y="95"/>
                    </a:lnTo>
                    <a:lnTo>
                      <a:pt x="67" y="114"/>
                    </a:lnTo>
                    <a:lnTo>
                      <a:pt x="74" y="136"/>
                    </a:lnTo>
                    <a:lnTo>
                      <a:pt x="82" y="156"/>
                    </a:lnTo>
                    <a:lnTo>
                      <a:pt x="105" y="159"/>
                    </a:lnTo>
                    <a:lnTo>
                      <a:pt x="126" y="161"/>
                    </a:lnTo>
                    <a:lnTo>
                      <a:pt x="148" y="164"/>
                    </a:lnTo>
                    <a:lnTo>
                      <a:pt x="169" y="168"/>
                    </a:lnTo>
                    <a:lnTo>
                      <a:pt x="191" y="174"/>
                    </a:lnTo>
                    <a:lnTo>
                      <a:pt x="213" y="180"/>
                    </a:lnTo>
                    <a:lnTo>
                      <a:pt x="234" y="187"/>
                    </a:lnTo>
                    <a:lnTo>
                      <a:pt x="255" y="194"/>
                    </a:lnTo>
                    <a:lnTo>
                      <a:pt x="246" y="175"/>
                    </a:lnTo>
                    <a:lnTo>
                      <a:pt x="236" y="156"/>
                    </a:lnTo>
                    <a:lnTo>
                      <a:pt x="227" y="137"/>
                    </a:lnTo>
                    <a:lnTo>
                      <a:pt x="216" y="119"/>
                    </a:lnTo>
                    <a:lnTo>
                      <a:pt x="204" y="100"/>
                    </a:lnTo>
                    <a:lnTo>
                      <a:pt x="192" y="83"/>
                    </a:lnTo>
                    <a:lnTo>
                      <a:pt x="178" y="66"/>
                    </a:lnTo>
                    <a:lnTo>
                      <a:pt x="164" y="49"/>
                    </a:lnTo>
                    <a:lnTo>
                      <a:pt x="145" y="40"/>
                    </a:lnTo>
                    <a:lnTo>
                      <a:pt x="125" y="31"/>
                    </a:lnTo>
                    <a:lnTo>
                      <a:pt x="105" y="24"/>
                    </a:lnTo>
                    <a:lnTo>
                      <a:pt x="84" y="17"/>
                    </a:lnTo>
                    <a:lnTo>
                      <a:pt x="64" y="12"/>
                    </a:lnTo>
                    <a:lnTo>
                      <a:pt x="42" y="6"/>
                    </a:lnTo>
                    <a:lnTo>
                      <a:pt x="22" y="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D540E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2" name="Freeform 160"/>
              <p:cNvSpPr>
                <a:spLocks noEditPoints="1"/>
              </p:cNvSpPr>
              <p:nvPr userDrawn="1"/>
            </p:nvSpPr>
            <p:spPr bwMode="auto">
              <a:xfrm>
                <a:off x="4878" y="3246"/>
                <a:ext cx="199" cy="146"/>
              </a:xfrm>
              <a:custGeom>
                <a:avLst/>
                <a:gdLst/>
                <a:ahLst/>
                <a:cxnLst>
                  <a:cxn ang="0">
                    <a:pos x="400" y="85"/>
                  </a:cxn>
                  <a:cxn ang="0">
                    <a:pos x="330" y="124"/>
                  </a:cxn>
                  <a:cxn ang="0">
                    <a:pos x="296" y="145"/>
                  </a:cxn>
                  <a:cxn ang="0">
                    <a:pos x="219" y="159"/>
                  </a:cxn>
                  <a:cxn ang="0">
                    <a:pos x="144" y="179"/>
                  </a:cxn>
                  <a:cxn ang="0">
                    <a:pos x="70" y="206"/>
                  </a:cxn>
                  <a:cxn ang="0">
                    <a:pos x="0" y="239"/>
                  </a:cxn>
                  <a:cxn ang="0">
                    <a:pos x="36" y="273"/>
                  </a:cxn>
                  <a:cxn ang="0">
                    <a:pos x="70" y="311"/>
                  </a:cxn>
                  <a:cxn ang="0">
                    <a:pos x="103" y="350"/>
                  </a:cxn>
                  <a:cxn ang="0">
                    <a:pos x="133" y="391"/>
                  </a:cxn>
                  <a:cxn ang="0">
                    <a:pos x="179" y="398"/>
                  </a:cxn>
                  <a:cxn ang="0">
                    <a:pos x="226" y="409"/>
                  </a:cxn>
                  <a:cxn ang="0">
                    <a:pos x="271" y="423"/>
                  </a:cxn>
                  <a:cxn ang="0">
                    <a:pos x="315" y="439"/>
                  </a:cxn>
                  <a:cxn ang="0">
                    <a:pos x="362" y="419"/>
                  </a:cxn>
                  <a:cxn ang="0">
                    <a:pos x="409" y="402"/>
                  </a:cxn>
                  <a:cxn ang="0">
                    <a:pos x="458" y="386"/>
                  </a:cxn>
                  <a:cxn ang="0">
                    <a:pos x="506" y="375"/>
                  </a:cxn>
                  <a:cxn ang="0">
                    <a:pos x="461" y="311"/>
                  </a:cxn>
                  <a:cxn ang="0">
                    <a:pos x="411" y="250"/>
                  </a:cxn>
                  <a:cxn ang="0">
                    <a:pos x="356" y="195"/>
                  </a:cxn>
                  <a:cxn ang="0">
                    <a:pos x="296" y="145"/>
                  </a:cxn>
                  <a:cxn ang="0">
                    <a:pos x="358" y="139"/>
                  </a:cxn>
                  <a:cxn ang="0">
                    <a:pos x="420" y="137"/>
                  </a:cxn>
                  <a:cxn ang="0">
                    <a:pos x="464" y="138"/>
                  </a:cxn>
                  <a:cxn ang="0">
                    <a:pos x="509" y="141"/>
                  </a:cxn>
                  <a:cxn ang="0">
                    <a:pos x="553" y="147"/>
                  </a:cxn>
                  <a:cxn ang="0">
                    <a:pos x="597" y="154"/>
                  </a:cxn>
                  <a:cxn ang="0">
                    <a:pos x="559" y="129"/>
                  </a:cxn>
                  <a:cxn ang="0">
                    <a:pos x="519" y="107"/>
                  </a:cxn>
                  <a:cxn ang="0">
                    <a:pos x="477" y="86"/>
                  </a:cxn>
                  <a:cxn ang="0">
                    <a:pos x="435" y="68"/>
                  </a:cxn>
                  <a:cxn ang="0">
                    <a:pos x="74" y="0"/>
                  </a:cxn>
                  <a:cxn ang="0">
                    <a:pos x="45" y="1"/>
                  </a:cxn>
                  <a:cxn ang="0">
                    <a:pos x="67" y="15"/>
                  </a:cxn>
                  <a:cxn ang="0">
                    <a:pos x="136" y="45"/>
                  </a:cxn>
                  <a:cxn ang="0">
                    <a:pos x="203" y="82"/>
                  </a:cxn>
                  <a:cxn ang="0">
                    <a:pos x="266" y="123"/>
                  </a:cxn>
                  <a:cxn ang="0">
                    <a:pos x="277" y="110"/>
                  </a:cxn>
                  <a:cxn ang="0">
                    <a:pos x="238" y="42"/>
                  </a:cxn>
                  <a:cxn ang="0">
                    <a:pos x="184" y="5"/>
                  </a:cxn>
                  <a:cxn ang="0">
                    <a:pos x="121" y="1"/>
                  </a:cxn>
                </a:cxnLst>
                <a:rect l="0" t="0" r="r" b="b"/>
                <a:pathLst>
                  <a:path w="597" h="439">
                    <a:moveTo>
                      <a:pt x="435" y="68"/>
                    </a:moveTo>
                    <a:lnTo>
                      <a:pt x="400" y="85"/>
                    </a:lnTo>
                    <a:lnTo>
                      <a:pt x="364" y="104"/>
                    </a:lnTo>
                    <a:lnTo>
                      <a:pt x="330" y="124"/>
                    </a:lnTo>
                    <a:lnTo>
                      <a:pt x="296" y="145"/>
                    </a:lnTo>
                    <a:lnTo>
                      <a:pt x="296" y="145"/>
                    </a:lnTo>
                    <a:lnTo>
                      <a:pt x="258" y="151"/>
                    </a:lnTo>
                    <a:lnTo>
                      <a:pt x="219" y="159"/>
                    </a:lnTo>
                    <a:lnTo>
                      <a:pt x="181" y="168"/>
                    </a:lnTo>
                    <a:lnTo>
                      <a:pt x="144" y="179"/>
                    </a:lnTo>
                    <a:lnTo>
                      <a:pt x="107" y="192"/>
                    </a:lnTo>
                    <a:lnTo>
                      <a:pt x="70" y="206"/>
                    </a:lnTo>
                    <a:lnTo>
                      <a:pt x="34" y="221"/>
                    </a:lnTo>
                    <a:lnTo>
                      <a:pt x="0" y="239"/>
                    </a:lnTo>
                    <a:lnTo>
                      <a:pt x="18" y="256"/>
                    </a:lnTo>
                    <a:lnTo>
                      <a:pt x="36" y="273"/>
                    </a:lnTo>
                    <a:lnTo>
                      <a:pt x="53" y="291"/>
                    </a:lnTo>
                    <a:lnTo>
                      <a:pt x="70" y="311"/>
                    </a:lnTo>
                    <a:lnTo>
                      <a:pt x="86" y="329"/>
                    </a:lnTo>
                    <a:lnTo>
                      <a:pt x="103" y="350"/>
                    </a:lnTo>
                    <a:lnTo>
                      <a:pt x="119" y="369"/>
                    </a:lnTo>
                    <a:lnTo>
                      <a:pt x="133" y="391"/>
                    </a:lnTo>
                    <a:lnTo>
                      <a:pt x="157" y="394"/>
                    </a:lnTo>
                    <a:lnTo>
                      <a:pt x="179" y="398"/>
                    </a:lnTo>
                    <a:lnTo>
                      <a:pt x="203" y="404"/>
                    </a:lnTo>
                    <a:lnTo>
                      <a:pt x="226" y="409"/>
                    </a:lnTo>
                    <a:lnTo>
                      <a:pt x="248" y="416"/>
                    </a:lnTo>
                    <a:lnTo>
                      <a:pt x="271" y="423"/>
                    </a:lnTo>
                    <a:lnTo>
                      <a:pt x="294" y="431"/>
                    </a:lnTo>
                    <a:lnTo>
                      <a:pt x="315" y="439"/>
                    </a:lnTo>
                    <a:lnTo>
                      <a:pt x="338" y="428"/>
                    </a:lnTo>
                    <a:lnTo>
                      <a:pt x="362" y="419"/>
                    </a:lnTo>
                    <a:lnTo>
                      <a:pt x="385" y="410"/>
                    </a:lnTo>
                    <a:lnTo>
                      <a:pt x="409" y="402"/>
                    </a:lnTo>
                    <a:lnTo>
                      <a:pt x="433" y="394"/>
                    </a:lnTo>
                    <a:lnTo>
                      <a:pt x="458" y="386"/>
                    </a:lnTo>
                    <a:lnTo>
                      <a:pt x="482" y="380"/>
                    </a:lnTo>
                    <a:lnTo>
                      <a:pt x="506" y="375"/>
                    </a:lnTo>
                    <a:lnTo>
                      <a:pt x="485" y="342"/>
                    </a:lnTo>
                    <a:lnTo>
                      <a:pt x="461" y="311"/>
                    </a:lnTo>
                    <a:lnTo>
                      <a:pt x="437" y="280"/>
                    </a:lnTo>
                    <a:lnTo>
                      <a:pt x="411" y="250"/>
                    </a:lnTo>
                    <a:lnTo>
                      <a:pt x="384" y="222"/>
                    </a:lnTo>
                    <a:lnTo>
                      <a:pt x="356" y="195"/>
                    </a:lnTo>
                    <a:lnTo>
                      <a:pt x="327" y="169"/>
                    </a:lnTo>
                    <a:lnTo>
                      <a:pt x="296" y="145"/>
                    </a:lnTo>
                    <a:lnTo>
                      <a:pt x="327" y="141"/>
                    </a:lnTo>
                    <a:lnTo>
                      <a:pt x="358" y="139"/>
                    </a:lnTo>
                    <a:lnTo>
                      <a:pt x="389" y="137"/>
                    </a:lnTo>
                    <a:lnTo>
                      <a:pt x="420" y="137"/>
                    </a:lnTo>
                    <a:lnTo>
                      <a:pt x="443" y="137"/>
                    </a:lnTo>
                    <a:lnTo>
                      <a:pt x="464" y="138"/>
                    </a:lnTo>
                    <a:lnTo>
                      <a:pt x="487" y="139"/>
                    </a:lnTo>
                    <a:lnTo>
                      <a:pt x="509" y="141"/>
                    </a:lnTo>
                    <a:lnTo>
                      <a:pt x="531" y="144"/>
                    </a:lnTo>
                    <a:lnTo>
                      <a:pt x="553" y="147"/>
                    </a:lnTo>
                    <a:lnTo>
                      <a:pt x="576" y="150"/>
                    </a:lnTo>
                    <a:lnTo>
                      <a:pt x="597" y="154"/>
                    </a:lnTo>
                    <a:lnTo>
                      <a:pt x="579" y="141"/>
                    </a:lnTo>
                    <a:lnTo>
                      <a:pt x="559" y="129"/>
                    </a:lnTo>
                    <a:lnTo>
                      <a:pt x="539" y="118"/>
                    </a:lnTo>
                    <a:lnTo>
                      <a:pt x="519" y="107"/>
                    </a:lnTo>
                    <a:lnTo>
                      <a:pt x="499" y="96"/>
                    </a:lnTo>
                    <a:lnTo>
                      <a:pt x="477" y="86"/>
                    </a:lnTo>
                    <a:lnTo>
                      <a:pt x="457" y="77"/>
                    </a:lnTo>
                    <a:lnTo>
                      <a:pt x="435" y="68"/>
                    </a:lnTo>
                    <a:close/>
                    <a:moveTo>
                      <a:pt x="90" y="0"/>
                    </a:moveTo>
                    <a:lnTo>
                      <a:pt x="74" y="0"/>
                    </a:lnTo>
                    <a:lnTo>
                      <a:pt x="60" y="1"/>
                    </a:lnTo>
                    <a:lnTo>
                      <a:pt x="45" y="1"/>
                    </a:lnTo>
                    <a:lnTo>
                      <a:pt x="30" y="2"/>
                    </a:lnTo>
                    <a:lnTo>
                      <a:pt x="67" y="15"/>
                    </a:lnTo>
                    <a:lnTo>
                      <a:pt x="101" y="30"/>
                    </a:lnTo>
                    <a:lnTo>
                      <a:pt x="136" y="45"/>
                    </a:lnTo>
                    <a:lnTo>
                      <a:pt x="171" y="63"/>
                    </a:lnTo>
                    <a:lnTo>
                      <a:pt x="203" y="82"/>
                    </a:lnTo>
                    <a:lnTo>
                      <a:pt x="235" y="101"/>
                    </a:lnTo>
                    <a:lnTo>
                      <a:pt x="266" y="123"/>
                    </a:lnTo>
                    <a:lnTo>
                      <a:pt x="296" y="145"/>
                    </a:lnTo>
                    <a:lnTo>
                      <a:pt x="277" y="110"/>
                    </a:lnTo>
                    <a:lnTo>
                      <a:pt x="258" y="75"/>
                    </a:lnTo>
                    <a:lnTo>
                      <a:pt x="238" y="42"/>
                    </a:lnTo>
                    <a:lnTo>
                      <a:pt x="215" y="9"/>
                    </a:lnTo>
                    <a:lnTo>
                      <a:pt x="184" y="5"/>
                    </a:lnTo>
                    <a:lnTo>
                      <a:pt x="152" y="2"/>
                    </a:lnTo>
                    <a:lnTo>
                      <a:pt x="121" y="1"/>
                    </a:lnTo>
                    <a:lnTo>
                      <a:pt x="90" y="0"/>
                    </a:lnTo>
                    <a:close/>
                  </a:path>
                </a:pathLst>
              </a:custGeom>
              <a:solidFill>
                <a:srgbClr val="ED750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3" name="Freeform 161"/>
              <p:cNvSpPr>
                <a:spLocks/>
              </p:cNvSpPr>
              <p:nvPr userDrawn="1"/>
            </p:nvSpPr>
            <p:spPr bwMode="auto">
              <a:xfrm>
                <a:off x="4790" y="3247"/>
                <a:ext cx="186" cy="79"/>
              </a:xfrm>
              <a:custGeom>
                <a:avLst/>
                <a:gdLst/>
                <a:ahLst/>
                <a:cxnLst>
                  <a:cxn ang="0">
                    <a:pos x="293" y="0"/>
                  </a:cxn>
                  <a:cxn ang="0">
                    <a:pos x="255" y="3"/>
                  </a:cxn>
                  <a:cxn ang="0">
                    <a:pos x="218" y="9"/>
                  </a:cxn>
                  <a:cxn ang="0">
                    <a:pos x="181" y="15"/>
                  </a:cxn>
                  <a:cxn ang="0">
                    <a:pos x="143" y="23"/>
                  </a:cxn>
                  <a:cxn ang="0">
                    <a:pos x="106" y="32"/>
                  </a:cxn>
                  <a:cxn ang="0">
                    <a:pos x="71" y="43"/>
                  </a:cxn>
                  <a:cxn ang="0">
                    <a:pos x="35" y="55"/>
                  </a:cxn>
                  <a:cxn ang="0">
                    <a:pos x="0" y="69"/>
                  </a:cxn>
                  <a:cxn ang="0">
                    <a:pos x="0" y="69"/>
                  </a:cxn>
                  <a:cxn ang="0">
                    <a:pos x="0" y="69"/>
                  </a:cxn>
                  <a:cxn ang="0">
                    <a:pos x="0" y="69"/>
                  </a:cxn>
                  <a:cxn ang="0">
                    <a:pos x="0" y="69"/>
                  </a:cxn>
                  <a:cxn ang="0">
                    <a:pos x="0" y="69"/>
                  </a:cxn>
                  <a:cxn ang="0">
                    <a:pos x="0" y="69"/>
                  </a:cxn>
                  <a:cxn ang="0">
                    <a:pos x="36" y="85"/>
                  </a:cxn>
                  <a:cxn ang="0">
                    <a:pos x="71" y="103"/>
                  </a:cxn>
                  <a:cxn ang="0">
                    <a:pos x="105" y="122"/>
                  </a:cxn>
                  <a:cxn ang="0">
                    <a:pos x="139" y="142"/>
                  </a:cxn>
                  <a:cxn ang="0">
                    <a:pos x="171" y="163"/>
                  </a:cxn>
                  <a:cxn ang="0">
                    <a:pos x="202" y="187"/>
                  </a:cxn>
                  <a:cxn ang="0">
                    <a:pos x="233" y="211"/>
                  </a:cxn>
                  <a:cxn ang="0">
                    <a:pos x="263" y="237"/>
                  </a:cxn>
                  <a:cxn ang="0">
                    <a:pos x="297" y="219"/>
                  </a:cxn>
                  <a:cxn ang="0">
                    <a:pos x="333" y="204"/>
                  </a:cxn>
                  <a:cxn ang="0">
                    <a:pos x="370" y="190"/>
                  </a:cxn>
                  <a:cxn ang="0">
                    <a:pos x="407" y="177"/>
                  </a:cxn>
                  <a:cxn ang="0">
                    <a:pos x="444" y="166"/>
                  </a:cxn>
                  <a:cxn ang="0">
                    <a:pos x="482" y="157"/>
                  </a:cxn>
                  <a:cxn ang="0">
                    <a:pos x="521" y="149"/>
                  </a:cxn>
                  <a:cxn ang="0">
                    <a:pos x="559" y="143"/>
                  </a:cxn>
                  <a:cxn ang="0">
                    <a:pos x="559" y="143"/>
                  </a:cxn>
                  <a:cxn ang="0">
                    <a:pos x="559" y="143"/>
                  </a:cxn>
                  <a:cxn ang="0">
                    <a:pos x="559" y="143"/>
                  </a:cxn>
                  <a:cxn ang="0">
                    <a:pos x="559" y="143"/>
                  </a:cxn>
                  <a:cxn ang="0">
                    <a:pos x="559" y="143"/>
                  </a:cxn>
                  <a:cxn ang="0">
                    <a:pos x="529" y="121"/>
                  </a:cxn>
                  <a:cxn ang="0">
                    <a:pos x="498" y="99"/>
                  </a:cxn>
                  <a:cxn ang="0">
                    <a:pos x="466" y="80"/>
                  </a:cxn>
                  <a:cxn ang="0">
                    <a:pos x="434" y="61"/>
                  </a:cxn>
                  <a:cxn ang="0">
                    <a:pos x="399" y="43"/>
                  </a:cxn>
                  <a:cxn ang="0">
                    <a:pos x="364" y="28"/>
                  </a:cxn>
                  <a:cxn ang="0">
                    <a:pos x="330" y="13"/>
                  </a:cxn>
                  <a:cxn ang="0">
                    <a:pos x="293" y="0"/>
                  </a:cxn>
                </a:cxnLst>
                <a:rect l="0" t="0" r="r" b="b"/>
                <a:pathLst>
                  <a:path w="559" h="237">
                    <a:moveTo>
                      <a:pt x="293" y="0"/>
                    </a:moveTo>
                    <a:lnTo>
                      <a:pt x="255" y="3"/>
                    </a:lnTo>
                    <a:lnTo>
                      <a:pt x="218" y="9"/>
                    </a:lnTo>
                    <a:lnTo>
                      <a:pt x="181" y="15"/>
                    </a:lnTo>
                    <a:lnTo>
                      <a:pt x="143" y="23"/>
                    </a:lnTo>
                    <a:lnTo>
                      <a:pt x="106" y="32"/>
                    </a:lnTo>
                    <a:lnTo>
                      <a:pt x="71" y="43"/>
                    </a:lnTo>
                    <a:lnTo>
                      <a:pt x="35" y="55"/>
                    </a:lnTo>
                    <a:lnTo>
                      <a:pt x="0" y="69"/>
                    </a:lnTo>
                    <a:lnTo>
                      <a:pt x="0" y="69"/>
                    </a:lnTo>
                    <a:lnTo>
                      <a:pt x="0" y="69"/>
                    </a:lnTo>
                    <a:lnTo>
                      <a:pt x="0" y="69"/>
                    </a:lnTo>
                    <a:lnTo>
                      <a:pt x="0" y="69"/>
                    </a:lnTo>
                    <a:lnTo>
                      <a:pt x="0" y="69"/>
                    </a:lnTo>
                    <a:lnTo>
                      <a:pt x="0" y="69"/>
                    </a:lnTo>
                    <a:lnTo>
                      <a:pt x="36" y="85"/>
                    </a:lnTo>
                    <a:lnTo>
                      <a:pt x="71" y="103"/>
                    </a:lnTo>
                    <a:lnTo>
                      <a:pt x="105" y="122"/>
                    </a:lnTo>
                    <a:lnTo>
                      <a:pt x="139" y="142"/>
                    </a:lnTo>
                    <a:lnTo>
                      <a:pt x="171" y="163"/>
                    </a:lnTo>
                    <a:lnTo>
                      <a:pt x="202" y="187"/>
                    </a:lnTo>
                    <a:lnTo>
                      <a:pt x="233" y="211"/>
                    </a:lnTo>
                    <a:lnTo>
                      <a:pt x="263" y="237"/>
                    </a:lnTo>
                    <a:lnTo>
                      <a:pt x="297" y="219"/>
                    </a:lnTo>
                    <a:lnTo>
                      <a:pt x="333" y="204"/>
                    </a:lnTo>
                    <a:lnTo>
                      <a:pt x="370" y="190"/>
                    </a:lnTo>
                    <a:lnTo>
                      <a:pt x="407" y="177"/>
                    </a:lnTo>
                    <a:lnTo>
                      <a:pt x="444" y="166"/>
                    </a:lnTo>
                    <a:lnTo>
                      <a:pt x="482" y="157"/>
                    </a:lnTo>
                    <a:lnTo>
                      <a:pt x="521" y="149"/>
                    </a:lnTo>
                    <a:lnTo>
                      <a:pt x="559" y="143"/>
                    </a:lnTo>
                    <a:lnTo>
                      <a:pt x="559" y="143"/>
                    </a:lnTo>
                    <a:lnTo>
                      <a:pt x="559" y="143"/>
                    </a:lnTo>
                    <a:lnTo>
                      <a:pt x="559" y="143"/>
                    </a:lnTo>
                    <a:lnTo>
                      <a:pt x="559" y="143"/>
                    </a:lnTo>
                    <a:lnTo>
                      <a:pt x="559" y="143"/>
                    </a:lnTo>
                    <a:lnTo>
                      <a:pt x="529" y="121"/>
                    </a:lnTo>
                    <a:lnTo>
                      <a:pt x="498" y="99"/>
                    </a:lnTo>
                    <a:lnTo>
                      <a:pt x="466" y="80"/>
                    </a:lnTo>
                    <a:lnTo>
                      <a:pt x="434" y="61"/>
                    </a:lnTo>
                    <a:lnTo>
                      <a:pt x="399" y="43"/>
                    </a:lnTo>
                    <a:lnTo>
                      <a:pt x="364" y="28"/>
                    </a:lnTo>
                    <a:lnTo>
                      <a:pt x="330" y="1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ED540E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4" name="Freeform 162"/>
              <p:cNvSpPr>
                <a:spLocks/>
              </p:cNvSpPr>
              <p:nvPr userDrawn="1"/>
            </p:nvSpPr>
            <p:spPr bwMode="auto">
              <a:xfrm>
                <a:off x="4922" y="3376"/>
                <a:ext cx="61" cy="3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8" y="27"/>
                  </a:cxn>
                  <a:cxn ang="0">
                    <a:pos x="35" y="54"/>
                  </a:cxn>
                  <a:cxn ang="0">
                    <a:pos x="52" y="83"/>
                  </a:cxn>
                  <a:cxn ang="0">
                    <a:pos x="68" y="112"/>
                  </a:cxn>
                  <a:cxn ang="0">
                    <a:pos x="96" y="95"/>
                  </a:cxn>
                  <a:cxn ang="0">
                    <a:pos x="124" y="77"/>
                  </a:cxn>
                  <a:cxn ang="0">
                    <a:pos x="153" y="62"/>
                  </a:cxn>
                  <a:cxn ang="0">
                    <a:pos x="182" y="48"/>
                  </a:cxn>
                  <a:cxn ang="0">
                    <a:pos x="161" y="40"/>
                  </a:cxn>
                  <a:cxn ang="0">
                    <a:pos x="138" y="32"/>
                  </a:cxn>
                  <a:cxn ang="0">
                    <a:pos x="115" y="25"/>
                  </a:cxn>
                  <a:cxn ang="0">
                    <a:pos x="93" y="18"/>
                  </a:cxn>
                  <a:cxn ang="0">
                    <a:pos x="70" y="13"/>
                  </a:cxn>
                  <a:cxn ang="0">
                    <a:pos x="46" y="7"/>
                  </a:cxn>
                  <a:cxn ang="0">
                    <a:pos x="24" y="3"/>
                  </a:cxn>
                  <a:cxn ang="0">
                    <a:pos x="0" y="0"/>
                  </a:cxn>
                </a:cxnLst>
                <a:rect l="0" t="0" r="r" b="b"/>
                <a:pathLst>
                  <a:path w="182" h="112">
                    <a:moveTo>
                      <a:pt x="0" y="0"/>
                    </a:moveTo>
                    <a:lnTo>
                      <a:pt x="18" y="27"/>
                    </a:lnTo>
                    <a:lnTo>
                      <a:pt x="35" y="54"/>
                    </a:lnTo>
                    <a:lnTo>
                      <a:pt x="52" y="83"/>
                    </a:lnTo>
                    <a:lnTo>
                      <a:pt x="68" y="112"/>
                    </a:lnTo>
                    <a:lnTo>
                      <a:pt x="96" y="95"/>
                    </a:lnTo>
                    <a:lnTo>
                      <a:pt x="124" y="77"/>
                    </a:lnTo>
                    <a:lnTo>
                      <a:pt x="153" y="62"/>
                    </a:lnTo>
                    <a:lnTo>
                      <a:pt x="182" y="48"/>
                    </a:lnTo>
                    <a:lnTo>
                      <a:pt x="161" y="40"/>
                    </a:lnTo>
                    <a:lnTo>
                      <a:pt x="138" y="32"/>
                    </a:lnTo>
                    <a:lnTo>
                      <a:pt x="115" y="25"/>
                    </a:lnTo>
                    <a:lnTo>
                      <a:pt x="93" y="18"/>
                    </a:lnTo>
                    <a:lnTo>
                      <a:pt x="70" y="13"/>
                    </a:lnTo>
                    <a:lnTo>
                      <a:pt x="46" y="7"/>
                    </a:lnTo>
                    <a:lnTo>
                      <a:pt x="24" y="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D540E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5" name="Freeform 163"/>
              <p:cNvSpPr>
                <a:spLocks/>
              </p:cNvSpPr>
              <p:nvPr userDrawn="1"/>
            </p:nvSpPr>
            <p:spPr bwMode="auto">
              <a:xfrm>
                <a:off x="4976" y="3292"/>
                <a:ext cx="174" cy="79"/>
              </a:xfrm>
              <a:custGeom>
                <a:avLst/>
                <a:gdLst/>
                <a:ahLst/>
                <a:cxnLst>
                  <a:cxn ang="0">
                    <a:pos x="124" y="0"/>
                  </a:cxn>
                  <a:cxn ang="0">
                    <a:pos x="93" y="0"/>
                  </a:cxn>
                  <a:cxn ang="0">
                    <a:pos x="62" y="2"/>
                  </a:cxn>
                  <a:cxn ang="0">
                    <a:pos x="31" y="4"/>
                  </a:cxn>
                  <a:cxn ang="0">
                    <a:pos x="0" y="8"/>
                  </a:cxn>
                  <a:cxn ang="0">
                    <a:pos x="31" y="32"/>
                  </a:cxn>
                  <a:cxn ang="0">
                    <a:pos x="60" y="58"/>
                  </a:cxn>
                  <a:cxn ang="0">
                    <a:pos x="88" y="85"/>
                  </a:cxn>
                  <a:cxn ang="0">
                    <a:pos x="115" y="113"/>
                  </a:cxn>
                  <a:cxn ang="0">
                    <a:pos x="141" y="143"/>
                  </a:cxn>
                  <a:cxn ang="0">
                    <a:pos x="165" y="174"/>
                  </a:cxn>
                  <a:cxn ang="0">
                    <a:pos x="189" y="205"/>
                  </a:cxn>
                  <a:cxn ang="0">
                    <a:pos x="210" y="238"/>
                  </a:cxn>
                  <a:cxn ang="0">
                    <a:pos x="234" y="232"/>
                  </a:cxn>
                  <a:cxn ang="0">
                    <a:pos x="259" y="228"/>
                  </a:cxn>
                  <a:cxn ang="0">
                    <a:pos x="283" y="225"/>
                  </a:cxn>
                  <a:cxn ang="0">
                    <a:pos x="308" y="221"/>
                  </a:cxn>
                  <a:cxn ang="0">
                    <a:pos x="332" y="219"/>
                  </a:cxn>
                  <a:cxn ang="0">
                    <a:pos x="356" y="218"/>
                  </a:cxn>
                  <a:cxn ang="0">
                    <a:pos x="381" y="217"/>
                  </a:cxn>
                  <a:cxn ang="0">
                    <a:pos x="406" y="217"/>
                  </a:cxn>
                  <a:cxn ang="0">
                    <a:pos x="435" y="217"/>
                  </a:cxn>
                  <a:cxn ang="0">
                    <a:pos x="463" y="218"/>
                  </a:cxn>
                  <a:cxn ang="0">
                    <a:pos x="492" y="220"/>
                  </a:cxn>
                  <a:cxn ang="0">
                    <a:pos x="521" y="223"/>
                  </a:cxn>
                  <a:cxn ang="0">
                    <a:pos x="521" y="223"/>
                  </a:cxn>
                  <a:cxn ang="0">
                    <a:pos x="521" y="223"/>
                  </a:cxn>
                  <a:cxn ang="0">
                    <a:pos x="498" y="194"/>
                  </a:cxn>
                  <a:cxn ang="0">
                    <a:pos x="473" y="165"/>
                  </a:cxn>
                  <a:cxn ang="0">
                    <a:pos x="448" y="138"/>
                  </a:cxn>
                  <a:cxn ang="0">
                    <a:pos x="421" y="111"/>
                  </a:cxn>
                  <a:cxn ang="0">
                    <a:pos x="393" y="86"/>
                  </a:cxn>
                  <a:cxn ang="0">
                    <a:pos x="364" y="62"/>
                  </a:cxn>
                  <a:cxn ang="0">
                    <a:pos x="334" y="39"/>
                  </a:cxn>
                  <a:cxn ang="0">
                    <a:pos x="301" y="17"/>
                  </a:cxn>
                  <a:cxn ang="0">
                    <a:pos x="280" y="13"/>
                  </a:cxn>
                  <a:cxn ang="0">
                    <a:pos x="257" y="10"/>
                  </a:cxn>
                  <a:cxn ang="0">
                    <a:pos x="235" y="7"/>
                  </a:cxn>
                  <a:cxn ang="0">
                    <a:pos x="213" y="4"/>
                  </a:cxn>
                  <a:cxn ang="0">
                    <a:pos x="191" y="2"/>
                  </a:cxn>
                  <a:cxn ang="0">
                    <a:pos x="168" y="1"/>
                  </a:cxn>
                  <a:cxn ang="0">
                    <a:pos x="147" y="0"/>
                  </a:cxn>
                  <a:cxn ang="0">
                    <a:pos x="124" y="0"/>
                  </a:cxn>
                </a:cxnLst>
                <a:rect l="0" t="0" r="r" b="b"/>
                <a:pathLst>
                  <a:path w="521" h="238">
                    <a:moveTo>
                      <a:pt x="124" y="0"/>
                    </a:moveTo>
                    <a:lnTo>
                      <a:pt x="93" y="0"/>
                    </a:lnTo>
                    <a:lnTo>
                      <a:pt x="62" y="2"/>
                    </a:lnTo>
                    <a:lnTo>
                      <a:pt x="31" y="4"/>
                    </a:lnTo>
                    <a:lnTo>
                      <a:pt x="0" y="8"/>
                    </a:lnTo>
                    <a:lnTo>
                      <a:pt x="31" y="32"/>
                    </a:lnTo>
                    <a:lnTo>
                      <a:pt x="60" y="58"/>
                    </a:lnTo>
                    <a:lnTo>
                      <a:pt x="88" y="85"/>
                    </a:lnTo>
                    <a:lnTo>
                      <a:pt x="115" y="113"/>
                    </a:lnTo>
                    <a:lnTo>
                      <a:pt x="141" y="143"/>
                    </a:lnTo>
                    <a:lnTo>
                      <a:pt x="165" y="174"/>
                    </a:lnTo>
                    <a:lnTo>
                      <a:pt x="189" y="205"/>
                    </a:lnTo>
                    <a:lnTo>
                      <a:pt x="210" y="238"/>
                    </a:lnTo>
                    <a:lnTo>
                      <a:pt x="234" y="232"/>
                    </a:lnTo>
                    <a:lnTo>
                      <a:pt x="259" y="228"/>
                    </a:lnTo>
                    <a:lnTo>
                      <a:pt x="283" y="225"/>
                    </a:lnTo>
                    <a:lnTo>
                      <a:pt x="308" y="221"/>
                    </a:lnTo>
                    <a:lnTo>
                      <a:pt x="332" y="219"/>
                    </a:lnTo>
                    <a:lnTo>
                      <a:pt x="356" y="218"/>
                    </a:lnTo>
                    <a:lnTo>
                      <a:pt x="381" y="217"/>
                    </a:lnTo>
                    <a:lnTo>
                      <a:pt x="406" y="217"/>
                    </a:lnTo>
                    <a:lnTo>
                      <a:pt x="435" y="217"/>
                    </a:lnTo>
                    <a:lnTo>
                      <a:pt x="463" y="218"/>
                    </a:lnTo>
                    <a:lnTo>
                      <a:pt x="492" y="220"/>
                    </a:lnTo>
                    <a:lnTo>
                      <a:pt x="521" y="223"/>
                    </a:lnTo>
                    <a:lnTo>
                      <a:pt x="521" y="223"/>
                    </a:lnTo>
                    <a:lnTo>
                      <a:pt x="521" y="223"/>
                    </a:lnTo>
                    <a:lnTo>
                      <a:pt x="498" y="194"/>
                    </a:lnTo>
                    <a:lnTo>
                      <a:pt x="473" y="165"/>
                    </a:lnTo>
                    <a:lnTo>
                      <a:pt x="448" y="138"/>
                    </a:lnTo>
                    <a:lnTo>
                      <a:pt x="421" y="111"/>
                    </a:lnTo>
                    <a:lnTo>
                      <a:pt x="393" y="86"/>
                    </a:lnTo>
                    <a:lnTo>
                      <a:pt x="364" y="62"/>
                    </a:lnTo>
                    <a:lnTo>
                      <a:pt x="334" y="39"/>
                    </a:lnTo>
                    <a:lnTo>
                      <a:pt x="301" y="17"/>
                    </a:lnTo>
                    <a:lnTo>
                      <a:pt x="280" y="13"/>
                    </a:lnTo>
                    <a:lnTo>
                      <a:pt x="257" y="10"/>
                    </a:lnTo>
                    <a:lnTo>
                      <a:pt x="235" y="7"/>
                    </a:lnTo>
                    <a:lnTo>
                      <a:pt x="213" y="4"/>
                    </a:lnTo>
                    <a:lnTo>
                      <a:pt x="191" y="2"/>
                    </a:lnTo>
                    <a:lnTo>
                      <a:pt x="168" y="1"/>
                    </a:lnTo>
                    <a:lnTo>
                      <a:pt x="147" y="0"/>
                    </a:lnTo>
                    <a:lnTo>
                      <a:pt x="124" y="0"/>
                    </a:lnTo>
                    <a:close/>
                  </a:path>
                </a:pathLst>
              </a:custGeom>
              <a:solidFill>
                <a:srgbClr val="ED540E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6" name="Freeform 164"/>
              <p:cNvSpPr>
                <a:spLocks/>
              </p:cNvSpPr>
              <p:nvPr userDrawn="1"/>
            </p:nvSpPr>
            <p:spPr bwMode="auto">
              <a:xfrm>
                <a:off x="4949" y="3249"/>
                <a:ext cx="74" cy="4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3" y="33"/>
                  </a:cxn>
                  <a:cxn ang="0">
                    <a:pos x="43" y="66"/>
                  </a:cxn>
                  <a:cxn ang="0">
                    <a:pos x="62" y="101"/>
                  </a:cxn>
                  <a:cxn ang="0">
                    <a:pos x="81" y="136"/>
                  </a:cxn>
                  <a:cxn ang="0">
                    <a:pos x="81" y="136"/>
                  </a:cxn>
                  <a:cxn ang="0">
                    <a:pos x="81" y="136"/>
                  </a:cxn>
                  <a:cxn ang="0">
                    <a:pos x="81" y="136"/>
                  </a:cxn>
                  <a:cxn ang="0">
                    <a:pos x="81" y="136"/>
                  </a:cxn>
                  <a:cxn ang="0">
                    <a:pos x="115" y="115"/>
                  </a:cxn>
                  <a:cxn ang="0">
                    <a:pos x="149" y="95"/>
                  </a:cxn>
                  <a:cxn ang="0">
                    <a:pos x="185" y="76"/>
                  </a:cxn>
                  <a:cxn ang="0">
                    <a:pos x="220" y="59"/>
                  </a:cxn>
                  <a:cxn ang="0">
                    <a:pos x="193" y="48"/>
                  </a:cxn>
                  <a:cxn ang="0">
                    <a:pos x="166" y="40"/>
                  </a:cxn>
                  <a:cxn ang="0">
                    <a:pos x="139" y="31"/>
                  </a:cxn>
                  <a:cxn ang="0">
                    <a:pos x="112" y="22"/>
                  </a:cxn>
                  <a:cxn ang="0">
                    <a:pos x="84" y="16"/>
                  </a:cxn>
                  <a:cxn ang="0">
                    <a:pos x="56" y="9"/>
                  </a:cxn>
                  <a:cxn ang="0">
                    <a:pos x="28" y="4"/>
                  </a:cxn>
                  <a:cxn ang="0">
                    <a:pos x="0" y="0"/>
                  </a:cxn>
                </a:cxnLst>
                <a:rect l="0" t="0" r="r" b="b"/>
                <a:pathLst>
                  <a:path w="220" h="136">
                    <a:moveTo>
                      <a:pt x="0" y="0"/>
                    </a:moveTo>
                    <a:lnTo>
                      <a:pt x="23" y="33"/>
                    </a:lnTo>
                    <a:lnTo>
                      <a:pt x="43" y="66"/>
                    </a:lnTo>
                    <a:lnTo>
                      <a:pt x="62" y="101"/>
                    </a:lnTo>
                    <a:lnTo>
                      <a:pt x="81" y="136"/>
                    </a:lnTo>
                    <a:lnTo>
                      <a:pt x="81" y="136"/>
                    </a:lnTo>
                    <a:lnTo>
                      <a:pt x="81" y="136"/>
                    </a:lnTo>
                    <a:lnTo>
                      <a:pt x="81" y="136"/>
                    </a:lnTo>
                    <a:lnTo>
                      <a:pt x="81" y="136"/>
                    </a:lnTo>
                    <a:lnTo>
                      <a:pt x="115" y="115"/>
                    </a:lnTo>
                    <a:lnTo>
                      <a:pt x="149" y="95"/>
                    </a:lnTo>
                    <a:lnTo>
                      <a:pt x="185" y="76"/>
                    </a:lnTo>
                    <a:lnTo>
                      <a:pt x="220" y="59"/>
                    </a:lnTo>
                    <a:lnTo>
                      <a:pt x="193" y="48"/>
                    </a:lnTo>
                    <a:lnTo>
                      <a:pt x="166" y="40"/>
                    </a:lnTo>
                    <a:lnTo>
                      <a:pt x="139" y="31"/>
                    </a:lnTo>
                    <a:lnTo>
                      <a:pt x="112" y="22"/>
                    </a:lnTo>
                    <a:lnTo>
                      <a:pt x="84" y="16"/>
                    </a:lnTo>
                    <a:lnTo>
                      <a:pt x="56" y="9"/>
                    </a:lnTo>
                    <a:lnTo>
                      <a:pt x="28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D540E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7" name="Freeform 165"/>
              <p:cNvSpPr>
                <a:spLocks/>
              </p:cNvSpPr>
              <p:nvPr userDrawn="1"/>
            </p:nvSpPr>
            <p:spPr bwMode="auto">
              <a:xfrm>
                <a:off x="5150" y="3366"/>
                <a:ext cx="1" cy="1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D540E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8" name="Freeform 166"/>
              <p:cNvSpPr>
                <a:spLocks/>
              </p:cNvSpPr>
              <p:nvPr userDrawn="1"/>
            </p:nvSpPr>
            <p:spPr bwMode="auto">
              <a:xfrm>
                <a:off x="5003" y="3416"/>
                <a:ext cx="165" cy="137"/>
              </a:xfrm>
              <a:custGeom>
                <a:avLst/>
                <a:gdLst/>
                <a:ahLst/>
                <a:cxnLst>
                  <a:cxn ang="0">
                    <a:pos x="101" y="18"/>
                  </a:cxn>
                  <a:cxn ang="0">
                    <a:pos x="151" y="57"/>
                  </a:cxn>
                  <a:cxn ang="0">
                    <a:pos x="196" y="100"/>
                  </a:cxn>
                  <a:cxn ang="0">
                    <a:pos x="237" y="146"/>
                  </a:cxn>
                  <a:cxn ang="0">
                    <a:pos x="233" y="168"/>
                  </a:cxn>
                  <a:cxn ang="0">
                    <a:pos x="185" y="165"/>
                  </a:cxn>
                  <a:cxn ang="0">
                    <a:pos x="141" y="165"/>
                  </a:cxn>
                  <a:cxn ang="0">
                    <a:pos x="100" y="167"/>
                  </a:cxn>
                  <a:cxn ang="0">
                    <a:pos x="60" y="171"/>
                  </a:cxn>
                  <a:cxn ang="0">
                    <a:pos x="19" y="178"/>
                  </a:cxn>
                  <a:cxn ang="0">
                    <a:pos x="10" y="199"/>
                  </a:cxn>
                  <a:cxn ang="0">
                    <a:pos x="31" y="236"/>
                  </a:cxn>
                  <a:cxn ang="0">
                    <a:pos x="49" y="274"/>
                  </a:cxn>
                  <a:cxn ang="0">
                    <a:pos x="67" y="313"/>
                  </a:cxn>
                  <a:cxn ang="0">
                    <a:pos x="91" y="340"/>
                  </a:cxn>
                  <a:cxn ang="0">
                    <a:pos x="126" y="357"/>
                  </a:cxn>
                  <a:cxn ang="0">
                    <a:pos x="161" y="377"/>
                  </a:cxn>
                  <a:cxn ang="0">
                    <a:pos x="193" y="399"/>
                  </a:cxn>
                  <a:cxn ang="0">
                    <a:pos x="242" y="404"/>
                  </a:cxn>
                  <a:cxn ang="0">
                    <a:pos x="307" y="399"/>
                  </a:cxn>
                  <a:cxn ang="0">
                    <a:pos x="349" y="399"/>
                  </a:cxn>
                  <a:cxn ang="0">
                    <a:pos x="367" y="399"/>
                  </a:cxn>
                  <a:cxn ang="0">
                    <a:pos x="366" y="369"/>
                  </a:cxn>
                  <a:cxn ang="0">
                    <a:pos x="341" y="309"/>
                  </a:cxn>
                  <a:cxn ang="0">
                    <a:pos x="311" y="251"/>
                  </a:cxn>
                  <a:cxn ang="0">
                    <a:pos x="276" y="197"/>
                  </a:cxn>
                  <a:cxn ang="0">
                    <a:pos x="288" y="175"/>
                  </a:cxn>
                  <a:cxn ang="0">
                    <a:pos x="349" y="188"/>
                  </a:cxn>
                  <a:cxn ang="0">
                    <a:pos x="409" y="206"/>
                  </a:cxn>
                  <a:cxn ang="0">
                    <a:pos x="467" y="229"/>
                  </a:cxn>
                  <a:cxn ang="0">
                    <a:pos x="471" y="214"/>
                  </a:cxn>
                  <a:cxn ang="0">
                    <a:pos x="414" y="163"/>
                  </a:cxn>
                  <a:cxn ang="0">
                    <a:pos x="352" y="145"/>
                  </a:cxn>
                  <a:cxn ang="0">
                    <a:pos x="289" y="160"/>
                  </a:cxn>
                  <a:cxn ang="0">
                    <a:pos x="250" y="139"/>
                  </a:cxn>
                  <a:cxn ang="0">
                    <a:pos x="232" y="75"/>
                  </a:cxn>
                  <a:cxn ang="0">
                    <a:pos x="185" y="31"/>
                  </a:cxn>
                  <a:cxn ang="0">
                    <a:pos x="112" y="8"/>
                  </a:cxn>
                </a:cxnLst>
                <a:rect l="0" t="0" r="r" b="b"/>
                <a:pathLst>
                  <a:path w="496" h="410">
                    <a:moveTo>
                      <a:pt x="75" y="0"/>
                    </a:moveTo>
                    <a:lnTo>
                      <a:pt x="101" y="18"/>
                    </a:lnTo>
                    <a:lnTo>
                      <a:pt x="126" y="37"/>
                    </a:lnTo>
                    <a:lnTo>
                      <a:pt x="151" y="57"/>
                    </a:lnTo>
                    <a:lnTo>
                      <a:pt x="174" y="78"/>
                    </a:lnTo>
                    <a:lnTo>
                      <a:pt x="196" y="100"/>
                    </a:lnTo>
                    <a:lnTo>
                      <a:pt x="218" y="123"/>
                    </a:lnTo>
                    <a:lnTo>
                      <a:pt x="237" y="146"/>
                    </a:lnTo>
                    <a:lnTo>
                      <a:pt x="257" y="171"/>
                    </a:lnTo>
                    <a:lnTo>
                      <a:pt x="233" y="168"/>
                    </a:lnTo>
                    <a:lnTo>
                      <a:pt x="209" y="166"/>
                    </a:lnTo>
                    <a:lnTo>
                      <a:pt x="185" y="165"/>
                    </a:lnTo>
                    <a:lnTo>
                      <a:pt x="162" y="165"/>
                    </a:lnTo>
                    <a:lnTo>
                      <a:pt x="141" y="165"/>
                    </a:lnTo>
                    <a:lnTo>
                      <a:pt x="121" y="166"/>
                    </a:lnTo>
                    <a:lnTo>
                      <a:pt x="100" y="167"/>
                    </a:lnTo>
                    <a:lnTo>
                      <a:pt x="80" y="169"/>
                    </a:lnTo>
                    <a:lnTo>
                      <a:pt x="60" y="171"/>
                    </a:lnTo>
                    <a:lnTo>
                      <a:pt x="40" y="174"/>
                    </a:lnTo>
                    <a:lnTo>
                      <a:pt x="19" y="178"/>
                    </a:lnTo>
                    <a:lnTo>
                      <a:pt x="0" y="182"/>
                    </a:lnTo>
                    <a:lnTo>
                      <a:pt x="10" y="199"/>
                    </a:lnTo>
                    <a:lnTo>
                      <a:pt x="21" y="218"/>
                    </a:lnTo>
                    <a:lnTo>
                      <a:pt x="31" y="236"/>
                    </a:lnTo>
                    <a:lnTo>
                      <a:pt x="41" y="254"/>
                    </a:lnTo>
                    <a:lnTo>
                      <a:pt x="49" y="274"/>
                    </a:lnTo>
                    <a:lnTo>
                      <a:pt x="58" y="293"/>
                    </a:lnTo>
                    <a:lnTo>
                      <a:pt x="67" y="313"/>
                    </a:lnTo>
                    <a:lnTo>
                      <a:pt x="74" y="332"/>
                    </a:lnTo>
                    <a:lnTo>
                      <a:pt x="91" y="340"/>
                    </a:lnTo>
                    <a:lnTo>
                      <a:pt x="109" y="348"/>
                    </a:lnTo>
                    <a:lnTo>
                      <a:pt x="126" y="357"/>
                    </a:lnTo>
                    <a:lnTo>
                      <a:pt x="143" y="367"/>
                    </a:lnTo>
                    <a:lnTo>
                      <a:pt x="161" y="377"/>
                    </a:lnTo>
                    <a:lnTo>
                      <a:pt x="177" y="387"/>
                    </a:lnTo>
                    <a:lnTo>
                      <a:pt x="193" y="399"/>
                    </a:lnTo>
                    <a:lnTo>
                      <a:pt x="209" y="410"/>
                    </a:lnTo>
                    <a:lnTo>
                      <a:pt x="242" y="404"/>
                    </a:lnTo>
                    <a:lnTo>
                      <a:pt x="274" y="401"/>
                    </a:lnTo>
                    <a:lnTo>
                      <a:pt x="307" y="399"/>
                    </a:lnTo>
                    <a:lnTo>
                      <a:pt x="340" y="399"/>
                    </a:lnTo>
                    <a:lnTo>
                      <a:pt x="349" y="399"/>
                    </a:lnTo>
                    <a:lnTo>
                      <a:pt x="358" y="399"/>
                    </a:lnTo>
                    <a:lnTo>
                      <a:pt x="367" y="399"/>
                    </a:lnTo>
                    <a:lnTo>
                      <a:pt x="376" y="399"/>
                    </a:lnTo>
                    <a:lnTo>
                      <a:pt x="366" y="369"/>
                    </a:lnTo>
                    <a:lnTo>
                      <a:pt x="354" y="338"/>
                    </a:lnTo>
                    <a:lnTo>
                      <a:pt x="341" y="309"/>
                    </a:lnTo>
                    <a:lnTo>
                      <a:pt x="326" y="280"/>
                    </a:lnTo>
                    <a:lnTo>
                      <a:pt x="311" y="251"/>
                    </a:lnTo>
                    <a:lnTo>
                      <a:pt x="293" y="224"/>
                    </a:lnTo>
                    <a:lnTo>
                      <a:pt x="276" y="197"/>
                    </a:lnTo>
                    <a:lnTo>
                      <a:pt x="257" y="171"/>
                    </a:lnTo>
                    <a:lnTo>
                      <a:pt x="288" y="175"/>
                    </a:lnTo>
                    <a:lnTo>
                      <a:pt x="318" y="181"/>
                    </a:lnTo>
                    <a:lnTo>
                      <a:pt x="349" y="188"/>
                    </a:lnTo>
                    <a:lnTo>
                      <a:pt x="379" y="196"/>
                    </a:lnTo>
                    <a:lnTo>
                      <a:pt x="409" y="206"/>
                    </a:lnTo>
                    <a:lnTo>
                      <a:pt x="438" y="217"/>
                    </a:lnTo>
                    <a:lnTo>
                      <a:pt x="467" y="229"/>
                    </a:lnTo>
                    <a:lnTo>
                      <a:pt x="496" y="242"/>
                    </a:lnTo>
                    <a:lnTo>
                      <a:pt x="471" y="214"/>
                    </a:lnTo>
                    <a:lnTo>
                      <a:pt x="444" y="188"/>
                    </a:lnTo>
                    <a:lnTo>
                      <a:pt x="414" y="163"/>
                    </a:lnTo>
                    <a:lnTo>
                      <a:pt x="384" y="139"/>
                    </a:lnTo>
                    <a:lnTo>
                      <a:pt x="352" y="145"/>
                    </a:lnTo>
                    <a:lnTo>
                      <a:pt x="320" y="152"/>
                    </a:lnTo>
                    <a:lnTo>
                      <a:pt x="289" y="160"/>
                    </a:lnTo>
                    <a:lnTo>
                      <a:pt x="257" y="171"/>
                    </a:lnTo>
                    <a:lnTo>
                      <a:pt x="250" y="139"/>
                    </a:lnTo>
                    <a:lnTo>
                      <a:pt x="242" y="106"/>
                    </a:lnTo>
                    <a:lnTo>
                      <a:pt x="232" y="75"/>
                    </a:lnTo>
                    <a:lnTo>
                      <a:pt x="221" y="45"/>
                    </a:lnTo>
                    <a:lnTo>
                      <a:pt x="185" y="31"/>
                    </a:lnTo>
                    <a:lnTo>
                      <a:pt x="149" y="18"/>
                    </a:lnTo>
                    <a:lnTo>
                      <a:pt x="112" y="8"/>
                    </a:lnTo>
                    <a:lnTo>
                      <a:pt x="75" y="0"/>
                    </a:lnTo>
                    <a:close/>
                  </a:path>
                </a:pathLst>
              </a:custGeom>
              <a:solidFill>
                <a:srgbClr val="ED750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9" name="Freeform 167"/>
              <p:cNvSpPr>
                <a:spLocks/>
              </p:cNvSpPr>
              <p:nvPr userDrawn="1"/>
            </p:nvSpPr>
            <p:spPr bwMode="auto">
              <a:xfrm>
                <a:off x="4945" y="3412"/>
                <a:ext cx="143" cy="65"/>
              </a:xfrm>
              <a:custGeom>
                <a:avLst/>
                <a:gdLst/>
                <a:ahLst/>
                <a:cxnLst>
                  <a:cxn ang="0">
                    <a:pos x="101" y="0"/>
                  </a:cxn>
                  <a:cxn ang="0">
                    <a:pos x="76" y="0"/>
                  </a:cxn>
                  <a:cxn ang="0">
                    <a:pos x="51" y="1"/>
                  </a:cxn>
                  <a:cxn ang="0">
                    <a:pos x="25" y="3"/>
                  </a:cxn>
                  <a:cxn ang="0">
                    <a:pos x="0" y="6"/>
                  </a:cxn>
                  <a:cxn ang="0">
                    <a:pos x="25" y="26"/>
                  </a:cxn>
                  <a:cxn ang="0">
                    <a:pos x="48" y="48"/>
                  </a:cxn>
                  <a:cxn ang="0">
                    <a:pos x="72" y="70"/>
                  </a:cxn>
                  <a:cxn ang="0">
                    <a:pos x="95" y="93"/>
                  </a:cxn>
                  <a:cxn ang="0">
                    <a:pos x="115" y="118"/>
                  </a:cxn>
                  <a:cxn ang="0">
                    <a:pos x="136" y="143"/>
                  </a:cxn>
                  <a:cxn ang="0">
                    <a:pos x="155" y="169"/>
                  </a:cxn>
                  <a:cxn ang="0">
                    <a:pos x="174" y="196"/>
                  </a:cxn>
                  <a:cxn ang="0">
                    <a:pos x="193" y="192"/>
                  </a:cxn>
                  <a:cxn ang="0">
                    <a:pos x="214" y="188"/>
                  </a:cxn>
                  <a:cxn ang="0">
                    <a:pos x="234" y="185"/>
                  </a:cxn>
                  <a:cxn ang="0">
                    <a:pos x="254" y="183"/>
                  </a:cxn>
                  <a:cxn ang="0">
                    <a:pos x="274" y="181"/>
                  </a:cxn>
                  <a:cxn ang="0">
                    <a:pos x="295" y="180"/>
                  </a:cxn>
                  <a:cxn ang="0">
                    <a:pos x="315" y="179"/>
                  </a:cxn>
                  <a:cxn ang="0">
                    <a:pos x="336" y="179"/>
                  </a:cxn>
                  <a:cxn ang="0">
                    <a:pos x="359" y="179"/>
                  </a:cxn>
                  <a:cxn ang="0">
                    <a:pos x="383" y="180"/>
                  </a:cxn>
                  <a:cxn ang="0">
                    <a:pos x="407" y="182"/>
                  </a:cxn>
                  <a:cxn ang="0">
                    <a:pos x="431" y="185"/>
                  </a:cxn>
                  <a:cxn ang="0">
                    <a:pos x="411" y="160"/>
                  </a:cxn>
                  <a:cxn ang="0">
                    <a:pos x="392" y="137"/>
                  </a:cxn>
                  <a:cxn ang="0">
                    <a:pos x="370" y="114"/>
                  </a:cxn>
                  <a:cxn ang="0">
                    <a:pos x="348" y="92"/>
                  </a:cxn>
                  <a:cxn ang="0">
                    <a:pos x="325" y="71"/>
                  </a:cxn>
                  <a:cxn ang="0">
                    <a:pos x="300" y="51"/>
                  </a:cxn>
                  <a:cxn ang="0">
                    <a:pos x="275" y="32"/>
                  </a:cxn>
                  <a:cxn ang="0">
                    <a:pos x="249" y="14"/>
                  </a:cxn>
                  <a:cxn ang="0">
                    <a:pos x="213" y="7"/>
                  </a:cxn>
                  <a:cxn ang="0">
                    <a:pos x="176" y="3"/>
                  </a:cxn>
                  <a:cxn ang="0">
                    <a:pos x="139" y="0"/>
                  </a:cxn>
                  <a:cxn ang="0">
                    <a:pos x="101" y="0"/>
                  </a:cxn>
                </a:cxnLst>
                <a:rect l="0" t="0" r="r" b="b"/>
                <a:pathLst>
                  <a:path w="431" h="196">
                    <a:moveTo>
                      <a:pt x="101" y="0"/>
                    </a:moveTo>
                    <a:lnTo>
                      <a:pt x="76" y="0"/>
                    </a:lnTo>
                    <a:lnTo>
                      <a:pt x="51" y="1"/>
                    </a:lnTo>
                    <a:lnTo>
                      <a:pt x="25" y="3"/>
                    </a:lnTo>
                    <a:lnTo>
                      <a:pt x="0" y="6"/>
                    </a:lnTo>
                    <a:lnTo>
                      <a:pt x="25" y="26"/>
                    </a:lnTo>
                    <a:lnTo>
                      <a:pt x="48" y="48"/>
                    </a:lnTo>
                    <a:lnTo>
                      <a:pt x="72" y="70"/>
                    </a:lnTo>
                    <a:lnTo>
                      <a:pt x="95" y="93"/>
                    </a:lnTo>
                    <a:lnTo>
                      <a:pt x="115" y="118"/>
                    </a:lnTo>
                    <a:lnTo>
                      <a:pt x="136" y="143"/>
                    </a:lnTo>
                    <a:lnTo>
                      <a:pt x="155" y="169"/>
                    </a:lnTo>
                    <a:lnTo>
                      <a:pt x="174" y="196"/>
                    </a:lnTo>
                    <a:lnTo>
                      <a:pt x="193" y="192"/>
                    </a:lnTo>
                    <a:lnTo>
                      <a:pt x="214" y="188"/>
                    </a:lnTo>
                    <a:lnTo>
                      <a:pt x="234" y="185"/>
                    </a:lnTo>
                    <a:lnTo>
                      <a:pt x="254" y="183"/>
                    </a:lnTo>
                    <a:lnTo>
                      <a:pt x="274" y="181"/>
                    </a:lnTo>
                    <a:lnTo>
                      <a:pt x="295" y="180"/>
                    </a:lnTo>
                    <a:lnTo>
                      <a:pt x="315" y="179"/>
                    </a:lnTo>
                    <a:lnTo>
                      <a:pt x="336" y="179"/>
                    </a:lnTo>
                    <a:lnTo>
                      <a:pt x="359" y="179"/>
                    </a:lnTo>
                    <a:lnTo>
                      <a:pt x="383" y="180"/>
                    </a:lnTo>
                    <a:lnTo>
                      <a:pt x="407" y="182"/>
                    </a:lnTo>
                    <a:lnTo>
                      <a:pt x="431" y="185"/>
                    </a:lnTo>
                    <a:lnTo>
                      <a:pt x="411" y="160"/>
                    </a:lnTo>
                    <a:lnTo>
                      <a:pt x="392" y="137"/>
                    </a:lnTo>
                    <a:lnTo>
                      <a:pt x="370" y="114"/>
                    </a:lnTo>
                    <a:lnTo>
                      <a:pt x="348" y="92"/>
                    </a:lnTo>
                    <a:lnTo>
                      <a:pt x="325" y="71"/>
                    </a:lnTo>
                    <a:lnTo>
                      <a:pt x="300" y="51"/>
                    </a:lnTo>
                    <a:lnTo>
                      <a:pt x="275" y="32"/>
                    </a:lnTo>
                    <a:lnTo>
                      <a:pt x="249" y="14"/>
                    </a:lnTo>
                    <a:lnTo>
                      <a:pt x="213" y="7"/>
                    </a:lnTo>
                    <a:lnTo>
                      <a:pt x="176" y="3"/>
                    </a:lnTo>
                    <a:lnTo>
                      <a:pt x="139" y="0"/>
                    </a:lnTo>
                    <a:lnTo>
                      <a:pt x="101" y="0"/>
                    </a:lnTo>
                    <a:close/>
                  </a:path>
                </a:pathLst>
              </a:custGeom>
              <a:solidFill>
                <a:srgbClr val="ED540E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0" name="Freeform 168"/>
              <p:cNvSpPr>
                <a:spLocks/>
              </p:cNvSpPr>
              <p:nvPr userDrawn="1"/>
            </p:nvSpPr>
            <p:spPr bwMode="auto">
              <a:xfrm>
                <a:off x="5027" y="3527"/>
                <a:ext cx="45" cy="3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9" y="26"/>
                  </a:cxn>
                  <a:cxn ang="0">
                    <a:pos x="16" y="52"/>
                  </a:cxn>
                  <a:cxn ang="0">
                    <a:pos x="23" y="78"/>
                  </a:cxn>
                  <a:cxn ang="0">
                    <a:pos x="29" y="105"/>
                  </a:cxn>
                  <a:cxn ang="0">
                    <a:pos x="29" y="105"/>
                  </a:cxn>
                  <a:cxn ang="0">
                    <a:pos x="29" y="105"/>
                  </a:cxn>
                  <a:cxn ang="0">
                    <a:pos x="55" y="96"/>
                  </a:cxn>
                  <a:cxn ang="0">
                    <a:pos x="82" y="90"/>
                  </a:cxn>
                  <a:cxn ang="0">
                    <a:pos x="108" y="83"/>
                  </a:cxn>
                  <a:cxn ang="0">
                    <a:pos x="135" y="78"/>
                  </a:cxn>
                  <a:cxn ang="0">
                    <a:pos x="119" y="67"/>
                  </a:cxn>
                  <a:cxn ang="0">
                    <a:pos x="103" y="55"/>
                  </a:cxn>
                  <a:cxn ang="0">
                    <a:pos x="87" y="45"/>
                  </a:cxn>
                  <a:cxn ang="0">
                    <a:pos x="69" y="35"/>
                  </a:cxn>
                  <a:cxn ang="0">
                    <a:pos x="52" y="25"/>
                  </a:cxn>
                  <a:cxn ang="0">
                    <a:pos x="35" y="16"/>
                  </a:cxn>
                  <a:cxn ang="0">
                    <a:pos x="17" y="8"/>
                  </a:cxn>
                  <a:cxn ang="0">
                    <a:pos x="0" y="0"/>
                  </a:cxn>
                </a:cxnLst>
                <a:rect l="0" t="0" r="r" b="b"/>
                <a:pathLst>
                  <a:path w="135" h="105">
                    <a:moveTo>
                      <a:pt x="0" y="0"/>
                    </a:moveTo>
                    <a:lnTo>
                      <a:pt x="9" y="26"/>
                    </a:lnTo>
                    <a:lnTo>
                      <a:pt x="16" y="52"/>
                    </a:lnTo>
                    <a:lnTo>
                      <a:pt x="23" y="78"/>
                    </a:lnTo>
                    <a:lnTo>
                      <a:pt x="29" y="105"/>
                    </a:lnTo>
                    <a:lnTo>
                      <a:pt x="29" y="105"/>
                    </a:lnTo>
                    <a:lnTo>
                      <a:pt x="29" y="105"/>
                    </a:lnTo>
                    <a:lnTo>
                      <a:pt x="55" y="96"/>
                    </a:lnTo>
                    <a:lnTo>
                      <a:pt x="82" y="90"/>
                    </a:lnTo>
                    <a:lnTo>
                      <a:pt x="108" y="83"/>
                    </a:lnTo>
                    <a:lnTo>
                      <a:pt x="135" y="78"/>
                    </a:lnTo>
                    <a:lnTo>
                      <a:pt x="119" y="67"/>
                    </a:lnTo>
                    <a:lnTo>
                      <a:pt x="103" y="55"/>
                    </a:lnTo>
                    <a:lnTo>
                      <a:pt x="87" y="45"/>
                    </a:lnTo>
                    <a:lnTo>
                      <a:pt x="69" y="35"/>
                    </a:lnTo>
                    <a:lnTo>
                      <a:pt x="52" y="25"/>
                    </a:lnTo>
                    <a:lnTo>
                      <a:pt x="35" y="16"/>
                    </a:lnTo>
                    <a:lnTo>
                      <a:pt x="17" y="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D540E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1" name="Freeform 169"/>
              <p:cNvSpPr>
                <a:spLocks/>
              </p:cNvSpPr>
              <p:nvPr userDrawn="1"/>
            </p:nvSpPr>
            <p:spPr bwMode="auto">
              <a:xfrm>
                <a:off x="5076" y="3431"/>
                <a:ext cx="55" cy="42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1" y="30"/>
                  </a:cxn>
                  <a:cxn ang="0">
                    <a:pos x="21" y="61"/>
                  </a:cxn>
                  <a:cxn ang="0">
                    <a:pos x="29" y="94"/>
                  </a:cxn>
                  <a:cxn ang="0">
                    <a:pos x="36" y="126"/>
                  </a:cxn>
                  <a:cxn ang="0">
                    <a:pos x="68" y="115"/>
                  </a:cxn>
                  <a:cxn ang="0">
                    <a:pos x="99" y="107"/>
                  </a:cxn>
                  <a:cxn ang="0">
                    <a:pos x="131" y="100"/>
                  </a:cxn>
                  <a:cxn ang="0">
                    <a:pos x="163" y="94"/>
                  </a:cxn>
                  <a:cxn ang="0">
                    <a:pos x="145" y="80"/>
                  </a:cxn>
                  <a:cxn ang="0">
                    <a:pos x="125" y="67"/>
                  </a:cxn>
                  <a:cxn ang="0">
                    <a:pos x="105" y="54"/>
                  </a:cxn>
                  <a:cxn ang="0">
                    <a:pos x="84" y="42"/>
                  </a:cxn>
                  <a:cxn ang="0">
                    <a:pos x="64" y="30"/>
                  </a:cxn>
                  <a:cxn ang="0">
                    <a:pos x="43" y="19"/>
                  </a:cxn>
                  <a:cxn ang="0">
                    <a:pos x="22" y="9"/>
                  </a:cxn>
                  <a:cxn ang="0">
                    <a:pos x="0" y="0"/>
                  </a:cxn>
                </a:cxnLst>
                <a:rect l="0" t="0" r="r" b="b"/>
                <a:pathLst>
                  <a:path w="163" h="126">
                    <a:moveTo>
                      <a:pt x="0" y="0"/>
                    </a:moveTo>
                    <a:lnTo>
                      <a:pt x="11" y="30"/>
                    </a:lnTo>
                    <a:lnTo>
                      <a:pt x="21" y="61"/>
                    </a:lnTo>
                    <a:lnTo>
                      <a:pt x="29" y="94"/>
                    </a:lnTo>
                    <a:lnTo>
                      <a:pt x="36" y="126"/>
                    </a:lnTo>
                    <a:lnTo>
                      <a:pt x="68" y="115"/>
                    </a:lnTo>
                    <a:lnTo>
                      <a:pt x="99" y="107"/>
                    </a:lnTo>
                    <a:lnTo>
                      <a:pt x="131" y="100"/>
                    </a:lnTo>
                    <a:lnTo>
                      <a:pt x="163" y="94"/>
                    </a:lnTo>
                    <a:lnTo>
                      <a:pt x="145" y="80"/>
                    </a:lnTo>
                    <a:lnTo>
                      <a:pt x="125" y="67"/>
                    </a:lnTo>
                    <a:lnTo>
                      <a:pt x="105" y="54"/>
                    </a:lnTo>
                    <a:lnTo>
                      <a:pt x="84" y="42"/>
                    </a:lnTo>
                    <a:lnTo>
                      <a:pt x="64" y="30"/>
                    </a:lnTo>
                    <a:lnTo>
                      <a:pt x="43" y="19"/>
                    </a:lnTo>
                    <a:lnTo>
                      <a:pt x="22" y="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D540E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2" name="Freeform 170"/>
              <p:cNvSpPr>
                <a:spLocks/>
              </p:cNvSpPr>
              <p:nvPr userDrawn="1"/>
            </p:nvSpPr>
            <p:spPr bwMode="auto">
              <a:xfrm>
                <a:off x="5088" y="3473"/>
                <a:ext cx="124" cy="9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9" y="26"/>
                  </a:cxn>
                  <a:cxn ang="0">
                    <a:pos x="36" y="53"/>
                  </a:cxn>
                  <a:cxn ang="0">
                    <a:pos x="54" y="80"/>
                  </a:cxn>
                  <a:cxn ang="0">
                    <a:pos x="69" y="109"/>
                  </a:cxn>
                  <a:cxn ang="0">
                    <a:pos x="84" y="138"/>
                  </a:cxn>
                  <a:cxn ang="0">
                    <a:pos x="97" y="167"/>
                  </a:cxn>
                  <a:cxn ang="0">
                    <a:pos x="109" y="198"/>
                  </a:cxn>
                  <a:cxn ang="0">
                    <a:pos x="119" y="228"/>
                  </a:cxn>
                  <a:cxn ang="0">
                    <a:pos x="151" y="230"/>
                  </a:cxn>
                  <a:cxn ang="0">
                    <a:pos x="183" y="234"/>
                  </a:cxn>
                  <a:cxn ang="0">
                    <a:pos x="216" y="239"/>
                  </a:cxn>
                  <a:cxn ang="0">
                    <a:pos x="247" y="245"/>
                  </a:cxn>
                  <a:cxn ang="0">
                    <a:pos x="278" y="253"/>
                  </a:cxn>
                  <a:cxn ang="0">
                    <a:pos x="310" y="262"/>
                  </a:cxn>
                  <a:cxn ang="0">
                    <a:pos x="341" y="272"/>
                  </a:cxn>
                  <a:cxn ang="0">
                    <a:pos x="371" y="284"/>
                  </a:cxn>
                  <a:cxn ang="0">
                    <a:pos x="358" y="255"/>
                  </a:cxn>
                  <a:cxn ang="0">
                    <a:pos x="345" y="227"/>
                  </a:cxn>
                  <a:cxn ang="0">
                    <a:pos x="330" y="200"/>
                  </a:cxn>
                  <a:cxn ang="0">
                    <a:pos x="314" y="173"/>
                  </a:cxn>
                  <a:cxn ang="0">
                    <a:pos x="297" y="146"/>
                  </a:cxn>
                  <a:cxn ang="0">
                    <a:pos x="279" y="121"/>
                  </a:cxn>
                  <a:cxn ang="0">
                    <a:pos x="260" y="96"/>
                  </a:cxn>
                  <a:cxn ang="0">
                    <a:pos x="239" y="71"/>
                  </a:cxn>
                  <a:cxn ang="0">
                    <a:pos x="210" y="58"/>
                  </a:cxn>
                  <a:cxn ang="0">
                    <a:pos x="181" y="46"/>
                  </a:cxn>
                  <a:cxn ang="0">
                    <a:pos x="152" y="35"/>
                  </a:cxn>
                  <a:cxn ang="0">
                    <a:pos x="122" y="25"/>
                  </a:cxn>
                  <a:cxn ang="0">
                    <a:pos x="92" y="17"/>
                  </a:cxn>
                  <a:cxn ang="0">
                    <a:pos x="61" y="10"/>
                  </a:cxn>
                  <a:cxn ang="0">
                    <a:pos x="31" y="4"/>
                  </a:cxn>
                  <a:cxn ang="0">
                    <a:pos x="0" y="0"/>
                  </a:cxn>
                </a:cxnLst>
                <a:rect l="0" t="0" r="r" b="b"/>
                <a:pathLst>
                  <a:path w="371" h="284">
                    <a:moveTo>
                      <a:pt x="0" y="0"/>
                    </a:moveTo>
                    <a:lnTo>
                      <a:pt x="19" y="26"/>
                    </a:lnTo>
                    <a:lnTo>
                      <a:pt x="36" y="53"/>
                    </a:lnTo>
                    <a:lnTo>
                      <a:pt x="54" y="80"/>
                    </a:lnTo>
                    <a:lnTo>
                      <a:pt x="69" y="109"/>
                    </a:lnTo>
                    <a:lnTo>
                      <a:pt x="84" y="138"/>
                    </a:lnTo>
                    <a:lnTo>
                      <a:pt x="97" y="167"/>
                    </a:lnTo>
                    <a:lnTo>
                      <a:pt x="109" y="198"/>
                    </a:lnTo>
                    <a:lnTo>
                      <a:pt x="119" y="228"/>
                    </a:lnTo>
                    <a:lnTo>
                      <a:pt x="151" y="230"/>
                    </a:lnTo>
                    <a:lnTo>
                      <a:pt x="183" y="234"/>
                    </a:lnTo>
                    <a:lnTo>
                      <a:pt x="216" y="239"/>
                    </a:lnTo>
                    <a:lnTo>
                      <a:pt x="247" y="245"/>
                    </a:lnTo>
                    <a:lnTo>
                      <a:pt x="278" y="253"/>
                    </a:lnTo>
                    <a:lnTo>
                      <a:pt x="310" y="262"/>
                    </a:lnTo>
                    <a:lnTo>
                      <a:pt x="341" y="272"/>
                    </a:lnTo>
                    <a:lnTo>
                      <a:pt x="371" y="284"/>
                    </a:lnTo>
                    <a:lnTo>
                      <a:pt x="358" y="255"/>
                    </a:lnTo>
                    <a:lnTo>
                      <a:pt x="345" y="227"/>
                    </a:lnTo>
                    <a:lnTo>
                      <a:pt x="330" y="200"/>
                    </a:lnTo>
                    <a:lnTo>
                      <a:pt x="314" y="173"/>
                    </a:lnTo>
                    <a:lnTo>
                      <a:pt x="297" y="146"/>
                    </a:lnTo>
                    <a:lnTo>
                      <a:pt x="279" y="121"/>
                    </a:lnTo>
                    <a:lnTo>
                      <a:pt x="260" y="96"/>
                    </a:lnTo>
                    <a:lnTo>
                      <a:pt x="239" y="71"/>
                    </a:lnTo>
                    <a:lnTo>
                      <a:pt x="210" y="58"/>
                    </a:lnTo>
                    <a:lnTo>
                      <a:pt x="181" y="46"/>
                    </a:lnTo>
                    <a:lnTo>
                      <a:pt x="152" y="35"/>
                    </a:lnTo>
                    <a:lnTo>
                      <a:pt x="122" y="25"/>
                    </a:lnTo>
                    <a:lnTo>
                      <a:pt x="92" y="17"/>
                    </a:lnTo>
                    <a:lnTo>
                      <a:pt x="61" y="10"/>
                    </a:lnTo>
                    <a:lnTo>
                      <a:pt x="31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D540E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3" name="Freeform 171"/>
              <p:cNvSpPr>
                <a:spLocks/>
              </p:cNvSpPr>
              <p:nvPr userDrawn="1"/>
            </p:nvSpPr>
            <p:spPr bwMode="auto">
              <a:xfrm>
                <a:off x="5070" y="3582"/>
                <a:ext cx="128" cy="128"/>
              </a:xfrm>
              <a:custGeom>
                <a:avLst/>
                <a:gdLst/>
                <a:ahLst/>
                <a:cxnLst>
                  <a:cxn ang="0">
                    <a:pos x="116" y="21"/>
                  </a:cxn>
                  <a:cxn ang="0">
                    <a:pos x="148" y="62"/>
                  </a:cxn>
                  <a:cxn ang="0">
                    <a:pos x="175" y="106"/>
                  </a:cxn>
                  <a:cxn ang="0">
                    <a:pos x="198" y="152"/>
                  </a:cxn>
                  <a:cxn ang="0">
                    <a:pos x="183" y="166"/>
                  </a:cxn>
                  <a:cxn ang="0">
                    <a:pos x="132" y="150"/>
                  </a:cxn>
                  <a:cxn ang="0">
                    <a:pos x="80" y="139"/>
                  </a:cxn>
                  <a:cxn ang="0">
                    <a:pos x="27" y="132"/>
                  </a:cxn>
                  <a:cxn ang="0">
                    <a:pos x="9" y="163"/>
                  </a:cxn>
                  <a:cxn ang="0">
                    <a:pos x="23" y="231"/>
                  </a:cxn>
                  <a:cxn ang="0">
                    <a:pos x="40" y="275"/>
                  </a:cxn>
                  <a:cxn ang="0">
                    <a:pos x="64" y="297"/>
                  </a:cxn>
                  <a:cxn ang="0">
                    <a:pos x="87" y="321"/>
                  </a:cxn>
                  <a:cxn ang="0">
                    <a:pos x="109" y="344"/>
                  </a:cxn>
                  <a:cxn ang="0">
                    <a:pos x="153" y="361"/>
                  </a:cxn>
                  <a:cxn ang="0">
                    <a:pos x="221" y="375"/>
                  </a:cxn>
                  <a:cxn ang="0">
                    <a:pos x="252" y="357"/>
                  </a:cxn>
                  <a:cxn ang="0">
                    <a:pos x="246" y="305"/>
                  </a:cxn>
                  <a:cxn ang="0">
                    <a:pos x="234" y="253"/>
                  </a:cxn>
                  <a:cxn ang="0">
                    <a:pos x="218" y="201"/>
                  </a:cxn>
                  <a:cxn ang="0">
                    <a:pos x="232" y="186"/>
                  </a:cxn>
                  <a:cxn ang="0">
                    <a:pos x="278" y="210"/>
                  </a:cxn>
                  <a:cxn ang="0">
                    <a:pos x="323" y="237"/>
                  </a:cxn>
                  <a:cxn ang="0">
                    <a:pos x="365" y="268"/>
                  </a:cxn>
                  <a:cxn ang="0">
                    <a:pos x="370" y="257"/>
                  </a:cxn>
                  <a:cxn ang="0">
                    <a:pos x="337" y="203"/>
                  </a:cxn>
                  <a:cxn ang="0">
                    <a:pos x="301" y="176"/>
                  </a:cxn>
                  <a:cxn ang="0">
                    <a:pos x="269" y="175"/>
                  </a:cxn>
                  <a:cxn ang="0">
                    <a:pos x="242" y="175"/>
                  </a:cxn>
                  <a:cxn ang="0">
                    <a:pos x="220" y="175"/>
                  </a:cxn>
                  <a:cxn ang="0">
                    <a:pos x="209" y="149"/>
                  </a:cxn>
                  <a:cxn ang="0">
                    <a:pos x="209" y="94"/>
                  </a:cxn>
                  <a:cxn ang="0">
                    <a:pos x="181" y="49"/>
                  </a:cxn>
                  <a:cxn ang="0">
                    <a:pos x="127" y="14"/>
                  </a:cxn>
                </a:cxnLst>
                <a:rect l="0" t="0" r="r" b="b"/>
                <a:pathLst>
                  <a:path w="384" h="384">
                    <a:moveTo>
                      <a:pt x="100" y="0"/>
                    </a:moveTo>
                    <a:lnTo>
                      <a:pt x="116" y="21"/>
                    </a:lnTo>
                    <a:lnTo>
                      <a:pt x="132" y="41"/>
                    </a:lnTo>
                    <a:lnTo>
                      <a:pt x="148" y="62"/>
                    </a:lnTo>
                    <a:lnTo>
                      <a:pt x="162" y="84"/>
                    </a:lnTo>
                    <a:lnTo>
                      <a:pt x="175" y="106"/>
                    </a:lnTo>
                    <a:lnTo>
                      <a:pt x="186" y="130"/>
                    </a:lnTo>
                    <a:lnTo>
                      <a:pt x="198" y="152"/>
                    </a:lnTo>
                    <a:lnTo>
                      <a:pt x="208" y="176"/>
                    </a:lnTo>
                    <a:lnTo>
                      <a:pt x="183" y="166"/>
                    </a:lnTo>
                    <a:lnTo>
                      <a:pt x="158" y="158"/>
                    </a:lnTo>
                    <a:lnTo>
                      <a:pt x="132" y="150"/>
                    </a:lnTo>
                    <a:lnTo>
                      <a:pt x="107" y="144"/>
                    </a:lnTo>
                    <a:lnTo>
                      <a:pt x="80" y="139"/>
                    </a:lnTo>
                    <a:lnTo>
                      <a:pt x="54" y="135"/>
                    </a:lnTo>
                    <a:lnTo>
                      <a:pt x="27" y="132"/>
                    </a:lnTo>
                    <a:lnTo>
                      <a:pt x="0" y="130"/>
                    </a:lnTo>
                    <a:lnTo>
                      <a:pt x="9" y="163"/>
                    </a:lnTo>
                    <a:lnTo>
                      <a:pt x="17" y="197"/>
                    </a:lnTo>
                    <a:lnTo>
                      <a:pt x="23" y="231"/>
                    </a:lnTo>
                    <a:lnTo>
                      <a:pt x="28" y="266"/>
                    </a:lnTo>
                    <a:lnTo>
                      <a:pt x="40" y="275"/>
                    </a:lnTo>
                    <a:lnTo>
                      <a:pt x="53" y="286"/>
                    </a:lnTo>
                    <a:lnTo>
                      <a:pt x="64" y="297"/>
                    </a:lnTo>
                    <a:lnTo>
                      <a:pt x="76" y="309"/>
                    </a:lnTo>
                    <a:lnTo>
                      <a:pt x="87" y="321"/>
                    </a:lnTo>
                    <a:lnTo>
                      <a:pt x="98" y="333"/>
                    </a:lnTo>
                    <a:lnTo>
                      <a:pt x="109" y="344"/>
                    </a:lnTo>
                    <a:lnTo>
                      <a:pt x="118" y="357"/>
                    </a:lnTo>
                    <a:lnTo>
                      <a:pt x="153" y="361"/>
                    </a:lnTo>
                    <a:lnTo>
                      <a:pt x="188" y="367"/>
                    </a:lnTo>
                    <a:lnTo>
                      <a:pt x="221" y="375"/>
                    </a:lnTo>
                    <a:lnTo>
                      <a:pt x="255" y="384"/>
                    </a:lnTo>
                    <a:lnTo>
                      <a:pt x="252" y="357"/>
                    </a:lnTo>
                    <a:lnTo>
                      <a:pt x="250" y="330"/>
                    </a:lnTo>
                    <a:lnTo>
                      <a:pt x="246" y="305"/>
                    </a:lnTo>
                    <a:lnTo>
                      <a:pt x="240" y="279"/>
                    </a:lnTo>
                    <a:lnTo>
                      <a:pt x="234" y="253"/>
                    </a:lnTo>
                    <a:lnTo>
                      <a:pt x="226" y="227"/>
                    </a:lnTo>
                    <a:lnTo>
                      <a:pt x="218" y="201"/>
                    </a:lnTo>
                    <a:lnTo>
                      <a:pt x="208" y="176"/>
                    </a:lnTo>
                    <a:lnTo>
                      <a:pt x="232" y="186"/>
                    </a:lnTo>
                    <a:lnTo>
                      <a:pt x="256" y="198"/>
                    </a:lnTo>
                    <a:lnTo>
                      <a:pt x="278" y="210"/>
                    </a:lnTo>
                    <a:lnTo>
                      <a:pt x="301" y="222"/>
                    </a:lnTo>
                    <a:lnTo>
                      <a:pt x="323" y="237"/>
                    </a:lnTo>
                    <a:lnTo>
                      <a:pt x="344" y="252"/>
                    </a:lnTo>
                    <a:lnTo>
                      <a:pt x="365" y="268"/>
                    </a:lnTo>
                    <a:lnTo>
                      <a:pt x="384" y="285"/>
                    </a:lnTo>
                    <a:lnTo>
                      <a:pt x="370" y="257"/>
                    </a:lnTo>
                    <a:lnTo>
                      <a:pt x="354" y="230"/>
                    </a:lnTo>
                    <a:lnTo>
                      <a:pt x="337" y="203"/>
                    </a:lnTo>
                    <a:lnTo>
                      <a:pt x="317" y="177"/>
                    </a:lnTo>
                    <a:lnTo>
                      <a:pt x="301" y="176"/>
                    </a:lnTo>
                    <a:lnTo>
                      <a:pt x="285" y="175"/>
                    </a:lnTo>
                    <a:lnTo>
                      <a:pt x="269" y="175"/>
                    </a:lnTo>
                    <a:lnTo>
                      <a:pt x="252" y="175"/>
                    </a:lnTo>
                    <a:lnTo>
                      <a:pt x="242" y="175"/>
                    </a:lnTo>
                    <a:lnTo>
                      <a:pt x="231" y="175"/>
                    </a:lnTo>
                    <a:lnTo>
                      <a:pt x="220" y="175"/>
                    </a:lnTo>
                    <a:lnTo>
                      <a:pt x="208" y="176"/>
                    </a:lnTo>
                    <a:lnTo>
                      <a:pt x="209" y="149"/>
                    </a:lnTo>
                    <a:lnTo>
                      <a:pt x="209" y="121"/>
                    </a:lnTo>
                    <a:lnTo>
                      <a:pt x="209" y="94"/>
                    </a:lnTo>
                    <a:lnTo>
                      <a:pt x="207" y="67"/>
                    </a:lnTo>
                    <a:lnTo>
                      <a:pt x="181" y="49"/>
                    </a:lnTo>
                    <a:lnTo>
                      <a:pt x="154" y="30"/>
                    </a:lnTo>
                    <a:lnTo>
                      <a:pt x="127" y="14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rgbClr val="ED750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4" name="Freeform 172"/>
              <p:cNvSpPr>
                <a:spLocks/>
              </p:cNvSpPr>
              <p:nvPr userDrawn="1"/>
            </p:nvSpPr>
            <p:spPr bwMode="auto">
              <a:xfrm>
                <a:off x="5037" y="3562"/>
                <a:ext cx="102" cy="7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7" y="21"/>
                  </a:cxn>
                  <a:cxn ang="0">
                    <a:pos x="31" y="44"/>
                  </a:cxn>
                  <a:cxn ang="0">
                    <a:pos x="45" y="67"/>
                  </a:cxn>
                  <a:cxn ang="0">
                    <a:pos x="58" y="90"/>
                  </a:cxn>
                  <a:cxn ang="0">
                    <a:pos x="69" y="114"/>
                  </a:cxn>
                  <a:cxn ang="0">
                    <a:pos x="80" y="139"/>
                  </a:cxn>
                  <a:cxn ang="0">
                    <a:pos x="90" y="164"/>
                  </a:cxn>
                  <a:cxn ang="0">
                    <a:pos x="99" y="189"/>
                  </a:cxn>
                  <a:cxn ang="0">
                    <a:pos x="126" y="191"/>
                  </a:cxn>
                  <a:cxn ang="0">
                    <a:pos x="153" y="194"/>
                  </a:cxn>
                  <a:cxn ang="0">
                    <a:pos x="179" y="198"/>
                  </a:cxn>
                  <a:cxn ang="0">
                    <a:pos x="206" y="203"/>
                  </a:cxn>
                  <a:cxn ang="0">
                    <a:pos x="231" y="209"/>
                  </a:cxn>
                  <a:cxn ang="0">
                    <a:pos x="257" y="217"/>
                  </a:cxn>
                  <a:cxn ang="0">
                    <a:pos x="282" y="225"/>
                  </a:cxn>
                  <a:cxn ang="0">
                    <a:pos x="307" y="235"/>
                  </a:cxn>
                  <a:cxn ang="0">
                    <a:pos x="297" y="211"/>
                  </a:cxn>
                  <a:cxn ang="0">
                    <a:pos x="285" y="189"/>
                  </a:cxn>
                  <a:cxn ang="0">
                    <a:pos x="274" y="165"/>
                  </a:cxn>
                  <a:cxn ang="0">
                    <a:pos x="261" y="143"/>
                  </a:cxn>
                  <a:cxn ang="0">
                    <a:pos x="247" y="121"/>
                  </a:cxn>
                  <a:cxn ang="0">
                    <a:pos x="231" y="100"/>
                  </a:cxn>
                  <a:cxn ang="0">
                    <a:pos x="215" y="80"/>
                  </a:cxn>
                  <a:cxn ang="0">
                    <a:pos x="199" y="59"/>
                  </a:cxn>
                  <a:cxn ang="0">
                    <a:pos x="175" y="48"/>
                  </a:cxn>
                  <a:cxn ang="0">
                    <a:pos x="150" y="38"/>
                  </a:cxn>
                  <a:cxn ang="0">
                    <a:pos x="127" y="29"/>
                  </a:cxn>
                  <a:cxn ang="0">
                    <a:pos x="102" y="21"/>
                  </a:cxn>
                  <a:cxn ang="0">
                    <a:pos x="77" y="14"/>
                  </a:cxn>
                  <a:cxn ang="0">
                    <a:pos x="51" y="8"/>
                  </a:cxn>
                  <a:cxn ang="0">
                    <a:pos x="26" y="3"/>
                  </a:cxn>
                  <a:cxn ang="0">
                    <a:pos x="0" y="0"/>
                  </a:cxn>
                </a:cxnLst>
                <a:rect l="0" t="0" r="r" b="b"/>
                <a:pathLst>
                  <a:path w="307" h="235">
                    <a:moveTo>
                      <a:pt x="0" y="0"/>
                    </a:moveTo>
                    <a:lnTo>
                      <a:pt x="17" y="21"/>
                    </a:lnTo>
                    <a:lnTo>
                      <a:pt x="31" y="44"/>
                    </a:lnTo>
                    <a:lnTo>
                      <a:pt x="45" y="67"/>
                    </a:lnTo>
                    <a:lnTo>
                      <a:pt x="58" y="90"/>
                    </a:lnTo>
                    <a:lnTo>
                      <a:pt x="69" y="114"/>
                    </a:lnTo>
                    <a:lnTo>
                      <a:pt x="80" y="139"/>
                    </a:lnTo>
                    <a:lnTo>
                      <a:pt x="90" y="164"/>
                    </a:lnTo>
                    <a:lnTo>
                      <a:pt x="99" y="189"/>
                    </a:lnTo>
                    <a:lnTo>
                      <a:pt x="126" y="191"/>
                    </a:lnTo>
                    <a:lnTo>
                      <a:pt x="153" y="194"/>
                    </a:lnTo>
                    <a:lnTo>
                      <a:pt x="179" y="198"/>
                    </a:lnTo>
                    <a:lnTo>
                      <a:pt x="206" y="203"/>
                    </a:lnTo>
                    <a:lnTo>
                      <a:pt x="231" y="209"/>
                    </a:lnTo>
                    <a:lnTo>
                      <a:pt x="257" y="217"/>
                    </a:lnTo>
                    <a:lnTo>
                      <a:pt x="282" y="225"/>
                    </a:lnTo>
                    <a:lnTo>
                      <a:pt x="307" y="235"/>
                    </a:lnTo>
                    <a:lnTo>
                      <a:pt x="297" y="211"/>
                    </a:lnTo>
                    <a:lnTo>
                      <a:pt x="285" y="189"/>
                    </a:lnTo>
                    <a:lnTo>
                      <a:pt x="274" y="165"/>
                    </a:lnTo>
                    <a:lnTo>
                      <a:pt x="261" y="143"/>
                    </a:lnTo>
                    <a:lnTo>
                      <a:pt x="247" y="121"/>
                    </a:lnTo>
                    <a:lnTo>
                      <a:pt x="231" y="100"/>
                    </a:lnTo>
                    <a:lnTo>
                      <a:pt x="215" y="80"/>
                    </a:lnTo>
                    <a:lnTo>
                      <a:pt x="199" y="59"/>
                    </a:lnTo>
                    <a:lnTo>
                      <a:pt x="175" y="48"/>
                    </a:lnTo>
                    <a:lnTo>
                      <a:pt x="150" y="38"/>
                    </a:lnTo>
                    <a:lnTo>
                      <a:pt x="127" y="29"/>
                    </a:lnTo>
                    <a:lnTo>
                      <a:pt x="102" y="21"/>
                    </a:lnTo>
                    <a:lnTo>
                      <a:pt x="77" y="14"/>
                    </a:lnTo>
                    <a:lnTo>
                      <a:pt x="51" y="8"/>
                    </a:lnTo>
                    <a:lnTo>
                      <a:pt x="26" y="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D540E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5" name="Freeform 173"/>
              <p:cNvSpPr>
                <a:spLocks/>
              </p:cNvSpPr>
              <p:nvPr userDrawn="1"/>
            </p:nvSpPr>
            <p:spPr bwMode="auto">
              <a:xfrm>
                <a:off x="5079" y="3670"/>
                <a:ext cx="30" cy="31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" y="22"/>
                  </a:cxn>
                  <a:cxn ang="0">
                    <a:pos x="2" y="45"/>
                  </a:cxn>
                  <a:cxn ang="0">
                    <a:pos x="2" y="68"/>
                  </a:cxn>
                  <a:cxn ang="0">
                    <a:pos x="1" y="90"/>
                  </a:cxn>
                  <a:cxn ang="0">
                    <a:pos x="9" y="89"/>
                  </a:cxn>
                  <a:cxn ang="0">
                    <a:pos x="19" y="89"/>
                  </a:cxn>
                  <a:cxn ang="0">
                    <a:pos x="28" y="89"/>
                  </a:cxn>
                  <a:cxn ang="0">
                    <a:pos x="36" y="89"/>
                  </a:cxn>
                  <a:cxn ang="0">
                    <a:pos x="50" y="89"/>
                  </a:cxn>
                  <a:cxn ang="0">
                    <a:pos x="63" y="89"/>
                  </a:cxn>
                  <a:cxn ang="0">
                    <a:pos x="77" y="90"/>
                  </a:cxn>
                  <a:cxn ang="0">
                    <a:pos x="90" y="91"/>
                  </a:cxn>
                  <a:cxn ang="0">
                    <a:pos x="81" y="78"/>
                  </a:cxn>
                  <a:cxn ang="0">
                    <a:pos x="70" y="67"/>
                  </a:cxn>
                  <a:cxn ang="0">
                    <a:pos x="59" y="55"/>
                  </a:cxn>
                  <a:cxn ang="0">
                    <a:pos x="48" y="43"/>
                  </a:cxn>
                  <a:cxn ang="0">
                    <a:pos x="36" y="31"/>
                  </a:cxn>
                  <a:cxn ang="0">
                    <a:pos x="25" y="20"/>
                  </a:cxn>
                  <a:cxn ang="0">
                    <a:pos x="12" y="9"/>
                  </a:cxn>
                  <a:cxn ang="0">
                    <a:pos x="0" y="0"/>
                  </a:cxn>
                </a:cxnLst>
                <a:rect l="0" t="0" r="r" b="b"/>
                <a:pathLst>
                  <a:path w="90" h="91">
                    <a:moveTo>
                      <a:pt x="0" y="0"/>
                    </a:moveTo>
                    <a:lnTo>
                      <a:pt x="1" y="22"/>
                    </a:lnTo>
                    <a:lnTo>
                      <a:pt x="2" y="45"/>
                    </a:lnTo>
                    <a:lnTo>
                      <a:pt x="2" y="68"/>
                    </a:lnTo>
                    <a:lnTo>
                      <a:pt x="1" y="90"/>
                    </a:lnTo>
                    <a:lnTo>
                      <a:pt x="9" y="89"/>
                    </a:lnTo>
                    <a:lnTo>
                      <a:pt x="19" y="89"/>
                    </a:lnTo>
                    <a:lnTo>
                      <a:pt x="28" y="89"/>
                    </a:lnTo>
                    <a:lnTo>
                      <a:pt x="36" y="89"/>
                    </a:lnTo>
                    <a:lnTo>
                      <a:pt x="50" y="89"/>
                    </a:lnTo>
                    <a:lnTo>
                      <a:pt x="63" y="89"/>
                    </a:lnTo>
                    <a:lnTo>
                      <a:pt x="77" y="90"/>
                    </a:lnTo>
                    <a:lnTo>
                      <a:pt x="90" y="91"/>
                    </a:lnTo>
                    <a:lnTo>
                      <a:pt x="81" y="78"/>
                    </a:lnTo>
                    <a:lnTo>
                      <a:pt x="70" y="67"/>
                    </a:lnTo>
                    <a:lnTo>
                      <a:pt x="59" y="55"/>
                    </a:lnTo>
                    <a:lnTo>
                      <a:pt x="48" y="43"/>
                    </a:lnTo>
                    <a:lnTo>
                      <a:pt x="36" y="31"/>
                    </a:lnTo>
                    <a:lnTo>
                      <a:pt x="25" y="20"/>
                    </a:lnTo>
                    <a:lnTo>
                      <a:pt x="12" y="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D540E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6" name="Freeform 174"/>
              <p:cNvSpPr>
                <a:spLocks/>
              </p:cNvSpPr>
              <p:nvPr userDrawn="1"/>
            </p:nvSpPr>
            <p:spPr bwMode="auto">
              <a:xfrm>
                <a:off x="5139" y="3604"/>
                <a:ext cx="37" cy="37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" y="27"/>
                  </a:cxn>
                  <a:cxn ang="0">
                    <a:pos x="2" y="54"/>
                  </a:cxn>
                  <a:cxn ang="0">
                    <a:pos x="2" y="82"/>
                  </a:cxn>
                  <a:cxn ang="0">
                    <a:pos x="1" y="109"/>
                  </a:cxn>
                  <a:cxn ang="0">
                    <a:pos x="13" y="108"/>
                  </a:cxn>
                  <a:cxn ang="0">
                    <a:pos x="24" y="108"/>
                  </a:cxn>
                  <a:cxn ang="0">
                    <a:pos x="35" y="108"/>
                  </a:cxn>
                  <a:cxn ang="0">
                    <a:pos x="45" y="108"/>
                  </a:cxn>
                  <a:cxn ang="0">
                    <a:pos x="62" y="108"/>
                  </a:cxn>
                  <a:cxn ang="0">
                    <a:pos x="78" y="108"/>
                  </a:cxn>
                  <a:cxn ang="0">
                    <a:pos x="94" y="109"/>
                  </a:cxn>
                  <a:cxn ang="0">
                    <a:pos x="110" y="110"/>
                  </a:cxn>
                  <a:cxn ang="0">
                    <a:pos x="98" y="95"/>
                  </a:cxn>
                  <a:cxn ang="0">
                    <a:pos x="85" y="81"/>
                  </a:cxn>
                  <a:cxn ang="0">
                    <a:pos x="72" y="66"/>
                  </a:cxn>
                  <a:cxn ang="0">
                    <a:pos x="58" y="52"/>
                  </a:cxn>
                  <a:cxn ang="0">
                    <a:pos x="44" y="38"/>
                  </a:cxn>
                  <a:cxn ang="0">
                    <a:pos x="30" y="25"/>
                  </a:cxn>
                  <a:cxn ang="0">
                    <a:pos x="15" y="12"/>
                  </a:cxn>
                  <a:cxn ang="0">
                    <a:pos x="0" y="0"/>
                  </a:cxn>
                </a:cxnLst>
                <a:rect l="0" t="0" r="r" b="b"/>
                <a:pathLst>
                  <a:path w="110" h="110">
                    <a:moveTo>
                      <a:pt x="0" y="0"/>
                    </a:moveTo>
                    <a:lnTo>
                      <a:pt x="2" y="27"/>
                    </a:lnTo>
                    <a:lnTo>
                      <a:pt x="2" y="54"/>
                    </a:lnTo>
                    <a:lnTo>
                      <a:pt x="2" y="82"/>
                    </a:lnTo>
                    <a:lnTo>
                      <a:pt x="1" y="109"/>
                    </a:lnTo>
                    <a:lnTo>
                      <a:pt x="13" y="108"/>
                    </a:lnTo>
                    <a:lnTo>
                      <a:pt x="24" y="108"/>
                    </a:lnTo>
                    <a:lnTo>
                      <a:pt x="35" y="108"/>
                    </a:lnTo>
                    <a:lnTo>
                      <a:pt x="45" y="108"/>
                    </a:lnTo>
                    <a:lnTo>
                      <a:pt x="62" y="108"/>
                    </a:lnTo>
                    <a:lnTo>
                      <a:pt x="78" y="108"/>
                    </a:lnTo>
                    <a:lnTo>
                      <a:pt x="94" y="109"/>
                    </a:lnTo>
                    <a:lnTo>
                      <a:pt x="110" y="110"/>
                    </a:lnTo>
                    <a:lnTo>
                      <a:pt x="98" y="95"/>
                    </a:lnTo>
                    <a:lnTo>
                      <a:pt x="85" y="81"/>
                    </a:lnTo>
                    <a:lnTo>
                      <a:pt x="72" y="66"/>
                    </a:lnTo>
                    <a:lnTo>
                      <a:pt x="58" y="52"/>
                    </a:lnTo>
                    <a:lnTo>
                      <a:pt x="44" y="38"/>
                    </a:lnTo>
                    <a:lnTo>
                      <a:pt x="30" y="25"/>
                    </a:lnTo>
                    <a:lnTo>
                      <a:pt x="15" y="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D540E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7" name="Freeform 175"/>
              <p:cNvSpPr>
                <a:spLocks/>
              </p:cNvSpPr>
              <p:nvPr userDrawn="1"/>
            </p:nvSpPr>
            <p:spPr bwMode="auto">
              <a:xfrm>
                <a:off x="5139" y="3640"/>
                <a:ext cx="79" cy="10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0" y="25"/>
                  </a:cxn>
                  <a:cxn ang="0">
                    <a:pos x="18" y="51"/>
                  </a:cxn>
                  <a:cxn ang="0">
                    <a:pos x="26" y="77"/>
                  </a:cxn>
                  <a:cxn ang="0">
                    <a:pos x="32" y="103"/>
                  </a:cxn>
                  <a:cxn ang="0">
                    <a:pos x="38" y="129"/>
                  </a:cxn>
                  <a:cxn ang="0">
                    <a:pos x="42" y="154"/>
                  </a:cxn>
                  <a:cxn ang="0">
                    <a:pos x="44" y="181"/>
                  </a:cxn>
                  <a:cxn ang="0">
                    <a:pos x="47" y="208"/>
                  </a:cxn>
                  <a:cxn ang="0">
                    <a:pos x="72" y="217"/>
                  </a:cxn>
                  <a:cxn ang="0">
                    <a:pos x="97" y="227"/>
                  </a:cxn>
                  <a:cxn ang="0">
                    <a:pos x="122" y="238"/>
                  </a:cxn>
                  <a:cxn ang="0">
                    <a:pos x="146" y="249"/>
                  </a:cxn>
                  <a:cxn ang="0">
                    <a:pos x="170" y="262"/>
                  </a:cxn>
                  <a:cxn ang="0">
                    <a:pos x="192" y="276"/>
                  </a:cxn>
                  <a:cxn ang="0">
                    <a:pos x="214" y="292"/>
                  </a:cxn>
                  <a:cxn ang="0">
                    <a:pos x="236" y="307"/>
                  </a:cxn>
                  <a:cxn ang="0">
                    <a:pos x="232" y="282"/>
                  </a:cxn>
                  <a:cxn ang="0">
                    <a:pos x="228" y="256"/>
                  </a:cxn>
                  <a:cxn ang="0">
                    <a:pos x="221" y="231"/>
                  </a:cxn>
                  <a:cxn ang="0">
                    <a:pos x="215" y="206"/>
                  </a:cxn>
                  <a:cxn ang="0">
                    <a:pos x="206" y="181"/>
                  </a:cxn>
                  <a:cxn ang="0">
                    <a:pos x="198" y="157"/>
                  </a:cxn>
                  <a:cxn ang="0">
                    <a:pos x="188" y="133"/>
                  </a:cxn>
                  <a:cxn ang="0">
                    <a:pos x="176" y="109"/>
                  </a:cxn>
                  <a:cxn ang="0">
                    <a:pos x="157" y="92"/>
                  </a:cxn>
                  <a:cxn ang="0">
                    <a:pos x="136" y="76"/>
                  </a:cxn>
                  <a:cxn ang="0">
                    <a:pos x="115" y="61"/>
                  </a:cxn>
                  <a:cxn ang="0">
                    <a:pos x="93" y="46"/>
                  </a:cxn>
                  <a:cxn ang="0">
                    <a:pos x="70" y="34"/>
                  </a:cxn>
                  <a:cxn ang="0">
                    <a:pos x="48" y="22"/>
                  </a:cxn>
                  <a:cxn ang="0">
                    <a:pos x="24" y="10"/>
                  </a:cxn>
                  <a:cxn ang="0">
                    <a:pos x="0" y="0"/>
                  </a:cxn>
                </a:cxnLst>
                <a:rect l="0" t="0" r="r" b="b"/>
                <a:pathLst>
                  <a:path w="236" h="307">
                    <a:moveTo>
                      <a:pt x="0" y="0"/>
                    </a:moveTo>
                    <a:lnTo>
                      <a:pt x="10" y="25"/>
                    </a:lnTo>
                    <a:lnTo>
                      <a:pt x="18" y="51"/>
                    </a:lnTo>
                    <a:lnTo>
                      <a:pt x="26" y="77"/>
                    </a:lnTo>
                    <a:lnTo>
                      <a:pt x="32" y="103"/>
                    </a:lnTo>
                    <a:lnTo>
                      <a:pt x="38" y="129"/>
                    </a:lnTo>
                    <a:lnTo>
                      <a:pt x="42" y="154"/>
                    </a:lnTo>
                    <a:lnTo>
                      <a:pt x="44" y="181"/>
                    </a:lnTo>
                    <a:lnTo>
                      <a:pt x="47" y="208"/>
                    </a:lnTo>
                    <a:lnTo>
                      <a:pt x="72" y="217"/>
                    </a:lnTo>
                    <a:lnTo>
                      <a:pt x="97" y="227"/>
                    </a:lnTo>
                    <a:lnTo>
                      <a:pt x="122" y="238"/>
                    </a:lnTo>
                    <a:lnTo>
                      <a:pt x="146" y="249"/>
                    </a:lnTo>
                    <a:lnTo>
                      <a:pt x="170" y="262"/>
                    </a:lnTo>
                    <a:lnTo>
                      <a:pt x="192" y="276"/>
                    </a:lnTo>
                    <a:lnTo>
                      <a:pt x="214" y="292"/>
                    </a:lnTo>
                    <a:lnTo>
                      <a:pt x="236" y="307"/>
                    </a:lnTo>
                    <a:lnTo>
                      <a:pt x="232" y="282"/>
                    </a:lnTo>
                    <a:lnTo>
                      <a:pt x="228" y="256"/>
                    </a:lnTo>
                    <a:lnTo>
                      <a:pt x="221" y="231"/>
                    </a:lnTo>
                    <a:lnTo>
                      <a:pt x="215" y="206"/>
                    </a:lnTo>
                    <a:lnTo>
                      <a:pt x="206" y="181"/>
                    </a:lnTo>
                    <a:lnTo>
                      <a:pt x="198" y="157"/>
                    </a:lnTo>
                    <a:lnTo>
                      <a:pt x="188" y="133"/>
                    </a:lnTo>
                    <a:lnTo>
                      <a:pt x="176" y="109"/>
                    </a:lnTo>
                    <a:lnTo>
                      <a:pt x="157" y="92"/>
                    </a:lnTo>
                    <a:lnTo>
                      <a:pt x="136" y="76"/>
                    </a:lnTo>
                    <a:lnTo>
                      <a:pt x="115" y="61"/>
                    </a:lnTo>
                    <a:lnTo>
                      <a:pt x="93" y="46"/>
                    </a:lnTo>
                    <a:lnTo>
                      <a:pt x="70" y="34"/>
                    </a:lnTo>
                    <a:lnTo>
                      <a:pt x="48" y="22"/>
                    </a:lnTo>
                    <a:lnTo>
                      <a:pt x="24" y="1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D540E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8" name="Freeform 176"/>
              <p:cNvSpPr>
                <a:spLocks/>
              </p:cNvSpPr>
              <p:nvPr userDrawn="1"/>
            </p:nvSpPr>
            <p:spPr bwMode="auto">
              <a:xfrm>
                <a:off x="5090" y="3730"/>
                <a:ext cx="94" cy="114"/>
              </a:xfrm>
              <a:custGeom>
                <a:avLst/>
                <a:gdLst/>
                <a:ahLst/>
                <a:cxnLst>
                  <a:cxn ang="0">
                    <a:pos x="124" y="19"/>
                  </a:cxn>
                  <a:cxn ang="0">
                    <a:pos x="140" y="60"/>
                  </a:cxn>
                  <a:cxn ang="0">
                    <a:pos x="152" y="101"/>
                  </a:cxn>
                  <a:cxn ang="0">
                    <a:pos x="162" y="144"/>
                  </a:cxn>
                  <a:cxn ang="0">
                    <a:pos x="147" y="151"/>
                  </a:cxn>
                  <a:cxn ang="0">
                    <a:pos x="109" y="127"/>
                  </a:cxn>
                  <a:cxn ang="0">
                    <a:pos x="70" y="107"/>
                  </a:cxn>
                  <a:cxn ang="0">
                    <a:pos x="29" y="90"/>
                  </a:cxn>
                  <a:cxn ang="0">
                    <a:pos x="9" y="111"/>
                  </a:cxn>
                  <a:cxn ang="0">
                    <a:pos x="4" y="168"/>
                  </a:cxn>
                  <a:cxn ang="0">
                    <a:pos x="9" y="208"/>
                  </a:cxn>
                  <a:cxn ang="0">
                    <a:pos x="23" y="230"/>
                  </a:cxn>
                  <a:cxn ang="0">
                    <a:pos x="37" y="254"/>
                  </a:cxn>
                  <a:cxn ang="0">
                    <a:pos x="49" y="277"/>
                  </a:cxn>
                  <a:cxn ang="0">
                    <a:pos x="81" y="300"/>
                  </a:cxn>
                  <a:cxn ang="0">
                    <a:pos x="133" y="326"/>
                  </a:cxn>
                  <a:cxn ang="0">
                    <a:pos x="161" y="319"/>
                  </a:cxn>
                  <a:cxn ang="0">
                    <a:pos x="167" y="275"/>
                  </a:cxn>
                  <a:cxn ang="0">
                    <a:pos x="169" y="231"/>
                  </a:cxn>
                  <a:cxn ang="0">
                    <a:pos x="167" y="187"/>
                  </a:cxn>
                  <a:cxn ang="0">
                    <a:pos x="181" y="177"/>
                  </a:cxn>
                  <a:cxn ang="0">
                    <a:pos x="214" y="206"/>
                  </a:cxn>
                  <a:cxn ang="0">
                    <a:pos x="243" y="237"/>
                  </a:cxn>
                  <a:cxn ang="0">
                    <a:pos x="270" y="271"/>
                  </a:cxn>
                  <a:cxn ang="0">
                    <a:pos x="277" y="263"/>
                  </a:cxn>
                  <a:cxn ang="0">
                    <a:pos x="261" y="214"/>
                  </a:cxn>
                  <a:cxn ang="0">
                    <a:pos x="230" y="181"/>
                  </a:cxn>
                  <a:cxn ang="0">
                    <a:pos x="187" y="169"/>
                  </a:cxn>
                  <a:cxn ang="0">
                    <a:pos x="172" y="142"/>
                  </a:cxn>
                  <a:cxn ang="0">
                    <a:pos x="183" y="99"/>
                  </a:cxn>
                  <a:cxn ang="0">
                    <a:pos x="171" y="56"/>
                  </a:cxn>
                  <a:cxn ang="0">
                    <a:pos x="135" y="17"/>
                  </a:cxn>
                </a:cxnLst>
                <a:rect l="0" t="0" r="r" b="b"/>
                <a:pathLst>
                  <a:path w="282" h="341">
                    <a:moveTo>
                      <a:pt x="116" y="0"/>
                    </a:moveTo>
                    <a:lnTo>
                      <a:pt x="124" y="19"/>
                    </a:lnTo>
                    <a:lnTo>
                      <a:pt x="133" y="40"/>
                    </a:lnTo>
                    <a:lnTo>
                      <a:pt x="140" y="60"/>
                    </a:lnTo>
                    <a:lnTo>
                      <a:pt x="147" y="81"/>
                    </a:lnTo>
                    <a:lnTo>
                      <a:pt x="152" y="101"/>
                    </a:lnTo>
                    <a:lnTo>
                      <a:pt x="158" y="122"/>
                    </a:lnTo>
                    <a:lnTo>
                      <a:pt x="162" y="144"/>
                    </a:lnTo>
                    <a:lnTo>
                      <a:pt x="164" y="164"/>
                    </a:lnTo>
                    <a:lnTo>
                      <a:pt x="147" y="151"/>
                    </a:lnTo>
                    <a:lnTo>
                      <a:pt x="129" y="139"/>
                    </a:lnTo>
                    <a:lnTo>
                      <a:pt x="109" y="127"/>
                    </a:lnTo>
                    <a:lnTo>
                      <a:pt x="90" y="117"/>
                    </a:lnTo>
                    <a:lnTo>
                      <a:pt x="70" y="107"/>
                    </a:lnTo>
                    <a:lnTo>
                      <a:pt x="50" y="98"/>
                    </a:lnTo>
                    <a:lnTo>
                      <a:pt x="29" y="90"/>
                    </a:lnTo>
                    <a:lnTo>
                      <a:pt x="8" y="83"/>
                    </a:lnTo>
                    <a:lnTo>
                      <a:pt x="9" y="111"/>
                    </a:lnTo>
                    <a:lnTo>
                      <a:pt x="8" y="140"/>
                    </a:lnTo>
                    <a:lnTo>
                      <a:pt x="4" y="168"/>
                    </a:lnTo>
                    <a:lnTo>
                      <a:pt x="0" y="197"/>
                    </a:lnTo>
                    <a:lnTo>
                      <a:pt x="9" y="208"/>
                    </a:lnTo>
                    <a:lnTo>
                      <a:pt x="16" y="219"/>
                    </a:lnTo>
                    <a:lnTo>
                      <a:pt x="23" y="230"/>
                    </a:lnTo>
                    <a:lnTo>
                      <a:pt x="30" y="242"/>
                    </a:lnTo>
                    <a:lnTo>
                      <a:pt x="37" y="254"/>
                    </a:lnTo>
                    <a:lnTo>
                      <a:pt x="43" y="265"/>
                    </a:lnTo>
                    <a:lnTo>
                      <a:pt x="49" y="277"/>
                    </a:lnTo>
                    <a:lnTo>
                      <a:pt x="54" y="290"/>
                    </a:lnTo>
                    <a:lnTo>
                      <a:pt x="81" y="300"/>
                    </a:lnTo>
                    <a:lnTo>
                      <a:pt x="107" y="313"/>
                    </a:lnTo>
                    <a:lnTo>
                      <a:pt x="133" y="326"/>
                    </a:lnTo>
                    <a:lnTo>
                      <a:pt x="157" y="341"/>
                    </a:lnTo>
                    <a:lnTo>
                      <a:pt x="161" y="319"/>
                    </a:lnTo>
                    <a:lnTo>
                      <a:pt x="164" y="297"/>
                    </a:lnTo>
                    <a:lnTo>
                      <a:pt x="167" y="275"/>
                    </a:lnTo>
                    <a:lnTo>
                      <a:pt x="169" y="253"/>
                    </a:lnTo>
                    <a:lnTo>
                      <a:pt x="169" y="231"/>
                    </a:lnTo>
                    <a:lnTo>
                      <a:pt x="169" y="208"/>
                    </a:lnTo>
                    <a:lnTo>
                      <a:pt x="167" y="187"/>
                    </a:lnTo>
                    <a:lnTo>
                      <a:pt x="164" y="164"/>
                    </a:lnTo>
                    <a:lnTo>
                      <a:pt x="181" y="177"/>
                    </a:lnTo>
                    <a:lnTo>
                      <a:pt x="198" y="191"/>
                    </a:lnTo>
                    <a:lnTo>
                      <a:pt x="214" y="206"/>
                    </a:lnTo>
                    <a:lnTo>
                      <a:pt x="228" y="221"/>
                    </a:lnTo>
                    <a:lnTo>
                      <a:pt x="243" y="237"/>
                    </a:lnTo>
                    <a:lnTo>
                      <a:pt x="257" y="254"/>
                    </a:lnTo>
                    <a:lnTo>
                      <a:pt x="270" y="271"/>
                    </a:lnTo>
                    <a:lnTo>
                      <a:pt x="282" y="289"/>
                    </a:lnTo>
                    <a:lnTo>
                      <a:pt x="277" y="263"/>
                    </a:lnTo>
                    <a:lnTo>
                      <a:pt x="270" y="239"/>
                    </a:lnTo>
                    <a:lnTo>
                      <a:pt x="261" y="214"/>
                    </a:lnTo>
                    <a:lnTo>
                      <a:pt x="252" y="189"/>
                    </a:lnTo>
                    <a:lnTo>
                      <a:pt x="230" y="181"/>
                    </a:lnTo>
                    <a:lnTo>
                      <a:pt x="208" y="175"/>
                    </a:lnTo>
                    <a:lnTo>
                      <a:pt x="187" y="169"/>
                    </a:lnTo>
                    <a:lnTo>
                      <a:pt x="164" y="164"/>
                    </a:lnTo>
                    <a:lnTo>
                      <a:pt x="172" y="142"/>
                    </a:lnTo>
                    <a:lnTo>
                      <a:pt x="177" y="121"/>
                    </a:lnTo>
                    <a:lnTo>
                      <a:pt x="183" y="99"/>
                    </a:lnTo>
                    <a:lnTo>
                      <a:pt x="187" y="77"/>
                    </a:lnTo>
                    <a:lnTo>
                      <a:pt x="171" y="56"/>
                    </a:lnTo>
                    <a:lnTo>
                      <a:pt x="152" y="37"/>
                    </a:lnTo>
                    <a:lnTo>
                      <a:pt x="135" y="17"/>
                    </a:lnTo>
                    <a:lnTo>
                      <a:pt x="116" y="0"/>
                    </a:lnTo>
                    <a:close/>
                  </a:path>
                </a:pathLst>
              </a:custGeom>
              <a:solidFill>
                <a:srgbClr val="ED750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9" name="Freeform 177"/>
              <p:cNvSpPr>
                <a:spLocks/>
              </p:cNvSpPr>
              <p:nvPr userDrawn="1"/>
            </p:nvSpPr>
            <p:spPr bwMode="auto">
              <a:xfrm>
                <a:off x="5080" y="3700"/>
                <a:ext cx="64" cy="8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7" y="21"/>
                  </a:cxn>
                  <a:cxn ang="0">
                    <a:pos x="15" y="41"/>
                  </a:cxn>
                  <a:cxn ang="0">
                    <a:pos x="20" y="63"/>
                  </a:cxn>
                  <a:cxn ang="0">
                    <a:pos x="26" y="85"/>
                  </a:cxn>
                  <a:cxn ang="0">
                    <a:pos x="30" y="106"/>
                  </a:cxn>
                  <a:cxn ang="0">
                    <a:pos x="34" y="128"/>
                  </a:cxn>
                  <a:cxn ang="0">
                    <a:pos x="37" y="150"/>
                  </a:cxn>
                  <a:cxn ang="0">
                    <a:pos x="38" y="173"/>
                  </a:cxn>
                  <a:cxn ang="0">
                    <a:pos x="59" y="180"/>
                  </a:cxn>
                  <a:cxn ang="0">
                    <a:pos x="80" y="188"/>
                  </a:cxn>
                  <a:cxn ang="0">
                    <a:pos x="100" y="197"/>
                  </a:cxn>
                  <a:cxn ang="0">
                    <a:pos x="120" y="207"/>
                  </a:cxn>
                  <a:cxn ang="0">
                    <a:pos x="139" y="217"/>
                  </a:cxn>
                  <a:cxn ang="0">
                    <a:pos x="159" y="229"/>
                  </a:cxn>
                  <a:cxn ang="0">
                    <a:pos x="177" y="241"/>
                  </a:cxn>
                  <a:cxn ang="0">
                    <a:pos x="194" y="254"/>
                  </a:cxn>
                  <a:cxn ang="0">
                    <a:pos x="192" y="234"/>
                  </a:cxn>
                  <a:cxn ang="0">
                    <a:pos x="188" y="212"/>
                  </a:cxn>
                  <a:cxn ang="0">
                    <a:pos x="182" y="191"/>
                  </a:cxn>
                  <a:cxn ang="0">
                    <a:pos x="177" y="171"/>
                  </a:cxn>
                  <a:cxn ang="0">
                    <a:pos x="170" y="150"/>
                  </a:cxn>
                  <a:cxn ang="0">
                    <a:pos x="163" y="130"/>
                  </a:cxn>
                  <a:cxn ang="0">
                    <a:pos x="154" y="109"/>
                  </a:cxn>
                  <a:cxn ang="0">
                    <a:pos x="146" y="90"/>
                  </a:cxn>
                  <a:cxn ang="0">
                    <a:pos x="128" y="76"/>
                  </a:cxn>
                  <a:cxn ang="0">
                    <a:pos x="112" y="63"/>
                  </a:cxn>
                  <a:cxn ang="0">
                    <a:pos x="94" y="50"/>
                  </a:cxn>
                  <a:cxn ang="0">
                    <a:pos x="75" y="38"/>
                  </a:cxn>
                  <a:cxn ang="0">
                    <a:pos x="57" y="27"/>
                  </a:cxn>
                  <a:cxn ang="0">
                    <a:pos x="39" y="18"/>
                  </a:cxn>
                  <a:cxn ang="0">
                    <a:pos x="19" y="8"/>
                  </a:cxn>
                  <a:cxn ang="0">
                    <a:pos x="0" y="0"/>
                  </a:cxn>
                </a:cxnLst>
                <a:rect l="0" t="0" r="r" b="b"/>
                <a:pathLst>
                  <a:path w="194" h="254">
                    <a:moveTo>
                      <a:pt x="0" y="0"/>
                    </a:moveTo>
                    <a:lnTo>
                      <a:pt x="7" y="21"/>
                    </a:lnTo>
                    <a:lnTo>
                      <a:pt x="15" y="41"/>
                    </a:lnTo>
                    <a:lnTo>
                      <a:pt x="20" y="63"/>
                    </a:lnTo>
                    <a:lnTo>
                      <a:pt x="26" y="85"/>
                    </a:lnTo>
                    <a:lnTo>
                      <a:pt x="30" y="106"/>
                    </a:lnTo>
                    <a:lnTo>
                      <a:pt x="34" y="128"/>
                    </a:lnTo>
                    <a:lnTo>
                      <a:pt x="37" y="150"/>
                    </a:lnTo>
                    <a:lnTo>
                      <a:pt x="38" y="173"/>
                    </a:lnTo>
                    <a:lnTo>
                      <a:pt x="59" y="180"/>
                    </a:lnTo>
                    <a:lnTo>
                      <a:pt x="80" y="188"/>
                    </a:lnTo>
                    <a:lnTo>
                      <a:pt x="100" y="197"/>
                    </a:lnTo>
                    <a:lnTo>
                      <a:pt x="120" y="207"/>
                    </a:lnTo>
                    <a:lnTo>
                      <a:pt x="139" y="217"/>
                    </a:lnTo>
                    <a:lnTo>
                      <a:pt x="159" y="229"/>
                    </a:lnTo>
                    <a:lnTo>
                      <a:pt x="177" y="241"/>
                    </a:lnTo>
                    <a:lnTo>
                      <a:pt x="194" y="254"/>
                    </a:lnTo>
                    <a:lnTo>
                      <a:pt x="192" y="234"/>
                    </a:lnTo>
                    <a:lnTo>
                      <a:pt x="188" y="212"/>
                    </a:lnTo>
                    <a:lnTo>
                      <a:pt x="182" y="191"/>
                    </a:lnTo>
                    <a:lnTo>
                      <a:pt x="177" y="171"/>
                    </a:lnTo>
                    <a:lnTo>
                      <a:pt x="170" y="150"/>
                    </a:lnTo>
                    <a:lnTo>
                      <a:pt x="163" y="130"/>
                    </a:lnTo>
                    <a:lnTo>
                      <a:pt x="154" y="109"/>
                    </a:lnTo>
                    <a:lnTo>
                      <a:pt x="146" y="90"/>
                    </a:lnTo>
                    <a:lnTo>
                      <a:pt x="128" y="76"/>
                    </a:lnTo>
                    <a:lnTo>
                      <a:pt x="112" y="63"/>
                    </a:lnTo>
                    <a:lnTo>
                      <a:pt x="94" y="50"/>
                    </a:lnTo>
                    <a:lnTo>
                      <a:pt x="75" y="38"/>
                    </a:lnTo>
                    <a:lnTo>
                      <a:pt x="57" y="27"/>
                    </a:lnTo>
                    <a:lnTo>
                      <a:pt x="39" y="18"/>
                    </a:lnTo>
                    <a:lnTo>
                      <a:pt x="19" y="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D540E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0" name="Freeform 178"/>
              <p:cNvSpPr>
                <a:spLocks/>
              </p:cNvSpPr>
              <p:nvPr userDrawn="1"/>
            </p:nvSpPr>
            <p:spPr bwMode="auto">
              <a:xfrm>
                <a:off x="5198" y="3395"/>
                <a:ext cx="187" cy="187"/>
              </a:xfrm>
              <a:custGeom>
                <a:avLst/>
                <a:gdLst/>
                <a:ahLst/>
                <a:cxnLst>
                  <a:cxn ang="0">
                    <a:pos x="170" y="29"/>
                  </a:cxn>
                  <a:cxn ang="0">
                    <a:pos x="215" y="90"/>
                  </a:cxn>
                  <a:cxn ang="0">
                    <a:pos x="255" y="154"/>
                  </a:cxn>
                  <a:cxn ang="0">
                    <a:pos x="288" y="221"/>
                  </a:cxn>
                  <a:cxn ang="0">
                    <a:pos x="267" y="242"/>
                  </a:cxn>
                  <a:cxn ang="0">
                    <a:pos x="192" y="219"/>
                  </a:cxn>
                  <a:cxn ang="0">
                    <a:pos x="117" y="202"/>
                  </a:cxn>
                  <a:cxn ang="0">
                    <a:pos x="39" y="191"/>
                  </a:cxn>
                  <a:cxn ang="0">
                    <a:pos x="8" y="213"/>
                  </a:cxn>
                  <a:cxn ang="0">
                    <a:pos x="20" y="261"/>
                  </a:cxn>
                  <a:cxn ang="0">
                    <a:pos x="30" y="311"/>
                  </a:cxn>
                  <a:cxn ang="0">
                    <a:pos x="37" y="362"/>
                  </a:cxn>
                  <a:cxn ang="0">
                    <a:pos x="58" y="401"/>
                  </a:cxn>
                  <a:cxn ang="0">
                    <a:pos x="93" y="433"/>
                  </a:cxn>
                  <a:cxn ang="0">
                    <a:pos x="128" y="466"/>
                  </a:cxn>
                  <a:cxn ang="0">
                    <a:pos x="159" y="502"/>
                  </a:cxn>
                  <a:cxn ang="0">
                    <a:pos x="199" y="522"/>
                  </a:cxn>
                  <a:cxn ang="0">
                    <a:pos x="249" y="530"/>
                  </a:cxn>
                  <a:cxn ang="0">
                    <a:pos x="298" y="540"/>
                  </a:cxn>
                  <a:cxn ang="0">
                    <a:pos x="347" y="553"/>
                  </a:cxn>
                  <a:cxn ang="0">
                    <a:pos x="368" y="520"/>
                  </a:cxn>
                  <a:cxn ang="0">
                    <a:pos x="358" y="444"/>
                  </a:cxn>
                  <a:cxn ang="0">
                    <a:pos x="341" y="367"/>
                  </a:cxn>
                  <a:cxn ang="0">
                    <a:pos x="318" y="292"/>
                  </a:cxn>
                  <a:cxn ang="0">
                    <a:pos x="338" y="271"/>
                  </a:cxn>
                  <a:cxn ang="0">
                    <a:pos x="405" y="305"/>
                  </a:cxn>
                  <a:cxn ang="0">
                    <a:pos x="470" y="344"/>
                  </a:cxn>
                  <a:cxn ang="0">
                    <a:pos x="531" y="390"/>
                  </a:cxn>
                  <a:cxn ang="0">
                    <a:pos x="550" y="394"/>
                  </a:cxn>
                  <a:cxn ang="0">
                    <a:pos x="528" y="354"/>
                  </a:cxn>
                  <a:cxn ang="0">
                    <a:pos x="503" y="315"/>
                  </a:cxn>
                  <a:cxn ang="0">
                    <a:pos x="476" y="277"/>
                  </a:cxn>
                  <a:cxn ang="0">
                    <a:pos x="439" y="257"/>
                  </a:cxn>
                  <a:cxn ang="0">
                    <a:pos x="391" y="255"/>
                  </a:cxn>
                  <a:cxn ang="0">
                    <a:pos x="351" y="255"/>
                  </a:cxn>
                  <a:cxn ang="0">
                    <a:pos x="320" y="255"/>
                  </a:cxn>
                  <a:cxn ang="0">
                    <a:pos x="306" y="216"/>
                  </a:cxn>
                  <a:cxn ang="0">
                    <a:pos x="305" y="137"/>
                  </a:cxn>
                  <a:cxn ang="0">
                    <a:pos x="283" y="83"/>
                  </a:cxn>
                  <a:cxn ang="0">
                    <a:pos x="245" y="57"/>
                  </a:cxn>
                  <a:cxn ang="0">
                    <a:pos x="205" y="32"/>
                  </a:cxn>
                  <a:cxn ang="0">
                    <a:pos x="165" y="10"/>
                  </a:cxn>
                </a:cxnLst>
                <a:rect l="0" t="0" r="r" b="b"/>
                <a:pathLst>
                  <a:path w="561" h="559">
                    <a:moveTo>
                      <a:pt x="145" y="0"/>
                    </a:moveTo>
                    <a:lnTo>
                      <a:pt x="170" y="29"/>
                    </a:lnTo>
                    <a:lnTo>
                      <a:pt x="193" y="59"/>
                    </a:lnTo>
                    <a:lnTo>
                      <a:pt x="215" y="90"/>
                    </a:lnTo>
                    <a:lnTo>
                      <a:pt x="236" y="122"/>
                    </a:lnTo>
                    <a:lnTo>
                      <a:pt x="255" y="154"/>
                    </a:lnTo>
                    <a:lnTo>
                      <a:pt x="272" y="188"/>
                    </a:lnTo>
                    <a:lnTo>
                      <a:pt x="288" y="221"/>
                    </a:lnTo>
                    <a:lnTo>
                      <a:pt x="304" y="256"/>
                    </a:lnTo>
                    <a:lnTo>
                      <a:pt x="267" y="242"/>
                    </a:lnTo>
                    <a:lnTo>
                      <a:pt x="230" y="230"/>
                    </a:lnTo>
                    <a:lnTo>
                      <a:pt x="192" y="219"/>
                    </a:lnTo>
                    <a:lnTo>
                      <a:pt x="155" y="209"/>
                    </a:lnTo>
                    <a:lnTo>
                      <a:pt x="117" y="202"/>
                    </a:lnTo>
                    <a:lnTo>
                      <a:pt x="78" y="195"/>
                    </a:lnTo>
                    <a:lnTo>
                      <a:pt x="39" y="191"/>
                    </a:lnTo>
                    <a:lnTo>
                      <a:pt x="0" y="189"/>
                    </a:lnTo>
                    <a:lnTo>
                      <a:pt x="8" y="213"/>
                    </a:lnTo>
                    <a:lnTo>
                      <a:pt x="14" y="237"/>
                    </a:lnTo>
                    <a:lnTo>
                      <a:pt x="20" y="261"/>
                    </a:lnTo>
                    <a:lnTo>
                      <a:pt x="25" y="286"/>
                    </a:lnTo>
                    <a:lnTo>
                      <a:pt x="30" y="311"/>
                    </a:lnTo>
                    <a:lnTo>
                      <a:pt x="34" y="336"/>
                    </a:lnTo>
                    <a:lnTo>
                      <a:pt x="37" y="362"/>
                    </a:lnTo>
                    <a:lnTo>
                      <a:pt x="40" y="386"/>
                    </a:lnTo>
                    <a:lnTo>
                      <a:pt x="58" y="401"/>
                    </a:lnTo>
                    <a:lnTo>
                      <a:pt x="76" y="417"/>
                    </a:lnTo>
                    <a:lnTo>
                      <a:pt x="93" y="433"/>
                    </a:lnTo>
                    <a:lnTo>
                      <a:pt x="110" y="449"/>
                    </a:lnTo>
                    <a:lnTo>
                      <a:pt x="128" y="466"/>
                    </a:lnTo>
                    <a:lnTo>
                      <a:pt x="143" y="484"/>
                    </a:lnTo>
                    <a:lnTo>
                      <a:pt x="159" y="502"/>
                    </a:lnTo>
                    <a:lnTo>
                      <a:pt x="173" y="520"/>
                    </a:lnTo>
                    <a:lnTo>
                      <a:pt x="199" y="522"/>
                    </a:lnTo>
                    <a:lnTo>
                      <a:pt x="224" y="526"/>
                    </a:lnTo>
                    <a:lnTo>
                      <a:pt x="249" y="530"/>
                    </a:lnTo>
                    <a:lnTo>
                      <a:pt x="273" y="534"/>
                    </a:lnTo>
                    <a:lnTo>
                      <a:pt x="298" y="540"/>
                    </a:lnTo>
                    <a:lnTo>
                      <a:pt x="323" y="546"/>
                    </a:lnTo>
                    <a:lnTo>
                      <a:pt x="347" y="553"/>
                    </a:lnTo>
                    <a:lnTo>
                      <a:pt x="371" y="559"/>
                    </a:lnTo>
                    <a:lnTo>
                      <a:pt x="368" y="520"/>
                    </a:lnTo>
                    <a:lnTo>
                      <a:pt x="364" y="481"/>
                    </a:lnTo>
                    <a:lnTo>
                      <a:pt x="358" y="444"/>
                    </a:lnTo>
                    <a:lnTo>
                      <a:pt x="350" y="405"/>
                    </a:lnTo>
                    <a:lnTo>
                      <a:pt x="341" y="367"/>
                    </a:lnTo>
                    <a:lnTo>
                      <a:pt x="331" y="329"/>
                    </a:lnTo>
                    <a:lnTo>
                      <a:pt x="318" y="292"/>
                    </a:lnTo>
                    <a:lnTo>
                      <a:pt x="304" y="256"/>
                    </a:lnTo>
                    <a:lnTo>
                      <a:pt x="338" y="271"/>
                    </a:lnTo>
                    <a:lnTo>
                      <a:pt x="373" y="287"/>
                    </a:lnTo>
                    <a:lnTo>
                      <a:pt x="405" y="305"/>
                    </a:lnTo>
                    <a:lnTo>
                      <a:pt x="439" y="324"/>
                    </a:lnTo>
                    <a:lnTo>
                      <a:pt x="470" y="344"/>
                    </a:lnTo>
                    <a:lnTo>
                      <a:pt x="501" y="367"/>
                    </a:lnTo>
                    <a:lnTo>
                      <a:pt x="531" y="390"/>
                    </a:lnTo>
                    <a:lnTo>
                      <a:pt x="561" y="414"/>
                    </a:lnTo>
                    <a:lnTo>
                      <a:pt x="550" y="394"/>
                    </a:lnTo>
                    <a:lnTo>
                      <a:pt x="539" y="375"/>
                    </a:lnTo>
                    <a:lnTo>
                      <a:pt x="528" y="354"/>
                    </a:lnTo>
                    <a:lnTo>
                      <a:pt x="515" y="335"/>
                    </a:lnTo>
                    <a:lnTo>
                      <a:pt x="503" y="315"/>
                    </a:lnTo>
                    <a:lnTo>
                      <a:pt x="490" y="296"/>
                    </a:lnTo>
                    <a:lnTo>
                      <a:pt x="476" y="277"/>
                    </a:lnTo>
                    <a:lnTo>
                      <a:pt x="462" y="258"/>
                    </a:lnTo>
                    <a:lnTo>
                      <a:pt x="439" y="257"/>
                    </a:lnTo>
                    <a:lnTo>
                      <a:pt x="415" y="255"/>
                    </a:lnTo>
                    <a:lnTo>
                      <a:pt x="391" y="255"/>
                    </a:lnTo>
                    <a:lnTo>
                      <a:pt x="367" y="254"/>
                    </a:lnTo>
                    <a:lnTo>
                      <a:pt x="351" y="255"/>
                    </a:lnTo>
                    <a:lnTo>
                      <a:pt x="335" y="255"/>
                    </a:lnTo>
                    <a:lnTo>
                      <a:pt x="320" y="255"/>
                    </a:lnTo>
                    <a:lnTo>
                      <a:pt x="304" y="256"/>
                    </a:lnTo>
                    <a:lnTo>
                      <a:pt x="306" y="216"/>
                    </a:lnTo>
                    <a:lnTo>
                      <a:pt x="306" y="176"/>
                    </a:lnTo>
                    <a:lnTo>
                      <a:pt x="305" y="137"/>
                    </a:lnTo>
                    <a:lnTo>
                      <a:pt x="301" y="97"/>
                    </a:lnTo>
                    <a:lnTo>
                      <a:pt x="283" y="83"/>
                    </a:lnTo>
                    <a:lnTo>
                      <a:pt x="264" y="70"/>
                    </a:lnTo>
                    <a:lnTo>
                      <a:pt x="245" y="57"/>
                    </a:lnTo>
                    <a:lnTo>
                      <a:pt x="226" y="44"/>
                    </a:lnTo>
                    <a:lnTo>
                      <a:pt x="205" y="32"/>
                    </a:lnTo>
                    <a:lnTo>
                      <a:pt x="186" y="20"/>
                    </a:lnTo>
                    <a:lnTo>
                      <a:pt x="165" y="10"/>
                    </a:lnTo>
                    <a:lnTo>
                      <a:pt x="145" y="0"/>
                    </a:lnTo>
                    <a:close/>
                  </a:path>
                </a:pathLst>
              </a:custGeom>
              <a:solidFill>
                <a:srgbClr val="ED750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1" name="Freeform 179"/>
              <p:cNvSpPr>
                <a:spLocks/>
              </p:cNvSpPr>
              <p:nvPr userDrawn="1"/>
            </p:nvSpPr>
            <p:spPr bwMode="auto">
              <a:xfrm>
                <a:off x="5150" y="3366"/>
                <a:ext cx="149" cy="11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3" y="33"/>
                  </a:cxn>
                  <a:cxn ang="0">
                    <a:pos x="45" y="65"/>
                  </a:cxn>
                  <a:cxn ang="0">
                    <a:pos x="65" y="99"/>
                  </a:cxn>
                  <a:cxn ang="0">
                    <a:pos x="84" y="132"/>
                  </a:cxn>
                  <a:cxn ang="0">
                    <a:pos x="101" y="168"/>
                  </a:cxn>
                  <a:cxn ang="0">
                    <a:pos x="117" y="203"/>
                  </a:cxn>
                  <a:cxn ang="0">
                    <a:pos x="131" y="240"/>
                  </a:cxn>
                  <a:cxn ang="0">
                    <a:pos x="144" y="277"/>
                  </a:cxn>
                  <a:cxn ang="0">
                    <a:pos x="183" y="279"/>
                  </a:cxn>
                  <a:cxn ang="0">
                    <a:pos x="222" y="283"/>
                  </a:cxn>
                  <a:cxn ang="0">
                    <a:pos x="261" y="290"/>
                  </a:cxn>
                  <a:cxn ang="0">
                    <a:pos x="299" y="297"/>
                  </a:cxn>
                  <a:cxn ang="0">
                    <a:pos x="336" y="307"/>
                  </a:cxn>
                  <a:cxn ang="0">
                    <a:pos x="374" y="318"/>
                  </a:cxn>
                  <a:cxn ang="0">
                    <a:pos x="411" y="330"/>
                  </a:cxn>
                  <a:cxn ang="0">
                    <a:pos x="448" y="344"/>
                  </a:cxn>
                  <a:cxn ang="0">
                    <a:pos x="432" y="309"/>
                  </a:cxn>
                  <a:cxn ang="0">
                    <a:pos x="416" y="276"/>
                  </a:cxn>
                  <a:cxn ang="0">
                    <a:pos x="399" y="242"/>
                  </a:cxn>
                  <a:cxn ang="0">
                    <a:pos x="380" y="210"/>
                  </a:cxn>
                  <a:cxn ang="0">
                    <a:pos x="359" y="178"/>
                  </a:cxn>
                  <a:cxn ang="0">
                    <a:pos x="337" y="147"/>
                  </a:cxn>
                  <a:cxn ang="0">
                    <a:pos x="314" y="117"/>
                  </a:cxn>
                  <a:cxn ang="0">
                    <a:pos x="289" y="88"/>
                  </a:cxn>
                  <a:cxn ang="0">
                    <a:pos x="254" y="72"/>
                  </a:cxn>
                  <a:cxn ang="0">
                    <a:pos x="220" y="57"/>
                  </a:cxn>
                  <a:cxn ang="0">
                    <a:pos x="184" y="44"/>
                  </a:cxn>
                  <a:cxn ang="0">
                    <a:pos x="147" y="32"/>
                  </a:cxn>
                  <a:cxn ang="0">
                    <a:pos x="112" y="22"/>
                  </a:cxn>
                  <a:cxn ang="0">
                    <a:pos x="75" y="13"/>
                  </a:cxn>
                  <a:cxn ang="0">
                    <a:pos x="37" y="6"/>
                  </a:cxn>
                  <a:cxn ang="0">
                    <a:pos x="0" y="0"/>
                  </a:cxn>
                </a:cxnLst>
                <a:rect l="0" t="0" r="r" b="b"/>
                <a:pathLst>
                  <a:path w="448" h="344">
                    <a:moveTo>
                      <a:pt x="0" y="0"/>
                    </a:moveTo>
                    <a:lnTo>
                      <a:pt x="23" y="33"/>
                    </a:lnTo>
                    <a:lnTo>
                      <a:pt x="45" y="65"/>
                    </a:lnTo>
                    <a:lnTo>
                      <a:pt x="65" y="99"/>
                    </a:lnTo>
                    <a:lnTo>
                      <a:pt x="84" y="132"/>
                    </a:lnTo>
                    <a:lnTo>
                      <a:pt x="101" y="168"/>
                    </a:lnTo>
                    <a:lnTo>
                      <a:pt x="117" y="203"/>
                    </a:lnTo>
                    <a:lnTo>
                      <a:pt x="131" y="240"/>
                    </a:lnTo>
                    <a:lnTo>
                      <a:pt x="144" y="277"/>
                    </a:lnTo>
                    <a:lnTo>
                      <a:pt x="183" y="279"/>
                    </a:lnTo>
                    <a:lnTo>
                      <a:pt x="222" y="283"/>
                    </a:lnTo>
                    <a:lnTo>
                      <a:pt x="261" y="290"/>
                    </a:lnTo>
                    <a:lnTo>
                      <a:pt x="299" y="297"/>
                    </a:lnTo>
                    <a:lnTo>
                      <a:pt x="336" y="307"/>
                    </a:lnTo>
                    <a:lnTo>
                      <a:pt x="374" y="318"/>
                    </a:lnTo>
                    <a:lnTo>
                      <a:pt x="411" y="330"/>
                    </a:lnTo>
                    <a:lnTo>
                      <a:pt x="448" y="344"/>
                    </a:lnTo>
                    <a:lnTo>
                      <a:pt x="432" y="309"/>
                    </a:lnTo>
                    <a:lnTo>
                      <a:pt x="416" y="276"/>
                    </a:lnTo>
                    <a:lnTo>
                      <a:pt x="399" y="242"/>
                    </a:lnTo>
                    <a:lnTo>
                      <a:pt x="380" y="210"/>
                    </a:lnTo>
                    <a:lnTo>
                      <a:pt x="359" y="178"/>
                    </a:lnTo>
                    <a:lnTo>
                      <a:pt x="337" y="147"/>
                    </a:lnTo>
                    <a:lnTo>
                      <a:pt x="314" y="117"/>
                    </a:lnTo>
                    <a:lnTo>
                      <a:pt x="289" y="88"/>
                    </a:lnTo>
                    <a:lnTo>
                      <a:pt x="254" y="72"/>
                    </a:lnTo>
                    <a:lnTo>
                      <a:pt x="220" y="57"/>
                    </a:lnTo>
                    <a:lnTo>
                      <a:pt x="184" y="44"/>
                    </a:lnTo>
                    <a:lnTo>
                      <a:pt x="147" y="32"/>
                    </a:lnTo>
                    <a:lnTo>
                      <a:pt x="112" y="22"/>
                    </a:lnTo>
                    <a:lnTo>
                      <a:pt x="75" y="13"/>
                    </a:lnTo>
                    <a:lnTo>
                      <a:pt x="37" y="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D540E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2" name="Freeform 180"/>
              <p:cNvSpPr>
                <a:spLocks/>
              </p:cNvSpPr>
              <p:nvPr userDrawn="1"/>
            </p:nvSpPr>
            <p:spPr bwMode="auto">
              <a:xfrm>
                <a:off x="5211" y="3524"/>
                <a:ext cx="45" cy="4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" y="33"/>
                  </a:cxn>
                  <a:cxn ang="0">
                    <a:pos x="3" y="66"/>
                  </a:cxn>
                  <a:cxn ang="0">
                    <a:pos x="3" y="99"/>
                  </a:cxn>
                  <a:cxn ang="0">
                    <a:pos x="2" y="132"/>
                  </a:cxn>
                  <a:cxn ang="0">
                    <a:pos x="15" y="131"/>
                  </a:cxn>
                  <a:cxn ang="0">
                    <a:pos x="28" y="131"/>
                  </a:cxn>
                  <a:cxn ang="0">
                    <a:pos x="41" y="131"/>
                  </a:cxn>
                  <a:cxn ang="0">
                    <a:pos x="55" y="130"/>
                  </a:cxn>
                  <a:cxn ang="0">
                    <a:pos x="75" y="131"/>
                  </a:cxn>
                  <a:cxn ang="0">
                    <a:pos x="94" y="131"/>
                  </a:cxn>
                  <a:cxn ang="0">
                    <a:pos x="113" y="132"/>
                  </a:cxn>
                  <a:cxn ang="0">
                    <a:pos x="133" y="134"/>
                  </a:cxn>
                  <a:cxn ang="0">
                    <a:pos x="119" y="116"/>
                  </a:cxn>
                  <a:cxn ang="0">
                    <a:pos x="103" y="98"/>
                  </a:cxn>
                  <a:cxn ang="0">
                    <a:pos x="88" y="80"/>
                  </a:cxn>
                  <a:cxn ang="0">
                    <a:pos x="70" y="63"/>
                  </a:cxn>
                  <a:cxn ang="0">
                    <a:pos x="53" y="47"/>
                  </a:cxn>
                  <a:cxn ang="0">
                    <a:pos x="36" y="31"/>
                  </a:cxn>
                  <a:cxn ang="0">
                    <a:pos x="18" y="15"/>
                  </a:cxn>
                  <a:cxn ang="0">
                    <a:pos x="0" y="0"/>
                  </a:cxn>
                </a:cxnLst>
                <a:rect l="0" t="0" r="r" b="b"/>
                <a:pathLst>
                  <a:path w="133" h="134">
                    <a:moveTo>
                      <a:pt x="0" y="0"/>
                    </a:moveTo>
                    <a:lnTo>
                      <a:pt x="2" y="33"/>
                    </a:lnTo>
                    <a:lnTo>
                      <a:pt x="3" y="66"/>
                    </a:lnTo>
                    <a:lnTo>
                      <a:pt x="3" y="99"/>
                    </a:lnTo>
                    <a:lnTo>
                      <a:pt x="2" y="132"/>
                    </a:lnTo>
                    <a:lnTo>
                      <a:pt x="15" y="131"/>
                    </a:lnTo>
                    <a:lnTo>
                      <a:pt x="28" y="131"/>
                    </a:lnTo>
                    <a:lnTo>
                      <a:pt x="41" y="131"/>
                    </a:lnTo>
                    <a:lnTo>
                      <a:pt x="55" y="130"/>
                    </a:lnTo>
                    <a:lnTo>
                      <a:pt x="75" y="131"/>
                    </a:lnTo>
                    <a:lnTo>
                      <a:pt x="94" y="131"/>
                    </a:lnTo>
                    <a:lnTo>
                      <a:pt x="113" y="132"/>
                    </a:lnTo>
                    <a:lnTo>
                      <a:pt x="133" y="134"/>
                    </a:lnTo>
                    <a:lnTo>
                      <a:pt x="119" y="116"/>
                    </a:lnTo>
                    <a:lnTo>
                      <a:pt x="103" y="98"/>
                    </a:lnTo>
                    <a:lnTo>
                      <a:pt x="88" y="80"/>
                    </a:lnTo>
                    <a:lnTo>
                      <a:pt x="70" y="63"/>
                    </a:lnTo>
                    <a:lnTo>
                      <a:pt x="53" y="47"/>
                    </a:lnTo>
                    <a:lnTo>
                      <a:pt x="36" y="31"/>
                    </a:lnTo>
                    <a:lnTo>
                      <a:pt x="18" y="1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D540E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3" name="Freeform 181"/>
              <p:cNvSpPr>
                <a:spLocks/>
              </p:cNvSpPr>
              <p:nvPr userDrawn="1"/>
            </p:nvSpPr>
            <p:spPr bwMode="auto">
              <a:xfrm>
                <a:off x="5299" y="3481"/>
                <a:ext cx="115" cy="149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4" y="36"/>
                  </a:cxn>
                  <a:cxn ang="0">
                    <a:pos x="27" y="73"/>
                  </a:cxn>
                  <a:cxn ang="0">
                    <a:pos x="37" y="111"/>
                  </a:cxn>
                  <a:cxn ang="0">
                    <a:pos x="46" y="149"/>
                  </a:cxn>
                  <a:cxn ang="0">
                    <a:pos x="54" y="188"/>
                  </a:cxn>
                  <a:cxn ang="0">
                    <a:pos x="60" y="225"/>
                  </a:cxn>
                  <a:cxn ang="0">
                    <a:pos x="64" y="264"/>
                  </a:cxn>
                  <a:cxn ang="0">
                    <a:pos x="67" y="303"/>
                  </a:cxn>
                  <a:cxn ang="0">
                    <a:pos x="104" y="316"/>
                  </a:cxn>
                  <a:cxn ang="0">
                    <a:pos x="141" y="330"/>
                  </a:cxn>
                  <a:cxn ang="0">
                    <a:pos x="177" y="346"/>
                  </a:cxn>
                  <a:cxn ang="0">
                    <a:pos x="211" y="364"/>
                  </a:cxn>
                  <a:cxn ang="0">
                    <a:pos x="246" y="382"/>
                  </a:cxn>
                  <a:cxn ang="0">
                    <a:pos x="279" y="402"/>
                  </a:cxn>
                  <a:cxn ang="0">
                    <a:pos x="312" y="424"/>
                  </a:cxn>
                  <a:cxn ang="0">
                    <a:pos x="343" y="447"/>
                  </a:cxn>
                  <a:cxn ang="0">
                    <a:pos x="338" y="410"/>
                  </a:cxn>
                  <a:cxn ang="0">
                    <a:pos x="330" y="373"/>
                  </a:cxn>
                  <a:cxn ang="0">
                    <a:pos x="323" y="337"/>
                  </a:cxn>
                  <a:cxn ang="0">
                    <a:pos x="312" y="300"/>
                  </a:cxn>
                  <a:cxn ang="0">
                    <a:pos x="301" y="264"/>
                  </a:cxn>
                  <a:cxn ang="0">
                    <a:pos x="287" y="229"/>
                  </a:cxn>
                  <a:cxn ang="0">
                    <a:pos x="273" y="193"/>
                  </a:cxn>
                  <a:cxn ang="0">
                    <a:pos x="257" y="158"/>
                  </a:cxn>
                  <a:cxn ang="0">
                    <a:pos x="227" y="134"/>
                  </a:cxn>
                  <a:cxn ang="0">
                    <a:pos x="197" y="111"/>
                  </a:cxn>
                  <a:cxn ang="0">
                    <a:pos x="166" y="88"/>
                  </a:cxn>
                  <a:cxn ang="0">
                    <a:pos x="135" y="68"/>
                  </a:cxn>
                  <a:cxn ang="0">
                    <a:pos x="101" y="49"/>
                  </a:cxn>
                  <a:cxn ang="0">
                    <a:pos x="69" y="31"/>
                  </a:cxn>
                  <a:cxn ang="0">
                    <a:pos x="34" y="15"/>
                  </a:cxn>
                  <a:cxn ang="0">
                    <a:pos x="0" y="0"/>
                  </a:cxn>
                </a:cxnLst>
                <a:rect l="0" t="0" r="r" b="b"/>
                <a:pathLst>
                  <a:path w="343" h="447">
                    <a:moveTo>
                      <a:pt x="0" y="0"/>
                    </a:moveTo>
                    <a:lnTo>
                      <a:pt x="14" y="36"/>
                    </a:lnTo>
                    <a:lnTo>
                      <a:pt x="27" y="73"/>
                    </a:lnTo>
                    <a:lnTo>
                      <a:pt x="37" y="111"/>
                    </a:lnTo>
                    <a:lnTo>
                      <a:pt x="46" y="149"/>
                    </a:lnTo>
                    <a:lnTo>
                      <a:pt x="54" y="188"/>
                    </a:lnTo>
                    <a:lnTo>
                      <a:pt x="60" y="225"/>
                    </a:lnTo>
                    <a:lnTo>
                      <a:pt x="64" y="264"/>
                    </a:lnTo>
                    <a:lnTo>
                      <a:pt x="67" y="303"/>
                    </a:lnTo>
                    <a:lnTo>
                      <a:pt x="104" y="316"/>
                    </a:lnTo>
                    <a:lnTo>
                      <a:pt x="141" y="330"/>
                    </a:lnTo>
                    <a:lnTo>
                      <a:pt x="177" y="346"/>
                    </a:lnTo>
                    <a:lnTo>
                      <a:pt x="211" y="364"/>
                    </a:lnTo>
                    <a:lnTo>
                      <a:pt x="246" y="382"/>
                    </a:lnTo>
                    <a:lnTo>
                      <a:pt x="279" y="402"/>
                    </a:lnTo>
                    <a:lnTo>
                      <a:pt x="312" y="424"/>
                    </a:lnTo>
                    <a:lnTo>
                      <a:pt x="343" y="447"/>
                    </a:lnTo>
                    <a:lnTo>
                      <a:pt x="338" y="410"/>
                    </a:lnTo>
                    <a:lnTo>
                      <a:pt x="330" y="373"/>
                    </a:lnTo>
                    <a:lnTo>
                      <a:pt x="323" y="337"/>
                    </a:lnTo>
                    <a:lnTo>
                      <a:pt x="312" y="300"/>
                    </a:lnTo>
                    <a:lnTo>
                      <a:pt x="301" y="264"/>
                    </a:lnTo>
                    <a:lnTo>
                      <a:pt x="287" y="229"/>
                    </a:lnTo>
                    <a:lnTo>
                      <a:pt x="273" y="193"/>
                    </a:lnTo>
                    <a:lnTo>
                      <a:pt x="257" y="158"/>
                    </a:lnTo>
                    <a:lnTo>
                      <a:pt x="227" y="134"/>
                    </a:lnTo>
                    <a:lnTo>
                      <a:pt x="197" y="111"/>
                    </a:lnTo>
                    <a:lnTo>
                      <a:pt x="166" y="88"/>
                    </a:lnTo>
                    <a:lnTo>
                      <a:pt x="135" y="68"/>
                    </a:lnTo>
                    <a:lnTo>
                      <a:pt x="101" y="49"/>
                    </a:lnTo>
                    <a:lnTo>
                      <a:pt x="69" y="31"/>
                    </a:lnTo>
                    <a:lnTo>
                      <a:pt x="34" y="1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D540E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4" name="Freeform 182"/>
              <p:cNvSpPr>
                <a:spLocks/>
              </p:cNvSpPr>
              <p:nvPr userDrawn="1"/>
            </p:nvSpPr>
            <p:spPr bwMode="auto">
              <a:xfrm>
                <a:off x="5298" y="3428"/>
                <a:ext cx="54" cy="5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" y="40"/>
                  </a:cxn>
                  <a:cxn ang="0">
                    <a:pos x="5" y="79"/>
                  </a:cxn>
                  <a:cxn ang="0">
                    <a:pos x="5" y="119"/>
                  </a:cxn>
                  <a:cxn ang="0">
                    <a:pos x="3" y="159"/>
                  </a:cxn>
                  <a:cxn ang="0">
                    <a:pos x="19" y="158"/>
                  </a:cxn>
                  <a:cxn ang="0">
                    <a:pos x="34" y="158"/>
                  </a:cxn>
                  <a:cxn ang="0">
                    <a:pos x="50" y="158"/>
                  </a:cxn>
                  <a:cxn ang="0">
                    <a:pos x="66" y="157"/>
                  </a:cxn>
                  <a:cxn ang="0">
                    <a:pos x="90" y="158"/>
                  </a:cxn>
                  <a:cxn ang="0">
                    <a:pos x="114" y="158"/>
                  </a:cxn>
                  <a:cxn ang="0">
                    <a:pos x="138" y="160"/>
                  </a:cxn>
                  <a:cxn ang="0">
                    <a:pos x="161" y="161"/>
                  </a:cxn>
                  <a:cxn ang="0">
                    <a:pos x="144" y="139"/>
                  </a:cxn>
                  <a:cxn ang="0">
                    <a:pos x="126" y="118"/>
                  </a:cxn>
                  <a:cxn ang="0">
                    <a:pos x="106" y="96"/>
                  </a:cxn>
                  <a:cxn ang="0">
                    <a:pos x="86" y="76"/>
                  </a:cxn>
                  <a:cxn ang="0">
                    <a:pos x="65" y="56"/>
                  </a:cxn>
                  <a:cxn ang="0">
                    <a:pos x="45" y="37"/>
                  </a:cxn>
                  <a:cxn ang="0">
                    <a:pos x="23" y="18"/>
                  </a:cxn>
                  <a:cxn ang="0">
                    <a:pos x="0" y="0"/>
                  </a:cxn>
                </a:cxnLst>
                <a:rect l="0" t="0" r="r" b="b"/>
                <a:pathLst>
                  <a:path w="161" h="161">
                    <a:moveTo>
                      <a:pt x="0" y="0"/>
                    </a:moveTo>
                    <a:lnTo>
                      <a:pt x="4" y="40"/>
                    </a:lnTo>
                    <a:lnTo>
                      <a:pt x="5" y="79"/>
                    </a:lnTo>
                    <a:lnTo>
                      <a:pt x="5" y="119"/>
                    </a:lnTo>
                    <a:lnTo>
                      <a:pt x="3" y="159"/>
                    </a:lnTo>
                    <a:lnTo>
                      <a:pt x="19" y="158"/>
                    </a:lnTo>
                    <a:lnTo>
                      <a:pt x="34" y="158"/>
                    </a:lnTo>
                    <a:lnTo>
                      <a:pt x="50" y="158"/>
                    </a:lnTo>
                    <a:lnTo>
                      <a:pt x="66" y="157"/>
                    </a:lnTo>
                    <a:lnTo>
                      <a:pt x="90" y="158"/>
                    </a:lnTo>
                    <a:lnTo>
                      <a:pt x="114" y="158"/>
                    </a:lnTo>
                    <a:lnTo>
                      <a:pt x="138" y="160"/>
                    </a:lnTo>
                    <a:lnTo>
                      <a:pt x="161" y="161"/>
                    </a:lnTo>
                    <a:lnTo>
                      <a:pt x="144" y="139"/>
                    </a:lnTo>
                    <a:lnTo>
                      <a:pt x="126" y="118"/>
                    </a:lnTo>
                    <a:lnTo>
                      <a:pt x="106" y="96"/>
                    </a:lnTo>
                    <a:lnTo>
                      <a:pt x="86" y="76"/>
                    </a:lnTo>
                    <a:lnTo>
                      <a:pt x="65" y="56"/>
                    </a:lnTo>
                    <a:lnTo>
                      <a:pt x="45" y="37"/>
                    </a:lnTo>
                    <a:lnTo>
                      <a:pt x="23" y="1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D540E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5" name="Freeform 183"/>
              <p:cNvSpPr>
                <a:spLocks/>
              </p:cNvSpPr>
              <p:nvPr userDrawn="1"/>
            </p:nvSpPr>
            <p:spPr bwMode="auto">
              <a:xfrm>
                <a:off x="5227" y="3612"/>
                <a:ext cx="137" cy="165"/>
              </a:xfrm>
              <a:custGeom>
                <a:avLst/>
                <a:gdLst/>
                <a:ahLst/>
                <a:cxnLst>
                  <a:cxn ang="0">
                    <a:pos x="181" y="28"/>
                  </a:cxn>
                  <a:cxn ang="0">
                    <a:pos x="204" y="86"/>
                  </a:cxn>
                  <a:cxn ang="0">
                    <a:pos x="222" y="147"/>
                  </a:cxn>
                  <a:cxn ang="0">
                    <a:pos x="235" y="208"/>
                  </a:cxn>
                  <a:cxn ang="0">
                    <a:pos x="213" y="219"/>
                  </a:cxn>
                  <a:cxn ang="0">
                    <a:pos x="158" y="184"/>
                  </a:cxn>
                  <a:cxn ang="0">
                    <a:pos x="101" y="155"/>
                  </a:cxn>
                  <a:cxn ang="0">
                    <a:pos x="41" y="130"/>
                  </a:cxn>
                  <a:cxn ang="0">
                    <a:pos x="11" y="140"/>
                  </a:cxn>
                  <a:cxn ang="0">
                    <a:pos x="10" y="182"/>
                  </a:cxn>
                  <a:cxn ang="0">
                    <a:pos x="8" y="224"/>
                  </a:cxn>
                  <a:cxn ang="0">
                    <a:pos x="3" y="265"/>
                  </a:cxn>
                  <a:cxn ang="0">
                    <a:pos x="11" y="302"/>
                  </a:cxn>
                  <a:cxn ang="0">
                    <a:pos x="33" y="334"/>
                  </a:cxn>
                  <a:cxn ang="0">
                    <a:pos x="52" y="369"/>
                  </a:cxn>
                  <a:cxn ang="0">
                    <a:pos x="70" y="404"/>
                  </a:cxn>
                  <a:cxn ang="0">
                    <a:pos x="98" y="429"/>
                  </a:cxn>
                  <a:cxn ang="0">
                    <a:pos x="137" y="446"/>
                  </a:cxn>
                  <a:cxn ang="0">
                    <a:pos x="173" y="464"/>
                  </a:cxn>
                  <a:cxn ang="0">
                    <a:pos x="210" y="484"/>
                  </a:cxn>
                  <a:cxn ang="0">
                    <a:pos x="234" y="464"/>
                  </a:cxn>
                  <a:cxn ang="0">
                    <a:pos x="243" y="400"/>
                  </a:cxn>
                  <a:cxn ang="0">
                    <a:pos x="245" y="336"/>
                  </a:cxn>
                  <a:cxn ang="0">
                    <a:pos x="243" y="271"/>
                  </a:cxn>
                  <a:cxn ang="0">
                    <a:pos x="263" y="258"/>
                  </a:cxn>
                  <a:cxn ang="0">
                    <a:pos x="309" y="300"/>
                  </a:cxn>
                  <a:cxn ang="0">
                    <a:pos x="353" y="345"/>
                  </a:cxn>
                  <a:cxn ang="0">
                    <a:pos x="393" y="394"/>
                  </a:cxn>
                  <a:cxn ang="0">
                    <a:pos x="402" y="383"/>
                  </a:cxn>
                  <a:cxn ang="0">
                    <a:pos x="380" y="311"/>
                  </a:cxn>
                  <a:cxn ang="0">
                    <a:pos x="334" y="263"/>
                  </a:cxn>
                  <a:cxn ang="0">
                    <a:pos x="272" y="246"/>
                  </a:cxn>
                  <a:cxn ang="0">
                    <a:pos x="249" y="207"/>
                  </a:cxn>
                  <a:cxn ang="0">
                    <a:pos x="265" y="143"/>
                  </a:cxn>
                  <a:cxn ang="0">
                    <a:pos x="247" y="81"/>
                  </a:cxn>
                  <a:cxn ang="0">
                    <a:pos x="195" y="25"/>
                  </a:cxn>
                </a:cxnLst>
                <a:rect l="0" t="0" r="r" b="b"/>
                <a:pathLst>
                  <a:path w="410" h="496">
                    <a:moveTo>
                      <a:pt x="167" y="0"/>
                    </a:moveTo>
                    <a:lnTo>
                      <a:pt x="181" y="28"/>
                    </a:lnTo>
                    <a:lnTo>
                      <a:pt x="193" y="57"/>
                    </a:lnTo>
                    <a:lnTo>
                      <a:pt x="204" y="86"/>
                    </a:lnTo>
                    <a:lnTo>
                      <a:pt x="213" y="116"/>
                    </a:lnTo>
                    <a:lnTo>
                      <a:pt x="222" y="147"/>
                    </a:lnTo>
                    <a:lnTo>
                      <a:pt x="228" y="177"/>
                    </a:lnTo>
                    <a:lnTo>
                      <a:pt x="235" y="208"/>
                    </a:lnTo>
                    <a:lnTo>
                      <a:pt x="239" y="238"/>
                    </a:lnTo>
                    <a:lnTo>
                      <a:pt x="213" y="219"/>
                    </a:lnTo>
                    <a:lnTo>
                      <a:pt x="186" y="202"/>
                    </a:lnTo>
                    <a:lnTo>
                      <a:pt x="158" y="184"/>
                    </a:lnTo>
                    <a:lnTo>
                      <a:pt x="130" y="169"/>
                    </a:lnTo>
                    <a:lnTo>
                      <a:pt x="101" y="155"/>
                    </a:lnTo>
                    <a:lnTo>
                      <a:pt x="71" y="142"/>
                    </a:lnTo>
                    <a:lnTo>
                      <a:pt x="41" y="130"/>
                    </a:lnTo>
                    <a:lnTo>
                      <a:pt x="10" y="120"/>
                    </a:lnTo>
                    <a:lnTo>
                      <a:pt x="11" y="140"/>
                    </a:lnTo>
                    <a:lnTo>
                      <a:pt x="11" y="162"/>
                    </a:lnTo>
                    <a:lnTo>
                      <a:pt x="10" y="182"/>
                    </a:lnTo>
                    <a:lnTo>
                      <a:pt x="9" y="203"/>
                    </a:lnTo>
                    <a:lnTo>
                      <a:pt x="8" y="224"/>
                    </a:lnTo>
                    <a:lnTo>
                      <a:pt x="6" y="245"/>
                    </a:lnTo>
                    <a:lnTo>
                      <a:pt x="3" y="265"/>
                    </a:lnTo>
                    <a:lnTo>
                      <a:pt x="0" y="287"/>
                    </a:lnTo>
                    <a:lnTo>
                      <a:pt x="11" y="302"/>
                    </a:lnTo>
                    <a:lnTo>
                      <a:pt x="22" y="318"/>
                    </a:lnTo>
                    <a:lnTo>
                      <a:pt x="33" y="334"/>
                    </a:lnTo>
                    <a:lnTo>
                      <a:pt x="43" y="352"/>
                    </a:lnTo>
                    <a:lnTo>
                      <a:pt x="52" y="369"/>
                    </a:lnTo>
                    <a:lnTo>
                      <a:pt x="61" y="386"/>
                    </a:lnTo>
                    <a:lnTo>
                      <a:pt x="70" y="404"/>
                    </a:lnTo>
                    <a:lnTo>
                      <a:pt x="77" y="422"/>
                    </a:lnTo>
                    <a:lnTo>
                      <a:pt x="98" y="429"/>
                    </a:lnTo>
                    <a:lnTo>
                      <a:pt x="117" y="437"/>
                    </a:lnTo>
                    <a:lnTo>
                      <a:pt x="137" y="446"/>
                    </a:lnTo>
                    <a:lnTo>
                      <a:pt x="155" y="454"/>
                    </a:lnTo>
                    <a:lnTo>
                      <a:pt x="173" y="464"/>
                    </a:lnTo>
                    <a:lnTo>
                      <a:pt x="192" y="475"/>
                    </a:lnTo>
                    <a:lnTo>
                      <a:pt x="210" y="484"/>
                    </a:lnTo>
                    <a:lnTo>
                      <a:pt x="227" y="496"/>
                    </a:lnTo>
                    <a:lnTo>
                      <a:pt x="234" y="464"/>
                    </a:lnTo>
                    <a:lnTo>
                      <a:pt x="239" y="432"/>
                    </a:lnTo>
                    <a:lnTo>
                      <a:pt x="243" y="400"/>
                    </a:lnTo>
                    <a:lnTo>
                      <a:pt x="245" y="368"/>
                    </a:lnTo>
                    <a:lnTo>
                      <a:pt x="245" y="336"/>
                    </a:lnTo>
                    <a:lnTo>
                      <a:pt x="245" y="303"/>
                    </a:lnTo>
                    <a:lnTo>
                      <a:pt x="243" y="271"/>
                    </a:lnTo>
                    <a:lnTo>
                      <a:pt x="239" y="238"/>
                    </a:lnTo>
                    <a:lnTo>
                      <a:pt x="263" y="258"/>
                    </a:lnTo>
                    <a:lnTo>
                      <a:pt x="287" y="278"/>
                    </a:lnTo>
                    <a:lnTo>
                      <a:pt x="309" y="300"/>
                    </a:lnTo>
                    <a:lnTo>
                      <a:pt x="332" y="321"/>
                    </a:lnTo>
                    <a:lnTo>
                      <a:pt x="353" y="345"/>
                    </a:lnTo>
                    <a:lnTo>
                      <a:pt x="373" y="369"/>
                    </a:lnTo>
                    <a:lnTo>
                      <a:pt x="393" y="394"/>
                    </a:lnTo>
                    <a:lnTo>
                      <a:pt x="410" y="421"/>
                    </a:lnTo>
                    <a:lnTo>
                      <a:pt x="402" y="383"/>
                    </a:lnTo>
                    <a:lnTo>
                      <a:pt x="392" y="346"/>
                    </a:lnTo>
                    <a:lnTo>
                      <a:pt x="380" y="311"/>
                    </a:lnTo>
                    <a:lnTo>
                      <a:pt x="366" y="274"/>
                    </a:lnTo>
                    <a:lnTo>
                      <a:pt x="334" y="263"/>
                    </a:lnTo>
                    <a:lnTo>
                      <a:pt x="303" y="255"/>
                    </a:lnTo>
                    <a:lnTo>
                      <a:pt x="272" y="246"/>
                    </a:lnTo>
                    <a:lnTo>
                      <a:pt x="239" y="238"/>
                    </a:lnTo>
                    <a:lnTo>
                      <a:pt x="249" y="207"/>
                    </a:lnTo>
                    <a:lnTo>
                      <a:pt x="258" y="175"/>
                    </a:lnTo>
                    <a:lnTo>
                      <a:pt x="265" y="143"/>
                    </a:lnTo>
                    <a:lnTo>
                      <a:pt x="272" y="111"/>
                    </a:lnTo>
                    <a:lnTo>
                      <a:pt x="247" y="81"/>
                    </a:lnTo>
                    <a:lnTo>
                      <a:pt x="222" y="53"/>
                    </a:lnTo>
                    <a:lnTo>
                      <a:pt x="195" y="25"/>
                    </a:lnTo>
                    <a:lnTo>
                      <a:pt x="167" y="0"/>
                    </a:lnTo>
                    <a:close/>
                  </a:path>
                </a:pathLst>
              </a:custGeom>
              <a:solidFill>
                <a:srgbClr val="ED750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6" name="Freeform 184"/>
              <p:cNvSpPr>
                <a:spLocks/>
              </p:cNvSpPr>
              <p:nvPr userDrawn="1"/>
            </p:nvSpPr>
            <p:spPr bwMode="auto">
              <a:xfrm>
                <a:off x="5212" y="3568"/>
                <a:ext cx="95" cy="12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1" y="30"/>
                  </a:cxn>
                  <a:cxn ang="0">
                    <a:pos x="22" y="61"/>
                  </a:cxn>
                  <a:cxn ang="0">
                    <a:pos x="30" y="92"/>
                  </a:cxn>
                  <a:cxn ang="0">
                    <a:pos x="38" y="123"/>
                  </a:cxn>
                  <a:cxn ang="0">
                    <a:pos x="45" y="156"/>
                  </a:cxn>
                  <a:cxn ang="0">
                    <a:pos x="50" y="187"/>
                  </a:cxn>
                  <a:cxn ang="0">
                    <a:pos x="53" y="219"/>
                  </a:cxn>
                  <a:cxn ang="0">
                    <a:pos x="55" y="252"/>
                  </a:cxn>
                  <a:cxn ang="0">
                    <a:pos x="86" y="262"/>
                  </a:cxn>
                  <a:cxn ang="0">
                    <a:pos x="116" y="274"/>
                  </a:cxn>
                  <a:cxn ang="0">
                    <a:pos x="146" y="287"/>
                  </a:cxn>
                  <a:cxn ang="0">
                    <a:pos x="175" y="301"/>
                  </a:cxn>
                  <a:cxn ang="0">
                    <a:pos x="203" y="316"/>
                  </a:cxn>
                  <a:cxn ang="0">
                    <a:pos x="231" y="334"/>
                  </a:cxn>
                  <a:cxn ang="0">
                    <a:pos x="258" y="351"/>
                  </a:cxn>
                  <a:cxn ang="0">
                    <a:pos x="284" y="370"/>
                  </a:cxn>
                  <a:cxn ang="0">
                    <a:pos x="280" y="340"/>
                  </a:cxn>
                  <a:cxn ang="0">
                    <a:pos x="273" y="309"/>
                  </a:cxn>
                  <a:cxn ang="0">
                    <a:pos x="267" y="279"/>
                  </a:cxn>
                  <a:cxn ang="0">
                    <a:pos x="258" y="248"/>
                  </a:cxn>
                  <a:cxn ang="0">
                    <a:pos x="249" y="218"/>
                  </a:cxn>
                  <a:cxn ang="0">
                    <a:pos x="238" y="189"/>
                  </a:cxn>
                  <a:cxn ang="0">
                    <a:pos x="226" y="160"/>
                  </a:cxn>
                  <a:cxn ang="0">
                    <a:pos x="212" y="132"/>
                  </a:cxn>
                  <a:cxn ang="0">
                    <a:pos x="188" y="111"/>
                  </a:cxn>
                  <a:cxn ang="0">
                    <a:pos x="163" y="92"/>
                  </a:cxn>
                  <a:cxn ang="0">
                    <a:pos x="137" y="73"/>
                  </a:cxn>
                  <a:cxn ang="0">
                    <a:pos x="110" y="56"/>
                  </a:cxn>
                  <a:cxn ang="0">
                    <a:pos x="83" y="41"/>
                  </a:cxn>
                  <a:cxn ang="0">
                    <a:pos x="56" y="26"/>
                  </a:cxn>
                  <a:cxn ang="0">
                    <a:pos x="28" y="12"/>
                  </a:cxn>
                  <a:cxn ang="0">
                    <a:pos x="0" y="0"/>
                  </a:cxn>
                </a:cxnLst>
                <a:rect l="0" t="0" r="r" b="b"/>
                <a:pathLst>
                  <a:path w="284" h="370">
                    <a:moveTo>
                      <a:pt x="0" y="0"/>
                    </a:moveTo>
                    <a:lnTo>
                      <a:pt x="11" y="30"/>
                    </a:lnTo>
                    <a:lnTo>
                      <a:pt x="22" y="61"/>
                    </a:lnTo>
                    <a:lnTo>
                      <a:pt x="30" y="92"/>
                    </a:lnTo>
                    <a:lnTo>
                      <a:pt x="38" y="123"/>
                    </a:lnTo>
                    <a:lnTo>
                      <a:pt x="45" y="156"/>
                    </a:lnTo>
                    <a:lnTo>
                      <a:pt x="50" y="187"/>
                    </a:lnTo>
                    <a:lnTo>
                      <a:pt x="53" y="219"/>
                    </a:lnTo>
                    <a:lnTo>
                      <a:pt x="55" y="252"/>
                    </a:lnTo>
                    <a:lnTo>
                      <a:pt x="86" y="262"/>
                    </a:lnTo>
                    <a:lnTo>
                      <a:pt x="116" y="274"/>
                    </a:lnTo>
                    <a:lnTo>
                      <a:pt x="146" y="287"/>
                    </a:lnTo>
                    <a:lnTo>
                      <a:pt x="175" y="301"/>
                    </a:lnTo>
                    <a:lnTo>
                      <a:pt x="203" y="316"/>
                    </a:lnTo>
                    <a:lnTo>
                      <a:pt x="231" y="334"/>
                    </a:lnTo>
                    <a:lnTo>
                      <a:pt x="258" y="351"/>
                    </a:lnTo>
                    <a:lnTo>
                      <a:pt x="284" y="370"/>
                    </a:lnTo>
                    <a:lnTo>
                      <a:pt x="280" y="340"/>
                    </a:lnTo>
                    <a:lnTo>
                      <a:pt x="273" y="309"/>
                    </a:lnTo>
                    <a:lnTo>
                      <a:pt x="267" y="279"/>
                    </a:lnTo>
                    <a:lnTo>
                      <a:pt x="258" y="248"/>
                    </a:lnTo>
                    <a:lnTo>
                      <a:pt x="249" y="218"/>
                    </a:lnTo>
                    <a:lnTo>
                      <a:pt x="238" y="189"/>
                    </a:lnTo>
                    <a:lnTo>
                      <a:pt x="226" y="160"/>
                    </a:lnTo>
                    <a:lnTo>
                      <a:pt x="212" y="132"/>
                    </a:lnTo>
                    <a:lnTo>
                      <a:pt x="188" y="111"/>
                    </a:lnTo>
                    <a:lnTo>
                      <a:pt x="163" y="92"/>
                    </a:lnTo>
                    <a:lnTo>
                      <a:pt x="137" y="73"/>
                    </a:lnTo>
                    <a:lnTo>
                      <a:pt x="110" y="56"/>
                    </a:lnTo>
                    <a:lnTo>
                      <a:pt x="83" y="41"/>
                    </a:lnTo>
                    <a:lnTo>
                      <a:pt x="56" y="26"/>
                    </a:lnTo>
                    <a:lnTo>
                      <a:pt x="28" y="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D540E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7" name="Freeform 185"/>
              <p:cNvSpPr>
                <a:spLocks/>
              </p:cNvSpPr>
              <p:nvPr userDrawn="1"/>
            </p:nvSpPr>
            <p:spPr bwMode="auto">
              <a:xfrm>
                <a:off x="5218" y="3708"/>
                <a:ext cx="35" cy="45"/>
              </a:xfrm>
              <a:custGeom>
                <a:avLst/>
                <a:gdLst/>
                <a:ahLst/>
                <a:cxnLst>
                  <a:cxn ang="0">
                    <a:pos x="27" y="0"/>
                  </a:cxn>
                  <a:cxn ang="0">
                    <a:pos x="21" y="26"/>
                  </a:cxn>
                  <a:cxn ang="0">
                    <a:pos x="16" y="53"/>
                  </a:cxn>
                  <a:cxn ang="0">
                    <a:pos x="8" y="79"/>
                  </a:cxn>
                  <a:cxn ang="0">
                    <a:pos x="0" y="105"/>
                  </a:cxn>
                  <a:cxn ang="0">
                    <a:pos x="27" y="111"/>
                  </a:cxn>
                  <a:cxn ang="0">
                    <a:pos x="54" y="118"/>
                  </a:cxn>
                  <a:cxn ang="0">
                    <a:pos x="79" y="126"/>
                  </a:cxn>
                  <a:cxn ang="0">
                    <a:pos x="104" y="135"/>
                  </a:cxn>
                  <a:cxn ang="0">
                    <a:pos x="97" y="117"/>
                  </a:cxn>
                  <a:cxn ang="0">
                    <a:pos x="88" y="99"/>
                  </a:cxn>
                  <a:cxn ang="0">
                    <a:pos x="79" y="82"/>
                  </a:cxn>
                  <a:cxn ang="0">
                    <a:pos x="70" y="65"/>
                  </a:cxn>
                  <a:cxn ang="0">
                    <a:pos x="60" y="47"/>
                  </a:cxn>
                  <a:cxn ang="0">
                    <a:pos x="49" y="31"/>
                  </a:cxn>
                  <a:cxn ang="0">
                    <a:pos x="38" y="15"/>
                  </a:cxn>
                  <a:cxn ang="0">
                    <a:pos x="27" y="0"/>
                  </a:cxn>
                </a:cxnLst>
                <a:rect l="0" t="0" r="r" b="b"/>
                <a:pathLst>
                  <a:path w="104" h="135">
                    <a:moveTo>
                      <a:pt x="27" y="0"/>
                    </a:moveTo>
                    <a:lnTo>
                      <a:pt x="21" y="26"/>
                    </a:lnTo>
                    <a:lnTo>
                      <a:pt x="16" y="53"/>
                    </a:lnTo>
                    <a:lnTo>
                      <a:pt x="8" y="79"/>
                    </a:lnTo>
                    <a:lnTo>
                      <a:pt x="0" y="105"/>
                    </a:lnTo>
                    <a:lnTo>
                      <a:pt x="27" y="111"/>
                    </a:lnTo>
                    <a:lnTo>
                      <a:pt x="54" y="118"/>
                    </a:lnTo>
                    <a:lnTo>
                      <a:pt x="79" y="126"/>
                    </a:lnTo>
                    <a:lnTo>
                      <a:pt x="104" y="135"/>
                    </a:lnTo>
                    <a:lnTo>
                      <a:pt x="97" y="117"/>
                    </a:lnTo>
                    <a:lnTo>
                      <a:pt x="88" y="99"/>
                    </a:lnTo>
                    <a:lnTo>
                      <a:pt x="79" y="82"/>
                    </a:lnTo>
                    <a:lnTo>
                      <a:pt x="70" y="65"/>
                    </a:lnTo>
                    <a:lnTo>
                      <a:pt x="60" y="47"/>
                    </a:lnTo>
                    <a:lnTo>
                      <a:pt x="49" y="31"/>
                    </a:lnTo>
                    <a:lnTo>
                      <a:pt x="38" y="15"/>
                    </a:lnTo>
                    <a:lnTo>
                      <a:pt x="27" y="0"/>
                    </a:lnTo>
                    <a:close/>
                  </a:path>
                </a:pathLst>
              </a:custGeom>
              <a:solidFill>
                <a:srgbClr val="ED540E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8" name="Freeform 186"/>
              <p:cNvSpPr>
                <a:spLocks/>
              </p:cNvSpPr>
              <p:nvPr userDrawn="1"/>
            </p:nvSpPr>
            <p:spPr bwMode="auto">
              <a:xfrm>
                <a:off x="5307" y="3649"/>
                <a:ext cx="42" cy="54"/>
              </a:xfrm>
              <a:custGeom>
                <a:avLst/>
                <a:gdLst/>
                <a:ahLst/>
                <a:cxnLst>
                  <a:cxn ang="0">
                    <a:pos x="33" y="0"/>
                  </a:cxn>
                  <a:cxn ang="0">
                    <a:pos x="26" y="32"/>
                  </a:cxn>
                  <a:cxn ang="0">
                    <a:pos x="19" y="64"/>
                  </a:cxn>
                  <a:cxn ang="0">
                    <a:pos x="10" y="96"/>
                  </a:cxn>
                  <a:cxn ang="0">
                    <a:pos x="0" y="127"/>
                  </a:cxn>
                  <a:cxn ang="0">
                    <a:pos x="33" y="135"/>
                  </a:cxn>
                  <a:cxn ang="0">
                    <a:pos x="64" y="144"/>
                  </a:cxn>
                  <a:cxn ang="0">
                    <a:pos x="95" y="152"/>
                  </a:cxn>
                  <a:cxn ang="0">
                    <a:pos x="127" y="163"/>
                  </a:cxn>
                  <a:cxn ang="0">
                    <a:pos x="117" y="141"/>
                  </a:cxn>
                  <a:cxn ang="0">
                    <a:pos x="107" y="121"/>
                  </a:cxn>
                  <a:cxn ang="0">
                    <a:pos x="96" y="99"/>
                  </a:cxn>
                  <a:cxn ang="0">
                    <a:pos x="85" y="79"/>
                  </a:cxn>
                  <a:cxn ang="0">
                    <a:pos x="73" y="58"/>
                  </a:cxn>
                  <a:cxn ang="0">
                    <a:pos x="60" y="39"/>
                  </a:cxn>
                  <a:cxn ang="0">
                    <a:pos x="46" y="19"/>
                  </a:cxn>
                  <a:cxn ang="0">
                    <a:pos x="33" y="0"/>
                  </a:cxn>
                </a:cxnLst>
                <a:rect l="0" t="0" r="r" b="b"/>
                <a:pathLst>
                  <a:path w="127" h="163">
                    <a:moveTo>
                      <a:pt x="33" y="0"/>
                    </a:moveTo>
                    <a:lnTo>
                      <a:pt x="26" y="32"/>
                    </a:lnTo>
                    <a:lnTo>
                      <a:pt x="19" y="64"/>
                    </a:lnTo>
                    <a:lnTo>
                      <a:pt x="10" y="96"/>
                    </a:lnTo>
                    <a:lnTo>
                      <a:pt x="0" y="127"/>
                    </a:lnTo>
                    <a:lnTo>
                      <a:pt x="33" y="135"/>
                    </a:lnTo>
                    <a:lnTo>
                      <a:pt x="64" y="144"/>
                    </a:lnTo>
                    <a:lnTo>
                      <a:pt x="95" y="152"/>
                    </a:lnTo>
                    <a:lnTo>
                      <a:pt x="127" y="163"/>
                    </a:lnTo>
                    <a:lnTo>
                      <a:pt x="117" y="141"/>
                    </a:lnTo>
                    <a:lnTo>
                      <a:pt x="107" y="121"/>
                    </a:lnTo>
                    <a:lnTo>
                      <a:pt x="96" y="99"/>
                    </a:lnTo>
                    <a:lnTo>
                      <a:pt x="85" y="79"/>
                    </a:lnTo>
                    <a:lnTo>
                      <a:pt x="73" y="58"/>
                    </a:lnTo>
                    <a:lnTo>
                      <a:pt x="60" y="39"/>
                    </a:lnTo>
                    <a:lnTo>
                      <a:pt x="46" y="19"/>
                    </a:lnTo>
                    <a:lnTo>
                      <a:pt x="33" y="0"/>
                    </a:lnTo>
                    <a:close/>
                  </a:path>
                </a:pathLst>
              </a:custGeom>
              <a:solidFill>
                <a:srgbClr val="ED540E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9" name="Freeform 187"/>
              <p:cNvSpPr>
                <a:spLocks/>
              </p:cNvSpPr>
              <p:nvPr userDrawn="1"/>
            </p:nvSpPr>
            <p:spPr bwMode="auto">
              <a:xfrm>
                <a:off x="5303" y="3691"/>
                <a:ext cx="66" cy="144"/>
              </a:xfrm>
              <a:custGeom>
                <a:avLst/>
                <a:gdLst/>
                <a:ahLst/>
                <a:cxnLst>
                  <a:cxn ang="0">
                    <a:pos x="12" y="0"/>
                  </a:cxn>
                  <a:cxn ang="0">
                    <a:pos x="16" y="33"/>
                  </a:cxn>
                  <a:cxn ang="0">
                    <a:pos x="18" y="65"/>
                  </a:cxn>
                  <a:cxn ang="0">
                    <a:pos x="18" y="98"/>
                  </a:cxn>
                  <a:cxn ang="0">
                    <a:pos x="18" y="130"/>
                  </a:cxn>
                  <a:cxn ang="0">
                    <a:pos x="16" y="162"/>
                  </a:cxn>
                  <a:cxn ang="0">
                    <a:pos x="12" y="194"/>
                  </a:cxn>
                  <a:cxn ang="0">
                    <a:pos x="7" y="226"/>
                  </a:cxn>
                  <a:cxn ang="0">
                    <a:pos x="0" y="258"/>
                  </a:cxn>
                  <a:cxn ang="0">
                    <a:pos x="27" y="276"/>
                  </a:cxn>
                  <a:cxn ang="0">
                    <a:pos x="53" y="295"/>
                  </a:cxn>
                  <a:cxn ang="0">
                    <a:pos x="79" y="316"/>
                  </a:cxn>
                  <a:cxn ang="0">
                    <a:pos x="103" y="337"/>
                  </a:cxn>
                  <a:cxn ang="0">
                    <a:pos x="127" y="359"/>
                  </a:cxn>
                  <a:cxn ang="0">
                    <a:pos x="149" y="382"/>
                  </a:cxn>
                  <a:cxn ang="0">
                    <a:pos x="170" y="406"/>
                  </a:cxn>
                  <a:cxn ang="0">
                    <a:pos x="190" y="432"/>
                  </a:cxn>
                  <a:cxn ang="0">
                    <a:pos x="195" y="401"/>
                  </a:cxn>
                  <a:cxn ang="0">
                    <a:pos x="197" y="370"/>
                  </a:cxn>
                  <a:cxn ang="0">
                    <a:pos x="198" y="338"/>
                  </a:cxn>
                  <a:cxn ang="0">
                    <a:pos x="197" y="307"/>
                  </a:cxn>
                  <a:cxn ang="0">
                    <a:pos x="196" y="276"/>
                  </a:cxn>
                  <a:cxn ang="0">
                    <a:pos x="193" y="244"/>
                  </a:cxn>
                  <a:cxn ang="0">
                    <a:pos x="189" y="213"/>
                  </a:cxn>
                  <a:cxn ang="0">
                    <a:pos x="183" y="183"/>
                  </a:cxn>
                  <a:cxn ang="0">
                    <a:pos x="166" y="156"/>
                  </a:cxn>
                  <a:cxn ang="0">
                    <a:pos x="146" y="131"/>
                  </a:cxn>
                  <a:cxn ang="0">
                    <a:pos x="126" y="107"/>
                  </a:cxn>
                  <a:cxn ang="0">
                    <a:pos x="105" y="83"/>
                  </a:cxn>
                  <a:cxn ang="0">
                    <a:pos x="82" y="62"/>
                  </a:cxn>
                  <a:cxn ang="0">
                    <a:pos x="60" y="40"/>
                  </a:cxn>
                  <a:cxn ang="0">
                    <a:pos x="36" y="20"/>
                  </a:cxn>
                  <a:cxn ang="0">
                    <a:pos x="12" y="0"/>
                  </a:cxn>
                </a:cxnLst>
                <a:rect l="0" t="0" r="r" b="b"/>
                <a:pathLst>
                  <a:path w="198" h="432">
                    <a:moveTo>
                      <a:pt x="12" y="0"/>
                    </a:moveTo>
                    <a:lnTo>
                      <a:pt x="16" y="33"/>
                    </a:lnTo>
                    <a:lnTo>
                      <a:pt x="18" y="65"/>
                    </a:lnTo>
                    <a:lnTo>
                      <a:pt x="18" y="98"/>
                    </a:lnTo>
                    <a:lnTo>
                      <a:pt x="18" y="130"/>
                    </a:lnTo>
                    <a:lnTo>
                      <a:pt x="16" y="162"/>
                    </a:lnTo>
                    <a:lnTo>
                      <a:pt x="12" y="194"/>
                    </a:lnTo>
                    <a:lnTo>
                      <a:pt x="7" y="226"/>
                    </a:lnTo>
                    <a:lnTo>
                      <a:pt x="0" y="258"/>
                    </a:lnTo>
                    <a:lnTo>
                      <a:pt x="27" y="276"/>
                    </a:lnTo>
                    <a:lnTo>
                      <a:pt x="53" y="295"/>
                    </a:lnTo>
                    <a:lnTo>
                      <a:pt x="79" y="316"/>
                    </a:lnTo>
                    <a:lnTo>
                      <a:pt x="103" y="337"/>
                    </a:lnTo>
                    <a:lnTo>
                      <a:pt x="127" y="359"/>
                    </a:lnTo>
                    <a:lnTo>
                      <a:pt x="149" y="382"/>
                    </a:lnTo>
                    <a:lnTo>
                      <a:pt x="170" y="406"/>
                    </a:lnTo>
                    <a:lnTo>
                      <a:pt x="190" y="432"/>
                    </a:lnTo>
                    <a:lnTo>
                      <a:pt x="195" y="401"/>
                    </a:lnTo>
                    <a:lnTo>
                      <a:pt x="197" y="370"/>
                    </a:lnTo>
                    <a:lnTo>
                      <a:pt x="198" y="338"/>
                    </a:lnTo>
                    <a:lnTo>
                      <a:pt x="197" y="307"/>
                    </a:lnTo>
                    <a:lnTo>
                      <a:pt x="196" y="276"/>
                    </a:lnTo>
                    <a:lnTo>
                      <a:pt x="193" y="244"/>
                    </a:lnTo>
                    <a:lnTo>
                      <a:pt x="189" y="213"/>
                    </a:lnTo>
                    <a:lnTo>
                      <a:pt x="183" y="183"/>
                    </a:lnTo>
                    <a:lnTo>
                      <a:pt x="166" y="156"/>
                    </a:lnTo>
                    <a:lnTo>
                      <a:pt x="146" y="131"/>
                    </a:lnTo>
                    <a:lnTo>
                      <a:pt x="126" y="107"/>
                    </a:lnTo>
                    <a:lnTo>
                      <a:pt x="105" y="83"/>
                    </a:lnTo>
                    <a:lnTo>
                      <a:pt x="82" y="62"/>
                    </a:lnTo>
                    <a:lnTo>
                      <a:pt x="60" y="40"/>
                    </a:lnTo>
                    <a:lnTo>
                      <a:pt x="36" y="20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ED540E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0" name="Freeform 188"/>
              <p:cNvSpPr>
                <a:spLocks/>
              </p:cNvSpPr>
              <p:nvPr userDrawn="1"/>
            </p:nvSpPr>
            <p:spPr bwMode="auto">
              <a:xfrm>
                <a:off x="5215" y="3743"/>
                <a:ext cx="54" cy="119"/>
              </a:xfrm>
              <a:custGeom>
                <a:avLst/>
                <a:gdLst/>
                <a:ahLst/>
                <a:cxnLst>
                  <a:cxn ang="0">
                    <a:pos x="9" y="0"/>
                  </a:cxn>
                  <a:cxn ang="0">
                    <a:pos x="12" y="27"/>
                  </a:cxn>
                  <a:cxn ang="0">
                    <a:pos x="14" y="54"/>
                  </a:cxn>
                  <a:cxn ang="0">
                    <a:pos x="14" y="81"/>
                  </a:cxn>
                  <a:cxn ang="0">
                    <a:pos x="14" y="107"/>
                  </a:cxn>
                  <a:cxn ang="0">
                    <a:pos x="12" y="133"/>
                  </a:cxn>
                  <a:cxn ang="0">
                    <a:pos x="9" y="160"/>
                  </a:cxn>
                  <a:cxn ang="0">
                    <a:pos x="5" y="186"/>
                  </a:cxn>
                  <a:cxn ang="0">
                    <a:pos x="0" y="213"/>
                  </a:cxn>
                  <a:cxn ang="0">
                    <a:pos x="21" y="228"/>
                  </a:cxn>
                  <a:cxn ang="0">
                    <a:pos x="44" y="245"/>
                  </a:cxn>
                  <a:cxn ang="0">
                    <a:pos x="65" y="261"/>
                  </a:cxn>
                  <a:cxn ang="0">
                    <a:pos x="85" y="278"/>
                  </a:cxn>
                  <a:cxn ang="0">
                    <a:pos x="104" y="298"/>
                  </a:cxn>
                  <a:cxn ang="0">
                    <a:pos x="123" y="317"/>
                  </a:cxn>
                  <a:cxn ang="0">
                    <a:pos x="140" y="336"/>
                  </a:cxn>
                  <a:cxn ang="0">
                    <a:pos x="158" y="357"/>
                  </a:cxn>
                  <a:cxn ang="0">
                    <a:pos x="160" y="332"/>
                  </a:cxn>
                  <a:cxn ang="0">
                    <a:pos x="162" y="306"/>
                  </a:cxn>
                  <a:cxn ang="0">
                    <a:pos x="163" y="280"/>
                  </a:cxn>
                  <a:cxn ang="0">
                    <a:pos x="163" y="254"/>
                  </a:cxn>
                  <a:cxn ang="0">
                    <a:pos x="162" y="228"/>
                  </a:cxn>
                  <a:cxn ang="0">
                    <a:pos x="159" y="203"/>
                  </a:cxn>
                  <a:cxn ang="0">
                    <a:pos x="155" y="177"/>
                  </a:cxn>
                  <a:cxn ang="0">
                    <a:pos x="151" y="151"/>
                  </a:cxn>
                  <a:cxn ang="0">
                    <a:pos x="136" y="129"/>
                  </a:cxn>
                  <a:cxn ang="0">
                    <a:pos x="120" y="109"/>
                  </a:cxn>
                  <a:cxn ang="0">
                    <a:pos x="104" y="88"/>
                  </a:cxn>
                  <a:cxn ang="0">
                    <a:pos x="86" y="69"/>
                  </a:cxn>
                  <a:cxn ang="0">
                    <a:pos x="68" y="50"/>
                  </a:cxn>
                  <a:cxn ang="0">
                    <a:pos x="48" y="33"/>
                  </a:cxn>
                  <a:cxn ang="0">
                    <a:pos x="29" y="16"/>
                  </a:cxn>
                  <a:cxn ang="0">
                    <a:pos x="9" y="0"/>
                  </a:cxn>
                </a:cxnLst>
                <a:rect l="0" t="0" r="r" b="b"/>
                <a:pathLst>
                  <a:path w="163" h="357">
                    <a:moveTo>
                      <a:pt x="9" y="0"/>
                    </a:moveTo>
                    <a:lnTo>
                      <a:pt x="12" y="27"/>
                    </a:lnTo>
                    <a:lnTo>
                      <a:pt x="14" y="54"/>
                    </a:lnTo>
                    <a:lnTo>
                      <a:pt x="14" y="81"/>
                    </a:lnTo>
                    <a:lnTo>
                      <a:pt x="14" y="107"/>
                    </a:lnTo>
                    <a:lnTo>
                      <a:pt x="12" y="133"/>
                    </a:lnTo>
                    <a:lnTo>
                      <a:pt x="9" y="160"/>
                    </a:lnTo>
                    <a:lnTo>
                      <a:pt x="5" y="186"/>
                    </a:lnTo>
                    <a:lnTo>
                      <a:pt x="0" y="213"/>
                    </a:lnTo>
                    <a:lnTo>
                      <a:pt x="21" y="228"/>
                    </a:lnTo>
                    <a:lnTo>
                      <a:pt x="44" y="245"/>
                    </a:lnTo>
                    <a:lnTo>
                      <a:pt x="65" y="261"/>
                    </a:lnTo>
                    <a:lnTo>
                      <a:pt x="85" y="278"/>
                    </a:lnTo>
                    <a:lnTo>
                      <a:pt x="104" y="298"/>
                    </a:lnTo>
                    <a:lnTo>
                      <a:pt x="123" y="317"/>
                    </a:lnTo>
                    <a:lnTo>
                      <a:pt x="140" y="336"/>
                    </a:lnTo>
                    <a:lnTo>
                      <a:pt x="158" y="357"/>
                    </a:lnTo>
                    <a:lnTo>
                      <a:pt x="160" y="332"/>
                    </a:lnTo>
                    <a:lnTo>
                      <a:pt x="162" y="306"/>
                    </a:lnTo>
                    <a:lnTo>
                      <a:pt x="163" y="280"/>
                    </a:lnTo>
                    <a:lnTo>
                      <a:pt x="163" y="254"/>
                    </a:lnTo>
                    <a:lnTo>
                      <a:pt x="162" y="228"/>
                    </a:lnTo>
                    <a:lnTo>
                      <a:pt x="159" y="203"/>
                    </a:lnTo>
                    <a:lnTo>
                      <a:pt x="155" y="177"/>
                    </a:lnTo>
                    <a:lnTo>
                      <a:pt x="151" y="151"/>
                    </a:lnTo>
                    <a:lnTo>
                      <a:pt x="136" y="129"/>
                    </a:lnTo>
                    <a:lnTo>
                      <a:pt x="120" y="109"/>
                    </a:lnTo>
                    <a:lnTo>
                      <a:pt x="104" y="88"/>
                    </a:lnTo>
                    <a:lnTo>
                      <a:pt x="86" y="69"/>
                    </a:lnTo>
                    <a:lnTo>
                      <a:pt x="68" y="50"/>
                    </a:lnTo>
                    <a:lnTo>
                      <a:pt x="48" y="33"/>
                    </a:lnTo>
                    <a:lnTo>
                      <a:pt x="29" y="16"/>
                    </a:lnTo>
                    <a:lnTo>
                      <a:pt x="9" y="0"/>
                    </a:lnTo>
                    <a:close/>
                  </a:path>
                </a:pathLst>
              </a:custGeom>
              <a:solidFill>
                <a:srgbClr val="ED540E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1" name="Freeform 189"/>
              <p:cNvSpPr>
                <a:spLocks noEditPoints="1"/>
              </p:cNvSpPr>
              <p:nvPr userDrawn="1"/>
            </p:nvSpPr>
            <p:spPr bwMode="auto">
              <a:xfrm>
                <a:off x="5388" y="3703"/>
                <a:ext cx="146" cy="199"/>
              </a:xfrm>
              <a:custGeom>
                <a:avLst/>
                <a:gdLst/>
                <a:ahLst/>
                <a:cxnLst>
                  <a:cxn ang="0">
                    <a:pos x="317" y="331"/>
                  </a:cxn>
                  <a:cxn ang="0">
                    <a:pos x="358" y="394"/>
                  </a:cxn>
                  <a:cxn ang="0">
                    <a:pos x="393" y="461"/>
                  </a:cxn>
                  <a:cxn ang="0">
                    <a:pos x="424" y="531"/>
                  </a:cxn>
                  <a:cxn ang="0">
                    <a:pos x="438" y="544"/>
                  </a:cxn>
                  <a:cxn ang="0">
                    <a:pos x="439" y="498"/>
                  </a:cxn>
                  <a:cxn ang="0">
                    <a:pos x="437" y="452"/>
                  </a:cxn>
                  <a:cxn ang="0">
                    <a:pos x="433" y="406"/>
                  </a:cxn>
                  <a:cxn ang="0">
                    <a:pos x="398" y="360"/>
                  </a:cxn>
                  <a:cxn ang="0">
                    <a:pos x="330" y="319"/>
                  </a:cxn>
                  <a:cxn ang="0">
                    <a:pos x="64" y="91"/>
                  </a:cxn>
                  <a:cxn ang="0">
                    <a:pos x="52" y="140"/>
                  </a:cxn>
                  <a:cxn ang="0">
                    <a:pos x="38" y="188"/>
                  </a:cxn>
                  <a:cxn ang="0">
                    <a:pos x="20" y="235"/>
                  </a:cxn>
                  <a:cxn ang="0">
                    <a:pos x="0" y="283"/>
                  </a:cxn>
                  <a:cxn ang="0">
                    <a:pos x="16" y="326"/>
                  </a:cxn>
                  <a:cxn ang="0">
                    <a:pos x="29" y="371"/>
                  </a:cxn>
                  <a:cxn ang="0">
                    <a:pos x="41" y="418"/>
                  </a:cxn>
                  <a:cxn ang="0">
                    <a:pos x="49" y="464"/>
                  </a:cxn>
                  <a:cxn ang="0">
                    <a:pos x="90" y="494"/>
                  </a:cxn>
                  <a:cxn ang="0">
                    <a:pos x="129" y="527"/>
                  </a:cxn>
                  <a:cxn ang="0">
                    <a:pos x="166" y="561"/>
                  </a:cxn>
                  <a:cxn ang="0">
                    <a:pos x="200" y="598"/>
                  </a:cxn>
                  <a:cxn ang="0">
                    <a:pos x="234" y="527"/>
                  </a:cxn>
                  <a:cxn ang="0">
                    <a:pos x="259" y="453"/>
                  </a:cxn>
                  <a:cxn ang="0">
                    <a:pos x="280" y="378"/>
                  </a:cxn>
                  <a:cxn ang="0">
                    <a:pos x="294" y="301"/>
                  </a:cxn>
                  <a:cxn ang="0">
                    <a:pos x="294" y="301"/>
                  </a:cxn>
                  <a:cxn ang="0">
                    <a:pos x="294" y="301"/>
                  </a:cxn>
                  <a:cxn ang="0">
                    <a:pos x="243" y="242"/>
                  </a:cxn>
                  <a:cxn ang="0">
                    <a:pos x="188" y="187"/>
                  </a:cxn>
                  <a:cxn ang="0">
                    <a:pos x="129" y="136"/>
                  </a:cxn>
                  <a:cxn ang="0">
                    <a:pos x="64" y="91"/>
                  </a:cxn>
                  <a:cxn ang="0">
                    <a:pos x="292" y="38"/>
                  </a:cxn>
                  <a:cxn ang="0">
                    <a:pos x="301" y="113"/>
                  </a:cxn>
                  <a:cxn ang="0">
                    <a:pos x="303" y="189"/>
                  </a:cxn>
                  <a:cxn ang="0">
                    <a:pos x="298" y="263"/>
                  </a:cxn>
                  <a:cxn ang="0">
                    <a:pos x="316" y="267"/>
                  </a:cxn>
                  <a:cxn ang="0">
                    <a:pos x="353" y="197"/>
                  </a:cxn>
                  <a:cxn ang="0">
                    <a:pos x="362" y="141"/>
                  </a:cxn>
                  <a:cxn ang="0">
                    <a:pos x="343" y="99"/>
                  </a:cxn>
                  <a:cxn ang="0">
                    <a:pos x="321" y="58"/>
                  </a:cxn>
                  <a:cxn ang="0">
                    <a:pos x="297" y="19"/>
                  </a:cxn>
                </a:cxnLst>
                <a:rect l="0" t="0" r="r" b="b"/>
                <a:pathLst>
                  <a:path w="439" h="598">
                    <a:moveTo>
                      <a:pt x="294" y="301"/>
                    </a:moveTo>
                    <a:lnTo>
                      <a:pt x="317" y="331"/>
                    </a:lnTo>
                    <a:lnTo>
                      <a:pt x="337" y="363"/>
                    </a:lnTo>
                    <a:lnTo>
                      <a:pt x="358" y="394"/>
                    </a:lnTo>
                    <a:lnTo>
                      <a:pt x="376" y="427"/>
                    </a:lnTo>
                    <a:lnTo>
                      <a:pt x="393" y="461"/>
                    </a:lnTo>
                    <a:lnTo>
                      <a:pt x="410" y="495"/>
                    </a:lnTo>
                    <a:lnTo>
                      <a:pt x="424" y="531"/>
                    </a:lnTo>
                    <a:lnTo>
                      <a:pt x="437" y="567"/>
                    </a:lnTo>
                    <a:lnTo>
                      <a:pt x="438" y="544"/>
                    </a:lnTo>
                    <a:lnTo>
                      <a:pt x="439" y="521"/>
                    </a:lnTo>
                    <a:lnTo>
                      <a:pt x="439" y="498"/>
                    </a:lnTo>
                    <a:lnTo>
                      <a:pt x="438" y="475"/>
                    </a:lnTo>
                    <a:lnTo>
                      <a:pt x="437" y="452"/>
                    </a:lnTo>
                    <a:lnTo>
                      <a:pt x="436" y="428"/>
                    </a:lnTo>
                    <a:lnTo>
                      <a:pt x="433" y="406"/>
                    </a:lnTo>
                    <a:lnTo>
                      <a:pt x="430" y="382"/>
                    </a:lnTo>
                    <a:lnTo>
                      <a:pt x="398" y="360"/>
                    </a:lnTo>
                    <a:lnTo>
                      <a:pt x="364" y="340"/>
                    </a:lnTo>
                    <a:lnTo>
                      <a:pt x="330" y="319"/>
                    </a:lnTo>
                    <a:lnTo>
                      <a:pt x="294" y="301"/>
                    </a:lnTo>
                    <a:close/>
                    <a:moveTo>
                      <a:pt x="64" y="91"/>
                    </a:moveTo>
                    <a:lnTo>
                      <a:pt x="59" y="115"/>
                    </a:lnTo>
                    <a:lnTo>
                      <a:pt x="52" y="140"/>
                    </a:lnTo>
                    <a:lnTo>
                      <a:pt x="46" y="164"/>
                    </a:lnTo>
                    <a:lnTo>
                      <a:pt x="38" y="188"/>
                    </a:lnTo>
                    <a:lnTo>
                      <a:pt x="29" y="211"/>
                    </a:lnTo>
                    <a:lnTo>
                      <a:pt x="20" y="235"/>
                    </a:lnTo>
                    <a:lnTo>
                      <a:pt x="10" y="259"/>
                    </a:lnTo>
                    <a:lnTo>
                      <a:pt x="0" y="283"/>
                    </a:lnTo>
                    <a:lnTo>
                      <a:pt x="8" y="304"/>
                    </a:lnTo>
                    <a:lnTo>
                      <a:pt x="16" y="326"/>
                    </a:lnTo>
                    <a:lnTo>
                      <a:pt x="23" y="349"/>
                    </a:lnTo>
                    <a:lnTo>
                      <a:pt x="29" y="371"/>
                    </a:lnTo>
                    <a:lnTo>
                      <a:pt x="36" y="395"/>
                    </a:lnTo>
                    <a:lnTo>
                      <a:pt x="41" y="418"/>
                    </a:lnTo>
                    <a:lnTo>
                      <a:pt x="46" y="441"/>
                    </a:lnTo>
                    <a:lnTo>
                      <a:pt x="49" y="464"/>
                    </a:lnTo>
                    <a:lnTo>
                      <a:pt x="69" y="479"/>
                    </a:lnTo>
                    <a:lnTo>
                      <a:pt x="90" y="494"/>
                    </a:lnTo>
                    <a:lnTo>
                      <a:pt x="109" y="510"/>
                    </a:lnTo>
                    <a:lnTo>
                      <a:pt x="129" y="527"/>
                    </a:lnTo>
                    <a:lnTo>
                      <a:pt x="147" y="544"/>
                    </a:lnTo>
                    <a:lnTo>
                      <a:pt x="166" y="561"/>
                    </a:lnTo>
                    <a:lnTo>
                      <a:pt x="183" y="580"/>
                    </a:lnTo>
                    <a:lnTo>
                      <a:pt x="200" y="598"/>
                    </a:lnTo>
                    <a:lnTo>
                      <a:pt x="217" y="562"/>
                    </a:lnTo>
                    <a:lnTo>
                      <a:pt x="234" y="527"/>
                    </a:lnTo>
                    <a:lnTo>
                      <a:pt x="248" y="490"/>
                    </a:lnTo>
                    <a:lnTo>
                      <a:pt x="259" y="453"/>
                    </a:lnTo>
                    <a:lnTo>
                      <a:pt x="271" y="416"/>
                    </a:lnTo>
                    <a:lnTo>
                      <a:pt x="280" y="378"/>
                    </a:lnTo>
                    <a:lnTo>
                      <a:pt x="288" y="340"/>
                    </a:lnTo>
                    <a:lnTo>
                      <a:pt x="294" y="301"/>
                    </a:lnTo>
                    <a:lnTo>
                      <a:pt x="294" y="301"/>
                    </a:lnTo>
                    <a:lnTo>
                      <a:pt x="294" y="301"/>
                    </a:lnTo>
                    <a:lnTo>
                      <a:pt x="294" y="301"/>
                    </a:lnTo>
                    <a:lnTo>
                      <a:pt x="294" y="301"/>
                    </a:lnTo>
                    <a:lnTo>
                      <a:pt x="269" y="271"/>
                    </a:lnTo>
                    <a:lnTo>
                      <a:pt x="243" y="242"/>
                    </a:lnTo>
                    <a:lnTo>
                      <a:pt x="216" y="214"/>
                    </a:lnTo>
                    <a:lnTo>
                      <a:pt x="188" y="187"/>
                    </a:lnTo>
                    <a:lnTo>
                      <a:pt x="159" y="161"/>
                    </a:lnTo>
                    <a:lnTo>
                      <a:pt x="129" y="136"/>
                    </a:lnTo>
                    <a:lnTo>
                      <a:pt x="97" y="113"/>
                    </a:lnTo>
                    <a:lnTo>
                      <a:pt x="64" y="91"/>
                    </a:lnTo>
                    <a:close/>
                    <a:moveTo>
                      <a:pt x="285" y="0"/>
                    </a:moveTo>
                    <a:lnTo>
                      <a:pt x="292" y="38"/>
                    </a:lnTo>
                    <a:lnTo>
                      <a:pt x="296" y="75"/>
                    </a:lnTo>
                    <a:lnTo>
                      <a:pt x="301" y="113"/>
                    </a:lnTo>
                    <a:lnTo>
                      <a:pt x="302" y="151"/>
                    </a:lnTo>
                    <a:lnTo>
                      <a:pt x="303" y="189"/>
                    </a:lnTo>
                    <a:lnTo>
                      <a:pt x="302" y="226"/>
                    </a:lnTo>
                    <a:lnTo>
                      <a:pt x="298" y="263"/>
                    </a:lnTo>
                    <a:lnTo>
                      <a:pt x="294" y="301"/>
                    </a:lnTo>
                    <a:lnTo>
                      <a:pt x="316" y="267"/>
                    </a:lnTo>
                    <a:lnTo>
                      <a:pt x="335" y="233"/>
                    </a:lnTo>
                    <a:lnTo>
                      <a:pt x="353" y="197"/>
                    </a:lnTo>
                    <a:lnTo>
                      <a:pt x="371" y="163"/>
                    </a:lnTo>
                    <a:lnTo>
                      <a:pt x="362" y="141"/>
                    </a:lnTo>
                    <a:lnTo>
                      <a:pt x="352" y="120"/>
                    </a:lnTo>
                    <a:lnTo>
                      <a:pt x="343" y="99"/>
                    </a:lnTo>
                    <a:lnTo>
                      <a:pt x="332" y="79"/>
                    </a:lnTo>
                    <a:lnTo>
                      <a:pt x="321" y="58"/>
                    </a:lnTo>
                    <a:lnTo>
                      <a:pt x="309" y="39"/>
                    </a:lnTo>
                    <a:lnTo>
                      <a:pt x="297" y="19"/>
                    </a:lnTo>
                    <a:lnTo>
                      <a:pt x="285" y="0"/>
                    </a:lnTo>
                    <a:close/>
                  </a:path>
                </a:pathLst>
              </a:custGeom>
              <a:solidFill>
                <a:srgbClr val="ED750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2" name="Freeform 190"/>
              <p:cNvSpPr>
                <a:spLocks/>
              </p:cNvSpPr>
              <p:nvPr userDrawn="1"/>
            </p:nvSpPr>
            <p:spPr bwMode="auto">
              <a:xfrm>
                <a:off x="5409" y="3630"/>
                <a:ext cx="80" cy="173"/>
              </a:xfrm>
              <a:custGeom>
                <a:avLst/>
                <a:gdLst/>
                <a:ahLst/>
                <a:cxnLst>
                  <a:cxn ang="0">
                    <a:pos x="14" y="0"/>
                  </a:cxn>
                  <a:cxn ang="0">
                    <a:pos x="18" y="39"/>
                  </a:cxn>
                  <a:cxn ang="0">
                    <a:pos x="21" y="78"/>
                  </a:cxn>
                  <a:cxn ang="0">
                    <a:pos x="22" y="117"/>
                  </a:cxn>
                  <a:cxn ang="0">
                    <a:pos x="21" y="156"/>
                  </a:cxn>
                  <a:cxn ang="0">
                    <a:pos x="18" y="195"/>
                  </a:cxn>
                  <a:cxn ang="0">
                    <a:pos x="14" y="234"/>
                  </a:cxn>
                  <a:cxn ang="0">
                    <a:pos x="8" y="273"/>
                  </a:cxn>
                  <a:cxn ang="0">
                    <a:pos x="0" y="311"/>
                  </a:cxn>
                  <a:cxn ang="0">
                    <a:pos x="33" y="333"/>
                  </a:cxn>
                  <a:cxn ang="0">
                    <a:pos x="65" y="356"/>
                  </a:cxn>
                  <a:cxn ang="0">
                    <a:pos x="95" y="381"/>
                  </a:cxn>
                  <a:cxn ang="0">
                    <a:pos x="124" y="407"/>
                  </a:cxn>
                  <a:cxn ang="0">
                    <a:pos x="152" y="434"/>
                  </a:cxn>
                  <a:cxn ang="0">
                    <a:pos x="179" y="462"/>
                  </a:cxn>
                  <a:cxn ang="0">
                    <a:pos x="205" y="491"/>
                  </a:cxn>
                  <a:cxn ang="0">
                    <a:pos x="230" y="521"/>
                  </a:cxn>
                  <a:cxn ang="0">
                    <a:pos x="230" y="521"/>
                  </a:cxn>
                  <a:cxn ang="0">
                    <a:pos x="230" y="521"/>
                  </a:cxn>
                  <a:cxn ang="0">
                    <a:pos x="234" y="483"/>
                  </a:cxn>
                  <a:cxn ang="0">
                    <a:pos x="238" y="446"/>
                  </a:cxn>
                  <a:cxn ang="0">
                    <a:pos x="239" y="409"/>
                  </a:cxn>
                  <a:cxn ang="0">
                    <a:pos x="238" y="371"/>
                  </a:cxn>
                  <a:cxn ang="0">
                    <a:pos x="237" y="333"/>
                  </a:cxn>
                  <a:cxn ang="0">
                    <a:pos x="232" y="295"/>
                  </a:cxn>
                  <a:cxn ang="0">
                    <a:pos x="228" y="258"/>
                  </a:cxn>
                  <a:cxn ang="0">
                    <a:pos x="221" y="220"/>
                  </a:cxn>
                  <a:cxn ang="0">
                    <a:pos x="199" y="189"/>
                  </a:cxn>
                  <a:cxn ang="0">
                    <a:pos x="176" y="158"/>
                  </a:cxn>
                  <a:cxn ang="0">
                    <a:pos x="151" y="129"/>
                  </a:cxn>
                  <a:cxn ang="0">
                    <a:pos x="126" y="101"/>
                  </a:cxn>
                  <a:cxn ang="0">
                    <a:pos x="99" y="74"/>
                  </a:cxn>
                  <a:cxn ang="0">
                    <a:pos x="72" y="48"/>
                  </a:cxn>
                  <a:cxn ang="0">
                    <a:pos x="43" y="23"/>
                  </a:cxn>
                  <a:cxn ang="0">
                    <a:pos x="14" y="0"/>
                  </a:cxn>
                </a:cxnLst>
                <a:rect l="0" t="0" r="r" b="b"/>
                <a:pathLst>
                  <a:path w="239" h="521">
                    <a:moveTo>
                      <a:pt x="14" y="0"/>
                    </a:moveTo>
                    <a:lnTo>
                      <a:pt x="18" y="39"/>
                    </a:lnTo>
                    <a:lnTo>
                      <a:pt x="21" y="78"/>
                    </a:lnTo>
                    <a:lnTo>
                      <a:pt x="22" y="117"/>
                    </a:lnTo>
                    <a:lnTo>
                      <a:pt x="21" y="156"/>
                    </a:lnTo>
                    <a:lnTo>
                      <a:pt x="18" y="195"/>
                    </a:lnTo>
                    <a:lnTo>
                      <a:pt x="14" y="234"/>
                    </a:lnTo>
                    <a:lnTo>
                      <a:pt x="8" y="273"/>
                    </a:lnTo>
                    <a:lnTo>
                      <a:pt x="0" y="311"/>
                    </a:lnTo>
                    <a:lnTo>
                      <a:pt x="33" y="333"/>
                    </a:lnTo>
                    <a:lnTo>
                      <a:pt x="65" y="356"/>
                    </a:lnTo>
                    <a:lnTo>
                      <a:pt x="95" y="381"/>
                    </a:lnTo>
                    <a:lnTo>
                      <a:pt x="124" y="407"/>
                    </a:lnTo>
                    <a:lnTo>
                      <a:pt x="152" y="434"/>
                    </a:lnTo>
                    <a:lnTo>
                      <a:pt x="179" y="462"/>
                    </a:lnTo>
                    <a:lnTo>
                      <a:pt x="205" y="491"/>
                    </a:lnTo>
                    <a:lnTo>
                      <a:pt x="230" y="521"/>
                    </a:lnTo>
                    <a:lnTo>
                      <a:pt x="230" y="521"/>
                    </a:lnTo>
                    <a:lnTo>
                      <a:pt x="230" y="521"/>
                    </a:lnTo>
                    <a:lnTo>
                      <a:pt x="234" y="483"/>
                    </a:lnTo>
                    <a:lnTo>
                      <a:pt x="238" y="446"/>
                    </a:lnTo>
                    <a:lnTo>
                      <a:pt x="239" y="409"/>
                    </a:lnTo>
                    <a:lnTo>
                      <a:pt x="238" y="371"/>
                    </a:lnTo>
                    <a:lnTo>
                      <a:pt x="237" y="333"/>
                    </a:lnTo>
                    <a:lnTo>
                      <a:pt x="232" y="295"/>
                    </a:lnTo>
                    <a:lnTo>
                      <a:pt x="228" y="258"/>
                    </a:lnTo>
                    <a:lnTo>
                      <a:pt x="221" y="220"/>
                    </a:lnTo>
                    <a:lnTo>
                      <a:pt x="199" y="189"/>
                    </a:lnTo>
                    <a:lnTo>
                      <a:pt x="176" y="158"/>
                    </a:lnTo>
                    <a:lnTo>
                      <a:pt x="151" y="129"/>
                    </a:lnTo>
                    <a:lnTo>
                      <a:pt x="126" y="101"/>
                    </a:lnTo>
                    <a:lnTo>
                      <a:pt x="99" y="74"/>
                    </a:lnTo>
                    <a:lnTo>
                      <a:pt x="72" y="48"/>
                    </a:lnTo>
                    <a:lnTo>
                      <a:pt x="43" y="23"/>
                    </a:lnTo>
                    <a:lnTo>
                      <a:pt x="14" y="0"/>
                    </a:lnTo>
                    <a:close/>
                  </a:path>
                </a:pathLst>
              </a:custGeom>
              <a:solidFill>
                <a:srgbClr val="ED540E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3" name="Freeform 191"/>
              <p:cNvSpPr>
                <a:spLocks/>
              </p:cNvSpPr>
              <p:nvPr userDrawn="1"/>
            </p:nvSpPr>
            <p:spPr bwMode="auto">
              <a:xfrm>
                <a:off x="3483" y="3662"/>
                <a:ext cx="138" cy="328"/>
              </a:xfrm>
              <a:custGeom>
                <a:avLst/>
                <a:gdLst/>
                <a:ahLst/>
                <a:cxnLst>
                  <a:cxn ang="0">
                    <a:pos x="231" y="26"/>
                  </a:cxn>
                  <a:cxn ang="0">
                    <a:pos x="193" y="80"/>
                  </a:cxn>
                  <a:cxn ang="0">
                    <a:pos x="157" y="136"/>
                  </a:cxn>
                  <a:cxn ang="0">
                    <a:pos x="123" y="193"/>
                  </a:cxn>
                  <a:cxn ang="0">
                    <a:pos x="92" y="251"/>
                  </a:cxn>
                  <a:cxn ang="0">
                    <a:pos x="63" y="312"/>
                  </a:cxn>
                  <a:cxn ang="0">
                    <a:pos x="36" y="372"/>
                  </a:cxn>
                  <a:cxn ang="0">
                    <a:pos x="11" y="435"/>
                  </a:cxn>
                  <a:cxn ang="0">
                    <a:pos x="2" y="501"/>
                  </a:cxn>
                  <a:cxn ang="0">
                    <a:pos x="10" y="568"/>
                  </a:cxn>
                  <a:cxn ang="0">
                    <a:pos x="19" y="633"/>
                  </a:cxn>
                  <a:cxn ang="0">
                    <a:pos x="32" y="699"/>
                  </a:cxn>
                  <a:cxn ang="0">
                    <a:pos x="47" y="764"/>
                  </a:cxn>
                  <a:cxn ang="0">
                    <a:pos x="66" y="828"/>
                  </a:cxn>
                  <a:cxn ang="0">
                    <a:pos x="86" y="890"/>
                  </a:cxn>
                  <a:cxn ang="0">
                    <a:pos x="109" y="952"/>
                  </a:cxn>
                  <a:cxn ang="0">
                    <a:pos x="136" y="952"/>
                  </a:cxn>
                  <a:cxn ang="0">
                    <a:pos x="165" y="889"/>
                  </a:cxn>
                  <a:cxn ang="0">
                    <a:pos x="196" y="829"/>
                  </a:cxn>
                  <a:cxn ang="0">
                    <a:pos x="231" y="770"/>
                  </a:cxn>
                  <a:cxn ang="0">
                    <a:pos x="268" y="711"/>
                  </a:cxn>
                  <a:cxn ang="0">
                    <a:pos x="308" y="655"/>
                  </a:cxn>
                  <a:cxn ang="0">
                    <a:pos x="349" y="600"/>
                  </a:cxn>
                  <a:cxn ang="0">
                    <a:pos x="393" y="547"/>
                  </a:cxn>
                  <a:cxn ang="0">
                    <a:pos x="401" y="491"/>
                  </a:cxn>
                  <a:cxn ang="0">
                    <a:pos x="371" y="428"/>
                  </a:cxn>
                  <a:cxn ang="0">
                    <a:pos x="346" y="365"/>
                  </a:cxn>
                  <a:cxn ang="0">
                    <a:pos x="322" y="300"/>
                  </a:cxn>
                  <a:cxn ang="0">
                    <a:pos x="301" y="235"/>
                  </a:cxn>
                  <a:cxn ang="0">
                    <a:pos x="284" y="168"/>
                  </a:cxn>
                  <a:cxn ang="0">
                    <a:pos x="269" y="101"/>
                  </a:cxn>
                  <a:cxn ang="0">
                    <a:pos x="256" y="34"/>
                  </a:cxn>
                  <a:cxn ang="0">
                    <a:pos x="252" y="0"/>
                  </a:cxn>
                </a:cxnLst>
                <a:rect l="0" t="0" r="r" b="b"/>
                <a:pathLst>
                  <a:path w="416" h="983">
                    <a:moveTo>
                      <a:pt x="252" y="0"/>
                    </a:moveTo>
                    <a:lnTo>
                      <a:pt x="231" y="26"/>
                    </a:lnTo>
                    <a:lnTo>
                      <a:pt x="212" y="53"/>
                    </a:lnTo>
                    <a:lnTo>
                      <a:pt x="193" y="80"/>
                    </a:lnTo>
                    <a:lnTo>
                      <a:pt x="175" y="108"/>
                    </a:lnTo>
                    <a:lnTo>
                      <a:pt x="157" y="136"/>
                    </a:lnTo>
                    <a:lnTo>
                      <a:pt x="139" y="164"/>
                    </a:lnTo>
                    <a:lnTo>
                      <a:pt x="123" y="193"/>
                    </a:lnTo>
                    <a:lnTo>
                      <a:pt x="107" y="222"/>
                    </a:lnTo>
                    <a:lnTo>
                      <a:pt x="92" y="251"/>
                    </a:lnTo>
                    <a:lnTo>
                      <a:pt x="77" y="282"/>
                    </a:lnTo>
                    <a:lnTo>
                      <a:pt x="63" y="312"/>
                    </a:lnTo>
                    <a:lnTo>
                      <a:pt x="49" y="342"/>
                    </a:lnTo>
                    <a:lnTo>
                      <a:pt x="36" y="372"/>
                    </a:lnTo>
                    <a:lnTo>
                      <a:pt x="23" y="404"/>
                    </a:lnTo>
                    <a:lnTo>
                      <a:pt x="11" y="435"/>
                    </a:lnTo>
                    <a:lnTo>
                      <a:pt x="0" y="467"/>
                    </a:lnTo>
                    <a:lnTo>
                      <a:pt x="2" y="501"/>
                    </a:lnTo>
                    <a:lnTo>
                      <a:pt x="5" y="534"/>
                    </a:lnTo>
                    <a:lnTo>
                      <a:pt x="10" y="568"/>
                    </a:lnTo>
                    <a:lnTo>
                      <a:pt x="14" y="600"/>
                    </a:lnTo>
                    <a:lnTo>
                      <a:pt x="19" y="633"/>
                    </a:lnTo>
                    <a:lnTo>
                      <a:pt x="26" y="666"/>
                    </a:lnTo>
                    <a:lnTo>
                      <a:pt x="32" y="699"/>
                    </a:lnTo>
                    <a:lnTo>
                      <a:pt x="40" y="732"/>
                    </a:lnTo>
                    <a:lnTo>
                      <a:pt x="47" y="764"/>
                    </a:lnTo>
                    <a:lnTo>
                      <a:pt x="56" y="795"/>
                    </a:lnTo>
                    <a:lnTo>
                      <a:pt x="66" y="828"/>
                    </a:lnTo>
                    <a:lnTo>
                      <a:pt x="76" y="859"/>
                    </a:lnTo>
                    <a:lnTo>
                      <a:pt x="86" y="890"/>
                    </a:lnTo>
                    <a:lnTo>
                      <a:pt x="97" y="922"/>
                    </a:lnTo>
                    <a:lnTo>
                      <a:pt x="109" y="952"/>
                    </a:lnTo>
                    <a:lnTo>
                      <a:pt x="122" y="983"/>
                    </a:lnTo>
                    <a:lnTo>
                      <a:pt x="136" y="952"/>
                    </a:lnTo>
                    <a:lnTo>
                      <a:pt x="150" y="921"/>
                    </a:lnTo>
                    <a:lnTo>
                      <a:pt x="165" y="889"/>
                    </a:lnTo>
                    <a:lnTo>
                      <a:pt x="180" y="859"/>
                    </a:lnTo>
                    <a:lnTo>
                      <a:pt x="196" y="829"/>
                    </a:lnTo>
                    <a:lnTo>
                      <a:pt x="214" y="799"/>
                    </a:lnTo>
                    <a:lnTo>
                      <a:pt x="231" y="770"/>
                    </a:lnTo>
                    <a:lnTo>
                      <a:pt x="249" y="740"/>
                    </a:lnTo>
                    <a:lnTo>
                      <a:pt x="268" y="711"/>
                    </a:lnTo>
                    <a:lnTo>
                      <a:pt x="287" y="683"/>
                    </a:lnTo>
                    <a:lnTo>
                      <a:pt x="308" y="655"/>
                    </a:lnTo>
                    <a:lnTo>
                      <a:pt x="328" y="627"/>
                    </a:lnTo>
                    <a:lnTo>
                      <a:pt x="349" y="600"/>
                    </a:lnTo>
                    <a:lnTo>
                      <a:pt x="370" y="573"/>
                    </a:lnTo>
                    <a:lnTo>
                      <a:pt x="393" y="547"/>
                    </a:lnTo>
                    <a:lnTo>
                      <a:pt x="416" y="521"/>
                    </a:lnTo>
                    <a:lnTo>
                      <a:pt x="401" y="491"/>
                    </a:lnTo>
                    <a:lnTo>
                      <a:pt x="385" y="460"/>
                    </a:lnTo>
                    <a:lnTo>
                      <a:pt x="371" y="428"/>
                    </a:lnTo>
                    <a:lnTo>
                      <a:pt x="358" y="397"/>
                    </a:lnTo>
                    <a:lnTo>
                      <a:pt x="346" y="365"/>
                    </a:lnTo>
                    <a:lnTo>
                      <a:pt x="334" y="332"/>
                    </a:lnTo>
                    <a:lnTo>
                      <a:pt x="322" y="300"/>
                    </a:lnTo>
                    <a:lnTo>
                      <a:pt x="311" y="268"/>
                    </a:lnTo>
                    <a:lnTo>
                      <a:pt x="301" y="235"/>
                    </a:lnTo>
                    <a:lnTo>
                      <a:pt x="293" y="202"/>
                    </a:lnTo>
                    <a:lnTo>
                      <a:pt x="284" y="168"/>
                    </a:lnTo>
                    <a:lnTo>
                      <a:pt x="275" y="135"/>
                    </a:lnTo>
                    <a:lnTo>
                      <a:pt x="269" y="101"/>
                    </a:lnTo>
                    <a:lnTo>
                      <a:pt x="262" y="68"/>
                    </a:lnTo>
                    <a:lnTo>
                      <a:pt x="256" y="34"/>
                    </a:lnTo>
                    <a:lnTo>
                      <a:pt x="252" y="0"/>
                    </a:lnTo>
                    <a:lnTo>
                      <a:pt x="252" y="0"/>
                    </a:lnTo>
                    <a:close/>
                  </a:path>
                </a:pathLst>
              </a:custGeom>
              <a:solidFill>
                <a:srgbClr val="ED540E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4" name="Freeform 192"/>
              <p:cNvSpPr>
                <a:spLocks/>
              </p:cNvSpPr>
              <p:nvPr userDrawn="1"/>
            </p:nvSpPr>
            <p:spPr bwMode="auto">
              <a:xfrm>
                <a:off x="3706" y="3572"/>
                <a:ext cx="213" cy="290"/>
              </a:xfrm>
              <a:custGeom>
                <a:avLst/>
                <a:gdLst/>
                <a:ahLst/>
                <a:cxnLst>
                  <a:cxn ang="0">
                    <a:pos x="205" y="28"/>
                  </a:cxn>
                  <a:cxn ang="0">
                    <a:pos x="171" y="85"/>
                  </a:cxn>
                  <a:cxn ang="0">
                    <a:pos x="139" y="145"/>
                  </a:cxn>
                  <a:cxn ang="0">
                    <a:pos x="111" y="205"/>
                  </a:cxn>
                  <a:cxn ang="0">
                    <a:pos x="110" y="263"/>
                  </a:cxn>
                  <a:cxn ang="0">
                    <a:pos x="136" y="314"/>
                  </a:cxn>
                  <a:cxn ang="0">
                    <a:pos x="164" y="365"/>
                  </a:cxn>
                  <a:cxn ang="0">
                    <a:pos x="194" y="414"/>
                  </a:cxn>
                  <a:cxn ang="0">
                    <a:pos x="184" y="452"/>
                  </a:cxn>
                  <a:cxn ang="0">
                    <a:pos x="134" y="479"/>
                  </a:cxn>
                  <a:cxn ang="0">
                    <a:pos x="84" y="509"/>
                  </a:cxn>
                  <a:cxn ang="0">
                    <a:pos x="35" y="541"/>
                  </a:cxn>
                  <a:cxn ang="0">
                    <a:pos x="7" y="590"/>
                  </a:cxn>
                  <a:cxn ang="0">
                    <a:pos x="2" y="658"/>
                  </a:cxn>
                  <a:cxn ang="0">
                    <a:pos x="0" y="725"/>
                  </a:cxn>
                  <a:cxn ang="0">
                    <a:pos x="1" y="792"/>
                  </a:cxn>
                  <a:cxn ang="0">
                    <a:pos x="11" y="799"/>
                  </a:cxn>
                  <a:cxn ang="0">
                    <a:pos x="31" y="747"/>
                  </a:cxn>
                  <a:cxn ang="0">
                    <a:pos x="54" y="696"/>
                  </a:cxn>
                  <a:cxn ang="0">
                    <a:pos x="77" y="647"/>
                  </a:cxn>
                  <a:cxn ang="0">
                    <a:pos x="104" y="598"/>
                  </a:cxn>
                  <a:cxn ang="0">
                    <a:pos x="132" y="551"/>
                  </a:cxn>
                  <a:cxn ang="0">
                    <a:pos x="162" y="505"/>
                  </a:cxn>
                  <a:cxn ang="0">
                    <a:pos x="194" y="460"/>
                  </a:cxn>
                  <a:cxn ang="0">
                    <a:pos x="215" y="466"/>
                  </a:cxn>
                  <a:cxn ang="0">
                    <a:pos x="224" y="522"/>
                  </a:cxn>
                  <a:cxn ang="0">
                    <a:pos x="237" y="579"/>
                  </a:cxn>
                  <a:cxn ang="0">
                    <a:pos x="251" y="633"/>
                  </a:cxn>
                  <a:cxn ang="0">
                    <a:pos x="269" y="688"/>
                  </a:cxn>
                  <a:cxn ang="0">
                    <a:pos x="288" y="740"/>
                  </a:cxn>
                  <a:cxn ang="0">
                    <a:pos x="310" y="793"/>
                  </a:cxn>
                  <a:cxn ang="0">
                    <a:pos x="334" y="845"/>
                  </a:cxn>
                  <a:cxn ang="0">
                    <a:pos x="372" y="844"/>
                  </a:cxn>
                  <a:cxn ang="0">
                    <a:pos x="424" y="792"/>
                  </a:cxn>
                  <a:cxn ang="0">
                    <a:pos x="479" y="744"/>
                  </a:cxn>
                  <a:cxn ang="0">
                    <a:pos x="537" y="698"/>
                  </a:cxn>
                  <a:cxn ang="0">
                    <a:pos x="573" y="642"/>
                  </a:cxn>
                  <a:cxn ang="0">
                    <a:pos x="587" y="575"/>
                  </a:cxn>
                  <a:cxn ang="0">
                    <a:pos x="604" y="508"/>
                  </a:cxn>
                  <a:cxn ang="0">
                    <a:pos x="626" y="443"/>
                  </a:cxn>
                  <a:cxn ang="0">
                    <a:pos x="624" y="378"/>
                  </a:cxn>
                  <a:cxn ang="0">
                    <a:pos x="596" y="309"/>
                  </a:cxn>
                  <a:cxn ang="0">
                    <a:pos x="572" y="239"/>
                  </a:cxn>
                  <a:cxn ang="0">
                    <a:pos x="553" y="168"/>
                  </a:cxn>
                  <a:cxn ang="0">
                    <a:pos x="521" y="148"/>
                  </a:cxn>
                  <a:cxn ang="0">
                    <a:pos x="474" y="181"/>
                  </a:cxn>
                  <a:cxn ang="0">
                    <a:pos x="429" y="216"/>
                  </a:cxn>
                  <a:cxn ang="0">
                    <a:pos x="385" y="253"/>
                  </a:cxn>
                  <a:cxn ang="0">
                    <a:pos x="343" y="290"/>
                  </a:cxn>
                  <a:cxn ang="0">
                    <a:pos x="303" y="331"/>
                  </a:cxn>
                  <a:cxn ang="0">
                    <a:pos x="264" y="372"/>
                  </a:cxn>
                  <a:cxn ang="0">
                    <a:pos x="227" y="417"/>
                  </a:cxn>
                  <a:cxn ang="0">
                    <a:pos x="207" y="411"/>
                  </a:cxn>
                  <a:cxn ang="0">
                    <a:pos x="202" y="357"/>
                  </a:cxn>
                  <a:cxn ang="0">
                    <a:pos x="198" y="302"/>
                  </a:cxn>
                  <a:cxn ang="0">
                    <a:pos x="198" y="247"/>
                  </a:cxn>
                  <a:cxn ang="0">
                    <a:pos x="199" y="192"/>
                  </a:cxn>
                  <a:cxn ang="0">
                    <a:pos x="204" y="137"/>
                  </a:cxn>
                  <a:cxn ang="0">
                    <a:pos x="209" y="82"/>
                  </a:cxn>
                  <a:cxn ang="0">
                    <a:pos x="218" y="27"/>
                  </a:cxn>
                </a:cxnLst>
                <a:rect l="0" t="0" r="r" b="b"/>
                <a:pathLst>
                  <a:path w="639" h="871">
                    <a:moveTo>
                      <a:pt x="223" y="0"/>
                    </a:moveTo>
                    <a:lnTo>
                      <a:pt x="205" y="28"/>
                    </a:lnTo>
                    <a:lnTo>
                      <a:pt x="188" y="56"/>
                    </a:lnTo>
                    <a:lnTo>
                      <a:pt x="171" y="85"/>
                    </a:lnTo>
                    <a:lnTo>
                      <a:pt x="155" y="114"/>
                    </a:lnTo>
                    <a:lnTo>
                      <a:pt x="139" y="145"/>
                    </a:lnTo>
                    <a:lnTo>
                      <a:pt x="125" y="175"/>
                    </a:lnTo>
                    <a:lnTo>
                      <a:pt x="111" y="205"/>
                    </a:lnTo>
                    <a:lnTo>
                      <a:pt x="98" y="237"/>
                    </a:lnTo>
                    <a:lnTo>
                      <a:pt x="110" y="263"/>
                    </a:lnTo>
                    <a:lnTo>
                      <a:pt x="123" y="288"/>
                    </a:lnTo>
                    <a:lnTo>
                      <a:pt x="136" y="314"/>
                    </a:lnTo>
                    <a:lnTo>
                      <a:pt x="150" y="339"/>
                    </a:lnTo>
                    <a:lnTo>
                      <a:pt x="164" y="365"/>
                    </a:lnTo>
                    <a:lnTo>
                      <a:pt x="179" y="390"/>
                    </a:lnTo>
                    <a:lnTo>
                      <a:pt x="194" y="414"/>
                    </a:lnTo>
                    <a:lnTo>
                      <a:pt x="210" y="438"/>
                    </a:lnTo>
                    <a:lnTo>
                      <a:pt x="184" y="452"/>
                    </a:lnTo>
                    <a:lnTo>
                      <a:pt x="158" y="465"/>
                    </a:lnTo>
                    <a:lnTo>
                      <a:pt x="134" y="479"/>
                    </a:lnTo>
                    <a:lnTo>
                      <a:pt x="109" y="494"/>
                    </a:lnTo>
                    <a:lnTo>
                      <a:pt x="84" y="509"/>
                    </a:lnTo>
                    <a:lnTo>
                      <a:pt x="59" y="525"/>
                    </a:lnTo>
                    <a:lnTo>
                      <a:pt x="35" y="541"/>
                    </a:lnTo>
                    <a:lnTo>
                      <a:pt x="11" y="557"/>
                    </a:lnTo>
                    <a:lnTo>
                      <a:pt x="7" y="590"/>
                    </a:lnTo>
                    <a:lnTo>
                      <a:pt x="4" y="624"/>
                    </a:lnTo>
                    <a:lnTo>
                      <a:pt x="2" y="658"/>
                    </a:lnTo>
                    <a:lnTo>
                      <a:pt x="0" y="692"/>
                    </a:lnTo>
                    <a:lnTo>
                      <a:pt x="0" y="725"/>
                    </a:lnTo>
                    <a:lnTo>
                      <a:pt x="0" y="759"/>
                    </a:lnTo>
                    <a:lnTo>
                      <a:pt x="1" y="792"/>
                    </a:lnTo>
                    <a:lnTo>
                      <a:pt x="2" y="826"/>
                    </a:lnTo>
                    <a:lnTo>
                      <a:pt x="11" y="799"/>
                    </a:lnTo>
                    <a:lnTo>
                      <a:pt x="21" y="773"/>
                    </a:lnTo>
                    <a:lnTo>
                      <a:pt x="31" y="747"/>
                    </a:lnTo>
                    <a:lnTo>
                      <a:pt x="42" y="722"/>
                    </a:lnTo>
                    <a:lnTo>
                      <a:pt x="54" y="696"/>
                    </a:lnTo>
                    <a:lnTo>
                      <a:pt x="65" y="671"/>
                    </a:lnTo>
                    <a:lnTo>
                      <a:pt x="77" y="647"/>
                    </a:lnTo>
                    <a:lnTo>
                      <a:pt x="90" y="622"/>
                    </a:lnTo>
                    <a:lnTo>
                      <a:pt x="104" y="598"/>
                    </a:lnTo>
                    <a:lnTo>
                      <a:pt x="117" y="574"/>
                    </a:lnTo>
                    <a:lnTo>
                      <a:pt x="132" y="551"/>
                    </a:lnTo>
                    <a:lnTo>
                      <a:pt x="146" y="528"/>
                    </a:lnTo>
                    <a:lnTo>
                      <a:pt x="162" y="505"/>
                    </a:lnTo>
                    <a:lnTo>
                      <a:pt x="178" y="482"/>
                    </a:lnTo>
                    <a:lnTo>
                      <a:pt x="194" y="460"/>
                    </a:lnTo>
                    <a:lnTo>
                      <a:pt x="210" y="438"/>
                    </a:lnTo>
                    <a:lnTo>
                      <a:pt x="215" y="466"/>
                    </a:lnTo>
                    <a:lnTo>
                      <a:pt x="219" y="494"/>
                    </a:lnTo>
                    <a:lnTo>
                      <a:pt x="224" y="522"/>
                    </a:lnTo>
                    <a:lnTo>
                      <a:pt x="231" y="551"/>
                    </a:lnTo>
                    <a:lnTo>
                      <a:pt x="237" y="579"/>
                    </a:lnTo>
                    <a:lnTo>
                      <a:pt x="244" y="606"/>
                    </a:lnTo>
                    <a:lnTo>
                      <a:pt x="251" y="633"/>
                    </a:lnTo>
                    <a:lnTo>
                      <a:pt x="260" y="661"/>
                    </a:lnTo>
                    <a:lnTo>
                      <a:pt x="269" y="688"/>
                    </a:lnTo>
                    <a:lnTo>
                      <a:pt x="278" y="715"/>
                    </a:lnTo>
                    <a:lnTo>
                      <a:pt x="288" y="740"/>
                    </a:lnTo>
                    <a:lnTo>
                      <a:pt x="299" y="767"/>
                    </a:lnTo>
                    <a:lnTo>
                      <a:pt x="310" y="793"/>
                    </a:lnTo>
                    <a:lnTo>
                      <a:pt x="321" y="819"/>
                    </a:lnTo>
                    <a:lnTo>
                      <a:pt x="334" y="845"/>
                    </a:lnTo>
                    <a:lnTo>
                      <a:pt x="346" y="871"/>
                    </a:lnTo>
                    <a:lnTo>
                      <a:pt x="372" y="844"/>
                    </a:lnTo>
                    <a:lnTo>
                      <a:pt x="397" y="818"/>
                    </a:lnTo>
                    <a:lnTo>
                      <a:pt x="424" y="792"/>
                    </a:lnTo>
                    <a:lnTo>
                      <a:pt x="451" y="767"/>
                    </a:lnTo>
                    <a:lnTo>
                      <a:pt x="479" y="744"/>
                    </a:lnTo>
                    <a:lnTo>
                      <a:pt x="508" y="720"/>
                    </a:lnTo>
                    <a:lnTo>
                      <a:pt x="537" y="698"/>
                    </a:lnTo>
                    <a:lnTo>
                      <a:pt x="568" y="676"/>
                    </a:lnTo>
                    <a:lnTo>
                      <a:pt x="573" y="642"/>
                    </a:lnTo>
                    <a:lnTo>
                      <a:pt x="580" y="609"/>
                    </a:lnTo>
                    <a:lnTo>
                      <a:pt x="587" y="575"/>
                    </a:lnTo>
                    <a:lnTo>
                      <a:pt x="595" y="542"/>
                    </a:lnTo>
                    <a:lnTo>
                      <a:pt x="604" y="508"/>
                    </a:lnTo>
                    <a:lnTo>
                      <a:pt x="615" y="475"/>
                    </a:lnTo>
                    <a:lnTo>
                      <a:pt x="626" y="443"/>
                    </a:lnTo>
                    <a:lnTo>
                      <a:pt x="639" y="411"/>
                    </a:lnTo>
                    <a:lnTo>
                      <a:pt x="624" y="378"/>
                    </a:lnTo>
                    <a:lnTo>
                      <a:pt x="610" y="343"/>
                    </a:lnTo>
                    <a:lnTo>
                      <a:pt x="596" y="309"/>
                    </a:lnTo>
                    <a:lnTo>
                      <a:pt x="584" y="274"/>
                    </a:lnTo>
                    <a:lnTo>
                      <a:pt x="572" y="239"/>
                    </a:lnTo>
                    <a:lnTo>
                      <a:pt x="562" y="204"/>
                    </a:lnTo>
                    <a:lnTo>
                      <a:pt x="553" y="168"/>
                    </a:lnTo>
                    <a:lnTo>
                      <a:pt x="545" y="133"/>
                    </a:lnTo>
                    <a:lnTo>
                      <a:pt x="521" y="148"/>
                    </a:lnTo>
                    <a:lnTo>
                      <a:pt x="497" y="164"/>
                    </a:lnTo>
                    <a:lnTo>
                      <a:pt x="474" y="181"/>
                    </a:lnTo>
                    <a:lnTo>
                      <a:pt x="451" y="198"/>
                    </a:lnTo>
                    <a:lnTo>
                      <a:pt x="429" y="216"/>
                    </a:lnTo>
                    <a:lnTo>
                      <a:pt x="407" y="234"/>
                    </a:lnTo>
                    <a:lnTo>
                      <a:pt x="385" y="253"/>
                    </a:lnTo>
                    <a:lnTo>
                      <a:pt x="365" y="271"/>
                    </a:lnTo>
                    <a:lnTo>
                      <a:pt x="343" y="290"/>
                    </a:lnTo>
                    <a:lnTo>
                      <a:pt x="323" y="311"/>
                    </a:lnTo>
                    <a:lnTo>
                      <a:pt x="303" y="331"/>
                    </a:lnTo>
                    <a:lnTo>
                      <a:pt x="284" y="352"/>
                    </a:lnTo>
                    <a:lnTo>
                      <a:pt x="264" y="372"/>
                    </a:lnTo>
                    <a:lnTo>
                      <a:pt x="246" y="394"/>
                    </a:lnTo>
                    <a:lnTo>
                      <a:pt x="227" y="417"/>
                    </a:lnTo>
                    <a:lnTo>
                      <a:pt x="210" y="438"/>
                    </a:lnTo>
                    <a:lnTo>
                      <a:pt x="207" y="411"/>
                    </a:lnTo>
                    <a:lnTo>
                      <a:pt x="204" y="384"/>
                    </a:lnTo>
                    <a:lnTo>
                      <a:pt x="202" y="357"/>
                    </a:lnTo>
                    <a:lnTo>
                      <a:pt x="199" y="329"/>
                    </a:lnTo>
                    <a:lnTo>
                      <a:pt x="198" y="302"/>
                    </a:lnTo>
                    <a:lnTo>
                      <a:pt x="198" y="274"/>
                    </a:lnTo>
                    <a:lnTo>
                      <a:pt x="198" y="247"/>
                    </a:lnTo>
                    <a:lnTo>
                      <a:pt x="198" y="220"/>
                    </a:lnTo>
                    <a:lnTo>
                      <a:pt x="199" y="192"/>
                    </a:lnTo>
                    <a:lnTo>
                      <a:pt x="202" y="165"/>
                    </a:lnTo>
                    <a:lnTo>
                      <a:pt x="204" y="137"/>
                    </a:lnTo>
                    <a:lnTo>
                      <a:pt x="206" y="110"/>
                    </a:lnTo>
                    <a:lnTo>
                      <a:pt x="209" y="82"/>
                    </a:lnTo>
                    <a:lnTo>
                      <a:pt x="213" y="55"/>
                    </a:lnTo>
                    <a:lnTo>
                      <a:pt x="218" y="27"/>
                    </a:lnTo>
                    <a:lnTo>
                      <a:pt x="223" y="0"/>
                    </a:lnTo>
                    <a:close/>
                  </a:path>
                </a:pathLst>
              </a:custGeom>
              <a:solidFill>
                <a:srgbClr val="ED750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5" name="Freeform 193"/>
              <p:cNvSpPr>
                <a:spLocks/>
              </p:cNvSpPr>
              <p:nvPr userDrawn="1"/>
            </p:nvSpPr>
            <p:spPr bwMode="auto">
              <a:xfrm>
                <a:off x="3707" y="3718"/>
                <a:ext cx="115" cy="272"/>
              </a:xfrm>
              <a:custGeom>
                <a:avLst/>
                <a:gdLst/>
                <a:ahLst/>
                <a:cxnLst>
                  <a:cxn ang="0">
                    <a:pos x="192" y="22"/>
                  </a:cxn>
                  <a:cxn ang="0">
                    <a:pos x="160" y="67"/>
                  </a:cxn>
                  <a:cxn ang="0">
                    <a:pos x="130" y="113"/>
                  </a:cxn>
                  <a:cxn ang="0">
                    <a:pos x="102" y="160"/>
                  </a:cxn>
                  <a:cxn ang="0">
                    <a:pos x="75" y="209"/>
                  </a:cxn>
                  <a:cxn ang="0">
                    <a:pos x="52" y="258"/>
                  </a:cxn>
                  <a:cxn ang="0">
                    <a:pos x="29" y="309"/>
                  </a:cxn>
                  <a:cxn ang="0">
                    <a:pos x="9" y="361"/>
                  </a:cxn>
                  <a:cxn ang="0">
                    <a:pos x="2" y="415"/>
                  </a:cxn>
                  <a:cxn ang="0">
                    <a:pos x="8" y="471"/>
                  </a:cxn>
                  <a:cxn ang="0">
                    <a:pos x="16" y="525"/>
                  </a:cxn>
                  <a:cxn ang="0">
                    <a:pos x="27" y="580"/>
                  </a:cxn>
                  <a:cxn ang="0">
                    <a:pos x="40" y="633"/>
                  </a:cxn>
                  <a:cxn ang="0">
                    <a:pos x="55" y="686"/>
                  </a:cxn>
                  <a:cxn ang="0">
                    <a:pos x="71" y="739"/>
                  </a:cxn>
                  <a:cxn ang="0">
                    <a:pos x="90" y="789"/>
                  </a:cxn>
                  <a:cxn ang="0">
                    <a:pos x="112" y="789"/>
                  </a:cxn>
                  <a:cxn ang="0">
                    <a:pos x="137" y="738"/>
                  </a:cxn>
                  <a:cxn ang="0">
                    <a:pos x="163" y="687"/>
                  </a:cxn>
                  <a:cxn ang="0">
                    <a:pos x="191" y="638"/>
                  </a:cxn>
                  <a:cxn ang="0">
                    <a:pos x="222" y="590"/>
                  </a:cxn>
                  <a:cxn ang="0">
                    <a:pos x="255" y="543"/>
                  </a:cxn>
                  <a:cxn ang="0">
                    <a:pos x="289" y="498"/>
                  </a:cxn>
                  <a:cxn ang="0">
                    <a:pos x="326" y="454"/>
                  </a:cxn>
                  <a:cxn ang="0">
                    <a:pos x="332" y="407"/>
                  </a:cxn>
                  <a:cxn ang="0">
                    <a:pos x="308" y="355"/>
                  </a:cxn>
                  <a:cxn ang="0">
                    <a:pos x="286" y="302"/>
                  </a:cxn>
                  <a:cxn ang="0">
                    <a:pos x="267" y="250"/>
                  </a:cxn>
                  <a:cxn ang="0">
                    <a:pos x="249" y="195"/>
                  </a:cxn>
                  <a:cxn ang="0">
                    <a:pos x="235" y="141"/>
                  </a:cxn>
                  <a:cxn ang="0">
                    <a:pos x="222" y="84"/>
                  </a:cxn>
                  <a:cxn ang="0">
                    <a:pos x="213" y="28"/>
                  </a:cxn>
                </a:cxnLst>
                <a:rect l="0" t="0" r="r" b="b"/>
                <a:pathLst>
                  <a:path w="344" h="815">
                    <a:moveTo>
                      <a:pt x="208" y="0"/>
                    </a:moveTo>
                    <a:lnTo>
                      <a:pt x="192" y="22"/>
                    </a:lnTo>
                    <a:lnTo>
                      <a:pt x="176" y="44"/>
                    </a:lnTo>
                    <a:lnTo>
                      <a:pt x="160" y="67"/>
                    </a:lnTo>
                    <a:lnTo>
                      <a:pt x="144" y="90"/>
                    </a:lnTo>
                    <a:lnTo>
                      <a:pt x="130" y="113"/>
                    </a:lnTo>
                    <a:lnTo>
                      <a:pt x="115" y="136"/>
                    </a:lnTo>
                    <a:lnTo>
                      <a:pt x="102" y="160"/>
                    </a:lnTo>
                    <a:lnTo>
                      <a:pt x="88" y="184"/>
                    </a:lnTo>
                    <a:lnTo>
                      <a:pt x="75" y="209"/>
                    </a:lnTo>
                    <a:lnTo>
                      <a:pt x="63" y="233"/>
                    </a:lnTo>
                    <a:lnTo>
                      <a:pt x="52" y="258"/>
                    </a:lnTo>
                    <a:lnTo>
                      <a:pt x="40" y="284"/>
                    </a:lnTo>
                    <a:lnTo>
                      <a:pt x="29" y="309"/>
                    </a:lnTo>
                    <a:lnTo>
                      <a:pt x="19" y="335"/>
                    </a:lnTo>
                    <a:lnTo>
                      <a:pt x="9" y="361"/>
                    </a:lnTo>
                    <a:lnTo>
                      <a:pt x="0" y="388"/>
                    </a:lnTo>
                    <a:lnTo>
                      <a:pt x="2" y="415"/>
                    </a:lnTo>
                    <a:lnTo>
                      <a:pt x="5" y="443"/>
                    </a:lnTo>
                    <a:lnTo>
                      <a:pt x="8" y="471"/>
                    </a:lnTo>
                    <a:lnTo>
                      <a:pt x="12" y="498"/>
                    </a:lnTo>
                    <a:lnTo>
                      <a:pt x="16" y="525"/>
                    </a:lnTo>
                    <a:lnTo>
                      <a:pt x="21" y="553"/>
                    </a:lnTo>
                    <a:lnTo>
                      <a:pt x="27" y="580"/>
                    </a:lnTo>
                    <a:lnTo>
                      <a:pt x="33" y="607"/>
                    </a:lnTo>
                    <a:lnTo>
                      <a:pt x="40" y="633"/>
                    </a:lnTo>
                    <a:lnTo>
                      <a:pt x="46" y="660"/>
                    </a:lnTo>
                    <a:lnTo>
                      <a:pt x="55" y="686"/>
                    </a:lnTo>
                    <a:lnTo>
                      <a:pt x="62" y="713"/>
                    </a:lnTo>
                    <a:lnTo>
                      <a:pt x="71" y="739"/>
                    </a:lnTo>
                    <a:lnTo>
                      <a:pt x="81" y="765"/>
                    </a:lnTo>
                    <a:lnTo>
                      <a:pt x="90" y="789"/>
                    </a:lnTo>
                    <a:lnTo>
                      <a:pt x="101" y="815"/>
                    </a:lnTo>
                    <a:lnTo>
                      <a:pt x="112" y="789"/>
                    </a:lnTo>
                    <a:lnTo>
                      <a:pt x="124" y="763"/>
                    </a:lnTo>
                    <a:lnTo>
                      <a:pt x="137" y="738"/>
                    </a:lnTo>
                    <a:lnTo>
                      <a:pt x="150" y="712"/>
                    </a:lnTo>
                    <a:lnTo>
                      <a:pt x="163" y="687"/>
                    </a:lnTo>
                    <a:lnTo>
                      <a:pt x="177" y="662"/>
                    </a:lnTo>
                    <a:lnTo>
                      <a:pt x="191" y="638"/>
                    </a:lnTo>
                    <a:lnTo>
                      <a:pt x="206" y="613"/>
                    </a:lnTo>
                    <a:lnTo>
                      <a:pt x="222" y="590"/>
                    </a:lnTo>
                    <a:lnTo>
                      <a:pt x="238" y="566"/>
                    </a:lnTo>
                    <a:lnTo>
                      <a:pt x="255" y="543"/>
                    </a:lnTo>
                    <a:lnTo>
                      <a:pt x="272" y="521"/>
                    </a:lnTo>
                    <a:lnTo>
                      <a:pt x="289" y="498"/>
                    </a:lnTo>
                    <a:lnTo>
                      <a:pt x="308" y="475"/>
                    </a:lnTo>
                    <a:lnTo>
                      <a:pt x="326" y="454"/>
                    </a:lnTo>
                    <a:lnTo>
                      <a:pt x="344" y="433"/>
                    </a:lnTo>
                    <a:lnTo>
                      <a:pt x="332" y="407"/>
                    </a:lnTo>
                    <a:lnTo>
                      <a:pt x="319" y="381"/>
                    </a:lnTo>
                    <a:lnTo>
                      <a:pt x="308" y="355"/>
                    </a:lnTo>
                    <a:lnTo>
                      <a:pt x="297" y="329"/>
                    </a:lnTo>
                    <a:lnTo>
                      <a:pt x="286" y="302"/>
                    </a:lnTo>
                    <a:lnTo>
                      <a:pt x="276" y="277"/>
                    </a:lnTo>
                    <a:lnTo>
                      <a:pt x="267" y="250"/>
                    </a:lnTo>
                    <a:lnTo>
                      <a:pt x="258" y="223"/>
                    </a:lnTo>
                    <a:lnTo>
                      <a:pt x="249" y="195"/>
                    </a:lnTo>
                    <a:lnTo>
                      <a:pt x="242" y="168"/>
                    </a:lnTo>
                    <a:lnTo>
                      <a:pt x="235" y="141"/>
                    </a:lnTo>
                    <a:lnTo>
                      <a:pt x="229" y="113"/>
                    </a:lnTo>
                    <a:lnTo>
                      <a:pt x="222" y="84"/>
                    </a:lnTo>
                    <a:lnTo>
                      <a:pt x="217" y="56"/>
                    </a:lnTo>
                    <a:lnTo>
                      <a:pt x="213" y="28"/>
                    </a:lnTo>
                    <a:lnTo>
                      <a:pt x="208" y="0"/>
                    </a:lnTo>
                    <a:close/>
                  </a:path>
                </a:pathLst>
              </a:custGeom>
              <a:solidFill>
                <a:srgbClr val="ED540E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6" name="Freeform 194"/>
              <p:cNvSpPr>
                <a:spLocks/>
              </p:cNvSpPr>
              <p:nvPr userDrawn="1"/>
            </p:nvSpPr>
            <p:spPr bwMode="auto">
              <a:xfrm>
                <a:off x="3896" y="3709"/>
                <a:ext cx="54" cy="88"/>
              </a:xfrm>
              <a:custGeom>
                <a:avLst/>
                <a:gdLst/>
                <a:ahLst/>
                <a:cxnLst>
                  <a:cxn ang="0">
                    <a:pos x="71" y="0"/>
                  </a:cxn>
                  <a:cxn ang="0">
                    <a:pos x="58" y="32"/>
                  </a:cxn>
                  <a:cxn ang="0">
                    <a:pos x="47" y="64"/>
                  </a:cxn>
                  <a:cxn ang="0">
                    <a:pos x="36" y="97"/>
                  </a:cxn>
                  <a:cxn ang="0">
                    <a:pos x="27" y="131"/>
                  </a:cxn>
                  <a:cxn ang="0">
                    <a:pos x="19" y="164"/>
                  </a:cxn>
                  <a:cxn ang="0">
                    <a:pos x="12" y="198"/>
                  </a:cxn>
                  <a:cxn ang="0">
                    <a:pos x="5" y="231"/>
                  </a:cxn>
                  <a:cxn ang="0">
                    <a:pos x="0" y="265"/>
                  </a:cxn>
                  <a:cxn ang="0">
                    <a:pos x="19" y="252"/>
                  </a:cxn>
                  <a:cxn ang="0">
                    <a:pos x="40" y="239"/>
                  </a:cxn>
                  <a:cxn ang="0">
                    <a:pos x="59" y="226"/>
                  </a:cxn>
                  <a:cxn ang="0">
                    <a:pos x="80" y="214"/>
                  </a:cxn>
                  <a:cxn ang="0">
                    <a:pos x="100" y="201"/>
                  </a:cxn>
                  <a:cxn ang="0">
                    <a:pos x="122" y="190"/>
                  </a:cxn>
                  <a:cxn ang="0">
                    <a:pos x="142" y="178"/>
                  </a:cxn>
                  <a:cxn ang="0">
                    <a:pos x="164" y="168"/>
                  </a:cxn>
                  <a:cxn ang="0">
                    <a:pos x="164" y="168"/>
                  </a:cxn>
                  <a:cxn ang="0">
                    <a:pos x="164" y="168"/>
                  </a:cxn>
                  <a:cxn ang="0">
                    <a:pos x="151" y="147"/>
                  </a:cxn>
                  <a:cxn ang="0">
                    <a:pos x="138" y="127"/>
                  </a:cxn>
                  <a:cxn ang="0">
                    <a:pos x="126" y="106"/>
                  </a:cxn>
                  <a:cxn ang="0">
                    <a:pos x="114" y="86"/>
                  </a:cxn>
                  <a:cxn ang="0">
                    <a:pos x="102" y="64"/>
                  </a:cxn>
                  <a:cxn ang="0">
                    <a:pos x="91" y="43"/>
                  </a:cxn>
                  <a:cxn ang="0">
                    <a:pos x="81" y="22"/>
                  </a:cxn>
                  <a:cxn ang="0">
                    <a:pos x="71" y="0"/>
                  </a:cxn>
                </a:cxnLst>
                <a:rect l="0" t="0" r="r" b="b"/>
                <a:pathLst>
                  <a:path w="164" h="265">
                    <a:moveTo>
                      <a:pt x="71" y="0"/>
                    </a:moveTo>
                    <a:lnTo>
                      <a:pt x="58" y="32"/>
                    </a:lnTo>
                    <a:lnTo>
                      <a:pt x="47" y="64"/>
                    </a:lnTo>
                    <a:lnTo>
                      <a:pt x="36" y="97"/>
                    </a:lnTo>
                    <a:lnTo>
                      <a:pt x="27" y="131"/>
                    </a:lnTo>
                    <a:lnTo>
                      <a:pt x="19" y="164"/>
                    </a:lnTo>
                    <a:lnTo>
                      <a:pt x="12" y="198"/>
                    </a:lnTo>
                    <a:lnTo>
                      <a:pt x="5" y="231"/>
                    </a:lnTo>
                    <a:lnTo>
                      <a:pt x="0" y="265"/>
                    </a:lnTo>
                    <a:lnTo>
                      <a:pt x="19" y="252"/>
                    </a:lnTo>
                    <a:lnTo>
                      <a:pt x="40" y="239"/>
                    </a:lnTo>
                    <a:lnTo>
                      <a:pt x="59" y="226"/>
                    </a:lnTo>
                    <a:lnTo>
                      <a:pt x="80" y="214"/>
                    </a:lnTo>
                    <a:lnTo>
                      <a:pt x="100" y="201"/>
                    </a:lnTo>
                    <a:lnTo>
                      <a:pt x="122" y="190"/>
                    </a:lnTo>
                    <a:lnTo>
                      <a:pt x="142" y="178"/>
                    </a:lnTo>
                    <a:lnTo>
                      <a:pt x="164" y="168"/>
                    </a:lnTo>
                    <a:lnTo>
                      <a:pt x="164" y="168"/>
                    </a:lnTo>
                    <a:lnTo>
                      <a:pt x="164" y="168"/>
                    </a:lnTo>
                    <a:lnTo>
                      <a:pt x="151" y="147"/>
                    </a:lnTo>
                    <a:lnTo>
                      <a:pt x="138" y="127"/>
                    </a:lnTo>
                    <a:lnTo>
                      <a:pt x="126" y="106"/>
                    </a:lnTo>
                    <a:lnTo>
                      <a:pt x="114" y="86"/>
                    </a:lnTo>
                    <a:lnTo>
                      <a:pt x="102" y="64"/>
                    </a:lnTo>
                    <a:lnTo>
                      <a:pt x="91" y="43"/>
                    </a:lnTo>
                    <a:lnTo>
                      <a:pt x="81" y="22"/>
                    </a:lnTo>
                    <a:lnTo>
                      <a:pt x="71" y="0"/>
                    </a:lnTo>
                    <a:close/>
                  </a:path>
                </a:pathLst>
              </a:custGeom>
              <a:solidFill>
                <a:srgbClr val="ED540E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7" name="Freeform 195"/>
              <p:cNvSpPr>
                <a:spLocks/>
              </p:cNvSpPr>
              <p:nvPr userDrawn="1"/>
            </p:nvSpPr>
            <p:spPr bwMode="auto">
              <a:xfrm>
                <a:off x="3710" y="3651"/>
                <a:ext cx="66" cy="107"/>
              </a:xfrm>
              <a:custGeom>
                <a:avLst/>
                <a:gdLst/>
                <a:ahLst/>
                <a:cxnLst>
                  <a:cxn ang="0">
                    <a:pos x="87" y="0"/>
                  </a:cxn>
                  <a:cxn ang="0">
                    <a:pos x="72" y="38"/>
                  </a:cxn>
                  <a:cxn ang="0">
                    <a:pos x="58" y="77"/>
                  </a:cxn>
                  <a:cxn ang="0">
                    <a:pos x="46" y="117"/>
                  </a:cxn>
                  <a:cxn ang="0">
                    <a:pos x="34" y="157"/>
                  </a:cxn>
                  <a:cxn ang="0">
                    <a:pos x="29" y="177"/>
                  </a:cxn>
                  <a:cxn ang="0">
                    <a:pos x="23" y="198"/>
                  </a:cxn>
                  <a:cxn ang="0">
                    <a:pos x="19" y="219"/>
                  </a:cxn>
                  <a:cxn ang="0">
                    <a:pos x="15" y="238"/>
                  </a:cxn>
                  <a:cxn ang="0">
                    <a:pos x="11" y="258"/>
                  </a:cxn>
                  <a:cxn ang="0">
                    <a:pos x="7" y="279"/>
                  </a:cxn>
                  <a:cxn ang="0">
                    <a:pos x="4" y="299"/>
                  </a:cxn>
                  <a:cxn ang="0">
                    <a:pos x="0" y="320"/>
                  </a:cxn>
                  <a:cxn ang="0">
                    <a:pos x="24" y="304"/>
                  </a:cxn>
                  <a:cxn ang="0">
                    <a:pos x="48" y="288"/>
                  </a:cxn>
                  <a:cxn ang="0">
                    <a:pos x="73" y="272"/>
                  </a:cxn>
                  <a:cxn ang="0">
                    <a:pos x="98" y="257"/>
                  </a:cxn>
                  <a:cxn ang="0">
                    <a:pos x="123" y="242"/>
                  </a:cxn>
                  <a:cxn ang="0">
                    <a:pos x="147" y="228"/>
                  </a:cxn>
                  <a:cxn ang="0">
                    <a:pos x="173" y="215"/>
                  </a:cxn>
                  <a:cxn ang="0">
                    <a:pos x="199" y="201"/>
                  </a:cxn>
                  <a:cxn ang="0">
                    <a:pos x="183" y="177"/>
                  </a:cxn>
                  <a:cxn ang="0">
                    <a:pos x="168" y="153"/>
                  </a:cxn>
                  <a:cxn ang="0">
                    <a:pos x="153" y="128"/>
                  </a:cxn>
                  <a:cxn ang="0">
                    <a:pos x="139" y="102"/>
                  </a:cxn>
                  <a:cxn ang="0">
                    <a:pos x="125" y="77"/>
                  </a:cxn>
                  <a:cxn ang="0">
                    <a:pos x="112" y="51"/>
                  </a:cxn>
                  <a:cxn ang="0">
                    <a:pos x="99" y="26"/>
                  </a:cxn>
                  <a:cxn ang="0">
                    <a:pos x="87" y="0"/>
                  </a:cxn>
                </a:cxnLst>
                <a:rect l="0" t="0" r="r" b="b"/>
                <a:pathLst>
                  <a:path w="199" h="320">
                    <a:moveTo>
                      <a:pt x="87" y="0"/>
                    </a:moveTo>
                    <a:lnTo>
                      <a:pt x="72" y="38"/>
                    </a:lnTo>
                    <a:lnTo>
                      <a:pt x="58" y="77"/>
                    </a:lnTo>
                    <a:lnTo>
                      <a:pt x="46" y="117"/>
                    </a:lnTo>
                    <a:lnTo>
                      <a:pt x="34" y="157"/>
                    </a:lnTo>
                    <a:lnTo>
                      <a:pt x="29" y="177"/>
                    </a:lnTo>
                    <a:lnTo>
                      <a:pt x="23" y="198"/>
                    </a:lnTo>
                    <a:lnTo>
                      <a:pt x="19" y="219"/>
                    </a:lnTo>
                    <a:lnTo>
                      <a:pt x="15" y="238"/>
                    </a:lnTo>
                    <a:lnTo>
                      <a:pt x="11" y="258"/>
                    </a:lnTo>
                    <a:lnTo>
                      <a:pt x="7" y="279"/>
                    </a:lnTo>
                    <a:lnTo>
                      <a:pt x="4" y="299"/>
                    </a:lnTo>
                    <a:lnTo>
                      <a:pt x="0" y="320"/>
                    </a:lnTo>
                    <a:lnTo>
                      <a:pt x="24" y="304"/>
                    </a:lnTo>
                    <a:lnTo>
                      <a:pt x="48" y="288"/>
                    </a:lnTo>
                    <a:lnTo>
                      <a:pt x="73" y="272"/>
                    </a:lnTo>
                    <a:lnTo>
                      <a:pt x="98" y="257"/>
                    </a:lnTo>
                    <a:lnTo>
                      <a:pt x="123" y="242"/>
                    </a:lnTo>
                    <a:lnTo>
                      <a:pt x="147" y="228"/>
                    </a:lnTo>
                    <a:lnTo>
                      <a:pt x="173" y="215"/>
                    </a:lnTo>
                    <a:lnTo>
                      <a:pt x="199" y="201"/>
                    </a:lnTo>
                    <a:lnTo>
                      <a:pt x="183" y="177"/>
                    </a:lnTo>
                    <a:lnTo>
                      <a:pt x="168" y="153"/>
                    </a:lnTo>
                    <a:lnTo>
                      <a:pt x="153" y="128"/>
                    </a:lnTo>
                    <a:lnTo>
                      <a:pt x="139" y="102"/>
                    </a:lnTo>
                    <a:lnTo>
                      <a:pt x="125" y="77"/>
                    </a:lnTo>
                    <a:lnTo>
                      <a:pt x="112" y="51"/>
                    </a:lnTo>
                    <a:lnTo>
                      <a:pt x="99" y="26"/>
                    </a:lnTo>
                    <a:lnTo>
                      <a:pt x="87" y="0"/>
                    </a:lnTo>
                    <a:close/>
                  </a:path>
                </a:pathLst>
              </a:custGeom>
              <a:solidFill>
                <a:srgbClr val="ED540E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8" name="Freeform 196"/>
              <p:cNvSpPr>
                <a:spLocks/>
              </p:cNvSpPr>
              <p:nvPr userDrawn="1"/>
            </p:nvSpPr>
            <p:spPr bwMode="auto">
              <a:xfrm>
                <a:off x="3772" y="3465"/>
                <a:ext cx="116" cy="253"/>
              </a:xfrm>
              <a:custGeom>
                <a:avLst/>
                <a:gdLst/>
                <a:ahLst/>
                <a:cxnLst>
                  <a:cxn ang="0">
                    <a:pos x="305" y="18"/>
                  </a:cxn>
                  <a:cxn ang="0">
                    <a:pos x="263" y="52"/>
                  </a:cxn>
                  <a:cxn ang="0">
                    <a:pos x="222" y="89"/>
                  </a:cxn>
                  <a:cxn ang="0">
                    <a:pos x="183" y="128"/>
                  </a:cxn>
                  <a:cxn ang="0">
                    <a:pos x="145" y="168"/>
                  </a:cxn>
                  <a:cxn ang="0">
                    <a:pos x="108" y="210"/>
                  </a:cxn>
                  <a:cxn ang="0">
                    <a:pos x="74" y="253"/>
                  </a:cxn>
                  <a:cxn ang="0">
                    <a:pos x="41" y="297"/>
                  </a:cxn>
                  <a:cxn ang="0">
                    <a:pos x="20" y="348"/>
                  </a:cxn>
                  <a:cxn ang="0">
                    <a:pos x="11" y="403"/>
                  </a:cxn>
                  <a:cxn ang="0">
                    <a:pos x="6" y="458"/>
                  </a:cxn>
                  <a:cxn ang="0">
                    <a:pos x="1" y="513"/>
                  </a:cxn>
                  <a:cxn ang="0">
                    <a:pos x="0" y="568"/>
                  </a:cxn>
                  <a:cxn ang="0">
                    <a:pos x="0" y="623"/>
                  </a:cxn>
                  <a:cxn ang="0">
                    <a:pos x="4" y="678"/>
                  </a:cxn>
                  <a:cxn ang="0">
                    <a:pos x="9" y="732"/>
                  </a:cxn>
                  <a:cxn ang="0">
                    <a:pos x="29" y="738"/>
                  </a:cxn>
                  <a:cxn ang="0">
                    <a:pos x="66" y="693"/>
                  </a:cxn>
                  <a:cxn ang="0">
                    <a:pos x="105" y="652"/>
                  </a:cxn>
                  <a:cxn ang="0">
                    <a:pos x="145" y="611"/>
                  </a:cxn>
                  <a:cxn ang="0">
                    <a:pos x="187" y="574"/>
                  </a:cxn>
                  <a:cxn ang="0">
                    <a:pos x="231" y="537"/>
                  </a:cxn>
                  <a:cxn ang="0">
                    <a:pos x="276" y="502"/>
                  </a:cxn>
                  <a:cxn ang="0">
                    <a:pos x="323" y="469"/>
                  </a:cxn>
                  <a:cxn ang="0">
                    <a:pos x="341" y="426"/>
                  </a:cxn>
                  <a:cxn ang="0">
                    <a:pos x="331" y="370"/>
                  </a:cxn>
                  <a:cxn ang="0">
                    <a:pos x="323" y="312"/>
                  </a:cxn>
                  <a:cxn ang="0">
                    <a:pos x="319" y="256"/>
                  </a:cxn>
                  <a:cxn ang="0">
                    <a:pos x="317" y="199"/>
                  </a:cxn>
                  <a:cxn ang="0">
                    <a:pos x="317" y="142"/>
                  </a:cxn>
                  <a:cxn ang="0">
                    <a:pos x="319" y="86"/>
                  </a:cxn>
                  <a:cxn ang="0">
                    <a:pos x="323" y="28"/>
                  </a:cxn>
                </a:cxnLst>
                <a:rect l="0" t="0" r="r" b="b"/>
                <a:pathLst>
                  <a:path w="347" h="759">
                    <a:moveTo>
                      <a:pt x="326" y="0"/>
                    </a:moveTo>
                    <a:lnTo>
                      <a:pt x="305" y="18"/>
                    </a:lnTo>
                    <a:lnTo>
                      <a:pt x="283" y="35"/>
                    </a:lnTo>
                    <a:lnTo>
                      <a:pt x="263" y="52"/>
                    </a:lnTo>
                    <a:lnTo>
                      <a:pt x="242" y="71"/>
                    </a:lnTo>
                    <a:lnTo>
                      <a:pt x="222" y="89"/>
                    </a:lnTo>
                    <a:lnTo>
                      <a:pt x="202" y="108"/>
                    </a:lnTo>
                    <a:lnTo>
                      <a:pt x="183" y="128"/>
                    </a:lnTo>
                    <a:lnTo>
                      <a:pt x="163" y="147"/>
                    </a:lnTo>
                    <a:lnTo>
                      <a:pt x="145" y="168"/>
                    </a:lnTo>
                    <a:lnTo>
                      <a:pt x="127" y="188"/>
                    </a:lnTo>
                    <a:lnTo>
                      <a:pt x="108" y="210"/>
                    </a:lnTo>
                    <a:lnTo>
                      <a:pt x="91" y="230"/>
                    </a:lnTo>
                    <a:lnTo>
                      <a:pt x="74" y="253"/>
                    </a:lnTo>
                    <a:lnTo>
                      <a:pt x="58" y="275"/>
                    </a:lnTo>
                    <a:lnTo>
                      <a:pt x="41" y="297"/>
                    </a:lnTo>
                    <a:lnTo>
                      <a:pt x="25" y="321"/>
                    </a:lnTo>
                    <a:lnTo>
                      <a:pt x="20" y="348"/>
                    </a:lnTo>
                    <a:lnTo>
                      <a:pt x="15" y="376"/>
                    </a:lnTo>
                    <a:lnTo>
                      <a:pt x="11" y="403"/>
                    </a:lnTo>
                    <a:lnTo>
                      <a:pt x="8" y="431"/>
                    </a:lnTo>
                    <a:lnTo>
                      <a:pt x="6" y="458"/>
                    </a:lnTo>
                    <a:lnTo>
                      <a:pt x="4" y="486"/>
                    </a:lnTo>
                    <a:lnTo>
                      <a:pt x="1" y="513"/>
                    </a:lnTo>
                    <a:lnTo>
                      <a:pt x="0" y="541"/>
                    </a:lnTo>
                    <a:lnTo>
                      <a:pt x="0" y="568"/>
                    </a:lnTo>
                    <a:lnTo>
                      <a:pt x="0" y="595"/>
                    </a:lnTo>
                    <a:lnTo>
                      <a:pt x="0" y="623"/>
                    </a:lnTo>
                    <a:lnTo>
                      <a:pt x="1" y="650"/>
                    </a:lnTo>
                    <a:lnTo>
                      <a:pt x="4" y="678"/>
                    </a:lnTo>
                    <a:lnTo>
                      <a:pt x="6" y="705"/>
                    </a:lnTo>
                    <a:lnTo>
                      <a:pt x="9" y="732"/>
                    </a:lnTo>
                    <a:lnTo>
                      <a:pt x="12" y="759"/>
                    </a:lnTo>
                    <a:lnTo>
                      <a:pt x="29" y="738"/>
                    </a:lnTo>
                    <a:lnTo>
                      <a:pt x="48" y="715"/>
                    </a:lnTo>
                    <a:lnTo>
                      <a:pt x="66" y="693"/>
                    </a:lnTo>
                    <a:lnTo>
                      <a:pt x="86" y="673"/>
                    </a:lnTo>
                    <a:lnTo>
                      <a:pt x="105" y="652"/>
                    </a:lnTo>
                    <a:lnTo>
                      <a:pt x="125" y="632"/>
                    </a:lnTo>
                    <a:lnTo>
                      <a:pt x="145" y="611"/>
                    </a:lnTo>
                    <a:lnTo>
                      <a:pt x="167" y="592"/>
                    </a:lnTo>
                    <a:lnTo>
                      <a:pt x="187" y="574"/>
                    </a:lnTo>
                    <a:lnTo>
                      <a:pt x="209" y="555"/>
                    </a:lnTo>
                    <a:lnTo>
                      <a:pt x="231" y="537"/>
                    </a:lnTo>
                    <a:lnTo>
                      <a:pt x="253" y="519"/>
                    </a:lnTo>
                    <a:lnTo>
                      <a:pt x="276" y="502"/>
                    </a:lnTo>
                    <a:lnTo>
                      <a:pt x="299" y="485"/>
                    </a:lnTo>
                    <a:lnTo>
                      <a:pt x="323" y="469"/>
                    </a:lnTo>
                    <a:lnTo>
                      <a:pt x="347" y="454"/>
                    </a:lnTo>
                    <a:lnTo>
                      <a:pt x="341" y="426"/>
                    </a:lnTo>
                    <a:lnTo>
                      <a:pt x="336" y="398"/>
                    </a:lnTo>
                    <a:lnTo>
                      <a:pt x="331" y="370"/>
                    </a:lnTo>
                    <a:lnTo>
                      <a:pt x="328" y="341"/>
                    </a:lnTo>
                    <a:lnTo>
                      <a:pt x="323" y="312"/>
                    </a:lnTo>
                    <a:lnTo>
                      <a:pt x="321" y="284"/>
                    </a:lnTo>
                    <a:lnTo>
                      <a:pt x="319" y="256"/>
                    </a:lnTo>
                    <a:lnTo>
                      <a:pt x="317" y="227"/>
                    </a:lnTo>
                    <a:lnTo>
                      <a:pt x="317" y="199"/>
                    </a:lnTo>
                    <a:lnTo>
                      <a:pt x="316" y="171"/>
                    </a:lnTo>
                    <a:lnTo>
                      <a:pt x="317" y="142"/>
                    </a:lnTo>
                    <a:lnTo>
                      <a:pt x="317" y="114"/>
                    </a:lnTo>
                    <a:lnTo>
                      <a:pt x="319" y="86"/>
                    </a:lnTo>
                    <a:lnTo>
                      <a:pt x="321" y="58"/>
                    </a:lnTo>
                    <a:lnTo>
                      <a:pt x="323" y="28"/>
                    </a:lnTo>
                    <a:lnTo>
                      <a:pt x="326" y="0"/>
                    </a:lnTo>
                    <a:close/>
                  </a:path>
                </a:pathLst>
              </a:custGeom>
              <a:solidFill>
                <a:srgbClr val="ED540E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9" name="Freeform 197"/>
              <p:cNvSpPr>
                <a:spLocks/>
              </p:cNvSpPr>
              <p:nvPr userDrawn="1"/>
            </p:nvSpPr>
            <p:spPr bwMode="auto">
              <a:xfrm>
                <a:off x="4175" y="3375"/>
                <a:ext cx="1" cy="1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D540E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0" name="Freeform 198"/>
              <p:cNvSpPr>
                <a:spLocks noEditPoints="1"/>
              </p:cNvSpPr>
              <p:nvPr userDrawn="1"/>
            </p:nvSpPr>
            <p:spPr bwMode="auto">
              <a:xfrm>
                <a:off x="3954" y="3439"/>
                <a:ext cx="199" cy="241"/>
              </a:xfrm>
              <a:custGeom>
                <a:avLst/>
                <a:gdLst/>
                <a:ahLst/>
                <a:cxnLst>
                  <a:cxn ang="0">
                    <a:pos x="225" y="353"/>
                  </a:cxn>
                  <a:cxn ang="0">
                    <a:pos x="179" y="364"/>
                  </a:cxn>
                  <a:cxn ang="0">
                    <a:pos x="132" y="377"/>
                  </a:cxn>
                  <a:cxn ang="0">
                    <a:pos x="88" y="391"/>
                  </a:cxn>
                  <a:cxn ang="0">
                    <a:pos x="55" y="426"/>
                  </a:cxn>
                  <a:cxn ang="0">
                    <a:pos x="35" y="479"/>
                  </a:cxn>
                  <a:cxn ang="0">
                    <a:pos x="19" y="532"/>
                  </a:cxn>
                  <a:cxn ang="0">
                    <a:pos x="6" y="586"/>
                  </a:cxn>
                  <a:cxn ang="0">
                    <a:pos x="27" y="575"/>
                  </a:cxn>
                  <a:cxn ang="0">
                    <a:pos x="84" y="503"/>
                  </a:cxn>
                  <a:cxn ang="0">
                    <a:pos x="145" y="437"/>
                  </a:cxn>
                  <a:cxn ang="0">
                    <a:pos x="213" y="376"/>
                  </a:cxn>
                  <a:cxn ang="0">
                    <a:pos x="354" y="0"/>
                  </a:cxn>
                  <a:cxn ang="0">
                    <a:pos x="314" y="36"/>
                  </a:cxn>
                  <a:cxn ang="0">
                    <a:pos x="275" y="76"/>
                  </a:cxn>
                  <a:cxn ang="0">
                    <a:pos x="237" y="118"/>
                  </a:cxn>
                  <a:cxn ang="0">
                    <a:pos x="203" y="163"/>
                  </a:cxn>
                  <a:cxn ang="0">
                    <a:pos x="211" y="209"/>
                  </a:cxn>
                  <a:cxn ang="0">
                    <a:pos x="222" y="255"/>
                  </a:cxn>
                  <a:cxn ang="0">
                    <a:pos x="235" y="302"/>
                  </a:cxn>
                  <a:cxn ang="0">
                    <a:pos x="249" y="347"/>
                  </a:cxn>
                  <a:cxn ang="0">
                    <a:pos x="249" y="347"/>
                  </a:cxn>
                  <a:cxn ang="0">
                    <a:pos x="249" y="347"/>
                  </a:cxn>
                  <a:cxn ang="0">
                    <a:pos x="249" y="347"/>
                  </a:cxn>
                  <a:cxn ang="0">
                    <a:pos x="249" y="347"/>
                  </a:cxn>
                  <a:cxn ang="0">
                    <a:pos x="242" y="441"/>
                  </a:cxn>
                  <a:cxn ang="0">
                    <a:pos x="242" y="536"/>
                  </a:cxn>
                  <a:cxn ang="0">
                    <a:pos x="250" y="630"/>
                  </a:cxn>
                  <a:cxn ang="0">
                    <a:pos x="266" y="723"/>
                  </a:cxn>
                  <a:cxn ang="0">
                    <a:pos x="318" y="692"/>
                  </a:cxn>
                  <a:cxn ang="0">
                    <a:pos x="372" y="662"/>
                  </a:cxn>
                  <a:cxn ang="0">
                    <a:pos x="427" y="637"/>
                  </a:cxn>
                  <a:cxn ang="0">
                    <a:pos x="485" y="614"/>
                  </a:cxn>
                  <a:cxn ang="0">
                    <a:pos x="508" y="563"/>
                  </a:cxn>
                  <a:cxn ang="0">
                    <a:pos x="535" y="512"/>
                  </a:cxn>
                  <a:cxn ang="0">
                    <a:pos x="566" y="464"/>
                  </a:cxn>
                  <a:cxn ang="0">
                    <a:pos x="598" y="417"/>
                  </a:cxn>
                  <a:cxn ang="0">
                    <a:pos x="589" y="357"/>
                  </a:cxn>
                  <a:cxn ang="0">
                    <a:pos x="584" y="295"/>
                  </a:cxn>
                  <a:cxn ang="0">
                    <a:pos x="582" y="235"/>
                  </a:cxn>
                  <a:cxn ang="0">
                    <a:pos x="583" y="175"/>
                  </a:cxn>
                  <a:cxn ang="0">
                    <a:pos x="494" y="207"/>
                  </a:cxn>
                  <a:cxn ang="0">
                    <a:pos x="409" y="247"/>
                  </a:cxn>
                  <a:cxn ang="0">
                    <a:pos x="327" y="293"/>
                  </a:cxn>
                  <a:cxn ang="0">
                    <a:pos x="249" y="347"/>
                  </a:cxn>
                  <a:cxn ang="0">
                    <a:pos x="264" y="258"/>
                  </a:cxn>
                  <a:cxn ang="0">
                    <a:pos x="287" y="170"/>
                  </a:cxn>
                  <a:cxn ang="0">
                    <a:pos x="317" y="84"/>
                  </a:cxn>
                  <a:cxn ang="0">
                    <a:pos x="354" y="0"/>
                  </a:cxn>
                </a:cxnLst>
                <a:rect l="0" t="0" r="r" b="b"/>
                <a:pathLst>
                  <a:path w="598" h="723">
                    <a:moveTo>
                      <a:pt x="249" y="348"/>
                    </a:moveTo>
                    <a:lnTo>
                      <a:pt x="225" y="353"/>
                    </a:lnTo>
                    <a:lnTo>
                      <a:pt x="202" y="358"/>
                    </a:lnTo>
                    <a:lnTo>
                      <a:pt x="179" y="364"/>
                    </a:lnTo>
                    <a:lnTo>
                      <a:pt x="156" y="371"/>
                    </a:lnTo>
                    <a:lnTo>
                      <a:pt x="132" y="377"/>
                    </a:lnTo>
                    <a:lnTo>
                      <a:pt x="110" y="384"/>
                    </a:lnTo>
                    <a:lnTo>
                      <a:pt x="88" y="391"/>
                    </a:lnTo>
                    <a:lnTo>
                      <a:pt x="66" y="400"/>
                    </a:lnTo>
                    <a:lnTo>
                      <a:pt x="55" y="426"/>
                    </a:lnTo>
                    <a:lnTo>
                      <a:pt x="45" y="452"/>
                    </a:lnTo>
                    <a:lnTo>
                      <a:pt x="35" y="479"/>
                    </a:lnTo>
                    <a:lnTo>
                      <a:pt x="27" y="505"/>
                    </a:lnTo>
                    <a:lnTo>
                      <a:pt x="19" y="532"/>
                    </a:lnTo>
                    <a:lnTo>
                      <a:pt x="12" y="559"/>
                    </a:lnTo>
                    <a:lnTo>
                      <a:pt x="6" y="586"/>
                    </a:lnTo>
                    <a:lnTo>
                      <a:pt x="0" y="613"/>
                    </a:lnTo>
                    <a:lnTo>
                      <a:pt x="27" y="575"/>
                    </a:lnTo>
                    <a:lnTo>
                      <a:pt x="54" y="538"/>
                    </a:lnTo>
                    <a:lnTo>
                      <a:pt x="84" y="503"/>
                    </a:lnTo>
                    <a:lnTo>
                      <a:pt x="114" y="469"/>
                    </a:lnTo>
                    <a:lnTo>
                      <a:pt x="145" y="437"/>
                    </a:lnTo>
                    <a:lnTo>
                      <a:pt x="179" y="406"/>
                    </a:lnTo>
                    <a:lnTo>
                      <a:pt x="213" y="376"/>
                    </a:lnTo>
                    <a:lnTo>
                      <a:pt x="249" y="348"/>
                    </a:lnTo>
                    <a:close/>
                    <a:moveTo>
                      <a:pt x="354" y="0"/>
                    </a:moveTo>
                    <a:lnTo>
                      <a:pt x="333" y="18"/>
                    </a:lnTo>
                    <a:lnTo>
                      <a:pt x="314" y="36"/>
                    </a:lnTo>
                    <a:lnTo>
                      <a:pt x="294" y="56"/>
                    </a:lnTo>
                    <a:lnTo>
                      <a:pt x="275" y="76"/>
                    </a:lnTo>
                    <a:lnTo>
                      <a:pt x="256" y="97"/>
                    </a:lnTo>
                    <a:lnTo>
                      <a:pt x="237" y="118"/>
                    </a:lnTo>
                    <a:lnTo>
                      <a:pt x="220" y="140"/>
                    </a:lnTo>
                    <a:lnTo>
                      <a:pt x="203" y="163"/>
                    </a:lnTo>
                    <a:lnTo>
                      <a:pt x="207" y="185"/>
                    </a:lnTo>
                    <a:lnTo>
                      <a:pt x="211" y="209"/>
                    </a:lnTo>
                    <a:lnTo>
                      <a:pt x="217" y="232"/>
                    </a:lnTo>
                    <a:lnTo>
                      <a:pt x="222" y="255"/>
                    </a:lnTo>
                    <a:lnTo>
                      <a:pt x="229" y="278"/>
                    </a:lnTo>
                    <a:lnTo>
                      <a:pt x="235" y="302"/>
                    </a:lnTo>
                    <a:lnTo>
                      <a:pt x="242" y="325"/>
                    </a:lnTo>
                    <a:lnTo>
                      <a:pt x="249" y="347"/>
                    </a:lnTo>
                    <a:lnTo>
                      <a:pt x="249" y="347"/>
                    </a:lnTo>
                    <a:lnTo>
                      <a:pt x="249" y="347"/>
                    </a:lnTo>
                    <a:lnTo>
                      <a:pt x="249" y="347"/>
                    </a:lnTo>
                    <a:lnTo>
                      <a:pt x="249" y="347"/>
                    </a:lnTo>
                    <a:lnTo>
                      <a:pt x="249" y="347"/>
                    </a:lnTo>
                    <a:lnTo>
                      <a:pt x="249" y="347"/>
                    </a:lnTo>
                    <a:lnTo>
                      <a:pt x="249" y="347"/>
                    </a:lnTo>
                    <a:lnTo>
                      <a:pt x="249" y="347"/>
                    </a:lnTo>
                    <a:lnTo>
                      <a:pt x="245" y="395"/>
                    </a:lnTo>
                    <a:lnTo>
                      <a:pt x="242" y="441"/>
                    </a:lnTo>
                    <a:lnTo>
                      <a:pt x="240" y="489"/>
                    </a:lnTo>
                    <a:lnTo>
                      <a:pt x="242" y="536"/>
                    </a:lnTo>
                    <a:lnTo>
                      <a:pt x="245" y="583"/>
                    </a:lnTo>
                    <a:lnTo>
                      <a:pt x="250" y="630"/>
                    </a:lnTo>
                    <a:lnTo>
                      <a:pt x="257" y="676"/>
                    </a:lnTo>
                    <a:lnTo>
                      <a:pt x="266" y="723"/>
                    </a:lnTo>
                    <a:lnTo>
                      <a:pt x="292" y="707"/>
                    </a:lnTo>
                    <a:lnTo>
                      <a:pt x="318" y="692"/>
                    </a:lnTo>
                    <a:lnTo>
                      <a:pt x="345" y="676"/>
                    </a:lnTo>
                    <a:lnTo>
                      <a:pt x="372" y="662"/>
                    </a:lnTo>
                    <a:lnTo>
                      <a:pt x="399" y="649"/>
                    </a:lnTo>
                    <a:lnTo>
                      <a:pt x="427" y="637"/>
                    </a:lnTo>
                    <a:lnTo>
                      <a:pt x="455" y="625"/>
                    </a:lnTo>
                    <a:lnTo>
                      <a:pt x="485" y="614"/>
                    </a:lnTo>
                    <a:lnTo>
                      <a:pt x="496" y="588"/>
                    </a:lnTo>
                    <a:lnTo>
                      <a:pt x="508" y="563"/>
                    </a:lnTo>
                    <a:lnTo>
                      <a:pt x="521" y="537"/>
                    </a:lnTo>
                    <a:lnTo>
                      <a:pt x="535" y="512"/>
                    </a:lnTo>
                    <a:lnTo>
                      <a:pt x="550" y="488"/>
                    </a:lnTo>
                    <a:lnTo>
                      <a:pt x="566" y="464"/>
                    </a:lnTo>
                    <a:lnTo>
                      <a:pt x="582" y="440"/>
                    </a:lnTo>
                    <a:lnTo>
                      <a:pt x="598" y="417"/>
                    </a:lnTo>
                    <a:lnTo>
                      <a:pt x="594" y="387"/>
                    </a:lnTo>
                    <a:lnTo>
                      <a:pt x="589" y="357"/>
                    </a:lnTo>
                    <a:lnTo>
                      <a:pt x="586" y="327"/>
                    </a:lnTo>
                    <a:lnTo>
                      <a:pt x="584" y="295"/>
                    </a:lnTo>
                    <a:lnTo>
                      <a:pt x="582" y="265"/>
                    </a:lnTo>
                    <a:lnTo>
                      <a:pt x="582" y="235"/>
                    </a:lnTo>
                    <a:lnTo>
                      <a:pt x="582" y="205"/>
                    </a:lnTo>
                    <a:lnTo>
                      <a:pt x="583" y="175"/>
                    </a:lnTo>
                    <a:lnTo>
                      <a:pt x="539" y="190"/>
                    </a:lnTo>
                    <a:lnTo>
                      <a:pt x="494" y="207"/>
                    </a:lnTo>
                    <a:lnTo>
                      <a:pt x="451" y="226"/>
                    </a:lnTo>
                    <a:lnTo>
                      <a:pt x="409" y="247"/>
                    </a:lnTo>
                    <a:lnTo>
                      <a:pt x="367" y="269"/>
                    </a:lnTo>
                    <a:lnTo>
                      <a:pt x="327" y="293"/>
                    </a:lnTo>
                    <a:lnTo>
                      <a:pt x="288" y="319"/>
                    </a:lnTo>
                    <a:lnTo>
                      <a:pt x="249" y="347"/>
                    </a:lnTo>
                    <a:lnTo>
                      <a:pt x="256" y="303"/>
                    </a:lnTo>
                    <a:lnTo>
                      <a:pt x="264" y="258"/>
                    </a:lnTo>
                    <a:lnTo>
                      <a:pt x="275" y="213"/>
                    </a:lnTo>
                    <a:lnTo>
                      <a:pt x="287" y="170"/>
                    </a:lnTo>
                    <a:lnTo>
                      <a:pt x="301" y="126"/>
                    </a:lnTo>
                    <a:lnTo>
                      <a:pt x="317" y="84"/>
                    </a:lnTo>
                    <a:lnTo>
                      <a:pt x="334" y="41"/>
                    </a:lnTo>
                    <a:lnTo>
                      <a:pt x="354" y="0"/>
                    </a:lnTo>
                    <a:close/>
                  </a:path>
                </a:pathLst>
              </a:custGeom>
              <a:solidFill>
                <a:srgbClr val="ED750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1" name="Freeform 199"/>
              <p:cNvSpPr>
                <a:spLocks/>
              </p:cNvSpPr>
              <p:nvPr userDrawn="1"/>
            </p:nvSpPr>
            <p:spPr bwMode="auto">
              <a:xfrm>
                <a:off x="4116" y="3578"/>
                <a:ext cx="50" cy="66"/>
              </a:xfrm>
              <a:custGeom>
                <a:avLst/>
                <a:gdLst/>
                <a:ahLst/>
                <a:cxnLst>
                  <a:cxn ang="0">
                    <a:pos x="113" y="0"/>
                  </a:cxn>
                  <a:cxn ang="0">
                    <a:pos x="97" y="23"/>
                  </a:cxn>
                  <a:cxn ang="0">
                    <a:pos x="81" y="47"/>
                  </a:cxn>
                  <a:cxn ang="0">
                    <a:pos x="65" y="71"/>
                  </a:cxn>
                  <a:cxn ang="0">
                    <a:pos x="50" y="95"/>
                  </a:cxn>
                  <a:cxn ang="0">
                    <a:pos x="36" y="120"/>
                  </a:cxn>
                  <a:cxn ang="0">
                    <a:pos x="23" y="146"/>
                  </a:cxn>
                  <a:cxn ang="0">
                    <a:pos x="11" y="171"/>
                  </a:cxn>
                  <a:cxn ang="0">
                    <a:pos x="0" y="197"/>
                  </a:cxn>
                  <a:cxn ang="0">
                    <a:pos x="37" y="184"/>
                  </a:cxn>
                  <a:cxn ang="0">
                    <a:pos x="75" y="173"/>
                  </a:cxn>
                  <a:cxn ang="0">
                    <a:pos x="113" y="162"/>
                  </a:cxn>
                  <a:cxn ang="0">
                    <a:pos x="152" y="154"/>
                  </a:cxn>
                  <a:cxn ang="0">
                    <a:pos x="140" y="116"/>
                  </a:cxn>
                  <a:cxn ang="0">
                    <a:pos x="129" y="78"/>
                  </a:cxn>
                  <a:cxn ang="0">
                    <a:pos x="121" y="39"/>
                  </a:cxn>
                  <a:cxn ang="0">
                    <a:pos x="113" y="0"/>
                  </a:cxn>
                </a:cxnLst>
                <a:rect l="0" t="0" r="r" b="b"/>
                <a:pathLst>
                  <a:path w="152" h="197">
                    <a:moveTo>
                      <a:pt x="113" y="0"/>
                    </a:moveTo>
                    <a:lnTo>
                      <a:pt x="97" y="23"/>
                    </a:lnTo>
                    <a:lnTo>
                      <a:pt x="81" y="47"/>
                    </a:lnTo>
                    <a:lnTo>
                      <a:pt x="65" y="71"/>
                    </a:lnTo>
                    <a:lnTo>
                      <a:pt x="50" y="95"/>
                    </a:lnTo>
                    <a:lnTo>
                      <a:pt x="36" y="120"/>
                    </a:lnTo>
                    <a:lnTo>
                      <a:pt x="23" y="146"/>
                    </a:lnTo>
                    <a:lnTo>
                      <a:pt x="11" y="171"/>
                    </a:lnTo>
                    <a:lnTo>
                      <a:pt x="0" y="197"/>
                    </a:lnTo>
                    <a:lnTo>
                      <a:pt x="37" y="184"/>
                    </a:lnTo>
                    <a:lnTo>
                      <a:pt x="75" y="173"/>
                    </a:lnTo>
                    <a:lnTo>
                      <a:pt x="113" y="162"/>
                    </a:lnTo>
                    <a:lnTo>
                      <a:pt x="152" y="154"/>
                    </a:lnTo>
                    <a:lnTo>
                      <a:pt x="140" y="116"/>
                    </a:lnTo>
                    <a:lnTo>
                      <a:pt x="129" y="78"/>
                    </a:lnTo>
                    <a:lnTo>
                      <a:pt x="121" y="39"/>
                    </a:lnTo>
                    <a:lnTo>
                      <a:pt x="113" y="0"/>
                    </a:lnTo>
                    <a:close/>
                  </a:path>
                </a:pathLst>
              </a:custGeom>
              <a:solidFill>
                <a:srgbClr val="ED540E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2" name="Freeform 200"/>
              <p:cNvSpPr>
                <a:spLocks noEditPoints="1"/>
              </p:cNvSpPr>
              <p:nvPr userDrawn="1"/>
            </p:nvSpPr>
            <p:spPr bwMode="auto">
              <a:xfrm>
                <a:off x="3947" y="3555"/>
                <a:ext cx="96" cy="210"/>
              </a:xfrm>
              <a:custGeom>
                <a:avLst/>
                <a:gdLst/>
                <a:ahLst/>
                <a:cxnLst>
                  <a:cxn ang="0">
                    <a:pos x="270" y="0"/>
                  </a:cxn>
                  <a:cxn ang="0">
                    <a:pos x="270" y="0"/>
                  </a:cxn>
                  <a:cxn ang="0">
                    <a:pos x="270" y="1"/>
                  </a:cxn>
                  <a:cxn ang="0">
                    <a:pos x="234" y="29"/>
                  </a:cxn>
                  <a:cxn ang="0">
                    <a:pos x="200" y="59"/>
                  </a:cxn>
                  <a:cxn ang="0">
                    <a:pos x="166" y="90"/>
                  </a:cxn>
                  <a:cxn ang="0">
                    <a:pos x="135" y="122"/>
                  </a:cxn>
                  <a:cxn ang="0">
                    <a:pos x="105" y="156"/>
                  </a:cxn>
                  <a:cxn ang="0">
                    <a:pos x="75" y="191"/>
                  </a:cxn>
                  <a:cxn ang="0">
                    <a:pos x="48" y="228"/>
                  </a:cxn>
                  <a:cxn ang="0">
                    <a:pos x="21" y="266"/>
                  </a:cxn>
                  <a:cxn ang="0">
                    <a:pos x="13" y="311"/>
                  </a:cxn>
                  <a:cxn ang="0">
                    <a:pos x="7" y="356"/>
                  </a:cxn>
                  <a:cxn ang="0">
                    <a:pos x="2" y="402"/>
                  </a:cxn>
                  <a:cxn ang="0">
                    <a:pos x="0" y="448"/>
                  </a:cxn>
                  <a:cxn ang="0">
                    <a:pos x="0" y="494"/>
                  </a:cxn>
                  <a:cxn ang="0">
                    <a:pos x="1" y="539"/>
                  </a:cxn>
                  <a:cxn ang="0">
                    <a:pos x="4" y="584"/>
                  </a:cxn>
                  <a:cxn ang="0">
                    <a:pos x="10" y="630"/>
                  </a:cxn>
                  <a:cxn ang="0">
                    <a:pos x="40" y="593"/>
                  </a:cxn>
                  <a:cxn ang="0">
                    <a:pos x="71" y="557"/>
                  </a:cxn>
                  <a:cxn ang="0">
                    <a:pos x="104" y="524"/>
                  </a:cxn>
                  <a:cxn ang="0">
                    <a:pos x="137" y="490"/>
                  </a:cxn>
                  <a:cxn ang="0">
                    <a:pos x="173" y="460"/>
                  </a:cxn>
                  <a:cxn ang="0">
                    <a:pos x="210" y="430"/>
                  </a:cxn>
                  <a:cxn ang="0">
                    <a:pos x="247" y="402"/>
                  </a:cxn>
                  <a:cxn ang="0">
                    <a:pos x="287" y="376"/>
                  </a:cxn>
                  <a:cxn ang="0">
                    <a:pos x="278" y="329"/>
                  </a:cxn>
                  <a:cxn ang="0">
                    <a:pos x="271" y="283"/>
                  </a:cxn>
                  <a:cxn ang="0">
                    <a:pos x="266" y="236"/>
                  </a:cxn>
                  <a:cxn ang="0">
                    <a:pos x="263" y="189"/>
                  </a:cxn>
                  <a:cxn ang="0">
                    <a:pos x="261" y="142"/>
                  </a:cxn>
                  <a:cxn ang="0">
                    <a:pos x="263" y="94"/>
                  </a:cxn>
                  <a:cxn ang="0">
                    <a:pos x="266" y="48"/>
                  </a:cxn>
                  <a:cxn ang="0">
                    <a:pos x="270" y="0"/>
                  </a:cxn>
                  <a:cxn ang="0">
                    <a:pos x="270" y="0"/>
                  </a:cxn>
                  <a:cxn ang="0">
                    <a:pos x="270" y="0"/>
                  </a:cxn>
                  <a:cxn ang="0">
                    <a:pos x="270" y="0"/>
                  </a:cxn>
                  <a:cxn ang="0">
                    <a:pos x="270" y="0"/>
                  </a:cxn>
                  <a:cxn ang="0">
                    <a:pos x="270" y="0"/>
                  </a:cxn>
                  <a:cxn ang="0">
                    <a:pos x="270" y="0"/>
                  </a:cxn>
                  <a:cxn ang="0">
                    <a:pos x="270" y="0"/>
                  </a:cxn>
                </a:cxnLst>
                <a:rect l="0" t="0" r="r" b="b"/>
                <a:pathLst>
                  <a:path w="287" h="630">
                    <a:moveTo>
                      <a:pt x="270" y="0"/>
                    </a:moveTo>
                    <a:lnTo>
                      <a:pt x="270" y="0"/>
                    </a:lnTo>
                    <a:lnTo>
                      <a:pt x="270" y="1"/>
                    </a:lnTo>
                    <a:lnTo>
                      <a:pt x="234" y="29"/>
                    </a:lnTo>
                    <a:lnTo>
                      <a:pt x="200" y="59"/>
                    </a:lnTo>
                    <a:lnTo>
                      <a:pt x="166" y="90"/>
                    </a:lnTo>
                    <a:lnTo>
                      <a:pt x="135" y="122"/>
                    </a:lnTo>
                    <a:lnTo>
                      <a:pt x="105" y="156"/>
                    </a:lnTo>
                    <a:lnTo>
                      <a:pt x="75" y="191"/>
                    </a:lnTo>
                    <a:lnTo>
                      <a:pt x="48" y="228"/>
                    </a:lnTo>
                    <a:lnTo>
                      <a:pt x="21" y="266"/>
                    </a:lnTo>
                    <a:lnTo>
                      <a:pt x="13" y="311"/>
                    </a:lnTo>
                    <a:lnTo>
                      <a:pt x="7" y="356"/>
                    </a:lnTo>
                    <a:lnTo>
                      <a:pt x="2" y="402"/>
                    </a:lnTo>
                    <a:lnTo>
                      <a:pt x="0" y="448"/>
                    </a:lnTo>
                    <a:lnTo>
                      <a:pt x="0" y="494"/>
                    </a:lnTo>
                    <a:lnTo>
                      <a:pt x="1" y="539"/>
                    </a:lnTo>
                    <a:lnTo>
                      <a:pt x="4" y="584"/>
                    </a:lnTo>
                    <a:lnTo>
                      <a:pt x="10" y="630"/>
                    </a:lnTo>
                    <a:lnTo>
                      <a:pt x="40" y="593"/>
                    </a:lnTo>
                    <a:lnTo>
                      <a:pt x="71" y="557"/>
                    </a:lnTo>
                    <a:lnTo>
                      <a:pt x="104" y="524"/>
                    </a:lnTo>
                    <a:lnTo>
                      <a:pt x="137" y="490"/>
                    </a:lnTo>
                    <a:lnTo>
                      <a:pt x="173" y="460"/>
                    </a:lnTo>
                    <a:lnTo>
                      <a:pt x="210" y="430"/>
                    </a:lnTo>
                    <a:lnTo>
                      <a:pt x="247" y="402"/>
                    </a:lnTo>
                    <a:lnTo>
                      <a:pt x="287" y="376"/>
                    </a:lnTo>
                    <a:lnTo>
                      <a:pt x="278" y="329"/>
                    </a:lnTo>
                    <a:lnTo>
                      <a:pt x="271" y="283"/>
                    </a:lnTo>
                    <a:lnTo>
                      <a:pt x="266" y="236"/>
                    </a:lnTo>
                    <a:lnTo>
                      <a:pt x="263" y="189"/>
                    </a:lnTo>
                    <a:lnTo>
                      <a:pt x="261" y="142"/>
                    </a:lnTo>
                    <a:lnTo>
                      <a:pt x="263" y="94"/>
                    </a:lnTo>
                    <a:lnTo>
                      <a:pt x="266" y="48"/>
                    </a:lnTo>
                    <a:lnTo>
                      <a:pt x="270" y="0"/>
                    </a:lnTo>
                    <a:close/>
                    <a:moveTo>
                      <a:pt x="270" y="0"/>
                    </a:moveTo>
                    <a:lnTo>
                      <a:pt x="270" y="0"/>
                    </a:lnTo>
                    <a:lnTo>
                      <a:pt x="270" y="0"/>
                    </a:lnTo>
                    <a:lnTo>
                      <a:pt x="270" y="0"/>
                    </a:lnTo>
                    <a:lnTo>
                      <a:pt x="270" y="0"/>
                    </a:lnTo>
                    <a:lnTo>
                      <a:pt x="270" y="0"/>
                    </a:lnTo>
                    <a:lnTo>
                      <a:pt x="270" y="0"/>
                    </a:lnTo>
                    <a:close/>
                  </a:path>
                </a:pathLst>
              </a:custGeom>
              <a:solidFill>
                <a:srgbClr val="ED540E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3" name="Freeform 201"/>
              <p:cNvSpPr>
                <a:spLocks/>
              </p:cNvSpPr>
              <p:nvPr userDrawn="1"/>
            </p:nvSpPr>
            <p:spPr bwMode="auto">
              <a:xfrm>
                <a:off x="3976" y="3494"/>
                <a:ext cx="61" cy="79"/>
              </a:xfrm>
              <a:custGeom>
                <a:avLst/>
                <a:gdLst/>
                <a:ahLst/>
                <a:cxnLst>
                  <a:cxn ang="0">
                    <a:pos x="137" y="0"/>
                  </a:cxn>
                  <a:cxn ang="0">
                    <a:pos x="116" y="27"/>
                  </a:cxn>
                  <a:cxn ang="0">
                    <a:pos x="97" y="55"/>
                  </a:cxn>
                  <a:cxn ang="0">
                    <a:pos x="78" y="84"/>
                  </a:cxn>
                  <a:cxn ang="0">
                    <a:pos x="61" y="114"/>
                  </a:cxn>
                  <a:cxn ang="0">
                    <a:pos x="44" y="144"/>
                  </a:cxn>
                  <a:cxn ang="0">
                    <a:pos x="28" y="175"/>
                  </a:cxn>
                  <a:cxn ang="0">
                    <a:pos x="14" y="206"/>
                  </a:cxn>
                  <a:cxn ang="0">
                    <a:pos x="0" y="237"/>
                  </a:cxn>
                  <a:cxn ang="0">
                    <a:pos x="22" y="228"/>
                  </a:cxn>
                  <a:cxn ang="0">
                    <a:pos x="44" y="221"/>
                  </a:cxn>
                  <a:cxn ang="0">
                    <a:pos x="66" y="214"/>
                  </a:cxn>
                  <a:cxn ang="0">
                    <a:pos x="90" y="208"/>
                  </a:cxn>
                  <a:cxn ang="0">
                    <a:pos x="113" y="201"/>
                  </a:cxn>
                  <a:cxn ang="0">
                    <a:pos x="136" y="195"/>
                  </a:cxn>
                  <a:cxn ang="0">
                    <a:pos x="159" y="190"/>
                  </a:cxn>
                  <a:cxn ang="0">
                    <a:pos x="183" y="185"/>
                  </a:cxn>
                  <a:cxn ang="0">
                    <a:pos x="183" y="184"/>
                  </a:cxn>
                  <a:cxn ang="0">
                    <a:pos x="183" y="184"/>
                  </a:cxn>
                  <a:cxn ang="0">
                    <a:pos x="183" y="184"/>
                  </a:cxn>
                  <a:cxn ang="0">
                    <a:pos x="183" y="184"/>
                  </a:cxn>
                  <a:cxn ang="0">
                    <a:pos x="183" y="184"/>
                  </a:cxn>
                  <a:cxn ang="0">
                    <a:pos x="183" y="184"/>
                  </a:cxn>
                  <a:cxn ang="0">
                    <a:pos x="183" y="184"/>
                  </a:cxn>
                  <a:cxn ang="0">
                    <a:pos x="183" y="184"/>
                  </a:cxn>
                  <a:cxn ang="0">
                    <a:pos x="176" y="162"/>
                  </a:cxn>
                  <a:cxn ang="0">
                    <a:pos x="169" y="139"/>
                  </a:cxn>
                  <a:cxn ang="0">
                    <a:pos x="163" y="115"/>
                  </a:cxn>
                  <a:cxn ang="0">
                    <a:pos x="156" y="92"/>
                  </a:cxn>
                  <a:cxn ang="0">
                    <a:pos x="151" y="69"/>
                  </a:cxn>
                  <a:cxn ang="0">
                    <a:pos x="145" y="46"/>
                  </a:cxn>
                  <a:cxn ang="0">
                    <a:pos x="141" y="22"/>
                  </a:cxn>
                  <a:cxn ang="0">
                    <a:pos x="137" y="0"/>
                  </a:cxn>
                </a:cxnLst>
                <a:rect l="0" t="0" r="r" b="b"/>
                <a:pathLst>
                  <a:path w="183" h="237">
                    <a:moveTo>
                      <a:pt x="137" y="0"/>
                    </a:moveTo>
                    <a:lnTo>
                      <a:pt x="116" y="27"/>
                    </a:lnTo>
                    <a:lnTo>
                      <a:pt x="97" y="55"/>
                    </a:lnTo>
                    <a:lnTo>
                      <a:pt x="78" y="84"/>
                    </a:lnTo>
                    <a:lnTo>
                      <a:pt x="61" y="114"/>
                    </a:lnTo>
                    <a:lnTo>
                      <a:pt x="44" y="144"/>
                    </a:lnTo>
                    <a:lnTo>
                      <a:pt x="28" y="175"/>
                    </a:lnTo>
                    <a:lnTo>
                      <a:pt x="14" y="206"/>
                    </a:lnTo>
                    <a:lnTo>
                      <a:pt x="0" y="237"/>
                    </a:lnTo>
                    <a:lnTo>
                      <a:pt x="22" y="228"/>
                    </a:lnTo>
                    <a:lnTo>
                      <a:pt x="44" y="221"/>
                    </a:lnTo>
                    <a:lnTo>
                      <a:pt x="66" y="214"/>
                    </a:lnTo>
                    <a:lnTo>
                      <a:pt x="90" y="208"/>
                    </a:lnTo>
                    <a:lnTo>
                      <a:pt x="113" y="201"/>
                    </a:lnTo>
                    <a:lnTo>
                      <a:pt x="136" y="195"/>
                    </a:lnTo>
                    <a:lnTo>
                      <a:pt x="159" y="190"/>
                    </a:lnTo>
                    <a:lnTo>
                      <a:pt x="183" y="185"/>
                    </a:lnTo>
                    <a:lnTo>
                      <a:pt x="183" y="184"/>
                    </a:lnTo>
                    <a:lnTo>
                      <a:pt x="183" y="184"/>
                    </a:lnTo>
                    <a:lnTo>
                      <a:pt x="183" y="184"/>
                    </a:lnTo>
                    <a:lnTo>
                      <a:pt x="183" y="184"/>
                    </a:lnTo>
                    <a:lnTo>
                      <a:pt x="183" y="184"/>
                    </a:lnTo>
                    <a:lnTo>
                      <a:pt x="183" y="184"/>
                    </a:lnTo>
                    <a:lnTo>
                      <a:pt x="183" y="184"/>
                    </a:lnTo>
                    <a:lnTo>
                      <a:pt x="183" y="184"/>
                    </a:lnTo>
                    <a:lnTo>
                      <a:pt x="176" y="162"/>
                    </a:lnTo>
                    <a:lnTo>
                      <a:pt x="169" y="139"/>
                    </a:lnTo>
                    <a:lnTo>
                      <a:pt x="163" y="115"/>
                    </a:lnTo>
                    <a:lnTo>
                      <a:pt x="156" y="92"/>
                    </a:lnTo>
                    <a:lnTo>
                      <a:pt x="151" y="69"/>
                    </a:lnTo>
                    <a:lnTo>
                      <a:pt x="145" y="46"/>
                    </a:lnTo>
                    <a:lnTo>
                      <a:pt x="141" y="22"/>
                    </a:lnTo>
                    <a:lnTo>
                      <a:pt x="137" y="0"/>
                    </a:lnTo>
                    <a:close/>
                  </a:path>
                </a:pathLst>
              </a:custGeom>
              <a:solidFill>
                <a:srgbClr val="ED540E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4" name="Freeform 202"/>
              <p:cNvSpPr>
                <a:spLocks/>
              </p:cNvSpPr>
              <p:nvPr userDrawn="1"/>
            </p:nvSpPr>
            <p:spPr bwMode="auto">
              <a:xfrm>
                <a:off x="4037" y="3375"/>
                <a:ext cx="138" cy="180"/>
              </a:xfrm>
              <a:custGeom>
                <a:avLst/>
                <a:gdLst/>
                <a:ahLst/>
                <a:cxnLst>
                  <a:cxn ang="0">
                    <a:pos x="415" y="0"/>
                  </a:cxn>
                  <a:cxn ang="0">
                    <a:pos x="373" y="19"/>
                  </a:cxn>
                  <a:cxn ang="0">
                    <a:pos x="332" y="38"/>
                  </a:cxn>
                  <a:cxn ang="0">
                    <a:pos x="292" y="60"/>
                  </a:cxn>
                  <a:cxn ang="0">
                    <a:pos x="253" y="84"/>
                  </a:cxn>
                  <a:cxn ang="0">
                    <a:pos x="214" y="107"/>
                  </a:cxn>
                  <a:cxn ang="0">
                    <a:pos x="177" y="134"/>
                  </a:cxn>
                  <a:cxn ang="0">
                    <a:pos x="141" y="162"/>
                  </a:cxn>
                  <a:cxn ang="0">
                    <a:pos x="105" y="193"/>
                  </a:cxn>
                  <a:cxn ang="0">
                    <a:pos x="85" y="234"/>
                  </a:cxn>
                  <a:cxn ang="0">
                    <a:pos x="68" y="277"/>
                  </a:cxn>
                  <a:cxn ang="0">
                    <a:pos x="52" y="319"/>
                  </a:cxn>
                  <a:cxn ang="0">
                    <a:pos x="38" y="363"/>
                  </a:cxn>
                  <a:cxn ang="0">
                    <a:pos x="26" y="406"/>
                  </a:cxn>
                  <a:cxn ang="0">
                    <a:pos x="15" y="451"/>
                  </a:cxn>
                  <a:cxn ang="0">
                    <a:pos x="7" y="496"/>
                  </a:cxn>
                  <a:cxn ang="0">
                    <a:pos x="0" y="540"/>
                  </a:cxn>
                  <a:cxn ang="0">
                    <a:pos x="39" y="512"/>
                  </a:cxn>
                  <a:cxn ang="0">
                    <a:pos x="78" y="486"/>
                  </a:cxn>
                  <a:cxn ang="0">
                    <a:pos x="118" y="462"/>
                  </a:cxn>
                  <a:cxn ang="0">
                    <a:pos x="160" y="440"/>
                  </a:cxn>
                  <a:cxn ang="0">
                    <a:pos x="202" y="419"/>
                  </a:cxn>
                  <a:cxn ang="0">
                    <a:pos x="245" y="400"/>
                  </a:cxn>
                  <a:cxn ang="0">
                    <a:pos x="290" y="383"/>
                  </a:cxn>
                  <a:cxn ang="0">
                    <a:pos x="334" y="368"/>
                  </a:cxn>
                  <a:cxn ang="0">
                    <a:pos x="337" y="320"/>
                  </a:cxn>
                  <a:cxn ang="0">
                    <a:pos x="342" y="274"/>
                  </a:cxn>
                  <a:cxn ang="0">
                    <a:pos x="350" y="226"/>
                  </a:cxn>
                  <a:cxn ang="0">
                    <a:pos x="359" y="181"/>
                  </a:cxn>
                  <a:cxn ang="0">
                    <a:pos x="369" y="134"/>
                  </a:cxn>
                  <a:cxn ang="0">
                    <a:pos x="384" y="89"/>
                  </a:cxn>
                  <a:cxn ang="0">
                    <a:pos x="398" y="45"/>
                  </a:cxn>
                  <a:cxn ang="0">
                    <a:pos x="415" y="0"/>
                  </a:cxn>
                  <a:cxn ang="0">
                    <a:pos x="415" y="0"/>
                  </a:cxn>
                  <a:cxn ang="0">
                    <a:pos x="415" y="0"/>
                  </a:cxn>
                </a:cxnLst>
                <a:rect l="0" t="0" r="r" b="b"/>
                <a:pathLst>
                  <a:path w="415" h="540">
                    <a:moveTo>
                      <a:pt x="415" y="0"/>
                    </a:moveTo>
                    <a:lnTo>
                      <a:pt x="373" y="19"/>
                    </a:lnTo>
                    <a:lnTo>
                      <a:pt x="332" y="38"/>
                    </a:lnTo>
                    <a:lnTo>
                      <a:pt x="292" y="60"/>
                    </a:lnTo>
                    <a:lnTo>
                      <a:pt x="253" y="84"/>
                    </a:lnTo>
                    <a:lnTo>
                      <a:pt x="214" y="107"/>
                    </a:lnTo>
                    <a:lnTo>
                      <a:pt x="177" y="134"/>
                    </a:lnTo>
                    <a:lnTo>
                      <a:pt x="141" y="162"/>
                    </a:lnTo>
                    <a:lnTo>
                      <a:pt x="105" y="193"/>
                    </a:lnTo>
                    <a:lnTo>
                      <a:pt x="85" y="234"/>
                    </a:lnTo>
                    <a:lnTo>
                      <a:pt x="68" y="277"/>
                    </a:lnTo>
                    <a:lnTo>
                      <a:pt x="52" y="319"/>
                    </a:lnTo>
                    <a:lnTo>
                      <a:pt x="38" y="363"/>
                    </a:lnTo>
                    <a:lnTo>
                      <a:pt x="26" y="406"/>
                    </a:lnTo>
                    <a:lnTo>
                      <a:pt x="15" y="451"/>
                    </a:lnTo>
                    <a:lnTo>
                      <a:pt x="7" y="496"/>
                    </a:lnTo>
                    <a:lnTo>
                      <a:pt x="0" y="540"/>
                    </a:lnTo>
                    <a:lnTo>
                      <a:pt x="39" y="512"/>
                    </a:lnTo>
                    <a:lnTo>
                      <a:pt x="78" y="486"/>
                    </a:lnTo>
                    <a:lnTo>
                      <a:pt x="118" y="462"/>
                    </a:lnTo>
                    <a:lnTo>
                      <a:pt x="160" y="440"/>
                    </a:lnTo>
                    <a:lnTo>
                      <a:pt x="202" y="419"/>
                    </a:lnTo>
                    <a:lnTo>
                      <a:pt x="245" y="400"/>
                    </a:lnTo>
                    <a:lnTo>
                      <a:pt x="290" y="383"/>
                    </a:lnTo>
                    <a:lnTo>
                      <a:pt x="334" y="368"/>
                    </a:lnTo>
                    <a:lnTo>
                      <a:pt x="337" y="320"/>
                    </a:lnTo>
                    <a:lnTo>
                      <a:pt x="342" y="274"/>
                    </a:lnTo>
                    <a:lnTo>
                      <a:pt x="350" y="226"/>
                    </a:lnTo>
                    <a:lnTo>
                      <a:pt x="359" y="181"/>
                    </a:lnTo>
                    <a:lnTo>
                      <a:pt x="369" y="134"/>
                    </a:lnTo>
                    <a:lnTo>
                      <a:pt x="384" y="89"/>
                    </a:lnTo>
                    <a:lnTo>
                      <a:pt x="398" y="45"/>
                    </a:lnTo>
                    <a:lnTo>
                      <a:pt x="415" y="0"/>
                    </a:lnTo>
                    <a:lnTo>
                      <a:pt x="415" y="0"/>
                    </a:lnTo>
                    <a:lnTo>
                      <a:pt x="415" y="0"/>
                    </a:lnTo>
                    <a:close/>
                  </a:path>
                </a:pathLst>
              </a:custGeom>
              <a:solidFill>
                <a:srgbClr val="ED540E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5" name="Freeform 203"/>
              <p:cNvSpPr>
                <a:spLocks/>
              </p:cNvSpPr>
              <p:nvPr userDrawn="1"/>
            </p:nvSpPr>
            <p:spPr bwMode="auto">
              <a:xfrm>
                <a:off x="3210" y="3381"/>
                <a:ext cx="311" cy="423"/>
              </a:xfrm>
              <a:custGeom>
                <a:avLst/>
                <a:gdLst/>
                <a:ahLst/>
                <a:cxnLst>
                  <a:cxn ang="0">
                    <a:pos x="275" y="82"/>
                  </a:cxn>
                  <a:cxn ang="0">
                    <a:pos x="205" y="211"/>
                  </a:cxn>
                  <a:cxn ang="0">
                    <a:pos x="143" y="346"/>
                  </a:cxn>
                  <a:cxn ang="0">
                    <a:pos x="199" y="458"/>
                  </a:cxn>
                  <a:cxn ang="0">
                    <a:pos x="262" y="569"/>
                  </a:cxn>
                  <a:cxn ang="0">
                    <a:pos x="269" y="659"/>
                  </a:cxn>
                  <a:cxn ang="0">
                    <a:pos x="159" y="721"/>
                  </a:cxn>
                  <a:cxn ang="0">
                    <a:pos x="53" y="789"/>
                  </a:cxn>
                  <a:cxn ang="0">
                    <a:pos x="8" y="911"/>
                  </a:cxn>
                  <a:cxn ang="0">
                    <a:pos x="0" y="1059"/>
                  </a:cxn>
                  <a:cxn ang="0">
                    <a:pos x="5" y="1204"/>
                  </a:cxn>
                  <a:cxn ang="0">
                    <a:pos x="47" y="1090"/>
                  </a:cxn>
                  <a:cxn ang="0">
                    <a:pos x="97" y="980"/>
                  </a:cxn>
                  <a:cxn ang="0">
                    <a:pos x="153" y="873"/>
                  </a:cxn>
                  <a:cxn ang="0">
                    <a:pos x="215" y="770"/>
                  </a:cxn>
                  <a:cxn ang="0">
                    <a:pos x="283" y="672"/>
                  </a:cxn>
                  <a:cxn ang="0">
                    <a:pos x="321" y="722"/>
                  </a:cxn>
                  <a:cxn ang="0">
                    <a:pos x="347" y="844"/>
                  </a:cxn>
                  <a:cxn ang="0">
                    <a:pos x="381" y="964"/>
                  </a:cxn>
                  <a:cxn ang="0">
                    <a:pos x="422" y="1080"/>
                  </a:cxn>
                  <a:cxn ang="0">
                    <a:pos x="470" y="1196"/>
                  </a:cxn>
                  <a:cxn ang="0">
                    <a:pos x="544" y="1231"/>
                  </a:cxn>
                  <a:cxn ang="0">
                    <a:pos x="659" y="1120"/>
                  </a:cxn>
                  <a:cxn ang="0">
                    <a:pos x="785" y="1019"/>
                  </a:cxn>
                  <a:cxn ang="0">
                    <a:pos x="836" y="938"/>
                  </a:cxn>
                  <a:cxn ang="0">
                    <a:pos x="850" y="864"/>
                  </a:cxn>
                  <a:cxn ang="0">
                    <a:pos x="869" y="790"/>
                  </a:cxn>
                  <a:cxn ang="0">
                    <a:pos x="889" y="718"/>
                  </a:cxn>
                  <a:cxn ang="0">
                    <a:pos x="914" y="646"/>
                  </a:cxn>
                  <a:cxn ang="0">
                    <a:pos x="910" y="551"/>
                  </a:cxn>
                  <a:cxn ang="0">
                    <a:pos x="853" y="400"/>
                  </a:cxn>
                  <a:cxn ang="0">
                    <a:pos x="807" y="246"/>
                  </a:cxn>
                  <a:cxn ang="0">
                    <a:pos x="726" y="240"/>
                  </a:cxn>
                  <a:cxn ang="0">
                    <a:pos x="627" y="315"/>
                  </a:cxn>
                  <a:cxn ang="0">
                    <a:pos x="532" y="396"/>
                  </a:cxn>
                  <a:cxn ang="0">
                    <a:pos x="443" y="483"/>
                  </a:cxn>
                  <a:cxn ang="0">
                    <a:pos x="360" y="575"/>
                  </a:cxn>
                  <a:cxn ang="0">
                    <a:pos x="303" y="601"/>
                  </a:cxn>
                  <a:cxn ang="0">
                    <a:pos x="293" y="481"/>
                  </a:cxn>
                  <a:cxn ang="0">
                    <a:pos x="290" y="361"/>
                  </a:cxn>
                  <a:cxn ang="0">
                    <a:pos x="295" y="240"/>
                  </a:cxn>
                  <a:cxn ang="0">
                    <a:pos x="307" y="121"/>
                  </a:cxn>
                  <a:cxn ang="0">
                    <a:pos x="328" y="0"/>
                  </a:cxn>
                </a:cxnLst>
                <a:rect l="0" t="0" r="r" b="b"/>
                <a:pathLst>
                  <a:path w="932" h="1270">
                    <a:moveTo>
                      <a:pt x="328" y="0"/>
                    </a:moveTo>
                    <a:lnTo>
                      <a:pt x="301" y="41"/>
                    </a:lnTo>
                    <a:lnTo>
                      <a:pt x="275" y="82"/>
                    </a:lnTo>
                    <a:lnTo>
                      <a:pt x="251" y="125"/>
                    </a:lnTo>
                    <a:lnTo>
                      <a:pt x="227" y="167"/>
                    </a:lnTo>
                    <a:lnTo>
                      <a:pt x="205" y="211"/>
                    </a:lnTo>
                    <a:lnTo>
                      <a:pt x="183" y="256"/>
                    </a:lnTo>
                    <a:lnTo>
                      <a:pt x="162" y="301"/>
                    </a:lnTo>
                    <a:lnTo>
                      <a:pt x="143" y="346"/>
                    </a:lnTo>
                    <a:lnTo>
                      <a:pt x="161" y="384"/>
                    </a:lnTo>
                    <a:lnTo>
                      <a:pt x="180" y="422"/>
                    </a:lnTo>
                    <a:lnTo>
                      <a:pt x="199" y="458"/>
                    </a:lnTo>
                    <a:lnTo>
                      <a:pt x="220" y="495"/>
                    </a:lnTo>
                    <a:lnTo>
                      <a:pt x="240" y="532"/>
                    </a:lnTo>
                    <a:lnTo>
                      <a:pt x="262" y="569"/>
                    </a:lnTo>
                    <a:lnTo>
                      <a:pt x="284" y="604"/>
                    </a:lnTo>
                    <a:lnTo>
                      <a:pt x="307" y="640"/>
                    </a:lnTo>
                    <a:lnTo>
                      <a:pt x="269" y="659"/>
                    </a:lnTo>
                    <a:lnTo>
                      <a:pt x="233" y="680"/>
                    </a:lnTo>
                    <a:lnTo>
                      <a:pt x="196" y="700"/>
                    </a:lnTo>
                    <a:lnTo>
                      <a:pt x="159" y="721"/>
                    </a:lnTo>
                    <a:lnTo>
                      <a:pt x="124" y="743"/>
                    </a:lnTo>
                    <a:lnTo>
                      <a:pt x="88" y="765"/>
                    </a:lnTo>
                    <a:lnTo>
                      <a:pt x="53" y="789"/>
                    </a:lnTo>
                    <a:lnTo>
                      <a:pt x="19" y="813"/>
                    </a:lnTo>
                    <a:lnTo>
                      <a:pt x="12" y="861"/>
                    </a:lnTo>
                    <a:lnTo>
                      <a:pt x="8" y="911"/>
                    </a:lnTo>
                    <a:lnTo>
                      <a:pt x="4" y="960"/>
                    </a:lnTo>
                    <a:lnTo>
                      <a:pt x="2" y="1009"/>
                    </a:lnTo>
                    <a:lnTo>
                      <a:pt x="0" y="1059"/>
                    </a:lnTo>
                    <a:lnTo>
                      <a:pt x="0" y="1107"/>
                    </a:lnTo>
                    <a:lnTo>
                      <a:pt x="2" y="1156"/>
                    </a:lnTo>
                    <a:lnTo>
                      <a:pt x="5" y="1204"/>
                    </a:lnTo>
                    <a:lnTo>
                      <a:pt x="18" y="1166"/>
                    </a:lnTo>
                    <a:lnTo>
                      <a:pt x="32" y="1128"/>
                    </a:lnTo>
                    <a:lnTo>
                      <a:pt x="47" y="1090"/>
                    </a:lnTo>
                    <a:lnTo>
                      <a:pt x="63" y="1053"/>
                    </a:lnTo>
                    <a:lnTo>
                      <a:pt x="79" y="1015"/>
                    </a:lnTo>
                    <a:lnTo>
                      <a:pt x="97" y="980"/>
                    </a:lnTo>
                    <a:lnTo>
                      <a:pt x="115" y="943"/>
                    </a:lnTo>
                    <a:lnTo>
                      <a:pt x="133" y="908"/>
                    </a:lnTo>
                    <a:lnTo>
                      <a:pt x="153" y="873"/>
                    </a:lnTo>
                    <a:lnTo>
                      <a:pt x="173" y="838"/>
                    </a:lnTo>
                    <a:lnTo>
                      <a:pt x="194" y="804"/>
                    </a:lnTo>
                    <a:lnTo>
                      <a:pt x="215" y="770"/>
                    </a:lnTo>
                    <a:lnTo>
                      <a:pt x="237" y="737"/>
                    </a:lnTo>
                    <a:lnTo>
                      <a:pt x="260" y="705"/>
                    </a:lnTo>
                    <a:lnTo>
                      <a:pt x="283" y="672"/>
                    </a:lnTo>
                    <a:lnTo>
                      <a:pt x="308" y="640"/>
                    </a:lnTo>
                    <a:lnTo>
                      <a:pt x="314" y="681"/>
                    </a:lnTo>
                    <a:lnTo>
                      <a:pt x="321" y="722"/>
                    </a:lnTo>
                    <a:lnTo>
                      <a:pt x="329" y="763"/>
                    </a:lnTo>
                    <a:lnTo>
                      <a:pt x="337" y="803"/>
                    </a:lnTo>
                    <a:lnTo>
                      <a:pt x="347" y="844"/>
                    </a:lnTo>
                    <a:lnTo>
                      <a:pt x="357" y="884"/>
                    </a:lnTo>
                    <a:lnTo>
                      <a:pt x="369" y="924"/>
                    </a:lnTo>
                    <a:lnTo>
                      <a:pt x="381" y="964"/>
                    </a:lnTo>
                    <a:lnTo>
                      <a:pt x="394" y="1003"/>
                    </a:lnTo>
                    <a:lnTo>
                      <a:pt x="407" y="1041"/>
                    </a:lnTo>
                    <a:lnTo>
                      <a:pt x="422" y="1080"/>
                    </a:lnTo>
                    <a:lnTo>
                      <a:pt x="437" y="1119"/>
                    </a:lnTo>
                    <a:lnTo>
                      <a:pt x="453" y="1157"/>
                    </a:lnTo>
                    <a:lnTo>
                      <a:pt x="470" y="1196"/>
                    </a:lnTo>
                    <a:lnTo>
                      <a:pt x="489" y="1232"/>
                    </a:lnTo>
                    <a:lnTo>
                      <a:pt x="507" y="1270"/>
                    </a:lnTo>
                    <a:lnTo>
                      <a:pt x="544" y="1231"/>
                    </a:lnTo>
                    <a:lnTo>
                      <a:pt x="580" y="1193"/>
                    </a:lnTo>
                    <a:lnTo>
                      <a:pt x="619" y="1156"/>
                    </a:lnTo>
                    <a:lnTo>
                      <a:pt x="659" y="1120"/>
                    </a:lnTo>
                    <a:lnTo>
                      <a:pt x="700" y="1086"/>
                    </a:lnTo>
                    <a:lnTo>
                      <a:pt x="741" y="1051"/>
                    </a:lnTo>
                    <a:lnTo>
                      <a:pt x="785" y="1019"/>
                    </a:lnTo>
                    <a:lnTo>
                      <a:pt x="829" y="987"/>
                    </a:lnTo>
                    <a:lnTo>
                      <a:pt x="832" y="963"/>
                    </a:lnTo>
                    <a:lnTo>
                      <a:pt x="836" y="938"/>
                    </a:lnTo>
                    <a:lnTo>
                      <a:pt x="841" y="913"/>
                    </a:lnTo>
                    <a:lnTo>
                      <a:pt x="845" y="888"/>
                    </a:lnTo>
                    <a:lnTo>
                      <a:pt x="850" y="864"/>
                    </a:lnTo>
                    <a:lnTo>
                      <a:pt x="856" y="840"/>
                    </a:lnTo>
                    <a:lnTo>
                      <a:pt x="862" y="815"/>
                    </a:lnTo>
                    <a:lnTo>
                      <a:pt x="869" y="790"/>
                    </a:lnTo>
                    <a:lnTo>
                      <a:pt x="875" y="766"/>
                    </a:lnTo>
                    <a:lnTo>
                      <a:pt x="883" y="741"/>
                    </a:lnTo>
                    <a:lnTo>
                      <a:pt x="889" y="718"/>
                    </a:lnTo>
                    <a:lnTo>
                      <a:pt x="898" y="694"/>
                    </a:lnTo>
                    <a:lnTo>
                      <a:pt x="905" y="670"/>
                    </a:lnTo>
                    <a:lnTo>
                      <a:pt x="914" y="646"/>
                    </a:lnTo>
                    <a:lnTo>
                      <a:pt x="923" y="624"/>
                    </a:lnTo>
                    <a:lnTo>
                      <a:pt x="932" y="600"/>
                    </a:lnTo>
                    <a:lnTo>
                      <a:pt x="910" y="551"/>
                    </a:lnTo>
                    <a:lnTo>
                      <a:pt x="889" y="501"/>
                    </a:lnTo>
                    <a:lnTo>
                      <a:pt x="870" y="451"/>
                    </a:lnTo>
                    <a:lnTo>
                      <a:pt x="853" y="400"/>
                    </a:lnTo>
                    <a:lnTo>
                      <a:pt x="835" y="349"/>
                    </a:lnTo>
                    <a:lnTo>
                      <a:pt x="821" y="298"/>
                    </a:lnTo>
                    <a:lnTo>
                      <a:pt x="807" y="246"/>
                    </a:lnTo>
                    <a:lnTo>
                      <a:pt x="795" y="194"/>
                    </a:lnTo>
                    <a:lnTo>
                      <a:pt x="761" y="217"/>
                    </a:lnTo>
                    <a:lnTo>
                      <a:pt x="726" y="240"/>
                    </a:lnTo>
                    <a:lnTo>
                      <a:pt x="693" y="264"/>
                    </a:lnTo>
                    <a:lnTo>
                      <a:pt x="659" y="290"/>
                    </a:lnTo>
                    <a:lnTo>
                      <a:pt x="627" y="315"/>
                    </a:lnTo>
                    <a:lnTo>
                      <a:pt x="594" y="342"/>
                    </a:lnTo>
                    <a:lnTo>
                      <a:pt x="563" y="369"/>
                    </a:lnTo>
                    <a:lnTo>
                      <a:pt x="532" y="396"/>
                    </a:lnTo>
                    <a:lnTo>
                      <a:pt x="502" y="425"/>
                    </a:lnTo>
                    <a:lnTo>
                      <a:pt x="472" y="454"/>
                    </a:lnTo>
                    <a:lnTo>
                      <a:pt x="443" y="483"/>
                    </a:lnTo>
                    <a:lnTo>
                      <a:pt x="415" y="514"/>
                    </a:lnTo>
                    <a:lnTo>
                      <a:pt x="387" y="544"/>
                    </a:lnTo>
                    <a:lnTo>
                      <a:pt x="360" y="575"/>
                    </a:lnTo>
                    <a:lnTo>
                      <a:pt x="333" y="607"/>
                    </a:lnTo>
                    <a:lnTo>
                      <a:pt x="308" y="640"/>
                    </a:lnTo>
                    <a:lnTo>
                      <a:pt x="303" y="601"/>
                    </a:lnTo>
                    <a:lnTo>
                      <a:pt x="299" y="561"/>
                    </a:lnTo>
                    <a:lnTo>
                      <a:pt x="295" y="521"/>
                    </a:lnTo>
                    <a:lnTo>
                      <a:pt x="293" y="481"/>
                    </a:lnTo>
                    <a:lnTo>
                      <a:pt x="291" y="441"/>
                    </a:lnTo>
                    <a:lnTo>
                      <a:pt x="290" y="401"/>
                    </a:lnTo>
                    <a:lnTo>
                      <a:pt x="290" y="361"/>
                    </a:lnTo>
                    <a:lnTo>
                      <a:pt x="291" y="321"/>
                    </a:lnTo>
                    <a:lnTo>
                      <a:pt x="292" y="280"/>
                    </a:lnTo>
                    <a:lnTo>
                      <a:pt x="295" y="240"/>
                    </a:lnTo>
                    <a:lnTo>
                      <a:pt x="299" y="200"/>
                    </a:lnTo>
                    <a:lnTo>
                      <a:pt x="302" y="161"/>
                    </a:lnTo>
                    <a:lnTo>
                      <a:pt x="307" y="121"/>
                    </a:lnTo>
                    <a:lnTo>
                      <a:pt x="313" y="80"/>
                    </a:lnTo>
                    <a:lnTo>
                      <a:pt x="320" y="40"/>
                    </a:lnTo>
                    <a:lnTo>
                      <a:pt x="328" y="0"/>
                    </a:lnTo>
                    <a:close/>
                  </a:path>
                </a:pathLst>
              </a:custGeom>
              <a:solidFill>
                <a:srgbClr val="ED750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6" name="Freeform 204"/>
              <p:cNvSpPr>
                <a:spLocks/>
              </p:cNvSpPr>
              <p:nvPr userDrawn="1"/>
            </p:nvSpPr>
            <p:spPr bwMode="auto">
              <a:xfrm>
                <a:off x="3212" y="3594"/>
                <a:ext cx="167" cy="396"/>
              </a:xfrm>
              <a:custGeom>
                <a:avLst/>
                <a:gdLst/>
                <a:ahLst/>
                <a:cxnLst>
                  <a:cxn ang="0">
                    <a:pos x="278" y="32"/>
                  </a:cxn>
                  <a:cxn ang="0">
                    <a:pos x="232" y="97"/>
                  </a:cxn>
                  <a:cxn ang="0">
                    <a:pos x="189" y="164"/>
                  </a:cxn>
                  <a:cxn ang="0">
                    <a:pos x="148" y="233"/>
                  </a:cxn>
                  <a:cxn ang="0">
                    <a:pos x="110" y="303"/>
                  </a:cxn>
                  <a:cxn ang="0">
                    <a:pos x="74" y="375"/>
                  </a:cxn>
                  <a:cxn ang="0">
                    <a:pos x="42" y="450"/>
                  </a:cxn>
                  <a:cxn ang="0">
                    <a:pos x="13" y="526"/>
                  </a:cxn>
                  <a:cxn ang="0">
                    <a:pos x="2" y="604"/>
                  </a:cxn>
                  <a:cxn ang="0">
                    <a:pos x="12" y="685"/>
                  </a:cxn>
                  <a:cxn ang="0">
                    <a:pos x="24" y="765"/>
                  </a:cxn>
                  <a:cxn ang="0">
                    <a:pos x="39" y="844"/>
                  </a:cxn>
                  <a:cxn ang="0">
                    <a:pos x="57" y="922"/>
                  </a:cxn>
                  <a:cxn ang="0">
                    <a:pos x="79" y="999"/>
                  </a:cxn>
                  <a:cxn ang="0">
                    <a:pos x="103" y="1075"/>
                  </a:cxn>
                  <a:cxn ang="0">
                    <a:pos x="132" y="1151"/>
                  </a:cxn>
                  <a:cxn ang="0">
                    <a:pos x="163" y="1148"/>
                  </a:cxn>
                  <a:cxn ang="0">
                    <a:pos x="198" y="1074"/>
                  </a:cxn>
                  <a:cxn ang="0">
                    <a:pos x="236" y="1001"/>
                  </a:cxn>
                  <a:cxn ang="0">
                    <a:pos x="278" y="928"/>
                  </a:cxn>
                  <a:cxn ang="0">
                    <a:pos x="323" y="859"/>
                  </a:cxn>
                  <a:cxn ang="0">
                    <a:pos x="370" y="791"/>
                  </a:cxn>
                  <a:cxn ang="0">
                    <a:pos x="421" y="725"/>
                  </a:cxn>
                  <a:cxn ang="0">
                    <a:pos x="474" y="662"/>
                  </a:cxn>
                  <a:cxn ang="0">
                    <a:pos x="484" y="592"/>
                  </a:cxn>
                  <a:cxn ang="0">
                    <a:pos x="448" y="517"/>
                  </a:cxn>
                  <a:cxn ang="0">
                    <a:pos x="417" y="440"/>
                  </a:cxn>
                  <a:cxn ang="0">
                    <a:pos x="389" y="363"/>
                  </a:cxn>
                  <a:cxn ang="0">
                    <a:pos x="364" y="284"/>
                  </a:cxn>
                  <a:cxn ang="0">
                    <a:pos x="342" y="204"/>
                  </a:cxn>
                  <a:cxn ang="0">
                    <a:pos x="324" y="123"/>
                  </a:cxn>
                  <a:cxn ang="0">
                    <a:pos x="309" y="41"/>
                  </a:cxn>
                </a:cxnLst>
                <a:rect l="0" t="0" r="r" b="b"/>
                <a:pathLst>
                  <a:path w="502" h="1187">
                    <a:moveTo>
                      <a:pt x="303" y="0"/>
                    </a:moveTo>
                    <a:lnTo>
                      <a:pt x="278" y="32"/>
                    </a:lnTo>
                    <a:lnTo>
                      <a:pt x="255" y="65"/>
                    </a:lnTo>
                    <a:lnTo>
                      <a:pt x="232" y="97"/>
                    </a:lnTo>
                    <a:lnTo>
                      <a:pt x="210" y="130"/>
                    </a:lnTo>
                    <a:lnTo>
                      <a:pt x="189" y="164"/>
                    </a:lnTo>
                    <a:lnTo>
                      <a:pt x="168" y="198"/>
                    </a:lnTo>
                    <a:lnTo>
                      <a:pt x="148" y="233"/>
                    </a:lnTo>
                    <a:lnTo>
                      <a:pt x="128" y="268"/>
                    </a:lnTo>
                    <a:lnTo>
                      <a:pt x="110" y="303"/>
                    </a:lnTo>
                    <a:lnTo>
                      <a:pt x="92" y="340"/>
                    </a:lnTo>
                    <a:lnTo>
                      <a:pt x="74" y="375"/>
                    </a:lnTo>
                    <a:lnTo>
                      <a:pt x="58" y="413"/>
                    </a:lnTo>
                    <a:lnTo>
                      <a:pt x="42" y="450"/>
                    </a:lnTo>
                    <a:lnTo>
                      <a:pt x="27" y="488"/>
                    </a:lnTo>
                    <a:lnTo>
                      <a:pt x="13" y="526"/>
                    </a:lnTo>
                    <a:lnTo>
                      <a:pt x="0" y="564"/>
                    </a:lnTo>
                    <a:lnTo>
                      <a:pt x="2" y="604"/>
                    </a:lnTo>
                    <a:lnTo>
                      <a:pt x="6" y="645"/>
                    </a:lnTo>
                    <a:lnTo>
                      <a:pt x="12" y="685"/>
                    </a:lnTo>
                    <a:lnTo>
                      <a:pt x="17" y="725"/>
                    </a:lnTo>
                    <a:lnTo>
                      <a:pt x="24" y="765"/>
                    </a:lnTo>
                    <a:lnTo>
                      <a:pt x="30" y="805"/>
                    </a:lnTo>
                    <a:lnTo>
                      <a:pt x="39" y="844"/>
                    </a:lnTo>
                    <a:lnTo>
                      <a:pt x="47" y="883"/>
                    </a:lnTo>
                    <a:lnTo>
                      <a:pt x="57" y="922"/>
                    </a:lnTo>
                    <a:lnTo>
                      <a:pt x="68" y="961"/>
                    </a:lnTo>
                    <a:lnTo>
                      <a:pt x="79" y="999"/>
                    </a:lnTo>
                    <a:lnTo>
                      <a:pt x="90" y="1037"/>
                    </a:lnTo>
                    <a:lnTo>
                      <a:pt x="103" y="1075"/>
                    </a:lnTo>
                    <a:lnTo>
                      <a:pt x="117" y="1113"/>
                    </a:lnTo>
                    <a:lnTo>
                      <a:pt x="132" y="1151"/>
                    </a:lnTo>
                    <a:lnTo>
                      <a:pt x="147" y="1187"/>
                    </a:lnTo>
                    <a:lnTo>
                      <a:pt x="163" y="1148"/>
                    </a:lnTo>
                    <a:lnTo>
                      <a:pt x="180" y="1112"/>
                    </a:lnTo>
                    <a:lnTo>
                      <a:pt x="198" y="1074"/>
                    </a:lnTo>
                    <a:lnTo>
                      <a:pt x="217" y="1037"/>
                    </a:lnTo>
                    <a:lnTo>
                      <a:pt x="236" y="1001"/>
                    </a:lnTo>
                    <a:lnTo>
                      <a:pt x="257" y="964"/>
                    </a:lnTo>
                    <a:lnTo>
                      <a:pt x="278" y="928"/>
                    </a:lnTo>
                    <a:lnTo>
                      <a:pt x="300" y="894"/>
                    </a:lnTo>
                    <a:lnTo>
                      <a:pt x="323" y="859"/>
                    </a:lnTo>
                    <a:lnTo>
                      <a:pt x="346" y="825"/>
                    </a:lnTo>
                    <a:lnTo>
                      <a:pt x="370" y="791"/>
                    </a:lnTo>
                    <a:lnTo>
                      <a:pt x="395" y="758"/>
                    </a:lnTo>
                    <a:lnTo>
                      <a:pt x="421" y="725"/>
                    </a:lnTo>
                    <a:lnTo>
                      <a:pt x="447" y="693"/>
                    </a:lnTo>
                    <a:lnTo>
                      <a:pt x="474" y="662"/>
                    </a:lnTo>
                    <a:lnTo>
                      <a:pt x="502" y="630"/>
                    </a:lnTo>
                    <a:lnTo>
                      <a:pt x="484" y="592"/>
                    </a:lnTo>
                    <a:lnTo>
                      <a:pt x="465" y="556"/>
                    </a:lnTo>
                    <a:lnTo>
                      <a:pt x="448" y="517"/>
                    </a:lnTo>
                    <a:lnTo>
                      <a:pt x="432" y="479"/>
                    </a:lnTo>
                    <a:lnTo>
                      <a:pt x="417" y="440"/>
                    </a:lnTo>
                    <a:lnTo>
                      <a:pt x="402" y="401"/>
                    </a:lnTo>
                    <a:lnTo>
                      <a:pt x="389" y="363"/>
                    </a:lnTo>
                    <a:lnTo>
                      <a:pt x="376" y="324"/>
                    </a:lnTo>
                    <a:lnTo>
                      <a:pt x="364" y="284"/>
                    </a:lnTo>
                    <a:lnTo>
                      <a:pt x="352" y="244"/>
                    </a:lnTo>
                    <a:lnTo>
                      <a:pt x="342" y="204"/>
                    </a:lnTo>
                    <a:lnTo>
                      <a:pt x="332" y="163"/>
                    </a:lnTo>
                    <a:lnTo>
                      <a:pt x="324" y="123"/>
                    </a:lnTo>
                    <a:lnTo>
                      <a:pt x="316" y="82"/>
                    </a:lnTo>
                    <a:lnTo>
                      <a:pt x="309" y="41"/>
                    </a:lnTo>
                    <a:lnTo>
                      <a:pt x="303" y="0"/>
                    </a:lnTo>
                    <a:close/>
                  </a:path>
                </a:pathLst>
              </a:custGeom>
              <a:solidFill>
                <a:srgbClr val="ED540E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7" name="Freeform 206"/>
            <p:cNvSpPr>
              <a:spLocks/>
            </p:cNvSpPr>
            <p:nvPr userDrawn="1"/>
          </p:nvSpPr>
          <p:spPr bwMode="auto">
            <a:xfrm>
              <a:off x="3487" y="3581"/>
              <a:ext cx="80" cy="129"/>
            </a:xfrm>
            <a:custGeom>
              <a:avLst/>
              <a:gdLst/>
              <a:ahLst/>
              <a:cxnLst>
                <a:cxn ang="0">
                  <a:pos x="103" y="0"/>
                </a:cxn>
                <a:cxn ang="0">
                  <a:pos x="94" y="24"/>
                </a:cxn>
                <a:cxn ang="0">
                  <a:pos x="85" y="46"/>
                </a:cxn>
                <a:cxn ang="0">
                  <a:pos x="76" y="70"/>
                </a:cxn>
                <a:cxn ang="0">
                  <a:pos x="69" y="94"/>
                </a:cxn>
                <a:cxn ang="0">
                  <a:pos x="60" y="118"/>
                </a:cxn>
                <a:cxn ang="0">
                  <a:pos x="54" y="141"/>
                </a:cxn>
                <a:cxn ang="0">
                  <a:pos x="46" y="166"/>
                </a:cxn>
                <a:cxn ang="0">
                  <a:pos x="40" y="190"/>
                </a:cxn>
                <a:cxn ang="0">
                  <a:pos x="33" y="215"/>
                </a:cxn>
                <a:cxn ang="0">
                  <a:pos x="27" y="240"/>
                </a:cxn>
                <a:cxn ang="0">
                  <a:pos x="21" y="264"/>
                </a:cxn>
                <a:cxn ang="0">
                  <a:pos x="16" y="288"/>
                </a:cxn>
                <a:cxn ang="0">
                  <a:pos x="12" y="313"/>
                </a:cxn>
                <a:cxn ang="0">
                  <a:pos x="7" y="338"/>
                </a:cxn>
                <a:cxn ang="0">
                  <a:pos x="3" y="363"/>
                </a:cxn>
                <a:cxn ang="0">
                  <a:pos x="0" y="387"/>
                </a:cxn>
                <a:cxn ang="0">
                  <a:pos x="28" y="367"/>
                </a:cxn>
                <a:cxn ang="0">
                  <a:pos x="57" y="349"/>
                </a:cxn>
                <a:cxn ang="0">
                  <a:pos x="86" y="329"/>
                </a:cxn>
                <a:cxn ang="0">
                  <a:pos x="116" y="312"/>
                </a:cxn>
                <a:cxn ang="0">
                  <a:pos x="147" y="293"/>
                </a:cxn>
                <a:cxn ang="0">
                  <a:pos x="177" y="276"/>
                </a:cxn>
                <a:cxn ang="0">
                  <a:pos x="208" y="260"/>
                </a:cxn>
                <a:cxn ang="0">
                  <a:pos x="240" y="244"/>
                </a:cxn>
                <a:cxn ang="0">
                  <a:pos x="240" y="244"/>
                </a:cxn>
                <a:cxn ang="0">
                  <a:pos x="240" y="244"/>
                </a:cxn>
                <a:cxn ang="0">
                  <a:pos x="220" y="215"/>
                </a:cxn>
                <a:cxn ang="0">
                  <a:pos x="202" y="184"/>
                </a:cxn>
                <a:cxn ang="0">
                  <a:pos x="183" y="154"/>
                </a:cxn>
                <a:cxn ang="0">
                  <a:pos x="166" y="124"/>
                </a:cxn>
                <a:cxn ang="0">
                  <a:pos x="150" y="94"/>
                </a:cxn>
                <a:cxn ang="0">
                  <a:pos x="134" y="62"/>
                </a:cxn>
                <a:cxn ang="0">
                  <a:pos x="119" y="31"/>
                </a:cxn>
                <a:cxn ang="0">
                  <a:pos x="103" y="0"/>
                </a:cxn>
              </a:cxnLst>
              <a:rect l="0" t="0" r="r" b="b"/>
              <a:pathLst>
                <a:path w="240" h="387">
                  <a:moveTo>
                    <a:pt x="103" y="0"/>
                  </a:moveTo>
                  <a:lnTo>
                    <a:pt x="94" y="24"/>
                  </a:lnTo>
                  <a:lnTo>
                    <a:pt x="85" y="46"/>
                  </a:lnTo>
                  <a:lnTo>
                    <a:pt x="76" y="70"/>
                  </a:lnTo>
                  <a:lnTo>
                    <a:pt x="69" y="94"/>
                  </a:lnTo>
                  <a:lnTo>
                    <a:pt x="60" y="118"/>
                  </a:lnTo>
                  <a:lnTo>
                    <a:pt x="54" y="141"/>
                  </a:lnTo>
                  <a:lnTo>
                    <a:pt x="46" y="166"/>
                  </a:lnTo>
                  <a:lnTo>
                    <a:pt x="40" y="190"/>
                  </a:lnTo>
                  <a:lnTo>
                    <a:pt x="33" y="215"/>
                  </a:lnTo>
                  <a:lnTo>
                    <a:pt x="27" y="240"/>
                  </a:lnTo>
                  <a:lnTo>
                    <a:pt x="21" y="264"/>
                  </a:lnTo>
                  <a:lnTo>
                    <a:pt x="16" y="288"/>
                  </a:lnTo>
                  <a:lnTo>
                    <a:pt x="12" y="313"/>
                  </a:lnTo>
                  <a:lnTo>
                    <a:pt x="7" y="338"/>
                  </a:lnTo>
                  <a:lnTo>
                    <a:pt x="3" y="363"/>
                  </a:lnTo>
                  <a:lnTo>
                    <a:pt x="0" y="387"/>
                  </a:lnTo>
                  <a:lnTo>
                    <a:pt x="28" y="367"/>
                  </a:lnTo>
                  <a:lnTo>
                    <a:pt x="57" y="349"/>
                  </a:lnTo>
                  <a:lnTo>
                    <a:pt x="86" y="329"/>
                  </a:lnTo>
                  <a:lnTo>
                    <a:pt x="116" y="312"/>
                  </a:lnTo>
                  <a:lnTo>
                    <a:pt x="147" y="293"/>
                  </a:lnTo>
                  <a:lnTo>
                    <a:pt x="177" y="276"/>
                  </a:lnTo>
                  <a:lnTo>
                    <a:pt x="208" y="260"/>
                  </a:lnTo>
                  <a:lnTo>
                    <a:pt x="240" y="244"/>
                  </a:lnTo>
                  <a:lnTo>
                    <a:pt x="240" y="244"/>
                  </a:lnTo>
                  <a:lnTo>
                    <a:pt x="240" y="244"/>
                  </a:lnTo>
                  <a:lnTo>
                    <a:pt x="220" y="215"/>
                  </a:lnTo>
                  <a:lnTo>
                    <a:pt x="202" y="184"/>
                  </a:lnTo>
                  <a:lnTo>
                    <a:pt x="183" y="154"/>
                  </a:lnTo>
                  <a:lnTo>
                    <a:pt x="166" y="124"/>
                  </a:lnTo>
                  <a:lnTo>
                    <a:pt x="150" y="94"/>
                  </a:lnTo>
                  <a:lnTo>
                    <a:pt x="134" y="62"/>
                  </a:lnTo>
                  <a:lnTo>
                    <a:pt x="119" y="31"/>
                  </a:lnTo>
                  <a:lnTo>
                    <a:pt x="103" y="0"/>
                  </a:lnTo>
                  <a:close/>
                </a:path>
              </a:pathLst>
            </a:custGeom>
            <a:solidFill>
              <a:srgbClr val="ED540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207"/>
            <p:cNvSpPr>
              <a:spLocks/>
            </p:cNvSpPr>
            <p:nvPr userDrawn="1"/>
          </p:nvSpPr>
          <p:spPr bwMode="auto">
            <a:xfrm>
              <a:off x="3307" y="3225"/>
              <a:ext cx="168" cy="369"/>
            </a:xfrm>
            <a:custGeom>
              <a:avLst/>
              <a:gdLst/>
              <a:ahLst/>
              <a:cxnLst>
                <a:cxn ang="0">
                  <a:pos x="445" y="24"/>
                </a:cxn>
                <a:cxn ang="0">
                  <a:pos x="383" y="75"/>
                </a:cxn>
                <a:cxn ang="0">
                  <a:pos x="324" y="129"/>
                </a:cxn>
                <a:cxn ang="0">
                  <a:pos x="267" y="185"/>
                </a:cxn>
                <a:cxn ang="0">
                  <a:pos x="212" y="243"/>
                </a:cxn>
                <a:cxn ang="0">
                  <a:pos x="159" y="304"/>
                </a:cxn>
                <a:cxn ang="0">
                  <a:pos x="108" y="367"/>
                </a:cxn>
                <a:cxn ang="0">
                  <a:pos x="60" y="432"/>
                </a:cxn>
                <a:cxn ang="0">
                  <a:pos x="30" y="506"/>
                </a:cxn>
                <a:cxn ang="0">
                  <a:pos x="17" y="587"/>
                </a:cxn>
                <a:cxn ang="0">
                  <a:pos x="9" y="666"/>
                </a:cxn>
                <a:cxn ang="0">
                  <a:pos x="2" y="746"/>
                </a:cxn>
                <a:cxn ang="0">
                  <a:pos x="0" y="827"/>
                </a:cxn>
                <a:cxn ang="0">
                  <a:pos x="1" y="907"/>
                </a:cxn>
                <a:cxn ang="0">
                  <a:pos x="5" y="987"/>
                </a:cxn>
                <a:cxn ang="0">
                  <a:pos x="13" y="1067"/>
                </a:cxn>
                <a:cxn ang="0">
                  <a:pos x="43" y="1073"/>
                </a:cxn>
                <a:cxn ang="0">
                  <a:pos x="97" y="1010"/>
                </a:cxn>
                <a:cxn ang="0">
                  <a:pos x="153" y="949"/>
                </a:cxn>
                <a:cxn ang="0">
                  <a:pos x="212" y="891"/>
                </a:cxn>
                <a:cxn ang="0">
                  <a:pos x="273" y="835"/>
                </a:cxn>
                <a:cxn ang="0">
                  <a:pos x="337" y="781"/>
                </a:cxn>
                <a:cxn ang="0">
                  <a:pos x="403" y="730"/>
                </a:cxn>
                <a:cxn ang="0">
                  <a:pos x="471" y="683"/>
                </a:cxn>
                <a:cxn ang="0">
                  <a:pos x="497" y="619"/>
                </a:cxn>
                <a:cxn ang="0">
                  <a:pos x="483" y="537"/>
                </a:cxn>
                <a:cxn ang="0">
                  <a:pos x="472" y="455"/>
                </a:cxn>
                <a:cxn ang="0">
                  <a:pos x="464" y="373"/>
                </a:cxn>
                <a:cxn ang="0">
                  <a:pos x="461" y="290"/>
                </a:cxn>
                <a:cxn ang="0">
                  <a:pos x="461" y="207"/>
                </a:cxn>
                <a:cxn ang="0">
                  <a:pos x="464" y="123"/>
                </a:cxn>
                <a:cxn ang="0">
                  <a:pos x="472" y="41"/>
                </a:cxn>
              </a:cxnLst>
              <a:rect l="0" t="0" r="r" b="b"/>
              <a:pathLst>
                <a:path w="505" h="1106">
                  <a:moveTo>
                    <a:pt x="476" y="0"/>
                  </a:moveTo>
                  <a:lnTo>
                    <a:pt x="445" y="24"/>
                  </a:lnTo>
                  <a:lnTo>
                    <a:pt x="414" y="50"/>
                  </a:lnTo>
                  <a:lnTo>
                    <a:pt x="383" y="75"/>
                  </a:lnTo>
                  <a:lnTo>
                    <a:pt x="353" y="102"/>
                  </a:lnTo>
                  <a:lnTo>
                    <a:pt x="324" y="129"/>
                  </a:lnTo>
                  <a:lnTo>
                    <a:pt x="295" y="157"/>
                  </a:lnTo>
                  <a:lnTo>
                    <a:pt x="267" y="185"/>
                  </a:lnTo>
                  <a:lnTo>
                    <a:pt x="239" y="214"/>
                  </a:lnTo>
                  <a:lnTo>
                    <a:pt x="212" y="243"/>
                  </a:lnTo>
                  <a:lnTo>
                    <a:pt x="185" y="274"/>
                  </a:lnTo>
                  <a:lnTo>
                    <a:pt x="159" y="304"/>
                  </a:lnTo>
                  <a:lnTo>
                    <a:pt x="133" y="335"/>
                  </a:lnTo>
                  <a:lnTo>
                    <a:pt x="108" y="367"/>
                  </a:lnTo>
                  <a:lnTo>
                    <a:pt x="84" y="400"/>
                  </a:lnTo>
                  <a:lnTo>
                    <a:pt x="60" y="432"/>
                  </a:lnTo>
                  <a:lnTo>
                    <a:pt x="38" y="466"/>
                  </a:lnTo>
                  <a:lnTo>
                    <a:pt x="30" y="506"/>
                  </a:lnTo>
                  <a:lnTo>
                    <a:pt x="23" y="546"/>
                  </a:lnTo>
                  <a:lnTo>
                    <a:pt x="17" y="587"/>
                  </a:lnTo>
                  <a:lnTo>
                    <a:pt x="12" y="627"/>
                  </a:lnTo>
                  <a:lnTo>
                    <a:pt x="9" y="666"/>
                  </a:lnTo>
                  <a:lnTo>
                    <a:pt x="5" y="706"/>
                  </a:lnTo>
                  <a:lnTo>
                    <a:pt x="2" y="746"/>
                  </a:lnTo>
                  <a:lnTo>
                    <a:pt x="1" y="787"/>
                  </a:lnTo>
                  <a:lnTo>
                    <a:pt x="0" y="827"/>
                  </a:lnTo>
                  <a:lnTo>
                    <a:pt x="0" y="867"/>
                  </a:lnTo>
                  <a:lnTo>
                    <a:pt x="1" y="907"/>
                  </a:lnTo>
                  <a:lnTo>
                    <a:pt x="3" y="947"/>
                  </a:lnTo>
                  <a:lnTo>
                    <a:pt x="5" y="987"/>
                  </a:lnTo>
                  <a:lnTo>
                    <a:pt x="9" y="1027"/>
                  </a:lnTo>
                  <a:lnTo>
                    <a:pt x="13" y="1067"/>
                  </a:lnTo>
                  <a:lnTo>
                    <a:pt x="18" y="1106"/>
                  </a:lnTo>
                  <a:lnTo>
                    <a:pt x="43" y="1073"/>
                  </a:lnTo>
                  <a:lnTo>
                    <a:pt x="70" y="1041"/>
                  </a:lnTo>
                  <a:lnTo>
                    <a:pt x="97" y="1010"/>
                  </a:lnTo>
                  <a:lnTo>
                    <a:pt x="125" y="980"/>
                  </a:lnTo>
                  <a:lnTo>
                    <a:pt x="153" y="949"/>
                  </a:lnTo>
                  <a:lnTo>
                    <a:pt x="182" y="920"/>
                  </a:lnTo>
                  <a:lnTo>
                    <a:pt x="212" y="891"/>
                  </a:lnTo>
                  <a:lnTo>
                    <a:pt x="242" y="862"/>
                  </a:lnTo>
                  <a:lnTo>
                    <a:pt x="273" y="835"/>
                  </a:lnTo>
                  <a:lnTo>
                    <a:pt x="304" y="808"/>
                  </a:lnTo>
                  <a:lnTo>
                    <a:pt x="337" y="781"/>
                  </a:lnTo>
                  <a:lnTo>
                    <a:pt x="369" y="756"/>
                  </a:lnTo>
                  <a:lnTo>
                    <a:pt x="403" y="730"/>
                  </a:lnTo>
                  <a:lnTo>
                    <a:pt x="436" y="706"/>
                  </a:lnTo>
                  <a:lnTo>
                    <a:pt x="471" y="683"/>
                  </a:lnTo>
                  <a:lnTo>
                    <a:pt x="505" y="660"/>
                  </a:lnTo>
                  <a:lnTo>
                    <a:pt x="497" y="619"/>
                  </a:lnTo>
                  <a:lnTo>
                    <a:pt x="489" y="578"/>
                  </a:lnTo>
                  <a:lnTo>
                    <a:pt x="483" y="537"/>
                  </a:lnTo>
                  <a:lnTo>
                    <a:pt x="477" y="496"/>
                  </a:lnTo>
                  <a:lnTo>
                    <a:pt x="472" y="455"/>
                  </a:lnTo>
                  <a:lnTo>
                    <a:pt x="468" y="414"/>
                  </a:lnTo>
                  <a:lnTo>
                    <a:pt x="464" y="373"/>
                  </a:lnTo>
                  <a:lnTo>
                    <a:pt x="462" y="331"/>
                  </a:lnTo>
                  <a:lnTo>
                    <a:pt x="461" y="290"/>
                  </a:lnTo>
                  <a:lnTo>
                    <a:pt x="461" y="248"/>
                  </a:lnTo>
                  <a:lnTo>
                    <a:pt x="461" y="207"/>
                  </a:lnTo>
                  <a:lnTo>
                    <a:pt x="462" y="166"/>
                  </a:lnTo>
                  <a:lnTo>
                    <a:pt x="464" y="123"/>
                  </a:lnTo>
                  <a:lnTo>
                    <a:pt x="468" y="82"/>
                  </a:lnTo>
                  <a:lnTo>
                    <a:pt x="472" y="41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ED540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08"/>
            <p:cNvSpPr>
              <a:spLocks/>
            </p:cNvSpPr>
            <p:nvPr userDrawn="1"/>
          </p:nvSpPr>
          <p:spPr bwMode="auto">
            <a:xfrm>
              <a:off x="3217" y="3496"/>
              <a:ext cx="96" cy="156"/>
            </a:xfrm>
            <a:custGeom>
              <a:avLst/>
              <a:gdLst/>
              <a:ahLst/>
              <a:cxnLst>
                <a:cxn ang="0">
                  <a:pos x="124" y="0"/>
                </a:cxn>
                <a:cxn ang="0">
                  <a:pos x="113" y="28"/>
                </a:cxn>
                <a:cxn ang="0">
                  <a:pos x="102" y="56"/>
                </a:cxn>
                <a:cxn ang="0">
                  <a:pos x="93" y="84"/>
                </a:cxn>
                <a:cxn ang="0">
                  <a:pos x="83" y="114"/>
                </a:cxn>
                <a:cxn ang="0">
                  <a:pos x="73" y="142"/>
                </a:cxn>
                <a:cxn ang="0">
                  <a:pos x="65" y="171"/>
                </a:cxn>
                <a:cxn ang="0">
                  <a:pos x="56" y="200"/>
                </a:cxn>
                <a:cxn ang="0">
                  <a:pos x="47" y="229"/>
                </a:cxn>
                <a:cxn ang="0">
                  <a:pos x="40" y="259"/>
                </a:cxn>
                <a:cxn ang="0">
                  <a:pos x="33" y="288"/>
                </a:cxn>
                <a:cxn ang="0">
                  <a:pos x="26" y="319"/>
                </a:cxn>
                <a:cxn ang="0">
                  <a:pos x="20" y="348"/>
                </a:cxn>
                <a:cxn ang="0">
                  <a:pos x="14" y="378"/>
                </a:cxn>
                <a:cxn ang="0">
                  <a:pos x="8" y="407"/>
                </a:cxn>
                <a:cxn ang="0">
                  <a:pos x="4" y="436"/>
                </a:cxn>
                <a:cxn ang="0">
                  <a:pos x="0" y="467"/>
                </a:cxn>
                <a:cxn ang="0">
                  <a:pos x="34" y="443"/>
                </a:cxn>
                <a:cxn ang="0">
                  <a:pos x="69" y="419"/>
                </a:cxn>
                <a:cxn ang="0">
                  <a:pos x="105" y="397"/>
                </a:cxn>
                <a:cxn ang="0">
                  <a:pos x="140" y="375"/>
                </a:cxn>
                <a:cxn ang="0">
                  <a:pos x="177" y="354"/>
                </a:cxn>
                <a:cxn ang="0">
                  <a:pos x="214" y="334"/>
                </a:cxn>
                <a:cxn ang="0">
                  <a:pos x="250" y="313"/>
                </a:cxn>
                <a:cxn ang="0">
                  <a:pos x="288" y="294"/>
                </a:cxn>
                <a:cxn ang="0">
                  <a:pos x="265" y="258"/>
                </a:cxn>
                <a:cxn ang="0">
                  <a:pos x="243" y="223"/>
                </a:cxn>
                <a:cxn ang="0">
                  <a:pos x="221" y="186"/>
                </a:cxn>
                <a:cxn ang="0">
                  <a:pos x="201" y="149"/>
                </a:cxn>
                <a:cxn ang="0">
                  <a:pos x="180" y="112"/>
                </a:cxn>
                <a:cxn ang="0">
                  <a:pos x="161" y="76"/>
                </a:cxn>
                <a:cxn ang="0">
                  <a:pos x="142" y="38"/>
                </a:cxn>
                <a:cxn ang="0">
                  <a:pos x="124" y="0"/>
                </a:cxn>
              </a:cxnLst>
              <a:rect l="0" t="0" r="r" b="b"/>
              <a:pathLst>
                <a:path w="288" h="467">
                  <a:moveTo>
                    <a:pt x="124" y="0"/>
                  </a:moveTo>
                  <a:lnTo>
                    <a:pt x="113" y="28"/>
                  </a:lnTo>
                  <a:lnTo>
                    <a:pt x="102" y="56"/>
                  </a:lnTo>
                  <a:lnTo>
                    <a:pt x="93" y="84"/>
                  </a:lnTo>
                  <a:lnTo>
                    <a:pt x="83" y="114"/>
                  </a:lnTo>
                  <a:lnTo>
                    <a:pt x="73" y="142"/>
                  </a:lnTo>
                  <a:lnTo>
                    <a:pt x="65" y="171"/>
                  </a:lnTo>
                  <a:lnTo>
                    <a:pt x="56" y="200"/>
                  </a:lnTo>
                  <a:lnTo>
                    <a:pt x="47" y="229"/>
                  </a:lnTo>
                  <a:lnTo>
                    <a:pt x="40" y="259"/>
                  </a:lnTo>
                  <a:lnTo>
                    <a:pt x="33" y="288"/>
                  </a:lnTo>
                  <a:lnTo>
                    <a:pt x="26" y="319"/>
                  </a:lnTo>
                  <a:lnTo>
                    <a:pt x="20" y="348"/>
                  </a:lnTo>
                  <a:lnTo>
                    <a:pt x="14" y="378"/>
                  </a:lnTo>
                  <a:lnTo>
                    <a:pt x="8" y="407"/>
                  </a:lnTo>
                  <a:lnTo>
                    <a:pt x="4" y="436"/>
                  </a:lnTo>
                  <a:lnTo>
                    <a:pt x="0" y="467"/>
                  </a:lnTo>
                  <a:lnTo>
                    <a:pt x="34" y="443"/>
                  </a:lnTo>
                  <a:lnTo>
                    <a:pt x="69" y="419"/>
                  </a:lnTo>
                  <a:lnTo>
                    <a:pt x="105" y="397"/>
                  </a:lnTo>
                  <a:lnTo>
                    <a:pt x="140" y="375"/>
                  </a:lnTo>
                  <a:lnTo>
                    <a:pt x="177" y="354"/>
                  </a:lnTo>
                  <a:lnTo>
                    <a:pt x="214" y="334"/>
                  </a:lnTo>
                  <a:lnTo>
                    <a:pt x="250" y="313"/>
                  </a:lnTo>
                  <a:lnTo>
                    <a:pt x="288" y="294"/>
                  </a:lnTo>
                  <a:lnTo>
                    <a:pt x="265" y="258"/>
                  </a:lnTo>
                  <a:lnTo>
                    <a:pt x="243" y="223"/>
                  </a:lnTo>
                  <a:lnTo>
                    <a:pt x="221" y="186"/>
                  </a:lnTo>
                  <a:lnTo>
                    <a:pt x="201" y="149"/>
                  </a:lnTo>
                  <a:lnTo>
                    <a:pt x="180" y="112"/>
                  </a:lnTo>
                  <a:lnTo>
                    <a:pt x="161" y="76"/>
                  </a:lnTo>
                  <a:lnTo>
                    <a:pt x="142" y="38"/>
                  </a:lnTo>
                  <a:lnTo>
                    <a:pt x="124" y="0"/>
                  </a:lnTo>
                  <a:close/>
                </a:path>
              </a:pathLst>
            </a:custGeom>
            <a:solidFill>
              <a:srgbClr val="ED540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209"/>
            <p:cNvSpPr>
              <a:spLocks/>
            </p:cNvSpPr>
            <p:nvPr userDrawn="1"/>
          </p:nvSpPr>
          <p:spPr bwMode="auto">
            <a:xfrm>
              <a:off x="3572" y="3187"/>
              <a:ext cx="290" cy="352"/>
            </a:xfrm>
            <a:custGeom>
              <a:avLst/>
              <a:gdLst/>
              <a:ahLst/>
              <a:cxnLst>
                <a:cxn ang="0">
                  <a:pos x="487" y="26"/>
                </a:cxn>
                <a:cxn ang="0">
                  <a:pos x="428" y="82"/>
                </a:cxn>
                <a:cxn ang="0">
                  <a:pos x="373" y="142"/>
                </a:cxn>
                <a:cxn ang="0">
                  <a:pos x="320" y="205"/>
                </a:cxn>
                <a:cxn ang="0">
                  <a:pos x="302" y="271"/>
                </a:cxn>
                <a:cxn ang="0">
                  <a:pos x="316" y="339"/>
                </a:cxn>
                <a:cxn ang="0">
                  <a:pos x="333" y="407"/>
                </a:cxn>
                <a:cxn ang="0">
                  <a:pos x="353" y="474"/>
                </a:cxn>
                <a:cxn ang="0">
                  <a:pos x="329" y="515"/>
                </a:cxn>
                <a:cxn ang="0">
                  <a:pos x="261" y="532"/>
                </a:cxn>
                <a:cxn ang="0">
                  <a:pos x="194" y="551"/>
                </a:cxn>
                <a:cxn ang="0">
                  <a:pos x="128" y="572"/>
                </a:cxn>
                <a:cxn ang="0">
                  <a:pos x="80" y="622"/>
                </a:cxn>
                <a:cxn ang="0">
                  <a:pos x="52" y="698"/>
                </a:cxn>
                <a:cxn ang="0">
                  <a:pos x="28" y="776"/>
                </a:cxn>
                <a:cxn ang="0">
                  <a:pos x="8" y="854"/>
                </a:cxn>
                <a:cxn ang="0">
                  <a:pos x="19" y="866"/>
                </a:cxn>
                <a:cxn ang="0">
                  <a:pos x="59" y="812"/>
                </a:cxn>
                <a:cxn ang="0">
                  <a:pos x="100" y="759"/>
                </a:cxn>
                <a:cxn ang="0">
                  <a:pos x="144" y="709"/>
                </a:cxn>
                <a:cxn ang="0">
                  <a:pos x="190" y="661"/>
                </a:cxn>
                <a:cxn ang="0">
                  <a:pos x="237" y="614"/>
                </a:cxn>
                <a:cxn ang="0">
                  <a:pos x="287" y="570"/>
                </a:cxn>
                <a:cxn ang="0">
                  <a:pos x="338" y="528"/>
                </a:cxn>
                <a:cxn ang="0">
                  <a:pos x="360" y="542"/>
                </a:cxn>
                <a:cxn ang="0">
                  <a:pos x="354" y="610"/>
                </a:cxn>
                <a:cxn ang="0">
                  <a:pos x="352" y="679"/>
                </a:cxn>
                <a:cxn ang="0">
                  <a:pos x="352" y="747"/>
                </a:cxn>
                <a:cxn ang="0">
                  <a:pos x="355" y="816"/>
                </a:cxn>
                <a:cxn ang="0">
                  <a:pos x="360" y="884"/>
                </a:cxn>
                <a:cxn ang="0">
                  <a:pos x="369" y="952"/>
                </a:cxn>
                <a:cxn ang="0">
                  <a:pos x="381" y="1020"/>
                </a:cxn>
                <a:cxn ang="0">
                  <a:pos x="425" y="1031"/>
                </a:cxn>
                <a:cxn ang="0">
                  <a:pos x="503" y="987"/>
                </a:cxn>
                <a:cxn ang="0">
                  <a:pos x="582" y="948"/>
                </a:cxn>
                <a:cxn ang="0">
                  <a:pos x="665" y="912"/>
                </a:cxn>
                <a:cxn ang="0">
                  <a:pos x="723" y="859"/>
                </a:cxn>
                <a:cxn ang="0">
                  <a:pos x="760" y="785"/>
                </a:cxn>
                <a:cxn ang="0">
                  <a:pos x="802" y="712"/>
                </a:cxn>
                <a:cxn ang="0">
                  <a:pos x="847" y="643"/>
                </a:cxn>
                <a:cxn ang="0">
                  <a:pos x="865" y="566"/>
                </a:cxn>
                <a:cxn ang="0">
                  <a:pos x="854" y="477"/>
                </a:cxn>
                <a:cxn ang="0">
                  <a:pos x="849" y="388"/>
                </a:cxn>
                <a:cxn ang="0">
                  <a:pos x="849" y="299"/>
                </a:cxn>
                <a:cxn ang="0">
                  <a:pos x="817" y="266"/>
                </a:cxn>
                <a:cxn ang="0">
                  <a:pos x="752" y="289"/>
                </a:cxn>
                <a:cxn ang="0">
                  <a:pos x="689" y="316"/>
                </a:cxn>
                <a:cxn ang="0">
                  <a:pos x="626" y="345"/>
                </a:cxn>
                <a:cxn ang="0">
                  <a:pos x="566" y="377"/>
                </a:cxn>
                <a:cxn ang="0">
                  <a:pos x="506" y="411"/>
                </a:cxn>
                <a:cxn ang="0">
                  <a:pos x="448" y="448"/>
                </a:cxn>
                <a:cxn ang="0">
                  <a:pos x="392" y="487"/>
                </a:cxn>
                <a:cxn ang="0">
                  <a:pos x="369" y="475"/>
                </a:cxn>
                <a:cxn ang="0">
                  <a:pos x="380" y="409"/>
                </a:cxn>
                <a:cxn ang="0">
                  <a:pos x="393" y="344"/>
                </a:cxn>
                <a:cxn ang="0">
                  <a:pos x="410" y="281"/>
                </a:cxn>
                <a:cxn ang="0">
                  <a:pos x="428" y="217"/>
                </a:cxn>
                <a:cxn ang="0">
                  <a:pos x="450" y="153"/>
                </a:cxn>
                <a:cxn ang="0">
                  <a:pos x="475" y="92"/>
                </a:cxn>
                <a:cxn ang="0">
                  <a:pos x="502" y="30"/>
                </a:cxn>
              </a:cxnLst>
              <a:rect l="0" t="0" r="r" b="b"/>
              <a:pathLst>
                <a:path w="872" h="1055">
                  <a:moveTo>
                    <a:pt x="517" y="0"/>
                  </a:moveTo>
                  <a:lnTo>
                    <a:pt x="487" y="26"/>
                  </a:lnTo>
                  <a:lnTo>
                    <a:pt x="458" y="54"/>
                  </a:lnTo>
                  <a:lnTo>
                    <a:pt x="428" y="82"/>
                  </a:lnTo>
                  <a:lnTo>
                    <a:pt x="401" y="112"/>
                  </a:lnTo>
                  <a:lnTo>
                    <a:pt x="373" y="142"/>
                  </a:lnTo>
                  <a:lnTo>
                    <a:pt x="346" y="173"/>
                  </a:lnTo>
                  <a:lnTo>
                    <a:pt x="320" y="205"/>
                  </a:lnTo>
                  <a:lnTo>
                    <a:pt x="296" y="237"/>
                  </a:lnTo>
                  <a:lnTo>
                    <a:pt x="302" y="271"/>
                  </a:lnTo>
                  <a:lnTo>
                    <a:pt x="309" y="305"/>
                  </a:lnTo>
                  <a:lnTo>
                    <a:pt x="316" y="339"/>
                  </a:lnTo>
                  <a:lnTo>
                    <a:pt x="325" y="373"/>
                  </a:lnTo>
                  <a:lnTo>
                    <a:pt x="333" y="407"/>
                  </a:lnTo>
                  <a:lnTo>
                    <a:pt x="343" y="440"/>
                  </a:lnTo>
                  <a:lnTo>
                    <a:pt x="353" y="474"/>
                  </a:lnTo>
                  <a:lnTo>
                    <a:pt x="364" y="507"/>
                  </a:lnTo>
                  <a:lnTo>
                    <a:pt x="329" y="515"/>
                  </a:lnTo>
                  <a:lnTo>
                    <a:pt x="296" y="524"/>
                  </a:lnTo>
                  <a:lnTo>
                    <a:pt x="261" y="532"/>
                  </a:lnTo>
                  <a:lnTo>
                    <a:pt x="228" y="541"/>
                  </a:lnTo>
                  <a:lnTo>
                    <a:pt x="194" y="551"/>
                  </a:lnTo>
                  <a:lnTo>
                    <a:pt x="161" y="561"/>
                  </a:lnTo>
                  <a:lnTo>
                    <a:pt x="128" y="572"/>
                  </a:lnTo>
                  <a:lnTo>
                    <a:pt x="96" y="584"/>
                  </a:lnTo>
                  <a:lnTo>
                    <a:pt x="80" y="622"/>
                  </a:lnTo>
                  <a:lnTo>
                    <a:pt x="66" y="660"/>
                  </a:lnTo>
                  <a:lnTo>
                    <a:pt x="52" y="698"/>
                  </a:lnTo>
                  <a:lnTo>
                    <a:pt x="40" y="737"/>
                  </a:lnTo>
                  <a:lnTo>
                    <a:pt x="28" y="776"/>
                  </a:lnTo>
                  <a:lnTo>
                    <a:pt x="18" y="815"/>
                  </a:lnTo>
                  <a:lnTo>
                    <a:pt x="8" y="854"/>
                  </a:lnTo>
                  <a:lnTo>
                    <a:pt x="0" y="894"/>
                  </a:lnTo>
                  <a:lnTo>
                    <a:pt x="19" y="866"/>
                  </a:lnTo>
                  <a:lnTo>
                    <a:pt x="39" y="839"/>
                  </a:lnTo>
                  <a:lnTo>
                    <a:pt x="59" y="812"/>
                  </a:lnTo>
                  <a:lnTo>
                    <a:pt x="80" y="785"/>
                  </a:lnTo>
                  <a:lnTo>
                    <a:pt x="100" y="759"/>
                  </a:lnTo>
                  <a:lnTo>
                    <a:pt x="122" y="734"/>
                  </a:lnTo>
                  <a:lnTo>
                    <a:pt x="144" y="709"/>
                  </a:lnTo>
                  <a:lnTo>
                    <a:pt x="167" y="684"/>
                  </a:lnTo>
                  <a:lnTo>
                    <a:pt x="190" y="661"/>
                  </a:lnTo>
                  <a:lnTo>
                    <a:pt x="214" y="637"/>
                  </a:lnTo>
                  <a:lnTo>
                    <a:pt x="237" y="614"/>
                  </a:lnTo>
                  <a:lnTo>
                    <a:pt x="262" y="592"/>
                  </a:lnTo>
                  <a:lnTo>
                    <a:pt x="287" y="570"/>
                  </a:lnTo>
                  <a:lnTo>
                    <a:pt x="312" y="548"/>
                  </a:lnTo>
                  <a:lnTo>
                    <a:pt x="338" y="528"/>
                  </a:lnTo>
                  <a:lnTo>
                    <a:pt x="364" y="507"/>
                  </a:lnTo>
                  <a:lnTo>
                    <a:pt x="360" y="542"/>
                  </a:lnTo>
                  <a:lnTo>
                    <a:pt x="357" y="575"/>
                  </a:lnTo>
                  <a:lnTo>
                    <a:pt x="354" y="610"/>
                  </a:lnTo>
                  <a:lnTo>
                    <a:pt x="353" y="644"/>
                  </a:lnTo>
                  <a:lnTo>
                    <a:pt x="352" y="679"/>
                  </a:lnTo>
                  <a:lnTo>
                    <a:pt x="351" y="714"/>
                  </a:lnTo>
                  <a:lnTo>
                    <a:pt x="352" y="747"/>
                  </a:lnTo>
                  <a:lnTo>
                    <a:pt x="353" y="782"/>
                  </a:lnTo>
                  <a:lnTo>
                    <a:pt x="355" y="816"/>
                  </a:lnTo>
                  <a:lnTo>
                    <a:pt x="357" y="851"/>
                  </a:lnTo>
                  <a:lnTo>
                    <a:pt x="360" y="884"/>
                  </a:lnTo>
                  <a:lnTo>
                    <a:pt x="365" y="919"/>
                  </a:lnTo>
                  <a:lnTo>
                    <a:pt x="369" y="952"/>
                  </a:lnTo>
                  <a:lnTo>
                    <a:pt x="374" y="987"/>
                  </a:lnTo>
                  <a:lnTo>
                    <a:pt x="381" y="1020"/>
                  </a:lnTo>
                  <a:lnTo>
                    <a:pt x="388" y="1055"/>
                  </a:lnTo>
                  <a:lnTo>
                    <a:pt x="425" y="1031"/>
                  </a:lnTo>
                  <a:lnTo>
                    <a:pt x="464" y="1008"/>
                  </a:lnTo>
                  <a:lnTo>
                    <a:pt x="503" y="987"/>
                  </a:lnTo>
                  <a:lnTo>
                    <a:pt x="542" y="967"/>
                  </a:lnTo>
                  <a:lnTo>
                    <a:pt x="582" y="948"/>
                  </a:lnTo>
                  <a:lnTo>
                    <a:pt x="623" y="929"/>
                  </a:lnTo>
                  <a:lnTo>
                    <a:pt x="665" y="912"/>
                  </a:lnTo>
                  <a:lnTo>
                    <a:pt x="706" y="896"/>
                  </a:lnTo>
                  <a:lnTo>
                    <a:pt x="723" y="859"/>
                  </a:lnTo>
                  <a:lnTo>
                    <a:pt x="741" y="821"/>
                  </a:lnTo>
                  <a:lnTo>
                    <a:pt x="760" y="785"/>
                  </a:lnTo>
                  <a:lnTo>
                    <a:pt x="781" y="748"/>
                  </a:lnTo>
                  <a:lnTo>
                    <a:pt x="802" y="712"/>
                  </a:lnTo>
                  <a:lnTo>
                    <a:pt x="825" y="677"/>
                  </a:lnTo>
                  <a:lnTo>
                    <a:pt x="847" y="643"/>
                  </a:lnTo>
                  <a:lnTo>
                    <a:pt x="872" y="610"/>
                  </a:lnTo>
                  <a:lnTo>
                    <a:pt x="865" y="566"/>
                  </a:lnTo>
                  <a:lnTo>
                    <a:pt x="859" y="521"/>
                  </a:lnTo>
                  <a:lnTo>
                    <a:pt x="854" y="477"/>
                  </a:lnTo>
                  <a:lnTo>
                    <a:pt x="851" y="433"/>
                  </a:lnTo>
                  <a:lnTo>
                    <a:pt x="849" y="388"/>
                  </a:lnTo>
                  <a:lnTo>
                    <a:pt x="847" y="343"/>
                  </a:lnTo>
                  <a:lnTo>
                    <a:pt x="849" y="299"/>
                  </a:lnTo>
                  <a:lnTo>
                    <a:pt x="850" y="255"/>
                  </a:lnTo>
                  <a:lnTo>
                    <a:pt x="817" y="266"/>
                  </a:lnTo>
                  <a:lnTo>
                    <a:pt x="785" y="277"/>
                  </a:lnTo>
                  <a:lnTo>
                    <a:pt x="752" y="289"/>
                  </a:lnTo>
                  <a:lnTo>
                    <a:pt x="720" y="302"/>
                  </a:lnTo>
                  <a:lnTo>
                    <a:pt x="689" y="316"/>
                  </a:lnTo>
                  <a:lnTo>
                    <a:pt x="657" y="330"/>
                  </a:lnTo>
                  <a:lnTo>
                    <a:pt x="626" y="345"/>
                  </a:lnTo>
                  <a:lnTo>
                    <a:pt x="596" y="361"/>
                  </a:lnTo>
                  <a:lnTo>
                    <a:pt x="566" y="377"/>
                  </a:lnTo>
                  <a:lnTo>
                    <a:pt x="535" y="394"/>
                  </a:lnTo>
                  <a:lnTo>
                    <a:pt x="506" y="411"/>
                  </a:lnTo>
                  <a:lnTo>
                    <a:pt x="477" y="430"/>
                  </a:lnTo>
                  <a:lnTo>
                    <a:pt x="448" y="448"/>
                  </a:lnTo>
                  <a:lnTo>
                    <a:pt x="420" y="467"/>
                  </a:lnTo>
                  <a:lnTo>
                    <a:pt x="392" y="487"/>
                  </a:lnTo>
                  <a:lnTo>
                    <a:pt x="364" y="507"/>
                  </a:lnTo>
                  <a:lnTo>
                    <a:pt x="369" y="475"/>
                  </a:lnTo>
                  <a:lnTo>
                    <a:pt x="373" y="443"/>
                  </a:lnTo>
                  <a:lnTo>
                    <a:pt x="380" y="409"/>
                  </a:lnTo>
                  <a:lnTo>
                    <a:pt x="386" y="377"/>
                  </a:lnTo>
                  <a:lnTo>
                    <a:pt x="393" y="344"/>
                  </a:lnTo>
                  <a:lnTo>
                    <a:pt x="401" y="312"/>
                  </a:lnTo>
                  <a:lnTo>
                    <a:pt x="410" y="281"/>
                  </a:lnTo>
                  <a:lnTo>
                    <a:pt x="419" y="248"/>
                  </a:lnTo>
                  <a:lnTo>
                    <a:pt x="428" y="217"/>
                  </a:lnTo>
                  <a:lnTo>
                    <a:pt x="439" y="185"/>
                  </a:lnTo>
                  <a:lnTo>
                    <a:pt x="450" y="153"/>
                  </a:lnTo>
                  <a:lnTo>
                    <a:pt x="462" y="122"/>
                  </a:lnTo>
                  <a:lnTo>
                    <a:pt x="475" y="92"/>
                  </a:lnTo>
                  <a:lnTo>
                    <a:pt x="488" y="60"/>
                  </a:lnTo>
                  <a:lnTo>
                    <a:pt x="502" y="30"/>
                  </a:lnTo>
                  <a:lnTo>
                    <a:pt x="517" y="0"/>
                  </a:lnTo>
                  <a:close/>
                </a:path>
              </a:pathLst>
            </a:custGeom>
            <a:solidFill>
              <a:srgbClr val="ED750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210"/>
            <p:cNvSpPr>
              <a:spLocks/>
            </p:cNvSpPr>
            <p:nvPr userDrawn="1"/>
          </p:nvSpPr>
          <p:spPr bwMode="auto">
            <a:xfrm>
              <a:off x="3561" y="3356"/>
              <a:ext cx="140" cy="306"/>
            </a:xfrm>
            <a:custGeom>
              <a:avLst/>
              <a:gdLst/>
              <a:ahLst/>
              <a:cxnLst>
                <a:cxn ang="0">
                  <a:pos x="369" y="21"/>
                </a:cxn>
                <a:cxn ang="0">
                  <a:pos x="318" y="63"/>
                </a:cxn>
                <a:cxn ang="0">
                  <a:pos x="268" y="107"/>
                </a:cxn>
                <a:cxn ang="0">
                  <a:pos x="221" y="154"/>
                </a:cxn>
                <a:cxn ang="0">
                  <a:pos x="175" y="202"/>
                </a:cxn>
                <a:cxn ang="0">
                  <a:pos x="131" y="252"/>
                </a:cxn>
                <a:cxn ang="0">
                  <a:pos x="90" y="305"/>
                </a:cxn>
                <a:cxn ang="0">
                  <a:pos x="50" y="359"/>
                </a:cxn>
                <a:cxn ang="0">
                  <a:pos x="25" y="420"/>
                </a:cxn>
                <a:cxn ang="0">
                  <a:pos x="14" y="486"/>
                </a:cxn>
                <a:cxn ang="0">
                  <a:pos x="7" y="553"/>
                </a:cxn>
                <a:cxn ang="0">
                  <a:pos x="3" y="619"/>
                </a:cxn>
                <a:cxn ang="0">
                  <a:pos x="0" y="686"/>
                </a:cxn>
                <a:cxn ang="0">
                  <a:pos x="2" y="752"/>
                </a:cxn>
                <a:cxn ang="0">
                  <a:pos x="5" y="819"/>
                </a:cxn>
                <a:cxn ang="0">
                  <a:pos x="11" y="884"/>
                </a:cxn>
                <a:cxn ang="0">
                  <a:pos x="16" y="917"/>
                </a:cxn>
                <a:cxn ang="0">
                  <a:pos x="37" y="890"/>
                </a:cxn>
                <a:cxn ang="0">
                  <a:pos x="81" y="837"/>
                </a:cxn>
                <a:cxn ang="0">
                  <a:pos x="128" y="787"/>
                </a:cxn>
                <a:cxn ang="0">
                  <a:pos x="176" y="739"/>
                </a:cxn>
                <a:cxn ang="0">
                  <a:pos x="227" y="692"/>
                </a:cxn>
                <a:cxn ang="0">
                  <a:pos x="279" y="648"/>
                </a:cxn>
                <a:cxn ang="0">
                  <a:pos x="334" y="606"/>
                </a:cxn>
                <a:cxn ang="0">
                  <a:pos x="390" y="566"/>
                </a:cxn>
                <a:cxn ang="0">
                  <a:pos x="412" y="513"/>
                </a:cxn>
                <a:cxn ang="0">
                  <a:pos x="400" y="445"/>
                </a:cxn>
                <a:cxn ang="0">
                  <a:pos x="391" y="377"/>
                </a:cxn>
                <a:cxn ang="0">
                  <a:pos x="386" y="309"/>
                </a:cxn>
                <a:cxn ang="0">
                  <a:pos x="383" y="240"/>
                </a:cxn>
                <a:cxn ang="0">
                  <a:pos x="383" y="172"/>
                </a:cxn>
                <a:cxn ang="0">
                  <a:pos x="385" y="103"/>
                </a:cxn>
                <a:cxn ang="0">
                  <a:pos x="391" y="35"/>
                </a:cxn>
              </a:cxnLst>
              <a:rect l="0" t="0" r="r" b="b"/>
              <a:pathLst>
                <a:path w="419" h="917">
                  <a:moveTo>
                    <a:pt x="395" y="0"/>
                  </a:moveTo>
                  <a:lnTo>
                    <a:pt x="369" y="21"/>
                  </a:lnTo>
                  <a:lnTo>
                    <a:pt x="343" y="41"/>
                  </a:lnTo>
                  <a:lnTo>
                    <a:pt x="318" y="63"/>
                  </a:lnTo>
                  <a:lnTo>
                    <a:pt x="293" y="85"/>
                  </a:lnTo>
                  <a:lnTo>
                    <a:pt x="268" y="107"/>
                  </a:lnTo>
                  <a:lnTo>
                    <a:pt x="245" y="130"/>
                  </a:lnTo>
                  <a:lnTo>
                    <a:pt x="221" y="154"/>
                  </a:lnTo>
                  <a:lnTo>
                    <a:pt x="198" y="177"/>
                  </a:lnTo>
                  <a:lnTo>
                    <a:pt x="175" y="202"/>
                  </a:lnTo>
                  <a:lnTo>
                    <a:pt x="153" y="227"/>
                  </a:lnTo>
                  <a:lnTo>
                    <a:pt x="131" y="252"/>
                  </a:lnTo>
                  <a:lnTo>
                    <a:pt x="111" y="278"/>
                  </a:lnTo>
                  <a:lnTo>
                    <a:pt x="90" y="305"/>
                  </a:lnTo>
                  <a:lnTo>
                    <a:pt x="70" y="332"/>
                  </a:lnTo>
                  <a:lnTo>
                    <a:pt x="50" y="359"/>
                  </a:lnTo>
                  <a:lnTo>
                    <a:pt x="31" y="387"/>
                  </a:lnTo>
                  <a:lnTo>
                    <a:pt x="25" y="420"/>
                  </a:lnTo>
                  <a:lnTo>
                    <a:pt x="20" y="453"/>
                  </a:lnTo>
                  <a:lnTo>
                    <a:pt x="14" y="486"/>
                  </a:lnTo>
                  <a:lnTo>
                    <a:pt x="10" y="520"/>
                  </a:lnTo>
                  <a:lnTo>
                    <a:pt x="7" y="553"/>
                  </a:lnTo>
                  <a:lnTo>
                    <a:pt x="5" y="585"/>
                  </a:lnTo>
                  <a:lnTo>
                    <a:pt x="3" y="619"/>
                  </a:lnTo>
                  <a:lnTo>
                    <a:pt x="2" y="652"/>
                  </a:lnTo>
                  <a:lnTo>
                    <a:pt x="0" y="686"/>
                  </a:lnTo>
                  <a:lnTo>
                    <a:pt x="0" y="719"/>
                  </a:lnTo>
                  <a:lnTo>
                    <a:pt x="2" y="752"/>
                  </a:lnTo>
                  <a:lnTo>
                    <a:pt x="3" y="785"/>
                  </a:lnTo>
                  <a:lnTo>
                    <a:pt x="5" y="819"/>
                  </a:lnTo>
                  <a:lnTo>
                    <a:pt x="8" y="851"/>
                  </a:lnTo>
                  <a:lnTo>
                    <a:pt x="11" y="884"/>
                  </a:lnTo>
                  <a:lnTo>
                    <a:pt x="16" y="917"/>
                  </a:lnTo>
                  <a:lnTo>
                    <a:pt x="16" y="917"/>
                  </a:lnTo>
                  <a:lnTo>
                    <a:pt x="16" y="917"/>
                  </a:lnTo>
                  <a:lnTo>
                    <a:pt x="37" y="890"/>
                  </a:lnTo>
                  <a:lnTo>
                    <a:pt x="59" y="864"/>
                  </a:lnTo>
                  <a:lnTo>
                    <a:pt x="81" y="837"/>
                  </a:lnTo>
                  <a:lnTo>
                    <a:pt x="104" y="812"/>
                  </a:lnTo>
                  <a:lnTo>
                    <a:pt x="128" y="787"/>
                  </a:lnTo>
                  <a:lnTo>
                    <a:pt x="152" y="762"/>
                  </a:lnTo>
                  <a:lnTo>
                    <a:pt x="176" y="739"/>
                  </a:lnTo>
                  <a:lnTo>
                    <a:pt x="201" y="715"/>
                  </a:lnTo>
                  <a:lnTo>
                    <a:pt x="227" y="692"/>
                  </a:lnTo>
                  <a:lnTo>
                    <a:pt x="253" y="670"/>
                  </a:lnTo>
                  <a:lnTo>
                    <a:pt x="279" y="648"/>
                  </a:lnTo>
                  <a:lnTo>
                    <a:pt x="306" y="626"/>
                  </a:lnTo>
                  <a:lnTo>
                    <a:pt x="334" y="606"/>
                  </a:lnTo>
                  <a:lnTo>
                    <a:pt x="362" y="585"/>
                  </a:lnTo>
                  <a:lnTo>
                    <a:pt x="390" y="566"/>
                  </a:lnTo>
                  <a:lnTo>
                    <a:pt x="419" y="548"/>
                  </a:lnTo>
                  <a:lnTo>
                    <a:pt x="412" y="513"/>
                  </a:lnTo>
                  <a:lnTo>
                    <a:pt x="405" y="480"/>
                  </a:lnTo>
                  <a:lnTo>
                    <a:pt x="400" y="445"/>
                  </a:lnTo>
                  <a:lnTo>
                    <a:pt x="396" y="412"/>
                  </a:lnTo>
                  <a:lnTo>
                    <a:pt x="391" y="377"/>
                  </a:lnTo>
                  <a:lnTo>
                    <a:pt x="388" y="344"/>
                  </a:lnTo>
                  <a:lnTo>
                    <a:pt x="386" y="309"/>
                  </a:lnTo>
                  <a:lnTo>
                    <a:pt x="384" y="275"/>
                  </a:lnTo>
                  <a:lnTo>
                    <a:pt x="383" y="240"/>
                  </a:lnTo>
                  <a:lnTo>
                    <a:pt x="382" y="207"/>
                  </a:lnTo>
                  <a:lnTo>
                    <a:pt x="383" y="172"/>
                  </a:lnTo>
                  <a:lnTo>
                    <a:pt x="384" y="137"/>
                  </a:lnTo>
                  <a:lnTo>
                    <a:pt x="385" y="103"/>
                  </a:lnTo>
                  <a:lnTo>
                    <a:pt x="388" y="68"/>
                  </a:lnTo>
                  <a:lnTo>
                    <a:pt x="391" y="35"/>
                  </a:lnTo>
                  <a:lnTo>
                    <a:pt x="395" y="0"/>
                  </a:lnTo>
                  <a:close/>
                </a:path>
              </a:pathLst>
            </a:custGeom>
            <a:solidFill>
              <a:srgbClr val="ED540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211"/>
            <p:cNvSpPr>
              <a:spLocks/>
            </p:cNvSpPr>
            <p:nvPr userDrawn="1"/>
          </p:nvSpPr>
          <p:spPr bwMode="auto">
            <a:xfrm>
              <a:off x="3807" y="3391"/>
              <a:ext cx="74" cy="95"/>
            </a:xfrm>
            <a:custGeom>
              <a:avLst/>
              <a:gdLst/>
              <a:ahLst/>
              <a:cxnLst>
                <a:cxn ang="0">
                  <a:pos x="166" y="0"/>
                </a:cxn>
                <a:cxn ang="0">
                  <a:pos x="141" y="33"/>
                </a:cxn>
                <a:cxn ang="0">
                  <a:pos x="119" y="67"/>
                </a:cxn>
                <a:cxn ang="0">
                  <a:pos x="96" y="102"/>
                </a:cxn>
                <a:cxn ang="0">
                  <a:pos x="75" y="138"/>
                </a:cxn>
                <a:cxn ang="0">
                  <a:pos x="54" y="175"/>
                </a:cxn>
                <a:cxn ang="0">
                  <a:pos x="35" y="211"/>
                </a:cxn>
                <a:cxn ang="0">
                  <a:pos x="17" y="249"/>
                </a:cxn>
                <a:cxn ang="0">
                  <a:pos x="0" y="286"/>
                </a:cxn>
                <a:cxn ang="0">
                  <a:pos x="27" y="277"/>
                </a:cxn>
                <a:cxn ang="0">
                  <a:pos x="55" y="268"/>
                </a:cxn>
                <a:cxn ang="0">
                  <a:pos x="82" y="259"/>
                </a:cxn>
                <a:cxn ang="0">
                  <a:pos x="110" y="251"/>
                </a:cxn>
                <a:cxn ang="0">
                  <a:pos x="138" y="244"/>
                </a:cxn>
                <a:cxn ang="0">
                  <a:pos x="166" y="236"/>
                </a:cxn>
                <a:cxn ang="0">
                  <a:pos x="194" y="230"/>
                </a:cxn>
                <a:cxn ang="0">
                  <a:pos x="222" y="223"/>
                </a:cxn>
                <a:cxn ang="0">
                  <a:pos x="214" y="195"/>
                </a:cxn>
                <a:cxn ang="0">
                  <a:pos x="205" y="168"/>
                </a:cxn>
                <a:cxn ang="0">
                  <a:pos x="198" y="140"/>
                </a:cxn>
                <a:cxn ang="0">
                  <a:pos x="190" y="112"/>
                </a:cxn>
                <a:cxn ang="0">
                  <a:pos x="184" y="84"/>
                </a:cxn>
                <a:cxn ang="0">
                  <a:pos x="177" y="56"/>
                </a:cxn>
                <a:cxn ang="0">
                  <a:pos x="172" y="28"/>
                </a:cxn>
                <a:cxn ang="0">
                  <a:pos x="166" y="0"/>
                </a:cxn>
              </a:cxnLst>
              <a:rect l="0" t="0" r="r" b="b"/>
              <a:pathLst>
                <a:path w="222" h="286">
                  <a:moveTo>
                    <a:pt x="166" y="0"/>
                  </a:moveTo>
                  <a:lnTo>
                    <a:pt x="141" y="33"/>
                  </a:lnTo>
                  <a:lnTo>
                    <a:pt x="119" y="67"/>
                  </a:lnTo>
                  <a:lnTo>
                    <a:pt x="96" y="102"/>
                  </a:lnTo>
                  <a:lnTo>
                    <a:pt x="75" y="138"/>
                  </a:lnTo>
                  <a:lnTo>
                    <a:pt x="54" y="175"/>
                  </a:lnTo>
                  <a:lnTo>
                    <a:pt x="35" y="211"/>
                  </a:lnTo>
                  <a:lnTo>
                    <a:pt x="17" y="249"/>
                  </a:lnTo>
                  <a:lnTo>
                    <a:pt x="0" y="286"/>
                  </a:lnTo>
                  <a:lnTo>
                    <a:pt x="27" y="277"/>
                  </a:lnTo>
                  <a:lnTo>
                    <a:pt x="55" y="268"/>
                  </a:lnTo>
                  <a:lnTo>
                    <a:pt x="82" y="259"/>
                  </a:lnTo>
                  <a:lnTo>
                    <a:pt x="110" y="251"/>
                  </a:lnTo>
                  <a:lnTo>
                    <a:pt x="138" y="244"/>
                  </a:lnTo>
                  <a:lnTo>
                    <a:pt x="166" y="236"/>
                  </a:lnTo>
                  <a:lnTo>
                    <a:pt x="194" y="230"/>
                  </a:lnTo>
                  <a:lnTo>
                    <a:pt x="222" y="223"/>
                  </a:lnTo>
                  <a:lnTo>
                    <a:pt x="214" y="195"/>
                  </a:lnTo>
                  <a:lnTo>
                    <a:pt x="205" y="168"/>
                  </a:lnTo>
                  <a:lnTo>
                    <a:pt x="198" y="140"/>
                  </a:lnTo>
                  <a:lnTo>
                    <a:pt x="190" y="112"/>
                  </a:lnTo>
                  <a:lnTo>
                    <a:pt x="184" y="84"/>
                  </a:lnTo>
                  <a:lnTo>
                    <a:pt x="177" y="56"/>
                  </a:lnTo>
                  <a:lnTo>
                    <a:pt x="172" y="28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rgbClr val="ED540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212"/>
            <p:cNvSpPr>
              <a:spLocks/>
            </p:cNvSpPr>
            <p:nvPr userDrawn="1"/>
          </p:nvSpPr>
          <p:spPr bwMode="auto">
            <a:xfrm>
              <a:off x="3604" y="3266"/>
              <a:ext cx="89" cy="116"/>
            </a:xfrm>
            <a:custGeom>
              <a:avLst/>
              <a:gdLst/>
              <a:ahLst/>
              <a:cxnLst>
                <a:cxn ang="0">
                  <a:pos x="200" y="0"/>
                </a:cxn>
                <a:cxn ang="0">
                  <a:pos x="184" y="20"/>
                </a:cxn>
                <a:cxn ang="0">
                  <a:pos x="170" y="40"/>
                </a:cxn>
                <a:cxn ang="0">
                  <a:pos x="156" y="61"/>
                </a:cxn>
                <a:cxn ang="0">
                  <a:pos x="142" y="81"/>
                </a:cxn>
                <a:cxn ang="0">
                  <a:pos x="128" y="102"/>
                </a:cxn>
                <a:cxn ang="0">
                  <a:pos x="114" y="124"/>
                </a:cxn>
                <a:cxn ang="0">
                  <a:pos x="101" y="145"/>
                </a:cxn>
                <a:cxn ang="0">
                  <a:pos x="88" y="167"/>
                </a:cxn>
                <a:cxn ang="0">
                  <a:pos x="76" y="189"/>
                </a:cxn>
                <a:cxn ang="0">
                  <a:pos x="65" y="211"/>
                </a:cxn>
                <a:cxn ang="0">
                  <a:pos x="53" y="234"/>
                </a:cxn>
                <a:cxn ang="0">
                  <a:pos x="41" y="256"/>
                </a:cxn>
                <a:cxn ang="0">
                  <a:pos x="30" y="279"/>
                </a:cxn>
                <a:cxn ang="0">
                  <a:pos x="19" y="302"/>
                </a:cxn>
                <a:cxn ang="0">
                  <a:pos x="10" y="324"/>
                </a:cxn>
                <a:cxn ang="0">
                  <a:pos x="0" y="347"/>
                </a:cxn>
                <a:cxn ang="0">
                  <a:pos x="32" y="335"/>
                </a:cxn>
                <a:cxn ang="0">
                  <a:pos x="65" y="324"/>
                </a:cxn>
                <a:cxn ang="0">
                  <a:pos x="98" y="314"/>
                </a:cxn>
                <a:cxn ang="0">
                  <a:pos x="132" y="304"/>
                </a:cxn>
                <a:cxn ang="0">
                  <a:pos x="165" y="295"/>
                </a:cxn>
                <a:cxn ang="0">
                  <a:pos x="200" y="287"/>
                </a:cxn>
                <a:cxn ang="0">
                  <a:pos x="233" y="278"/>
                </a:cxn>
                <a:cxn ang="0">
                  <a:pos x="268" y="270"/>
                </a:cxn>
                <a:cxn ang="0">
                  <a:pos x="257" y="237"/>
                </a:cxn>
                <a:cxn ang="0">
                  <a:pos x="247" y="203"/>
                </a:cxn>
                <a:cxn ang="0">
                  <a:pos x="237" y="170"/>
                </a:cxn>
                <a:cxn ang="0">
                  <a:pos x="229" y="136"/>
                </a:cxn>
                <a:cxn ang="0">
                  <a:pos x="220" y="102"/>
                </a:cxn>
                <a:cxn ang="0">
                  <a:pos x="213" y="68"/>
                </a:cxn>
                <a:cxn ang="0">
                  <a:pos x="206" y="34"/>
                </a:cxn>
                <a:cxn ang="0">
                  <a:pos x="200" y="0"/>
                </a:cxn>
              </a:cxnLst>
              <a:rect l="0" t="0" r="r" b="b"/>
              <a:pathLst>
                <a:path w="268" h="347">
                  <a:moveTo>
                    <a:pt x="200" y="0"/>
                  </a:moveTo>
                  <a:lnTo>
                    <a:pt x="184" y="20"/>
                  </a:lnTo>
                  <a:lnTo>
                    <a:pt x="170" y="40"/>
                  </a:lnTo>
                  <a:lnTo>
                    <a:pt x="156" y="61"/>
                  </a:lnTo>
                  <a:lnTo>
                    <a:pt x="142" y="81"/>
                  </a:lnTo>
                  <a:lnTo>
                    <a:pt x="128" y="102"/>
                  </a:lnTo>
                  <a:lnTo>
                    <a:pt x="114" y="124"/>
                  </a:lnTo>
                  <a:lnTo>
                    <a:pt x="101" y="145"/>
                  </a:lnTo>
                  <a:lnTo>
                    <a:pt x="88" y="167"/>
                  </a:lnTo>
                  <a:lnTo>
                    <a:pt x="76" y="189"/>
                  </a:lnTo>
                  <a:lnTo>
                    <a:pt x="65" y="211"/>
                  </a:lnTo>
                  <a:lnTo>
                    <a:pt x="53" y="234"/>
                  </a:lnTo>
                  <a:lnTo>
                    <a:pt x="41" y="256"/>
                  </a:lnTo>
                  <a:lnTo>
                    <a:pt x="30" y="279"/>
                  </a:lnTo>
                  <a:lnTo>
                    <a:pt x="19" y="302"/>
                  </a:lnTo>
                  <a:lnTo>
                    <a:pt x="10" y="324"/>
                  </a:lnTo>
                  <a:lnTo>
                    <a:pt x="0" y="347"/>
                  </a:lnTo>
                  <a:lnTo>
                    <a:pt x="32" y="335"/>
                  </a:lnTo>
                  <a:lnTo>
                    <a:pt x="65" y="324"/>
                  </a:lnTo>
                  <a:lnTo>
                    <a:pt x="98" y="314"/>
                  </a:lnTo>
                  <a:lnTo>
                    <a:pt x="132" y="304"/>
                  </a:lnTo>
                  <a:lnTo>
                    <a:pt x="165" y="295"/>
                  </a:lnTo>
                  <a:lnTo>
                    <a:pt x="200" y="287"/>
                  </a:lnTo>
                  <a:lnTo>
                    <a:pt x="233" y="278"/>
                  </a:lnTo>
                  <a:lnTo>
                    <a:pt x="268" y="270"/>
                  </a:lnTo>
                  <a:lnTo>
                    <a:pt x="257" y="237"/>
                  </a:lnTo>
                  <a:lnTo>
                    <a:pt x="247" y="203"/>
                  </a:lnTo>
                  <a:lnTo>
                    <a:pt x="237" y="170"/>
                  </a:lnTo>
                  <a:lnTo>
                    <a:pt x="229" y="136"/>
                  </a:lnTo>
                  <a:lnTo>
                    <a:pt x="220" y="102"/>
                  </a:lnTo>
                  <a:lnTo>
                    <a:pt x="213" y="68"/>
                  </a:lnTo>
                  <a:lnTo>
                    <a:pt x="206" y="34"/>
                  </a:lnTo>
                  <a:lnTo>
                    <a:pt x="200" y="0"/>
                  </a:lnTo>
                  <a:close/>
                </a:path>
              </a:pathLst>
            </a:custGeom>
            <a:solidFill>
              <a:srgbClr val="ED540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213"/>
            <p:cNvSpPr>
              <a:spLocks/>
            </p:cNvSpPr>
            <p:nvPr userDrawn="1"/>
          </p:nvSpPr>
          <p:spPr bwMode="auto">
            <a:xfrm>
              <a:off x="3693" y="3094"/>
              <a:ext cx="201" cy="262"/>
            </a:xfrm>
            <a:custGeom>
              <a:avLst/>
              <a:gdLst/>
              <a:ahLst/>
              <a:cxnLst>
                <a:cxn ang="0">
                  <a:pos x="573" y="13"/>
                </a:cxn>
                <a:cxn ang="0">
                  <a:pos x="514" y="41"/>
                </a:cxn>
                <a:cxn ang="0">
                  <a:pos x="454" y="72"/>
                </a:cxn>
                <a:cxn ang="0">
                  <a:pos x="396" y="104"/>
                </a:cxn>
                <a:cxn ang="0">
                  <a:pos x="340" y="139"/>
                </a:cxn>
                <a:cxn ang="0">
                  <a:pos x="285" y="175"/>
                </a:cxn>
                <a:cxn ang="0">
                  <a:pos x="231" y="215"/>
                </a:cxn>
                <a:cxn ang="0">
                  <a:pos x="178" y="257"/>
                </a:cxn>
                <a:cxn ang="0">
                  <a:pos x="138" y="310"/>
                </a:cxn>
                <a:cxn ang="0">
                  <a:pos x="111" y="372"/>
                </a:cxn>
                <a:cxn ang="0">
                  <a:pos x="86" y="433"/>
                </a:cxn>
                <a:cxn ang="0">
                  <a:pos x="64" y="497"/>
                </a:cxn>
                <a:cxn ang="0">
                  <a:pos x="46" y="561"/>
                </a:cxn>
                <a:cxn ang="0">
                  <a:pos x="29" y="624"/>
                </a:cxn>
                <a:cxn ang="0">
                  <a:pos x="16" y="689"/>
                </a:cxn>
                <a:cxn ang="0">
                  <a:pos x="5" y="755"/>
                </a:cxn>
                <a:cxn ang="0">
                  <a:pos x="28" y="767"/>
                </a:cxn>
                <a:cxn ang="0">
                  <a:pos x="84" y="728"/>
                </a:cxn>
                <a:cxn ang="0">
                  <a:pos x="142" y="691"/>
                </a:cxn>
                <a:cxn ang="0">
                  <a:pos x="202" y="657"/>
                </a:cxn>
                <a:cxn ang="0">
                  <a:pos x="262" y="625"/>
                </a:cxn>
                <a:cxn ang="0">
                  <a:pos x="325" y="596"/>
                </a:cxn>
                <a:cxn ang="0">
                  <a:pos x="388" y="569"/>
                </a:cxn>
                <a:cxn ang="0">
                  <a:pos x="453" y="546"/>
                </a:cxn>
                <a:cxn ang="0">
                  <a:pos x="488" y="500"/>
                </a:cxn>
                <a:cxn ang="0">
                  <a:pos x="494" y="432"/>
                </a:cxn>
                <a:cxn ang="0">
                  <a:pos x="503" y="364"/>
                </a:cxn>
                <a:cxn ang="0">
                  <a:pos x="515" y="296"/>
                </a:cxn>
                <a:cxn ang="0">
                  <a:pos x="530" y="229"/>
                </a:cxn>
                <a:cxn ang="0">
                  <a:pos x="547" y="163"/>
                </a:cxn>
                <a:cxn ang="0">
                  <a:pos x="568" y="98"/>
                </a:cxn>
                <a:cxn ang="0">
                  <a:pos x="591" y="33"/>
                </a:cxn>
                <a:cxn ang="0">
                  <a:pos x="604" y="0"/>
                </a:cxn>
              </a:cxnLst>
              <a:rect l="0" t="0" r="r" b="b"/>
              <a:pathLst>
                <a:path w="604" h="787">
                  <a:moveTo>
                    <a:pt x="604" y="0"/>
                  </a:moveTo>
                  <a:lnTo>
                    <a:pt x="573" y="13"/>
                  </a:lnTo>
                  <a:lnTo>
                    <a:pt x="543" y="27"/>
                  </a:lnTo>
                  <a:lnTo>
                    <a:pt x="514" y="41"/>
                  </a:lnTo>
                  <a:lnTo>
                    <a:pt x="483" y="55"/>
                  </a:lnTo>
                  <a:lnTo>
                    <a:pt x="454" y="72"/>
                  </a:lnTo>
                  <a:lnTo>
                    <a:pt x="425" y="87"/>
                  </a:lnTo>
                  <a:lnTo>
                    <a:pt x="396" y="104"/>
                  </a:lnTo>
                  <a:lnTo>
                    <a:pt x="368" y="120"/>
                  </a:lnTo>
                  <a:lnTo>
                    <a:pt x="340" y="139"/>
                  </a:lnTo>
                  <a:lnTo>
                    <a:pt x="312" y="157"/>
                  </a:lnTo>
                  <a:lnTo>
                    <a:pt x="285" y="175"/>
                  </a:lnTo>
                  <a:lnTo>
                    <a:pt x="258" y="196"/>
                  </a:lnTo>
                  <a:lnTo>
                    <a:pt x="231" y="215"/>
                  </a:lnTo>
                  <a:lnTo>
                    <a:pt x="204" y="236"/>
                  </a:lnTo>
                  <a:lnTo>
                    <a:pt x="178" y="257"/>
                  </a:lnTo>
                  <a:lnTo>
                    <a:pt x="153" y="280"/>
                  </a:lnTo>
                  <a:lnTo>
                    <a:pt x="138" y="310"/>
                  </a:lnTo>
                  <a:lnTo>
                    <a:pt x="124" y="340"/>
                  </a:lnTo>
                  <a:lnTo>
                    <a:pt x="111" y="372"/>
                  </a:lnTo>
                  <a:lnTo>
                    <a:pt x="98" y="402"/>
                  </a:lnTo>
                  <a:lnTo>
                    <a:pt x="86" y="433"/>
                  </a:lnTo>
                  <a:lnTo>
                    <a:pt x="75" y="465"/>
                  </a:lnTo>
                  <a:lnTo>
                    <a:pt x="64" y="497"/>
                  </a:lnTo>
                  <a:lnTo>
                    <a:pt x="55" y="528"/>
                  </a:lnTo>
                  <a:lnTo>
                    <a:pt x="46" y="561"/>
                  </a:lnTo>
                  <a:lnTo>
                    <a:pt x="37" y="592"/>
                  </a:lnTo>
                  <a:lnTo>
                    <a:pt x="29" y="624"/>
                  </a:lnTo>
                  <a:lnTo>
                    <a:pt x="22" y="657"/>
                  </a:lnTo>
                  <a:lnTo>
                    <a:pt x="16" y="689"/>
                  </a:lnTo>
                  <a:lnTo>
                    <a:pt x="9" y="723"/>
                  </a:lnTo>
                  <a:lnTo>
                    <a:pt x="5" y="755"/>
                  </a:lnTo>
                  <a:lnTo>
                    <a:pt x="0" y="787"/>
                  </a:lnTo>
                  <a:lnTo>
                    <a:pt x="28" y="767"/>
                  </a:lnTo>
                  <a:lnTo>
                    <a:pt x="56" y="747"/>
                  </a:lnTo>
                  <a:lnTo>
                    <a:pt x="84" y="728"/>
                  </a:lnTo>
                  <a:lnTo>
                    <a:pt x="113" y="710"/>
                  </a:lnTo>
                  <a:lnTo>
                    <a:pt x="142" y="691"/>
                  </a:lnTo>
                  <a:lnTo>
                    <a:pt x="171" y="674"/>
                  </a:lnTo>
                  <a:lnTo>
                    <a:pt x="202" y="657"/>
                  </a:lnTo>
                  <a:lnTo>
                    <a:pt x="232" y="641"/>
                  </a:lnTo>
                  <a:lnTo>
                    <a:pt x="262" y="625"/>
                  </a:lnTo>
                  <a:lnTo>
                    <a:pt x="293" y="610"/>
                  </a:lnTo>
                  <a:lnTo>
                    <a:pt x="325" y="596"/>
                  </a:lnTo>
                  <a:lnTo>
                    <a:pt x="356" y="582"/>
                  </a:lnTo>
                  <a:lnTo>
                    <a:pt x="388" y="569"/>
                  </a:lnTo>
                  <a:lnTo>
                    <a:pt x="421" y="557"/>
                  </a:lnTo>
                  <a:lnTo>
                    <a:pt x="453" y="546"/>
                  </a:lnTo>
                  <a:lnTo>
                    <a:pt x="486" y="535"/>
                  </a:lnTo>
                  <a:lnTo>
                    <a:pt x="488" y="500"/>
                  </a:lnTo>
                  <a:lnTo>
                    <a:pt x="490" y="467"/>
                  </a:lnTo>
                  <a:lnTo>
                    <a:pt x="494" y="432"/>
                  </a:lnTo>
                  <a:lnTo>
                    <a:pt x="498" y="398"/>
                  </a:lnTo>
                  <a:lnTo>
                    <a:pt x="503" y="364"/>
                  </a:lnTo>
                  <a:lnTo>
                    <a:pt x="508" y="330"/>
                  </a:lnTo>
                  <a:lnTo>
                    <a:pt x="515" y="296"/>
                  </a:lnTo>
                  <a:lnTo>
                    <a:pt x="522" y="263"/>
                  </a:lnTo>
                  <a:lnTo>
                    <a:pt x="530" y="229"/>
                  </a:lnTo>
                  <a:lnTo>
                    <a:pt x="539" y="196"/>
                  </a:lnTo>
                  <a:lnTo>
                    <a:pt x="547" y="163"/>
                  </a:lnTo>
                  <a:lnTo>
                    <a:pt x="557" y="130"/>
                  </a:lnTo>
                  <a:lnTo>
                    <a:pt x="568" y="98"/>
                  </a:lnTo>
                  <a:lnTo>
                    <a:pt x="580" y="65"/>
                  </a:lnTo>
                  <a:lnTo>
                    <a:pt x="591" y="33"/>
                  </a:lnTo>
                  <a:lnTo>
                    <a:pt x="604" y="0"/>
                  </a:lnTo>
                  <a:lnTo>
                    <a:pt x="604" y="0"/>
                  </a:lnTo>
                  <a:lnTo>
                    <a:pt x="604" y="0"/>
                  </a:lnTo>
                  <a:close/>
                </a:path>
              </a:pathLst>
            </a:custGeom>
            <a:solidFill>
              <a:srgbClr val="ED540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214"/>
            <p:cNvSpPr>
              <a:spLocks/>
            </p:cNvSpPr>
            <p:nvPr userDrawn="1"/>
          </p:nvSpPr>
          <p:spPr bwMode="auto">
            <a:xfrm>
              <a:off x="3923" y="3123"/>
              <a:ext cx="272" cy="272"/>
            </a:xfrm>
            <a:custGeom>
              <a:avLst/>
              <a:gdLst/>
              <a:ahLst/>
              <a:cxnLst>
                <a:cxn ang="0">
                  <a:pos x="575" y="15"/>
                </a:cxn>
                <a:cxn ang="0">
                  <a:pos x="517" y="47"/>
                </a:cxn>
                <a:cxn ang="0">
                  <a:pos x="460" y="83"/>
                </a:cxn>
                <a:cxn ang="0">
                  <a:pos x="405" y="122"/>
                </a:cxn>
                <a:cxn ang="0">
                  <a:pos x="376" y="171"/>
                </a:cxn>
                <a:cxn ang="0">
                  <a:pos x="372" y="229"/>
                </a:cxn>
                <a:cxn ang="0">
                  <a:pos x="371" y="287"/>
                </a:cxn>
                <a:cxn ang="0">
                  <a:pos x="372" y="344"/>
                </a:cxn>
                <a:cxn ang="0">
                  <a:pos x="351" y="372"/>
                </a:cxn>
                <a:cxn ang="0">
                  <a:pos x="304" y="371"/>
                </a:cxn>
                <a:cxn ang="0">
                  <a:pos x="247" y="371"/>
                </a:cxn>
                <a:cxn ang="0">
                  <a:pos x="177" y="374"/>
                </a:cxn>
                <a:cxn ang="0">
                  <a:pos x="122" y="405"/>
                </a:cxn>
                <a:cxn ang="0">
                  <a:pos x="83" y="460"/>
                </a:cxn>
                <a:cxn ang="0">
                  <a:pos x="47" y="517"/>
                </a:cxn>
                <a:cxn ang="0">
                  <a:pos x="15" y="575"/>
                </a:cxn>
                <a:cxn ang="0">
                  <a:pos x="21" y="587"/>
                </a:cxn>
                <a:cxn ang="0">
                  <a:pos x="65" y="551"/>
                </a:cxn>
                <a:cxn ang="0">
                  <a:pos x="109" y="519"/>
                </a:cxn>
                <a:cxn ang="0">
                  <a:pos x="155" y="488"/>
                </a:cxn>
                <a:cxn ang="0">
                  <a:pos x="202" y="459"/>
                </a:cxn>
                <a:cxn ang="0">
                  <a:pos x="250" y="432"/>
                </a:cxn>
                <a:cxn ang="0">
                  <a:pos x="299" y="407"/>
                </a:cxn>
                <a:cxn ang="0">
                  <a:pos x="349" y="384"/>
                </a:cxn>
                <a:cxn ang="0">
                  <a:pos x="364" y="400"/>
                </a:cxn>
                <a:cxn ang="0">
                  <a:pos x="344" y="453"/>
                </a:cxn>
                <a:cxn ang="0">
                  <a:pos x="327" y="508"/>
                </a:cxn>
                <a:cxn ang="0">
                  <a:pos x="313" y="563"/>
                </a:cxn>
                <a:cxn ang="0">
                  <a:pos x="300" y="618"/>
                </a:cxn>
                <a:cxn ang="0">
                  <a:pos x="290" y="675"/>
                </a:cxn>
                <a:cxn ang="0">
                  <a:pos x="283" y="731"/>
                </a:cxn>
                <a:cxn ang="0">
                  <a:pos x="277" y="788"/>
                </a:cxn>
                <a:cxn ang="0">
                  <a:pos x="311" y="806"/>
                </a:cxn>
                <a:cxn ang="0">
                  <a:pos x="382" y="787"/>
                </a:cxn>
                <a:cxn ang="0">
                  <a:pos x="455" y="773"/>
                </a:cxn>
                <a:cxn ang="0">
                  <a:pos x="528" y="762"/>
                </a:cxn>
                <a:cxn ang="0">
                  <a:pos x="586" y="732"/>
                </a:cxn>
                <a:cxn ang="0">
                  <a:pos x="632" y="680"/>
                </a:cxn>
                <a:cxn ang="0">
                  <a:pos x="680" y="631"/>
                </a:cxn>
                <a:cxn ang="0">
                  <a:pos x="732" y="586"/>
                </a:cxn>
                <a:cxn ang="0">
                  <a:pos x="762" y="528"/>
                </a:cxn>
                <a:cxn ang="0">
                  <a:pos x="773" y="454"/>
                </a:cxn>
                <a:cxn ang="0">
                  <a:pos x="787" y="382"/>
                </a:cxn>
                <a:cxn ang="0">
                  <a:pos x="806" y="311"/>
                </a:cxn>
                <a:cxn ang="0">
                  <a:pos x="788" y="277"/>
                </a:cxn>
                <a:cxn ang="0">
                  <a:pos x="731" y="283"/>
                </a:cxn>
                <a:cxn ang="0">
                  <a:pos x="675" y="290"/>
                </a:cxn>
                <a:cxn ang="0">
                  <a:pos x="619" y="300"/>
                </a:cxn>
                <a:cxn ang="0">
                  <a:pos x="564" y="312"/>
                </a:cxn>
                <a:cxn ang="0">
                  <a:pos x="509" y="327"/>
                </a:cxn>
                <a:cxn ang="0">
                  <a:pos x="455" y="344"/>
                </a:cxn>
                <a:cxn ang="0">
                  <a:pos x="401" y="364"/>
                </a:cxn>
                <a:cxn ang="0">
                  <a:pos x="385" y="349"/>
                </a:cxn>
                <a:cxn ang="0">
                  <a:pos x="408" y="299"/>
                </a:cxn>
                <a:cxn ang="0">
                  <a:pos x="433" y="250"/>
                </a:cxn>
                <a:cxn ang="0">
                  <a:pos x="460" y="202"/>
                </a:cxn>
                <a:cxn ang="0">
                  <a:pos x="488" y="155"/>
                </a:cxn>
                <a:cxn ang="0">
                  <a:pos x="519" y="109"/>
                </a:cxn>
                <a:cxn ang="0">
                  <a:pos x="552" y="65"/>
                </a:cxn>
                <a:cxn ang="0">
                  <a:pos x="587" y="21"/>
                </a:cxn>
              </a:cxnLst>
              <a:rect l="0" t="0" r="r" b="b"/>
              <a:pathLst>
                <a:path w="816" h="816">
                  <a:moveTo>
                    <a:pt x="606" y="0"/>
                  </a:moveTo>
                  <a:lnTo>
                    <a:pt x="575" y="15"/>
                  </a:lnTo>
                  <a:lnTo>
                    <a:pt x="546" y="31"/>
                  </a:lnTo>
                  <a:lnTo>
                    <a:pt x="517" y="47"/>
                  </a:lnTo>
                  <a:lnTo>
                    <a:pt x="488" y="65"/>
                  </a:lnTo>
                  <a:lnTo>
                    <a:pt x="460" y="83"/>
                  </a:lnTo>
                  <a:lnTo>
                    <a:pt x="432" y="102"/>
                  </a:lnTo>
                  <a:lnTo>
                    <a:pt x="405" y="122"/>
                  </a:lnTo>
                  <a:lnTo>
                    <a:pt x="378" y="142"/>
                  </a:lnTo>
                  <a:lnTo>
                    <a:pt x="376" y="171"/>
                  </a:lnTo>
                  <a:lnTo>
                    <a:pt x="374" y="201"/>
                  </a:lnTo>
                  <a:lnTo>
                    <a:pt x="372" y="229"/>
                  </a:lnTo>
                  <a:lnTo>
                    <a:pt x="371" y="258"/>
                  </a:lnTo>
                  <a:lnTo>
                    <a:pt x="371" y="287"/>
                  </a:lnTo>
                  <a:lnTo>
                    <a:pt x="371" y="316"/>
                  </a:lnTo>
                  <a:lnTo>
                    <a:pt x="372" y="344"/>
                  </a:lnTo>
                  <a:lnTo>
                    <a:pt x="375" y="373"/>
                  </a:lnTo>
                  <a:lnTo>
                    <a:pt x="351" y="372"/>
                  </a:lnTo>
                  <a:lnTo>
                    <a:pt x="328" y="371"/>
                  </a:lnTo>
                  <a:lnTo>
                    <a:pt x="304" y="371"/>
                  </a:lnTo>
                  <a:lnTo>
                    <a:pt x="282" y="371"/>
                  </a:lnTo>
                  <a:lnTo>
                    <a:pt x="247" y="371"/>
                  </a:lnTo>
                  <a:lnTo>
                    <a:pt x="213" y="372"/>
                  </a:lnTo>
                  <a:lnTo>
                    <a:pt x="177" y="374"/>
                  </a:lnTo>
                  <a:lnTo>
                    <a:pt x="143" y="377"/>
                  </a:lnTo>
                  <a:lnTo>
                    <a:pt x="122" y="405"/>
                  </a:lnTo>
                  <a:lnTo>
                    <a:pt x="102" y="432"/>
                  </a:lnTo>
                  <a:lnTo>
                    <a:pt x="83" y="460"/>
                  </a:lnTo>
                  <a:lnTo>
                    <a:pt x="65" y="488"/>
                  </a:lnTo>
                  <a:lnTo>
                    <a:pt x="47" y="517"/>
                  </a:lnTo>
                  <a:lnTo>
                    <a:pt x="31" y="546"/>
                  </a:lnTo>
                  <a:lnTo>
                    <a:pt x="15" y="575"/>
                  </a:lnTo>
                  <a:lnTo>
                    <a:pt x="0" y="604"/>
                  </a:lnTo>
                  <a:lnTo>
                    <a:pt x="21" y="587"/>
                  </a:lnTo>
                  <a:lnTo>
                    <a:pt x="43" y="569"/>
                  </a:lnTo>
                  <a:lnTo>
                    <a:pt x="65" y="551"/>
                  </a:lnTo>
                  <a:lnTo>
                    <a:pt x="86" y="535"/>
                  </a:lnTo>
                  <a:lnTo>
                    <a:pt x="109" y="519"/>
                  </a:lnTo>
                  <a:lnTo>
                    <a:pt x="132" y="503"/>
                  </a:lnTo>
                  <a:lnTo>
                    <a:pt x="155" y="488"/>
                  </a:lnTo>
                  <a:lnTo>
                    <a:pt x="178" y="473"/>
                  </a:lnTo>
                  <a:lnTo>
                    <a:pt x="202" y="459"/>
                  </a:lnTo>
                  <a:lnTo>
                    <a:pt x="226" y="446"/>
                  </a:lnTo>
                  <a:lnTo>
                    <a:pt x="250" y="432"/>
                  </a:lnTo>
                  <a:lnTo>
                    <a:pt x="274" y="420"/>
                  </a:lnTo>
                  <a:lnTo>
                    <a:pt x="299" y="407"/>
                  </a:lnTo>
                  <a:lnTo>
                    <a:pt x="324" y="396"/>
                  </a:lnTo>
                  <a:lnTo>
                    <a:pt x="349" y="384"/>
                  </a:lnTo>
                  <a:lnTo>
                    <a:pt x="375" y="373"/>
                  </a:lnTo>
                  <a:lnTo>
                    <a:pt x="364" y="400"/>
                  </a:lnTo>
                  <a:lnTo>
                    <a:pt x="354" y="427"/>
                  </a:lnTo>
                  <a:lnTo>
                    <a:pt x="344" y="453"/>
                  </a:lnTo>
                  <a:lnTo>
                    <a:pt x="336" y="481"/>
                  </a:lnTo>
                  <a:lnTo>
                    <a:pt x="327" y="508"/>
                  </a:lnTo>
                  <a:lnTo>
                    <a:pt x="320" y="535"/>
                  </a:lnTo>
                  <a:lnTo>
                    <a:pt x="313" y="563"/>
                  </a:lnTo>
                  <a:lnTo>
                    <a:pt x="307" y="590"/>
                  </a:lnTo>
                  <a:lnTo>
                    <a:pt x="300" y="618"/>
                  </a:lnTo>
                  <a:lnTo>
                    <a:pt x="295" y="646"/>
                  </a:lnTo>
                  <a:lnTo>
                    <a:pt x="290" y="675"/>
                  </a:lnTo>
                  <a:lnTo>
                    <a:pt x="286" y="703"/>
                  </a:lnTo>
                  <a:lnTo>
                    <a:pt x="283" y="731"/>
                  </a:lnTo>
                  <a:lnTo>
                    <a:pt x="280" y="760"/>
                  </a:lnTo>
                  <a:lnTo>
                    <a:pt x="277" y="788"/>
                  </a:lnTo>
                  <a:lnTo>
                    <a:pt x="276" y="816"/>
                  </a:lnTo>
                  <a:lnTo>
                    <a:pt x="311" y="806"/>
                  </a:lnTo>
                  <a:lnTo>
                    <a:pt x="347" y="796"/>
                  </a:lnTo>
                  <a:lnTo>
                    <a:pt x="382" y="787"/>
                  </a:lnTo>
                  <a:lnTo>
                    <a:pt x="418" y="779"/>
                  </a:lnTo>
                  <a:lnTo>
                    <a:pt x="455" y="773"/>
                  </a:lnTo>
                  <a:lnTo>
                    <a:pt x="491" y="767"/>
                  </a:lnTo>
                  <a:lnTo>
                    <a:pt x="528" y="762"/>
                  </a:lnTo>
                  <a:lnTo>
                    <a:pt x="565" y="759"/>
                  </a:lnTo>
                  <a:lnTo>
                    <a:pt x="586" y="732"/>
                  </a:lnTo>
                  <a:lnTo>
                    <a:pt x="608" y="706"/>
                  </a:lnTo>
                  <a:lnTo>
                    <a:pt x="632" y="680"/>
                  </a:lnTo>
                  <a:lnTo>
                    <a:pt x="655" y="655"/>
                  </a:lnTo>
                  <a:lnTo>
                    <a:pt x="680" y="631"/>
                  </a:lnTo>
                  <a:lnTo>
                    <a:pt x="706" y="608"/>
                  </a:lnTo>
                  <a:lnTo>
                    <a:pt x="732" y="586"/>
                  </a:lnTo>
                  <a:lnTo>
                    <a:pt x="759" y="564"/>
                  </a:lnTo>
                  <a:lnTo>
                    <a:pt x="762" y="528"/>
                  </a:lnTo>
                  <a:lnTo>
                    <a:pt x="767" y="491"/>
                  </a:lnTo>
                  <a:lnTo>
                    <a:pt x="773" y="454"/>
                  </a:lnTo>
                  <a:lnTo>
                    <a:pt x="780" y="418"/>
                  </a:lnTo>
                  <a:lnTo>
                    <a:pt x="787" y="382"/>
                  </a:lnTo>
                  <a:lnTo>
                    <a:pt x="796" y="346"/>
                  </a:lnTo>
                  <a:lnTo>
                    <a:pt x="806" y="311"/>
                  </a:lnTo>
                  <a:lnTo>
                    <a:pt x="816" y="276"/>
                  </a:lnTo>
                  <a:lnTo>
                    <a:pt x="788" y="277"/>
                  </a:lnTo>
                  <a:lnTo>
                    <a:pt x="760" y="279"/>
                  </a:lnTo>
                  <a:lnTo>
                    <a:pt x="731" y="283"/>
                  </a:lnTo>
                  <a:lnTo>
                    <a:pt x="703" y="286"/>
                  </a:lnTo>
                  <a:lnTo>
                    <a:pt x="675" y="290"/>
                  </a:lnTo>
                  <a:lnTo>
                    <a:pt x="647" y="295"/>
                  </a:lnTo>
                  <a:lnTo>
                    <a:pt x="619" y="300"/>
                  </a:lnTo>
                  <a:lnTo>
                    <a:pt x="591" y="305"/>
                  </a:lnTo>
                  <a:lnTo>
                    <a:pt x="564" y="312"/>
                  </a:lnTo>
                  <a:lnTo>
                    <a:pt x="536" y="319"/>
                  </a:lnTo>
                  <a:lnTo>
                    <a:pt x="509" y="327"/>
                  </a:lnTo>
                  <a:lnTo>
                    <a:pt x="482" y="336"/>
                  </a:lnTo>
                  <a:lnTo>
                    <a:pt x="455" y="344"/>
                  </a:lnTo>
                  <a:lnTo>
                    <a:pt x="428" y="353"/>
                  </a:lnTo>
                  <a:lnTo>
                    <a:pt x="401" y="364"/>
                  </a:lnTo>
                  <a:lnTo>
                    <a:pt x="375" y="373"/>
                  </a:lnTo>
                  <a:lnTo>
                    <a:pt x="385" y="349"/>
                  </a:lnTo>
                  <a:lnTo>
                    <a:pt x="396" y="324"/>
                  </a:lnTo>
                  <a:lnTo>
                    <a:pt x="408" y="299"/>
                  </a:lnTo>
                  <a:lnTo>
                    <a:pt x="420" y="274"/>
                  </a:lnTo>
                  <a:lnTo>
                    <a:pt x="433" y="250"/>
                  </a:lnTo>
                  <a:lnTo>
                    <a:pt x="446" y="225"/>
                  </a:lnTo>
                  <a:lnTo>
                    <a:pt x="460" y="202"/>
                  </a:lnTo>
                  <a:lnTo>
                    <a:pt x="474" y="178"/>
                  </a:lnTo>
                  <a:lnTo>
                    <a:pt x="488" y="155"/>
                  </a:lnTo>
                  <a:lnTo>
                    <a:pt x="503" y="132"/>
                  </a:lnTo>
                  <a:lnTo>
                    <a:pt x="519" y="109"/>
                  </a:lnTo>
                  <a:lnTo>
                    <a:pt x="536" y="86"/>
                  </a:lnTo>
                  <a:lnTo>
                    <a:pt x="552" y="65"/>
                  </a:lnTo>
                  <a:lnTo>
                    <a:pt x="569" y="43"/>
                  </a:lnTo>
                  <a:lnTo>
                    <a:pt x="587" y="21"/>
                  </a:lnTo>
                  <a:lnTo>
                    <a:pt x="606" y="0"/>
                  </a:lnTo>
                  <a:close/>
                </a:path>
              </a:pathLst>
            </a:custGeom>
            <a:solidFill>
              <a:srgbClr val="ED750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215"/>
            <p:cNvSpPr>
              <a:spLocks/>
            </p:cNvSpPr>
            <p:nvPr userDrawn="1"/>
          </p:nvSpPr>
          <p:spPr bwMode="auto">
            <a:xfrm>
              <a:off x="3881" y="3248"/>
              <a:ext cx="167" cy="217"/>
            </a:xfrm>
            <a:custGeom>
              <a:avLst/>
              <a:gdLst/>
              <a:ahLst/>
              <a:cxnLst>
                <a:cxn ang="0">
                  <a:pos x="476" y="11"/>
                </a:cxn>
                <a:cxn ang="0">
                  <a:pos x="426" y="34"/>
                </a:cxn>
                <a:cxn ang="0">
                  <a:pos x="377" y="59"/>
                </a:cxn>
                <a:cxn ang="0">
                  <a:pos x="329" y="86"/>
                </a:cxn>
                <a:cxn ang="0">
                  <a:pos x="282" y="115"/>
                </a:cxn>
                <a:cxn ang="0">
                  <a:pos x="236" y="146"/>
                </a:cxn>
                <a:cxn ang="0">
                  <a:pos x="192" y="178"/>
                </a:cxn>
                <a:cxn ang="0">
                  <a:pos x="148" y="214"/>
                </a:cxn>
                <a:cxn ang="0">
                  <a:pos x="115" y="257"/>
                </a:cxn>
                <a:cxn ang="0">
                  <a:pos x="92" y="308"/>
                </a:cxn>
                <a:cxn ang="0">
                  <a:pos x="72" y="360"/>
                </a:cxn>
                <a:cxn ang="0">
                  <a:pos x="54" y="412"/>
                </a:cxn>
                <a:cxn ang="0">
                  <a:pos x="38" y="465"/>
                </a:cxn>
                <a:cxn ang="0">
                  <a:pos x="25" y="517"/>
                </a:cxn>
                <a:cxn ang="0">
                  <a:pos x="13" y="571"/>
                </a:cxn>
                <a:cxn ang="0">
                  <a:pos x="5" y="625"/>
                </a:cxn>
                <a:cxn ang="0">
                  <a:pos x="23" y="635"/>
                </a:cxn>
                <a:cxn ang="0">
                  <a:pos x="71" y="603"/>
                </a:cxn>
                <a:cxn ang="0">
                  <a:pos x="118" y="572"/>
                </a:cxn>
                <a:cxn ang="0">
                  <a:pos x="168" y="544"/>
                </a:cxn>
                <a:cxn ang="0">
                  <a:pos x="218" y="518"/>
                </a:cxn>
                <a:cxn ang="0">
                  <a:pos x="269" y="494"/>
                </a:cxn>
                <a:cxn ang="0">
                  <a:pos x="322" y="472"/>
                </a:cxn>
                <a:cxn ang="0">
                  <a:pos x="375" y="453"/>
                </a:cxn>
                <a:cxn ang="0">
                  <a:pos x="404" y="415"/>
                </a:cxn>
                <a:cxn ang="0">
                  <a:pos x="410" y="358"/>
                </a:cxn>
                <a:cxn ang="0">
                  <a:pos x="417" y="302"/>
                </a:cxn>
                <a:cxn ang="0">
                  <a:pos x="427" y="245"/>
                </a:cxn>
                <a:cxn ang="0">
                  <a:pos x="440" y="190"/>
                </a:cxn>
                <a:cxn ang="0">
                  <a:pos x="454" y="135"/>
                </a:cxn>
                <a:cxn ang="0">
                  <a:pos x="471" y="80"/>
                </a:cxn>
                <a:cxn ang="0">
                  <a:pos x="491" y="27"/>
                </a:cxn>
              </a:cxnLst>
              <a:rect l="0" t="0" r="r" b="b"/>
              <a:pathLst>
                <a:path w="502" h="652">
                  <a:moveTo>
                    <a:pt x="502" y="0"/>
                  </a:moveTo>
                  <a:lnTo>
                    <a:pt x="476" y="11"/>
                  </a:lnTo>
                  <a:lnTo>
                    <a:pt x="451" y="23"/>
                  </a:lnTo>
                  <a:lnTo>
                    <a:pt x="426" y="34"/>
                  </a:lnTo>
                  <a:lnTo>
                    <a:pt x="401" y="47"/>
                  </a:lnTo>
                  <a:lnTo>
                    <a:pt x="377" y="59"/>
                  </a:lnTo>
                  <a:lnTo>
                    <a:pt x="353" y="73"/>
                  </a:lnTo>
                  <a:lnTo>
                    <a:pt x="329" y="86"/>
                  </a:lnTo>
                  <a:lnTo>
                    <a:pt x="305" y="100"/>
                  </a:lnTo>
                  <a:lnTo>
                    <a:pt x="282" y="115"/>
                  </a:lnTo>
                  <a:lnTo>
                    <a:pt x="259" y="130"/>
                  </a:lnTo>
                  <a:lnTo>
                    <a:pt x="236" y="146"/>
                  </a:lnTo>
                  <a:lnTo>
                    <a:pt x="213" y="162"/>
                  </a:lnTo>
                  <a:lnTo>
                    <a:pt x="192" y="178"/>
                  </a:lnTo>
                  <a:lnTo>
                    <a:pt x="170" y="196"/>
                  </a:lnTo>
                  <a:lnTo>
                    <a:pt x="148" y="214"/>
                  </a:lnTo>
                  <a:lnTo>
                    <a:pt x="127" y="231"/>
                  </a:lnTo>
                  <a:lnTo>
                    <a:pt x="115" y="257"/>
                  </a:lnTo>
                  <a:lnTo>
                    <a:pt x="103" y="282"/>
                  </a:lnTo>
                  <a:lnTo>
                    <a:pt x="92" y="308"/>
                  </a:lnTo>
                  <a:lnTo>
                    <a:pt x="83" y="334"/>
                  </a:lnTo>
                  <a:lnTo>
                    <a:pt x="72" y="360"/>
                  </a:lnTo>
                  <a:lnTo>
                    <a:pt x="63" y="386"/>
                  </a:lnTo>
                  <a:lnTo>
                    <a:pt x="54" y="412"/>
                  </a:lnTo>
                  <a:lnTo>
                    <a:pt x="46" y="438"/>
                  </a:lnTo>
                  <a:lnTo>
                    <a:pt x="38" y="465"/>
                  </a:lnTo>
                  <a:lnTo>
                    <a:pt x="32" y="492"/>
                  </a:lnTo>
                  <a:lnTo>
                    <a:pt x="25" y="517"/>
                  </a:lnTo>
                  <a:lnTo>
                    <a:pt x="19" y="544"/>
                  </a:lnTo>
                  <a:lnTo>
                    <a:pt x="13" y="571"/>
                  </a:lnTo>
                  <a:lnTo>
                    <a:pt x="9" y="598"/>
                  </a:lnTo>
                  <a:lnTo>
                    <a:pt x="5" y="625"/>
                  </a:lnTo>
                  <a:lnTo>
                    <a:pt x="0" y="652"/>
                  </a:lnTo>
                  <a:lnTo>
                    <a:pt x="23" y="635"/>
                  </a:lnTo>
                  <a:lnTo>
                    <a:pt x="47" y="619"/>
                  </a:lnTo>
                  <a:lnTo>
                    <a:pt x="71" y="603"/>
                  </a:lnTo>
                  <a:lnTo>
                    <a:pt x="94" y="588"/>
                  </a:lnTo>
                  <a:lnTo>
                    <a:pt x="118" y="572"/>
                  </a:lnTo>
                  <a:lnTo>
                    <a:pt x="143" y="558"/>
                  </a:lnTo>
                  <a:lnTo>
                    <a:pt x="168" y="544"/>
                  </a:lnTo>
                  <a:lnTo>
                    <a:pt x="193" y="530"/>
                  </a:lnTo>
                  <a:lnTo>
                    <a:pt x="218" y="518"/>
                  </a:lnTo>
                  <a:lnTo>
                    <a:pt x="243" y="506"/>
                  </a:lnTo>
                  <a:lnTo>
                    <a:pt x="269" y="494"/>
                  </a:lnTo>
                  <a:lnTo>
                    <a:pt x="295" y="483"/>
                  </a:lnTo>
                  <a:lnTo>
                    <a:pt x="322" y="472"/>
                  </a:lnTo>
                  <a:lnTo>
                    <a:pt x="349" y="462"/>
                  </a:lnTo>
                  <a:lnTo>
                    <a:pt x="375" y="453"/>
                  </a:lnTo>
                  <a:lnTo>
                    <a:pt x="403" y="443"/>
                  </a:lnTo>
                  <a:lnTo>
                    <a:pt x="404" y="415"/>
                  </a:lnTo>
                  <a:lnTo>
                    <a:pt x="407" y="387"/>
                  </a:lnTo>
                  <a:lnTo>
                    <a:pt x="410" y="358"/>
                  </a:lnTo>
                  <a:lnTo>
                    <a:pt x="413" y="330"/>
                  </a:lnTo>
                  <a:lnTo>
                    <a:pt x="417" y="302"/>
                  </a:lnTo>
                  <a:lnTo>
                    <a:pt x="422" y="273"/>
                  </a:lnTo>
                  <a:lnTo>
                    <a:pt x="427" y="245"/>
                  </a:lnTo>
                  <a:lnTo>
                    <a:pt x="434" y="217"/>
                  </a:lnTo>
                  <a:lnTo>
                    <a:pt x="440" y="190"/>
                  </a:lnTo>
                  <a:lnTo>
                    <a:pt x="447" y="162"/>
                  </a:lnTo>
                  <a:lnTo>
                    <a:pt x="454" y="135"/>
                  </a:lnTo>
                  <a:lnTo>
                    <a:pt x="463" y="108"/>
                  </a:lnTo>
                  <a:lnTo>
                    <a:pt x="471" y="80"/>
                  </a:lnTo>
                  <a:lnTo>
                    <a:pt x="481" y="54"/>
                  </a:lnTo>
                  <a:lnTo>
                    <a:pt x="491" y="27"/>
                  </a:lnTo>
                  <a:lnTo>
                    <a:pt x="502" y="0"/>
                  </a:lnTo>
                  <a:close/>
                </a:path>
              </a:pathLst>
            </a:custGeom>
            <a:solidFill>
              <a:srgbClr val="ED540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16"/>
            <p:cNvSpPr>
              <a:spLocks/>
            </p:cNvSpPr>
            <p:nvPr userDrawn="1"/>
          </p:nvSpPr>
          <p:spPr bwMode="auto">
            <a:xfrm>
              <a:off x="4112" y="3311"/>
              <a:ext cx="64" cy="65"/>
            </a:xfrm>
            <a:custGeom>
              <a:avLst/>
              <a:gdLst/>
              <a:ahLst/>
              <a:cxnLst>
                <a:cxn ang="0">
                  <a:pos x="194" y="0"/>
                </a:cxn>
                <a:cxn ang="0">
                  <a:pos x="167" y="22"/>
                </a:cxn>
                <a:cxn ang="0">
                  <a:pos x="141" y="44"/>
                </a:cxn>
                <a:cxn ang="0">
                  <a:pos x="115" y="67"/>
                </a:cxn>
                <a:cxn ang="0">
                  <a:pos x="90" y="91"/>
                </a:cxn>
                <a:cxn ang="0">
                  <a:pos x="67" y="116"/>
                </a:cxn>
                <a:cxn ang="0">
                  <a:pos x="43" y="142"/>
                </a:cxn>
                <a:cxn ang="0">
                  <a:pos x="21" y="168"/>
                </a:cxn>
                <a:cxn ang="0">
                  <a:pos x="0" y="195"/>
                </a:cxn>
                <a:cxn ang="0">
                  <a:pos x="28" y="193"/>
                </a:cxn>
                <a:cxn ang="0">
                  <a:pos x="57" y="190"/>
                </a:cxn>
                <a:cxn ang="0">
                  <a:pos x="85" y="189"/>
                </a:cxn>
                <a:cxn ang="0">
                  <a:pos x="114" y="189"/>
                </a:cxn>
                <a:cxn ang="0">
                  <a:pos x="133" y="189"/>
                </a:cxn>
                <a:cxn ang="0">
                  <a:pos x="152" y="190"/>
                </a:cxn>
                <a:cxn ang="0">
                  <a:pos x="171" y="190"/>
                </a:cxn>
                <a:cxn ang="0">
                  <a:pos x="191" y="191"/>
                </a:cxn>
                <a:cxn ang="0">
                  <a:pos x="191" y="191"/>
                </a:cxn>
                <a:cxn ang="0">
                  <a:pos x="191" y="191"/>
                </a:cxn>
                <a:cxn ang="0">
                  <a:pos x="191" y="191"/>
                </a:cxn>
                <a:cxn ang="0">
                  <a:pos x="191" y="191"/>
                </a:cxn>
                <a:cxn ang="0">
                  <a:pos x="191" y="191"/>
                </a:cxn>
                <a:cxn ang="0">
                  <a:pos x="191" y="191"/>
                </a:cxn>
                <a:cxn ang="0">
                  <a:pos x="191" y="191"/>
                </a:cxn>
                <a:cxn ang="0">
                  <a:pos x="190" y="168"/>
                </a:cxn>
                <a:cxn ang="0">
                  <a:pos x="189" y="143"/>
                </a:cxn>
                <a:cxn ang="0">
                  <a:pos x="189" y="119"/>
                </a:cxn>
                <a:cxn ang="0">
                  <a:pos x="189" y="95"/>
                </a:cxn>
                <a:cxn ang="0">
                  <a:pos x="190" y="72"/>
                </a:cxn>
                <a:cxn ang="0">
                  <a:pos x="191" y="48"/>
                </a:cxn>
                <a:cxn ang="0">
                  <a:pos x="192" y="24"/>
                </a:cxn>
                <a:cxn ang="0">
                  <a:pos x="194" y="0"/>
                </a:cxn>
              </a:cxnLst>
              <a:rect l="0" t="0" r="r" b="b"/>
              <a:pathLst>
                <a:path w="194" h="195">
                  <a:moveTo>
                    <a:pt x="194" y="0"/>
                  </a:moveTo>
                  <a:lnTo>
                    <a:pt x="167" y="22"/>
                  </a:lnTo>
                  <a:lnTo>
                    <a:pt x="141" y="44"/>
                  </a:lnTo>
                  <a:lnTo>
                    <a:pt x="115" y="67"/>
                  </a:lnTo>
                  <a:lnTo>
                    <a:pt x="90" y="91"/>
                  </a:lnTo>
                  <a:lnTo>
                    <a:pt x="67" y="116"/>
                  </a:lnTo>
                  <a:lnTo>
                    <a:pt x="43" y="142"/>
                  </a:lnTo>
                  <a:lnTo>
                    <a:pt x="21" y="168"/>
                  </a:lnTo>
                  <a:lnTo>
                    <a:pt x="0" y="195"/>
                  </a:lnTo>
                  <a:lnTo>
                    <a:pt x="28" y="193"/>
                  </a:lnTo>
                  <a:lnTo>
                    <a:pt x="57" y="190"/>
                  </a:lnTo>
                  <a:lnTo>
                    <a:pt x="85" y="189"/>
                  </a:lnTo>
                  <a:lnTo>
                    <a:pt x="114" y="189"/>
                  </a:lnTo>
                  <a:lnTo>
                    <a:pt x="133" y="189"/>
                  </a:lnTo>
                  <a:lnTo>
                    <a:pt x="152" y="190"/>
                  </a:lnTo>
                  <a:lnTo>
                    <a:pt x="171" y="190"/>
                  </a:lnTo>
                  <a:lnTo>
                    <a:pt x="191" y="191"/>
                  </a:lnTo>
                  <a:lnTo>
                    <a:pt x="191" y="191"/>
                  </a:lnTo>
                  <a:lnTo>
                    <a:pt x="191" y="191"/>
                  </a:lnTo>
                  <a:lnTo>
                    <a:pt x="191" y="191"/>
                  </a:lnTo>
                  <a:lnTo>
                    <a:pt x="191" y="191"/>
                  </a:lnTo>
                  <a:lnTo>
                    <a:pt x="191" y="191"/>
                  </a:lnTo>
                  <a:lnTo>
                    <a:pt x="191" y="191"/>
                  </a:lnTo>
                  <a:lnTo>
                    <a:pt x="191" y="191"/>
                  </a:lnTo>
                  <a:lnTo>
                    <a:pt x="190" y="168"/>
                  </a:lnTo>
                  <a:lnTo>
                    <a:pt x="189" y="143"/>
                  </a:lnTo>
                  <a:lnTo>
                    <a:pt x="189" y="119"/>
                  </a:lnTo>
                  <a:lnTo>
                    <a:pt x="189" y="95"/>
                  </a:lnTo>
                  <a:lnTo>
                    <a:pt x="190" y="72"/>
                  </a:lnTo>
                  <a:lnTo>
                    <a:pt x="191" y="48"/>
                  </a:lnTo>
                  <a:lnTo>
                    <a:pt x="192" y="24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rgbClr val="ED540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17"/>
            <p:cNvSpPr>
              <a:spLocks/>
            </p:cNvSpPr>
            <p:nvPr userDrawn="1"/>
          </p:nvSpPr>
          <p:spPr bwMode="auto">
            <a:xfrm>
              <a:off x="3971" y="3171"/>
              <a:ext cx="78" cy="78"/>
            </a:xfrm>
            <a:custGeom>
              <a:avLst/>
              <a:gdLst/>
              <a:ahLst/>
              <a:cxnLst>
                <a:cxn ang="0">
                  <a:pos x="235" y="0"/>
                </a:cxn>
                <a:cxn ang="0">
                  <a:pos x="202" y="26"/>
                </a:cxn>
                <a:cxn ang="0">
                  <a:pos x="171" y="53"/>
                </a:cxn>
                <a:cxn ang="0">
                  <a:pos x="140" y="81"/>
                </a:cxn>
                <a:cxn ang="0">
                  <a:pos x="110" y="110"/>
                </a:cxn>
                <a:cxn ang="0">
                  <a:pos x="80" y="141"/>
                </a:cxn>
                <a:cxn ang="0">
                  <a:pos x="52" y="172"/>
                </a:cxn>
                <a:cxn ang="0">
                  <a:pos x="25" y="203"/>
                </a:cxn>
                <a:cxn ang="0">
                  <a:pos x="0" y="235"/>
                </a:cxn>
                <a:cxn ang="0">
                  <a:pos x="34" y="232"/>
                </a:cxn>
                <a:cxn ang="0">
                  <a:pos x="70" y="230"/>
                </a:cxn>
                <a:cxn ang="0">
                  <a:pos x="104" y="229"/>
                </a:cxn>
                <a:cxn ang="0">
                  <a:pos x="139" y="229"/>
                </a:cxn>
                <a:cxn ang="0">
                  <a:pos x="161" y="229"/>
                </a:cxn>
                <a:cxn ang="0">
                  <a:pos x="185" y="229"/>
                </a:cxn>
                <a:cxn ang="0">
                  <a:pos x="208" y="230"/>
                </a:cxn>
                <a:cxn ang="0">
                  <a:pos x="232" y="231"/>
                </a:cxn>
                <a:cxn ang="0">
                  <a:pos x="229" y="202"/>
                </a:cxn>
                <a:cxn ang="0">
                  <a:pos x="228" y="174"/>
                </a:cxn>
                <a:cxn ang="0">
                  <a:pos x="228" y="145"/>
                </a:cxn>
                <a:cxn ang="0">
                  <a:pos x="228" y="116"/>
                </a:cxn>
                <a:cxn ang="0">
                  <a:pos x="229" y="87"/>
                </a:cxn>
                <a:cxn ang="0">
                  <a:pos x="231" y="59"/>
                </a:cxn>
                <a:cxn ang="0">
                  <a:pos x="233" y="29"/>
                </a:cxn>
                <a:cxn ang="0">
                  <a:pos x="235" y="0"/>
                </a:cxn>
              </a:cxnLst>
              <a:rect l="0" t="0" r="r" b="b"/>
              <a:pathLst>
                <a:path w="235" h="235">
                  <a:moveTo>
                    <a:pt x="235" y="0"/>
                  </a:moveTo>
                  <a:lnTo>
                    <a:pt x="202" y="26"/>
                  </a:lnTo>
                  <a:lnTo>
                    <a:pt x="171" y="53"/>
                  </a:lnTo>
                  <a:lnTo>
                    <a:pt x="140" y="81"/>
                  </a:lnTo>
                  <a:lnTo>
                    <a:pt x="110" y="110"/>
                  </a:lnTo>
                  <a:lnTo>
                    <a:pt x="80" y="141"/>
                  </a:lnTo>
                  <a:lnTo>
                    <a:pt x="52" y="172"/>
                  </a:lnTo>
                  <a:lnTo>
                    <a:pt x="25" y="203"/>
                  </a:lnTo>
                  <a:lnTo>
                    <a:pt x="0" y="235"/>
                  </a:lnTo>
                  <a:lnTo>
                    <a:pt x="34" y="232"/>
                  </a:lnTo>
                  <a:lnTo>
                    <a:pt x="70" y="230"/>
                  </a:lnTo>
                  <a:lnTo>
                    <a:pt x="104" y="229"/>
                  </a:lnTo>
                  <a:lnTo>
                    <a:pt x="139" y="229"/>
                  </a:lnTo>
                  <a:lnTo>
                    <a:pt x="161" y="229"/>
                  </a:lnTo>
                  <a:lnTo>
                    <a:pt x="185" y="229"/>
                  </a:lnTo>
                  <a:lnTo>
                    <a:pt x="208" y="230"/>
                  </a:lnTo>
                  <a:lnTo>
                    <a:pt x="232" y="231"/>
                  </a:lnTo>
                  <a:lnTo>
                    <a:pt x="229" y="202"/>
                  </a:lnTo>
                  <a:lnTo>
                    <a:pt x="228" y="174"/>
                  </a:lnTo>
                  <a:lnTo>
                    <a:pt x="228" y="145"/>
                  </a:lnTo>
                  <a:lnTo>
                    <a:pt x="228" y="116"/>
                  </a:lnTo>
                  <a:lnTo>
                    <a:pt x="229" y="87"/>
                  </a:lnTo>
                  <a:lnTo>
                    <a:pt x="231" y="59"/>
                  </a:lnTo>
                  <a:lnTo>
                    <a:pt x="233" y="29"/>
                  </a:lnTo>
                  <a:lnTo>
                    <a:pt x="235" y="0"/>
                  </a:lnTo>
                  <a:close/>
                </a:path>
              </a:pathLst>
            </a:custGeom>
            <a:solidFill>
              <a:srgbClr val="ED540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18"/>
            <p:cNvSpPr>
              <a:spLocks/>
            </p:cNvSpPr>
            <p:nvPr userDrawn="1"/>
          </p:nvSpPr>
          <p:spPr bwMode="auto">
            <a:xfrm>
              <a:off x="4048" y="3081"/>
              <a:ext cx="217" cy="167"/>
            </a:xfrm>
            <a:custGeom>
              <a:avLst/>
              <a:gdLst/>
              <a:ahLst/>
              <a:cxnLst>
                <a:cxn ang="0">
                  <a:pos x="624" y="4"/>
                </a:cxn>
                <a:cxn ang="0">
                  <a:pos x="570" y="12"/>
                </a:cxn>
                <a:cxn ang="0">
                  <a:pos x="516" y="24"/>
                </a:cxn>
                <a:cxn ang="0">
                  <a:pos x="463" y="37"/>
                </a:cxn>
                <a:cxn ang="0">
                  <a:pos x="410" y="53"/>
                </a:cxn>
                <a:cxn ang="0">
                  <a:pos x="358" y="71"/>
                </a:cxn>
                <a:cxn ang="0">
                  <a:pos x="306" y="91"/>
                </a:cxn>
                <a:cxn ang="0">
                  <a:pos x="256" y="114"/>
                </a:cxn>
                <a:cxn ang="0">
                  <a:pos x="212" y="147"/>
                </a:cxn>
                <a:cxn ang="0">
                  <a:pos x="177" y="191"/>
                </a:cxn>
                <a:cxn ang="0">
                  <a:pos x="144" y="235"/>
                </a:cxn>
                <a:cxn ang="0">
                  <a:pos x="113" y="281"/>
                </a:cxn>
                <a:cxn ang="0">
                  <a:pos x="85" y="328"/>
                </a:cxn>
                <a:cxn ang="0">
                  <a:pos x="58" y="376"/>
                </a:cxn>
                <a:cxn ang="0">
                  <a:pos x="33" y="425"/>
                </a:cxn>
                <a:cxn ang="0">
                  <a:pos x="10" y="475"/>
                </a:cxn>
                <a:cxn ang="0">
                  <a:pos x="26" y="490"/>
                </a:cxn>
                <a:cxn ang="0">
                  <a:pos x="80" y="470"/>
                </a:cxn>
                <a:cxn ang="0">
                  <a:pos x="134" y="453"/>
                </a:cxn>
                <a:cxn ang="0">
                  <a:pos x="189" y="438"/>
                </a:cxn>
                <a:cxn ang="0">
                  <a:pos x="244" y="426"/>
                </a:cxn>
                <a:cxn ang="0">
                  <a:pos x="300" y="416"/>
                </a:cxn>
                <a:cxn ang="0">
                  <a:pos x="356" y="409"/>
                </a:cxn>
                <a:cxn ang="0">
                  <a:pos x="413" y="403"/>
                </a:cxn>
                <a:cxn ang="0">
                  <a:pos x="451" y="374"/>
                </a:cxn>
                <a:cxn ang="0">
                  <a:pos x="470" y="321"/>
                </a:cxn>
                <a:cxn ang="0">
                  <a:pos x="492" y="268"/>
                </a:cxn>
                <a:cxn ang="0">
                  <a:pos x="516" y="216"/>
                </a:cxn>
                <a:cxn ang="0">
                  <a:pos x="543" y="167"/>
                </a:cxn>
                <a:cxn ang="0">
                  <a:pos x="571" y="117"/>
                </a:cxn>
                <a:cxn ang="0">
                  <a:pos x="601" y="70"/>
                </a:cxn>
                <a:cxn ang="0">
                  <a:pos x="635" y="22"/>
                </a:cxn>
              </a:cxnLst>
              <a:rect l="0" t="0" r="r" b="b"/>
              <a:pathLst>
                <a:path w="651" h="499">
                  <a:moveTo>
                    <a:pt x="651" y="0"/>
                  </a:moveTo>
                  <a:lnTo>
                    <a:pt x="624" y="4"/>
                  </a:lnTo>
                  <a:lnTo>
                    <a:pt x="597" y="8"/>
                  </a:lnTo>
                  <a:lnTo>
                    <a:pt x="570" y="12"/>
                  </a:lnTo>
                  <a:lnTo>
                    <a:pt x="543" y="18"/>
                  </a:lnTo>
                  <a:lnTo>
                    <a:pt x="516" y="24"/>
                  </a:lnTo>
                  <a:lnTo>
                    <a:pt x="490" y="31"/>
                  </a:lnTo>
                  <a:lnTo>
                    <a:pt x="463" y="37"/>
                  </a:lnTo>
                  <a:lnTo>
                    <a:pt x="437" y="45"/>
                  </a:lnTo>
                  <a:lnTo>
                    <a:pt x="410" y="53"/>
                  </a:lnTo>
                  <a:lnTo>
                    <a:pt x="384" y="62"/>
                  </a:lnTo>
                  <a:lnTo>
                    <a:pt x="358" y="71"/>
                  </a:lnTo>
                  <a:lnTo>
                    <a:pt x="332" y="82"/>
                  </a:lnTo>
                  <a:lnTo>
                    <a:pt x="306" y="91"/>
                  </a:lnTo>
                  <a:lnTo>
                    <a:pt x="280" y="102"/>
                  </a:lnTo>
                  <a:lnTo>
                    <a:pt x="256" y="114"/>
                  </a:lnTo>
                  <a:lnTo>
                    <a:pt x="231" y="126"/>
                  </a:lnTo>
                  <a:lnTo>
                    <a:pt x="212" y="147"/>
                  </a:lnTo>
                  <a:lnTo>
                    <a:pt x="194" y="169"/>
                  </a:lnTo>
                  <a:lnTo>
                    <a:pt x="177" y="191"/>
                  </a:lnTo>
                  <a:lnTo>
                    <a:pt x="161" y="212"/>
                  </a:lnTo>
                  <a:lnTo>
                    <a:pt x="144" y="235"/>
                  </a:lnTo>
                  <a:lnTo>
                    <a:pt x="128" y="258"/>
                  </a:lnTo>
                  <a:lnTo>
                    <a:pt x="113" y="281"/>
                  </a:lnTo>
                  <a:lnTo>
                    <a:pt x="99" y="304"/>
                  </a:lnTo>
                  <a:lnTo>
                    <a:pt x="85" y="328"/>
                  </a:lnTo>
                  <a:lnTo>
                    <a:pt x="71" y="351"/>
                  </a:lnTo>
                  <a:lnTo>
                    <a:pt x="58" y="376"/>
                  </a:lnTo>
                  <a:lnTo>
                    <a:pt x="45" y="400"/>
                  </a:lnTo>
                  <a:lnTo>
                    <a:pt x="33" y="425"/>
                  </a:lnTo>
                  <a:lnTo>
                    <a:pt x="21" y="450"/>
                  </a:lnTo>
                  <a:lnTo>
                    <a:pt x="10" y="475"/>
                  </a:lnTo>
                  <a:lnTo>
                    <a:pt x="0" y="499"/>
                  </a:lnTo>
                  <a:lnTo>
                    <a:pt x="26" y="490"/>
                  </a:lnTo>
                  <a:lnTo>
                    <a:pt x="53" y="479"/>
                  </a:lnTo>
                  <a:lnTo>
                    <a:pt x="80" y="470"/>
                  </a:lnTo>
                  <a:lnTo>
                    <a:pt x="107" y="462"/>
                  </a:lnTo>
                  <a:lnTo>
                    <a:pt x="134" y="453"/>
                  </a:lnTo>
                  <a:lnTo>
                    <a:pt x="161" y="445"/>
                  </a:lnTo>
                  <a:lnTo>
                    <a:pt x="189" y="438"/>
                  </a:lnTo>
                  <a:lnTo>
                    <a:pt x="216" y="431"/>
                  </a:lnTo>
                  <a:lnTo>
                    <a:pt x="244" y="426"/>
                  </a:lnTo>
                  <a:lnTo>
                    <a:pt x="272" y="421"/>
                  </a:lnTo>
                  <a:lnTo>
                    <a:pt x="300" y="416"/>
                  </a:lnTo>
                  <a:lnTo>
                    <a:pt x="328" y="412"/>
                  </a:lnTo>
                  <a:lnTo>
                    <a:pt x="356" y="409"/>
                  </a:lnTo>
                  <a:lnTo>
                    <a:pt x="385" y="405"/>
                  </a:lnTo>
                  <a:lnTo>
                    <a:pt x="413" y="403"/>
                  </a:lnTo>
                  <a:lnTo>
                    <a:pt x="441" y="402"/>
                  </a:lnTo>
                  <a:lnTo>
                    <a:pt x="451" y="374"/>
                  </a:lnTo>
                  <a:lnTo>
                    <a:pt x="460" y="348"/>
                  </a:lnTo>
                  <a:lnTo>
                    <a:pt x="470" y="321"/>
                  </a:lnTo>
                  <a:lnTo>
                    <a:pt x="481" y="294"/>
                  </a:lnTo>
                  <a:lnTo>
                    <a:pt x="492" y="268"/>
                  </a:lnTo>
                  <a:lnTo>
                    <a:pt x="504" y="242"/>
                  </a:lnTo>
                  <a:lnTo>
                    <a:pt x="516" y="216"/>
                  </a:lnTo>
                  <a:lnTo>
                    <a:pt x="529" y="192"/>
                  </a:lnTo>
                  <a:lnTo>
                    <a:pt x="543" y="167"/>
                  </a:lnTo>
                  <a:lnTo>
                    <a:pt x="557" y="142"/>
                  </a:lnTo>
                  <a:lnTo>
                    <a:pt x="571" y="117"/>
                  </a:lnTo>
                  <a:lnTo>
                    <a:pt x="586" y="93"/>
                  </a:lnTo>
                  <a:lnTo>
                    <a:pt x="601" y="70"/>
                  </a:lnTo>
                  <a:lnTo>
                    <a:pt x="617" y="46"/>
                  </a:lnTo>
                  <a:lnTo>
                    <a:pt x="635" y="22"/>
                  </a:lnTo>
                  <a:lnTo>
                    <a:pt x="651" y="0"/>
                  </a:lnTo>
                  <a:close/>
                </a:path>
              </a:pathLst>
            </a:custGeom>
            <a:solidFill>
              <a:srgbClr val="ED540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19"/>
            <p:cNvSpPr>
              <a:spLocks noEditPoints="1"/>
            </p:cNvSpPr>
            <p:nvPr userDrawn="1"/>
          </p:nvSpPr>
          <p:spPr bwMode="auto">
            <a:xfrm>
              <a:off x="4239" y="3154"/>
              <a:ext cx="242" cy="199"/>
            </a:xfrm>
            <a:custGeom>
              <a:avLst/>
              <a:gdLst/>
              <a:ahLst/>
              <a:cxnLst>
                <a:cxn ang="0">
                  <a:pos x="454" y="241"/>
                </a:cxn>
                <a:cxn ang="0">
                  <a:pos x="384" y="246"/>
                </a:cxn>
                <a:cxn ang="0">
                  <a:pos x="349" y="249"/>
                </a:cxn>
                <a:cxn ang="0">
                  <a:pos x="349" y="249"/>
                </a:cxn>
                <a:cxn ang="0">
                  <a:pos x="322" y="288"/>
                </a:cxn>
                <a:cxn ang="0">
                  <a:pos x="271" y="367"/>
                </a:cxn>
                <a:cxn ang="0">
                  <a:pos x="228" y="451"/>
                </a:cxn>
                <a:cxn ang="0">
                  <a:pos x="191" y="538"/>
                </a:cxn>
                <a:cxn ang="0">
                  <a:pos x="189" y="581"/>
                </a:cxn>
                <a:cxn ang="0">
                  <a:pos x="215" y="581"/>
                </a:cxn>
                <a:cxn ang="0">
                  <a:pos x="252" y="581"/>
                </a:cxn>
                <a:cxn ang="0">
                  <a:pos x="300" y="584"/>
                </a:cxn>
                <a:cxn ang="0">
                  <a:pos x="348" y="588"/>
                </a:cxn>
                <a:cxn ang="0">
                  <a:pos x="395" y="594"/>
                </a:cxn>
                <a:cxn ang="0">
                  <a:pos x="442" y="581"/>
                </a:cxn>
                <a:cxn ang="0">
                  <a:pos x="489" y="550"/>
                </a:cxn>
                <a:cxn ang="0">
                  <a:pos x="539" y="521"/>
                </a:cxn>
                <a:cxn ang="0">
                  <a:pos x="591" y="496"/>
                </a:cxn>
                <a:cxn ang="0">
                  <a:pos x="627" y="455"/>
                </a:cxn>
                <a:cxn ang="0">
                  <a:pos x="651" y="399"/>
                </a:cxn>
                <a:cxn ang="0">
                  <a:pos x="678" y="344"/>
                </a:cxn>
                <a:cxn ang="0">
                  <a:pos x="708" y="291"/>
                </a:cxn>
                <a:cxn ang="0">
                  <a:pos x="696" y="260"/>
                </a:cxn>
                <a:cxn ang="0">
                  <a:pos x="636" y="250"/>
                </a:cxn>
                <a:cxn ang="0">
                  <a:pos x="578" y="244"/>
                </a:cxn>
                <a:cxn ang="0">
                  <a:pos x="518" y="240"/>
                </a:cxn>
                <a:cxn ang="0">
                  <a:pos x="163" y="203"/>
                </a:cxn>
                <a:cxn ang="0">
                  <a:pos x="120" y="237"/>
                </a:cxn>
                <a:cxn ang="0">
                  <a:pos x="78" y="275"/>
                </a:cxn>
                <a:cxn ang="0">
                  <a:pos x="38" y="314"/>
                </a:cxn>
                <a:cxn ang="0">
                  <a:pos x="0" y="354"/>
                </a:cxn>
                <a:cxn ang="0">
                  <a:pos x="84" y="317"/>
                </a:cxn>
                <a:cxn ang="0">
                  <a:pos x="171" y="287"/>
                </a:cxn>
                <a:cxn ang="0">
                  <a:pos x="259" y="264"/>
                </a:cxn>
                <a:cxn ang="0">
                  <a:pos x="349" y="249"/>
                </a:cxn>
                <a:cxn ang="0">
                  <a:pos x="302" y="235"/>
                </a:cxn>
                <a:cxn ang="0">
                  <a:pos x="257" y="222"/>
                </a:cxn>
                <a:cxn ang="0">
                  <a:pos x="211" y="211"/>
                </a:cxn>
                <a:cxn ang="0">
                  <a:pos x="163" y="203"/>
                </a:cxn>
                <a:cxn ang="0">
                  <a:pos x="588" y="6"/>
                </a:cxn>
                <a:cxn ang="0">
                  <a:pos x="534" y="19"/>
                </a:cxn>
                <a:cxn ang="0">
                  <a:pos x="481" y="35"/>
                </a:cxn>
                <a:cxn ang="0">
                  <a:pos x="428" y="55"/>
                </a:cxn>
                <a:cxn ang="0">
                  <a:pos x="393" y="88"/>
                </a:cxn>
                <a:cxn ang="0">
                  <a:pos x="379" y="133"/>
                </a:cxn>
                <a:cxn ang="0">
                  <a:pos x="366" y="179"/>
                </a:cxn>
                <a:cxn ang="0">
                  <a:pos x="354" y="225"/>
                </a:cxn>
                <a:cxn ang="0">
                  <a:pos x="377" y="213"/>
                </a:cxn>
                <a:cxn ang="0">
                  <a:pos x="438" y="146"/>
                </a:cxn>
                <a:cxn ang="0">
                  <a:pos x="504" y="84"/>
                </a:cxn>
                <a:cxn ang="0">
                  <a:pos x="577" y="27"/>
                </a:cxn>
              </a:cxnLst>
              <a:rect l="0" t="0" r="r" b="b"/>
              <a:pathLst>
                <a:path w="725" h="598">
                  <a:moveTo>
                    <a:pt x="488" y="240"/>
                  </a:moveTo>
                  <a:lnTo>
                    <a:pt x="454" y="241"/>
                  </a:lnTo>
                  <a:lnTo>
                    <a:pt x="419" y="242"/>
                  </a:lnTo>
                  <a:lnTo>
                    <a:pt x="384" y="246"/>
                  </a:lnTo>
                  <a:lnTo>
                    <a:pt x="349" y="249"/>
                  </a:lnTo>
                  <a:lnTo>
                    <a:pt x="349" y="249"/>
                  </a:lnTo>
                  <a:lnTo>
                    <a:pt x="349" y="249"/>
                  </a:lnTo>
                  <a:lnTo>
                    <a:pt x="349" y="249"/>
                  </a:lnTo>
                  <a:lnTo>
                    <a:pt x="349" y="249"/>
                  </a:lnTo>
                  <a:lnTo>
                    <a:pt x="322" y="288"/>
                  </a:lnTo>
                  <a:lnTo>
                    <a:pt x="295" y="327"/>
                  </a:lnTo>
                  <a:lnTo>
                    <a:pt x="271" y="367"/>
                  </a:lnTo>
                  <a:lnTo>
                    <a:pt x="248" y="409"/>
                  </a:lnTo>
                  <a:lnTo>
                    <a:pt x="228" y="451"/>
                  </a:lnTo>
                  <a:lnTo>
                    <a:pt x="208" y="494"/>
                  </a:lnTo>
                  <a:lnTo>
                    <a:pt x="191" y="538"/>
                  </a:lnTo>
                  <a:lnTo>
                    <a:pt x="176" y="583"/>
                  </a:lnTo>
                  <a:lnTo>
                    <a:pt x="189" y="581"/>
                  </a:lnTo>
                  <a:lnTo>
                    <a:pt x="202" y="581"/>
                  </a:lnTo>
                  <a:lnTo>
                    <a:pt x="215" y="581"/>
                  </a:lnTo>
                  <a:lnTo>
                    <a:pt x="228" y="581"/>
                  </a:lnTo>
                  <a:lnTo>
                    <a:pt x="252" y="581"/>
                  </a:lnTo>
                  <a:lnTo>
                    <a:pt x="276" y="583"/>
                  </a:lnTo>
                  <a:lnTo>
                    <a:pt x="300" y="584"/>
                  </a:lnTo>
                  <a:lnTo>
                    <a:pt x="324" y="586"/>
                  </a:lnTo>
                  <a:lnTo>
                    <a:pt x="348" y="588"/>
                  </a:lnTo>
                  <a:lnTo>
                    <a:pt x="372" y="590"/>
                  </a:lnTo>
                  <a:lnTo>
                    <a:pt x="395" y="594"/>
                  </a:lnTo>
                  <a:lnTo>
                    <a:pt x="419" y="598"/>
                  </a:lnTo>
                  <a:lnTo>
                    <a:pt x="442" y="581"/>
                  </a:lnTo>
                  <a:lnTo>
                    <a:pt x="465" y="565"/>
                  </a:lnTo>
                  <a:lnTo>
                    <a:pt x="489" y="550"/>
                  </a:lnTo>
                  <a:lnTo>
                    <a:pt x="514" y="535"/>
                  </a:lnTo>
                  <a:lnTo>
                    <a:pt x="539" y="521"/>
                  </a:lnTo>
                  <a:lnTo>
                    <a:pt x="565" y="508"/>
                  </a:lnTo>
                  <a:lnTo>
                    <a:pt x="591" y="496"/>
                  </a:lnTo>
                  <a:lnTo>
                    <a:pt x="616" y="484"/>
                  </a:lnTo>
                  <a:lnTo>
                    <a:pt x="627" y="455"/>
                  </a:lnTo>
                  <a:lnTo>
                    <a:pt x="638" y="427"/>
                  </a:lnTo>
                  <a:lnTo>
                    <a:pt x="651" y="399"/>
                  </a:lnTo>
                  <a:lnTo>
                    <a:pt x="664" y="372"/>
                  </a:lnTo>
                  <a:lnTo>
                    <a:pt x="678" y="344"/>
                  </a:lnTo>
                  <a:lnTo>
                    <a:pt x="693" y="318"/>
                  </a:lnTo>
                  <a:lnTo>
                    <a:pt x="708" y="291"/>
                  </a:lnTo>
                  <a:lnTo>
                    <a:pt x="725" y="266"/>
                  </a:lnTo>
                  <a:lnTo>
                    <a:pt x="696" y="260"/>
                  </a:lnTo>
                  <a:lnTo>
                    <a:pt x="666" y="254"/>
                  </a:lnTo>
                  <a:lnTo>
                    <a:pt x="636" y="250"/>
                  </a:lnTo>
                  <a:lnTo>
                    <a:pt x="607" y="247"/>
                  </a:lnTo>
                  <a:lnTo>
                    <a:pt x="578" y="244"/>
                  </a:lnTo>
                  <a:lnTo>
                    <a:pt x="548" y="242"/>
                  </a:lnTo>
                  <a:lnTo>
                    <a:pt x="518" y="240"/>
                  </a:lnTo>
                  <a:lnTo>
                    <a:pt x="488" y="240"/>
                  </a:lnTo>
                  <a:close/>
                  <a:moveTo>
                    <a:pt x="163" y="203"/>
                  </a:moveTo>
                  <a:lnTo>
                    <a:pt x="141" y="220"/>
                  </a:lnTo>
                  <a:lnTo>
                    <a:pt x="120" y="237"/>
                  </a:lnTo>
                  <a:lnTo>
                    <a:pt x="98" y="255"/>
                  </a:lnTo>
                  <a:lnTo>
                    <a:pt x="78" y="275"/>
                  </a:lnTo>
                  <a:lnTo>
                    <a:pt x="57" y="294"/>
                  </a:lnTo>
                  <a:lnTo>
                    <a:pt x="38" y="314"/>
                  </a:lnTo>
                  <a:lnTo>
                    <a:pt x="18" y="333"/>
                  </a:lnTo>
                  <a:lnTo>
                    <a:pt x="0" y="354"/>
                  </a:lnTo>
                  <a:lnTo>
                    <a:pt x="42" y="334"/>
                  </a:lnTo>
                  <a:lnTo>
                    <a:pt x="84" y="317"/>
                  </a:lnTo>
                  <a:lnTo>
                    <a:pt x="127" y="301"/>
                  </a:lnTo>
                  <a:lnTo>
                    <a:pt x="171" y="287"/>
                  </a:lnTo>
                  <a:lnTo>
                    <a:pt x="215" y="275"/>
                  </a:lnTo>
                  <a:lnTo>
                    <a:pt x="259" y="264"/>
                  </a:lnTo>
                  <a:lnTo>
                    <a:pt x="303" y="255"/>
                  </a:lnTo>
                  <a:lnTo>
                    <a:pt x="349" y="249"/>
                  </a:lnTo>
                  <a:lnTo>
                    <a:pt x="326" y="241"/>
                  </a:lnTo>
                  <a:lnTo>
                    <a:pt x="302" y="235"/>
                  </a:lnTo>
                  <a:lnTo>
                    <a:pt x="280" y="228"/>
                  </a:lnTo>
                  <a:lnTo>
                    <a:pt x="257" y="222"/>
                  </a:lnTo>
                  <a:lnTo>
                    <a:pt x="233" y="217"/>
                  </a:lnTo>
                  <a:lnTo>
                    <a:pt x="211" y="211"/>
                  </a:lnTo>
                  <a:lnTo>
                    <a:pt x="187" y="207"/>
                  </a:lnTo>
                  <a:lnTo>
                    <a:pt x="163" y="203"/>
                  </a:lnTo>
                  <a:close/>
                  <a:moveTo>
                    <a:pt x="615" y="0"/>
                  </a:moveTo>
                  <a:lnTo>
                    <a:pt x="588" y="6"/>
                  </a:lnTo>
                  <a:lnTo>
                    <a:pt x="561" y="11"/>
                  </a:lnTo>
                  <a:lnTo>
                    <a:pt x="534" y="19"/>
                  </a:lnTo>
                  <a:lnTo>
                    <a:pt x="507" y="27"/>
                  </a:lnTo>
                  <a:lnTo>
                    <a:pt x="481" y="35"/>
                  </a:lnTo>
                  <a:lnTo>
                    <a:pt x="454" y="45"/>
                  </a:lnTo>
                  <a:lnTo>
                    <a:pt x="428" y="55"/>
                  </a:lnTo>
                  <a:lnTo>
                    <a:pt x="402" y="65"/>
                  </a:lnTo>
                  <a:lnTo>
                    <a:pt x="393" y="88"/>
                  </a:lnTo>
                  <a:lnTo>
                    <a:pt x="386" y="110"/>
                  </a:lnTo>
                  <a:lnTo>
                    <a:pt x="379" y="133"/>
                  </a:lnTo>
                  <a:lnTo>
                    <a:pt x="373" y="156"/>
                  </a:lnTo>
                  <a:lnTo>
                    <a:pt x="366" y="179"/>
                  </a:lnTo>
                  <a:lnTo>
                    <a:pt x="360" y="203"/>
                  </a:lnTo>
                  <a:lnTo>
                    <a:pt x="354" y="225"/>
                  </a:lnTo>
                  <a:lnTo>
                    <a:pt x="349" y="249"/>
                  </a:lnTo>
                  <a:lnTo>
                    <a:pt x="377" y="213"/>
                  </a:lnTo>
                  <a:lnTo>
                    <a:pt x="407" y="179"/>
                  </a:lnTo>
                  <a:lnTo>
                    <a:pt x="438" y="146"/>
                  </a:lnTo>
                  <a:lnTo>
                    <a:pt x="471" y="114"/>
                  </a:lnTo>
                  <a:lnTo>
                    <a:pt x="504" y="84"/>
                  </a:lnTo>
                  <a:lnTo>
                    <a:pt x="540" y="55"/>
                  </a:lnTo>
                  <a:lnTo>
                    <a:pt x="577" y="2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ED750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220"/>
            <p:cNvSpPr>
              <a:spLocks/>
            </p:cNvSpPr>
            <p:nvPr userDrawn="1"/>
          </p:nvSpPr>
          <p:spPr bwMode="auto">
            <a:xfrm>
              <a:off x="4379" y="3315"/>
              <a:ext cx="65" cy="51"/>
            </a:xfrm>
            <a:custGeom>
              <a:avLst/>
              <a:gdLst/>
              <a:ahLst/>
              <a:cxnLst>
                <a:cxn ang="0">
                  <a:pos x="197" y="0"/>
                </a:cxn>
                <a:cxn ang="0">
                  <a:pos x="172" y="12"/>
                </a:cxn>
                <a:cxn ang="0">
                  <a:pos x="146" y="24"/>
                </a:cxn>
                <a:cxn ang="0">
                  <a:pos x="120" y="37"/>
                </a:cxn>
                <a:cxn ang="0">
                  <a:pos x="95" y="51"/>
                </a:cxn>
                <a:cxn ang="0">
                  <a:pos x="70" y="66"/>
                </a:cxn>
                <a:cxn ang="0">
                  <a:pos x="46" y="81"/>
                </a:cxn>
                <a:cxn ang="0">
                  <a:pos x="23" y="97"/>
                </a:cxn>
                <a:cxn ang="0">
                  <a:pos x="0" y="114"/>
                </a:cxn>
                <a:cxn ang="0">
                  <a:pos x="39" y="121"/>
                </a:cxn>
                <a:cxn ang="0">
                  <a:pos x="78" y="131"/>
                </a:cxn>
                <a:cxn ang="0">
                  <a:pos x="116" y="141"/>
                </a:cxn>
                <a:cxn ang="0">
                  <a:pos x="153" y="152"/>
                </a:cxn>
                <a:cxn ang="0">
                  <a:pos x="162" y="114"/>
                </a:cxn>
                <a:cxn ang="0">
                  <a:pos x="173" y="76"/>
                </a:cxn>
                <a:cxn ang="0">
                  <a:pos x="185" y="38"/>
                </a:cxn>
                <a:cxn ang="0">
                  <a:pos x="197" y="0"/>
                </a:cxn>
              </a:cxnLst>
              <a:rect l="0" t="0" r="r" b="b"/>
              <a:pathLst>
                <a:path w="197" h="152">
                  <a:moveTo>
                    <a:pt x="197" y="0"/>
                  </a:moveTo>
                  <a:lnTo>
                    <a:pt x="172" y="12"/>
                  </a:lnTo>
                  <a:lnTo>
                    <a:pt x="146" y="24"/>
                  </a:lnTo>
                  <a:lnTo>
                    <a:pt x="120" y="37"/>
                  </a:lnTo>
                  <a:lnTo>
                    <a:pt x="95" y="51"/>
                  </a:lnTo>
                  <a:lnTo>
                    <a:pt x="70" y="66"/>
                  </a:lnTo>
                  <a:lnTo>
                    <a:pt x="46" y="81"/>
                  </a:lnTo>
                  <a:lnTo>
                    <a:pt x="23" y="97"/>
                  </a:lnTo>
                  <a:lnTo>
                    <a:pt x="0" y="114"/>
                  </a:lnTo>
                  <a:lnTo>
                    <a:pt x="39" y="121"/>
                  </a:lnTo>
                  <a:lnTo>
                    <a:pt x="78" y="131"/>
                  </a:lnTo>
                  <a:lnTo>
                    <a:pt x="116" y="141"/>
                  </a:lnTo>
                  <a:lnTo>
                    <a:pt x="153" y="152"/>
                  </a:lnTo>
                  <a:lnTo>
                    <a:pt x="162" y="114"/>
                  </a:lnTo>
                  <a:lnTo>
                    <a:pt x="173" y="76"/>
                  </a:lnTo>
                  <a:lnTo>
                    <a:pt x="185" y="38"/>
                  </a:lnTo>
                  <a:lnTo>
                    <a:pt x="197" y="0"/>
                  </a:lnTo>
                  <a:close/>
                </a:path>
              </a:pathLst>
            </a:custGeom>
            <a:solidFill>
              <a:srgbClr val="ED540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221"/>
            <p:cNvSpPr>
              <a:spLocks/>
            </p:cNvSpPr>
            <p:nvPr userDrawn="1"/>
          </p:nvSpPr>
          <p:spPr bwMode="auto">
            <a:xfrm>
              <a:off x="4175" y="3237"/>
              <a:ext cx="180" cy="138"/>
            </a:xfrm>
            <a:custGeom>
              <a:avLst/>
              <a:gdLst/>
              <a:ahLst/>
              <a:cxnLst>
                <a:cxn ang="0">
                  <a:pos x="540" y="0"/>
                </a:cxn>
                <a:cxn ang="0">
                  <a:pos x="494" y="6"/>
                </a:cxn>
                <a:cxn ang="0">
                  <a:pos x="450" y="15"/>
                </a:cxn>
                <a:cxn ang="0">
                  <a:pos x="406" y="26"/>
                </a:cxn>
                <a:cxn ang="0">
                  <a:pos x="362" y="38"/>
                </a:cxn>
                <a:cxn ang="0">
                  <a:pos x="318" y="52"/>
                </a:cxn>
                <a:cxn ang="0">
                  <a:pos x="275" y="68"/>
                </a:cxn>
                <a:cxn ang="0">
                  <a:pos x="233" y="85"/>
                </a:cxn>
                <a:cxn ang="0">
                  <a:pos x="191" y="105"/>
                </a:cxn>
                <a:cxn ang="0">
                  <a:pos x="162" y="140"/>
                </a:cxn>
                <a:cxn ang="0">
                  <a:pos x="134" y="177"/>
                </a:cxn>
                <a:cxn ang="0">
                  <a:pos x="107" y="214"/>
                </a:cxn>
                <a:cxn ang="0">
                  <a:pos x="82" y="253"/>
                </a:cxn>
                <a:cxn ang="0">
                  <a:pos x="59" y="291"/>
                </a:cxn>
                <a:cxn ang="0">
                  <a:pos x="38" y="332"/>
                </a:cxn>
                <a:cxn ang="0">
                  <a:pos x="18" y="372"/>
                </a:cxn>
                <a:cxn ang="0">
                  <a:pos x="0" y="414"/>
                </a:cxn>
                <a:cxn ang="0">
                  <a:pos x="44" y="397"/>
                </a:cxn>
                <a:cxn ang="0">
                  <a:pos x="88" y="383"/>
                </a:cxn>
                <a:cxn ang="0">
                  <a:pos x="134" y="369"/>
                </a:cxn>
                <a:cxn ang="0">
                  <a:pos x="180" y="358"/>
                </a:cxn>
                <a:cxn ang="0">
                  <a:pos x="226" y="350"/>
                </a:cxn>
                <a:cxn ang="0">
                  <a:pos x="273" y="342"/>
                </a:cxn>
                <a:cxn ang="0">
                  <a:pos x="320" y="337"/>
                </a:cxn>
                <a:cxn ang="0">
                  <a:pos x="367" y="334"/>
                </a:cxn>
                <a:cxn ang="0">
                  <a:pos x="382" y="289"/>
                </a:cxn>
                <a:cxn ang="0">
                  <a:pos x="399" y="245"/>
                </a:cxn>
                <a:cxn ang="0">
                  <a:pos x="419" y="202"/>
                </a:cxn>
                <a:cxn ang="0">
                  <a:pos x="439" y="160"/>
                </a:cxn>
                <a:cxn ang="0">
                  <a:pos x="462" y="118"/>
                </a:cxn>
                <a:cxn ang="0">
                  <a:pos x="486" y="78"/>
                </a:cxn>
                <a:cxn ang="0">
                  <a:pos x="513" y="39"/>
                </a:cxn>
                <a:cxn ang="0">
                  <a:pos x="540" y="0"/>
                </a:cxn>
                <a:cxn ang="0">
                  <a:pos x="540" y="0"/>
                </a:cxn>
                <a:cxn ang="0">
                  <a:pos x="540" y="0"/>
                </a:cxn>
              </a:cxnLst>
              <a:rect l="0" t="0" r="r" b="b"/>
              <a:pathLst>
                <a:path w="540" h="414">
                  <a:moveTo>
                    <a:pt x="540" y="0"/>
                  </a:moveTo>
                  <a:lnTo>
                    <a:pt x="494" y="6"/>
                  </a:lnTo>
                  <a:lnTo>
                    <a:pt x="450" y="15"/>
                  </a:lnTo>
                  <a:lnTo>
                    <a:pt x="406" y="26"/>
                  </a:lnTo>
                  <a:lnTo>
                    <a:pt x="362" y="38"/>
                  </a:lnTo>
                  <a:lnTo>
                    <a:pt x="318" y="52"/>
                  </a:lnTo>
                  <a:lnTo>
                    <a:pt x="275" y="68"/>
                  </a:lnTo>
                  <a:lnTo>
                    <a:pt x="233" y="85"/>
                  </a:lnTo>
                  <a:lnTo>
                    <a:pt x="191" y="105"/>
                  </a:lnTo>
                  <a:lnTo>
                    <a:pt x="162" y="140"/>
                  </a:lnTo>
                  <a:lnTo>
                    <a:pt x="134" y="177"/>
                  </a:lnTo>
                  <a:lnTo>
                    <a:pt x="107" y="214"/>
                  </a:lnTo>
                  <a:lnTo>
                    <a:pt x="82" y="253"/>
                  </a:lnTo>
                  <a:lnTo>
                    <a:pt x="59" y="291"/>
                  </a:lnTo>
                  <a:lnTo>
                    <a:pt x="38" y="332"/>
                  </a:lnTo>
                  <a:lnTo>
                    <a:pt x="18" y="372"/>
                  </a:lnTo>
                  <a:lnTo>
                    <a:pt x="0" y="414"/>
                  </a:lnTo>
                  <a:lnTo>
                    <a:pt x="44" y="397"/>
                  </a:lnTo>
                  <a:lnTo>
                    <a:pt x="88" y="383"/>
                  </a:lnTo>
                  <a:lnTo>
                    <a:pt x="134" y="369"/>
                  </a:lnTo>
                  <a:lnTo>
                    <a:pt x="180" y="358"/>
                  </a:lnTo>
                  <a:lnTo>
                    <a:pt x="226" y="350"/>
                  </a:lnTo>
                  <a:lnTo>
                    <a:pt x="273" y="342"/>
                  </a:lnTo>
                  <a:lnTo>
                    <a:pt x="320" y="337"/>
                  </a:lnTo>
                  <a:lnTo>
                    <a:pt x="367" y="334"/>
                  </a:lnTo>
                  <a:lnTo>
                    <a:pt x="382" y="289"/>
                  </a:lnTo>
                  <a:lnTo>
                    <a:pt x="399" y="245"/>
                  </a:lnTo>
                  <a:lnTo>
                    <a:pt x="419" y="202"/>
                  </a:lnTo>
                  <a:lnTo>
                    <a:pt x="439" y="160"/>
                  </a:lnTo>
                  <a:lnTo>
                    <a:pt x="462" y="118"/>
                  </a:lnTo>
                  <a:lnTo>
                    <a:pt x="486" y="78"/>
                  </a:lnTo>
                  <a:lnTo>
                    <a:pt x="513" y="39"/>
                  </a:lnTo>
                  <a:lnTo>
                    <a:pt x="540" y="0"/>
                  </a:lnTo>
                  <a:lnTo>
                    <a:pt x="540" y="0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rgbClr val="ED540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222"/>
            <p:cNvSpPr>
              <a:spLocks/>
            </p:cNvSpPr>
            <p:nvPr userDrawn="1"/>
          </p:nvSpPr>
          <p:spPr bwMode="auto">
            <a:xfrm>
              <a:off x="4293" y="3176"/>
              <a:ext cx="80" cy="61"/>
            </a:xfrm>
            <a:custGeom>
              <a:avLst/>
              <a:gdLst/>
              <a:ahLst/>
              <a:cxnLst>
                <a:cxn ang="0">
                  <a:pos x="239" y="0"/>
                </a:cxn>
                <a:cxn ang="0">
                  <a:pos x="207" y="14"/>
                </a:cxn>
                <a:cxn ang="0">
                  <a:pos x="176" y="28"/>
                </a:cxn>
                <a:cxn ang="0">
                  <a:pos x="146" y="45"/>
                </a:cxn>
                <a:cxn ang="0">
                  <a:pos x="116" y="62"/>
                </a:cxn>
                <a:cxn ang="0">
                  <a:pos x="85" y="79"/>
                </a:cxn>
                <a:cxn ang="0">
                  <a:pos x="56" y="98"/>
                </a:cxn>
                <a:cxn ang="0">
                  <a:pos x="28" y="117"/>
                </a:cxn>
                <a:cxn ang="0">
                  <a:pos x="0" y="138"/>
                </a:cxn>
                <a:cxn ang="0">
                  <a:pos x="24" y="142"/>
                </a:cxn>
                <a:cxn ang="0">
                  <a:pos x="48" y="146"/>
                </a:cxn>
                <a:cxn ang="0">
                  <a:pos x="70" y="152"/>
                </a:cxn>
                <a:cxn ang="0">
                  <a:pos x="94" y="157"/>
                </a:cxn>
                <a:cxn ang="0">
                  <a:pos x="117" y="163"/>
                </a:cxn>
                <a:cxn ang="0">
                  <a:pos x="139" y="170"/>
                </a:cxn>
                <a:cxn ang="0">
                  <a:pos x="163" y="176"/>
                </a:cxn>
                <a:cxn ang="0">
                  <a:pos x="186" y="184"/>
                </a:cxn>
                <a:cxn ang="0">
                  <a:pos x="186" y="184"/>
                </a:cxn>
                <a:cxn ang="0">
                  <a:pos x="186" y="184"/>
                </a:cxn>
                <a:cxn ang="0">
                  <a:pos x="186" y="184"/>
                </a:cxn>
                <a:cxn ang="0">
                  <a:pos x="186" y="184"/>
                </a:cxn>
                <a:cxn ang="0">
                  <a:pos x="186" y="184"/>
                </a:cxn>
                <a:cxn ang="0">
                  <a:pos x="186" y="184"/>
                </a:cxn>
                <a:cxn ang="0">
                  <a:pos x="186" y="184"/>
                </a:cxn>
                <a:cxn ang="0">
                  <a:pos x="186" y="184"/>
                </a:cxn>
                <a:cxn ang="0">
                  <a:pos x="186" y="184"/>
                </a:cxn>
                <a:cxn ang="0">
                  <a:pos x="186" y="184"/>
                </a:cxn>
                <a:cxn ang="0">
                  <a:pos x="191" y="160"/>
                </a:cxn>
                <a:cxn ang="0">
                  <a:pos x="197" y="138"/>
                </a:cxn>
                <a:cxn ang="0">
                  <a:pos x="203" y="114"/>
                </a:cxn>
                <a:cxn ang="0">
                  <a:pos x="210" y="91"/>
                </a:cxn>
                <a:cxn ang="0">
                  <a:pos x="216" y="68"/>
                </a:cxn>
                <a:cxn ang="0">
                  <a:pos x="223" y="45"/>
                </a:cxn>
                <a:cxn ang="0">
                  <a:pos x="230" y="23"/>
                </a:cxn>
                <a:cxn ang="0">
                  <a:pos x="239" y="0"/>
                </a:cxn>
              </a:cxnLst>
              <a:rect l="0" t="0" r="r" b="b"/>
              <a:pathLst>
                <a:path w="239" h="184">
                  <a:moveTo>
                    <a:pt x="239" y="0"/>
                  </a:moveTo>
                  <a:lnTo>
                    <a:pt x="207" y="14"/>
                  </a:lnTo>
                  <a:lnTo>
                    <a:pt x="176" y="28"/>
                  </a:lnTo>
                  <a:lnTo>
                    <a:pt x="146" y="45"/>
                  </a:lnTo>
                  <a:lnTo>
                    <a:pt x="116" y="62"/>
                  </a:lnTo>
                  <a:lnTo>
                    <a:pt x="85" y="79"/>
                  </a:lnTo>
                  <a:lnTo>
                    <a:pt x="56" y="98"/>
                  </a:lnTo>
                  <a:lnTo>
                    <a:pt x="28" y="117"/>
                  </a:lnTo>
                  <a:lnTo>
                    <a:pt x="0" y="138"/>
                  </a:lnTo>
                  <a:lnTo>
                    <a:pt x="24" y="142"/>
                  </a:lnTo>
                  <a:lnTo>
                    <a:pt x="48" y="146"/>
                  </a:lnTo>
                  <a:lnTo>
                    <a:pt x="70" y="152"/>
                  </a:lnTo>
                  <a:lnTo>
                    <a:pt x="94" y="157"/>
                  </a:lnTo>
                  <a:lnTo>
                    <a:pt x="117" y="163"/>
                  </a:lnTo>
                  <a:lnTo>
                    <a:pt x="139" y="170"/>
                  </a:lnTo>
                  <a:lnTo>
                    <a:pt x="163" y="176"/>
                  </a:lnTo>
                  <a:lnTo>
                    <a:pt x="186" y="184"/>
                  </a:lnTo>
                  <a:lnTo>
                    <a:pt x="186" y="184"/>
                  </a:lnTo>
                  <a:lnTo>
                    <a:pt x="186" y="184"/>
                  </a:lnTo>
                  <a:lnTo>
                    <a:pt x="186" y="184"/>
                  </a:lnTo>
                  <a:lnTo>
                    <a:pt x="186" y="184"/>
                  </a:lnTo>
                  <a:lnTo>
                    <a:pt x="186" y="184"/>
                  </a:lnTo>
                  <a:lnTo>
                    <a:pt x="186" y="184"/>
                  </a:lnTo>
                  <a:lnTo>
                    <a:pt x="186" y="184"/>
                  </a:lnTo>
                  <a:lnTo>
                    <a:pt x="186" y="184"/>
                  </a:lnTo>
                  <a:lnTo>
                    <a:pt x="186" y="184"/>
                  </a:lnTo>
                  <a:lnTo>
                    <a:pt x="186" y="184"/>
                  </a:lnTo>
                  <a:lnTo>
                    <a:pt x="191" y="160"/>
                  </a:lnTo>
                  <a:lnTo>
                    <a:pt x="197" y="138"/>
                  </a:lnTo>
                  <a:lnTo>
                    <a:pt x="203" y="114"/>
                  </a:lnTo>
                  <a:lnTo>
                    <a:pt x="210" y="91"/>
                  </a:lnTo>
                  <a:lnTo>
                    <a:pt x="216" y="68"/>
                  </a:lnTo>
                  <a:lnTo>
                    <a:pt x="223" y="45"/>
                  </a:lnTo>
                  <a:lnTo>
                    <a:pt x="230" y="23"/>
                  </a:lnTo>
                  <a:lnTo>
                    <a:pt x="239" y="0"/>
                  </a:lnTo>
                  <a:close/>
                </a:path>
              </a:pathLst>
            </a:custGeom>
            <a:solidFill>
              <a:srgbClr val="ED540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223"/>
            <p:cNvSpPr>
              <a:spLocks/>
            </p:cNvSpPr>
            <p:nvPr userDrawn="1"/>
          </p:nvSpPr>
          <p:spPr bwMode="auto">
            <a:xfrm>
              <a:off x="4355" y="3147"/>
              <a:ext cx="210" cy="96"/>
            </a:xfrm>
            <a:custGeom>
              <a:avLst/>
              <a:gdLst/>
              <a:ahLst/>
              <a:cxnLst>
                <a:cxn ang="0">
                  <a:pos x="480" y="0"/>
                </a:cxn>
                <a:cxn ang="0">
                  <a:pos x="453" y="0"/>
                </a:cxn>
                <a:cxn ang="0">
                  <a:pos x="426" y="1"/>
                </a:cxn>
                <a:cxn ang="0">
                  <a:pos x="399" y="2"/>
                </a:cxn>
                <a:cxn ang="0">
                  <a:pos x="372" y="4"/>
                </a:cxn>
                <a:cxn ang="0">
                  <a:pos x="345" y="8"/>
                </a:cxn>
                <a:cxn ang="0">
                  <a:pos x="318" y="12"/>
                </a:cxn>
                <a:cxn ang="0">
                  <a:pos x="293" y="16"/>
                </a:cxn>
                <a:cxn ang="0">
                  <a:pos x="266" y="21"/>
                </a:cxn>
                <a:cxn ang="0">
                  <a:pos x="228" y="48"/>
                </a:cxn>
                <a:cxn ang="0">
                  <a:pos x="191" y="76"/>
                </a:cxn>
                <a:cxn ang="0">
                  <a:pos x="155" y="105"/>
                </a:cxn>
                <a:cxn ang="0">
                  <a:pos x="122" y="135"/>
                </a:cxn>
                <a:cxn ang="0">
                  <a:pos x="89" y="167"/>
                </a:cxn>
                <a:cxn ang="0">
                  <a:pos x="58" y="200"/>
                </a:cxn>
                <a:cxn ang="0">
                  <a:pos x="28" y="234"/>
                </a:cxn>
                <a:cxn ang="0">
                  <a:pos x="0" y="270"/>
                </a:cxn>
                <a:cxn ang="0">
                  <a:pos x="0" y="270"/>
                </a:cxn>
                <a:cxn ang="0">
                  <a:pos x="0" y="270"/>
                </a:cxn>
                <a:cxn ang="0">
                  <a:pos x="0" y="270"/>
                </a:cxn>
                <a:cxn ang="0">
                  <a:pos x="0" y="270"/>
                </a:cxn>
                <a:cxn ang="0">
                  <a:pos x="35" y="267"/>
                </a:cxn>
                <a:cxn ang="0">
                  <a:pos x="70" y="263"/>
                </a:cxn>
                <a:cxn ang="0">
                  <a:pos x="105" y="262"/>
                </a:cxn>
                <a:cxn ang="0">
                  <a:pos x="139" y="261"/>
                </a:cxn>
                <a:cxn ang="0">
                  <a:pos x="169" y="261"/>
                </a:cxn>
                <a:cxn ang="0">
                  <a:pos x="199" y="263"/>
                </a:cxn>
                <a:cxn ang="0">
                  <a:pos x="229" y="265"/>
                </a:cxn>
                <a:cxn ang="0">
                  <a:pos x="258" y="268"/>
                </a:cxn>
                <a:cxn ang="0">
                  <a:pos x="287" y="271"/>
                </a:cxn>
                <a:cxn ang="0">
                  <a:pos x="317" y="275"/>
                </a:cxn>
                <a:cxn ang="0">
                  <a:pos x="347" y="281"/>
                </a:cxn>
                <a:cxn ang="0">
                  <a:pos x="376" y="287"/>
                </a:cxn>
                <a:cxn ang="0">
                  <a:pos x="402" y="247"/>
                </a:cxn>
                <a:cxn ang="0">
                  <a:pos x="430" y="209"/>
                </a:cxn>
                <a:cxn ang="0">
                  <a:pos x="460" y="173"/>
                </a:cxn>
                <a:cxn ang="0">
                  <a:pos x="490" y="137"/>
                </a:cxn>
                <a:cxn ang="0">
                  <a:pos x="523" y="104"/>
                </a:cxn>
                <a:cxn ang="0">
                  <a:pos x="557" y="70"/>
                </a:cxn>
                <a:cxn ang="0">
                  <a:pos x="593" y="40"/>
                </a:cxn>
                <a:cxn ang="0">
                  <a:pos x="629" y="10"/>
                </a:cxn>
                <a:cxn ang="0">
                  <a:pos x="629" y="10"/>
                </a:cxn>
                <a:cxn ang="0">
                  <a:pos x="628" y="10"/>
                </a:cxn>
                <a:cxn ang="0">
                  <a:pos x="592" y="5"/>
                </a:cxn>
                <a:cxn ang="0">
                  <a:pos x="555" y="2"/>
                </a:cxn>
                <a:cxn ang="0">
                  <a:pos x="517" y="0"/>
                </a:cxn>
                <a:cxn ang="0">
                  <a:pos x="480" y="0"/>
                </a:cxn>
              </a:cxnLst>
              <a:rect l="0" t="0" r="r" b="b"/>
              <a:pathLst>
                <a:path w="629" h="287">
                  <a:moveTo>
                    <a:pt x="480" y="0"/>
                  </a:moveTo>
                  <a:lnTo>
                    <a:pt x="453" y="0"/>
                  </a:lnTo>
                  <a:lnTo>
                    <a:pt x="426" y="1"/>
                  </a:lnTo>
                  <a:lnTo>
                    <a:pt x="399" y="2"/>
                  </a:lnTo>
                  <a:lnTo>
                    <a:pt x="372" y="4"/>
                  </a:lnTo>
                  <a:lnTo>
                    <a:pt x="345" y="8"/>
                  </a:lnTo>
                  <a:lnTo>
                    <a:pt x="318" y="12"/>
                  </a:lnTo>
                  <a:lnTo>
                    <a:pt x="293" y="16"/>
                  </a:lnTo>
                  <a:lnTo>
                    <a:pt x="266" y="21"/>
                  </a:lnTo>
                  <a:lnTo>
                    <a:pt x="228" y="48"/>
                  </a:lnTo>
                  <a:lnTo>
                    <a:pt x="191" y="76"/>
                  </a:lnTo>
                  <a:lnTo>
                    <a:pt x="155" y="105"/>
                  </a:lnTo>
                  <a:lnTo>
                    <a:pt x="122" y="135"/>
                  </a:lnTo>
                  <a:lnTo>
                    <a:pt x="89" y="167"/>
                  </a:lnTo>
                  <a:lnTo>
                    <a:pt x="58" y="200"/>
                  </a:lnTo>
                  <a:lnTo>
                    <a:pt x="28" y="234"/>
                  </a:lnTo>
                  <a:lnTo>
                    <a:pt x="0" y="270"/>
                  </a:lnTo>
                  <a:lnTo>
                    <a:pt x="0" y="270"/>
                  </a:lnTo>
                  <a:lnTo>
                    <a:pt x="0" y="270"/>
                  </a:lnTo>
                  <a:lnTo>
                    <a:pt x="0" y="270"/>
                  </a:lnTo>
                  <a:lnTo>
                    <a:pt x="0" y="270"/>
                  </a:lnTo>
                  <a:lnTo>
                    <a:pt x="35" y="267"/>
                  </a:lnTo>
                  <a:lnTo>
                    <a:pt x="70" y="263"/>
                  </a:lnTo>
                  <a:lnTo>
                    <a:pt x="105" y="262"/>
                  </a:lnTo>
                  <a:lnTo>
                    <a:pt x="139" y="261"/>
                  </a:lnTo>
                  <a:lnTo>
                    <a:pt x="169" y="261"/>
                  </a:lnTo>
                  <a:lnTo>
                    <a:pt x="199" y="263"/>
                  </a:lnTo>
                  <a:lnTo>
                    <a:pt x="229" y="265"/>
                  </a:lnTo>
                  <a:lnTo>
                    <a:pt x="258" y="268"/>
                  </a:lnTo>
                  <a:lnTo>
                    <a:pt x="287" y="271"/>
                  </a:lnTo>
                  <a:lnTo>
                    <a:pt x="317" y="275"/>
                  </a:lnTo>
                  <a:lnTo>
                    <a:pt x="347" y="281"/>
                  </a:lnTo>
                  <a:lnTo>
                    <a:pt x="376" y="287"/>
                  </a:lnTo>
                  <a:lnTo>
                    <a:pt x="402" y="247"/>
                  </a:lnTo>
                  <a:lnTo>
                    <a:pt x="430" y="209"/>
                  </a:lnTo>
                  <a:lnTo>
                    <a:pt x="460" y="173"/>
                  </a:lnTo>
                  <a:lnTo>
                    <a:pt x="490" y="137"/>
                  </a:lnTo>
                  <a:lnTo>
                    <a:pt x="523" y="104"/>
                  </a:lnTo>
                  <a:lnTo>
                    <a:pt x="557" y="70"/>
                  </a:lnTo>
                  <a:lnTo>
                    <a:pt x="593" y="40"/>
                  </a:lnTo>
                  <a:lnTo>
                    <a:pt x="629" y="10"/>
                  </a:lnTo>
                  <a:lnTo>
                    <a:pt x="629" y="10"/>
                  </a:lnTo>
                  <a:lnTo>
                    <a:pt x="628" y="10"/>
                  </a:lnTo>
                  <a:lnTo>
                    <a:pt x="592" y="5"/>
                  </a:lnTo>
                  <a:lnTo>
                    <a:pt x="555" y="2"/>
                  </a:lnTo>
                  <a:lnTo>
                    <a:pt x="517" y="0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rgbClr val="ED540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224"/>
            <p:cNvSpPr>
              <a:spLocks/>
            </p:cNvSpPr>
            <p:nvPr userDrawn="1"/>
          </p:nvSpPr>
          <p:spPr bwMode="auto">
            <a:xfrm>
              <a:off x="3527" y="2727"/>
              <a:ext cx="397" cy="397"/>
            </a:xfrm>
            <a:custGeom>
              <a:avLst/>
              <a:gdLst/>
              <a:ahLst/>
              <a:cxnLst>
                <a:cxn ang="0">
                  <a:pos x="838" y="22"/>
                </a:cxn>
                <a:cxn ang="0">
                  <a:pos x="753" y="69"/>
                </a:cxn>
                <a:cxn ang="0">
                  <a:pos x="669" y="121"/>
                </a:cxn>
                <a:cxn ang="0">
                  <a:pos x="588" y="178"/>
                </a:cxn>
                <a:cxn ang="0">
                  <a:pos x="545" y="250"/>
                </a:cxn>
                <a:cxn ang="0">
                  <a:pos x="541" y="334"/>
                </a:cxn>
                <a:cxn ang="0">
                  <a:pos x="540" y="418"/>
                </a:cxn>
                <a:cxn ang="0">
                  <a:pos x="542" y="502"/>
                </a:cxn>
                <a:cxn ang="0">
                  <a:pos x="510" y="542"/>
                </a:cxn>
                <a:cxn ang="0">
                  <a:pos x="442" y="541"/>
                </a:cxn>
                <a:cxn ang="0">
                  <a:pos x="383" y="541"/>
                </a:cxn>
                <a:cxn ang="0">
                  <a:pos x="332" y="542"/>
                </a:cxn>
                <a:cxn ang="0">
                  <a:pos x="283" y="544"/>
                </a:cxn>
                <a:cxn ang="0">
                  <a:pos x="233" y="548"/>
                </a:cxn>
                <a:cxn ang="0">
                  <a:pos x="178" y="589"/>
                </a:cxn>
                <a:cxn ang="0">
                  <a:pos x="121" y="670"/>
                </a:cxn>
                <a:cxn ang="0">
                  <a:pos x="69" y="753"/>
                </a:cxn>
                <a:cxn ang="0">
                  <a:pos x="21" y="838"/>
                </a:cxn>
                <a:cxn ang="0">
                  <a:pos x="30" y="854"/>
                </a:cxn>
                <a:cxn ang="0">
                  <a:pos x="94" y="804"/>
                </a:cxn>
                <a:cxn ang="0">
                  <a:pos x="159" y="756"/>
                </a:cxn>
                <a:cxn ang="0">
                  <a:pos x="226" y="711"/>
                </a:cxn>
                <a:cxn ang="0">
                  <a:pos x="294" y="669"/>
                </a:cxn>
                <a:cxn ang="0">
                  <a:pos x="364" y="630"/>
                </a:cxn>
                <a:cxn ang="0">
                  <a:pos x="435" y="593"/>
                </a:cxn>
                <a:cxn ang="0">
                  <a:pos x="507" y="560"/>
                </a:cxn>
                <a:cxn ang="0">
                  <a:pos x="529" y="583"/>
                </a:cxn>
                <a:cxn ang="0">
                  <a:pos x="501" y="661"/>
                </a:cxn>
                <a:cxn ang="0">
                  <a:pos x="476" y="740"/>
                </a:cxn>
                <a:cxn ang="0">
                  <a:pos x="455" y="820"/>
                </a:cxn>
                <a:cxn ang="0">
                  <a:pos x="436" y="901"/>
                </a:cxn>
                <a:cxn ang="0">
                  <a:pos x="422" y="983"/>
                </a:cxn>
                <a:cxn ang="0">
                  <a:pos x="411" y="1065"/>
                </a:cxn>
                <a:cxn ang="0">
                  <a:pos x="404" y="1148"/>
                </a:cxn>
                <a:cxn ang="0">
                  <a:pos x="452" y="1174"/>
                </a:cxn>
                <a:cxn ang="0">
                  <a:pos x="556" y="1147"/>
                </a:cxn>
                <a:cxn ang="0">
                  <a:pos x="662" y="1125"/>
                </a:cxn>
                <a:cxn ang="0">
                  <a:pos x="768" y="1110"/>
                </a:cxn>
                <a:cxn ang="0">
                  <a:pos x="853" y="1066"/>
                </a:cxn>
                <a:cxn ang="0">
                  <a:pos x="919" y="991"/>
                </a:cxn>
                <a:cxn ang="0">
                  <a:pos x="991" y="920"/>
                </a:cxn>
                <a:cxn ang="0">
                  <a:pos x="1066" y="853"/>
                </a:cxn>
                <a:cxn ang="0">
                  <a:pos x="1110" y="768"/>
                </a:cxn>
                <a:cxn ang="0">
                  <a:pos x="1125" y="662"/>
                </a:cxn>
                <a:cxn ang="0">
                  <a:pos x="1147" y="556"/>
                </a:cxn>
                <a:cxn ang="0">
                  <a:pos x="1174" y="453"/>
                </a:cxn>
                <a:cxn ang="0">
                  <a:pos x="1148" y="404"/>
                </a:cxn>
                <a:cxn ang="0">
                  <a:pos x="1065" y="412"/>
                </a:cxn>
                <a:cxn ang="0">
                  <a:pos x="983" y="422"/>
                </a:cxn>
                <a:cxn ang="0">
                  <a:pos x="901" y="438"/>
                </a:cxn>
                <a:cxn ang="0">
                  <a:pos x="820" y="455"/>
                </a:cxn>
                <a:cxn ang="0">
                  <a:pos x="740" y="476"/>
                </a:cxn>
                <a:cxn ang="0">
                  <a:pos x="661" y="501"/>
                </a:cxn>
                <a:cxn ang="0">
                  <a:pos x="583" y="529"/>
                </a:cxn>
                <a:cxn ang="0">
                  <a:pos x="559" y="508"/>
                </a:cxn>
                <a:cxn ang="0">
                  <a:pos x="593" y="435"/>
                </a:cxn>
                <a:cxn ang="0">
                  <a:pos x="629" y="364"/>
                </a:cxn>
                <a:cxn ang="0">
                  <a:pos x="668" y="294"/>
                </a:cxn>
                <a:cxn ang="0">
                  <a:pos x="710" y="226"/>
                </a:cxn>
                <a:cxn ang="0">
                  <a:pos x="756" y="159"/>
                </a:cxn>
                <a:cxn ang="0">
                  <a:pos x="803" y="94"/>
                </a:cxn>
                <a:cxn ang="0">
                  <a:pos x="854" y="31"/>
                </a:cxn>
              </a:cxnLst>
              <a:rect l="0" t="0" r="r" b="b"/>
              <a:pathLst>
                <a:path w="1189" h="1189">
                  <a:moveTo>
                    <a:pt x="881" y="0"/>
                  </a:moveTo>
                  <a:lnTo>
                    <a:pt x="838" y="22"/>
                  </a:lnTo>
                  <a:lnTo>
                    <a:pt x="795" y="45"/>
                  </a:lnTo>
                  <a:lnTo>
                    <a:pt x="753" y="69"/>
                  </a:lnTo>
                  <a:lnTo>
                    <a:pt x="710" y="95"/>
                  </a:lnTo>
                  <a:lnTo>
                    <a:pt x="669" y="121"/>
                  </a:lnTo>
                  <a:lnTo>
                    <a:pt x="628" y="149"/>
                  </a:lnTo>
                  <a:lnTo>
                    <a:pt x="588" y="178"/>
                  </a:lnTo>
                  <a:lnTo>
                    <a:pt x="548" y="208"/>
                  </a:lnTo>
                  <a:lnTo>
                    <a:pt x="545" y="250"/>
                  </a:lnTo>
                  <a:lnTo>
                    <a:pt x="543" y="292"/>
                  </a:lnTo>
                  <a:lnTo>
                    <a:pt x="541" y="334"/>
                  </a:lnTo>
                  <a:lnTo>
                    <a:pt x="540" y="376"/>
                  </a:lnTo>
                  <a:lnTo>
                    <a:pt x="540" y="418"/>
                  </a:lnTo>
                  <a:lnTo>
                    <a:pt x="541" y="460"/>
                  </a:lnTo>
                  <a:lnTo>
                    <a:pt x="542" y="502"/>
                  </a:lnTo>
                  <a:lnTo>
                    <a:pt x="544" y="544"/>
                  </a:lnTo>
                  <a:lnTo>
                    <a:pt x="510" y="542"/>
                  </a:lnTo>
                  <a:lnTo>
                    <a:pt x="476" y="541"/>
                  </a:lnTo>
                  <a:lnTo>
                    <a:pt x="442" y="541"/>
                  </a:lnTo>
                  <a:lnTo>
                    <a:pt x="408" y="540"/>
                  </a:lnTo>
                  <a:lnTo>
                    <a:pt x="383" y="541"/>
                  </a:lnTo>
                  <a:lnTo>
                    <a:pt x="357" y="541"/>
                  </a:lnTo>
                  <a:lnTo>
                    <a:pt x="332" y="542"/>
                  </a:lnTo>
                  <a:lnTo>
                    <a:pt x="308" y="542"/>
                  </a:lnTo>
                  <a:lnTo>
                    <a:pt x="283" y="544"/>
                  </a:lnTo>
                  <a:lnTo>
                    <a:pt x="258" y="546"/>
                  </a:lnTo>
                  <a:lnTo>
                    <a:pt x="233" y="548"/>
                  </a:lnTo>
                  <a:lnTo>
                    <a:pt x="208" y="549"/>
                  </a:lnTo>
                  <a:lnTo>
                    <a:pt x="178" y="589"/>
                  </a:lnTo>
                  <a:lnTo>
                    <a:pt x="149" y="629"/>
                  </a:lnTo>
                  <a:lnTo>
                    <a:pt x="121" y="670"/>
                  </a:lnTo>
                  <a:lnTo>
                    <a:pt x="95" y="711"/>
                  </a:lnTo>
                  <a:lnTo>
                    <a:pt x="69" y="753"/>
                  </a:lnTo>
                  <a:lnTo>
                    <a:pt x="45" y="795"/>
                  </a:lnTo>
                  <a:lnTo>
                    <a:pt x="21" y="838"/>
                  </a:lnTo>
                  <a:lnTo>
                    <a:pt x="0" y="881"/>
                  </a:lnTo>
                  <a:lnTo>
                    <a:pt x="30" y="854"/>
                  </a:lnTo>
                  <a:lnTo>
                    <a:pt x="61" y="828"/>
                  </a:lnTo>
                  <a:lnTo>
                    <a:pt x="94" y="804"/>
                  </a:lnTo>
                  <a:lnTo>
                    <a:pt x="126" y="780"/>
                  </a:lnTo>
                  <a:lnTo>
                    <a:pt x="159" y="756"/>
                  </a:lnTo>
                  <a:lnTo>
                    <a:pt x="192" y="732"/>
                  </a:lnTo>
                  <a:lnTo>
                    <a:pt x="226" y="711"/>
                  </a:lnTo>
                  <a:lnTo>
                    <a:pt x="259" y="689"/>
                  </a:lnTo>
                  <a:lnTo>
                    <a:pt x="294" y="669"/>
                  </a:lnTo>
                  <a:lnTo>
                    <a:pt x="328" y="648"/>
                  </a:lnTo>
                  <a:lnTo>
                    <a:pt x="364" y="630"/>
                  </a:lnTo>
                  <a:lnTo>
                    <a:pt x="399" y="610"/>
                  </a:lnTo>
                  <a:lnTo>
                    <a:pt x="435" y="593"/>
                  </a:lnTo>
                  <a:lnTo>
                    <a:pt x="471" y="576"/>
                  </a:lnTo>
                  <a:lnTo>
                    <a:pt x="507" y="560"/>
                  </a:lnTo>
                  <a:lnTo>
                    <a:pt x="544" y="544"/>
                  </a:lnTo>
                  <a:lnTo>
                    <a:pt x="529" y="583"/>
                  </a:lnTo>
                  <a:lnTo>
                    <a:pt x="514" y="622"/>
                  </a:lnTo>
                  <a:lnTo>
                    <a:pt x="501" y="661"/>
                  </a:lnTo>
                  <a:lnTo>
                    <a:pt x="488" y="701"/>
                  </a:lnTo>
                  <a:lnTo>
                    <a:pt x="476" y="740"/>
                  </a:lnTo>
                  <a:lnTo>
                    <a:pt x="465" y="780"/>
                  </a:lnTo>
                  <a:lnTo>
                    <a:pt x="455" y="820"/>
                  </a:lnTo>
                  <a:lnTo>
                    <a:pt x="445" y="861"/>
                  </a:lnTo>
                  <a:lnTo>
                    <a:pt x="436" y="901"/>
                  </a:lnTo>
                  <a:lnTo>
                    <a:pt x="429" y="942"/>
                  </a:lnTo>
                  <a:lnTo>
                    <a:pt x="422" y="983"/>
                  </a:lnTo>
                  <a:lnTo>
                    <a:pt x="417" y="1024"/>
                  </a:lnTo>
                  <a:lnTo>
                    <a:pt x="411" y="1065"/>
                  </a:lnTo>
                  <a:lnTo>
                    <a:pt x="407" y="1106"/>
                  </a:lnTo>
                  <a:lnTo>
                    <a:pt x="404" y="1148"/>
                  </a:lnTo>
                  <a:lnTo>
                    <a:pt x="402" y="1189"/>
                  </a:lnTo>
                  <a:lnTo>
                    <a:pt x="452" y="1174"/>
                  </a:lnTo>
                  <a:lnTo>
                    <a:pt x="504" y="1160"/>
                  </a:lnTo>
                  <a:lnTo>
                    <a:pt x="556" y="1147"/>
                  </a:lnTo>
                  <a:lnTo>
                    <a:pt x="609" y="1135"/>
                  </a:lnTo>
                  <a:lnTo>
                    <a:pt x="662" y="1125"/>
                  </a:lnTo>
                  <a:lnTo>
                    <a:pt x="715" y="1118"/>
                  </a:lnTo>
                  <a:lnTo>
                    <a:pt x="768" y="1110"/>
                  </a:lnTo>
                  <a:lnTo>
                    <a:pt x="822" y="1105"/>
                  </a:lnTo>
                  <a:lnTo>
                    <a:pt x="853" y="1066"/>
                  </a:lnTo>
                  <a:lnTo>
                    <a:pt x="885" y="1028"/>
                  </a:lnTo>
                  <a:lnTo>
                    <a:pt x="919" y="991"/>
                  </a:lnTo>
                  <a:lnTo>
                    <a:pt x="955" y="955"/>
                  </a:lnTo>
                  <a:lnTo>
                    <a:pt x="991" y="920"/>
                  </a:lnTo>
                  <a:lnTo>
                    <a:pt x="1028" y="886"/>
                  </a:lnTo>
                  <a:lnTo>
                    <a:pt x="1066" y="853"/>
                  </a:lnTo>
                  <a:lnTo>
                    <a:pt x="1105" y="822"/>
                  </a:lnTo>
                  <a:lnTo>
                    <a:pt x="1110" y="768"/>
                  </a:lnTo>
                  <a:lnTo>
                    <a:pt x="1118" y="715"/>
                  </a:lnTo>
                  <a:lnTo>
                    <a:pt x="1125" y="662"/>
                  </a:lnTo>
                  <a:lnTo>
                    <a:pt x="1136" y="609"/>
                  </a:lnTo>
                  <a:lnTo>
                    <a:pt x="1147" y="556"/>
                  </a:lnTo>
                  <a:lnTo>
                    <a:pt x="1160" y="504"/>
                  </a:lnTo>
                  <a:lnTo>
                    <a:pt x="1174" y="453"/>
                  </a:lnTo>
                  <a:lnTo>
                    <a:pt x="1189" y="402"/>
                  </a:lnTo>
                  <a:lnTo>
                    <a:pt x="1148" y="404"/>
                  </a:lnTo>
                  <a:lnTo>
                    <a:pt x="1106" y="407"/>
                  </a:lnTo>
                  <a:lnTo>
                    <a:pt x="1065" y="412"/>
                  </a:lnTo>
                  <a:lnTo>
                    <a:pt x="1024" y="417"/>
                  </a:lnTo>
                  <a:lnTo>
                    <a:pt x="983" y="422"/>
                  </a:lnTo>
                  <a:lnTo>
                    <a:pt x="942" y="429"/>
                  </a:lnTo>
                  <a:lnTo>
                    <a:pt x="901" y="438"/>
                  </a:lnTo>
                  <a:lnTo>
                    <a:pt x="861" y="445"/>
                  </a:lnTo>
                  <a:lnTo>
                    <a:pt x="820" y="455"/>
                  </a:lnTo>
                  <a:lnTo>
                    <a:pt x="780" y="466"/>
                  </a:lnTo>
                  <a:lnTo>
                    <a:pt x="740" y="476"/>
                  </a:lnTo>
                  <a:lnTo>
                    <a:pt x="701" y="488"/>
                  </a:lnTo>
                  <a:lnTo>
                    <a:pt x="661" y="501"/>
                  </a:lnTo>
                  <a:lnTo>
                    <a:pt x="622" y="514"/>
                  </a:lnTo>
                  <a:lnTo>
                    <a:pt x="583" y="529"/>
                  </a:lnTo>
                  <a:lnTo>
                    <a:pt x="544" y="544"/>
                  </a:lnTo>
                  <a:lnTo>
                    <a:pt x="559" y="508"/>
                  </a:lnTo>
                  <a:lnTo>
                    <a:pt x="575" y="471"/>
                  </a:lnTo>
                  <a:lnTo>
                    <a:pt x="593" y="435"/>
                  </a:lnTo>
                  <a:lnTo>
                    <a:pt x="610" y="400"/>
                  </a:lnTo>
                  <a:lnTo>
                    <a:pt x="629" y="364"/>
                  </a:lnTo>
                  <a:lnTo>
                    <a:pt x="648" y="329"/>
                  </a:lnTo>
                  <a:lnTo>
                    <a:pt x="668" y="294"/>
                  </a:lnTo>
                  <a:lnTo>
                    <a:pt x="689" y="259"/>
                  </a:lnTo>
                  <a:lnTo>
                    <a:pt x="710" y="226"/>
                  </a:lnTo>
                  <a:lnTo>
                    <a:pt x="732" y="193"/>
                  </a:lnTo>
                  <a:lnTo>
                    <a:pt x="756" y="159"/>
                  </a:lnTo>
                  <a:lnTo>
                    <a:pt x="780" y="127"/>
                  </a:lnTo>
                  <a:lnTo>
                    <a:pt x="803" y="94"/>
                  </a:lnTo>
                  <a:lnTo>
                    <a:pt x="828" y="62"/>
                  </a:lnTo>
                  <a:lnTo>
                    <a:pt x="854" y="31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rgbClr val="ED750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225"/>
            <p:cNvSpPr>
              <a:spLocks/>
            </p:cNvSpPr>
            <p:nvPr userDrawn="1"/>
          </p:nvSpPr>
          <p:spPr bwMode="auto">
            <a:xfrm>
              <a:off x="3466" y="2909"/>
              <a:ext cx="243" cy="316"/>
            </a:xfrm>
            <a:custGeom>
              <a:avLst/>
              <a:gdLst/>
              <a:ahLst/>
              <a:cxnLst>
                <a:cxn ang="0">
                  <a:pos x="692" y="16"/>
                </a:cxn>
                <a:cxn ang="0">
                  <a:pos x="620" y="49"/>
                </a:cxn>
                <a:cxn ang="0">
                  <a:pos x="549" y="86"/>
                </a:cxn>
                <a:cxn ang="0">
                  <a:pos x="479" y="125"/>
                </a:cxn>
                <a:cxn ang="0">
                  <a:pos x="411" y="167"/>
                </a:cxn>
                <a:cxn ang="0">
                  <a:pos x="344" y="212"/>
                </a:cxn>
                <a:cxn ang="0">
                  <a:pos x="279" y="260"/>
                </a:cxn>
                <a:cxn ang="0">
                  <a:pos x="215" y="310"/>
                </a:cxn>
                <a:cxn ang="0">
                  <a:pos x="166" y="374"/>
                </a:cxn>
                <a:cxn ang="0">
                  <a:pos x="134" y="447"/>
                </a:cxn>
                <a:cxn ang="0">
                  <a:pos x="105" y="523"/>
                </a:cxn>
                <a:cxn ang="0">
                  <a:pos x="78" y="598"/>
                </a:cxn>
                <a:cxn ang="0">
                  <a:pos x="55" y="676"/>
                </a:cxn>
                <a:cxn ang="0">
                  <a:pos x="36" y="754"/>
                </a:cxn>
                <a:cxn ang="0">
                  <a:pos x="19" y="832"/>
                </a:cxn>
                <a:cxn ang="0">
                  <a:pos x="6" y="910"/>
                </a:cxn>
                <a:cxn ang="0">
                  <a:pos x="34" y="926"/>
                </a:cxn>
                <a:cxn ang="0">
                  <a:pos x="102" y="878"/>
                </a:cxn>
                <a:cxn ang="0">
                  <a:pos x="172" y="834"/>
                </a:cxn>
                <a:cxn ang="0">
                  <a:pos x="243" y="793"/>
                </a:cxn>
                <a:cxn ang="0">
                  <a:pos x="317" y="754"/>
                </a:cxn>
                <a:cxn ang="0">
                  <a:pos x="392" y="719"/>
                </a:cxn>
                <a:cxn ang="0">
                  <a:pos x="469" y="687"/>
                </a:cxn>
                <a:cxn ang="0">
                  <a:pos x="547" y="658"/>
                </a:cxn>
                <a:cxn ang="0">
                  <a:pos x="589" y="604"/>
                </a:cxn>
                <a:cxn ang="0">
                  <a:pos x="596" y="521"/>
                </a:cxn>
                <a:cxn ang="0">
                  <a:pos x="607" y="439"/>
                </a:cxn>
                <a:cxn ang="0">
                  <a:pos x="621" y="357"/>
                </a:cxn>
                <a:cxn ang="0">
                  <a:pos x="640" y="276"/>
                </a:cxn>
                <a:cxn ang="0">
                  <a:pos x="661" y="196"/>
                </a:cxn>
                <a:cxn ang="0">
                  <a:pos x="686" y="117"/>
                </a:cxn>
                <a:cxn ang="0">
                  <a:pos x="714" y="39"/>
                </a:cxn>
              </a:cxnLst>
              <a:rect l="0" t="0" r="r" b="b"/>
              <a:pathLst>
                <a:path w="729" h="950">
                  <a:moveTo>
                    <a:pt x="729" y="0"/>
                  </a:moveTo>
                  <a:lnTo>
                    <a:pt x="692" y="16"/>
                  </a:lnTo>
                  <a:lnTo>
                    <a:pt x="656" y="32"/>
                  </a:lnTo>
                  <a:lnTo>
                    <a:pt x="620" y="49"/>
                  </a:lnTo>
                  <a:lnTo>
                    <a:pt x="584" y="66"/>
                  </a:lnTo>
                  <a:lnTo>
                    <a:pt x="549" y="86"/>
                  </a:lnTo>
                  <a:lnTo>
                    <a:pt x="513" y="104"/>
                  </a:lnTo>
                  <a:lnTo>
                    <a:pt x="479" y="125"/>
                  </a:lnTo>
                  <a:lnTo>
                    <a:pt x="444" y="145"/>
                  </a:lnTo>
                  <a:lnTo>
                    <a:pt x="411" y="167"/>
                  </a:lnTo>
                  <a:lnTo>
                    <a:pt x="377" y="188"/>
                  </a:lnTo>
                  <a:lnTo>
                    <a:pt x="344" y="212"/>
                  </a:lnTo>
                  <a:lnTo>
                    <a:pt x="311" y="236"/>
                  </a:lnTo>
                  <a:lnTo>
                    <a:pt x="279" y="260"/>
                  </a:lnTo>
                  <a:lnTo>
                    <a:pt x="246" y="284"/>
                  </a:lnTo>
                  <a:lnTo>
                    <a:pt x="215" y="310"/>
                  </a:lnTo>
                  <a:lnTo>
                    <a:pt x="185" y="337"/>
                  </a:lnTo>
                  <a:lnTo>
                    <a:pt x="166" y="374"/>
                  </a:lnTo>
                  <a:lnTo>
                    <a:pt x="150" y="411"/>
                  </a:lnTo>
                  <a:lnTo>
                    <a:pt x="134" y="447"/>
                  </a:lnTo>
                  <a:lnTo>
                    <a:pt x="119" y="485"/>
                  </a:lnTo>
                  <a:lnTo>
                    <a:pt x="105" y="523"/>
                  </a:lnTo>
                  <a:lnTo>
                    <a:pt x="91" y="561"/>
                  </a:lnTo>
                  <a:lnTo>
                    <a:pt x="78" y="598"/>
                  </a:lnTo>
                  <a:lnTo>
                    <a:pt x="66" y="637"/>
                  </a:lnTo>
                  <a:lnTo>
                    <a:pt x="55" y="676"/>
                  </a:lnTo>
                  <a:lnTo>
                    <a:pt x="44" y="715"/>
                  </a:lnTo>
                  <a:lnTo>
                    <a:pt x="36" y="754"/>
                  </a:lnTo>
                  <a:lnTo>
                    <a:pt x="27" y="793"/>
                  </a:lnTo>
                  <a:lnTo>
                    <a:pt x="19" y="832"/>
                  </a:lnTo>
                  <a:lnTo>
                    <a:pt x="12" y="872"/>
                  </a:lnTo>
                  <a:lnTo>
                    <a:pt x="6" y="910"/>
                  </a:lnTo>
                  <a:lnTo>
                    <a:pt x="0" y="950"/>
                  </a:lnTo>
                  <a:lnTo>
                    <a:pt x="34" y="926"/>
                  </a:lnTo>
                  <a:lnTo>
                    <a:pt x="67" y="901"/>
                  </a:lnTo>
                  <a:lnTo>
                    <a:pt x="102" y="878"/>
                  </a:lnTo>
                  <a:lnTo>
                    <a:pt x="136" y="855"/>
                  </a:lnTo>
                  <a:lnTo>
                    <a:pt x="172" y="834"/>
                  </a:lnTo>
                  <a:lnTo>
                    <a:pt x="208" y="812"/>
                  </a:lnTo>
                  <a:lnTo>
                    <a:pt x="243" y="793"/>
                  </a:lnTo>
                  <a:lnTo>
                    <a:pt x="280" y="772"/>
                  </a:lnTo>
                  <a:lnTo>
                    <a:pt x="317" y="754"/>
                  </a:lnTo>
                  <a:lnTo>
                    <a:pt x="354" y="736"/>
                  </a:lnTo>
                  <a:lnTo>
                    <a:pt x="392" y="719"/>
                  </a:lnTo>
                  <a:lnTo>
                    <a:pt x="430" y="702"/>
                  </a:lnTo>
                  <a:lnTo>
                    <a:pt x="469" y="687"/>
                  </a:lnTo>
                  <a:lnTo>
                    <a:pt x="508" y="672"/>
                  </a:lnTo>
                  <a:lnTo>
                    <a:pt x="547" y="658"/>
                  </a:lnTo>
                  <a:lnTo>
                    <a:pt x="587" y="645"/>
                  </a:lnTo>
                  <a:lnTo>
                    <a:pt x="589" y="604"/>
                  </a:lnTo>
                  <a:lnTo>
                    <a:pt x="592" y="562"/>
                  </a:lnTo>
                  <a:lnTo>
                    <a:pt x="596" y="521"/>
                  </a:lnTo>
                  <a:lnTo>
                    <a:pt x="602" y="480"/>
                  </a:lnTo>
                  <a:lnTo>
                    <a:pt x="607" y="439"/>
                  </a:lnTo>
                  <a:lnTo>
                    <a:pt x="614" y="398"/>
                  </a:lnTo>
                  <a:lnTo>
                    <a:pt x="621" y="357"/>
                  </a:lnTo>
                  <a:lnTo>
                    <a:pt x="630" y="317"/>
                  </a:lnTo>
                  <a:lnTo>
                    <a:pt x="640" y="276"/>
                  </a:lnTo>
                  <a:lnTo>
                    <a:pt x="650" y="236"/>
                  </a:lnTo>
                  <a:lnTo>
                    <a:pt x="661" y="196"/>
                  </a:lnTo>
                  <a:lnTo>
                    <a:pt x="673" y="157"/>
                  </a:lnTo>
                  <a:lnTo>
                    <a:pt x="686" y="117"/>
                  </a:lnTo>
                  <a:lnTo>
                    <a:pt x="699" y="78"/>
                  </a:lnTo>
                  <a:lnTo>
                    <a:pt x="714" y="39"/>
                  </a:lnTo>
                  <a:lnTo>
                    <a:pt x="729" y="0"/>
                  </a:lnTo>
                  <a:close/>
                </a:path>
              </a:pathLst>
            </a:custGeom>
            <a:solidFill>
              <a:srgbClr val="ED540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226"/>
            <p:cNvSpPr>
              <a:spLocks/>
            </p:cNvSpPr>
            <p:nvPr userDrawn="1"/>
          </p:nvSpPr>
          <p:spPr bwMode="auto">
            <a:xfrm>
              <a:off x="3801" y="3001"/>
              <a:ext cx="95" cy="95"/>
            </a:xfrm>
            <a:custGeom>
              <a:avLst/>
              <a:gdLst/>
              <a:ahLst/>
              <a:cxnLst>
                <a:cxn ang="0">
                  <a:pos x="283" y="0"/>
                </a:cxn>
                <a:cxn ang="0">
                  <a:pos x="244" y="31"/>
                </a:cxn>
                <a:cxn ang="0">
                  <a:pos x="206" y="64"/>
                </a:cxn>
                <a:cxn ang="0">
                  <a:pos x="169" y="98"/>
                </a:cxn>
                <a:cxn ang="0">
                  <a:pos x="133" y="133"/>
                </a:cxn>
                <a:cxn ang="0">
                  <a:pos x="97" y="169"/>
                </a:cxn>
                <a:cxn ang="0">
                  <a:pos x="63" y="206"/>
                </a:cxn>
                <a:cxn ang="0">
                  <a:pos x="31" y="244"/>
                </a:cxn>
                <a:cxn ang="0">
                  <a:pos x="0" y="283"/>
                </a:cxn>
                <a:cxn ang="0">
                  <a:pos x="20" y="282"/>
                </a:cxn>
                <a:cxn ang="0">
                  <a:pos x="42" y="279"/>
                </a:cxn>
                <a:cxn ang="0">
                  <a:pos x="62" y="278"/>
                </a:cxn>
                <a:cxn ang="0">
                  <a:pos x="83" y="277"/>
                </a:cxn>
                <a:cxn ang="0">
                  <a:pos x="103" y="276"/>
                </a:cxn>
                <a:cxn ang="0">
                  <a:pos x="125" y="276"/>
                </a:cxn>
                <a:cxn ang="0">
                  <a:pos x="146" y="276"/>
                </a:cxn>
                <a:cxn ang="0">
                  <a:pos x="166" y="275"/>
                </a:cxn>
                <a:cxn ang="0">
                  <a:pos x="194" y="276"/>
                </a:cxn>
                <a:cxn ang="0">
                  <a:pos x="222" y="276"/>
                </a:cxn>
                <a:cxn ang="0">
                  <a:pos x="250" y="277"/>
                </a:cxn>
                <a:cxn ang="0">
                  <a:pos x="279" y="278"/>
                </a:cxn>
                <a:cxn ang="0">
                  <a:pos x="279" y="278"/>
                </a:cxn>
                <a:cxn ang="0">
                  <a:pos x="279" y="278"/>
                </a:cxn>
                <a:cxn ang="0">
                  <a:pos x="277" y="244"/>
                </a:cxn>
                <a:cxn ang="0">
                  <a:pos x="276" y="208"/>
                </a:cxn>
                <a:cxn ang="0">
                  <a:pos x="276" y="174"/>
                </a:cxn>
                <a:cxn ang="0">
                  <a:pos x="276" y="139"/>
                </a:cxn>
                <a:cxn ang="0">
                  <a:pos x="276" y="104"/>
                </a:cxn>
                <a:cxn ang="0">
                  <a:pos x="278" y="69"/>
                </a:cxn>
                <a:cxn ang="0">
                  <a:pos x="281" y="34"/>
                </a:cxn>
                <a:cxn ang="0">
                  <a:pos x="283" y="0"/>
                </a:cxn>
              </a:cxnLst>
              <a:rect l="0" t="0" r="r" b="b"/>
              <a:pathLst>
                <a:path w="283" h="283">
                  <a:moveTo>
                    <a:pt x="283" y="0"/>
                  </a:moveTo>
                  <a:lnTo>
                    <a:pt x="244" y="31"/>
                  </a:lnTo>
                  <a:lnTo>
                    <a:pt x="206" y="64"/>
                  </a:lnTo>
                  <a:lnTo>
                    <a:pt x="169" y="98"/>
                  </a:lnTo>
                  <a:lnTo>
                    <a:pt x="133" y="133"/>
                  </a:lnTo>
                  <a:lnTo>
                    <a:pt x="97" y="169"/>
                  </a:lnTo>
                  <a:lnTo>
                    <a:pt x="63" y="206"/>
                  </a:lnTo>
                  <a:lnTo>
                    <a:pt x="31" y="244"/>
                  </a:lnTo>
                  <a:lnTo>
                    <a:pt x="0" y="283"/>
                  </a:lnTo>
                  <a:lnTo>
                    <a:pt x="20" y="282"/>
                  </a:lnTo>
                  <a:lnTo>
                    <a:pt x="42" y="279"/>
                  </a:lnTo>
                  <a:lnTo>
                    <a:pt x="62" y="278"/>
                  </a:lnTo>
                  <a:lnTo>
                    <a:pt x="83" y="277"/>
                  </a:lnTo>
                  <a:lnTo>
                    <a:pt x="103" y="276"/>
                  </a:lnTo>
                  <a:lnTo>
                    <a:pt x="125" y="276"/>
                  </a:lnTo>
                  <a:lnTo>
                    <a:pt x="146" y="276"/>
                  </a:lnTo>
                  <a:lnTo>
                    <a:pt x="166" y="275"/>
                  </a:lnTo>
                  <a:lnTo>
                    <a:pt x="194" y="276"/>
                  </a:lnTo>
                  <a:lnTo>
                    <a:pt x="222" y="276"/>
                  </a:lnTo>
                  <a:lnTo>
                    <a:pt x="250" y="277"/>
                  </a:lnTo>
                  <a:lnTo>
                    <a:pt x="279" y="278"/>
                  </a:lnTo>
                  <a:lnTo>
                    <a:pt x="279" y="278"/>
                  </a:lnTo>
                  <a:lnTo>
                    <a:pt x="279" y="278"/>
                  </a:lnTo>
                  <a:lnTo>
                    <a:pt x="277" y="244"/>
                  </a:lnTo>
                  <a:lnTo>
                    <a:pt x="276" y="208"/>
                  </a:lnTo>
                  <a:lnTo>
                    <a:pt x="276" y="174"/>
                  </a:lnTo>
                  <a:lnTo>
                    <a:pt x="276" y="139"/>
                  </a:lnTo>
                  <a:lnTo>
                    <a:pt x="276" y="104"/>
                  </a:lnTo>
                  <a:lnTo>
                    <a:pt x="278" y="69"/>
                  </a:lnTo>
                  <a:lnTo>
                    <a:pt x="281" y="34"/>
                  </a:lnTo>
                  <a:lnTo>
                    <a:pt x="283" y="0"/>
                  </a:lnTo>
                  <a:close/>
                </a:path>
              </a:pathLst>
            </a:custGeom>
            <a:solidFill>
              <a:srgbClr val="ED540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227"/>
            <p:cNvSpPr>
              <a:spLocks/>
            </p:cNvSpPr>
            <p:nvPr userDrawn="1"/>
          </p:nvSpPr>
          <p:spPr bwMode="auto">
            <a:xfrm>
              <a:off x="3709" y="2666"/>
              <a:ext cx="317" cy="243"/>
            </a:xfrm>
            <a:custGeom>
              <a:avLst/>
              <a:gdLst/>
              <a:ahLst/>
              <a:cxnLst>
                <a:cxn ang="0">
                  <a:pos x="951" y="0"/>
                </a:cxn>
                <a:cxn ang="0">
                  <a:pos x="911" y="5"/>
                </a:cxn>
                <a:cxn ang="0">
                  <a:pos x="832" y="18"/>
                </a:cxn>
                <a:cxn ang="0">
                  <a:pos x="753" y="35"/>
                </a:cxn>
                <a:cxn ang="0">
                  <a:pos x="676" y="55"/>
                </a:cxn>
                <a:cxn ang="0">
                  <a:pos x="598" y="78"/>
                </a:cxn>
                <a:cxn ang="0">
                  <a:pos x="523" y="104"/>
                </a:cxn>
                <a:cxn ang="0">
                  <a:pos x="447" y="134"/>
                </a:cxn>
                <a:cxn ang="0">
                  <a:pos x="374" y="166"/>
                </a:cxn>
                <a:cxn ang="0">
                  <a:pos x="310" y="215"/>
                </a:cxn>
                <a:cxn ang="0">
                  <a:pos x="259" y="278"/>
                </a:cxn>
                <a:cxn ang="0">
                  <a:pos x="212" y="343"/>
                </a:cxn>
                <a:cxn ang="0">
                  <a:pos x="166" y="410"/>
                </a:cxn>
                <a:cxn ang="0">
                  <a:pos x="124" y="478"/>
                </a:cxn>
                <a:cxn ang="0">
                  <a:pos x="85" y="548"/>
                </a:cxn>
                <a:cxn ang="0">
                  <a:pos x="49" y="619"/>
                </a:cxn>
                <a:cxn ang="0">
                  <a:pos x="15" y="692"/>
                </a:cxn>
                <a:cxn ang="0">
                  <a:pos x="39" y="713"/>
                </a:cxn>
                <a:cxn ang="0">
                  <a:pos x="117" y="685"/>
                </a:cxn>
                <a:cxn ang="0">
                  <a:pos x="196" y="660"/>
                </a:cxn>
                <a:cxn ang="0">
                  <a:pos x="276" y="639"/>
                </a:cxn>
                <a:cxn ang="0">
                  <a:pos x="357" y="622"/>
                </a:cxn>
                <a:cxn ang="0">
                  <a:pos x="439" y="606"/>
                </a:cxn>
                <a:cxn ang="0">
                  <a:pos x="521" y="596"/>
                </a:cxn>
                <a:cxn ang="0">
                  <a:pos x="604" y="588"/>
                </a:cxn>
                <a:cxn ang="0">
                  <a:pos x="658" y="546"/>
                </a:cxn>
                <a:cxn ang="0">
                  <a:pos x="687" y="468"/>
                </a:cxn>
                <a:cxn ang="0">
                  <a:pos x="719" y="392"/>
                </a:cxn>
                <a:cxn ang="0">
                  <a:pos x="754" y="316"/>
                </a:cxn>
                <a:cxn ang="0">
                  <a:pos x="793" y="243"/>
                </a:cxn>
                <a:cxn ang="0">
                  <a:pos x="834" y="171"/>
                </a:cxn>
                <a:cxn ang="0">
                  <a:pos x="878" y="101"/>
                </a:cxn>
                <a:cxn ang="0">
                  <a:pos x="926" y="33"/>
                </a:cxn>
              </a:cxnLst>
              <a:rect l="0" t="0" r="r" b="b"/>
              <a:pathLst>
                <a:path w="951" h="728">
                  <a:moveTo>
                    <a:pt x="951" y="0"/>
                  </a:moveTo>
                  <a:lnTo>
                    <a:pt x="951" y="0"/>
                  </a:lnTo>
                  <a:lnTo>
                    <a:pt x="949" y="0"/>
                  </a:lnTo>
                  <a:lnTo>
                    <a:pt x="911" y="5"/>
                  </a:lnTo>
                  <a:lnTo>
                    <a:pt x="871" y="12"/>
                  </a:lnTo>
                  <a:lnTo>
                    <a:pt x="832" y="18"/>
                  </a:lnTo>
                  <a:lnTo>
                    <a:pt x="793" y="27"/>
                  </a:lnTo>
                  <a:lnTo>
                    <a:pt x="753" y="35"/>
                  </a:lnTo>
                  <a:lnTo>
                    <a:pt x="714" y="44"/>
                  </a:lnTo>
                  <a:lnTo>
                    <a:pt x="676" y="55"/>
                  </a:lnTo>
                  <a:lnTo>
                    <a:pt x="637" y="66"/>
                  </a:lnTo>
                  <a:lnTo>
                    <a:pt x="598" y="78"/>
                  </a:lnTo>
                  <a:lnTo>
                    <a:pt x="561" y="90"/>
                  </a:lnTo>
                  <a:lnTo>
                    <a:pt x="523" y="104"/>
                  </a:lnTo>
                  <a:lnTo>
                    <a:pt x="485" y="119"/>
                  </a:lnTo>
                  <a:lnTo>
                    <a:pt x="447" y="134"/>
                  </a:lnTo>
                  <a:lnTo>
                    <a:pt x="411" y="150"/>
                  </a:lnTo>
                  <a:lnTo>
                    <a:pt x="374" y="166"/>
                  </a:lnTo>
                  <a:lnTo>
                    <a:pt x="337" y="184"/>
                  </a:lnTo>
                  <a:lnTo>
                    <a:pt x="310" y="215"/>
                  </a:lnTo>
                  <a:lnTo>
                    <a:pt x="284" y="246"/>
                  </a:lnTo>
                  <a:lnTo>
                    <a:pt x="259" y="278"/>
                  </a:lnTo>
                  <a:lnTo>
                    <a:pt x="236" y="311"/>
                  </a:lnTo>
                  <a:lnTo>
                    <a:pt x="212" y="343"/>
                  </a:lnTo>
                  <a:lnTo>
                    <a:pt x="188" y="377"/>
                  </a:lnTo>
                  <a:lnTo>
                    <a:pt x="166" y="410"/>
                  </a:lnTo>
                  <a:lnTo>
                    <a:pt x="145" y="443"/>
                  </a:lnTo>
                  <a:lnTo>
                    <a:pt x="124" y="478"/>
                  </a:lnTo>
                  <a:lnTo>
                    <a:pt x="104" y="513"/>
                  </a:lnTo>
                  <a:lnTo>
                    <a:pt x="85" y="548"/>
                  </a:lnTo>
                  <a:lnTo>
                    <a:pt x="66" y="584"/>
                  </a:lnTo>
                  <a:lnTo>
                    <a:pt x="49" y="619"/>
                  </a:lnTo>
                  <a:lnTo>
                    <a:pt x="31" y="655"/>
                  </a:lnTo>
                  <a:lnTo>
                    <a:pt x="15" y="692"/>
                  </a:lnTo>
                  <a:lnTo>
                    <a:pt x="0" y="728"/>
                  </a:lnTo>
                  <a:lnTo>
                    <a:pt x="39" y="713"/>
                  </a:lnTo>
                  <a:lnTo>
                    <a:pt x="78" y="698"/>
                  </a:lnTo>
                  <a:lnTo>
                    <a:pt x="117" y="685"/>
                  </a:lnTo>
                  <a:lnTo>
                    <a:pt x="157" y="672"/>
                  </a:lnTo>
                  <a:lnTo>
                    <a:pt x="196" y="660"/>
                  </a:lnTo>
                  <a:lnTo>
                    <a:pt x="236" y="650"/>
                  </a:lnTo>
                  <a:lnTo>
                    <a:pt x="276" y="639"/>
                  </a:lnTo>
                  <a:lnTo>
                    <a:pt x="317" y="629"/>
                  </a:lnTo>
                  <a:lnTo>
                    <a:pt x="357" y="622"/>
                  </a:lnTo>
                  <a:lnTo>
                    <a:pt x="398" y="613"/>
                  </a:lnTo>
                  <a:lnTo>
                    <a:pt x="439" y="606"/>
                  </a:lnTo>
                  <a:lnTo>
                    <a:pt x="480" y="601"/>
                  </a:lnTo>
                  <a:lnTo>
                    <a:pt x="521" y="596"/>
                  </a:lnTo>
                  <a:lnTo>
                    <a:pt x="562" y="591"/>
                  </a:lnTo>
                  <a:lnTo>
                    <a:pt x="604" y="588"/>
                  </a:lnTo>
                  <a:lnTo>
                    <a:pt x="645" y="586"/>
                  </a:lnTo>
                  <a:lnTo>
                    <a:pt x="658" y="546"/>
                  </a:lnTo>
                  <a:lnTo>
                    <a:pt x="672" y="507"/>
                  </a:lnTo>
                  <a:lnTo>
                    <a:pt x="687" y="468"/>
                  </a:lnTo>
                  <a:lnTo>
                    <a:pt x="702" y="429"/>
                  </a:lnTo>
                  <a:lnTo>
                    <a:pt x="719" y="392"/>
                  </a:lnTo>
                  <a:lnTo>
                    <a:pt x="736" y="354"/>
                  </a:lnTo>
                  <a:lnTo>
                    <a:pt x="754" y="316"/>
                  </a:lnTo>
                  <a:lnTo>
                    <a:pt x="772" y="279"/>
                  </a:lnTo>
                  <a:lnTo>
                    <a:pt x="793" y="243"/>
                  </a:lnTo>
                  <a:lnTo>
                    <a:pt x="812" y="207"/>
                  </a:lnTo>
                  <a:lnTo>
                    <a:pt x="834" y="171"/>
                  </a:lnTo>
                  <a:lnTo>
                    <a:pt x="856" y="136"/>
                  </a:lnTo>
                  <a:lnTo>
                    <a:pt x="878" y="101"/>
                  </a:lnTo>
                  <a:lnTo>
                    <a:pt x="901" y="67"/>
                  </a:lnTo>
                  <a:lnTo>
                    <a:pt x="926" y="33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rgbClr val="ED540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228"/>
            <p:cNvSpPr>
              <a:spLocks/>
            </p:cNvSpPr>
            <p:nvPr userDrawn="1"/>
          </p:nvSpPr>
          <p:spPr bwMode="auto">
            <a:xfrm>
              <a:off x="3597" y="2797"/>
              <a:ext cx="113" cy="113"/>
            </a:xfrm>
            <a:custGeom>
              <a:avLst/>
              <a:gdLst/>
              <a:ahLst/>
              <a:cxnLst>
                <a:cxn ang="0">
                  <a:pos x="340" y="0"/>
                </a:cxn>
                <a:cxn ang="0">
                  <a:pos x="318" y="19"/>
                </a:cxn>
                <a:cxn ang="0">
                  <a:pos x="294" y="37"/>
                </a:cxn>
                <a:cxn ang="0">
                  <a:pos x="271" y="57"/>
                </a:cxn>
                <a:cxn ang="0">
                  <a:pos x="249" y="77"/>
                </a:cxn>
                <a:cxn ang="0">
                  <a:pos x="226" y="97"/>
                </a:cxn>
                <a:cxn ang="0">
                  <a:pos x="203" y="117"/>
                </a:cxn>
                <a:cxn ang="0">
                  <a:pos x="182" y="139"/>
                </a:cxn>
                <a:cxn ang="0">
                  <a:pos x="160" y="160"/>
                </a:cxn>
                <a:cxn ang="0">
                  <a:pos x="139" y="182"/>
                </a:cxn>
                <a:cxn ang="0">
                  <a:pos x="117" y="204"/>
                </a:cxn>
                <a:cxn ang="0">
                  <a:pos x="96" y="226"/>
                </a:cxn>
                <a:cxn ang="0">
                  <a:pos x="77" y="249"/>
                </a:cxn>
                <a:cxn ang="0">
                  <a:pos x="56" y="272"/>
                </a:cxn>
                <a:cxn ang="0">
                  <a:pos x="37" y="294"/>
                </a:cxn>
                <a:cxn ang="0">
                  <a:pos x="19" y="318"/>
                </a:cxn>
                <a:cxn ang="0">
                  <a:pos x="0" y="341"/>
                </a:cxn>
                <a:cxn ang="0">
                  <a:pos x="25" y="340"/>
                </a:cxn>
                <a:cxn ang="0">
                  <a:pos x="50" y="338"/>
                </a:cxn>
                <a:cxn ang="0">
                  <a:pos x="75" y="336"/>
                </a:cxn>
                <a:cxn ang="0">
                  <a:pos x="100" y="334"/>
                </a:cxn>
                <a:cxn ang="0">
                  <a:pos x="124" y="334"/>
                </a:cxn>
                <a:cxn ang="0">
                  <a:pos x="149" y="333"/>
                </a:cxn>
                <a:cxn ang="0">
                  <a:pos x="175" y="333"/>
                </a:cxn>
                <a:cxn ang="0">
                  <a:pos x="200" y="332"/>
                </a:cxn>
                <a:cxn ang="0">
                  <a:pos x="234" y="333"/>
                </a:cxn>
                <a:cxn ang="0">
                  <a:pos x="268" y="333"/>
                </a:cxn>
                <a:cxn ang="0">
                  <a:pos x="302" y="334"/>
                </a:cxn>
                <a:cxn ang="0">
                  <a:pos x="336" y="336"/>
                </a:cxn>
                <a:cxn ang="0">
                  <a:pos x="334" y="294"/>
                </a:cxn>
                <a:cxn ang="0">
                  <a:pos x="333" y="252"/>
                </a:cxn>
                <a:cxn ang="0">
                  <a:pos x="332" y="210"/>
                </a:cxn>
                <a:cxn ang="0">
                  <a:pos x="332" y="168"/>
                </a:cxn>
                <a:cxn ang="0">
                  <a:pos x="333" y="126"/>
                </a:cxn>
                <a:cxn ang="0">
                  <a:pos x="335" y="84"/>
                </a:cxn>
                <a:cxn ang="0">
                  <a:pos x="337" y="42"/>
                </a:cxn>
                <a:cxn ang="0">
                  <a:pos x="340" y="0"/>
                </a:cxn>
              </a:cxnLst>
              <a:rect l="0" t="0" r="r" b="b"/>
              <a:pathLst>
                <a:path w="340" h="341">
                  <a:moveTo>
                    <a:pt x="340" y="0"/>
                  </a:moveTo>
                  <a:lnTo>
                    <a:pt x="318" y="19"/>
                  </a:lnTo>
                  <a:lnTo>
                    <a:pt x="294" y="37"/>
                  </a:lnTo>
                  <a:lnTo>
                    <a:pt x="271" y="57"/>
                  </a:lnTo>
                  <a:lnTo>
                    <a:pt x="249" y="77"/>
                  </a:lnTo>
                  <a:lnTo>
                    <a:pt x="226" y="97"/>
                  </a:lnTo>
                  <a:lnTo>
                    <a:pt x="203" y="117"/>
                  </a:lnTo>
                  <a:lnTo>
                    <a:pt x="182" y="139"/>
                  </a:lnTo>
                  <a:lnTo>
                    <a:pt x="160" y="160"/>
                  </a:lnTo>
                  <a:lnTo>
                    <a:pt x="139" y="182"/>
                  </a:lnTo>
                  <a:lnTo>
                    <a:pt x="117" y="204"/>
                  </a:lnTo>
                  <a:lnTo>
                    <a:pt x="96" y="226"/>
                  </a:lnTo>
                  <a:lnTo>
                    <a:pt x="77" y="249"/>
                  </a:lnTo>
                  <a:lnTo>
                    <a:pt x="56" y="272"/>
                  </a:lnTo>
                  <a:lnTo>
                    <a:pt x="37" y="294"/>
                  </a:lnTo>
                  <a:lnTo>
                    <a:pt x="19" y="318"/>
                  </a:lnTo>
                  <a:lnTo>
                    <a:pt x="0" y="341"/>
                  </a:lnTo>
                  <a:lnTo>
                    <a:pt x="25" y="340"/>
                  </a:lnTo>
                  <a:lnTo>
                    <a:pt x="50" y="338"/>
                  </a:lnTo>
                  <a:lnTo>
                    <a:pt x="75" y="336"/>
                  </a:lnTo>
                  <a:lnTo>
                    <a:pt x="100" y="334"/>
                  </a:lnTo>
                  <a:lnTo>
                    <a:pt x="124" y="334"/>
                  </a:lnTo>
                  <a:lnTo>
                    <a:pt x="149" y="333"/>
                  </a:lnTo>
                  <a:lnTo>
                    <a:pt x="175" y="333"/>
                  </a:lnTo>
                  <a:lnTo>
                    <a:pt x="200" y="332"/>
                  </a:lnTo>
                  <a:lnTo>
                    <a:pt x="234" y="333"/>
                  </a:lnTo>
                  <a:lnTo>
                    <a:pt x="268" y="333"/>
                  </a:lnTo>
                  <a:lnTo>
                    <a:pt x="302" y="334"/>
                  </a:lnTo>
                  <a:lnTo>
                    <a:pt x="336" y="336"/>
                  </a:lnTo>
                  <a:lnTo>
                    <a:pt x="334" y="294"/>
                  </a:lnTo>
                  <a:lnTo>
                    <a:pt x="333" y="252"/>
                  </a:lnTo>
                  <a:lnTo>
                    <a:pt x="332" y="210"/>
                  </a:lnTo>
                  <a:lnTo>
                    <a:pt x="332" y="168"/>
                  </a:lnTo>
                  <a:lnTo>
                    <a:pt x="333" y="126"/>
                  </a:lnTo>
                  <a:lnTo>
                    <a:pt x="335" y="84"/>
                  </a:lnTo>
                  <a:lnTo>
                    <a:pt x="337" y="42"/>
                  </a:lnTo>
                  <a:lnTo>
                    <a:pt x="340" y="0"/>
                  </a:lnTo>
                  <a:close/>
                </a:path>
              </a:pathLst>
            </a:custGeom>
            <a:solidFill>
              <a:srgbClr val="ED540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229"/>
            <p:cNvSpPr>
              <a:spLocks noEditPoints="1"/>
            </p:cNvSpPr>
            <p:nvPr userDrawn="1"/>
          </p:nvSpPr>
          <p:spPr bwMode="auto">
            <a:xfrm>
              <a:off x="3987" y="2772"/>
              <a:ext cx="352" cy="290"/>
            </a:xfrm>
            <a:custGeom>
              <a:avLst/>
              <a:gdLst/>
              <a:ahLst/>
              <a:cxnLst>
                <a:cxn ang="0">
                  <a:pos x="173" y="347"/>
                </a:cxn>
                <a:cxn ang="0">
                  <a:pos x="83" y="429"/>
                </a:cxn>
                <a:cxn ang="0">
                  <a:pos x="0" y="516"/>
                </a:cxn>
                <a:cxn ang="0">
                  <a:pos x="92" y="475"/>
                </a:cxn>
                <a:cxn ang="0">
                  <a:pos x="186" y="440"/>
                </a:cxn>
                <a:cxn ang="0">
                  <a:pos x="281" y="409"/>
                </a:cxn>
                <a:cxn ang="0">
                  <a:pos x="378" y="386"/>
                </a:cxn>
                <a:cxn ang="0">
                  <a:pos x="475" y="368"/>
                </a:cxn>
                <a:cxn ang="0">
                  <a:pos x="468" y="420"/>
                </a:cxn>
                <a:cxn ang="0">
                  <a:pos x="412" y="506"/>
                </a:cxn>
                <a:cxn ang="0">
                  <a:pos x="361" y="596"/>
                </a:cxn>
                <a:cxn ang="0">
                  <a:pos x="317" y="689"/>
                </a:cxn>
                <a:cxn ang="0">
                  <a:pos x="278" y="784"/>
                </a:cxn>
                <a:cxn ang="0">
                  <a:pos x="274" y="849"/>
                </a:cxn>
                <a:cxn ang="0">
                  <a:pos x="332" y="848"/>
                </a:cxn>
                <a:cxn ang="0">
                  <a:pos x="436" y="851"/>
                </a:cxn>
                <a:cxn ang="0">
                  <a:pos x="540" y="862"/>
                </a:cxn>
                <a:cxn ang="0">
                  <a:pos x="643" y="848"/>
                </a:cxn>
                <a:cxn ang="0">
                  <a:pos x="749" y="781"/>
                </a:cxn>
                <a:cxn ang="0">
                  <a:pos x="860" y="723"/>
                </a:cxn>
                <a:cxn ang="0">
                  <a:pos x="930" y="623"/>
                </a:cxn>
                <a:cxn ang="0">
                  <a:pos x="987" y="502"/>
                </a:cxn>
                <a:cxn ang="0">
                  <a:pos x="1055" y="388"/>
                </a:cxn>
                <a:cxn ang="0">
                  <a:pos x="927" y="366"/>
                </a:cxn>
                <a:cxn ang="0">
                  <a:pos x="798" y="353"/>
                </a:cxn>
                <a:cxn ang="0">
                  <a:pos x="686" y="351"/>
                </a:cxn>
                <a:cxn ang="0">
                  <a:pos x="610" y="354"/>
                </a:cxn>
                <a:cxn ang="0">
                  <a:pos x="534" y="361"/>
                </a:cxn>
                <a:cxn ang="0">
                  <a:pos x="508" y="364"/>
                </a:cxn>
                <a:cxn ang="0">
                  <a:pos x="407" y="334"/>
                </a:cxn>
                <a:cxn ang="0">
                  <a:pos x="306" y="309"/>
                </a:cxn>
                <a:cxn ang="0">
                  <a:pos x="894" y="0"/>
                </a:cxn>
                <a:cxn ang="0">
                  <a:pos x="777" y="28"/>
                </a:cxn>
                <a:cxn ang="0">
                  <a:pos x="661" y="66"/>
                </a:cxn>
                <a:cxn ang="0">
                  <a:pos x="572" y="129"/>
                </a:cxn>
                <a:cxn ang="0">
                  <a:pos x="541" y="228"/>
                </a:cxn>
                <a:cxn ang="0">
                  <a:pos x="515" y="329"/>
                </a:cxn>
                <a:cxn ang="0">
                  <a:pos x="549" y="312"/>
                </a:cxn>
                <a:cxn ang="0">
                  <a:pos x="615" y="238"/>
                </a:cxn>
                <a:cxn ang="0">
                  <a:pos x="685" y="167"/>
                </a:cxn>
                <a:cxn ang="0">
                  <a:pos x="759" y="101"/>
                </a:cxn>
                <a:cxn ang="0">
                  <a:pos x="839" y="39"/>
                </a:cxn>
              </a:cxnLst>
              <a:rect l="0" t="0" r="r" b="b"/>
              <a:pathLst>
                <a:path w="1055" h="872">
                  <a:moveTo>
                    <a:pt x="238" y="296"/>
                  </a:moveTo>
                  <a:lnTo>
                    <a:pt x="205" y="321"/>
                  </a:lnTo>
                  <a:lnTo>
                    <a:pt x="173" y="347"/>
                  </a:lnTo>
                  <a:lnTo>
                    <a:pt x="143" y="374"/>
                  </a:lnTo>
                  <a:lnTo>
                    <a:pt x="112" y="401"/>
                  </a:lnTo>
                  <a:lnTo>
                    <a:pt x="83" y="429"/>
                  </a:lnTo>
                  <a:lnTo>
                    <a:pt x="54" y="458"/>
                  </a:lnTo>
                  <a:lnTo>
                    <a:pt x="27" y="487"/>
                  </a:lnTo>
                  <a:lnTo>
                    <a:pt x="0" y="516"/>
                  </a:lnTo>
                  <a:lnTo>
                    <a:pt x="30" y="502"/>
                  </a:lnTo>
                  <a:lnTo>
                    <a:pt x="61" y="488"/>
                  </a:lnTo>
                  <a:lnTo>
                    <a:pt x="92" y="475"/>
                  </a:lnTo>
                  <a:lnTo>
                    <a:pt x="123" y="462"/>
                  </a:lnTo>
                  <a:lnTo>
                    <a:pt x="155" y="450"/>
                  </a:lnTo>
                  <a:lnTo>
                    <a:pt x="186" y="440"/>
                  </a:lnTo>
                  <a:lnTo>
                    <a:pt x="217" y="429"/>
                  </a:lnTo>
                  <a:lnTo>
                    <a:pt x="248" y="419"/>
                  </a:lnTo>
                  <a:lnTo>
                    <a:pt x="281" y="409"/>
                  </a:lnTo>
                  <a:lnTo>
                    <a:pt x="313" y="401"/>
                  </a:lnTo>
                  <a:lnTo>
                    <a:pt x="346" y="393"/>
                  </a:lnTo>
                  <a:lnTo>
                    <a:pt x="378" y="386"/>
                  </a:lnTo>
                  <a:lnTo>
                    <a:pt x="410" y="379"/>
                  </a:lnTo>
                  <a:lnTo>
                    <a:pt x="443" y="374"/>
                  </a:lnTo>
                  <a:lnTo>
                    <a:pt x="475" y="368"/>
                  </a:lnTo>
                  <a:lnTo>
                    <a:pt x="508" y="364"/>
                  </a:lnTo>
                  <a:lnTo>
                    <a:pt x="487" y="392"/>
                  </a:lnTo>
                  <a:lnTo>
                    <a:pt x="468" y="420"/>
                  </a:lnTo>
                  <a:lnTo>
                    <a:pt x="448" y="448"/>
                  </a:lnTo>
                  <a:lnTo>
                    <a:pt x="430" y="477"/>
                  </a:lnTo>
                  <a:lnTo>
                    <a:pt x="412" y="506"/>
                  </a:lnTo>
                  <a:lnTo>
                    <a:pt x="394" y="536"/>
                  </a:lnTo>
                  <a:lnTo>
                    <a:pt x="377" y="566"/>
                  </a:lnTo>
                  <a:lnTo>
                    <a:pt x="361" y="596"/>
                  </a:lnTo>
                  <a:lnTo>
                    <a:pt x="346" y="626"/>
                  </a:lnTo>
                  <a:lnTo>
                    <a:pt x="331" y="658"/>
                  </a:lnTo>
                  <a:lnTo>
                    <a:pt x="317" y="689"/>
                  </a:lnTo>
                  <a:lnTo>
                    <a:pt x="302" y="720"/>
                  </a:lnTo>
                  <a:lnTo>
                    <a:pt x="290" y="753"/>
                  </a:lnTo>
                  <a:lnTo>
                    <a:pt x="278" y="784"/>
                  </a:lnTo>
                  <a:lnTo>
                    <a:pt x="266" y="817"/>
                  </a:lnTo>
                  <a:lnTo>
                    <a:pt x="255" y="850"/>
                  </a:lnTo>
                  <a:lnTo>
                    <a:pt x="274" y="849"/>
                  </a:lnTo>
                  <a:lnTo>
                    <a:pt x="294" y="849"/>
                  </a:lnTo>
                  <a:lnTo>
                    <a:pt x="312" y="848"/>
                  </a:lnTo>
                  <a:lnTo>
                    <a:pt x="332" y="848"/>
                  </a:lnTo>
                  <a:lnTo>
                    <a:pt x="366" y="849"/>
                  </a:lnTo>
                  <a:lnTo>
                    <a:pt x="401" y="850"/>
                  </a:lnTo>
                  <a:lnTo>
                    <a:pt x="436" y="851"/>
                  </a:lnTo>
                  <a:lnTo>
                    <a:pt x="471" y="854"/>
                  </a:lnTo>
                  <a:lnTo>
                    <a:pt x="506" y="857"/>
                  </a:lnTo>
                  <a:lnTo>
                    <a:pt x="540" y="862"/>
                  </a:lnTo>
                  <a:lnTo>
                    <a:pt x="576" y="866"/>
                  </a:lnTo>
                  <a:lnTo>
                    <a:pt x="610" y="872"/>
                  </a:lnTo>
                  <a:lnTo>
                    <a:pt x="643" y="848"/>
                  </a:lnTo>
                  <a:lnTo>
                    <a:pt x="677" y="824"/>
                  </a:lnTo>
                  <a:lnTo>
                    <a:pt x="713" y="802"/>
                  </a:lnTo>
                  <a:lnTo>
                    <a:pt x="749" y="781"/>
                  </a:lnTo>
                  <a:lnTo>
                    <a:pt x="785" y="760"/>
                  </a:lnTo>
                  <a:lnTo>
                    <a:pt x="822" y="741"/>
                  </a:lnTo>
                  <a:lnTo>
                    <a:pt x="860" y="723"/>
                  </a:lnTo>
                  <a:lnTo>
                    <a:pt x="898" y="706"/>
                  </a:lnTo>
                  <a:lnTo>
                    <a:pt x="913" y="664"/>
                  </a:lnTo>
                  <a:lnTo>
                    <a:pt x="930" y="623"/>
                  </a:lnTo>
                  <a:lnTo>
                    <a:pt x="948" y="582"/>
                  </a:lnTo>
                  <a:lnTo>
                    <a:pt x="968" y="542"/>
                  </a:lnTo>
                  <a:lnTo>
                    <a:pt x="987" y="502"/>
                  </a:lnTo>
                  <a:lnTo>
                    <a:pt x="1009" y="463"/>
                  </a:lnTo>
                  <a:lnTo>
                    <a:pt x="1031" y="425"/>
                  </a:lnTo>
                  <a:lnTo>
                    <a:pt x="1055" y="388"/>
                  </a:lnTo>
                  <a:lnTo>
                    <a:pt x="1012" y="379"/>
                  </a:lnTo>
                  <a:lnTo>
                    <a:pt x="970" y="371"/>
                  </a:lnTo>
                  <a:lnTo>
                    <a:pt x="927" y="366"/>
                  </a:lnTo>
                  <a:lnTo>
                    <a:pt x="885" y="361"/>
                  </a:lnTo>
                  <a:lnTo>
                    <a:pt x="841" y="356"/>
                  </a:lnTo>
                  <a:lnTo>
                    <a:pt x="798" y="353"/>
                  </a:lnTo>
                  <a:lnTo>
                    <a:pt x="755" y="352"/>
                  </a:lnTo>
                  <a:lnTo>
                    <a:pt x="712" y="351"/>
                  </a:lnTo>
                  <a:lnTo>
                    <a:pt x="686" y="351"/>
                  </a:lnTo>
                  <a:lnTo>
                    <a:pt x="661" y="352"/>
                  </a:lnTo>
                  <a:lnTo>
                    <a:pt x="635" y="353"/>
                  </a:lnTo>
                  <a:lnTo>
                    <a:pt x="610" y="354"/>
                  </a:lnTo>
                  <a:lnTo>
                    <a:pt x="584" y="356"/>
                  </a:lnTo>
                  <a:lnTo>
                    <a:pt x="558" y="359"/>
                  </a:lnTo>
                  <a:lnTo>
                    <a:pt x="534" y="361"/>
                  </a:lnTo>
                  <a:lnTo>
                    <a:pt x="508" y="364"/>
                  </a:lnTo>
                  <a:lnTo>
                    <a:pt x="508" y="364"/>
                  </a:lnTo>
                  <a:lnTo>
                    <a:pt x="508" y="364"/>
                  </a:lnTo>
                  <a:lnTo>
                    <a:pt x="474" y="353"/>
                  </a:lnTo>
                  <a:lnTo>
                    <a:pt x="441" y="343"/>
                  </a:lnTo>
                  <a:lnTo>
                    <a:pt x="407" y="334"/>
                  </a:lnTo>
                  <a:lnTo>
                    <a:pt x="374" y="325"/>
                  </a:lnTo>
                  <a:lnTo>
                    <a:pt x="339" y="316"/>
                  </a:lnTo>
                  <a:lnTo>
                    <a:pt x="306" y="309"/>
                  </a:lnTo>
                  <a:lnTo>
                    <a:pt x="272" y="302"/>
                  </a:lnTo>
                  <a:lnTo>
                    <a:pt x="238" y="296"/>
                  </a:lnTo>
                  <a:close/>
                  <a:moveTo>
                    <a:pt x="894" y="0"/>
                  </a:moveTo>
                  <a:lnTo>
                    <a:pt x="855" y="9"/>
                  </a:lnTo>
                  <a:lnTo>
                    <a:pt x="815" y="19"/>
                  </a:lnTo>
                  <a:lnTo>
                    <a:pt x="777" y="28"/>
                  </a:lnTo>
                  <a:lnTo>
                    <a:pt x="738" y="40"/>
                  </a:lnTo>
                  <a:lnTo>
                    <a:pt x="699" y="52"/>
                  </a:lnTo>
                  <a:lnTo>
                    <a:pt x="661" y="66"/>
                  </a:lnTo>
                  <a:lnTo>
                    <a:pt x="622" y="80"/>
                  </a:lnTo>
                  <a:lnTo>
                    <a:pt x="584" y="96"/>
                  </a:lnTo>
                  <a:lnTo>
                    <a:pt x="572" y="129"/>
                  </a:lnTo>
                  <a:lnTo>
                    <a:pt x="562" y="161"/>
                  </a:lnTo>
                  <a:lnTo>
                    <a:pt x="551" y="194"/>
                  </a:lnTo>
                  <a:lnTo>
                    <a:pt x="541" y="228"/>
                  </a:lnTo>
                  <a:lnTo>
                    <a:pt x="533" y="261"/>
                  </a:lnTo>
                  <a:lnTo>
                    <a:pt x="524" y="296"/>
                  </a:lnTo>
                  <a:lnTo>
                    <a:pt x="515" y="329"/>
                  </a:lnTo>
                  <a:lnTo>
                    <a:pt x="508" y="364"/>
                  </a:lnTo>
                  <a:lnTo>
                    <a:pt x="528" y="338"/>
                  </a:lnTo>
                  <a:lnTo>
                    <a:pt x="549" y="312"/>
                  </a:lnTo>
                  <a:lnTo>
                    <a:pt x="570" y="287"/>
                  </a:lnTo>
                  <a:lnTo>
                    <a:pt x="592" y="262"/>
                  </a:lnTo>
                  <a:lnTo>
                    <a:pt x="615" y="238"/>
                  </a:lnTo>
                  <a:lnTo>
                    <a:pt x="637" y="214"/>
                  </a:lnTo>
                  <a:lnTo>
                    <a:pt x="661" y="190"/>
                  </a:lnTo>
                  <a:lnTo>
                    <a:pt x="685" y="167"/>
                  </a:lnTo>
                  <a:lnTo>
                    <a:pt x="710" y="145"/>
                  </a:lnTo>
                  <a:lnTo>
                    <a:pt x="734" y="122"/>
                  </a:lnTo>
                  <a:lnTo>
                    <a:pt x="759" y="101"/>
                  </a:lnTo>
                  <a:lnTo>
                    <a:pt x="785" y="80"/>
                  </a:lnTo>
                  <a:lnTo>
                    <a:pt x="812" y="60"/>
                  </a:lnTo>
                  <a:lnTo>
                    <a:pt x="839" y="39"/>
                  </a:lnTo>
                  <a:lnTo>
                    <a:pt x="866" y="20"/>
                  </a:lnTo>
                  <a:lnTo>
                    <a:pt x="894" y="0"/>
                  </a:lnTo>
                  <a:close/>
                </a:path>
              </a:pathLst>
            </a:custGeom>
            <a:solidFill>
              <a:srgbClr val="ED750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230"/>
            <p:cNvSpPr>
              <a:spLocks/>
            </p:cNvSpPr>
            <p:nvPr userDrawn="1"/>
          </p:nvSpPr>
          <p:spPr bwMode="auto">
            <a:xfrm>
              <a:off x="3894" y="2893"/>
              <a:ext cx="263" cy="201"/>
            </a:xfrm>
            <a:custGeom>
              <a:avLst/>
              <a:gdLst/>
              <a:ahLst/>
              <a:cxnLst>
                <a:cxn ang="0">
                  <a:pos x="754" y="4"/>
                </a:cxn>
                <a:cxn ang="0">
                  <a:pos x="689" y="15"/>
                </a:cxn>
                <a:cxn ang="0">
                  <a:pos x="625" y="29"/>
                </a:cxn>
                <a:cxn ang="0">
                  <a:pos x="560" y="45"/>
                </a:cxn>
                <a:cxn ang="0">
                  <a:pos x="496" y="65"/>
                </a:cxn>
                <a:cxn ang="0">
                  <a:pos x="434" y="86"/>
                </a:cxn>
                <a:cxn ang="0">
                  <a:pos x="371" y="111"/>
                </a:cxn>
                <a:cxn ang="0">
                  <a:pos x="309" y="138"/>
                </a:cxn>
                <a:cxn ang="0">
                  <a:pos x="257" y="178"/>
                </a:cxn>
                <a:cxn ang="0">
                  <a:pos x="215" y="231"/>
                </a:cxn>
                <a:cxn ang="0">
                  <a:pos x="175" y="284"/>
                </a:cxn>
                <a:cxn ang="0">
                  <a:pos x="138" y="340"/>
                </a:cxn>
                <a:cxn ang="0">
                  <a:pos x="103" y="396"/>
                </a:cxn>
                <a:cxn ang="0">
                  <a:pos x="71" y="454"/>
                </a:cxn>
                <a:cxn ang="0">
                  <a:pos x="40" y="513"/>
                </a:cxn>
                <a:cxn ang="0">
                  <a:pos x="12" y="573"/>
                </a:cxn>
                <a:cxn ang="0">
                  <a:pos x="0" y="603"/>
                </a:cxn>
                <a:cxn ang="0">
                  <a:pos x="32" y="592"/>
                </a:cxn>
                <a:cxn ang="0">
                  <a:pos x="97" y="568"/>
                </a:cxn>
                <a:cxn ang="0">
                  <a:pos x="162" y="547"/>
                </a:cxn>
                <a:cxn ang="0">
                  <a:pos x="228" y="530"/>
                </a:cxn>
                <a:cxn ang="0">
                  <a:pos x="295" y="515"/>
                </a:cxn>
                <a:cxn ang="0">
                  <a:pos x="363" y="503"/>
                </a:cxn>
                <a:cxn ang="0">
                  <a:pos x="431" y="493"/>
                </a:cxn>
                <a:cxn ang="0">
                  <a:pos x="499" y="488"/>
                </a:cxn>
                <a:cxn ang="0">
                  <a:pos x="545" y="453"/>
                </a:cxn>
                <a:cxn ang="0">
                  <a:pos x="569" y="389"/>
                </a:cxn>
                <a:cxn ang="0">
                  <a:pos x="596" y="325"/>
                </a:cxn>
                <a:cxn ang="0">
                  <a:pos x="625" y="262"/>
                </a:cxn>
                <a:cxn ang="0">
                  <a:pos x="656" y="202"/>
                </a:cxn>
                <a:cxn ang="0">
                  <a:pos x="691" y="142"/>
                </a:cxn>
                <a:cxn ang="0">
                  <a:pos x="727" y="84"/>
                </a:cxn>
                <a:cxn ang="0">
                  <a:pos x="766" y="28"/>
                </a:cxn>
              </a:cxnLst>
              <a:rect l="0" t="0" r="r" b="b"/>
              <a:pathLst>
                <a:path w="787" h="603">
                  <a:moveTo>
                    <a:pt x="787" y="0"/>
                  </a:moveTo>
                  <a:lnTo>
                    <a:pt x="754" y="4"/>
                  </a:lnTo>
                  <a:lnTo>
                    <a:pt x="722" y="10"/>
                  </a:lnTo>
                  <a:lnTo>
                    <a:pt x="689" y="15"/>
                  </a:lnTo>
                  <a:lnTo>
                    <a:pt x="657" y="22"/>
                  </a:lnTo>
                  <a:lnTo>
                    <a:pt x="625" y="29"/>
                  </a:lnTo>
                  <a:lnTo>
                    <a:pt x="592" y="37"/>
                  </a:lnTo>
                  <a:lnTo>
                    <a:pt x="560" y="45"/>
                  </a:lnTo>
                  <a:lnTo>
                    <a:pt x="527" y="55"/>
                  </a:lnTo>
                  <a:lnTo>
                    <a:pt x="496" y="65"/>
                  </a:lnTo>
                  <a:lnTo>
                    <a:pt x="465" y="76"/>
                  </a:lnTo>
                  <a:lnTo>
                    <a:pt x="434" y="86"/>
                  </a:lnTo>
                  <a:lnTo>
                    <a:pt x="402" y="98"/>
                  </a:lnTo>
                  <a:lnTo>
                    <a:pt x="371" y="111"/>
                  </a:lnTo>
                  <a:lnTo>
                    <a:pt x="340" y="124"/>
                  </a:lnTo>
                  <a:lnTo>
                    <a:pt x="309" y="138"/>
                  </a:lnTo>
                  <a:lnTo>
                    <a:pt x="279" y="152"/>
                  </a:lnTo>
                  <a:lnTo>
                    <a:pt x="257" y="178"/>
                  </a:lnTo>
                  <a:lnTo>
                    <a:pt x="236" y="204"/>
                  </a:lnTo>
                  <a:lnTo>
                    <a:pt x="215" y="231"/>
                  </a:lnTo>
                  <a:lnTo>
                    <a:pt x="195" y="257"/>
                  </a:lnTo>
                  <a:lnTo>
                    <a:pt x="175" y="284"/>
                  </a:lnTo>
                  <a:lnTo>
                    <a:pt x="156" y="312"/>
                  </a:lnTo>
                  <a:lnTo>
                    <a:pt x="138" y="340"/>
                  </a:lnTo>
                  <a:lnTo>
                    <a:pt x="120" y="368"/>
                  </a:lnTo>
                  <a:lnTo>
                    <a:pt x="103" y="396"/>
                  </a:lnTo>
                  <a:lnTo>
                    <a:pt x="87" y="425"/>
                  </a:lnTo>
                  <a:lnTo>
                    <a:pt x="71" y="454"/>
                  </a:lnTo>
                  <a:lnTo>
                    <a:pt x="56" y="484"/>
                  </a:lnTo>
                  <a:lnTo>
                    <a:pt x="40" y="513"/>
                  </a:lnTo>
                  <a:lnTo>
                    <a:pt x="26" y="543"/>
                  </a:lnTo>
                  <a:lnTo>
                    <a:pt x="12" y="573"/>
                  </a:lnTo>
                  <a:lnTo>
                    <a:pt x="0" y="603"/>
                  </a:lnTo>
                  <a:lnTo>
                    <a:pt x="0" y="603"/>
                  </a:lnTo>
                  <a:lnTo>
                    <a:pt x="0" y="603"/>
                  </a:lnTo>
                  <a:lnTo>
                    <a:pt x="32" y="592"/>
                  </a:lnTo>
                  <a:lnTo>
                    <a:pt x="64" y="580"/>
                  </a:lnTo>
                  <a:lnTo>
                    <a:pt x="97" y="568"/>
                  </a:lnTo>
                  <a:lnTo>
                    <a:pt x="129" y="557"/>
                  </a:lnTo>
                  <a:lnTo>
                    <a:pt x="162" y="547"/>
                  </a:lnTo>
                  <a:lnTo>
                    <a:pt x="195" y="539"/>
                  </a:lnTo>
                  <a:lnTo>
                    <a:pt x="228" y="530"/>
                  </a:lnTo>
                  <a:lnTo>
                    <a:pt x="262" y="522"/>
                  </a:lnTo>
                  <a:lnTo>
                    <a:pt x="295" y="515"/>
                  </a:lnTo>
                  <a:lnTo>
                    <a:pt x="329" y="508"/>
                  </a:lnTo>
                  <a:lnTo>
                    <a:pt x="363" y="503"/>
                  </a:lnTo>
                  <a:lnTo>
                    <a:pt x="397" y="498"/>
                  </a:lnTo>
                  <a:lnTo>
                    <a:pt x="431" y="493"/>
                  </a:lnTo>
                  <a:lnTo>
                    <a:pt x="466" y="490"/>
                  </a:lnTo>
                  <a:lnTo>
                    <a:pt x="499" y="488"/>
                  </a:lnTo>
                  <a:lnTo>
                    <a:pt x="534" y="486"/>
                  </a:lnTo>
                  <a:lnTo>
                    <a:pt x="545" y="453"/>
                  </a:lnTo>
                  <a:lnTo>
                    <a:pt x="557" y="420"/>
                  </a:lnTo>
                  <a:lnTo>
                    <a:pt x="569" y="389"/>
                  </a:lnTo>
                  <a:lnTo>
                    <a:pt x="581" y="356"/>
                  </a:lnTo>
                  <a:lnTo>
                    <a:pt x="596" y="325"/>
                  </a:lnTo>
                  <a:lnTo>
                    <a:pt x="610" y="294"/>
                  </a:lnTo>
                  <a:lnTo>
                    <a:pt x="625" y="262"/>
                  </a:lnTo>
                  <a:lnTo>
                    <a:pt x="640" y="232"/>
                  </a:lnTo>
                  <a:lnTo>
                    <a:pt x="656" y="202"/>
                  </a:lnTo>
                  <a:lnTo>
                    <a:pt x="673" y="172"/>
                  </a:lnTo>
                  <a:lnTo>
                    <a:pt x="691" y="142"/>
                  </a:lnTo>
                  <a:lnTo>
                    <a:pt x="709" y="113"/>
                  </a:lnTo>
                  <a:lnTo>
                    <a:pt x="727" y="84"/>
                  </a:lnTo>
                  <a:lnTo>
                    <a:pt x="747" y="56"/>
                  </a:lnTo>
                  <a:lnTo>
                    <a:pt x="766" y="28"/>
                  </a:lnTo>
                  <a:lnTo>
                    <a:pt x="787" y="0"/>
                  </a:lnTo>
                  <a:close/>
                </a:path>
              </a:pathLst>
            </a:custGeom>
            <a:solidFill>
              <a:srgbClr val="ED540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231"/>
            <p:cNvSpPr>
              <a:spLocks/>
            </p:cNvSpPr>
            <p:nvPr userDrawn="1"/>
          </p:nvSpPr>
          <p:spPr bwMode="auto">
            <a:xfrm>
              <a:off x="4191" y="3007"/>
              <a:ext cx="96" cy="74"/>
            </a:xfrm>
            <a:custGeom>
              <a:avLst/>
              <a:gdLst/>
              <a:ahLst/>
              <a:cxnLst>
                <a:cxn ang="0">
                  <a:pos x="288" y="0"/>
                </a:cxn>
                <a:cxn ang="0">
                  <a:pos x="250" y="17"/>
                </a:cxn>
                <a:cxn ang="0">
                  <a:pos x="212" y="35"/>
                </a:cxn>
                <a:cxn ang="0">
                  <a:pos x="175" y="54"/>
                </a:cxn>
                <a:cxn ang="0">
                  <a:pos x="139" y="75"/>
                </a:cxn>
                <a:cxn ang="0">
                  <a:pos x="103" y="96"/>
                </a:cxn>
                <a:cxn ang="0">
                  <a:pos x="67" y="118"/>
                </a:cxn>
                <a:cxn ang="0">
                  <a:pos x="33" y="142"/>
                </a:cxn>
                <a:cxn ang="0">
                  <a:pos x="0" y="166"/>
                </a:cxn>
                <a:cxn ang="0">
                  <a:pos x="28" y="172"/>
                </a:cxn>
                <a:cxn ang="0">
                  <a:pos x="56" y="177"/>
                </a:cxn>
                <a:cxn ang="0">
                  <a:pos x="85" y="184"/>
                </a:cxn>
                <a:cxn ang="0">
                  <a:pos x="113" y="190"/>
                </a:cxn>
                <a:cxn ang="0">
                  <a:pos x="141" y="198"/>
                </a:cxn>
                <a:cxn ang="0">
                  <a:pos x="169" y="205"/>
                </a:cxn>
                <a:cxn ang="0">
                  <a:pos x="197" y="214"/>
                </a:cxn>
                <a:cxn ang="0">
                  <a:pos x="224" y="223"/>
                </a:cxn>
                <a:cxn ang="0">
                  <a:pos x="230" y="194"/>
                </a:cxn>
                <a:cxn ang="0">
                  <a:pos x="237" y="166"/>
                </a:cxn>
                <a:cxn ang="0">
                  <a:pos x="244" y="137"/>
                </a:cxn>
                <a:cxn ang="0">
                  <a:pos x="252" y="110"/>
                </a:cxn>
                <a:cxn ang="0">
                  <a:pos x="259" y="82"/>
                </a:cxn>
                <a:cxn ang="0">
                  <a:pos x="268" y="54"/>
                </a:cxn>
                <a:cxn ang="0">
                  <a:pos x="278" y="27"/>
                </a:cxn>
                <a:cxn ang="0">
                  <a:pos x="288" y="0"/>
                </a:cxn>
              </a:cxnLst>
              <a:rect l="0" t="0" r="r" b="b"/>
              <a:pathLst>
                <a:path w="288" h="223">
                  <a:moveTo>
                    <a:pt x="288" y="0"/>
                  </a:moveTo>
                  <a:lnTo>
                    <a:pt x="250" y="17"/>
                  </a:lnTo>
                  <a:lnTo>
                    <a:pt x="212" y="35"/>
                  </a:lnTo>
                  <a:lnTo>
                    <a:pt x="175" y="54"/>
                  </a:lnTo>
                  <a:lnTo>
                    <a:pt x="139" y="75"/>
                  </a:lnTo>
                  <a:lnTo>
                    <a:pt x="103" y="96"/>
                  </a:lnTo>
                  <a:lnTo>
                    <a:pt x="67" y="118"/>
                  </a:lnTo>
                  <a:lnTo>
                    <a:pt x="33" y="142"/>
                  </a:lnTo>
                  <a:lnTo>
                    <a:pt x="0" y="166"/>
                  </a:lnTo>
                  <a:lnTo>
                    <a:pt x="28" y="172"/>
                  </a:lnTo>
                  <a:lnTo>
                    <a:pt x="56" y="177"/>
                  </a:lnTo>
                  <a:lnTo>
                    <a:pt x="85" y="184"/>
                  </a:lnTo>
                  <a:lnTo>
                    <a:pt x="113" y="190"/>
                  </a:lnTo>
                  <a:lnTo>
                    <a:pt x="141" y="198"/>
                  </a:lnTo>
                  <a:lnTo>
                    <a:pt x="169" y="205"/>
                  </a:lnTo>
                  <a:lnTo>
                    <a:pt x="197" y="214"/>
                  </a:lnTo>
                  <a:lnTo>
                    <a:pt x="224" y="223"/>
                  </a:lnTo>
                  <a:lnTo>
                    <a:pt x="230" y="194"/>
                  </a:lnTo>
                  <a:lnTo>
                    <a:pt x="237" y="166"/>
                  </a:lnTo>
                  <a:lnTo>
                    <a:pt x="244" y="137"/>
                  </a:lnTo>
                  <a:lnTo>
                    <a:pt x="252" y="110"/>
                  </a:lnTo>
                  <a:lnTo>
                    <a:pt x="259" y="82"/>
                  </a:lnTo>
                  <a:lnTo>
                    <a:pt x="268" y="54"/>
                  </a:lnTo>
                  <a:lnTo>
                    <a:pt x="278" y="27"/>
                  </a:lnTo>
                  <a:lnTo>
                    <a:pt x="288" y="0"/>
                  </a:lnTo>
                  <a:close/>
                </a:path>
              </a:pathLst>
            </a:custGeom>
            <a:solidFill>
              <a:srgbClr val="ED540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232"/>
            <p:cNvSpPr>
              <a:spLocks noEditPoints="1"/>
            </p:cNvSpPr>
            <p:nvPr userDrawn="1"/>
          </p:nvSpPr>
          <p:spPr bwMode="auto">
            <a:xfrm>
              <a:off x="4067" y="2804"/>
              <a:ext cx="115" cy="89"/>
            </a:xfrm>
            <a:custGeom>
              <a:avLst/>
              <a:gdLst/>
              <a:ahLst/>
              <a:cxnLst>
                <a:cxn ang="0">
                  <a:pos x="270" y="268"/>
                </a:cxn>
                <a:cxn ang="0">
                  <a:pos x="270" y="268"/>
                </a:cxn>
                <a:cxn ang="0">
                  <a:pos x="270" y="268"/>
                </a:cxn>
                <a:cxn ang="0">
                  <a:pos x="346" y="0"/>
                </a:cxn>
                <a:cxn ang="0">
                  <a:pos x="324" y="10"/>
                </a:cxn>
                <a:cxn ang="0">
                  <a:pos x="301" y="20"/>
                </a:cxn>
                <a:cxn ang="0">
                  <a:pos x="278" y="30"/>
                </a:cxn>
                <a:cxn ang="0">
                  <a:pos x="256" y="41"/>
                </a:cxn>
                <a:cxn ang="0">
                  <a:pos x="233" y="53"/>
                </a:cxn>
                <a:cxn ang="0">
                  <a:pos x="210" y="65"/>
                </a:cxn>
                <a:cxn ang="0">
                  <a:pos x="189" y="77"/>
                </a:cxn>
                <a:cxn ang="0">
                  <a:pos x="166" y="90"/>
                </a:cxn>
                <a:cxn ang="0">
                  <a:pos x="144" y="102"/>
                </a:cxn>
                <a:cxn ang="0">
                  <a:pos x="123" y="116"/>
                </a:cxn>
                <a:cxn ang="0">
                  <a:pos x="102" y="129"/>
                </a:cxn>
                <a:cxn ang="0">
                  <a:pos x="81" y="143"/>
                </a:cxn>
                <a:cxn ang="0">
                  <a:pos x="60" y="157"/>
                </a:cxn>
                <a:cxn ang="0">
                  <a:pos x="40" y="171"/>
                </a:cxn>
                <a:cxn ang="0">
                  <a:pos x="19" y="185"/>
                </a:cxn>
                <a:cxn ang="0">
                  <a:pos x="0" y="200"/>
                </a:cxn>
                <a:cxn ang="0">
                  <a:pos x="34" y="206"/>
                </a:cxn>
                <a:cxn ang="0">
                  <a:pos x="68" y="213"/>
                </a:cxn>
                <a:cxn ang="0">
                  <a:pos x="101" y="220"/>
                </a:cxn>
                <a:cxn ang="0">
                  <a:pos x="136" y="229"/>
                </a:cxn>
                <a:cxn ang="0">
                  <a:pos x="169" y="238"/>
                </a:cxn>
                <a:cxn ang="0">
                  <a:pos x="203" y="247"/>
                </a:cxn>
                <a:cxn ang="0">
                  <a:pos x="236" y="257"/>
                </a:cxn>
                <a:cxn ang="0">
                  <a:pos x="270" y="268"/>
                </a:cxn>
                <a:cxn ang="0">
                  <a:pos x="270" y="268"/>
                </a:cxn>
                <a:cxn ang="0">
                  <a:pos x="270" y="268"/>
                </a:cxn>
                <a:cxn ang="0">
                  <a:pos x="277" y="233"/>
                </a:cxn>
                <a:cxn ang="0">
                  <a:pos x="286" y="200"/>
                </a:cxn>
                <a:cxn ang="0">
                  <a:pos x="295" y="165"/>
                </a:cxn>
                <a:cxn ang="0">
                  <a:pos x="303" y="132"/>
                </a:cxn>
                <a:cxn ang="0">
                  <a:pos x="313" y="98"/>
                </a:cxn>
                <a:cxn ang="0">
                  <a:pos x="324" y="65"/>
                </a:cxn>
                <a:cxn ang="0">
                  <a:pos x="334" y="33"/>
                </a:cxn>
                <a:cxn ang="0">
                  <a:pos x="346" y="0"/>
                </a:cxn>
              </a:cxnLst>
              <a:rect l="0" t="0" r="r" b="b"/>
              <a:pathLst>
                <a:path w="346" h="268">
                  <a:moveTo>
                    <a:pt x="270" y="268"/>
                  </a:moveTo>
                  <a:lnTo>
                    <a:pt x="270" y="268"/>
                  </a:lnTo>
                  <a:lnTo>
                    <a:pt x="270" y="268"/>
                  </a:lnTo>
                  <a:close/>
                  <a:moveTo>
                    <a:pt x="346" y="0"/>
                  </a:moveTo>
                  <a:lnTo>
                    <a:pt x="324" y="10"/>
                  </a:lnTo>
                  <a:lnTo>
                    <a:pt x="301" y="20"/>
                  </a:lnTo>
                  <a:lnTo>
                    <a:pt x="278" y="30"/>
                  </a:lnTo>
                  <a:lnTo>
                    <a:pt x="256" y="41"/>
                  </a:lnTo>
                  <a:lnTo>
                    <a:pt x="233" y="53"/>
                  </a:lnTo>
                  <a:lnTo>
                    <a:pt x="210" y="65"/>
                  </a:lnTo>
                  <a:lnTo>
                    <a:pt x="189" y="77"/>
                  </a:lnTo>
                  <a:lnTo>
                    <a:pt x="166" y="90"/>
                  </a:lnTo>
                  <a:lnTo>
                    <a:pt x="144" y="102"/>
                  </a:lnTo>
                  <a:lnTo>
                    <a:pt x="123" y="116"/>
                  </a:lnTo>
                  <a:lnTo>
                    <a:pt x="102" y="129"/>
                  </a:lnTo>
                  <a:lnTo>
                    <a:pt x="81" y="143"/>
                  </a:lnTo>
                  <a:lnTo>
                    <a:pt x="60" y="157"/>
                  </a:lnTo>
                  <a:lnTo>
                    <a:pt x="40" y="171"/>
                  </a:lnTo>
                  <a:lnTo>
                    <a:pt x="19" y="185"/>
                  </a:lnTo>
                  <a:lnTo>
                    <a:pt x="0" y="200"/>
                  </a:lnTo>
                  <a:lnTo>
                    <a:pt x="34" y="206"/>
                  </a:lnTo>
                  <a:lnTo>
                    <a:pt x="68" y="213"/>
                  </a:lnTo>
                  <a:lnTo>
                    <a:pt x="101" y="220"/>
                  </a:lnTo>
                  <a:lnTo>
                    <a:pt x="136" y="229"/>
                  </a:lnTo>
                  <a:lnTo>
                    <a:pt x="169" y="238"/>
                  </a:lnTo>
                  <a:lnTo>
                    <a:pt x="203" y="247"/>
                  </a:lnTo>
                  <a:lnTo>
                    <a:pt x="236" y="257"/>
                  </a:lnTo>
                  <a:lnTo>
                    <a:pt x="270" y="268"/>
                  </a:lnTo>
                  <a:lnTo>
                    <a:pt x="270" y="268"/>
                  </a:lnTo>
                  <a:lnTo>
                    <a:pt x="270" y="268"/>
                  </a:lnTo>
                  <a:lnTo>
                    <a:pt x="277" y="233"/>
                  </a:lnTo>
                  <a:lnTo>
                    <a:pt x="286" y="200"/>
                  </a:lnTo>
                  <a:lnTo>
                    <a:pt x="295" y="165"/>
                  </a:lnTo>
                  <a:lnTo>
                    <a:pt x="303" y="132"/>
                  </a:lnTo>
                  <a:lnTo>
                    <a:pt x="313" y="98"/>
                  </a:lnTo>
                  <a:lnTo>
                    <a:pt x="324" y="65"/>
                  </a:lnTo>
                  <a:lnTo>
                    <a:pt x="334" y="33"/>
                  </a:lnTo>
                  <a:lnTo>
                    <a:pt x="346" y="0"/>
                  </a:lnTo>
                  <a:close/>
                </a:path>
              </a:pathLst>
            </a:custGeom>
            <a:solidFill>
              <a:srgbClr val="ED540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233"/>
            <p:cNvSpPr>
              <a:spLocks/>
            </p:cNvSpPr>
            <p:nvPr userDrawn="1"/>
          </p:nvSpPr>
          <p:spPr bwMode="auto">
            <a:xfrm>
              <a:off x="4157" y="2762"/>
              <a:ext cx="305" cy="139"/>
            </a:xfrm>
            <a:custGeom>
              <a:avLst/>
              <a:gdLst/>
              <a:ahLst/>
              <a:cxnLst>
                <a:cxn ang="0">
                  <a:pos x="660" y="0"/>
                </a:cxn>
                <a:cxn ang="0">
                  <a:pos x="582" y="4"/>
                </a:cxn>
                <a:cxn ang="0">
                  <a:pos x="503" y="12"/>
                </a:cxn>
                <a:cxn ang="0">
                  <a:pos x="425" y="24"/>
                </a:cxn>
                <a:cxn ang="0">
                  <a:pos x="358" y="50"/>
                </a:cxn>
                <a:cxn ang="0">
                  <a:pos x="304" y="90"/>
                </a:cxn>
                <a:cxn ang="0">
                  <a:pos x="251" y="131"/>
                </a:cxn>
                <a:cxn ang="0">
                  <a:pos x="202" y="175"/>
                </a:cxn>
                <a:cxn ang="0">
                  <a:pos x="153" y="220"/>
                </a:cxn>
                <a:cxn ang="0">
                  <a:pos x="107" y="268"/>
                </a:cxn>
                <a:cxn ang="0">
                  <a:pos x="62" y="317"/>
                </a:cxn>
                <a:cxn ang="0">
                  <a:pos x="20" y="368"/>
                </a:cxn>
                <a:cxn ang="0">
                  <a:pos x="0" y="394"/>
                </a:cxn>
                <a:cxn ang="0">
                  <a:pos x="26" y="391"/>
                </a:cxn>
                <a:cxn ang="0">
                  <a:pos x="76" y="386"/>
                </a:cxn>
                <a:cxn ang="0">
                  <a:pos x="127" y="383"/>
                </a:cxn>
                <a:cxn ang="0">
                  <a:pos x="178" y="381"/>
                </a:cxn>
                <a:cxn ang="0">
                  <a:pos x="247" y="382"/>
                </a:cxn>
                <a:cxn ang="0">
                  <a:pos x="333" y="386"/>
                </a:cxn>
                <a:cxn ang="0">
                  <a:pos x="419" y="396"/>
                </a:cxn>
                <a:cxn ang="0">
                  <a:pos x="504" y="409"/>
                </a:cxn>
                <a:cxn ang="0">
                  <a:pos x="566" y="390"/>
                </a:cxn>
                <a:cxn ang="0">
                  <a:pos x="606" y="333"/>
                </a:cxn>
                <a:cxn ang="0">
                  <a:pos x="648" y="278"/>
                </a:cxn>
                <a:cxn ang="0">
                  <a:pos x="692" y="226"/>
                </a:cxn>
                <a:cxn ang="0">
                  <a:pos x="738" y="176"/>
                </a:cxn>
                <a:cxn ang="0">
                  <a:pos x="787" y="127"/>
                </a:cxn>
                <a:cxn ang="0">
                  <a:pos x="838" y="80"/>
                </a:cxn>
                <a:cxn ang="0">
                  <a:pos x="890" y="36"/>
                </a:cxn>
                <a:cxn ang="0">
                  <a:pos x="890" y="11"/>
                </a:cxn>
                <a:cxn ang="0">
                  <a:pos x="836" y="5"/>
                </a:cxn>
                <a:cxn ang="0">
                  <a:pos x="781" y="2"/>
                </a:cxn>
                <a:cxn ang="0">
                  <a:pos x="727" y="0"/>
                </a:cxn>
              </a:cxnLst>
              <a:rect l="0" t="0" r="r" b="b"/>
              <a:pathLst>
                <a:path w="917" h="418">
                  <a:moveTo>
                    <a:pt x="698" y="0"/>
                  </a:moveTo>
                  <a:lnTo>
                    <a:pt x="660" y="0"/>
                  </a:lnTo>
                  <a:lnTo>
                    <a:pt x="621" y="2"/>
                  </a:lnTo>
                  <a:lnTo>
                    <a:pt x="582" y="4"/>
                  </a:lnTo>
                  <a:lnTo>
                    <a:pt x="542" y="7"/>
                  </a:lnTo>
                  <a:lnTo>
                    <a:pt x="503" y="12"/>
                  </a:lnTo>
                  <a:lnTo>
                    <a:pt x="464" y="17"/>
                  </a:lnTo>
                  <a:lnTo>
                    <a:pt x="425" y="24"/>
                  </a:lnTo>
                  <a:lnTo>
                    <a:pt x="386" y="30"/>
                  </a:lnTo>
                  <a:lnTo>
                    <a:pt x="358" y="50"/>
                  </a:lnTo>
                  <a:lnTo>
                    <a:pt x="331" y="69"/>
                  </a:lnTo>
                  <a:lnTo>
                    <a:pt x="304" y="90"/>
                  </a:lnTo>
                  <a:lnTo>
                    <a:pt x="277" y="110"/>
                  </a:lnTo>
                  <a:lnTo>
                    <a:pt x="251" y="131"/>
                  </a:lnTo>
                  <a:lnTo>
                    <a:pt x="226" y="152"/>
                  </a:lnTo>
                  <a:lnTo>
                    <a:pt x="202" y="175"/>
                  </a:lnTo>
                  <a:lnTo>
                    <a:pt x="177" y="197"/>
                  </a:lnTo>
                  <a:lnTo>
                    <a:pt x="153" y="220"/>
                  </a:lnTo>
                  <a:lnTo>
                    <a:pt x="129" y="244"/>
                  </a:lnTo>
                  <a:lnTo>
                    <a:pt x="107" y="268"/>
                  </a:lnTo>
                  <a:lnTo>
                    <a:pt x="84" y="292"/>
                  </a:lnTo>
                  <a:lnTo>
                    <a:pt x="62" y="317"/>
                  </a:lnTo>
                  <a:lnTo>
                    <a:pt x="41" y="342"/>
                  </a:lnTo>
                  <a:lnTo>
                    <a:pt x="20" y="368"/>
                  </a:lnTo>
                  <a:lnTo>
                    <a:pt x="0" y="394"/>
                  </a:lnTo>
                  <a:lnTo>
                    <a:pt x="0" y="394"/>
                  </a:lnTo>
                  <a:lnTo>
                    <a:pt x="0" y="394"/>
                  </a:lnTo>
                  <a:lnTo>
                    <a:pt x="26" y="391"/>
                  </a:lnTo>
                  <a:lnTo>
                    <a:pt x="50" y="389"/>
                  </a:lnTo>
                  <a:lnTo>
                    <a:pt x="76" y="386"/>
                  </a:lnTo>
                  <a:lnTo>
                    <a:pt x="102" y="384"/>
                  </a:lnTo>
                  <a:lnTo>
                    <a:pt x="127" y="383"/>
                  </a:lnTo>
                  <a:lnTo>
                    <a:pt x="153" y="382"/>
                  </a:lnTo>
                  <a:lnTo>
                    <a:pt x="178" y="381"/>
                  </a:lnTo>
                  <a:lnTo>
                    <a:pt x="204" y="381"/>
                  </a:lnTo>
                  <a:lnTo>
                    <a:pt x="247" y="382"/>
                  </a:lnTo>
                  <a:lnTo>
                    <a:pt x="290" y="383"/>
                  </a:lnTo>
                  <a:lnTo>
                    <a:pt x="333" y="386"/>
                  </a:lnTo>
                  <a:lnTo>
                    <a:pt x="377" y="391"/>
                  </a:lnTo>
                  <a:lnTo>
                    <a:pt x="419" y="396"/>
                  </a:lnTo>
                  <a:lnTo>
                    <a:pt x="462" y="401"/>
                  </a:lnTo>
                  <a:lnTo>
                    <a:pt x="504" y="409"/>
                  </a:lnTo>
                  <a:lnTo>
                    <a:pt x="547" y="418"/>
                  </a:lnTo>
                  <a:lnTo>
                    <a:pt x="566" y="390"/>
                  </a:lnTo>
                  <a:lnTo>
                    <a:pt x="585" y="360"/>
                  </a:lnTo>
                  <a:lnTo>
                    <a:pt x="606" y="333"/>
                  </a:lnTo>
                  <a:lnTo>
                    <a:pt x="626" y="305"/>
                  </a:lnTo>
                  <a:lnTo>
                    <a:pt x="648" y="278"/>
                  </a:lnTo>
                  <a:lnTo>
                    <a:pt x="669" y="253"/>
                  </a:lnTo>
                  <a:lnTo>
                    <a:pt x="692" y="226"/>
                  </a:lnTo>
                  <a:lnTo>
                    <a:pt x="715" y="201"/>
                  </a:lnTo>
                  <a:lnTo>
                    <a:pt x="738" y="176"/>
                  </a:lnTo>
                  <a:lnTo>
                    <a:pt x="762" y="151"/>
                  </a:lnTo>
                  <a:lnTo>
                    <a:pt x="787" y="127"/>
                  </a:lnTo>
                  <a:lnTo>
                    <a:pt x="812" y="104"/>
                  </a:lnTo>
                  <a:lnTo>
                    <a:pt x="838" y="80"/>
                  </a:lnTo>
                  <a:lnTo>
                    <a:pt x="864" y="58"/>
                  </a:lnTo>
                  <a:lnTo>
                    <a:pt x="890" y="36"/>
                  </a:lnTo>
                  <a:lnTo>
                    <a:pt x="917" y="15"/>
                  </a:lnTo>
                  <a:lnTo>
                    <a:pt x="890" y="11"/>
                  </a:lnTo>
                  <a:lnTo>
                    <a:pt x="863" y="9"/>
                  </a:lnTo>
                  <a:lnTo>
                    <a:pt x="836" y="5"/>
                  </a:lnTo>
                  <a:lnTo>
                    <a:pt x="809" y="3"/>
                  </a:lnTo>
                  <a:lnTo>
                    <a:pt x="781" y="2"/>
                  </a:lnTo>
                  <a:lnTo>
                    <a:pt x="754" y="1"/>
                  </a:lnTo>
                  <a:lnTo>
                    <a:pt x="727" y="0"/>
                  </a:lnTo>
                  <a:lnTo>
                    <a:pt x="698" y="0"/>
                  </a:lnTo>
                  <a:close/>
                </a:path>
              </a:pathLst>
            </a:custGeom>
            <a:solidFill>
              <a:srgbClr val="ED540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234"/>
            <p:cNvSpPr>
              <a:spLocks noEditPoints="1"/>
            </p:cNvSpPr>
            <p:nvPr userDrawn="1"/>
          </p:nvSpPr>
          <p:spPr bwMode="auto">
            <a:xfrm>
              <a:off x="4372" y="2906"/>
              <a:ext cx="291" cy="213"/>
            </a:xfrm>
            <a:custGeom>
              <a:avLst/>
              <a:gdLst/>
              <a:ahLst/>
              <a:cxnLst>
                <a:cxn ang="0">
                  <a:pos x="394" y="247"/>
                </a:cxn>
                <a:cxn ang="0">
                  <a:pos x="331" y="304"/>
                </a:cxn>
                <a:cxn ang="0">
                  <a:pos x="271" y="365"/>
                </a:cxn>
                <a:cxn ang="0">
                  <a:pos x="216" y="429"/>
                </a:cxn>
                <a:cxn ang="0">
                  <a:pos x="164" y="499"/>
                </a:cxn>
                <a:cxn ang="0">
                  <a:pos x="168" y="554"/>
                </a:cxn>
                <a:cxn ang="0">
                  <a:pos x="274" y="585"/>
                </a:cxn>
                <a:cxn ang="0">
                  <a:pos x="378" y="625"/>
                </a:cxn>
                <a:cxn ang="0">
                  <a:pos x="475" y="616"/>
                </a:cxn>
                <a:cxn ang="0">
                  <a:pos x="575" y="587"/>
                </a:cxn>
                <a:cxn ang="0">
                  <a:pos x="677" y="569"/>
                </a:cxn>
                <a:cxn ang="0">
                  <a:pos x="744" y="480"/>
                </a:cxn>
                <a:cxn ang="0">
                  <a:pos x="818" y="398"/>
                </a:cxn>
                <a:cxn ang="0">
                  <a:pos x="845" y="334"/>
                </a:cxn>
                <a:cxn ang="0">
                  <a:pos x="767" y="300"/>
                </a:cxn>
                <a:cxn ang="0">
                  <a:pos x="688" y="270"/>
                </a:cxn>
                <a:cxn ang="0">
                  <a:pos x="605" y="245"/>
                </a:cxn>
                <a:cxn ang="0">
                  <a:pos x="522" y="225"/>
                </a:cxn>
                <a:cxn ang="0">
                  <a:pos x="438" y="211"/>
                </a:cxn>
                <a:cxn ang="0">
                  <a:pos x="206" y="112"/>
                </a:cxn>
                <a:cxn ang="0">
                  <a:pos x="114" y="156"/>
                </a:cxn>
                <a:cxn ang="0">
                  <a:pos x="28" y="206"/>
                </a:cxn>
                <a:cxn ang="0">
                  <a:pos x="64" y="214"/>
                </a:cxn>
                <a:cxn ang="0">
                  <a:pos x="161" y="203"/>
                </a:cxn>
                <a:cxn ang="0">
                  <a:pos x="258" y="198"/>
                </a:cxn>
                <a:cxn ang="0">
                  <a:pos x="326" y="201"/>
                </a:cxn>
                <a:cxn ang="0">
                  <a:pos x="394" y="206"/>
                </a:cxn>
                <a:cxn ang="0">
                  <a:pos x="438" y="211"/>
                </a:cxn>
                <a:cxn ang="0">
                  <a:pos x="389" y="180"/>
                </a:cxn>
                <a:cxn ang="0">
                  <a:pos x="314" y="137"/>
                </a:cxn>
                <a:cxn ang="0">
                  <a:pos x="237" y="99"/>
                </a:cxn>
                <a:cxn ang="0">
                  <a:pos x="694" y="1"/>
                </a:cxn>
                <a:cxn ang="0">
                  <a:pos x="625" y="5"/>
                </a:cxn>
                <a:cxn ang="0">
                  <a:pos x="557" y="13"/>
                </a:cxn>
                <a:cxn ang="0">
                  <a:pos x="509" y="85"/>
                </a:cxn>
                <a:cxn ang="0">
                  <a:pos x="465" y="160"/>
                </a:cxn>
                <a:cxn ang="0">
                  <a:pos x="461" y="194"/>
                </a:cxn>
                <a:cxn ang="0">
                  <a:pos x="528" y="148"/>
                </a:cxn>
                <a:cxn ang="0">
                  <a:pos x="598" y="105"/>
                </a:cxn>
                <a:cxn ang="0">
                  <a:pos x="671" y="67"/>
                </a:cxn>
                <a:cxn ang="0">
                  <a:pos x="747" y="32"/>
                </a:cxn>
                <a:cxn ang="0">
                  <a:pos x="826" y="3"/>
                </a:cxn>
                <a:cxn ang="0">
                  <a:pos x="761" y="1"/>
                </a:cxn>
              </a:cxnLst>
              <a:rect l="0" t="0" r="r" b="b"/>
              <a:pathLst>
                <a:path w="871" h="640">
                  <a:moveTo>
                    <a:pt x="438" y="211"/>
                  </a:moveTo>
                  <a:lnTo>
                    <a:pt x="416" y="229"/>
                  </a:lnTo>
                  <a:lnTo>
                    <a:pt x="394" y="247"/>
                  </a:lnTo>
                  <a:lnTo>
                    <a:pt x="372" y="265"/>
                  </a:lnTo>
                  <a:lnTo>
                    <a:pt x="352" y="285"/>
                  </a:lnTo>
                  <a:lnTo>
                    <a:pt x="331" y="304"/>
                  </a:lnTo>
                  <a:lnTo>
                    <a:pt x="311" y="324"/>
                  </a:lnTo>
                  <a:lnTo>
                    <a:pt x="290" y="344"/>
                  </a:lnTo>
                  <a:lnTo>
                    <a:pt x="271" y="365"/>
                  </a:lnTo>
                  <a:lnTo>
                    <a:pt x="252" y="386"/>
                  </a:lnTo>
                  <a:lnTo>
                    <a:pt x="234" y="408"/>
                  </a:lnTo>
                  <a:lnTo>
                    <a:pt x="216" y="429"/>
                  </a:lnTo>
                  <a:lnTo>
                    <a:pt x="198" y="452"/>
                  </a:lnTo>
                  <a:lnTo>
                    <a:pt x="181" y="475"/>
                  </a:lnTo>
                  <a:lnTo>
                    <a:pt x="164" y="499"/>
                  </a:lnTo>
                  <a:lnTo>
                    <a:pt x="148" y="521"/>
                  </a:lnTo>
                  <a:lnTo>
                    <a:pt x="132" y="546"/>
                  </a:lnTo>
                  <a:lnTo>
                    <a:pt x="168" y="554"/>
                  </a:lnTo>
                  <a:lnTo>
                    <a:pt x="204" y="563"/>
                  </a:lnTo>
                  <a:lnTo>
                    <a:pt x="238" y="573"/>
                  </a:lnTo>
                  <a:lnTo>
                    <a:pt x="274" y="585"/>
                  </a:lnTo>
                  <a:lnTo>
                    <a:pt x="308" y="597"/>
                  </a:lnTo>
                  <a:lnTo>
                    <a:pt x="343" y="610"/>
                  </a:lnTo>
                  <a:lnTo>
                    <a:pt x="378" y="625"/>
                  </a:lnTo>
                  <a:lnTo>
                    <a:pt x="411" y="640"/>
                  </a:lnTo>
                  <a:lnTo>
                    <a:pt x="442" y="627"/>
                  </a:lnTo>
                  <a:lnTo>
                    <a:pt x="475" y="616"/>
                  </a:lnTo>
                  <a:lnTo>
                    <a:pt x="508" y="605"/>
                  </a:lnTo>
                  <a:lnTo>
                    <a:pt x="542" y="596"/>
                  </a:lnTo>
                  <a:lnTo>
                    <a:pt x="575" y="587"/>
                  </a:lnTo>
                  <a:lnTo>
                    <a:pt x="609" y="581"/>
                  </a:lnTo>
                  <a:lnTo>
                    <a:pt x="642" y="574"/>
                  </a:lnTo>
                  <a:lnTo>
                    <a:pt x="677" y="569"/>
                  </a:lnTo>
                  <a:lnTo>
                    <a:pt x="698" y="538"/>
                  </a:lnTo>
                  <a:lnTo>
                    <a:pt x="720" y="509"/>
                  </a:lnTo>
                  <a:lnTo>
                    <a:pt x="744" y="480"/>
                  </a:lnTo>
                  <a:lnTo>
                    <a:pt x="767" y="452"/>
                  </a:lnTo>
                  <a:lnTo>
                    <a:pt x="792" y="425"/>
                  </a:lnTo>
                  <a:lnTo>
                    <a:pt x="818" y="398"/>
                  </a:lnTo>
                  <a:lnTo>
                    <a:pt x="844" y="373"/>
                  </a:lnTo>
                  <a:lnTo>
                    <a:pt x="871" y="347"/>
                  </a:lnTo>
                  <a:lnTo>
                    <a:pt x="845" y="334"/>
                  </a:lnTo>
                  <a:lnTo>
                    <a:pt x="819" y="323"/>
                  </a:lnTo>
                  <a:lnTo>
                    <a:pt x="793" y="311"/>
                  </a:lnTo>
                  <a:lnTo>
                    <a:pt x="767" y="300"/>
                  </a:lnTo>
                  <a:lnTo>
                    <a:pt x="740" y="289"/>
                  </a:lnTo>
                  <a:lnTo>
                    <a:pt x="715" y="279"/>
                  </a:lnTo>
                  <a:lnTo>
                    <a:pt x="688" y="270"/>
                  </a:lnTo>
                  <a:lnTo>
                    <a:pt x="661" y="261"/>
                  </a:lnTo>
                  <a:lnTo>
                    <a:pt x="632" y="252"/>
                  </a:lnTo>
                  <a:lnTo>
                    <a:pt x="605" y="245"/>
                  </a:lnTo>
                  <a:lnTo>
                    <a:pt x="578" y="238"/>
                  </a:lnTo>
                  <a:lnTo>
                    <a:pt x="550" y="231"/>
                  </a:lnTo>
                  <a:lnTo>
                    <a:pt x="522" y="225"/>
                  </a:lnTo>
                  <a:lnTo>
                    <a:pt x="494" y="220"/>
                  </a:lnTo>
                  <a:lnTo>
                    <a:pt x="466" y="216"/>
                  </a:lnTo>
                  <a:lnTo>
                    <a:pt x="438" y="211"/>
                  </a:lnTo>
                  <a:lnTo>
                    <a:pt x="438" y="211"/>
                  </a:lnTo>
                  <a:close/>
                  <a:moveTo>
                    <a:pt x="237" y="99"/>
                  </a:moveTo>
                  <a:lnTo>
                    <a:pt x="206" y="112"/>
                  </a:lnTo>
                  <a:lnTo>
                    <a:pt x="175" y="126"/>
                  </a:lnTo>
                  <a:lnTo>
                    <a:pt x="144" y="140"/>
                  </a:lnTo>
                  <a:lnTo>
                    <a:pt x="114" y="156"/>
                  </a:lnTo>
                  <a:lnTo>
                    <a:pt x="85" y="171"/>
                  </a:lnTo>
                  <a:lnTo>
                    <a:pt x="56" y="189"/>
                  </a:lnTo>
                  <a:lnTo>
                    <a:pt x="28" y="206"/>
                  </a:lnTo>
                  <a:lnTo>
                    <a:pt x="0" y="224"/>
                  </a:lnTo>
                  <a:lnTo>
                    <a:pt x="32" y="218"/>
                  </a:lnTo>
                  <a:lnTo>
                    <a:pt x="64" y="214"/>
                  </a:lnTo>
                  <a:lnTo>
                    <a:pt x="97" y="209"/>
                  </a:lnTo>
                  <a:lnTo>
                    <a:pt x="128" y="205"/>
                  </a:lnTo>
                  <a:lnTo>
                    <a:pt x="161" y="203"/>
                  </a:lnTo>
                  <a:lnTo>
                    <a:pt x="193" y="201"/>
                  </a:lnTo>
                  <a:lnTo>
                    <a:pt x="225" y="200"/>
                  </a:lnTo>
                  <a:lnTo>
                    <a:pt x="258" y="198"/>
                  </a:lnTo>
                  <a:lnTo>
                    <a:pt x="280" y="200"/>
                  </a:lnTo>
                  <a:lnTo>
                    <a:pt x="303" y="200"/>
                  </a:lnTo>
                  <a:lnTo>
                    <a:pt x="326" y="201"/>
                  </a:lnTo>
                  <a:lnTo>
                    <a:pt x="348" y="202"/>
                  </a:lnTo>
                  <a:lnTo>
                    <a:pt x="371" y="204"/>
                  </a:lnTo>
                  <a:lnTo>
                    <a:pt x="394" y="206"/>
                  </a:lnTo>
                  <a:lnTo>
                    <a:pt x="416" y="208"/>
                  </a:lnTo>
                  <a:lnTo>
                    <a:pt x="438" y="211"/>
                  </a:lnTo>
                  <a:lnTo>
                    <a:pt x="438" y="211"/>
                  </a:lnTo>
                  <a:lnTo>
                    <a:pt x="438" y="211"/>
                  </a:lnTo>
                  <a:lnTo>
                    <a:pt x="414" y="195"/>
                  </a:lnTo>
                  <a:lnTo>
                    <a:pt x="389" y="180"/>
                  </a:lnTo>
                  <a:lnTo>
                    <a:pt x="365" y="165"/>
                  </a:lnTo>
                  <a:lnTo>
                    <a:pt x="339" y="151"/>
                  </a:lnTo>
                  <a:lnTo>
                    <a:pt x="314" y="137"/>
                  </a:lnTo>
                  <a:lnTo>
                    <a:pt x="288" y="124"/>
                  </a:lnTo>
                  <a:lnTo>
                    <a:pt x="263" y="111"/>
                  </a:lnTo>
                  <a:lnTo>
                    <a:pt x="237" y="99"/>
                  </a:lnTo>
                  <a:close/>
                  <a:moveTo>
                    <a:pt x="739" y="0"/>
                  </a:moveTo>
                  <a:lnTo>
                    <a:pt x="717" y="1"/>
                  </a:lnTo>
                  <a:lnTo>
                    <a:pt x="694" y="1"/>
                  </a:lnTo>
                  <a:lnTo>
                    <a:pt x="671" y="2"/>
                  </a:lnTo>
                  <a:lnTo>
                    <a:pt x="649" y="3"/>
                  </a:lnTo>
                  <a:lnTo>
                    <a:pt x="625" y="5"/>
                  </a:lnTo>
                  <a:lnTo>
                    <a:pt x="602" y="7"/>
                  </a:lnTo>
                  <a:lnTo>
                    <a:pt x="580" y="10"/>
                  </a:lnTo>
                  <a:lnTo>
                    <a:pt x="557" y="13"/>
                  </a:lnTo>
                  <a:lnTo>
                    <a:pt x="541" y="37"/>
                  </a:lnTo>
                  <a:lnTo>
                    <a:pt x="524" y="60"/>
                  </a:lnTo>
                  <a:lnTo>
                    <a:pt x="509" y="85"/>
                  </a:lnTo>
                  <a:lnTo>
                    <a:pt x="494" y="110"/>
                  </a:lnTo>
                  <a:lnTo>
                    <a:pt x="480" y="135"/>
                  </a:lnTo>
                  <a:lnTo>
                    <a:pt x="465" y="160"/>
                  </a:lnTo>
                  <a:lnTo>
                    <a:pt x="452" y="185"/>
                  </a:lnTo>
                  <a:lnTo>
                    <a:pt x="438" y="211"/>
                  </a:lnTo>
                  <a:lnTo>
                    <a:pt x="461" y="194"/>
                  </a:lnTo>
                  <a:lnTo>
                    <a:pt x="482" y="178"/>
                  </a:lnTo>
                  <a:lnTo>
                    <a:pt x="505" y="163"/>
                  </a:lnTo>
                  <a:lnTo>
                    <a:pt x="528" y="148"/>
                  </a:lnTo>
                  <a:lnTo>
                    <a:pt x="550" y="133"/>
                  </a:lnTo>
                  <a:lnTo>
                    <a:pt x="574" y="119"/>
                  </a:lnTo>
                  <a:lnTo>
                    <a:pt x="598" y="105"/>
                  </a:lnTo>
                  <a:lnTo>
                    <a:pt x="623" y="92"/>
                  </a:lnTo>
                  <a:lnTo>
                    <a:pt x="647" y="79"/>
                  </a:lnTo>
                  <a:lnTo>
                    <a:pt x="671" y="67"/>
                  </a:lnTo>
                  <a:lnTo>
                    <a:pt x="696" y="55"/>
                  </a:lnTo>
                  <a:lnTo>
                    <a:pt x="722" y="43"/>
                  </a:lnTo>
                  <a:lnTo>
                    <a:pt x="747" y="32"/>
                  </a:lnTo>
                  <a:lnTo>
                    <a:pt x="773" y="22"/>
                  </a:lnTo>
                  <a:lnTo>
                    <a:pt x="799" y="13"/>
                  </a:lnTo>
                  <a:lnTo>
                    <a:pt x="826" y="3"/>
                  </a:lnTo>
                  <a:lnTo>
                    <a:pt x="804" y="2"/>
                  </a:lnTo>
                  <a:lnTo>
                    <a:pt x="783" y="1"/>
                  </a:lnTo>
                  <a:lnTo>
                    <a:pt x="761" y="1"/>
                  </a:lnTo>
                  <a:lnTo>
                    <a:pt x="739" y="0"/>
                  </a:lnTo>
                  <a:close/>
                </a:path>
              </a:pathLst>
            </a:custGeom>
            <a:solidFill>
              <a:srgbClr val="ED750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235"/>
            <p:cNvSpPr>
              <a:spLocks/>
            </p:cNvSpPr>
            <p:nvPr userDrawn="1"/>
          </p:nvSpPr>
          <p:spPr bwMode="auto">
            <a:xfrm>
              <a:off x="4265" y="2972"/>
              <a:ext cx="253" cy="116"/>
            </a:xfrm>
            <a:custGeom>
              <a:avLst/>
              <a:gdLst/>
              <a:ahLst/>
              <a:cxnLst>
                <a:cxn ang="0">
                  <a:pos x="546" y="2"/>
                </a:cxn>
                <a:cxn ang="0">
                  <a:pos x="482" y="5"/>
                </a:cxn>
                <a:cxn ang="0">
                  <a:pos x="418" y="11"/>
                </a:cxn>
                <a:cxn ang="0">
                  <a:pos x="353" y="20"/>
                </a:cxn>
                <a:cxn ang="0">
                  <a:pos x="298" y="43"/>
                </a:cxn>
                <a:cxn ang="0">
                  <a:pos x="253" y="75"/>
                </a:cxn>
                <a:cxn ang="0">
                  <a:pos x="209" y="109"/>
                </a:cxn>
                <a:cxn ang="0">
                  <a:pos x="167" y="146"/>
                </a:cxn>
                <a:cxn ang="0">
                  <a:pos x="127" y="184"/>
                </a:cxn>
                <a:cxn ang="0">
                  <a:pos x="88" y="223"/>
                </a:cxn>
                <a:cxn ang="0">
                  <a:pos x="52" y="264"/>
                </a:cxn>
                <a:cxn ang="0">
                  <a:pos x="17" y="306"/>
                </a:cxn>
                <a:cxn ang="0">
                  <a:pos x="21" y="325"/>
                </a:cxn>
                <a:cxn ang="0">
                  <a:pos x="64" y="321"/>
                </a:cxn>
                <a:cxn ang="0">
                  <a:pos x="106" y="319"/>
                </a:cxn>
                <a:cxn ang="0">
                  <a:pos x="148" y="317"/>
                </a:cxn>
                <a:cxn ang="0">
                  <a:pos x="205" y="318"/>
                </a:cxn>
                <a:cxn ang="0">
                  <a:pos x="276" y="321"/>
                </a:cxn>
                <a:cxn ang="0">
                  <a:pos x="348" y="329"/>
                </a:cxn>
                <a:cxn ang="0">
                  <a:pos x="418" y="340"/>
                </a:cxn>
                <a:cxn ang="0">
                  <a:pos x="469" y="323"/>
                </a:cxn>
                <a:cxn ang="0">
                  <a:pos x="502" y="277"/>
                </a:cxn>
                <a:cxn ang="0">
                  <a:pos x="537" y="231"/>
                </a:cxn>
                <a:cxn ang="0">
                  <a:pos x="573" y="188"/>
                </a:cxn>
                <a:cxn ang="0">
                  <a:pos x="611" y="146"/>
                </a:cxn>
                <a:cxn ang="0">
                  <a:pos x="652" y="106"/>
                </a:cxn>
                <a:cxn ang="0">
                  <a:pos x="693" y="67"/>
                </a:cxn>
                <a:cxn ang="0">
                  <a:pos x="737" y="31"/>
                </a:cxn>
                <a:cxn ang="0">
                  <a:pos x="759" y="13"/>
                </a:cxn>
                <a:cxn ang="0">
                  <a:pos x="737" y="10"/>
                </a:cxn>
                <a:cxn ang="0">
                  <a:pos x="692" y="6"/>
                </a:cxn>
                <a:cxn ang="0">
                  <a:pos x="647" y="3"/>
                </a:cxn>
                <a:cxn ang="0">
                  <a:pos x="601" y="2"/>
                </a:cxn>
              </a:cxnLst>
              <a:rect l="0" t="0" r="r" b="b"/>
              <a:pathLst>
                <a:path w="759" h="348">
                  <a:moveTo>
                    <a:pt x="579" y="0"/>
                  </a:moveTo>
                  <a:lnTo>
                    <a:pt x="546" y="2"/>
                  </a:lnTo>
                  <a:lnTo>
                    <a:pt x="514" y="3"/>
                  </a:lnTo>
                  <a:lnTo>
                    <a:pt x="482" y="5"/>
                  </a:lnTo>
                  <a:lnTo>
                    <a:pt x="449" y="7"/>
                  </a:lnTo>
                  <a:lnTo>
                    <a:pt x="418" y="11"/>
                  </a:lnTo>
                  <a:lnTo>
                    <a:pt x="385" y="16"/>
                  </a:lnTo>
                  <a:lnTo>
                    <a:pt x="353" y="20"/>
                  </a:lnTo>
                  <a:lnTo>
                    <a:pt x="321" y="26"/>
                  </a:lnTo>
                  <a:lnTo>
                    <a:pt x="298" y="43"/>
                  </a:lnTo>
                  <a:lnTo>
                    <a:pt x="275" y="59"/>
                  </a:lnTo>
                  <a:lnTo>
                    <a:pt x="253" y="75"/>
                  </a:lnTo>
                  <a:lnTo>
                    <a:pt x="231" y="92"/>
                  </a:lnTo>
                  <a:lnTo>
                    <a:pt x="209" y="109"/>
                  </a:lnTo>
                  <a:lnTo>
                    <a:pt x="188" y="128"/>
                  </a:lnTo>
                  <a:lnTo>
                    <a:pt x="167" y="146"/>
                  </a:lnTo>
                  <a:lnTo>
                    <a:pt x="147" y="165"/>
                  </a:lnTo>
                  <a:lnTo>
                    <a:pt x="127" y="184"/>
                  </a:lnTo>
                  <a:lnTo>
                    <a:pt x="108" y="203"/>
                  </a:lnTo>
                  <a:lnTo>
                    <a:pt x="88" y="223"/>
                  </a:lnTo>
                  <a:lnTo>
                    <a:pt x="70" y="243"/>
                  </a:lnTo>
                  <a:lnTo>
                    <a:pt x="52" y="264"/>
                  </a:lnTo>
                  <a:lnTo>
                    <a:pt x="34" y="284"/>
                  </a:lnTo>
                  <a:lnTo>
                    <a:pt x="17" y="306"/>
                  </a:lnTo>
                  <a:lnTo>
                    <a:pt x="0" y="328"/>
                  </a:lnTo>
                  <a:lnTo>
                    <a:pt x="21" y="325"/>
                  </a:lnTo>
                  <a:lnTo>
                    <a:pt x="42" y="323"/>
                  </a:lnTo>
                  <a:lnTo>
                    <a:pt x="64" y="321"/>
                  </a:lnTo>
                  <a:lnTo>
                    <a:pt x="84" y="320"/>
                  </a:lnTo>
                  <a:lnTo>
                    <a:pt x="106" y="319"/>
                  </a:lnTo>
                  <a:lnTo>
                    <a:pt x="127" y="318"/>
                  </a:lnTo>
                  <a:lnTo>
                    <a:pt x="148" y="317"/>
                  </a:lnTo>
                  <a:lnTo>
                    <a:pt x="169" y="317"/>
                  </a:lnTo>
                  <a:lnTo>
                    <a:pt x="205" y="318"/>
                  </a:lnTo>
                  <a:lnTo>
                    <a:pt x="241" y="319"/>
                  </a:lnTo>
                  <a:lnTo>
                    <a:pt x="276" y="321"/>
                  </a:lnTo>
                  <a:lnTo>
                    <a:pt x="312" y="324"/>
                  </a:lnTo>
                  <a:lnTo>
                    <a:pt x="348" y="329"/>
                  </a:lnTo>
                  <a:lnTo>
                    <a:pt x="382" y="334"/>
                  </a:lnTo>
                  <a:lnTo>
                    <a:pt x="418" y="340"/>
                  </a:lnTo>
                  <a:lnTo>
                    <a:pt x="453" y="348"/>
                  </a:lnTo>
                  <a:lnTo>
                    <a:pt x="469" y="323"/>
                  </a:lnTo>
                  <a:lnTo>
                    <a:pt x="485" y="301"/>
                  </a:lnTo>
                  <a:lnTo>
                    <a:pt x="502" y="277"/>
                  </a:lnTo>
                  <a:lnTo>
                    <a:pt x="519" y="254"/>
                  </a:lnTo>
                  <a:lnTo>
                    <a:pt x="537" y="231"/>
                  </a:lnTo>
                  <a:lnTo>
                    <a:pt x="555" y="210"/>
                  </a:lnTo>
                  <a:lnTo>
                    <a:pt x="573" y="188"/>
                  </a:lnTo>
                  <a:lnTo>
                    <a:pt x="592" y="167"/>
                  </a:lnTo>
                  <a:lnTo>
                    <a:pt x="611" y="146"/>
                  </a:lnTo>
                  <a:lnTo>
                    <a:pt x="632" y="126"/>
                  </a:lnTo>
                  <a:lnTo>
                    <a:pt x="652" y="106"/>
                  </a:lnTo>
                  <a:lnTo>
                    <a:pt x="673" y="87"/>
                  </a:lnTo>
                  <a:lnTo>
                    <a:pt x="693" y="67"/>
                  </a:lnTo>
                  <a:lnTo>
                    <a:pt x="715" y="49"/>
                  </a:lnTo>
                  <a:lnTo>
                    <a:pt x="737" y="31"/>
                  </a:lnTo>
                  <a:lnTo>
                    <a:pt x="759" y="13"/>
                  </a:lnTo>
                  <a:lnTo>
                    <a:pt x="759" y="13"/>
                  </a:lnTo>
                  <a:lnTo>
                    <a:pt x="759" y="13"/>
                  </a:lnTo>
                  <a:lnTo>
                    <a:pt x="737" y="10"/>
                  </a:lnTo>
                  <a:lnTo>
                    <a:pt x="715" y="8"/>
                  </a:lnTo>
                  <a:lnTo>
                    <a:pt x="692" y="6"/>
                  </a:lnTo>
                  <a:lnTo>
                    <a:pt x="669" y="4"/>
                  </a:lnTo>
                  <a:lnTo>
                    <a:pt x="647" y="3"/>
                  </a:lnTo>
                  <a:lnTo>
                    <a:pt x="624" y="2"/>
                  </a:lnTo>
                  <a:lnTo>
                    <a:pt x="601" y="2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ED540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236"/>
            <p:cNvSpPr>
              <a:spLocks/>
            </p:cNvSpPr>
            <p:nvPr userDrawn="1"/>
          </p:nvSpPr>
          <p:spPr bwMode="auto">
            <a:xfrm>
              <a:off x="4509" y="3096"/>
              <a:ext cx="89" cy="54"/>
            </a:xfrm>
            <a:custGeom>
              <a:avLst/>
              <a:gdLst/>
              <a:ahLst/>
              <a:cxnLst>
                <a:cxn ang="0">
                  <a:pos x="266" y="0"/>
                </a:cxn>
                <a:cxn ang="0">
                  <a:pos x="231" y="5"/>
                </a:cxn>
                <a:cxn ang="0">
                  <a:pos x="198" y="12"/>
                </a:cxn>
                <a:cxn ang="0">
                  <a:pos x="164" y="18"/>
                </a:cxn>
                <a:cxn ang="0">
                  <a:pos x="131" y="27"/>
                </a:cxn>
                <a:cxn ang="0">
                  <a:pos x="97" y="36"/>
                </a:cxn>
                <a:cxn ang="0">
                  <a:pos x="64" y="47"/>
                </a:cxn>
                <a:cxn ang="0">
                  <a:pos x="31" y="58"/>
                </a:cxn>
                <a:cxn ang="0">
                  <a:pos x="0" y="71"/>
                </a:cxn>
                <a:cxn ang="0">
                  <a:pos x="22" y="81"/>
                </a:cxn>
                <a:cxn ang="0">
                  <a:pos x="43" y="91"/>
                </a:cxn>
                <a:cxn ang="0">
                  <a:pos x="64" y="102"/>
                </a:cxn>
                <a:cxn ang="0">
                  <a:pos x="84" y="114"/>
                </a:cxn>
                <a:cxn ang="0">
                  <a:pos x="106" y="126"/>
                </a:cxn>
                <a:cxn ang="0">
                  <a:pos x="126" y="138"/>
                </a:cxn>
                <a:cxn ang="0">
                  <a:pos x="147" y="151"/>
                </a:cxn>
                <a:cxn ang="0">
                  <a:pos x="166" y="164"/>
                </a:cxn>
                <a:cxn ang="0">
                  <a:pos x="167" y="164"/>
                </a:cxn>
                <a:cxn ang="0">
                  <a:pos x="167" y="164"/>
                </a:cxn>
                <a:cxn ang="0">
                  <a:pos x="167" y="164"/>
                </a:cxn>
                <a:cxn ang="0">
                  <a:pos x="167" y="164"/>
                </a:cxn>
                <a:cxn ang="0">
                  <a:pos x="167" y="164"/>
                </a:cxn>
                <a:cxn ang="0">
                  <a:pos x="167" y="164"/>
                </a:cxn>
                <a:cxn ang="0">
                  <a:pos x="167" y="164"/>
                </a:cxn>
                <a:cxn ang="0">
                  <a:pos x="167" y="164"/>
                </a:cxn>
                <a:cxn ang="0">
                  <a:pos x="167" y="164"/>
                </a:cxn>
                <a:cxn ang="0">
                  <a:pos x="167" y="164"/>
                </a:cxn>
                <a:cxn ang="0">
                  <a:pos x="178" y="142"/>
                </a:cxn>
                <a:cxn ang="0">
                  <a:pos x="190" y="121"/>
                </a:cxn>
                <a:cxn ang="0">
                  <a:pos x="201" y="100"/>
                </a:cxn>
                <a:cxn ang="0">
                  <a:pos x="214" y="80"/>
                </a:cxn>
                <a:cxn ang="0">
                  <a:pos x="226" y="59"/>
                </a:cxn>
                <a:cxn ang="0">
                  <a:pos x="239" y="39"/>
                </a:cxn>
                <a:cxn ang="0">
                  <a:pos x="252" y="19"/>
                </a:cxn>
                <a:cxn ang="0">
                  <a:pos x="266" y="0"/>
                </a:cxn>
              </a:cxnLst>
              <a:rect l="0" t="0" r="r" b="b"/>
              <a:pathLst>
                <a:path w="266" h="164">
                  <a:moveTo>
                    <a:pt x="266" y="0"/>
                  </a:moveTo>
                  <a:lnTo>
                    <a:pt x="231" y="5"/>
                  </a:lnTo>
                  <a:lnTo>
                    <a:pt x="198" y="12"/>
                  </a:lnTo>
                  <a:lnTo>
                    <a:pt x="164" y="18"/>
                  </a:lnTo>
                  <a:lnTo>
                    <a:pt x="131" y="27"/>
                  </a:lnTo>
                  <a:lnTo>
                    <a:pt x="97" y="36"/>
                  </a:lnTo>
                  <a:lnTo>
                    <a:pt x="64" y="47"/>
                  </a:lnTo>
                  <a:lnTo>
                    <a:pt x="31" y="58"/>
                  </a:lnTo>
                  <a:lnTo>
                    <a:pt x="0" y="71"/>
                  </a:lnTo>
                  <a:lnTo>
                    <a:pt x="22" y="81"/>
                  </a:lnTo>
                  <a:lnTo>
                    <a:pt x="43" y="91"/>
                  </a:lnTo>
                  <a:lnTo>
                    <a:pt x="64" y="102"/>
                  </a:lnTo>
                  <a:lnTo>
                    <a:pt x="84" y="114"/>
                  </a:lnTo>
                  <a:lnTo>
                    <a:pt x="106" y="126"/>
                  </a:lnTo>
                  <a:lnTo>
                    <a:pt x="126" y="138"/>
                  </a:lnTo>
                  <a:lnTo>
                    <a:pt x="147" y="151"/>
                  </a:lnTo>
                  <a:lnTo>
                    <a:pt x="166" y="164"/>
                  </a:lnTo>
                  <a:lnTo>
                    <a:pt x="167" y="164"/>
                  </a:lnTo>
                  <a:lnTo>
                    <a:pt x="167" y="164"/>
                  </a:lnTo>
                  <a:lnTo>
                    <a:pt x="167" y="164"/>
                  </a:lnTo>
                  <a:lnTo>
                    <a:pt x="167" y="164"/>
                  </a:lnTo>
                  <a:lnTo>
                    <a:pt x="167" y="164"/>
                  </a:lnTo>
                  <a:lnTo>
                    <a:pt x="167" y="164"/>
                  </a:lnTo>
                  <a:lnTo>
                    <a:pt x="167" y="164"/>
                  </a:lnTo>
                  <a:lnTo>
                    <a:pt x="167" y="164"/>
                  </a:lnTo>
                  <a:lnTo>
                    <a:pt x="167" y="164"/>
                  </a:lnTo>
                  <a:lnTo>
                    <a:pt x="167" y="164"/>
                  </a:lnTo>
                  <a:lnTo>
                    <a:pt x="178" y="142"/>
                  </a:lnTo>
                  <a:lnTo>
                    <a:pt x="190" y="121"/>
                  </a:lnTo>
                  <a:lnTo>
                    <a:pt x="201" y="100"/>
                  </a:lnTo>
                  <a:lnTo>
                    <a:pt x="214" y="80"/>
                  </a:lnTo>
                  <a:lnTo>
                    <a:pt x="226" y="59"/>
                  </a:lnTo>
                  <a:lnTo>
                    <a:pt x="239" y="39"/>
                  </a:lnTo>
                  <a:lnTo>
                    <a:pt x="252" y="19"/>
                  </a:lnTo>
                  <a:lnTo>
                    <a:pt x="266" y="0"/>
                  </a:lnTo>
                  <a:close/>
                </a:path>
              </a:pathLst>
            </a:custGeom>
            <a:solidFill>
              <a:srgbClr val="ED540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237"/>
            <p:cNvSpPr>
              <a:spLocks/>
            </p:cNvSpPr>
            <p:nvPr userDrawn="1"/>
          </p:nvSpPr>
          <p:spPr bwMode="auto">
            <a:xfrm>
              <a:off x="4451" y="2910"/>
              <a:ext cx="107" cy="66"/>
            </a:xfrm>
            <a:custGeom>
              <a:avLst/>
              <a:gdLst/>
              <a:ahLst/>
              <a:cxnLst>
                <a:cxn ang="0">
                  <a:pos x="320" y="0"/>
                </a:cxn>
                <a:cxn ang="0">
                  <a:pos x="299" y="3"/>
                </a:cxn>
                <a:cxn ang="0">
                  <a:pos x="279" y="6"/>
                </a:cxn>
                <a:cxn ang="0">
                  <a:pos x="258" y="9"/>
                </a:cxn>
                <a:cxn ang="0">
                  <a:pos x="239" y="14"/>
                </a:cxn>
                <a:cxn ang="0">
                  <a:pos x="218" y="18"/>
                </a:cxn>
                <a:cxn ang="0">
                  <a:pos x="198" y="22"/>
                </a:cxn>
                <a:cxn ang="0">
                  <a:pos x="177" y="28"/>
                </a:cxn>
                <a:cxn ang="0">
                  <a:pos x="157" y="33"/>
                </a:cxn>
                <a:cxn ang="0">
                  <a:pos x="117" y="44"/>
                </a:cxn>
                <a:cxn ang="0">
                  <a:pos x="77" y="57"/>
                </a:cxn>
                <a:cxn ang="0">
                  <a:pos x="38" y="71"/>
                </a:cxn>
                <a:cxn ang="0">
                  <a:pos x="0" y="86"/>
                </a:cxn>
                <a:cxn ang="0">
                  <a:pos x="26" y="98"/>
                </a:cxn>
                <a:cxn ang="0">
                  <a:pos x="51" y="111"/>
                </a:cxn>
                <a:cxn ang="0">
                  <a:pos x="77" y="124"/>
                </a:cxn>
                <a:cxn ang="0">
                  <a:pos x="102" y="138"/>
                </a:cxn>
                <a:cxn ang="0">
                  <a:pos x="128" y="152"/>
                </a:cxn>
                <a:cxn ang="0">
                  <a:pos x="152" y="167"/>
                </a:cxn>
                <a:cxn ang="0">
                  <a:pos x="177" y="182"/>
                </a:cxn>
                <a:cxn ang="0">
                  <a:pos x="201" y="198"/>
                </a:cxn>
                <a:cxn ang="0">
                  <a:pos x="201" y="198"/>
                </a:cxn>
                <a:cxn ang="0">
                  <a:pos x="201" y="198"/>
                </a:cxn>
                <a:cxn ang="0">
                  <a:pos x="215" y="172"/>
                </a:cxn>
                <a:cxn ang="0">
                  <a:pos x="228" y="147"/>
                </a:cxn>
                <a:cxn ang="0">
                  <a:pos x="243" y="122"/>
                </a:cxn>
                <a:cxn ang="0">
                  <a:pos x="257" y="97"/>
                </a:cxn>
                <a:cxn ang="0">
                  <a:pos x="272" y="72"/>
                </a:cxn>
                <a:cxn ang="0">
                  <a:pos x="287" y="47"/>
                </a:cxn>
                <a:cxn ang="0">
                  <a:pos x="304" y="24"/>
                </a:cxn>
                <a:cxn ang="0">
                  <a:pos x="320" y="0"/>
                </a:cxn>
              </a:cxnLst>
              <a:rect l="0" t="0" r="r" b="b"/>
              <a:pathLst>
                <a:path w="320" h="198">
                  <a:moveTo>
                    <a:pt x="320" y="0"/>
                  </a:moveTo>
                  <a:lnTo>
                    <a:pt x="299" y="3"/>
                  </a:lnTo>
                  <a:lnTo>
                    <a:pt x="279" y="6"/>
                  </a:lnTo>
                  <a:lnTo>
                    <a:pt x="258" y="9"/>
                  </a:lnTo>
                  <a:lnTo>
                    <a:pt x="239" y="14"/>
                  </a:lnTo>
                  <a:lnTo>
                    <a:pt x="218" y="18"/>
                  </a:lnTo>
                  <a:lnTo>
                    <a:pt x="198" y="22"/>
                  </a:lnTo>
                  <a:lnTo>
                    <a:pt x="177" y="28"/>
                  </a:lnTo>
                  <a:lnTo>
                    <a:pt x="157" y="33"/>
                  </a:lnTo>
                  <a:lnTo>
                    <a:pt x="117" y="44"/>
                  </a:lnTo>
                  <a:lnTo>
                    <a:pt x="77" y="57"/>
                  </a:lnTo>
                  <a:lnTo>
                    <a:pt x="38" y="71"/>
                  </a:lnTo>
                  <a:lnTo>
                    <a:pt x="0" y="86"/>
                  </a:lnTo>
                  <a:lnTo>
                    <a:pt x="26" y="98"/>
                  </a:lnTo>
                  <a:lnTo>
                    <a:pt x="51" y="111"/>
                  </a:lnTo>
                  <a:lnTo>
                    <a:pt x="77" y="124"/>
                  </a:lnTo>
                  <a:lnTo>
                    <a:pt x="102" y="138"/>
                  </a:lnTo>
                  <a:lnTo>
                    <a:pt x="128" y="152"/>
                  </a:lnTo>
                  <a:lnTo>
                    <a:pt x="152" y="167"/>
                  </a:lnTo>
                  <a:lnTo>
                    <a:pt x="177" y="182"/>
                  </a:lnTo>
                  <a:lnTo>
                    <a:pt x="201" y="198"/>
                  </a:lnTo>
                  <a:lnTo>
                    <a:pt x="201" y="198"/>
                  </a:lnTo>
                  <a:lnTo>
                    <a:pt x="201" y="198"/>
                  </a:lnTo>
                  <a:lnTo>
                    <a:pt x="215" y="172"/>
                  </a:lnTo>
                  <a:lnTo>
                    <a:pt x="228" y="147"/>
                  </a:lnTo>
                  <a:lnTo>
                    <a:pt x="243" y="122"/>
                  </a:lnTo>
                  <a:lnTo>
                    <a:pt x="257" y="97"/>
                  </a:lnTo>
                  <a:lnTo>
                    <a:pt x="272" y="72"/>
                  </a:lnTo>
                  <a:lnTo>
                    <a:pt x="287" y="47"/>
                  </a:lnTo>
                  <a:lnTo>
                    <a:pt x="304" y="24"/>
                  </a:lnTo>
                  <a:lnTo>
                    <a:pt x="320" y="0"/>
                  </a:lnTo>
                  <a:close/>
                </a:path>
              </a:pathLst>
            </a:custGeom>
            <a:solidFill>
              <a:srgbClr val="ED540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238"/>
            <p:cNvSpPr>
              <a:spLocks/>
            </p:cNvSpPr>
            <p:nvPr userDrawn="1"/>
          </p:nvSpPr>
          <p:spPr bwMode="auto">
            <a:xfrm>
              <a:off x="4518" y="2907"/>
              <a:ext cx="272" cy="115"/>
            </a:xfrm>
            <a:custGeom>
              <a:avLst/>
              <a:gdLst/>
              <a:ahLst/>
              <a:cxnLst>
                <a:cxn ang="0">
                  <a:pos x="361" y="10"/>
                </a:cxn>
                <a:cxn ang="0">
                  <a:pos x="309" y="29"/>
                </a:cxn>
                <a:cxn ang="0">
                  <a:pos x="258" y="52"/>
                </a:cxn>
                <a:cxn ang="0">
                  <a:pos x="209" y="76"/>
                </a:cxn>
                <a:cxn ang="0">
                  <a:pos x="160" y="102"/>
                </a:cxn>
                <a:cxn ang="0">
                  <a:pos x="112" y="130"/>
                </a:cxn>
                <a:cxn ang="0">
                  <a:pos x="67" y="160"/>
                </a:cxn>
                <a:cxn ang="0">
                  <a:pos x="23" y="191"/>
                </a:cxn>
                <a:cxn ang="0">
                  <a:pos x="0" y="208"/>
                </a:cxn>
                <a:cxn ang="0">
                  <a:pos x="28" y="213"/>
                </a:cxn>
                <a:cxn ang="0">
                  <a:pos x="84" y="222"/>
                </a:cxn>
                <a:cxn ang="0">
                  <a:pos x="140" y="235"/>
                </a:cxn>
                <a:cxn ang="0">
                  <a:pos x="194" y="249"/>
                </a:cxn>
                <a:cxn ang="0">
                  <a:pos x="250" y="267"/>
                </a:cxn>
                <a:cxn ang="0">
                  <a:pos x="302" y="286"/>
                </a:cxn>
                <a:cxn ang="0">
                  <a:pos x="355" y="308"/>
                </a:cxn>
                <a:cxn ang="0">
                  <a:pos x="407" y="331"/>
                </a:cxn>
                <a:cxn ang="0">
                  <a:pos x="454" y="326"/>
                </a:cxn>
                <a:cxn ang="0">
                  <a:pos x="498" y="289"/>
                </a:cxn>
                <a:cxn ang="0">
                  <a:pos x="543" y="255"/>
                </a:cxn>
                <a:cxn ang="0">
                  <a:pos x="590" y="222"/>
                </a:cxn>
                <a:cxn ang="0">
                  <a:pos x="638" y="191"/>
                </a:cxn>
                <a:cxn ang="0">
                  <a:pos x="687" y="163"/>
                </a:cxn>
                <a:cxn ang="0">
                  <a:pos x="738" y="136"/>
                </a:cxn>
                <a:cxn ang="0">
                  <a:pos x="790" y="112"/>
                </a:cxn>
                <a:cxn ang="0">
                  <a:pos x="815" y="100"/>
                </a:cxn>
                <a:cxn ang="0">
                  <a:pos x="765" y="81"/>
                </a:cxn>
                <a:cxn ang="0">
                  <a:pos x="713" y="63"/>
                </a:cxn>
                <a:cxn ang="0">
                  <a:pos x="660" y="46"/>
                </a:cxn>
                <a:cxn ang="0">
                  <a:pos x="607" y="34"/>
                </a:cxn>
                <a:cxn ang="0">
                  <a:pos x="553" y="22"/>
                </a:cxn>
                <a:cxn ang="0">
                  <a:pos x="498" y="12"/>
                </a:cxn>
                <a:cxn ang="0">
                  <a:pos x="443" y="4"/>
                </a:cxn>
                <a:cxn ang="0">
                  <a:pos x="388" y="0"/>
                </a:cxn>
              </a:cxnLst>
              <a:rect l="0" t="0" r="r" b="b"/>
              <a:pathLst>
                <a:path w="815" h="344">
                  <a:moveTo>
                    <a:pt x="388" y="0"/>
                  </a:moveTo>
                  <a:lnTo>
                    <a:pt x="361" y="10"/>
                  </a:lnTo>
                  <a:lnTo>
                    <a:pt x="335" y="19"/>
                  </a:lnTo>
                  <a:lnTo>
                    <a:pt x="309" y="29"/>
                  </a:lnTo>
                  <a:lnTo>
                    <a:pt x="284" y="40"/>
                  </a:lnTo>
                  <a:lnTo>
                    <a:pt x="258" y="52"/>
                  </a:lnTo>
                  <a:lnTo>
                    <a:pt x="233" y="64"/>
                  </a:lnTo>
                  <a:lnTo>
                    <a:pt x="209" y="76"/>
                  </a:lnTo>
                  <a:lnTo>
                    <a:pt x="185" y="89"/>
                  </a:lnTo>
                  <a:lnTo>
                    <a:pt x="160" y="102"/>
                  </a:lnTo>
                  <a:lnTo>
                    <a:pt x="136" y="116"/>
                  </a:lnTo>
                  <a:lnTo>
                    <a:pt x="112" y="130"/>
                  </a:lnTo>
                  <a:lnTo>
                    <a:pt x="90" y="145"/>
                  </a:lnTo>
                  <a:lnTo>
                    <a:pt x="67" y="160"/>
                  </a:lnTo>
                  <a:lnTo>
                    <a:pt x="44" y="175"/>
                  </a:lnTo>
                  <a:lnTo>
                    <a:pt x="23" y="191"/>
                  </a:lnTo>
                  <a:lnTo>
                    <a:pt x="0" y="208"/>
                  </a:lnTo>
                  <a:lnTo>
                    <a:pt x="0" y="208"/>
                  </a:lnTo>
                  <a:lnTo>
                    <a:pt x="0" y="208"/>
                  </a:lnTo>
                  <a:lnTo>
                    <a:pt x="28" y="213"/>
                  </a:lnTo>
                  <a:lnTo>
                    <a:pt x="56" y="217"/>
                  </a:lnTo>
                  <a:lnTo>
                    <a:pt x="84" y="222"/>
                  </a:lnTo>
                  <a:lnTo>
                    <a:pt x="112" y="228"/>
                  </a:lnTo>
                  <a:lnTo>
                    <a:pt x="140" y="235"/>
                  </a:lnTo>
                  <a:lnTo>
                    <a:pt x="167" y="242"/>
                  </a:lnTo>
                  <a:lnTo>
                    <a:pt x="194" y="249"/>
                  </a:lnTo>
                  <a:lnTo>
                    <a:pt x="223" y="258"/>
                  </a:lnTo>
                  <a:lnTo>
                    <a:pt x="250" y="267"/>
                  </a:lnTo>
                  <a:lnTo>
                    <a:pt x="277" y="276"/>
                  </a:lnTo>
                  <a:lnTo>
                    <a:pt x="302" y="286"/>
                  </a:lnTo>
                  <a:lnTo>
                    <a:pt x="329" y="297"/>
                  </a:lnTo>
                  <a:lnTo>
                    <a:pt x="355" y="308"/>
                  </a:lnTo>
                  <a:lnTo>
                    <a:pt x="381" y="320"/>
                  </a:lnTo>
                  <a:lnTo>
                    <a:pt x="407" y="331"/>
                  </a:lnTo>
                  <a:lnTo>
                    <a:pt x="433" y="344"/>
                  </a:lnTo>
                  <a:lnTo>
                    <a:pt x="454" y="326"/>
                  </a:lnTo>
                  <a:lnTo>
                    <a:pt x="476" y="308"/>
                  </a:lnTo>
                  <a:lnTo>
                    <a:pt x="498" y="289"/>
                  </a:lnTo>
                  <a:lnTo>
                    <a:pt x="521" y="272"/>
                  </a:lnTo>
                  <a:lnTo>
                    <a:pt x="543" y="255"/>
                  </a:lnTo>
                  <a:lnTo>
                    <a:pt x="566" y="239"/>
                  </a:lnTo>
                  <a:lnTo>
                    <a:pt x="590" y="222"/>
                  </a:lnTo>
                  <a:lnTo>
                    <a:pt x="614" y="206"/>
                  </a:lnTo>
                  <a:lnTo>
                    <a:pt x="638" y="191"/>
                  </a:lnTo>
                  <a:lnTo>
                    <a:pt x="662" y="177"/>
                  </a:lnTo>
                  <a:lnTo>
                    <a:pt x="687" y="163"/>
                  </a:lnTo>
                  <a:lnTo>
                    <a:pt x="712" y="149"/>
                  </a:lnTo>
                  <a:lnTo>
                    <a:pt x="738" y="136"/>
                  </a:lnTo>
                  <a:lnTo>
                    <a:pt x="764" y="124"/>
                  </a:lnTo>
                  <a:lnTo>
                    <a:pt x="790" y="112"/>
                  </a:lnTo>
                  <a:lnTo>
                    <a:pt x="815" y="100"/>
                  </a:lnTo>
                  <a:lnTo>
                    <a:pt x="815" y="100"/>
                  </a:lnTo>
                  <a:lnTo>
                    <a:pt x="790" y="91"/>
                  </a:lnTo>
                  <a:lnTo>
                    <a:pt x="765" y="81"/>
                  </a:lnTo>
                  <a:lnTo>
                    <a:pt x="739" y="71"/>
                  </a:lnTo>
                  <a:lnTo>
                    <a:pt x="713" y="63"/>
                  </a:lnTo>
                  <a:lnTo>
                    <a:pt x="686" y="54"/>
                  </a:lnTo>
                  <a:lnTo>
                    <a:pt x="660" y="46"/>
                  </a:lnTo>
                  <a:lnTo>
                    <a:pt x="633" y="40"/>
                  </a:lnTo>
                  <a:lnTo>
                    <a:pt x="607" y="34"/>
                  </a:lnTo>
                  <a:lnTo>
                    <a:pt x="580" y="27"/>
                  </a:lnTo>
                  <a:lnTo>
                    <a:pt x="553" y="22"/>
                  </a:lnTo>
                  <a:lnTo>
                    <a:pt x="525" y="16"/>
                  </a:lnTo>
                  <a:lnTo>
                    <a:pt x="498" y="12"/>
                  </a:lnTo>
                  <a:lnTo>
                    <a:pt x="471" y="9"/>
                  </a:lnTo>
                  <a:lnTo>
                    <a:pt x="443" y="4"/>
                  </a:lnTo>
                  <a:lnTo>
                    <a:pt x="415" y="2"/>
                  </a:lnTo>
                  <a:lnTo>
                    <a:pt x="388" y="0"/>
                  </a:lnTo>
                  <a:close/>
                </a:path>
              </a:pathLst>
            </a:custGeom>
            <a:solidFill>
              <a:srgbClr val="ED540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239"/>
            <p:cNvSpPr>
              <a:spLocks/>
            </p:cNvSpPr>
            <p:nvPr userDrawn="1"/>
          </p:nvSpPr>
          <p:spPr bwMode="auto">
            <a:xfrm>
              <a:off x="4672" y="3076"/>
              <a:ext cx="236" cy="157"/>
            </a:xfrm>
            <a:custGeom>
              <a:avLst/>
              <a:gdLst/>
              <a:ahLst/>
              <a:cxnLst>
                <a:cxn ang="0">
                  <a:pos x="456" y="32"/>
                </a:cxn>
                <a:cxn ang="0">
                  <a:pos x="387" y="99"/>
                </a:cxn>
                <a:cxn ang="0">
                  <a:pos x="322" y="99"/>
                </a:cxn>
                <a:cxn ang="0">
                  <a:pos x="253" y="32"/>
                </a:cxn>
                <a:cxn ang="0">
                  <a:pos x="189" y="5"/>
                </a:cxn>
                <a:cxn ang="0">
                  <a:pos x="133" y="14"/>
                </a:cxn>
                <a:cxn ang="0">
                  <a:pos x="79" y="27"/>
                </a:cxn>
                <a:cxn ang="0">
                  <a:pos x="26" y="43"/>
                </a:cxn>
                <a:cxn ang="0">
                  <a:pos x="46" y="54"/>
                </a:cxn>
                <a:cxn ang="0">
                  <a:pos x="136" y="68"/>
                </a:cxn>
                <a:cxn ang="0">
                  <a:pos x="226" y="89"/>
                </a:cxn>
                <a:cxn ang="0">
                  <a:pos x="312" y="117"/>
                </a:cxn>
                <a:cxn ang="0">
                  <a:pos x="311" y="154"/>
                </a:cxn>
                <a:cxn ang="0">
                  <a:pos x="228" y="197"/>
                </a:cxn>
                <a:cxn ang="0">
                  <a:pos x="148" y="248"/>
                </a:cxn>
                <a:cxn ang="0">
                  <a:pos x="73" y="305"/>
                </a:cxn>
                <a:cxn ang="0">
                  <a:pos x="64" y="350"/>
                </a:cxn>
                <a:cxn ang="0">
                  <a:pos x="117" y="381"/>
                </a:cxn>
                <a:cxn ang="0">
                  <a:pos x="168" y="415"/>
                </a:cxn>
                <a:cxn ang="0">
                  <a:pos x="216" y="452"/>
                </a:cxn>
                <a:cxn ang="0">
                  <a:pos x="268" y="468"/>
                </a:cxn>
                <a:cxn ang="0">
                  <a:pos x="325" y="465"/>
                </a:cxn>
                <a:cxn ang="0">
                  <a:pos x="353" y="464"/>
                </a:cxn>
                <a:cxn ang="0">
                  <a:pos x="354" y="464"/>
                </a:cxn>
                <a:cxn ang="0">
                  <a:pos x="383" y="465"/>
                </a:cxn>
                <a:cxn ang="0">
                  <a:pos x="440" y="468"/>
                </a:cxn>
                <a:cxn ang="0">
                  <a:pos x="492" y="452"/>
                </a:cxn>
                <a:cxn ang="0">
                  <a:pos x="541" y="415"/>
                </a:cxn>
                <a:cxn ang="0">
                  <a:pos x="592" y="381"/>
                </a:cxn>
                <a:cxn ang="0">
                  <a:pos x="644" y="350"/>
                </a:cxn>
                <a:cxn ang="0">
                  <a:pos x="635" y="305"/>
                </a:cxn>
                <a:cxn ang="0">
                  <a:pos x="561" y="248"/>
                </a:cxn>
                <a:cxn ang="0">
                  <a:pos x="481" y="197"/>
                </a:cxn>
                <a:cxn ang="0">
                  <a:pos x="398" y="153"/>
                </a:cxn>
                <a:cxn ang="0">
                  <a:pos x="397" y="117"/>
                </a:cxn>
                <a:cxn ang="0">
                  <a:pos x="483" y="89"/>
                </a:cxn>
                <a:cxn ang="0">
                  <a:pos x="572" y="68"/>
                </a:cxn>
                <a:cxn ang="0">
                  <a:pos x="662" y="54"/>
                </a:cxn>
                <a:cxn ang="0">
                  <a:pos x="682" y="41"/>
                </a:cxn>
                <a:cxn ang="0">
                  <a:pos x="629" y="26"/>
                </a:cxn>
                <a:cxn ang="0">
                  <a:pos x="575" y="14"/>
                </a:cxn>
                <a:cxn ang="0">
                  <a:pos x="520" y="5"/>
                </a:cxn>
              </a:cxnLst>
              <a:rect l="0" t="0" r="r" b="b"/>
              <a:pathLst>
                <a:path w="709" h="471">
                  <a:moveTo>
                    <a:pt x="492" y="0"/>
                  </a:moveTo>
                  <a:lnTo>
                    <a:pt x="456" y="32"/>
                  </a:lnTo>
                  <a:lnTo>
                    <a:pt x="420" y="64"/>
                  </a:lnTo>
                  <a:lnTo>
                    <a:pt x="387" y="99"/>
                  </a:lnTo>
                  <a:lnTo>
                    <a:pt x="354" y="134"/>
                  </a:lnTo>
                  <a:lnTo>
                    <a:pt x="322" y="99"/>
                  </a:lnTo>
                  <a:lnTo>
                    <a:pt x="288" y="64"/>
                  </a:lnTo>
                  <a:lnTo>
                    <a:pt x="253" y="32"/>
                  </a:lnTo>
                  <a:lnTo>
                    <a:pt x="217" y="0"/>
                  </a:lnTo>
                  <a:lnTo>
                    <a:pt x="189" y="5"/>
                  </a:lnTo>
                  <a:lnTo>
                    <a:pt x="161" y="9"/>
                  </a:lnTo>
                  <a:lnTo>
                    <a:pt x="133" y="14"/>
                  </a:lnTo>
                  <a:lnTo>
                    <a:pt x="106" y="20"/>
                  </a:lnTo>
                  <a:lnTo>
                    <a:pt x="79" y="27"/>
                  </a:lnTo>
                  <a:lnTo>
                    <a:pt x="52" y="34"/>
                  </a:lnTo>
                  <a:lnTo>
                    <a:pt x="26" y="43"/>
                  </a:lnTo>
                  <a:lnTo>
                    <a:pt x="0" y="50"/>
                  </a:lnTo>
                  <a:lnTo>
                    <a:pt x="46" y="54"/>
                  </a:lnTo>
                  <a:lnTo>
                    <a:pt x="91" y="61"/>
                  </a:lnTo>
                  <a:lnTo>
                    <a:pt x="136" y="68"/>
                  </a:lnTo>
                  <a:lnTo>
                    <a:pt x="182" y="78"/>
                  </a:lnTo>
                  <a:lnTo>
                    <a:pt x="226" y="89"/>
                  </a:lnTo>
                  <a:lnTo>
                    <a:pt x="269" y="102"/>
                  </a:lnTo>
                  <a:lnTo>
                    <a:pt x="312" y="117"/>
                  </a:lnTo>
                  <a:lnTo>
                    <a:pt x="354" y="134"/>
                  </a:lnTo>
                  <a:lnTo>
                    <a:pt x="311" y="154"/>
                  </a:lnTo>
                  <a:lnTo>
                    <a:pt x="269" y="174"/>
                  </a:lnTo>
                  <a:lnTo>
                    <a:pt x="228" y="197"/>
                  </a:lnTo>
                  <a:lnTo>
                    <a:pt x="187" y="222"/>
                  </a:lnTo>
                  <a:lnTo>
                    <a:pt x="148" y="248"/>
                  </a:lnTo>
                  <a:lnTo>
                    <a:pt x="110" y="276"/>
                  </a:lnTo>
                  <a:lnTo>
                    <a:pt x="73" y="305"/>
                  </a:lnTo>
                  <a:lnTo>
                    <a:pt x="37" y="336"/>
                  </a:lnTo>
                  <a:lnTo>
                    <a:pt x="64" y="350"/>
                  </a:lnTo>
                  <a:lnTo>
                    <a:pt x="91" y="365"/>
                  </a:lnTo>
                  <a:lnTo>
                    <a:pt x="117" y="381"/>
                  </a:lnTo>
                  <a:lnTo>
                    <a:pt x="143" y="398"/>
                  </a:lnTo>
                  <a:lnTo>
                    <a:pt x="168" y="415"/>
                  </a:lnTo>
                  <a:lnTo>
                    <a:pt x="192" y="433"/>
                  </a:lnTo>
                  <a:lnTo>
                    <a:pt x="216" y="452"/>
                  </a:lnTo>
                  <a:lnTo>
                    <a:pt x="240" y="471"/>
                  </a:lnTo>
                  <a:lnTo>
                    <a:pt x="268" y="468"/>
                  </a:lnTo>
                  <a:lnTo>
                    <a:pt x="296" y="466"/>
                  </a:lnTo>
                  <a:lnTo>
                    <a:pt x="325" y="465"/>
                  </a:lnTo>
                  <a:lnTo>
                    <a:pt x="353" y="464"/>
                  </a:lnTo>
                  <a:lnTo>
                    <a:pt x="353" y="464"/>
                  </a:lnTo>
                  <a:lnTo>
                    <a:pt x="354" y="464"/>
                  </a:lnTo>
                  <a:lnTo>
                    <a:pt x="354" y="464"/>
                  </a:lnTo>
                  <a:lnTo>
                    <a:pt x="354" y="464"/>
                  </a:lnTo>
                  <a:lnTo>
                    <a:pt x="383" y="465"/>
                  </a:lnTo>
                  <a:lnTo>
                    <a:pt x="412" y="466"/>
                  </a:lnTo>
                  <a:lnTo>
                    <a:pt x="440" y="468"/>
                  </a:lnTo>
                  <a:lnTo>
                    <a:pt x="468" y="471"/>
                  </a:lnTo>
                  <a:lnTo>
                    <a:pt x="492" y="452"/>
                  </a:lnTo>
                  <a:lnTo>
                    <a:pt x="516" y="433"/>
                  </a:lnTo>
                  <a:lnTo>
                    <a:pt x="541" y="415"/>
                  </a:lnTo>
                  <a:lnTo>
                    <a:pt x="566" y="398"/>
                  </a:lnTo>
                  <a:lnTo>
                    <a:pt x="592" y="381"/>
                  </a:lnTo>
                  <a:lnTo>
                    <a:pt x="618" y="365"/>
                  </a:lnTo>
                  <a:lnTo>
                    <a:pt x="644" y="350"/>
                  </a:lnTo>
                  <a:lnTo>
                    <a:pt x="671" y="336"/>
                  </a:lnTo>
                  <a:lnTo>
                    <a:pt x="635" y="305"/>
                  </a:lnTo>
                  <a:lnTo>
                    <a:pt x="599" y="276"/>
                  </a:lnTo>
                  <a:lnTo>
                    <a:pt x="561" y="248"/>
                  </a:lnTo>
                  <a:lnTo>
                    <a:pt x="521" y="222"/>
                  </a:lnTo>
                  <a:lnTo>
                    <a:pt x="481" y="197"/>
                  </a:lnTo>
                  <a:lnTo>
                    <a:pt x="440" y="174"/>
                  </a:lnTo>
                  <a:lnTo>
                    <a:pt x="398" y="153"/>
                  </a:lnTo>
                  <a:lnTo>
                    <a:pt x="354" y="134"/>
                  </a:lnTo>
                  <a:lnTo>
                    <a:pt x="397" y="117"/>
                  </a:lnTo>
                  <a:lnTo>
                    <a:pt x="440" y="102"/>
                  </a:lnTo>
                  <a:lnTo>
                    <a:pt x="483" y="89"/>
                  </a:lnTo>
                  <a:lnTo>
                    <a:pt x="527" y="78"/>
                  </a:lnTo>
                  <a:lnTo>
                    <a:pt x="572" y="68"/>
                  </a:lnTo>
                  <a:lnTo>
                    <a:pt x="617" y="60"/>
                  </a:lnTo>
                  <a:lnTo>
                    <a:pt x="662" y="54"/>
                  </a:lnTo>
                  <a:lnTo>
                    <a:pt x="709" y="50"/>
                  </a:lnTo>
                  <a:lnTo>
                    <a:pt x="682" y="41"/>
                  </a:lnTo>
                  <a:lnTo>
                    <a:pt x="656" y="34"/>
                  </a:lnTo>
                  <a:lnTo>
                    <a:pt x="629" y="26"/>
                  </a:lnTo>
                  <a:lnTo>
                    <a:pt x="602" y="20"/>
                  </a:lnTo>
                  <a:lnTo>
                    <a:pt x="575" y="14"/>
                  </a:lnTo>
                  <a:lnTo>
                    <a:pt x="547" y="9"/>
                  </a:lnTo>
                  <a:lnTo>
                    <a:pt x="520" y="5"/>
                  </a:lnTo>
                  <a:lnTo>
                    <a:pt x="492" y="0"/>
                  </a:lnTo>
                  <a:close/>
                </a:path>
              </a:pathLst>
            </a:custGeom>
            <a:solidFill>
              <a:srgbClr val="ED750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240"/>
            <p:cNvSpPr>
              <a:spLocks/>
            </p:cNvSpPr>
            <p:nvPr userDrawn="1"/>
          </p:nvSpPr>
          <p:spPr bwMode="auto">
            <a:xfrm>
              <a:off x="4752" y="3231"/>
              <a:ext cx="76" cy="39"/>
            </a:xfrm>
            <a:custGeom>
              <a:avLst/>
              <a:gdLst/>
              <a:ahLst/>
              <a:cxnLst>
                <a:cxn ang="0">
                  <a:pos x="113" y="0"/>
                </a:cxn>
                <a:cxn ang="0">
                  <a:pos x="85" y="1"/>
                </a:cxn>
                <a:cxn ang="0">
                  <a:pos x="56" y="2"/>
                </a:cxn>
                <a:cxn ang="0">
                  <a:pos x="28" y="4"/>
                </a:cxn>
                <a:cxn ang="0">
                  <a:pos x="0" y="7"/>
                </a:cxn>
                <a:cxn ang="0">
                  <a:pos x="30" y="33"/>
                </a:cxn>
                <a:cxn ang="0">
                  <a:pos x="59" y="60"/>
                </a:cxn>
                <a:cxn ang="0">
                  <a:pos x="87" y="88"/>
                </a:cxn>
                <a:cxn ang="0">
                  <a:pos x="114" y="117"/>
                </a:cxn>
                <a:cxn ang="0">
                  <a:pos x="114" y="117"/>
                </a:cxn>
                <a:cxn ang="0">
                  <a:pos x="114" y="117"/>
                </a:cxn>
                <a:cxn ang="0">
                  <a:pos x="114" y="117"/>
                </a:cxn>
                <a:cxn ang="0">
                  <a:pos x="114" y="117"/>
                </a:cxn>
                <a:cxn ang="0">
                  <a:pos x="141" y="88"/>
                </a:cxn>
                <a:cxn ang="0">
                  <a:pos x="170" y="60"/>
                </a:cxn>
                <a:cxn ang="0">
                  <a:pos x="198" y="33"/>
                </a:cxn>
                <a:cxn ang="0">
                  <a:pos x="228" y="7"/>
                </a:cxn>
                <a:cxn ang="0">
                  <a:pos x="200" y="4"/>
                </a:cxn>
                <a:cxn ang="0">
                  <a:pos x="172" y="2"/>
                </a:cxn>
                <a:cxn ang="0">
                  <a:pos x="143" y="1"/>
                </a:cxn>
                <a:cxn ang="0">
                  <a:pos x="114" y="0"/>
                </a:cxn>
                <a:cxn ang="0">
                  <a:pos x="114" y="0"/>
                </a:cxn>
                <a:cxn ang="0">
                  <a:pos x="114" y="0"/>
                </a:cxn>
                <a:cxn ang="0">
                  <a:pos x="113" y="0"/>
                </a:cxn>
                <a:cxn ang="0">
                  <a:pos x="113" y="0"/>
                </a:cxn>
              </a:cxnLst>
              <a:rect l="0" t="0" r="r" b="b"/>
              <a:pathLst>
                <a:path w="228" h="117">
                  <a:moveTo>
                    <a:pt x="113" y="0"/>
                  </a:moveTo>
                  <a:lnTo>
                    <a:pt x="85" y="1"/>
                  </a:lnTo>
                  <a:lnTo>
                    <a:pt x="56" y="2"/>
                  </a:lnTo>
                  <a:lnTo>
                    <a:pt x="28" y="4"/>
                  </a:lnTo>
                  <a:lnTo>
                    <a:pt x="0" y="7"/>
                  </a:lnTo>
                  <a:lnTo>
                    <a:pt x="30" y="33"/>
                  </a:lnTo>
                  <a:lnTo>
                    <a:pt x="59" y="60"/>
                  </a:lnTo>
                  <a:lnTo>
                    <a:pt x="87" y="88"/>
                  </a:lnTo>
                  <a:lnTo>
                    <a:pt x="114" y="117"/>
                  </a:lnTo>
                  <a:lnTo>
                    <a:pt x="114" y="117"/>
                  </a:lnTo>
                  <a:lnTo>
                    <a:pt x="114" y="117"/>
                  </a:lnTo>
                  <a:lnTo>
                    <a:pt x="114" y="117"/>
                  </a:lnTo>
                  <a:lnTo>
                    <a:pt x="114" y="117"/>
                  </a:lnTo>
                  <a:lnTo>
                    <a:pt x="141" y="88"/>
                  </a:lnTo>
                  <a:lnTo>
                    <a:pt x="170" y="60"/>
                  </a:lnTo>
                  <a:lnTo>
                    <a:pt x="198" y="33"/>
                  </a:lnTo>
                  <a:lnTo>
                    <a:pt x="228" y="7"/>
                  </a:lnTo>
                  <a:lnTo>
                    <a:pt x="200" y="4"/>
                  </a:lnTo>
                  <a:lnTo>
                    <a:pt x="172" y="2"/>
                  </a:lnTo>
                  <a:lnTo>
                    <a:pt x="143" y="1"/>
                  </a:lnTo>
                  <a:lnTo>
                    <a:pt x="114" y="0"/>
                  </a:lnTo>
                  <a:lnTo>
                    <a:pt x="114" y="0"/>
                  </a:lnTo>
                  <a:lnTo>
                    <a:pt x="114" y="0"/>
                  </a:lnTo>
                  <a:lnTo>
                    <a:pt x="113" y="0"/>
                  </a:lnTo>
                  <a:lnTo>
                    <a:pt x="113" y="0"/>
                  </a:lnTo>
                  <a:close/>
                </a:path>
              </a:pathLst>
            </a:custGeom>
            <a:solidFill>
              <a:srgbClr val="ED540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241"/>
            <p:cNvSpPr>
              <a:spLocks/>
            </p:cNvSpPr>
            <p:nvPr userDrawn="1"/>
          </p:nvSpPr>
          <p:spPr bwMode="auto">
            <a:xfrm>
              <a:off x="4565" y="3093"/>
              <a:ext cx="225" cy="95"/>
            </a:xfrm>
            <a:custGeom>
              <a:avLst/>
              <a:gdLst/>
              <a:ahLst/>
              <a:cxnLst>
                <a:cxn ang="0">
                  <a:pos x="321" y="0"/>
                </a:cxn>
                <a:cxn ang="0">
                  <a:pos x="277" y="16"/>
                </a:cxn>
                <a:cxn ang="0">
                  <a:pos x="235" y="34"/>
                </a:cxn>
                <a:cxn ang="0">
                  <a:pos x="193" y="53"/>
                </a:cxn>
                <a:cxn ang="0">
                  <a:pos x="153" y="73"/>
                </a:cxn>
                <a:cxn ang="0">
                  <a:pos x="113" y="96"/>
                </a:cxn>
                <a:cxn ang="0">
                  <a:pos x="74" y="120"/>
                </a:cxn>
                <a:cxn ang="0">
                  <a:pos x="37" y="146"/>
                </a:cxn>
                <a:cxn ang="0">
                  <a:pos x="0" y="173"/>
                </a:cxn>
                <a:cxn ang="0">
                  <a:pos x="0" y="173"/>
                </a:cxn>
                <a:cxn ang="0">
                  <a:pos x="0" y="173"/>
                </a:cxn>
                <a:cxn ang="0">
                  <a:pos x="0" y="173"/>
                </a:cxn>
                <a:cxn ang="0">
                  <a:pos x="0" y="173"/>
                </a:cxn>
                <a:cxn ang="0">
                  <a:pos x="47" y="180"/>
                </a:cxn>
                <a:cxn ang="0">
                  <a:pos x="93" y="189"/>
                </a:cxn>
                <a:cxn ang="0">
                  <a:pos x="139" y="201"/>
                </a:cxn>
                <a:cxn ang="0">
                  <a:pos x="184" y="214"/>
                </a:cxn>
                <a:cxn ang="0">
                  <a:pos x="228" y="229"/>
                </a:cxn>
                <a:cxn ang="0">
                  <a:pos x="273" y="246"/>
                </a:cxn>
                <a:cxn ang="0">
                  <a:pos x="316" y="266"/>
                </a:cxn>
                <a:cxn ang="0">
                  <a:pos x="358" y="286"/>
                </a:cxn>
                <a:cxn ang="0">
                  <a:pos x="394" y="255"/>
                </a:cxn>
                <a:cxn ang="0">
                  <a:pos x="431" y="226"/>
                </a:cxn>
                <a:cxn ang="0">
                  <a:pos x="469" y="198"/>
                </a:cxn>
                <a:cxn ang="0">
                  <a:pos x="508" y="172"/>
                </a:cxn>
                <a:cxn ang="0">
                  <a:pos x="549" y="147"/>
                </a:cxn>
                <a:cxn ang="0">
                  <a:pos x="590" y="124"/>
                </a:cxn>
                <a:cxn ang="0">
                  <a:pos x="632" y="104"/>
                </a:cxn>
                <a:cxn ang="0">
                  <a:pos x="675" y="84"/>
                </a:cxn>
                <a:cxn ang="0">
                  <a:pos x="633" y="67"/>
                </a:cxn>
                <a:cxn ang="0">
                  <a:pos x="590" y="52"/>
                </a:cxn>
                <a:cxn ang="0">
                  <a:pos x="547" y="39"/>
                </a:cxn>
                <a:cxn ang="0">
                  <a:pos x="503" y="28"/>
                </a:cxn>
                <a:cxn ang="0">
                  <a:pos x="457" y="18"/>
                </a:cxn>
                <a:cxn ang="0">
                  <a:pos x="412" y="11"/>
                </a:cxn>
                <a:cxn ang="0">
                  <a:pos x="367" y="4"/>
                </a:cxn>
                <a:cxn ang="0">
                  <a:pos x="321" y="0"/>
                </a:cxn>
              </a:cxnLst>
              <a:rect l="0" t="0" r="r" b="b"/>
              <a:pathLst>
                <a:path w="675" h="286">
                  <a:moveTo>
                    <a:pt x="321" y="0"/>
                  </a:moveTo>
                  <a:lnTo>
                    <a:pt x="277" y="16"/>
                  </a:lnTo>
                  <a:lnTo>
                    <a:pt x="235" y="34"/>
                  </a:lnTo>
                  <a:lnTo>
                    <a:pt x="193" y="53"/>
                  </a:lnTo>
                  <a:lnTo>
                    <a:pt x="153" y="73"/>
                  </a:lnTo>
                  <a:lnTo>
                    <a:pt x="113" y="96"/>
                  </a:lnTo>
                  <a:lnTo>
                    <a:pt x="74" y="120"/>
                  </a:lnTo>
                  <a:lnTo>
                    <a:pt x="37" y="146"/>
                  </a:lnTo>
                  <a:lnTo>
                    <a:pt x="0" y="173"/>
                  </a:lnTo>
                  <a:lnTo>
                    <a:pt x="0" y="173"/>
                  </a:lnTo>
                  <a:lnTo>
                    <a:pt x="0" y="173"/>
                  </a:lnTo>
                  <a:lnTo>
                    <a:pt x="0" y="173"/>
                  </a:lnTo>
                  <a:lnTo>
                    <a:pt x="0" y="173"/>
                  </a:lnTo>
                  <a:lnTo>
                    <a:pt x="47" y="180"/>
                  </a:lnTo>
                  <a:lnTo>
                    <a:pt x="93" y="189"/>
                  </a:lnTo>
                  <a:lnTo>
                    <a:pt x="139" y="201"/>
                  </a:lnTo>
                  <a:lnTo>
                    <a:pt x="184" y="214"/>
                  </a:lnTo>
                  <a:lnTo>
                    <a:pt x="228" y="229"/>
                  </a:lnTo>
                  <a:lnTo>
                    <a:pt x="273" y="246"/>
                  </a:lnTo>
                  <a:lnTo>
                    <a:pt x="316" y="266"/>
                  </a:lnTo>
                  <a:lnTo>
                    <a:pt x="358" y="286"/>
                  </a:lnTo>
                  <a:lnTo>
                    <a:pt x="394" y="255"/>
                  </a:lnTo>
                  <a:lnTo>
                    <a:pt x="431" y="226"/>
                  </a:lnTo>
                  <a:lnTo>
                    <a:pt x="469" y="198"/>
                  </a:lnTo>
                  <a:lnTo>
                    <a:pt x="508" y="172"/>
                  </a:lnTo>
                  <a:lnTo>
                    <a:pt x="549" y="147"/>
                  </a:lnTo>
                  <a:lnTo>
                    <a:pt x="590" y="124"/>
                  </a:lnTo>
                  <a:lnTo>
                    <a:pt x="632" y="104"/>
                  </a:lnTo>
                  <a:lnTo>
                    <a:pt x="675" y="84"/>
                  </a:lnTo>
                  <a:lnTo>
                    <a:pt x="633" y="67"/>
                  </a:lnTo>
                  <a:lnTo>
                    <a:pt x="590" y="52"/>
                  </a:lnTo>
                  <a:lnTo>
                    <a:pt x="547" y="39"/>
                  </a:lnTo>
                  <a:lnTo>
                    <a:pt x="503" y="28"/>
                  </a:lnTo>
                  <a:lnTo>
                    <a:pt x="457" y="18"/>
                  </a:lnTo>
                  <a:lnTo>
                    <a:pt x="412" y="11"/>
                  </a:lnTo>
                  <a:lnTo>
                    <a:pt x="367" y="4"/>
                  </a:lnTo>
                  <a:lnTo>
                    <a:pt x="321" y="0"/>
                  </a:lnTo>
                  <a:close/>
                </a:path>
              </a:pathLst>
            </a:custGeom>
            <a:solidFill>
              <a:srgbClr val="ED540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242"/>
            <p:cNvSpPr>
              <a:spLocks/>
            </p:cNvSpPr>
            <p:nvPr userDrawn="1"/>
          </p:nvSpPr>
          <p:spPr bwMode="auto">
            <a:xfrm>
              <a:off x="4744" y="3074"/>
              <a:ext cx="92" cy="47"/>
            </a:xfrm>
            <a:custGeom>
              <a:avLst/>
              <a:gdLst/>
              <a:ahLst/>
              <a:cxnLst>
                <a:cxn ang="0">
                  <a:pos x="137" y="0"/>
                </a:cxn>
                <a:cxn ang="0">
                  <a:pos x="103" y="0"/>
                </a:cxn>
                <a:cxn ang="0">
                  <a:pos x="68" y="2"/>
                </a:cxn>
                <a:cxn ang="0">
                  <a:pos x="34" y="4"/>
                </a:cxn>
                <a:cxn ang="0">
                  <a:pos x="0" y="7"/>
                </a:cxn>
                <a:cxn ang="0">
                  <a:pos x="36" y="39"/>
                </a:cxn>
                <a:cxn ang="0">
                  <a:pos x="71" y="71"/>
                </a:cxn>
                <a:cxn ang="0">
                  <a:pos x="105" y="106"/>
                </a:cxn>
                <a:cxn ang="0">
                  <a:pos x="137" y="141"/>
                </a:cxn>
                <a:cxn ang="0">
                  <a:pos x="170" y="106"/>
                </a:cxn>
                <a:cxn ang="0">
                  <a:pos x="203" y="71"/>
                </a:cxn>
                <a:cxn ang="0">
                  <a:pos x="239" y="39"/>
                </a:cxn>
                <a:cxn ang="0">
                  <a:pos x="275" y="7"/>
                </a:cxn>
                <a:cxn ang="0">
                  <a:pos x="240" y="4"/>
                </a:cxn>
                <a:cxn ang="0">
                  <a:pos x="207" y="2"/>
                </a:cxn>
                <a:cxn ang="0">
                  <a:pos x="172" y="0"/>
                </a:cxn>
                <a:cxn ang="0">
                  <a:pos x="137" y="0"/>
                </a:cxn>
              </a:cxnLst>
              <a:rect l="0" t="0" r="r" b="b"/>
              <a:pathLst>
                <a:path w="275" h="141">
                  <a:moveTo>
                    <a:pt x="137" y="0"/>
                  </a:moveTo>
                  <a:lnTo>
                    <a:pt x="103" y="0"/>
                  </a:lnTo>
                  <a:lnTo>
                    <a:pt x="68" y="2"/>
                  </a:lnTo>
                  <a:lnTo>
                    <a:pt x="34" y="4"/>
                  </a:lnTo>
                  <a:lnTo>
                    <a:pt x="0" y="7"/>
                  </a:lnTo>
                  <a:lnTo>
                    <a:pt x="36" y="39"/>
                  </a:lnTo>
                  <a:lnTo>
                    <a:pt x="71" y="71"/>
                  </a:lnTo>
                  <a:lnTo>
                    <a:pt x="105" y="106"/>
                  </a:lnTo>
                  <a:lnTo>
                    <a:pt x="137" y="141"/>
                  </a:lnTo>
                  <a:lnTo>
                    <a:pt x="170" y="106"/>
                  </a:lnTo>
                  <a:lnTo>
                    <a:pt x="203" y="71"/>
                  </a:lnTo>
                  <a:lnTo>
                    <a:pt x="239" y="39"/>
                  </a:lnTo>
                  <a:lnTo>
                    <a:pt x="275" y="7"/>
                  </a:lnTo>
                  <a:lnTo>
                    <a:pt x="240" y="4"/>
                  </a:lnTo>
                  <a:lnTo>
                    <a:pt x="207" y="2"/>
                  </a:lnTo>
                  <a:lnTo>
                    <a:pt x="172" y="0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rgbClr val="ED540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243"/>
            <p:cNvSpPr>
              <a:spLocks noEditPoints="1"/>
            </p:cNvSpPr>
            <p:nvPr userDrawn="1"/>
          </p:nvSpPr>
          <p:spPr bwMode="auto">
            <a:xfrm>
              <a:off x="4790" y="3093"/>
              <a:ext cx="225" cy="95"/>
            </a:xfrm>
            <a:custGeom>
              <a:avLst/>
              <a:gdLst/>
              <a:ahLst/>
              <a:cxnLst>
                <a:cxn ang="0">
                  <a:pos x="675" y="173"/>
                </a:cxn>
                <a:cxn ang="0">
                  <a:pos x="675" y="173"/>
                </a:cxn>
                <a:cxn ang="0">
                  <a:pos x="675" y="173"/>
                </a:cxn>
                <a:cxn ang="0">
                  <a:pos x="675" y="173"/>
                </a:cxn>
                <a:cxn ang="0">
                  <a:pos x="355" y="0"/>
                </a:cxn>
                <a:cxn ang="0">
                  <a:pos x="308" y="4"/>
                </a:cxn>
                <a:cxn ang="0">
                  <a:pos x="263" y="10"/>
                </a:cxn>
                <a:cxn ang="0">
                  <a:pos x="218" y="18"/>
                </a:cxn>
                <a:cxn ang="0">
                  <a:pos x="173" y="28"/>
                </a:cxn>
                <a:cxn ang="0">
                  <a:pos x="129" y="39"/>
                </a:cxn>
                <a:cxn ang="0">
                  <a:pos x="86" y="52"/>
                </a:cxn>
                <a:cxn ang="0">
                  <a:pos x="43" y="67"/>
                </a:cxn>
                <a:cxn ang="0">
                  <a:pos x="0" y="84"/>
                </a:cxn>
                <a:cxn ang="0">
                  <a:pos x="44" y="103"/>
                </a:cxn>
                <a:cxn ang="0">
                  <a:pos x="86" y="124"/>
                </a:cxn>
                <a:cxn ang="0">
                  <a:pos x="127" y="147"/>
                </a:cxn>
                <a:cxn ang="0">
                  <a:pos x="167" y="172"/>
                </a:cxn>
                <a:cxn ang="0">
                  <a:pos x="207" y="198"/>
                </a:cxn>
                <a:cxn ang="0">
                  <a:pos x="245" y="226"/>
                </a:cxn>
                <a:cxn ang="0">
                  <a:pos x="281" y="255"/>
                </a:cxn>
                <a:cxn ang="0">
                  <a:pos x="317" y="286"/>
                </a:cxn>
                <a:cxn ang="0">
                  <a:pos x="359" y="265"/>
                </a:cxn>
                <a:cxn ang="0">
                  <a:pos x="403" y="246"/>
                </a:cxn>
                <a:cxn ang="0">
                  <a:pos x="447" y="229"/>
                </a:cxn>
                <a:cxn ang="0">
                  <a:pos x="492" y="214"/>
                </a:cxn>
                <a:cxn ang="0">
                  <a:pos x="536" y="201"/>
                </a:cxn>
                <a:cxn ang="0">
                  <a:pos x="583" y="190"/>
                </a:cxn>
                <a:cxn ang="0">
                  <a:pos x="629" y="180"/>
                </a:cxn>
                <a:cxn ang="0">
                  <a:pos x="675" y="173"/>
                </a:cxn>
                <a:cxn ang="0">
                  <a:pos x="675" y="173"/>
                </a:cxn>
                <a:cxn ang="0">
                  <a:pos x="675" y="173"/>
                </a:cxn>
                <a:cxn ang="0">
                  <a:pos x="675" y="173"/>
                </a:cxn>
                <a:cxn ang="0">
                  <a:pos x="639" y="146"/>
                </a:cxn>
                <a:cxn ang="0">
                  <a:pos x="601" y="120"/>
                </a:cxn>
                <a:cxn ang="0">
                  <a:pos x="562" y="96"/>
                </a:cxn>
                <a:cxn ang="0">
                  <a:pos x="523" y="73"/>
                </a:cxn>
                <a:cxn ang="0">
                  <a:pos x="482" y="53"/>
                </a:cxn>
                <a:cxn ang="0">
                  <a:pos x="440" y="34"/>
                </a:cxn>
                <a:cxn ang="0">
                  <a:pos x="398" y="16"/>
                </a:cxn>
                <a:cxn ang="0">
                  <a:pos x="355" y="0"/>
                </a:cxn>
              </a:cxnLst>
              <a:rect l="0" t="0" r="r" b="b"/>
              <a:pathLst>
                <a:path w="675" h="286">
                  <a:moveTo>
                    <a:pt x="675" y="173"/>
                  </a:moveTo>
                  <a:lnTo>
                    <a:pt x="675" y="173"/>
                  </a:lnTo>
                  <a:lnTo>
                    <a:pt x="675" y="173"/>
                  </a:lnTo>
                  <a:lnTo>
                    <a:pt x="675" y="173"/>
                  </a:lnTo>
                  <a:close/>
                  <a:moveTo>
                    <a:pt x="355" y="0"/>
                  </a:moveTo>
                  <a:lnTo>
                    <a:pt x="308" y="4"/>
                  </a:lnTo>
                  <a:lnTo>
                    <a:pt x="263" y="10"/>
                  </a:lnTo>
                  <a:lnTo>
                    <a:pt x="218" y="18"/>
                  </a:lnTo>
                  <a:lnTo>
                    <a:pt x="173" y="28"/>
                  </a:lnTo>
                  <a:lnTo>
                    <a:pt x="129" y="39"/>
                  </a:lnTo>
                  <a:lnTo>
                    <a:pt x="86" y="52"/>
                  </a:lnTo>
                  <a:lnTo>
                    <a:pt x="43" y="67"/>
                  </a:lnTo>
                  <a:lnTo>
                    <a:pt x="0" y="84"/>
                  </a:lnTo>
                  <a:lnTo>
                    <a:pt x="44" y="103"/>
                  </a:lnTo>
                  <a:lnTo>
                    <a:pt x="86" y="124"/>
                  </a:lnTo>
                  <a:lnTo>
                    <a:pt x="127" y="147"/>
                  </a:lnTo>
                  <a:lnTo>
                    <a:pt x="167" y="172"/>
                  </a:lnTo>
                  <a:lnTo>
                    <a:pt x="207" y="198"/>
                  </a:lnTo>
                  <a:lnTo>
                    <a:pt x="245" y="226"/>
                  </a:lnTo>
                  <a:lnTo>
                    <a:pt x="281" y="255"/>
                  </a:lnTo>
                  <a:lnTo>
                    <a:pt x="317" y="286"/>
                  </a:lnTo>
                  <a:lnTo>
                    <a:pt x="359" y="265"/>
                  </a:lnTo>
                  <a:lnTo>
                    <a:pt x="403" y="246"/>
                  </a:lnTo>
                  <a:lnTo>
                    <a:pt x="447" y="229"/>
                  </a:lnTo>
                  <a:lnTo>
                    <a:pt x="492" y="214"/>
                  </a:lnTo>
                  <a:lnTo>
                    <a:pt x="536" y="201"/>
                  </a:lnTo>
                  <a:lnTo>
                    <a:pt x="583" y="190"/>
                  </a:lnTo>
                  <a:lnTo>
                    <a:pt x="629" y="180"/>
                  </a:lnTo>
                  <a:lnTo>
                    <a:pt x="675" y="173"/>
                  </a:lnTo>
                  <a:lnTo>
                    <a:pt x="675" y="173"/>
                  </a:lnTo>
                  <a:lnTo>
                    <a:pt x="675" y="173"/>
                  </a:lnTo>
                  <a:lnTo>
                    <a:pt x="675" y="173"/>
                  </a:lnTo>
                  <a:lnTo>
                    <a:pt x="639" y="146"/>
                  </a:lnTo>
                  <a:lnTo>
                    <a:pt x="601" y="120"/>
                  </a:lnTo>
                  <a:lnTo>
                    <a:pt x="562" y="96"/>
                  </a:lnTo>
                  <a:lnTo>
                    <a:pt x="523" y="73"/>
                  </a:lnTo>
                  <a:lnTo>
                    <a:pt x="482" y="53"/>
                  </a:lnTo>
                  <a:lnTo>
                    <a:pt x="440" y="34"/>
                  </a:lnTo>
                  <a:lnTo>
                    <a:pt x="398" y="16"/>
                  </a:lnTo>
                  <a:lnTo>
                    <a:pt x="355" y="0"/>
                  </a:lnTo>
                  <a:close/>
                </a:path>
              </a:pathLst>
            </a:custGeom>
            <a:solidFill>
              <a:srgbClr val="ED540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244"/>
            <p:cNvSpPr>
              <a:spLocks noEditPoints="1"/>
            </p:cNvSpPr>
            <p:nvPr userDrawn="1"/>
          </p:nvSpPr>
          <p:spPr bwMode="auto">
            <a:xfrm>
              <a:off x="4181" y="2411"/>
              <a:ext cx="423" cy="310"/>
            </a:xfrm>
            <a:custGeom>
              <a:avLst/>
              <a:gdLst/>
              <a:ahLst/>
              <a:cxnLst>
                <a:cxn ang="0">
                  <a:pos x="255" y="183"/>
                </a:cxn>
                <a:cxn ang="0">
                  <a:pos x="124" y="251"/>
                </a:cxn>
                <a:cxn ang="0">
                  <a:pos x="0" y="326"/>
                </a:cxn>
                <a:cxn ang="0">
                  <a:pos x="141" y="304"/>
                </a:cxn>
                <a:cxn ang="0">
                  <a:pos x="282" y="292"/>
                </a:cxn>
                <a:cxn ang="0">
                  <a:pos x="409" y="290"/>
                </a:cxn>
                <a:cxn ang="0">
                  <a:pos x="509" y="294"/>
                </a:cxn>
                <a:cxn ang="0">
                  <a:pos x="607" y="304"/>
                </a:cxn>
                <a:cxn ang="0">
                  <a:pos x="576" y="360"/>
                </a:cxn>
                <a:cxn ang="0">
                  <a:pos x="483" y="443"/>
                </a:cxn>
                <a:cxn ang="0">
                  <a:pos x="396" y="532"/>
                </a:cxn>
                <a:cxn ang="0">
                  <a:pos x="315" y="627"/>
                </a:cxn>
                <a:cxn ang="0">
                  <a:pos x="240" y="726"/>
                </a:cxn>
                <a:cxn ang="0">
                  <a:pos x="245" y="807"/>
                </a:cxn>
                <a:cxn ang="0">
                  <a:pos x="400" y="852"/>
                </a:cxn>
                <a:cxn ang="0">
                  <a:pos x="551" y="909"/>
                </a:cxn>
                <a:cxn ang="0">
                  <a:pos x="646" y="914"/>
                </a:cxn>
                <a:cxn ang="0">
                  <a:pos x="717" y="890"/>
                </a:cxn>
                <a:cxn ang="0">
                  <a:pos x="791" y="868"/>
                </a:cxn>
                <a:cxn ang="0">
                  <a:pos x="864" y="850"/>
                </a:cxn>
                <a:cxn ang="0">
                  <a:pos x="938" y="836"/>
                </a:cxn>
                <a:cxn ang="0">
                  <a:pos x="1019" y="784"/>
                </a:cxn>
                <a:cxn ang="0">
                  <a:pos x="1120" y="659"/>
                </a:cxn>
                <a:cxn ang="0">
                  <a:pos x="1231" y="542"/>
                </a:cxn>
                <a:cxn ang="0">
                  <a:pos x="1196" y="470"/>
                </a:cxn>
                <a:cxn ang="0">
                  <a:pos x="1080" y="421"/>
                </a:cxn>
                <a:cxn ang="0">
                  <a:pos x="963" y="380"/>
                </a:cxn>
                <a:cxn ang="0">
                  <a:pos x="844" y="347"/>
                </a:cxn>
                <a:cxn ang="0">
                  <a:pos x="722" y="320"/>
                </a:cxn>
                <a:cxn ang="0">
                  <a:pos x="639" y="307"/>
                </a:cxn>
                <a:cxn ang="0">
                  <a:pos x="568" y="263"/>
                </a:cxn>
                <a:cxn ang="0">
                  <a:pos x="458" y="200"/>
                </a:cxn>
                <a:cxn ang="0">
                  <a:pos x="346" y="144"/>
                </a:cxn>
                <a:cxn ang="0">
                  <a:pos x="1012" y="1"/>
                </a:cxn>
                <a:cxn ang="0">
                  <a:pos x="913" y="7"/>
                </a:cxn>
                <a:cxn ang="0">
                  <a:pos x="812" y="19"/>
                </a:cxn>
                <a:cxn ang="0">
                  <a:pos x="743" y="123"/>
                </a:cxn>
                <a:cxn ang="0">
                  <a:pos x="679" y="233"/>
                </a:cxn>
                <a:cxn ang="0">
                  <a:pos x="672" y="283"/>
                </a:cxn>
                <a:cxn ang="0">
                  <a:pos x="770" y="215"/>
                </a:cxn>
                <a:cxn ang="0">
                  <a:pos x="873" y="153"/>
                </a:cxn>
                <a:cxn ang="0">
                  <a:pos x="980" y="96"/>
                </a:cxn>
                <a:cxn ang="0">
                  <a:pos x="1090" y="47"/>
                </a:cxn>
                <a:cxn ang="0">
                  <a:pos x="1203" y="5"/>
                </a:cxn>
                <a:cxn ang="0">
                  <a:pos x="1110" y="0"/>
                </a:cxn>
              </a:cxnLst>
              <a:rect l="0" t="0" r="r" b="b"/>
              <a:pathLst>
                <a:path w="1270" h="932">
                  <a:moveTo>
                    <a:pt x="346" y="144"/>
                  </a:moveTo>
                  <a:lnTo>
                    <a:pt x="300" y="162"/>
                  </a:lnTo>
                  <a:lnTo>
                    <a:pt x="255" y="183"/>
                  </a:lnTo>
                  <a:lnTo>
                    <a:pt x="211" y="204"/>
                  </a:lnTo>
                  <a:lnTo>
                    <a:pt x="166" y="227"/>
                  </a:lnTo>
                  <a:lnTo>
                    <a:pt x="124" y="251"/>
                  </a:lnTo>
                  <a:lnTo>
                    <a:pt x="82" y="275"/>
                  </a:lnTo>
                  <a:lnTo>
                    <a:pt x="40" y="301"/>
                  </a:lnTo>
                  <a:lnTo>
                    <a:pt x="0" y="326"/>
                  </a:lnTo>
                  <a:lnTo>
                    <a:pt x="47" y="318"/>
                  </a:lnTo>
                  <a:lnTo>
                    <a:pt x="94" y="310"/>
                  </a:lnTo>
                  <a:lnTo>
                    <a:pt x="141" y="304"/>
                  </a:lnTo>
                  <a:lnTo>
                    <a:pt x="188" y="298"/>
                  </a:lnTo>
                  <a:lnTo>
                    <a:pt x="236" y="295"/>
                  </a:lnTo>
                  <a:lnTo>
                    <a:pt x="282" y="292"/>
                  </a:lnTo>
                  <a:lnTo>
                    <a:pt x="330" y="290"/>
                  </a:lnTo>
                  <a:lnTo>
                    <a:pt x="377" y="290"/>
                  </a:lnTo>
                  <a:lnTo>
                    <a:pt x="409" y="290"/>
                  </a:lnTo>
                  <a:lnTo>
                    <a:pt x="443" y="291"/>
                  </a:lnTo>
                  <a:lnTo>
                    <a:pt x="475" y="292"/>
                  </a:lnTo>
                  <a:lnTo>
                    <a:pt x="509" y="294"/>
                  </a:lnTo>
                  <a:lnTo>
                    <a:pt x="541" y="296"/>
                  </a:lnTo>
                  <a:lnTo>
                    <a:pt x="575" y="299"/>
                  </a:lnTo>
                  <a:lnTo>
                    <a:pt x="607" y="304"/>
                  </a:lnTo>
                  <a:lnTo>
                    <a:pt x="639" y="307"/>
                  </a:lnTo>
                  <a:lnTo>
                    <a:pt x="607" y="333"/>
                  </a:lnTo>
                  <a:lnTo>
                    <a:pt x="576" y="360"/>
                  </a:lnTo>
                  <a:lnTo>
                    <a:pt x="544" y="387"/>
                  </a:lnTo>
                  <a:lnTo>
                    <a:pt x="513" y="415"/>
                  </a:lnTo>
                  <a:lnTo>
                    <a:pt x="483" y="443"/>
                  </a:lnTo>
                  <a:lnTo>
                    <a:pt x="454" y="472"/>
                  </a:lnTo>
                  <a:lnTo>
                    <a:pt x="425" y="501"/>
                  </a:lnTo>
                  <a:lnTo>
                    <a:pt x="396" y="532"/>
                  </a:lnTo>
                  <a:lnTo>
                    <a:pt x="368" y="563"/>
                  </a:lnTo>
                  <a:lnTo>
                    <a:pt x="341" y="594"/>
                  </a:lnTo>
                  <a:lnTo>
                    <a:pt x="315" y="627"/>
                  </a:lnTo>
                  <a:lnTo>
                    <a:pt x="290" y="659"/>
                  </a:lnTo>
                  <a:lnTo>
                    <a:pt x="265" y="692"/>
                  </a:lnTo>
                  <a:lnTo>
                    <a:pt x="240" y="726"/>
                  </a:lnTo>
                  <a:lnTo>
                    <a:pt x="216" y="760"/>
                  </a:lnTo>
                  <a:lnTo>
                    <a:pt x="193" y="795"/>
                  </a:lnTo>
                  <a:lnTo>
                    <a:pt x="245" y="807"/>
                  </a:lnTo>
                  <a:lnTo>
                    <a:pt x="297" y="821"/>
                  </a:lnTo>
                  <a:lnTo>
                    <a:pt x="349" y="835"/>
                  </a:lnTo>
                  <a:lnTo>
                    <a:pt x="400" y="852"/>
                  </a:lnTo>
                  <a:lnTo>
                    <a:pt x="450" y="869"/>
                  </a:lnTo>
                  <a:lnTo>
                    <a:pt x="501" y="889"/>
                  </a:lnTo>
                  <a:lnTo>
                    <a:pt x="551" y="909"/>
                  </a:lnTo>
                  <a:lnTo>
                    <a:pt x="601" y="932"/>
                  </a:lnTo>
                  <a:lnTo>
                    <a:pt x="623" y="922"/>
                  </a:lnTo>
                  <a:lnTo>
                    <a:pt x="646" y="914"/>
                  </a:lnTo>
                  <a:lnTo>
                    <a:pt x="670" y="905"/>
                  </a:lnTo>
                  <a:lnTo>
                    <a:pt x="693" y="897"/>
                  </a:lnTo>
                  <a:lnTo>
                    <a:pt x="717" y="890"/>
                  </a:lnTo>
                  <a:lnTo>
                    <a:pt x="741" y="882"/>
                  </a:lnTo>
                  <a:lnTo>
                    <a:pt x="766" y="875"/>
                  </a:lnTo>
                  <a:lnTo>
                    <a:pt x="791" y="868"/>
                  </a:lnTo>
                  <a:lnTo>
                    <a:pt x="814" y="862"/>
                  </a:lnTo>
                  <a:lnTo>
                    <a:pt x="839" y="855"/>
                  </a:lnTo>
                  <a:lnTo>
                    <a:pt x="864" y="850"/>
                  </a:lnTo>
                  <a:lnTo>
                    <a:pt x="888" y="845"/>
                  </a:lnTo>
                  <a:lnTo>
                    <a:pt x="913" y="840"/>
                  </a:lnTo>
                  <a:lnTo>
                    <a:pt x="938" y="836"/>
                  </a:lnTo>
                  <a:lnTo>
                    <a:pt x="962" y="832"/>
                  </a:lnTo>
                  <a:lnTo>
                    <a:pt x="986" y="828"/>
                  </a:lnTo>
                  <a:lnTo>
                    <a:pt x="1019" y="784"/>
                  </a:lnTo>
                  <a:lnTo>
                    <a:pt x="1051" y="742"/>
                  </a:lnTo>
                  <a:lnTo>
                    <a:pt x="1084" y="700"/>
                  </a:lnTo>
                  <a:lnTo>
                    <a:pt x="1120" y="659"/>
                  </a:lnTo>
                  <a:lnTo>
                    <a:pt x="1156" y="619"/>
                  </a:lnTo>
                  <a:lnTo>
                    <a:pt x="1192" y="580"/>
                  </a:lnTo>
                  <a:lnTo>
                    <a:pt x="1231" y="542"/>
                  </a:lnTo>
                  <a:lnTo>
                    <a:pt x="1270" y="507"/>
                  </a:lnTo>
                  <a:lnTo>
                    <a:pt x="1232" y="487"/>
                  </a:lnTo>
                  <a:lnTo>
                    <a:pt x="1196" y="470"/>
                  </a:lnTo>
                  <a:lnTo>
                    <a:pt x="1158" y="453"/>
                  </a:lnTo>
                  <a:lnTo>
                    <a:pt x="1119" y="437"/>
                  </a:lnTo>
                  <a:lnTo>
                    <a:pt x="1080" y="421"/>
                  </a:lnTo>
                  <a:lnTo>
                    <a:pt x="1042" y="406"/>
                  </a:lnTo>
                  <a:lnTo>
                    <a:pt x="1002" y="393"/>
                  </a:lnTo>
                  <a:lnTo>
                    <a:pt x="963" y="380"/>
                  </a:lnTo>
                  <a:lnTo>
                    <a:pt x="924" y="367"/>
                  </a:lnTo>
                  <a:lnTo>
                    <a:pt x="884" y="357"/>
                  </a:lnTo>
                  <a:lnTo>
                    <a:pt x="844" y="347"/>
                  </a:lnTo>
                  <a:lnTo>
                    <a:pt x="804" y="337"/>
                  </a:lnTo>
                  <a:lnTo>
                    <a:pt x="763" y="329"/>
                  </a:lnTo>
                  <a:lnTo>
                    <a:pt x="722" y="320"/>
                  </a:lnTo>
                  <a:lnTo>
                    <a:pt x="681" y="313"/>
                  </a:lnTo>
                  <a:lnTo>
                    <a:pt x="639" y="307"/>
                  </a:lnTo>
                  <a:lnTo>
                    <a:pt x="639" y="307"/>
                  </a:lnTo>
                  <a:lnTo>
                    <a:pt x="639" y="307"/>
                  </a:lnTo>
                  <a:lnTo>
                    <a:pt x="604" y="284"/>
                  </a:lnTo>
                  <a:lnTo>
                    <a:pt x="568" y="263"/>
                  </a:lnTo>
                  <a:lnTo>
                    <a:pt x="531" y="241"/>
                  </a:lnTo>
                  <a:lnTo>
                    <a:pt x="495" y="220"/>
                  </a:lnTo>
                  <a:lnTo>
                    <a:pt x="458" y="200"/>
                  </a:lnTo>
                  <a:lnTo>
                    <a:pt x="421" y="181"/>
                  </a:lnTo>
                  <a:lnTo>
                    <a:pt x="384" y="161"/>
                  </a:lnTo>
                  <a:lnTo>
                    <a:pt x="346" y="144"/>
                  </a:lnTo>
                  <a:close/>
                  <a:moveTo>
                    <a:pt x="1078" y="0"/>
                  </a:moveTo>
                  <a:lnTo>
                    <a:pt x="1046" y="0"/>
                  </a:lnTo>
                  <a:lnTo>
                    <a:pt x="1012" y="1"/>
                  </a:lnTo>
                  <a:lnTo>
                    <a:pt x="979" y="3"/>
                  </a:lnTo>
                  <a:lnTo>
                    <a:pt x="946" y="5"/>
                  </a:lnTo>
                  <a:lnTo>
                    <a:pt x="913" y="7"/>
                  </a:lnTo>
                  <a:lnTo>
                    <a:pt x="879" y="10"/>
                  </a:lnTo>
                  <a:lnTo>
                    <a:pt x="846" y="14"/>
                  </a:lnTo>
                  <a:lnTo>
                    <a:pt x="812" y="19"/>
                  </a:lnTo>
                  <a:lnTo>
                    <a:pt x="789" y="53"/>
                  </a:lnTo>
                  <a:lnTo>
                    <a:pt x="766" y="88"/>
                  </a:lnTo>
                  <a:lnTo>
                    <a:pt x="743" y="123"/>
                  </a:lnTo>
                  <a:lnTo>
                    <a:pt x="722" y="159"/>
                  </a:lnTo>
                  <a:lnTo>
                    <a:pt x="700" y="196"/>
                  </a:lnTo>
                  <a:lnTo>
                    <a:pt x="679" y="233"/>
                  </a:lnTo>
                  <a:lnTo>
                    <a:pt x="660" y="269"/>
                  </a:lnTo>
                  <a:lnTo>
                    <a:pt x="641" y="307"/>
                  </a:lnTo>
                  <a:lnTo>
                    <a:pt x="672" y="283"/>
                  </a:lnTo>
                  <a:lnTo>
                    <a:pt x="704" y="259"/>
                  </a:lnTo>
                  <a:lnTo>
                    <a:pt x="737" y="237"/>
                  </a:lnTo>
                  <a:lnTo>
                    <a:pt x="770" y="215"/>
                  </a:lnTo>
                  <a:lnTo>
                    <a:pt x="804" y="194"/>
                  </a:lnTo>
                  <a:lnTo>
                    <a:pt x="838" y="173"/>
                  </a:lnTo>
                  <a:lnTo>
                    <a:pt x="873" y="153"/>
                  </a:lnTo>
                  <a:lnTo>
                    <a:pt x="908" y="133"/>
                  </a:lnTo>
                  <a:lnTo>
                    <a:pt x="943" y="115"/>
                  </a:lnTo>
                  <a:lnTo>
                    <a:pt x="980" y="96"/>
                  </a:lnTo>
                  <a:lnTo>
                    <a:pt x="1015" y="79"/>
                  </a:lnTo>
                  <a:lnTo>
                    <a:pt x="1053" y="63"/>
                  </a:lnTo>
                  <a:lnTo>
                    <a:pt x="1090" y="47"/>
                  </a:lnTo>
                  <a:lnTo>
                    <a:pt x="1128" y="32"/>
                  </a:lnTo>
                  <a:lnTo>
                    <a:pt x="1165" y="18"/>
                  </a:lnTo>
                  <a:lnTo>
                    <a:pt x="1203" y="5"/>
                  </a:lnTo>
                  <a:lnTo>
                    <a:pt x="1173" y="3"/>
                  </a:lnTo>
                  <a:lnTo>
                    <a:pt x="1142" y="1"/>
                  </a:lnTo>
                  <a:lnTo>
                    <a:pt x="1110" y="0"/>
                  </a:lnTo>
                  <a:lnTo>
                    <a:pt x="1078" y="0"/>
                  </a:lnTo>
                  <a:close/>
                </a:path>
              </a:pathLst>
            </a:custGeom>
            <a:solidFill>
              <a:srgbClr val="ED750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245"/>
            <p:cNvSpPr>
              <a:spLocks/>
            </p:cNvSpPr>
            <p:nvPr userDrawn="1"/>
          </p:nvSpPr>
          <p:spPr bwMode="auto">
            <a:xfrm>
              <a:off x="4026" y="2507"/>
              <a:ext cx="368" cy="169"/>
            </a:xfrm>
            <a:custGeom>
              <a:avLst/>
              <a:gdLst/>
              <a:ahLst/>
              <a:cxnLst>
                <a:cxn ang="0">
                  <a:pos x="796" y="0"/>
                </a:cxn>
                <a:cxn ang="0">
                  <a:pos x="702" y="5"/>
                </a:cxn>
                <a:cxn ang="0">
                  <a:pos x="607" y="14"/>
                </a:cxn>
                <a:cxn ang="0">
                  <a:pos x="513" y="28"/>
                </a:cxn>
                <a:cxn ang="0">
                  <a:pos x="432" y="60"/>
                </a:cxn>
                <a:cxn ang="0">
                  <a:pos x="367" y="108"/>
                </a:cxn>
                <a:cxn ang="0">
                  <a:pos x="303" y="158"/>
                </a:cxn>
                <a:cxn ang="0">
                  <a:pos x="243" y="210"/>
                </a:cxn>
                <a:cxn ang="0">
                  <a:pos x="184" y="265"/>
                </a:cxn>
                <a:cxn ang="0">
                  <a:pos x="128" y="324"/>
                </a:cxn>
                <a:cxn ang="0">
                  <a:pos x="74" y="383"/>
                </a:cxn>
                <a:cxn ang="0">
                  <a:pos x="23" y="444"/>
                </a:cxn>
                <a:cxn ang="0">
                  <a:pos x="30" y="473"/>
                </a:cxn>
                <a:cxn ang="0">
                  <a:pos x="91" y="466"/>
                </a:cxn>
                <a:cxn ang="0">
                  <a:pos x="153" y="463"/>
                </a:cxn>
                <a:cxn ang="0">
                  <a:pos x="213" y="461"/>
                </a:cxn>
                <a:cxn ang="0">
                  <a:pos x="297" y="461"/>
                </a:cxn>
                <a:cxn ang="0">
                  <a:pos x="401" y="466"/>
                </a:cxn>
                <a:cxn ang="0">
                  <a:pos x="505" y="478"/>
                </a:cxn>
                <a:cxn ang="0">
                  <a:pos x="609" y="494"/>
                </a:cxn>
                <a:cxn ang="0">
                  <a:pos x="682" y="470"/>
                </a:cxn>
                <a:cxn ang="0">
                  <a:pos x="731" y="402"/>
                </a:cxn>
                <a:cxn ang="0">
                  <a:pos x="781" y="337"/>
                </a:cxn>
                <a:cxn ang="0">
                  <a:pos x="834" y="273"/>
                </a:cxn>
                <a:cxn ang="0">
                  <a:pos x="891" y="211"/>
                </a:cxn>
                <a:cxn ang="0">
                  <a:pos x="949" y="153"/>
                </a:cxn>
                <a:cxn ang="0">
                  <a:pos x="1010" y="97"/>
                </a:cxn>
                <a:cxn ang="0">
                  <a:pos x="1073" y="43"/>
                </a:cxn>
                <a:cxn ang="0">
                  <a:pos x="1073" y="14"/>
                </a:cxn>
                <a:cxn ang="0">
                  <a:pos x="1007" y="6"/>
                </a:cxn>
                <a:cxn ang="0">
                  <a:pos x="941" y="2"/>
                </a:cxn>
                <a:cxn ang="0">
                  <a:pos x="875" y="0"/>
                </a:cxn>
              </a:cxnLst>
              <a:rect l="0" t="0" r="r" b="b"/>
              <a:pathLst>
                <a:path w="1105" h="505">
                  <a:moveTo>
                    <a:pt x="843" y="0"/>
                  </a:moveTo>
                  <a:lnTo>
                    <a:pt x="796" y="0"/>
                  </a:lnTo>
                  <a:lnTo>
                    <a:pt x="748" y="2"/>
                  </a:lnTo>
                  <a:lnTo>
                    <a:pt x="702" y="5"/>
                  </a:lnTo>
                  <a:lnTo>
                    <a:pt x="654" y="8"/>
                  </a:lnTo>
                  <a:lnTo>
                    <a:pt x="607" y="14"/>
                  </a:lnTo>
                  <a:lnTo>
                    <a:pt x="560" y="20"/>
                  </a:lnTo>
                  <a:lnTo>
                    <a:pt x="513" y="28"/>
                  </a:lnTo>
                  <a:lnTo>
                    <a:pt x="466" y="36"/>
                  </a:lnTo>
                  <a:lnTo>
                    <a:pt x="432" y="60"/>
                  </a:lnTo>
                  <a:lnTo>
                    <a:pt x="399" y="83"/>
                  </a:lnTo>
                  <a:lnTo>
                    <a:pt x="367" y="108"/>
                  </a:lnTo>
                  <a:lnTo>
                    <a:pt x="334" y="132"/>
                  </a:lnTo>
                  <a:lnTo>
                    <a:pt x="303" y="158"/>
                  </a:lnTo>
                  <a:lnTo>
                    <a:pt x="273" y="184"/>
                  </a:lnTo>
                  <a:lnTo>
                    <a:pt x="243" y="210"/>
                  </a:lnTo>
                  <a:lnTo>
                    <a:pt x="213" y="238"/>
                  </a:lnTo>
                  <a:lnTo>
                    <a:pt x="184" y="265"/>
                  </a:lnTo>
                  <a:lnTo>
                    <a:pt x="156" y="294"/>
                  </a:lnTo>
                  <a:lnTo>
                    <a:pt x="128" y="324"/>
                  </a:lnTo>
                  <a:lnTo>
                    <a:pt x="101" y="353"/>
                  </a:lnTo>
                  <a:lnTo>
                    <a:pt x="74" y="383"/>
                  </a:lnTo>
                  <a:lnTo>
                    <a:pt x="49" y="413"/>
                  </a:lnTo>
                  <a:lnTo>
                    <a:pt x="23" y="444"/>
                  </a:lnTo>
                  <a:lnTo>
                    <a:pt x="0" y="476"/>
                  </a:lnTo>
                  <a:lnTo>
                    <a:pt x="30" y="473"/>
                  </a:lnTo>
                  <a:lnTo>
                    <a:pt x="60" y="469"/>
                  </a:lnTo>
                  <a:lnTo>
                    <a:pt x="91" y="466"/>
                  </a:lnTo>
                  <a:lnTo>
                    <a:pt x="122" y="464"/>
                  </a:lnTo>
                  <a:lnTo>
                    <a:pt x="153" y="463"/>
                  </a:lnTo>
                  <a:lnTo>
                    <a:pt x="183" y="461"/>
                  </a:lnTo>
                  <a:lnTo>
                    <a:pt x="213" y="461"/>
                  </a:lnTo>
                  <a:lnTo>
                    <a:pt x="245" y="461"/>
                  </a:lnTo>
                  <a:lnTo>
                    <a:pt x="297" y="461"/>
                  </a:lnTo>
                  <a:lnTo>
                    <a:pt x="349" y="463"/>
                  </a:lnTo>
                  <a:lnTo>
                    <a:pt x="401" y="466"/>
                  </a:lnTo>
                  <a:lnTo>
                    <a:pt x="453" y="471"/>
                  </a:lnTo>
                  <a:lnTo>
                    <a:pt x="505" y="478"/>
                  </a:lnTo>
                  <a:lnTo>
                    <a:pt x="557" y="485"/>
                  </a:lnTo>
                  <a:lnTo>
                    <a:pt x="609" y="494"/>
                  </a:lnTo>
                  <a:lnTo>
                    <a:pt x="659" y="505"/>
                  </a:lnTo>
                  <a:lnTo>
                    <a:pt x="682" y="470"/>
                  </a:lnTo>
                  <a:lnTo>
                    <a:pt x="706" y="436"/>
                  </a:lnTo>
                  <a:lnTo>
                    <a:pt x="731" y="402"/>
                  </a:lnTo>
                  <a:lnTo>
                    <a:pt x="756" y="369"/>
                  </a:lnTo>
                  <a:lnTo>
                    <a:pt x="781" y="337"/>
                  </a:lnTo>
                  <a:lnTo>
                    <a:pt x="807" y="304"/>
                  </a:lnTo>
                  <a:lnTo>
                    <a:pt x="834" y="273"/>
                  </a:lnTo>
                  <a:lnTo>
                    <a:pt x="862" y="242"/>
                  </a:lnTo>
                  <a:lnTo>
                    <a:pt x="891" y="211"/>
                  </a:lnTo>
                  <a:lnTo>
                    <a:pt x="920" y="182"/>
                  </a:lnTo>
                  <a:lnTo>
                    <a:pt x="949" y="153"/>
                  </a:lnTo>
                  <a:lnTo>
                    <a:pt x="979" y="125"/>
                  </a:lnTo>
                  <a:lnTo>
                    <a:pt x="1010" y="97"/>
                  </a:lnTo>
                  <a:lnTo>
                    <a:pt x="1042" y="70"/>
                  </a:lnTo>
                  <a:lnTo>
                    <a:pt x="1073" y="43"/>
                  </a:lnTo>
                  <a:lnTo>
                    <a:pt x="1105" y="17"/>
                  </a:lnTo>
                  <a:lnTo>
                    <a:pt x="1073" y="14"/>
                  </a:lnTo>
                  <a:lnTo>
                    <a:pt x="1041" y="9"/>
                  </a:lnTo>
                  <a:lnTo>
                    <a:pt x="1007" y="6"/>
                  </a:lnTo>
                  <a:lnTo>
                    <a:pt x="975" y="4"/>
                  </a:lnTo>
                  <a:lnTo>
                    <a:pt x="941" y="2"/>
                  </a:lnTo>
                  <a:lnTo>
                    <a:pt x="909" y="1"/>
                  </a:lnTo>
                  <a:lnTo>
                    <a:pt x="875" y="0"/>
                  </a:lnTo>
                  <a:lnTo>
                    <a:pt x="843" y="0"/>
                  </a:lnTo>
                  <a:close/>
                </a:path>
              </a:pathLst>
            </a:custGeom>
            <a:solidFill>
              <a:srgbClr val="ED540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246"/>
            <p:cNvSpPr>
              <a:spLocks/>
            </p:cNvSpPr>
            <p:nvPr userDrawn="1"/>
          </p:nvSpPr>
          <p:spPr bwMode="auto">
            <a:xfrm>
              <a:off x="4381" y="2687"/>
              <a:ext cx="129" cy="80"/>
            </a:xfrm>
            <a:custGeom>
              <a:avLst/>
              <a:gdLst/>
              <a:ahLst/>
              <a:cxnLst>
                <a:cxn ang="0">
                  <a:pos x="385" y="0"/>
                </a:cxn>
                <a:cxn ang="0">
                  <a:pos x="361" y="4"/>
                </a:cxn>
                <a:cxn ang="0">
                  <a:pos x="337" y="8"/>
                </a:cxn>
                <a:cxn ang="0">
                  <a:pos x="312" y="12"/>
                </a:cxn>
                <a:cxn ang="0">
                  <a:pos x="287" y="17"/>
                </a:cxn>
                <a:cxn ang="0">
                  <a:pos x="263" y="22"/>
                </a:cxn>
                <a:cxn ang="0">
                  <a:pos x="238" y="27"/>
                </a:cxn>
                <a:cxn ang="0">
                  <a:pos x="213" y="34"/>
                </a:cxn>
                <a:cxn ang="0">
                  <a:pos x="190" y="40"/>
                </a:cxn>
                <a:cxn ang="0">
                  <a:pos x="165" y="47"/>
                </a:cxn>
                <a:cxn ang="0">
                  <a:pos x="140" y="54"/>
                </a:cxn>
                <a:cxn ang="0">
                  <a:pos x="116" y="62"/>
                </a:cxn>
                <a:cxn ang="0">
                  <a:pos x="92" y="69"/>
                </a:cxn>
                <a:cxn ang="0">
                  <a:pos x="69" y="77"/>
                </a:cxn>
                <a:cxn ang="0">
                  <a:pos x="45" y="86"/>
                </a:cxn>
                <a:cxn ang="0">
                  <a:pos x="22" y="94"/>
                </a:cxn>
                <a:cxn ang="0">
                  <a:pos x="0" y="104"/>
                </a:cxn>
                <a:cxn ang="0">
                  <a:pos x="31" y="119"/>
                </a:cxn>
                <a:cxn ang="0">
                  <a:pos x="61" y="134"/>
                </a:cxn>
                <a:cxn ang="0">
                  <a:pos x="92" y="150"/>
                </a:cxn>
                <a:cxn ang="0">
                  <a:pos x="123" y="167"/>
                </a:cxn>
                <a:cxn ang="0">
                  <a:pos x="153" y="184"/>
                </a:cxn>
                <a:cxn ang="0">
                  <a:pos x="183" y="202"/>
                </a:cxn>
                <a:cxn ang="0">
                  <a:pos x="213" y="221"/>
                </a:cxn>
                <a:cxn ang="0">
                  <a:pos x="243" y="240"/>
                </a:cxn>
                <a:cxn ang="0">
                  <a:pos x="259" y="209"/>
                </a:cxn>
                <a:cxn ang="0">
                  <a:pos x="275" y="177"/>
                </a:cxn>
                <a:cxn ang="0">
                  <a:pos x="292" y="147"/>
                </a:cxn>
                <a:cxn ang="0">
                  <a:pos x="311" y="117"/>
                </a:cxn>
                <a:cxn ang="0">
                  <a:pos x="328" y="87"/>
                </a:cxn>
                <a:cxn ang="0">
                  <a:pos x="347" y="58"/>
                </a:cxn>
                <a:cxn ang="0">
                  <a:pos x="366" y="28"/>
                </a:cxn>
                <a:cxn ang="0">
                  <a:pos x="385" y="0"/>
                </a:cxn>
              </a:cxnLst>
              <a:rect l="0" t="0" r="r" b="b"/>
              <a:pathLst>
                <a:path w="385" h="240">
                  <a:moveTo>
                    <a:pt x="385" y="0"/>
                  </a:moveTo>
                  <a:lnTo>
                    <a:pt x="361" y="4"/>
                  </a:lnTo>
                  <a:lnTo>
                    <a:pt x="337" y="8"/>
                  </a:lnTo>
                  <a:lnTo>
                    <a:pt x="312" y="12"/>
                  </a:lnTo>
                  <a:lnTo>
                    <a:pt x="287" y="17"/>
                  </a:lnTo>
                  <a:lnTo>
                    <a:pt x="263" y="22"/>
                  </a:lnTo>
                  <a:lnTo>
                    <a:pt x="238" y="27"/>
                  </a:lnTo>
                  <a:lnTo>
                    <a:pt x="213" y="34"/>
                  </a:lnTo>
                  <a:lnTo>
                    <a:pt x="190" y="40"/>
                  </a:lnTo>
                  <a:lnTo>
                    <a:pt x="165" y="47"/>
                  </a:lnTo>
                  <a:lnTo>
                    <a:pt x="140" y="54"/>
                  </a:lnTo>
                  <a:lnTo>
                    <a:pt x="116" y="62"/>
                  </a:lnTo>
                  <a:lnTo>
                    <a:pt x="92" y="69"/>
                  </a:lnTo>
                  <a:lnTo>
                    <a:pt x="69" y="77"/>
                  </a:lnTo>
                  <a:lnTo>
                    <a:pt x="45" y="86"/>
                  </a:lnTo>
                  <a:lnTo>
                    <a:pt x="22" y="94"/>
                  </a:lnTo>
                  <a:lnTo>
                    <a:pt x="0" y="104"/>
                  </a:lnTo>
                  <a:lnTo>
                    <a:pt x="31" y="119"/>
                  </a:lnTo>
                  <a:lnTo>
                    <a:pt x="61" y="134"/>
                  </a:lnTo>
                  <a:lnTo>
                    <a:pt x="92" y="150"/>
                  </a:lnTo>
                  <a:lnTo>
                    <a:pt x="123" y="167"/>
                  </a:lnTo>
                  <a:lnTo>
                    <a:pt x="153" y="184"/>
                  </a:lnTo>
                  <a:lnTo>
                    <a:pt x="183" y="202"/>
                  </a:lnTo>
                  <a:lnTo>
                    <a:pt x="213" y="221"/>
                  </a:lnTo>
                  <a:lnTo>
                    <a:pt x="243" y="240"/>
                  </a:lnTo>
                  <a:lnTo>
                    <a:pt x="259" y="209"/>
                  </a:lnTo>
                  <a:lnTo>
                    <a:pt x="275" y="177"/>
                  </a:lnTo>
                  <a:lnTo>
                    <a:pt x="292" y="147"/>
                  </a:lnTo>
                  <a:lnTo>
                    <a:pt x="311" y="117"/>
                  </a:lnTo>
                  <a:lnTo>
                    <a:pt x="328" y="87"/>
                  </a:lnTo>
                  <a:lnTo>
                    <a:pt x="347" y="58"/>
                  </a:lnTo>
                  <a:lnTo>
                    <a:pt x="366" y="28"/>
                  </a:lnTo>
                  <a:lnTo>
                    <a:pt x="385" y="0"/>
                  </a:lnTo>
                  <a:close/>
                </a:path>
              </a:pathLst>
            </a:custGeom>
            <a:solidFill>
              <a:srgbClr val="ED540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247"/>
            <p:cNvSpPr>
              <a:spLocks/>
            </p:cNvSpPr>
            <p:nvPr userDrawn="1"/>
          </p:nvSpPr>
          <p:spPr bwMode="auto">
            <a:xfrm>
              <a:off x="4394" y="2412"/>
              <a:ext cx="396" cy="168"/>
            </a:xfrm>
            <a:custGeom>
              <a:avLst/>
              <a:gdLst/>
              <a:ahLst/>
              <a:cxnLst>
                <a:cxn ang="0">
                  <a:pos x="526" y="13"/>
                </a:cxn>
                <a:cxn ang="0">
                  <a:pos x="451" y="42"/>
                </a:cxn>
                <a:cxn ang="0">
                  <a:pos x="376" y="74"/>
                </a:cxn>
                <a:cxn ang="0">
                  <a:pos x="304" y="110"/>
                </a:cxn>
                <a:cxn ang="0">
                  <a:pos x="234" y="148"/>
                </a:cxn>
                <a:cxn ang="0">
                  <a:pos x="165" y="189"/>
                </a:cxn>
                <a:cxn ang="0">
                  <a:pos x="98" y="232"/>
                </a:cxn>
                <a:cxn ang="0">
                  <a:pos x="33" y="278"/>
                </a:cxn>
                <a:cxn ang="0">
                  <a:pos x="2" y="302"/>
                </a:cxn>
                <a:cxn ang="0">
                  <a:pos x="0" y="302"/>
                </a:cxn>
                <a:cxn ang="0">
                  <a:pos x="0" y="302"/>
                </a:cxn>
                <a:cxn ang="0">
                  <a:pos x="42" y="308"/>
                </a:cxn>
                <a:cxn ang="0">
                  <a:pos x="124" y="324"/>
                </a:cxn>
                <a:cxn ang="0">
                  <a:pos x="205" y="342"/>
                </a:cxn>
                <a:cxn ang="0">
                  <a:pos x="285" y="362"/>
                </a:cxn>
                <a:cxn ang="0">
                  <a:pos x="363" y="388"/>
                </a:cxn>
                <a:cxn ang="0">
                  <a:pos x="441" y="416"/>
                </a:cxn>
                <a:cxn ang="0">
                  <a:pos x="519" y="448"/>
                </a:cxn>
                <a:cxn ang="0">
                  <a:pos x="593" y="482"/>
                </a:cxn>
                <a:cxn ang="0">
                  <a:pos x="663" y="474"/>
                </a:cxn>
                <a:cxn ang="0">
                  <a:pos x="726" y="421"/>
                </a:cxn>
                <a:cxn ang="0">
                  <a:pos x="792" y="370"/>
                </a:cxn>
                <a:cxn ang="0">
                  <a:pos x="860" y="323"/>
                </a:cxn>
                <a:cxn ang="0">
                  <a:pos x="930" y="278"/>
                </a:cxn>
                <a:cxn ang="0">
                  <a:pos x="1002" y="236"/>
                </a:cxn>
                <a:cxn ang="0">
                  <a:pos x="1075" y="198"/>
                </a:cxn>
                <a:cxn ang="0">
                  <a:pos x="1150" y="163"/>
                </a:cxn>
                <a:cxn ang="0">
                  <a:pos x="1152" y="131"/>
                </a:cxn>
                <a:cxn ang="0">
                  <a:pos x="1076" y="103"/>
                </a:cxn>
                <a:cxn ang="0">
                  <a:pos x="1001" y="79"/>
                </a:cxn>
                <a:cxn ang="0">
                  <a:pos x="923" y="57"/>
                </a:cxn>
                <a:cxn ang="0">
                  <a:pos x="845" y="39"/>
                </a:cxn>
                <a:cxn ang="0">
                  <a:pos x="766" y="23"/>
                </a:cxn>
                <a:cxn ang="0">
                  <a:pos x="686" y="11"/>
                </a:cxn>
                <a:cxn ang="0">
                  <a:pos x="605" y="2"/>
                </a:cxn>
              </a:cxnLst>
              <a:rect l="0" t="0" r="r" b="b"/>
              <a:pathLst>
                <a:path w="1188" h="502">
                  <a:moveTo>
                    <a:pt x="564" y="0"/>
                  </a:moveTo>
                  <a:lnTo>
                    <a:pt x="526" y="13"/>
                  </a:lnTo>
                  <a:lnTo>
                    <a:pt x="489" y="27"/>
                  </a:lnTo>
                  <a:lnTo>
                    <a:pt x="451" y="42"/>
                  </a:lnTo>
                  <a:lnTo>
                    <a:pt x="414" y="58"/>
                  </a:lnTo>
                  <a:lnTo>
                    <a:pt x="376" y="74"/>
                  </a:lnTo>
                  <a:lnTo>
                    <a:pt x="341" y="91"/>
                  </a:lnTo>
                  <a:lnTo>
                    <a:pt x="304" y="110"/>
                  </a:lnTo>
                  <a:lnTo>
                    <a:pt x="269" y="128"/>
                  </a:lnTo>
                  <a:lnTo>
                    <a:pt x="234" y="148"/>
                  </a:lnTo>
                  <a:lnTo>
                    <a:pt x="199" y="168"/>
                  </a:lnTo>
                  <a:lnTo>
                    <a:pt x="165" y="189"/>
                  </a:lnTo>
                  <a:lnTo>
                    <a:pt x="131" y="210"/>
                  </a:lnTo>
                  <a:lnTo>
                    <a:pt x="98" y="232"/>
                  </a:lnTo>
                  <a:lnTo>
                    <a:pt x="65" y="254"/>
                  </a:lnTo>
                  <a:lnTo>
                    <a:pt x="33" y="278"/>
                  </a:lnTo>
                  <a:lnTo>
                    <a:pt x="2" y="302"/>
                  </a:lnTo>
                  <a:lnTo>
                    <a:pt x="2" y="302"/>
                  </a:lnTo>
                  <a:lnTo>
                    <a:pt x="2" y="302"/>
                  </a:lnTo>
                  <a:lnTo>
                    <a:pt x="0" y="302"/>
                  </a:lnTo>
                  <a:lnTo>
                    <a:pt x="0" y="302"/>
                  </a:lnTo>
                  <a:lnTo>
                    <a:pt x="0" y="302"/>
                  </a:lnTo>
                  <a:lnTo>
                    <a:pt x="0" y="302"/>
                  </a:lnTo>
                  <a:lnTo>
                    <a:pt x="42" y="308"/>
                  </a:lnTo>
                  <a:lnTo>
                    <a:pt x="83" y="315"/>
                  </a:lnTo>
                  <a:lnTo>
                    <a:pt x="124" y="324"/>
                  </a:lnTo>
                  <a:lnTo>
                    <a:pt x="165" y="332"/>
                  </a:lnTo>
                  <a:lnTo>
                    <a:pt x="205" y="342"/>
                  </a:lnTo>
                  <a:lnTo>
                    <a:pt x="245" y="352"/>
                  </a:lnTo>
                  <a:lnTo>
                    <a:pt x="285" y="362"/>
                  </a:lnTo>
                  <a:lnTo>
                    <a:pt x="324" y="375"/>
                  </a:lnTo>
                  <a:lnTo>
                    <a:pt x="363" y="388"/>
                  </a:lnTo>
                  <a:lnTo>
                    <a:pt x="403" y="401"/>
                  </a:lnTo>
                  <a:lnTo>
                    <a:pt x="441" y="416"/>
                  </a:lnTo>
                  <a:lnTo>
                    <a:pt x="480" y="432"/>
                  </a:lnTo>
                  <a:lnTo>
                    <a:pt x="519" y="448"/>
                  </a:lnTo>
                  <a:lnTo>
                    <a:pt x="557" y="465"/>
                  </a:lnTo>
                  <a:lnTo>
                    <a:pt x="593" y="482"/>
                  </a:lnTo>
                  <a:lnTo>
                    <a:pt x="631" y="502"/>
                  </a:lnTo>
                  <a:lnTo>
                    <a:pt x="663" y="474"/>
                  </a:lnTo>
                  <a:lnTo>
                    <a:pt x="694" y="447"/>
                  </a:lnTo>
                  <a:lnTo>
                    <a:pt x="726" y="421"/>
                  </a:lnTo>
                  <a:lnTo>
                    <a:pt x="759" y="395"/>
                  </a:lnTo>
                  <a:lnTo>
                    <a:pt x="792" y="370"/>
                  </a:lnTo>
                  <a:lnTo>
                    <a:pt x="826" y="346"/>
                  </a:lnTo>
                  <a:lnTo>
                    <a:pt x="860" y="323"/>
                  </a:lnTo>
                  <a:lnTo>
                    <a:pt x="895" y="300"/>
                  </a:lnTo>
                  <a:lnTo>
                    <a:pt x="930" y="278"/>
                  </a:lnTo>
                  <a:lnTo>
                    <a:pt x="966" y="257"/>
                  </a:lnTo>
                  <a:lnTo>
                    <a:pt x="1002" y="236"/>
                  </a:lnTo>
                  <a:lnTo>
                    <a:pt x="1038" y="217"/>
                  </a:lnTo>
                  <a:lnTo>
                    <a:pt x="1075" y="198"/>
                  </a:lnTo>
                  <a:lnTo>
                    <a:pt x="1113" y="180"/>
                  </a:lnTo>
                  <a:lnTo>
                    <a:pt x="1150" y="163"/>
                  </a:lnTo>
                  <a:lnTo>
                    <a:pt x="1188" y="147"/>
                  </a:lnTo>
                  <a:lnTo>
                    <a:pt x="1152" y="131"/>
                  </a:lnTo>
                  <a:lnTo>
                    <a:pt x="1114" y="117"/>
                  </a:lnTo>
                  <a:lnTo>
                    <a:pt x="1076" y="103"/>
                  </a:lnTo>
                  <a:lnTo>
                    <a:pt x="1038" y="90"/>
                  </a:lnTo>
                  <a:lnTo>
                    <a:pt x="1001" y="79"/>
                  </a:lnTo>
                  <a:lnTo>
                    <a:pt x="962" y="68"/>
                  </a:lnTo>
                  <a:lnTo>
                    <a:pt x="923" y="57"/>
                  </a:lnTo>
                  <a:lnTo>
                    <a:pt x="884" y="47"/>
                  </a:lnTo>
                  <a:lnTo>
                    <a:pt x="845" y="39"/>
                  </a:lnTo>
                  <a:lnTo>
                    <a:pt x="805" y="30"/>
                  </a:lnTo>
                  <a:lnTo>
                    <a:pt x="766" y="23"/>
                  </a:lnTo>
                  <a:lnTo>
                    <a:pt x="726" y="17"/>
                  </a:lnTo>
                  <a:lnTo>
                    <a:pt x="686" y="11"/>
                  </a:lnTo>
                  <a:lnTo>
                    <a:pt x="645" y="6"/>
                  </a:lnTo>
                  <a:lnTo>
                    <a:pt x="605" y="2"/>
                  </a:lnTo>
                  <a:lnTo>
                    <a:pt x="564" y="0"/>
                  </a:lnTo>
                  <a:close/>
                </a:path>
              </a:pathLst>
            </a:custGeom>
            <a:solidFill>
              <a:srgbClr val="ED540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248"/>
            <p:cNvSpPr>
              <a:spLocks/>
            </p:cNvSpPr>
            <p:nvPr userDrawn="1"/>
          </p:nvSpPr>
          <p:spPr bwMode="auto">
            <a:xfrm>
              <a:off x="4296" y="2417"/>
              <a:ext cx="156" cy="96"/>
            </a:xfrm>
            <a:custGeom>
              <a:avLst/>
              <a:gdLst/>
              <a:ahLst/>
              <a:cxnLst>
                <a:cxn ang="0">
                  <a:pos x="466" y="0"/>
                </a:cxn>
                <a:cxn ang="0">
                  <a:pos x="437" y="4"/>
                </a:cxn>
                <a:cxn ang="0">
                  <a:pos x="407" y="8"/>
                </a:cxn>
                <a:cxn ang="0">
                  <a:pos x="378" y="14"/>
                </a:cxn>
                <a:cxn ang="0">
                  <a:pos x="347" y="20"/>
                </a:cxn>
                <a:cxn ang="0">
                  <a:pos x="318" y="26"/>
                </a:cxn>
                <a:cxn ang="0">
                  <a:pos x="288" y="33"/>
                </a:cxn>
                <a:cxn ang="0">
                  <a:pos x="259" y="40"/>
                </a:cxn>
                <a:cxn ang="0">
                  <a:pos x="229" y="48"/>
                </a:cxn>
                <a:cxn ang="0">
                  <a:pos x="200" y="56"/>
                </a:cxn>
                <a:cxn ang="0">
                  <a:pos x="170" y="65"/>
                </a:cxn>
                <a:cxn ang="0">
                  <a:pos x="141" y="73"/>
                </a:cxn>
                <a:cxn ang="0">
                  <a:pos x="113" y="83"/>
                </a:cxn>
                <a:cxn ang="0">
                  <a:pos x="84" y="93"/>
                </a:cxn>
                <a:cxn ang="0">
                  <a:pos x="56" y="103"/>
                </a:cxn>
                <a:cxn ang="0">
                  <a:pos x="28" y="113"/>
                </a:cxn>
                <a:cxn ang="0">
                  <a:pos x="0" y="125"/>
                </a:cxn>
                <a:cxn ang="0">
                  <a:pos x="38" y="142"/>
                </a:cxn>
                <a:cxn ang="0">
                  <a:pos x="75" y="162"/>
                </a:cxn>
                <a:cxn ang="0">
                  <a:pos x="112" y="181"/>
                </a:cxn>
                <a:cxn ang="0">
                  <a:pos x="149" y="201"/>
                </a:cxn>
                <a:cxn ang="0">
                  <a:pos x="185" y="222"/>
                </a:cxn>
                <a:cxn ang="0">
                  <a:pos x="222" y="244"/>
                </a:cxn>
                <a:cxn ang="0">
                  <a:pos x="258" y="265"/>
                </a:cxn>
                <a:cxn ang="0">
                  <a:pos x="293" y="288"/>
                </a:cxn>
                <a:cxn ang="0">
                  <a:pos x="293" y="288"/>
                </a:cxn>
                <a:cxn ang="0">
                  <a:pos x="295" y="288"/>
                </a:cxn>
                <a:cxn ang="0">
                  <a:pos x="295" y="288"/>
                </a:cxn>
                <a:cxn ang="0">
                  <a:pos x="295" y="288"/>
                </a:cxn>
                <a:cxn ang="0">
                  <a:pos x="314" y="250"/>
                </a:cxn>
                <a:cxn ang="0">
                  <a:pos x="333" y="214"/>
                </a:cxn>
                <a:cxn ang="0">
                  <a:pos x="354" y="177"/>
                </a:cxn>
                <a:cxn ang="0">
                  <a:pos x="376" y="140"/>
                </a:cxn>
                <a:cxn ang="0">
                  <a:pos x="397" y="104"/>
                </a:cxn>
                <a:cxn ang="0">
                  <a:pos x="420" y="69"/>
                </a:cxn>
                <a:cxn ang="0">
                  <a:pos x="443" y="34"/>
                </a:cxn>
                <a:cxn ang="0">
                  <a:pos x="466" y="0"/>
                </a:cxn>
              </a:cxnLst>
              <a:rect l="0" t="0" r="r" b="b"/>
              <a:pathLst>
                <a:path w="466" h="288">
                  <a:moveTo>
                    <a:pt x="466" y="0"/>
                  </a:moveTo>
                  <a:lnTo>
                    <a:pt x="437" y="4"/>
                  </a:lnTo>
                  <a:lnTo>
                    <a:pt x="407" y="8"/>
                  </a:lnTo>
                  <a:lnTo>
                    <a:pt x="378" y="14"/>
                  </a:lnTo>
                  <a:lnTo>
                    <a:pt x="347" y="20"/>
                  </a:lnTo>
                  <a:lnTo>
                    <a:pt x="318" y="26"/>
                  </a:lnTo>
                  <a:lnTo>
                    <a:pt x="288" y="33"/>
                  </a:lnTo>
                  <a:lnTo>
                    <a:pt x="259" y="40"/>
                  </a:lnTo>
                  <a:lnTo>
                    <a:pt x="229" y="48"/>
                  </a:lnTo>
                  <a:lnTo>
                    <a:pt x="200" y="56"/>
                  </a:lnTo>
                  <a:lnTo>
                    <a:pt x="170" y="65"/>
                  </a:lnTo>
                  <a:lnTo>
                    <a:pt x="141" y="73"/>
                  </a:lnTo>
                  <a:lnTo>
                    <a:pt x="113" y="83"/>
                  </a:lnTo>
                  <a:lnTo>
                    <a:pt x="84" y="93"/>
                  </a:lnTo>
                  <a:lnTo>
                    <a:pt x="56" y="103"/>
                  </a:lnTo>
                  <a:lnTo>
                    <a:pt x="28" y="113"/>
                  </a:lnTo>
                  <a:lnTo>
                    <a:pt x="0" y="125"/>
                  </a:lnTo>
                  <a:lnTo>
                    <a:pt x="38" y="142"/>
                  </a:lnTo>
                  <a:lnTo>
                    <a:pt x="75" y="162"/>
                  </a:lnTo>
                  <a:lnTo>
                    <a:pt x="112" y="181"/>
                  </a:lnTo>
                  <a:lnTo>
                    <a:pt x="149" y="201"/>
                  </a:lnTo>
                  <a:lnTo>
                    <a:pt x="185" y="222"/>
                  </a:lnTo>
                  <a:lnTo>
                    <a:pt x="222" y="244"/>
                  </a:lnTo>
                  <a:lnTo>
                    <a:pt x="258" y="265"/>
                  </a:lnTo>
                  <a:lnTo>
                    <a:pt x="293" y="288"/>
                  </a:lnTo>
                  <a:lnTo>
                    <a:pt x="293" y="288"/>
                  </a:lnTo>
                  <a:lnTo>
                    <a:pt x="295" y="288"/>
                  </a:lnTo>
                  <a:lnTo>
                    <a:pt x="295" y="288"/>
                  </a:lnTo>
                  <a:lnTo>
                    <a:pt x="295" y="288"/>
                  </a:lnTo>
                  <a:lnTo>
                    <a:pt x="314" y="250"/>
                  </a:lnTo>
                  <a:lnTo>
                    <a:pt x="333" y="214"/>
                  </a:lnTo>
                  <a:lnTo>
                    <a:pt x="354" y="177"/>
                  </a:lnTo>
                  <a:lnTo>
                    <a:pt x="376" y="140"/>
                  </a:lnTo>
                  <a:lnTo>
                    <a:pt x="397" y="104"/>
                  </a:lnTo>
                  <a:lnTo>
                    <a:pt x="420" y="69"/>
                  </a:lnTo>
                  <a:lnTo>
                    <a:pt x="443" y="34"/>
                  </a:lnTo>
                  <a:lnTo>
                    <a:pt x="466" y="0"/>
                  </a:lnTo>
                  <a:close/>
                </a:path>
              </a:pathLst>
            </a:custGeom>
            <a:solidFill>
              <a:srgbClr val="ED540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249"/>
            <p:cNvSpPr>
              <a:spLocks noEditPoints="1"/>
            </p:cNvSpPr>
            <p:nvPr userDrawn="1"/>
          </p:nvSpPr>
          <p:spPr bwMode="auto">
            <a:xfrm>
              <a:off x="4618" y="2659"/>
              <a:ext cx="344" cy="228"/>
            </a:xfrm>
            <a:custGeom>
              <a:avLst/>
              <a:gdLst/>
              <a:ahLst/>
              <a:cxnLst>
                <a:cxn ang="0">
                  <a:pos x="664" y="46"/>
                </a:cxn>
                <a:cxn ang="0">
                  <a:pos x="589" y="118"/>
                </a:cxn>
                <a:cxn ang="0">
                  <a:pos x="516" y="194"/>
                </a:cxn>
                <a:cxn ang="0">
                  <a:pos x="609" y="159"/>
                </a:cxn>
                <a:cxn ang="0">
                  <a:pos x="703" y="129"/>
                </a:cxn>
                <a:cxn ang="0">
                  <a:pos x="801" y="105"/>
                </a:cxn>
                <a:cxn ang="0">
                  <a:pos x="899" y="87"/>
                </a:cxn>
                <a:cxn ang="0">
                  <a:pos x="999" y="75"/>
                </a:cxn>
                <a:cxn ang="0">
                  <a:pos x="956" y="49"/>
                </a:cxn>
                <a:cxn ang="0">
                  <a:pos x="837" y="20"/>
                </a:cxn>
                <a:cxn ang="0">
                  <a:pos x="716" y="0"/>
                </a:cxn>
                <a:cxn ang="0">
                  <a:pos x="235" y="12"/>
                </a:cxn>
                <a:cxn ang="0">
                  <a:pos x="116" y="38"/>
                </a:cxn>
                <a:cxn ang="0">
                  <a:pos x="0" y="73"/>
                </a:cxn>
                <a:cxn ang="0">
                  <a:pos x="101" y="82"/>
                </a:cxn>
                <a:cxn ang="0">
                  <a:pos x="199" y="98"/>
                </a:cxn>
                <a:cxn ang="0">
                  <a:pos x="296" y="120"/>
                </a:cxn>
                <a:cxn ang="0">
                  <a:pos x="392" y="148"/>
                </a:cxn>
                <a:cxn ang="0">
                  <a:pos x="485" y="182"/>
                </a:cxn>
                <a:cxn ang="0">
                  <a:pos x="454" y="223"/>
                </a:cxn>
                <a:cxn ang="0">
                  <a:pos x="362" y="269"/>
                </a:cxn>
                <a:cxn ang="0">
                  <a:pos x="273" y="322"/>
                </a:cxn>
                <a:cxn ang="0">
                  <a:pos x="188" y="379"/>
                </a:cxn>
                <a:cxn ang="0">
                  <a:pos x="106" y="443"/>
                </a:cxn>
                <a:cxn ang="0">
                  <a:pos x="94" y="509"/>
                </a:cxn>
                <a:cxn ang="0">
                  <a:pos x="208" y="578"/>
                </a:cxn>
                <a:cxn ang="0">
                  <a:pos x="316" y="657"/>
                </a:cxn>
                <a:cxn ang="0">
                  <a:pos x="391" y="680"/>
                </a:cxn>
                <a:cxn ang="0">
                  <a:pos x="454" y="676"/>
                </a:cxn>
                <a:cxn ang="0">
                  <a:pos x="516" y="675"/>
                </a:cxn>
                <a:cxn ang="0">
                  <a:pos x="579" y="676"/>
                </a:cxn>
                <a:cxn ang="0">
                  <a:pos x="641" y="680"/>
                </a:cxn>
                <a:cxn ang="0">
                  <a:pos x="716" y="657"/>
                </a:cxn>
                <a:cxn ang="0">
                  <a:pos x="825" y="578"/>
                </a:cxn>
                <a:cxn ang="0">
                  <a:pos x="939" y="509"/>
                </a:cxn>
                <a:cxn ang="0">
                  <a:pos x="926" y="443"/>
                </a:cxn>
                <a:cxn ang="0">
                  <a:pos x="845" y="379"/>
                </a:cxn>
                <a:cxn ang="0">
                  <a:pos x="759" y="322"/>
                </a:cxn>
                <a:cxn ang="0">
                  <a:pos x="671" y="269"/>
                </a:cxn>
                <a:cxn ang="0">
                  <a:pos x="579" y="223"/>
                </a:cxn>
                <a:cxn ang="0">
                  <a:pos x="493" y="169"/>
                </a:cxn>
                <a:cxn ang="0">
                  <a:pos x="419" y="93"/>
                </a:cxn>
                <a:cxn ang="0">
                  <a:pos x="343" y="23"/>
                </a:cxn>
              </a:cxnLst>
              <a:rect l="0" t="0" r="r" b="b"/>
              <a:pathLst>
                <a:path w="1033" h="685">
                  <a:moveTo>
                    <a:pt x="716" y="0"/>
                  </a:moveTo>
                  <a:lnTo>
                    <a:pt x="690" y="23"/>
                  </a:lnTo>
                  <a:lnTo>
                    <a:pt x="664" y="46"/>
                  </a:lnTo>
                  <a:lnTo>
                    <a:pt x="639" y="69"/>
                  </a:lnTo>
                  <a:lnTo>
                    <a:pt x="614" y="93"/>
                  </a:lnTo>
                  <a:lnTo>
                    <a:pt x="589" y="118"/>
                  </a:lnTo>
                  <a:lnTo>
                    <a:pt x="564" y="143"/>
                  </a:lnTo>
                  <a:lnTo>
                    <a:pt x="540" y="169"/>
                  </a:lnTo>
                  <a:lnTo>
                    <a:pt x="516" y="194"/>
                  </a:lnTo>
                  <a:lnTo>
                    <a:pt x="547" y="182"/>
                  </a:lnTo>
                  <a:lnTo>
                    <a:pt x="578" y="170"/>
                  </a:lnTo>
                  <a:lnTo>
                    <a:pt x="609" y="159"/>
                  </a:lnTo>
                  <a:lnTo>
                    <a:pt x="641" y="148"/>
                  </a:lnTo>
                  <a:lnTo>
                    <a:pt x="672" y="138"/>
                  </a:lnTo>
                  <a:lnTo>
                    <a:pt x="703" y="129"/>
                  </a:lnTo>
                  <a:lnTo>
                    <a:pt x="736" y="120"/>
                  </a:lnTo>
                  <a:lnTo>
                    <a:pt x="768" y="112"/>
                  </a:lnTo>
                  <a:lnTo>
                    <a:pt x="801" y="105"/>
                  </a:lnTo>
                  <a:lnTo>
                    <a:pt x="833" y="98"/>
                  </a:lnTo>
                  <a:lnTo>
                    <a:pt x="866" y="92"/>
                  </a:lnTo>
                  <a:lnTo>
                    <a:pt x="899" y="87"/>
                  </a:lnTo>
                  <a:lnTo>
                    <a:pt x="932" y="82"/>
                  </a:lnTo>
                  <a:lnTo>
                    <a:pt x="966" y="78"/>
                  </a:lnTo>
                  <a:lnTo>
                    <a:pt x="999" y="75"/>
                  </a:lnTo>
                  <a:lnTo>
                    <a:pt x="1033" y="73"/>
                  </a:lnTo>
                  <a:lnTo>
                    <a:pt x="995" y="60"/>
                  </a:lnTo>
                  <a:lnTo>
                    <a:pt x="956" y="49"/>
                  </a:lnTo>
                  <a:lnTo>
                    <a:pt x="917" y="38"/>
                  </a:lnTo>
                  <a:lnTo>
                    <a:pt x="877" y="28"/>
                  </a:lnTo>
                  <a:lnTo>
                    <a:pt x="837" y="20"/>
                  </a:lnTo>
                  <a:lnTo>
                    <a:pt x="797" y="12"/>
                  </a:lnTo>
                  <a:lnTo>
                    <a:pt x="757" y="6"/>
                  </a:lnTo>
                  <a:lnTo>
                    <a:pt x="716" y="0"/>
                  </a:lnTo>
                  <a:close/>
                  <a:moveTo>
                    <a:pt x="317" y="0"/>
                  </a:moveTo>
                  <a:lnTo>
                    <a:pt x="276" y="6"/>
                  </a:lnTo>
                  <a:lnTo>
                    <a:pt x="235" y="12"/>
                  </a:lnTo>
                  <a:lnTo>
                    <a:pt x="195" y="20"/>
                  </a:lnTo>
                  <a:lnTo>
                    <a:pt x="155" y="28"/>
                  </a:lnTo>
                  <a:lnTo>
                    <a:pt x="116" y="38"/>
                  </a:lnTo>
                  <a:lnTo>
                    <a:pt x="77" y="49"/>
                  </a:lnTo>
                  <a:lnTo>
                    <a:pt x="38" y="60"/>
                  </a:lnTo>
                  <a:lnTo>
                    <a:pt x="0" y="73"/>
                  </a:lnTo>
                  <a:lnTo>
                    <a:pt x="34" y="75"/>
                  </a:lnTo>
                  <a:lnTo>
                    <a:pt x="67" y="78"/>
                  </a:lnTo>
                  <a:lnTo>
                    <a:pt x="101" y="82"/>
                  </a:lnTo>
                  <a:lnTo>
                    <a:pt x="133" y="87"/>
                  </a:lnTo>
                  <a:lnTo>
                    <a:pt x="167" y="92"/>
                  </a:lnTo>
                  <a:lnTo>
                    <a:pt x="199" y="98"/>
                  </a:lnTo>
                  <a:lnTo>
                    <a:pt x="231" y="105"/>
                  </a:lnTo>
                  <a:lnTo>
                    <a:pt x="265" y="112"/>
                  </a:lnTo>
                  <a:lnTo>
                    <a:pt x="296" y="120"/>
                  </a:lnTo>
                  <a:lnTo>
                    <a:pt x="329" y="129"/>
                  </a:lnTo>
                  <a:lnTo>
                    <a:pt x="361" y="138"/>
                  </a:lnTo>
                  <a:lnTo>
                    <a:pt x="392" y="148"/>
                  </a:lnTo>
                  <a:lnTo>
                    <a:pt x="424" y="159"/>
                  </a:lnTo>
                  <a:lnTo>
                    <a:pt x="455" y="170"/>
                  </a:lnTo>
                  <a:lnTo>
                    <a:pt x="485" y="182"/>
                  </a:lnTo>
                  <a:lnTo>
                    <a:pt x="516" y="194"/>
                  </a:lnTo>
                  <a:lnTo>
                    <a:pt x="485" y="207"/>
                  </a:lnTo>
                  <a:lnTo>
                    <a:pt x="454" y="223"/>
                  </a:lnTo>
                  <a:lnTo>
                    <a:pt x="423" y="237"/>
                  </a:lnTo>
                  <a:lnTo>
                    <a:pt x="392" y="253"/>
                  </a:lnTo>
                  <a:lnTo>
                    <a:pt x="362" y="269"/>
                  </a:lnTo>
                  <a:lnTo>
                    <a:pt x="332" y="286"/>
                  </a:lnTo>
                  <a:lnTo>
                    <a:pt x="303" y="304"/>
                  </a:lnTo>
                  <a:lnTo>
                    <a:pt x="273" y="322"/>
                  </a:lnTo>
                  <a:lnTo>
                    <a:pt x="244" y="340"/>
                  </a:lnTo>
                  <a:lnTo>
                    <a:pt x="216" y="360"/>
                  </a:lnTo>
                  <a:lnTo>
                    <a:pt x="188" y="379"/>
                  </a:lnTo>
                  <a:lnTo>
                    <a:pt x="160" y="400"/>
                  </a:lnTo>
                  <a:lnTo>
                    <a:pt x="133" y="421"/>
                  </a:lnTo>
                  <a:lnTo>
                    <a:pt x="106" y="443"/>
                  </a:lnTo>
                  <a:lnTo>
                    <a:pt x="80" y="465"/>
                  </a:lnTo>
                  <a:lnTo>
                    <a:pt x="54" y="488"/>
                  </a:lnTo>
                  <a:lnTo>
                    <a:pt x="94" y="509"/>
                  </a:lnTo>
                  <a:lnTo>
                    <a:pt x="132" y="531"/>
                  </a:lnTo>
                  <a:lnTo>
                    <a:pt x="170" y="554"/>
                  </a:lnTo>
                  <a:lnTo>
                    <a:pt x="208" y="578"/>
                  </a:lnTo>
                  <a:lnTo>
                    <a:pt x="244" y="604"/>
                  </a:lnTo>
                  <a:lnTo>
                    <a:pt x="280" y="630"/>
                  </a:lnTo>
                  <a:lnTo>
                    <a:pt x="316" y="657"/>
                  </a:lnTo>
                  <a:lnTo>
                    <a:pt x="350" y="685"/>
                  </a:lnTo>
                  <a:lnTo>
                    <a:pt x="371" y="682"/>
                  </a:lnTo>
                  <a:lnTo>
                    <a:pt x="391" y="680"/>
                  </a:lnTo>
                  <a:lnTo>
                    <a:pt x="412" y="679"/>
                  </a:lnTo>
                  <a:lnTo>
                    <a:pt x="433" y="677"/>
                  </a:lnTo>
                  <a:lnTo>
                    <a:pt x="454" y="676"/>
                  </a:lnTo>
                  <a:lnTo>
                    <a:pt x="474" y="676"/>
                  </a:lnTo>
                  <a:lnTo>
                    <a:pt x="495" y="675"/>
                  </a:lnTo>
                  <a:lnTo>
                    <a:pt x="516" y="675"/>
                  </a:lnTo>
                  <a:lnTo>
                    <a:pt x="537" y="675"/>
                  </a:lnTo>
                  <a:lnTo>
                    <a:pt x="559" y="676"/>
                  </a:lnTo>
                  <a:lnTo>
                    <a:pt x="579" y="676"/>
                  </a:lnTo>
                  <a:lnTo>
                    <a:pt x="600" y="677"/>
                  </a:lnTo>
                  <a:lnTo>
                    <a:pt x="620" y="679"/>
                  </a:lnTo>
                  <a:lnTo>
                    <a:pt x="641" y="680"/>
                  </a:lnTo>
                  <a:lnTo>
                    <a:pt x="661" y="682"/>
                  </a:lnTo>
                  <a:lnTo>
                    <a:pt x="682" y="685"/>
                  </a:lnTo>
                  <a:lnTo>
                    <a:pt x="716" y="657"/>
                  </a:lnTo>
                  <a:lnTo>
                    <a:pt x="752" y="630"/>
                  </a:lnTo>
                  <a:lnTo>
                    <a:pt x="789" y="604"/>
                  </a:lnTo>
                  <a:lnTo>
                    <a:pt x="825" y="578"/>
                  </a:lnTo>
                  <a:lnTo>
                    <a:pt x="862" y="554"/>
                  </a:lnTo>
                  <a:lnTo>
                    <a:pt x="900" y="531"/>
                  </a:lnTo>
                  <a:lnTo>
                    <a:pt x="939" y="509"/>
                  </a:lnTo>
                  <a:lnTo>
                    <a:pt x="978" y="488"/>
                  </a:lnTo>
                  <a:lnTo>
                    <a:pt x="952" y="465"/>
                  </a:lnTo>
                  <a:lnTo>
                    <a:pt x="926" y="443"/>
                  </a:lnTo>
                  <a:lnTo>
                    <a:pt x="899" y="421"/>
                  </a:lnTo>
                  <a:lnTo>
                    <a:pt x="872" y="400"/>
                  </a:lnTo>
                  <a:lnTo>
                    <a:pt x="845" y="379"/>
                  </a:lnTo>
                  <a:lnTo>
                    <a:pt x="817" y="360"/>
                  </a:lnTo>
                  <a:lnTo>
                    <a:pt x="789" y="340"/>
                  </a:lnTo>
                  <a:lnTo>
                    <a:pt x="759" y="322"/>
                  </a:lnTo>
                  <a:lnTo>
                    <a:pt x="730" y="304"/>
                  </a:lnTo>
                  <a:lnTo>
                    <a:pt x="701" y="286"/>
                  </a:lnTo>
                  <a:lnTo>
                    <a:pt x="671" y="269"/>
                  </a:lnTo>
                  <a:lnTo>
                    <a:pt x="641" y="253"/>
                  </a:lnTo>
                  <a:lnTo>
                    <a:pt x="610" y="237"/>
                  </a:lnTo>
                  <a:lnTo>
                    <a:pt x="579" y="223"/>
                  </a:lnTo>
                  <a:lnTo>
                    <a:pt x="548" y="207"/>
                  </a:lnTo>
                  <a:lnTo>
                    <a:pt x="516" y="194"/>
                  </a:lnTo>
                  <a:lnTo>
                    <a:pt x="493" y="169"/>
                  </a:lnTo>
                  <a:lnTo>
                    <a:pt x="469" y="143"/>
                  </a:lnTo>
                  <a:lnTo>
                    <a:pt x="444" y="118"/>
                  </a:lnTo>
                  <a:lnTo>
                    <a:pt x="419" y="93"/>
                  </a:lnTo>
                  <a:lnTo>
                    <a:pt x="394" y="69"/>
                  </a:lnTo>
                  <a:lnTo>
                    <a:pt x="369" y="46"/>
                  </a:lnTo>
                  <a:lnTo>
                    <a:pt x="343" y="23"/>
                  </a:lnTo>
                  <a:lnTo>
                    <a:pt x="317" y="0"/>
                  </a:lnTo>
                  <a:close/>
                </a:path>
              </a:pathLst>
            </a:custGeom>
            <a:solidFill>
              <a:srgbClr val="ED750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250"/>
            <p:cNvSpPr>
              <a:spLocks/>
            </p:cNvSpPr>
            <p:nvPr userDrawn="1"/>
          </p:nvSpPr>
          <p:spPr bwMode="auto">
            <a:xfrm>
              <a:off x="4462" y="2683"/>
              <a:ext cx="328" cy="138"/>
            </a:xfrm>
            <a:custGeom>
              <a:avLst/>
              <a:gdLst/>
              <a:ahLst/>
              <a:cxnLst>
                <a:cxn ang="0">
                  <a:pos x="435" y="10"/>
                </a:cxn>
                <a:cxn ang="0">
                  <a:pos x="372" y="35"/>
                </a:cxn>
                <a:cxn ang="0">
                  <a:pos x="311" y="61"/>
                </a:cxn>
                <a:cxn ang="0">
                  <a:pos x="251" y="90"/>
                </a:cxn>
                <a:cxn ang="0">
                  <a:pos x="193" y="123"/>
                </a:cxn>
                <a:cxn ang="0">
                  <a:pos x="136" y="156"/>
                </a:cxn>
                <a:cxn ang="0">
                  <a:pos x="80" y="193"/>
                </a:cxn>
                <a:cxn ang="0">
                  <a:pos x="26" y="231"/>
                </a:cxn>
                <a:cxn ang="0">
                  <a:pos x="34" y="255"/>
                </a:cxn>
                <a:cxn ang="0">
                  <a:pos x="101" y="268"/>
                </a:cxn>
                <a:cxn ang="0">
                  <a:pos x="168" y="282"/>
                </a:cxn>
                <a:cxn ang="0">
                  <a:pos x="235" y="301"/>
                </a:cxn>
                <a:cxn ang="0">
                  <a:pos x="300" y="321"/>
                </a:cxn>
                <a:cxn ang="0">
                  <a:pos x="365" y="345"/>
                </a:cxn>
                <a:cxn ang="0">
                  <a:pos x="428" y="371"/>
                </a:cxn>
                <a:cxn ang="0">
                  <a:pos x="491" y="400"/>
                </a:cxn>
                <a:cxn ang="0">
                  <a:pos x="547" y="392"/>
                </a:cxn>
                <a:cxn ang="0">
                  <a:pos x="600" y="348"/>
                </a:cxn>
                <a:cxn ang="0">
                  <a:pos x="655" y="306"/>
                </a:cxn>
                <a:cxn ang="0">
                  <a:pos x="711" y="267"/>
                </a:cxn>
                <a:cxn ang="0">
                  <a:pos x="770" y="231"/>
                </a:cxn>
                <a:cxn ang="0">
                  <a:pos x="829" y="196"/>
                </a:cxn>
                <a:cxn ang="0">
                  <a:pos x="890" y="164"/>
                </a:cxn>
                <a:cxn ang="0">
                  <a:pos x="952" y="134"/>
                </a:cxn>
                <a:cxn ang="0">
                  <a:pos x="952" y="109"/>
                </a:cxn>
                <a:cxn ang="0">
                  <a:pos x="891" y="86"/>
                </a:cxn>
                <a:cxn ang="0">
                  <a:pos x="828" y="65"/>
                </a:cxn>
                <a:cxn ang="0">
                  <a:pos x="763" y="47"/>
                </a:cxn>
                <a:cxn ang="0">
                  <a:pos x="698" y="32"/>
                </a:cxn>
                <a:cxn ang="0">
                  <a:pos x="634" y="19"/>
                </a:cxn>
                <a:cxn ang="0">
                  <a:pos x="568" y="9"/>
                </a:cxn>
                <a:cxn ang="0">
                  <a:pos x="501" y="2"/>
                </a:cxn>
              </a:cxnLst>
              <a:rect l="0" t="0" r="r" b="b"/>
              <a:pathLst>
                <a:path w="983" h="415">
                  <a:moveTo>
                    <a:pt x="467" y="0"/>
                  </a:moveTo>
                  <a:lnTo>
                    <a:pt x="435" y="10"/>
                  </a:lnTo>
                  <a:lnTo>
                    <a:pt x="404" y="22"/>
                  </a:lnTo>
                  <a:lnTo>
                    <a:pt x="372" y="35"/>
                  </a:lnTo>
                  <a:lnTo>
                    <a:pt x="342" y="48"/>
                  </a:lnTo>
                  <a:lnTo>
                    <a:pt x="311" y="61"/>
                  </a:lnTo>
                  <a:lnTo>
                    <a:pt x="280" y="76"/>
                  </a:lnTo>
                  <a:lnTo>
                    <a:pt x="251" y="90"/>
                  </a:lnTo>
                  <a:lnTo>
                    <a:pt x="222" y="106"/>
                  </a:lnTo>
                  <a:lnTo>
                    <a:pt x="193" y="123"/>
                  </a:lnTo>
                  <a:lnTo>
                    <a:pt x="164" y="139"/>
                  </a:lnTo>
                  <a:lnTo>
                    <a:pt x="136" y="156"/>
                  </a:lnTo>
                  <a:lnTo>
                    <a:pt x="108" y="174"/>
                  </a:lnTo>
                  <a:lnTo>
                    <a:pt x="80" y="193"/>
                  </a:lnTo>
                  <a:lnTo>
                    <a:pt x="53" y="211"/>
                  </a:lnTo>
                  <a:lnTo>
                    <a:pt x="26" y="231"/>
                  </a:lnTo>
                  <a:lnTo>
                    <a:pt x="0" y="251"/>
                  </a:lnTo>
                  <a:lnTo>
                    <a:pt x="34" y="255"/>
                  </a:lnTo>
                  <a:lnTo>
                    <a:pt x="68" y="262"/>
                  </a:lnTo>
                  <a:lnTo>
                    <a:pt x="101" y="268"/>
                  </a:lnTo>
                  <a:lnTo>
                    <a:pt x="135" y="275"/>
                  </a:lnTo>
                  <a:lnTo>
                    <a:pt x="168" y="282"/>
                  </a:lnTo>
                  <a:lnTo>
                    <a:pt x="202" y="291"/>
                  </a:lnTo>
                  <a:lnTo>
                    <a:pt x="235" y="301"/>
                  </a:lnTo>
                  <a:lnTo>
                    <a:pt x="267" y="310"/>
                  </a:lnTo>
                  <a:lnTo>
                    <a:pt x="300" y="321"/>
                  </a:lnTo>
                  <a:lnTo>
                    <a:pt x="332" y="333"/>
                  </a:lnTo>
                  <a:lnTo>
                    <a:pt x="365" y="345"/>
                  </a:lnTo>
                  <a:lnTo>
                    <a:pt x="397" y="358"/>
                  </a:lnTo>
                  <a:lnTo>
                    <a:pt x="428" y="371"/>
                  </a:lnTo>
                  <a:lnTo>
                    <a:pt x="460" y="385"/>
                  </a:lnTo>
                  <a:lnTo>
                    <a:pt x="491" y="400"/>
                  </a:lnTo>
                  <a:lnTo>
                    <a:pt x="521" y="415"/>
                  </a:lnTo>
                  <a:lnTo>
                    <a:pt x="547" y="392"/>
                  </a:lnTo>
                  <a:lnTo>
                    <a:pt x="573" y="370"/>
                  </a:lnTo>
                  <a:lnTo>
                    <a:pt x="600" y="348"/>
                  </a:lnTo>
                  <a:lnTo>
                    <a:pt x="627" y="327"/>
                  </a:lnTo>
                  <a:lnTo>
                    <a:pt x="655" y="306"/>
                  </a:lnTo>
                  <a:lnTo>
                    <a:pt x="683" y="287"/>
                  </a:lnTo>
                  <a:lnTo>
                    <a:pt x="711" y="267"/>
                  </a:lnTo>
                  <a:lnTo>
                    <a:pt x="740" y="249"/>
                  </a:lnTo>
                  <a:lnTo>
                    <a:pt x="770" y="231"/>
                  </a:lnTo>
                  <a:lnTo>
                    <a:pt x="799" y="213"/>
                  </a:lnTo>
                  <a:lnTo>
                    <a:pt x="829" y="196"/>
                  </a:lnTo>
                  <a:lnTo>
                    <a:pt x="859" y="180"/>
                  </a:lnTo>
                  <a:lnTo>
                    <a:pt x="890" y="164"/>
                  </a:lnTo>
                  <a:lnTo>
                    <a:pt x="921" y="150"/>
                  </a:lnTo>
                  <a:lnTo>
                    <a:pt x="952" y="134"/>
                  </a:lnTo>
                  <a:lnTo>
                    <a:pt x="983" y="121"/>
                  </a:lnTo>
                  <a:lnTo>
                    <a:pt x="952" y="109"/>
                  </a:lnTo>
                  <a:lnTo>
                    <a:pt x="922" y="97"/>
                  </a:lnTo>
                  <a:lnTo>
                    <a:pt x="891" y="86"/>
                  </a:lnTo>
                  <a:lnTo>
                    <a:pt x="859" y="75"/>
                  </a:lnTo>
                  <a:lnTo>
                    <a:pt x="828" y="65"/>
                  </a:lnTo>
                  <a:lnTo>
                    <a:pt x="796" y="56"/>
                  </a:lnTo>
                  <a:lnTo>
                    <a:pt x="763" y="47"/>
                  </a:lnTo>
                  <a:lnTo>
                    <a:pt x="732" y="39"/>
                  </a:lnTo>
                  <a:lnTo>
                    <a:pt x="698" y="32"/>
                  </a:lnTo>
                  <a:lnTo>
                    <a:pt x="666" y="25"/>
                  </a:lnTo>
                  <a:lnTo>
                    <a:pt x="634" y="19"/>
                  </a:lnTo>
                  <a:lnTo>
                    <a:pt x="600" y="14"/>
                  </a:lnTo>
                  <a:lnTo>
                    <a:pt x="568" y="9"/>
                  </a:lnTo>
                  <a:lnTo>
                    <a:pt x="534" y="5"/>
                  </a:lnTo>
                  <a:lnTo>
                    <a:pt x="501" y="2"/>
                  </a:lnTo>
                  <a:lnTo>
                    <a:pt x="467" y="0"/>
                  </a:lnTo>
                  <a:close/>
                </a:path>
              </a:pathLst>
            </a:custGeom>
            <a:solidFill>
              <a:srgbClr val="ED540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251"/>
            <p:cNvSpPr>
              <a:spLocks/>
            </p:cNvSpPr>
            <p:nvPr userDrawn="1"/>
          </p:nvSpPr>
          <p:spPr bwMode="auto">
            <a:xfrm>
              <a:off x="4735" y="2884"/>
              <a:ext cx="110" cy="56"/>
            </a:xfrm>
            <a:custGeom>
              <a:avLst/>
              <a:gdLst/>
              <a:ahLst/>
              <a:cxnLst>
                <a:cxn ang="0">
                  <a:pos x="166" y="0"/>
                </a:cxn>
                <a:cxn ang="0">
                  <a:pos x="145" y="0"/>
                </a:cxn>
                <a:cxn ang="0">
                  <a:pos x="124" y="1"/>
                </a:cxn>
                <a:cxn ang="0">
                  <a:pos x="104" y="1"/>
                </a:cxn>
                <a:cxn ang="0">
                  <a:pos x="83" y="2"/>
                </a:cxn>
                <a:cxn ang="0">
                  <a:pos x="62" y="4"/>
                </a:cxn>
                <a:cxn ang="0">
                  <a:pos x="41" y="5"/>
                </a:cxn>
                <a:cxn ang="0">
                  <a:pos x="21" y="7"/>
                </a:cxn>
                <a:cxn ang="0">
                  <a:pos x="0" y="10"/>
                </a:cxn>
                <a:cxn ang="0">
                  <a:pos x="23" y="29"/>
                </a:cxn>
                <a:cxn ang="0">
                  <a:pos x="44" y="47"/>
                </a:cxn>
                <a:cxn ang="0">
                  <a:pos x="65" y="67"/>
                </a:cxn>
                <a:cxn ang="0">
                  <a:pos x="87" y="87"/>
                </a:cxn>
                <a:cxn ang="0">
                  <a:pos x="107" y="108"/>
                </a:cxn>
                <a:cxn ang="0">
                  <a:pos x="127" y="128"/>
                </a:cxn>
                <a:cxn ang="0">
                  <a:pos x="147" y="149"/>
                </a:cxn>
                <a:cxn ang="0">
                  <a:pos x="166" y="170"/>
                </a:cxn>
                <a:cxn ang="0">
                  <a:pos x="166" y="170"/>
                </a:cxn>
                <a:cxn ang="0">
                  <a:pos x="186" y="149"/>
                </a:cxn>
                <a:cxn ang="0">
                  <a:pos x="205" y="128"/>
                </a:cxn>
                <a:cxn ang="0">
                  <a:pos x="226" y="108"/>
                </a:cxn>
                <a:cxn ang="0">
                  <a:pos x="246" y="87"/>
                </a:cxn>
                <a:cxn ang="0">
                  <a:pos x="267" y="67"/>
                </a:cxn>
                <a:cxn ang="0">
                  <a:pos x="289" y="47"/>
                </a:cxn>
                <a:cxn ang="0">
                  <a:pos x="310" y="29"/>
                </a:cxn>
                <a:cxn ang="0">
                  <a:pos x="332" y="10"/>
                </a:cxn>
                <a:cxn ang="0">
                  <a:pos x="311" y="7"/>
                </a:cxn>
                <a:cxn ang="0">
                  <a:pos x="291" y="5"/>
                </a:cxn>
                <a:cxn ang="0">
                  <a:pos x="270" y="4"/>
                </a:cxn>
                <a:cxn ang="0">
                  <a:pos x="250" y="2"/>
                </a:cxn>
                <a:cxn ang="0">
                  <a:pos x="229" y="1"/>
                </a:cxn>
                <a:cxn ang="0">
                  <a:pos x="209" y="1"/>
                </a:cxn>
                <a:cxn ang="0">
                  <a:pos x="187" y="0"/>
                </a:cxn>
                <a:cxn ang="0">
                  <a:pos x="166" y="0"/>
                </a:cxn>
              </a:cxnLst>
              <a:rect l="0" t="0" r="r" b="b"/>
              <a:pathLst>
                <a:path w="332" h="170">
                  <a:moveTo>
                    <a:pt x="166" y="0"/>
                  </a:moveTo>
                  <a:lnTo>
                    <a:pt x="145" y="0"/>
                  </a:lnTo>
                  <a:lnTo>
                    <a:pt x="124" y="1"/>
                  </a:lnTo>
                  <a:lnTo>
                    <a:pt x="104" y="1"/>
                  </a:lnTo>
                  <a:lnTo>
                    <a:pt x="83" y="2"/>
                  </a:lnTo>
                  <a:lnTo>
                    <a:pt x="62" y="4"/>
                  </a:lnTo>
                  <a:lnTo>
                    <a:pt x="41" y="5"/>
                  </a:lnTo>
                  <a:lnTo>
                    <a:pt x="21" y="7"/>
                  </a:lnTo>
                  <a:lnTo>
                    <a:pt x="0" y="10"/>
                  </a:lnTo>
                  <a:lnTo>
                    <a:pt x="23" y="29"/>
                  </a:lnTo>
                  <a:lnTo>
                    <a:pt x="44" y="47"/>
                  </a:lnTo>
                  <a:lnTo>
                    <a:pt x="65" y="67"/>
                  </a:lnTo>
                  <a:lnTo>
                    <a:pt x="87" y="87"/>
                  </a:lnTo>
                  <a:lnTo>
                    <a:pt x="107" y="108"/>
                  </a:lnTo>
                  <a:lnTo>
                    <a:pt x="127" y="128"/>
                  </a:lnTo>
                  <a:lnTo>
                    <a:pt x="147" y="149"/>
                  </a:lnTo>
                  <a:lnTo>
                    <a:pt x="166" y="170"/>
                  </a:lnTo>
                  <a:lnTo>
                    <a:pt x="166" y="170"/>
                  </a:lnTo>
                  <a:lnTo>
                    <a:pt x="186" y="149"/>
                  </a:lnTo>
                  <a:lnTo>
                    <a:pt x="205" y="128"/>
                  </a:lnTo>
                  <a:lnTo>
                    <a:pt x="226" y="108"/>
                  </a:lnTo>
                  <a:lnTo>
                    <a:pt x="246" y="87"/>
                  </a:lnTo>
                  <a:lnTo>
                    <a:pt x="267" y="67"/>
                  </a:lnTo>
                  <a:lnTo>
                    <a:pt x="289" y="47"/>
                  </a:lnTo>
                  <a:lnTo>
                    <a:pt x="310" y="29"/>
                  </a:lnTo>
                  <a:lnTo>
                    <a:pt x="332" y="10"/>
                  </a:lnTo>
                  <a:lnTo>
                    <a:pt x="311" y="7"/>
                  </a:lnTo>
                  <a:lnTo>
                    <a:pt x="291" y="5"/>
                  </a:lnTo>
                  <a:lnTo>
                    <a:pt x="270" y="4"/>
                  </a:lnTo>
                  <a:lnTo>
                    <a:pt x="250" y="2"/>
                  </a:lnTo>
                  <a:lnTo>
                    <a:pt x="229" y="1"/>
                  </a:lnTo>
                  <a:lnTo>
                    <a:pt x="209" y="1"/>
                  </a:lnTo>
                  <a:lnTo>
                    <a:pt x="187" y="0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rgbClr val="ED540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252"/>
            <p:cNvSpPr>
              <a:spLocks/>
            </p:cNvSpPr>
            <p:nvPr userDrawn="1"/>
          </p:nvSpPr>
          <p:spPr bwMode="auto">
            <a:xfrm>
              <a:off x="4724" y="2654"/>
              <a:ext cx="133" cy="69"/>
            </a:xfrm>
            <a:custGeom>
              <a:avLst/>
              <a:gdLst/>
              <a:ahLst/>
              <a:cxnLst>
                <a:cxn ang="0">
                  <a:pos x="199" y="0"/>
                </a:cxn>
                <a:cxn ang="0">
                  <a:pos x="174" y="1"/>
                </a:cxn>
                <a:cxn ang="0">
                  <a:pos x="149" y="1"/>
                </a:cxn>
                <a:cxn ang="0">
                  <a:pos x="124" y="2"/>
                </a:cxn>
                <a:cxn ang="0">
                  <a:pos x="98" y="3"/>
                </a:cxn>
                <a:cxn ang="0">
                  <a:pos x="73" y="6"/>
                </a:cxn>
                <a:cxn ang="0">
                  <a:pos x="48" y="8"/>
                </a:cxn>
                <a:cxn ang="0">
                  <a:pos x="23" y="10"/>
                </a:cxn>
                <a:cxn ang="0">
                  <a:pos x="0" y="13"/>
                </a:cxn>
                <a:cxn ang="0">
                  <a:pos x="26" y="36"/>
                </a:cxn>
                <a:cxn ang="0">
                  <a:pos x="52" y="59"/>
                </a:cxn>
                <a:cxn ang="0">
                  <a:pos x="77" y="82"/>
                </a:cxn>
                <a:cxn ang="0">
                  <a:pos x="102" y="106"/>
                </a:cxn>
                <a:cxn ang="0">
                  <a:pos x="127" y="131"/>
                </a:cxn>
                <a:cxn ang="0">
                  <a:pos x="152" y="156"/>
                </a:cxn>
                <a:cxn ang="0">
                  <a:pos x="176" y="182"/>
                </a:cxn>
                <a:cxn ang="0">
                  <a:pos x="199" y="207"/>
                </a:cxn>
                <a:cxn ang="0">
                  <a:pos x="223" y="182"/>
                </a:cxn>
                <a:cxn ang="0">
                  <a:pos x="247" y="156"/>
                </a:cxn>
                <a:cxn ang="0">
                  <a:pos x="272" y="131"/>
                </a:cxn>
                <a:cxn ang="0">
                  <a:pos x="297" y="106"/>
                </a:cxn>
                <a:cxn ang="0">
                  <a:pos x="322" y="82"/>
                </a:cxn>
                <a:cxn ang="0">
                  <a:pos x="347" y="59"/>
                </a:cxn>
                <a:cxn ang="0">
                  <a:pos x="373" y="36"/>
                </a:cxn>
                <a:cxn ang="0">
                  <a:pos x="399" y="13"/>
                </a:cxn>
                <a:cxn ang="0">
                  <a:pos x="374" y="10"/>
                </a:cxn>
                <a:cxn ang="0">
                  <a:pos x="350" y="8"/>
                </a:cxn>
                <a:cxn ang="0">
                  <a:pos x="325" y="6"/>
                </a:cxn>
                <a:cxn ang="0">
                  <a:pos x="300" y="3"/>
                </a:cxn>
                <a:cxn ang="0">
                  <a:pos x="275" y="2"/>
                </a:cxn>
                <a:cxn ang="0">
                  <a:pos x="250" y="1"/>
                </a:cxn>
                <a:cxn ang="0">
                  <a:pos x="224" y="1"/>
                </a:cxn>
                <a:cxn ang="0">
                  <a:pos x="199" y="0"/>
                </a:cxn>
              </a:cxnLst>
              <a:rect l="0" t="0" r="r" b="b"/>
              <a:pathLst>
                <a:path w="399" h="207">
                  <a:moveTo>
                    <a:pt x="199" y="0"/>
                  </a:moveTo>
                  <a:lnTo>
                    <a:pt x="174" y="1"/>
                  </a:lnTo>
                  <a:lnTo>
                    <a:pt x="149" y="1"/>
                  </a:lnTo>
                  <a:lnTo>
                    <a:pt x="124" y="2"/>
                  </a:lnTo>
                  <a:lnTo>
                    <a:pt x="98" y="3"/>
                  </a:lnTo>
                  <a:lnTo>
                    <a:pt x="73" y="6"/>
                  </a:lnTo>
                  <a:lnTo>
                    <a:pt x="48" y="8"/>
                  </a:lnTo>
                  <a:lnTo>
                    <a:pt x="23" y="10"/>
                  </a:lnTo>
                  <a:lnTo>
                    <a:pt x="0" y="13"/>
                  </a:lnTo>
                  <a:lnTo>
                    <a:pt x="26" y="36"/>
                  </a:lnTo>
                  <a:lnTo>
                    <a:pt x="52" y="59"/>
                  </a:lnTo>
                  <a:lnTo>
                    <a:pt x="77" y="82"/>
                  </a:lnTo>
                  <a:lnTo>
                    <a:pt x="102" y="106"/>
                  </a:lnTo>
                  <a:lnTo>
                    <a:pt x="127" y="131"/>
                  </a:lnTo>
                  <a:lnTo>
                    <a:pt x="152" y="156"/>
                  </a:lnTo>
                  <a:lnTo>
                    <a:pt x="176" y="182"/>
                  </a:lnTo>
                  <a:lnTo>
                    <a:pt x="199" y="207"/>
                  </a:lnTo>
                  <a:lnTo>
                    <a:pt x="223" y="182"/>
                  </a:lnTo>
                  <a:lnTo>
                    <a:pt x="247" y="156"/>
                  </a:lnTo>
                  <a:lnTo>
                    <a:pt x="272" y="131"/>
                  </a:lnTo>
                  <a:lnTo>
                    <a:pt x="297" y="106"/>
                  </a:lnTo>
                  <a:lnTo>
                    <a:pt x="322" y="82"/>
                  </a:lnTo>
                  <a:lnTo>
                    <a:pt x="347" y="59"/>
                  </a:lnTo>
                  <a:lnTo>
                    <a:pt x="373" y="36"/>
                  </a:lnTo>
                  <a:lnTo>
                    <a:pt x="399" y="13"/>
                  </a:lnTo>
                  <a:lnTo>
                    <a:pt x="374" y="10"/>
                  </a:lnTo>
                  <a:lnTo>
                    <a:pt x="350" y="8"/>
                  </a:lnTo>
                  <a:lnTo>
                    <a:pt x="325" y="6"/>
                  </a:lnTo>
                  <a:lnTo>
                    <a:pt x="300" y="3"/>
                  </a:lnTo>
                  <a:lnTo>
                    <a:pt x="275" y="2"/>
                  </a:lnTo>
                  <a:lnTo>
                    <a:pt x="250" y="1"/>
                  </a:lnTo>
                  <a:lnTo>
                    <a:pt x="224" y="1"/>
                  </a:lnTo>
                  <a:lnTo>
                    <a:pt x="199" y="0"/>
                  </a:lnTo>
                  <a:close/>
                </a:path>
              </a:pathLst>
            </a:custGeom>
            <a:solidFill>
              <a:srgbClr val="ED540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253"/>
            <p:cNvSpPr>
              <a:spLocks/>
            </p:cNvSpPr>
            <p:nvPr userDrawn="1"/>
          </p:nvSpPr>
          <p:spPr bwMode="auto">
            <a:xfrm>
              <a:off x="4790" y="2683"/>
              <a:ext cx="328" cy="138"/>
            </a:xfrm>
            <a:custGeom>
              <a:avLst/>
              <a:gdLst/>
              <a:ahLst/>
              <a:cxnLst>
                <a:cxn ang="0">
                  <a:pos x="483" y="2"/>
                </a:cxn>
                <a:cxn ang="0">
                  <a:pos x="416" y="9"/>
                </a:cxn>
                <a:cxn ang="0">
                  <a:pos x="350" y="19"/>
                </a:cxn>
                <a:cxn ang="0">
                  <a:pos x="285" y="32"/>
                </a:cxn>
                <a:cxn ang="0">
                  <a:pos x="220" y="47"/>
                </a:cxn>
                <a:cxn ang="0">
                  <a:pos x="156" y="65"/>
                </a:cxn>
                <a:cxn ang="0">
                  <a:pos x="93" y="86"/>
                </a:cxn>
                <a:cxn ang="0">
                  <a:pos x="31" y="109"/>
                </a:cxn>
                <a:cxn ang="0">
                  <a:pos x="32" y="134"/>
                </a:cxn>
                <a:cxn ang="0">
                  <a:pos x="94" y="164"/>
                </a:cxn>
                <a:cxn ang="0">
                  <a:pos x="155" y="196"/>
                </a:cxn>
                <a:cxn ang="0">
                  <a:pos x="214" y="231"/>
                </a:cxn>
                <a:cxn ang="0">
                  <a:pos x="273" y="267"/>
                </a:cxn>
                <a:cxn ang="0">
                  <a:pos x="329" y="306"/>
                </a:cxn>
                <a:cxn ang="0">
                  <a:pos x="383" y="348"/>
                </a:cxn>
                <a:cxn ang="0">
                  <a:pos x="436" y="392"/>
                </a:cxn>
                <a:cxn ang="0">
                  <a:pos x="493" y="400"/>
                </a:cxn>
                <a:cxn ang="0">
                  <a:pos x="556" y="371"/>
                </a:cxn>
                <a:cxn ang="0">
                  <a:pos x="618" y="345"/>
                </a:cxn>
                <a:cxn ang="0">
                  <a:pos x="683" y="321"/>
                </a:cxn>
                <a:cxn ang="0">
                  <a:pos x="749" y="301"/>
                </a:cxn>
                <a:cxn ang="0">
                  <a:pos x="815" y="282"/>
                </a:cxn>
                <a:cxn ang="0">
                  <a:pos x="882" y="268"/>
                </a:cxn>
                <a:cxn ang="0">
                  <a:pos x="950" y="255"/>
                </a:cxn>
                <a:cxn ang="0">
                  <a:pos x="957" y="231"/>
                </a:cxn>
                <a:cxn ang="0">
                  <a:pos x="903" y="193"/>
                </a:cxn>
                <a:cxn ang="0">
                  <a:pos x="848" y="156"/>
                </a:cxn>
                <a:cxn ang="0">
                  <a:pos x="791" y="123"/>
                </a:cxn>
                <a:cxn ang="0">
                  <a:pos x="733" y="91"/>
                </a:cxn>
                <a:cxn ang="0">
                  <a:pos x="672" y="62"/>
                </a:cxn>
                <a:cxn ang="0">
                  <a:pos x="611" y="35"/>
                </a:cxn>
                <a:cxn ang="0">
                  <a:pos x="548" y="10"/>
                </a:cxn>
              </a:cxnLst>
              <a:rect l="0" t="0" r="r" b="b"/>
              <a:pathLst>
                <a:path w="984" h="415">
                  <a:moveTo>
                    <a:pt x="517" y="0"/>
                  </a:moveTo>
                  <a:lnTo>
                    <a:pt x="483" y="2"/>
                  </a:lnTo>
                  <a:lnTo>
                    <a:pt x="450" y="5"/>
                  </a:lnTo>
                  <a:lnTo>
                    <a:pt x="416" y="9"/>
                  </a:lnTo>
                  <a:lnTo>
                    <a:pt x="383" y="14"/>
                  </a:lnTo>
                  <a:lnTo>
                    <a:pt x="350" y="19"/>
                  </a:lnTo>
                  <a:lnTo>
                    <a:pt x="317" y="25"/>
                  </a:lnTo>
                  <a:lnTo>
                    <a:pt x="285" y="32"/>
                  </a:lnTo>
                  <a:lnTo>
                    <a:pt x="252" y="39"/>
                  </a:lnTo>
                  <a:lnTo>
                    <a:pt x="220" y="47"/>
                  </a:lnTo>
                  <a:lnTo>
                    <a:pt x="187" y="56"/>
                  </a:lnTo>
                  <a:lnTo>
                    <a:pt x="156" y="65"/>
                  </a:lnTo>
                  <a:lnTo>
                    <a:pt x="125" y="75"/>
                  </a:lnTo>
                  <a:lnTo>
                    <a:pt x="93" y="86"/>
                  </a:lnTo>
                  <a:lnTo>
                    <a:pt x="62" y="97"/>
                  </a:lnTo>
                  <a:lnTo>
                    <a:pt x="31" y="109"/>
                  </a:lnTo>
                  <a:lnTo>
                    <a:pt x="0" y="121"/>
                  </a:lnTo>
                  <a:lnTo>
                    <a:pt x="32" y="134"/>
                  </a:lnTo>
                  <a:lnTo>
                    <a:pt x="63" y="150"/>
                  </a:lnTo>
                  <a:lnTo>
                    <a:pt x="94" y="164"/>
                  </a:lnTo>
                  <a:lnTo>
                    <a:pt x="125" y="180"/>
                  </a:lnTo>
                  <a:lnTo>
                    <a:pt x="155" y="196"/>
                  </a:lnTo>
                  <a:lnTo>
                    <a:pt x="185" y="213"/>
                  </a:lnTo>
                  <a:lnTo>
                    <a:pt x="214" y="231"/>
                  </a:lnTo>
                  <a:lnTo>
                    <a:pt x="243" y="249"/>
                  </a:lnTo>
                  <a:lnTo>
                    <a:pt x="273" y="267"/>
                  </a:lnTo>
                  <a:lnTo>
                    <a:pt x="301" y="287"/>
                  </a:lnTo>
                  <a:lnTo>
                    <a:pt x="329" y="306"/>
                  </a:lnTo>
                  <a:lnTo>
                    <a:pt x="356" y="327"/>
                  </a:lnTo>
                  <a:lnTo>
                    <a:pt x="383" y="348"/>
                  </a:lnTo>
                  <a:lnTo>
                    <a:pt x="410" y="370"/>
                  </a:lnTo>
                  <a:lnTo>
                    <a:pt x="436" y="392"/>
                  </a:lnTo>
                  <a:lnTo>
                    <a:pt x="462" y="415"/>
                  </a:lnTo>
                  <a:lnTo>
                    <a:pt x="493" y="400"/>
                  </a:lnTo>
                  <a:lnTo>
                    <a:pt x="523" y="385"/>
                  </a:lnTo>
                  <a:lnTo>
                    <a:pt x="556" y="371"/>
                  </a:lnTo>
                  <a:lnTo>
                    <a:pt x="587" y="358"/>
                  </a:lnTo>
                  <a:lnTo>
                    <a:pt x="618" y="345"/>
                  </a:lnTo>
                  <a:lnTo>
                    <a:pt x="651" y="333"/>
                  </a:lnTo>
                  <a:lnTo>
                    <a:pt x="683" y="321"/>
                  </a:lnTo>
                  <a:lnTo>
                    <a:pt x="715" y="310"/>
                  </a:lnTo>
                  <a:lnTo>
                    <a:pt x="749" y="301"/>
                  </a:lnTo>
                  <a:lnTo>
                    <a:pt x="782" y="291"/>
                  </a:lnTo>
                  <a:lnTo>
                    <a:pt x="815" y="282"/>
                  </a:lnTo>
                  <a:lnTo>
                    <a:pt x="848" y="275"/>
                  </a:lnTo>
                  <a:lnTo>
                    <a:pt x="882" y="268"/>
                  </a:lnTo>
                  <a:lnTo>
                    <a:pt x="916" y="262"/>
                  </a:lnTo>
                  <a:lnTo>
                    <a:pt x="950" y="255"/>
                  </a:lnTo>
                  <a:lnTo>
                    <a:pt x="984" y="251"/>
                  </a:lnTo>
                  <a:lnTo>
                    <a:pt x="957" y="231"/>
                  </a:lnTo>
                  <a:lnTo>
                    <a:pt x="930" y="211"/>
                  </a:lnTo>
                  <a:lnTo>
                    <a:pt x="903" y="193"/>
                  </a:lnTo>
                  <a:lnTo>
                    <a:pt x="876" y="174"/>
                  </a:lnTo>
                  <a:lnTo>
                    <a:pt x="848" y="156"/>
                  </a:lnTo>
                  <a:lnTo>
                    <a:pt x="820" y="139"/>
                  </a:lnTo>
                  <a:lnTo>
                    <a:pt x="791" y="123"/>
                  </a:lnTo>
                  <a:lnTo>
                    <a:pt x="762" y="106"/>
                  </a:lnTo>
                  <a:lnTo>
                    <a:pt x="733" y="91"/>
                  </a:lnTo>
                  <a:lnTo>
                    <a:pt x="702" y="76"/>
                  </a:lnTo>
                  <a:lnTo>
                    <a:pt x="672" y="62"/>
                  </a:lnTo>
                  <a:lnTo>
                    <a:pt x="642" y="48"/>
                  </a:lnTo>
                  <a:lnTo>
                    <a:pt x="611" y="35"/>
                  </a:lnTo>
                  <a:lnTo>
                    <a:pt x="580" y="22"/>
                  </a:lnTo>
                  <a:lnTo>
                    <a:pt x="548" y="10"/>
                  </a:lnTo>
                  <a:lnTo>
                    <a:pt x="517" y="0"/>
                  </a:lnTo>
                  <a:close/>
                </a:path>
              </a:pathLst>
            </a:custGeom>
            <a:solidFill>
              <a:srgbClr val="ED540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254"/>
            <p:cNvSpPr>
              <a:spLocks/>
            </p:cNvSpPr>
            <p:nvPr userDrawn="1"/>
          </p:nvSpPr>
          <p:spPr bwMode="auto">
            <a:xfrm>
              <a:off x="4918" y="2906"/>
              <a:ext cx="290" cy="213"/>
            </a:xfrm>
            <a:custGeom>
              <a:avLst/>
              <a:gdLst/>
              <a:ahLst/>
              <a:cxnLst>
                <a:cxn ang="0">
                  <a:pos x="109" y="0"/>
                </a:cxn>
                <a:cxn ang="0">
                  <a:pos x="67" y="1"/>
                </a:cxn>
                <a:cxn ang="0">
                  <a:pos x="71" y="12"/>
                </a:cxn>
                <a:cxn ang="0">
                  <a:pos x="123" y="31"/>
                </a:cxn>
                <a:cxn ang="0">
                  <a:pos x="174" y="54"/>
                </a:cxn>
                <a:cxn ang="0">
                  <a:pos x="223" y="78"/>
                </a:cxn>
                <a:cxn ang="0">
                  <a:pos x="272" y="104"/>
                </a:cxn>
                <a:cxn ang="0">
                  <a:pos x="319" y="132"/>
                </a:cxn>
                <a:cxn ang="0">
                  <a:pos x="366" y="162"/>
                </a:cxn>
                <a:cxn ang="0">
                  <a:pos x="410" y="194"/>
                </a:cxn>
                <a:cxn ang="0">
                  <a:pos x="404" y="215"/>
                </a:cxn>
                <a:cxn ang="0">
                  <a:pos x="348" y="224"/>
                </a:cxn>
                <a:cxn ang="0">
                  <a:pos x="292" y="237"/>
                </a:cxn>
                <a:cxn ang="0">
                  <a:pos x="237" y="251"/>
                </a:cxn>
                <a:cxn ang="0">
                  <a:pos x="183" y="269"/>
                </a:cxn>
                <a:cxn ang="0">
                  <a:pos x="129" y="288"/>
                </a:cxn>
                <a:cxn ang="0">
                  <a:pos x="76" y="310"/>
                </a:cxn>
                <a:cxn ang="0">
                  <a:pos x="25" y="333"/>
                </a:cxn>
                <a:cxn ang="0">
                  <a:pos x="26" y="371"/>
                </a:cxn>
                <a:cxn ang="0">
                  <a:pos x="78" y="424"/>
                </a:cxn>
                <a:cxn ang="0">
                  <a:pos x="126" y="479"/>
                </a:cxn>
                <a:cxn ang="0">
                  <a:pos x="173" y="537"/>
                </a:cxn>
                <a:cxn ang="0">
                  <a:pos x="228" y="573"/>
                </a:cxn>
                <a:cxn ang="0">
                  <a:pos x="295" y="586"/>
                </a:cxn>
                <a:cxn ang="0">
                  <a:pos x="362" y="604"/>
                </a:cxn>
                <a:cxn ang="0">
                  <a:pos x="427" y="626"/>
                </a:cxn>
                <a:cxn ang="0">
                  <a:pos x="493" y="624"/>
                </a:cxn>
                <a:cxn ang="0">
                  <a:pos x="561" y="596"/>
                </a:cxn>
                <a:cxn ang="0">
                  <a:pos x="632" y="572"/>
                </a:cxn>
                <a:cxn ang="0">
                  <a:pos x="703" y="553"/>
                </a:cxn>
                <a:cxn ang="0">
                  <a:pos x="722" y="520"/>
                </a:cxn>
                <a:cxn ang="0">
                  <a:pos x="690" y="474"/>
                </a:cxn>
                <a:cxn ang="0">
                  <a:pos x="655" y="428"/>
                </a:cxn>
                <a:cxn ang="0">
                  <a:pos x="619" y="385"/>
                </a:cxn>
                <a:cxn ang="0">
                  <a:pos x="580" y="343"/>
                </a:cxn>
                <a:cxn ang="0">
                  <a:pos x="540" y="303"/>
                </a:cxn>
                <a:cxn ang="0">
                  <a:pos x="498" y="264"/>
                </a:cxn>
                <a:cxn ang="0">
                  <a:pos x="454" y="228"/>
                </a:cxn>
                <a:cxn ang="0">
                  <a:pos x="454" y="207"/>
                </a:cxn>
                <a:cxn ang="0">
                  <a:pos x="500" y="203"/>
                </a:cxn>
                <a:cxn ang="0">
                  <a:pos x="545" y="200"/>
                </a:cxn>
                <a:cxn ang="0">
                  <a:pos x="591" y="199"/>
                </a:cxn>
                <a:cxn ang="0">
                  <a:pos x="645" y="199"/>
                </a:cxn>
                <a:cxn ang="0">
                  <a:pos x="709" y="202"/>
                </a:cxn>
                <a:cxn ang="0">
                  <a:pos x="774" y="208"/>
                </a:cxn>
                <a:cxn ang="0">
                  <a:pos x="839" y="218"/>
                </a:cxn>
                <a:cxn ang="0">
                  <a:pos x="843" y="205"/>
                </a:cxn>
                <a:cxn ang="0">
                  <a:pos x="786" y="172"/>
                </a:cxn>
                <a:cxn ang="0">
                  <a:pos x="727" y="139"/>
                </a:cxn>
                <a:cxn ang="0">
                  <a:pos x="665" y="111"/>
                </a:cxn>
                <a:cxn ang="0">
                  <a:pos x="608" y="110"/>
                </a:cxn>
                <a:cxn ang="0">
                  <a:pos x="557" y="136"/>
                </a:cxn>
                <a:cxn ang="0">
                  <a:pos x="506" y="164"/>
                </a:cxn>
                <a:cxn ang="0">
                  <a:pos x="457" y="194"/>
                </a:cxn>
                <a:cxn ang="0">
                  <a:pos x="419" y="184"/>
                </a:cxn>
                <a:cxn ang="0">
                  <a:pos x="391" y="134"/>
                </a:cxn>
                <a:cxn ang="0">
                  <a:pos x="362" y="84"/>
                </a:cxn>
                <a:cxn ang="0">
                  <a:pos x="330" y="36"/>
                </a:cxn>
                <a:cxn ang="0">
                  <a:pos x="290" y="9"/>
                </a:cxn>
                <a:cxn ang="0">
                  <a:pos x="245" y="4"/>
                </a:cxn>
                <a:cxn ang="0">
                  <a:pos x="200" y="1"/>
                </a:cxn>
                <a:cxn ang="0">
                  <a:pos x="153" y="0"/>
                </a:cxn>
              </a:cxnLst>
              <a:rect l="0" t="0" r="r" b="b"/>
              <a:pathLst>
                <a:path w="871" h="639">
                  <a:moveTo>
                    <a:pt x="130" y="0"/>
                  </a:moveTo>
                  <a:lnTo>
                    <a:pt x="109" y="0"/>
                  </a:lnTo>
                  <a:lnTo>
                    <a:pt x="87" y="0"/>
                  </a:lnTo>
                  <a:lnTo>
                    <a:pt x="67" y="1"/>
                  </a:lnTo>
                  <a:lnTo>
                    <a:pt x="45" y="2"/>
                  </a:lnTo>
                  <a:lnTo>
                    <a:pt x="71" y="12"/>
                  </a:lnTo>
                  <a:lnTo>
                    <a:pt x="97" y="21"/>
                  </a:lnTo>
                  <a:lnTo>
                    <a:pt x="123" y="31"/>
                  </a:lnTo>
                  <a:lnTo>
                    <a:pt x="149" y="42"/>
                  </a:lnTo>
                  <a:lnTo>
                    <a:pt x="174" y="54"/>
                  </a:lnTo>
                  <a:lnTo>
                    <a:pt x="200" y="66"/>
                  </a:lnTo>
                  <a:lnTo>
                    <a:pt x="223" y="78"/>
                  </a:lnTo>
                  <a:lnTo>
                    <a:pt x="248" y="91"/>
                  </a:lnTo>
                  <a:lnTo>
                    <a:pt x="272" y="104"/>
                  </a:lnTo>
                  <a:lnTo>
                    <a:pt x="296" y="118"/>
                  </a:lnTo>
                  <a:lnTo>
                    <a:pt x="319" y="132"/>
                  </a:lnTo>
                  <a:lnTo>
                    <a:pt x="343" y="147"/>
                  </a:lnTo>
                  <a:lnTo>
                    <a:pt x="366" y="162"/>
                  </a:lnTo>
                  <a:lnTo>
                    <a:pt x="388" y="178"/>
                  </a:lnTo>
                  <a:lnTo>
                    <a:pt x="410" y="194"/>
                  </a:lnTo>
                  <a:lnTo>
                    <a:pt x="432" y="210"/>
                  </a:lnTo>
                  <a:lnTo>
                    <a:pt x="404" y="215"/>
                  </a:lnTo>
                  <a:lnTo>
                    <a:pt x="376" y="219"/>
                  </a:lnTo>
                  <a:lnTo>
                    <a:pt x="348" y="224"/>
                  </a:lnTo>
                  <a:lnTo>
                    <a:pt x="319" y="231"/>
                  </a:lnTo>
                  <a:lnTo>
                    <a:pt x="292" y="237"/>
                  </a:lnTo>
                  <a:lnTo>
                    <a:pt x="264" y="244"/>
                  </a:lnTo>
                  <a:lnTo>
                    <a:pt x="237" y="251"/>
                  </a:lnTo>
                  <a:lnTo>
                    <a:pt x="210" y="260"/>
                  </a:lnTo>
                  <a:lnTo>
                    <a:pt x="183" y="269"/>
                  </a:lnTo>
                  <a:lnTo>
                    <a:pt x="156" y="278"/>
                  </a:lnTo>
                  <a:lnTo>
                    <a:pt x="129" y="288"/>
                  </a:lnTo>
                  <a:lnTo>
                    <a:pt x="103" y="299"/>
                  </a:lnTo>
                  <a:lnTo>
                    <a:pt x="76" y="310"/>
                  </a:lnTo>
                  <a:lnTo>
                    <a:pt x="51" y="322"/>
                  </a:lnTo>
                  <a:lnTo>
                    <a:pt x="25" y="333"/>
                  </a:lnTo>
                  <a:lnTo>
                    <a:pt x="0" y="346"/>
                  </a:lnTo>
                  <a:lnTo>
                    <a:pt x="26" y="371"/>
                  </a:lnTo>
                  <a:lnTo>
                    <a:pt x="53" y="397"/>
                  </a:lnTo>
                  <a:lnTo>
                    <a:pt x="78" y="424"/>
                  </a:lnTo>
                  <a:lnTo>
                    <a:pt x="102" y="451"/>
                  </a:lnTo>
                  <a:lnTo>
                    <a:pt x="126" y="479"/>
                  </a:lnTo>
                  <a:lnTo>
                    <a:pt x="150" y="508"/>
                  </a:lnTo>
                  <a:lnTo>
                    <a:pt x="173" y="537"/>
                  </a:lnTo>
                  <a:lnTo>
                    <a:pt x="194" y="568"/>
                  </a:lnTo>
                  <a:lnTo>
                    <a:pt x="228" y="573"/>
                  </a:lnTo>
                  <a:lnTo>
                    <a:pt x="261" y="580"/>
                  </a:lnTo>
                  <a:lnTo>
                    <a:pt x="295" y="586"/>
                  </a:lnTo>
                  <a:lnTo>
                    <a:pt x="328" y="595"/>
                  </a:lnTo>
                  <a:lnTo>
                    <a:pt x="362" y="604"/>
                  </a:lnTo>
                  <a:lnTo>
                    <a:pt x="395" y="615"/>
                  </a:lnTo>
                  <a:lnTo>
                    <a:pt x="427" y="626"/>
                  </a:lnTo>
                  <a:lnTo>
                    <a:pt x="459" y="639"/>
                  </a:lnTo>
                  <a:lnTo>
                    <a:pt x="493" y="624"/>
                  </a:lnTo>
                  <a:lnTo>
                    <a:pt x="527" y="609"/>
                  </a:lnTo>
                  <a:lnTo>
                    <a:pt x="561" y="596"/>
                  </a:lnTo>
                  <a:lnTo>
                    <a:pt x="597" y="584"/>
                  </a:lnTo>
                  <a:lnTo>
                    <a:pt x="632" y="572"/>
                  </a:lnTo>
                  <a:lnTo>
                    <a:pt x="667" y="562"/>
                  </a:lnTo>
                  <a:lnTo>
                    <a:pt x="703" y="553"/>
                  </a:lnTo>
                  <a:lnTo>
                    <a:pt x="739" y="545"/>
                  </a:lnTo>
                  <a:lnTo>
                    <a:pt x="722" y="520"/>
                  </a:lnTo>
                  <a:lnTo>
                    <a:pt x="706" y="498"/>
                  </a:lnTo>
                  <a:lnTo>
                    <a:pt x="690" y="474"/>
                  </a:lnTo>
                  <a:lnTo>
                    <a:pt x="673" y="451"/>
                  </a:lnTo>
                  <a:lnTo>
                    <a:pt x="655" y="428"/>
                  </a:lnTo>
                  <a:lnTo>
                    <a:pt x="637" y="407"/>
                  </a:lnTo>
                  <a:lnTo>
                    <a:pt x="619" y="385"/>
                  </a:lnTo>
                  <a:lnTo>
                    <a:pt x="599" y="365"/>
                  </a:lnTo>
                  <a:lnTo>
                    <a:pt x="580" y="343"/>
                  </a:lnTo>
                  <a:lnTo>
                    <a:pt x="560" y="323"/>
                  </a:lnTo>
                  <a:lnTo>
                    <a:pt x="540" y="303"/>
                  </a:lnTo>
                  <a:lnTo>
                    <a:pt x="519" y="284"/>
                  </a:lnTo>
                  <a:lnTo>
                    <a:pt x="498" y="264"/>
                  </a:lnTo>
                  <a:lnTo>
                    <a:pt x="476" y="246"/>
                  </a:lnTo>
                  <a:lnTo>
                    <a:pt x="454" y="228"/>
                  </a:lnTo>
                  <a:lnTo>
                    <a:pt x="432" y="210"/>
                  </a:lnTo>
                  <a:lnTo>
                    <a:pt x="454" y="207"/>
                  </a:lnTo>
                  <a:lnTo>
                    <a:pt x="477" y="205"/>
                  </a:lnTo>
                  <a:lnTo>
                    <a:pt x="500" y="203"/>
                  </a:lnTo>
                  <a:lnTo>
                    <a:pt x="523" y="201"/>
                  </a:lnTo>
                  <a:lnTo>
                    <a:pt x="545" y="200"/>
                  </a:lnTo>
                  <a:lnTo>
                    <a:pt x="568" y="199"/>
                  </a:lnTo>
                  <a:lnTo>
                    <a:pt x="591" y="199"/>
                  </a:lnTo>
                  <a:lnTo>
                    <a:pt x="613" y="199"/>
                  </a:lnTo>
                  <a:lnTo>
                    <a:pt x="645" y="199"/>
                  </a:lnTo>
                  <a:lnTo>
                    <a:pt x="677" y="200"/>
                  </a:lnTo>
                  <a:lnTo>
                    <a:pt x="709" y="202"/>
                  </a:lnTo>
                  <a:lnTo>
                    <a:pt x="742" y="204"/>
                  </a:lnTo>
                  <a:lnTo>
                    <a:pt x="774" y="208"/>
                  </a:lnTo>
                  <a:lnTo>
                    <a:pt x="807" y="213"/>
                  </a:lnTo>
                  <a:lnTo>
                    <a:pt x="839" y="218"/>
                  </a:lnTo>
                  <a:lnTo>
                    <a:pt x="871" y="223"/>
                  </a:lnTo>
                  <a:lnTo>
                    <a:pt x="843" y="205"/>
                  </a:lnTo>
                  <a:lnTo>
                    <a:pt x="815" y="188"/>
                  </a:lnTo>
                  <a:lnTo>
                    <a:pt x="786" y="172"/>
                  </a:lnTo>
                  <a:lnTo>
                    <a:pt x="757" y="155"/>
                  </a:lnTo>
                  <a:lnTo>
                    <a:pt x="727" y="139"/>
                  </a:lnTo>
                  <a:lnTo>
                    <a:pt x="696" y="125"/>
                  </a:lnTo>
                  <a:lnTo>
                    <a:pt x="665" y="111"/>
                  </a:lnTo>
                  <a:lnTo>
                    <a:pt x="634" y="98"/>
                  </a:lnTo>
                  <a:lnTo>
                    <a:pt x="608" y="110"/>
                  </a:lnTo>
                  <a:lnTo>
                    <a:pt x="582" y="123"/>
                  </a:lnTo>
                  <a:lnTo>
                    <a:pt x="557" y="136"/>
                  </a:lnTo>
                  <a:lnTo>
                    <a:pt x="531" y="150"/>
                  </a:lnTo>
                  <a:lnTo>
                    <a:pt x="506" y="164"/>
                  </a:lnTo>
                  <a:lnTo>
                    <a:pt x="481" y="179"/>
                  </a:lnTo>
                  <a:lnTo>
                    <a:pt x="457" y="194"/>
                  </a:lnTo>
                  <a:lnTo>
                    <a:pt x="432" y="210"/>
                  </a:lnTo>
                  <a:lnTo>
                    <a:pt x="419" y="184"/>
                  </a:lnTo>
                  <a:lnTo>
                    <a:pt x="405" y="159"/>
                  </a:lnTo>
                  <a:lnTo>
                    <a:pt x="391" y="134"/>
                  </a:lnTo>
                  <a:lnTo>
                    <a:pt x="376" y="109"/>
                  </a:lnTo>
                  <a:lnTo>
                    <a:pt x="362" y="84"/>
                  </a:lnTo>
                  <a:lnTo>
                    <a:pt x="345" y="59"/>
                  </a:lnTo>
                  <a:lnTo>
                    <a:pt x="330" y="36"/>
                  </a:lnTo>
                  <a:lnTo>
                    <a:pt x="314" y="12"/>
                  </a:lnTo>
                  <a:lnTo>
                    <a:pt x="290" y="9"/>
                  </a:lnTo>
                  <a:lnTo>
                    <a:pt x="268" y="6"/>
                  </a:lnTo>
                  <a:lnTo>
                    <a:pt x="245" y="4"/>
                  </a:lnTo>
                  <a:lnTo>
                    <a:pt x="222" y="2"/>
                  </a:lnTo>
                  <a:lnTo>
                    <a:pt x="200" y="1"/>
                  </a:lnTo>
                  <a:lnTo>
                    <a:pt x="176" y="0"/>
                  </a:lnTo>
                  <a:lnTo>
                    <a:pt x="153" y="0"/>
                  </a:lnTo>
                  <a:lnTo>
                    <a:pt x="130" y="0"/>
                  </a:lnTo>
                  <a:close/>
                </a:path>
              </a:pathLst>
            </a:custGeom>
            <a:solidFill>
              <a:srgbClr val="ED750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255"/>
            <p:cNvSpPr>
              <a:spLocks/>
            </p:cNvSpPr>
            <p:nvPr userDrawn="1"/>
          </p:nvSpPr>
          <p:spPr bwMode="auto">
            <a:xfrm>
              <a:off x="4790" y="2907"/>
              <a:ext cx="272" cy="115"/>
            </a:xfrm>
            <a:custGeom>
              <a:avLst/>
              <a:gdLst/>
              <a:ahLst/>
              <a:cxnLst>
                <a:cxn ang="0">
                  <a:pos x="400" y="2"/>
                </a:cxn>
                <a:cxn ang="0">
                  <a:pos x="345" y="9"/>
                </a:cxn>
                <a:cxn ang="0">
                  <a:pos x="290" y="16"/>
                </a:cxn>
                <a:cxn ang="0">
                  <a:pos x="236" y="27"/>
                </a:cxn>
                <a:cxn ang="0">
                  <a:pos x="182" y="40"/>
                </a:cxn>
                <a:cxn ang="0">
                  <a:pos x="129" y="54"/>
                </a:cxn>
                <a:cxn ang="0">
                  <a:pos x="77" y="71"/>
                </a:cxn>
                <a:cxn ang="0">
                  <a:pos x="25" y="91"/>
                </a:cxn>
                <a:cxn ang="0">
                  <a:pos x="0" y="100"/>
                </a:cxn>
                <a:cxn ang="0">
                  <a:pos x="26" y="112"/>
                </a:cxn>
                <a:cxn ang="0">
                  <a:pos x="78" y="136"/>
                </a:cxn>
                <a:cxn ang="0">
                  <a:pos x="128" y="163"/>
                </a:cxn>
                <a:cxn ang="0">
                  <a:pos x="178" y="191"/>
                </a:cxn>
                <a:cxn ang="0">
                  <a:pos x="225" y="222"/>
                </a:cxn>
                <a:cxn ang="0">
                  <a:pos x="272" y="255"/>
                </a:cxn>
                <a:cxn ang="0">
                  <a:pos x="317" y="289"/>
                </a:cxn>
                <a:cxn ang="0">
                  <a:pos x="361" y="326"/>
                </a:cxn>
                <a:cxn ang="0">
                  <a:pos x="408" y="331"/>
                </a:cxn>
                <a:cxn ang="0">
                  <a:pos x="459" y="308"/>
                </a:cxn>
                <a:cxn ang="0">
                  <a:pos x="512" y="286"/>
                </a:cxn>
                <a:cxn ang="0">
                  <a:pos x="566" y="267"/>
                </a:cxn>
                <a:cxn ang="0">
                  <a:pos x="620" y="249"/>
                </a:cxn>
                <a:cxn ang="0">
                  <a:pos x="675" y="235"/>
                </a:cxn>
                <a:cxn ang="0">
                  <a:pos x="731" y="222"/>
                </a:cxn>
                <a:cxn ang="0">
                  <a:pos x="787" y="213"/>
                </a:cxn>
                <a:cxn ang="0">
                  <a:pos x="793" y="192"/>
                </a:cxn>
                <a:cxn ang="0">
                  <a:pos x="749" y="160"/>
                </a:cxn>
                <a:cxn ang="0">
                  <a:pos x="702" y="130"/>
                </a:cxn>
                <a:cxn ang="0">
                  <a:pos x="655" y="102"/>
                </a:cxn>
                <a:cxn ang="0">
                  <a:pos x="606" y="76"/>
                </a:cxn>
                <a:cxn ang="0">
                  <a:pos x="557" y="52"/>
                </a:cxn>
                <a:cxn ang="0">
                  <a:pos x="506" y="29"/>
                </a:cxn>
                <a:cxn ang="0">
                  <a:pos x="454" y="10"/>
                </a:cxn>
              </a:cxnLst>
              <a:rect l="0" t="0" r="r" b="b"/>
              <a:pathLst>
                <a:path w="815" h="344">
                  <a:moveTo>
                    <a:pt x="428" y="0"/>
                  </a:moveTo>
                  <a:lnTo>
                    <a:pt x="400" y="2"/>
                  </a:lnTo>
                  <a:lnTo>
                    <a:pt x="372" y="5"/>
                  </a:lnTo>
                  <a:lnTo>
                    <a:pt x="345" y="9"/>
                  </a:lnTo>
                  <a:lnTo>
                    <a:pt x="317" y="12"/>
                  </a:lnTo>
                  <a:lnTo>
                    <a:pt x="290" y="16"/>
                  </a:lnTo>
                  <a:lnTo>
                    <a:pt x="263" y="22"/>
                  </a:lnTo>
                  <a:lnTo>
                    <a:pt x="236" y="27"/>
                  </a:lnTo>
                  <a:lnTo>
                    <a:pt x="209" y="32"/>
                  </a:lnTo>
                  <a:lnTo>
                    <a:pt x="182" y="40"/>
                  </a:lnTo>
                  <a:lnTo>
                    <a:pt x="156" y="46"/>
                  </a:lnTo>
                  <a:lnTo>
                    <a:pt x="129" y="54"/>
                  </a:lnTo>
                  <a:lnTo>
                    <a:pt x="103" y="63"/>
                  </a:lnTo>
                  <a:lnTo>
                    <a:pt x="77" y="71"/>
                  </a:lnTo>
                  <a:lnTo>
                    <a:pt x="51" y="81"/>
                  </a:lnTo>
                  <a:lnTo>
                    <a:pt x="25" y="91"/>
                  </a:lnTo>
                  <a:lnTo>
                    <a:pt x="0" y="100"/>
                  </a:lnTo>
                  <a:lnTo>
                    <a:pt x="0" y="100"/>
                  </a:lnTo>
                  <a:lnTo>
                    <a:pt x="0" y="100"/>
                  </a:lnTo>
                  <a:lnTo>
                    <a:pt x="26" y="112"/>
                  </a:lnTo>
                  <a:lnTo>
                    <a:pt x="52" y="124"/>
                  </a:lnTo>
                  <a:lnTo>
                    <a:pt x="78" y="136"/>
                  </a:lnTo>
                  <a:lnTo>
                    <a:pt x="103" y="149"/>
                  </a:lnTo>
                  <a:lnTo>
                    <a:pt x="128" y="163"/>
                  </a:lnTo>
                  <a:lnTo>
                    <a:pt x="153" y="177"/>
                  </a:lnTo>
                  <a:lnTo>
                    <a:pt x="178" y="191"/>
                  </a:lnTo>
                  <a:lnTo>
                    <a:pt x="201" y="206"/>
                  </a:lnTo>
                  <a:lnTo>
                    <a:pt x="225" y="222"/>
                  </a:lnTo>
                  <a:lnTo>
                    <a:pt x="249" y="238"/>
                  </a:lnTo>
                  <a:lnTo>
                    <a:pt x="272" y="255"/>
                  </a:lnTo>
                  <a:lnTo>
                    <a:pt x="295" y="272"/>
                  </a:lnTo>
                  <a:lnTo>
                    <a:pt x="317" y="289"/>
                  </a:lnTo>
                  <a:lnTo>
                    <a:pt x="340" y="308"/>
                  </a:lnTo>
                  <a:lnTo>
                    <a:pt x="361" y="326"/>
                  </a:lnTo>
                  <a:lnTo>
                    <a:pt x="383" y="344"/>
                  </a:lnTo>
                  <a:lnTo>
                    <a:pt x="408" y="331"/>
                  </a:lnTo>
                  <a:lnTo>
                    <a:pt x="434" y="320"/>
                  </a:lnTo>
                  <a:lnTo>
                    <a:pt x="459" y="308"/>
                  </a:lnTo>
                  <a:lnTo>
                    <a:pt x="486" y="297"/>
                  </a:lnTo>
                  <a:lnTo>
                    <a:pt x="512" y="286"/>
                  </a:lnTo>
                  <a:lnTo>
                    <a:pt x="539" y="276"/>
                  </a:lnTo>
                  <a:lnTo>
                    <a:pt x="566" y="267"/>
                  </a:lnTo>
                  <a:lnTo>
                    <a:pt x="593" y="258"/>
                  </a:lnTo>
                  <a:lnTo>
                    <a:pt x="620" y="249"/>
                  </a:lnTo>
                  <a:lnTo>
                    <a:pt x="647" y="242"/>
                  </a:lnTo>
                  <a:lnTo>
                    <a:pt x="675" y="235"/>
                  </a:lnTo>
                  <a:lnTo>
                    <a:pt x="702" y="229"/>
                  </a:lnTo>
                  <a:lnTo>
                    <a:pt x="731" y="222"/>
                  </a:lnTo>
                  <a:lnTo>
                    <a:pt x="759" y="217"/>
                  </a:lnTo>
                  <a:lnTo>
                    <a:pt x="787" y="213"/>
                  </a:lnTo>
                  <a:lnTo>
                    <a:pt x="815" y="208"/>
                  </a:lnTo>
                  <a:lnTo>
                    <a:pt x="793" y="192"/>
                  </a:lnTo>
                  <a:lnTo>
                    <a:pt x="771" y="176"/>
                  </a:lnTo>
                  <a:lnTo>
                    <a:pt x="749" y="160"/>
                  </a:lnTo>
                  <a:lnTo>
                    <a:pt x="726" y="145"/>
                  </a:lnTo>
                  <a:lnTo>
                    <a:pt x="702" y="130"/>
                  </a:lnTo>
                  <a:lnTo>
                    <a:pt x="679" y="116"/>
                  </a:lnTo>
                  <a:lnTo>
                    <a:pt x="655" y="102"/>
                  </a:lnTo>
                  <a:lnTo>
                    <a:pt x="631" y="89"/>
                  </a:lnTo>
                  <a:lnTo>
                    <a:pt x="606" y="76"/>
                  </a:lnTo>
                  <a:lnTo>
                    <a:pt x="583" y="64"/>
                  </a:lnTo>
                  <a:lnTo>
                    <a:pt x="557" y="52"/>
                  </a:lnTo>
                  <a:lnTo>
                    <a:pt x="532" y="40"/>
                  </a:lnTo>
                  <a:lnTo>
                    <a:pt x="506" y="29"/>
                  </a:lnTo>
                  <a:lnTo>
                    <a:pt x="480" y="19"/>
                  </a:lnTo>
                  <a:lnTo>
                    <a:pt x="454" y="10"/>
                  </a:lnTo>
                  <a:lnTo>
                    <a:pt x="428" y="0"/>
                  </a:lnTo>
                  <a:close/>
                </a:path>
              </a:pathLst>
            </a:custGeom>
            <a:solidFill>
              <a:srgbClr val="ED540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256"/>
            <p:cNvSpPr>
              <a:spLocks/>
            </p:cNvSpPr>
            <p:nvPr userDrawn="1"/>
          </p:nvSpPr>
          <p:spPr bwMode="auto">
            <a:xfrm>
              <a:off x="4982" y="3096"/>
              <a:ext cx="89" cy="5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3" y="19"/>
                </a:cxn>
                <a:cxn ang="0">
                  <a:pos x="27" y="40"/>
                </a:cxn>
                <a:cxn ang="0">
                  <a:pos x="39" y="59"/>
                </a:cxn>
                <a:cxn ang="0">
                  <a:pos x="52" y="80"/>
                </a:cxn>
                <a:cxn ang="0">
                  <a:pos x="64" y="100"/>
                </a:cxn>
                <a:cxn ang="0">
                  <a:pos x="76" y="122"/>
                </a:cxn>
                <a:cxn ang="0">
                  <a:pos x="88" y="142"/>
                </a:cxn>
                <a:cxn ang="0">
                  <a:pos x="98" y="164"/>
                </a:cxn>
                <a:cxn ang="0">
                  <a:pos x="98" y="164"/>
                </a:cxn>
                <a:cxn ang="0">
                  <a:pos x="98" y="164"/>
                </a:cxn>
                <a:cxn ang="0">
                  <a:pos x="119" y="151"/>
                </a:cxn>
                <a:cxn ang="0">
                  <a:pos x="138" y="138"/>
                </a:cxn>
                <a:cxn ang="0">
                  <a:pos x="160" y="126"/>
                </a:cxn>
                <a:cxn ang="0">
                  <a:pos x="181" y="114"/>
                </a:cxn>
                <a:cxn ang="0">
                  <a:pos x="201" y="102"/>
                </a:cxn>
                <a:cxn ang="0">
                  <a:pos x="223" y="91"/>
                </a:cxn>
                <a:cxn ang="0">
                  <a:pos x="243" y="81"/>
                </a:cxn>
                <a:cxn ang="0">
                  <a:pos x="265" y="71"/>
                </a:cxn>
                <a:cxn ang="0">
                  <a:pos x="233" y="58"/>
                </a:cxn>
                <a:cxn ang="0">
                  <a:pos x="201" y="47"/>
                </a:cxn>
                <a:cxn ang="0">
                  <a:pos x="168" y="36"/>
                </a:cxn>
                <a:cxn ang="0">
                  <a:pos x="134" y="27"/>
                </a:cxn>
                <a:cxn ang="0">
                  <a:pos x="101" y="18"/>
                </a:cxn>
                <a:cxn ang="0">
                  <a:pos x="67" y="12"/>
                </a:cxn>
                <a:cxn ang="0">
                  <a:pos x="34" y="5"/>
                </a:cxn>
                <a:cxn ang="0">
                  <a:pos x="0" y="0"/>
                </a:cxn>
              </a:cxnLst>
              <a:rect l="0" t="0" r="r" b="b"/>
              <a:pathLst>
                <a:path w="265" h="164">
                  <a:moveTo>
                    <a:pt x="0" y="0"/>
                  </a:moveTo>
                  <a:lnTo>
                    <a:pt x="13" y="19"/>
                  </a:lnTo>
                  <a:lnTo>
                    <a:pt x="27" y="40"/>
                  </a:lnTo>
                  <a:lnTo>
                    <a:pt x="39" y="59"/>
                  </a:lnTo>
                  <a:lnTo>
                    <a:pt x="52" y="80"/>
                  </a:lnTo>
                  <a:lnTo>
                    <a:pt x="64" y="100"/>
                  </a:lnTo>
                  <a:lnTo>
                    <a:pt x="76" y="122"/>
                  </a:lnTo>
                  <a:lnTo>
                    <a:pt x="88" y="142"/>
                  </a:lnTo>
                  <a:lnTo>
                    <a:pt x="98" y="164"/>
                  </a:lnTo>
                  <a:lnTo>
                    <a:pt x="98" y="164"/>
                  </a:lnTo>
                  <a:lnTo>
                    <a:pt x="98" y="164"/>
                  </a:lnTo>
                  <a:lnTo>
                    <a:pt x="119" y="151"/>
                  </a:lnTo>
                  <a:lnTo>
                    <a:pt x="138" y="138"/>
                  </a:lnTo>
                  <a:lnTo>
                    <a:pt x="160" y="126"/>
                  </a:lnTo>
                  <a:lnTo>
                    <a:pt x="181" y="114"/>
                  </a:lnTo>
                  <a:lnTo>
                    <a:pt x="201" y="102"/>
                  </a:lnTo>
                  <a:lnTo>
                    <a:pt x="223" y="91"/>
                  </a:lnTo>
                  <a:lnTo>
                    <a:pt x="243" y="81"/>
                  </a:lnTo>
                  <a:lnTo>
                    <a:pt x="265" y="71"/>
                  </a:lnTo>
                  <a:lnTo>
                    <a:pt x="233" y="58"/>
                  </a:lnTo>
                  <a:lnTo>
                    <a:pt x="201" y="47"/>
                  </a:lnTo>
                  <a:lnTo>
                    <a:pt x="168" y="36"/>
                  </a:lnTo>
                  <a:lnTo>
                    <a:pt x="134" y="27"/>
                  </a:lnTo>
                  <a:lnTo>
                    <a:pt x="101" y="18"/>
                  </a:lnTo>
                  <a:lnTo>
                    <a:pt x="67" y="12"/>
                  </a:lnTo>
                  <a:lnTo>
                    <a:pt x="34" y="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540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257"/>
            <p:cNvSpPr>
              <a:spLocks/>
            </p:cNvSpPr>
            <p:nvPr userDrawn="1"/>
          </p:nvSpPr>
          <p:spPr bwMode="auto">
            <a:xfrm>
              <a:off x="5022" y="2910"/>
              <a:ext cx="107" cy="6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6" y="24"/>
                </a:cxn>
                <a:cxn ang="0">
                  <a:pos x="31" y="47"/>
                </a:cxn>
                <a:cxn ang="0">
                  <a:pos x="48" y="72"/>
                </a:cxn>
                <a:cxn ang="0">
                  <a:pos x="62" y="97"/>
                </a:cxn>
                <a:cxn ang="0">
                  <a:pos x="77" y="122"/>
                </a:cxn>
                <a:cxn ang="0">
                  <a:pos x="91" y="147"/>
                </a:cxn>
                <a:cxn ang="0">
                  <a:pos x="105" y="172"/>
                </a:cxn>
                <a:cxn ang="0">
                  <a:pos x="118" y="198"/>
                </a:cxn>
                <a:cxn ang="0">
                  <a:pos x="143" y="182"/>
                </a:cxn>
                <a:cxn ang="0">
                  <a:pos x="167" y="167"/>
                </a:cxn>
                <a:cxn ang="0">
                  <a:pos x="192" y="152"/>
                </a:cxn>
                <a:cxn ang="0">
                  <a:pos x="217" y="138"/>
                </a:cxn>
                <a:cxn ang="0">
                  <a:pos x="243" y="124"/>
                </a:cxn>
                <a:cxn ang="0">
                  <a:pos x="268" y="111"/>
                </a:cxn>
                <a:cxn ang="0">
                  <a:pos x="294" y="98"/>
                </a:cxn>
                <a:cxn ang="0">
                  <a:pos x="320" y="86"/>
                </a:cxn>
                <a:cxn ang="0">
                  <a:pos x="281" y="71"/>
                </a:cxn>
                <a:cxn ang="0">
                  <a:pos x="242" y="57"/>
                </a:cxn>
                <a:cxn ang="0">
                  <a:pos x="203" y="44"/>
                </a:cxn>
                <a:cxn ang="0">
                  <a:pos x="162" y="33"/>
                </a:cxn>
                <a:cxn ang="0">
                  <a:pos x="143" y="28"/>
                </a:cxn>
                <a:cxn ang="0">
                  <a:pos x="122" y="22"/>
                </a:cxn>
                <a:cxn ang="0">
                  <a:pos x="102" y="18"/>
                </a:cxn>
                <a:cxn ang="0">
                  <a:pos x="81" y="14"/>
                </a:cxn>
                <a:cxn ang="0">
                  <a:pos x="61" y="9"/>
                </a:cxn>
                <a:cxn ang="0">
                  <a:pos x="40" y="6"/>
                </a:cxn>
                <a:cxn ang="0">
                  <a:pos x="20" y="3"/>
                </a:cxn>
                <a:cxn ang="0">
                  <a:pos x="0" y="0"/>
                </a:cxn>
              </a:cxnLst>
              <a:rect l="0" t="0" r="r" b="b"/>
              <a:pathLst>
                <a:path w="320" h="198">
                  <a:moveTo>
                    <a:pt x="0" y="0"/>
                  </a:moveTo>
                  <a:lnTo>
                    <a:pt x="16" y="24"/>
                  </a:lnTo>
                  <a:lnTo>
                    <a:pt x="31" y="47"/>
                  </a:lnTo>
                  <a:lnTo>
                    <a:pt x="48" y="72"/>
                  </a:lnTo>
                  <a:lnTo>
                    <a:pt x="62" y="97"/>
                  </a:lnTo>
                  <a:lnTo>
                    <a:pt x="77" y="122"/>
                  </a:lnTo>
                  <a:lnTo>
                    <a:pt x="91" y="147"/>
                  </a:lnTo>
                  <a:lnTo>
                    <a:pt x="105" y="172"/>
                  </a:lnTo>
                  <a:lnTo>
                    <a:pt x="118" y="198"/>
                  </a:lnTo>
                  <a:lnTo>
                    <a:pt x="143" y="182"/>
                  </a:lnTo>
                  <a:lnTo>
                    <a:pt x="167" y="167"/>
                  </a:lnTo>
                  <a:lnTo>
                    <a:pt x="192" y="152"/>
                  </a:lnTo>
                  <a:lnTo>
                    <a:pt x="217" y="138"/>
                  </a:lnTo>
                  <a:lnTo>
                    <a:pt x="243" y="124"/>
                  </a:lnTo>
                  <a:lnTo>
                    <a:pt x="268" y="111"/>
                  </a:lnTo>
                  <a:lnTo>
                    <a:pt x="294" y="98"/>
                  </a:lnTo>
                  <a:lnTo>
                    <a:pt x="320" y="86"/>
                  </a:lnTo>
                  <a:lnTo>
                    <a:pt x="281" y="71"/>
                  </a:lnTo>
                  <a:lnTo>
                    <a:pt x="242" y="57"/>
                  </a:lnTo>
                  <a:lnTo>
                    <a:pt x="203" y="44"/>
                  </a:lnTo>
                  <a:lnTo>
                    <a:pt x="162" y="33"/>
                  </a:lnTo>
                  <a:lnTo>
                    <a:pt x="143" y="28"/>
                  </a:lnTo>
                  <a:lnTo>
                    <a:pt x="122" y="22"/>
                  </a:lnTo>
                  <a:lnTo>
                    <a:pt x="102" y="18"/>
                  </a:lnTo>
                  <a:lnTo>
                    <a:pt x="81" y="14"/>
                  </a:lnTo>
                  <a:lnTo>
                    <a:pt x="61" y="9"/>
                  </a:lnTo>
                  <a:lnTo>
                    <a:pt x="40" y="6"/>
                  </a:lnTo>
                  <a:lnTo>
                    <a:pt x="20" y="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540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258"/>
            <p:cNvSpPr>
              <a:spLocks/>
            </p:cNvSpPr>
            <p:nvPr userDrawn="1"/>
          </p:nvSpPr>
          <p:spPr bwMode="auto">
            <a:xfrm>
              <a:off x="5062" y="2973"/>
              <a:ext cx="253" cy="115"/>
            </a:xfrm>
            <a:custGeom>
              <a:avLst/>
              <a:gdLst/>
              <a:ahLst/>
              <a:cxnLst>
                <a:cxn ang="0">
                  <a:pos x="159" y="0"/>
                </a:cxn>
                <a:cxn ang="0">
                  <a:pos x="113" y="1"/>
                </a:cxn>
                <a:cxn ang="0">
                  <a:pos x="68" y="4"/>
                </a:cxn>
                <a:cxn ang="0">
                  <a:pos x="22" y="8"/>
                </a:cxn>
                <a:cxn ang="0">
                  <a:pos x="22" y="29"/>
                </a:cxn>
                <a:cxn ang="0">
                  <a:pos x="66" y="65"/>
                </a:cxn>
                <a:cxn ang="0">
                  <a:pos x="108" y="104"/>
                </a:cxn>
                <a:cxn ang="0">
                  <a:pos x="148" y="144"/>
                </a:cxn>
                <a:cxn ang="0">
                  <a:pos x="187" y="186"/>
                </a:cxn>
                <a:cxn ang="0">
                  <a:pos x="223" y="229"/>
                </a:cxn>
                <a:cxn ang="0">
                  <a:pos x="258" y="275"/>
                </a:cxn>
                <a:cxn ang="0">
                  <a:pos x="290" y="321"/>
                </a:cxn>
                <a:cxn ang="0">
                  <a:pos x="341" y="338"/>
                </a:cxn>
                <a:cxn ang="0">
                  <a:pos x="412" y="327"/>
                </a:cxn>
                <a:cxn ang="0">
                  <a:pos x="484" y="319"/>
                </a:cxn>
                <a:cxn ang="0">
                  <a:pos x="555" y="316"/>
                </a:cxn>
                <a:cxn ang="0">
                  <a:pos x="611" y="315"/>
                </a:cxn>
                <a:cxn ang="0">
                  <a:pos x="654" y="317"/>
                </a:cxn>
                <a:cxn ang="0">
                  <a:pos x="696" y="319"/>
                </a:cxn>
                <a:cxn ang="0">
                  <a:pos x="739" y="323"/>
                </a:cxn>
                <a:cxn ang="0">
                  <a:pos x="743" y="304"/>
                </a:cxn>
                <a:cxn ang="0">
                  <a:pos x="707" y="262"/>
                </a:cxn>
                <a:cxn ang="0">
                  <a:pos x="670" y="221"/>
                </a:cxn>
                <a:cxn ang="0">
                  <a:pos x="633" y="182"/>
                </a:cxn>
                <a:cxn ang="0">
                  <a:pos x="593" y="144"/>
                </a:cxn>
                <a:cxn ang="0">
                  <a:pos x="551" y="107"/>
                </a:cxn>
                <a:cxn ang="0">
                  <a:pos x="507" y="73"/>
                </a:cxn>
                <a:cxn ang="0">
                  <a:pos x="462" y="41"/>
                </a:cxn>
                <a:cxn ang="0">
                  <a:pos x="407" y="19"/>
                </a:cxn>
                <a:cxn ang="0">
                  <a:pos x="342" y="9"/>
                </a:cxn>
                <a:cxn ang="0">
                  <a:pos x="277" y="3"/>
                </a:cxn>
                <a:cxn ang="0">
                  <a:pos x="213" y="0"/>
                </a:cxn>
              </a:cxnLst>
              <a:rect l="0" t="0" r="r" b="b"/>
              <a:pathLst>
                <a:path w="759" h="346">
                  <a:moveTo>
                    <a:pt x="181" y="0"/>
                  </a:moveTo>
                  <a:lnTo>
                    <a:pt x="159" y="0"/>
                  </a:lnTo>
                  <a:lnTo>
                    <a:pt x="136" y="0"/>
                  </a:lnTo>
                  <a:lnTo>
                    <a:pt x="113" y="1"/>
                  </a:lnTo>
                  <a:lnTo>
                    <a:pt x="91" y="2"/>
                  </a:lnTo>
                  <a:lnTo>
                    <a:pt x="68" y="4"/>
                  </a:lnTo>
                  <a:lnTo>
                    <a:pt x="45" y="6"/>
                  </a:lnTo>
                  <a:lnTo>
                    <a:pt x="22" y="8"/>
                  </a:lnTo>
                  <a:lnTo>
                    <a:pt x="0" y="11"/>
                  </a:lnTo>
                  <a:lnTo>
                    <a:pt x="22" y="29"/>
                  </a:lnTo>
                  <a:lnTo>
                    <a:pt x="44" y="47"/>
                  </a:lnTo>
                  <a:lnTo>
                    <a:pt x="66" y="65"/>
                  </a:lnTo>
                  <a:lnTo>
                    <a:pt x="87" y="85"/>
                  </a:lnTo>
                  <a:lnTo>
                    <a:pt x="108" y="104"/>
                  </a:lnTo>
                  <a:lnTo>
                    <a:pt x="128" y="124"/>
                  </a:lnTo>
                  <a:lnTo>
                    <a:pt x="148" y="144"/>
                  </a:lnTo>
                  <a:lnTo>
                    <a:pt x="167" y="166"/>
                  </a:lnTo>
                  <a:lnTo>
                    <a:pt x="187" y="186"/>
                  </a:lnTo>
                  <a:lnTo>
                    <a:pt x="205" y="208"/>
                  </a:lnTo>
                  <a:lnTo>
                    <a:pt x="223" y="229"/>
                  </a:lnTo>
                  <a:lnTo>
                    <a:pt x="241" y="252"/>
                  </a:lnTo>
                  <a:lnTo>
                    <a:pt x="258" y="275"/>
                  </a:lnTo>
                  <a:lnTo>
                    <a:pt x="274" y="299"/>
                  </a:lnTo>
                  <a:lnTo>
                    <a:pt x="290" y="321"/>
                  </a:lnTo>
                  <a:lnTo>
                    <a:pt x="307" y="346"/>
                  </a:lnTo>
                  <a:lnTo>
                    <a:pt x="341" y="338"/>
                  </a:lnTo>
                  <a:lnTo>
                    <a:pt x="377" y="332"/>
                  </a:lnTo>
                  <a:lnTo>
                    <a:pt x="412" y="327"/>
                  </a:lnTo>
                  <a:lnTo>
                    <a:pt x="448" y="322"/>
                  </a:lnTo>
                  <a:lnTo>
                    <a:pt x="484" y="319"/>
                  </a:lnTo>
                  <a:lnTo>
                    <a:pt x="519" y="317"/>
                  </a:lnTo>
                  <a:lnTo>
                    <a:pt x="555" y="316"/>
                  </a:lnTo>
                  <a:lnTo>
                    <a:pt x="591" y="315"/>
                  </a:lnTo>
                  <a:lnTo>
                    <a:pt x="611" y="315"/>
                  </a:lnTo>
                  <a:lnTo>
                    <a:pt x="633" y="316"/>
                  </a:lnTo>
                  <a:lnTo>
                    <a:pt x="654" y="317"/>
                  </a:lnTo>
                  <a:lnTo>
                    <a:pt x="675" y="318"/>
                  </a:lnTo>
                  <a:lnTo>
                    <a:pt x="696" y="319"/>
                  </a:lnTo>
                  <a:lnTo>
                    <a:pt x="717" y="321"/>
                  </a:lnTo>
                  <a:lnTo>
                    <a:pt x="739" y="323"/>
                  </a:lnTo>
                  <a:lnTo>
                    <a:pt x="759" y="326"/>
                  </a:lnTo>
                  <a:lnTo>
                    <a:pt x="743" y="304"/>
                  </a:lnTo>
                  <a:lnTo>
                    <a:pt x="726" y="282"/>
                  </a:lnTo>
                  <a:lnTo>
                    <a:pt x="707" y="262"/>
                  </a:lnTo>
                  <a:lnTo>
                    <a:pt x="690" y="241"/>
                  </a:lnTo>
                  <a:lnTo>
                    <a:pt x="670" y="221"/>
                  </a:lnTo>
                  <a:lnTo>
                    <a:pt x="652" y="201"/>
                  </a:lnTo>
                  <a:lnTo>
                    <a:pt x="633" y="182"/>
                  </a:lnTo>
                  <a:lnTo>
                    <a:pt x="613" y="163"/>
                  </a:lnTo>
                  <a:lnTo>
                    <a:pt x="593" y="144"/>
                  </a:lnTo>
                  <a:lnTo>
                    <a:pt x="572" y="126"/>
                  </a:lnTo>
                  <a:lnTo>
                    <a:pt x="551" y="107"/>
                  </a:lnTo>
                  <a:lnTo>
                    <a:pt x="529" y="90"/>
                  </a:lnTo>
                  <a:lnTo>
                    <a:pt x="507" y="73"/>
                  </a:lnTo>
                  <a:lnTo>
                    <a:pt x="485" y="57"/>
                  </a:lnTo>
                  <a:lnTo>
                    <a:pt x="462" y="41"/>
                  </a:lnTo>
                  <a:lnTo>
                    <a:pt x="439" y="24"/>
                  </a:lnTo>
                  <a:lnTo>
                    <a:pt x="407" y="19"/>
                  </a:lnTo>
                  <a:lnTo>
                    <a:pt x="375" y="14"/>
                  </a:lnTo>
                  <a:lnTo>
                    <a:pt x="342" y="9"/>
                  </a:lnTo>
                  <a:lnTo>
                    <a:pt x="310" y="5"/>
                  </a:lnTo>
                  <a:lnTo>
                    <a:pt x="277" y="3"/>
                  </a:lnTo>
                  <a:lnTo>
                    <a:pt x="245" y="1"/>
                  </a:lnTo>
                  <a:lnTo>
                    <a:pt x="213" y="0"/>
                  </a:lnTo>
                  <a:lnTo>
                    <a:pt x="181" y="0"/>
                  </a:lnTo>
                  <a:close/>
                </a:path>
              </a:pathLst>
            </a:custGeom>
            <a:solidFill>
              <a:srgbClr val="ED540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259"/>
            <p:cNvSpPr>
              <a:spLocks/>
            </p:cNvSpPr>
            <p:nvPr userDrawn="1"/>
          </p:nvSpPr>
          <p:spPr bwMode="auto">
            <a:xfrm>
              <a:off x="5100" y="3154"/>
              <a:ext cx="183" cy="199"/>
            </a:xfrm>
            <a:custGeom>
              <a:avLst/>
              <a:gdLst/>
              <a:ahLst/>
              <a:cxnLst>
                <a:cxn ang="0">
                  <a:pos x="148" y="27"/>
                </a:cxn>
                <a:cxn ang="0">
                  <a:pos x="220" y="84"/>
                </a:cxn>
                <a:cxn ang="0">
                  <a:pos x="286" y="146"/>
                </a:cxn>
                <a:cxn ang="0">
                  <a:pos x="347" y="213"/>
                </a:cxn>
                <a:cxn ang="0">
                  <a:pos x="340" y="246"/>
                </a:cxn>
                <a:cxn ang="0">
                  <a:pos x="271" y="241"/>
                </a:cxn>
                <a:cxn ang="0">
                  <a:pos x="207" y="240"/>
                </a:cxn>
                <a:cxn ang="0">
                  <a:pos x="147" y="244"/>
                </a:cxn>
                <a:cxn ang="0">
                  <a:pos x="88" y="250"/>
                </a:cxn>
                <a:cxn ang="0">
                  <a:pos x="29" y="260"/>
                </a:cxn>
                <a:cxn ang="0">
                  <a:pos x="16" y="291"/>
                </a:cxn>
                <a:cxn ang="0">
                  <a:pos x="46" y="345"/>
                </a:cxn>
                <a:cxn ang="0">
                  <a:pos x="73" y="399"/>
                </a:cxn>
                <a:cxn ang="0">
                  <a:pos x="97" y="455"/>
                </a:cxn>
                <a:cxn ang="0">
                  <a:pos x="134" y="496"/>
                </a:cxn>
                <a:cxn ang="0">
                  <a:pos x="185" y="521"/>
                </a:cxn>
                <a:cxn ang="0">
                  <a:pos x="235" y="550"/>
                </a:cxn>
                <a:cxn ang="0">
                  <a:pos x="282" y="581"/>
                </a:cxn>
                <a:cxn ang="0">
                  <a:pos x="329" y="594"/>
                </a:cxn>
                <a:cxn ang="0">
                  <a:pos x="377" y="588"/>
                </a:cxn>
                <a:cxn ang="0">
                  <a:pos x="425" y="584"/>
                </a:cxn>
                <a:cxn ang="0">
                  <a:pos x="472" y="581"/>
                </a:cxn>
                <a:cxn ang="0">
                  <a:pos x="509" y="581"/>
                </a:cxn>
                <a:cxn ang="0">
                  <a:pos x="536" y="581"/>
                </a:cxn>
                <a:cxn ang="0">
                  <a:pos x="533" y="538"/>
                </a:cxn>
                <a:cxn ang="0">
                  <a:pos x="497" y="451"/>
                </a:cxn>
                <a:cxn ang="0">
                  <a:pos x="454" y="367"/>
                </a:cxn>
                <a:cxn ang="0">
                  <a:pos x="403" y="288"/>
                </a:cxn>
                <a:cxn ang="0">
                  <a:pos x="370" y="225"/>
                </a:cxn>
                <a:cxn ang="0">
                  <a:pos x="359" y="179"/>
                </a:cxn>
                <a:cxn ang="0">
                  <a:pos x="346" y="133"/>
                </a:cxn>
                <a:cxn ang="0">
                  <a:pos x="331" y="88"/>
                </a:cxn>
                <a:cxn ang="0">
                  <a:pos x="297" y="55"/>
                </a:cxn>
                <a:cxn ang="0">
                  <a:pos x="244" y="35"/>
                </a:cxn>
                <a:cxn ang="0">
                  <a:pos x="190" y="19"/>
                </a:cxn>
                <a:cxn ang="0">
                  <a:pos x="137" y="5"/>
                </a:cxn>
              </a:cxnLst>
              <a:rect l="0" t="0" r="r" b="b"/>
              <a:pathLst>
                <a:path w="549" h="598">
                  <a:moveTo>
                    <a:pt x="110" y="0"/>
                  </a:moveTo>
                  <a:lnTo>
                    <a:pt x="148" y="27"/>
                  </a:lnTo>
                  <a:lnTo>
                    <a:pt x="185" y="55"/>
                  </a:lnTo>
                  <a:lnTo>
                    <a:pt x="220" y="84"/>
                  </a:lnTo>
                  <a:lnTo>
                    <a:pt x="254" y="114"/>
                  </a:lnTo>
                  <a:lnTo>
                    <a:pt x="286" y="146"/>
                  </a:lnTo>
                  <a:lnTo>
                    <a:pt x="318" y="179"/>
                  </a:lnTo>
                  <a:lnTo>
                    <a:pt x="347" y="213"/>
                  </a:lnTo>
                  <a:lnTo>
                    <a:pt x="375" y="249"/>
                  </a:lnTo>
                  <a:lnTo>
                    <a:pt x="340" y="246"/>
                  </a:lnTo>
                  <a:lnTo>
                    <a:pt x="306" y="242"/>
                  </a:lnTo>
                  <a:lnTo>
                    <a:pt x="271" y="241"/>
                  </a:lnTo>
                  <a:lnTo>
                    <a:pt x="236" y="240"/>
                  </a:lnTo>
                  <a:lnTo>
                    <a:pt x="207" y="240"/>
                  </a:lnTo>
                  <a:lnTo>
                    <a:pt x="176" y="242"/>
                  </a:lnTo>
                  <a:lnTo>
                    <a:pt x="147" y="244"/>
                  </a:lnTo>
                  <a:lnTo>
                    <a:pt x="118" y="247"/>
                  </a:lnTo>
                  <a:lnTo>
                    <a:pt x="88" y="250"/>
                  </a:lnTo>
                  <a:lnTo>
                    <a:pt x="59" y="254"/>
                  </a:lnTo>
                  <a:lnTo>
                    <a:pt x="29" y="260"/>
                  </a:lnTo>
                  <a:lnTo>
                    <a:pt x="0" y="266"/>
                  </a:lnTo>
                  <a:lnTo>
                    <a:pt x="16" y="291"/>
                  </a:lnTo>
                  <a:lnTo>
                    <a:pt x="32" y="318"/>
                  </a:lnTo>
                  <a:lnTo>
                    <a:pt x="46" y="345"/>
                  </a:lnTo>
                  <a:lnTo>
                    <a:pt x="60" y="372"/>
                  </a:lnTo>
                  <a:lnTo>
                    <a:pt x="73" y="399"/>
                  </a:lnTo>
                  <a:lnTo>
                    <a:pt x="86" y="427"/>
                  </a:lnTo>
                  <a:lnTo>
                    <a:pt x="97" y="455"/>
                  </a:lnTo>
                  <a:lnTo>
                    <a:pt x="108" y="484"/>
                  </a:lnTo>
                  <a:lnTo>
                    <a:pt x="134" y="496"/>
                  </a:lnTo>
                  <a:lnTo>
                    <a:pt x="160" y="508"/>
                  </a:lnTo>
                  <a:lnTo>
                    <a:pt x="185" y="521"/>
                  </a:lnTo>
                  <a:lnTo>
                    <a:pt x="210" y="535"/>
                  </a:lnTo>
                  <a:lnTo>
                    <a:pt x="235" y="550"/>
                  </a:lnTo>
                  <a:lnTo>
                    <a:pt x="259" y="565"/>
                  </a:lnTo>
                  <a:lnTo>
                    <a:pt x="282" y="581"/>
                  </a:lnTo>
                  <a:lnTo>
                    <a:pt x="305" y="598"/>
                  </a:lnTo>
                  <a:lnTo>
                    <a:pt x="329" y="594"/>
                  </a:lnTo>
                  <a:lnTo>
                    <a:pt x="353" y="591"/>
                  </a:lnTo>
                  <a:lnTo>
                    <a:pt x="377" y="588"/>
                  </a:lnTo>
                  <a:lnTo>
                    <a:pt x="401" y="586"/>
                  </a:lnTo>
                  <a:lnTo>
                    <a:pt x="425" y="584"/>
                  </a:lnTo>
                  <a:lnTo>
                    <a:pt x="448" y="583"/>
                  </a:lnTo>
                  <a:lnTo>
                    <a:pt x="472" y="581"/>
                  </a:lnTo>
                  <a:lnTo>
                    <a:pt x="496" y="581"/>
                  </a:lnTo>
                  <a:lnTo>
                    <a:pt x="509" y="581"/>
                  </a:lnTo>
                  <a:lnTo>
                    <a:pt x="523" y="581"/>
                  </a:lnTo>
                  <a:lnTo>
                    <a:pt x="536" y="581"/>
                  </a:lnTo>
                  <a:lnTo>
                    <a:pt x="549" y="583"/>
                  </a:lnTo>
                  <a:lnTo>
                    <a:pt x="533" y="538"/>
                  </a:lnTo>
                  <a:lnTo>
                    <a:pt x="517" y="494"/>
                  </a:lnTo>
                  <a:lnTo>
                    <a:pt x="497" y="451"/>
                  </a:lnTo>
                  <a:lnTo>
                    <a:pt x="477" y="409"/>
                  </a:lnTo>
                  <a:lnTo>
                    <a:pt x="454" y="367"/>
                  </a:lnTo>
                  <a:lnTo>
                    <a:pt x="429" y="327"/>
                  </a:lnTo>
                  <a:lnTo>
                    <a:pt x="403" y="288"/>
                  </a:lnTo>
                  <a:lnTo>
                    <a:pt x="375" y="249"/>
                  </a:lnTo>
                  <a:lnTo>
                    <a:pt x="370" y="225"/>
                  </a:lnTo>
                  <a:lnTo>
                    <a:pt x="364" y="203"/>
                  </a:lnTo>
                  <a:lnTo>
                    <a:pt x="359" y="179"/>
                  </a:lnTo>
                  <a:lnTo>
                    <a:pt x="352" y="156"/>
                  </a:lnTo>
                  <a:lnTo>
                    <a:pt x="346" y="133"/>
                  </a:lnTo>
                  <a:lnTo>
                    <a:pt x="338" y="111"/>
                  </a:lnTo>
                  <a:lnTo>
                    <a:pt x="331" y="88"/>
                  </a:lnTo>
                  <a:lnTo>
                    <a:pt x="323" y="65"/>
                  </a:lnTo>
                  <a:lnTo>
                    <a:pt x="297" y="55"/>
                  </a:lnTo>
                  <a:lnTo>
                    <a:pt x="270" y="45"/>
                  </a:lnTo>
                  <a:lnTo>
                    <a:pt x="244" y="35"/>
                  </a:lnTo>
                  <a:lnTo>
                    <a:pt x="217" y="27"/>
                  </a:lnTo>
                  <a:lnTo>
                    <a:pt x="190" y="19"/>
                  </a:lnTo>
                  <a:lnTo>
                    <a:pt x="163" y="11"/>
                  </a:lnTo>
                  <a:lnTo>
                    <a:pt x="137" y="5"/>
                  </a:lnTo>
                  <a:lnTo>
                    <a:pt x="110" y="0"/>
                  </a:lnTo>
                  <a:close/>
                </a:path>
              </a:pathLst>
            </a:custGeom>
            <a:solidFill>
              <a:srgbClr val="ED750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260"/>
            <p:cNvSpPr>
              <a:spLocks/>
            </p:cNvSpPr>
            <p:nvPr userDrawn="1"/>
          </p:nvSpPr>
          <p:spPr bwMode="auto">
            <a:xfrm>
              <a:off x="5136" y="3315"/>
              <a:ext cx="65" cy="5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3" y="38"/>
                </a:cxn>
                <a:cxn ang="0">
                  <a:pos x="24" y="76"/>
                </a:cxn>
                <a:cxn ang="0">
                  <a:pos x="35" y="114"/>
                </a:cxn>
                <a:cxn ang="0">
                  <a:pos x="43" y="152"/>
                </a:cxn>
                <a:cxn ang="0">
                  <a:pos x="43" y="152"/>
                </a:cxn>
                <a:cxn ang="0">
                  <a:pos x="43" y="152"/>
                </a:cxn>
                <a:cxn ang="0">
                  <a:pos x="43" y="152"/>
                </a:cxn>
                <a:cxn ang="0">
                  <a:pos x="43" y="152"/>
                </a:cxn>
                <a:cxn ang="0">
                  <a:pos x="81" y="141"/>
                </a:cxn>
                <a:cxn ang="0">
                  <a:pos x="120" y="131"/>
                </a:cxn>
                <a:cxn ang="0">
                  <a:pos x="158" y="121"/>
                </a:cxn>
                <a:cxn ang="0">
                  <a:pos x="197" y="114"/>
                </a:cxn>
                <a:cxn ang="0">
                  <a:pos x="174" y="97"/>
                </a:cxn>
                <a:cxn ang="0">
                  <a:pos x="151" y="81"/>
                </a:cxn>
                <a:cxn ang="0">
                  <a:pos x="127" y="66"/>
                </a:cxn>
                <a:cxn ang="0">
                  <a:pos x="102" y="51"/>
                </a:cxn>
                <a:cxn ang="0">
                  <a:pos x="77" y="37"/>
                </a:cxn>
                <a:cxn ang="0">
                  <a:pos x="52" y="24"/>
                </a:cxn>
                <a:cxn ang="0">
                  <a:pos x="26" y="12"/>
                </a:cxn>
                <a:cxn ang="0">
                  <a:pos x="0" y="0"/>
                </a:cxn>
              </a:cxnLst>
              <a:rect l="0" t="0" r="r" b="b"/>
              <a:pathLst>
                <a:path w="197" h="152">
                  <a:moveTo>
                    <a:pt x="0" y="0"/>
                  </a:moveTo>
                  <a:lnTo>
                    <a:pt x="13" y="38"/>
                  </a:lnTo>
                  <a:lnTo>
                    <a:pt x="24" y="76"/>
                  </a:lnTo>
                  <a:lnTo>
                    <a:pt x="35" y="114"/>
                  </a:lnTo>
                  <a:lnTo>
                    <a:pt x="43" y="152"/>
                  </a:lnTo>
                  <a:lnTo>
                    <a:pt x="43" y="152"/>
                  </a:lnTo>
                  <a:lnTo>
                    <a:pt x="43" y="152"/>
                  </a:lnTo>
                  <a:lnTo>
                    <a:pt x="43" y="152"/>
                  </a:lnTo>
                  <a:lnTo>
                    <a:pt x="43" y="152"/>
                  </a:lnTo>
                  <a:lnTo>
                    <a:pt x="81" y="141"/>
                  </a:lnTo>
                  <a:lnTo>
                    <a:pt x="120" y="131"/>
                  </a:lnTo>
                  <a:lnTo>
                    <a:pt x="158" y="121"/>
                  </a:lnTo>
                  <a:lnTo>
                    <a:pt x="197" y="114"/>
                  </a:lnTo>
                  <a:lnTo>
                    <a:pt x="174" y="97"/>
                  </a:lnTo>
                  <a:lnTo>
                    <a:pt x="151" y="81"/>
                  </a:lnTo>
                  <a:lnTo>
                    <a:pt x="127" y="66"/>
                  </a:lnTo>
                  <a:lnTo>
                    <a:pt x="102" y="51"/>
                  </a:lnTo>
                  <a:lnTo>
                    <a:pt x="77" y="37"/>
                  </a:lnTo>
                  <a:lnTo>
                    <a:pt x="52" y="24"/>
                  </a:lnTo>
                  <a:lnTo>
                    <a:pt x="26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540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261"/>
            <p:cNvSpPr>
              <a:spLocks/>
            </p:cNvSpPr>
            <p:nvPr userDrawn="1"/>
          </p:nvSpPr>
          <p:spPr bwMode="auto">
            <a:xfrm>
              <a:off x="5015" y="3147"/>
              <a:ext cx="210" cy="96"/>
            </a:xfrm>
            <a:custGeom>
              <a:avLst/>
              <a:gdLst/>
              <a:ahLst/>
              <a:cxnLst>
                <a:cxn ang="0">
                  <a:pos x="150" y="0"/>
                </a:cxn>
                <a:cxn ang="0">
                  <a:pos x="113" y="0"/>
                </a:cxn>
                <a:cxn ang="0">
                  <a:pos x="75" y="2"/>
                </a:cxn>
                <a:cxn ang="0">
                  <a:pos x="37" y="5"/>
                </a:cxn>
                <a:cxn ang="0">
                  <a:pos x="0" y="10"/>
                </a:cxn>
                <a:cxn ang="0">
                  <a:pos x="0" y="10"/>
                </a:cxn>
                <a:cxn ang="0">
                  <a:pos x="0" y="10"/>
                </a:cxn>
                <a:cxn ang="0">
                  <a:pos x="37" y="40"/>
                </a:cxn>
                <a:cxn ang="0">
                  <a:pos x="73" y="70"/>
                </a:cxn>
                <a:cxn ang="0">
                  <a:pos x="106" y="104"/>
                </a:cxn>
                <a:cxn ang="0">
                  <a:pos x="139" y="137"/>
                </a:cxn>
                <a:cxn ang="0">
                  <a:pos x="170" y="173"/>
                </a:cxn>
                <a:cxn ang="0">
                  <a:pos x="199" y="209"/>
                </a:cxn>
                <a:cxn ang="0">
                  <a:pos x="227" y="247"/>
                </a:cxn>
                <a:cxn ang="0">
                  <a:pos x="254" y="287"/>
                </a:cxn>
                <a:cxn ang="0">
                  <a:pos x="283" y="281"/>
                </a:cxn>
                <a:cxn ang="0">
                  <a:pos x="313" y="275"/>
                </a:cxn>
                <a:cxn ang="0">
                  <a:pos x="342" y="271"/>
                </a:cxn>
                <a:cxn ang="0">
                  <a:pos x="372" y="268"/>
                </a:cxn>
                <a:cxn ang="0">
                  <a:pos x="401" y="265"/>
                </a:cxn>
                <a:cxn ang="0">
                  <a:pos x="430" y="263"/>
                </a:cxn>
                <a:cxn ang="0">
                  <a:pos x="461" y="261"/>
                </a:cxn>
                <a:cxn ang="0">
                  <a:pos x="490" y="261"/>
                </a:cxn>
                <a:cxn ang="0">
                  <a:pos x="525" y="262"/>
                </a:cxn>
                <a:cxn ang="0">
                  <a:pos x="560" y="263"/>
                </a:cxn>
                <a:cxn ang="0">
                  <a:pos x="594" y="267"/>
                </a:cxn>
                <a:cxn ang="0">
                  <a:pos x="629" y="270"/>
                </a:cxn>
                <a:cxn ang="0">
                  <a:pos x="601" y="234"/>
                </a:cxn>
                <a:cxn ang="0">
                  <a:pos x="572" y="200"/>
                </a:cxn>
                <a:cxn ang="0">
                  <a:pos x="540" y="167"/>
                </a:cxn>
                <a:cxn ang="0">
                  <a:pos x="508" y="135"/>
                </a:cxn>
                <a:cxn ang="0">
                  <a:pos x="474" y="105"/>
                </a:cxn>
                <a:cxn ang="0">
                  <a:pos x="439" y="76"/>
                </a:cxn>
                <a:cxn ang="0">
                  <a:pos x="402" y="48"/>
                </a:cxn>
                <a:cxn ang="0">
                  <a:pos x="364" y="21"/>
                </a:cxn>
                <a:cxn ang="0">
                  <a:pos x="337" y="16"/>
                </a:cxn>
                <a:cxn ang="0">
                  <a:pos x="310" y="12"/>
                </a:cxn>
                <a:cxn ang="0">
                  <a:pos x="283" y="8"/>
                </a:cxn>
                <a:cxn ang="0">
                  <a:pos x="258" y="4"/>
                </a:cxn>
                <a:cxn ang="0">
                  <a:pos x="231" y="2"/>
                </a:cxn>
                <a:cxn ang="0">
                  <a:pos x="204" y="1"/>
                </a:cxn>
                <a:cxn ang="0">
                  <a:pos x="177" y="0"/>
                </a:cxn>
                <a:cxn ang="0">
                  <a:pos x="150" y="0"/>
                </a:cxn>
              </a:cxnLst>
              <a:rect l="0" t="0" r="r" b="b"/>
              <a:pathLst>
                <a:path w="629" h="287">
                  <a:moveTo>
                    <a:pt x="150" y="0"/>
                  </a:moveTo>
                  <a:lnTo>
                    <a:pt x="113" y="0"/>
                  </a:lnTo>
                  <a:lnTo>
                    <a:pt x="75" y="2"/>
                  </a:lnTo>
                  <a:lnTo>
                    <a:pt x="37" y="5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37" y="40"/>
                  </a:lnTo>
                  <a:lnTo>
                    <a:pt x="73" y="70"/>
                  </a:lnTo>
                  <a:lnTo>
                    <a:pt x="106" y="104"/>
                  </a:lnTo>
                  <a:lnTo>
                    <a:pt x="139" y="137"/>
                  </a:lnTo>
                  <a:lnTo>
                    <a:pt x="170" y="173"/>
                  </a:lnTo>
                  <a:lnTo>
                    <a:pt x="199" y="209"/>
                  </a:lnTo>
                  <a:lnTo>
                    <a:pt x="227" y="247"/>
                  </a:lnTo>
                  <a:lnTo>
                    <a:pt x="254" y="287"/>
                  </a:lnTo>
                  <a:lnTo>
                    <a:pt x="283" y="281"/>
                  </a:lnTo>
                  <a:lnTo>
                    <a:pt x="313" y="275"/>
                  </a:lnTo>
                  <a:lnTo>
                    <a:pt x="342" y="271"/>
                  </a:lnTo>
                  <a:lnTo>
                    <a:pt x="372" y="268"/>
                  </a:lnTo>
                  <a:lnTo>
                    <a:pt x="401" y="265"/>
                  </a:lnTo>
                  <a:lnTo>
                    <a:pt x="430" y="263"/>
                  </a:lnTo>
                  <a:lnTo>
                    <a:pt x="461" y="261"/>
                  </a:lnTo>
                  <a:lnTo>
                    <a:pt x="490" y="261"/>
                  </a:lnTo>
                  <a:lnTo>
                    <a:pt x="525" y="262"/>
                  </a:lnTo>
                  <a:lnTo>
                    <a:pt x="560" y="263"/>
                  </a:lnTo>
                  <a:lnTo>
                    <a:pt x="594" y="267"/>
                  </a:lnTo>
                  <a:lnTo>
                    <a:pt x="629" y="270"/>
                  </a:lnTo>
                  <a:lnTo>
                    <a:pt x="601" y="234"/>
                  </a:lnTo>
                  <a:lnTo>
                    <a:pt x="572" y="200"/>
                  </a:lnTo>
                  <a:lnTo>
                    <a:pt x="540" y="167"/>
                  </a:lnTo>
                  <a:lnTo>
                    <a:pt x="508" y="135"/>
                  </a:lnTo>
                  <a:lnTo>
                    <a:pt x="474" y="105"/>
                  </a:lnTo>
                  <a:lnTo>
                    <a:pt x="439" y="76"/>
                  </a:lnTo>
                  <a:lnTo>
                    <a:pt x="402" y="48"/>
                  </a:lnTo>
                  <a:lnTo>
                    <a:pt x="364" y="21"/>
                  </a:lnTo>
                  <a:lnTo>
                    <a:pt x="337" y="16"/>
                  </a:lnTo>
                  <a:lnTo>
                    <a:pt x="310" y="12"/>
                  </a:lnTo>
                  <a:lnTo>
                    <a:pt x="283" y="8"/>
                  </a:lnTo>
                  <a:lnTo>
                    <a:pt x="258" y="4"/>
                  </a:lnTo>
                  <a:lnTo>
                    <a:pt x="231" y="2"/>
                  </a:lnTo>
                  <a:lnTo>
                    <a:pt x="204" y="1"/>
                  </a:lnTo>
                  <a:lnTo>
                    <a:pt x="177" y="0"/>
                  </a:lnTo>
                  <a:lnTo>
                    <a:pt x="150" y="0"/>
                  </a:lnTo>
                  <a:close/>
                </a:path>
              </a:pathLst>
            </a:custGeom>
            <a:solidFill>
              <a:srgbClr val="ED540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262"/>
            <p:cNvSpPr>
              <a:spLocks/>
            </p:cNvSpPr>
            <p:nvPr userDrawn="1"/>
          </p:nvSpPr>
          <p:spPr bwMode="auto">
            <a:xfrm>
              <a:off x="5225" y="3222"/>
              <a:ext cx="116" cy="50"/>
            </a:xfrm>
            <a:custGeom>
              <a:avLst/>
              <a:gdLst/>
              <a:ahLst/>
              <a:cxnLst>
                <a:cxn ang="0">
                  <a:pos x="186" y="0"/>
                </a:cxn>
                <a:cxn ang="0">
                  <a:pos x="162" y="4"/>
                </a:cxn>
                <a:cxn ang="0">
                  <a:pos x="138" y="8"/>
                </a:cxn>
                <a:cxn ang="0">
                  <a:pos x="116" y="14"/>
                </a:cxn>
                <a:cxn ang="0">
                  <a:pos x="92" y="19"/>
                </a:cxn>
                <a:cxn ang="0">
                  <a:pos x="69" y="25"/>
                </a:cxn>
                <a:cxn ang="0">
                  <a:pos x="46" y="32"/>
                </a:cxn>
                <a:cxn ang="0">
                  <a:pos x="23" y="38"/>
                </a:cxn>
                <a:cxn ang="0">
                  <a:pos x="0" y="46"/>
                </a:cxn>
                <a:cxn ang="0">
                  <a:pos x="45" y="52"/>
                </a:cxn>
                <a:cxn ang="0">
                  <a:pos x="90" y="61"/>
                </a:cxn>
                <a:cxn ang="0">
                  <a:pos x="134" y="72"/>
                </a:cxn>
                <a:cxn ang="0">
                  <a:pos x="178" y="84"/>
                </a:cxn>
                <a:cxn ang="0">
                  <a:pos x="221" y="98"/>
                </a:cxn>
                <a:cxn ang="0">
                  <a:pos x="265" y="114"/>
                </a:cxn>
                <a:cxn ang="0">
                  <a:pos x="307" y="131"/>
                </a:cxn>
                <a:cxn ang="0">
                  <a:pos x="349" y="151"/>
                </a:cxn>
                <a:cxn ang="0">
                  <a:pos x="331" y="130"/>
                </a:cxn>
                <a:cxn ang="0">
                  <a:pos x="311" y="111"/>
                </a:cxn>
                <a:cxn ang="0">
                  <a:pos x="292" y="90"/>
                </a:cxn>
                <a:cxn ang="0">
                  <a:pos x="271" y="72"/>
                </a:cxn>
                <a:cxn ang="0">
                  <a:pos x="251" y="52"/>
                </a:cxn>
                <a:cxn ang="0">
                  <a:pos x="229" y="34"/>
                </a:cxn>
                <a:cxn ang="0">
                  <a:pos x="207" y="17"/>
                </a:cxn>
                <a:cxn ang="0">
                  <a:pos x="186" y="0"/>
                </a:cxn>
              </a:cxnLst>
              <a:rect l="0" t="0" r="r" b="b"/>
              <a:pathLst>
                <a:path w="349" h="151">
                  <a:moveTo>
                    <a:pt x="186" y="0"/>
                  </a:moveTo>
                  <a:lnTo>
                    <a:pt x="162" y="4"/>
                  </a:lnTo>
                  <a:lnTo>
                    <a:pt x="138" y="8"/>
                  </a:lnTo>
                  <a:lnTo>
                    <a:pt x="116" y="14"/>
                  </a:lnTo>
                  <a:lnTo>
                    <a:pt x="92" y="19"/>
                  </a:lnTo>
                  <a:lnTo>
                    <a:pt x="69" y="25"/>
                  </a:lnTo>
                  <a:lnTo>
                    <a:pt x="46" y="32"/>
                  </a:lnTo>
                  <a:lnTo>
                    <a:pt x="23" y="38"/>
                  </a:lnTo>
                  <a:lnTo>
                    <a:pt x="0" y="46"/>
                  </a:lnTo>
                  <a:lnTo>
                    <a:pt x="45" y="52"/>
                  </a:lnTo>
                  <a:lnTo>
                    <a:pt x="90" y="61"/>
                  </a:lnTo>
                  <a:lnTo>
                    <a:pt x="134" y="72"/>
                  </a:lnTo>
                  <a:lnTo>
                    <a:pt x="178" y="84"/>
                  </a:lnTo>
                  <a:lnTo>
                    <a:pt x="221" y="98"/>
                  </a:lnTo>
                  <a:lnTo>
                    <a:pt x="265" y="114"/>
                  </a:lnTo>
                  <a:lnTo>
                    <a:pt x="307" y="131"/>
                  </a:lnTo>
                  <a:lnTo>
                    <a:pt x="349" y="151"/>
                  </a:lnTo>
                  <a:lnTo>
                    <a:pt x="331" y="130"/>
                  </a:lnTo>
                  <a:lnTo>
                    <a:pt x="311" y="111"/>
                  </a:lnTo>
                  <a:lnTo>
                    <a:pt x="292" y="90"/>
                  </a:lnTo>
                  <a:lnTo>
                    <a:pt x="271" y="72"/>
                  </a:lnTo>
                  <a:lnTo>
                    <a:pt x="251" y="52"/>
                  </a:lnTo>
                  <a:lnTo>
                    <a:pt x="229" y="34"/>
                  </a:lnTo>
                  <a:lnTo>
                    <a:pt x="207" y="17"/>
                  </a:lnTo>
                  <a:lnTo>
                    <a:pt x="186" y="0"/>
                  </a:lnTo>
                  <a:close/>
                </a:path>
              </a:pathLst>
            </a:custGeom>
            <a:solidFill>
              <a:srgbClr val="ED750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263"/>
            <p:cNvSpPr>
              <a:spLocks/>
            </p:cNvSpPr>
            <p:nvPr userDrawn="1"/>
          </p:nvSpPr>
          <p:spPr bwMode="auto">
            <a:xfrm>
              <a:off x="5207" y="3176"/>
              <a:ext cx="80" cy="6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" y="23"/>
                </a:cxn>
                <a:cxn ang="0">
                  <a:pos x="15" y="46"/>
                </a:cxn>
                <a:cxn ang="0">
                  <a:pos x="23" y="68"/>
                </a:cxn>
                <a:cxn ang="0">
                  <a:pos x="29" y="91"/>
                </a:cxn>
                <a:cxn ang="0">
                  <a:pos x="36" y="114"/>
                </a:cxn>
                <a:cxn ang="0">
                  <a:pos x="41" y="138"/>
                </a:cxn>
                <a:cxn ang="0">
                  <a:pos x="47" y="160"/>
                </a:cxn>
                <a:cxn ang="0">
                  <a:pos x="52" y="184"/>
                </a:cxn>
                <a:cxn ang="0">
                  <a:pos x="75" y="176"/>
                </a:cxn>
                <a:cxn ang="0">
                  <a:pos x="98" y="170"/>
                </a:cxn>
                <a:cxn ang="0">
                  <a:pos x="121" y="163"/>
                </a:cxn>
                <a:cxn ang="0">
                  <a:pos x="144" y="157"/>
                </a:cxn>
                <a:cxn ang="0">
                  <a:pos x="168" y="152"/>
                </a:cxn>
                <a:cxn ang="0">
                  <a:pos x="190" y="146"/>
                </a:cxn>
                <a:cxn ang="0">
                  <a:pos x="214" y="142"/>
                </a:cxn>
                <a:cxn ang="0">
                  <a:pos x="238" y="138"/>
                </a:cxn>
                <a:cxn ang="0">
                  <a:pos x="210" y="117"/>
                </a:cxn>
                <a:cxn ang="0">
                  <a:pos x="182" y="98"/>
                </a:cxn>
                <a:cxn ang="0">
                  <a:pos x="152" y="79"/>
                </a:cxn>
                <a:cxn ang="0">
                  <a:pos x="122" y="62"/>
                </a:cxn>
                <a:cxn ang="0">
                  <a:pos x="92" y="45"/>
                </a:cxn>
                <a:cxn ang="0">
                  <a:pos x="62" y="28"/>
                </a:cxn>
                <a:cxn ang="0">
                  <a:pos x="32" y="14"/>
                </a:cxn>
                <a:cxn ang="0">
                  <a:pos x="0" y="0"/>
                </a:cxn>
              </a:cxnLst>
              <a:rect l="0" t="0" r="r" b="b"/>
              <a:pathLst>
                <a:path w="238" h="184">
                  <a:moveTo>
                    <a:pt x="0" y="0"/>
                  </a:moveTo>
                  <a:lnTo>
                    <a:pt x="8" y="23"/>
                  </a:lnTo>
                  <a:lnTo>
                    <a:pt x="15" y="46"/>
                  </a:lnTo>
                  <a:lnTo>
                    <a:pt x="23" y="68"/>
                  </a:lnTo>
                  <a:lnTo>
                    <a:pt x="29" y="91"/>
                  </a:lnTo>
                  <a:lnTo>
                    <a:pt x="36" y="114"/>
                  </a:lnTo>
                  <a:lnTo>
                    <a:pt x="41" y="138"/>
                  </a:lnTo>
                  <a:lnTo>
                    <a:pt x="47" y="160"/>
                  </a:lnTo>
                  <a:lnTo>
                    <a:pt x="52" y="184"/>
                  </a:lnTo>
                  <a:lnTo>
                    <a:pt x="75" y="176"/>
                  </a:lnTo>
                  <a:lnTo>
                    <a:pt x="98" y="170"/>
                  </a:lnTo>
                  <a:lnTo>
                    <a:pt x="121" y="163"/>
                  </a:lnTo>
                  <a:lnTo>
                    <a:pt x="144" y="157"/>
                  </a:lnTo>
                  <a:lnTo>
                    <a:pt x="168" y="152"/>
                  </a:lnTo>
                  <a:lnTo>
                    <a:pt x="190" y="146"/>
                  </a:lnTo>
                  <a:lnTo>
                    <a:pt x="214" y="142"/>
                  </a:lnTo>
                  <a:lnTo>
                    <a:pt x="238" y="138"/>
                  </a:lnTo>
                  <a:lnTo>
                    <a:pt x="210" y="117"/>
                  </a:lnTo>
                  <a:lnTo>
                    <a:pt x="182" y="98"/>
                  </a:lnTo>
                  <a:lnTo>
                    <a:pt x="152" y="79"/>
                  </a:lnTo>
                  <a:lnTo>
                    <a:pt x="122" y="62"/>
                  </a:lnTo>
                  <a:lnTo>
                    <a:pt x="92" y="45"/>
                  </a:lnTo>
                  <a:lnTo>
                    <a:pt x="62" y="28"/>
                  </a:lnTo>
                  <a:lnTo>
                    <a:pt x="32" y="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540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264"/>
            <p:cNvSpPr>
              <a:spLocks/>
            </p:cNvSpPr>
            <p:nvPr userDrawn="1"/>
          </p:nvSpPr>
          <p:spPr bwMode="auto">
            <a:xfrm>
              <a:off x="5225" y="3237"/>
              <a:ext cx="180" cy="13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8" y="39"/>
                </a:cxn>
                <a:cxn ang="0">
                  <a:pos x="54" y="78"/>
                </a:cxn>
                <a:cxn ang="0">
                  <a:pos x="79" y="118"/>
                </a:cxn>
                <a:cxn ang="0">
                  <a:pos x="102" y="160"/>
                </a:cxn>
                <a:cxn ang="0">
                  <a:pos x="122" y="202"/>
                </a:cxn>
                <a:cxn ang="0">
                  <a:pos x="142" y="245"/>
                </a:cxn>
                <a:cxn ang="0">
                  <a:pos x="158" y="289"/>
                </a:cxn>
                <a:cxn ang="0">
                  <a:pos x="174" y="334"/>
                </a:cxn>
                <a:cxn ang="0">
                  <a:pos x="220" y="337"/>
                </a:cxn>
                <a:cxn ang="0">
                  <a:pos x="268" y="342"/>
                </a:cxn>
                <a:cxn ang="0">
                  <a:pos x="314" y="350"/>
                </a:cxn>
                <a:cxn ang="0">
                  <a:pos x="361" y="358"/>
                </a:cxn>
                <a:cxn ang="0">
                  <a:pos x="406" y="369"/>
                </a:cxn>
                <a:cxn ang="0">
                  <a:pos x="451" y="382"/>
                </a:cxn>
                <a:cxn ang="0">
                  <a:pos x="497" y="397"/>
                </a:cxn>
                <a:cxn ang="0">
                  <a:pos x="540" y="414"/>
                </a:cxn>
                <a:cxn ang="0">
                  <a:pos x="523" y="372"/>
                </a:cxn>
                <a:cxn ang="0">
                  <a:pos x="502" y="332"/>
                </a:cxn>
                <a:cxn ang="0">
                  <a:pos x="481" y="291"/>
                </a:cxn>
                <a:cxn ang="0">
                  <a:pos x="458" y="253"/>
                </a:cxn>
                <a:cxn ang="0">
                  <a:pos x="433" y="214"/>
                </a:cxn>
                <a:cxn ang="0">
                  <a:pos x="406" y="177"/>
                </a:cxn>
                <a:cxn ang="0">
                  <a:pos x="378" y="140"/>
                </a:cxn>
                <a:cxn ang="0">
                  <a:pos x="349" y="105"/>
                </a:cxn>
                <a:cxn ang="0">
                  <a:pos x="307" y="85"/>
                </a:cxn>
                <a:cxn ang="0">
                  <a:pos x="265" y="68"/>
                </a:cxn>
                <a:cxn ang="0">
                  <a:pos x="221" y="52"/>
                </a:cxn>
                <a:cxn ang="0">
                  <a:pos x="178" y="38"/>
                </a:cxn>
                <a:cxn ang="0">
                  <a:pos x="134" y="26"/>
                </a:cxn>
                <a:cxn ang="0">
                  <a:pos x="90" y="15"/>
                </a:cxn>
                <a:cxn ang="0">
                  <a:pos x="45" y="6"/>
                </a:cxn>
                <a:cxn ang="0">
                  <a:pos x="0" y="0"/>
                </a:cxn>
              </a:cxnLst>
              <a:rect l="0" t="0" r="r" b="b"/>
              <a:pathLst>
                <a:path w="540" h="414">
                  <a:moveTo>
                    <a:pt x="0" y="0"/>
                  </a:moveTo>
                  <a:lnTo>
                    <a:pt x="28" y="39"/>
                  </a:lnTo>
                  <a:lnTo>
                    <a:pt x="54" y="78"/>
                  </a:lnTo>
                  <a:lnTo>
                    <a:pt x="79" y="118"/>
                  </a:lnTo>
                  <a:lnTo>
                    <a:pt x="102" y="160"/>
                  </a:lnTo>
                  <a:lnTo>
                    <a:pt x="122" y="202"/>
                  </a:lnTo>
                  <a:lnTo>
                    <a:pt x="142" y="245"/>
                  </a:lnTo>
                  <a:lnTo>
                    <a:pt x="158" y="289"/>
                  </a:lnTo>
                  <a:lnTo>
                    <a:pt x="174" y="334"/>
                  </a:lnTo>
                  <a:lnTo>
                    <a:pt x="220" y="337"/>
                  </a:lnTo>
                  <a:lnTo>
                    <a:pt x="268" y="342"/>
                  </a:lnTo>
                  <a:lnTo>
                    <a:pt x="314" y="350"/>
                  </a:lnTo>
                  <a:lnTo>
                    <a:pt x="361" y="358"/>
                  </a:lnTo>
                  <a:lnTo>
                    <a:pt x="406" y="369"/>
                  </a:lnTo>
                  <a:lnTo>
                    <a:pt x="451" y="382"/>
                  </a:lnTo>
                  <a:lnTo>
                    <a:pt x="497" y="397"/>
                  </a:lnTo>
                  <a:lnTo>
                    <a:pt x="540" y="414"/>
                  </a:lnTo>
                  <a:lnTo>
                    <a:pt x="523" y="372"/>
                  </a:lnTo>
                  <a:lnTo>
                    <a:pt x="502" y="332"/>
                  </a:lnTo>
                  <a:lnTo>
                    <a:pt x="481" y="291"/>
                  </a:lnTo>
                  <a:lnTo>
                    <a:pt x="458" y="253"/>
                  </a:lnTo>
                  <a:lnTo>
                    <a:pt x="433" y="214"/>
                  </a:lnTo>
                  <a:lnTo>
                    <a:pt x="406" y="177"/>
                  </a:lnTo>
                  <a:lnTo>
                    <a:pt x="378" y="140"/>
                  </a:lnTo>
                  <a:lnTo>
                    <a:pt x="349" y="105"/>
                  </a:lnTo>
                  <a:lnTo>
                    <a:pt x="307" y="85"/>
                  </a:lnTo>
                  <a:lnTo>
                    <a:pt x="265" y="68"/>
                  </a:lnTo>
                  <a:lnTo>
                    <a:pt x="221" y="52"/>
                  </a:lnTo>
                  <a:lnTo>
                    <a:pt x="178" y="38"/>
                  </a:lnTo>
                  <a:lnTo>
                    <a:pt x="134" y="26"/>
                  </a:lnTo>
                  <a:lnTo>
                    <a:pt x="90" y="15"/>
                  </a:lnTo>
                  <a:lnTo>
                    <a:pt x="45" y="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540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265"/>
            <p:cNvSpPr>
              <a:spLocks noEditPoints="1"/>
            </p:cNvSpPr>
            <p:nvPr userDrawn="1"/>
          </p:nvSpPr>
          <p:spPr bwMode="auto">
            <a:xfrm>
              <a:off x="4976" y="2411"/>
              <a:ext cx="423" cy="310"/>
            </a:xfrm>
            <a:custGeom>
              <a:avLst/>
              <a:gdLst/>
              <a:ahLst/>
              <a:cxnLst>
                <a:cxn ang="0">
                  <a:pos x="849" y="181"/>
                </a:cxn>
                <a:cxn ang="0">
                  <a:pos x="737" y="241"/>
                </a:cxn>
                <a:cxn ang="0">
                  <a:pos x="629" y="308"/>
                </a:cxn>
                <a:cxn ang="0">
                  <a:pos x="629" y="308"/>
                </a:cxn>
                <a:cxn ang="0">
                  <a:pos x="547" y="321"/>
                </a:cxn>
                <a:cxn ang="0">
                  <a:pos x="426" y="347"/>
                </a:cxn>
                <a:cxn ang="0">
                  <a:pos x="306" y="380"/>
                </a:cxn>
                <a:cxn ang="0">
                  <a:pos x="189" y="421"/>
                </a:cxn>
                <a:cxn ang="0">
                  <a:pos x="74" y="470"/>
                </a:cxn>
                <a:cxn ang="0">
                  <a:pos x="39" y="543"/>
                </a:cxn>
                <a:cxn ang="0">
                  <a:pos x="150" y="659"/>
                </a:cxn>
                <a:cxn ang="0">
                  <a:pos x="251" y="784"/>
                </a:cxn>
                <a:cxn ang="0">
                  <a:pos x="332" y="836"/>
                </a:cxn>
                <a:cxn ang="0">
                  <a:pos x="406" y="850"/>
                </a:cxn>
                <a:cxn ang="0">
                  <a:pos x="479" y="868"/>
                </a:cxn>
                <a:cxn ang="0">
                  <a:pos x="552" y="890"/>
                </a:cxn>
                <a:cxn ang="0">
                  <a:pos x="623" y="914"/>
                </a:cxn>
                <a:cxn ang="0">
                  <a:pos x="719" y="909"/>
                </a:cxn>
                <a:cxn ang="0">
                  <a:pos x="869" y="852"/>
                </a:cxn>
                <a:cxn ang="0">
                  <a:pos x="1024" y="807"/>
                </a:cxn>
                <a:cxn ang="0">
                  <a:pos x="1029" y="726"/>
                </a:cxn>
                <a:cxn ang="0">
                  <a:pos x="954" y="627"/>
                </a:cxn>
                <a:cxn ang="0">
                  <a:pos x="873" y="532"/>
                </a:cxn>
                <a:cxn ang="0">
                  <a:pos x="786" y="443"/>
                </a:cxn>
                <a:cxn ang="0">
                  <a:pos x="694" y="360"/>
                </a:cxn>
                <a:cxn ang="0">
                  <a:pos x="662" y="304"/>
                </a:cxn>
                <a:cxn ang="0">
                  <a:pos x="760" y="294"/>
                </a:cxn>
                <a:cxn ang="0">
                  <a:pos x="859" y="290"/>
                </a:cxn>
                <a:cxn ang="0">
                  <a:pos x="987" y="292"/>
                </a:cxn>
                <a:cxn ang="0">
                  <a:pos x="1128" y="304"/>
                </a:cxn>
                <a:cxn ang="0">
                  <a:pos x="1270" y="326"/>
                </a:cxn>
                <a:cxn ang="0">
                  <a:pos x="1146" y="251"/>
                </a:cxn>
                <a:cxn ang="0">
                  <a:pos x="1014" y="183"/>
                </a:cxn>
                <a:cxn ang="0">
                  <a:pos x="191" y="0"/>
                </a:cxn>
                <a:cxn ang="0">
                  <a:pos x="97" y="3"/>
                </a:cxn>
                <a:cxn ang="0">
                  <a:pos x="141" y="32"/>
                </a:cxn>
                <a:cxn ang="0">
                  <a:pos x="254" y="79"/>
                </a:cxn>
                <a:cxn ang="0">
                  <a:pos x="362" y="133"/>
                </a:cxn>
                <a:cxn ang="0">
                  <a:pos x="465" y="194"/>
                </a:cxn>
                <a:cxn ang="0">
                  <a:pos x="566" y="259"/>
                </a:cxn>
                <a:cxn ang="0">
                  <a:pos x="610" y="269"/>
                </a:cxn>
                <a:cxn ang="0">
                  <a:pos x="548" y="159"/>
                </a:cxn>
                <a:cxn ang="0">
                  <a:pos x="480" y="53"/>
                </a:cxn>
                <a:cxn ang="0">
                  <a:pos x="391" y="10"/>
                </a:cxn>
                <a:cxn ang="0">
                  <a:pos x="290" y="3"/>
                </a:cxn>
                <a:cxn ang="0">
                  <a:pos x="191" y="0"/>
                </a:cxn>
              </a:cxnLst>
              <a:rect l="0" t="0" r="r" b="b"/>
              <a:pathLst>
                <a:path w="1270" h="932">
                  <a:moveTo>
                    <a:pt x="923" y="144"/>
                  </a:moveTo>
                  <a:lnTo>
                    <a:pt x="885" y="161"/>
                  </a:lnTo>
                  <a:lnTo>
                    <a:pt x="849" y="181"/>
                  </a:lnTo>
                  <a:lnTo>
                    <a:pt x="811" y="200"/>
                  </a:lnTo>
                  <a:lnTo>
                    <a:pt x="774" y="220"/>
                  </a:lnTo>
                  <a:lnTo>
                    <a:pt x="737" y="241"/>
                  </a:lnTo>
                  <a:lnTo>
                    <a:pt x="701" y="263"/>
                  </a:lnTo>
                  <a:lnTo>
                    <a:pt x="665" y="284"/>
                  </a:lnTo>
                  <a:lnTo>
                    <a:pt x="629" y="308"/>
                  </a:lnTo>
                  <a:lnTo>
                    <a:pt x="629" y="308"/>
                  </a:lnTo>
                  <a:lnTo>
                    <a:pt x="629" y="308"/>
                  </a:lnTo>
                  <a:lnTo>
                    <a:pt x="629" y="308"/>
                  </a:lnTo>
                  <a:lnTo>
                    <a:pt x="629" y="308"/>
                  </a:lnTo>
                  <a:lnTo>
                    <a:pt x="588" y="313"/>
                  </a:lnTo>
                  <a:lnTo>
                    <a:pt x="547" y="321"/>
                  </a:lnTo>
                  <a:lnTo>
                    <a:pt x="506" y="329"/>
                  </a:lnTo>
                  <a:lnTo>
                    <a:pt x="466" y="337"/>
                  </a:lnTo>
                  <a:lnTo>
                    <a:pt x="426" y="347"/>
                  </a:lnTo>
                  <a:lnTo>
                    <a:pt x="385" y="357"/>
                  </a:lnTo>
                  <a:lnTo>
                    <a:pt x="345" y="369"/>
                  </a:lnTo>
                  <a:lnTo>
                    <a:pt x="306" y="380"/>
                  </a:lnTo>
                  <a:lnTo>
                    <a:pt x="267" y="393"/>
                  </a:lnTo>
                  <a:lnTo>
                    <a:pt x="228" y="406"/>
                  </a:lnTo>
                  <a:lnTo>
                    <a:pt x="189" y="421"/>
                  </a:lnTo>
                  <a:lnTo>
                    <a:pt x="150" y="437"/>
                  </a:lnTo>
                  <a:lnTo>
                    <a:pt x="112" y="453"/>
                  </a:lnTo>
                  <a:lnTo>
                    <a:pt x="74" y="470"/>
                  </a:lnTo>
                  <a:lnTo>
                    <a:pt x="36" y="487"/>
                  </a:lnTo>
                  <a:lnTo>
                    <a:pt x="0" y="507"/>
                  </a:lnTo>
                  <a:lnTo>
                    <a:pt x="39" y="543"/>
                  </a:lnTo>
                  <a:lnTo>
                    <a:pt x="76" y="580"/>
                  </a:lnTo>
                  <a:lnTo>
                    <a:pt x="113" y="619"/>
                  </a:lnTo>
                  <a:lnTo>
                    <a:pt x="150" y="659"/>
                  </a:lnTo>
                  <a:lnTo>
                    <a:pt x="184" y="700"/>
                  </a:lnTo>
                  <a:lnTo>
                    <a:pt x="219" y="742"/>
                  </a:lnTo>
                  <a:lnTo>
                    <a:pt x="251" y="784"/>
                  </a:lnTo>
                  <a:lnTo>
                    <a:pt x="283" y="828"/>
                  </a:lnTo>
                  <a:lnTo>
                    <a:pt x="308" y="832"/>
                  </a:lnTo>
                  <a:lnTo>
                    <a:pt x="332" y="836"/>
                  </a:lnTo>
                  <a:lnTo>
                    <a:pt x="356" y="840"/>
                  </a:lnTo>
                  <a:lnTo>
                    <a:pt x="381" y="846"/>
                  </a:lnTo>
                  <a:lnTo>
                    <a:pt x="406" y="850"/>
                  </a:lnTo>
                  <a:lnTo>
                    <a:pt x="431" y="855"/>
                  </a:lnTo>
                  <a:lnTo>
                    <a:pt x="454" y="862"/>
                  </a:lnTo>
                  <a:lnTo>
                    <a:pt x="479" y="868"/>
                  </a:lnTo>
                  <a:lnTo>
                    <a:pt x="504" y="875"/>
                  </a:lnTo>
                  <a:lnTo>
                    <a:pt x="528" y="882"/>
                  </a:lnTo>
                  <a:lnTo>
                    <a:pt x="552" y="890"/>
                  </a:lnTo>
                  <a:lnTo>
                    <a:pt x="575" y="897"/>
                  </a:lnTo>
                  <a:lnTo>
                    <a:pt x="599" y="905"/>
                  </a:lnTo>
                  <a:lnTo>
                    <a:pt x="623" y="914"/>
                  </a:lnTo>
                  <a:lnTo>
                    <a:pt x="647" y="922"/>
                  </a:lnTo>
                  <a:lnTo>
                    <a:pt x="669" y="932"/>
                  </a:lnTo>
                  <a:lnTo>
                    <a:pt x="719" y="909"/>
                  </a:lnTo>
                  <a:lnTo>
                    <a:pt x="769" y="889"/>
                  </a:lnTo>
                  <a:lnTo>
                    <a:pt x="818" y="869"/>
                  </a:lnTo>
                  <a:lnTo>
                    <a:pt x="869" y="852"/>
                  </a:lnTo>
                  <a:lnTo>
                    <a:pt x="921" y="835"/>
                  </a:lnTo>
                  <a:lnTo>
                    <a:pt x="972" y="821"/>
                  </a:lnTo>
                  <a:lnTo>
                    <a:pt x="1024" y="807"/>
                  </a:lnTo>
                  <a:lnTo>
                    <a:pt x="1075" y="795"/>
                  </a:lnTo>
                  <a:lnTo>
                    <a:pt x="1053" y="760"/>
                  </a:lnTo>
                  <a:lnTo>
                    <a:pt x="1029" y="726"/>
                  </a:lnTo>
                  <a:lnTo>
                    <a:pt x="1005" y="692"/>
                  </a:lnTo>
                  <a:lnTo>
                    <a:pt x="980" y="659"/>
                  </a:lnTo>
                  <a:lnTo>
                    <a:pt x="954" y="627"/>
                  </a:lnTo>
                  <a:lnTo>
                    <a:pt x="927" y="594"/>
                  </a:lnTo>
                  <a:lnTo>
                    <a:pt x="900" y="563"/>
                  </a:lnTo>
                  <a:lnTo>
                    <a:pt x="873" y="532"/>
                  </a:lnTo>
                  <a:lnTo>
                    <a:pt x="845" y="501"/>
                  </a:lnTo>
                  <a:lnTo>
                    <a:pt x="816" y="472"/>
                  </a:lnTo>
                  <a:lnTo>
                    <a:pt x="786" y="443"/>
                  </a:lnTo>
                  <a:lnTo>
                    <a:pt x="756" y="415"/>
                  </a:lnTo>
                  <a:lnTo>
                    <a:pt x="726" y="387"/>
                  </a:lnTo>
                  <a:lnTo>
                    <a:pt x="694" y="360"/>
                  </a:lnTo>
                  <a:lnTo>
                    <a:pt x="662" y="333"/>
                  </a:lnTo>
                  <a:lnTo>
                    <a:pt x="629" y="308"/>
                  </a:lnTo>
                  <a:lnTo>
                    <a:pt x="662" y="304"/>
                  </a:lnTo>
                  <a:lnTo>
                    <a:pt x="695" y="299"/>
                  </a:lnTo>
                  <a:lnTo>
                    <a:pt x="728" y="296"/>
                  </a:lnTo>
                  <a:lnTo>
                    <a:pt x="760" y="294"/>
                  </a:lnTo>
                  <a:lnTo>
                    <a:pt x="794" y="292"/>
                  </a:lnTo>
                  <a:lnTo>
                    <a:pt x="827" y="291"/>
                  </a:lnTo>
                  <a:lnTo>
                    <a:pt x="859" y="290"/>
                  </a:lnTo>
                  <a:lnTo>
                    <a:pt x="893" y="290"/>
                  </a:lnTo>
                  <a:lnTo>
                    <a:pt x="939" y="290"/>
                  </a:lnTo>
                  <a:lnTo>
                    <a:pt x="987" y="292"/>
                  </a:lnTo>
                  <a:lnTo>
                    <a:pt x="1034" y="295"/>
                  </a:lnTo>
                  <a:lnTo>
                    <a:pt x="1081" y="298"/>
                  </a:lnTo>
                  <a:lnTo>
                    <a:pt x="1128" y="304"/>
                  </a:lnTo>
                  <a:lnTo>
                    <a:pt x="1176" y="310"/>
                  </a:lnTo>
                  <a:lnTo>
                    <a:pt x="1222" y="318"/>
                  </a:lnTo>
                  <a:lnTo>
                    <a:pt x="1270" y="326"/>
                  </a:lnTo>
                  <a:lnTo>
                    <a:pt x="1229" y="301"/>
                  </a:lnTo>
                  <a:lnTo>
                    <a:pt x="1188" y="275"/>
                  </a:lnTo>
                  <a:lnTo>
                    <a:pt x="1146" y="251"/>
                  </a:lnTo>
                  <a:lnTo>
                    <a:pt x="1102" y="227"/>
                  </a:lnTo>
                  <a:lnTo>
                    <a:pt x="1059" y="204"/>
                  </a:lnTo>
                  <a:lnTo>
                    <a:pt x="1014" y="183"/>
                  </a:lnTo>
                  <a:lnTo>
                    <a:pt x="970" y="163"/>
                  </a:lnTo>
                  <a:lnTo>
                    <a:pt x="923" y="144"/>
                  </a:lnTo>
                  <a:close/>
                  <a:moveTo>
                    <a:pt x="191" y="0"/>
                  </a:moveTo>
                  <a:lnTo>
                    <a:pt x="160" y="0"/>
                  </a:lnTo>
                  <a:lnTo>
                    <a:pt x="128" y="1"/>
                  </a:lnTo>
                  <a:lnTo>
                    <a:pt x="97" y="3"/>
                  </a:lnTo>
                  <a:lnTo>
                    <a:pt x="66" y="5"/>
                  </a:lnTo>
                  <a:lnTo>
                    <a:pt x="103" y="18"/>
                  </a:lnTo>
                  <a:lnTo>
                    <a:pt x="141" y="32"/>
                  </a:lnTo>
                  <a:lnTo>
                    <a:pt x="179" y="47"/>
                  </a:lnTo>
                  <a:lnTo>
                    <a:pt x="217" y="63"/>
                  </a:lnTo>
                  <a:lnTo>
                    <a:pt x="254" y="79"/>
                  </a:lnTo>
                  <a:lnTo>
                    <a:pt x="290" y="96"/>
                  </a:lnTo>
                  <a:lnTo>
                    <a:pt x="326" y="115"/>
                  </a:lnTo>
                  <a:lnTo>
                    <a:pt x="362" y="133"/>
                  </a:lnTo>
                  <a:lnTo>
                    <a:pt x="396" y="153"/>
                  </a:lnTo>
                  <a:lnTo>
                    <a:pt x="431" y="173"/>
                  </a:lnTo>
                  <a:lnTo>
                    <a:pt x="465" y="194"/>
                  </a:lnTo>
                  <a:lnTo>
                    <a:pt x="499" y="215"/>
                  </a:lnTo>
                  <a:lnTo>
                    <a:pt x="532" y="237"/>
                  </a:lnTo>
                  <a:lnTo>
                    <a:pt x="566" y="259"/>
                  </a:lnTo>
                  <a:lnTo>
                    <a:pt x="597" y="283"/>
                  </a:lnTo>
                  <a:lnTo>
                    <a:pt x="629" y="307"/>
                  </a:lnTo>
                  <a:lnTo>
                    <a:pt x="610" y="269"/>
                  </a:lnTo>
                  <a:lnTo>
                    <a:pt x="589" y="233"/>
                  </a:lnTo>
                  <a:lnTo>
                    <a:pt x="569" y="196"/>
                  </a:lnTo>
                  <a:lnTo>
                    <a:pt x="548" y="159"/>
                  </a:lnTo>
                  <a:lnTo>
                    <a:pt x="526" y="123"/>
                  </a:lnTo>
                  <a:lnTo>
                    <a:pt x="504" y="88"/>
                  </a:lnTo>
                  <a:lnTo>
                    <a:pt x="480" y="53"/>
                  </a:lnTo>
                  <a:lnTo>
                    <a:pt x="458" y="19"/>
                  </a:lnTo>
                  <a:lnTo>
                    <a:pt x="424" y="14"/>
                  </a:lnTo>
                  <a:lnTo>
                    <a:pt x="391" y="10"/>
                  </a:lnTo>
                  <a:lnTo>
                    <a:pt x="357" y="7"/>
                  </a:lnTo>
                  <a:lnTo>
                    <a:pt x="324" y="5"/>
                  </a:lnTo>
                  <a:lnTo>
                    <a:pt x="290" y="3"/>
                  </a:lnTo>
                  <a:lnTo>
                    <a:pt x="257" y="1"/>
                  </a:lnTo>
                  <a:lnTo>
                    <a:pt x="224" y="0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rgbClr val="ED750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266"/>
            <p:cNvSpPr>
              <a:spLocks/>
            </p:cNvSpPr>
            <p:nvPr userDrawn="1"/>
          </p:nvSpPr>
          <p:spPr bwMode="auto">
            <a:xfrm>
              <a:off x="4790" y="2412"/>
              <a:ext cx="396" cy="168"/>
            </a:xfrm>
            <a:custGeom>
              <a:avLst/>
              <a:gdLst/>
              <a:ahLst/>
              <a:cxnLst>
                <a:cxn ang="0">
                  <a:pos x="624" y="0"/>
                </a:cxn>
                <a:cxn ang="0">
                  <a:pos x="543" y="6"/>
                </a:cxn>
                <a:cxn ang="0">
                  <a:pos x="463" y="17"/>
                </a:cxn>
                <a:cxn ang="0">
                  <a:pos x="383" y="30"/>
                </a:cxn>
                <a:cxn ang="0">
                  <a:pos x="304" y="47"/>
                </a:cxn>
                <a:cxn ang="0">
                  <a:pos x="226" y="68"/>
                </a:cxn>
                <a:cxn ang="0">
                  <a:pos x="151" y="90"/>
                </a:cxn>
                <a:cxn ang="0">
                  <a:pos x="75" y="116"/>
                </a:cxn>
                <a:cxn ang="0">
                  <a:pos x="0" y="147"/>
                </a:cxn>
                <a:cxn ang="0">
                  <a:pos x="0" y="147"/>
                </a:cxn>
                <a:cxn ang="0">
                  <a:pos x="0" y="147"/>
                </a:cxn>
                <a:cxn ang="0">
                  <a:pos x="0" y="147"/>
                </a:cxn>
                <a:cxn ang="0">
                  <a:pos x="76" y="180"/>
                </a:cxn>
                <a:cxn ang="0">
                  <a:pos x="151" y="217"/>
                </a:cxn>
                <a:cxn ang="0">
                  <a:pos x="223" y="257"/>
                </a:cxn>
                <a:cxn ang="0">
                  <a:pos x="294" y="300"/>
                </a:cxn>
                <a:cxn ang="0">
                  <a:pos x="362" y="346"/>
                </a:cxn>
                <a:cxn ang="0">
                  <a:pos x="430" y="395"/>
                </a:cxn>
                <a:cxn ang="0">
                  <a:pos x="495" y="447"/>
                </a:cxn>
                <a:cxn ang="0">
                  <a:pos x="558" y="502"/>
                </a:cxn>
                <a:cxn ang="0">
                  <a:pos x="632" y="465"/>
                </a:cxn>
                <a:cxn ang="0">
                  <a:pos x="708" y="432"/>
                </a:cxn>
                <a:cxn ang="0">
                  <a:pos x="786" y="401"/>
                </a:cxn>
                <a:cxn ang="0">
                  <a:pos x="864" y="375"/>
                </a:cxn>
                <a:cxn ang="0">
                  <a:pos x="943" y="352"/>
                </a:cxn>
                <a:cxn ang="0">
                  <a:pos x="1024" y="332"/>
                </a:cxn>
                <a:cxn ang="0">
                  <a:pos x="1105" y="316"/>
                </a:cxn>
                <a:cxn ang="0">
                  <a:pos x="1187" y="303"/>
                </a:cxn>
                <a:cxn ang="0">
                  <a:pos x="1187" y="302"/>
                </a:cxn>
                <a:cxn ang="0">
                  <a:pos x="1124" y="254"/>
                </a:cxn>
                <a:cxn ang="0">
                  <a:pos x="1057" y="210"/>
                </a:cxn>
                <a:cxn ang="0">
                  <a:pos x="989" y="168"/>
                </a:cxn>
                <a:cxn ang="0">
                  <a:pos x="920" y="128"/>
                </a:cxn>
                <a:cxn ang="0">
                  <a:pos x="848" y="91"/>
                </a:cxn>
                <a:cxn ang="0">
                  <a:pos x="775" y="58"/>
                </a:cxn>
                <a:cxn ang="0">
                  <a:pos x="699" y="27"/>
                </a:cxn>
                <a:cxn ang="0">
                  <a:pos x="624" y="0"/>
                </a:cxn>
              </a:cxnLst>
              <a:rect l="0" t="0" r="r" b="b"/>
              <a:pathLst>
                <a:path w="1187" h="502">
                  <a:moveTo>
                    <a:pt x="1187" y="303"/>
                  </a:moveTo>
                  <a:lnTo>
                    <a:pt x="624" y="0"/>
                  </a:lnTo>
                  <a:lnTo>
                    <a:pt x="583" y="2"/>
                  </a:lnTo>
                  <a:lnTo>
                    <a:pt x="543" y="6"/>
                  </a:lnTo>
                  <a:lnTo>
                    <a:pt x="503" y="11"/>
                  </a:lnTo>
                  <a:lnTo>
                    <a:pt x="463" y="17"/>
                  </a:lnTo>
                  <a:lnTo>
                    <a:pt x="423" y="23"/>
                  </a:lnTo>
                  <a:lnTo>
                    <a:pt x="383" y="30"/>
                  </a:lnTo>
                  <a:lnTo>
                    <a:pt x="344" y="39"/>
                  </a:lnTo>
                  <a:lnTo>
                    <a:pt x="304" y="47"/>
                  </a:lnTo>
                  <a:lnTo>
                    <a:pt x="265" y="57"/>
                  </a:lnTo>
                  <a:lnTo>
                    <a:pt x="226" y="68"/>
                  </a:lnTo>
                  <a:lnTo>
                    <a:pt x="188" y="79"/>
                  </a:lnTo>
                  <a:lnTo>
                    <a:pt x="151" y="90"/>
                  </a:lnTo>
                  <a:lnTo>
                    <a:pt x="112" y="103"/>
                  </a:lnTo>
                  <a:lnTo>
                    <a:pt x="75" y="116"/>
                  </a:lnTo>
                  <a:lnTo>
                    <a:pt x="37" y="131"/>
                  </a:lnTo>
                  <a:lnTo>
                    <a:pt x="0" y="147"/>
                  </a:lnTo>
                  <a:lnTo>
                    <a:pt x="0" y="147"/>
                  </a:lnTo>
                  <a:lnTo>
                    <a:pt x="0" y="147"/>
                  </a:lnTo>
                  <a:lnTo>
                    <a:pt x="0" y="147"/>
                  </a:lnTo>
                  <a:lnTo>
                    <a:pt x="0" y="147"/>
                  </a:lnTo>
                  <a:lnTo>
                    <a:pt x="0" y="147"/>
                  </a:lnTo>
                  <a:lnTo>
                    <a:pt x="0" y="147"/>
                  </a:lnTo>
                  <a:lnTo>
                    <a:pt x="38" y="163"/>
                  </a:lnTo>
                  <a:lnTo>
                    <a:pt x="76" y="180"/>
                  </a:lnTo>
                  <a:lnTo>
                    <a:pt x="114" y="198"/>
                  </a:lnTo>
                  <a:lnTo>
                    <a:pt x="151" y="217"/>
                  </a:lnTo>
                  <a:lnTo>
                    <a:pt x="187" y="236"/>
                  </a:lnTo>
                  <a:lnTo>
                    <a:pt x="223" y="257"/>
                  </a:lnTo>
                  <a:lnTo>
                    <a:pt x="259" y="278"/>
                  </a:lnTo>
                  <a:lnTo>
                    <a:pt x="294" y="300"/>
                  </a:lnTo>
                  <a:lnTo>
                    <a:pt x="329" y="323"/>
                  </a:lnTo>
                  <a:lnTo>
                    <a:pt x="362" y="346"/>
                  </a:lnTo>
                  <a:lnTo>
                    <a:pt x="397" y="370"/>
                  </a:lnTo>
                  <a:lnTo>
                    <a:pt x="430" y="395"/>
                  </a:lnTo>
                  <a:lnTo>
                    <a:pt x="463" y="421"/>
                  </a:lnTo>
                  <a:lnTo>
                    <a:pt x="495" y="447"/>
                  </a:lnTo>
                  <a:lnTo>
                    <a:pt x="526" y="474"/>
                  </a:lnTo>
                  <a:lnTo>
                    <a:pt x="558" y="502"/>
                  </a:lnTo>
                  <a:lnTo>
                    <a:pt x="594" y="482"/>
                  </a:lnTo>
                  <a:lnTo>
                    <a:pt x="632" y="465"/>
                  </a:lnTo>
                  <a:lnTo>
                    <a:pt x="670" y="448"/>
                  </a:lnTo>
                  <a:lnTo>
                    <a:pt x="708" y="432"/>
                  </a:lnTo>
                  <a:lnTo>
                    <a:pt x="747" y="416"/>
                  </a:lnTo>
                  <a:lnTo>
                    <a:pt x="786" y="401"/>
                  </a:lnTo>
                  <a:lnTo>
                    <a:pt x="825" y="388"/>
                  </a:lnTo>
                  <a:lnTo>
                    <a:pt x="864" y="375"/>
                  </a:lnTo>
                  <a:lnTo>
                    <a:pt x="903" y="364"/>
                  </a:lnTo>
                  <a:lnTo>
                    <a:pt x="943" y="352"/>
                  </a:lnTo>
                  <a:lnTo>
                    <a:pt x="984" y="342"/>
                  </a:lnTo>
                  <a:lnTo>
                    <a:pt x="1024" y="332"/>
                  </a:lnTo>
                  <a:lnTo>
                    <a:pt x="1064" y="324"/>
                  </a:lnTo>
                  <a:lnTo>
                    <a:pt x="1105" y="316"/>
                  </a:lnTo>
                  <a:lnTo>
                    <a:pt x="1146" y="308"/>
                  </a:lnTo>
                  <a:lnTo>
                    <a:pt x="1187" y="303"/>
                  </a:lnTo>
                  <a:lnTo>
                    <a:pt x="1187" y="302"/>
                  </a:lnTo>
                  <a:lnTo>
                    <a:pt x="1187" y="302"/>
                  </a:lnTo>
                  <a:lnTo>
                    <a:pt x="1155" y="278"/>
                  </a:lnTo>
                  <a:lnTo>
                    <a:pt x="1124" y="254"/>
                  </a:lnTo>
                  <a:lnTo>
                    <a:pt x="1090" y="232"/>
                  </a:lnTo>
                  <a:lnTo>
                    <a:pt x="1057" y="210"/>
                  </a:lnTo>
                  <a:lnTo>
                    <a:pt x="1023" y="189"/>
                  </a:lnTo>
                  <a:lnTo>
                    <a:pt x="989" y="168"/>
                  </a:lnTo>
                  <a:lnTo>
                    <a:pt x="954" y="148"/>
                  </a:lnTo>
                  <a:lnTo>
                    <a:pt x="920" y="128"/>
                  </a:lnTo>
                  <a:lnTo>
                    <a:pt x="884" y="110"/>
                  </a:lnTo>
                  <a:lnTo>
                    <a:pt x="848" y="91"/>
                  </a:lnTo>
                  <a:lnTo>
                    <a:pt x="812" y="74"/>
                  </a:lnTo>
                  <a:lnTo>
                    <a:pt x="775" y="58"/>
                  </a:lnTo>
                  <a:lnTo>
                    <a:pt x="737" y="42"/>
                  </a:lnTo>
                  <a:lnTo>
                    <a:pt x="699" y="27"/>
                  </a:lnTo>
                  <a:lnTo>
                    <a:pt x="661" y="13"/>
                  </a:lnTo>
                  <a:lnTo>
                    <a:pt x="624" y="0"/>
                  </a:lnTo>
                  <a:lnTo>
                    <a:pt x="1187" y="303"/>
                  </a:lnTo>
                  <a:close/>
                </a:path>
              </a:pathLst>
            </a:custGeom>
            <a:solidFill>
              <a:srgbClr val="ED540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267"/>
            <p:cNvSpPr>
              <a:spLocks/>
            </p:cNvSpPr>
            <p:nvPr userDrawn="1"/>
          </p:nvSpPr>
          <p:spPr bwMode="auto">
            <a:xfrm>
              <a:off x="5070" y="2687"/>
              <a:ext cx="129" cy="8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9" y="28"/>
                </a:cxn>
                <a:cxn ang="0">
                  <a:pos x="39" y="58"/>
                </a:cxn>
                <a:cxn ang="0">
                  <a:pos x="57" y="87"/>
                </a:cxn>
                <a:cxn ang="0">
                  <a:pos x="75" y="117"/>
                </a:cxn>
                <a:cxn ang="0">
                  <a:pos x="93" y="147"/>
                </a:cxn>
                <a:cxn ang="0">
                  <a:pos x="110" y="177"/>
                </a:cxn>
                <a:cxn ang="0">
                  <a:pos x="127" y="209"/>
                </a:cxn>
                <a:cxn ang="0">
                  <a:pos x="143" y="240"/>
                </a:cxn>
                <a:cxn ang="0">
                  <a:pos x="173" y="221"/>
                </a:cxn>
                <a:cxn ang="0">
                  <a:pos x="202" y="202"/>
                </a:cxn>
                <a:cxn ang="0">
                  <a:pos x="232" y="184"/>
                </a:cxn>
                <a:cxn ang="0">
                  <a:pos x="262" y="167"/>
                </a:cxn>
                <a:cxn ang="0">
                  <a:pos x="293" y="150"/>
                </a:cxn>
                <a:cxn ang="0">
                  <a:pos x="324" y="134"/>
                </a:cxn>
                <a:cxn ang="0">
                  <a:pos x="355" y="119"/>
                </a:cxn>
                <a:cxn ang="0">
                  <a:pos x="386" y="104"/>
                </a:cxn>
                <a:cxn ang="0">
                  <a:pos x="364" y="94"/>
                </a:cxn>
                <a:cxn ang="0">
                  <a:pos x="340" y="86"/>
                </a:cxn>
                <a:cxn ang="0">
                  <a:pos x="316" y="77"/>
                </a:cxn>
                <a:cxn ang="0">
                  <a:pos x="292" y="69"/>
                </a:cxn>
                <a:cxn ang="0">
                  <a:pos x="269" y="62"/>
                </a:cxn>
                <a:cxn ang="0">
                  <a:pos x="245" y="54"/>
                </a:cxn>
                <a:cxn ang="0">
                  <a:pos x="221" y="47"/>
                </a:cxn>
                <a:cxn ang="0">
                  <a:pos x="196" y="40"/>
                </a:cxn>
                <a:cxn ang="0">
                  <a:pos x="171" y="34"/>
                </a:cxn>
                <a:cxn ang="0">
                  <a:pos x="148" y="27"/>
                </a:cxn>
                <a:cxn ang="0">
                  <a:pos x="123" y="22"/>
                </a:cxn>
                <a:cxn ang="0">
                  <a:pos x="98" y="18"/>
                </a:cxn>
                <a:cxn ang="0">
                  <a:pos x="73" y="12"/>
                </a:cxn>
                <a:cxn ang="0">
                  <a:pos x="49" y="8"/>
                </a:cxn>
                <a:cxn ang="0">
                  <a:pos x="25" y="4"/>
                </a:cxn>
                <a:cxn ang="0">
                  <a:pos x="0" y="0"/>
                </a:cxn>
              </a:cxnLst>
              <a:rect l="0" t="0" r="r" b="b"/>
              <a:pathLst>
                <a:path w="386" h="240">
                  <a:moveTo>
                    <a:pt x="0" y="0"/>
                  </a:moveTo>
                  <a:lnTo>
                    <a:pt x="19" y="28"/>
                  </a:lnTo>
                  <a:lnTo>
                    <a:pt x="39" y="58"/>
                  </a:lnTo>
                  <a:lnTo>
                    <a:pt x="57" y="87"/>
                  </a:lnTo>
                  <a:lnTo>
                    <a:pt x="75" y="117"/>
                  </a:lnTo>
                  <a:lnTo>
                    <a:pt x="93" y="147"/>
                  </a:lnTo>
                  <a:lnTo>
                    <a:pt x="110" y="177"/>
                  </a:lnTo>
                  <a:lnTo>
                    <a:pt x="127" y="209"/>
                  </a:lnTo>
                  <a:lnTo>
                    <a:pt x="143" y="240"/>
                  </a:lnTo>
                  <a:lnTo>
                    <a:pt x="173" y="221"/>
                  </a:lnTo>
                  <a:lnTo>
                    <a:pt x="202" y="202"/>
                  </a:lnTo>
                  <a:lnTo>
                    <a:pt x="232" y="184"/>
                  </a:lnTo>
                  <a:lnTo>
                    <a:pt x="262" y="167"/>
                  </a:lnTo>
                  <a:lnTo>
                    <a:pt x="293" y="150"/>
                  </a:lnTo>
                  <a:lnTo>
                    <a:pt x="324" y="134"/>
                  </a:lnTo>
                  <a:lnTo>
                    <a:pt x="355" y="119"/>
                  </a:lnTo>
                  <a:lnTo>
                    <a:pt x="386" y="104"/>
                  </a:lnTo>
                  <a:lnTo>
                    <a:pt x="364" y="94"/>
                  </a:lnTo>
                  <a:lnTo>
                    <a:pt x="340" y="86"/>
                  </a:lnTo>
                  <a:lnTo>
                    <a:pt x="316" y="77"/>
                  </a:lnTo>
                  <a:lnTo>
                    <a:pt x="292" y="69"/>
                  </a:lnTo>
                  <a:lnTo>
                    <a:pt x="269" y="62"/>
                  </a:lnTo>
                  <a:lnTo>
                    <a:pt x="245" y="54"/>
                  </a:lnTo>
                  <a:lnTo>
                    <a:pt x="221" y="47"/>
                  </a:lnTo>
                  <a:lnTo>
                    <a:pt x="196" y="40"/>
                  </a:lnTo>
                  <a:lnTo>
                    <a:pt x="171" y="34"/>
                  </a:lnTo>
                  <a:lnTo>
                    <a:pt x="148" y="27"/>
                  </a:lnTo>
                  <a:lnTo>
                    <a:pt x="123" y="22"/>
                  </a:lnTo>
                  <a:lnTo>
                    <a:pt x="98" y="18"/>
                  </a:lnTo>
                  <a:lnTo>
                    <a:pt x="73" y="12"/>
                  </a:lnTo>
                  <a:lnTo>
                    <a:pt x="49" y="8"/>
                  </a:lnTo>
                  <a:lnTo>
                    <a:pt x="25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540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268"/>
            <p:cNvSpPr>
              <a:spLocks/>
            </p:cNvSpPr>
            <p:nvPr userDrawn="1"/>
          </p:nvSpPr>
          <p:spPr bwMode="auto">
            <a:xfrm>
              <a:off x="5186" y="2507"/>
              <a:ext cx="368" cy="169"/>
            </a:xfrm>
            <a:custGeom>
              <a:avLst/>
              <a:gdLst/>
              <a:ahLst/>
              <a:cxnLst>
                <a:cxn ang="0">
                  <a:pos x="230" y="0"/>
                </a:cxn>
                <a:cxn ang="0">
                  <a:pos x="165" y="2"/>
                </a:cxn>
                <a:cxn ang="0">
                  <a:pos x="99" y="6"/>
                </a:cxn>
                <a:cxn ang="0">
                  <a:pos x="33" y="14"/>
                </a:cxn>
                <a:cxn ang="0">
                  <a:pos x="33" y="43"/>
                </a:cxn>
                <a:cxn ang="0">
                  <a:pos x="97" y="97"/>
                </a:cxn>
                <a:cxn ang="0">
                  <a:pos x="157" y="153"/>
                </a:cxn>
                <a:cxn ang="0">
                  <a:pos x="216" y="211"/>
                </a:cxn>
                <a:cxn ang="0">
                  <a:pos x="271" y="273"/>
                </a:cxn>
                <a:cxn ang="0">
                  <a:pos x="325" y="337"/>
                </a:cxn>
                <a:cxn ang="0">
                  <a:pos x="376" y="402"/>
                </a:cxn>
                <a:cxn ang="0">
                  <a:pos x="424" y="470"/>
                </a:cxn>
                <a:cxn ang="0">
                  <a:pos x="498" y="494"/>
                </a:cxn>
                <a:cxn ang="0">
                  <a:pos x="601" y="478"/>
                </a:cxn>
                <a:cxn ang="0">
                  <a:pos x="706" y="466"/>
                </a:cxn>
                <a:cxn ang="0">
                  <a:pos x="809" y="461"/>
                </a:cxn>
                <a:cxn ang="0">
                  <a:pos x="892" y="461"/>
                </a:cxn>
                <a:cxn ang="0">
                  <a:pos x="954" y="463"/>
                </a:cxn>
                <a:cxn ang="0">
                  <a:pos x="1015" y="466"/>
                </a:cxn>
                <a:cxn ang="0">
                  <a:pos x="1076" y="473"/>
                </a:cxn>
                <a:cxn ang="0">
                  <a:pos x="1106" y="476"/>
                </a:cxn>
                <a:cxn ang="0">
                  <a:pos x="1083" y="443"/>
                </a:cxn>
                <a:cxn ang="0">
                  <a:pos x="1032" y="383"/>
                </a:cxn>
                <a:cxn ang="0">
                  <a:pos x="978" y="322"/>
                </a:cxn>
                <a:cxn ang="0">
                  <a:pos x="922" y="265"/>
                </a:cxn>
                <a:cxn ang="0">
                  <a:pos x="863" y="210"/>
                </a:cxn>
                <a:cxn ang="0">
                  <a:pos x="803" y="157"/>
                </a:cxn>
                <a:cxn ang="0">
                  <a:pos x="739" y="108"/>
                </a:cxn>
                <a:cxn ang="0">
                  <a:pos x="674" y="60"/>
                </a:cxn>
                <a:cxn ang="0">
                  <a:pos x="593" y="28"/>
                </a:cxn>
                <a:cxn ang="0">
                  <a:pos x="499" y="14"/>
                </a:cxn>
                <a:cxn ang="0">
                  <a:pos x="405" y="5"/>
                </a:cxn>
                <a:cxn ang="0">
                  <a:pos x="310" y="0"/>
                </a:cxn>
              </a:cxnLst>
              <a:rect l="0" t="0" r="r" b="b"/>
              <a:pathLst>
                <a:path w="1106" h="505">
                  <a:moveTo>
                    <a:pt x="264" y="0"/>
                  </a:moveTo>
                  <a:lnTo>
                    <a:pt x="230" y="0"/>
                  </a:lnTo>
                  <a:lnTo>
                    <a:pt x="198" y="1"/>
                  </a:lnTo>
                  <a:lnTo>
                    <a:pt x="165" y="2"/>
                  </a:lnTo>
                  <a:lnTo>
                    <a:pt x="131" y="4"/>
                  </a:lnTo>
                  <a:lnTo>
                    <a:pt x="99" y="6"/>
                  </a:lnTo>
                  <a:lnTo>
                    <a:pt x="66" y="9"/>
                  </a:lnTo>
                  <a:lnTo>
                    <a:pt x="33" y="14"/>
                  </a:lnTo>
                  <a:lnTo>
                    <a:pt x="0" y="18"/>
                  </a:lnTo>
                  <a:lnTo>
                    <a:pt x="33" y="43"/>
                  </a:lnTo>
                  <a:lnTo>
                    <a:pt x="65" y="70"/>
                  </a:lnTo>
                  <a:lnTo>
                    <a:pt x="97" y="97"/>
                  </a:lnTo>
                  <a:lnTo>
                    <a:pt x="127" y="125"/>
                  </a:lnTo>
                  <a:lnTo>
                    <a:pt x="157" y="153"/>
                  </a:lnTo>
                  <a:lnTo>
                    <a:pt x="187" y="182"/>
                  </a:lnTo>
                  <a:lnTo>
                    <a:pt x="216" y="211"/>
                  </a:lnTo>
                  <a:lnTo>
                    <a:pt x="244" y="242"/>
                  </a:lnTo>
                  <a:lnTo>
                    <a:pt x="271" y="273"/>
                  </a:lnTo>
                  <a:lnTo>
                    <a:pt x="298" y="304"/>
                  </a:lnTo>
                  <a:lnTo>
                    <a:pt x="325" y="337"/>
                  </a:lnTo>
                  <a:lnTo>
                    <a:pt x="351" y="369"/>
                  </a:lnTo>
                  <a:lnTo>
                    <a:pt x="376" y="402"/>
                  </a:lnTo>
                  <a:lnTo>
                    <a:pt x="400" y="436"/>
                  </a:lnTo>
                  <a:lnTo>
                    <a:pt x="424" y="470"/>
                  </a:lnTo>
                  <a:lnTo>
                    <a:pt x="446" y="505"/>
                  </a:lnTo>
                  <a:lnTo>
                    <a:pt x="498" y="494"/>
                  </a:lnTo>
                  <a:lnTo>
                    <a:pt x="550" y="485"/>
                  </a:lnTo>
                  <a:lnTo>
                    <a:pt x="601" y="478"/>
                  </a:lnTo>
                  <a:lnTo>
                    <a:pt x="654" y="471"/>
                  </a:lnTo>
                  <a:lnTo>
                    <a:pt x="706" y="466"/>
                  </a:lnTo>
                  <a:lnTo>
                    <a:pt x="757" y="463"/>
                  </a:lnTo>
                  <a:lnTo>
                    <a:pt x="809" y="461"/>
                  </a:lnTo>
                  <a:lnTo>
                    <a:pt x="861" y="461"/>
                  </a:lnTo>
                  <a:lnTo>
                    <a:pt x="892" y="461"/>
                  </a:lnTo>
                  <a:lnTo>
                    <a:pt x="923" y="461"/>
                  </a:lnTo>
                  <a:lnTo>
                    <a:pt x="954" y="463"/>
                  </a:lnTo>
                  <a:lnTo>
                    <a:pt x="984" y="464"/>
                  </a:lnTo>
                  <a:lnTo>
                    <a:pt x="1015" y="466"/>
                  </a:lnTo>
                  <a:lnTo>
                    <a:pt x="1046" y="469"/>
                  </a:lnTo>
                  <a:lnTo>
                    <a:pt x="1076" y="473"/>
                  </a:lnTo>
                  <a:lnTo>
                    <a:pt x="1106" y="476"/>
                  </a:lnTo>
                  <a:lnTo>
                    <a:pt x="1106" y="476"/>
                  </a:lnTo>
                  <a:lnTo>
                    <a:pt x="1106" y="476"/>
                  </a:lnTo>
                  <a:lnTo>
                    <a:pt x="1083" y="443"/>
                  </a:lnTo>
                  <a:lnTo>
                    <a:pt x="1057" y="413"/>
                  </a:lnTo>
                  <a:lnTo>
                    <a:pt x="1032" y="383"/>
                  </a:lnTo>
                  <a:lnTo>
                    <a:pt x="1005" y="353"/>
                  </a:lnTo>
                  <a:lnTo>
                    <a:pt x="978" y="322"/>
                  </a:lnTo>
                  <a:lnTo>
                    <a:pt x="950" y="294"/>
                  </a:lnTo>
                  <a:lnTo>
                    <a:pt x="922" y="265"/>
                  </a:lnTo>
                  <a:lnTo>
                    <a:pt x="894" y="238"/>
                  </a:lnTo>
                  <a:lnTo>
                    <a:pt x="863" y="210"/>
                  </a:lnTo>
                  <a:lnTo>
                    <a:pt x="833" y="184"/>
                  </a:lnTo>
                  <a:lnTo>
                    <a:pt x="803" y="157"/>
                  </a:lnTo>
                  <a:lnTo>
                    <a:pt x="772" y="132"/>
                  </a:lnTo>
                  <a:lnTo>
                    <a:pt x="739" y="108"/>
                  </a:lnTo>
                  <a:lnTo>
                    <a:pt x="707" y="83"/>
                  </a:lnTo>
                  <a:lnTo>
                    <a:pt x="674" y="60"/>
                  </a:lnTo>
                  <a:lnTo>
                    <a:pt x="641" y="36"/>
                  </a:lnTo>
                  <a:lnTo>
                    <a:pt x="593" y="28"/>
                  </a:lnTo>
                  <a:lnTo>
                    <a:pt x="547" y="20"/>
                  </a:lnTo>
                  <a:lnTo>
                    <a:pt x="499" y="14"/>
                  </a:lnTo>
                  <a:lnTo>
                    <a:pt x="452" y="8"/>
                  </a:lnTo>
                  <a:lnTo>
                    <a:pt x="405" y="5"/>
                  </a:lnTo>
                  <a:lnTo>
                    <a:pt x="358" y="2"/>
                  </a:lnTo>
                  <a:lnTo>
                    <a:pt x="310" y="0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rgbClr val="ED540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269"/>
            <p:cNvSpPr>
              <a:spLocks/>
            </p:cNvSpPr>
            <p:nvPr userDrawn="1"/>
          </p:nvSpPr>
          <p:spPr bwMode="auto">
            <a:xfrm>
              <a:off x="5129" y="2417"/>
              <a:ext cx="155" cy="9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2" y="34"/>
                </a:cxn>
                <a:cxn ang="0">
                  <a:pos x="46" y="69"/>
                </a:cxn>
                <a:cxn ang="0">
                  <a:pos x="68" y="104"/>
                </a:cxn>
                <a:cxn ang="0">
                  <a:pos x="90" y="140"/>
                </a:cxn>
                <a:cxn ang="0">
                  <a:pos x="111" y="177"/>
                </a:cxn>
                <a:cxn ang="0">
                  <a:pos x="131" y="214"/>
                </a:cxn>
                <a:cxn ang="0">
                  <a:pos x="152" y="250"/>
                </a:cxn>
                <a:cxn ang="0">
                  <a:pos x="171" y="288"/>
                </a:cxn>
                <a:cxn ang="0">
                  <a:pos x="171" y="288"/>
                </a:cxn>
                <a:cxn ang="0">
                  <a:pos x="171" y="289"/>
                </a:cxn>
                <a:cxn ang="0">
                  <a:pos x="171" y="289"/>
                </a:cxn>
                <a:cxn ang="0">
                  <a:pos x="171" y="289"/>
                </a:cxn>
                <a:cxn ang="0">
                  <a:pos x="171" y="289"/>
                </a:cxn>
                <a:cxn ang="0">
                  <a:pos x="171" y="289"/>
                </a:cxn>
                <a:cxn ang="0">
                  <a:pos x="207" y="265"/>
                </a:cxn>
                <a:cxn ang="0">
                  <a:pos x="243" y="244"/>
                </a:cxn>
                <a:cxn ang="0">
                  <a:pos x="279" y="222"/>
                </a:cxn>
                <a:cxn ang="0">
                  <a:pos x="316" y="201"/>
                </a:cxn>
                <a:cxn ang="0">
                  <a:pos x="353" y="181"/>
                </a:cxn>
                <a:cxn ang="0">
                  <a:pos x="391" y="162"/>
                </a:cxn>
                <a:cxn ang="0">
                  <a:pos x="427" y="142"/>
                </a:cxn>
                <a:cxn ang="0">
                  <a:pos x="465" y="125"/>
                </a:cxn>
                <a:cxn ang="0">
                  <a:pos x="438" y="113"/>
                </a:cxn>
                <a:cxn ang="0">
                  <a:pos x="409" y="103"/>
                </a:cxn>
                <a:cxn ang="0">
                  <a:pos x="381" y="93"/>
                </a:cxn>
                <a:cxn ang="0">
                  <a:pos x="353" y="83"/>
                </a:cxn>
                <a:cxn ang="0">
                  <a:pos x="324" y="73"/>
                </a:cxn>
                <a:cxn ang="0">
                  <a:pos x="295" y="65"/>
                </a:cxn>
                <a:cxn ang="0">
                  <a:pos x="265" y="56"/>
                </a:cxn>
                <a:cxn ang="0">
                  <a:pos x="236" y="48"/>
                </a:cxn>
                <a:cxn ang="0">
                  <a:pos x="206" y="40"/>
                </a:cxn>
                <a:cxn ang="0">
                  <a:pos x="177" y="33"/>
                </a:cxn>
                <a:cxn ang="0">
                  <a:pos x="148" y="26"/>
                </a:cxn>
                <a:cxn ang="0">
                  <a:pos x="117" y="20"/>
                </a:cxn>
                <a:cxn ang="0">
                  <a:pos x="88" y="14"/>
                </a:cxn>
                <a:cxn ang="0">
                  <a:pos x="58" y="8"/>
                </a:cxn>
                <a:cxn ang="0">
                  <a:pos x="29" y="4"/>
                </a:cxn>
                <a:cxn ang="0">
                  <a:pos x="0" y="0"/>
                </a:cxn>
              </a:cxnLst>
              <a:rect l="0" t="0" r="r" b="b"/>
              <a:pathLst>
                <a:path w="465" h="289">
                  <a:moveTo>
                    <a:pt x="0" y="0"/>
                  </a:moveTo>
                  <a:lnTo>
                    <a:pt x="22" y="34"/>
                  </a:lnTo>
                  <a:lnTo>
                    <a:pt x="46" y="69"/>
                  </a:lnTo>
                  <a:lnTo>
                    <a:pt x="68" y="104"/>
                  </a:lnTo>
                  <a:lnTo>
                    <a:pt x="90" y="140"/>
                  </a:lnTo>
                  <a:lnTo>
                    <a:pt x="111" y="177"/>
                  </a:lnTo>
                  <a:lnTo>
                    <a:pt x="131" y="214"/>
                  </a:lnTo>
                  <a:lnTo>
                    <a:pt x="152" y="250"/>
                  </a:lnTo>
                  <a:lnTo>
                    <a:pt x="171" y="288"/>
                  </a:lnTo>
                  <a:lnTo>
                    <a:pt x="171" y="288"/>
                  </a:lnTo>
                  <a:lnTo>
                    <a:pt x="171" y="289"/>
                  </a:lnTo>
                  <a:lnTo>
                    <a:pt x="171" y="289"/>
                  </a:lnTo>
                  <a:lnTo>
                    <a:pt x="171" y="289"/>
                  </a:lnTo>
                  <a:lnTo>
                    <a:pt x="171" y="289"/>
                  </a:lnTo>
                  <a:lnTo>
                    <a:pt x="171" y="289"/>
                  </a:lnTo>
                  <a:lnTo>
                    <a:pt x="207" y="265"/>
                  </a:lnTo>
                  <a:lnTo>
                    <a:pt x="243" y="244"/>
                  </a:lnTo>
                  <a:lnTo>
                    <a:pt x="279" y="222"/>
                  </a:lnTo>
                  <a:lnTo>
                    <a:pt x="316" y="201"/>
                  </a:lnTo>
                  <a:lnTo>
                    <a:pt x="353" y="181"/>
                  </a:lnTo>
                  <a:lnTo>
                    <a:pt x="391" y="162"/>
                  </a:lnTo>
                  <a:lnTo>
                    <a:pt x="427" y="142"/>
                  </a:lnTo>
                  <a:lnTo>
                    <a:pt x="465" y="125"/>
                  </a:lnTo>
                  <a:lnTo>
                    <a:pt x="438" y="113"/>
                  </a:lnTo>
                  <a:lnTo>
                    <a:pt x="409" y="103"/>
                  </a:lnTo>
                  <a:lnTo>
                    <a:pt x="381" y="93"/>
                  </a:lnTo>
                  <a:lnTo>
                    <a:pt x="353" y="83"/>
                  </a:lnTo>
                  <a:lnTo>
                    <a:pt x="324" y="73"/>
                  </a:lnTo>
                  <a:lnTo>
                    <a:pt x="295" y="65"/>
                  </a:lnTo>
                  <a:lnTo>
                    <a:pt x="265" y="56"/>
                  </a:lnTo>
                  <a:lnTo>
                    <a:pt x="236" y="48"/>
                  </a:lnTo>
                  <a:lnTo>
                    <a:pt x="206" y="40"/>
                  </a:lnTo>
                  <a:lnTo>
                    <a:pt x="177" y="33"/>
                  </a:lnTo>
                  <a:lnTo>
                    <a:pt x="148" y="26"/>
                  </a:lnTo>
                  <a:lnTo>
                    <a:pt x="117" y="20"/>
                  </a:lnTo>
                  <a:lnTo>
                    <a:pt x="88" y="14"/>
                  </a:lnTo>
                  <a:lnTo>
                    <a:pt x="58" y="8"/>
                  </a:lnTo>
                  <a:lnTo>
                    <a:pt x="29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540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270"/>
            <p:cNvSpPr>
              <a:spLocks noEditPoints="1"/>
            </p:cNvSpPr>
            <p:nvPr userDrawn="1"/>
          </p:nvSpPr>
          <p:spPr bwMode="auto">
            <a:xfrm>
              <a:off x="5241" y="2772"/>
              <a:ext cx="352" cy="290"/>
            </a:xfrm>
            <a:custGeom>
              <a:avLst/>
              <a:gdLst/>
              <a:ahLst/>
              <a:cxnLst>
                <a:cxn ang="0">
                  <a:pos x="748" y="308"/>
                </a:cxn>
                <a:cxn ang="0">
                  <a:pos x="647" y="333"/>
                </a:cxn>
                <a:cxn ang="0">
                  <a:pos x="546" y="363"/>
                </a:cxn>
                <a:cxn ang="0">
                  <a:pos x="521" y="360"/>
                </a:cxn>
                <a:cxn ang="0">
                  <a:pos x="445" y="353"/>
                </a:cxn>
                <a:cxn ang="0">
                  <a:pos x="368" y="350"/>
                </a:cxn>
                <a:cxn ang="0">
                  <a:pos x="257" y="352"/>
                </a:cxn>
                <a:cxn ang="0">
                  <a:pos x="127" y="365"/>
                </a:cxn>
                <a:cxn ang="0">
                  <a:pos x="0" y="387"/>
                </a:cxn>
                <a:cxn ang="0">
                  <a:pos x="67" y="502"/>
                </a:cxn>
                <a:cxn ang="0">
                  <a:pos x="124" y="622"/>
                </a:cxn>
                <a:cxn ang="0">
                  <a:pos x="195" y="722"/>
                </a:cxn>
                <a:cxn ang="0">
                  <a:pos x="305" y="780"/>
                </a:cxn>
                <a:cxn ang="0">
                  <a:pos x="411" y="847"/>
                </a:cxn>
                <a:cxn ang="0">
                  <a:pos x="514" y="861"/>
                </a:cxn>
                <a:cxn ang="0">
                  <a:pos x="619" y="850"/>
                </a:cxn>
                <a:cxn ang="0">
                  <a:pos x="722" y="847"/>
                </a:cxn>
                <a:cxn ang="0">
                  <a:pos x="779" y="848"/>
                </a:cxn>
                <a:cxn ang="0">
                  <a:pos x="776" y="784"/>
                </a:cxn>
                <a:cxn ang="0">
                  <a:pos x="738" y="688"/>
                </a:cxn>
                <a:cxn ang="0">
                  <a:pos x="693" y="595"/>
                </a:cxn>
                <a:cxn ang="0">
                  <a:pos x="643" y="505"/>
                </a:cxn>
                <a:cxn ang="0">
                  <a:pos x="587" y="419"/>
                </a:cxn>
                <a:cxn ang="0">
                  <a:pos x="580" y="367"/>
                </a:cxn>
                <a:cxn ang="0">
                  <a:pos x="677" y="386"/>
                </a:cxn>
                <a:cxn ang="0">
                  <a:pos x="774" y="408"/>
                </a:cxn>
                <a:cxn ang="0">
                  <a:pos x="869" y="439"/>
                </a:cxn>
                <a:cxn ang="0">
                  <a:pos x="963" y="474"/>
                </a:cxn>
                <a:cxn ang="0">
                  <a:pos x="1055" y="515"/>
                </a:cxn>
                <a:cxn ang="0">
                  <a:pos x="972" y="428"/>
                </a:cxn>
                <a:cxn ang="0">
                  <a:pos x="881" y="346"/>
                </a:cxn>
                <a:cxn ang="0">
                  <a:pos x="161" y="0"/>
                </a:cxn>
                <a:cxn ang="0">
                  <a:pos x="243" y="59"/>
                </a:cxn>
                <a:cxn ang="0">
                  <a:pos x="320" y="121"/>
                </a:cxn>
                <a:cxn ang="0">
                  <a:pos x="394" y="189"/>
                </a:cxn>
                <a:cxn ang="0">
                  <a:pos x="462" y="261"/>
                </a:cxn>
                <a:cxn ang="0">
                  <a:pos x="526" y="337"/>
                </a:cxn>
                <a:cxn ang="0">
                  <a:pos x="531" y="295"/>
                </a:cxn>
                <a:cxn ang="0">
                  <a:pos x="503" y="193"/>
                </a:cxn>
                <a:cxn ang="0">
                  <a:pos x="471" y="95"/>
                </a:cxn>
                <a:cxn ang="0">
                  <a:pos x="355" y="52"/>
                </a:cxn>
                <a:cxn ang="0">
                  <a:pos x="238" y="18"/>
                </a:cxn>
              </a:cxnLst>
              <a:rect l="0" t="0" r="r" b="b"/>
              <a:pathLst>
                <a:path w="1055" h="871">
                  <a:moveTo>
                    <a:pt x="816" y="295"/>
                  </a:moveTo>
                  <a:lnTo>
                    <a:pt x="783" y="301"/>
                  </a:lnTo>
                  <a:lnTo>
                    <a:pt x="748" y="308"/>
                  </a:lnTo>
                  <a:lnTo>
                    <a:pt x="715" y="315"/>
                  </a:lnTo>
                  <a:lnTo>
                    <a:pt x="681" y="324"/>
                  </a:lnTo>
                  <a:lnTo>
                    <a:pt x="647" y="333"/>
                  </a:lnTo>
                  <a:lnTo>
                    <a:pt x="613" y="342"/>
                  </a:lnTo>
                  <a:lnTo>
                    <a:pt x="580" y="352"/>
                  </a:lnTo>
                  <a:lnTo>
                    <a:pt x="546" y="363"/>
                  </a:lnTo>
                  <a:lnTo>
                    <a:pt x="546" y="363"/>
                  </a:lnTo>
                  <a:lnTo>
                    <a:pt x="546" y="363"/>
                  </a:lnTo>
                  <a:lnTo>
                    <a:pt x="521" y="360"/>
                  </a:lnTo>
                  <a:lnTo>
                    <a:pt x="495" y="358"/>
                  </a:lnTo>
                  <a:lnTo>
                    <a:pt x="471" y="355"/>
                  </a:lnTo>
                  <a:lnTo>
                    <a:pt x="445" y="353"/>
                  </a:lnTo>
                  <a:lnTo>
                    <a:pt x="420" y="352"/>
                  </a:lnTo>
                  <a:lnTo>
                    <a:pt x="394" y="351"/>
                  </a:lnTo>
                  <a:lnTo>
                    <a:pt x="368" y="350"/>
                  </a:lnTo>
                  <a:lnTo>
                    <a:pt x="343" y="350"/>
                  </a:lnTo>
                  <a:lnTo>
                    <a:pt x="300" y="351"/>
                  </a:lnTo>
                  <a:lnTo>
                    <a:pt x="257" y="352"/>
                  </a:lnTo>
                  <a:lnTo>
                    <a:pt x="214" y="355"/>
                  </a:lnTo>
                  <a:lnTo>
                    <a:pt x="170" y="360"/>
                  </a:lnTo>
                  <a:lnTo>
                    <a:pt x="127" y="365"/>
                  </a:lnTo>
                  <a:lnTo>
                    <a:pt x="85" y="370"/>
                  </a:lnTo>
                  <a:lnTo>
                    <a:pt x="42" y="378"/>
                  </a:lnTo>
                  <a:lnTo>
                    <a:pt x="0" y="387"/>
                  </a:lnTo>
                  <a:lnTo>
                    <a:pt x="22" y="424"/>
                  </a:lnTo>
                  <a:lnTo>
                    <a:pt x="45" y="463"/>
                  </a:lnTo>
                  <a:lnTo>
                    <a:pt x="67" y="502"/>
                  </a:lnTo>
                  <a:lnTo>
                    <a:pt x="87" y="541"/>
                  </a:lnTo>
                  <a:lnTo>
                    <a:pt x="107" y="581"/>
                  </a:lnTo>
                  <a:lnTo>
                    <a:pt x="124" y="622"/>
                  </a:lnTo>
                  <a:lnTo>
                    <a:pt x="141" y="664"/>
                  </a:lnTo>
                  <a:lnTo>
                    <a:pt x="157" y="705"/>
                  </a:lnTo>
                  <a:lnTo>
                    <a:pt x="195" y="722"/>
                  </a:lnTo>
                  <a:lnTo>
                    <a:pt x="232" y="740"/>
                  </a:lnTo>
                  <a:lnTo>
                    <a:pt x="269" y="759"/>
                  </a:lnTo>
                  <a:lnTo>
                    <a:pt x="305" y="780"/>
                  </a:lnTo>
                  <a:lnTo>
                    <a:pt x="342" y="801"/>
                  </a:lnTo>
                  <a:lnTo>
                    <a:pt x="377" y="824"/>
                  </a:lnTo>
                  <a:lnTo>
                    <a:pt x="411" y="847"/>
                  </a:lnTo>
                  <a:lnTo>
                    <a:pt x="445" y="871"/>
                  </a:lnTo>
                  <a:lnTo>
                    <a:pt x="479" y="865"/>
                  </a:lnTo>
                  <a:lnTo>
                    <a:pt x="514" y="861"/>
                  </a:lnTo>
                  <a:lnTo>
                    <a:pt x="548" y="856"/>
                  </a:lnTo>
                  <a:lnTo>
                    <a:pt x="583" y="853"/>
                  </a:lnTo>
                  <a:lnTo>
                    <a:pt x="619" y="850"/>
                  </a:lnTo>
                  <a:lnTo>
                    <a:pt x="653" y="849"/>
                  </a:lnTo>
                  <a:lnTo>
                    <a:pt x="688" y="848"/>
                  </a:lnTo>
                  <a:lnTo>
                    <a:pt x="722" y="847"/>
                  </a:lnTo>
                  <a:lnTo>
                    <a:pt x="742" y="847"/>
                  </a:lnTo>
                  <a:lnTo>
                    <a:pt x="761" y="848"/>
                  </a:lnTo>
                  <a:lnTo>
                    <a:pt x="779" y="848"/>
                  </a:lnTo>
                  <a:lnTo>
                    <a:pt x="799" y="849"/>
                  </a:lnTo>
                  <a:lnTo>
                    <a:pt x="788" y="816"/>
                  </a:lnTo>
                  <a:lnTo>
                    <a:pt x="776" y="784"/>
                  </a:lnTo>
                  <a:lnTo>
                    <a:pt x="764" y="752"/>
                  </a:lnTo>
                  <a:lnTo>
                    <a:pt x="751" y="719"/>
                  </a:lnTo>
                  <a:lnTo>
                    <a:pt x="738" y="688"/>
                  </a:lnTo>
                  <a:lnTo>
                    <a:pt x="723" y="657"/>
                  </a:lnTo>
                  <a:lnTo>
                    <a:pt x="709" y="625"/>
                  </a:lnTo>
                  <a:lnTo>
                    <a:pt x="693" y="595"/>
                  </a:lnTo>
                  <a:lnTo>
                    <a:pt x="677" y="565"/>
                  </a:lnTo>
                  <a:lnTo>
                    <a:pt x="661" y="535"/>
                  </a:lnTo>
                  <a:lnTo>
                    <a:pt x="643" y="505"/>
                  </a:lnTo>
                  <a:lnTo>
                    <a:pt x="625" y="476"/>
                  </a:lnTo>
                  <a:lnTo>
                    <a:pt x="607" y="447"/>
                  </a:lnTo>
                  <a:lnTo>
                    <a:pt x="587" y="419"/>
                  </a:lnTo>
                  <a:lnTo>
                    <a:pt x="567" y="391"/>
                  </a:lnTo>
                  <a:lnTo>
                    <a:pt x="546" y="363"/>
                  </a:lnTo>
                  <a:lnTo>
                    <a:pt x="580" y="367"/>
                  </a:lnTo>
                  <a:lnTo>
                    <a:pt x="612" y="373"/>
                  </a:lnTo>
                  <a:lnTo>
                    <a:pt x="644" y="379"/>
                  </a:lnTo>
                  <a:lnTo>
                    <a:pt x="677" y="386"/>
                  </a:lnTo>
                  <a:lnTo>
                    <a:pt x="709" y="392"/>
                  </a:lnTo>
                  <a:lnTo>
                    <a:pt x="742" y="400"/>
                  </a:lnTo>
                  <a:lnTo>
                    <a:pt x="774" y="408"/>
                  </a:lnTo>
                  <a:lnTo>
                    <a:pt x="805" y="418"/>
                  </a:lnTo>
                  <a:lnTo>
                    <a:pt x="838" y="428"/>
                  </a:lnTo>
                  <a:lnTo>
                    <a:pt x="869" y="439"/>
                  </a:lnTo>
                  <a:lnTo>
                    <a:pt x="900" y="449"/>
                  </a:lnTo>
                  <a:lnTo>
                    <a:pt x="932" y="461"/>
                  </a:lnTo>
                  <a:lnTo>
                    <a:pt x="963" y="474"/>
                  </a:lnTo>
                  <a:lnTo>
                    <a:pt x="993" y="487"/>
                  </a:lnTo>
                  <a:lnTo>
                    <a:pt x="1024" y="501"/>
                  </a:lnTo>
                  <a:lnTo>
                    <a:pt x="1055" y="515"/>
                  </a:lnTo>
                  <a:lnTo>
                    <a:pt x="1028" y="486"/>
                  </a:lnTo>
                  <a:lnTo>
                    <a:pt x="1000" y="457"/>
                  </a:lnTo>
                  <a:lnTo>
                    <a:pt x="972" y="428"/>
                  </a:lnTo>
                  <a:lnTo>
                    <a:pt x="941" y="400"/>
                  </a:lnTo>
                  <a:lnTo>
                    <a:pt x="912" y="373"/>
                  </a:lnTo>
                  <a:lnTo>
                    <a:pt x="881" y="346"/>
                  </a:lnTo>
                  <a:lnTo>
                    <a:pt x="849" y="320"/>
                  </a:lnTo>
                  <a:lnTo>
                    <a:pt x="816" y="295"/>
                  </a:lnTo>
                  <a:close/>
                  <a:moveTo>
                    <a:pt x="161" y="0"/>
                  </a:moveTo>
                  <a:lnTo>
                    <a:pt x="188" y="19"/>
                  </a:lnTo>
                  <a:lnTo>
                    <a:pt x="216" y="38"/>
                  </a:lnTo>
                  <a:lnTo>
                    <a:pt x="243" y="59"/>
                  </a:lnTo>
                  <a:lnTo>
                    <a:pt x="269" y="79"/>
                  </a:lnTo>
                  <a:lnTo>
                    <a:pt x="295" y="100"/>
                  </a:lnTo>
                  <a:lnTo>
                    <a:pt x="320" y="121"/>
                  </a:lnTo>
                  <a:lnTo>
                    <a:pt x="345" y="144"/>
                  </a:lnTo>
                  <a:lnTo>
                    <a:pt x="369" y="166"/>
                  </a:lnTo>
                  <a:lnTo>
                    <a:pt x="394" y="189"/>
                  </a:lnTo>
                  <a:lnTo>
                    <a:pt x="417" y="213"/>
                  </a:lnTo>
                  <a:lnTo>
                    <a:pt x="440" y="237"/>
                  </a:lnTo>
                  <a:lnTo>
                    <a:pt x="462" y="261"/>
                  </a:lnTo>
                  <a:lnTo>
                    <a:pt x="484" y="286"/>
                  </a:lnTo>
                  <a:lnTo>
                    <a:pt x="505" y="311"/>
                  </a:lnTo>
                  <a:lnTo>
                    <a:pt x="526" y="337"/>
                  </a:lnTo>
                  <a:lnTo>
                    <a:pt x="546" y="363"/>
                  </a:lnTo>
                  <a:lnTo>
                    <a:pt x="539" y="328"/>
                  </a:lnTo>
                  <a:lnTo>
                    <a:pt x="531" y="295"/>
                  </a:lnTo>
                  <a:lnTo>
                    <a:pt x="522" y="260"/>
                  </a:lnTo>
                  <a:lnTo>
                    <a:pt x="513" y="227"/>
                  </a:lnTo>
                  <a:lnTo>
                    <a:pt x="503" y="193"/>
                  </a:lnTo>
                  <a:lnTo>
                    <a:pt x="493" y="161"/>
                  </a:lnTo>
                  <a:lnTo>
                    <a:pt x="481" y="128"/>
                  </a:lnTo>
                  <a:lnTo>
                    <a:pt x="471" y="95"/>
                  </a:lnTo>
                  <a:lnTo>
                    <a:pt x="433" y="80"/>
                  </a:lnTo>
                  <a:lnTo>
                    <a:pt x="394" y="65"/>
                  </a:lnTo>
                  <a:lnTo>
                    <a:pt x="355" y="52"/>
                  </a:lnTo>
                  <a:lnTo>
                    <a:pt x="316" y="39"/>
                  </a:lnTo>
                  <a:lnTo>
                    <a:pt x="277" y="28"/>
                  </a:lnTo>
                  <a:lnTo>
                    <a:pt x="238" y="18"/>
                  </a:lnTo>
                  <a:lnTo>
                    <a:pt x="200" y="8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rgbClr val="ED750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271"/>
            <p:cNvSpPr>
              <a:spLocks noEditPoints="1"/>
            </p:cNvSpPr>
            <p:nvPr userDrawn="1"/>
          </p:nvSpPr>
          <p:spPr bwMode="auto">
            <a:xfrm>
              <a:off x="5118" y="2762"/>
              <a:ext cx="305" cy="139"/>
            </a:xfrm>
            <a:custGeom>
              <a:avLst/>
              <a:gdLst/>
              <a:ahLst/>
              <a:cxnLst>
                <a:cxn ang="0">
                  <a:pos x="916" y="394"/>
                </a:cxn>
                <a:cxn ang="0">
                  <a:pos x="217" y="0"/>
                </a:cxn>
                <a:cxn ang="0">
                  <a:pos x="162" y="1"/>
                </a:cxn>
                <a:cxn ang="0">
                  <a:pos x="108" y="3"/>
                </a:cxn>
                <a:cxn ang="0">
                  <a:pos x="54" y="9"/>
                </a:cxn>
                <a:cxn ang="0">
                  <a:pos x="0" y="15"/>
                </a:cxn>
                <a:cxn ang="0">
                  <a:pos x="53" y="58"/>
                </a:cxn>
                <a:cxn ang="0">
                  <a:pos x="105" y="104"/>
                </a:cxn>
                <a:cxn ang="0">
                  <a:pos x="155" y="151"/>
                </a:cxn>
                <a:cxn ang="0">
                  <a:pos x="201" y="201"/>
                </a:cxn>
                <a:cxn ang="0">
                  <a:pos x="247" y="253"/>
                </a:cxn>
                <a:cxn ang="0">
                  <a:pos x="290" y="305"/>
                </a:cxn>
                <a:cxn ang="0">
                  <a:pos x="331" y="360"/>
                </a:cxn>
                <a:cxn ang="0">
                  <a:pos x="370" y="418"/>
                </a:cxn>
                <a:cxn ang="0">
                  <a:pos x="455" y="401"/>
                </a:cxn>
                <a:cxn ang="0">
                  <a:pos x="540" y="391"/>
                </a:cxn>
                <a:cxn ang="0">
                  <a:pos x="627" y="383"/>
                </a:cxn>
                <a:cxn ang="0">
                  <a:pos x="713" y="381"/>
                </a:cxn>
                <a:cxn ang="0">
                  <a:pos x="764" y="382"/>
                </a:cxn>
                <a:cxn ang="0">
                  <a:pos x="815" y="384"/>
                </a:cxn>
                <a:cxn ang="0">
                  <a:pos x="865" y="389"/>
                </a:cxn>
                <a:cxn ang="0">
                  <a:pos x="916" y="394"/>
                </a:cxn>
                <a:cxn ang="0">
                  <a:pos x="916" y="394"/>
                </a:cxn>
                <a:cxn ang="0">
                  <a:pos x="875" y="342"/>
                </a:cxn>
                <a:cxn ang="0">
                  <a:pos x="832" y="292"/>
                </a:cxn>
                <a:cxn ang="0">
                  <a:pos x="787" y="244"/>
                </a:cxn>
                <a:cxn ang="0">
                  <a:pos x="739" y="197"/>
                </a:cxn>
                <a:cxn ang="0">
                  <a:pos x="690" y="152"/>
                </a:cxn>
                <a:cxn ang="0">
                  <a:pos x="639" y="110"/>
                </a:cxn>
                <a:cxn ang="0">
                  <a:pos x="586" y="69"/>
                </a:cxn>
                <a:cxn ang="0">
                  <a:pos x="531" y="31"/>
                </a:cxn>
                <a:cxn ang="0">
                  <a:pos x="452" y="17"/>
                </a:cxn>
                <a:cxn ang="0">
                  <a:pos x="374" y="7"/>
                </a:cxn>
                <a:cxn ang="0">
                  <a:pos x="295" y="2"/>
                </a:cxn>
                <a:cxn ang="0">
                  <a:pos x="217" y="0"/>
                </a:cxn>
              </a:cxnLst>
              <a:rect l="0" t="0" r="r" b="b"/>
              <a:pathLst>
                <a:path w="916" h="418">
                  <a:moveTo>
                    <a:pt x="916" y="394"/>
                  </a:moveTo>
                  <a:lnTo>
                    <a:pt x="916" y="394"/>
                  </a:lnTo>
                  <a:lnTo>
                    <a:pt x="916" y="394"/>
                  </a:lnTo>
                  <a:close/>
                  <a:moveTo>
                    <a:pt x="217" y="0"/>
                  </a:moveTo>
                  <a:lnTo>
                    <a:pt x="190" y="0"/>
                  </a:lnTo>
                  <a:lnTo>
                    <a:pt x="162" y="1"/>
                  </a:lnTo>
                  <a:lnTo>
                    <a:pt x="135" y="2"/>
                  </a:lnTo>
                  <a:lnTo>
                    <a:pt x="108" y="3"/>
                  </a:lnTo>
                  <a:lnTo>
                    <a:pt x="81" y="5"/>
                  </a:lnTo>
                  <a:lnTo>
                    <a:pt x="54" y="9"/>
                  </a:lnTo>
                  <a:lnTo>
                    <a:pt x="27" y="11"/>
                  </a:lnTo>
                  <a:lnTo>
                    <a:pt x="0" y="15"/>
                  </a:lnTo>
                  <a:lnTo>
                    <a:pt x="26" y="36"/>
                  </a:lnTo>
                  <a:lnTo>
                    <a:pt x="53" y="58"/>
                  </a:lnTo>
                  <a:lnTo>
                    <a:pt x="79" y="80"/>
                  </a:lnTo>
                  <a:lnTo>
                    <a:pt x="105" y="104"/>
                  </a:lnTo>
                  <a:lnTo>
                    <a:pt x="130" y="127"/>
                  </a:lnTo>
                  <a:lnTo>
                    <a:pt x="155" y="151"/>
                  </a:lnTo>
                  <a:lnTo>
                    <a:pt x="179" y="176"/>
                  </a:lnTo>
                  <a:lnTo>
                    <a:pt x="201" y="201"/>
                  </a:lnTo>
                  <a:lnTo>
                    <a:pt x="225" y="226"/>
                  </a:lnTo>
                  <a:lnTo>
                    <a:pt x="247" y="253"/>
                  </a:lnTo>
                  <a:lnTo>
                    <a:pt x="269" y="278"/>
                  </a:lnTo>
                  <a:lnTo>
                    <a:pt x="290" y="305"/>
                  </a:lnTo>
                  <a:lnTo>
                    <a:pt x="311" y="333"/>
                  </a:lnTo>
                  <a:lnTo>
                    <a:pt x="331" y="360"/>
                  </a:lnTo>
                  <a:lnTo>
                    <a:pt x="350" y="390"/>
                  </a:lnTo>
                  <a:lnTo>
                    <a:pt x="370" y="418"/>
                  </a:lnTo>
                  <a:lnTo>
                    <a:pt x="412" y="409"/>
                  </a:lnTo>
                  <a:lnTo>
                    <a:pt x="455" y="401"/>
                  </a:lnTo>
                  <a:lnTo>
                    <a:pt x="497" y="396"/>
                  </a:lnTo>
                  <a:lnTo>
                    <a:pt x="540" y="391"/>
                  </a:lnTo>
                  <a:lnTo>
                    <a:pt x="584" y="386"/>
                  </a:lnTo>
                  <a:lnTo>
                    <a:pt x="627" y="383"/>
                  </a:lnTo>
                  <a:lnTo>
                    <a:pt x="670" y="382"/>
                  </a:lnTo>
                  <a:lnTo>
                    <a:pt x="713" y="381"/>
                  </a:lnTo>
                  <a:lnTo>
                    <a:pt x="738" y="381"/>
                  </a:lnTo>
                  <a:lnTo>
                    <a:pt x="764" y="382"/>
                  </a:lnTo>
                  <a:lnTo>
                    <a:pt x="790" y="383"/>
                  </a:lnTo>
                  <a:lnTo>
                    <a:pt x="815" y="384"/>
                  </a:lnTo>
                  <a:lnTo>
                    <a:pt x="841" y="386"/>
                  </a:lnTo>
                  <a:lnTo>
                    <a:pt x="865" y="389"/>
                  </a:lnTo>
                  <a:lnTo>
                    <a:pt x="891" y="391"/>
                  </a:lnTo>
                  <a:lnTo>
                    <a:pt x="916" y="394"/>
                  </a:lnTo>
                  <a:lnTo>
                    <a:pt x="916" y="394"/>
                  </a:lnTo>
                  <a:lnTo>
                    <a:pt x="916" y="394"/>
                  </a:lnTo>
                  <a:lnTo>
                    <a:pt x="896" y="368"/>
                  </a:lnTo>
                  <a:lnTo>
                    <a:pt x="875" y="342"/>
                  </a:lnTo>
                  <a:lnTo>
                    <a:pt x="854" y="317"/>
                  </a:lnTo>
                  <a:lnTo>
                    <a:pt x="832" y="292"/>
                  </a:lnTo>
                  <a:lnTo>
                    <a:pt x="810" y="268"/>
                  </a:lnTo>
                  <a:lnTo>
                    <a:pt x="787" y="244"/>
                  </a:lnTo>
                  <a:lnTo>
                    <a:pt x="764" y="220"/>
                  </a:lnTo>
                  <a:lnTo>
                    <a:pt x="739" y="197"/>
                  </a:lnTo>
                  <a:lnTo>
                    <a:pt x="715" y="175"/>
                  </a:lnTo>
                  <a:lnTo>
                    <a:pt x="690" y="152"/>
                  </a:lnTo>
                  <a:lnTo>
                    <a:pt x="665" y="131"/>
                  </a:lnTo>
                  <a:lnTo>
                    <a:pt x="639" y="110"/>
                  </a:lnTo>
                  <a:lnTo>
                    <a:pt x="613" y="90"/>
                  </a:lnTo>
                  <a:lnTo>
                    <a:pt x="586" y="69"/>
                  </a:lnTo>
                  <a:lnTo>
                    <a:pt x="558" y="50"/>
                  </a:lnTo>
                  <a:lnTo>
                    <a:pt x="531" y="31"/>
                  </a:lnTo>
                  <a:lnTo>
                    <a:pt x="492" y="24"/>
                  </a:lnTo>
                  <a:lnTo>
                    <a:pt x="452" y="17"/>
                  </a:lnTo>
                  <a:lnTo>
                    <a:pt x="413" y="12"/>
                  </a:lnTo>
                  <a:lnTo>
                    <a:pt x="374" y="7"/>
                  </a:lnTo>
                  <a:lnTo>
                    <a:pt x="335" y="4"/>
                  </a:lnTo>
                  <a:lnTo>
                    <a:pt x="295" y="2"/>
                  </a:lnTo>
                  <a:lnTo>
                    <a:pt x="256" y="0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ED540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272"/>
            <p:cNvSpPr>
              <a:spLocks/>
            </p:cNvSpPr>
            <p:nvPr userDrawn="1"/>
          </p:nvSpPr>
          <p:spPr bwMode="auto">
            <a:xfrm>
              <a:off x="5294" y="3007"/>
              <a:ext cx="96" cy="7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0" y="27"/>
                </a:cxn>
                <a:cxn ang="0">
                  <a:pos x="19" y="55"/>
                </a:cxn>
                <a:cxn ang="0">
                  <a:pos x="27" y="82"/>
                </a:cxn>
                <a:cxn ang="0">
                  <a:pos x="36" y="110"/>
                </a:cxn>
                <a:cxn ang="0">
                  <a:pos x="44" y="138"/>
                </a:cxn>
                <a:cxn ang="0">
                  <a:pos x="50" y="166"/>
                </a:cxn>
                <a:cxn ang="0">
                  <a:pos x="58" y="194"/>
                </a:cxn>
                <a:cxn ang="0">
                  <a:pos x="63" y="223"/>
                </a:cxn>
                <a:cxn ang="0">
                  <a:pos x="91" y="214"/>
                </a:cxn>
                <a:cxn ang="0">
                  <a:pos x="119" y="205"/>
                </a:cxn>
                <a:cxn ang="0">
                  <a:pos x="146" y="198"/>
                </a:cxn>
                <a:cxn ang="0">
                  <a:pos x="174" y="190"/>
                </a:cxn>
                <a:cxn ang="0">
                  <a:pos x="202" y="184"/>
                </a:cxn>
                <a:cxn ang="0">
                  <a:pos x="230" y="177"/>
                </a:cxn>
                <a:cxn ang="0">
                  <a:pos x="259" y="172"/>
                </a:cxn>
                <a:cxn ang="0">
                  <a:pos x="288" y="166"/>
                </a:cxn>
                <a:cxn ang="0">
                  <a:pos x="254" y="142"/>
                </a:cxn>
                <a:cxn ang="0">
                  <a:pos x="220" y="119"/>
                </a:cxn>
                <a:cxn ang="0">
                  <a:pos x="185" y="96"/>
                </a:cxn>
                <a:cxn ang="0">
                  <a:pos x="148" y="75"/>
                </a:cxn>
                <a:cxn ang="0">
                  <a:pos x="112" y="54"/>
                </a:cxn>
                <a:cxn ang="0">
                  <a:pos x="75" y="35"/>
                </a:cxn>
                <a:cxn ang="0">
                  <a:pos x="38" y="17"/>
                </a:cxn>
                <a:cxn ang="0">
                  <a:pos x="0" y="0"/>
                </a:cxn>
              </a:cxnLst>
              <a:rect l="0" t="0" r="r" b="b"/>
              <a:pathLst>
                <a:path w="288" h="223">
                  <a:moveTo>
                    <a:pt x="0" y="0"/>
                  </a:moveTo>
                  <a:lnTo>
                    <a:pt x="10" y="27"/>
                  </a:lnTo>
                  <a:lnTo>
                    <a:pt x="19" y="55"/>
                  </a:lnTo>
                  <a:lnTo>
                    <a:pt x="27" y="82"/>
                  </a:lnTo>
                  <a:lnTo>
                    <a:pt x="36" y="110"/>
                  </a:lnTo>
                  <a:lnTo>
                    <a:pt x="44" y="138"/>
                  </a:lnTo>
                  <a:lnTo>
                    <a:pt x="50" y="166"/>
                  </a:lnTo>
                  <a:lnTo>
                    <a:pt x="58" y="194"/>
                  </a:lnTo>
                  <a:lnTo>
                    <a:pt x="63" y="223"/>
                  </a:lnTo>
                  <a:lnTo>
                    <a:pt x="91" y="214"/>
                  </a:lnTo>
                  <a:lnTo>
                    <a:pt x="119" y="205"/>
                  </a:lnTo>
                  <a:lnTo>
                    <a:pt x="146" y="198"/>
                  </a:lnTo>
                  <a:lnTo>
                    <a:pt x="174" y="190"/>
                  </a:lnTo>
                  <a:lnTo>
                    <a:pt x="202" y="184"/>
                  </a:lnTo>
                  <a:lnTo>
                    <a:pt x="230" y="177"/>
                  </a:lnTo>
                  <a:lnTo>
                    <a:pt x="259" y="172"/>
                  </a:lnTo>
                  <a:lnTo>
                    <a:pt x="288" y="166"/>
                  </a:lnTo>
                  <a:lnTo>
                    <a:pt x="254" y="142"/>
                  </a:lnTo>
                  <a:lnTo>
                    <a:pt x="220" y="119"/>
                  </a:lnTo>
                  <a:lnTo>
                    <a:pt x="185" y="96"/>
                  </a:lnTo>
                  <a:lnTo>
                    <a:pt x="148" y="75"/>
                  </a:lnTo>
                  <a:lnTo>
                    <a:pt x="112" y="54"/>
                  </a:lnTo>
                  <a:lnTo>
                    <a:pt x="75" y="35"/>
                  </a:lnTo>
                  <a:lnTo>
                    <a:pt x="38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540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273"/>
            <p:cNvSpPr>
              <a:spLocks/>
            </p:cNvSpPr>
            <p:nvPr userDrawn="1"/>
          </p:nvSpPr>
          <p:spPr bwMode="auto">
            <a:xfrm>
              <a:off x="5398" y="2804"/>
              <a:ext cx="115" cy="8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0" y="33"/>
                </a:cxn>
                <a:cxn ang="0">
                  <a:pos x="22" y="66"/>
                </a:cxn>
                <a:cxn ang="0">
                  <a:pos x="32" y="98"/>
                </a:cxn>
                <a:cxn ang="0">
                  <a:pos x="42" y="132"/>
                </a:cxn>
                <a:cxn ang="0">
                  <a:pos x="51" y="165"/>
                </a:cxn>
                <a:cxn ang="0">
                  <a:pos x="60" y="200"/>
                </a:cxn>
                <a:cxn ang="0">
                  <a:pos x="68" y="233"/>
                </a:cxn>
                <a:cxn ang="0">
                  <a:pos x="75" y="268"/>
                </a:cxn>
                <a:cxn ang="0">
                  <a:pos x="75" y="268"/>
                </a:cxn>
                <a:cxn ang="0">
                  <a:pos x="75" y="268"/>
                </a:cxn>
                <a:cxn ang="0">
                  <a:pos x="109" y="257"/>
                </a:cxn>
                <a:cxn ang="0">
                  <a:pos x="142" y="247"/>
                </a:cxn>
                <a:cxn ang="0">
                  <a:pos x="176" y="238"/>
                </a:cxn>
                <a:cxn ang="0">
                  <a:pos x="210" y="229"/>
                </a:cxn>
                <a:cxn ang="0">
                  <a:pos x="244" y="220"/>
                </a:cxn>
                <a:cxn ang="0">
                  <a:pos x="277" y="213"/>
                </a:cxn>
                <a:cxn ang="0">
                  <a:pos x="312" y="206"/>
                </a:cxn>
                <a:cxn ang="0">
                  <a:pos x="345" y="200"/>
                </a:cxn>
                <a:cxn ang="0">
                  <a:pos x="326" y="185"/>
                </a:cxn>
                <a:cxn ang="0">
                  <a:pos x="305" y="171"/>
                </a:cxn>
                <a:cxn ang="0">
                  <a:pos x="285" y="157"/>
                </a:cxn>
                <a:cxn ang="0">
                  <a:pos x="264" y="143"/>
                </a:cxn>
                <a:cxn ang="0">
                  <a:pos x="244" y="129"/>
                </a:cxn>
                <a:cxn ang="0">
                  <a:pos x="222" y="116"/>
                </a:cxn>
                <a:cxn ang="0">
                  <a:pos x="200" y="102"/>
                </a:cxn>
                <a:cxn ang="0">
                  <a:pos x="179" y="90"/>
                </a:cxn>
                <a:cxn ang="0">
                  <a:pos x="156" y="77"/>
                </a:cxn>
                <a:cxn ang="0">
                  <a:pos x="135" y="65"/>
                </a:cxn>
                <a:cxn ang="0">
                  <a:pos x="112" y="53"/>
                </a:cxn>
                <a:cxn ang="0">
                  <a:pos x="90" y="41"/>
                </a:cxn>
                <a:cxn ang="0">
                  <a:pos x="68" y="30"/>
                </a:cxn>
                <a:cxn ang="0">
                  <a:pos x="45" y="20"/>
                </a:cxn>
                <a:cxn ang="0">
                  <a:pos x="22" y="10"/>
                </a:cxn>
                <a:cxn ang="0">
                  <a:pos x="0" y="0"/>
                </a:cxn>
              </a:cxnLst>
              <a:rect l="0" t="0" r="r" b="b"/>
              <a:pathLst>
                <a:path w="345" h="268">
                  <a:moveTo>
                    <a:pt x="0" y="0"/>
                  </a:moveTo>
                  <a:lnTo>
                    <a:pt x="10" y="33"/>
                  </a:lnTo>
                  <a:lnTo>
                    <a:pt x="22" y="66"/>
                  </a:lnTo>
                  <a:lnTo>
                    <a:pt x="32" y="98"/>
                  </a:lnTo>
                  <a:lnTo>
                    <a:pt x="42" y="132"/>
                  </a:lnTo>
                  <a:lnTo>
                    <a:pt x="51" y="165"/>
                  </a:lnTo>
                  <a:lnTo>
                    <a:pt x="60" y="200"/>
                  </a:lnTo>
                  <a:lnTo>
                    <a:pt x="68" y="233"/>
                  </a:lnTo>
                  <a:lnTo>
                    <a:pt x="75" y="268"/>
                  </a:lnTo>
                  <a:lnTo>
                    <a:pt x="75" y="268"/>
                  </a:lnTo>
                  <a:lnTo>
                    <a:pt x="75" y="268"/>
                  </a:lnTo>
                  <a:lnTo>
                    <a:pt x="109" y="257"/>
                  </a:lnTo>
                  <a:lnTo>
                    <a:pt x="142" y="247"/>
                  </a:lnTo>
                  <a:lnTo>
                    <a:pt x="176" y="238"/>
                  </a:lnTo>
                  <a:lnTo>
                    <a:pt x="210" y="229"/>
                  </a:lnTo>
                  <a:lnTo>
                    <a:pt x="244" y="220"/>
                  </a:lnTo>
                  <a:lnTo>
                    <a:pt x="277" y="213"/>
                  </a:lnTo>
                  <a:lnTo>
                    <a:pt x="312" y="206"/>
                  </a:lnTo>
                  <a:lnTo>
                    <a:pt x="345" y="200"/>
                  </a:lnTo>
                  <a:lnTo>
                    <a:pt x="326" y="185"/>
                  </a:lnTo>
                  <a:lnTo>
                    <a:pt x="305" y="171"/>
                  </a:lnTo>
                  <a:lnTo>
                    <a:pt x="285" y="157"/>
                  </a:lnTo>
                  <a:lnTo>
                    <a:pt x="264" y="143"/>
                  </a:lnTo>
                  <a:lnTo>
                    <a:pt x="244" y="129"/>
                  </a:lnTo>
                  <a:lnTo>
                    <a:pt x="222" y="116"/>
                  </a:lnTo>
                  <a:lnTo>
                    <a:pt x="200" y="102"/>
                  </a:lnTo>
                  <a:lnTo>
                    <a:pt x="179" y="90"/>
                  </a:lnTo>
                  <a:lnTo>
                    <a:pt x="156" y="77"/>
                  </a:lnTo>
                  <a:lnTo>
                    <a:pt x="135" y="65"/>
                  </a:lnTo>
                  <a:lnTo>
                    <a:pt x="112" y="53"/>
                  </a:lnTo>
                  <a:lnTo>
                    <a:pt x="90" y="41"/>
                  </a:lnTo>
                  <a:lnTo>
                    <a:pt x="68" y="30"/>
                  </a:lnTo>
                  <a:lnTo>
                    <a:pt x="45" y="20"/>
                  </a:lnTo>
                  <a:lnTo>
                    <a:pt x="22" y="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540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274"/>
            <p:cNvSpPr>
              <a:spLocks/>
            </p:cNvSpPr>
            <p:nvPr userDrawn="1"/>
          </p:nvSpPr>
          <p:spPr bwMode="auto">
            <a:xfrm>
              <a:off x="5423" y="2893"/>
              <a:ext cx="263" cy="201"/>
            </a:xfrm>
            <a:custGeom>
              <a:avLst/>
              <a:gdLst/>
              <a:ahLst/>
              <a:cxnLst>
                <a:cxn ang="0">
                  <a:pos x="21" y="28"/>
                </a:cxn>
                <a:cxn ang="0">
                  <a:pos x="61" y="84"/>
                </a:cxn>
                <a:cxn ang="0">
                  <a:pos x="97" y="142"/>
                </a:cxn>
                <a:cxn ang="0">
                  <a:pos x="131" y="202"/>
                </a:cxn>
                <a:cxn ang="0">
                  <a:pos x="163" y="262"/>
                </a:cxn>
                <a:cxn ang="0">
                  <a:pos x="192" y="325"/>
                </a:cxn>
                <a:cxn ang="0">
                  <a:pos x="218" y="389"/>
                </a:cxn>
                <a:cxn ang="0">
                  <a:pos x="242" y="453"/>
                </a:cxn>
                <a:cxn ang="0">
                  <a:pos x="287" y="488"/>
                </a:cxn>
                <a:cxn ang="0">
                  <a:pos x="356" y="493"/>
                </a:cxn>
                <a:cxn ang="0">
                  <a:pos x="425" y="503"/>
                </a:cxn>
                <a:cxn ang="0">
                  <a:pos x="492" y="515"/>
                </a:cxn>
                <a:cxn ang="0">
                  <a:pos x="559" y="530"/>
                </a:cxn>
                <a:cxn ang="0">
                  <a:pos x="626" y="547"/>
                </a:cxn>
                <a:cxn ang="0">
                  <a:pos x="691" y="568"/>
                </a:cxn>
                <a:cxn ang="0">
                  <a:pos x="755" y="592"/>
                </a:cxn>
                <a:cxn ang="0">
                  <a:pos x="788" y="603"/>
                </a:cxn>
                <a:cxn ang="0">
                  <a:pos x="788" y="603"/>
                </a:cxn>
                <a:cxn ang="0">
                  <a:pos x="788" y="603"/>
                </a:cxn>
                <a:cxn ang="0">
                  <a:pos x="762" y="543"/>
                </a:cxn>
                <a:cxn ang="0">
                  <a:pos x="732" y="484"/>
                </a:cxn>
                <a:cxn ang="0">
                  <a:pos x="701" y="425"/>
                </a:cxn>
                <a:cxn ang="0">
                  <a:pos x="668" y="368"/>
                </a:cxn>
                <a:cxn ang="0">
                  <a:pos x="631" y="312"/>
                </a:cxn>
                <a:cxn ang="0">
                  <a:pos x="593" y="257"/>
                </a:cxn>
                <a:cxn ang="0">
                  <a:pos x="552" y="204"/>
                </a:cxn>
                <a:cxn ang="0">
                  <a:pos x="509" y="152"/>
                </a:cxn>
                <a:cxn ang="0">
                  <a:pos x="447" y="124"/>
                </a:cxn>
                <a:cxn ang="0">
                  <a:pos x="386" y="98"/>
                </a:cxn>
                <a:cxn ang="0">
                  <a:pos x="323" y="76"/>
                </a:cxn>
                <a:cxn ang="0">
                  <a:pos x="259" y="55"/>
                </a:cxn>
                <a:cxn ang="0">
                  <a:pos x="196" y="37"/>
                </a:cxn>
                <a:cxn ang="0">
                  <a:pos x="131" y="23"/>
                </a:cxn>
                <a:cxn ang="0">
                  <a:pos x="66" y="10"/>
                </a:cxn>
                <a:cxn ang="0">
                  <a:pos x="0" y="0"/>
                </a:cxn>
              </a:cxnLst>
              <a:rect l="0" t="0" r="r" b="b"/>
              <a:pathLst>
                <a:path w="788" h="603">
                  <a:moveTo>
                    <a:pt x="0" y="0"/>
                  </a:moveTo>
                  <a:lnTo>
                    <a:pt x="21" y="28"/>
                  </a:lnTo>
                  <a:lnTo>
                    <a:pt x="41" y="56"/>
                  </a:lnTo>
                  <a:lnTo>
                    <a:pt x="61" y="84"/>
                  </a:lnTo>
                  <a:lnTo>
                    <a:pt x="79" y="113"/>
                  </a:lnTo>
                  <a:lnTo>
                    <a:pt x="97" y="142"/>
                  </a:lnTo>
                  <a:lnTo>
                    <a:pt x="115" y="172"/>
                  </a:lnTo>
                  <a:lnTo>
                    <a:pt x="131" y="202"/>
                  </a:lnTo>
                  <a:lnTo>
                    <a:pt x="147" y="232"/>
                  </a:lnTo>
                  <a:lnTo>
                    <a:pt x="163" y="262"/>
                  </a:lnTo>
                  <a:lnTo>
                    <a:pt x="177" y="294"/>
                  </a:lnTo>
                  <a:lnTo>
                    <a:pt x="192" y="325"/>
                  </a:lnTo>
                  <a:lnTo>
                    <a:pt x="205" y="356"/>
                  </a:lnTo>
                  <a:lnTo>
                    <a:pt x="218" y="389"/>
                  </a:lnTo>
                  <a:lnTo>
                    <a:pt x="230" y="421"/>
                  </a:lnTo>
                  <a:lnTo>
                    <a:pt x="242" y="453"/>
                  </a:lnTo>
                  <a:lnTo>
                    <a:pt x="253" y="486"/>
                  </a:lnTo>
                  <a:lnTo>
                    <a:pt x="287" y="488"/>
                  </a:lnTo>
                  <a:lnTo>
                    <a:pt x="322" y="490"/>
                  </a:lnTo>
                  <a:lnTo>
                    <a:pt x="356" y="493"/>
                  </a:lnTo>
                  <a:lnTo>
                    <a:pt x="390" y="498"/>
                  </a:lnTo>
                  <a:lnTo>
                    <a:pt x="425" y="503"/>
                  </a:lnTo>
                  <a:lnTo>
                    <a:pt x="458" y="508"/>
                  </a:lnTo>
                  <a:lnTo>
                    <a:pt x="492" y="515"/>
                  </a:lnTo>
                  <a:lnTo>
                    <a:pt x="525" y="522"/>
                  </a:lnTo>
                  <a:lnTo>
                    <a:pt x="559" y="530"/>
                  </a:lnTo>
                  <a:lnTo>
                    <a:pt x="592" y="539"/>
                  </a:lnTo>
                  <a:lnTo>
                    <a:pt x="626" y="547"/>
                  </a:lnTo>
                  <a:lnTo>
                    <a:pt x="658" y="557"/>
                  </a:lnTo>
                  <a:lnTo>
                    <a:pt x="691" y="568"/>
                  </a:lnTo>
                  <a:lnTo>
                    <a:pt x="724" y="580"/>
                  </a:lnTo>
                  <a:lnTo>
                    <a:pt x="755" y="592"/>
                  </a:lnTo>
                  <a:lnTo>
                    <a:pt x="788" y="603"/>
                  </a:lnTo>
                  <a:lnTo>
                    <a:pt x="788" y="603"/>
                  </a:lnTo>
                  <a:lnTo>
                    <a:pt x="788" y="603"/>
                  </a:lnTo>
                  <a:lnTo>
                    <a:pt x="788" y="603"/>
                  </a:lnTo>
                  <a:lnTo>
                    <a:pt x="788" y="603"/>
                  </a:lnTo>
                  <a:lnTo>
                    <a:pt x="788" y="603"/>
                  </a:lnTo>
                  <a:lnTo>
                    <a:pt x="775" y="573"/>
                  </a:lnTo>
                  <a:lnTo>
                    <a:pt x="762" y="543"/>
                  </a:lnTo>
                  <a:lnTo>
                    <a:pt x="748" y="513"/>
                  </a:lnTo>
                  <a:lnTo>
                    <a:pt x="732" y="484"/>
                  </a:lnTo>
                  <a:lnTo>
                    <a:pt x="717" y="454"/>
                  </a:lnTo>
                  <a:lnTo>
                    <a:pt x="701" y="425"/>
                  </a:lnTo>
                  <a:lnTo>
                    <a:pt x="685" y="396"/>
                  </a:lnTo>
                  <a:lnTo>
                    <a:pt x="668" y="368"/>
                  </a:lnTo>
                  <a:lnTo>
                    <a:pt x="649" y="340"/>
                  </a:lnTo>
                  <a:lnTo>
                    <a:pt x="631" y="312"/>
                  </a:lnTo>
                  <a:lnTo>
                    <a:pt x="613" y="284"/>
                  </a:lnTo>
                  <a:lnTo>
                    <a:pt x="593" y="257"/>
                  </a:lnTo>
                  <a:lnTo>
                    <a:pt x="573" y="231"/>
                  </a:lnTo>
                  <a:lnTo>
                    <a:pt x="552" y="204"/>
                  </a:lnTo>
                  <a:lnTo>
                    <a:pt x="530" y="178"/>
                  </a:lnTo>
                  <a:lnTo>
                    <a:pt x="509" y="152"/>
                  </a:lnTo>
                  <a:lnTo>
                    <a:pt x="478" y="138"/>
                  </a:lnTo>
                  <a:lnTo>
                    <a:pt x="447" y="124"/>
                  </a:lnTo>
                  <a:lnTo>
                    <a:pt x="417" y="111"/>
                  </a:lnTo>
                  <a:lnTo>
                    <a:pt x="386" y="98"/>
                  </a:lnTo>
                  <a:lnTo>
                    <a:pt x="354" y="86"/>
                  </a:lnTo>
                  <a:lnTo>
                    <a:pt x="323" y="76"/>
                  </a:lnTo>
                  <a:lnTo>
                    <a:pt x="292" y="65"/>
                  </a:lnTo>
                  <a:lnTo>
                    <a:pt x="259" y="55"/>
                  </a:lnTo>
                  <a:lnTo>
                    <a:pt x="228" y="45"/>
                  </a:lnTo>
                  <a:lnTo>
                    <a:pt x="196" y="37"/>
                  </a:lnTo>
                  <a:lnTo>
                    <a:pt x="163" y="29"/>
                  </a:lnTo>
                  <a:lnTo>
                    <a:pt x="131" y="23"/>
                  </a:lnTo>
                  <a:lnTo>
                    <a:pt x="98" y="16"/>
                  </a:lnTo>
                  <a:lnTo>
                    <a:pt x="66" y="10"/>
                  </a:lnTo>
                  <a:lnTo>
                    <a:pt x="34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540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275"/>
            <p:cNvSpPr>
              <a:spLocks/>
            </p:cNvSpPr>
            <p:nvPr userDrawn="1"/>
          </p:nvSpPr>
          <p:spPr bwMode="auto">
            <a:xfrm>
              <a:off x="5385" y="3123"/>
              <a:ext cx="272" cy="272"/>
            </a:xfrm>
            <a:custGeom>
              <a:avLst/>
              <a:gdLst/>
              <a:ahLst/>
              <a:cxnLst>
                <a:cxn ang="0">
                  <a:pos x="230" y="21"/>
                </a:cxn>
                <a:cxn ang="0">
                  <a:pos x="264" y="65"/>
                </a:cxn>
                <a:cxn ang="0">
                  <a:pos x="298" y="109"/>
                </a:cxn>
                <a:cxn ang="0">
                  <a:pos x="328" y="155"/>
                </a:cxn>
                <a:cxn ang="0">
                  <a:pos x="357" y="202"/>
                </a:cxn>
                <a:cxn ang="0">
                  <a:pos x="384" y="250"/>
                </a:cxn>
                <a:cxn ang="0">
                  <a:pos x="409" y="299"/>
                </a:cxn>
                <a:cxn ang="0">
                  <a:pos x="432" y="349"/>
                </a:cxn>
                <a:cxn ang="0">
                  <a:pos x="415" y="364"/>
                </a:cxn>
                <a:cxn ang="0">
                  <a:pos x="362" y="344"/>
                </a:cxn>
                <a:cxn ang="0">
                  <a:pos x="307" y="327"/>
                </a:cxn>
                <a:cxn ang="0">
                  <a:pos x="253" y="313"/>
                </a:cxn>
                <a:cxn ang="0">
                  <a:pos x="197" y="300"/>
                </a:cxn>
                <a:cxn ang="0">
                  <a:pos x="141" y="290"/>
                </a:cxn>
                <a:cxn ang="0">
                  <a:pos x="85" y="283"/>
                </a:cxn>
                <a:cxn ang="0">
                  <a:pos x="28" y="277"/>
                </a:cxn>
                <a:cxn ang="0">
                  <a:pos x="10" y="311"/>
                </a:cxn>
                <a:cxn ang="0">
                  <a:pos x="29" y="382"/>
                </a:cxn>
                <a:cxn ang="0">
                  <a:pos x="44" y="454"/>
                </a:cxn>
                <a:cxn ang="0">
                  <a:pos x="54" y="528"/>
                </a:cxn>
                <a:cxn ang="0">
                  <a:pos x="84" y="586"/>
                </a:cxn>
                <a:cxn ang="0">
                  <a:pos x="136" y="631"/>
                </a:cxn>
                <a:cxn ang="0">
                  <a:pos x="185" y="680"/>
                </a:cxn>
                <a:cxn ang="0">
                  <a:pos x="231" y="732"/>
                </a:cxn>
                <a:cxn ang="0">
                  <a:pos x="289" y="762"/>
                </a:cxn>
                <a:cxn ang="0">
                  <a:pos x="361" y="773"/>
                </a:cxn>
                <a:cxn ang="0">
                  <a:pos x="434" y="787"/>
                </a:cxn>
                <a:cxn ang="0">
                  <a:pos x="505" y="805"/>
                </a:cxn>
                <a:cxn ang="0">
                  <a:pos x="538" y="788"/>
                </a:cxn>
                <a:cxn ang="0">
                  <a:pos x="533" y="731"/>
                </a:cxn>
                <a:cxn ang="0">
                  <a:pos x="526" y="675"/>
                </a:cxn>
                <a:cxn ang="0">
                  <a:pos x="516" y="618"/>
                </a:cxn>
                <a:cxn ang="0">
                  <a:pos x="504" y="563"/>
                </a:cxn>
                <a:cxn ang="0">
                  <a:pos x="489" y="508"/>
                </a:cxn>
                <a:cxn ang="0">
                  <a:pos x="472" y="454"/>
                </a:cxn>
                <a:cxn ang="0">
                  <a:pos x="453" y="400"/>
                </a:cxn>
                <a:cxn ang="0">
                  <a:pos x="467" y="384"/>
                </a:cxn>
                <a:cxn ang="0">
                  <a:pos x="517" y="407"/>
                </a:cxn>
                <a:cxn ang="0">
                  <a:pos x="567" y="432"/>
                </a:cxn>
                <a:cxn ang="0">
                  <a:pos x="614" y="459"/>
                </a:cxn>
                <a:cxn ang="0">
                  <a:pos x="662" y="488"/>
                </a:cxn>
                <a:cxn ang="0">
                  <a:pos x="707" y="519"/>
                </a:cxn>
                <a:cxn ang="0">
                  <a:pos x="751" y="551"/>
                </a:cxn>
                <a:cxn ang="0">
                  <a:pos x="794" y="587"/>
                </a:cxn>
                <a:cxn ang="0">
                  <a:pos x="801" y="575"/>
                </a:cxn>
                <a:cxn ang="0">
                  <a:pos x="769" y="517"/>
                </a:cxn>
                <a:cxn ang="0">
                  <a:pos x="733" y="460"/>
                </a:cxn>
                <a:cxn ang="0">
                  <a:pos x="694" y="405"/>
                </a:cxn>
                <a:cxn ang="0">
                  <a:pos x="639" y="374"/>
                </a:cxn>
                <a:cxn ang="0">
                  <a:pos x="570" y="371"/>
                </a:cxn>
                <a:cxn ang="0">
                  <a:pos x="513" y="371"/>
                </a:cxn>
                <a:cxn ang="0">
                  <a:pos x="465" y="372"/>
                </a:cxn>
                <a:cxn ang="0">
                  <a:pos x="443" y="344"/>
                </a:cxn>
                <a:cxn ang="0">
                  <a:pos x="445" y="287"/>
                </a:cxn>
                <a:cxn ang="0">
                  <a:pos x="445" y="229"/>
                </a:cxn>
                <a:cxn ang="0">
                  <a:pos x="441" y="171"/>
                </a:cxn>
                <a:cxn ang="0">
                  <a:pos x="412" y="122"/>
                </a:cxn>
                <a:cxn ang="0">
                  <a:pos x="356" y="83"/>
                </a:cxn>
                <a:cxn ang="0">
                  <a:pos x="299" y="47"/>
                </a:cxn>
                <a:cxn ang="0">
                  <a:pos x="240" y="15"/>
                </a:cxn>
              </a:cxnLst>
              <a:rect l="0" t="0" r="r" b="b"/>
              <a:pathLst>
                <a:path w="816" h="816">
                  <a:moveTo>
                    <a:pt x="211" y="0"/>
                  </a:moveTo>
                  <a:lnTo>
                    <a:pt x="230" y="21"/>
                  </a:lnTo>
                  <a:lnTo>
                    <a:pt x="247" y="43"/>
                  </a:lnTo>
                  <a:lnTo>
                    <a:pt x="264" y="65"/>
                  </a:lnTo>
                  <a:lnTo>
                    <a:pt x="281" y="86"/>
                  </a:lnTo>
                  <a:lnTo>
                    <a:pt x="298" y="109"/>
                  </a:lnTo>
                  <a:lnTo>
                    <a:pt x="313" y="132"/>
                  </a:lnTo>
                  <a:lnTo>
                    <a:pt x="328" y="155"/>
                  </a:lnTo>
                  <a:lnTo>
                    <a:pt x="343" y="178"/>
                  </a:lnTo>
                  <a:lnTo>
                    <a:pt x="357" y="202"/>
                  </a:lnTo>
                  <a:lnTo>
                    <a:pt x="371" y="225"/>
                  </a:lnTo>
                  <a:lnTo>
                    <a:pt x="384" y="250"/>
                  </a:lnTo>
                  <a:lnTo>
                    <a:pt x="397" y="274"/>
                  </a:lnTo>
                  <a:lnTo>
                    <a:pt x="409" y="299"/>
                  </a:lnTo>
                  <a:lnTo>
                    <a:pt x="421" y="324"/>
                  </a:lnTo>
                  <a:lnTo>
                    <a:pt x="432" y="349"/>
                  </a:lnTo>
                  <a:lnTo>
                    <a:pt x="442" y="373"/>
                  </a:lnTo>
                  <a:lnTo>
                    <a:pt x="415" y="364"/>
                  </a:lnTo>
                  <a:lnTo>
                    <a:pt x="389" y="354"/>
                  </a:lnTo>
                  <a:lnTo>
                    <a:pt x="362" y="344"/>
                  </a:lnTo>
                  <a:lnTo>
                    <a:pt x="335" y="336"/>
                  </a:lnTo>
                  <a:lnTo>
                    <a:pt x="307" y="327"/>
                  </a:lnTo>
                  <a:lnTo>
                    <a:pt x="280" y="319"/>
                  </a:lnTo>
                  <a:lnTo>
                    <a:pt x="253" y="313"/>
                  </a:lnTo>
                  <a:lnTo>
                    <a:pt x="225" y="306"/>
                  </a:lnTo>
                  <a:lnTo>
                    <a:pt x="197" y="300"/>
                  </a:lnTo>
                  <a:lnTo>
                    <a:pt x="169" y="295"/>
                  </a:lnTo>
                  <a:lnTo>
                    <a:pt x="141" y="290"/>
                  </a:lnTo>
                  <a:lnTo>
                    <a:pt x="113" y="286"/>
                  </a:lnTo>
                  <a:lnTo>
                    <a:pt x="85" y="283"/>
                  </a:lnTo>
                  <a:lnTo>
                    <a:pt x="57" y="279"/>
                  </a:lnTo>
                  <a:lnTo>
                    <a:pt x="28" y="277"/>
                  </a:lnTo>
                  <a:lnTo>
                    <a:pt x="0" y="276"/>
                  </a:lnTo>
                  <a:lnTo>
                    <a:pt x="10" y="311"/>
                  </a:lnTo>
                  <a:lnTo>
                    <a:pt x="20" y="346"/>
                  </a:lnTo>
                  <a:lnTo>
                    <a:pt x="29" y="382"/>
                  </a:lnTo>
                  <a:lnTo>
                    <a:pt x="36" y="418"/>
                  </a:lnTo>
                  <a:lnTo>
                    <a:pt x="44" y="454"/>
                  </a:lnTo>
                  <a:lnTo>
                    <a:pt x="49" y="491"/>
                  </a:lnTo>
                  <a:lnTo>
                    <a:pt x="54" y="528"/>
                  </a:lnTo>
                  <a:lnTo>
                    <a:pt x="58" y="564"/>
                  </a:lnTo>
                  <a:lnTo>
                    <a:pt x="84" y="586"/>
                  </a:lnTo>
                  <a:lnTo>
                    <a:pt x="110" y="608"/>
                  </a:lnTo>
                  <a:lnTo>
                    <a:pt x="136" y="631"/>
                  </a:lnTo>
                  <a:lnTo>
                    <a:pt x="160" y="655"/>
                  </a:lnTo>
                  <a:lnTo>
                    <a:pt x="185" y="680"/>
                  </a:lnTo>
                  <a:lnTo>
                    <a:pt x="208" y="706"/>
                  </a:lnTo>
                  <a:lnTo>
                    <a:pt x="231" y="732"/>
                  </a:lnTo>
                  <a:lnTo>
                    <a:pt x="251" y="759"/>
                  </a:lnTo>
                  <a:lnTo>
                    <a:pt x="289" y="762"/>
                  </a:lnTo>
                  <a:lnTo>
                    <a:pt x="326" y="766"/>
                  </a:lnTo>
                  <a:lnTo>
                    <a:pt x="361" y="773"/>
                  </a:lnTo>
                  <a:lnTo>
                    <a:pt x="398" y="779"/>
                  </a:lnTo>
                  <a:lnTo>
                    <a:pt x="434" y="787"/>
                  </a:lnTo>
                  <a:lnTo>
                    <a:pt x="469" y="795"/>
                  </a:lnTo>
                  <a:lnTo>
                    <a:pt x="505" y="805"/>
                  </a:lnTo>
                  <a:lnTo>
                    <a:pt x="541" y="816"/>
                  </a:lnTo>
                  <a:lnTo>
                    <a:pt x="538" y="788"/>
                  </a:lnTo>
                  <a:lnTo>
                    <a:pt x="536" y="760"/>
                  </a:lnTo>
                  <a:lnTo>
                    <a:pt x="533" y="731"/>
                  </a:lnTo>
                  <a:lnTo>
                    <a:pt x="530" y="703"/>
                  </a:lnTo>
                  <a:lnTo>
                    <a:pt x="526" y="675"/>
                  </a:lnTo>
                  <a:lnTo>
                    <a:pt x="521" y="646"/>
                  </a:lnTo>
                  <a:lnTo>
                    <a:pt x="516" y="618"/>
                  </a:lnTo>
                  <a:lnTo>
                    <a:pt x="510" y="590"/>
                  </a:lnTo>
                  <a:lnTo>
                    <a:pt x="504" y="563"/>
                  </a:lnTo>
                  <a:lnTo>
                    <a:pt x="496" y="535"/>
                  </a:lnTo>
                  <a:lnTo>
                    <a:pt x="489" y="508"/>
                  </a:lnTo>
                  <a:lnTo>
                    <a:pt x="481" y="481"/>
                  </a:lnTo>
                  <a:lnTo>
                    <a:pt x="472" y="454"/>
                  </a:lnTo>
                  <a:lnTo>
                    <a:pt x="463" y="427"/>
                  </a:lnTo>
                  <a:lnTo>
                    <a:pt x="453" y="400"/>
                  </a:lnTo>
                  <a:lnTo>
                    <a:pt x="442" y="373"/>
                  </a:lnTo>
                  <a:lnTo>
                    <a:pt x="467" y="384"/>
                  </a:lnTo>
                  <a:lnTo>
                    <a:pt x="492" y="396"/>
                  </a:lnTo>
                  <a:lnTo>
                    <a:pt x="517" y="407"/>
                  </a:lnTo>
                  <a:lnTo>
                    <a:pt x="542" y="420"/>
                  </a:lnTo>
                  <a:lnTo>
                    <a:pt x="567" y="432"/>
                  </a:lnTo>
                  <a:lnTo>
                    <a:pt x="590" y="446"/>
                  </a:lnTo>
                  <a:lnTo>
                    <a:pt x="614" y="459"/>
                  </a:lnTo>
                  <a:lnTo>
                    <a:pt x="638" y="473"/>
                  </a:lnTo>
                  <a:lnTo>
                    <a:pt x="662" y="488"/>
                  </a:lnTo>
                  <a:lnTo>
                    <a:pt x="684" y="503"/>
                  </a:lnTo>
                  <a:lnTo>
                    <a:pt x="707" y="519"/>
                  </a:lnTo>
                  <a:lnTo>
                    <a:pt x="730" y="535"/>
                  </a:lnTo>
                  <a:lnTo>
                    <a:pt x="751" y="551"/>
                  </a:lnTo>
                  <a:lnTo>
                    <a:pt x="774" y="569"/>
                  </a:lnTo>
                  <a:lnTo>
                    <a:pt x="794" y="587"/>
                  </a:lnTo>
                  <a:lnTo>
                    <a:pt x="816" y="605"/>
                  </a:lnTo>
                  <a:lnTo>
                    <a:pt x="801" y="575"/>
                  </a:lnTo>
                  <a:lnTo>
                    <a:pt x="785" y="546"/>
                  </a:lnTo>
                  <a:lnTo>
                    <a:pt x="769" y="517"/>
                  </a:lnTo>
                  <a:lnTo>
                    <a:pt x="751" y="488"/>
                  </a:lnTo>
                  <a:lnTo>
                    <a:pt x="733" y="460"/>
                  </a:lnTo>
                  <a:lnTo>
                    <a:pt x="713" y="432"/>
                  </a:lnTo>
                  <a:lnTo>
                    <a:pt x="694" y="405"/>
                  </a:lnTo>
                  <a:lnTo>
                    <a:pt x="673" y="377"/>
                  </a:lnTo>
                  <a:lnTo>
                    <a:pt x="639" y="374"/>
                  </a:lnTo>
                  <a:lnTo>
                    <a:pt x="604" y="372"/>
                  </a:lnTo>
                  <a:lnTo>
                    <a:pt x="570" y="371"/>
                  </a:lnTo>
                  <a:lnTo>
                    <a:pt x="535" y="371"/>
                  </a:lnTo>
                  <a:lnTo>
                    <a:pt x="513" y="371"/>
                  </a:lnTo>
                  <a:lnTo>
                    <a:pt x="489" y="372"/>
                  </a:lnTo>
                  <a:lnTo>
                    <a:pt x="465" y="372"/>
                  </a:lnTo>
                  <a:lnTo>
                    <a:pt x="442" y="373"/>
                  </a:lnTo>
                  <a:lnTo>
                    <a:pt x="443" y="344"/>
                  </a:lnTo>
                  <a:lnTo>
                    <a:pt x="445" y="316"/>
                  </a:lnTo>
                  <a:lnTo>
                    <a:pt x="445" y="287"/>
                  </a:lnTo>
                  <a:lnTo>
                    <a:pt x="445" y="258"/>
                  </a:lnTo>
                  <a:lnTo>
                    <a:pt x="445" y="229"/>
                  </a:lnTo>
                  <a:lnTo>
                    <a:pt x="442" y="201"/>
                  </a:lnTo>
                  <a:lnTo>
                    <a:pt x="441" y="171"/>
                  </a:lnTo>
                  <a:lnTo>
                    <a:pt x="439" y="142"/>
                  </a:lnTo>
                  <a:lnTo>
                    <a:pt x="412" y="122"/>
                  </a:lnTo>
                  <a:lnTo>
                    <a:pt x="384" y="102"/>
                  </a:lnTo>
                  <a:lnTo>
                    <a:pt x="356" y="83"/>
                  </a:lnTo>
                  <a:lnTo>
                    <a:pt x="328" y="65"/>
                  </a:lnTo>
                  <a:lnTo>
                    <a:pt x="299" y="47"/>
                  </a:lnTo>
                  <a:lnTo>
                    <a:pt x="271" y="31"/>
                  </a:lnTo>
                  <a:lnTo>
                    <a:pt x="240" y="15"/>
                  </a:lnTo>
                  <a:lnTo>
                    <a:pt x="211" y="0"/>
                  </a:lnTo>
                  <a:close/>
                </a:path>
              </a:pathLst>
            </a:custGeom>
            <a:solidFill>
              <a:srgbClr val="ED750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276"/>
            <p:cNvSpPr>
              <a:spLocks/>
            </p:cNvSpPr>
            <p:nvPr userDrawn="1"/>
          </p:nvSpPr>
          <p:spPr bwMode="auto">
            <a:xfrm>
              <a:off x="5315" y="3081"/>
              <a:ext cx="217" cy="167"/>
            </a:xfrm>
            <a:custGeom>
              <a:avLst/>
              <a:gdLst/>
              <a:ahLst/>
              <a:cxnLst>
                <a:cxn ang="0">
                  <a:pos x="17" y="22"/>
                </a:cxn>
                <a:cxn ang="0">
                  <a:pos x="50" y="70"/>
                </a:cxn>
                <a:cxn ang="0">
                  <a:pos x="80" y="117"/>
                </a:cxn>
                <a:cxn ang="0">
                  <a:pos x="109" y="167"/>
                </a:cxn>
                <a:cxn ang="0">
                  <a:pos x="135" y="216"/>
                </a:cxn>
                <a:cxn ang="0">
                  <a:pos x="159" y="268"/>
                </a:cxn>
                <a:cxn ang="0">
                  <a:pos x="180" y="321"/>
                </a:cxn>
                <a:cxn ang="0">
                  <a:pos x="201" y="374"/>
                </a:cxn>
                <a:cxn ang="0">
                  <a:pos x="238" y="403"/>
                </a:cxn>
                <a:cxn ang="0">
                  <a:pos x="295" y="409"/>
                </a:cxn>
                <a:cxn ang="0">
                  <a:pos x="351" y="416"/>
                </a:cxn>
                <a:cxn ang="0">
                  <a:pos x="407" y="426"/>
                </a:cxn>
                <a:cxn ang="0">
                  <a:pos x="463" y="439"/>
                </a:cxn>
                <a:cxn ang="0">
                  <a:pos x="517" y="453"/>
                </a:cxn>
                <a:cxn ang="0">
                  <a:pos x="572" y="470"/>
                </a:cxn>
                <a:cxn ang="0">
                  <a:pos x="625" y="490"/>
                </a:cxn>
                <a:cxn ang="0">
                  <a:pos x="642" y="475"/>
                </a:cxn>
                <a:cxn ang="0">
                  <a:pos x="619" y="425"/>
                </a:cxn>
                <a:cxn ang="0">
                  <a:pos x="594" y="376"/>
                </a:cxn>
                <a:cxn ang="0">
                  <a:pos x="567" y="328"/>
                </a:cxn>
                <a:cxn ang="0">
                  <a:pos x="538" y="281"/>
                </a:cxn>
                <a:cxn ang="0">
                  <a:pos x="508" y="235"/>
                </a:cxn>
                <a:cxn ang="0">
                  <a:pos x="474" y="191"/>
                </a:cxn>
                <a:cxn ang="0">
                  <a:pos x="440" y="147"/>
                </a:cxn>
                <a:cxn ang="0">
                  <a:pos x="396" y="114"/>
                </a:cxn>
                <a:cxn ang="0">
                  <a:pos x="345" y="91"/>
                </a:cxn>
                <a:cxn ang="0">
                  <a:pos x="294" y="71"/>
                </a:cxn>
                <a:cxn ang="0">
                  <a:pos x="241" y="53"/>
                </a:cxn>
                <a:cxn ang="0">
                  <a:pos x="188" y="37"/>
                </a:cxn>
                <a:cxn ang="0">
                  <a:pos x="135" y="24"/>
                </a:cxn>
                <a:cxn ang="0">
                  <a:pos x="81" y="12"/>
                </a:cxn>
                <a:cxn ang="0">
                  <a:pos x="27" y="4"/>
                </a:cxn>
              </a:cxnLst>
              <a:rect l="0" t="0" r="r" b="b"/>
              <a:pathLst>
                <a:path w="652" h="499">
                  <a:moveTo>
                    <a:pt x="0" y="0"/>
                  </a:moveTo>
                  <a:lnTo>
                    <a:pt x="17" y="22"/>
                  </a:lnTo>
                  <a:lnTo>
                    <a:pt x="34" y="46"/>
                  </a:lnTo>
                  <a:lnTo>
                    <a:pt x="50" y="70"/>
                  </a:lnTo>
                  <a:lnTo>
                    <a:pt x="65" y="93"/>
                  </a:lnTo>
                  <a:lnTo>
                    <a:pt x="80" y="117"/>
                  </a:lnTo>
                  <a:lnTo>
                    <a:pt x="95" y="142"/>
                  </a:lnTo>
                  <a:lnTo>
                    <a:pt x="109" y="167"/>
                  </a:lnTo>
                  <a:lnTo>
                    <a:pt x="122" y="192"/>
                  </a:lnTo>
                  <a:lnTo>
                    <a:pt x="135" y="216"/>
                  </a:lnTo>
                  <a:lnTo>
                    <a:pt x="147" y="242"/>
                  </a:lnTo>
                  <a:lnTo>
                    <a:pt x="159" y="268"/>
                  </a:lnTo>
                  <a:lnTo>
                    <a:pt x="171" y="294"/>
                  </a:lnTo>
                  <a:lnTo>
                    <a:pt x="180" y="321"/>
                  </a:lnTo>
                  <a:lnTo>
                    <a:pt x="191" y="348"/>
                  </a:lnTo>
                  <a:lnTo>
                    <a:pt x="201" y="374"/>
                  </a:lnTo>
                  <a:lnTo>
                    <a:pt x="210" y="402"/>
                  </a:lnTo>
                  <a:lnTo>
                    <a:pt x="238" y="403"/>
                  </a:lnTo>
                  <a:lnTo>
                    <a:pt x="267" y="405"/>
                  </a:lnTo>
                  <a:lnTo>
                    <a:pt x="295" y="409"/>
                  </a:lnTo>
                  <a:lnTo>
                    <a:pt x="323" y="412"/>
                  </a:lnTo>
                  <a:lnTo>
                    <a:pt x="351" y="416"/>
                  </a:lnTo>
                  <a:lnTo>
                    <a:pt x="379" y="421"/>
                  </a:lnTo>
                  <a:lnTo>
                    <a:pt x="407" y="426"/>
                  </a:lnTo>
                  <a:lnTo>
                    <a:pt x="435" y="432"/>
                  </a:lnTo>
                  <a:lnTo>
                    <a:pt x="463" y="439"/>
                  </a:lnTo>
                  <a:lnTo>
                    <a:pt x="490" y="445"/>
                  </a:lnTo>
                  <a:lnTo>
                    <a:pt x="517" y="453"/>
                  </a:lnTo>
                  <a:lnTo>
                    <a:pt x="545" y="462"/>
                  </a:lnTo>
                  <a:lnTo>
                    <a:pt x="572" y="470"/>
                  </a:lnTo>
                  <a:lnTo>
                    <a:pt x="599" y="480"/>
                  </a:lnTo>
                  <a:lnTo>
                    <a:pt x="625" y="490"/>
                  </a:lnTo>
                  <a:lnTo>
                    <a:pt x="652" y="499"/>
                  </a:lnTo>
                  <a:lnTo>
                    <a:pt x="642" y="475"/>
                  </a:lnTo>
                  <a:lnTo>
                    <a:pt x="631" y="450"/>
                  </a:lnTo>
                  <a:lnTo>
                    <a:pt x="619" y="425"/>
                  </a:lnTo>
                  <a:lnTo>
                    <a:pt x="607" y="400"/>
                  </a:lnTo>
                  <a:lnTo>
                    <a:pt x="594" y="376"/>
                  </a:lnTo>
                  <a:lnTo>
                    <a:pt x="581" y="351"/>
                  </a:lnTo>
                  <a:lnTo>
                    <a:pt x="567" y="328"/>
                  </a:lnTo>
                  <a:lnTo>
                    <a:pt x="553" y="304"/>
                  </a:lnTo>
                  <a:lnTo>
                    <a:pt x="538" y="281"/>
                  </a:lnTo>
                  <a:lnTo>
                    <a:pt x="523" y="258"/>
                  </a:lnTo>
                  <a:lnTo>
                    <a:pt x="508" y="235"/>
                  </a:lnTo>
                  <a:lnTo>
                    <a:pt x="491" y="212"/>
                  </a:lnTo>
                  <a:lnTo>
                    <a:pt x="474" y="191"/>
                  </a:lnTo>
                  <a:lnTo>
                    <a:pt x="457" y="169"/>
                  </a:lnTo>
                  <a:lnTo>
                    <a:pt x="440" y="147"/>
                  </a:lnTo>
                  <a:lnTo>
                    <a:pt x="421" y="126"/>
                  </a:lnTo>
                  <a:lnTo>
                    <a:pt x="396" y="114"/>
                  </a:lnTo>
                  <a:lnTo>
                    <a:pt x="370" y="102"/>
                  </a:lnTo>
                  <a:lnTo>
                    <a:pt x="345" y="91"/>
                  </a:lnTo>
                  <a:lnTo>
                    <a:pt x="320" y="82"/>
                  </a:lnTo>
                  <a:lnTo>
                    <a:pt x="294" y="71"/>
                  </a:lnTo>
                  <a:lnTo>
                    <a:pt x="268" y="62"/>
                  </a:lnTo>
                  <a:lnTo>
                    <a:pt x="241" y="53"/>
                  </a:lnTo>
                  <a:lnTo>
                    <a:pt x="215" y="45"/>
                  </a:lnTo>
                  <a:lnTo>
                    <a:pt x="188" y="37"/>
                  </a:lnTo>
                  <a:lnTo>
                    <a:pt x="162" y="31"/>
                  </a:lnTo>
                  <a:lnTo>
                    <a:pt x="135" y="24"/>
                  </a:lnTo>
                  <a:lnTo>
                    <a:pt x="108" y="18"/>
                  </a:lnTo>
                  <a:lnTo>
                    <a:pt x="81" y="12"/>
                  </a:lnTo>
                  <a:lnTo>
                    <a:pt x="54" y="8"/>
                  </a:lnTo>
                  <a:lnTo>
                    <a:pt x="27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540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277"/>
            <p:cNvSpPr>
              <a:spLocks/>
            </p:cNvSpPr>
            <p:nvPr userDrawn="1"/>
          </p:nvSpPr>
          <p:spPr bwMode="auto">
            <a:xfrm>
              <a:off x="5404" y="3311"/>
              <a:ext cx="64" cy="6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" y="24"/>
                </a:cxn>
                <a:cxn ang="0">
                  <a:pos x="3" y="48"/>
                </a:cxn>
                <a:cxn ang="0">
                  <a:pos x="4" y="72"/>
                </a:cxn>
                <a:cxn ang="0">
                  <a:pos x="4" y="95"/>
                </a:cxn>
                <a:cxn ang="0">
                  <a:pos x="4" y="119"/>
                </a:cxn>
                <a:cxn ang="0">
                  <a:pos x="4" y="143"/>
                </a:cxn>
                <a:cxn ang="0">
                  <a:pos x="3" y="168"/>
                </a:cxn>
                <a:cxn ang="0">
                  <a:pos x="2" y="191"/>
                </a:cxn>
                <a:cxn ang="0">
                  <a:pos x="21" y="190"/>
                </a:cxn>
                <a:cxn ang="0">
                  <a:pos x="41" y="189"/>
                </a:cxn>
                <a:cxn ang="0">
                  <a:pos x="60" y="189"/>
                </a:cxn>
                <a:cxn ang="0">
                  <a:pos x="79" y="189"/>
                </a:cxn>
                <a:cxn ang="0">
                  <a:pos x="108" y="189"/>
                </a:cxn>
                <a:cxn ang="0">
                  <a:pos x="136" y="190"/>
                </a:cxn>
                <a:cxn ang="0">
                  <a:pos x="165" y="193"/>
                </a:cxn>
                <a:cxn ang="0">
                  <a:pos x="193" y="195"/>
                </a:cxn>
                <a:cxn ang="0">
                  <a:pos x="173" y="168"/>
                </a:cxn>
                <a:cxn ang="0">
                  <a:pos x="150" y="142"/>
                </a:cxn>
                <a:cxn ang="0">
                  <a:pos x="127" y="116"/>
                </a:cxn>
                <a:cxn ang="0">
                  <a:pos x="102" y="91"/>
                </a:cxn>
                <a:cxn ang="0">
                  <a:pos x="78" y="67"/>
                </a:cxn>
                <a:cxn ang="0">
                  <a:pos x="52" y="44"/>
                </a:cxn>
                <a:cxn ang="0">
                  <a:pos x="26" y="22"/>
                </a:cxn>
                <a:cxn ang="0">
                  <a:pos x="0" y="0"/>
                </a:cxn>
              </a:cxnLst>
              <a:rect l="0" t="0" r="r" b="b"/>
              <a:pathLst>
                <a:path w="193" h="195">
                  <a:moveTo>
                    <a:pt x="0" y="0"/>
                  </a:moveTo>
                  <a:lnTo>
                    <a:pt x="1" y="24"/>
                  </a:lnTo>
                  <a:lnTo>
                    <a:pt x="3" y="48"/>
                  </a:lnTo>
                  <a:lnTo>
                    <a:pt x="4" y="72"/>
                  </a:lnTo>
                  <a:lnTo>
                    <a:pt x="4" y="95"/>
                  </a:lnTo>
                  <a:lnTo>
                    <a:pt x="4" y="119"/>
                  </a:lnTo>
                  <a:lnTo>
                    <a:pt x="4" y="143"/>
                  </a:lnTo>
                  <a:lnTo>
                    <a:pt x="3" y="168"/>
                  </a:lnTo>
                  <a:lnTo>
                    <a:pt x="2" y="191"/>
                  </a:lnTo>
                  <a:lnTo>
                    <a:pt x="21" y="190"/>
                  </a:lnTo>
                  <a:lnTo>
                    <a:pt x="41" y="189"/>
                  </a:lnTo>
                  <a:lnTo>
                    <a:pt x="60" y="189"/>
                  </a:lnTo>
                  <a:lnTo>
                    <a:pt x="79" y="189"/>
                  </a:lnTo>
                  <a:lnTo>
                    <a:pt x="108" y="189"/>
                  </a:lnTo>
                  <a:lnTo>
                    <a:pt x="136" y="190"/>
                  </a:lnTo>
                  <a:lnTo>
                    <a:pt x="165" y="193"/>
                  </a:lnTo>
                  <a:lnTo>
                    <a:pt x="193" y="195"/>
                  </a:lnTo>
                  <a:lnTo>
                    <a:pt x="173" y="168"/>
                  </a:lnTo>
                  <a:lnTo>
                    <a:pt x="150" y="142"/>
                  </a:lnTo>
                  <a:lnTo>
                    <a:pt x="127" y="116"/>
                  </a:lnTo>
                  <a:lnTo>
                    <a:pt x="102" y="91"/>
                  </a:lnTo>
                  <a:lnTo>
                    <a:pt x="78" y="67"/>
                  </a:lnTo>
                  <a:lnTo>
                    <a:pt x="52" y="44"/>
                  </a:lnTo>
                  <a:lnTo>
                    <a:pt x="26" y="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540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278"/>
            <p:cNvSpPr>
              <a:spLocks/>
            </p:cNvSpPr>
            <p:nvPr userDrawn="1"/>
          </p:nvSpPr>
          <p:spPr bwMode="auto">
            <a:xfrm>
              <a:off x="5531" y="3171"/>
              <a:ext cx="78" cy="7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" y="29"/>
                </a:cxn>
                <a:cxn ang="0">
                  <a:pos x="3" y="59"/>
                </a:cxn>
                <a:cxn ang="0">
                  <a:pos x="6" y="87"/>
                </a:cxn>
                <a:cxn ang="0">
                  <a:pos x="6" y="116"/>
                </a:cxn>
                <a:cxn ang="0">
                  <a:pos x="6" y="145"/>
                </a:cxn>
                <a:cxn ang="0">
                  <a:pos x="6" y="174"/>
                </a:cxn>
                <a:cxn ang="0">
                  <a:pos x="4" y="202"/>
                </a:cxn>
                <a:cxn ang="0">
                  <a:pos x="3" y="231"/>
                </a:cxn>
                <a:cxn ang="0">
                  <a:pos x="26" y="230"/>
                </a:cxn>
                <a:cxn ang="0">
                  <a:pos x="50" y="230"/>
                </a:cxn>
                <a:cxn ang="0">
                  <a:pos x="74" y="229"/>
                </a:cxn>
                <a:cxn ang="0">
                  <a:pos x="96" y="229"/>
                </a:cxn>
                <a:cxn ang="0">
                  <a:pos x="131" y="229"/>
                </a:cxn>
                <a:cxn ang="0">
                  <a:pos x="165" y="230"/>
                </a:cxn>
                <a:cxn ang="0">
                  <a:pos x="200" y="232"/>
                </a:cxn>
                <a:cxn ang="0">
                  <a:pos x="234" y="235"/>
                </a:cxn>
                <a:cxn ang="0">
                  <a:pos x="209" y="203"/>
                </a:cxn>
                <a:cxn ang="0">
                  <a:pos x="182" y="172"/>
                </a:cxn>
                <a:cxn ang="0">
                  <a:pos x="153" y="141"/>
                </a:cxn>
                <a:cxn ang="0">
                  <a:pos x="124" y="110"/>
                </a:cxn>
                <a:cxn ang="0">
                  <a:pos x="94" y="81"/>
                </a:cxn>
                <a:cxn ang="0">
                  <a:pos x="64" y="53"/>
                </a:cxn>
                <a:cxn ang="0">
                  <a:pos x="31" y="26"/>
                </a:cxn>
                <a:cxn ang="0">
                  <a:pos x="0" y="0"/>
                </a:cxn>
              </a:cxnLst>
              <a:rect l="0" t="0" r="r" b="b"/>
              <a:pathLst>
                <a:path w="234" h="235">
                  <a:moveTo>
                    <a:pt x="0" y="0"/>
                  </a:moveTo>
                  <a:lnTo>
                    <a:pt x="2" y="29"/>
                  </a:lnTo>
                  <a:lnTo>
                    <a:pt x="3" y="59"/>
                  </a:lnTo>
                  <a:lnTo>
                    <a:pt x="6" y="87"/>
                  </a:lnTo>
                  <a:lnTo>
                    <a:pt x="6" y="116"/>
                  </a:lnTo>
                  <a:lnTo>
                    <a:pt x="6" y="145"/>
                  </a:lnTo>
                  <a:lnTo>
                    <a:pt x="6" y="174"/>
                  </a:lnTo>
                  <a:lnTo>
                    <a:pt x="4" y="202"/>
                  </a:lnTo>
                  <a:lnTo>
                    <a:pt x="3" y="231"/>
                  </a:lnTo>
                  <a:lnTo>
                    <a:pt x="26" y="230"/>
                  </a:lnTo>
                  <a:lnTo>
                    <a:pt x="50" y="230"/>
                  </a:lnTo>
                  <a:lnTo>
                    <a:pt x="74" y="229"/>
                  </a:lnTo>
                  <a:lnTo>
                    <a:pt x="96" y="229"/>
                  </a:lnTo>
                  <a:lnTo>
                    <a:pt x="131" y="229"/>
                  </a:lnTo>
                  <a:lnTo>
                    <a:pt x="165" y="230"/>
                  </a:lnTo>
                  <a:lnTo>
                    <a:pt x="200" y="232"/>
                  </a:lnTo>
                  <a:lnTo>
                    <a:pt x="234" y="235"/>
                  </a:lnTo>
                  <a:lnTo>
                    <a:pt x="209" y="203"/>
                  </a:lnTo>
                  <a:lnTo>
                    <a:pt x="182" y="172"/>
                  </a:lnTo>
                  <a:lnTo>
                    <a:pt x="153" y="141"/>
                  </a:lnTo>
                  <a:lnTo>
                    <a:pt x="124" y="110"/>
                  </a:lnTo>
                  <a:lnTo>
                    <a:pt x="94" y="81"/>
                  </a:lnTo>
                  <a:lnTo>
                    <a:pt x="64" y="53"/>
                  </a:lnTo>
                  <a:lnTo>
                    <a:pt x="31" y="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540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279"/>
            <p:cNvSpPr>
              <a:spLocks/>
            </p:cNvSpPr>
            <p:nvPr userDrawn="1"/>
          </p:nvSpPr>
          <p:spPr bwMode="auto">
            <a:xfrm>
              <a:off x="5532" y="3248"/>
              <a:ext cx="167" cy="217"/>
            </a:xfrm>
            <a:custGeom>
              <a:avLst/>
              <a:gdLst/>
              <a:ahLst/>
              <a:cxnLst>
                <a:cxn ang="0">
                  <a:pos x="11" y="27"/>
                </a:cxn>
                <a:cxn ang="0">
                  <a:pos x="30" y="81"/>
                </a:cxn>
                <a:cxn ang="0">
                  <a:pos x="47" y="135"/>
                </a:cxn>
                <a:cxn ang="0">
                  <a:pos x="62" y="190"/>
                </a:cxn>
                <a:cxn ang="0">
                  <a:pos x="74" y="245"/>
                </a:cxn>
                <a:cxn ang="0">
                  <a:pos x="84" y="302"/>
                </a:cxn>
                <a:cxn ang="0">
                  <a:pos x="91" y="358"/>
                </a:cxn>
                <a:cxn ang="0">
                  <a:pos x="96" y="415"/>
                </a:cxn>
                <a:cxn ang="0">
                  <a:pos x="126" y="453"/>
                </a:cxn>
                <a:cxn ang="0">
                  <a:pos x="179" y="472"/>
                </a:cxn>
                <a:cxn ang="0">
                  <a:pos x="231" y="494"/>
                </a:cxn>
                <a:cxn ang="0">
                  <a:pos x="283" y="517"/>
                </a:cxn>
                <a:cxn ang="0">
                  <a:pos x="333" y="544"/>
                </a:cxn>
                <a:cxn ang="0">
                  <a:pos x="383" y="572"/>
                </a:cxn>
                <a:cxn ang="0">
                  <a:pos x="431" y="603"/>
                </a:cxn>
                <a:cxn ang="0">
                  <a:pos x="478" y="635"/>
                </a:cxn>
                <a:cxn ang="0">
                  <a:pos x="497" y="625"/>
                </a:cxn>
                <a:cxn ang="0">
                  <a:pos x="487" y="571"/>
                </a:cxn>
                <a:cxn ang="0">
                  <a:pos x="477" y="517"/>
                </a:cxn>
                <a:cxn ang="0">
                  <a:pos x="463" y="465"/>
                </a:cxn>
                <a:cxn ang="0">
                  <a:pos x="447" y="412"/>
                </a:cxn>
                <a:cxn ang="0">
                  <a:pos x="429" y="360"/>
                </a:cxn>
                <a:cxn ang="0">
                  <a:pos x="409" y="308"/>
                </a:cxn>
                <a:cxn ang="0">
                  <a:pos x="386" y="257"/>
                </a:cxn>
                <a:cxn ang="0">
                  <a:pos x="352" y="214"/>
                </a:cxn>
                <a:cxn ang="0">
                  <a:pos x="309" y="178"/>
                </a:cxn>
                <a:cxn ang="0">
                  <a:pos x="265" y="146"/>
                </a:cxn>
                <a:cxn ang="0">
                  <a:pos x="220" y="115"/>
                </a:cxn>
                <a:cxn ang="0">
                  <a:pos x="172" y="86"/>
                </a:cxn>
                <a:cxn ang="0">
                  <a:pos x="125" y="59"/>
                </a:cxn>
                <a:cxn ang="0">
                  <a:pos x="75" y="34"/>
                </a:cxn>
                <a:cxn ang="0">
                  <a:pos x="25" y="11"/>
                </a:cxn>
              </a:cxnLst>
              <a:rect l="0" t="0" r="r" b="b"/>
              <a:pathLst>
                <a:path w="500" h="652">
                  <a:moveTo>
                    <a:pt x="0" y="0"/>
                  </a:moveTo>
                  <a:lnTo>
                    <a:pt x="11" y="27"/>
                  </a:lnTo>
                  <a:lnTo>
                    <a:pt x="21" y="54"/>
                  </a:lnTo>
                  <a:lnTo>
                    <a:pt x="30" y="81"/>
                  </a:lnTo>
                  <a:lnTo>
                    <a:pt x="39" y="108"/>
                  </a:lnTo>
                  <a:lnTo>
                    <a:pt x="47" y="135"/>
                  </a:lnTo>
                  <a:lnTo>
                    <a:pt x="54" y="162"/>
                  </a:lnTo>
                  <a:lnTo>
                    <a:pt x="62" y="190"/>
                  </a:lnTo>
                  <a:lnTo>
                    <a:pt x="68" y="217"/>
                  </a:lnTo>
                  <a:lnTo>
                    <a:pt x="74" y="245"/>
                  </a:lnTo>
                  <a:lnTo>
                    <a:pt x="79" y="273"/>
                  </a:lnTo>
                  <a:lnTo>
                    <a:pt x="84" y="302"/>
                  </a:lnTo>
                  <a:lnTo>
                    <a:pt x="88" y="330"/>
                  </a:lnTo>
                  <a:lnTo>
                    <a:pt x="91" y="358"/>
                  </a:lnTo>
                  <a:lnTo>
                    <a:pt x="94" y="387"/>
                  </a:lnTo>
                  <a:lnTo>
                    <a:pt x="96" y="415"/>
                  </a:lnTo>
                  <a:lnTo>
                    <a:pt x="99" y="443"/>
                  </a:lnTo>
                  <a:lnTo>
                    <a:pt x="126" y="453"/>
                  </a:lnTo>
                  <a:lnTo>
                    <a:pt x="153" y="461"/>
                  </a:lnTo>
                  <a:lnTo>
                    <a:pt x="179" y="472"/>
                  </a:lnTo>
                  <a:lnTo>
                    <a:pt x="206" y="483"/>
                  </a:lnTo>
                  <a:lnTo>
                    <a:pt x="231" y="494"/>
                  </a:lnTo>
                  <a:lnTo>
                    <a:pt x="257" y="506"/>
                  </a:lnTo>
                  <a:lnTo>
                    <a:pt x="283" y="517"/>
                  </a:lnTo>
                  <a:lnTo>
                    <a:pt x="308" y="530"/>
                  </a:lnTo>
                  <a:lnTo>
                    <a:pt x="333" y="544"/>
                  </a:lnTo>
                  <a:lnTo>
                    <a:pt x="358" y="558"/>
                  </a:lnTo>
                  <a:lnTo>
                    <a:pt x="383" y="572"/>
                  </a:lnTo>
                  <a:lnTo>
                    <a:pt x="408" y="588"/>
                  </a:lnTo>
                  <a:lnTo>
                    <a:pt x="431" y="603"/>
                  </a:lnTo>
                  <a:lnTo>
                    <a:pt x="454" y="619"/>
                  </a:lnTo>
                  <a:lnTo>
                    <a:pt x="478" y="635"/>
                  </a:lnTo>
                  <a:lnTo>
                    <a:pt x="500" y="652"/>
                  </a:lnTo>
                  <a:lnTo>
                    <a:pt x="497" y="625"/>
                  </a:lnTo>
                  <a:lnTo>
                    <a:pt x="493" y="598"/>
                  </a:lnTo>
                  <a:lnTo>
                    <a:pt x="487" y="571"/>
                  </a:lnTo>
                  <a:lnTo>
                    <a:pt x="482" y="544"/>
                  </a:lnTo>
                  <a:lnTo>
                    <a:pt x="477" y="517"/>
                  </a:lnTo>
                  <a:lnTo>
                    <a:pt x="470" y="492"/>
                  </a:lnTo>
                  <a:lnTo>
                    <a:pt x="463" y="465"/>
                  </a:lnTo>
                  <a:lnTo>
                    <a:pt x="455" y="438"/>
                  </a:lnTo>
                  <a:lnTo>
                    <a:pt x="447" y="412"/>
                  </a:lnTo>
                  <a:lnTo>
                    <a:pt x="438" y="386"/>
                  </a:lnTo>
                  <a:lnTo>
                    <a:pt x="429" y="360"/>
                  </a:lnTo>
                  <a:lnTo>
                    <a:pt x="419" y="334"/>
                  </a:lnTo>
                  <a:lnTo>
                    <a:pt x="409" y="308"/>
                  </a:lnTo>
                  <a:lnTo>
                    <a:pt x="398" y="282"/>
                  </a:lnTo>
                  <a:lnTo>
                    <a:pt x="386" y="257"/>
                  </a:lnTo>
                  <a:lnTo>
                    <a:pt x="374" y="232"/>
                  </a:lnTo>
                  <a:lnTo>
                    <a:pt x="352" y="214"/>
                  </a:lnTo>
                  <a:lnTo>
                    <a:pt x="332" y="196"/>
                  </a:lnTo>
                  <a:lnTo>
                    <a:pt x="309" y="178"/>
                  </a:lnTo>
                  <a:lnTo>
                    <a:pt x="288" y="162"/>
                  </a:lnTo>
                  <a:lnTo>
                    <a:pt x="265" y="146"/>
                  </a:lnTo>
                  <a:lnTo>
                    <a:pt x="242" y="130"/>
                  </a:lnTo>
                  <a:lnTo>
                    <a:pt x="220" y="115"/>
                  </a:lnTo>
                  <a:lnTo>
                    <a:pt x="196" y="100"/>
                  </a:lnTo>
                  <a:lnTo>
                    <a:pt x="172" y="86"/>
                  </a:lnTo>
                  <a:lnTo>
                    <a:pt x="148" y="73"/>
                  </a:lnTo>
                  <a:lnTo>
                    <a:pt x="125" y="59"/>
                  </a:lnTo>
                  <a:lnTo>
                    <a:pt x="100" y="47"/>
                  </a:lnTo>
                  <a:lnTo>
                    <a:pt x="75" y="34"/>
                  </a:lnTo>
                  <a:lnTo>
                    <a:pt x="50" y="23"/>
                  </a:lnTo>
                  <a:lnTo>
                    <a:pt x="25" y="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540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 280"/>
            <p:cNvSpPr>
              <a:spLocks/>
            </p:cNvSpPr>
            <p:nvPr userDrawn="1"/>
          </p:nvSpPr>
          <p:spPr bwMode="auto">
            <a:xfrm>
              <a:off x="5427" y="3439"/>
              <a:ext cx="199" cy="241"/>
            </a:xfrm>
            <a:custGeom>
              <a:avLst/>
              <a:gdLst/>
              <a:ahLst/>
              <a:cxnLst>
                <a:cxn ang="0">
                  <a:pos x="263" y="42"/>
                </a:cxn>
                <a:cxn ang="0">
                  <a:pos x="297" y="127"/>
                </a:cxn>
                <a:cxn ang="0">
                  <a:pos x="323" y="214"/>
                </a:cxn>
                <a:cxn ang="0">
                  <a:pos x="342" y="304"/>
                </a:cxn>
                <a:cxn ang="0">
                  <a:pos x="311" y="321"/>
                </a:cxn>
                <a:cxn ang="0">
                  <a:pos x="231" y="270"/>
                </a:cxn>
                <a:cxn ang="0">
                  <a:pos x="147" y="227"/>
                </a:cxn>
                <a:cxn ang="0">
                  <a:pos x="60" y="191"/>
                </a:cxn>
                <a:cxn ang="0">
                  <a:pos x="16" y="206"/>
                </a:cxn>
                <a:cxn ang="0">
                  <a:pos x="16" y="266"/>
                </a:cxn>
                <a:cxn ang="0">
                  <a:pos x="12" y="328"/>
                </a:cxn>
                <a:cxn ang="0">
                  <a:pos x="5" y="388"/>
                </a:cxn>
                <a:cxn ang="0">
                  <a:pos x="17" y="441"/>
                </a:cxn>
                <a:cxn ang="0">
                  <a:pos x="49" y="489"/>
                </a:cxn>
                <a:cxn ang="0">
                  <a:pos x="77" y="538"/>
                </a:cxn>
                <a:cxn ang="0">
                  <a:pos x="103" y="590"/>
                </a:cxn>
                <a:cxn ang="0">
                  <a:pos x="142" y="627"/>
                </a:cxn>
                <a:cxn ang="0">
                  <a:pos x="199" y="650"/>
                </a:cxn>
                <a:cxn ang="0">
                  <a:pos x="254" y="677"/>
                </a:cxn>
                <a:cxn ang="0">
                  <a:pos x="307" y="708"/>
                </a:cxn>
                <a:cxn ang="0">
                  <a:pos x="341" y="677"/>
                </a:cxn>
                <a:cxn ang="0">
                  <a:pos x="353" y="584"/>
                </a:cxn>
                <a:cxn ang="0">
                  <a:pos x="357" y="490"/>
                </a:cxn>
                <a:cxn ang="0">
                  <a:pos x="353" y="396"/>
                </a:cxn>
                <a:cxn ang="0">
                  <a:pos x="384" y="377"/>
                </a:cxn>
                <a:cxn ang="0">
                  <a:pos x="452" y="438"/>
                </a:cxn>
                <a:cxn ang="0">
                  <a:pos x="515" y="504"/>
                </a:cxn>
                <a:cxn ang="0">
                  <a:pos x="572" y="576"/>
                </a:cxn>
                <a:cxn ang="0">
                  <a:pos x="593" y="587"/>
                </a:cxn>
                <a:cxn ang="0">
                  <a:pos x="579" y="533"/>
                </a:cxn>
                <a:cxn ang="0">
                  <a:pos x="563" y="480"/>
                </a:cxn>
                <a:cxn ang="0">
                  <a:pos x="543" y="427"/>
                </a:cxn>
                <a:cxn ang="0">
                  <a:pos x="511" y="392"/>
                </a:cxn>
                <a:cxn ang="0">
                  <a:pos x="465" y="378"/>
                </a:cxn>
                <a:cxn ang="0">
                  <a:pos x="419" y="365"/>
                </a:cxn>
                <a:cxn ang="0">
                  <a:pos x="373" y="354"/>
                </a:cxn>
                <a:cxn ang="0">
                  <a:pos x="356" y="326"/>
                </a:cxn>
                <a:cxn ang="0">
                  <a:pos x="369" y="279"/>
                </a:cxn>
                <a:cxn ang="0">
                  <a:pos x="381" y="233"/>
                </a:cxn>
                <a:cxn ang="0">
                  <a:pos x="391" y="186"/>
                </a:cxn>
                <a:cxn ang="0">
                  <a:pos x="378" y="141"/>
                </a:cxn>
                <a:cxn ang="0">
                  <a:pos x="342" y="98"/>
                </a:cxn>
                <a:cxn ang="0">
                  <a:pos x="304" y="57"/>
                </a:cxn>
                <a:cxn ang="0">
                  <a:pos x="265" y="18"/>
                </a:cxn>
              </a:cxnLst>
              <a:rect l="0" t="0" r="r" b="b"/>
              <a:pathLst>
                <a:path w="598" h="724">
                  <a:moveTo>
                    <a:pt x="244" y="0"/>
                  </a:moveTo>
                  <a:lnTo>
                    <a:pt x="263" y="42"/>
                  </a:lnTo>
                  <a:lnTo>
                    <a:pt x="281" y="84"/>
                  </a:lnTo>
                  <a:lnTo>
                    <a:pt x="297" y="127"/>
                  </a:lnTo>
                  <a:lnTo>
                    <a:pt x="311" y="171"/>
                  </a:lnTo>
                  <a:lnTo>
                    <a:pt x="323" y="214"/>
                  </a:lnTo>
                  <a:lnTo>
                    <a:pt x="334" y="259"/>
                  </a:lnTo>
                  <a:lnTo>
                    <a:pt x="342" y="304"/>
                  </a:lnTo>
                  <a:lnTo>
                    <a:pt x="349" y="348"/>
                  </a:lnTo>
                  <a:lnTo>
                    <a:pt x="311" y="321"/>
                  </a:lnTo>
                  <a:lnTo>
                    <a:pt x="271" y="295"/>
                  </a:lnTo>
                  <a:lnTo>
                    <a:pt x="231" y="270"/>
                  </a:lnTo>
                  <a:lnTo>
                    <a:pt x="190" y="248"/>
                  </a:lnTo>
                  <a:lnTo>
                    <a:pt x="147" y="227"/>
                  </a:lnTo>
                  <a:lnTo>
                    <a:pt x="105" y="208"/>
                  </a:lnTo>
                  <a:lnTo>
                    <a:pt x="60" y="191"/>
                  </a:lnTo>
                  <a:lnTo>
                    <a:pt x="15" y="176"/>
                  </a:lnTo>
                  <a:lnTo>
                    <a:pt x="16" y="206"/>
                  </a:lnTo>
                  <a:lnTo>
                    <a:pt x="17" y="236"/>
                  </a:lnTo>
                  <a:lnTo>
                    <a:pt x="16" y="266"/>
                  </a:lnTo>
                  <a:lnTo>
                    <a:pt x="15" y="296"/>
                  </a:lnTo>
                  <a:lnTo>
                    <a:pt x="12" y="328"/>
                  </a:lnTo>
                  <a:lnTo>
                    <a:pt x="9" y="358"/>
                  </a:lnTo>
                  <a:lnTo>
                    <a:pt x="5" y="388"/>
                  </a:lnTo>
                  <a:lnTo>
                    <a:pt x="0" y="418"/>
                  </a:lnTo>
                  <a:lnTo>
                    <a:pt x="17" y="441"/>
                  </a:lnTo>
                  <a:lnTo>
                    <a:pt x="32" y="465"/>
                  </a:lnTo>
                  <a:lnTo>
                    <a:pt x="49" y="489"/>
                  </a:lnTo>
                  <a:lnTo>
                    <a:pt x="63" y="513"/>
                  </a:lnTo>
                  <a:lnTo>
                    <a:pt x="77" y="538"/>
                  </a:lnTo>
                  <a:lnTo>
                    <a:pt x="90" y="564"/>
                  </a:lnTo>
                  <a:lnTo>
                    <a:pt x="103" y="590"/>
                  </a:lnTo>
                  <a:lnTo>
                    <a:pt x="113" y="616"/>
                  </a:lnTo>
                  <a:lnTo>
                    <a:pt x="142" y="627"/>
                  </a:lnTo>
                  <a:lnTo>
                    <a:pt x="171" y="638"/>
                  </a:lnTo>
                  <a:lnTo>
                    <a:pt x="199" y="650"/>
                  </a:lnTo>
                  <a:lnTo>
                    <a:pt x="227" y="663"/>
                  </a:lnTo>
                  <a:lnTo>
                    <a:pt x="254" y="677"/>
                  </a:lnTo>
                  <a:lnTo>
                    <a:pt x="281" y="693"/>
                  </a:lnTo>
                  <a:lnTo>
                    <a:pt x="307" y="708"/>
                  </a:lnTo>
                  <a:lnTo>
                    <a:pt x="333" y="724"/>
                  </a:lnTo>
                  <a:lnTo>
                    <a:pt x="341" y="677"/>
                  </a:lnTo>
                  <a:lnTo>
                    <a:pt x="349" y="631"/>
                  </a:lnTo>
                  <a:lnTo>
                    <a:pt x="353" y="584"/>
                  </a:lnTo>
                  <a:lnTo>
                    <a:pt x="356" y="537"/>
                  </a:lnTo>
                  <a:lnTo>
                    <a:pt x="357" y="490"/>
                  </a:lnTo>
                  <a:lnTo>
                    <a:pt x="356" y="442"/>
                  </a:lnTo>
                  <a:lnTo>
                    <a:pt x="353" y="396"/>
                  </a:lnTo>
                  <a:lnTo>
                    <a:pt x="349" y="348"/>
                  </a:lnTo>
                  <a:lnTo>
                    <a:pt x="384" y="377"/>
                  </a:lnTo>
                  <a:lnTo>
                    <a:pt x="419" y="407"/>
                  </a:lnTo>
                  <a:lnTo>
                    <a:pt x="452" y="438"/>
                  </a:lnTo>
                  <a:lnTo>
                    <a:pt x="484" y="470"/>
                  </a:lnTo>
                  <a:lnTo>
                    <a:pt x="515" y="504"/>
                  </a:lnTo>
                  <a:lnTo>
                    <a:pt x="544" y="539"/>
                  </a:lnTo>
                  <a:lnTo>
                    <a:pt x="572" y="576"/>
                  </a:lnTo>
                  <a:lnTo>
                    <a:pt x="598" y="614"/>
                  </a:lnTo>
                  <a:lnTo>
                    <a:pt x="593" y="587"/>
                  </a:lnTo>
                  <a:lnTo>
                    <a:pt x="586" y="560"/>
                  </a:lnTo>
                  <a:lnTo>
                    <a:pt x="579" y="533"/>
                  </a:lnTo>
                  <a:lnTo>
                    <a:pt x="571" y="507"/>
                  </a:lnTo>
                  <a:lnTo>
                    <a:pt x="563" y="480"/>
                  </a:lnTo>
                  <a:lnTo>
                    <a:pt x="554" y="453"/>
                  </a:lnTo>
                  <a:lnTo>
                    <a:pt x="543" y="427"/>
                  </a:lnTo>
                  <a:lnTo>
                    <a:pt x="533" y="401"/>
                  </a:lnTo>
                  <a:lnTo>
                    <a:pt x="511" y="392"/>
                  </a:lnTo>
                  <a:lnTo>
                    <a:pt x="488" y="385"/>
                  </a:lnTo>
                  <a:lnTo>
                    <a:pt x="465" y="378"/>
                  </a:lnTo>
                  <a:lnTo>
                    <a:pt x="442" y="372"/>
                  </a:lnTo>
                  <a:lnTo>
                    <a:pt x="419" y="365"/>
                  </a:lnTo>
                  <a:lnTo>
                    <a:pt x="395" y="359"/>
                  </a:lnTo>
                  <a:lnTo>
                    <a:pt x="373" y="354"/>
                  </a:lnTo>
                  <a:lnTo>
                    <a:pt x="349" y="348"/>
                  </a:lnTo>
                  <a:lnTo>
                    <a:pt x="356" y="326"/>
                  </a:lnTo>
                  <a:lnTo>
                    <a:pt x="363" y="303"/>
                  </a:lnTo>
                  <a:lnTo>
                    <a:pt x="369" y="279"/>
                  </a:lnTo>
                  <a:lnTo>
                    <a:pt x="376" y="256"/>
                  </a:lnTo>
                  <a:lnTo>
                    <a:pt x="381" y="233"/>
                  </a:lnTo>
                  <a:lnTo>
                    <a:pt x="387" y="210"/>
                  </a:lnTo>
                  <a:lnTo>
                    <a:pt x="391" y="186"/>
                  </a:lnTo>
                  <a:lnTo>
                    <a:pt x="395" y="163"/>
                  </a:lnTo>
                  <a:lnTo>
                    <a:pt x="378" y="141"/>
                  </a:lnTo>
                  <a:lnTo>
                    <a:pt x="361" y="119"/>
                  </a:lnTo>
                  <a:lnTo>
                    <a:pt x="342" y="98"/>
                  </a:lnTo>
                  <a:lnTo>
                    <a:pt x="323" y="77"/>
                  </a:lnTo>
                  <a:lnTo>
                    <a:pt x="304" y="57"/>
                  </a:lnTo>
                  <a:lnTo>
                    <a:pt x="285" y="37"/>
                  </a:lnTo>
                  <a:lnTo>
                    <a:pt x="265" y="18"/>
                  </a:lnTo>
                  <a:lnTo>
                    <a:pt x="244" y="0"/>
                  </a:lnTo>
                  <a:close/>
                </a:path>
              </a:pathLst>
            </a:custGeom>
            <a:solidFill>
              <a:srgbClr val="ED750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Freeform 281"/>
            <p:cNvSpPr>
              <a:spLocks/>
            </p:cNvSpPr>
            <p:nvPr userDrawn="1"/>
          </p:nvSpPr>
          <p:spPr bwMode="auto">
            <a:xfrm>
              <a:off x="5414" y="3578"/>
              <a:ext cx="50" cy="66"/>
            </a:xfrm>
            <a:custGeom>
              <a:avLst/>
              <a:gdLst/>
              <a:ahLst/>
              <a:cxnLst>
                <a:cxn ang="0">
                  <a:pos x="39" y="0"/>
                </a:cxn>
                <a:cxn ang="0">
                  <a:pos x="31" y="39"/>
                </a:cxn>
                <a:cxn ang="0">
                  <a:pos x="23" y="78"/>
                </a:cxn>
                <a:cxn ang="0">
                  <a:pos x="12" y="116"/>
                </a:cxn>
                <a:cxn ang="0">
                  <a:pos x="0" y="154"/>
                </a:cxn>
                <a:cxn ang="0">
                  <a:pos x="39" y="163"/>
                </a:cxn>
                <a:cxn ang="0">
                  <a:pos x="78" y="173"/>
                </a:cxn>
                <a:cxn ang="0">
                  <a:pos x="116" y="185"/>
                </a:cxn>
                <a:cxn ang="0">
                  <a:pos x="152" y="198"/>
                </a:cxn>
                <a:cxn ang="0">
                  <a:pos x="142" y="172"/>
                </a:cxn>
                <a:cxn ang="0">
                  <a:pos x="129" y="146"/>
                </a:cxn>
                <a:cxn ang="0">
                  <a:pos x="116" y="120"/>
                </a:cxn>
                <a:cxn ang="0">
                  <a:pos x="102" y="95"/>
                </a:cxn>
                <a:cxn ang="0">
                  <a:pos x="88" y="71"/>
                </a:cxn>
                <a:cxn ang="0">
                  <a:pos x="71" y="47"/>
                </a:cxn>
                <a:cxn ang="0">
                  <a:pos x="56" y="23"/>
                </a:cxn>
                <a:cxn ang="0">
                  <a:pos x="39" y="0"/>
                </a:cxn>
              </a:cxnLst>
              <a:rect l="0" t="0" r="r" b="b"/>
              <a:pathLst>
                <a:path w="152" h="198">
                  <a:moveTo>
                    <a:pt x="39" y="0"/>
                  </a:moveTo>
                  <a:lnTo>
                    <a:pt x="31" y="39"/>
                  </a:lnTo>
                  <a:lnTo>
                    <a:pt x="23" y="78"/>
                  </a:lnTo>
                  <a:lnTo>
                    <a:pt x="12" y="116"/>
                  </a:lnTo>
                  <a:lnTo>
                    <a:pt x="0" y="154"/>
                  </a:lnTo>
                  <a:lnTo>
                    <a:pt x="39" y="163"/>
                  </a:lnTo>
                  <a:lnTo>
                    <a:pt x="78" y="173"/>
                  </a:lnTo>
                  <a:lnTo>
                    <a:pt x="116" y="185"/>
                  </a:lnTo>
                  <a:lnTo>
                    <a:pt x="152" y="198"/>
                  </a:lnTo>
                  <a:lnTo>
                    <a:pt x="142" y="172"/>
                  </a:lnTo>
                  <a:lnTo>
                    <a:pt x="129" y="146"/>
                  </a:lnTo>
                  <a:lnTo>
                    <a:pt x="116" y="120"/>
                  </a:lnTo>
                  <a:lnTo>
                    <a:pt x="102" y="95"/>
                  </a:lnTo>
                  <a:lnTo>
                    <a:pt x="88" y="71"/>
                  </a:lnTo>
                  <a:lnTo>
                    <a:pt x="71" y="47"/>
                  </a:lnTo>
                  <a:lnTo>
                    <a:pt x="56" y="23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ED540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Freeform 282"/>
            <p:cNvSpPr>
              <a:spLocks/>
            </p:cNvSpPr>
            <p:nvPr userDrawn="1"/>
          </p:nvSpPr>
          <p:spPr bwMode="auto">
            <a:xfrm>
              <a:off x="5405" y="3375"/>
              <a:ext cx="138" cy="18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7" y="45"/>
                </a:cxn>
                <a:cxn ang="0">
                  <a:pos x="32" y="89"/>
                </a:cxn>
                <a:cxn ang="0">
                  <a:pos x="45" y="134"/>
                </a:cxn>
                <a:cxn ang="0">
                  <a:pos x="56" y="181"/>
                </a:cxn>
                <a:cxn ang="0">
                  <a:pos x="66" y="226"/>
                </a:cxn>
                <a:cxn ang="0">
                  <a:pos x="73" y="274"/>
                </a:cxn>
                <a:cxn ang="0">
                  <a:pos x="78" y="320"/>
                </a:cxn>
                <a:cxn ang="0">
                  <a:pos x="81" y="368"/>
                </a:cxn>
                <a:cxn ang="0">
                  <a:pos x="126" y="383"/>
                </a:cxn>
                <a:cxn ang="0">
                  <a:pos x="171" y="400"/>
                </a:cxn>
                <a:cxn ang="0">
                  <a:pos x="213" y="419"/>
                </a:cxn>
                <a:cxn ang="0">
                  <a:pos x="256" y="440"/>
                </a:cxn>
                <a:cxn ang="0">
                  <a:pos x="297" y="462"/>
                </a:cxn>
                <a:cxn ang="0">
                  <a:pos x="337" y="487"/>
                </a:cxn>
                <a:cxn ang="0">
                  <a:pos x="377" y="513"/>
                </a:cxn>
                <a:cxn ang="0">
                  <a:pos x="415" y="540"/>
                </a:cxn>
                <a:cxn ang="0">
                  <a:pos x="408" y="496"/>
                </a:cxn>
                <a:cxn ang="0">
                  <a:pos x="400" y="451"/>
                </a:cxn>
                <a:cxn ang="0">
                  <a:pos x="389" y="406"/>
                </a:cxn>
                <a:cxn ang="0">
                  <a:pos x="377" y="363"/>
                </a:cxn>
                <a:cxn ang="0">
                  <a:pos x="363" y="319"/>
                </a:cxn>
                <a:cxn ang="0">
                  <a:pos x="347" y="276"/>
                </a:cxn>
                <a:cxn ang="0">
                  <a:pos x="329" y="234"/>
                </a:cxn>
                <a:cxn ang="0">
                  <a:pos x="310" y="192"/>
                </a:cxn>
                <a:cxn ang="0">
                  <a:pos x="274" y="162"/>
                </a:cxn>
                <a:cxn ang="0">
                  <a:pos x="239" y="134"/>
                </a:cxn>
                <a:cxn ang="0">
                  <a:pos x="201" y="107"/>
                </a:cxn>
                <a:cxn ang="0">
                  <a:pos x="162" y="83"/>
                </a:cxn>
                <a:cxn ang="0">
                  <a:pos x="123" y="60"/>
                </a:cxn>
                <a:cxn ang="0">
                  <a:pos x="83" y="38"/>
                </a:cxn>
                <a:cxn ang="0">
                  <a:pos x="42" y="19"/>
                </a:cxn>
                <a:cxn ang="0">
                  <a:pos x="0" y="0"/>
                </a:cxn>
              </a:cxnLst>
              <a:rect l="0" t="0" r="r" b="b"/>
              <a:pathLst>
                <a:path w="415" h="540">
                  <a:moveTo>
                    <a:pt x="0" y="0"/>
                  </a:moveTo>
                  <a:lnTo>
                    <a:pt x="17" y="45"/>
                  </a:lnTo>
                  <a:lnTo>
                    <a:pt x="32" y="89"/>
                  </a:lnTo>
                  <a:lnTo>
                    <a:pt x="45" y="134"/>
                  </a:lnTo>
                  <a:lnTo>
                    <a:pt x="56" y="181"/>
                  </a:lnTo>
                  <a:lnTo>
                    <a:pt x="66" y="226"/>
                  </a:lnTo>
                  <a:lnTo>
                    <a:pt x="73" y="274"/>
                  </a:lnTo>
                  <a:lnTo>
                    <a:pt x="78" y="320"/>
                  </a:lnTo>
                  <a:lnTo>
                    <a:pt x="81" y="368"/>
                  </a:lnTo>
                  <a:lnTo>
                    <a:pt x="126" y="383"/>
                  </a:lnTo>
                  <a:lnTo>
                    <a:pt x="171" y="400"/>
                  </a:lnTo>
                  <a:lnTo>
                    <a:pt x="213" y="419"/>
                  </a:lnTo>
                  <a:lnTo>
                    <a:pt x="256" y="440"/>
                  </a:lnTo>
                  <a:lnTo>
                    <a:pt x="297" y="462"/>
                  </a:lnTo>
                  <a:lnTo>
                    <a:pt x="337" y="487"/>
                  </a:lnTo>
                  <a:lnTo>
                    <a:pt x="377" y="513"/>
                  </a:lnTo>
                  <a:lnTo>
                    <a:pt x="415" y="540"/>
                  </a:lnTo>
                  <a:lnTo>
                    <a:pt x="408" y="496"/>
                  </a:lnTo>
                  <a:lnTo>
                    <a:pt x="400" y="451"/>
                  </a:lnTo>
                  <a:lnTo>
                    <a:pt x="389" y="406"/>
                  </a:lnTo>
                  <a:lnTo>
                    <a:pt x="377" y="363"/>
                  </a:lnTo>
                  <a:lnTo>
                    <a:pt x="363" y="319"/>
                  </a:lnTo>
                  <a:lnTo>
                    <a:pt x="347" y="276"/>
                  </a:lnTo>
                  <a:lnTo>
                    <a:pt x="329" y="234"/>
                  </a:lnTo>
                  <a:lnTo>
                    <a:pt x="310" y="192"/>
                  </a:lnTo>
                  <a:lnTo>
                    <a:pt x="274" y="162"/>
                  </a:lnTo>
                  <a:lnTo>
                    <a:pt x="239" y="134"/>
                  </a:lnTo>
                  <a:lnTo>
                    <a:pt x="201" y="107"/>
                  </a:lnTo>
                  <a:lnTo>
                    <a:pt x="162" y="83"/>
                  </a:lnTo>
                  <a:lnTo>
                    <a:pt x="123" y="60"/>
                  </a:lnTo>
                  <a:lnTo>
                    <a:pt x="83" y="38"/>
                  </a:lnTo>
                  <a:lnTo>
                    <a:pt x="42" y="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540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Freeform 283"/>
            <p:cNvSpPr>
              <a:spLocks/>
            </p:cNvSpPr>
            <p:nvPr userDrawn="1"/>
          </p:nvSpPr>
          <p:spPr bwMode="auto">
            <a:xfrm>
              <a:off x="5543" y="3493"/>
              <a:ext cx="61" cy="80"/>
            </a:xfrm>
            <a:custGeom>
              <a:avLst/>
              <a:gdLst/>
              <a:ahLst/>
              <a:cxnLst>
                <a:cxn ang="0">
                  <a:pos x="46" y="0"/>
                </a:cxn>
                <a:cxn ang="0">
                  <a:pos x="42" y="23"/>
                </a:cxn>
                <a:cxn ang="0">
                  <a:pos x="38" y="47"/>
                </a:cxn>
                <a:cxn ang="0">
                  <a:pos x="32" y="70"/>
                </a:cxn>
                <a:cxn ang="0">
                  <a:pos x="27" y="93"/>
                </a:cxn>
                <a:cxn ang="0">
                  <a:pos x="20" y="116"/>
                </a:cxn>
                <a:cxn ang="0">
                  <a:pos x="14" y="140"/>
                </a:cxn>
                <a:cxn ang="0">
                  <a:pos x="7" y="163"/>
                </a:cxn>
                <a:cxn ang="0">
                  <a:pos x="0" y="185"/>
                </a:cxn>
                <a:cxn ang="0">
                  <a:pos x="24" y="191"/>
                </a:cxn>
                <a:cxn ang="0">
                  <a:pos x="46" y="196"/>
                </a:cxn>
                <a:cxn ang="0">
                  <a:pos x="70" y="202"/>
                </a:cxn>
                <a:cxn ang="0">
                  <a:pos x="93" y="209"/>
                </a:cxn>
                <a:cxn ang="0">
                  <a:pos x="116" y="215"/>
                </a:cxn>
                <a:cxn ang="0">
                  <a:pos x="139" y="222"/>
                </a:cxn>
                <a:cxn ang="0">
                  <a:pos x="162" y="229"/>
                </a:cxn>
                <a:cxn ang="0">
                  <a:pos x="184" y="238"/>
                </a:cxn>
                <a:cxn ang="0">
                  <a:pos x="170" y="207"/>
                </a:cxn>
                <a:cxn ang="0">
                  <a:pos x="155" y="176"/>
                </a:cxn>
                <a:cxn ang="0">
                  <a:pos x="139" y="145"/>
                </a:cxn>
                <a:cxn ang="0">
                  <a:pos x="123" y="115"/>
                </a:cxn>
                <a:cxn ang="0">
                  <a:pos x="105" y="85"/>
                </a:cxn>
                <a:cxn ang="0">
                  <a:pos x="86" y="56"/>
                </a:cxn>
                <a:cxn ang="0">
                  <a:pos x="67" y="28"/>
                </a:cxn>
                <a:cxn ang="0">
                  <a:pos x="46" y="0"/>
                </a:cxn>
              </a:cxnLst>
              <a:rect l="0" t="0" r="r" b="b"/>
              <a:pathLst>
                <a:path w="184" h="238">
                  <a:moveTo>
                    <a:pt x="46" y="0"/>
                  </a:moveTo>
                  <a:lnTo>
                    <a:pt x="42" y="23"/>
                  </a:lnTo>
                  <a:lnTo>
                    <a:pt x="38" y="47"/>
                  </a:lnTo>
                  <a:lnTo>
                    <a:pt x="32" y="70"/>
                  </a:lnTo>
                  <a:lnTo>
                    <a:pt x="27" y="93"/>
                  </a:lnTo>
                  <a:lnTo>
                    <a:pt x="20" y="116"/>
                  </a:lnTo>
                  <a:lnTo>
                    <a:pt x="14" y="140"/>
                  </a:lnTo>
                  <a:lnTo>
                    <a:pt x="7" y="163"/>
                  </a:lnTo>
                  <a:lnTo>
                    <a:pt x="0" y="185"/>
                  </a:lnTo>
                  <a:lnTo>
                    <a:pt x="24" y="191"/>
                  </a:lnTo>
                  <a:lnTo>
                    <a:pt x="46" y="196"/>
                  </a:lnTo>
                  <a:lnTo>
                    <a:pt x="70" y="202"/>
                  </a:lnTo>
                  <a:lnTo>
                    <a:pt x="93" y="209"/>
                  </a:lnTo>
                  <a:lnTo>
                    <a:pt x="116" y="215"/>
                  </a:lnTo>
                  <a:lnTo>
                    <a:pt x="139" y="222"/>
                  </a:lnTo>
                  <a:lnTo>
                    <a:pt x="162" y="229"/>
                  </a:lnTo>
                  <a:lnTo>
                    <a:pt x="184" y="238"/>
                  </a:lnTo>
                  <a:lnTo>
                    <a:pt x="170" y="207"/>
                  </a:lnTo>
                  <a:lnTo>
                    <a:pt x="155" y="176"/>
                  </a:lnTo>
                  <a:lnTo>
                    <a:pt x="139" y="145"/>
                  </a:lnTo>
                  <a:lnTo>
                    <a:pt x="123" y="115"/>
                  </a:lnTo>
                  <a:lnTo>
                    <a:pt x="105" y="85"/>
                  </a:lnTo>
                  <a:lnTo>
                    <a:pt x="86" y="56"/>
                  </a:lnTo>
                  <a:lnTo>
                    <a:pt x="67" y="28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ED540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284"/>
            <p:cNvSpPr>
              <a:spLocks/>
            </p:cNvSpPr>
            <p:nvPr userDrawn="1"/>
          </p:nvSpPr>
          <p:spPr bwMode="auto">
            <a:xfrm>
              <a:off x="5538" y="3555"/>
              <a:ext cx="95" cy="210"/>
            </a:xfrm>
            <a:custGeom>
              <a:avLst/>
              <a:gdLst/>
              <a:ahLst/>
              <a:cxnLst>
                <a:cxn ang="0">
                  <a:pos x="16" y="0"/>
                </a:cxn>
                <a:cxn ang="0">
                  <a:pos x="20" y="48"/>
                </a:cxn>
                <a:cxn ang="0">
                  <a:pos x="23" y="94"/>
                </a:cxn>
                <a:cxn ang="0">
                  <a:pos x="24" y="142"/>
                </a:cxn>
                <a:cxn ang="0">
                  <a:pos x="23" y="189"/>
                </a:cxn>
                <a:cxn ang="0">
                  <a:pos x="20" y="236"/>
                </a:cxn>
                <a:cxn ang="0">
                  <a:pos x="16" y="283"/>
                </a:cxn>
                <a:cxn ang="0">
                  <a:pos x="8" y="329"/>
                </a:cxn>
                <a:cxn ang="0">
                  <a:pos x="0" y="376"/>
                </a:cxn>
                <a:cxn ang="0">
                  <a:pos x="38" y="402"/>
                </a:cxn>
                <a:cxn ang="0">
                  <a:pos x="76" y="430"/>
                </a:cxn>
                <a:cxn ang="0">
                  <a:pos x="113" y="460"/>
                </a:cxn>
                <a:cxn ang="0">
                  <a:pos x="149" y="490"/>
                </a:cxn>
                <a:cxn ang="0">
                  <a:pos x="182" y="524"/>
                </a:cxn>
                <a:cxn ang="0">
                  <a:pos x="216" y="557"/>
                </a:cxn>
                <a:cxn ang="0">
                  <a:pos x="247" y="593"/>
                </a:cxn>
                <a:cxn ang="0">
                  <a:pos x="276" y="630"/>
                </a:cxn>
                <a:cxn ang="0">
                  <a:pos x="281" y="584"/>
                </a:cxn>
                <a:cxn ang="0">
                  <a:pos x="285" y="539"/>
                </a:cxn>
                <a:cxn ang="0">
                  <a:pos x="286" y="494"/>
                </a:cxn>
                <a:cxn ang="0">
                  <a:pos x="286" y="448"/>
                </a:cxn>
                <a:cxn ang="0">
                  <a:pos x="284" y="403"/>
                </a:cxn>
                <a:cxn ang="0">
                  <a:pos x="279" y="356"/>
                </a:cxn>
                <a:cxn ang="0">
                  <a:pos x="274" y="311"/>
                </a:cxn>
                <a:cxn ang="0">
                  <a:pos x="265" y="266"/>
                </a:cxn>
                <a:cxn ang="0">
                  <a:pos x="239" y="228"/>
                </a:cxn>
                <a:cxn ang="0">
                  <a:pos x="211" y="191"/>
                </a:cxn>
                <a:cxn ang="0">
                  <a:pos x="182" y="156"/>
                </a:cxn>
                <a:cxn ang="0">
                  <a:pos x="151" y="122"/>
                </a:cxn>
                <a:cxn ang="0">
                  <a:pos x="119" y="90"/>
                </a:cxn>
                <a:cxn ang="0">
                  <a:pos x="86" y="59"/>
                </a:cxn>
                <a:cxn ang="0">
                  <a:pos x="51" y="29"/>
                </a:cxn>
                <a:cxn ang="0">
                  <a:pos x="16" y="0"/>
                </a:cxn>
              </a:cxnLst>
              <a:rect l="0" t="0" r="r" b="b"/>
              <a:pathLst>
                <a:path w="286" h="630">
                  <a:moveTo>
                    <a:pt x="16" y="0"/>
                  </a:moveTo>
                  <a:lnTo>
                    <a:pt x="20" y="48"/>
                  </a:lnTo>
                  <a:lnTo>
                    <a:pt x="23" y="94"/>
                  </a:lnTo>
                  <a:lnTo>
                    <a:pt x="24" y="142"/>
                  </a:lnTo>
                  <a:lnTo>
                    <a:pt x="23" y="189"/>
                  </a:lnTo>
                  <a:lnTo>
                    <a:pt x="20" y="236"/>
                  </a:lnTo>
                  <a:lnTo>
                    <a:pt x="16" y="283"/>
                  </a:lnTo>
                  <a:lnTo>
                    <a:pt x="8" y="329"/>
                  </a:lnTo>
                  <a:lnTo>
                    <a:pt x="0" y="376"/>
                  </a:lnTo>
                  <a:lnTo>
                    <a:pt x="38" y="402"/>
                  </a:lnTo>
                  <a:lnTo>
                    <a:pt x="76" y="430"/>
                  </a:lnTo>
                  <a:lnTo>
                    <a:pt x="113" y="460"/>
                  </a:lnTo>
                  <a:lnTo>
                    <a:pt x="149" y="490"/>
                  </a:lnTo>
                  <a:lnTo>
                    <a:pt x="182" y="524"/>
                  </a:lnTo>
                  <a:lnTo>
                    <a:pt x="216" y="557"/>
                  </a:lnTo>
                  <a:lnTo>
                    <a:pt x="247" y="593"/>
                  </a:lnTo>
                  <a:lnTo>
                    <a:pt x="276" y="630"/>
                  </a:lnTo>
                  <a:lnTo>
                    <a:pt x="281" y="584"/>
                  </a:lnTo>
                  <a:lnTo>
                    <a:pt x="285" y="539"/>
                  </a:lnTo>
                  <a:lnTo>
                    <a:pt x="286" y="494"/>
                  </a:lnTo>
                  <a:lnTo>
                    <a:pt x="286" y="448"/>
                  </a:lnTo>
                  <a:lnTo>
                    <a:pt x="284" y="403"/>
                  </a:lnTo>
                  <a:lnTo>
                    <a:pt x="279" y="356"/>
                  </a:lnTo>
                  <a:lnTo>
                    <a:pt x="274" y="311"/>
                  </a:lnTo>
                  <a:lnTo>
                    <a:pt x="265" y="266"/>
                  </a:lnTo>
                  <a:lnTo>
                    <a:pt x="239" y="228"/>
                  </a:lnTo>
                  <a:lnTo>
                    <a:pt x="211" y="191"/>
                  </a:lnTo>
                  <a:lnTo>
                    <a:pt x="182" y="156"/>
                  </a:lnTo>
                  <a:lnTo>
                    <a:pt x="151" y="122"/>
                  </a:lnTo>
                  <a:lnTo>
                    <a:pt x="119" y="90"/>
                  </a:lnTo>
                  <a:lnTo>
                    <a:pt x="86" y="59"/>
                  </a:lnTo>
                  <a:lnTo>
                    <a:pt x="51" y="29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ED540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285"/>
            <p:cNvSpPr>
              <a:spLocks/>
            </p:cNvSpPr>
            <p:nvPr userDrawn="1"/>
          </p:nvSpPr>
          <p:spPr bwMode="auto">
            <a:xfrm>
              <a:off x="5759" y="2727"/>
              <a:ext cx="1" cy="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" y="1"/>
                </a:cxn>
                <a:cxn ang="0">
                  <a:pos x="2" y="3"/>
                </a:cxn>
                <a:cxn ang="0">
                  <a:pos x="2" y="1"/>
                </a:cxn>
                <a:cxn ang="0">
                  <a:pos x="1" y="0"/>
                </a:cxn>
                <a:cxn ang="0">
                  <a:pos x="0" y="0"/>
                </a:cxn>
              </a:cxnLst>
              <a:rect l="0" t="0" r="r" b="b"/>
              <a:pathLst>
                <a:path w="2" h="3">
                  <a:moveTo>
                    <a:pt x="0" y="0"/>
                  </a:moveTo>
                  <a:lnTo>
                    <a:pt x="1" y="1"/>
                  </a:lnTo>
                  <a:lnTo>
                    <a:pt x="2" y="3"/>
                  </a:lnTo>
                  <a:lnTo>
                    <a:pt x="2" y="1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750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286"/>
            <p:cNvSpPr>
              <a:spLocks/>
            </p:cNvSpPr>
            <p:nvPr userDrawn="1"/>
          </p:nvSpPr>
          <p:spPr bwMode="auto">
            <a:xfrm>
              <a:off x="5656" y="2861"/>
              <a:ext cx="104" cy="21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5" y="51"/>
                </a:cxn>
                <a:cxn ang="0">
                  <a:pos x="29" y="102"/>
                </a:cxn>
                <a:cxn ang="0">
                  <a:pos x="42" y="154"/>
                </a:cxn>
                <a:cxn ang="0">
                  <a:pos x="54" y="206"/>
                </a:cxn>
                <a:cxn ang="0">
                  <a:pos x="64" y="259"/>
                </a:cxn>
                <a:cxn ang="0">
                  <a:pos x="72" y="313"/>
                </a:cxn>
                <a:cxn ang="0">
                  <a:pos x="79" y="366"/>
                </a:cxn>
                <a:cxn ang="0">
                  <a:pos x="84" y="420"/>
                </a:cxn>
                <a:cxn ang="0">
                  <a:pos x="123" y="451"/>
                </a:cxn>
                <a:cxn ang="0">
                  <a:pos x="161" y="484"/>
                </a:cxn>
                <a:cxn ang="0">
                  <a:pos x="199" y="517"/>
                </a:cxn>
                <a:cxn ang="0">
                  <a:pos x="234" y="553"/>
                </a:cxn>
                <a:cxn ang="0">
                  <a:pos x="255" y="573"/>
                </a:cxn>
                <a:cxn ang="0">
                  <a:pos x="273" y="593"/>
                </a:cxn>
                <a:cxn ang="0">
                  <a:pos x="293" y="613"/>
                </a:cxn>
                <a:cxn ang="0">
                  <a:pos x="311" y="635"/>
                </a:cxn>
                <a:cxn ang="0">
                  <a:pos x="311" y="40"/>
                </a:cxn>
                <a:cxn ang="0">
                  <a:pos x="272" y="32"/>
                </a:cxn>
                <a:cxn ang="0">
                  <a:pos x="234" y="25"/>
                </a:cxn>
                <a:cxn ang="0">
                  <a:pos x="195" y="18"/>
                </a:cxn>
                <a:cxn ang="0">
                  <a:pos x="157" y="13"/>
                </a:cxn>
                <a:cxn ang="0">
                  <a:pos x="118" y="9"/>
                </a:cxn>
                <a:cxn ang="0">
                  <a:pos x="79" y="5"/>
                </a:cxn>
                <a:cxn ang="0">
                  <a:pos x="39" y="2"/>
                </a:cxn>
                <a:cxn ang="0">
                  <a:pos x="0" y="0"/>
                </a:cxn>
              </a:cxnLst>
              <a:rect l="0" t="0" r="r" b="b"/>
              <a:pathLst>
                <a:path w="311" h="635">
                  <a:moveTo>
                    <a:pt x="0" y="0"/>
                  </a:moveTo>
                  <a:lnTo>
                    <a:pt x="15" y="51"/>
                  </a:lnTo>
                  <a:lnTo>
                    <a:pt x="29" y="102"/>
                  </a:lnTo>
                  <a:lnTo>
                    <a:pt x="42" y="154"/>
                  </a:lnTo>
                  <a:lnTo>
                    <a:pt x="54" y="206"/>
                  </a:lnTo>
                  <a:lnTo>
                    <a:pt x="64" y="259"/>
                  </a:lnTo>
                  <a:lnTo>
                    <a:pt x="72" y="313"/>
                  </a:lnTo>
                  <a:lnTo>
                    <a:pt x="79" y="366"/>
                  </a:lnTo>
                  <a:lnTo>
                    <a:pt x="84" y="420"/>
                  </a:lnTo>
                  <a:lnTo>
                    <a:pt x="123" y="451"/>
                  </a:lnTo>
                  <a:lnTo>
                    <a:pt x="161" y="484"/>
                  </a:lnTo>
                  <a:lnTo>
                    <a:pt x="199" y="517"/>
                  </a:lnTo>
                  <a:lnTo>
                    <a:pt x="234" y="553"/>
                  </a:lnTo>
                  <a:lnTo>
                    <a:pt x="255" y="573"/>
                  </a:lnTo>
                  <a:lnTo>
                    <a:pt x="273" y="593"/>
                  </a:lnTo>
                  <a:lnTo>
                    <a:pt x="293" y="613"/>
                  </a:lnTo>
                  <a:lnTo>
                    <a:pt x="311" y="635"/>
                  </a:lnTo>
                  <a:lnTo>
                    <a:pt x="311" y="40"/>
                  </a:lnTo>
                  <a:lnTo>
                    <a:pt x="272" y="32"/>
                  </a:lnTo>
                  <a:lnTo>
                    <a:pt x="234" y="25"/>
                  </a:lnTo>
                  <a:lnTo>
                    <a:pt x="195" y="18"/>
                  </a:lnTo>
                  <a:lnTo>
                    <a:pt x="157" y="13"/>
                  </a:lnTo>
                  <a:lnTo>
                    <a:pt x="118" y="9"/>
                  </a:lnTo>
                  <a:lnTo>
                    <a:pt x="79" y="5"/>
                  </a:lnTo>
                  <a:lnTo>
                    <a:pt x="39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750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287"/>
            <p:cNvSpPr>
              <a:spLocks/>
            </p:cNvSpPr>
            <p:nvPr userDrawn="1"/>
          </p:nvSpPr>
          <p:spPr bwMode="auto">
            <a:xfrm>
              <a:off x="5555" y="2666"/>
              <a:ext cx="205" cy="20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4" y="33"/>
                </a:cxn>
                <a:cxn ang="0">
                  <a:pos x="49" y="67"/>
                </a:cxn>
                <a:cxn ang="0">
                  <a:pos x="72" y="101"/>
                </a:cxn>
                <a:cxn ang="0">
                  <a:pos x="94" y="136"/>
                </a:cxn>
                <a:cxn ang="0">
                  <a:pos x="116" y="171"/>
                </a:cxn>
                <a:cxn ang="0">
                  <a:pos x="138" y="207"/>
                </a:cxn>
                <a:cxn ang="0">
                  <a:pos x="158" y="243"/>
                </a:cxn>
                <a:cxn ang="0">
                  <a:pos x="178" y="279"/>
                </a:cxn>
                <a:cxn ang="0">
                  <a:pos x="196" y="316"/>
                </a:cxn>
                <a:cxn ang="0">
                  <a:pos x="214" y="354"/>
                </a:cxn>
                <a:cxn ang="0">
                  <a:pos x="232" y="392"/>
                </a:cxn>
                <a:cxn ang="0">
                  <a:pos x="248" y="429"/>
                </a:cxn>
                <a:cxn ang="0">
                  <a:pos x="263" y="468"/>
                </a:cxn>
                <a:cxn ang="0">
                  <a:pos x="278" y="507"/>
                </a:cxn>
                <a:cxn ang="0">
                  <a:pos x="292" y="546"/>
                </a:cxn>
                <a:cxn ang="0">
                  <a:pos x="305" y="586"/>
                </a:cxn>
                <a:cxn ang="0">
                  <a:pos x="344" y="588"/>
                </a:cxn>
                <a:cxn ang="0">
                  <a:pos x="384" y="591"/>
                </a:cxn>
                <a:cxn ang="0">
                  <a:pos x="423" y="595"/>
                </a:cxn>
                <a:cxn ang="0">
                  <a:pos x="462" y="599"/>
                </a:cxn>
                <a:cxn ang="0">
                  <a:pos x="500" y="604"/>
                </a:cxn>
                <a:cxn ang="0">
                  <a:pos x="539" y="611"/>
                </a:cxn>
                <a:cxn ang="0">
                  <a:pos x="577" y="618"/>
                </a:cxn>
                <a:cxn ang="0">
                  <a:pos x="616" y="626"/>
                </a:cxn>
                <a:cxn ang="0">
                  <a:pos x="616" y="187"/>
                </a:cxn>
                <a:cxn ang="0">
                  <a:pos x="615" y="185"/>
                </a:cxn>
                <a:cxn ang="0">
                  <a:pos x="614" y="184"/>
                </a:cxn>
                <a:cxn ang="0">
                  <a:pos x="577" y="166"/>
                </a:cxn>
                <a:cxn ang="0">
                  <a:pos x="540" y="150"/>
                </a:cxn>
                <a:cxn ang="0">
                  <a:pos x="503" y="134"/>
                </a:cxn>
                <a:cxn ang="0">
                  <a:pos x="465" y="119"/>
                </a:cxn>
                <a:cxn ang="0">
                  <a:pos x="427" y="104"/>
                </a:cxn>
                <a:cxn ang="0">
                  <a:pos x="389" y="90"/>
                </a:cxn>
                <a:cxn ang="0">
                  <a:pos x="351" y="78"/>
                </a:cxn>
                <a:cxn ang="0">
                  <a:pos x="313" y="66"/>
                </a:cxn>
                <a:cxn ang="0">
                  <a:pos x="275" y="55"/>
                </a:cxn>
                <a:cxn ang="0">
                  <a:pos x="236" y="44"/>
                </a:cxn>
                <a:cxn ang="0">
                  <a:pos x="197" y="35"/>
                </a:cxn>
                <a:cxn ang="0">
                  <a:pos x="158" y="26"/>
                </a:cxn>
                <a:cxn ang="0">
                  <a:pos x="118" y="18"/>
                </a:cxn>
                <a:cxn ang="0">
                  <a:pos x="79" y="12"/>
                </a:cxn>
                <a:cxn ang="0">
                  <a:pos x="39" y="5"/>
                </a:cxn>
                <a:cxn ang="0">
                  <a:pos x="0" y="0"/>
                </a:cxn>
              </a:cxnLst>
              <a:rect l="0" t="0" r="r" b="b"/>
              <a:pathLst>
                <a:path w="616" h="626">
                  <a:moveTo>
                    <a:pt x="0" y="0"/>
                  </a:moveTo>
                  <a:lnTo>
                    <a:pt x="24" y="33"/>
                  </a:lnTo>
                  <a:lnTo>
                    <a:pt x="49" y="67"/>
                  </a:lnTo>
                  <a:lnTo>
                    <a:pt x="72" y="101"/>
                  </a:lnTo>
                  <a:lnTo>
                    <a:pt x="94" y="136"/>
                  </a:lnTo>
                  <a:lnTo>
                    <a:pt x="116" y="171"/>
                  </a:lnTo>
                  <a:lnTo>
                    <a:pt x="138" y="207"/>
                  </a:lnTo>
                  <a:lnTo>
                    <a:pt x="158" y="243"/>
                  </a:lnTo>
                  <a:lnTo>
                    <a:pt x="178" y="279"/>
                  </a:lnTo>
                  <a:lnTo>
                    <a:pt x="196" y="316"/>
                  </a:lnTo>
                  <a:lnTo>
                    <a:pt x="214" y="354"/>
                  </a:lnTo>
                  <a:lnTo>
                    <a:pt x="232" y="392"/>
                  </a:lnTo>
                  <a:lnTo>
                    <a:pt x="248" y="429"/>
                  </a:lnTo>
                  <a:lnTo>
                    <a:pt x="263" y="468"/>
                  </a:lnTo>
                  <a:lnTo>
                    <a:pt x="278" y="507"/>
                  </a:lnTo>
                  <a:lnTo>
                    <a:pt x="292" y="546"/>
                  </a:lnTo>
                  <a:lnTo>
                    <a:pt x="305" y="586"/>
                  </a:lnTo>
                  <a:lnTo>
                    <a:pt x="344" y="588"/>
                  </a:lnTo>
                  <a:lnTo>
                    <a:pt x="384" y="591"/>
                  </a:lnTo>
                  <a:lnTo>
                    <a:pt x="423" y="595"/>
                  </a:lnTo>
                  <a:lnTo>
                    <a:pt x="462" y="599"/>
                  </a:lnTo>
                  <a:lnTo>
                    <a:pt x="500" y="604"/>
                  </a:lnTo>
                  <a:lnTo>
                    <a:pt x="539" y="611"/>
                  </a:lnTo>
                  <a:lnTo>
                    <a:pt x="577" y="618"/>
                  </a:lnTo>
                  <a:lnTo>
                    <a:pt x="616" y="626"/>
                  </a:lnTo>
                  <a:lnTo>
                    <a:pt x="616" y="187"/>
                  </a:lnTo>
                  <a:lnTo>
                    <a:pt x="615" y="185"/>
                  </a:lnTo>
                  <a:lnTo>
                    <a:pt x="614" y="184"/>
                  </a:lnTo>
                  <a:lnTo>
                    <a:pt x="577" y="166"/>
                  </a:lnTo>
                  <a:lnTo>
                    <a:pt x="540" y="150"/>
                  </a:lnTo>
                  <a:lnTo>
                    <a:pt x="503" y="134"/>
                  </a:lnTo>
                  <a:lnTo>
                    <a:pt x="465" y="119"/>
                  </a:lnTo>
                  <a:lnTo>
                    <a:pt x="427" y="104"/>
                  </a:lnTo>
                  <a:lnTo>
                    <a:pt x="389" y="90"/>
                  </a:lnTo>
                  <a:lnTo>
                    <a:pt x="351" y="78"/>
                  </a:lnTo>
                  <a:lnTo>
                    <a:pt x="313" y="66"/>
                  </a:lnTo>
                  <a:lnTo>
                    <a:pt x="275" y="55"/>
                  </a:lnTo>
                  <a:lnTo>
                    <a:pt x="236" y="44"/>
                  </a:lnTo>
                  <a:lnTo>
                    <a:pt x="197" y="35"/>
                  </a:lnTo>
                  <a:lnTo>
                    <a:pt x="158" y="26"/>
                  </a:lnTo>
                  <a:lnTo>
                    <a:pt x="118" y="18"/>
                  </a:lnTo>
                  <a:lnTo>
                    <a:pt x="79" y="12"/>
                  </a:lnTo>
                  <a:lnTo>
                    <a:pt x="39" y="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540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288"/>
            <p:cNvSpPr>
              <a:spLocks/>
            </p:cNvSpPr>
            <p:nvPr userDrawn="1"/>
          </p:nvSpPr>
          <p:spPr bwMode="auto">
            <a:xfrm>
              <a:off x="5684" y="3001"/>
              <a:ext cx="76" cy="9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" y="34"/>
                </a:cxn>
                <a:cxn ang="0">
                  <a:pos x="6" y="69"/>
                </a:cxn>
                <a:cxn ang="0">
                  <a:pos x="7" y="104"/>
                </a:cxn>
                <a:cxn ang="0">
                  <a:pos x="8" y="139"/>
                </a:cxn>
                <a:cxn ang="0">
                  <a:pos x="8" y="174"/>
                </a:cxn>
                <a:cxn ang="0">
                  <a:pos x="8" y="208"/>
                </a:cxn>
                <a:cxn ang="0">
                  <a:pos x="7" y="244"/>
                </a:cxn>
                <a:cxn ang="0">
                  <a:pos x="5" y="278"/>
                </a:cxn>
                <a:cxn ang="0">
                  <a:pos x="33" y="277"/>
                </a:cxn>
                <a:cxn ang="0">
                  <a:pos x="61" y="276"/>
                </a:cxn>
                <a:cxn ang="0">
                  <a:pos x="89" y="276"/>
                </a:cxn>
                <a:cxn ang="0">
                  <a:pos x="117" y="275"/>
                </a:cxn>
                <a:cxn ang="0">
                  <a:pos x="145" y="276"/>
                </a:cxn>
                <a:cxn ang="0">
                  <a:pos x="172" y="276"/>
                </a:cxn>
                <a:cxn ang="0">
                  <a:pos x="200" y="277"/>
                </a:cxn>
                <a:cxn ang="0">
                  <a:pos x="227" y="278"/>
                </a:cxn>
                <a:cxn ang="0">
                  <a:pos x="227" y="215"/>
                </a:cxn>
                <a:cxn ang="0">
                  <a:pos x="209" y="193"/>
                </a:cxn>
                <a:cxn ang="0">
                  <a:pos x="189" y="173"/>
                </a:cxn>
                <a:cxn ang="0">
                  <a:pos x="171" y="153"/>
                </a:cxn>
                <a:cxn ang="0">
                  <a:pos x="150" y="133"/>
                </a:cxn>
                <a:cxn ang="0">
                  <a:pos x="115" y="97"/>
                </a:cxn>
                <a:cxn ang="0">
                  <a:pos x="77" y="64"/>
                </a:cxn>
                <a:cxn ang="0">
                  <a:pos x="39" y="31"/>
                </a:cxn>
                <a:cxn ang="0">
                  <a:pos x="0" y="0"/>
                </a:cxn>
              </a:cxnLst>
              <a:rect l="0" t="0" r="r" b="b"/>
              <a:pathLst>
                <a:path w="227" h="278">
                  <a:moveTo>
                    <a:pt x="0" y="0"/>
                  </a:moveTo>
                  <a:lnTo>
                    <a:pt x="3" y="34"/>
                  </a:lnTo>
                  <a:lnTo>
                    <a:pt x="6" y="69"/>
                  </a:lnTo>
                  <a:lnTo>
                    <a:pt x="7" y="104"/>
                  </a:lnTo>
                  <a:lnTo>
                    <a:pt x="8" y="139"/>
                  </a:lnTo>
                  <a:lnTo>
                    <a:pt x="8" y="174"/>
                  </a:lnTo>
                  <a:lnTo>
                    <a:pt x="8" y="208"/>
                  </a:lnTo>
                  <a:lnTo>
                    <a:pt x="7" y="244"/>
                  </a:lnTo>
                  <a:lnTo>
                    <a:pt x="5" y="278"/>
                  </a:lnTo>
                  <a:lnTo>
                    <a:pt x="33" y="277"/>
                  </a:lnTo>
                  <a:lnTo>
                    <a:pt x="61" y="276"/>
                  </a:lnTo>
                  <a:lnTo>
                    <a:pt x="89" y="276"/>
                  </a:lnTo>
                  <a:lnTo>
                    <a:pt x="117" y="275"/>
                  </a:lnTo>
                  <a:lnTo>
                    <a:pt x="145" y="276"/>
                  </a:lnTo>
                  <a:lnTo>
                    <a:pt x="172" y="276"/>
                  </a:lnTo>
                  <a:lnTo>
                    <a:pt x="200" y="277"/>
                  </a:lnTo>
                  <a:lnTo>
                    <a:pt x="227" y="278"/>
                  </a:lnTo>
                  <a:lnTo>
                    <a:pt x="227" y="215"/>
                  </a:lnTo>
                  <a:lnTo>
                    <a:pt x="209" y="193"/>
                  </a:lnTo>
                  <a:lnTo>
                    <a:pt x="189" y="173"/>
                  </a:lnTo>
                  <a:lnTo>
                    <a:pt x="171" y="153"/>
                  </a:lnTo>
                  <a:lnTo>
                    <a:pt x="150" y="133"/>
                  </a:lnTo>
                  <a:lnTo>
                    <a:pt x="115" y="97"/>
                  </a:lnTo>
                  <a:lnTo>
                    <a:pt x="77" y="64"/>
                  </a:lnTo>
                  <a:lnTo>
                    <a:pt x="39" y="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540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289"/>
            <p:cNvSpPr>
              <a:spLocks/>
            </p:cNvSpPr>
            <p:nvPr userDrawn="1"/>
          </p:nvSpPr>
          <p:spPr bwMode="auto">
            <a:xfrm>
              <a:off x="5718" y="3272"/>
              <a:ext cx="42" cy="186"/>
            </a:xfrm>
            <a:custGeom>
              <a:avLst/>
              <a:gdLst/>
              <a:ahLst/>
              <a:cxnLst>
                <a:cxn ang="0">
                  <a:pos x="22" y="0"/>
                </a:cxn>
                <a:cxn ang="0">
                  <a:pos x="24" y="44"/>
                </a:cxn>
                <a:cxn ang="0">
                  <a:pos x="24" y="88"/>
                </a:cxn>
                <a:cxn ang="0">
                  <a:pos x="23" y="133"/>
                </a:cxn>
                <a:cxn ang="0">
                  <a:pos x="21" y="177"/>
                </a:cxn>
                <a:cxn ang="0">
                  <a:pos x="18" y="222"/>
                </a:cxn>
                <a:cxn ang="0">
                  <a:pos x="14" y="266"/>
                </a:cxn>
                <a:cxn ang="0">
                  <a:pos x="7" y="311"/>
                </a:cxn>
                <a:cxn ang="0">
                  <a:pos x="0" y="355"/>
                </a:cxn>
                <a:cxn ang="0">
                  <a:pos x="24" y="388"/>
                </a:cxn>
                <a:cxn ang="0">
                  <a:pos x="48" y="422"/>
                </a:cxn>
                <a:cxn ang="0">
                  <a:pos x="70" y="457"/>
                </a:cxn>
                <a:cxn ang="0">
                  <a:pos x="91" y="493"/>
                </a:cxn>
                <a:cxn ang="0">
                  <a:pos x="101" y="509"/>
                </a:cxn>
                <a:cxn ang="0">
                  <a:pos x="110" y="525"/>
                </a:cxn>
                <a:cxn ang="0">
                  <a:pos x="118" y="542"/>
                </a:cxn>
                <a:cxn ang="0">
                  <a:pos x="127" y="558"/>
                </a:cxn>
                <a:cxn ang="0">
                  <a:pos x="127" y="38"/>
                </a:cxn>
                <a:cxn ang="0">
                  <a:pos x="101" y="28"/>
                </a:cxn>
                <a:cxn ang="0">
                  <a:pos x="75" y="18"/>
                </a:cxn>
                <a:cxn ang="0">
                  <a:pos x="49" y="8"/>
                </a:cxn>
                <a:cxn ang="0">
                  <a:pos x="22" y="0"/>
                </a:cxn>
              </a:cxnLst>
              <a:rect l="0" t="0" r="r" b="b"/>
              <a:pathLst>
                <a:path w="127" h="558">
                  <a:moveTo>
                    <a:pt x="22" y="0"/>
                  </a:moveTo>
                  <a:lnTo>
                    <a:pt x="24" y="44"/>
                  </a:lnTo>
                  <a:lnTo>
                    <a:pt x="24" y="88"/>
                  </a:lnTo>
                  <a:lnTo>
                    <a:pt x="23" y="133"/>
                  </a:lnTo>
                  <a:lnTo>
                    <a:pt x="21" y="177"/>
                  </a:lnTo>
                  <a:lnTo>
                    <a:pt x="18" y="222"/>
                  </a:lnTo>
                  <a:lnTo>
                    <a:pt x="14" y="266"/>
                  </a:lnTo>
                  <a:lnTo>
                    <a:pt x="7" y="311"/>
                  </a:lnTo>
                  <a:lnTo>
                    <a:pt x="0" y="355"/>
                  </a:lnTo>
                  <a:lnTo>
                    <a:pt x="24" y="388"/>
                  </a:lnTo>
                  <a:lnTo>
                    <a:pt x="48" y="422"/>
                  </a:lnTo>
                  <a:lnTo>
                    <a:pt x="70" y="457"/>
                  </a:lnTo>
                  <a:lnTo>
                    <a:pt x="91" y="493"/>
                  </a:lnTo>
                  <a:lnTo>
                    <a:pt x="101" y="509"/>
                  </a:lnTo>
                  <a:lnTo>
                    <a:pt x="110" y="525"/>
                  </a:lnTo>
                  <a:lnTo>
                    <a:pt x="118" y="542"/>
                  </a:lnTo>
                  <a:lnTo>
                    <a:pt x="127" y="558"/>
                  </a:lnTo>
                  <a:lnTo>
                    <a:pt x="127" y="38"/>
                  </a:lnTo>
                  <a:lnTo>
                    <a:pt x="101" y="28"/>
                  </a:lnTo>
                  <a:lnTo>
                    <a:pt x="75" y="18"/>
                  </a:lnTo>
                  <a:lnTo>
                    <a:pt x="49" y="8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ED750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290"/>
            <p:cNvSpPr>
              <a:spLocks/>
            </p:cNvSpPr>
            <p:nvPr userDrawn="1"/>
          </p:nvSpPr>
          <p:spPr bwMode="auto">
            <a:xfrm>
              <a:off x="5686" y="3094"/>
              <a:ext cx="74" cy="19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2" y="33"/>
                </a:cxn>
                <a:cxn ang="0">
                  <a:pos x="24" y="65"/>
                </a:cxn>
                <a:cxn ang="0">
                  <a:pos x="35" y="98"/>
                </a:cxn>
                <a:cxn ang="0">
                  <a:pos x="46" y="130"/>
                </a:cxn>
                <a:cxn ang="0">
                  <a:pos x="56" y="163"/>
                </a:cxn>
                <a:cxn ang="0">
                  <a:pos x="65" y="196"/>
                </a:cxn>
                <a:cxn ang="0">
                  <a:pos x="74" y="229"/>
                </a:cxn>
                <a:cxn ang="0">
                  <a:pos x="82" y="263"/>
                </a:cxn>
                <a:cxn ang="0">
                  <a:pos x="88" y="296"/>
                </a:cxn>
                <a:cxn ang="0">
                  <a:pos x="95" y="330"/>
                </a:cxn>
                <a:cxn ang="0">
                  <a:pos x="100" y="364"/>
                </a:cxn>
                <a:cxn ang="0">
                  <a:pos x="105" y="398"/>
                </a:cxn>
                <a:cxn ang="0">
                  <a:pos x="110" y="432"/>
                </a:cxn>
                <a:cxn ang="0">
                  <a:pos x="113" y="467"/>
                </a:cxn>
                <a:cxn ang="0">
                  <a:pos x="116" y="500"/>
                </a:cxn>
                <a:cxn ang="0">
                  <a:pos x="117" y="535"/>
                </a:cxn>
                <a:cxn ang="0">
                  <a:pos x="144" y="543"/>
                </a:cxn>
                <a:cxn ang="0">
                  <a:pos x="170" y="553"/>
                </a:cxn>
                <a:cxn ang="0">
                  <a:pos x="196" y="563"/>
                </a:cxn>
                <a:cxn ang="0">
                  <a:pos x="222" y="573"/>
                </a:cxn>
                <a:cxn ang="0">
                  <a:pos x="222" y="113"/>
                </a:cxn>
                <a:cxn ang="0">
                  <a:pos x="195" y="96"/>
                </a:cxn>
                <a:cxn ang="0">
                  <a:pos x="168" y="81"/>
                </a:cxn>
                <a:cxn ang="0">
                  <a:pos x="141" y="66"/>
                </a:cxn>
                <a:cxn ang="0">
                  <a:pos x="113" y="52"/>
                </a:cxn>
                <a:cxn ang="0">
                  <a:pos x="85" y="38"/>
                </a:cxn>
                <a:cxn ang="0">
                  <a:pos x="57" y="25"/>
                </a:cxn>
                <a:cxn ang="0">
                  <a:pos x="29" y="13"/>
                </a:cxn>
                <a:cxn ang="0">
                  <a:pos x="0" y="0"/>
                </a:cxn>
              </a:cxnLst>
              <a:rect l="0" t="0" r="r" b="b"/>
              <a:pathLst>
                <a:path w="222" h="573">
                  <a:moveTo>
                    <a:pt x="0" y="0"/>
                  </a:moveTo>
                  <a:lnTo>
                    <a:pt x="12" y="33"/>
                  </a:lnTo>
                  <a:lnTo>
                    <a:pt x="24" y="65"/>
                  </a:lnTo>
                  <a:lnTo>
                    <a:pt x="35" y="98"/>
                  </a:lnTo>
                  <a:lnTo>
                    <a:pt x="46" y="130"/>
                  </a:lnTo>
                  <a:lnTo>
                    <a:pt x="56" y="163"/>
                  </a:lnTo>
                  <a:lnTo>
                    <a:pt x="65" y="196"/>
                  </a:lnTo>
                  <a:lnTo>
                    <a:pt x="74" y="229"/>
                  </a:lnTo>
                  <a:lnTo>
                    <a:pt x="82" y="263"/>
                  </a:lnTo>
                  <a:lnTo>
                    <a:pt x="88" y="296"/>
                  </a:lnTo>
                  <a:lnTo>
                    <a:pt x="95" y="330"/>
                  </a:lnTo>
                  <a:lnTo>
                    <a:pt x="100" y="364"/>
                  </a:lnTo>
                  <a:lnTo>
                    <a:pt x="105" y="398"/>
                  </a:lnTo>
                  <a:lnTo>
                    <a:pt x="110" y="432"/>
                  </a:lnTo>
                  <a:lnTo>
                    <a:pt x="113" y="467"/>
                  </a:lnTo>
                  <a:lnTo>
                    <a:pt x="116" y="500"/>
                  </a:lnTo>
                  <a:lnTo>
                    <a:pt x="117" y="535"/>
                  </a:lnTo>
                  <a:lnTo>
                    <a:pt x="144" y="543"/>
                  </a:lnTo>
                  <a:lnTo>
                    <a:pt x="170" y="553"/>
                  </a:lnTo>
                  <a:lnTo>
                    <a:pt x="196" y="563"/>
                  </a:lnTo>
                  <a:lnTo>
                    <a:pt x="222" y="573"/>
                  </a:lnTo>
                  <a:lnTo>
                    <a:pt x="222" y="113"/>
                  </a:lnTo>
                  <a:lnTo>
                    <a:pt x="195" y="96"/>
                  </a:lnTo>
                  <a:lnTo>
                    <a:pt x="168" y="81"/>
                  </a:lnTo>
                  <a:lnTo>
                    <a:pt x="141" y="66"/>
                  </a:lnTo>
                  <a:lnTo>
                    <a:pt x="113" y="52"/>
                  </a:lnTo>
                  <a:lnTo>
                    <a:pt x="85" y="38"/>
                  </a:lnTo>
                  <a:lnTo>
                    <a:pt x="57" y="25"/>
                  </a:lnTo>
                  <a:lnTo>
                    <a:pt x="29" y="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540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Freeform 291"/>
            <p:cNvSpPr>
              <a:spLocks/>
            </p:cNvSpPr>
            <p:nvPr userDrawn="1"/>
          </p:nvSpPr>
          <p:spPr bwMode="auto">
            <a:xfrm>
              <a:off x="5699" y="3391"/>
              <a:ext cx="61" cy="91"/>
            </a:xfrm>
            <a:custGeom>
              <a:avLst/>
              <a:gdLst/>
              <a:ahLst/>
              <a:cxnLst>
                <a:cxn ang="0">
                  <a:pos x="57" y="0"/>
                </a:cxn>
                <a:cxn ang="0">
                  <a:pos x="52" y="28"/>
                </a:cxn>
                <a:cxn ang="0">
                  <a:pos x="46" y="56"/>
                </a:cxn>
                <a:cxn ang="0">
                  <a:pos x="39" y="84"/>
                </a:cxn>
                <a:cxn ang="0">
                  <a:pos x="33" y="112"/>
                </a:cxn>
                <a:cxn ang="0">
                  <a:pos x="25" y="140"/>
                </a:cxn>
                <a:cxn ang="0">
                  <a:pos x="18" y="168"/>
                </a:cxn>
                <a:cxn ang="0">
                  <a:pos x="9" y="195"/>
                </a:cxn>
                <a:cxn ang="0">
                  <a:pos x="0" y="223"/>
                </a:cxn>
                <a:cxn ang="0">
                  <a:pos x="24" y="229"/>
                </a:cxn>
                <a:cxn ang="0">
                  <a:pos x="47" y="234"/>
                </a:cxn>
                <a:cxn ang="0">
                  <a:pos x="71" y="240"/>
                </a:cxn>
                <a:cxn ang="0">
                  <a:pos x="93" y="246"/>
                </a:cxn>
                <a:cxn ang="0">
                  <a:pos x="116" y="251"/>
                </a:cxn>
                <a:cxn ang="0">
                  <a:pos x="139" y="259"/>
                </a:cxn>
                <a:cxn ang="0">
                  <a:pos x="161" y="265"/>
                </a:cxn>
                <a:cxn ang="0">
                  <a:pos x="184" y="273"/>
                </a:cxn>
                <a:cxn ang="0">
                  <a:pos x="184" y="203"/>
                </a:cxn>
                <a:cxn ang="0">
                  <a:pos x="175" y="187"/>
                </a:cxn>
                <a:cxn ang="0">
                  <a:pos x="167" y="170"/>
                </a:cxn>
                <a:cxn ang="0">
                  <a:pos x="158" y="154"/>
                </a:cxn>
                <a:cxn ang="0">
                  <a:pos x="148" y="138"/>
                </a:cxn>
                <a:cxn ang="0">
                  <a:pos x="127" y="102"/>
                </a:cxn>
                <a:cxn ang="0">
                  <a:pos x="105" y="67"/>
                </a:cxn>
                <a:cxn ang="0">
                  <a:pos x="81" y="33"/>
                </a:cxn>
                <a:cxn ang="0">
                  <a:pos x="57" y="0"/>
                </a:cxn>
              </a:cxnLst>
              <a:rect l="0" t="0" r="r" b="b"/>
              <a:pathLst>
                <a:path w="184" h="273">
                  <a:moveTo>
                    <a:pt x="57" y="0"/>
                  </a:moveTo>
                  <a:lnTo>
                    <a:pt x="52" y="28"/>
                  </a:lnTo>
                  <a:lnTo>
                    <a:pt x="46" y="56"/>
                  </a:lnTo>
                  <a:lnTo>
                    <a:pt x="39" y="84"/>
                  </a:lnTo>
                  <a:lnTo>
                    <a:pt x="33" y="112"/>
                  </a:lnTo>
                  <a:lnTo>
                    <a:pt x="25" y="140"/>
                  </a:lnTo>
                  <a:lnTo>
                    <a:pt x="18" y="168"/>
                  </a:lnTo>
                  <a:lnTo>
                    <a:pt x="9" y="195"/>
                  </a:lnTo>
                  <a:lnTo>
                    <a:pt x="0" y="223"/>
                  </a:lnTo>
                  <a:lnTo>
                    <a:pt x="24" y="229"/>
                  </a:lnTo>
                  <a:lnTo>
                    <a:pt x="47" y="234"/>
                  </a:lnTo>
                  <a:lnTo>
                    <a:pt x="71" y="240"/>
                  </a:lnTo>
                  <a:lnTo>
                    <a:pt x="93" y="246"/>
                  </a:lnTo>
                  <a:lnTo>
                    <a:pt x="116" y="251"/>
                  </a:lnTo>
                  <a:lnTo>
                    <a:pt x="139" y="259"/>
                  </a:lnTo>
                  <a:lnTo>
                    <a:pt x="161" y="265"/>
                  </a:lnTo>
                  <a:lnTo>
                    <a:pt x="184" y="273"/>
                  </a:lnTo>
                  <a:lnTo>
                    <a:pt x="184" y="203"/>
                  </a:lnTo>
                  <a:lnTo>
                    <a:pt x="175" y="187"/>
                  </a:lnTo>
                  <a:lnTo>
                    <a:pt x="167" y="170"/>
                  </a:lnTo>
                  <a:lnTo>
                    <a:pt x="158" y="154"/>
                  </a:lnTo>
                  <a:lnTo>
                    <a:pt x="148" y="138"/>
                  </a:lnTo>
                  <a:lnTo>
                    <a:pt x="127" y="102"/>
                  </a:lnTo>
                  <a:lnTo>
                    <a:pt x="105" y="67"/>
                  </a:lnTo>
                  <a:lnTo>
                    <a:pt x="81" y="33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rgbClr val="ED540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Freeform 292"/>
            <p:cNvSpPr>
              <a:spLocks/>
            </p:cNvSpPr>
            <p:nvPr userDrawn="1"/>
          </p:nvSpPr>
          <p:spPr bwMode="auto">
            <a:xfrm>
              <a:off x="5661" y="3616"/>
              <a:ext cx="99" cy="246"/>
            </a:xfrm>
            <a:custGeom>
              <a:avLst/>
              <a:gdLst/>
              <a:ahLst/>
              <a:cxnLst>
                <a:cxn ang="0">
                  <a:pos x="95" y="0"/>
                </a:cxn>
                <a:cxn ang="0">
                  <a:pos x="86" y="35"/>
                </a:cxn>
                <a:cxn ang="0">
                  <a:pos x="77" y="71"/>
                </a:cxn>
                <a:cxn ang="0">
                  <a:pos x="67" y="106"/>
                </a:cxn>
                <a:cxn ang="0">
                  <a:pos x="55" y="141"/>
                </a:cxn>
                <a:cxn ang="0">
                  <a:pos x="43" y="176"/>
                </a:cxn>
                <a:cxn ang="0">
                  <a:pos x="30" y="210"/>
                </a:cxn>
                <a:cxn ang="0">
                  <a:pos x="16" y="245"/>
                </a:cxn>
                <a:cxn ang="0">
                  <a:pos x="0" y="278"/>
                </a:cxn>
                <a:cxn ang="0">
                  <a:pos x="13" y="310"/>
                </a:cxn>
                <a:cxn ang="0">
                  <a:pos x="24" y="342"/>
                </a:cxn>
                <a:cxn ang="0">
                  <a:pos x="34" y="375"/>
                </a:cxn>
                <a:cxn ang="0">
                  <a:pos x="44" y="409"/>
                </a:cxn>
                <a:cxn ang="0">
                  <a:pos x="53" y="442"/>
                </a:cxn>
                <a:cxn ang="0">
                  <a:pos x="60" y="476"/>
                </a:cxn>
                <a:cxn ang="0">
                  <a:pos x="66" y="509"/>
                </a:cxn>
                <a:cxn ang="0">
                  <a:pos x="71" y="544"/>
                </a:cxn>
                <a:cxn ang="0">
                  <a:pos x="101" y="565"/>
                </a:cxn>
                <a:cxn ang="0">
                  <a:pos x="131" y="588"/>
                </a:cxn>
                <a:cxn ang="0">
                  <a:pos x="160" y="611"/>
                </a:cxn>
                <a:cxn ang="0">
                  <a:pos x="188" y="634"/>
                </a:cxn>
                <a:cxn ang="0">
                  <a:pos x="215" y="659"/>
                </a:cxn>
                <a:cxn ang="0">
                  <a:pos x="242" y="685"/>
                </a:cxn>
                <a:cxn ang="0">
                  <a:pos x="268" y="711"/>
                </a:cxn>
                <a:cxn ang="0">
                  <a:pos x="293" y="738"/>
                </a:cxn>
                <a:cxn ang="0">
                  <a:pos x="296" y="733"/>
                </a:cxn>
                <a:cxn ang="0">
                  <a:pos x="298" y="727"/>
                </a:cxn>
                <a:cxn ang="0">
                  <a:pos x="298" y="160"/>
                </a:cxn>
                <a:cxn ang="0">
                  <a:pos x="274" y="138"/>
                </a:cxn>
                <a:cxn ang="0">
                  <a:pos x="250" y="116"/>
                </a:cxn>
                <a:cxn ang="0">
                  <a:pos x="226" y="95"/>
                </a:cxn>
                <a:cxn ang="0">
                  <a:pos x="201" y="74"/>
                </a:cxn>
                <a:cxn ang="0">
                  <a:pos x="175" y="55"/>
                </a:cxn>
                <a:cxn ang="0">
                  <a:pos x="148" y="35"/>
                </a:cxn>
                <a:cxn ang="0">
                  <a:pos x="122" y="17"/>
                </a:cxn>
                <a:cxn ang="0">
                  <a:pos x="95" y="0"/>
                </a:cxn>
              </a:cxnLst>
              <a:rect l="0" t="0" r="r" b="b"/>
              <a:pathLst>
                <a:path w="298" h="738">
                  <a:moveTo>
                    <a:pt x="95" y="0"/>
                  </a:moveTo>
                  <a:lnTo>
                    <a:pt x="86" y="35"/>
                  </a:lnTo>
                  <a:lnTo>
                    <a:pt x="77" y="71"/>
                  </a:lnTo>
                  <a:lnTo>
                    <a:pt x="67" y="106"/>
                  </a:lnTo>
                  <a:lnTo>
                    <a:pt x="55" y="141"/>
                  </a:lnTo>
                  <a:lnTo>
                    <a:pt x="43" y="176"/>
                  </a:lnTo>
                  <a:lnTo>
                    <a:pt x="30" y="210"/>
                  </a:lnTo>
                  <a:lnTo>
                    <a:pt x="16" y="245"/>
                  </a:lnTo>
                  <a:lnTo>
                    <a:pt x="0" y="278"/>
                  </a:lnTo>
                  <a:lnTo>
                    <a:pt x="13" y="310"/>
                  </a:lnTo>
                  <a:lnTo>
                    <a:pt x="24" y="342"/>
                  </a:lnTo>
                  <a:lnTo>
                    <a:pt x="34" y="375"/>
                  </a:lnTo>
                  <a:lnTo>
                    <a:pt x="44" y="409"/>
                  </a:lnTo>
                  <a:lnTo>
                    <a:pt x="53" y="442"/>
                  </a:lnTo>
                  <a:lnTo>
                    <a:pt x="60" y="476"/>
                  </a:lnTo>
                  <a:lnTo>
                    <a:pt x="66" y="509"/>
                  </a:lnTo>
                  <a:lnTo>
                    <a:pt x="71" y="544"/>
                  </a:lnTo>
                  <a:lnTo>
                    <a:pt x="101" y="565"/>
                  </a:lnTo>
                  <a:lnTo>
                    <a:pt x="131" y="588"/>
                  </a:lnTo>
                  <a:lnTo>
                    <a:pt x="160" y="611"/>
                  </a:lnTo>
                  <a:lnTo>
                    <a:pt x="188" y="634"/>
                  </a:lnTo>
                  <a:lnTo>
                    <a:pt x="215" y="659"/>
                  </a:lnTo>
                  <a:lnTo>
                    <a:pt x="242" y="685"/>
                  </a:lnTo>
                  <a:lnTo>
                    <a:pt x="268" y="711"/>
                  </a:lnTo>
                  <a:lnTo>
                    <a:pt x="293" y="738"/>
                  </a:lnTo>
                  <a:lnTo>
                    <a:pt x="296" y="733"/>
                  </a:lnTo>
                  <a:lnTo>
                    <a:pt x="298" y="727"/>
                  </a:lnTo>
                  <a:lnTo>
                    <a:pt x="298" y="160"/>
                  </a:lnTo>
                  <a:lnTo>
                    <a:pt x="274" y="138"/>
                  </a:lnTo>
                  <a:lnTo>
                    <a:pt x="250" y="116"/>
                  </a:lnTo>
                  <a:lnTo>
                    <a:pt x="226" y="95"/>
                  </a:lnTo>
                  <a:lnTo>
                    <a:pt x="201" y="74"/>
                  </a:lnTo>
                  <a:lnTo>
                    <a:pt x="175" y="55"/>
                  </a:lnTo>
                  <a:lnTo>
                    <a:pt x="148" y="35"/>
                  </a:lnTo>
                  <a:lnTo>
                    <a:pt x="122" y="17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rgbClr val="ED750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293"/>
            <p:cNvSpPr>
              <a:spLocks/>
            </p:cNvSpPr>
            <p:nvPr userDrawn="1"/>
          </p:nvSpPr>
          <p:spPr bwMode="auto">
            <a:xfrm>
              <a:off x="5692" y="3465"/>
              <a:ext cx="68" cy="205"/>
            </a:xfrm>
            <a:custGeom>
              <a:avLst/>
              <a:gdLst/>
              <a:ahLst/>
              <a:cxnLst>
                <a:cxn ang="0">
                  <a:pos x="19" y="0"/>
                </a:cxn>
                <a:cxn ang="0">
                  <a:pos x="23" y="28"/>
                </a:cxn>
                <a:cxn ang="0">
                  <a:pos x="26" y="58"/>
                </a:cxn>
                <a:cxn ang="0">
                  <a:pos x="28" y="86"/>
                </a:cxn>
                <a:cxn ang="0">
                  <a:pos x="29" y="114"/>
                </a:cxn>
                <a:cxn ang="0">
                  <a:pos x="30" y="143"/>
                </a:cxn>
                <a:cxn ang="0">
                  <a:pos x="30" y="171"/>
                </a:cxn>
                <a:cxn ang="0">
                  <a:pos x="30" y="199"/>
                </a:cxn>
                <a:cxn ang="0">
                  <a:pos x="29" y="228"/>
                </a:cxn>
                <a:cxn ang="0">
                  <a:pos x="27" y="256"/>
                </a:cxn>
                <a:cxn ang="0">
                  <a:pos x="25" y="284"/>
                </a:cxn>
                <a:cxn ang="0">
                  <a:pos x="23" y="312"/>
                </a:cxn>
                <a:cxn ang="0">
                  <a:pos x="19" y="341"/>
                </a:cxn>
                <a:cxn ang="0">
                  <a:pos x="15" y="370"/>
                </a:cxn>
                <a:cxn ang="0">
                  <a:pos x="11" y="398"/>
                </a:cxn>
                <a:cxn ang="0">
                  <a:pos x="5" y="426"/>
                </a:cxn>
                <a:cxn ang="0">
                  <a:pos x="0" y="454"/>
                </a:cxn>
                <a:cxn ang="0">
                  <a:pos x="27" y="471"/>
                </a:cxn>
                <a:cxn ang="0">
                  <a:pos x="53" y="489"/>
                </a:cxn>
                <a:cxn ang="0">
                  <a:pos x="80" y="509"/>
                </a:cxn>
                <a:cxn ang="0">
                  <a:pos x="106" y="528"/>
                </a:cxn>
                <a:cxn ang="0">
                  <a:pos x="131" y="549"/>
                </a:cxn>
                <a:cxn ang="0">
                  <a:pos x="155" y="570"/>
                </a:cxn>
                <a:cxn ang="0">
                  <a:pos x="179" y="592"/>
                </a:cxn>
                <a:cxn ang="0">
                  <a:pos x="203" y="614"/>
                </a:cxn>
                <a:cxn ang="0">
                  <a:pos x="203" y="169"/>
                </a:cxn>
                <a:cxn ang="0">
                  <a:pos x="181" y="146"/>
                </a:cxn>
                <a:cxn ang="0">
                  <a:pos x="160" y="123"/>
                </a:cxn>
                <a:cxn ang="0">
                  <a:pos x="138" y="102"/>
                </a:cxn>
                <a:cxn ang="0">
                  <a:pos x="116" y="80"/>
                </a:cxn>
                <a:cxn ang="0">
                  <a:pos x="92" y="60"/>
                </a:cxn>
                <a:cxn ang="0">
                  <a:pos x="68" y="39"/>
                </a:cxn>
                <a:cxn ang="0">
                  <a:pos x="44" y="20"/>
                </a:cxn>
                <a:cxn ang="0">
                  <a:pos x="19" y="0"/>
                </a:cxn>
              </a:cxnLst>
              <a:rect l="0" t="0" r="r" b="b"/>
              <a:pathLst>
                <a:path w="203" h="614">
                  <a:moveTo>
                    <a:pt x="19" y="0"/>
                  </a:moveTo>
                  <a:lnTo>
                    <a:pt x="23" y="28"/>
                  </a:lnTo>
                  <a:lnTo>
                    <a:pt x="26" y="58"/>
                  </a:lnTo>
                  <a:lnTo>
                    <a:pt x="28" y="86"/>
                  </a:lnTo>
                  <a:lnTo>
                    <a:pt x="29" y="114"/>
                  </a:lnTo>
                  <a:lnTo>
                    <a:pt x="30" y="143"/>
                  </a:lnTo>
                  <a:lnTo>
                    <a:pt x="30" y="171"/>
                  </a:lnTo>
                  <a:lnTo>
                    <a:pt x="30" y="199"/>
                  </a:lnTo>
                  <a:lnTo>
                    <a:pt x="29" y="228"/>
                  </a:lnTo>
                  <a:lnTo>
                    <a:pt x="27" y="256"/>
                  </a:lnTo>
                  <a:lnTo>
                    <a:pt x="25" y="284"/>
                  </a:lnTo>
                  <a:lnTo>
                    <a:pt x="23" y="312"/>
                  </a:lnTo>
                  <a:lnTo>
                    <a:pt x="19" y="341"/>
                  </a:lnTo>
                  <a:lnTo>
                    <a:pt x="15" y="370"/>
                  </a:lnTo>
                  <a:lnTo>
                    <a:pt x="11" y="398"/>
                  </a:lnTo>
                  <a:lnTo>
                    <a:pt x="5" y="426"/>
                  </a:lnTo>
                  <a:lnTo>
                    <a:pt x="0" y="454"/>
                  </a:lnTo>
                  <a:lnTo>
                    <a:pt x="27" y="471"/>
                  </a:lnTo>
                  <a:lnTo>
                    <a:pt x="53" y="489"/>
                  </a:lnTo>
                  <a:lnTo>
                    <a:pt x="80" y="509"/>
                  </a:lnTo>
                  <a:lnTo>
                    <a:pt x="106" y="528"/>
                  </a:lnTo>
                  <a:lnTo>
                    <a:pt x="131" y="549"/>
                  </a:lnTo>
                  <a:lnTo>
                    <a:pt x="155" y="570"/>
                  </a:lnTo>
                  <a:lnTo>
                    <a:pt x="179" y="592"/>
                  </a:lnTo>
                  <a:lnTo>
                    <a:pt x="203" y="614"/>
                  </a:lnTo>
                  <a:lnTo>
                    <a:pt x="203" y="169"/>
                  </a:lnTo>
                  <a:lnTo>
                    <a:pt x="181" y="146"/>
                  </a:lnTo>
                  <a:lnTo>
                    <a:pt x="160" y="123"/>
                  </a:lnTo>
                  <a:lnTo>
                    <a:pt x="138" y="102"/>
                  </a:lnTo>
                  <a:lnTo>
                    <a:pt x="116" y="80"/>
                  </a:lnTo>
                  <a:lnTo>
                    <a:pt x="92" y="60"/>
                  </a:lnTo>
                  <a:lnTo>
                    <a:pt x="68" y="39"/>
                  </a:lnTo>
                  <a:lnTo>
                    <a:pt x="44" y="20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ED540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294"/>
            <p:cNvSpPr>
              <a:spLocks/>
            </p:cNvSpPr>
            <p:nvPr userDrawn="1"/>
          </p:nvSpPr>
          <p:spPr bwMode="auto">
            <a:xfrm>
              <a:off x="5630" y="3709"/>
              <a:ext cx="54" cy="89"/>
            </a:xfrm>
            <a:custGeom>
              <a:avLst/>
              <a:gdLst/>
              <a:ahLst/>
              <a:cxnLst>
                <a:cxn ang="0">
                  <a:pos x="93" y="0"/>
                </a:cxn>
                <a:cxn ang="0">
                  <a:pos x="83" y="22"/>
                </a:cxn>
                <a:cxn ang="0">
                  <a:pos x="72" y="43"/>
                </a:cxn>
                <a:cxn ang="0">
                  <a:pos x="62" y="64"/>
                </a:cxn>
                <a:cxn ang="0">
                  <a:pos x="50" y="86"/>
                </a:cxn>
                <a:cxn ang="0">
                  <a:pos x="38" y="106"/>
                </a:cxn>
                <a:cxn ang="0">
                  <a:pos x="26" y="127"/>
                </a:cxn>
                <a:cxn ang="0">
                  <a:pos x="13" y="147"/>
                </a:cxn>
                <a:cxn ang="0">
                  <a:pos x="0" y="168"/>
                </a:cxn>
                <a:cxn ang="0">
                  <a:pos x="22" y="178"/>
                </a:cxn>
                <a:cxn ang="0">
                  <a:pos x="43" y="190"/>
                </a:cxn>
                <a:cxn ang="0">
                  <a:pos x="64" y="201"/>
                </a:cxn>
                <a:cxn ang="0">
                  <a:pos x="84" y="214"/>
                </a:cxn>
                <a:cxn ang="0">
                  <a:pos x="105" y="226"/>
                </a:cxn>
                <a:cxn ang="0">
                  <a:pos x="125" y="239"/>
                </a:cxn>
                <a:cxn ang="0">
                  <a:pos x="145" y="252"/>
                </a:cxn>
                <a:cxn ang="0">
                  <a:pos x="164" y="266"/>
                </a:cxn>
                <a:cxn ang="0">
                  <a:pos x="159" y="231"/>
                </a:cxn>
                <a:cxn ang="0">
                  <a:pos x="153" y="198"/>
                </a:cxn>
                <a:cxn ang="0">
                  <a:pos x="146" y="164"/>
                </a:cxn>
                <a:cxn ang="0">
                  <a:pos x="137" y="131"/>
                </a:cxn>
                <a:cxn ang="0">
                  <a:pos x="127" y="97"/>
                </a:cxn>
                <a:cxn ang="0">
                  <a:pos x="117" y="64"/>
                </a:cxn>
                <a:cxn ang="0">
                  <a:pos x="106" y="32"/>
                </a:cxn>
                <a:cxn ang="0">
                  <a:pos x="93" y="0"/>
                </a:cxn>
              </a:cxnLst>
              <a:rect l="0" t="0" r="r" b="b"/>
              <a:pathLst>
                <a:path w="164" h="266">
                  <a:moveTo>
                    <a:pt x="93" y="0"/>
                  </a:moveTo>
                  <a:lnTo>
                    <a:pt x="83" y="22"/>
                  </a:lnTo>
                  <a:lnTo>
                    <a:pt x="72" y="43"/>
                  </a:lnTo>
                  <a:lnTo>
                    <a:pt x="62" y="64"/>
                  </a:lnTo>
                  <a:lnTo>
                    <a:pt x="50" y="86"/>
                  </a:lnTo>
                  <a:lnTo>
                    <a:pt x="38" y="106"/>
                  </a:lnTo>
                  <a:lnTo>
                    <a:pt x="26" y="127"/>
                  </a:lnTo>
                  <a:lnTo>
                    <a:pt x="13" y="147"/>
                  </a:lnTo>
                  <a:lnTo>
                    <a:pt x="0" y="168"/>
                  </a:lnTo>
                  <a:lnTo>
                    <a:pt x="22" y="178"/>
                  </a:lnTo>
                  <a:lnTo>
                    <a:pt x="43" y="190"/>
                  </a:lnTo>
                  <a:lnTo>
                    <a:pt x="64" y="201"/>
                  </a:lnTo>
                  <a:lnTo>
                    <a:pt x="84" y="214"/>
                  </a:lnTo>
                  <a:lnTo>
                    <a:pt x="105" y="226"/>
                  </a:lnTo>
                  <a:lnTo>
                    <a:pt x="125" y="239"/>
                  </a:lnTo>
                  <a:lnTo>
                    <a:pt x="145" y="252"/>
                  </a:lnTo>
                  <a:lnTo>
                    <a:pt x="164" y="266"/>
                  </a:lnTo>
                  <a:lnTo>
                    <a:pt x="159" y="231"/>
                  </a:lnTo>
                  <a:lnTo>
                    <a:pt x="153" y="198"/>
                  </a:lnTo>
                  <a:lnTo>
                    <a:pt x="146" y="164"/>
                  </a:lnTo>
                  <a:lnTo>
                    <a:pt x="137" y="131"/>
                  </a:lnTo>
                  <a:lnTo>
                    <a:pt x="127" y="97"/>
                  </a:lnTo>
                  <a:lnTo>
                    <a:pt x="117" y="64"/>
                  </a:lnTo>
                  <a:lnTo>
                    <a:pt x="106" y="32"/>
                  </a:lnTo>
                  <a:lnTo>
                    <a:pt x="93" y="0"/>
                  </a:lnTo>
                  <a:close/>
                </a:path>
              </a:pathLst>
            </a:custGeom>
            <a:solidFill>
              <a:srgbClr val="ED540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295"/>
            <p:cNvSpPr>
              <a:spLocks/>
            </p:cNvSpPr>
            <p:nvPr userDrawn="1"/>
          </p:nvSpPr>
          <p:spPr bwMode="auto">
            <a:xfrm>
              <a:off x="2850" y="3739"/>
              <a:ext cx="333" cy="475"/>
            </a:xfrm>
            <a:custGeom>
              <a:avLst/>
              <a:gdLst/>
              <a:ahLst/>
              <a:cxnLst>
                <a:cxn ang="0">
                  <a:pos x="88" y="55"/>
                </a:cxn>
                <a:cxn ang="0">
                  <a:pos x="55" y="168"/>
                </a:cxn>
                <a:cxn ang="0">
                  <a:pos x="28" y="284"/>
                </a:cxn>
                <a:cxn ang="0">
                  <a:pos x="8" y="400"/>
                </a:cxn>
                <a:cxn ang="0">
                  <a:pos x="33" y="499"/>
                </a:cxn>
                <a:cxn ang="0">
                  <a:pos x="101" y="574"/>
                </a:cxn>
                <a:cxn ang="0">
                  <a:pos x="172" y="646"/>
                </a:cxn>
                <a:cxn ang="0">
                  <a:pos x="245" y="718"/>
                </a:cxn>
                <a:cxn ang="0">
                  <a:pos x="283" y="752"/>
                </a:cxn>
                <a:cxn ang="0">
                  <a:pos x="324" y="844"/>
                </a:cxn>
                <a:cxn ang="0">
                  <a:pos x="369" y="934"/>
                </a:cxn>
                <a:cxn ang="0">
                  <a:pos x="417" y="1021"/>
                </a:cxn>
                <a:cxn ang="0">
                  <a:pos x="469" y="1106"/>
                </a:cxn>
                <a:cxn ang="0">
                  <a:pos x="524" y="1189"/>
                </a:cxn>
                <a:cxn ang="0">
                  <a:pos x="583" y="1270"/>
                </a:cxn>
                <a:cxn ang="0">
                  <a:pos x="646" y="1348"/>
                </a:cxn>
                <a:cxn ang="0">
                  <a:pos x="712" y="1424"/>
                </a:cxn>
                <a:cxn ang="0">
                  <a:pos x="775" y="1311"/>
                </a:cxn>
                <a:cxn ang="0">
                  <a:pos x="843" y="1201"/>
                </a:cxn>
                <a:cxn ang="0">
                  <a:pos x="918" y="1096"/>
                </a:cxn>
                <a:cxn ang="0">
                  <a:pos x="999" y="994"/>
                </a:cxn>
                <a:cxn ang="0">
                  <a:pos x="993" y="934"/>
                </a:cxn>
                <a:cxn ang="0">
                  <a:pos x="987" y="874"/>
                </a:cxn>
                <a:cxn ang="0">
                  <a:pos x="985" y="813"/>
                </a:cxn>
                <a:cxn ang="0">
                  <a:pos x="984" y="752"/>
                </a:cxn>
                <a:cxn ang="0">
                  <a:pos x="985" y="691"/>
                </a:cxn>
                <a:cxn ang="0">
                  <a:pos x="987" y="630"/>
                </a:cxn>
                <a:cxn ang="0">
                  <a:pos x="993" y="570"/>
                </a:cxn>
                <a:cxn ang="0">
                  <a:pos x="999" y="510"/>
                </a:cxn>
                <a:cxn ang="0">
                  <a:pos x="918" y="408"/>
                </a:cxn>
                <a:cxn ang="0">
                  <a:pos x="843" y="302"/>
                </a:cxn>
                <a:cxn ang="0">
                  <a:pos x="775" y="192"/>
                </a:cxn>
                <a:cxn ang="0">
                  <a:pos x="712" y="80"/>
                </a:cxn>
                <a:cxn ang="0">
                  <a:pos x="646" y="155"/>
                </a:cxn>
                <a:cxn ang="0">
                  <a:pos x="583" y="233"/>
                </a:cxn>
                <a:cxn ang="0">
                  <a:pos x="524" y="314"/>
                </a:cxn>
                <a:cxn ang="0">
                  <a:pos x="469" y="397"/>
                </a:cxn>
                <a:cxn ang="0">
                  <a:pos x="417" y="483"/>
                </a:cxn>
                <a:cxn ang="0">
                  <a:pos x="369" y="571"/>
                </a:cxn>
                <a:cxn ang="0">
                  <a:pos x="324" y="661"/>
                </a:cxn>
                <a:cxn ang="0">
                  <a:pos x="283" y="752"/>
                </a:cxn>
                <a:cxn ang="0">
                  <a:pos x="248" y="663"/>
                </a:cxn>
                <a:cxn ang="0">
                  <a:pos x="216" y="571"/>
                </a:cxn>
                <a:cxn ang="0">
                  <a:pos x="188" y="479"/>
                </a:cxn>
                <a:cxn ang="0">
                  <a:pos x="163" y="385"/>
                </a:cxn>
                <a:cxn ang="0">
                  <a:pos x="143" y="290"/>
                </a:cxn>
                <a:cxn ang="0">
                  <a:pos x="127" y="194"/>
                </a:cxn>
                <a:cxn ang="0">
                  <a:pos x="114" y="97"/>
                </a:cxn>
                <a:cxn ang="0">
                  <a:pos x="106" y="0"/>
                </a:cxn>
              </a:cxnLst>
              <a:rect l="0" t="0" r="r" b="b"/>
              <a:pathLst>
                <a:path w="999" h="1424">
                  <a:moveTo>
                    <a:pt x="106" y="0"/>
                  </a:moveTo>
                  <a:lnTo>
                    <a:pt x="88" y="55"/>
                  </a:lnTo>
                  <a:lnTo>
                    <a:pt x="70" y="111"/>
                  </a:lnTo>
                  <a:lnTo>
                    <a:pt x="55" y="168"/>
                  </a:lnTo>
                  <a:lnTo>
                    <a:pt x="41" y="225"/>
                  </a:lnTo>
                  <a:lnTo>
                    <a:pt x="28" y="284"/>
                  </a:lnTo>
                  <a:lnTo>
                    <a:pt x="18" y="342"/>
                  </a:lnTo>
                  <a:lnTo>
                    <a:pt x="8" y="400"/>
                  </a:lnTo>
                  <a:lnTo>
                    <a:pt x="0" y="461"/>
                  </a:lnTo>
                  <a:lnTo>
                    <a:pt x="33" y="499"/>
                  </a:lnTo>
                  <a:lnTo>
                    <a:pt x="66" y="536"/>
                  </a:lnTo>
                  <a:lnTo>
                    <a:pt x="101" y="574"/>
                  </a:lnTo>
                  <a:lnTo>
                    <a:pt x="135" y="611"/>
                  </a:lnTo>
                  <a:lnTo>
                    <a:pt x="172" y="646"/>
                  </a:lnTo>
                  <a:lnTo>
                    <a:pt x="208" y="682"/>
                  </a:lnTo>
                  <a:lnTo>
                    <a:pt x="245" y="718"/>
                  </a:lnTo>
                  <a:lnTo>
                    <a:pt x="283" y="752"/>
                  </a:lnTo>
                  <a:lnTo>
                    <a:pt x="283" y="752"/>
                  </a:lnTo>
                  <a:lnTo>
                    <a:pt x="304" y="798"/>
                  </a:lnTo>
                  <a:lnTo>
                    <a:pt x="324" y="844"/>
                  </a:lnTo>
                  <a:lnTo>
                    <a:pt x="346" y="888"/>
                  </a:lnTo>
                  <a:lnTo>
                    <a:pt x="369" y="934"/>
                  </a:lnTo>
                  <a:lnTo>
                    <a:pt x="392" y="977"/>
                  </a:lnTo>
                  <a:lnTo>
                    <a:pt x="417" y="1021"/>
                  </a:lnTo>
                  <a:lnTo>
                    <a:pt x="442" y="1063"/>
                  </a:lnTo>
                  <a:lnTo>
                    <a:pt x="469" y="1106"/>
                  </a:lnTo>
                  <a:lnTo>
                    <a:pt x="496" y="1148"/>
                  </a:lnTo>
                  <a:lnTo>
                    <a:pt x="524" y="1189"/>
                  </a:lnTo>
                  <a:lnTo>
                    <a:pt x="553" y="1230"/>
                  </a:lnTo>
                  <a:lnTo>
                    <a:pt x="583" y="1270"/>
                  </a:lnTo>
                  <a:lnTo>
                    <a:pt x="615" y="1309"/>
                  </a:lnTo>
                  <a:lnTo>
                    <a:pt x="646" y="1348"/>
                  </a:lnTo>
                  <a:lnTo>
                    <a:pt x="679" y="1387"/>
                  </a:lnTo>
                  <a:lnTo>
                    <a:pt x="712" y="1424"/>
                  </a:lnTo>
                  <a:lnTo>
                    <a:pt x="742" y="1368"/>
                  </a:lnTo>
                  <a:lnTo>
                    <a:pt x="775" y="1311"/>
                  </a:lnTo>
                  <a:lnTo>
                    <a:pt x="808" y="1256"/>
                  </a:lnTo>
                  <a:lnTo>
                    <a:pt x="843" y="1201"/>
                  </a:lnTo>
                  <a:lnTo>
                    <a:pt x="879" y="1148"/>
                  </a:lnTo>
                  <a:lnTo>
                    <a:pt x="918" y="1096"/>
                  </a:lnTo>
                  <a:lnTo>
                    <a:pt x="957" y="1044"/>
                  </a:lnTo>
                  <a:lnTo>
                    <a:pt x="999" y="994"/>
                  </a:lnTo>
                  <a:lnTo>
                    <a:pt x="995" y="964"/>
                  </a:lnTo>
                  <a:lnTo>
                    <a:pt x="993" y="934"/>
                  </a:lnTo>
                  <a:lnTo>
                    <a:pt x="990" y="903"/>
                  </a:lnTo>
                  <a:lnTo>
                    <a:pt x="987" y="874"/>
                  </a:lnTo>
                  <a:lnTo>
                    <a:pt x="986" y="843"/>
                  </a:lnTo>
                  <a:lnTo>
                    <a:pt x="985" y="813"/>
                  </a:lnTo>
                  <a:lnTo>
                    <a:pt x="984" y="782"/>
                  </a:lnTo>
                  <a:lnTo>
                    <a:pt x="984" y="752"/>
                  </a:lnTo>
                  <a:lnTo>
                    <a:pt x="984" y="721"/>
                  </a:lnTo>
                  <a:lnTo>
                    <a:pt x="985" y="691"/>
                  </a:lnTo>
                  <a:lnTo>
                    <a:pt x="986" y="661"/>
                  </a:lnTo>
                  <a:lnTo>
                    <a:pt x="987" y="630"/>
                  </a:lnTo>
                  <a:lnTo>
                    <a:pt x="990" y="600"/>
                  </a:lnTo>
                  <a:lnTo>
                    <a:pt x="993" y="570"/>
                  </a:lnTo>
                  <a:lnTo>
                    <a:pt x="995" y="541"/>
                  </a:lnTo>
                  <a:lnTo>
                    <a:pt x="999" y="510"/>
                  </a:lnTo>
                  <a:lnTo>
                    <a:pt x="957" y="460"/>
                  </a:lnTo>
                  <a:lnTo>
                    <a:pt x="918" y="408"/>
                  </a:lnTo>
                  <a:lnTo>
                    <a:pt x="879" y="355"/>
                  </a:lnTo>
                  <a:lnTo>
                    <a:pt x="843" y="302"/>
                  </a:lnTo>
                  <a:lnTo>
                    <a:pt x="808" y="248"/>
                  </a:lnTo>
                  <a:lnTo>
                    <a:pt x="775" y="192"/>
                  </a:lnTo>
                  <a:lnTo>
                    <a:pt x="742" y="136"/>
                  </a:lnTo>
                  <a:lnTo>
                    <a:pt x="712" y="80"/>
                  </a:lnTo>
                  <a:lnTo>
                    <a:pt x="679" y="116"/>
                  </a:lnTo>
                  <a:lnTo>
                    <a:pt x="646" y="155"/>
                  </a:lnTo>
                  <a:lnTo>
                    <a:pt x="615" y="194"/>
                  </a:lnTo>
                  <a:lnTo>
                    <a:pt x="583" y="233"/>
                  </a:lnTo>
                  <a:lnTo>
                    <a:pt x="553" y="274"/>
                  </a:lnTo>
                  <a:lnTo>
                    <a:pt x="524" y="314"/>
                  </a:lnTo>
                  <a:lnTo>
                    <a:pt x="496" y="356"/>
                  </a:lnTo>
                  <a:lnTo>
                    <a:pt x="469" y="397"/>
                  </a:lnTo>
                  <a:lnTo>
                    <a:pt x="442" y="440"/>
                  </a:lnTo>
                  <a:lnTo>
                    <a:pt x="417" y="483"/>
                  </a:lnTo>
                  <a:lnTo>
                    <a:pt x="392" y="527"/>
                  </a:lnTo>
                  <a:lnTo>
                    <a:pt x="369" y="571"/>
                  </a:lnTo>
                  <a:lnTo>
                    <a:pt x="346" y="615"/>
                  </a:lnTo>
                  <a:lnTo>
                    <a:pt x="324" y="661"/>
                  </a:lnTo>
                  <a:lnTo>
                    <a:pt x="304" y="706"/>
                  </a:lnTo>
                  <a:lnTo>
                    <a:pt x="283" y="752"/>
                  </a:lnTo>
                  <a:lnTo>
                    <a:pt x="265" y="708"/>
                  </a:lnTo>
                  <a:lnTo>
                    <a:pt x="248" y="663"/>
                  </a:lnTo>
                  <a:lnTo>
                    <a:pt x="231" y="617"/>
                  </a:lnTo>
                  <a:lnTo>
                    <a:pt x="216" y="571"/>
                  </a:lnTo>
                  <a:lnTo>
                    <a:pt x="201" y="526"/>
                  </a:lnTo>
                  <a:lnTo>
                    <a:pt x="188" y="479"/>
                  </a:lnTo>
                  <a:lnTo>
                    <a:pt x="175" y="432"/>
                  </a:lnTo>
                  <a:lnTo>
                    <a:pt x="163" y="385"/>
                  </a:lnTo>
                  <a:lnTo>
                    <a:pt x="153" y="338"/>
                  </a:lnTo>
                  <a:lnTo>
                    <a:pt x="143" y="290"/>
                  </a:lnTo>
                  <a:lnTo>
                    <a:pt x="134" y="243"/>
                  </a:lnTo>
                  <a:lnTo>
                    <a:pt x="127" y="194"/>
                  </a:lnTo>
                  <a:lnTo>
                    <a:pt x="120" y="146"/>
                  </a:lnTo>
                  <a:lnTo>
                    <a:pt x="114" y="97"/>
                  </a:lnTo>
                  <a:lnTo>
                    <a:pt x="109" y="48"/>
                  </a:lnTo>
                  <a:lnTo>
                    <a:pt x="106" y="0"/>
                  </a:lnTo>
                  <a:close/>
                </a:path>
              </a:pathLst>
            </a:custGeom>
            <a:solidFill>
              <a:srgbClr val="ED750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296"/>
            <p:cNvSpPr>
              <a:spLocks/>
            </p:cNvSpPr>
            <p:nvPr userDrawn="1"/>
          </p:nvSpPr>
          <p:spPr bwMode="auto">
            <a:xfrm>
              <a:off x="2885" y="3512"/>
              <a:ext cx="202" cy="478"/>
            </a:xfrm>
            <a:custGeom>
              <a:avLst/>
              <a:gdLst/>
              <a:ahLst/>
              <a:cxnLst>
                <a:cxn ang="0">
                  <a:pos x="366" y="0"/>
                </a:cxn>
                <a:cxn ang="0">
                  <a:pos x="309" y="76"/>
                </a:cxn>
                <a:cxn ang="0">
                  <a:pos x="254" y="156"/>
                </a:cxn>
                <a:cxn ang="0">
                  <a:pos x="203" y="238"/>
                </a:cxn>
                <a:cxn ang="0">
                  <a:pos x="156" y="323"/>
                </a:cxn>
                <a:cxn ang="0">
                  <a:pos x="111" y="409"/>
                </a:cxn>
                <a:cxn ang="0">
                  <a:pos x="70" y="497"/>
                </a:cxn>
                <a:cxn ang="0">
                  <a:pos x="34" y="587"/>
                </a:cxn>
                <a:cxn ang="0">
                  <a:pos x="0" y="680"/>
                </a:cxn>
                <a:cxn ang="0">
                  <a:pos x="8" y="777"/>
                </a:cxn>
                <a:cxn ang="0">
                  <a:pos x="21" y="874"/>
                </a:cxn>
                <a:cxn ang="0">
                  <a:pos x="37" y="970"/>
                </a:cxn>
                <a:cxn ang="0">
                  <a:pos x="57" y="1065"/>
                </a:cxn>
                <a:cxn ang="0">
                  <a:pos x="82" y="1159"/>
                </a:cxn>
                <a:cxn ang="0">
                  <a:pos x="110" y="1251"/>
                </a:cxn>
                <a:cxn ang="0">
                  <a:pos x="142" y="1343"/>
                </a:cxn>
                <a:cxn ang="0">
                  <a:pos x="177" y="1432"/>
                </a:cxn>
                <a:cxn ang="0">
                  <a:pos x="218" y="1341"/>
                </a:cxn>
                <a:cxn ang="0">
                  <a:pos x="263" y="1251"/>
                </a:cxn>
                <a:cxn ang="0">
                  <a:pos x="311" y="1163"/>
                </a:cxn>
                <a:cxn ang="0">
                  <a:pos x="363" y="1077"/>
                </a:cxn>
                <a:cxn ang="0">
                  <a:pos x="418" y="994"/>
                </a:cxn>
                <a:cxn ang="0">
                  <a:pos x="477" y="913"/>
                </a:cxn>
                <a:cxn ang="0">
                  <a:pos x="540" y="835"/>
                </a:cxn>
                <a:cxn ang="0">
                  <a:pos x="606" y="760"/>
                </a:cxn>
                <a:cxn ang="0">
                  <a:pos x="562" y="669"/>
                </a:cxn>
                <a:cxn ang="0">
                  <a:pos x="522" y="577"/>
                </a:cxn>
                <a:cxn ang="0">
                  <a:pos x="486" y="484"/>
                </a:cxn>
                <a:cxn ang="0">
                  <a:pos x="454" y="389"/>
                </a:cxn>
                <a:cxn ang="0">
                  <a:pos x="426" y="293"/>
                </a:cxn>
                <a:cxn ang="0">
                  <a:pos x="402" y="196"/>
                </a:cxn>
                <a:cxn ang="0">
                  <a:pos x="381" y="98"/>
                </a:cxn>
                <a:cxn ang="0">
                  <a:pos x="366" y="0"/>
                </a:cxn>
                <a:cxn ang="0">
                  <a:pos x="366" y="0"/>
                </a:cxn>
              </a:cxnLst>
              <a:rect l="0" t="0" r="r" b="b"/>
              <a:pathLst>
                <a:path w="606" h="1432">
                  <a:moveTo>
                    <a:pt x="366" y="0"/>
                  </a:moveTo>
                  <a:lnTo>
                    <a:pt x="366" y="0"/>
                  </a:lnTo>
                  <a:lnTo>
                    <a:pt x="337" y="38"/>
                  </a:lnTo>
                  <a:lnTo>
                    <a:pt x="309" y="76"/>
                  </a:lnTo>
                  <a:lnTo>
                    <a:pt x="281" y="116"/>
                  </a:lnTo>
                  <a:lnTo>
                    <a:pt x="254" y="156"/>
                  </a:lnTo>
                  <a:lnTo>
                    <a:pt x="228" y="197"/>
                  </a:lnTo>
                  <a:lnTo>
                    <a:pt x="203" y="238"/>
                  </a:lnTo>
                  <a:lnTo>
                    <a:pt x="178" y="280"/>
                  </a:lnTo>
                  <a:lnTo>
                    <a:pt x="156" y="323"/>
                  </a:lnTo>
                  <a:lnTo>
                    <a:pt x="133" y="366"/>
                  </a:lnTo>
                  <a:lnTo>
                    <a:pt x="111" y="409"/>
                  </a:lnTo>
                  <a:lnTo>
                    <a:pt x="90" y="453"/>
                  </a:lnTo>
                  <a:lnTo>
                    <a:pt x="70" y="497"/>
                  </a:lnTo>
                  <a:lnTo>
                    <a:pt x="51" y="542"/>
                  </a:lnTo>
                  <a:lnTo>
                    <a:pt x="34" y="587"/>
                  </a:lnTo>
                  <a:lnTo>
                    <a:pt x="16" y="633"/>
                  </a:lnTo>
                  <a:lnTo>
                    <a:pt x="0" y="680"/>
                  </a:lnTo>
                  <a:lnTo>
                    <a:pt x="3" y="728"/>
                  </a:lnTo>
                  <a:lnTo>
                    <a:pt x="8" y="777"/>
                  </a:lnTo>
                  <a:lnTo>
                    <a:pt x="14" y="826"/>
                  </a:lnTo>
                  <a:lnTo>
                    <a:pt x="21" y="874"/>
                  </a:lnTo>
                  <a:lnTo>
                    <a:pt x="28" y="923"/>
                  </a:lnTo>
                  <a:lnTo>
                    <a:pt x="37" y="970"/>
                  </a:lnTo>
                  <a:lnTo>
                    <a:pt x="47" y="1018"/>
                  </a:lnTo>
                  <a:lnTo>
                    <a:pt x="57" y="1065"/>
                  </a:lnTo>
                  <a:lnTo>
                    <a:pt x="69" y="1112"/>
                  </a:lnTo>
                  <a:lnTo>
                    <a:pt x="82" y="1159"/>
                  </a:lnTo>
                  <a:lnTo>
                    <a:pt x="95" y="1206"/>
                  </a:lnTo>
                  <a:lnTo>
                    <a:pt x="110" y="1251"/>
                  </a:lnTo>
                  <a:lnTo>
                    <a:pt x="125" y="1297"/>
                  </a:lnTo>
                  <a:lnTo>
                    <a:pt x="142" y="1343"/>
                  </a:lnTo>
                  <a:lnTo>
                    <a:pt x="159" y="1388"/>
                  </a:lnTo>
                  <a:lnTo>
                    <a:pt x="177" y="1432"/>
                  </a:lnTo>
                  <a:lnTo>
                    <a:pt x="198" y="1386"/>
                  </a:lnTo>
                  <a:lnTo>
                    <a:pt x="218" y="1341"/>
                  </a:lnTo>
                  <a:lnTo>
                    <a:pt x="240" y="1295"/>
                  </a:lnTo>
                  <a:lnTo>
                    <a:pt x="263" y="1251"/>
                  </a:lnTo>
                  <a:lnTo>
                    <a:pt x="286" y="1207"/>
                  </a:lnTo>
                  <a:lnTo>
                    <a:pt x="311" y="1163"/>
                  </a:lnTo>
                  <a:lnTo>
                    <a:pt x="336" y="1120"/>
                  </a:lnTo>
                  <a:lnTo>
                    <a:pt x="363" y="1077"/>
                  </a:lnTo>
                  <a:lnTo>
                    <a:pt x="390" y="1036"/>
                  </a:lnTo>
                  <a:lnTo>
                    <a:pt x="418" y="994"/>
                  </a:lnTo>
                  <a:lnTo>
                    <a:pt x="447" y="954"/>
                  </a:lnTo>
                  <a:lnTo>
                    <a:pt x="477" y="913"/>
                  </a:lnTo>
                  <a:lnTo>
                    <a:pt x="509" y="874"/>
                  </a:lnTo>
                  <a:lnTo>
                    <a:pt x="540" y="835"/>
                  </a:lnTo>
                  <a:lnTo>
                    <a:pt x="573" y="796"/>
                  </a:lnTo>
                  <a:lnTo>
                    <a:pt x="606" y="760"/>
                  </a:lnTo>
                  <a:lnTo>
                    <a:pt x="583" y="714"/>
                  </a:lnTo>
                  <a:lnTo>
                    <a:pt x="562" y="669"/>
                  </a:lnTo>
                  <a:lnTo>
                    <a:pt x="541" y="624"/>
                  </a:lnTo>
                  <a:lnTo>
                    <a:pt x="522" y="577"/>
                  </a:lnTo>
                  <a:lnTo>
                    <a:pt x="503" y="531"/>
                  </a:lnTo>
                  <a:lnTo>
                    <a:pt x="486" y="484"/>
                  </a:lnTo>
                  <a:lnTo>
                    <a:pt x="469" y="437"/>
                  </a:lnTo>
                  <a:lnTo>
                    <a:pt x="454" y="389"/>
                  </a:lnTo>
                  <a:lnTo>
                    <a:pt x="439" y="342"/>
                  </a:lnTo>
                  <a:lnTo>
                    <a:pt x="426" y="293"/>
                  </a:lnTo>
                  <a:lnTo>
                    <a:pt x="413" y="245"/>
                  </a:lnTo>
                  <a:lnTo>
                    <a:pt x="402" y="196"/>
                  </a:lnTo>
                  <a:lnTo>
                    <a:pt x="391" y="148"/>
                  </a:lnTo>
                  <a:lnTo>
                    <a:pt x="381" y="98"/>
                  </a:lnTo>
                  <a:lnTo>
                    <a:pt x="374" y="49"/>
                  </a:lnTo>
                  <a:lnTo>
                    <a:pt x="366" y="0"/>
                  </a:lnTo>
                  <a:lnTo>
                    <a:pt x="366" y="0"/>
                  </a:lnTo>
                  <a:lnTo>
                    <a:pt x="366" y="0"/>
                  </a:lnTo>
                  <a:close/>
                </a:path>
              </a:pathLst>
            </a:custGeom>
            <a:solidFill>
              <a:srgbClr val="ED540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297"/>
            <p:cNvSpPr>
              <a:spLocks/>
            </p:cNvSpPr>
            <p:nvPr userDrawn="1"/>
          </p:nvSpPr>
          <p:spPr bwMode="auto">
            <a:xfrm>
              <a:off x="1963" y="3625"/>
              <a:ext cx="485" cy="694"/>
            </a:xfrm>
            <a:custGeom>
              <a:avLst/>
              <a:gdLst/>
              <a:ahLst/>
              <a:cxnLst>
                <a:cxn ang="0">
                  <a:pos x="103" y="163"/>
                </a:cxn>
                <a:cxn ang="0">
                  <a:pos x="70" y="287"/>
                </a:cxn>
                <a:cxn ang="0">
                  <a:pos x="42" y="413"/>
                </a:cxn>
                <a:cxn ang="0">
                  <a:pos x="19" y="540"/>
                </a:cxn>
                <a:cxn ang="0">
                  <a:pos x="0" y="670"/>
                </a:cxn>
                <a:cxn ang="0">
                  <a:pos x="146" y="836"/>
                </a:cxn>
                <a:cxn ang="0">
                  <a:pos x="303" y="994"/>
                </a:cxn>
                <a:cxn ang="0">
                  <a:pos x="357" y="1145"/>
                </a:cxn>
                <a:cxn ang="0">
                  <a:pos x="198" y="1300"/>
                </a:cxn>
                <a:cxn ang="0">
                  <a:pos x="48" y="1463"/>
                </a:cxn>
                <a:cxn ang="0">
                  <a:pos x="21" y="1664"/>
                </a:cxn>
                <a:cxn ang="0">
                  <a:pos x="64" y="1876"/>
                </a:cxn>
                <a:cxn ang="0">
                  <a:pos x="119" y="2083"/>
                </a:cxn>
                <a:cxn ang="0">
                  <a:pos x="177" y="1955"/>
                </a:cxn>
                <a:cxn ang="0">
                  <a:pos x="209" y="1765"/>
                </a:cxn>
                <a:cxn ang="0">
                  <a:pos x="251" y="1578"/>
                </a:cxn>
                <a:cxn ang="0">
                  <a:pos x="303" y="1393"/>
                </a:cxn>
                <a:cxn ang="0">
                  <a:pos x="365" y="1213"/>
                </a:cxn>
                <a:cxn ang="0">
                  <a:pos x="442" y="1162"/>
                </a:cxn>
                <a:cxn ang="0">
                  <a:pos x="537" y="1359"/>
                </a:cxn>
                <a:cxn ang="0">
                  <a:pos x="644" y="1550"/>
                </a:cxn>
                <a:cxn ang="0">
                  <a:pos x="764" y="1732"/>
                </a:cxn>
                <a:cxn ang="0">
                  <a:pos x="894" y="1908"/>
                </a:cxn>
                <a:cxn ang="0">
                  <a:pos x="1037" y="2074"/>
                </a:cxn>
                <a:cxn ang="0">
                  <a:pos x="1104" y="1950"/>
                </a:cxn>
                <a:cxn ang="0">
                  <a:pos x="1176" y="1829"/>
                </a:cxn>
                <a:cxn ang="0">
                  <a:pos x="1254" y="1711"/>
                </a:cxn>
                <a:cxn ang="0">
                  <a:pos x="1337" y="1595"/>
                </a:cxn>
                <a:cxn ang="0">
                  <a:pos x="1425" y="1483"/>
                </a:cxn>
                <a:cxn ang="0">
                  <a:pos x="1446" y="1360"/>
                </a:cxn>
                <a:cxn ang="0">
                  <a:pos x="1437" y="1228"/>
                </a:cxn>
                <a:cxn ang="0">
                  <a:pos x="1433" y="1095"/>
                </a:cxn>
                <a:cxn ang="0">
                  <a:pos x="1437" y="961"/>
                </a:cxn>
                <a:cxn ang="0">
                  <a:pos x="1446" y="831"/>
                </a:cxn>
                <a:cxn ang="0">
                  <a:pos x="1425" y="707"/>
                </a:cxn>
                <a:cxn ang="0">
                  <a:pos x="1337" y="594"/>
                </a:cxn>
                <a:cxn ang="0">
                  <a:pos x="1254" y="479"/>
                </a:cxn>
                <a:cxn ang="0">
                  <a:pos x="1176" y="360"/>
                </a:cxn>
                <a:cxn ang="0">
                  <a:pos x="1104" y="239"/>
                </a:cxn>
                <a:cxn ang="0">
                  <a:pos x="1037" y="115"/>
                </a:cxn>
                <a:cxn ang="0">
                  <a:pos x="894" y="282"/>
                </a:cxn>
                <a:cxn ang="0">
                  <a:pos x="764" y="457"/>
                </a:cxn>
                <a:cxn ang="0">
                  <a:pos x="644" y="641"/>
                </a:cxn>
                <a:cxn ang="0">
                  <a:pos x="537" y="831"/>
                </a:cxn>
                <a:cxn ang="0">
                  <a:pos x="442" y="1028"/>
                </a:cxn>
                <a:cxn ang="0">
                  <a:pos x="361" y="965"/>
                </a:cxn>
                <a:cxn ang="0">
                  <a:pos x="293" y="765"/>
                </a:cxn>
                <a:cxn ang="0">
                  <a:pos x="238" y="561"/>
                </a:cxn>
                <a:cxn ang="0">
                  <a:pos x="196" y="353"/>
                </a:cxn>
                <a:cxn ang="0">
                  <a:pos x="165" y="142"/>
                </a:cxn>
              </a:cxnLst>
              <a:rect l="0" t="0" r="r" b="b"/>
              <a:pathLst>
                <a:path w="1455" h="2083">
                  <a:moveTo>
                    <a:pt x="154" y="0"/>
                  </a:moveTo>
                  <a:lnTo>
                    <a:pt x="127" y="81"/>
                  </a:lnTo>
                  <a:lnTo>
                    <a:pt x="103" y="163"/>
                  </a:lnTo>
                  <a:lnTo>
                    <a:pt x="91" y="204"/>
                  </a:lnTo>
                  <a:lnTo>
                    <a:pt x="80" y="245"/>
                  </a:lnTo>
                  <a:lnTo>
                    <a:pt x="70" y="287"/>
                  </a:lnTo>
                  <a:lnTo>
                    <a:pt x="60" y="329"/>
                  </a:lnTo>
                  <a:lnTo>
                    <a:pt x="51" y="371"/>
                  </a:lnTo>
                  <a:lnTo>
                    <a:pt x="42" y="413"/>
                  </a:lnTo>
                  <a:lnTo>
                    <a:pt x="34" y="455"/>
                  </a:lnTo>
                  <a:lnTo>
                    <a:pt x="26" y="498"/>
                  </a:lnTo>
                  <a:lnTo>
                    <a:pt x="19" y="540"/>
                  </a:lnTo>
                  <a:lnTo>
                    <a:pt x="12" y="584"/>
                  </a:lnTo>
                  <a:lnTo>
                    <a:pt x="6" y="627"/>
                  </a:lnTo>
                  <a:lnTo>
                    <a:pt x="0" y="670"/>
                  </a:lnTo>
                  <a:lnTo>
                    <a:pt x="48" y="726"/>
                  </a:lnTo>
                  <a:lnTo>
                    <a:pt x="96" y="781"/>
                  </a:lnTo>
                  <a:lnTo>
                    <a:pt x="146" y="836"/>
                  </a:lnTo>
                  <a:lnTo>
                    <a:pt x="198" y="889"/>
                  </a:lnTo>
                  <a:lnTo>
                    <a:pt x="250" y="942"/>
                  </a:lnTo>
                  <a:lnTo>
                    <a:pt x="303" y="994"/>
                  </a:lnTo>
                  <a:lnTo>
                    <a:pt x="357" y="1045"/>
                  </a:lnTo>
                  <a:lnTo>
                    <a:pt x="413" y="1095"/>
                  </a:lnTo>
                  <a:lnTo>
                    <a:pt x="357" y="1145"/>
                  </a:lnTo>
                  <a:lnTo>
                    <a:pt x="303" y="1197"/>
                  </a:lnTo>
                  <a:lnTo>
                    <a:pt x="250" y="1249"/>
                  </a:lnTo>
                  <a:lnTo>
                    <a:pt x="198" y="1300"/>
                  </a:lnTo>
                  <a:lnTo>
                    <a:pt x="146" y="1354"/>
                  </a:lnTo>
                  <a:lnTo>
                    <a:pt x="96" y="1408"/>
                  </a:lnTo>
                  <a:lnTo>
                    <a:pt x="48" y="1463"/>
                  </a:lnTo>
                  <a:lnTo>
                    <a:pt x="0" y="1520"/>
                  </a:lnTo>
                  <a:lnTo>
                    <a:pt x="10" y="1592"/>
                  </a:lnTo>
                  <a:lnTo>
                    <a:pt x="21" y="1664"/>
                  </a:lnTo>
                  <a:lnTo>
                    <a:pt x="34" y="1735"/>
                  </a:lnTo>
                  <a:lnTo>
                    <a:pt x="48" y="1806"/>
                  </a:lnTo>
                  <a:lnTo>
                    <a:pt x="64" y="1876"/>
                  </a:lnTo>
                  <a:lnTo>
                    <a:pt x="80" y="1946"/>
                  </a:lnTo>
                  <a:lnTo>
                    <a:pt x="100" y="2015"/>
                  </a:lnTo>
                  <a:lnTo>
                    <a:pt x="119" y="2083"/>
                  </a:lnTo>
                  <a:lnTo>
                    <a:pt x="162" y="2083"/>
                  </a:lnTo>
                  <a:lnTo>
                    <a:pt x="170" y="2019"/>
                  </a:lnTo>
                  <a:lnTo>
                    <a:pt x="177" y="1955"/>
                  </a:lnTo>
                  <a:lnTo>
                    <a:pt x="187" y="1891"/>
                  </a:lnTo>
                  <a:lnTo>
                    <a:pt x="197" y="1828"/>
                  </a:lnTo>
                  <a:lnTo>
                    <a:pt x="209" y="1765"/>
                  </a:lnTo>
                  <a:lnTo>
                    <a:pt x="222" y="1702"/>
                  </a:lnTo>
                  <a:lnTo>
                    <a:pt x="236" y="1639"/>
                  </a:lnTo>
                  <a:lnTo>
                    <a:pt x="251" y="1578"/>
                  </a:lnTo>
                  <a:lnTo>
                    <a:pt x="267" y="1516"/>
                  </a:lnTo>
                  <a:lnTo>
                    <a:pt x="284" y="1455"/>
                  </a:lnTo>
                  <a:lnTo>
                    <a:pt x="303" y="1393"/>
                  </a:lnTo>
                  <a:lnTo>
                    <a:pt x="323" y="1333"/>
                  </a:lnTo>
                  <a:lnTo>
                    <a:pt x="344" y="1273"/>
                  </a:lnTo>
                  <a:lnTo>
                    <a:pt x="365" y="1213"/>
                  </a:lnTo>
                  <a:lnTo>
                    <a:pt x="388" y="1154"/>
                  </a:lnTo>
                  <a:lnTo>
                    <a:pt x="413" y="1095"/>
                  </a:lnTo>
                  <a:lnTo>
                    <a:pt x="442" y="1162"/>
                  </a:lnTo>
                  <a:lnTo>
                    <a:pt x="472" y="1228"/>
                  </a:lnTo>
                  <a:lnTo>
                    <a:pt x="503" y="1294"/>
                  </a:lnTo>
                  <a:lnTo>
                    <a:pt x="537" y="1359"/>
                  </a:lnTo>
                  <a:lnTo>
                    <a:pt x="571" y="1423"/>
                  </a:lnTo>
                  <a:lnTo>
                    <a:pt x="607" y="1487"/>
                  </a:lnTo>
                  <a:lnTo>
                    <a:pt x="644" y="1550"/>
                  </a:lnTo>
                  <a:lnTo>
                    <a:pt x="683" y="1611"/>
                  </a:lnTo>
                  <a:lnTo>
                    <a:pt x="723" y="1672"/>
                  </a:lnTo>
                  <a:lnTo>
                    <a:pt x="764" y="1732"/>
                  </a:lnTo>
                  <a:lnTo>
                    <a:pt x="806" y="1792"/>
                  </a:lnTo>
                  <a:lnTo>
                    <a:pt x="850" y="1850"/>
                  </a:lnTo>
                  <a:lnTo>
                    <a:pt x="894" y="1908"/>
                  </a:lnTo>
                  <a:lnTo>
                    <a:pt x="941" y="1964"/>
                  </a:lnTo>
                  <a:lnTo>
                    <a:pt x="988" y="2020"/>
                  </a:lnTo>
                  <a:lnTo>
                    <a:pt x="1037" y="2074"/>
                  </a:lnTo>
                  <a:lnTo>
                    <a:pt x="1059" y="2033"/>
                  </a:lnTo>
                  <a:lnTo>
                    <a:pt x="1081" y="1991"/>
                  </a:lnTo>
                  <a:lnTo>
                    <a:pt x="1104" y="1950"/>
                  </a:lnTo>
                  <a:lnTo>
                    <a:pt x="1128" y="1910"/>
                  </a:lnTo>
                  <a:lnTo>
                    <a:pt x="1151" y="1869"/>
                  </a:lnTo>
                  <a:lnTo>
                    <a:pt x="1176" y="1829"/>
                  </a:lnTo>
                  <a:lnTo>
                    <a:pt x="1202" y="1789"/>
                  </a:lnTo>
                  <a:lnTo>
                    <a:pt x="1228" y="1751"/>
                  </a:lnTo>
                  <a:lnTo>
                    <a:pt x="1254" y="1711"/>
                  </a:lnTo>
                  <a:lnTo>
                    <a:pt x="1281" y="1672"/>
                  </a:lnTo>
                  <a:lnTo>
                    <a:pt x="1309" y="1634"/>
                  </a:lnTo>
                  <a:lnTo>
                    <a:pt x="1337" y="1595"/>
                  </a:lnTo>
                  <a:lnTo>
                    <a:pt x="1365" y="1557"/>
                  </a:lnTo>
                  <a:lnTo>
                    <a:pt x="1396" y="1521"/>
                  </a:lnTo>
                  <a:lnTo>
                    <a:pt x="1425" y="1483"/>
                  </a:lnTo>
                  <a:lnTo>
                    <a:pt x="1455" y="1446"/>
                  </a:lnTo>
                  <a:lnTo>
                    <a:pt x="1451" y="1403"/>
                  </a:lnTo>
                  <a:lnTo>
                    <a:pt x="1446" y="1360"/>
                  </a:lnTo>
                  <a:lnTo>
                    <a:pt x="1442" y="1315"/>
                  </a:lnTo>
                  <a:lnTo>
                    <a:pt x="1439" y="1272"/>
                  </a:lnTo>
                  <a:lnTo>
                    <a:pt x="1437" y="1228"/>
                  </a:lnTo>
                  <a:lnTo>
                    <a:pt x="1435" y="1184"/>
                  </a:lnTo>
                  <a:lnTo>
                    <a:pt x="1434" y="1140"/>
                  </a:lnTo>
                  <a:lnTo>
                    <a:pt x="1433" y="1095"/>
                  </a:lnTo>
                  <a:lnTo>
                    <a:pt x="1434" y="1051"/>
                  </a:lnTo>
                  <a:lnTo>
                    <a:pt x="1435" y="1006"/>
                  </a:lnTo>
                  <a:lnTo>
                    <a:pt x="1437" y="961"/>
                  </a:lnTo>
                  <a:lnTo>
                    <a:pt x="1439" y="918"/>
                  </a:lnTo>
                  <a:lnTo>
                    <a:pt x="1442" y="874"/>
                  </a:lnTo>
                  <a:lnTo>
                    <a:pt x="1446" y="831"/>
                  </a:lnTo>
                  <a:lnTo>
                    <a:pt x="1451" y="787"/>
                  </a:lnTo>
                  <a:lnTo>
                    <a:pt x="1455" y="743"/>
                  </a:lnTo>
                  <a:lnTo>
                    <a:pt x="1425" y="707"/>
                  </a:lnTo>
                  <a:lnTo>
                    <a:pt x="1396" y="670"/>
                  </a:lnTo>
                  <a:lnTo>
                    <a:pt x="1365" y="632"/>
                  </a:lnTo>
                  <a:lnTo>
                    <a:pt x="1337" y="594"/>
                  </a:lnTo>
                  <a:lnTo>
                    <a:pt x="1309" y="557"/>
                  </a:lnTo>
                  <a:lnTo>
                    <a:pt x="1281" y="518"/>
                  </a:lnTo>
                  <a:lnTo>
                    <a:pt x="1254" y="479"/>
                  </a:lnTo>
                  <a:lnTo>
                    <a:pt x="1228" y="440"/>
                  </a:lnTo>
                  <a:lnTo>
                    <a:pt x="1202" y="400"/>
                  </a:lnTo>
                  <a:lnTo>
                    <a:pt x="1176" y="360"/>
                  </a:lnTo>
                  <a:lnTo>
                    <a:pt x="1151" y="320"/>
                  </a:lnTo>
                  <a:lnTo>
                    <a:pt x="1128" y="280"/>
                  </a:lnTo>
                  <a:lnTo>
                    <a:pt x="1104" y="239"/>
                  </a:lnTo>
                  <a:lnTo>
                    <a:pt x="1081" y="198"/>
                  </a:lnTo>
                  <a:lnTo>
                    <a:pt x="1059" y="157"/>
                  </a:lnTo>
                  <a:lnTo>
                    <a:pt x="1037" y="115"/>
                  </a:lnTo>
                  <a:lnTo>
                    <a:pt x="988" y="170"/>
                  </a:lnTo>
                  <a:lnTo>
                    <a:pt x="941" y="225"/>
                  </a:lnTo>
                  <a:lnTo>
                    <a:pt x="894" y="282"/>
                  </a:lnTo>
                  <a:lnTo>
                    <a:pt x="850" y="340"/>
                  </a:lnTo>
                  <a:lnTo>
                    <a:pt x="806" y="398"/>
                  </a:lnTo>
                  <a:lnTo>
                    <a:pt x="764" y="457"/>
                  </a:lnTo>
                  <a:lnTo>
                    <a:pt x="723" y="518"/>
                  </a:lnTo>
                  <a:lnTo>
                    <a:pt x="683" y="579"/>
                  </a:lnTo>
                  <a:lnTo>
                    <a:pt x="644" y="641"/>
                  </a:lnTo>
                  <a:lnTo>
                    <a:pt x="607" y="703"/>
                  </a:lnTo>
                  <a:lnTo>
                    <a:pt x="571" y="767"/>
                  </a:lnTo>
                  <a:lnTo>
                    <a:pt x="537" y="831"/>
                  </a:lnTo>
                  <a:lnTo>
                    <a:pt x="503" y="896"/>
                  </a:lnTo>
                  <a:lnTo>
                    <a:pt x="472" y="961"/>
                  </a:lnTo>
                  <a:lnTo>
                    <a:pt x="442" y="1028"/>
                  </a:lnTo>
                  <a:lnTo>
                    <a:pt x="413" y="1095"/>
                  </a:lnTo>
                  <a:lnTo>
                    <a:pt x="386" y="1030"/>
                  </a:lnTo>
                  <a:lnTo>
                    <a:pt x="361" y="965"/>
                  </a:lnTo>
                  <a:lnTo>
                    <a:pt x="337" y="899"/>
                  </a:lnTo>
                  <a:lnTo>
                    <a:pt x="314" y="832"/>
                  </a:lnTo>
                  <a:lnTo>
                    <a:pt x="293" y="765"/>
                  </a:lnTo>
                  <a:lnTo>
                    <a:pt x="273" y="697"/>
                  </a:lnTo>
                  <a:lnTo>
                    <a:pt x="255" y="629"/>
                  </a:lnTo>
                  <a:lnTo>
                    <a:pt x="238" y="561"/>
                  </a:lnTo>
                  <a:lnTo>
                    <a:pt x="223" y="492"/>
                  </a:lnTo>
                  <a:lnTo>
                    <a:pt x="209" y="423"/>
                  </a:lnTo>
                  <a:lnTo>
                    <a:pt x="196" y="353"/>
                  </a:lnTo>
                  <a:lnTo>
                    <a:pt x="184" y="282"/>
                  </a:lnTo>
                  <a:lnTo>
                    <a:pt x="174" y="212"/>
                  </a:lnTo>
                  <a:lnTo>
                    <a:pt x="165" y="142"/>
                  </a:lnTo>
                  <a:lnTo>
                    <a:pt x="159" y="71"/>
                  </a:lnTo>
                  <a:lnTo>
                    <a:pt x="154" y="0"/>
                  </a:lnTo>
                  <a:close/>
                </a:path>
              </a:pathLst>
            </a:custGeom>
            <a:solidFill>
              <a:srgbClr val="ED750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298"/>
            <p:cNvSpPr>
              <a:spLocks/>
            </p:cNvSpPr>
            <p:nvPr userDrawn="1"/>
          </p:nvSpPr>
          <p:spPr bwMode="auto">
            <a:xfrm>
              <a:off x="2014" y="3294"/>
              <a:ext cx="294" cy="696"/>
            </a:xfrm>
            <a:custGeom>
              <a:avLst/>
              <a:gdLst/>
              <a:ahLst/>
              <a:cxnLst>
                <a:cxn ang="0">
                  <a:pos x="491" y="56"/>
                </a:cxn>
                <a:cxn ang="0">
                  <a:pos x="409" y="170"/>
                </a:cxn>
                <a:cxn ang="0">
                  <a:pos x="332" y="288"/>
                </a:cxn>
                <a:cxn ang="0">
                  <a:pos x="261" y="409"/>
                </a:cxn>
                <a:cxn ang="0">
                  <a:pos x="194" y="533"/>
                </a:cxn>
                <a:cxn ang="0">
                  <a:pos x="131" y="660"/>
                </a:cxn>
                <a:cxn ang="0">
                  <a:pos x="74" y="791"/>
                </a:cxn>
                <a:cxn ang="0">
                  <a:pos x="23" y="924"/>
                </a:cxn>
                <a:cxn ang="0">
                  <a:pos x="5" y="1063"/>
                </a:cxn>
                <a:cxn ang="0">
                  <a:pos x="20" y="1204"/>
                </a:cxn>
                <a:cxn ang="0">
                  <a:pos x="42" y="1345"/>
                </a:cxn>
                <a:cxn ang="0">
                  <a:pos x="69" y="1484"/>
                </a:cxn>
                <a:cxn ang="0">
                  <a:pos x="101" y="1621"/>
                </a:cxn>
                <a:cxn ang="0">
                  <a:pos x="139" y="1757"/>
                </a:cxn>
                <a:cxn ang="0">
                  <a:pos x="183" y="1891"/>
                </a:cxn>
                <a:cxn ang="0">
                  <a:pos x="232" y="2022"/>
                </a:cxn>
                <a:cxn ang="0">
                  <a:pos x="288" y="2020"/>
                </a:cxn>
                <a:cxn ang="0">
                  <a:pos x="349" y="1888"/>
                </a:cxn>
                <a:cxn ang="0">
                  <a:pos x="417" y="1759"/>
                </a:cxn>
                <a:cxn ang="0">
                  <a:pos x="490" y="1633"/>
                </a:cxn>
                <a:cxn ang="0">
                  <a:pos x="569" y="1510"/>
                </a:cxn>
                <a:cxn ang="0">
                  <a:pos x="652" y="1390"/>
                </a:cxn>
                <a:cxn ang="0">
                  <a:pos x="740" y="1274"/>
                </a:cxn>
                <a:cxn ang="0">
                  <a:pos x="834" y="1162"/>
                </a:cxn>
                <a:cxn ang="0">
                  <a:pos x="851" y="1042"/>
                </a:cxn>
                <a:cxn ang="0">
                  <a:pos x="789" y="910"/>
                </a:cxn>
                <a:cxn ang="0">
                  <a:pos x="733" y="775"/>
                </a:cxn>
                <a:cxn ang="0">
                  <a:pos x="683" y="637"/>
                </a:cxn>
                <a:cxn ang="0">
                  <a:pos x="640" y="498"/>
                </a:cxn>
                <a:cxn ang="0">
                  <a:pos x="602" y="358"/>
                </a:cxn>
                <a:cxn ang="0">
                  <a:pos x="570" y="215"/>
                </a:cxn>
                <a:cxn ang="0">
                  <a:pos x="544" y="72"/>
                </a:cxn>
              </a:cxnLst>
              <a:rect l="0" t="0" r="r" b="b"/>
              <a:pathLst>
                <a:path w="883" h="2087">
                  <a:moveTo>
                    <a:pt x="533" y="0"/>
                  </a:moveTo>
                  <a:lnTo>
                    <a:pt x="491" y="56"/>
                  </a:lnTo>
                  <a:lnTo>
                    <a:pt x="450" y="112"/>
                  </a:lnTo>
                  <a:lnTo>
                    <a:pt x="409" y="170"/>
                  </a:lnTo>
                  <a:lnTo>
                    <a:pt x="370" y="228"/>
                  </a:lnTo>
                  <a:lnTo>
                    <a:pt x="332" y="288"/>
                  </a:lnTo>
                  <a:lnTo>
                    <a:pt x="295" y="348"/>
                  </a:lnTo>
                  <a:lnTo>
                    <a:pt x="261" y="409"/>
                  </a:lnTo>
                  <a:lnTo>
                    <a:pt x="226" y="471"/>
                  </a:lnTo>
                  <a:lnTo>
                    <a:pt x="194" y="533"/>
                  </a:lnTo>
                  <a:lnTo>
                    <a:pt x="162" y="596"/>
                  </a:lnTo>
                  <a:lnTo>
                    <a:pt x="131" y="660"/>
                  </a:lnTo>
                  <a:lnTo>
                    <a:pt x="102" y="726"/>
                  </a:lnTo>
                  <a:lnTo>
                    <a:pt x="74" y="791"/>
                  </a:lnTo>
                  <a:lnTo>
                    <a:pt x="48" y="857"/>
                  </a:lnTo>
                  <a:lnTo>
                    <a:pt x="23" y="924"/>
                  </a:lnTo>
                  <a:lnTo>
                    <a:pt x="0" y="992"/>
                  </a:lnTo>
                  <a:lnTo>
                    <a:pt x="5" y="1063"/>
                  </a:lnTo>
                  <a:lnTo>
                    <a:pt x="11" y="1134"/>
                  </a:lnTo>
                  <a:lnTo>
                    <a:pt x="20" y="1204"/>
                  </a:lnTo>
                  <a:lnTo>
                    <a:pt x="30" y="1274"/>
                  </a:lnTo>
                  <a:lnTo>
                    <a:pt x="42" y="1345"/>
                  </a:lnTo>
                  <a:lnTo>
                    <a:pt x="55" y="1415"/>
                  </a:lnTo>
                  <a:lnTo>
                    <a:pt x="69" y="1484"/>
                  </a:lnTo>
                  <a:lnTo>
                    <a:pt x="84" y="1553"/>
                  </a:lnTo>
                  <a:lnTo>
                    <a:pt x="101" y="1621"/>
                  </a:lnTo>
                  <a:lnTo>
                    <a:pt x="119" y="1689"/>
                  </a:lnTo>
                  <a:lnTo>
                    <a:pt x="139" y="1757"/>
                  </a:lnTo>
                  <a:lnTo>
                    <a:pt x="160" y="1824"/>
                  </a:lnTo>
                  <a:lnTo>
                    <a:pt x="183" y="1891"/>
                  </a:lnTo>
                  <a:lnTo>
                    <a:pt x="207" y="1957"/>
                  </a:lnTo>
                  <a:lnTo>
                    <a:pt x="232" y="2022"/>
                  </a:lnTo>
                  <a:lnTo>
                    <a:pt x="259" y="2087"/>
                  </a:lnTo>
                  <a:lnTo>
                    <a:pt x="288" y="2020"/>
                  </a:lnTo>
                  <a:lnTo>
                    <a:pt x="318" y="1953"/>
                  </a:lnTo>
                  <a:lnTo>
                    <a:pt x="349" y="1888"/>
                  </a:lnTo>
                  <a:lnTo>
                    <a:pt x="383" y="1823"/>
                  </a:lnTo>
                  <a:lnTo>
                    <a:pt x="417" y="1759"/>
                  </a:lnTo>
                  <a:lnTo>
                    <a:pt x="453" y="1695"/>
                  </a:lnTo>
                  <a:lnTo>
                    <a:pt x="490" y="1633"/>
                  </a:lnTo>
                  <a:lnTo>
                    <a:pt x="529" y="1571"/>
                  </a:lnTo>
                  <a:lnTo>
                    <a:pt x="569" y="1510"/>
                  </a:lnTo>
                  <a:lnTo>
                    <a:pt x="610" y="1449"/>
                  </a:lnTo>
                  <a:lnTo>
                    <a:pt x="652" y="1390"/>
                  </a:lnTo>
                  <a:lnTo>
                    <a:pt x="696" y="1332"/>
                  </a:lnTo>
                  <a:lnTo>
                    <a:pt x="740" y="1274"/>
                  </a:lnTo>
                  <a:lnTo>
                    <a:pt x="787" y="1217"/>
                  </a:lnTo>
                  <a:lnTo>
                    <a:pt x="834" y="1162"/>
                  </a:lnTo>
                  <a:lnTo>
                    <a:pt x="883" y="1107"/>
                  </a:lnTo>
                  <a:lnTo>
                    <a:pt x="851" y="1042"/>
                  </a:lnTo>
                  <a:lnTo>
                    <a:pt x="819" y="975"/>
                  </a:lnTo>
                  <a:lnTo>
                    <a:pt x="789" y="910"/>
                  </a:lnTo>
                  <a:lnTo>
                    <a:pt x="760" y="842"/>
                  </a:lnTo>
                  <a:lnTo>
                    <a:pt x="733" y="775"/>
                  </a:lnTo>
                  <a:lnTo>
                    <a:pt x="708" y="705"/>
                  </a:lnTo>
                  <a:lnTo>
                    <a:pt x="683" y="637"/>
                  </a:lnTo>
                  <a:lnTo>
                    <a:pt x="660" y="567"/>
                  </a:lnTo>
                  <a:lnTo>
                    <a:pt x="640" y="498"/>
                  </a:lnTo>
                  <a:lnTo>
                    <a:pt x="619" y="428"/>
                  </a:lnTo>
                  <a:lnTo>
                    <a:pt x="602" y="358"/>
                  </a:lnTo>
                  <a:lnTo>
                    <a:pt x="585" y="287"/>
                  </a:lnTo>
                  <a:lnTo>
                    <a:pt x="570" y="215"/>
                  </a:lnTo>
                  <a:lnTo>
                    <a:pt x="556" y="143"/>
                  </a:lnTo>
                  <a:lnTo>
                    <a:pt x="544" y="72"/>
                  </a:lnTo>
                  <a:lnTo>
                    <a:pt x="533" y="0"/>
                  </a:lnTo>
                  <a:close/>
                </a:path>
              </a:pathLst>
            </a:custGeom>
            <a:solidFill>
              <a:srgbClr val="ED540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Freeform 299"/>
            <p:cNvSpPr>
              <a:spLocks/>
            </p:cNvSpPr>
            <p:nvPr userDrawn="1"/>
          </p:nvSpPr>
          <p:spPr bwMode="auto">
            <a:xfrm>
              <a:off x="2488" y="3103"/>
              <a:ext cx="453" cy="616"/>
            </a:xfrm>
            <a:custGeom>
              <a:avLst/>
              <a:gdLst/>
              <a:ahLst/>
              <a:cxnLst>
                <a:cxn ang="0">
                  <a:pos x="400" y="119"/>
                </a:cxn>
                <a:cxn ang="0">
                  <a:pos x="298" y="307"/>
                </a:cxn>
                <a:cxn ang="0">
                  <a:pos x="208" y="503"/>
                </a:cxn>
                <a:cxn ang="0">
                  <a:pos x="290" y="667"/>
                </a:cxn>
                <a:cxn ang="0">
                  <a:pos x="382" y="827"/>
                </a:cxn>
                <a:cxn ang="0">
                  <a:pos x="393" y="960"/>
                </a:cxn>
                <a:cxn ang="0">
                  <a:pos x="232" y="1050"/>
                </a:cxn>
                <a:cxn ang="0">
                  <a:pos x="77" y="1148"/>
                </a:cxn>
                <a:cxn ang="0">
                  <a:pos x="11" y="1326"/>
                </a:cxn>
                <a:cxn ang="0">
                  <a:pos x="0" y="1541"/>
                </a:cxn>
                <a:cxn ang="0">
                  <a:pos x="5" y="1753"/>
                </a:cxn>
                <a:cxn ang="0">
                  <a:pos x="68" y="1587"/>
                </a:cxn>
                <a:cxn ang="0">
                  <a:pos x="140" y="1426"/>
                </a:cxn>
                <a:cxn ang="0">
                  <a:pos x="222" y="1271"/>
                </a:cxn>
                <a:cxn ang="0">
                  <a:pos x="313" y="1121"/>
                </a:cxn>
                <a:cxn ang="0">
                  <a:pos x="413" y="978"/>
                </a:cxn>
                <a:cxn ang="0">
                  <a:pos x="467" y="1051"/>
                </a:cxn>
                <a:cxn ang="0">
                  <a:pos x="504" y="1228"/>
                </a:cxn>
                <a:cxn ang="0">
                  <a:pos x="553" y="1403"/>
                </a:cxn>
                <a:cxn ang="0">
                  <a:pos x="613" y="1573"/>
                </a:cxn>
                <a:cxn ang="0">
                  <a:pos x="685" y="1740"/>
                </a:cxn>
                <a:cxn ang="0">
                  <a:pos x="791" y="1792"/>
                </a:cxn>
                <a:cxn ang="0">
                  <a:pos x="902" y="1683"/>
                </a:cxn>
                <a:cxn ang="0">
                  <a:pos x="989" y="1604"/>
                </a:cxn>
                <a:cxn ang="0">
                  <a:pos x="1080" y="1530"/>
                </a:cxn>
                <a:cxn ang="0">
                  <a:pos x="1175" y="1459"/>
                </a:cxn>
                <a:cxn ang="0">
                  <a:pos x="1218" y="1365"/>
                </a:cxn>
                <a:cxn ang="0">
                  <a:pos x="1239" y="1258"/>
                </a:cxn>
                <a:cxn ang="0">
                  <a:pos x="1266" y="1150"/>
                </a:cxn>
                <a:cxn ang="0">
                  <a:pos x="1296" y="1044"/>
                </a:cxn>
                <a:cxn ang="0">
                  <a:pos x="1332" y="941"/>
                </a:cxn>
                <a:cxn ang="0">
                  <a:pos x="1341" y="838"/>
                </a:cxn>
                <a:cxn ang="0">
                  <a:pos x="1295" y="729"/>
                </a:cxn>
                <a:cxn ang="0">
                  <a:pos x="1254" y="619"/>
                </a:cxn>
                <a:cxn ang="0">
                  <a:pos x="1196" y="432"/>
                </a:cxn>
                <a:cxn ang="0">
                  <a:pos x="1107" y="314"/>
                </a:cxn>
                <a:cxn ang="0">
                  <a:pos x="960" y="421"/>
                </a:cxn>
                <a:cxn ang="0">
                  <a:pos x="820" y="536"/>
                </a:cxn>
                <a:cxn ang="0">
                  <a:pos x="688" y="660"/>
                </a:cxn>
                <a:cxn ang="0">
                  <a:pos x="564" y="792"/>
                </a:cxn>
                <a:cxn ang="0">
                  <a:pos x="448" y="932"/>
                </a:cxn>
                <a:cxn ang="0">
                  <a:pos x="430" y="758"/>
                </a:cxn>
                <a:cxn ang="0">
                  <a:pos x="422" y="583"/>
                </a:cxn>
                <a:cxn ang="0">
                  <a:pos x="425" y="408"/>
                </a:cxn>
                <a:cxn ang="0">
                  <a:pos x="440" y="233"/>
                </a:cxn>
                <a:cxn ang="0">
                  <a:pos x="464" y="58"/>
                </a:cxn>
              </a:cxnLst>
              <a:rect l="0" t="0" r="r" b="b"/>
              <a:pathLst>
                <a:path w="1358" h="1849">
                  <a:moveTo>
                    <a:pt x="475" y="0"/>
                  </a:moveTo>
                  <a:lnTo>
                    <a:pt x="437" y="59"/>
                  </a:lnTo>
                  <a:lnTo>
                    <a:pt x="400" y="119"/>
                  </a:lnTo>
                  <a:lnTo>
                    <a:pt x="365" y="181"/>
                  </a:lnTo>
                  <a:lnTo>
                    <a:pt x="330" y="243"/>
                  </a:lnTo>
                  <a:lnTo>
                    <a:pt x="298" y="307"/>
                  </a:lnTo>
                  <a:lnTo>
                    <a:pt x="267" y="372"/>
                  </a:lnTo>
                  <a:lnTo>
                    <a:pt x="236" y="437"/>
                  </a:lnTo>
                  <a:lnTo>
                    <a:pt x="208" y="503"/>
                  </a:lnTo>
                  <a:lnTo>
                    <a:pt x="235" y="558"/>
                  </a:lnTo>
                  <a:lnTo>
                    <a:pt x="262" y="613"/>
                  </a:lnTo>
                  <a:lnTo>
                    <a:pt x="290" y="667"/>
                  </a:lnTo>
                  <a:lnTo>
                    <a:pt x="320" y="721"/>
                  </a:lnTo>
                  <a:lnTo>
                    <a:pt x="350" y="774"/>
                  </a:lnTo>
                  <a:lnTo>
                    <a:pt x="382" y="827"/>
                  </a:lnTo>
                  <a:lnTo>
                    <a:pt x="415" y="880"/>
                  </a:lnTo>
                  <a:lnTo>
                    <a:pt x="448" y="932"/>
                  </a:lnTo>
                  <a:lnTo>
                    <a:pt x="393" y="960"/>
                  </a:lnTo>
                  <a:lnTo>
                    <a:pt x="338" y="989"/>
                  </a:lnTo>
                  <a:lnTo>
                    <a:pt x="285" y="1019"/>
                  </a:lnTo>
                  <a:lnTo>
                    <a:pt x="232" y="1050"/>
                  </a:lnTo>
                  <a:lnTo>
                    <a:pt x="179" y="1082"/>
                  </a:lnTo>
                  <a:lnTo>
                    <a:pt x="127" y="1114"/>
                  </a:lnTo>
                  <a:lnTo>
                    <a:pt x="77" y="1148"/>
                  </a:lnTo>
                  <a:lnTo>
                    <a:pt x="27" y="1182"/>
                  </a:lnTo>
                  <a:lnTo>
                    <a:pt x="17" y="1255"/>
                  </a:lnTo>
                  <a:lnTo>
                    <a:pt x="11" y="1326"/>
                  </a:lnTo>
                  <a:lnTo>
                    <a:pt x="5" y="1398"/>
                  </a:lnTo>
                  <a:lnTo>
                    <a:pt x="2" y="1469"/>
                  </a:lnTo>
                  <a:lnTo>
                    <a:pt x="0" y="1541"/>
                  </a:lnTo>
                  <a:lnTo>
                    <a:pt x="0" y="1612"/>
                  </a:lnTo>
                  <a:lnTo>
                    <a:pt x="2" y="1682"/>
                  </a:lnTo>
                  <a:lnTo>
                    <a:pt x="5" y="1753"/>
                  </a:lnTo>
                  <a:lnTo>
                    <a:pt x="26" y="1697"/>
                  </a:lnTo>
                  <a:lnTo>
                    <a:pt x="46" y="1642"/>
                  </a:lnTo>
                  <a:lnTo>
                    <a:pt x="68" y="1587"/>
                  </a:lnTo>
                  <a:lnTo>
                    <a:pt x="91" y="1533"/>
                  </a:lnTo>
                  <a:lnTo>
                    <a:pt x="116" y="1479"/>
                  </a:lnTo>
                  <a:lnTo>
                    <a:pt x="140" y="1426"/>
                  </a:lnTo>
                  <a:lnTo>
                    <a:pt x="166" y="1373"/>
                  </a:lnTo>
                  <a:lnTo>
                    <a:pt x="193" y="1322"/>
                  </a:lnTo>
                  <a:lnTo>
                    <a:pt x="222" y="1271"/>
                  </a:lnTo>
                  <a:lnTo>
                    <a:pt x="252" y="1220"/>
                  </a:lnTo>
                  <a:lnTo>
                    <a:pt x="282" y="1170"/>
                  </a:lnTo>
                  <a:lnTo>
                    <a:pt x="313" y="1121"/>
                  </a:lnTo>
                  <a:lnTo>
                    <a:pt x="346" y="1072"/>
                  </a:lnTo>
                  <a:lnTo>
                    <a:pt x="378" y="1025"/>
                  </a:lnTo>
                  <a:lnTo>
                    <a:pt x="413" y="978"/>
                  </a:lnTo>
                  <a:lnTo>
                    <a:pt x="448" y="932"/>
                  </a:lnTo>
                  <a:lnTo>
                    <a:pt x="457" y="991"/>
                  </a:lnTo>
                  <a:lnTo>
                    <a:pt x="467" y="1051"/>
                  </a:lnTo>
                  <a:lnTo>
                    <a:pt x="478" y="1110"/>
                  </a:lnTo>
                  <a:lnTo>
                    <a:pt x="490" y="1169"/>
                  </a:lnTo>
                  <a:lnTo>
                    <a:pt x="504" y="1228"/>
                  </a:lnTo>
                  <a:lnTo>
                    <a:pt x="519" y="1286"/>
                  </a:lnTo>
                  <a:lnTo>
                    <a:pt x="536" y="1344"/>
                  </a:lnTo>
                  <a:lnTo>
                    <a:pt x="553" y="1403"/>
                  </a:lnTo>
                  <a:lnTo>
                    <a:pt x="572" y="1460"/>
                  </a:lnTo>
                  <a:lnTo>
                    <a:pt x="592" y="1517"/>
                  </a:lnTo>
                  <a:lnTo>
                    <a:pt x="613" y="1573"/>
                  </a:lnTo>
                  <a:lnTo>
                    <a:pt x="636" y="1629"/>
                  </a:lnTo>
                  <a:lnTo>
                    <a:pt x="660" y="1685"/>
                  </a:lnTo>
                  <a:lnTo>
                    <a:pt x="685" y="1740"/>
                  </a:lnTo>
                  <a:lnTo>
                    <a:pt x="711" y="1795"/>
                  </a:lnTo>
                  <a:lnTo>
                    <a:pt x="738" y="1849"/>
                  </a:lnTo>
                  <a:lnTo>
                    <a:pt x="791" y="1792"/>
                  </a:lnTo>
                  <a:lnTo>
                    <a:pt x="846" y="1737"/>
                  </a:lnTo>
                  <a:lnTo>
                    <a:pt x="874" y="1710"/>
                  </a:lnTo>
                  <a:lnTo>
                    <a:pt x="902" y="1683"/>
                  </a:lnTo>
                  <a:lnTo>
                    <a:pt x="931" y="1656"/>
                  </a:lnTo>
                  <a:lnTo>
                    <a:pt x="960" y="1630"/>
                  </a:lnTo>
                  <a:lnTo>
                    <a:pt x="989" y="1604"/>
                  </a:lnTo>
                  <a:lnTo>
                    <a:pt x="1019" y="1580"/>
                  </a:lnTo>
                  <a:lnTo>
                    <a:pt x="1050" y="1555"/>
                  </a:lnTo>
                  <a:lnTo>
                    <a:pt x="1080" y="1530"/>
                  </a:lnTo>
                  <a:lnTo>
                    <a:pt x="1111" y="1506"/>
                  </a:lnTo>
                  <a:lnTo>
                    <a:pt x="1143" y="1482"/>
                  </a:lnTo>
                  <a:lnTo>
                    <a:pt x="1175" y="1459"/>
                  </a:lnTo>
                  <a:lnTo>
                    <a:pt x="1207" y="1436"/>
                  </a:lnTo>
                  <a:lnTo>
                    <a:pt x="1213" y="1400"/>
                  </a:lnTo>
                  <a:lnTo>
                    <a:pt x="1218" y="1365"/>
                  </a:lnTo>
                  <a:lnTo>
                    <a:pt x="1225" y="1329"/>
                  </a:lnTo>
                  <a:lnTo>
                    <a:pt x="1231" y="1294"/>
                  </a:lnTo>
                  <a:lnTo>
                    <a:pt x="1239" y="1258"/>
                  </a:lnTo>
                  <a:lnTo>
                    <a:pt x="1247" y="1221"/>
                  </a:lnTo>
                  <a:lnTo>
                    <a:pt x="1256" y="1186"/>
                  </a:lnTo>
                  <a:lnTo>
                    <a:pt x="1266" y="1150"/>
                  </a:lnTo>
                  <a:lnTo>
                    <a:pt x="1275" y="1114"/>
                  </a:lnTo>
                  <a:lnTo>
                    <a:pt x="1285" y="1080"/>
                  </a:lnTo>
                  <a:lnTo>
                    <a:pt x="1296" y="1044"/>
                  </a:lnTo>
                  <a:lnTo>
                    <a:pt x="1308" y="1010"/>
                  </a:lnTo>
                  <a:lnTo>
                    <a:pt x="1320" y="975"/>
                  </a:lnTo>
                  <a:lnTo>
                    <a:pt x="1332" y="941"/>
                  </a:lnTo>
                  <a:lnTo>
                    <a:pt x="1345" y="907"/>
                  </a:lnTo>
                  <a:lnTo>
                    <a:pt x="1358" y="874"/>
                  </a:lnTo>
                  <a:lnTo>
                    <a:pt x="1341" y="838"/>
                  </a:lnTo>
                  <a:lnTo>
                    <a:pt x="1325" y="801"/>
                  </a:lnTo>
                  <a:lnTo>
                    <a:pt x="1310" y="766"/>
                  </a:lnTo>
                  <a:lnTo>
                    <a:pt x="1295" y="729"/>
                  </a:lnTo>
                  <a:lnTo>
                    <a:pt x="1281" y="692"/>
                  </a:lnTo>
                  <a:lnTo>
                    <a:pt x="1267" y="656"/>
                  </a:lnTo>
                  <a:lnTo>
                    <a:pt x="1254" y="619"/>
                  </a:lnTo>
                  <a:lnTo>
                    <a:pt x="1241" y="582"/>
                  </a:lnTo>
                  <a:lnTo>
                    <a:pt x="1217" y="508"/>
                  </a:lnTo>
                  <a:lnTo>
                    <a:pt x="1196" y="432"/>
                  </a:lnTo>
                  <a:lnTo>
                    <a:pt x="1176" y="358"/>
                  </a:lnTo>
                  <a:lnTo>
                    <a:pt x="1158" y="281"/>
                  </a:lnTo>
                  <a:lnTo>
                    <a:pt x="1107" y="314"/>
                  </a:lnTo>
                  <a:lnTo>
                    <a:pt x="1057" y="349"/>
                  </a:lnTo>
                  <a:lnTo>
                    <a:pt x="1009" y="385"/>
                  </a:lnTo>
                  <a:lnTo>
                    <a:pt x="960" y="421"/>
                  </a:lnTo>
                  <a:lnTo>
                    <a:pt x="913" y="458"/>
                  </a:lnTo>
                  <a:lnTo>
                    <a:pt x="866" y="497"/>
                  </a:lnTo>
                  <a:lnTo>
                    <a:pt x="820" y="536"/>
                  </a:lnTo>
                  <a:lnTo>
                    <a:pt x="774" y="577"/>
                  </a:lnTo>
                  <a:lnTo>
                    <a:pt x="731" y="618"/>
                  </a:lnTo>
                  <a:lnTo>
                    <a:pt x="688" y="660"/>
                  </a:lnTo>
                  <a:lnTo>
                    <a:pt x="645" y="703"/>
                  </a:lnTo>
                  <a:lnTo>
                    <a:pt x="604" y="747"/>
                  </a:lnTo>
                  <a:lnTo>
                    <a:pt x="564" y="792"/>
                  </a:lnTo>
                  <a:lnTo>
                    <a:pt x="524" y="838"/>
                  </a:lnTo>
                  <a:lnTo>
                    <a:pt x="485" y="884"/>
                  </a:lnTo>
                  <a:lnTo>
                    <a:pt x="448" y="932"/>
                  </a:lnTo>
                  <a:lnTo>
                    <a:pt x="441" y="874"/>
                  </a:lnTo>
                  <a:lnTo>
                    <a:pt x="434" y="816"/>
                  </a:lnTo>
                  <a:lnTo>
                    <a:pt x="430" y="758"/>
                  </a:lnTo>
                  <a:lnTo>
                    <a:pt x="425" y="700"/>
                  </a:lnTo>
                  <a:lnTo>
                    <a:pt x="423" y="642"/>
                  </a:lnTo>
                  <a:lnTo>
                    <a:pt x="422" y="583"/>
                  </a:lnTo>
                  <a:lnTo>
                    <a:pt x="422" y="525"/>
                  </a:lnTo>
                  <a:lnTo>
                    <a:pt x="423" y="467"/>
                  </a:lnTo>
                  <a:lnTo>
                    <a:pt x="425" y="408"/>
                  </a:lnTo>
                  <a:lnTo>
                    <a:pt x="429" y="350"/>
                  </a:lnTo>
                  <a:lnTo>
                    <a:pt x="433" y="292"/>
                  </a:lnTo>
                  <a:lnTo>
                    <a:pt x="440" y="233"/>
                  </a:lnTo>
                  <a:lnTo>
                    <a:pt x="447" y="174"/>
                  </a:lnTo>
                  <a:lnTo>
                    <a:pt x="455" y="116"/>
                  </a:lnTo>
                  <a:lnTo>
                    <a:pt x="464" y="58"/>
                  </a:lnTo>
                  <a:lnTo>
                    <a:pt x="475" y="0"/>
                  </a:lnTo>
                  <a:close/>
                </a:path>
              </a:pathLst>
            </a:custGeom>
            <a:solidFill>
              <a:srgbClr val="ED750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Freeform 300"/>
            <p:cNvSpPr>
              <a:spLocks/>
            </p:cNvSpPr>
            <p:nvPr userDrawn="1"/>
          </p:nvSpPr>
          <p:spPr bwMode="auto">
            <a:xfrm>
              <a:off x="2490" y="3413"/>
              <a:ext cx="244" cy="577"/>
            </a:xfrm>
            <a:custGeom>
              <a:avLst/>
              <a:gdLst/>
              <a:ahLst/>
              <a:cxnLst>
                <a:cxn ang="0">
                  <a:pos x="408" y="46"/>
                </a:cxn>
                <a:cxn ang="0">
                  <a:pos x="341" y="140"/>
                </a:cxn>
                <a:cxn ang="0">
                  <a:pos x="277" y="238"/>
                </a:cxn>
                <a:cxn ang="0">
                  <a:pos x="217" y="339"/>
                </a:cxn>
                <a:cxn ang="0">
                  <a:pos x="161" y="441"/>
                </a:cxn>
                <a:cxn ang="0">
                  <a:pos x="111" y="547"/>
                </a:cxn>
                <a:cxn ang="0">
                  <a:pos x="63" y="655"/>
                </a:cxn>
                <a:cxn ang="0">
                  <a:pos x="21" y="765"/>
                </a:cxn>
                <a:cxn ang="0">
                  <a:pos x="6" y="880"/>
                </a:cxn>
                <a:cxn ang="0">
                  <a:pos x="18" y="997"/>
                </a:cxn>
                <a:cxn ang="0">
                  <a:pos x="36" y="1114"/>
                </a:cxn>
                <a:cxn ang="0">
                  <a:pos x="58" y="1229"/>
                </a:cxn>
                <a:cxn ang="0">
                  <a:pos x="85" y="1343"/>
                </a:cxn>
                <a:cxn ang="0">
                  <a:pos x="116" y="1455"/>
                </a:cxn>
                <a:cxn ang="0">
                  <a:pos x="153" y="1566"/>
                </a:cxn>
                <a:cxn ang="0">
                  <a:pos x="193" y="1675"/>
                </a:cxn>
                <a:cxn ang="0">
                  <a:pos x="239" y="1673"/>
                </a:cxn>
                <a:cxn ang="0">
                  <a:pos x="291" y="1564"/>
                </a:cxn>
                <a:cxn ang="0">
                  <a:pos x="347" y="1457"/>
                </a:cxn>
                <a:cxn ang="0">
                  <a:pos x="408" y="1353"/>
                </a:cxn>
                <a:cxn ang="0">
                  <a:pos x="472" y="1251"/>
                </a:cxn>
                <a:cxn ang="0">
                  <a:pos x="541" y="1152"/>
                </a:cxn>
                <a:cxn ang="0">
                  <a:pos x="615" y="1056"/>
                </a:cxn>
                <a:cxn ang="0">
                  <a:pos x="693" y="963"/>
                </a:cxn>
                <a:cxn ang="0">
                  <a:pos x="706" y="863"/>
                </a:cxn>
                <a:cxn ang="0">
                  <a:pos x="655" y="753"/>
                </a:cxn>
                <a:cxn ang="0">
                  <a:pos x="608" y="641"/>
                </a:cxn>
                <a:cxn ang="0">
                  <a:pos x="567" y="528"/>
                </a:cxn>
                <a:cxn ang="0">
                  <a:pos x="531" y="412"/>
                </a:cxn>
                <a:cxn ang="0">
                  <a:pos x="499" y="296"/>
                </a:cxn>
                <a:cxn ang="0">
                  <a:pos x="473" y="178"/>
                </a:cxn>
                <a:cxn ang="0">
                  <a:pos x="452" y="59"/>
                </a:cxn>
              </a:cxnLst>
              <a:rect l="0" t="0" r="r" b="b"/>
              <a:pathLst>
                <a:path w="733" h="1729">
                  <a:moveTo>
                    <a:pt x="443" y="0"/>
                  </a:moveTo>
                  <a:lnTo>
                    <a:pt x="408" y="46"/>
                  </a:lnTo>
                  <a:lnTo>
                    <a:pt x="373" y="93"/>
                  </a:lnTo>
                  <a:lnTo>
                    <a:pt x="341" y="140"/>
                  </a:lnTo>
                  <a:lnTo>
                    <a:pt x="308" y="189"/>
                  </a:lnTo>
                  <a:lnTo>
                    <a:pt x="277" y="238"/>
                  </a:lnTo>
                  <a:lnTo>
                    <a:pt x="247" y="288"/>
                  </a:lnTo>
                  <a:lnTo>
                    <a:pt x="217" y="339"/>
                  </a:lnTo>
                  <a:lnTo>
                    <a:pt x="188" y="390"/>
                  </a:lnTo>
                  <a:lnTo>
                    <a:pt x="161" y="441"/>
                  </a:lnTo>
                  <a:lnTo>
                    <a:pt x="135" y="494"/>
                  </a:lnTo>
                  <a:lnTo>
                    <a:pt x="111" y="547"/>
                  </a:lnTo>
                  <a:lnTo>
                    <a:pt x="86" y="601"/>
                  </a:lnTo>
                  <a:lnTo>
                    <a:pt x="63" y="655"/>
                  </a:lnTo>
                  <a:lnTo>
                    <a:pt x="41" y="710"/>
                  </a:lnTo>
                  <a:lnTo>
                    <a:pt x="21" y="765"/>
                  </a:lnTo>
                  <a:lnTo>
                    <a:pt x="0" y="821"/>
                  </a:lnTo>
                  <a:lnTo>
                    <a:pt x="6" y="880"/>
                  </a:lnTo>
                  <a:lnTo>
                    <a:pt x="11" y="939"/>
                  </a:lnTo>
                  <a:lnTo>
                    <a:pt x="18" y="997"/>
                  </a:lnTo>
                  <a:lnTo>
                    <a:pt x="26" y="1056"/>
                  </a:lnTo>
                  <a:lnTo>
                    <a:pt x="36" y="1114"/>
                  </a:lnTo>
                  <a:lnTo>
                    <a:pt x="46" y="1171"/>
                  </a:lnTo>
                  <a:lnTo>
                    <a:pt x="58" y="1229"/>
                  </a:lnTo>
                  <a:lnTo>
                    <a:pt x="71" y="1287"/>
                  </a:lnTo>
                  <a:lnTo>
                    <a:pt x="85" y="1343"/>
                  </a:lnTo>
                  <a:lnTo>
                    <a:pt x="100" y="1399"/>
                  </a:lnTo>
                  <a:lnTo>
                    <a:pt x="116" y="1455"/>
                  </a:lnTo>
                  <a:lnTo>
                    <a:pt x="134" y="1511"/>
                  </a:lnTo>
                  <a:lnTo>
                    <a:pt x="153" y="1566"/>
                  </a:lnTo>
                  <a:lnTo>
                    <a:pt x="172" y="1621"/>
                  </a:lnTo>
                  <a:lnTo>
                    <a:pt x="193" y="1675"/>
                  </a:lnTo>
                  <a:lnTo>
                    <a:pt x="215" y="1729"/>
                  </a:lnTo>
                  <a:lnTo>
                    <a:pt x="239" y="1673"/>
                  </a:lnTo>
                  <a:lnTo>
                    <a:pt x="264" y="1618"/>
                  </a:lnTo>
                  <a:lnTo>
                    <a:pt x="291" y="1564"/>
                  </a:lnTo>
                  <a:lnTo>
                    <a:pt x="318" y="1510"/>
                  </a:lnTo>
                  <a:lnTo>
                    <a:pt x="347" y="1457"/>
                  </a:lnTo>
                  <a:lnTo>
                    <a:pt x="376" y="1404"/>
                  </a:lnTo>
                  <a:lnTo>
                    <a:pt x="408" y="1353"/>
                  </a:lnTo>
                  <a:lnTo>
                    <a:pt x="439" y="1302"/>
                  </a:lnTo>
                  <a:lnTo>
                    <a:pt x="472" y="1251"/>
                  </a:lnTo>
                  <a:lnTo>
                    <a:pt x="506" y="1200"/>
                  </a:lnTo>
                  <a:lnTo>
                    <a:pt x="541" y="1152"/>
                  </a:lnTo>
                  <a:lnTo>
                    <a:pt x="577" y="1103"/>
                  </a:lnTo>
                  <a:lnTo>
                    <a:pt x="615" y="1056"/>
                  </a:lnTo>
                  <a:lnTo>
                    <a:pt x="653" y="1008"/>
                  </a:lnTo>
                  <a:lnTo>
                    <a:pt x="693" y="963"/>
                  </a:lnTo>
                  <a:lnTo>
                    <a:pt x="733" y="917"/>
                  </a:lnTo>
                  <a:lnTo>
                    <a:pt x="706" y="863"/>
                  </a:lnTo>
                  <a:lnTo>
                    <a:pt x="680" y="808"/>
                  </a:lnTo>
                  <a:lnTo>
                    <a:pt x="655" y="753"/>
                  </a:lnTo>
                  <a:lnTo>
                    <a:pt x="631" y="697"/>
                  </a:lnTo>
                  <a:lnTo>
                    <a:pt x="608" y="641"/>
                  </a:lnTo>
                  <a:lnTo>
                    <a:pt x="587" y="585"/>
                  </a:lnTo>
                  <a:lnTo>
                    <a:pt x="567" y="528"/>
                  </a:lnTo>
                  <a:lnTo>
                    <a:pt x="548" y="471"/>
                  </a:lnTo>
                  <a:lnTo>
                    <a:pt x="531" y="412"/>
                  </a:lnTo>
                  <a:lnTo>
                    <a:pt x="514" y="354"/>
                  </a:lnTo>
                  <a:lnTo>
                    <a:pt x="499" y="296"/>
                  </a:lnTo>
                  <a:lnTo>
                    <a:pt x="485" y="237"/>
                  </a:lnTo>
                  <a:lnTo>
                    <a:pt x="473" y="178"/>
                  </a:lnTo>
                  <a:lnTo>
                    <a:pt x="462" y="119"/>
                  </a:lnTo>
                  <a:lnTo>
                    <a:pt x="452" y="59"/>
                  </a:lnTo>
                  <a:lnTo>
                    <a:pt x="443" y="0"/>
                  </a:lnTo>
                  <a:close/>
                </a:path>
              </a:pathLst>
            </a:custGeom>
            <a:solidFill>
              <a:srgbClr val="ED540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Freeform 301"/>
            <p:cNvSpPr>
              <a:spLocks/>
            </p:cNvSpPr>
            <p:nvPr userDrawn="1"/>
          </p:nvSpPr>
          <p:spPr bwMode="auto">
            <a:xfrm>
              <a:off x="2891" y="3394"/>
              <a:ext cx="116" cy="187"/>
            </a:xfrm>
            <a:custGeom>
              <a:avLst/>
              <a:gdLst/>
              <a:ahLst/>
              <a:cxnLst>
                <a:cxn ang="0">
                  <a:pos x="151" y="0"/>
                </a:cxn>
                <a:cxn ang="0">
                  <a:pos x="138" y="33"/>
                </a:cxn>
                <a:cxn ang="0">
                  <a:pos x="125" y="67"/>
                </a:cxn>
                <a:cxn ang="0">
                  <a:pos x="113" y="101"/>
                </a:cxn>
                <a:cxn ang="0">
                  <a:pos x="101" y="136"/>
                </a:cxn>
                <a:cxn ang="0">
                  <a:pos x="89" y="170"/>
                </a:cxn>
                <a:cxn ang="0">
                  <a:pos x="78" y="206"/>
                </a:cxn>
                <a:cxn ang="0">
                  <a:pos x="68" y="240"/>
                </a:cxn>
                <a:cxn ang="0">
                  <a:pos x="59" y="276"/>
                </a:cxn>
                <a:cxn ang="0">
                  <a:pos x="49" y="312"/>
                </a:cxn>
                <a:cxn ang="0">
                  <a:pos x="40" y="347"/>
                </a:cxn>
                <a:cxn ang="0">
                  <a:pos x="32" y="384"/>
                </a:cxn>
                <a:cxn ang="0">
                  <a:pos x="24" y="420"/>
                </a:cxn>
                <a:cxn ang="0">
                  <a:pos x="18" y="455"/>
                </a:cxn>
                <a:cxn ang="0">
                  <a:pos x="11" y="491"/>
                </a:cxn>
                <a:cxn ang="0">
                  <a:pos x="6" y="526"/>
                </a:cxn>
                <a:cxn ang="0">
                  <a:pos x="0" y="562"/>
                </a:cxn>
                <a:cxn ang="0">
                  <a:pos x="41" y="534"/>
                </a:cxn>
                <a:cxn ang="0">
                  <a:pos x="84" y="506"/>
                </a:cxn>
                <a:cxn ang="0">
                  <a:pos x="127" y="479"/>
                </a:cxn>
                <a:cxn ang="0">
                  <a:pos x="170" y="453"/>
                </a:cxn>
                <a:cxn ang="0">
                  <a:pos x="214" y="427"/>
                </a:cxn>
                <a:cxn ang="0">
                  <a:pos x="259" y="402"/>
                </a:cxn>
                <a:cxn ang="0">
                  <a:pos x="304" y="377"/>
                </a:cxn>
                <a:cxn ang="0">
                  <a:pos x="349" y="355"/>
                </a:cxn>
                <a:cxn ang="0">
                  <a:pos x="321" y="312"/>
                </a:cxn>
                <a:cxn ang="0">
                  <a:pos x="294" y="268"/>
                </a:cxn>
                <a:cxn ang="0">
                  <a:pos x="268" y="224"/>
                </a:cxn>
                <a:cxn ang="0">
                  <a:pos x="243" y="180"/>
                </a:cxn>
                <a:cxn ang="0">
                  <a:pos x="219" y="136"/>
                </a:cxn>
                <a:cxn ang="0">
                  <a:pos x="195" y="90"/>
                </a:cxn>
                <a:cxn ang="0">
                  <a:pos x="173" y="45"/>
                </a:cxn>
                <a:cxn ang="0">
                  <a:pos x="151" y="0"/>
                </a:cxn>
              </a:cxnLst>
              <a:rect l="0" t="0" r="r" b="b"/>
              <a:pathLst>
                <a:path w="349" h="562">
                  <a:moveTo>
                    <a:pt x="151" y="0"/>
                  </a:moveTo>
                  <a:lnTo>
                    <a:pt x="138" y="33"/>
                  </a:lnTo>
                  <a:lnTo>
                    <a:pt x="125" y="67"/>
                  </a:lnTo>
                  <a:lnTo>
                    <a:pt x="113" y="101"/>
                  </a:lnTo>
                  <a:lnTo>
                    <a:pt x="101" y="136"/>
                  </a:lnTo>
                  <a:lnTo>
                    <a:pt x="89" y="170"/>
                  </a:lnTo>
                  <a:lnTo>
                    <a:pt x="78" y="206"/>
                  </a:lnTo>
                  <a:lnTo>
                    <a:pt x="68" y="240"/>
                  </a:lnTo>
                  <a:lnTo>
                    <a:pt x="59" y="276"/>
                  </a:lnTo>
                  <a:lnTo>
                    <a:pt x="49" y="312"/>
                  </a:lnTo>
                  <a:lnTo>
                    <a:pt x="40" y="347"/>
                  </a:lnTo>
                  <a:lnTo>
                    <a:pt x="32" y="384"/>
                  </a:lnTo>
                  <a:lnTo>
                    <a:pt x="24" y="420"/>
                  </a:lnTo>
                  <a:lnTo>
                    <a:pt x="18" y="455"/>
                  </a:lnTo>
                  <a:lnTo>
                    <a:pt x="11" y="491"/>
                  </a:lnTo>
                  <a:lnTo>
                    <a:pt x="6" y="526"/>
                  </a:lnTo>
                  <a:lnTo>
                    <a:pt x="0" y="562"/>
                  </a:lnTo>
                  <a:lnTo>
                    <a:pt x="41" y="534"/>
                  </a:lnTo>
                  <a:lnTo>
                    <a:pt x="84" y="506"/>
                  </a:lnTo>
                  <a:lnTo>
                    <a:pt x="127" y="479"/>
                  </a:lnTo>
                  <a:lnTo>
                    <a:pt x="170" y="453"/>
                  </a:lnTo>
                  <a:lnTo>
                    <a:pt x="214" y="427"/>
                  </a:lnTo>
                  <a:lnTo>
                    <a:pt x="259" y="402"/>
                  </a:lnTo>
                  <a:lnTo>
                    <a:pt x="304" y="377"/>
                  </a:lnTo>
                  <a:lnTo>
                    <a:pt x="349" y="355"/>
                  </a:lnTo>
                  <a:lnTo>
                    <a:pt x="321" y="312"/>
                  </a:lnTo>
                  <a:lnTo>
                    <a:pt x="294" y="268"/>
                  </a:lnTo>
                  <a:lnTo>
                    <a:pt x="268" y="224"/>
                  </a:lnTo>
                  <a:lnTo>
                    <a:pt x="243" y="180"/>
                  </a:lnTo>
                  <a:lnTo>
                    <a:pt x="219" y="136"/>
                  </a:lnTo>
                  <a:lnTo>
                    <a:pt x="195" y="90"/>
                  </a:lnTo>
                  <a:lnTo>
                    <a:pt x="173" y="45"/>
                  </a:lnTo>
                  <a:lnTo>
                    <a:pt x="151" y="0"/>
                  </a:lnTo>
                  <a:close/>
                </a:path>
              </a:pathLst>
            </a:custGeom>
            <a:solidFill>
              <a:srgbClr val="ED540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Freeform 302"/>
            <p:cNvSpPr>
              <a:spLocks/>
            </p:cNvSpPr>
            <p:nvPr userDrawn="1"/>
          </p:nvSpPr>
          <p:spPr bwMode="auto">
            <a:xfrm>
              <a:off x="2497" y="3270"/>
              <a:ext cx="141" cy="227"/>
            </a:xfrm>
            <a:custGeom>
              <a:avLst/>
              <a:gdLst/>
              <a:ahLst/>
              <a:cxnLst>
                <a:cxn ang="0">
                  <a:pos x="181" y="0"/>
                </a:cxn>
                <a:cxn ang="0">
                  <a:pos x="165" y="41"/>
                </a:cxn>
                <a:cxn ang="0">
                  <a:pos x="150" y="82"/>
                </a:cxn>
                <a:cxn ang="0">
                  <a:pos x="135" y="123"/>
                </a:cxn>
                <a:cxn ang="0">
                  <a:pos x="121" y="164"/>
                </a:cxn>
                <a:cxn ang="0">
                  <a:pos x="107" y="207"/>
                </a:cxn>
                <a:cxn ang="0">
                  <a:pos x="94" y="249"/>
                </a:cxn>
                <a:cxn ang="0">
                  <a:pos x="82" y="292"/>
                </a:cxn>
                <a:cxn ang="0">
                  <a:pos x="70" y="335"/>
                </a:cxn>
                <a:cxn ang="0">
                  <a:pos x="58" y="377"/>
                </a:cxn>
                <a:cxn ang="0">
                  <a:pos x="49" y="420"/>
                </a:cxn>
                <a:cxn ang="0">
                  <a:pos x="39" y="463"/>
                </a:cxn>
                <a:cxn ang="0">
                  <a:pos x="29" y="507"/>
                </a:cxn>
                <a:cxn ang="0">
                  <a:pos x="20" y="550"/>
                </a:cxn>
                <a:cxn ang="0">
                  <a:pos x="13" y="593"/>
                </a:cxn>
                <a:cxn ang="0">
                  <a:pos x="6" y="636"/>
                </a:cxn>
                <a:cxn ang="0">
                  <a:pos x="0" y="679"/>
                </a:cxn>
                <a:cxn ang="0">
                  <a:pos x="50" y="645"/>
                </a:cxn>
                <a:cxn ang="0">
                  <a:pos x="100" y="611"/>
                </a:cxn>
                <a:cxn ang="0">
                  <a:pos x="152" y="579"/>
                </a:cxn>
                <a:cxn ang="0">
                  <a:pos x="205" y="547"/>
                </a:cxn>
                <a:cxn ang="0">
                  <a:pos x="258" y="516"/>
                </a:cxn>
                <a:cxn ang="0">
                  <a:pos x="311" y="486"/>
                </a:cxn>
                <a:cxn ang="0">
                  <a:pos x="366" y="457"/>
                </a:cxn>
                <a:cxn ang="0">
                  <a:pos x="421" y="429"/>
                </a:cxn>
                <a:cxn ang="0">
                  <a:pos x="388" y="377"/>
                </a:cxn>
                <a:cxn ang="0">
                  <a:pos x="355" y="324"/>
                </a:cxn>
                <a:cxn ang="0">
                  <a:pos x="323" y="271"/>
                </a:cxn>
                <a:cxn ang="0">
                  <a:pos x="293" y="218"/>
                </a:cxn>
                <a:cxn ang="0">
                  <a:pos x="263" y="164"/>
                </a:cxn>
                <a:cxn ang="0">
                  <a:pos x="235" y="110"/>
                </a:cxn>
                <a:cxn ang="0">
                  <a:pos x="208" y="55"/>
                </a:cxn>
                <a:cxn ang="0">
                  <a:pos x="181" y="0"/>
                </a:cxn>
              </a:cxnLst>
              <a:rect l="0" t="0" r="r" b="b"/>
              <a:pathLst>
                <a:path w="421" h="679">
                  <a:moveTo>
                    <a:pt x="181" y="0"/>
                  </a:moveTo>
                  <a:lnTo>
                    <a:pt x="165" y="41"/>
                  </a:lnTo>
                  <a:lnTo>
                    <a:pt x="150" y="82"/>
                  </a:lnTo>
                  <a:lnTo>
                    <a:pt x="135" y="123"/>
                  </a:lnTo>
                  <a:lnTo>
                    <a:pt x="121" y="164"/>
                  </a:lnTo>
                  <a:lnTo>
                    <a:pt x="107" y="207"/>
                  </a:lnTo>
                  <a:lnTo>
                    <a:pt x="94" y="249"/>
                  </a:lnTo>
                  <a:lnTo>
                    <a:pt x="82" y="292"/>
                  </a:lnTo>
                  <a:lnTo>
                    <a:pt x="70" y="335"/>
                  </a:lnTo>
                  <a:lnTo>
                    <a:pt x="58" y="377"/>
                  </a:lnTo>
                  <a:lnTo>
                    <a:pt x="49" y="420"/>
                  </a:lnTo>
                  <a:lnTo>
                    <a:pt x="39" y="463"/>
                  </a:lnTo>
                  <a:lnTo>
                    <a:pt x="29" y="507"/>
                  </a:lnTo>
                  <a:lnTo>
                    <a:pt x="20" y="550"/>
                  </a:lnTo>
                  <a:lnTo>
                    <a:pt x="13" y="593"/>
                  </a:lnTo>
                  <a:lnTo>
                    <a:pt x="6" y="636"/>
                  </a:lnTo>
                  <a:lnTo>
                    <a:pt x="0" y="679"/>
                  </a:lnTo>
                  <a:lnTo>
                    <a:pt x="50" y="645"/>
                  </a:lnTo>
                  <a:lnTo>
                    <a:pt x="100" y="611"/>
                  </a:lnTo>
                  <a:lnTo>
                    <a:pt x="152" y="579"/>
                  </a:lnTo>
                  <a:lnTo>
                    <a:pt x="205" y="547"/>
                  </a:lnTo>
                  <a:lnTo>
                    <a:pt x="258" y="516"/>
                  </a:lnTo>
                  <a:lnTo>
                    <a:pt x="311" y="486"/>
                  </a:lnTo>
                  <a:lnTo>
                    <a:pt x="366" y="457"/>
                  </a:lnTo>
                  <a:lnTo>
                    <a:pt x="421" y="429"/>
                  </a:lnTo>
                  <a:lnTo>
                    <a:pt x="388" y="377"/>
                  </a:lnTo>
                  <a:lnTo>
                    <a:pt x="355" y="324"/>
                  </a:lnTo>
                  <a:lnTo>
                    <a:pt x="323" y="271"/>
                  </a:lnTo>
                  <a:lnTo>
                    <a:pt x="293" y="218"/>
                  </a:lnTo>
                  <a:lnTo>
                    <a:pt x="263" y="164"/>
                  </a:lnTo>
                  <a:lnTo>
                    <a:pt x="235" y="110"/>
                  </a:lnTo>
                  <a:lnTo>
                    <a:pt x="208" y="55"/>
                  </a:lnTo>
                  <a:lnTo>
                    <a:pt x="181" y="0"/>
                  </a:lnTo>
                  <a:close/>
                </a:path>
              </a:pathLst>
            </a:custGeom>
            <a:solidFill>
              <a:srgbClr val="ED540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Freeform 303"/>
            <p:cNvSpPr>
              <a:spLocks/>
            </p:cNvSpPr>
            <p:nvPr userDrawn="1"/>
          </p:nvSpPr>
          <p:spPr bwMode="auto">
            <a:xfrm>
              <a:off x="2629" y="2876"/>
              <a:ext cx="245" cy="537"/>
            </a:xfrm>
            <a:custGeom>
              <a:avLst/>
              <a:gdLst/>
              <a:ahLst/>
              <a:cxnLst>
                <a:cxn ang="0">
                  <a:pos x="647" y="36"/>
                </a:cxn>
                <a:cxn ang="0">
                  <a:pos x="558" y="109"/>
                </a:cxn>
                <a:cxn ang="0">
                  <a:pos x="471" y="188"/>
                </a:cxn>
                <a:cxn ang="0">
                  <a:pos x="388" y="269"/>
                </a:cxn>
                <a:cxn ang="0">
                  <a:pos x="307" y="354"/>
                </a:cxn>
                <a:cxn ang="0">
                  <a:pos x="230" y="443"/>
                </a:cxn>
                <a:cxn ang="0">
                  <a:pos x="157" y="536"/>
                </a:cxn>
                <a:cxn ang="0">
                  <a:pos x="87" y="631"/>
                </a:cxn>
                <a:cxn ang="0">
                  <a:pos x="42" y="738"/>
                </a:cxn>
                <a:cxn ang="0">
                  <a:pos x="25" y="854"/>
                </a:cxn>
                <a:cxn ang="0">
                  <a:pos x="11" y="972"/>
                </a:cxn>
                <a:cxn ang="0">
                  <a:pos x="3" y="1088"/>
                </a:cxn>
                <a:cxn ang="0">
                  <a:pos x="0" y="1205"/>
                </a:cxn>
                <a:cxn ang="0">
                  <a:pos x="1" y="1322"/>
                </a:cxn>
                <a:cxn ang="0">
                  <a:pos x="8" y="1438"/>
                </a:cxn>
                <a:cxn ang="0">
                  <a:pos x="19" y="1554"/>
                </a:cxn>
                <a:cxn ang="0">
                  <a:pos x="63" y="1564"/>
                </a:cxn>
                <a:cxn ang="0">
                  <a:pos x="142" y="1472"/>
                </a:cxn>
                <a:cxn ang="0">
                  <a:pos x="223" y="1383"/>
                </a:cxn>
                <a:cxn ang="0">
                  <a:pos x="309" y="1298"/>
                </a:cxn>
                <a:cxn ang="0">
                  <a:pos x="398" y="1216"/>
                </a:cxn>
                <a:cxn ang="0">
                  <a:pos x="491" y="1138"/>
                </a:cxn>
                <a:cxn ang="0">
                  <a:pos x="587" y="1065"/>
                </a:cxn>
                <a:cxn ang="0">
                  <a:pos x="685" y="994"/>
                </a:cxn>
                <a:cxn ang="0">
                  <a:pos x="724" y="902"/>
                </a:cxn>
                <a:cxn ang="0">
                  <a:pos x="703" y="783"/>
                </a:cxn>
                <a:cxn ang="0">
                  <a:pos x="687" y="663"/>
                </a:cxn>
                <a:cxn ang="0">
                  <a:pos x="677" y="542"/>
                </a:cxn>
                <a:cxn ang="0">
                  <a:pos x="672" y="421"/>
                </a:cxn>
                <a:cxn ang="0">
                  <a:pos x="672" y="301"/>
                </a:cxn>
                <a:cxn ang="0">
                  <a:pos x="676" y="180"/>
                </a:cxn>
                <a:cxn ang="0">
                  <a:pos x="687" y="60"/>
                </a:cxn>
              </a:cxnLst>
              <a:rect l="0" t="0" r="r" b="b"/>
              <a:pathLst>
                <a:path w="736" h="1612">
                  <a:moveTo>
                    <a:pt x="694" y="0"/>
                  </a:moveTo>
                  <a:lnTo>
                    <a:pt x="647" y="36"/>
                  </a:lnTo>
                  <a:lnTo>
                    <a:pt x="603" y="73"/>
                  </a:lnTo>
                  <a:lnTo>
                    <a:pt x="558" y="109"/>
                  </a:lnTo>
                  <a:lnTo>
                    <a:pt x="514" y="148"/>
                  </a:lnTo>
                  <a:lnTo>
                    <a:pt x="471" y="188"/>
                  </a:lnTo>
                  <a:lnTo>
                    <a:pt x="429" y="228"/>
                  </a:lnTo>
                  <a:lnTo>
                    <a:pt x="388" y="269"/>
                  </a:lnTo>
                  <a:lnTo>
                    <a:pt x="347" y="311"/>
                  </a:lnTo>
                  <a:lnTo>
                    <a:pt x="307" y="354"/>
                  </a:lnTo>
                  <a:lnTo>
                    <a:pt x="268" y="399"/>
                  </a:lnTo>
                  <a:lnTo>
                    <a:pt x="230" y="443"/>
                  </a:lnTo>
                  <a:lnTo>
                    <a:pt x="194" y="489"/>
                  </a:lnTo>
                  <a:lnTo>
                    <a:pt x="157" y="536"/>
                  </a:lnTo>
                  <a:lnTo>
                    <a:pt x="121" y="583"/>
                  </a:lnTo>
                  <a:lnTo>
                    <a:pt x="87" y="631"/>
                  </a:lnTo>
                  <a:lnTo>
                    <a:pt x="53" y="680"/>
                  </a:lnTo>
                  <a:lnTo>
                    <a:pt x="42" y="738"/>
                  </a:lnTo>
                  <a:lnTo>
                    <a:pt x="33" y="796"/>
                  </a:lnTo>
                  <a:lnTo>
                    <a:pt x="25" y="854"/>
                  </a:lnTo>
                  <a:lnTo>
                    <a:pt x="18" y="913"/>
                  </a:lnTo>
                  <a:lnTo>
                    <a:pt x="11" y="972"/>
                  </a:lnTo>
                  <a:lnTo>
                    <a:pt x="7" y="1030"/>
                  </a:lnTo>
                  <a:lnTo>
                    <a:pt x="3" y="1088"/>
                  </a:lnTo>
                  <a:lnTo>
                    <a:pt x="1" y="1147"/>
                  </a:lnTo>
                  <a:lnTo>
                    <a:pt x="0" y="1205"/>
                  </a:lnTo>
                  <a:lnTo>
                    <a:pt x="0" y="1263"/>
                  </a:lnTo>
                  <a:lnTo>
                    <a:pt x="1" y="1322"/>
                  </a:lnTo>
                  <a:lnTo>
                    <a:pt x="3" y="1380"/>
                  </a:lnTo>
                  <a:lnTo>
                    <a:pt x="8" y="1438"/>
                  </a:lnTo>
                  <a:lnTo>
                    <a:pt x="12" y="1496"/>
                  </a:lnTo>
                  <a:lnTo>
                    <a:pt x="19" y="1554"/>
                  </a:lnTo>
                  <a:lnTo>
                    <a:pt x="26" y="1612"/>
                  </a:lnTo>
                  <a:lnTo>
                    <a:pt x="63" y="1564"/>
                  </a:lnTo>
                  <a:lnTo>
                    <a:pt x="102" y="1518"/>
                  </a:lnTo>
                  <a:lnTo>
                    <a:pt x="142" y="1472"/>
                  </a:lnTo>
                  <a:lnTo>
                    <a:pt x="182" y="1427"/>
                  </a:lnTo>
                  <a:lnTo>
                    <a:pt x="223" y="1383"/>
                  </a:lnTo>
                  <a:lnTo>
                    <a:pt x="266" y="1340"/>
                  </a:lnTo>
                  <a:lnTo>
                    <a:pt x="309" y="1298"/>
                  </a:lnTo>
                  <a:lnTo>
                    <a:pt x="352" y="1257"/>
                  </a:lnTo>
                  <a:lnTo>
                    <a:pt x="398" y="1216"/>
                  </a:lnTo>
                  <a:lnTo>
                    <a:pt x="444" y="1177"/>
                  </a:lnTo>
                  <a:lnTo>
                    <a:pt x="491" y="1138"/>
                  </a:lnTo>
                  <a:lnTo>
                    <a:pt x="538" y="1101"/>
                  </a:lnTo>
                  <a:lnTo>
                    <a:pt x="587" y="1065"/>
                  </a:lnTo>
                  <a:lnTo>
                    <a:pt x="635" y="1029"/>
                  </a:lnTo>
                  <a:lnTo>
                    <a:pt x="685" y="994"/>
                  </a:lnTo>
                  <a:lnTo>
                    <a:pt x="736" y="961"/>
                  </a:lnTo>
                  <a:lnTo>
                    <a:pt x="724" y="902"/>
                  </a:lnTo>
                  <a:lnTo>
                    <a:pt x="713" y="842"/>
                  </a:lnTo>
                  <a:lnTo>
                    <a:pt x="703" y="783"/>
                  </a:lnTo>
                  <a:lnTo>
                    <a:pt x="695" y="722"/>
                  </a:lnTo>
                  <a:lnTo>
                    <a:pt x="687" y="663"/>
                  </a:lnTo>
                  <a:lnTo>
                    <a:pt x="682" y="603"/>
                  </a:lnTo>
                  <a:lnTo>
                    <a:pt x="677" y="542"/>
                  </a:lnTo>
                  <a:lnTo>
                    <a:pt x="674" y="482"/>
                  </a:lnTo>
                  <a:lnTo>
                    <a:pt x="672" y="421"/>
                  </a:lnTo>
                  <a:lnTo>
                    <a:pt x="671" y="361"/>
                  </a:lnTo>
                  <a:lnTo>
                    <a:pt x="672" y="301"/>
                  </a:lnTo>
                  <a:lnTo>
                    <a:pt x="673" y="241"/>
                  </a:lnTo>
                  <a:lnTo>
                    <a:pt x="676" y="180"/>
                  </a:lnTo>
                  <a:lnTo>
                    <a:pt x="681" y="120"/>
                  </a:lnTo>
                  <a:lnTo>
                    <a:pt x="687" y="60"/>
                  </a:lnTo>
                  <a:lnTo>
                    <a:pt x="694" y="0"/>
                  </a:lnTo>
                  <a:close/>
                </a:path>
              </a:pathLst>
            </a:custGeom>
            <a:solidFill>
              <a:srgbClr val="ED540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Freeform 304"/>
            <p:cNvSpPr>
              <a:spLocks/>
            </p:cNvSpPr>
            <p:nvPr userDrawn="1"/>
          </p:nvSpPr>
          <p:spPr bwMode="auto">
            <a:xfrm>
              <a:off x="3485" y="2685"/>
              <a:ext cx="1" cy="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1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lnTo>
                    <a:pt x="0" y="0"/>
                  </a:lnTo>
                  <a:lnTo>
                    <a:pt x="0" y="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540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Freeform 305"/>
            <p:cNvSpPr>
              <a:spLocks/>
            </p:cNvSpPr>
            <p:nvPr userDrawn="1"/>
          </p:nvSpPr>
          <p:spPr bwMode="auto">
            <a:xfrm>
              <a:off x="3158" y="2820"/>
              <a:ext cx="280" cy="513"/>
            </a:xfrm>
            <a:custGeom>
              <a:avLst/>
              <a:gdLst/>
              <a:ahLst/>
              <a:cxnLst>
                <a:cxn ang="0">
                  <a:pos x="277" y="40"/>
                </a:cxn>
                <a:cxn ang="0">
                  <a:pos x="193" y="122"/>
                </a:cxn>
                <a:cxn ang="0">
                  <a:pos x="113" y="208"/>
                </a:cxn>
                <a:cxn ang="0">
                  <a:pos x="37" y="300"/>
                </a:cxn>
                <a:cxn ang="0">
                  <a:pos x="8" y="396"/>
                </a:cxn>
                <a:cxn ang="0">
                  <a:pos x="30" y="495"/>
                </a:cxn>
                <a:cxn ang="0">
                  <a:pos x="55" y="594"/>
                </a:cxn>
                <a:cxn ang="0">
                  <a:pos x="83" y="691"/>
                </a:cxn>
                <a:cxn ang="0">
                  <a:pos x="99" y="739"/>
                </a:cxn>
                <a:cxn ang="0">
                  <a:pos x="99" y="740"/>
                </a:cxn>
                <a:cxn ang="0">
                  <a:pos x="99" y="740"/>
                </a:cxn>
                <a:cxn ang="0">
                  <a:pos x="93" y="790"/>
                </a:cxn>
                <a:cxn ang="0">
                  <a:pos x="85" y="890"/>
                </a:cxn>
                <a:cxn ang="0">
                  <a:pos x="81" y="990"/>
                </a:cxn>
                <a:cxn ang="0">
                  <a:pos x="81" y="1090"/>
                </a:cxn>
                <a:cxn ang="0">
                  <a:pos x="85" y="1189"/>
                </a:cxn>
                <a:cxn ang="0">
                  <a:pos x="94" y="1290"/>
                </a:cxn>
                <a:cxn ang="0">
                  <a:pos x="107" y="1389"/>
                </a:cxn>
                <a:cxn ang="0">
                  <a:pos x="124" y="1487"/>
                </a:cxn>
                <a:cxn ang="0">
                  <a:pos x="189" y="1503"/>
                </a:cxn>
                <a:cxn ang="0">
                  <a:pos x="301" y="1439"/>
                </a:cxn>
                <a:cxn ang="0">
                  <a:pos x="418" y="1381"/>
                </a:cxn>
                <a:cxn ang="0">
                  <a:pos x="538" y="1330"/>
                </a:cxn>
                <a:cxn ang="0">
                  <a:pos x="610" y="1279"/>
                </a:cxn>
                <a:cxn ang="0">
                  <a:pos x="636" y="1225"/>
                </a:cxn>
                <a:cxn ang="0">
                  <a:pos x="662" y="1171"/>
                </a:cxn>
                <a:cxn ang="0">
                  <a:pos x="691" y="1117"/>
                </a:cxn>
                <a:cxn ang="0">
                  <a:pos x="721" y="1064"/>
                </a:cxn>
                <a:cxn ang="0">
                  <a:pos x="754" y="1012"/>
                </a:cxn>
                <a:cxn ang="0">
                  <a:pos x="787" y="962"/>
                </a:cxn>
                <a:cxn ang="0">
                  <a:pos x="822" y="913"/>
                </a:cxn>
                <a:cxn ang="0">
                  <a:pos x="829" y="825"/>
                </a:cxn>
                <a:cxn ang="0">
                  <a:pos x="813" y="695"/>
                </a:cxn>
                <a:cxn ang="0">
                  <a:pos x="806" y="566"/>
                </a:cxn>
                <a:cxn ang="0">
                  <a:pos x="804" y="437"/>
                </a:cxn>
                <a:cxn ang="0">
                  <a:pos x="759" y="389"/>
                </a:cxn>
                <a:cxn ang="0">
                  <a:pos x="665" y="423"/>
                </a:cxn>
                <a:cxn ang="0">
                  <a:pos x="572" y="461"/>
                </a:cxn>
                <a:cxn ang="0">
                  <a:pos x="482" y="504"/>
                </a:cxn>
                <a:cxn ang="0">
                  <a:pos x="393" y="549"/>
                </a:cxn>
                <a:cxn ang="0">
                  <a:pos x="307" y="599"/>
                </a:cxn>
                <a:cxn ang="0">
                  <a:pos x="221" y="653"/>
                </a:cxn>
                <a:cxn ang="0">
                  <a:pos x="139" y="710"/>
                </a:cxn>
                <a:cxn ang="0">
                  <a:pos x="106" y="692"/>
                </a:cxn>
                <a:cxn ang="0">
                  <a:pos x="122" y="597"/>
                </a:cxn>
                <a:cxn ang="0">
                  <a:pos x="141" y="503"/>
                </a:cxn>
                <a:cxn ang="0">
                  <a:pos x="165" y="409"/>
                </a:cxn>
                <a:cxn ang="0">
                  <a:pos x="193" y="316"/>
                </a:cxn>
                <a:cxn ang="0">
                  <a:pos x="224" y="224"/>
                </a:cxn>
                <a:cxn ang="0">
                  <a:pos x="260" y="134"/>
                </a:cxn>
                <a:cxn ang="0">
                  <a:pos x="300" y="44"/>
                </a:cxn>
              </a:cxnLst>
              <a:rect l="0" t="0" r="r" b="b"/>
              <a:pathLst>
                <a:path w="839" h="1537">
                  <a:moveTo>
                    <a:pt x="322" y="0"/>
                  </a:moveTo>
                  <a:lnTo>
                    <a:pt x="277" y="40"/>
                  </a:lnTo>
                  <a:lnTo>
                    <a:pt x="235" y="80"/>
                  </a:lnTo>
                  <a:lnTo>
                    <a:pt x="193" y="122"/>
                  </a:lnTo>
                  <a:lnTo>
                    <a:pt x="153" y="164"/>
                  </a:lnTo>
                  <a:lnTo>
                    <a:pt x="113" y="208"/>
                  </a:lnTo>
                  <a:lnTo>
                    <a:pt x="74" y="254"/>
                  </a:lnTo>
                  <a:lnTo>
                    <a:pt x="37" y="300"/>
                  </a:lnTo>
                  <a:lnTo>
                    <a:pt x="0" y="346"/>
                  </a:lnTo>
                  <a:lnTo>
                    <a:pt x="8" y="396"/>
                  </a:lnTo>
                  <a:lnTo>
                    <a:pt x="19" y="446"/>
                  </a:lnTo>
                  <a:lnTo>
                    <a:pt x="30" y="495"/>
                  </a:lnTo>
                  <a:lnTo>
                    <a:pt x="42" y="544"/>
                  </a:lnTo>
                  <a:lnTo>
                    <a:pt x="55" y="594"/>
                  </a:lnTo>
                  <a:lnTo>
                    <a:pt x="69" y="642"/>
                  </a:lnTo>
                  <a:lnTo>
                    <a:pt x="83" y="691"/>
                  </a:lnTo>
                  <a:lnTo>
                    <a:pt x="99" y="740"/>
                  </a:lnTo>
                  <a:lnTo>
                    <a:pt x="99" y="739"/>
                  </a:lnTo>
                  <a:lnTo>
                    <a:pt x="99" y="739"/>
                  </a:lnTo>
                  <a:lnTo>
                    <a:pt x="99" y="740"/>
                  </a:lnTo>
                  <a:lnTo>
                    <a:pt x="99" y="740"/>
                  </a:lnTo>
                  <a:lnTo>
                    <a:pt x="99" y="740"/>
                  </a:lnTo>
                  <a:lnTo>
                    <a:pt x="99" y="740"/>
                  </a:lnTo>
                  <a:lnTo>
                    <a:pt x="93" y="790"/>
                  </a:lnTo>
                  <a:lnTo>
                    <a:pt x="88" y="840"/>
                  </a:lnTo>
                  <a:lnTo>
                    <a:pt x="85" y="890"/>
                  </a:lnTo>
                  <a:lnTo>
                    <a:pt x="82" y="940"/>
                  </a:lnTo>
                  <a:lnTo>
                    <a:pt x="81" y="990"/>
                  </a:lnTo>
                  <a:lnTo>
                    <a:pt x="81" y="1039"/>
                  </a:lnTo>
                  <a:lnTo>
                    <a:pt x="81" y="1090"/>
                  </a:lnTo>
                  <a:lnTo>
                    <a:pt x="83" y="1140"/>
                  </a:lnTo>
                  <a:lnTo>
                    <a:pt x="85" y="1189"/>
                  </a:lnTo>
                  <a:lnTo>
                    <a:pt x="89" y="1239"/>
                  </a:lnTo>
                  <a:lnTo>
                    <a:pt x="94" y="1290"/>
                  </a:lnTo>
                  <a:lnTo>
                    <a:pt x="100" y="1340"/>
                  </a:lnTo>
                  <a:lnTo>
                    <a:pt x="107" y="1389"/>
                  </a:lnTo>
                  <a:lnTo>
                    <a:pt x="115" y="1438"/>
                  </a:lnTo>
                  <a:lnTo>
                    <a:pt x="124" y="1487"/>
                  </a:lnTo>
                  <a:lnTo>
                    <a:pt x="134" y="1537"/>
                  </a:lnTo>
                  <a:lnTo>
                    <a:pt x="189" y="1503"/>
                  </a:lnTo>
                  <a:lnTo>
                    <a:pt x="245" y="1470"/>
                  </a:lnTo>
                  <a:lnTo>
                    <a:pt x="301" y="1439"/>
                  </a:lnTo>
                  <a:lnTo>
                    <a:pt x="359" y="1409"/>
                  </a:lnTo>
                  <a:lnTo>
                    <a:pt x="418" y="1381"/>
                  </a:lnTo>
                  <a:lnTo>
                    <a:pt x="477" y="1355"/>
                  </a:lnTo>
                  <a:lnTo>
                    <a:pt x="538" y="1330"/>
                  </a:lnTo>
                  <a:lnTo>
                    <a:pt x="598" y="1306"/>
                  </a:lnTo>
                  <a:lnTo>
                    <a:pt x="610" y="1279"/>
                  </a:lnTo>
                  <a:lnTo>
                    <a:pt x="623" y="1252"/>
                  </a:lnTo>
                  <a:lnTo>
                    <a:pt x="636" y="1225"/>
                  </a:lnTo>
                  <a:lnTo>
                    <a:pt x="649" y="1197"/>
                  </a:lnTo>
                  <a:lnTo>
                    <a:pt x="662" y="1171"/>
                  </a:lnTo>
                  <a:lnTo>
                    <a:pt x="676" y="1144"/>
                  </a:lnTo>
                  <a:lnTo>
                    <a:pt x="691" y="1117"/>
                  </a:lnTo>
                  <a:lnTo>
                    <a:pt x="706" y="1090"/>
                  </a:lnTo>
                  <a:lnTo>
                    <a:pt x="721" y="1064"/>
                  </a:lnTo>
                  <a:lnTo>
                    <a:pt x="737" y="1038"/>
                  </a:lnTo>
                  <a:lnTo>
                    <a:pt x="754" y="1012"/>
                  </a:lnTo>
                  <a:lnTo>
                    <a:pt x="770" y="988"/>
                  </a:lnTo>
                  <a:lnTo>
                    <a:pt x="787" y="962"/>
                  </a:lnTo>
                  <a:lnTo>
                    <a:pt x="804" y="938"/>
                  </a:lnTo>
                  <a:lnTo>
                    <a:pt x="822" y="913"/>
                  </a:lnTo>
                  <a:lnTo>
                    <a:pt x="839" y="889"/>
                  </a:lnTo>
                  <a:lnTo>
                    <a:pt x="829" y="825"/>
                  </a:lnTo>
                  <a:lnTo>
                    <a:pt x="821" y="760"/>
                  </a:lnTo>
                  <a:lnTo>
                    <a:pt x="813" y="695"/>
                  </a:lnTo>
                  <a:lnTo>
                    <a:pt x="809" y="630"/>
                  </a:lnTo>
                  <a:lnTo>
                    <a:pt x="806" y="566"/>
                  </a:lnTo>
                  <a:lnTo>
                    <a:pt x="804" y="501"/>
                  </a:lnTo>
                  <a:lnTo>
                    <a:pt x="804" y="437"/>
                  </a:lnTo>
                  <a:lnTo>
                    <a:pt x="807" y="372"/>
                  </a:lnTo>
                  <a:lnTo>
                    <a:pt x="759" y="389"/>
                  </a:lnTo>
                  <a:lnTo>
                    <a:pt x="712" y="405"/>
                  </a:lnTo>
                  <a:lnTo>
                    <a:pt x="665" y="423"/>
                  </a:lnTo>
                  <a:lnTo>
                    <a:pt x="619" y="441"/>
                  </a:lnTo>
                  <a:lnTo>
                    <a:pt x="572" y="461"/>
                  </a:lnTo>
                  <a:lnTo>
                    <a:pt x="527" y="481"/>
                  </a:lnTo>
                  <a:lnTo>
                    <a:pt x="482" y="504"/>
                  </a:lnTo>
                  <a:lnTo>
                    <a:pt x="437" y="526"/>
                  </a:lnTo>
                  <a:lnTo>
                    <a:pt x="393" y="549"/>
                  </a:lnTo>
                  <a:lnTo>
                    <a:pt x="349" y="574"/>
                  </a:lnTo>
                  <a:lnTo>
                    <a:pt x="307" y="599"/>
                  </a:lnTo>
                  <a:lnTo>
                    <a:pt x="263" y="626"/>
                  </a:lnTo>
                  <a:lnTo>
                    <a:pt x="221" y="653"/>
                  </a:lnTo>
                  <a:lnTo>
                    <a:pt x="180" y="681"/>
                  </a:lnTo>
                  <a:lnTo>
                    <a:pt x="139" y="710"/>
                  </a:lnTo>
                  <a:lnTo>
                    <a:pt x="99" y="740"/>
                  </a:lnTo>
                  <a:lnTo>
                    <a:pt x="106" y="692"/>
                  </a:lnTo>
                  <a:lnTo>
                    <a:pt x="113" y="644"/>
                  </a:lnTo>
                  <a:lnTo>
                    <a:pt x="122" y="597"/>
                  </a:lnTo>
                  <a:lnTo>
                    <a:pt x="132" y="550"/>
                  </a:lnTo>
                  <a:lnTo>
                    <a:pt x="141" y="503"/>
                  </a:lnTo>
                  <a:lnTo>
                    <a:pt x="153" y="457"/>
                  </a:lnTo>
                  <a:lnTo>
                    <a:pt x="165" y="409"/>
                  </a:lnTo>
                  <a:lnTo>
                    <a:pt x="179" y="363"/>
                  </a:lnTo>
                  <a:lnTo>
                    <a:pt x="193" y="316"/>
                  </a:lnTo>
                  <a:lnTo>
                    <a:pt x="208" y="271"/>
                  </a:lnTo>
                  <a:lnTo>
                    <a:pt x="224" y="224"/>
                  </a:lnTo>
                  <a:lnTo>
                    <a:pt x="242" y="179"/>
                  </a:lnTo>
                  <a:lnTo>
                    <a:pt x="260" y="134"/>
                  </a:lnTo>
                  <a:lnTo>
                    <a:pt x="280" y="89"/>
                  </a:lnTo>
                  <a:lnTo>
                    <a:pt x="300" y="44"/>
                  </a:lnTo>
                  <a:lnTo>
                    <a:pt x="322" y="0"/>
                  </a:lnTo>
                  <a:close/>
                </a:path>
              </a:pathLst>
            </a:custGeom>
            <a:solidFill>
              <a:srgbClr val="ED750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Freeform 306"/>
            <p:cNvSpPr>
              <a:spLocks/>
            </p:cNvSpPr>
            <p:nvPr userDrawn="1"/>
          </p:nvSpPr>
          <p:spPr bwMode="auto">
            <a:xfrm>
              <a:off x="3358" y="3117"/>
              <a:ext cx="107" cy="139"/>
            </a:xfrm>
            <a:custGeom>
              <a:avLst/>
              <a:gdLst/>
              <a:ahLst/>
              <a:cxnLst>
                <a:cxn ang="0">
                  <a:pos x="241" y="0"/>
                </a:cxn>
                <a:cxn ang="0">
                  <a:pos x="224" y="24"/>
                </a:cxn>
                <a:cxn ang="0">
                  <a:pos x="206" y="49"/>
                </a:cxn>
                <a:cxn ang="0">
                  <a:pos x="189" y="73"/>
                </a:cxn>
                <a:cxn ang="0">
                  <a:pos x="172" y="99"/>
                </a:cxn>
                <a:cxn ang="0">
                  <a:pos x="156" y="123"/>
                </a:cxn>
                <a:cxn ang="0">
                  <a:pos x="139" y="149"/>
                </a:cxn>
                <a:cxn ang="0">
                  <a:pos x="123" y="175"/>
                </a:cxn>
                <a:cxn ang="0">
                  <a:pos x="108" y="201"/>
                </a:cxn>
                <a:cxn ang="0">
                  <a:pos x="93" y="228"/>
                </a:cxn>
                <a:cxn ang="0">
                  <a:pos x="78" y="255"/>
                </a:cxn>
                <a:cxn ang="0">
                  <a:pos x="64" y="282"/>
                </a:cxn>
                <a:cxn ang="0">
                  <a:pos x="51" y="308"/>
                </a:cxn>
                <a:cxn ang="0">
                  <a:pos x="38" y="336"/>
                </a:cxn>
                <a:cxn ang="0">
                  <a:pos x="25" y="363"/>
                </a:cxn>
                <a:cxn ang="0">
                  <a:pos x="12" y="390"/>
                </a:cxn>
                <a:cxn ang="0">
                  <a:pos x="0" y="417"/>
                </a:cxn>
                <a:cxn ang="0">
                  <a:pos x="40" y="403"/>
                </a:cxn>
                <a:cxn ang="0">
                  <a:pos x="79" y="390"/>
                </a:cxn>
                <a:cxn ang="0">
                  <a:pos x="119" y="378"/>
                </a:cxn>
                <a:cxn ang="0">
                  <a:pos x="160" y="366"/>
                </a:cxn>
                <a:cxn ang="0">
                  <a:pos x="200" y="354"/>
                </a:cxn>
                <a:cxn ang="0">
                  <a:pos x="241" y="345"/>
                </a:cxn>
                <a:cxn ang="0">
                  <a:pos x="282" y="335"/>
                </a:cxn>
                <a:cxn ang="0">
                  <a:pos x="323" y="325"/>
                </a:cxn>
                <a:cxn ang="0">
                  <a:pos x="310" y="285"/>
                </a:cxn>
                <a:cxn ang="0">
                  <a:pos x="298" y="245"/>
                </a:cxn>
                <a:cxn ang="0">
                  <a:pos x="287" y="204"/>
                </a:cxn>
                <a:cxn ang="0">
                  <a:pos x="277" y="163"/>
                </a:cxn>
                <a:cxn ang="0">
                  <a:pos x="267" y="123"/>
                </a:cxn>
                <a:cxn ang="0">
                  <a:pos x="257" y="82"/>
                </a:cxn>
                <a:cxn ang="0">
                  <a:pos x="249" y="41"/>
                </a:cxn>
                <a:cxn ang="0">
                  <a:pos x="241" y="0"/>
                </a:cxn>
              </a:cxnLst>
              <a:rect l="0" t="0" r="r" b="b"/>
              <a:pathLst>
                <a:path w="323" h="417">
                  <a:moveTo>
                    <a:pt x="241" y="0"/>
                  </a:moveTo>
                  <a:lnTo>
                    <a:pt x="224" y="24"/>
                  </a:lnTo>
                  <a:lnTo>
                    <a:pt x="206" y="49"/>
                  </a:lnTo>
                  <a:lnTo>
                    <a:pt x="189" y="73"/>
                  </a:lnTo>
                  <a:lnTo>
                    <a:pt x="172" y="99"/>
                  </a:lnTo>
                  <a:lnTo>
                    <a:pt x="156" y="123"/>
                  </a:lnTo>
                  <a:lnTo>
                    <a:pt x="139" y="149"/>
                  </a:lnTo>
                  <a:lnTo>
                    <a:pt x="123" y="175"/>
                  </a:lnTo>
                  <a:lnTo>
                    <a:pt x="108" y="201"/>
                  </a:lnTo>
                  <a:lnTo>
                    <a:pt x="93" y="228"/>
                  </a:lnTo>
                  <a:lnTo>
                    <a:pt x="78" y="255"/>
                  </a:lnTo>
                  <a:lnTo>
                    <a:pt x="64" y="282"/>
                  </a:lnTo>
                  <a:lnTo>
                    <a:pt x="51" y="308"/>
                  </a:lnTo>
                  <a:lnTo>
                    <a:pt x="38" y="336"/>
                  </a:lnTo>
                  <a:lnTo>
                    <a:pt x="25" y="363"/>
                  </a:lnTo>
                  <a:lnTo>
                    <a:pt x="12" y="390"/>
                  </a:lnTo>
                  <a:lnTo>
                    <a:pt x="0" y="417"/>
                  </a:lnTo>
                  <a:lnTo>
                    <a:pt x="40" y="403"/>
                  </a:lnTo>
                  <a:lnTo>
                    <a:pt x="79" y="390"/>
                  </a:lnTo>
                  <a:lnTo>
                    <a:pt x="119" y="378"/>
                  </a:lnTo>
                  <a:lnTo>
                    <a:pt x="160" y="366"/>
                  </a:lnTo>
                  <a:lnTo>
                    <a:pt x="200" y="354"/>
                  </a:lnTo>
                  <a:lnTo>
                    <a:pt x="241" y="345"/>
                  </a:lnTo>
                  <a:lnTo>
                    <a:pt x="282" y="335"/>
                  </a:lnTo>
                  <a:lnTo>
                    <a:pt x="323" y="325"/>
                  </a:lnTo>
                  <a:lnTo>
                    <a:pt x="310" y="285"/>
                  </a:lnTo>
                  <a:lnTo>
                    <a:pt x="298" y="245"/>
                  </a:lnTo>
                  <a:lnTo>
                    <a:pt x="287" y="204"/>
                  </a:lnTo>
                  <a:lnTo>
                    <a:pt x="277" y="163"/>
                  </a:lnTo>
                  <a:lnTo>
                    <a:pt x="267" y="123"/>
                  </a:lnTo>
                  <a:lnTo>
                    <a:pt x="257" y="82"/>
                  </a:lnTo>
                  <a:lnTo>
                    <a:pt x="249" y="41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ED540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Freeform 307"/>
            <p:cNvSpPr>
              <a:spLocks/>
            </p:cNvSpPr>
            <p:nvPr userDrawn="1"/>
          </p:nvSpPr>
          <p:spPr bwMode="auto">
            <a:xfrm>
              <a:off x="3015" y="3067"/>
              <a:ext cx="176" cy="188"/>
            </a:xfrm>
            <a:custGeom>
              <a:avLst/>
              <a:gdLst/>
              <a:ahLst/>
              <a:cxnLst>
                <a:cxn ang="0">
                  <a:pos x="529" y="0"/>
                </a:cxn>
                <a:cxn ang="0">
                  <a:pos x="478" y="11"/>
                </a:cxn>
                <a:cxn ang="0">
                  <a:pos x="429" y="23"/>
                </a:cxn>
                <a:cxn ang="0">
                  <a:pos x="380" y="36"/>
                </a:cxn>
                <a:cxn ang="0">
                  <a:pos x="331" y="49"/>
                </a:cxn>
                <a:cxn ang="0">
                  <a:pos x="283" y="63"/>
                </a:cxn>
                <a:cxn ang="0">
                  <a:pos x="234" y="78"/>
                </a:cxn>
                <a:cxn ang="0">
                  <a:pos x="187" y="94"/>
                </a:cxn>
                <a:cxn ang="0">
                  <a:pos x="139" y="111"/>
                </a:cxn>
                <a:cxn ang="0">
                  <a:pos x="117" y="167"/>
                </a:cxn>
                <a:cxn ang="0">
                  <a:pos x="95" y="223"/>
                </a:cxn>
                <a:cxn ang="0">
                  <a:pos x="76" y="279"/>
                </a:cxn>
                <a:cxn ang="0">
                  <a:pos x="57" y="335"/>
                </a:cxn>
                <a:cxn ang="0">
                  <a:pos x="41" y="391"/>
                </a:cxn>
                <a:cxn ang="0">
                  <a:pos x="26" y="448"/>
                </a:cxn>
                <a:cxn ang="0">
                  <a:pos x="12" y="506"/>
                </a:cxn>
                <a:cxn ang="0">
                  <a:pos x="0" y="563"/>
                </a:cxn>
                <a:cxn ang="0">
                  <a:pos x="28" y="523"/>
                </a:cxn>
                <a:cxn ang="0">
                  <a:pos x="56" y="483"/>
                </a:cxn>
                <a:cxn ang="0">
                  <a:pos x="85" y="443"/>
                </a:cxn>
                <a:cxn ang="0">
                  <a:pos x="115" y="405"/>
                </a:cxn>
                <a:cxn ang="0">
                  <a:pos x="146" y="367"/>
                </a:cxn>
                <a:cxn ang="0">
                  <a:pos x="177" y="331"/>
                </a:cxn>
                <a:cxn ang="0">
                  <a:pos x="209" y="294"/>
                </a:cxn>
                <a:cxn ang="0">
                  <a:pos x="242" y="258"/>
                </a:cxn>
                <a:cxn ang="0">
                  <a:pos x="275" y="224"/>
                </a:cxn>
                <a:cxn ang="0">
                  <a:pos x="310" y="189"/>
                </a:cxn>
                <a:cxn ang="0">
                  <a:pos x="344" y="156"/>
                </a:cxn>
                <a:cxn ang="0">
                  <a:pos x="380" y="123"/>
                </a:cxn>
                <a:cxn ang="0">
                  <a:pos x="417" y="92"/>
                </a:cxn>
                <a:cxn ang="0">
                  <a:pos x="454" y="61"/>
                </a:cxn>
                <a:cxn ang="0">
                  <a:pos x="490" y="31"/>
                </a:cxn>
                <a:cxn ang="0">
                  <a:pos x="529" y="0"/>
                </a:cxn>
              </a:cxnLst>
              <a:rect l="0" t="0" r="r" b="b"/>
              <a:pathLst>
                <a:path w="529" h="563">
                  <a:moveTo>
                    <a:pt x="529" y="0"/>
                  </a:moveTo>
                  <a:lnTo>
                    <a:pt x="478" y="11"/>
                  </a:lnTo>
                  <a:lnTo>
                    <a:pt x="429" y="23"/>
                  </a:lnTo>
                  <a:lnTo>
                    <a:pt x="380" y="36"/>
                  </a:lnTo>
                  <a:lnTo>
                    <a:pt x="331" y="49"/>
                  </a:lnTo>
                  <a:lnTo>
                    <a:pt x="283" y="63"/>
                  </a:lnTo>
                  <a:lnTo>
                    <a:pt x="234" y="78"/>
                  </a:lnTo>
                  <a:lnTo>
                    <a:pt x="187" y="94"/>
                  </a:lnTo>
                  <a:lnTo>
                    <a:pt x="139" y="111"/>
                  </a:lnTo>
                  <a:lnTo>
                    <a:pt x="117" y="167"/>
                  </a:lnTo>
                  <a:lnTo>
                    <a:pt x="95" y="223"/>
                  </a:lnTo>
                  <a:lnTo>
                    <a:pt x="76" y="279"/>
                  </a:lnTo>
                  <a:lnTo>
                    <a:pt x="57" y="335"/>
                  </a:lnTo>
                  <a:lnTo>
                    <a:pt x="41" y="391"/>
                  </a:lnTo>
                  <a:lnTo>
                    <a:pt x="26" y="448"/>
                  </a:lnTo>
                  <a:lnTo>
                    <a:pt x="12" y="506"/>
                  </a:lnTo>
                  <a:lnTo>
                    <a:pt x="0" y="563"/>
                  </a:lnTo>
                  <a:lnTo>
                    <a:pt x="28" y="523"/>
                  </a:lnTo>
                  <a:lnTo>
                    <a:pt x="56" y="483"/>
                  </a:lnTo>
                  <a:lnTo>
                    <a:pt x="85" y="443"/>
                  </a:lnTo>
                  <a:lnTo>
                    <a:pt x="115" y="405"/>
                  </a:lnTo>
                  <a:lnTo>
                    <a:pt x="146" y="367"/>
                  </a:lnTo>
                  <a:lnTo>
                    <a:pt x="177" y="331"/>
                  </a:lnTo>
                  <a:lnTo>
                    <a:pt x="209" y="294"/>
                  </a:lnTo>
                  <a:lnTo>
                    <a:pt x="242" y="258"/>
                  </a:lnTo>
                  <a:lnTo>
                    <a:pt x="275" y="224"/>
                  </a:lnTo>
                  <a:lnTo>
                    <a:pt x="310" y="189"/>
                  </a:lnTo>
                  <a:lnTo>
                    <a:pt x="344" y="156"/>
                  </a:lnTo>
                  <a:lnTo>
                    <a:pt x="380" y="123"/>
                  </a:lnTo>
                  <a:lnTo>
                    <a:pt x="417" y="92"/>
                  </a:lnTo>
                  <a:lnTo>
                    <a:pt x="454" y="61"/>
                  </a:lnTo>
                  <a:lnTo>
                    <a:pt x="490" y="31"/>
                  </a:lnTo>
                  <a:lnTo>
                    <a:pt x="529" y="0"/>
                  </a:lnTo>
                  <a:close/>
                </a:path>
              </a:pathLst>
            </a:custGeom>
            <a:solidFill>
              <a:srgbClr val="ED750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Freeform 308"/>
            <p:cNvSpPr>
              <a:spLocks noEditPoints="1"/>
            </p:cNvSpPr>
            <p:nvPr userDrawn="1"/>
          </p:nvSpPr>
          <p:spPr bwMode="auto">
            <a:xfrm>
              <a:off x="3000" y="3067"/>
              <a:ext cx="203" cy="445"/>
            </a:xfrm>
            <a:custGeom>
              <a:avLst/>
              <a:gdLst/>
              <a:ahLst/>
              <a:cxnLst>
                <a:cxn ang="0">
                  <a:pos x="573" y="1"/>
                </a:cxn>
                <a:cxn ang="0">
                  <a:pos x="534" y="32"/>
                </a:cxn>
                <a:cxn ang="0">
                  <a:pos x="461" y="93"/>
                </a:cxn>
                <a:cxn ang="0">
                  <a:pos x="388" y="157"/>
                </a:cxn>
                <a:cxn ang="0">
                  <a:pos x="319" y="225"/>
                </a:cxn>
                <a:cxn ang="0">
                  <a:pos x="253" y="295"/>
                </a:cxn>
                <a:cxn ang="0">
                  <a:pos x="190" y="368"/>
                </a:cxn>
                <a:cxn ang="0">
                  <a:pos x="129" y="444"/>
                </a:cxn>
                <a:cxn ang="0">
                  <a:pos x="72" y="524"/>
                </a:cxn>
                <a:cxn ang="0">
                  <a:pos x="35" y="612"/>
                </a:cxn>
                <a:cxn ang="0">
                  <a:pos x="20" y="708"/>
                </a:cxn>
                <a:cxn ang="0">
                  <a:pos x="9" y="806"/>
                </a:cxn>
                <a:cxn ang="0">
                  <a:pos x="2" y="903"/>
                </a:cxn>
                <a:cxn ang="0">
                  <a:pos x="0" y="1000"/>
                </a:cxn>
                <a:cxn ang="0">
                  <a:pos x="1" y="1096"/>
                </a:cxn>
                <a:cxn ang="0">
                  <a:pos x="6" y="1193"/>
                </a:cxn>
                <a:cxn ang="0">
                  <a:pos x="15" y="1288"/>
                </a:cxn>
                <a:cxn ang="0">
                  <a:pos x="53" y="1297"/>
                </a:cxn>
                <a:cxn ang="0">
                  <a:pos x="116" y="1220"/>
                </a:cxn>
                <a:cxn ang="0">
                  <a:pos x="184" y="1147"/>
                </a:cxn>
                <a:cxn ang="0">
                  <a:pos x="256" y="1077"/>
                </a:cxn>
                <a:cxn ang="0">
                  <a:pos x="329" y="1009"/>
                </a:cxn>
                <a:cxn ang="0">
                  <a:pos x="406" y="944"/>
                </a:cxn>
                <a:cxn ang="0">
                  <a:pos x="486" y="883"/>
                </a:cxn>
                <a:cxn ang="0">
                  <a:pos x="567" y="825"/>
                </a:cxn>
                <a:cxn ang="0">
                  <a:pos x="599" y="748"/>
                </a:cxn>
                <a:cxn ang="0">
                  <a:pos x="582" y="650"/>
                </a:cxn>
                <a:cxn ang="0">
                  <a:pos x="569" y="551"/>
                </a:cxn>
                <a:cxn ang="0">
                  <a:pos x="560" y="450"/>
                </a:cxn>
                <a:cxn ang="0">
                  <a:pos x="556" y="351"/>
                </a:cxn>
                <a:cxn ang="0">
                  <a:pos x="556" y="251"/>
                </a:cxn>
                <a:cxn ang="0">
                  <a:pos x="560" y="151"/>
                </a:cxn>
                <a:cxn ang="0">
                  <a:pos x="568" y="51"/>
                </a:cxn>
                <a:cxn ang="0">
                  <a:pos x="574" y="0"/>
                </a:cxn>
                <a:cxn ang="0">
                  <a:pos x="574" y="1"/>
                </a:cxn>
                <a:cxn ang="0">
                  <a:pos x="574" y="0"/>
                </a:cxn>
              </a:cxnLst>
              <a:rect l="0" t="0" r="r" b="b"/>
              <a:pathLst>
                <a:path w="609" h="1337">
                  <a:moveTo>
                    <a:pt x="574" y="1"/>
                  </a:moveTo>
                  <a:lnTo>
                    <a:pt x="573" y="1"/>
                  </a:lnTo>
                  <a:lnTo>
                    <a:pt x="573" y="1"/>
                  </a:lnTo>
                  <a:lnTo>
                    <a:pt x="534" y="32"/>
                  </a:lnTo>
                  <a:lnTo>
                    <a:pt x="498" y="62"/>
                  </a:lnTo>
                  <a:lnTo>
                    <a:pt x="461" y="93"/>
                  </a:lnTo>
                  <a:lnTo>
                    <a:pt x="424" y="124"/>
                  </a:lnTo>
                  <a:lnTo>
                    <a:pt x="388" y="157"/>
                  </a:lnTo>
                  <a:lnTo>
                    <a:pt x="354" y="190"/>
                  </a:lnTo>
                  <a:lnTo>
                    <a:pt x="319" y="225"/>
                  </a:lnTo>
                  <a:lnTo>
                    <a:pt x="286" y="259"/>
                  </a:lnTo>
                  <a:lnTo>
                    <a:pt x="253" y="295"/>
                  </a:lnTo>
                  <a:lnTo>
                    <a:pt x="221" y="332"/>
                  </a:lnTo>
                  <a:lnTo>
                    <a:pt x="190" y="368"/>
                  </a:lnTo>
                  <a:lnTo>
                    <a:pt x="159" y="406"/>
                  </a:lnTo>
                  <a:lnTo>
                    <a:pt x="129" y="444"/>
                  </a:lnTo>
                  <a:lnTo>
                    <a:pt x="100" y="484"/>
                  </a:lnTo>
                  <a:lnTo>
                    <a:pt x="72" y="524"/>
                  </a:lnTo>
                  <a:lnTo>
                    <a:pt x="44" y="564"/>
                  </a:lnTo>
                  <a:lnTo>
                    <a:pt x="35" y="612"/>
                  </a:lnTo>
                  <a:lnTo>
                    <a:pt x="27" y="660"/>
                  </a:lnTo>
                  <a:lnTo>
                    <a:pt x="20" y="708"/>
                  </a:lnTo>
                  <a:lnTo>
                    <a:pt x="14" y="757"/>
                  </a:lnTo>
                  <a:lnTo>
                    <a:pt x="9" y="806"/>
                  </a:lnTo>
                  <a:lnTo>
                    <a:pt x="5" y="854"/>
                  </a:lnTo>
                  <a:lnTo>
                    <a:pt x="2" y="903"/>
                  </a:lnTo>
                  <a:lnTo>
                    <a:pt x="1" y="951"/>
                  </a:lnTo>
                  <a:lnTo>
                    <a:pt x="0" y="1000"/>
                  </a:lnTo>
                  <a:lnTo>
                    <a:pt x="0" y="1047"/>
                  </a:lnTo>
                  <a:lnTo>
                    <a:pt x="1" y="1096"/>
                  </a:lnTo>
                  <a:lnTo>
                    <a:pt x="3" y="1145"/>
                  </a:lnTo>
                  <a:lnTo>
                    <a:pt x="6" y="1193"/>
                  </a:lnTo>
                  <a:lnTo>
                    <a:pt x="9" y="1241"/>
                  </a:lnTo>
                  <a:lnTo>
                    <a:pt x="15" y="1288"/>
                  </a:lnTo>
                  <a:lnTo>
                    <a:pt x="21" y="1337"/>
                  </a:lnTo>
                  <a:lnTo>
                    <a:pt x="53" y="1297"/>
                  </a:lnTo>
                  <a:lnTo>
                    <a:pt x="84" y="1259"/>
                  </a:lnTo>
                  <a:lnTo>
                    <a:pt x="116" y="1220"/>
                  </a:lnTo>
                  <a:lnTo>
                    <a:pt x="150" y="1183"/>
                  </a:lnTo>
                  <a:lnTo>
                    <a:pt x="184" y="1147"/>
                  </a:lnTo>
                  <a:lnTo>
                    <a:pt x="220" y="1111"/>
                  </a:lnTo>
                  <a:lnTo>
                    <a:pt x="256" y="1077"/>
                  </a:lnTo>
                  <a:lnTo>
                    <a:pt x="292" y="1042"/>
                  </a:lnTo>
                  <a:lnTo>
                    <a:pt x="329" y="1009"/>
                  </a:lnTo>
                  <a:lnTo>
                    <a:pt x="367" y="976"/>
                  </a:lnTo>
                  <a:lnTo>
                    <a:pt x="406" y="944"/>
                  </a:lnTo>
                  <a:lnTo>
                    <a:pt x="446" y="914"/>
                  </a:lnTo>
                  <a:lnTo>
                    <a:pt x="486" y="883"/>
                  </a:lnTo>
                  <a:lnTo>
                    <a:pt x="526" y="854"/>
                  </a:lnTo>
                  <a:lnTo>
                    <a:pt x="567" y="825"/>
                  </a:lnTo>
                  <a:lnTo>
                    <a:pt x="609" y="798"/>
                  </a:lnTo>
                  <a:lnTo>
                    <a:pt x="599" y="748"/>
                  </a:lnTo>
                  <a:lnTo>
                    <a:pt x="590" y="699"/>
                  </a:lnTo>
                  <a:lnTo>
                    <a:pt x="582" y="650"/>
                  </a:lnTo>
                  <a:lnTo>
                    <a:pt x="575" y="601"/>
                  </a:lnTo>
                  <a:lnTo>
                    <a:pt x="569" y="551"/>
                  </a:lnTo>
                  <a:lnTo>
                    <a:pt x="564" y="500"/>
                  </a:lnTo>
                  <a:lnTo>
                    <a:pt x="560" y="450"/>
                  </a:lnTo>
                  <a:lnTo>
                    <a:pt x="558" y="401"/>
                  </a:lnTo>
                  <a:lnTo>
                    <a:pt x="556" y="351"/>
                  </a:lnTo>
                  <a:lnTo>
                    <a:pt x="556" y="300"/>
                  </a:lnTo>
                  <a:lnTo>
                    <a:pt x="556" y="251"/>
                  </a:lnTo>
                  <a:lnTo>
                    <a:pt x="557" y="201"/>
                  </a:lnTo>
                  <a:lnTo>
                    <a:pt x="560" y="151"/>
                  </a:lnTo>
                  <a:lnTo>
                    <a:pt x="563" y="101"/>
                  </a:lnTo>
                  <a:lnTo>
                    <a:pt x="568" y="51"/>
                  </a:lnTo>
                  <a:lnTo>
                    <a:pt x="574" y="1"/>
                  </a:lnTo>
                  <a:close/>
                  <a:moveTo>
                    <a:pt x="574" y="0"/>
                  </a:moveTo>
                  <a:lnTo>
                    <a:pt x="574" y="1"/>
                  </a:lnTo>
                  <a:lnTo>
                    <a:pt x="574" y="1"/>
                  </a:lnTo>
                  <a:lnTo>
                    <a:pt x="574" y="0"/>
                  </a:lnTo>
                  <a:lnTo>
                    <a:pt x="574" y="0"/>
                  </a:lnTo>
                  <a:close/>
                </a:path>
              </a:pathLst>
            </a:custGeom>
            <a:solidFill>
              <a:srgbClr val="ED540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Freeform 309"/>
            <p:cNvSpPr>
              <a:spLocks/>
            </p:cNvSpPr>
            <p:nvPr userDrawn="1"/>
          </p:nvSpPr>
          <p:spPr bwMode="auto">
            <a:xfrm>
              <a:off x="3061" y="2936"/>
              <a:ext cx="130" cy="168"/>
            </a:xfrm>
            <a:custGeom>
              <a:avLst/>
              <a:gdLst/>
              <a:ahLst/>
              <a:cxnLst>
                <a:cxn ang="0">
                  <a:pos x="292" y="0"/>
                </a:cxn>
                <a:cxn ang="0">
                  <a:pos x="270" y="30"/>
                </a:cxn>
                <a:cxn ang="0">
                  <a:pos x="249" y="59"/>
                </a:cxn>
                <a:cxn ang="0">
                  <a:pos x="228" y="89"/>
                </a:cxn>
                <a:cxn ang="0">
                  <a:pos x="208" y="119"/>
                </a:cxn>
                <a:cxn ang="0">
                  <a:pos x="188" y="149"/>
                </a:cxn>
                <a:cxn ang="0">
                  <a:pos x="169" y="181"/>
                </a:cxn>
                <a:cxn ang="0">
                  <a:pos x="149" y="212"/>
                </a:cxn>
                <a:cxn ang="0">
                  <a:pos x="131" y="243"/>
                </a:cxn>
                <a:cxn ang="0">
                  <a:pos x="113" y="276"/>
                </a:cxn>
                <a:cxn ang="0">
                  <a:pos x="94" y="308"/>
                </a:cxn>
                <a:cxn ang="0">
                  <a:pos x="78" y="340"/>
                </a:cxn>
                <a:cxn ang="0">
                  <a:pos x="61" y="373"/>
                </a:cxn>
                <a:cxn ang="0">
                  <a:pos x="45" y="406"/>
                </a:cxn>
                <a:cxn ang="0">
                  <a:pos x="29" y="439"/>
                </a:cxn>
                <a:cxn ang="0">
                  <a:pos x="14" y="472"/>
                </a:cxn>
                <a:cxn ang="0">
                  <a:pos x="0" y="505"/>
                </a:cxn>
                <a:cxn ang="0">
                  <a:pos x="48" y="488"/>
                </a:cxn>
                <a:cxn ang="0">
                  <a:pos x="95" y="472"/>
                </a:cxn>
                <a:cxn ang="0">
                  <a:pos x="144" y="457"/>
                </a:cxn>
                <a:cxn ang="0">
                  <a:pos x="192" y="443"/>
                </a:cxn>
                <a:cxn ang="0">
                  <a:pos x="241" y="430"/>
                </a:cxn>
                <a:cxn ang="0">
                  <a:pos x="290" y="417"/>
                </a:cxn>
                <a:cxn ang="0">
                  <a:pos x="339" y="405"/>
                </a:cxn>
                <a:cxn ang="0">
                  <a:pos x="390" y="394"/>
                </a:cxn>
                <a:cxn ang="0">
                  <a:pos x="390" y="394"/>
                </a:cxn>
                <a:cxn ang="0">
                  <a:pos x="391" y="394"/>
                </a:cxn>
                <a:cxn ang="0">
                  <a:pos x="391" y="394"/>
                </a:cxn>
                <a:cxn ang="0">
                  <a:pos x="391" y="394"/>
                </a:cxn>
                <a:cxn ang="0">
                  <a:pos x="391" y="394"/>
                </a:cxn>
                <a:cxn ang="0">
                  <a:pos x="391" y="394"/>
                </a:cxn>
                <a:cxn ang="0">
                  <a:pos x="391" y="394"/>
                </a:cxn>
                <a:cxn ang="0">
                  <a:pos x="375" y="345"/>
                </a:cxn>
                <a:cxn ang="0">
                  <a:pos x="361" y="296"/>
                </a:cxn>
                <a:cxn ang="0">
                  <a:pos x="347" y="248"/>
                </a:cxn>
                <a:cxn ang="0">
                  <a:pos x="334" y="198"/>
                </a:cxn>
                <a:cxn ang="0">
                  <a:pos x="322" y="149"/>
                </a:cxn>
                <a:cxn ang="0">
                  <a:pos x="311" y="100"/>
                </a:cxn>
                <a:cxn ang="0">
                  <a:pos x="300" y="50"/>
                </a:cxn>
                <a:cxn ang="0">
                  <a:pos x="292" y="0"/>
                </a:cxn>
              </a:cxnLst>
              <a:rect l="0" t="0" r="r" b="b"/>
              <a:pathLst>
                <a:path w="391" h="505">
                  <a:moveTo>
                    <a:pt x="292" y="0"/>
                  </a:moveTo>
                  <a:lnTo>
                    <a:pt x="270" y="30"/>
                  </a:lnTo>
                  <a:lnTo>
                    <a:pt x="249" y="59"/>
                  </a:lnTo>
                  <a:lnTo>
                    <a:pt x="228" y="89"/>
                  </a:lnTo>
                  <a:lnTo>
                    <a:pt x="208" y="119"/>
                  </a:lnTo>
                  <a:lnTo>
                    <a:pt x="188" y="149"/>
                  </a:lnTo>
                  <a:lnTo>
                    <a:pt x="169" y="181"/>
                  </a:lnTo>
                  <a:lnTo>
                    <a:pt x="149" y="212"/>
                  </a:lnTo>
                  <a:lnTo>
                    <a:pt x="131" y="243"/>
                  </a:lnTo>
                  <a:lnTo>
                    <a:pt x="113" y="276"/>
                  </a:lnTo>
                  <a:lnTo>
                    <a:pt x="94" y="308"/>
                  </a:lnTo>
                  <a:lnTo>
                    <a:pt x="78" y="340"/>
                  </a:lnTo>
                  <a:lnTo>
                    <a:pt x="61" y="373"/>
                  </a:lnTo>
                  <a:lnTo>
                    <a:pt x="45" y="406"/>
                  </a:lnTo>
                  <a:lnTo>
                    <a:pt x="29" y="439"/>
                  </a:lnTo>
                  <a:lnTo>
                    <a:pt x="14" y="472"/>
                  </a:lnTo>
                  <a:lnTo>
                    <a:pt x="0" y="505"/>
                  </a:lnTo>
                  <a:lnTo>
                    <a:pt x="48" y="488"/>
                  </a:lnTo>
                  <a:lnTo>
                    <a:pt x="95" y="472"/>
                  </a:lnTo>
                  <a:lnTo>
                    <a:pt x="144" y="457"/>
                  </a:lnTo>
                  <a:lnTo>
                    <a:pt x="192" y="443"/>
                  </a:lnTo>
                  <a:lnTo>
                    <a:pt x="241" y="430"/>
                  </a:lnTo>
                  <a:lnTo>
                    <a:pt x="290" y="417"/>
                  </a:lnTo>
                  <a:lnTo>
                    <a:pt x="339" y="405"/>
                  </a:lnTo>
                  <a:lnTo>
                    <a:pt x="390" y="394"/>
                  </a:lnTo>
                  <a:lnTo>
                    <a:pt x="390" y="394"/>
                  </a:lnTo>
                  <a:lnTo>
                    <a:pt x="391" y="394"/>
                  </a:lnTo>
                  <a:lnTo>
                    <a:pt x="391" y="394"/>
                  </a:lnTo>
                  <a:lnTo>
                    <a:pt x="391" y="394"/>
                  </a:lnTo>
                  <a:lnTo>
                    <a:pt x="391" y="394"/>
                  </a:lnTo>
                  <a:lnTo>
                    <a:pt x="391" y="394"/>
                  </a:lnTo>
                  <a:lnTo>
                    <a:pt x="391" y="394"/>
                  </a:lnTo>
                  <a:lnTo>
                    <a:pt x="375" y="345"/>
                  </a:lnTo>
                  <a:lnTo>
                    <a:pt x="361" y="296"/>
                  </a:lnTo>
                  <a:lnTo>
                    <a:pt x="347" y="248"/>
                  </a:lnTo>
                  <a:lnTo>
                    <a:pt x="334" y="198"/>
                  </a:lnTo>
                  <a:lnTo>
                    <a:pt x="322" y="149"/>
                  </a:lnTo>
                  <a:lnTo>
                    <a:pt x="311" y="100"/>
                  </a:lnTo>
                  <a:lnTo>
                    <a:pt x="300" y="50"/>
                  </a:lnTo>
                  <a:lnTo>
                    <a:pt x="292" y="0"/>
                  </a:lnTo>
                  <a:close/>
                </a:path>
              </a:pathLst>
            </a:custGeom>
            <a:solidFill>
              <a:srgbClr val="ED540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Freeform 310"/>
            <p:cNvSpPr>
              <a:spLocks/>
            </p:cNvSpPr>
            <p:nvPr userDrawn="1"/>
          </p:nvSpPr>
          <p:spPr bwMode="auto">
            <a:xfrm>
              <a:off x="3191" y="2685"/>
              <a:ext cx="293" cy="382"/>
            </a:xfrm>
            <a:custGeom>
              <a:avLst/>
              <a:gdLst/>
              <a:ahLst/>
              <a:cxnLst>
                <a:cxn ang="0">
                  <a:pos x="834" y="18"/>
                </a:cxn>
                <a:cxn ang="0">
                  <a:pos x="746" y="58"/>
                </a:cxn>
                <a:cxn ang="0">
                  <a:pos x="661" y="103"/>
                </a:cxn>
                <a:cxn ang="0">
                  <a:pos x="577" y="150"/>
                </a:cxn>
                <a:cxn ang="0">
                  <a:pos x="494" y="201"/>
                </a:cxn>
                <a:cxn ang="0">
                  <a:pos x="414" y="255"/>
                </a:cxn>
                <a:cxn ang="0">
                  <a:pos x="335" y="313"/>
                </a:cxn>
                <a:cxn ang="0">
                  <a:pos x="259" y="375"/>
                </a:cxn>
                <a:cxn ang="0">
                  <a:pos x="201" y="450"/>
                </a:cxn>
                <a:cxn ang="0">
                  <a:pos x="161" y="540"/>
                </a:cxn>
                <a:cxn ang="0">
                  <a:pos x="125" y="630"/>
                </a:cxn>
                <a:cxn ang="0">
                  <a:pos x="94" y="722"/>
                </a:cxn>
                <a:cxn ang="0">
                  <a:pos x="66" y="815"/>
                </a:cxn>
                <a:cxn ang="0">
                  <a:pos x="42" y="909"/>
                </a:cxn>
                <a:cxn ang="0">
                  <a:pos x="23" y="1003"/>
                </a:cxn>
                <a:cxn ang="0">
                  <a:pos x="7" y="1098"/>
                </a:cxn>
                <a:cxn ang="0">
                  <a:pos x="40" y="1116"/>
                </a:cxn>
                <a:cxn ang="0">
                  <a:pos x="122" y="1059"/>
                </a:cxn>
                <a:cxn ang="0">
                  <a:pos x="208" y="1005"/>
                </a:cxn>
                <a:cxn ang="0">
                  <a:pos x="294" y="955"/>
                </a:cxn>
                <a:cxn ang="0">
                  <a:pos x="383" y="910"/>
                </a:cxn>
                <a:cxn ang="0">
                  <a:pos x="473" y="867"/>
                </a:cxn>
                <a:cxn ang="0">
                  <a:pos x="566" y="829"/>
                </a:cxn>
                <a:cxn ang="0">
                  <a:pos x="660" y="795"/>
                </a:cxn>
                <a:cxn ang="0">
                  <a:pos x="711" y="728"/>
                </a:cxn>
                <a:cxn ang="0">
                  <a:pos x="719" y="628"/>
                </a:cxn>
                <a:cxn ang="0">
                  <a:pos x="734" y="529"/>
                </a:cxn>
                <a:cxn ang="0">
                  <a:pos x="751" y="431"/>
                </a:cxn>
                <a:cxn ang="0">
                  <a:pos x="772" y="332"/>
                </a:cxn>
                <a:cxn ang="0">
                  <a:pos x="798" y="236"/>
                </a:cxn>
                <a:cxn ang="0">
                  <a:pos x="827" y="140"/>
                </a:cxn>
                <a:cxn ang="0">
                  <a:pos x="861" y="46"/>
                </a:cxn>
                <a:cxn ang="0">
                  <a:pos x="879" y="0"/>
                </a:cxn>
              </a:cxnLst>
              <a:rect l="0" t="0" r="r" b="b"/>
              <a:pathLst>
                <a:path w="879" h="1146">
                  <a:moveTo>
                    <a:pt x="878" y="0"/>
                  </a:moveTo>
                  <a:lnTo>
                    <a:pt x="834" y="18"/>
                  </a:lnTo>
                  <a:lnTo>
                    <a:pt x="791" y="38"/>
                  </a:lnTo>
                  <a:lnTo>
                    <a:pt x="746" y="58"/>
                  </a:lnTo>
                  <a:lnTo>
                    <a:pt x="703" y="80"/>
                  </a:lnTo>
                  <a:lnTo>
                    <a:pt x="661" y="103"/>
                  </a:lnTo>
                  <a:lnTo>
                    <a:pt x="618" y="125"/>
                  </a:lnTo>
                  <a:lnTo>
                    <a:pt x="577" y="150"/>
                  </a:lnTo>
                  <a:lnTo>
                    <a:pt x="535" y="175"/>
                  </a:lnTo>
                  <a:lnTo>
                    <a:pt x="494" y="201"/>
                  </a:lnTo>
                  <a:lnTo>
                    <a:pt x="454" y="228"/>
                  </a:lnTo>
                  <a:lnTo>
                    <a:pt x="414" y="255"/>
                  </a:lnTo>
                  <a:lnTo>
                    <a:pt x="374" y="284"/>
                  </a:lnTo>
                  <a:lnTo>
                    <a:pt x="335" y="313"/>
                  </a:lnTo>
                  <a:lnTo>
                    <a:pt x="297" y="343"/>
                  </a:lnTo>
                  <a:lnTo>
                    <a:pt x="259" y="375"/>
                  </a:lnTo>
                  <a:lnTo>
                    <a:pt x="223" y="406"/>
                  </a:lnTo>
                  <a:lnTo>
                    <a:pt x="201" y="450"/>
                  </a:lnTo>
                  <a:lnTo>
                    <a:pt x="181" y="495"/>
                  </a:lnTo>
                  <a:lnTo>
                    <a:pt x="161" y="540"/>
                  </a:lnTo>
                  <a:lnTo>
                    <a:pt x="143" y="585"/>
                  </a:lnTo>
                  <a:lnTo>
                    <a:pt x="125" y="630"/>
                  </a:lnTo>
                  <a:lnTo>
                    <a:pt x="109" y="677"/>
                  </a:lnTo>
                  <a:lnTo>
                    <a:pt x="94" y="722"/>
                  </a:lnTo>
                  <a:lnTo>
                    <a:pt x="80" y="769"/>
                  </a:lnTo>
                  <a:lnTo>
                    <a:pt x="66" y="815"/>
                  </a:lnTo>
                  <a:lnTo>
                    <a:pt x="54" y="863"/>
                  </a:lnTo>
                  <a:lnTo>
                    <a:pt x="42" y="909"/>
                  </a:lnTo>
                  <a:lnTo>
                    <a:pt x="33" y="956"/>
                  </a:lnTo>
                  <a:lnTo>
                    <a:pt x="23" y="1003"/>
                  </a:lnTo>
                  <a:lnTo>
                    <a:pt x="14" y="1050"/>
                  </a:lnTo>
                  <a:lnTo>
                    <a:pt x="7" y="1098"/>
                  </a:lnTo>
                  <a:lnTo>
                    <a:pt x="0" y="1146"/>
                  </a:lnTo>
                  <a:lnTo>
                    <a:pt x="40" y="1116"/>
                  </a:lnTo>
                  <a:lnTo>
                    <a:pt x="81" y="1087"/>
                  </a:lnTo>
                  <a:lnTo>
                    <a:pt x="122" y="1059"/>
                  </a:lnTo>
                  <a:lnTo>
                    <a:pt x="164" y="1032"/>
                  </a:lnTo>
                  <a:lnTo>
                    <a:pt x="208" y="1005"/>
                  </a:lnTo>
                  <a:lnTo>
                    <a:pt x="250" y="980"/>
                  </a:lnTo>
                  <a:lnTo>
                    <a:pt x="294" y="955"/>
                  </a:lnTo>
                  <a:lnTo>
                    <a:pt x="338" y="932"/>
                  </a:lnTo>
                  <a:lnTo>
                    <a:pt x="383" y="910"/>
                  </a:lnTo>
                  <a:lnTo>
                    <a:pt x="428" y="887"/>
                  </a:lnTo>
                  <a:lnTo>
                    <a:pt x="473" y="867"/>
                  </a:lnTo>
                  <a:lnTo>
                    <a:pt x="520" y="847"/>
                  </a:lnTo>
                  <a:lnTo>
                    <a:pt x="566" y="829"/>
                  </a:lnTo>
                  <a:lnTo>
                    <a:pt x="613" y="811"/>
                  </a:lnTo>
                  <a:lnTo>
                    <a:pt x="660" y="795"/>
                  </a:lnTo>
                  <a:lnTo>
                    <a:pt x="708" y="778"/>
                  </a:lnTo>
                  <a:lnTo>
                    <a:pt x="711" y="728"/>
                  </a:lnTo>
                  <a:lnTo>
                    <a:pt x="715" y="678"/>
                  </a:lnTo>
                  <a:lnTo>
                    <a:pt x="719" y="628"/>
                  </a:lnTo>
                  <a:lnTo>
                    <a:pt x="726" y="579"/>
                  </a:lnTo>
                  <a:lnTo>
                    <a:pt x="734" y="529"/>
                  </a:lnTo>
                  <a:lnTo>
                    <a:pt x="741" y="479"/>
                  </a:lnTo>
                  <a:lnTo>
                    <a:pt x="751" y="431"/>
                  </a:lnTo>
                  <a:lnTo>
                    <a:pt x="761" y="381"/>
                  </a:lnTo>
                  <a:lnTo>
                    <a:pt x="772" y="332"/>
                  </a:lnTo>
                  <a:lnTo>
                    <a:pt x="784" y="284"/>
                  </a:lnTo>
                  <a:lnTo>
                    <a:pt x="798" y="236"/>
                  </a:lnTo>
                  <a:lnTo>
                    <a:pt x="812" y="188"/>
                  </a:lnTo>
                  <a:lnTo>
                    <a:pt x="827" y="140"/>
                  </a:lnTo>
                  <a:lnTo>
                    <a:pt x="844" y="94"/>
                  </a:lnTo>
                  <a:lnTo>
                    <a:pt x="861" y="46"/>
                  </a:lnTo>
                  <a:lnTo>
                    <a:pt x="879" y="0"/>
                  </a:lnTo>
                  <a:lnTo>
                    <a:pt x="879" y="0"/>
                  </a:lnTo>
                  <a:lnTo>
                    <a:pt x="878" y="0"/>
                  </a:lnTo>
                  <a:close/>
                </a:path>
              </a:pathLst>
            </a:custGeom>
            <a:solidFill>
              <a:srgbClr val="ED540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Freeform 311"/>
            <p:cNvSpPr>
              <a:spLocks/>
            </p:cNvSpPr>
            <p:nvPr userDrawn="1"/>
          </p:nvSpPr>
          <p:spPr bwMode="auto">
            <a:xfrm>
              <a:off x="1436" y="2697"/>
              <a:ext cx="660" cy="898"/>
            </a:xfrm>
            <a:custGeom>
              <a:avLst/>
              <a:gdLst/>
              <a:ahLst/>
              <a:cxnLst>
                <a:cxn ang="0">
                  <a:pos x="606" y="139"/>
                </a:cxn>
                <a:cxn ang="0">
                  <a:pos x="483" y="355"/>
                </a:cxn>
                <a:cxn ang="0">
                  <a:pos x="372" y="579"/>
                </a:cxn>
                <a:cxn ang="0">
                  <a:pos x="274" y="813"/>
                </a:cxn>
                <a:cxn ang="0">
                  <a:pos x="190" y="1055"/>
                </a:cxn>
                <a:cxn ang="0">
                  <a:pos x="120" y="1306"/>
                </a:cxn>
                <a:cxn ang="0">
                  <a:pos x="66" y="1557"/>
                </a:cxn>
                <a:cxn ang="0">
                  <a:pos x="28" y="1809"/>
                </a:cxn>
                <a:cxn ang="0">
                  <a:pos x="7" y="2059"/>
                </a:cxn>
                <a:cxn ang="0">
                  <a:pos x="0" y="2309"/>
                </a:cxn>
                <a:cxn ang="0">
                  <a:pos x="9" y="2557"/>
                </a:cxn>
                <a:cxn ang="0">
                  <a:pos x="99" y="2314"/>
                </a:cxn>
                <a:cxn ang="0">
                  <a:pos x="205" y="2080"/>
                </a:cxn>
                <a:cxn ang="0">
                  <a:pos x="324" y="1853"/>
                </a:cxn>
                <a:cxn ang="0">
                  <a:pos x="457" y="1635"/>
                </a:cxn>
                <a:cxn ang="0">
                  <a:pos x="602" y="1427"/>
                </a:cxn>
                <a:cxn ang="0">
                  <a:pos x="680" y="1532"/>
                </a:cxn>
                <a:cxn ang="0">
                  <a:pos x="736" y="1790"/>
                </a:cxn>
                <a:cxn ang="0">
                  <a:pos x="808" y="2045"/>
                </a:cxn>
                <a:cxn ang="0">
                  <a:pos x="895" y="2295"/>
                </a:cxn>
                <a:cxn ang="0">
                  <a:pos x="998" y="2537"/>
                </a:cxn>
                <a:cxn ang="0">
                  <a:pos x="1115" y="2655"/>
                </a:cxn>
                <a:cxn ang="0">
                  <a:pos x="1233" y="2533"/>
                </a:cxn>
                <a:cxn ang="0">
                  <a:pos x="1358" y="2415"/>
                </a:cxn>
                <a:cxn ang="0">
                  <a:pos x="1486" y="2304"/>
                </a:cxn>
                <a:cxn ang="0">
                  <a:pos x="1620" y="2196"/>
                </a:cxn>
                <a:cxn ang="0">
                  <a:pos x="1759" y="2095"/>
                </a:cxn>
                <a:cxn ang="0">
                  <a:pos x="1784" y="1938"/>
                </a:cxn>
                <a:cxn ang="0">
                  <a:pos x="1818" y="1782"/>
                </a:cxn>
                <a:cxn ang="0">
                  <a:pos x="1859" y="1625"/>
                </a:cxn>
                <a:cxn ang="0">
                  <a:pos x="1906" y="1472"/>
                </a:cxn>
                <a:cxn ang="0">
                  <a:pos x="1960" y="1323"/>
                </a:cxn>
                <a:cxn ang="0">
                  <a:pos x="1932" y="1170"/>
                </a:cxn>
                <a:cxn ang="0">
                  <a:pos x="1867" y="1010"/>
                </a:cxn>
                <a:cxn ang="0">
                  <a:pos x="1809" y="849"/>
                </a:cxn>
                <a:cxn ang="0">
                  <a:pos x="1758" y="686"/>
                </a:cxn>
                <a:cxn ang="0">
                  <a:pos x="1714" y="522"/>
                </a:cxn>
                <a:cxn ang="0">
                  <a:pos x="1615" y="459"/>
                </a:cxn>
                <a:cxn ang="0">
                  <a:pos x="1400" y="615"/>
                </a:cxn>
                <a:cxn ang="0">
                  <a:pos x="1196" y="782"/>
                </a:cxn>
                <a:cxn ang="0">
                  <a:pos x="1002" y="962"/>
                </a:cxn>
                <a:cxn ang="0">
                  <a:pos x="822" y="1155"/>
                </a:cxn>
                <a:cxn ang="0">
                  <a:pos x="653" y="1359"/>
                </a:cxn>
                <a:cxn ang="0">
                  <a:pos x="626" y="1106"/>
                </a:cxn>
                <a:cxn ang="0">
                  <a:pos x="616" y="851"/>
                </a:cxn>
                <a:cxn ang="0">
                  <a:pos x="621" y="595"/>
                </a:cxn>
                <a:cxn ang="0">
                  <a:pos x="642" y="340"/>
                </a:cxn>
                <a:cxn ang="0">
                  <a:pos x="678" y="85"/>
                </a:cxn>
              </a:cxnLst>
              <a:rect l="0" t="0" r="r" b="b"/>
              <a:pathLst>
                <a:path w="1980" h="2696">
                  <a:moveTo>
                    <a:pt x="694" y="0"/>
                  </a:moveTo>
                  <a:lnTo>
                    <a:pt x="649" y="69"/>
                  </a:lnTo>
                  <a:lnTo>
                    <a:pt x="606" y="139"/>
                  </a:lnTo>
                  <a:lnTo>
                    <a:pt x="564" y="209"/>
                  </a:lnTo>
                  <a:lnTo>
                    <a:pt x="523" y="281"/>
                  </a:lnTo>
                  <a:lnTo>
                    <a:pt x="483" y="355"/>
                  </a:lnTo>
                  <a:lnTo>
                    <a:pt x="444" y="428"/>
                  </a:lnTo>
                  <a:lnTo>
                    <a:pt x="407" y="504"/>
                  </a:lnTo>
                  <a:lnTo>
                    <a:pt x="372" y="579"/>
                  </a:lnTo>
                  <a:lnTo>
                    <a:pt x="338" y="657"/>
                  </a:lnTo>
                  <a:lnTo>
                    <a:pt x="305" y="735"/>
                  </a:lnTo>
                  <a:lnTo>
                    <a:pt x="274" y="813"/>
                  </a:lnTo>
                  <a:lnTo>
                    <a:pt x="244" y="893"/>
                  </a:lnTo>
                  <a:lnTo>
                    <a:pt x="216" y="974"/>
                  </a:lnTo>
                  <a:lnTo>
                    <a:pt x="190" y="1055"/>
                  </a:lnTo>
                  <a:lnTo>
                    <a:pt x="165" y="1138"/>
                  </a:lnTo>
                  <a:lnTo>
                    <a:pt x="142" y="1222"/>
                  </a:lnTo>
                  <a:lnTo>
                    <a:pt x="120" y="1306"/>
                  </a:lnTo>
                  <a:lnTo>
                    <a:pt x="100" y="1390"/>
                  </a:lnTo>
                  <a:lnTo>
                    <a:pt x="82" y="1473"/>
                  </a:lnTo>
                  <a:lnTo>
                    <a:pt x="66" y="1557"/>
                  </a:lnTo>
                  <a:lnTo>
                    <a:pt x="52" y="1641"/>
                  </a:lnTo>
                  <a:lnTo>
                    <a:pt x="39" y="1725"/>
                  </a:lnTo>
                  <a:lnTo>
                    <a:pt x="28" y="1809"/>
                  </a:lnTo>
                  <a:lnTo>
                    <a:pt x="19" y="1893"/>
                  </a:lnTo>
                  <a:lnTo>
                    <a:pt x="12" y="1976"/>
                  </a:lnTo>
                  <a:lnTo>
                    <a:pt x="7" y="2059"/>
                  </a:lnTo>
                  <a:lnTo>
                    <a:pt x="3" y="2143"/>
                  </a:lnTo>
                  <a:lnTo>
                    <a:pt x="1" y="2227"/>
                  </a:lnTo>
                  <a:lnTo>
                    <a:pt x="0" y="2309"/>
                  </a:lnTo>
                  <a:lnTo>
                    <a:pt x="1" y="2392"/>
                  </a:lnTo>
                  <a:lnTo>
                    <a:pt x="4" y="2474"/>
                  </a:lnTo>
                  <a:lnTo>
                    <a:pt x="9" y="2557"/>
                  </a:lnTo>
                  <a:lnTo>
                    <a:pt x="38" y="2475"/>
                  </a:lnTo>
                  <a:lnTo>
                    <a:pt x="68" y="2394"/>
                  </a:lnTo>
                  <a:lnTo>
                    <a:pt x="99" y="2314"/>
                  </a:lnTo>
                  <a:lnTo>
                    <a:pt x="133" y="2235"/>
                  </a:lnTo>
                  <a:lnTo>
                    <a:pt x="169" y="2157"/>
                  </a:lnTo>
                  <a:lnTo>
                    <a:pt x="205" y="2080"/>
                  </a:lnTo>
                  <a:lnTo>
                    <a:pt x="243" y="2003"/>
                  </a:lnTo>
                  <a:lnTo>
                    <a:pt x="283" y="1928"/>
                  </a:lnTo>
                  <a:lnTo>
                    <a:pt x="324" y="1853"/>
                  </a:lnTo>
                  <a:lnTo>
                    <a:pt x="367" y="1780"/>
                  </a:lnTo>
                  <a:lnTo>
                    <a:pt x="412" y="1706"/>
                  </a:lnTo>
                  <a:lnTo>
                    <a:pt x="457" y="1635"/>
                  </a:lnTo>
                  <a:lnTo>
                    <a:pt x="503" y="1565"/>
                  </a:lnTo>
                  <a:lnTo>
                    <a:pt x="552" y="1495"/>
                  </a:lnTo>
                  <a:lnTo>
                    <a:pt x="602" y="1427"/>
                  </a:lnTo>
                  <a:lnTo>
                    <a:pt x="653" y="1359"/>
                  </a:lnTo>
                  <a:lnTo>
                    <a:pt x="666" y="1446"/>
                  </a:lnTo>
                  <a:lnTo>
                    <a:pt x="680" y="1532"/>
                  </a:lnTo>
                  <a:lnTo>
                    <a:pt x="698" y="1619"/>
                  </a:lnTo>
                  <a:lnTo>
                    <a:pt x="716" y="1705"/>
                  </a:lnTo>
                  <a:lnTo>
                    <a:pt x="736" y="1790"/>
                  </a:lnTo>
                  <a:lnTo>
                    <a:pt x="758" y="1876"/>
                  </a:lnTo>
                  <a:lnTo>
                    <a:pt x="782" y="1961"/>
                  </a:lnTo>
                  <a:lnTo>
                    <a:pt x="808" y="2045"/>
                  </a:lnTo>
                  <a:lnTo>
                    <a:pt x="835" y="2128"/>
                  </a:lnTo>
                  <a:lnTo>
                    <a:pt x="864" y="2211"/>
                  </a:lnTo>
                  <a:lnTo>
                    <a:pt x="895" y="2295"/>
                  </a:lnTo>
                  <a:lnTo>
                    <a:pt x="928" y="2377"/>
                  </a:lnTo>
                  <a:lnTo>
                    <a:pt x="962" y="2458"/>
                  </a:lnTo>
                  <a:lnTo>
                    <a:pt x="998" y="2537"/>
                  </a:lnTo>
                  <a:lnTo>
                    <a:pt x="1037" y="2617"/>
                  </a:lnTo>
                  <a:lnTo>
                    <a:pt x="1076" y="2696"/>
                  </a:lnTo>
                  <a:lnTo>
                    <a:pt x="1115" y="2655"/>
                  </a:lnTo>
                  <a:lnTo>
                    <a:pt x="1153" y="2614"/>
                  </a:lnTo>
                  <a:lnTo>
                    <a:pt x="1193" y="2573"/>
                  </a:lnTo>
                  <a:lnTo>
                    <a:pt x="1233" y="2533"/>
                  </a:lnTo>
                  <a:lnTo>
                    <a:pt x="1273" y="2493"/>
                  </a:lnTo>
                  <a:lnTo>
                    <a:pt x="1315" y="2454"/>
                  </a:lnTo>
                  <a:lnTo>
                    <a:pt x="1358" y="2415"/>
                  </a:lnTo>
                  <a:lnTo>
                    <a:pt x="1400" y="2378"/>
                  </a:lnTo>
                  <a:lnTo>
                    <a:pt x="1443" y="2341"/>
                  </a:lnTo>
                  <a:lnTo>
                    <a:pt x="1486" y="2304"/>
                  </a:lnTo>
                  <a:lnTo>
                    <a:pt x="1530" y="2268"/>
                  </a:lnTo>
                  <a:lnTo>
                    <a:pt x="1575" y="2232"/>
                  </a:lnTo>
                  <a:lnTo>
                    <a:pt x="1620" y="2196"/>
                  </a:lnTo>
                  <a:lnTo>
                    <a:pt x="1666" y="2163"/>
                  </a:lnTo>
                  <a:lnTo>
                    <a:pt x="1712" y="2128"/>
                  </a:lnTo>
                  <a:lnTo>
                    <a:pt x="1759" y="2095"/>
                  </a:lnTo>
                  <a:lnTo>
                    <a:pt x="1767" y="2043"/>
                  </a:lnTo>
                  <a:lnTo>
                    <a:pt x="1776" y="1991"/>
                  </a:lnTo>
                  <a:lnTo>
                    <a:pt x="1784" y="1938"/>
                  </a:lnTo>
                  <a:lnTo>
                    <a:pt x="1795" y="1887"/>
                  </a:lnTo>
                  <a:lnTo>
                    <a:pt x="1806" y="1835"/>
                  </a:lnTo>
                  <a:lnTo>
                    <a:pt x="1818" y="1782"/>
                  </a:lnTo>
                  <a:lnTo>
                    <a:pt x="1831" y="1730"/>
                  </a:lnTo>
                  <a:lnTo>
                    <a:pt x="1844" y="1678"/>
                  </a:lnTo>
                  <a:lnTo>
                    <a:pt x="1859" y="1625"/>
                  </a:lnTo>
                  <a:lnTo>
                    <a:pt x="1874" y="1575"/>
                  </a:lnTo>
                  <a:lnTo>
                    <a:pt x="1889" y="1523"/>
                  </a:lnTo>
                  <a:lnTo>
                    <a:pt x="1906" y="1472"/>
                  </a:lnTo>
                  <a:lnTo>
                    <a:pt x="1924" y="1422"/>
                  </a:lnTo>
                  <a:lnTo>
                    <a:pt x="1941" y="1373"/>
                  </a:lnTo>
                  <a:lnTo>
                    <a:pt x="1960" y="1323"/>
                  </a:lnTo>
                  <a:lnTo>
                    <a:pt x="1980" y="1274"/>
                  </a:lnTo>
                  <a:lnTo>
                    <a:pt x="1956" y="1222"/>
                  </a:lnTo>
                  <a:lnTo>
                    <a:pt x="1932" y="1170"/>
                  </a:lnTo>
                  <a:lnTo>
                    <a:pt x="1909" y="1117"/>
                  </a:lnTo>
                  <a:lnTo>
                    <a:pt x="1888" y="1064"/>
                  </a:lnTo>
                  <a:lnTo>
                    <a:pt x="1867" y="1010"/>
                  </a:lnTo>
                  <a:lnTo>
                    <a:pt x="1847" y="957"/>
                  </a:lnTo>
                  <a:lnTo>
                    <a:pt x="1827" y="903"/>
                  </a:lnTo>
                  <a:lnTo>
                    <a:pt x="1809" y="849"/>
                  </a:lnTo>
                  <a:lnTo>
                    <a:pt x="1792" y="795"/>
                  </a:lnTo>
                  <a:lnTo>
                    <a:pt x="1774" y="741"/>
                  </a:lnTo>
                  <a:lnTo>
                    <a:pt x="1758" y="686"/>
                  </a:lnTo>
                  <a:lnTo>
                    <a:pt x="1743" y="631"/>
                  </a:lnTo>
                  <a:lnTo>
                    <a:pt x="1728" y="577"/>
                  </a:lnTo>
                  <a:lnTo>
                    <a:pt x="1714" y="522"/>
                  </a:lnTo>
                  <a:lnTo>
                    <a:pt x="1701" y="467"/>
                  </a:lnTo>
                  <a:lnTo>
                    <a:pt x="1688" y="411"/>
                  </a:lnTo>
                  <a:lnTo>
                    <a:pt x="1615" y="459"/>
                  </a:lnTo>
                  <a:lnTo>
                    <a:pt x="1541" y="510"/>
                  </a:lnTo>
                  <a:lnTo>
                    <a:pt x="1470" y="561"/>
                  </a:lnTo>
                  <a:lnTo>
                    <a:pt x="1400" y="615"/>
                  </a:lnTo>
                  <a:lnTo>
                    <a:pt x="1331" y="669"/>
                  </a:lnTo>
                  <a:lnTo>
                    <a:pt x="1263" y="725"/>
                  </a:lnTo>
                  <a:lnTo>
                    <a:pt x="1196" y="782"/>
                  </a:lnTo>
                  <a:lnTo>
                    <a:pt x="1130" y="842"/>
                  </a:lnTo>
                  <a:lnTo>
                    <a:pt x="1066" y="901"/>
                  </a:lnTo>
                  <a:lnTo>
                    <a:pt x="1002" y="962"/>
                  </a:lnTo>
                  <a:lnTo>
                    <a:pt x="941" y="1025"/>
                  </a:lnTo>
                  <a:lnTo>
                    <a:pt x="880" y="1090"/>
                  </a:lnTo>
                  <a:lnTo>
                    <a:pt x="822" y="1155"/>
                  </a:lnTo>
                  <a:lnTo>
                    <a:pt x="765" y="1222"/>
                  </a:lnTo>
                  <a:lnTo>
                    <a:pt x="709" y="1290"/>
                  </a:lnTo>
                  <a:lnTo>
                    <a:pt x="653" y="1359"/>
                  </a:lnTo>
                  <a:lnTo>
                    <a:pt x="643" y="1274"/>
                  </a:lnTo>
                  <a:lnTo>
                    <a:pt x="634" y="1190"/>
                  </a:lnTo>
                  <a:lnTo>
                    <a:pt x="626" y="1106"/>
                  </a:lnTo>
                  <a:lnTo>
                    <a:pt x="621" y="1021"/>
                  </a:lnTo>
                  <a:lnTo>
                    <a:pt x="618" y="937"/>
                  </a:lnTo>
                  <a:lnTo>
                    <a:pt x="616" y="851"/>
                  </a:lnTo>
                  <a:lnTo>
                    <a:pt x="616" y="766"/>
                  </a:lnTo>
                  <a:lnTo>
                    <a:pt x="617" y="681"/>
                  </a:lnTo>
                  <a:lnTo>
                    <a:pt x="621" y="595"/>
                  </a:lnTo>
                  <a:lnTo>
                    <a:pt x="625" y="510"/>
                  </a:lnTo>
                  <a:lnTo>
                    <a:pt x="633" y="425"/>
                  </a:lnTo>
                  <a:lnTo>
                    <a:pt x="642" y="340"/>
                  </a:lnTo>
                  <a:lnTo>
                    <a:pt x="652" y="254"/>
                  </a:lnTo>
                  <a:lnTo>
                    <a:pt x="664" y="169"/>
                  </a:lnTo>
                  <a:lnTo>
                    <a:pt x="678" y="85"/>
                  </a:lnTo>
                  <a:lnTo>
                    <a:pt x="694" y="0"/>
                  </a:lnTo>
                  <a:close/>
                </a:path>
              </a:pathLst>
            </a:custGeom>
            <a:solidFill>
              <a:srgbClr val="ED750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Freeform 312"/>
            <p:cNvSpPr>
              <a:spLocks/>
            </p:cNvSpPr>
            <p:nvPr userDrawn="1"/>
          </p:nvSpPr>
          <p:spPr bwMode="auto">
            <a:xfrm>
              <a:off x="1439" y="3150"/>
              <a:ext cx="355" cy="840"/>
            </a:xfrm>
            <a:custGeom>
              <a:avLst/>
              <a:gdLst/>
              <a:ahLst/>
              <a:cxnLst>
                <a:cxn ang="0">
                  <a:pos x="593" y="68"/>
                </a:cxn>
                <a:cxn ang="0">
                  <a:pos x="494" y="206"/>
                </a:cxn>
                <a:cxn ang="0">
                  <a:pos x="403" y="347"/>
                </a:cxn>
                <a:cxn ang="0">
                  <a:pos x="315" y="494"/>
                </a:cxn>
                <a:cxn ang="0">
                  <a:pos x="234" y="644"/>
                </a:cxn>
                <a:cxn ang="0">
                  <a:pos x="160" y="798"/>
                </a:cxn>
                <a:cxn ang="0">
                  <a:pos x="90" y="955"/>
                </a:cxn>
                <a:cxn ang="0">
                  <a:pos x="29" y="1116"/>
                </a:cxn>
                <a:cxn ang="0">
                  <a:pos x="6" y="1283"/>
                </a:cxn>
                <a:cxn ang="0">
                  <a:pos x="26" y="1455"/>
                </a:cxn>
                <a:cxn ang="0">
                  <a:pos x="50" y="1624"/>
                </a:cxn>
                <a:cxn ang="0">
                  <a:pos x="83" y="1792"/>
                </a:cxn>
                <a:cxn ang="0">
                  <a:pos x="123" y="1958"/>
                </a:cxn>
                <a:cxn ang="0">
                  <a:pos x="168" y="2122"/>
                </a:cxn>
                <a:cxn ang="0">
                  <a:pos x="221" y="2283"/>
                </a:cxn>
                <a:cxn ang="0">
                  <a:pos x="280" y="2441"/>
                </a:cxn>
                <a:cxn ang="0">
                  <a:pos x="347" y="2439"/>
                </a:cxn>
                <a:cxn ang="0">
                  <a:pos x="422" y="2280"/>
                </a:cxn>
                <a:cxn ang="0">
                  <a:pos x="504" y="2124"/>
                </a:cxn>
                <a:cxn ang="0">
                  <a:pos x="593" y="1972"/>
                </a:cxn>
                <a:cxn ang="0">
                  <a:pos x="688" y="1823"/>
                </a:cxn>
                <a:cxn ang="0">
                  <a:pos x="788" y="1679"/>
                </a:cxn>
                <a:cxn ang="0">
                  <a:pos x="895" y="1539"/>
                </a:cxn>
                <a:cxn ang="0">
                  <a:pos x="1008" y="1403"/>
                </a:cxn>
                <a:cxn ang="0">
                  <a:pos x="1028" y="1258"/>
                </a:cxn>
                <a:cxn ang="0">
                  <a:pos x="953" y="1099"/>
                </a:cxn>
                <a:cxn ang="0">
                  <a:pos x="886" y="936"/>
                </a:cxn>
                <a:cxn ang="0">
                  <a:pos x="826" y="769"/>
                </a:cxn>
                <a:cxn ang="0">
                  <a:pos x="773" y="602"/>
                </a:cxn>
                <a:cxn ang="0">
                  <a:pos x="727" y="431"/>
                </a:cxn>
                <a:cxn ang="0">
                  <a:pos x="689" y="260"/>
                </a:cxn>
                <a:cxn ang="0">
                  <a:pos x="657" y="87"/>
                </a:cxn>
              </a:cxnLst>
              <a:rect l="0" t="0" r="r" b="b"/>
              <a:pathLst>
                <a:path w="1067" h="2520">
                  <a:moveTo>
                    <a:pt x="644" y="0"/>
                  </a:moveTo>
                  <a:lnTo>
                    <a:pt x="593" y="68"/>
                  </a:lnTo>
                  <a:lnTo>
                    <a:pt x="543" y="136"/>
                  </a:lnTo>
                  <a:lnTo>
                    <a:pt x="494" y="206"/>
                  </a:lnTo>
                  <a:lnTo>
                    <a:pt x="448" y="276"/>
                  </a:lnTo>
                  <a:lnTo>
                    <a:pt x="403" y="347"/>
                  </a:lnTo>
                  <a:lnTo>
                    <a:pt x="358" y="421"/>
                  </a:lnTo>
                  <a:lnTo>
                    <a:pt x="315" y="494"/>
                  </a:lnTo>
                  <a:lnTo>
                    <a:pt x="274" y="569"/>
                  </a:lnTo>
                  <a:lnTo>
                    <a:pt x="234" y="644"/>
                  </a:lnTo>
                  <a:lnTo>
                    <a:pt x="196" y="721"/>
                  </a:lnTo>
                  <a:lnTo>
                    <a:pt x="160" y="798"/>
                  </a:lnTo>
                  <a:lnTo>
                    <a:pt x="124" y="876"/>
                  </a:lnTo>
                  <a:lnTo>
                    <a:pt x="90" y="955"/>
                  </a:lnTo>
                  <a:lnTo>
                    <a:pt x="59" y="1035"/>
                  </a:lnTo>
                  <a:lnTo>
                    <a:pt x="29" y="1116"/>
                  </a:lnTo>
                  <a:lnTo>
                    <a:pt x="0" y="1198"/>
                  </a:lnTo>
                  <a:lnTo>
                    <a:pt x="6" y="1283"/>
                  </a:lnTo>
                  <a:lnTo>
                    <a:pt x="15" y="1370"/>
                  </a:lnTo>
                  <a:lnTo>
                    <a:pt x="26" y="1455"/>
                  </a:lnTo>
                  <a:lnTo>
                    <a:pt x="37" y="1539"/>
                  </a:lnTo>
                  <a:lnTo>
                    <a:pt x="50" y="1624"/>
                  </a:lnTo>
                  <a:lnTo>
                    <a:pt x="66" y="1708"/>
                  </a:lnTo>
                  <a:lnTo>
                    <a:pt x="83" y="1792"/>
                  </a:lnTo>
                  <a:lnTo>
                    <a:pt x="102" y="1875"/>
                  </a:lnTo>
                  <a:lnTo>
                    <a:pt x="123" y="1958"/>
                  </a:lnTo>
                  <a:lnTo>
                    <a:pt x="144" y="2040"/>
                  </a:lnTo>
                  <a:lnTo>
                    <a:pt x="168" y="2122"/>
                  </a:lnTo>
                  <a:lnTo>
                    <a:pt x="194" y="2203"/>
                  </a:lnTo>
                  <a:lnTo>
                    <a:pt x="221" y="2283"/>
                  </a:lnTo>
                  <a:lnTo>
                    <a:pt x="250" y="2363"/>
                  </a:lnTo>
                  <a:lnTo>
                    <a:pt x="280" y="2441"/>
                  </a:lnTo>
                  <a:lnTo>
                    <a:pt x="313" y="2520"/>
                  </a:lnTo>
                  <a:lnTo>
                    <a:pt x="347" y="2439"/>
                  </a:lnTo>
                  <a:lnTo>
                    <a:pt x="384" y="2359"/>
                  </a:lnTo>
                  <a:lnTo>
                    <a:pt x="422" y="2280"/>
                  </a:lnTo>
                  <a:lnTo>
                    <a:pt x="463" y="2202"/>
                  </a:lnTo>
                  <a:lnTo>
                    <a:pt x="504" y="2124"/>
                  </a:lnTo>
                  <a:lnTo>
                    <a:pt x="547" y="2047"/>
                  </a:lnTo>
                  <a:lnTo>
                    <a:pt x="593" y="1972"/>
                  </a:lnTo>
                  <a:lnTo>
                    <a:pt x="639" y="1897"/>
                  </a:lnTo>
                  <a:lnTo>
                    <a:pt x="688" y="1823"/>
                  </a:lnTo>
                  <a:lnTo>
                    <a:pt x="737" y="1751"/>
                  </a:lnTo>
                  <a:lnTo>
                    <a:pt x="788" y="1679"/>
                  </a:lnTo>
                  <a:lnTo>
                    <a:pt x="841" y="1608"/>
                  </a:lnTo>
                  <a:lnTo>
                    <a:pt x="895" y="1539"/>
                  </a:lnTo>
                  <a:lnTo>
                    <a:pt x="951" y="1471"/>
                  </a:lnTo>
                  <a:lnTo>
                    <a:pt x="1008" y="1403"/>
                  </a:lnTo>
                  <a:lnTo>
                    <a:pt x="1067" y="1337"/>
                  </a:lnTo>
                  <a:lnTo>
                    <a:pt x="1028" y="1258"/>
                  </a:lnTo>
                  <a:lnTo>
                    <a:pt x="989" y="1178"/>
                  </a:lnTo>
                  <a:lnTo>
                    <a:pt x="953" y="1099"/>
                  </a:lnTo>
                  <a:lnTo>
                    <a:pt x="919" y="1018"/>
                  </a:lnTo>
                  <a:lnTo>
                    <a:pt x="886" y="936"/>
                  </a:lnTo>
                  <a:lnTo>
                    <a:pt x="855" y="852"/>
                  </a:lnTo>
                  <a:lnTo>
                    <a:pt x="826" y="769"/>
                  </a:lnTo>
                  <a:lnTo>
                    <a:pt x="799" y="686"/>
                  </a:lnTo>
                  <a:lnTo>
                    <a:pt x="773" y="602"/>
                  </a:lnTo>
                  <a:lnTo>
                    <a:pt x="749" y="517"/>
                  </a:lnTo>
                  <a:lnTo>
                    <a:pt x="727" y="431"/>
                  </a:lnTo>
                  <a:lnTo>
                    <a:pt x="707" y="346"/>
                  </a:lnTo>
                  <a:lnTo>
                    <a:pt x="689" y="260"/>
                  </a:lnTo>
                  <a:lnTo>
                    <a:pt x="671" y="173"/>
                  </a:lnTo>
                  <a:lnTo>
                    <a:pt x="657" y="87"/>
                  </a:lnTo>
                  <a:lnTo>
                    <a:pt x="644" y="0"/>
                  </a:lnTo>
                  <a:close/>
                </a:path>
              </a:pathLst>
            </a:custGeom>
            <a:solidFill>
              <a:srgbClr val="ED540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Freeform 313"/>
            <p:cNvSpPr>
              <a:spLocks/>
            </p:cNvSpPr>
            <p:nvPr userDrawn="1"/>
          </p:nvSpPr>
          <p:spPr bwMode="auto">
            <a:xfrm>
              <a:off x="2022" y="3121"/>
              <a:ext cx="170" cy="274"/>
            </a:xfrm>
            <a:custGeom>
              <a:avLst/>
              <a:gdLst/>
              <a:ahLst/>
              <a:cxnLst>
                <a:cxn ang="0">
                  <a:pos x="221" y="0"/>
                </a:cxn>
                <a:cxn ang="0">
                  <a:pos x="201" y="49"/>
                </a:cxn>
                <a:cxn ang="0">
                  <a:pos x="182" y="99"/>
                </a:cxn>
                <a:cxn ang="0">
                  <a:pos x="165" y="148"/>
                </a:cxn>
                <a:cxn ang="0">
                  <a:pos x="147" y="198"/>
                </a:cxn>
                <a:cxn ang="0">
                  <a:pos x="130" y="249"/>
                </a:cxn>
                <a:cxn ang="0">
                  <a:pos x="115" y="301"/>
                </a:cxn>
                <a:cxn ang="0">
                  <a:pos x="100" y="351"/>
                </a:cxn>
                <a:cxn ang="0">
                  <a:pos x="85" y="404"/>
                </a:cxn>
                <a:cxn ang="0">
                  <a:pos x="72" y="456"/>
                </a:cxn>
                <a:cxn ang="0">
                  <a:pos x="59" y="508"/>
                </a:cxn>
                <a:cxn ang="0">
                  <a:pos x="47" y="561"/>
                </a:cxn>
                <a:cxn ang="0">
                  <a:pos x="36" y="613"/>
                </a:cxn>
                <a:cxn ang="0">
                  <a:pos x="25" y="664"/>
                </a:cxn>
                <a:cxn ang="0">
                  <a:pos x="17" y="717"/>
                </a:cxn>
                <a:cxn ang="0">
                  <a:pos x="8" y="769"/>
                </a:cxn>
                <a:cxn ang="0">
                  <a:pos x="0" y="821"/>
                </a:cxn>
                <a:cxn ang="0">
                  <a:pos x="61" y="780"/>
                </a:cxn>
                <a:cxn ang="0">
                  <a:pos x="122" y="739"/>
                </a:cxn>
                <a:cxn ang="0">
                  <a:pos x="185" y="699"/>
                </a:cxn>
                <a:cxn ang="0">
                  <a:pos x="248" y="661"/>
                </a:cxn>
                <a:cxn ang="0">
                  <a:pos x="312" y="623"/>
                </a:cxn>
                <a:cxn ang="0">
                  <a:pos x="377" y="587"/>
                </a:cxn>
                <a:cxn ang="0">
                  <a:pos x="443" y="552"/>
                </a:cxn>
                <a:cxn ang="0">
                  <a:pos x="509" y="518"/>
                </a:cxn>
                <a:cxn ang="0">
                  <a:pos x="469" y="455"/>
                </a:cxn>
                <a:cxn ang="0">
                  <a:pos x="429" y="391"/>
                </a:cxn>
                <a:cxn ang="0">
                  <a:pos x="391" y="328"/>
                </a:cxn>
                <a:cxn ang="0">
                  <a:pos x="355" y="263"/>
                </a:cxn>
                <a:cxn ang="0">
                  <a:pos x="319" y="198"/>
                </a:cxn>
                <a:cxn ang="0">
                  <a:pos x="285" y="132"/>
                </a:cxn>
                <a:cxn ang="0">
                  <a:pos x="252" y="66"/>
                </a:cxn>
                <a:cxn ang="0">
                  <a:pos x="221" y="0"/>
                </a:cxn>
              </a:cxnLst>
              <a:rect l="0" t="0" r="r" b="b"/>
              <a:pathLst>
                <a:path w="509" h="821">
                  <a:moveTo>
                    <a:pt x="221" y="0"/>
                  </a:moveTo>
                  <a:lnTo>
                    <a:pt x="201" y="49"/>
                  </a:lnTo>
                  <a:lnTo>
                    <a:pt x="182" y="99"/>
                  </a:lnTo>
                  <a:lnTo>
                    <a:pt x="165" y="148"/>
                  </a:lnTo>
                  <a:lnTo>
                    <a:pt x="147" y="198"/>
                  </a:lnTo>
                  <a:lnTo>
                    <a:pt x="130" y="249"/>
                  </a:lnTo>
                  <a:lnTo>
                    <a:pt x="115" y="301"/>
                  </a:lnTo>
                  <a:lnTo>
                    <a:pt x="100" y="351"/>
                  </a:lnTo>
                  <a:lnTo>
                    <a:pt x="85" y="404"/>
                  </a:lnTo>
                  <a:lnTo>
                    <a:pt x="72" y="456"/>
                  </a:lnTo>
                  <a:lnTo>
                    <a:pt x="59" y="508"/>
                  </a:lnTo>
                  <a:lnTo>
                    <a:pt x="47" y="561"/>
                  </a:lnTo>
                  <a:lnTo>
                    <a:pt x="36" y="613"/>
                  </a:lnTo>
                  <a:lnTo>
                    <a:pt x="25" y="664"/>
                  </a:lnTo>
                  <a:lnTo>
                    <a:pt x="17" y="717"/>
                  </a:lnTo>
                  <a:lnTo>
                    <a:pt x="8" y="769"/>
                  </a:lnTo>
                  <a:lnTo>
                    <a:pt x="0" y="821"/>
                  </a:lnTo>
                  <a:lnTo>
                    <a:pt x="61" y="780"/>
                  </a:lnTo>
                  <a:lnTo>
                    <a:pt x="122" y="739"/>
                  </a:lnTo>
                  <a:lnTo>
                    <a:pt x="185" y="699"/>
                  </a:lnTo>
                  <a:lnTo>
                    <a:pt x="248" y="661"/>
                  </a:lnTo>
                  <a:lnTo>
                    <a:pt x="312" y="623"/>
                  </a:lnTo>
                  <a:lnTo>
                    <a:pt x="377" y="587"/>
                  </a:lnTo>
                  <a:lnTo>
                    <a:pt x="443" y="552"/>
                  </a:lnTo>
                  <a:lnTo>
                    <a:pt x="509" y="518"/>
                  </a:lnTo>
                  <a:lnTo>
                    <a:pt x="469" y="455"/>
                  </a:lnTo>
                  <a:lnTo>
                    <a:pt x="429" y="391"/>
                  </a:lnTo>
                  <a:lnTo>
                    <a:pt x="391" y="328"/>
                  </a:lnTo>
                  <a:lnTo>
                    <a:pt x="355" y="263"/>
                  </a:lnTo>
                  <a:lnTo>
                    <a:pt x="319" y="198"/>
                  </a:lnTo>
                  <a:lnTo>
                    <a:pt x="285" y="132"/>
                  </a:lnTo>
                  <a:lnTo>
                    <a:pt x="252" y="66"/>
                  </a:lnTo>
                  <a:lnTo>
                    <a:pt x="221" y="0"/>
                  </a:lnTo>
                  <a:close/>
                </a:path>
              </a:pathLst>
            </a:custGeom>
            <a:solidFill>
              <a:srgbClr val="ED540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Freeform 314"/>
            <p:cNvSpPr>
              <a:spLocks/>
            </p:cNvSpPr>
            <p:nvPr userDrawn="1"/>
          </p:nvSpPr>
          <p:spPr bwMode="auto">
            <a:xfrm>
              <a:off x="1641" y="2367"/>
              <a:ext cx="357" cy="783"/>
            </a:xfrm>
            <a:custGeom>
              <a:avLst/>
              <a:gdLst/>
              <a:ahLst/>
              <a:cxnLst>
                <a:cxn ang="0">
                  <a:pos x="944" y="53"/>
                </a:cxn>
                <a:cxn ang="0">
                  <a:pos x="813" y="160"/>
                </a:cxn>
                <a:cxn ang="0">
                  <a:pos x="687" y="274"/>
                </a:cxn>
                <a:cxn ang="0">
                  <a:pos x="564" y="393"/>
                </a:cxn>
                <a:cxn ang="0">
                  <a:pos x="448" y="517"/>
                </a:cxn>
                <a:cxn ang="0">
                  <a:pos x="336" y="645"/>
                </a:cxn>
                <a:cxn ang="0">
                  <a:pos x="229" y="779"/>
                </a:cxn>
                <a:cxn ang="0">
                  <a:pos x="127" y="918"/>
                </a:cxn>
                <a:cxn ang="0">
                  <a:pos x="62" y="1075"/>
                </a:cxn>
                <a:cxn ang="0">
                  <a:pos x="36" y="1244"/>
                </a:cxn>
                <a:cxn ang="0">
                  <a:pos x="17" y="1415"/>
                </a:cxn>
                <a:cxn ang="0">
                  <a:pos x="5" y="1585"/>
                </a:cxn>
                <a:cxn ang="0">
                  <a:pos x="0" y="1756"/>
                </a:cxn>
                <a:cxn ang="0">
                  <a:pos x="2" y="1927"/>
                </a:cxn>
                <a:cxn ang="0">
                  <a:pos x="10" y="2096"/>
                </a:cxn>
                <a:cxn ang="0">
                  <a:pos x="27" y="2264"/>
                </a:cxn>
                <a:cxn ang="0">
                  <a:pos x="93" y="2280"/>
                </a:cxn>
                <a:cxn ang="0">
                  <a:pos x="206" y="2145"/>
                </a:cxn>
                <a:cxn ang="0">
                  <a:pos x="325" y="2015"/>
                </a:cxn>
                <a:cxn ang="0">
                  <a:pos x="450" y="1891"/>
                </a:cxn>
                <a:cxn ang="0">
                  <a:pos x="580" y="1772"/>
                </a:cxn>
                <a:cxn ang="0">
                  <a:pos x="715" y="1659"/>
                </a:cxn>
                <a:cxn ang="0">
                  <a:pos x="854" y="1551"/>
                </a:cxn>
                <a:cxn ang="0">
                  <a:pos x="999" y="1449"/>
                </a:cxn>
                <a:cxn ang="0">
                  <a:pos x="1055" y="1314"/>
                </a:cxn>
                <a:cxn ang="0">
                  <a:pos x="1025" y="1141"/>
                </a:cxn>
                <a:cxn ang="0">
                  <a:pos x="1002" y="966"/>
                </a:cxn>
                <a:cxn ang="0">
                  <a:pos x="987" y="791"/>
                </a:cxn>
                <a:cxn ang="0">
                  <a:pos x="979" y="615"/>
                </a:cxn>
                <a:cxn ang="0">
                  <a:pos x="978" y="439"/>
                </a:cxn>
                <a:cxn ang="0">
                  <a:pos x="986" y="263"/>
                </a:cxn>
                <a:cxn ang="0">
                  <a:pos x="1001" y="87"/>
                </a:cxn>
              </a:cxnLst>
              <a:rect l="0" t="0" r="r" b="b"/>
              <a:pathLst>
                <a:path w="1072" h="2349">
                  <a:moveTo>
                    <a:pt x="1011" y="0"/>
                  </a:moveTo>
                  <a:lnTo>
                    <a:pt x="944" y="53"/>
                  </a:lnTo>
                  <a:lnTo>
                    <a:pt x="878" y="105"/>
                  </a:lnTo>
                  <a:lnTo>
                    <a:pt x="813" y="160"/>
                  </a:lnTo>
                  <a:lnTo>
                    <a:pt x="749" y="216"/>
                  </a:lnTo>
                  <a:lnTo>
                    <a:pt x="687" y="274"/>
                  </a:lnTo>
                  <a:lnTo>
                    <a:pt x="625" y="332"/>
                  </a:lnTo>
                  <a:lnTo>
                    <a:pt x="564" y="393"/>
                  </a:lnTo>
                  <a:lnTo>
                    <a:pt x="506" y="454"/>
                  </a:lnTo>
                  <a:lnTo>
                    <a:pt x="448" y="517"/>
                  </a:lnTo>
                  <a:lnTo>
                    <a:pt x="392" y="580"/>
                  </a:lnTo>
                  <a:lnTo>
                    <a:pt x="336" y="645"/>
                  </a:lnTo>
                  <a:lnTo>
                    <a:pt x="282" y="712"/>
                  </a:lnTo>
                  <a:lnTo>
                    <a:pt x="229" y="779"/>
                  </a:lnTo>
                  <a:lnTo>
                    <a:pt x="178" y="848"/>
                  </a:lnTo>
                  <a:lnTo>
                    <a:pt x="127" y="918"/>
                  </a:lnTo>
                  <a:lnTo>
                    <a:pt x="78" y="990"/>
                  </a:lnTo>
                  <a:lnTo>
                    <a:pt x="62" y="1075"/>
                  </a:lnTo>
                  <a:lnTo>
                    <a:pt x="48" y="1159"/>
                  </a:lnTo>
                  <a:lnTo>
                    <a:pt x="36" y="1244"/>
                  </a:lnTo>
                  <a:lnTo>
                    <a:pt x="26" y="1330"/>
                  </a:lnTo>
                  <a:lnTo>
                    <a:pt x="17" y="1415"/>
                  </a:lnTo>
                  <a:lnTo>
                    <a:pt x="9" y="1500"/>
                  </a:lnTo>
                  <a:lnTo>
                    <a:pt x="5" y="1585"/>
                  </a:lnTo>
                  <a:lnTo>
                    <a:pt x="1" y="1671"/>
                  </a:lnTo>
                  <a:lnTo>
                    <a:pt x="0" y="1756"/>
                  </a:lnTo>
                  <a:lnTo>
                    <a:pt x="0" y="1841"/>
                  </a:lnTo>
                  <a:lnTo>
                    <a:pt x="2" y="1927"/>
                  </a:lnTo>
                  <a:lnTo>
                    <a:pt x="5" y="2011"/>
                  </a:lnTo>
                  <a:lnTo>
                    <a:pt x="10" y="2096"/>
                  </a:lnTo>
                  <a:lnTo>
                    <a:pt x="18" y="2180"/>
                  </a:lnTo>
                  <a:lnTo>
                    <a:pt x="27" y="2264"/>
                  </a:lnTo>
                  <a:lnTo>
                    <a:pt x="37" y="2349"/>
                  </a:lnTo>
                  <a:lnTo>
                    <a:pt x="93" y="2280"/>
                  </a:lnTo>
                  <a:lnTo>
                    <a:pt x="149" y="2212"/>
                  </a:lnTo>
                  <a:lnTo>
                    <a:pt x="206" y="2145"/>
                  </a:lnTo>
                  <a:lnTo>
                    <a:pt x="264" y="2080"/>
                  </a:lnTo>
                  <a:lnTo>
                    <a:pt x="325" y="2015"/>
                  </a:lnTo>
                  <a:lnTo>
                    <a:pt x="386" y="1952"/>
                  </a:lnTo>
                  <a:lnTo>
                    <a:pt x="450" y="1891"/>
                  </a:lnTo>
                  <a:lnTo>
                    <a:pt x="514" y="1832"/>
                  </a:lnTo>
                  <a:lnTo>
                    <a:pt x="580" y="1772"/>
                  </a:lnTo>
                  <a:lnTo>
                    <a:pt x="647" y="1715"/>
                  </a:lnTo>
                  <a:lnTo>
                    <a:pt x="715" y="1659"/>
                  </a:lnTo>
                  <a:lnTo>
                    <a:pt x="784" y="1605"/>
                  </a:lnTo>
                  <a:lnTo>
                    <a:pt x="854" y="1551"/>
                  </a:lnTo>
                  <a:lnTo>
                    <a:pt x="925" y="1500"/>
                  </a:lnTo>
                  <a:lnTo>
                    <a:pt x="999" y="1449"/>
                  </a:lnTo>
                  <a:lnTo>
                    <a:pt x="1072" y="1401"/>
                  </a:lnTo>
                  <a:lnTo>
                    <a:pt x="1055" y="1314"/>
                  </a:lnTo>
                  <a:lnTo>
                    <a:pt x="1039" y="1228"/>
                  </a:lnTo>
                  <a:lnTo>
                    <a:pt x="1025" y="1141"/>
                  </a:lnTo>
                  <a:lnTo>
                    <a:pt x="1012" y="1053"/>
                  </a:lnTo>
                  <a:lnTo>
                    <a:pt x="1002" y="966"/>
                  </a:lnTo>
                  <a:lnTo>
                    <a:pt x="993" y="878"/>
                  </a:lnTo>
                  <a:lnTo>
                    <a:pt x="987" y="791"/>
                  </a:lnTo>
                  <a:lnTo>
                    <a:pt x="981" y="702"/>
                  </a:lnTo>
                  <a:lnTo>
                    <a:pt x="979" y="615"/>
                  </a:lnTo>
                  <a:lnTo>
                    <a:pt x="978" y="526"/>
                  </a:lnTo>
                  <a:lnTo>
                    <a:pt x="978" y="439"/>
                  </a:lnTo>
                  <a:lnTo>
                    <a:pt x="981" y="350"/>
                  </a:lnTo>
                  <a:lnTo>
                    <a:pt x="986" y="263"/>
                  </a:lnTo>
                  <a:lnTo>
                    <a:pt x="992" y="176"/>
                  </a:lnTo>
                  <a:lnTo>
                    <a:pt x="1001" y="87"/>
                  </a:lnTo>
                  <a:lnTo>
                    <a:pt x="1011" y="0"/>
                  </a:lnTo>
                  <a:close/>
                </a:path>
              </a:pathLst>
            </a:custGeom>
            <a:solidFill>
              <a:srgbClr val="ED540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Freeform 315"/>
            <p:cNvSpPr>
              <a:spLocks/>
            </p:cNvSpPr>
            <p:nvPr userDrawn="1"/>
          </p:nvSpPr>
          <p:spPr bwMode="auto">
            <a:xfrm>
              <a:off x="2203" y="2286"/>
              <a:ext cx="617" cy="746"/>
            </a:xfrm>
            <a:custGeom>
              <a:avLst/>
              <a:gdLst/>
              <a:ahLst/>
              <a:cxnLst>
                <a:cxn ang="0">
                  <a:pos x="972" y="115"/>
                </a:cxn>
                <a:cxn ang="0">
                  <a:pos x="881" y="207"/>
                </a:cxn>
                <a:cxn ang="0">
                  <a:pos x="793" y="302"/>
                </a:cxn>
                <a:cxn ang="0">
                  <a:pos x="708" y="401"/>
                </a:cxn>
                <a:cxn ang="0">
                  <a:pos x="627" y="505"/>
                </a:cxn>
                <a:cxn ang="0">
                  <a:pos x="671" y="721"/>
                </a:cxn>
                <a:cxn ang="0">
                  <a:pos x="729" y="937"/>
                </a:cxn>
                <a:cxn ang="0">
                  <a:pos x="699" y="1094"/>
                </a:cxn>
                <a:cxn ang="0">
                  <a:pos x="483" y="1149"/>
                </a:cxn>
                <a:cxn ang="0">
                  <a:pos x="272" y="1215"/>
                </a:cxn>
                <a:cxn ang="0">
                  <a:pos x="169" y="1321"/>
                </a:cxn>
                <a:cxn ang="0">
                  <a:pos x="124" y="1443"/>
                </a:cxn>
                <a:cxn ang="0">
                  <a:pos x="84" y="1566"/>
                </a:cxn>
                <a:cxn ang="0">
                  <a:pos x="48" y="1690"/>
                </a:cxn>
                <a:cxn ang="0">
                  <a:pos x="0" y="1899"/>
                </a:cxn>
                <a:cxn ang="0">
                  <a:pos x="125" y="1725"/>
                </a:cxn>
                <a:cxn ang="0">
                  <a:pos x="259" y="1560"/>
                </a:cxn>
                <a:cxn ang="0">
                  <a:pos x="403" y="1404"/>
                </a:cxn>
                <a:cxn ang="0">
                  <a:pos x="556" y="1257"/>
                </a:cxn>
                <a:cxn ang="0">
                  <a:pos x="717" y="1121"/>
                </a:cxn>
                <a:cxn ang="0">
                  <a:pos x="758" y="1224"/>
                </a:cxn>
                <a:cxn ang="0">
                  <a:pos x="746" y="1442"/>
                </a:cxn>
                <a:cxn ang="0">
                  <a:pos x="749" y="1661"/>
                </a:cxn>
                <a:cxn ang="0">
                  <a:pos x="765" y="1879"/>
                </a:cxn>
                <a:cxn ang="0">
                  <a:pos x="795" y="2096"/>
                </a:cxn>
                <a:cxn ang="0">
                  <a:pos x="864" y="2215"/>
                </a:cxn>
                <a:cxn ang="0">
                  <a:pos x="984" y="2143"/>
                </a:cxn>
                <a:cxn ang="0">
                  <a:pos x="1109" y="2076"/>
                </a:cxn>
                <a:cxn ang="0">
                  <a:pos x="1236" y="2013"/>
                </a:cxn>
                <a:cxn ang="0">
                  <a:pos x="1367" y="1956"/>
                </a:cxn>
                <a:cxn ang="0">
                  <a:pos x="1500" y="1905"/>
                </a:cxn>
                <a:cxn ang="0">
                  <a:pos x="1554" y="1785"/>
                </a:cxn>
                <a:cxn ang="0">
                  <a:pos x="1613" y="1666"/>
                </a:cxn>
                <a:cxn ang="0">
                  <a:pos x="1679" y="1551"/>
                </a:cxn>
                <a:cxn ang="0">
                  <a:pos x="1750" y="1439"/>
                </a:cxn>
                <a:cxn ang="0">
                  <a:pos x="1826" y="1331"/>
                </a:cxn>
                <a:cxn ang="0">
                  <a:pos x="1837" y="1201"/>
                </a:cxn>
                <a:cxn ang="0">
                  <a:pos x="1818" y="1060"/>
                </a:cxn>
                <a:cxn ang="0">
                  <a:pos x="1806" y="919"/>
                </a:cxn>
                <a:cxn ang="0">
                  <a:pos x="1801" y="778"/>
                </a:cxn>
                <a:cxn ang="0">
                  <a:pos x="1801" y="637"/>
                </a:cxn>
                <a:cxn ang="0">
                  <a:pos x="1734" y="565"/>
                </a:cxn>
                <a:cxn ang="0">
                  <a:pos x="1529" y="643"/>
                </a:cxn>
                <a:cxn ang="0">
                  <a:pos x="1330" y="734"/>
                </a:cxn>
                <a:cxn ang="0">
                  <a:pos x="1137" y="836"/>
                </a:cxn>
                <a:cxn ang="0">
                  <a:pos x="951" y="952"/>
                </a:cxn>
                <a:cxn ang="0">
                  <a:pos x="773" y="1079"/>
                </a:cxn>
                <a:cxn ang="0">
                  <a:pos x="805" y="871"/>
                </a:cxn>
                <a:cxn ang="0">
                  <a:pos x="852" y="665"/>
                </a:cxn>
                <a:cxn ang="0">
                  <a:pos x="910" y="461"/>
                </a:cxn>
                <a:cxn ang="0">
                  <a:pos x="981" y="261"/>
                </a:cxn>
                <a:cxn ang="0">
                  <a:pos x="1065" y="65"/>
                </a:cxn>
              </a:cxnLst>
              <a:rect l="0" t="0" r="r" b="b"/>
              <a:pathLst>
                <a:path w="1852" h="2240">
                  <a:moveTo>
                    <a:pt x="1097" y="0"/>
                  </a:moveTo>
                  <a:lnTo>
                    <a:pt x="1033" y="57"/>
                  </a:lnTo>
                  <a:lnTo>
                    <a:pt x="972" y="115"/>
                  </a:lnTo>
                  <a:lnTo>
                    <a:pt x="940" y="145"/>
                  </a:lnTo>
                  <a:lnTo>
                    <a:pt x="910" y="176"/>
                  </a:lnTo>
                  <a:lnTo>
                    <a:pt x="881" y="207"/>
                  </a:lnTo>
                  <a:lnTo>
                    <a:pt x="851" y="238"/>
                  </a:lnTo>
                  <a:lnTo>
                    <a:pt x="821" y="270"/>
                  </a:lnTo>
                  <a:lnTo>
                    <a:pt x="793" y="302"/>
                  </a:lnTo>
                  <a:lnTo>
                    <a:pt x="764" y="335"/>
                  </a:lnTo>
                  <a:lnTo>
                    <a:pt x="736" y="368"/>
                  </a:lnTo>
                  <a:lnTo>
                    <a:pt x="708" y="401"/>
                  </a:lnTo>
                  <a:lnTo>
                    <a:pt x="681" y="436"/>
                  </a:lnTo>
                  <a:lnTo>
                    <a:pt x="654" y="469"/>
                  </a:lnTo>
                  <a:lnTo>
                    <a:pt x="627" y="505"/>
                  </a:lnTo>
                  <a:lnTo>
                    <a:pt x="641" y="577"/>
                  </a:lnTo>
                  <a:lnTo>
                    <a:pt x="655" y="649"/>
                  </a:lnTo>
                  <a:lnTo>
                    <a:pt x="671" y="721"/>
                  </a:lnTo>
                  <a:lnTo>
                    <a:pt x="690" y="793"/>
                  </a:lnTo>
                  <a:lnTo>
                    <a:pt x="708" y="864"/>
                  </a:lnTo>
                  <a:lnTo>
                    <a:pt x="729" y="937"/>
                  </a:lnTo>
                  <a:lnTo>
                    <a:pt x="750" y="1008"/>
                  </a:lnTo>
                  <a:lnTo>
                    <a:pt x="773" y="1078"/>
                  </a:lnTo>
                  <a:lnTo>
                    <a:pt x="699" y="1094"/>
                  </a:lnTo>
                  <a:lnTo>
                    <a:pt x="627" y="1112"/>
                  </a:lnTo>
                  <a:lnTo>
                    <a:pt x="555" y="1130"/>
                  </a:lnTo>
                  <a:lnTo>
                    <a:pt x="483" y="1149"/>
                  </a:lnTo>
                  <a:lnTo>
                    <a:pt x="412" y="1170"/>
                  </a:lnTo>
                  <a:lnTo>
                    <a:pt x="342" y="1193"/>
                  </a:lnTo>
                  <a:lnTo>
                    <a:pt x="272" y="1215"/>
                  </a:lnTo>
                  <a:lnTo>
                    <a:pt x="203" y="1240"/>
                  </a:lnTo>
                  <a:lnTo>
                    <a:pt x="185" y="1280"/>
                  </a:lnTo>
                  <a:lnTo>
                    <a:pt x="169" y="1321"/>
                  </a:lnTo>
                  <a:lnTo>
                    <a:pt x="154" y="1362"/>
                  </a:lnTo>
                  <a:lnTo>
                    <a:pt x="139" y="1402"/>
                  </a:lnTo>
                  <a:lnTo>
                    <a:pt x="124" y="1443"/>
                  </a:lnTo>
                  <a:lnTo>
                    <a:pt x="110" y="1484"/>
                  </a:lnTo>
                  <a:lnTo>
                    <a:pt x="97" y="1525"/>
                  </a:lnTo>
                  <a:lnTo>
                    <a:pt x="84" y="1566"/>
                  </a:lnTo>
                  <a:lnTo>
                    <a:pt x="71" y="1608"/>
                  </a:lnTo>
                  <a:lnTo>
                    <a:pt x="59" y="1649"/>
                  </a:lnTo>
                  <a:lnTo>
                    <a:pt x="48" y="1690"/>
                  </a:lnTo>
                  <a:lnTo>
                    <a:pt x="37" y="1732"/>
                  </a:lnTo>
                  <a:lnTo>
                    <a:pt x="18" y="1815"/>
                  </a:lnTo>
                  <a:lnTo>
                    <a:pt x="0" y="1899"/>
                  </a:lnTo>
                  <a:lnTo>
                    <a:pt x="41" y="1839"/>
                  </a:lnTo>
                  <a:lnTo>
                    <a:pt x="82" y="1781"/>
                  </a:lnTo>
                  <a:lnTo>
                    <a:pt x="125" y="1725"/>
                  </a:lnTo>
                  <a:lnTo>
                    <a:pt x="168" y="1669"/>
                  </a:lnTo>
                  <a:lnTo>
                    <a:pt x="213" y="1614"/>
                  </a:lnTo>
                  <a:lnTo>
                    <a:pt x="259" y="1560"/>
                  </a:lnTo>
                  <a:lnTo>
                    <a:pt x="306" y="1507"/>
                  </a:lnTo>
                  <a:lnTo>
                    <a:pt x="354" y="1455"/>
                  </a:lnTo>
                  <a:lnTo>
                    <a:pt x="403" y="1404"/>
                  </a:lnTo>
                  <a:lnTo>
                    <a:pt x="453" y="1353"/>
                  </a:lnTo>
                  <a:lnTo>
                    <a:pt x="504" y="1305"/>
                  </a:lnTo>
                  <a:lnTo>
                    <a:pt x="556" y="1257"/>
                  </a:lnTo>
                  <a:lnTo>
                    <a:pt x="609" y="1211"/>
                  </a:lnTo>
                  <a:lnTo>
                    <a:pt x="663" y="1166"/>
                  </a:lnTo>
                  <a:lnTo>
                    <a:pt x="717" y="1121"/>
                  </a:lnTo>
                  <a:lnTo>
                    <a:pt x="773" y="1079"/>
                  </a:lnTo>
                  <a:lnTo>
                    <a:pt x="764" y="1152"/>
                  </a:lnTo>
                  <a:lnTo>
                    <a:pt x="758" y="1224"/>
                  </a:lnTo>
                  <a:lnTo>
                    <a:pt x="752" y="1296"/>
                  </a:lnTo>
                  <a:lnTo>
                    <a:pt x="748" y="1370"/>
                  </a:lnTo>
                  <a:lnTo>
                    <a:pt x="746" y="1442"/>
                  </a:lnTo>
                  <a:lnTo>
                    <a:pt x="746" y="1515"/>
                  </a:lnTo>
                  <a:lnTo>
                    <a:pt x="746" y="1588"/>
                  </a:lnTo>
                  <a:lnTo>
                    <a:pt x="749" y="1661"/>
                  </a:lnTo>
                  <a:lnTo>
                    <a:pt x="752" y="1733"/>
                  </a:lnTo>
                  <a:lnTo>
                    <a:pt x="758" y="1807"/>
                  </a:lnTo>
                  <a:lnTo>
                    <a:pt x="765" y="1879"/>
                  </a:lnTo>
                  <a:lnTo>
                    <a:pt x="774" y="1951"/>
                  </a:lnTo>
                  <a:lnTo>
                    <a:pt x="784" y="2024"/>
                  </a:lnTo>
                  <a:lnTo>
                    <a:pt x="795" y="2096"/>
                  </a:lnTo>
                  <a:lnTo>
                    <a:pt x="808" y="2167"/>
                  </a:lnTo>
                  <a:lnTo>
                    <a:pt x="824" y="2240"/>
                  </a:lnTo>
                  <a:lnTo>
                    <a:pt x="864" y="2215"/>
                  </a:lnTo>
                  <a:lnTo>
                    <a:pt x="903" y="2190"/>
                  </a:lnTo>
                  <a:lnTo>
                    <a:pt x="943" y="2165"/>
                  </a:lnTo>
                  <a:lnTo>
                    <a:pt x="984" y="2143"/>
                  </a:lnTo>
                  <a:lnTo>
                    <a:pt x="1026" y="2119"/>
                  </a:lnTo>
                  <a:lnTo>
                    <a:pt x="1067" y="2097"/>
                  </a:lnTo>
                  <a:lnTo>
                    <a:pt x="1109" y="2076"/>
                  </a:lnTo>
                  <a:lnTo>
                    <a:pt x="1151" y="2054"/>
                  </a:lnTo>
                  <a:lnTo>
                    <a:pt x="1193" y="2034"/>
                  </a:lnTo>
                  <a:lnTo>
                    <a:pt x="1236" y="2013"/>
                  </a:lnTo>
                  <a:lnTo>
                    <a:pt x="1279" y="1994"/>
                  </a:lnTo>
                  <a:lnTo>
                    <a:pt x="1323" y="1974"/>
                  </a:lnTo>
                  <a:lnTo>
                    <a:pt x="1367" y="1956"/>
                  </a:lnTo>
                  <a:lnTo>
                    <a:pt x="1411" y="1939"/>
                  </a:lnTo>
                  <a:lnTo>
                    <a:pt x="1455" y="1921"/>
                  </a:lnTo>
                  <a:lnTo>
                    <a:pt x="1500" y="1905"/>
                  </a:lnTo>
                  <a:lnTo>
                    <a:pt x="1517" y="1864"/>
                  </a:lnTo>
                  <a:lnTo>
                    <a:pt x="1535" y="1824"/>
                  </a:lnTo>
                  <a:lnTo>
                    <a:pt x="1554" y="1785"/>
                  </a:lnTo>
                  <a:lnTo>
                    <a:pt x="1573" y="1745"/>
                  </a:lnTo>
                  <a:lnTo>
                    <a:pt x="1593" y="1706"/>
                  </a:lnTo>
                  <a:lnTo>
                    <a:pt x="1613" y="1666"/>
                  </a:lnTo>
                  <a:lnTo>
                    <a:pt x="1635" y="1628"/>
                  </a:lnTo>
                  <a:lnTo>
                    <a:pt x="1657" y="1589"/>
                  </a:lnTo>
                  <a:lnTo>
                    <a:pt x="1679" y="1551"/>
                  </a:lnTo>
                  <a:lnTo>
                    <a:pt x="1703" y="1513"/>
                  </a:lnTo>
                  <a:lnTo>
                    <a:pt x="1726" y="1475"/>
                  </a:lnTo>
                  <a:lnTo>
                    <a:pt x="1750" y="1439"/>
                  </a:lnTo>
                  <a:lnTo>
                    <a:pt x="1775" y="1402"/>
                  </a:lnTo>
                  <a:lnTo>
                    <a:pt x="1800" y="1366"/>
                  </a:lnTo>
                  <a:lnTo>
                    <a:pt x="1826" y="1331"/>
                  </a:lnTo>
                  <a:lnTo>
                    <a:pt x="1852" y="1295"/>
                  </a:lnTo>
                  <a:lnTo>
                    <a:pt x="1843" y="1249"/>
                  </a:lnTo>
                  <a:lnTo>
                    <a:pt x="1837" y="1201"/>
                  </a:lnTo>
                  <a:lnTo>
                    <a:pt x="1830" y="1155"/>
                  </a:lnTo>
                  <a:lnTo>
                    <a:pt x="1824" y="1107"/>
                  </a:lnTo>
                  <a:lnTo>
                    <a:pt x="1818" y="1060"/>
                  </a:lnTo>
                  <a:lnTo>
                    <a:pt x="1814" y="1013"/>
                  </a:lnTo>
                  <a:lnTo>
                    <a:pt x="1810" y="966"/>
                  </a:lnTo>
                  <a:lnTo>
                    <a:pt x="1806" y="919"/>
                  </a:lnTo>
                  <a:lnTo>
                    <a:pt x="1804" y="872"/>
                  </a:lnTo>
                  <a:lnTo>
                    <a:pt x="1802" y="824"/>
                  </a:lnTo>
                  <a:lnTo>
                    <a:pt x="1801" y="778"/>
                  </a:lnTo>
                  <a:lnTo>
                    <a:pt x="1800" y="731"/>
                  </a:lnTo>
                  <a:lnTo>
                    <a:pt x="1800" y="683"/>
                  </a:lnTo>
                  <a:lnTo>
                    <a:pt x="1801" y="637"/>
                  </a:lnTo>
                  <a:lnTo>
                    <a:pt x="1802" y="589"/>
                  </a:lnTo>
                  <a:lnTo>
                    <a:pt x="1803" y="543"/>
                  </a:lnTo>
                  <a:lnTo>
                    <a:pt x="1734" y="565"/>
                  </a:lnTo>
                  <a:lnTo>
                    <a:pt x="1665" y="590"/>
                  </a:lnTo>
                  <a:lnTo>
                    <a:pt x="1597" y="616"/>
                  </a:lnTo>
                  <a:lnTo>
                    <a:pt x="1529" y="643"/>
                  </a:lnTo>
                  <a:lnTo>
                    <a:pt x="1462" y="672"/>
                  </a:lnTo>
                  <a:lnTo>
                    <a:pt x="1396" y="703"/>
                  </a:lnTo>
                  <a:lnTo>
                    <a:pt x="1330" y="734"/>
                  </a:lnTo>
                  <a:lnTo>
                    <a:pt x="1265" y="767"/>
                  </a:lnTo>
                  <a:lnTo>
                    <a:pt x="1200" y="801"/>
                  </a:lnTo>
                  <a:lnTo>
                    <a:pt x="1137" y="836"/>
                  </a:lnTo>
                  <a:lnTo>
                    <a:pt x="1074" y="874"/>
                  </a:lnTo>
                  <a:lnTo>
                    <a:pt x="1013" y="912"/>
                  </a:lnTo>
                  <a:lnTo>
                    <a:pt x="951" y="952"/>
                  </a:lnTo>
                  <a:lnTo>
                    <a:pt x="891" y="993"/>
                  </a:lnTo>
                  <a:lnTo>
                    <a:pt x="831" y="1035"/>
                  </a:lnTo>
                  <a:lnTo>
                    <a:pt x="773" y="1079"/>
                  </a:lnTo>
                  <a:lnTo>
                    <a:pt x="783" y="1009"/>
                  </a:lnTo>
                  <a:lnTo>
                    <a:pt x="793" y="940"/>
                  </a:lnTo>
                  <a:lnTo>
                    <a:pt x="805" y="871"/>
                  </a:lnTo>
                  <a:lnTo>
                    <a:pt x="819" y="802"/>
                  </a:lnTo>
                  <a:lnTo>
                    <a:pt x="834" y="733"/>
                  </a:lnTo>
                  <a:lnTo>
                    <a:pt x="852" y="665"/>
                  </a:lnTo>
                  <a:lnTo>
                    <a:pt x="870" y="597"/>
                  </a:lnTo>
                  <a:lnTo>
                    <a:pt x="889" y="529"/>
                  </a:lnTo>
                  <a:lnTo>
                    <a:pt x="910" y="461"/>
                  </a:lnTo>
                  <a:lnTo>
                    <a:pt x="933" y="394"/>
                  </a:lnTo>
                  <a:lnTo>
                    <a:pt x="956" y="327"/>
                  </a:lnTo>
                  <a:lnTo>
                    <a:pt x="981" y="261"/>
                  </a:lnTo>
                  <a:lnTo>
                    <a:pt x="1008" y="195"/>
                  </a:lnTo>
                  <a:lnTo>
                    <a:pt x="1036" y="129"/>
                  </a:lnTo>
                  <a:lnTo>
                    <a:pt x="1065" y="65"/>
                  </a:lnTo>
                  <a:lnTo>
                    <a:pt x="1097" y="0"/>
                  </a:lnTo>
                  <a:close/>
                </a:path>
              </a:pathLst>
            </a:custGeom>
            <a:solidFill>
              <a:srgbClr val="ED750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" name="Freeform 316"/>
            <p:cNvSpPr>
              <a:spLocks/>
            </p:cNvSpPr>
            <p:nvPr userDrawn="1"/>
          </p:nvSpPr>
          <p:spPr bwMode="auto">
            <a:xfrm>
              <a:off x="2181" y="2645"/>
              <a:ext cx="297" cy="649"/>
            </a:xfrm>
            <a:custGeom>
              <a:avLst/>
              <a:gdLst/>
              <a:ahLst/>
              <a:cxnLst>
                <a:cxn ang="0">
                  <a:pos x="782" y="42"/>
                </a:cxn>
                <a:cxn ang="0">
                  <a:pos x="674" y="132"/>
                </a:cxn>
                <a:cxn ang="0">
                  <a:pos x="569" y="226"/>
                </a:cxn>
                <a:cxn ang="0">
                  <a:pos x="468" y="325"/>
                </a:cxn>
                <a:cxn ang="0">
                  <a:pos x="371" y="428"/>
                </a:cxn>
                <a:cxn ang="0">
                  <a:pos x="278" y="535"/>
                </a:cxn>
                <a:cxn ang="0">
                  <a:pos x="190" y="646"/>
                </a:cxn>
                <a:cxn ang="0">
                  <a:pos x="106" y="760"/>
                </a:cxn>
                <a:cxn ang="0">
                  <a:pos x="52" y="890"/>
                </a:cxn>
                <a:cxn ang="0">
                  <a:pos x="30" y="1031"/>
                </a:cxn>
                <a:cxn ang="0">
                  <a:pos x="14" y="1172"/>
                </a:cxn>
                <a:cxn ang="0">
                  <a:pos x="4" y="1313"/>
                </a:cxn>
                <a:cxn ang="0">
                  <a:pos x="0" y="1454"/>
                </a:cxn>
                <a:cxn ang="0">
                  <a:pos x="2" y="1596"/>
                </a:cxn>
                <a:cxn ang="0">
                  <a:pos x="9" y="1736"/>
                </a:cxn>
                <a:cxn ang="0">
                  <a:pos x="22" y="1875"/>
                </a:cxn>
                <a:cxn ang="0">
                  <a:pos x="76" y="1888"/>
                </a:cxn>
                <a:cxn ang="0">
                  <a:pos x="170" y="1777"/>
                </a:cxn>
                <a:cxn ang="0">
                  <a:pos x="270" y="1669"/>
                </a:cxn>
                <a:cxn ang="0">
                  <a:pos x="373" y="1567"/>
                </a:cxn>
                <a:cxn ang="0">
                  <a:pos x="480" y="1468"/>
                </a:cxn>
                <a:cxn ang="0">
                  <a:pos x="593" y="1374"/>
                </a:cxn>
                <a:cxn ang="0">
                  <a:pos x="708" y="1285"/>
                </a:cxn>
                <a:cxn ang="0">
                  <a:pos x="827" y="1201"/>
                </a:cxn>
                <a:cxn ang="0">
                  <a:pos x="873" y="1088"/>
                </a:cxn>
                <a:cxn ang="0">
                  <a:pos x="849" y="945"/>
                </a:cxn>
                <a:cxn ang="0">
                  <a:pos x="830" y="800"/>
                </a:cxn>
                <a:cxn ang="0">
                  <a:pos x="817" y="654"/>
                </a:cxn>
                <a:cxn ang="0">
                  <a:pos x="811" y="509"/>
                </a:cxn>
                <a:cxn ang="0">
                  <a:pos x="811" y="363"/>
                </a:cxn>
                <a:cxn ang="0">
                  <a:pos x="817" y="217"/>
                </a:cxn>
                <a:cxn ang="0">
                  <a:pos x="829" y="73"/>
                </a:cxn>
              </a:cxnLst>
              <a:rect l="0" t="0" r="r" b="b"/>
              <a:pathLst>
                <a:path w="889" h="1946">
                  <a:moveTo>
                    <a:pt x="838" y="0"/>
                  </a:moveTo>
                  <a:lnTo>
                    <a:pt x="782" y="42"/>
                  </a:lnTo>
                  <a:lnTo>
                    <a:pt x="728" y="87"/>
                  </a:lnTo>
                  <a:lnTo>
                    <a:pt x="674" y="132"/>
                  </a:lnTo>
                  <a:lnTo>
                    <a:pt x="621" y="178"/>
                  </a:lnTo>
                  <a:lnTo>
                    <a:pt x="569" y="226"/>
                  </a:lnTo>
                  <a:lnTo>
                    <a:pt x="518" y="274"/>
                  </a:lnTo>
                  <a:lnTo>
                    <a:pt x="468" y="325"/>
                  </a:lnTo>
                  <a:lnTo>
                    <a:pt x="419" y="376"/>
                  </a:lnTo>
                  <a:lnTo>
                    <a:pt x="371" y="428"/>
                  </a:lnTo>
                  <a:lnTo>
                    <a:pt x="324" y="481"/>
                  </a:lnTo>
                  <a:lnTo>
                    <a:pt x="278" y="535"/>
                  </a:lnTo>
                  <a:lnTo>
                    <a:pt x="233" y="590"/>
                  </a:lnTo>
                  <a:lnTo>
                    <a:pt x="190" y="646"/>
                  </a:lnTo>
                  <a:lnTo>
                    <a:pt x="147" y="702"/>
                  </a:lnTo>
                  <a:lnTo>
                    <a:pt x="106" y="760"/>
                  </a:lnTo>
                  <a:lnTo>
                    <a:pt x="65" y="820"/>
                  </a:lnTo>
                  <a:lnTo>
                    <a:pt x="52" y="890"/>
                  </a:lnTo>
                  <a:lnTo>
                    <a:pt x="40" y="960"/>
                  </a:lnTo>
                  <a:lnTo>
                    <a:pt x="30" y="1031"/>
                  </a:lnTo>
                  <a:lnTo>
                    <a:pt x="21" y="1101"/>
                  </a:lnTo>
                  <a:lnTo>
                    <a:pt x="14" y="1172"/>
                  </a:lnTo>
                  <a:lnTo>
                    <a:pt x="8" y="1243"/>
                  </a:lnTo>
                  <a:lnTo>
                    <a:pt x="4" y="1313"/>
                  </a:lnTo>
                  <a:lnTo>
                    <a:pt x="1" y="1384"/>
                  </a:lnTo>
                  <a:lnTo>
                    <a:pt x="0" y="1454"/>
                  </a:lnTo>
                  <a:lnTo>
                    <a:pt x="0" y="1526"/>
                  </a:lnTo>
                  <a:lnTo>
                    <a:pt x="2" y="1596"/>
                  </a:lnTo>
                  <a:lnTo>
                    <a:pt x="5" y="1666"/>
                  </a:lnTo>
                  <a:lnTo>
                    <a:pt x="9" y="1736"/>
                  </a:lnTo>
                  <a:lnTo>
                    <a:pt x="15" y="1806"/>
                  </a:lnTo>
                  <a:lnTo>
                    <a:pt x="22" y="1875"/>
                  </a:lnTo>
                  <a:lnTo>
                    <a:pt x="31" y="1946"/>
                  </a:lnTo>
                  <a:lnTo>
                    <a:pt x="76" y="1888"/>
                  </a:lnTo>
                  <a:lnTo>
                    <a:pt x="123" y="1832"/>
                  </a:lnTo>
                  <a:lnTo>
                    <a:pt x="170" y="1777"/>
                  </a:lnTo>
                  <a:lnTo>
                    <a:pt x="220" y="1722"/>
                  </a:lnTo>
                  <a:lnTo>
                    <a:pt x="270" y="1669"/>
                  </a:lnTo>
                  <a:lnTo>
                    <a:pt x="320" y="1617"/>
                  </a:lnTo>
                  <a:lnTo>
                    <a:pt x="373" y="1567"/>
                  </a:lnTo>
                  <a:lnTo>
                    <a:pt x="426" y="1517"/>
                  </a:lnTo>
                  <a:lnTo>
                    <a:pt x="480" y="1468"/>
                  </a:lnTo>
                  <a:lnTo>
                    <a:pt x="535" y="1421"/>
                  </a:lnTo>
                  <a:lnTo>
                    <a:pt x="593" y="1374"/>
                  </a:lnTo>
                  <a:lnTo>
                    <a:pt x="650" y="1329"/>
                  </a:lnTo>
                  <a:lnTo>
                    <a:pt x="708" y="1285"/>
                  </a:lnTo>
                  <a:lnTo>
                    <a:pt x="768" y="1242"/>
                  </a:lnTo>
                  <a:lnTo>
                    <a:pt x="827" y="1201"/>
                  </a:lnTo>
                  <a:lnTo>
                    <a:pt x="889" y="1161"/>
                  </a:lnTo>
                  <a:lnTo>
                    <a:pt x="873" y="1088"/>
                  </a:lnTo>
                  <a:lnTo>
                    <a:pt x="860" y="1017"/>
                  </a:lnTo>
                  <a:lnTo>
                    <a:pt x="849" y="945"/>
                  </a:lnTo>
                  <a:lnTo>
                    <a:pt x="839" y="872"/>
                  </a:lnTo>
                  <a:lnTo>
                    <a:pt x="830" y="800"/>
                  </a:lnTo>
                  <a:lnTo>
                    <a:pt x="823" y="728"/>
                  </a:lnTo>
                  <a:lnTo>
                    <a:pt x="817" y="654"/>
                  </a:lnTo>
                  <a:lnTo>
                    <a:pt x="814" y="582"/>
                  </a:lnTo>
                  <a:lnTo>
                    <a:pt x="811" y="509"/>
                  </a:lnTo>
                  <a:lnTo>
                    <a:pt x="811" y="436"/>
                  </a:lnTo>
                  <a:lnTo>
                    <a:pt x="811" y="363"/>
                  </a:lnTo>
                  <a:lnTo>
                    <a:pt x="813" y="291"/>
                  </a:lnTo>
                  <a:lnTo>
                    <a:pt x="817" y="217"/>
                  </a:lnTo>
                  <a:lnTo>
                    <a:pt x="823" y="145"/>
                  </a:lnTo>
                  <a:lnTo>
                    <a:pt x="829" y="73"/>
                  </a:lnTo>
                  <a:lnTo>
                    <a:pt x="838" y="0"/>
                  </a:lnTo>
                  <a:close/>
                </a:path>
              </a:pathLst>
            </a:custGeom>
            <a:solidFill>
              <a:srgbClr val="ED540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" name="Freeform 317"/>
            <p:cNvSpPr>
              <a:spLocks/>
            </p:cNvSpPr>
            <p:nvPr userDrawn="1"/>
          </p:nvSpPr>
          <p:spPr bwMode="auto">
            <a:xfrm>
              <a:off x="2703" y="2717"/>
              <a:ext cx="157" cy="204"/>
            </a:xfrm>
            <a:custGeom>
              <a:avLst/>
              <a:gdLst/>
              <a:ahLst/>
              <a:cxnLst>
                <a:cxn ang="0">
                  <a:pos x="352" y="0"/>
                </a:cxn>
                <a:cxn ang="0">
                  <a:pos x="326" y="36"/>
                </a:cxn>
                <a:cxn ang="0">
                  <a:pos x="300" y="71"/>
                </a:cxn>
                <a:cxn ang="0">
                  <a:pos x="275" y="107"/>
                </a:cxn>
                <a:cxn ang="0">
                  <a:pos x="250" y="144"/>
                </a:cxn>
                <a:cxn ang="0">
                  <a:pos x="226" y="180"/>
                </a:cxn>
                <a:cxn ang="0">
                  <a:pos x="203" y="218"/>
                </a:cxn>
                <a:cxn ang="0">
                  <a:pos x="179" y="256"/>
                </a:cxn>
                <a:cxn ang="0">
                  <a:pos x="157" y="294"/>
                </a:cxn>
                <a:cxn ang="0">
                  <a:pos x="135" y="333"/>
                </a:cxn>
                <a:cxn ang="0">
                  <a:pos x="113" y="371"/>
                </a:cxn>
                <a:cxn ang="0">
                  <a:pos x="93" y="411"/>
                </a:cxn>
                <a:cxn ang="0">
                  <a:pos x="73" y="450"/>
                </a:cxn>
                <a:cxn ang="0">
                  <a:pos x="54" y="490"/>
                </a:cxn>
                <a:cxn ang="0">
                  <a:pos x="35" y="529"/>
                </a:cxn>
                <a:cxn ang="0">
                  <a:pos x="17" y="569"/>
                </a:cxn>
                <a:cxn ang="0">
                  <a:pos x="0" y="610"/>
                </a:cxn>
                <a:cxn ang="0">
                  <a:pos x="57" y="590"/>
                </a:cxn>
                <a:cxn ang="0">
                  <a:pos x="115" y="570"/>
                </a:cxn>
                <a:cxn ang="0">
                  <a:pos x="174" y="552"/>
                </a:cxn>
                <a:cxn ang="0">
                  <a:pos x="232" y="534"/>
                </a:cxn>
                <a:cxn ang="0">
                  <a:pos x="291" y="518"/>
                </a:cxn>
                <a:cxn ang="0">
                  <a:pos x="351" y="503"/>
                </a:cxn>
                <a:cxn ang="0">
                  <a:pos x="411" y="489"/>
                </a:cxn>
                <a:cxn ang="0">
                  <a:pos x="472" y="476"/>
                </a:cxn>
                <a:cxn ang="0">
                  <a:pos x="452" y="417"/>
                </a:cxn>
                <a:cxn ang="0">
                  <a:pos x="435" y="357"/>
                </a:cxn>
                <a:cxn ang="0">
                  <a:pos x="419" y="299"/>
                </a:cxn>
                <a:cxn ang="0">
                  <a:pos x="402" y="240"/>
                </a:cxn>
                <a:cxn ang="0">
                  <a:pos x="388" y="179"/>
                </a:cxn>
                <a:cxn ang="0">
                  <a:pos x="374" y="120"/>
                </a:cxn>
                <a:cxn ang="0">
                  <a:pos x="363" y="61"/>
                </a:cxn>
                <a:cxn ang="0">
                  <a:pos x="352" y="0"/>
                </a:cxn>
              </a:cxnLst>
              <a:rect l="0" t="0" r="r" b="b"/>
              <a:pathLst>
                <a:path w="472" h="610">
                  <a:moveTo>
                    <a:pt x="352" y="0"/>
                  </a:moveTo>
                  <a:lnTo>
                    <a:pt x="326" y="36"/>
                  </a:lnTo>
                  <a:lnTo>
                    <a:pt x="300" y="71"/>
                  </a:lnTo>
                  <a:lnTo>
                    <a:pt x="275" y="107"/>
                  </a:lnTo>
                  <a:lnTo>
                    <a:pt x="250" y="144"/>
                  </a:lnTo>
                  <a:lnTo>
                    <a:pt x="226" y="180"/>
                  </a:lnTo>
                  <a:lnTo>
                    <a:pt x="203" y="218"/>
                  </a:lnTo>
                  <a:lnTo>
                    <a:pt x="179" y="256"/>
                  </a:lnTo>
                  <a:lnTo>
                    <a:pt x="157" y="294"/>
                  </a:lnTo>
                  <a:lnTo>
                    <a:pt x="135" y="333"/>
                  </a:lnTo>
                  <a:lnTo>
                    <a:pt x="113" y="371"/>
                  </a:lnTo>
                  <a:lnTo>
                    <a:pt x="93" y="411"/>
                  </a:lnTo>
                  <a:lnTo>
                    <a:pt x="73" y="450"/>
                  </a:lnTo>
                  <a:lnTo>
                    <a:pt x="54" y="490"/>
                  </a:lnTo>
                  <a:lnTo>
                    <a:pt x="35" y="529"/>
                  </a:lnTo>
                  <a:lnTo>
                    <a:pt x="17" y="569"/>
                  </a:lnTo>
                  <a:lnTo>
                    <a:pt x="0" y="610"/>
                  </a:lnTo>
                  <a:lnTo>
                    <a:pt x="57" y="590"/>
                  </a:lnTo>
                  <a:lnTo>
                    <a:pt x="115" y="570"/>
                  </a:lnTo>
                  <a:lnTo>
                    <a:pt x="174" y="552"/>
                  </a:lnTo>
                  <a:lnTo>
                    <a:pt x="232" y="534"/>
                  </a:lnTo>
                  <a:lnTo>
                    <a:pt x="291" y="518"/>
                  </a:lnTo>
                  <a:lnTo>
                    <a:pt x="351" y="503"/>
                  </a:lnTo>
                  <a:lnTo>
                    <a:pt x="411" y="489"/>
                  </a:lnTo>
                  <a:lnTo>
                    <a:pt x="472" y="476"/>
                  </a:lnTo>
                  <a:lnTo>
                    <a:pt x="452" y="417"/>
                  </a:lnTo>
                  <a:lnTo>
                    <a:pt x="435" y="357"/>
                  </a:lnTo>
                  <a:lnTo>
                    <a:pt x="419" y="299"/>
                  </a:lnTo>
                  <a:lnTo>
                    <a:pt x="402" y="240"/>
                  </a:lnTo>
                  <a:lnTo>
                    <a:pt x="388" y="179"/>
                  </a:lnTo>
                  <a:lnTo>
                    <a:pt x="374" y="120"/>
                  </a:lnTo>
                  <a:lnTo>
                    <a:pt x="363" y="61"/>
                  </a:lnTo>
                  <a:lnTo>
                    <a:pt x="352" y="0"/>
                  </a:lnTo>
                  <a:close/>
                </a:path>
              </a:pathLst>
            </a:custGeom>
            <a:solidFill>
              <a:srgbClr val="ED540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" name="Freeform 318"/>
            <p:cNvSpPr>
              <a:spLocks/>
            </p:cNvSpPr>
            <p:nvPr userDrawn="1"/>
          </p:nvSpPr>
          <p:spPr bwMode="auto">
            <a:xfrm>
              <a:off x="2271" y="2454"/>
              <a:ext cx="190" cy="245"/>
            </a:xfrm>
            <a:custGeom>
              <a:avLst/>
              <a:gdLst/>
              <a:ahLst/>
              <a:cxnLst>
                <a:cxn ang="0">
                  <a:pos x="424" y="0"/>
                </a:cxn>
                <a:cxn ang="0">
                  <a:pos x="393" y="42"/>
                </a:cxn>
                <a:cxn ang="0">
                  <a:pos x="362" y="84"/>
                </a:cxn>
                <a:cxn ang="0">
                  <a:pos x="331" y="128"/>
                </a:cxn>
                <a:cxn ang="0">
                  <a:pos x="302" y="172"/>
                </a:cxn>
                <a:cxn ang="0">
                  <a:pos x="273" y="217"/>
                </a:cxn>
                <a:cxn ang="0">
                  <a:pos x="244" y="262"/>
                </a:cxn>
                <a:cxn ang="0">
                  <a:pos x="217" y="308"/>
                </a:cxn>
                <a:cxn ang="0">
                  <a:pos x="189" y="354"/>
                </a:cxn>
                <a:cxn ang="0">
                  <a:pos x="163" y="402"/>
                </a:cxn>
                <a:cxn ang="0">
                  <a:pos x="137" y="448"/>
                </a:cxn>
                <a:cxn ang="0">
                  <a:pos x="112" y="495"/>
                </a:cxn>
                <a:cxn ang="0">
                  <a:pos x="87" y="543"/>
                </a:cxn>
                <a:cxn ang="0">
                  <a:pos x="64" y="590"/>
                </a:cxn>
                <a:cxn ang="0">
                  <a:pos x="42" y="639"/>
                </a:cxn>
                <a:cxn ang="0">
                  <a:pos x="20" y="687"/>
                </a:cxn>
                <a:cxn ang="0">
                  <a:pos x="0" y="735"/>
                </a:cxn>
                <a:cxn ang="0">
                  <a:pos x="69" y="710"/>
                </a:cxn>
                <a:cxn ang="0">
                  <a:pos x="139" y="688"/>
                </a:cxn>
                <a:cxn ang="0">
                  <a:pos x="209" y="665"/>
                </a:cxn>
                <a:cxn ang="0">
                  <a:pos x="280" y="644"/>
                </a:cxn>
                <a:cxn ang="0">
                  <a:pos x="352" y="625"/>
                </a:cxn>
                <a:cxn ang="0">
                  <a:pos x="424" y="607"/>
                </a:cxn>
                <a:cxn ang="0">
                  <a:pos x="496" y="589"/>
                </a:cxn>
                <a:cxn ang="0">
                  <a:pos x="570" y="573"/>
                </a:cxn>
                <a:cxn ang="0">
                  <a:pos x="547" y="503"/>
                </a:cxn>
                <a:cxn ang="0">
                  <a:pos x="526" y="432"/>
                </a:cxn>
                <a:cxn ang="0">
                  <a:pos x="505" y="359"/>
                </a:cxn>
                <a:cxn ang="0">
                  <a:pos x="487" y="288"/>
                </a:cxn>
                <a:cxn ang="0">
                  <a:pos x="468" y="216"/>
                </a:cxn>
                <a:cxn ang="0">
                  <a:pos x="452" y="144"/>
                </a:cxn>
                <a:cxn ang="0">
                  <a:pos x="438" y="72"/>
                </a:cxn>
                <a:cxn ang="0">
                  <a:pos x="424" y="0"/>
                </a:cxn>
              </a:cxnLst>
              <a:rect l="0" t="0" r="r" b="b"/>
              <a:pathLst>
                <a:path w="570" h="735">
                  <a:moveTo>
                    <a:pt x="424" y="0"/>
                  </a:moveTo>
                  <a:lnTo>
                    <a:pt x="393" y="42"/>
                  </a:lnTo>
                  <a:lnTo>
                    <a:pt x="362" y="84"/>
                  </a:lnTo>
                  <a:lnTo>
                    <a:pt x="331" y="128"/>
                  </a:lnTo>
                  <a:lnTo>
                    <a:pt x="302" y="172"/>
                  </a:lnTo>
                  <a:lnTo>
                    <a:pt x="273" y="217"/>
                  </a:lnTo>
                  <a:lnTo>
                    <a:pt x="244" y="262"/>
                  </a:lnTo>
                  <a:lnTo>
                    <a:pt x="217" y="308"/>
                  </a:lnTo>
                  <a:lnTo>
                    <a:pt x="189" y="354"/>
                  </a:lnTo>
                  <a:lnTo>
                    <a:pt x="163" y="402"/>
                  </a:lnTo>
                  <a:lnTo>
                    <a:pt x="137" y="448"/>
                  </a:lnTo>
                  <a:lnTo>
                    <a:pt x="112" y="495"/>
                  </a:lnTo>
                  <a:lnTo>
                    <a:pt x="87" y="543"/>
                  </a:lnTo>
                  <a:lnTo>
                    <a:pt x="64" y="590"/>
                  </a:lnTo>
                  <a:lnTo>
                    <a:pt x="42" y="639"/>
                  </a:lnTo>
                  <a:lnTo>
                    <a:pt x="20" y="687"/>
                  </a:lnTo>
                  <a:lnTo>
                    <a:pt x="0" y="735"/>
                  </a:lnTo>
                  <a:lnTo>
                    <a:pt x="69" y="710"/>
                  </a:lnTo>
                  <a:lnTo>
                    <a:pt x="139" y="688"/>
                  </a:lnTo>
                  <a:lnTo>
                    <a:pt x="209" y="665"/>
                  </a:lnTo>
                  <a:lnTo>
                    <a:pt x="280" y="644"/>
                  </a:lnTo>
                  <a:lnTo>
                    <a:pt x="352" y="625"/>
                  </a:lnTo>
                  <a:lnTo>
                    <a:pt x="424" y="607"/>
                  </a:lnTo>
                  <a:lnTo>
                    <a:pt x="496" y="589"/>
                  </a:lnTo>
                  <a:lnTo>
                    <a:pt x="570" y="573"/>
                  </a:lnTo>
                  <a:lnTo>
                    <a:pt x="547" y="503"/>
                  </a:lnTo>
                  <a:lnTo>
                    <a:pt x="526" y="432"/>
                  </a:lnTo>
                  <a:lnTo>
                    <a:pt x="505" y="359"/>
                  </a:lnTo>
                  <a:lnTo>
                    <a:pt x="487" y="288"/>
                  </a:lnTo>
                  <a:lnTo>
                    <a:pt x="468" y="216"/>
                  </a:lnTo>
                  <a:lnTo>
                    <a:pt x="452" y="144"/>
                  </a:lnTo>
                  <a:lnTo>
                    <a:pt x="438" y="72"/>
                  </a:lnTo>
                  <a:lnTo>
                    <a:pt x="424" y="0"/>
                  </a:lnTo>
                  <a:close/>
                </a:path>
              </a:pathLst>
            </a:custGeom>
            <a:solidFill>
              <a:srgbClr val="ED540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" name="Freeform 319"/>
            <p:cNvSpPr>
              <a:spLocks/>
            </p:cNvSpPr>
            <p:nvPr userDrawn="1"/>
          </p:nvSpPr>
          <p:spPr bwMode="auto">
            <a:xfrm>
              <a:off x="2461" y="2088"/>
              <a:ext cx="427" cy="557"/>
            </a:xfrm>
            <a:custGeom>
              <a:avLst/>
              <a:gdLst/>
              <a:ahLst/>
              <a:cxnLst>
                <a:cxn ang="0">
                  <a:pos x="1217" y="27"/>
                </a:cxn>
                <a:cxn ang="0">
                  <a:pos x="1090" y="85"/>
                </a:cxn>
                <a:cxn ang="0">
                  <a:pos x="964" y="149"/>
                </a:cxn>
                <a:cxn ang="0">
                  <a:pos x="841" y="218"/>
                </a:cxn>
                <a:cxn ang="0">
                  <a:pos x="721" y="293"/>
                </a:cxn>
                <a:cxn ang="0">
                  <a:pos x="604" y="372"/>
                </a:cxn>
                <a:cxn ang="0">
                  <a:pos x="489" y="456"/>
                </a:cxn>
                <a:cxn ang="0">
                  <a:pos x="378" y="545"/>
                </a:cxn>
                <a:cxn ang="0">
                  <a:pos x="292" y="657"/>
                </a:cxn>
                <a:cxn ang="0">
                  <a:pos x="235" y="787"/>
                </a:cxn>
                <a:cxn ang="0">
                  <a:pos x="183" y="919"/>
                </a:cxn>
                <a:cxn ang="0">
                  <a:pos x="137" y="1053"/>
                </a:cxn>
                <a:cxn ang="0">
                  <a:pos x="97" y="1189"/>
                </a:cxn>
                <a:cxn ang="0">
                  <a:pos x="61" y="1325"/>
                </a:cxn>
                <a:cxn ang="0">
                  <a:pos x="32" y="1463"/>
                </a:cxn>
                <a:cxn ang="0">
                  <a:pos x="10" y="1601"/>
                </a:cxn>
                <a:cxn ang="0">
                  <a:pos x="58" y="1627"/>
                </a:cxn>
                <a:cxn ang="0">
                  <a:pos x="178" y="1544"/>
                </a:cxn>
                <a:cxn ang="0">
                  <a:pos x="301" y="1466"/>
                </a:cxn>
                <a:cxn ang="0">
                  <a:pos x="427" y="1393"/>
                </a:cxn>
                <a:cxn ang="0">
                  <a:pos x="557" y="1326"/>
                </a:cxn>
                <a:cxn ang="0">
                  <a:pos x="689" y="1264"/>
                </a:cxn>
                <a:cxn ang="0">
                  <a:pos x="824" y="1208"/>
                </a:cxn>
                <a:cxn ang="0">
                  <a:pos x="961" y="1157"/>
                </a:cxn>
                <a:cxn ang="0">
                  <a:pos x="1034" y="1061"/>
                </a:cxn>
                <a:cxn ang="0">
                  <a:pos x="1048" y="916"/>
                </a:cxn>
                <a:cxn ang="0">
                  <a:pos x="1068" y="771"/>
                </a:cxn>
                <a:cxn ang="0">
                  <a:pos x="1093" y="627"/>
                </a:cxn>
                <a:cxn ang="0">
                  <a:pos x="1125" y="485"/>
                </a:cxn>
                <a:cxn ang="0">
                  <a:pos x="1162" y="345"/>
                </a:cxn>
                <a:cxn ang="0">
                  <a:pos x="1206" y="205"/>
                </a:cxn>
                <a:cxn ang="0">
                  <a:pos x="1255" y="68"/>
                </a:cxn>
              </a:cxnLst>
              <a:rect l="0" t="0" r="r" b="b"/>
              <a:pathLst>
                <a:path w="1282" h="1671">
                  <a:moveTo>
                    <a:pt x="1282" y="0"/>
                  </a:moveTo>
                  <a:lnTo>
                    <a:pt x="1217" y="27"/>
                  </a:lnTo>
                  <a:lnTo>
                    <a:pt x="1153" y="56"/>
                  </a:lnTo>
                  <a:lnTo>
                    <a:pt x="1090" y="85"/>
                  </a:lnTo>
                  <a:lnTo>
                    <a:pt x="1027" y="117"/>
                  </a:lnTo>
                  <a:lnTo>
                    <a:pt x="964" y="149"/>
                  </a:lnTo>
                  <a:lnTo>
                    <a:pt x="903" y="184"/>
                  </a:lnTo>
                  <a:lnTo>
                    <a:pt x="841" y="218"/>
                  </a:lnTo>
                  <a:lnTo>
                    <a:pt x="781" y="255"/>
                  </a:lnTo>
                  <a:lnTo>
                    <a:pt x="721" y="293"/>
                  </a:lnTo>
                  <a:lnTo>
                    <a:pt x="662" y="332"/>
                  </a:lnTo>
                  <a:lnTo>
                    <a:pt x="604" y="372"/>
                  </a:lnTo>
                  <a:lnTo>
                    <a:pt x="546" y="414"/>
                  </a:lnTo>
                  <a:lnTo>
                    <a:pt x="489" y="456"/>
                  </a:lnTo>
                  <a:lnTo>
                    <a:pt x="433" y="500"/>
                  </a:lnTo>
                  <a:lnTo>
                    <a:pt x="378" y="545"/>
                  </a:lnTo>
                  <a:lnTo>
                    <a:pt x="324" y="592"/>
                  </a:lnTo>
                  <a:lnTo>
                    <a:pt x="292" y="657"/>
                  </a:lnTo>
                  <a:lnTo>
                    <a:pt x="263" y="721"/>
                  </a:lnTo>
                  <a:lnTo>
                    <a:pt x="235" y="787"/>
                  </a:lnTo>
                  <a:lnTo>
                    <a:pt x="208" y="853"/>
                  </a:lnTo>
                  <a:lnTo>
                    <a:pt x="183" y="919"/>
                  </a:lnTo>
                  <a:lnTo>
                    <a:pt x="160" y="986"/>
                  </a:lnTo>
                  <a:lnTo>
                    <a:pt x="137" y="1053"/>
                  </a:lnTo>
                  <a:lnTo>
                    <a:pt x="116" y="1121"/>
                  </a:lnTo>
                  <a:lnTo>
                    <a:pt x="97" y="1189"/>
                  </a:lnTo>
                  <a:lnTo>
                    <a:pt x="79" y="1257"/>
                  </a:lnTo>
                  <a:lnTo>
                    <a:pt x="61" y="1325"/>
                  </a:lnTo>
                  <a:lnTo>
                    <a:pt x="46" y="1394"/>
                  </a:lnTo>
                  <a:lnTo>
                    <a:pt x="32" y="1463"/>
                  </a:lnTo>
                  <a:lnTo>
                    <a:pt x="20" y="1532"/>
                  </a:lnTo>
                  <a:lnTo>
                    <a:pt x="10" y="1601"/>
                  </a:lnTo>
                  <a:lnTo>
                    <a:pt x="0" y="1671"/>
                  </a:lnTo>
                  <a:lnTo>
                    <a:pt x="58" y="1627"/>
                  </a:lnTo>
                  <a:lnTo>
                    <a:pt x="118" y="1585"/>
                  </a:lnTo>
                  <a:lnTo>
                    <a:pt x="178" y="1544"/>
                  </a:lnTo>
                  <a:lnTo>
                    <a:pt x="240" y="1504"/>
                  </a:lnTo>
                  <a:lnTo>
                    <a:pt x="301" y="1466"/>
                  </a:lnTo>
                  <a:lnTo>
                    <a:pt x="364" y="1428"/>
                  </a:lnTo>
                  <a:lnTo>
                    <a:pt x="427" y="1393"/>
                  </a:lnTo>
                  <a:lnTo>
                    <a:pt x="492" y="1359"/>
                  </a:lnTo>
                  <a:lnTo>
                    <a:pt x="557" y="1326"/>
                  </a:lnTo>
                  <a:lnTo>
                    <a:pt x="623" y="1295"/>
                  </a:lnTo>
                  <a:lnTo>
                    <a:pt x="689" y="1264"/>
                  </a:lnTo>
                  <a:lnTo>
                    <a:pt x="756" y="1235"/>
                  </a:lnTo>
                  <a:lnTo>
                    <a:pt x="824" y="1208"/>
                  </a:lnTo>
                  <a:lnTo>
                    <a:pt x="892" y="1182"/>
                  </a:lnTo>
                  <a:lnTo>
                    <a:pt x="961" y="1157"/>
                  </a:lnTo>
                  <a:lnTo>
                    <a:pt x="1030" y="1135"/>
                  </a:lnTo>
                  <a:lnTo>
                    <a:pt x="1034" y="1061"/>
                  </a:lnTo>
                  <a:lnTo>
                    <a:pt x="1041" y="989"/>
                  </a:lnTo>
                  <a:lnTo>
                    <a:pt x="1048" y="916"/>
                  </a:lnTo>
                  <a:lnTo>
                    <a:pt x="1057" y="843"/>
                  </a:lnTo>
                  <a:lnTo>
                    <a:pt x="1068" y="771"/>
                  </a:lnTo>
                  <a:lnTo>
                    <a:pt x="1080" y="700"/>
                  </a:lnTo>
                  <a:lnTo>
                    <a:pt x="1093" y="627"/>
                  </a:lnTo>
                  <a:lnTo>
                    <a:pt x="1108" y="556"/>
                  </a:lnTo>
                  <a:lnTo>
                    <a:pt x="1125" y="485"/>
                  </a:lnTo>
                  <a:lnTo>
                    <a:pt x="1142" y="415"/>
                  </a:lnTo>
                  <a:lnTo>
                    <a:pt x="1162" y="345"/>
                  </a:lnTo>
                  <a:lnTo>
                    <a:pt x="1183" y="274"/>
                  </a:lnTo>
                  <a:lnTo>
                    <a:pt x="1206" y="205"/>
                  </a:lnTo>
                  <a:lnTo>
                    <a:pt x="1230" y="136"/>
                  </a:lnTo>
                  <a:lnTo>
                    <a:pt x="1255" y="68"/>
                  </a:lnTo>
                  <a:lnTo>
                    <a:pt x="1282" y="0"/>
                  </a:lnTo>
                  <a:close/>
                </a:path>
              </a:pathLst>
            </a:custGeom>
            <a:solidFill>
              <a:srgbClr val="ED540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Freeform 320"/>
            <p:cNvSpPr>
              <a:spLocks/>
            </p:cNvSpPr>
            <p:nvPr userDrawn="1"/>
          </p:nvSpPr>
          <p:spPr bwMode="auto">
            <a:xfrm>
              <a:off x="2949" y="2150"/>
              <a:ext cx="579" cy="578"/>
            </a:xfrm>
            <a:custGeom>
              <a:avLst/>
              <a:gdLst/>
              <a:ahLst/>
              <a:cxnLst>
                <a:cxn ang="0">
                  <a:pos x="1160" y="66"/>
                </a:cxn>
                <a:cxn ang="0">
                  <a:pos x="978" y="177"/>
                </a:cxn>
                <a:cxn ang="0">
                  <a:pos x="802" y="303"/>
                </a:cxn>
                <a:cxn ang="0">
                  <a:pos x="791" y="487"/>
                </a:cxn>
                <a:cxn ang="0">
                  <a:pos x="791" y="670"/>
                </a:cxn>
                <a:cxn ang="0">
                  <a:pos x="770" y="792"/>
                </a:cxn>
                <a:cxn ang="0">
                  <a:pos x="697" y="790"/>
                </a:cxn>
                <a:cxn ang="0">
                  <a:pos x="624" y="788"/>
                </a:cxn>
                <a:cxn ang="0">
                  <a:pos x="525" y="789"/>
                </a:cxn>
                <a:cxn ang="0">
                  <a:pos x="414" y="793"/>
                </a:cxn>
                <a:cxn ang="0">
                  <a:pos x="304" y="801"/>
                </a:cxn>
                <a:cxn ang="0">
                  <a:pos x="178" y="977"/>
                </a:cxn>
                <a:cxn ang="0">
                  <a:pos x="66" y="1159"/>
                </a:cxn>
                <a:cxn ang="0">
                  <a:pos x="46" y="1247"/>
                </a:cxn>
                <a:cxn ang="0">
                  <a:pos x="185" y="1136"/>
                </a:cxn>
                <a:cxn ang="0">
                  <a:pos x="330" y="1036"/>
                </a:cxn>
                <a:cxn ang="0">
                  <a:pos x="481" y="945"/>
                </a:cxn>
                <a:cxn ang="0">
                  <a:pos x="635" y="864"/>
                </a:cxn>
                <a:cxn ang="0">
                  <a:pos x="795" y="794"/>
                </a:cxn>
                <a:cxn ang="0">
                  <a:pos x="732" y="964"/>
                </a:cxn>
                <a:cxn ang="0">
                  <a:pos x="680" y="1138"/>
                </a:cxn>
                <a:cxn ang="0">
                  <a:pos x="639" y="1314"/>
                </a:cxn>
                <a:cxn ang="0">
                  <a:pos x="608" y="1493"/>
                </a:cxn>
                <a:cxn ang="0">
                  <a:pos x="590" y="1673"/>
                </a:cxn>
                <a:cxn ang="0">
                  <a:pos x="736" y="1690"/>
                </a:cxn>
                <a:cxn ang="0">
                  <a:pos x="850" y="1663"/>
                </a:cxn>
                <a:cxn ang="0">
                  <a:pos x="966" y="1641"/>
                </a:cxn>
                <a:cxn ang="0">
                  <a:pos x="1082" y="1623"/>
                </a:cxn>
                <a:cxn ang="0">
                  <a:pos x="1199" y="1610"/>
                </a:cxn>
                <a:cxn ang="0">
                  <a:pos x="1268" y="1526"/>
                </a:cxn>
                <a:cxn ang="0">
                  <a:pos x="1342" y="1445"/>
                </a:cxn>
                <a:cxn ang="0">
                  <a:pos x="1420" y="1366"/>
                </a:cxn>
                <a:cxn ang="0">
                  <a:pos x="1501" y="1292"/>
                </a:cxn>
                <a:cxn ang="0">
                  <a:pos x="1584" y="1222"/>
                </a:cxn>
                <a:cxn ang="0">
                  <a:pos x="1619" y="1120"/>
                </a:cxn>
                <a:cxn ang="0">
                  <a:pos x="1636" y="1004"/>
                </a:cxn>
                <a:cxn ang="0">
                  <a:pos x="1656" y="888"/>
                </a:cxn>
                <a:cxn ang="0">
                  <a:pos x="1682" y="773"/>
                </a:cxn>
                <a:cxn ang="0">
                  <a:pos x="1735" y="586"/>
                </a:cxn>
                <a:cxn ang="0">
                  <a:pos x="1553" y="600"/>
                </a:cxn>
                <a:cxn ang="0">
                  <a:pos x="1374" y="626"/>
                </a:cxn>
                <a:cxn ang="0">
                  <a:pos x="1197" y="664"/>
                </a:cxn>
                <a:cxn ang="0">
                  <a:pos x="1023" y="712"/>
                </a:cxn>
                <a:cxn ang="0">
                  <a:pos x="851" y="772"/>
                </a:cxn>
                <a:cxn ang="0">
                  <a:pos x="842" y="687"/>
                </a:cxn>
                <a:cxn ang="0">
                  <a:pos x="920" y="531"/>
                </a:cxn>
                <a:cxn ang="0">
                  <a:pos x="1007" y="379"/>
                </a:cxn>
                <a:cxn ang="0">
                  <a:pos x="1103" y="232"/>
                </a:cxn>
                <a:cxn ang="0">
                  <a:pos x="1210" y="90"/>
                </a:cxn>
              </a:cxnLst>
              <a:rect l="0" t="0" r="r" b="b"/>
              <a:pathLst>
                <a:path w="1735" h="1733">
                  <a:moveTo>
                    <a:pt x="1286" y="0"/>
                  </a:moveTo>
                  <a:lnTo>
                    <a:pt x="1223" y="32"/>
                  </a:lnTo>
                  <a:lnTo>
                    <a:pt x="1160" y="66"/>
                  </a:lnTo>
                  <a:lnTo>
                    <a:pt x="1099" y="101"/>
                  </a:lnTo>
                  <a:lnTo>
                    <a:pt x="1038" y="139"/>
                  </a:lnTo>
                  <a:lnTo>
                    <a:pt x="978" y="177"/>
                  </a:lnTo>
                  <a:lnTo>
                    <a:pt x="918" y="218"/>
                  </a:lnTo>
                  <a:lnTo>
                    <a:pt x="860" y="260"/>
                  </a:lnTo>
                  <a:lnTo>
                    <a:pt x="802" y="303"/>
                  </a:lnTo>
                  <a:lnTo>
                    <a:pt x="797" y="365"/>
                  </a:lnTo>
                  <a:lnTo>
                    <a:pt x="794" y="425"/>
                  </a:lnTo>
                  <a:lnTo>
                    <a:pt x="791" y="487"/>
                  </a:lnTo>
                  <a:lnTo>
                    <a:pt x="790" y="547"/>
                  </a:lnTo>
                  <a:lnTo>
                    <a:pt x="790" y="609"/>
                  </a:lnTo>
                  <a:lnTo>
                    <a:pt x="791" y="670"/>
                  </a:lnTo>
                  <a:lnTo>
                    <a:pt x="792" y="732"/>
                  </a:lnTo>
                  <a:lnTo>
                    <a:pt x="795" y="794"/>
                  </a:lnTo>
                  <a:lnTo>
                    <a:pt x="770" y="792"/>
                  </a:lnTo>
                  <a:lnTo>
                    <a:pt x="747" y="791"/>
                  </a:lnTo>
                  <a:lnTo>
                    <a:pt x="722" y="790"/>
                  </a:lnTo>
                  <a:lnTo>
                    <a:pt x="697" y="790"/>
                  </a:lnTo>
                  <a:lnTo>
                    <a:pt x="672" y="789"/>
                  </a:lnTo>
                  <a:lnTo>
                    <a:pt x="648" y="789"/>
                  </a:lnTo>
                  <a:lnTo>
                    <a:pt x="624" y="788"/>
                  </a:lnTo>
                  <a:lnTo>
                    <a:pt x="599" y="788"/>
                  </a:lnTo>
                  <a:lnTo>
                    <a:pt x="562" y="788"/>
                  </a:lnTo>
                  <a:lnTo>
                    <a:pt x="525" y="789"/>
                  </a:lnTo>
                  <a:lnTo>
                    <a:pt x="489" y="790"/>
                  </a:lnTo>
                  <a:lnTo>
                    <a:pt x="451" y="791"/>
                  </a:lnTo>
                  <a:lnTo>
                    <a:pt x="414" y="793"/>
                  </a:lnTo>
                  <a:lnTo>
                    <a:pt x="377" y="795"/>
                  </a:lnTo>
                  <a:lnTo>
                    <a:pt x="341" y="798"/>
                  </a:lnTo>
                  <a:lnTo>
                    <a:pt x="304" y="801"/>
                  </a:lnTo>
                  <a:lnTo>
                    <a:pt x="261" y="859"/>
                  </a:lnTo>
                  <a:lnTo>
                    <a:pt x="219" y="917"/>
                  </a:lnTo>
                  <a:lnTo>
                    <a:pt x="178" y="977"/>
                  </a:lnTo>
                  <a:lnTo>
                    <a:pt x="139" y="1037"/>
                  </a:lnTo>
                  <a:lnTo>
                    <a:pt x="102" y="1098"/>
                  </a:lnTo>
                  <a:lnTo>
                    <a:pt x="66" y="1159"/>
                  </a:lnTo>
                  <a:lnTo>
                    <a:pt x="33" y="1222"/>
                  </a:lnTo>
                  <a:lnTo>
                    <a:pt x="0" y="1284"/>
                  </a:lnTo>
                  <a:lnTo>
                    <a:pt x="46" y="1247"/>
                  </a:lnTo>
                  <a:lnTo>
                    <a:pt x="91" y="1209"/>
                  </a:lnTo>
                  <a:lnTo>
                    <a:pt x="138" y="1172"/>
                  </a:lnTo>
                  <a:lnTo>
                    <a:pt x="185" y="1136"/>
                  </a:lnTo>
                  <a:lnTo>
                    <a:pt x="233" y="1102"/>
                  </a:lnTo>
                  <a:lnTo>
                    <a:pt x="281" y="1068"/>
                  </a:lnTo>
                  <a:lnTo>
                    <a:pt x="330" y="1036"/>
                  </a:lnTo>
                  <a:lnTo>
                    <a:pt x="380" y="1005"/>
                  </a:lnTo>
                  <a:lnTo>
                    <a:pt x="430" y="975"/>
                  </a:lnTo>
                  <a:lnTo>
                    <a:pt x="481" y="945"/>
                  </a:lnTo>
                  <a:lnTo>
                    <a:pt x="532" y="917"/>
                  </a:lnTo>
                  <a:lnTo>
                    <a:pt x="584" y="890"/>
                  </a:lnTo>
                  <a:lnTo>
                    <a:pt x="635" y="864"/>
                  </a:lnTo>
                  <a:lnTo>
                    <a:pt x="688" y="840"/>
                  </a:lnTo>
                  <a:lnTo>
                    <a:pt x="742" y="816"/>
                  </a:lnTo>
                  <a:lnTo>
                    <a:pt x="795" y="794"/>
                  </a:lnTo>
                  <a:lnTo>
                    <a:pt x="773" y="850"/>
                  </a:lnTo>
                  <a:lnTo>
                    <a:pt x="752" y="907"/>
                  </a:lnTo>
                  <a:lnTo>
                    <a:pt x="732" y="964"/>
                  </a:lnTo>
                  <a:lnTo>
                    <a:pt x="713" y="1021"/>
                  </a:lnTo>
                  <a:lnTo>
                    <a:pt x="696" y="1079"/>
                  </a:lnTo>
                  <a:lnTo>
                    <a:pt x="680" y="1138"/>
                  </a:lnTo>
                  <a:lnTo>
                    <a:pt x="665" y="1196"/>
                  </a:lnTo>
                  <a:lnTo>
                    <a:pt x="651" y="1254"/>
                  </a:lnTo>
                  <a:lnTo>
                    <a:pt x="639" y="1314"/>
                  </a:lnTo>
                  <a:lnTo>
                    <a:pt x="627" y="1373"/>
                  </a:lnTo>
                  <a:lnTo>
                    <a:pt x="617" y="1432"/>
                  </a:lnTo>
                  <a:lnTo>
                    <a:pt x="608" y="1493"/>
                  </a:lnTo>
                  <a:lnTo>
                    <a:pt x="601" y="1552"/>
                  </a:lnTo>
                  <a:lnTo>
                    <a:pt x="594" y="1613"/>
                  </a:lnTo>
                  <a:lnTo>
                    <a:pt x="590" y="1673"/>
                  </a:lnTo>
                  <a:lnTo>
                    <a:pt x="587" y="1733"/>
                  </a:lnTo>
                  <a:lnTo>
                    <a:pt x="661" y="1711"/>
                  </a:lnTo>
                  <a:lnTo>
                    <a:pt x="736" y="1690"/>
                  </a:lnTo>
                  <a:lnTo>
                    <a:pt x="774" y="1681"/>
                  </a:lnTo>
                  <a:lnTo>
                    <a:pt x="812" y="1672"/>
                  </a:lnTo>
                  <a:lnTo>
                    <a:pt x="850" y="1663"/>
                  </a:lnTo>
                  <a:lnTo>
                    <a:pt x="888" y="1656"/>
                  </a:lnTo>
                  <a:lnTo>
                    <a:pt x="927" y="1648"/>
                  </a:lnTo>
                  <a:lnTo>
                    <a:pt x="966" y="1641"/>
                  </a:lnTo>
                  <a:lnTo>
                    <a:pt x="1004" y="1634"/>
                  </a:lnTo>
                  <a:lnTo>
                    <a:pt x="1043" y="1629"/>
                  </a:lnTo>
                  <a:lnTo>
                    <a:pt x="1082" y="1623"/>
                  </a:lnTo>
                  <a:lnTo>
                    <a:pt x="1121" y="1619"/>
                  </a:lnTo>
                  <a:lnTo>
                    <a:pt x="1160" y="1615"/>
                  </a:lnTo>
                  <a:lnTo>
                    <a:pt x="1199" y="1610"/>
                  </a:lnTo>
                  <a:lnTo>
                    <a:pt x="1222" y="1582"/>
                  </a:lnTo>
                  <a:lnTo>
                    <a:pt x="1245" y="1554"/>
                  </a:lnTo>
                  <a:lnTo>
                    <a:pt x="1268" y="1526"/>
                  </a:lnTo>
                  <a:lnTo>
                    <a:pt x="1292" y="1499"/>
                  </a:lnTo>
                  <a:lnTo>
                    <a:pt x="1317" y="1472"/>
                  </a:lnTo>
                  <a:lnTo>
                    <a:pt x="1342" y="1445"/>
                  </a:lnTo>
                  <a:lnTo>
                    <a:pt x="1367" y="1418"/>
                  </a:lnTo>
                  <a:lnTo>
                    <a:pt x="1393" y="1392"/>
                  </a:lnTo>
                  <a:lnTo>
                    <a:pt x="1420" y="1366"/>
                  </a:lnTo>
                  <a:lnTo>
                    <a:pt x="1445" y="1341"/>
                  </a:lnTo>
                  <a:lnTo>
                    <a:pt x="1472" y="1316"/>
                  </a:lnTo>
                  <a:lnTo>
                    <a:pt x="1501" y="1292"/>
                  </a:lnTo>
                  <a:lnTo>
                    <a:pt x="1528" y="1267"/>
                  </a:lnTo>
                  <a:lnTo>
                    <a:pt x="1556" y="1244"/>
                  </a:lnTo>
                  <a:lnTo>
                    <a:pt x="1584" y="1222"/>
                  </a:lnTo>
                  <a:lnTo>
                    <a:pt x="1612" y="1199"/>
                  </a:lnTo>
                  <a:lnTo>
                    <a:pt x="1615" y="1159"/>
                  </a:lnTo>
                  <a:lnTo>
                    <a:pt x="1619" y="1120"/>
                  </a:lnTo>
                  <a:lnTo>
                    <a:pt x="1625" y="1081"/>
                  </a:lnTo>
                  <a:lnTo>
                    <a:pt x="1630" y="1043"/>
                  </a:lnTo>
                  <a:lnTo>
                    <a:pt x="1636" y="1004"/>
                  </a:lnTo>
                  <a:lnTo>
                    <a:pt x="1642" y="965"/>
                  </a:lnTo>
                  <a:lnTo>
                    <a:pt x="1649" y="926"/>
                  </a:lnTo>
                  <a:lnTo>
                    <a:pt x="1656" y="888"/>
                  </a:lnTo>
                  <a:lnTo>
                    <a:pt x="1665" y="849"/>
                  </a:lnTo>
                  <a:lnTo>
                    <a:pt x="1673" y="812"/>
                  </a:lnTo>
                  <a:lnTo>
                    <a:pt x="1682" y="773"/>
                  </a:lnTo>
                  <a:lnTo>
                    <a:pt x="1692" y="735"/>
                  </a:lnTo>
                  <a:lnTo>
                    <a:pt x="1712" y="660"/>
                  </a:lnTo>
                  <a:lnTo>
                    <a:pt x="1735" y="586"/>
                  </a:lnTo>
                  <a:lnTo>
                    <a:pt x="1674" y="589"/>
                  </a:lnTo>
                  <a:lnTo>
                    <a:pt x="1614" y="595"/>
                  </a:lnTo>
                  <a:lnTo>
                    <a:pt x="1553" y="600"/>
                  </a:lnTo>
                  <a:lnTo>
                    <a:pt x="1494" y="608"/>
                  </a:lnTo>
                  <a:lnTo>
                    <a:pt x="1434" y="616"/>
                  </a:lnTo>
                  <a:lnTo>
                    <a:pt x="1374" y="626"/>
                  </a:lnTo>
                  <a:lnTo>
                    <a:pt x="1315" y="638"/>
                  </a:lnTo>
                  <a:lnTo>
                    <a:pt x="1255" y="650"/>
                  </a:lnTo>
                  <a:lnTo>
                    <a:pt x="1197" y="664"/>
                  </a:lnTo>
                  <a:lnTo>
                    <a:pt x="1139" y="679"/>
                  </a:lnTo>
                  <a:lnTo>
                    <a:pt x="1080" y="695"/>
                  </a:lnTo>
                  <a:lnTo>
                    <a:pt x="1023" y="712"/>
                  </a:lnTo>
                  <a:lnTo>
                    <a:pt x="965" y="731"/>
                  </a:lnTo>
                  <a:lnTo>
                    <a:pt x="909" y="750"/>
                  </a:lnTo>
                  <a:lnTo>
                    <a:pt x="851" y="772"/>
                  </a:lnTo>
                  <a:lnTo>
                    <a:pt x="795" y="794"/>
                  </a:lnTo>
                  <a:lnTo>
                    <a:pt x="818" y="740"/>
                  </a:lnTo>
                  <a:lnTo>
                    <a:pt x="842" y="687"/>
                  </a:lnTo>
                  <a:lnTo>
                    <a:pt x="867" y="635"/>
                  </a:lnTo>
                  <a:lnTo>
                    <a:pt x="893" y="583"/>
                  </a:lnTo>
                  <a:lnTo>
                    <a:pt x="920" y="531"/>
                  </a:lnTo>
                  <a:lnTo>
                    <a:pt x="948" y="479"/>
                  </a:lnTo>
                  <a:lnTo>
                    <a:pt x="977" y="428"/>
                  </a:lnTo>
                  <a:lnTo>
                    <a:pt x="1007" y="379"/>
                  </a:lnTo>
                  <a:lnTo>
                    <a:pt x="1038" y="329"/>
                  </a:lnTo>
                  <a:lnTo>
                    <a:pt x="1070" y="280"/>
                  </a:lnTo>
                  <a:lnTo>
                    <a:pt x="1103" y="232"/>
                  </a:lnTo>
                  <a:lnTo>
                    <a:pt x="1138" y="184"/>
                  </a:lnTo>
                  <a:lnTo>
                    <a:pt x="1173" y="137"/>
                  </a:lnTo>
                  <a:lnTo>
                    <a:pt x="1210" y="90"/>
                  </a:lnTo>
                  <a:lnTo>
                    <a:pt x="1248" y="45"/>
                  </a:lnTo>
                  <a:lnTo>
                    <a:pt x="1286" y="0"/>
                  </a:lnTo>
                  <a:close/>
                </a:path>
              </a:pathLst>
            </a:custGeom>
            <a:solidFill>
              <a:srgbClr val="ED750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" name="Freeform 321"/>
            <p:cNvSpPr>
              <a:spLocks/>
            </p:cNvSpPr>
            <p:nvPr userDrawn="1"/>
          </p:nvSpPr>
          <p:spPr bwMode="auto">
            <a:xfrm>
              <a:off x="2860" y="2415"/>
              <a:ext cx="354" cy="461"/>
            </a:xfrm>
            <a:custGeom>
              <a:avLst/>
              <a:gdLst/>
              <a:ahLst/>
              <a:cxnLst>
                <a:cxn ang="0">
                  <a:pos x="1009" y="22"/>
                </a:cxn>
                <a:cxn ang="0">
                  <a:pos x="902" y="70"/>
                </a:cxn>
                <a:cxn ang="0">
                  <a:pos x="799" y="123"/>
                </a:cxn>
                <a:cxn ang="0">
                  <a:pos x="697" y="181"/>
                </a:cxn>
                <a:cxn ang="0">
                  <a:pos x="597" y="242"/>
                </a:cxn>
                <a:cxn ang="0">
                  <a:pos x="500" y="308"/>
                </a:cxn>
                <a:cxn ang="0">
                  <a:pos x="405" y="378"/>
                </a:cxn>
                <a:cxn ang="0">
                  <a:pos x="313" y="453"/>
                </a:cxn>
                <a:cxn ang="0">
                  <a:pos x="243" y="544"/>
                </a:cxn>
                <a:cxn ang="0">
                  <a:pos x="195" y="652"/>
                </a:cxn>
                <a:cxn ang="0">
                  <a:pos x="152" y="761"/>
                </a:cxn>
                <a:cxn ang="0">
                  <a:pos x="113" y="873"/>
                </a:cxn>
                <a:cxn ang="0">
                  <a:pos x="80" y="985"/>
                </a:cxn>
                <a:cxn ang="0">
                  <a:pos x="51" y="1097"/>
                </a:cxn>
                <a:cxn ang="0">
                  <a:pos x="27" y="1211"/>
                </a:cxn>
                <a:cxn ang="0">
                  <a:pos x="7" y="1326"/>
                </a:cxn>
                <a:cxn ang="0">
                  <a:pos x="48" y="1348"/>
                </a:cxn>
                <a:cxn ang="0">
                  <a:pos x="148" y="1278"/>
                </a:cxn>
                <a:cxn ang="0">
                  <a:pos x="249" y="1215"/>
                </a:cxn>
                <a:cxn ang="0">
                  <a:pos x="354" y="1154"/>
                </a:cxn>
                <a:cxn ang="0">
                  <a:pos x="461" y="1098"/>
                </a:cxn>
                <a:cxn ang="0">
                  <a:pos x="571" y="1047"/>
                </a:cxn>
                <a:cxn ang="0">
                  <a:pos x="682" y="1001"/>
                </a:cxn>
                <a:cxn ang="0">
                  <a:pos x="796" y="959"/>
                </a:cxn>
                <a:cxn ang="0">
                  <a:pos x="857" y="879"/>
                </a:cxn>
                <a:cxn ang="0">
                  <a:pos x="868" y="758"/>
                </a:cxn>
                <a:cxn ang="0">
                  <a:pos x="884" y="638"/>
                </a:cxn>
                <a:cxn ang="0">
                  <a:pos x="906" y="520"/>
                </a:cxn>
                <a:cxn ang="0">
                  <a:pos x="932" y="402"/>
                </a:cxn>
                <a:cxn ang="0">
                  <a:pos x="963" y="285"/>
                </a:cxn>
                <a:cxn ang="0">
                  <a:pos x="999" y="170"/>
                </a:cxn>
                <a:cxn ang="0">
                  <a:pos x="1040" y="56"/>
                </a:cxn>
              </a:cxnLst>
              <a:rect l="0" t="0" r="r" b="b"/>
              <a:pathLst>
                <a:path w="1062" h="1384">
                  <a:moveTo>
                    <a:pt x="1062" y="0"/>
                  </a:moveTo>
                  <a:lnTo>
                    <a:pt x="1009" y="22"/>
                  </a:lnTo>
                  <a:lnTo>
                    <a:pt x="955" y="46"/>
                  </a:lnTo>
                  <a:lnTo>
                    <a:pt x="902" y="70"/>
                  </a:lnTo>
                  <a:lnTo>
                    <a:pt x="851" y="96"/>
                  </a:lnTo>
                  <a:lnTo>
                    <a:pt x="799" y="123"/>
                  </a:lnTo>
                  <a:lnTo>
                    <a:pt x="748" y="151"/>
                  </a:lnTo>
                  <a:lnTo>
                    <a:pt x="697" y="181"/>
                  </a:lnTo>
                  <a:lnTo>
                    <a:pt x="647" y="211"/>
                  </a:lnTo>
                  <a:lnTo>
                    <a:pt x="597" y="242"/>
                  </a:lnTo>
                  <a:lnTo>
                    <a:pt x="548" y="274"/>
                  </a:lnTo>
                  <a:lnTo>
                    <a:pt x="500" y="308"/>
                  </a:lnTo>
                  <a:lnTo>
                    <a:pt x="452" y="342"/>
                  </a:lnTo>
                  <a:lnTo>
                    <a:pt x="405" y="378"/>
                  </a:lnTo>
                  <a:lnTo>
                    <a:pt x="358" y="415"/>
                  </a:lnTo>
                  <a:lnTo>
                    <a:pt x="313" y="453"/>
                  </a:lnTo>
                  <a:lnTo>
                    <a:pt x="267" y="490"/>
                  </a:lnTo>
                  <a:lnTo>
                    <a:pt x="243" y="544"/>
                  </a:lnTo>
                  <a:lnTo>
                    <a:pt x="218" y="598"/>
                  </a:lnTo>
                  <a:lnTo>
                    <a:pt x="195" y="652"/>
                  </a:lnTo>
                  <a:lnTo>
                    <a:pt x="172" y="706"/>
                  </a:lnTo>
                  <a:lnTo>
                    <a:pt x="152" y="761"/>
                  </a:lnTo>
                  <a:lnTo>
                    <a:pt x="131" y="816"/>
                  </a:lnTo>
                  <a:lnTo>
                    <a:pt x="113" y="873"/>
                  </a:lnTo>
                  <a:lnTo>
                    <a:pt x="96" y="929"/>
                  </a:lnTo>
                  <a:lnTo>
                    <a:pt x="80" y="985"/>
                  </a:lnTo>
                  <a:lnTo>
                    <a:pt x="64" y="1041"/>
                  </a:lnTo>
                  <a:lnTo>
                    <a:pt x="51" y="1097"/>
                  </a:lnTo>
                  <a:lnTo>
                    <a:pt x="38" y="1154"/>
                  </a:lnTo>
                  <a:lnTo>
                    <a:pt x="27" y="1211"/>
                  </a:lnTo>
                  <a:lnTo>
                    <a:pt x="17" y="1269"/>
                  </a:lnTo>
                  <a:lnTo>
                    <a:pt x="7" y="1326"/>
                  </a:lnTo>
                  <a:lnTo>
                    <a:pt x="0" y="1384"/>
                  </a:lnTo>
                  <a:lnTo>
                    <a:pt x="48" y="1348"/>
                  </a:lnTo>
                  <a:lnTo>
                    <a:pt x="98" y="1313"/>
                  </a:lnTo>
                  <a:lnTo>
                    <a:pt x="148" y="1278"/>
                  </a:lnTo>
                  <a:lnTo>
                    <a:pt x="198" y="1246"/>
                  </a:lnTo>
                  <a:lnTo>
                    <a:pt x="249" y="1215"/>
                  </a:lnTo>
                  <a:lnTo>
                    <a:pt x="301" y="1183"/>
                  </a:lnTo>
                  <a:lnTo>
                    <a:pt x="354" y="1154"/>
                  </a:lnTo>
                  <a:lnTo>
                    <a:pt x="407" y="1125"/>
                  </a:lnTo>
                  <a:lnTo>
                    <a:pt x="461" y="1098"/>
                  </a:lnTo>
                  <a:lnTo>
                    <a:pt x="516" y="1072"/>
                  </a:lnTo>
                  <a:lnTo>
                    <a:pt x="571" y="1047"/>
                  </a:lnTo>
                  <a:lnTo>
                    <a:pt x="626" y="1024"/>
                  </a:lnTo>
                  <a:lnTo>
                    <a:pt x="682" y="1001"/>
                  </a:lnTo>
                  <a:lnTo>
                    <a:pt x="739" y="979"/>
                  </a:lnTo>
                  <a:lnTo>
                    <a:pt x="796" y="959"/>
                  </a:lnTo>
                  <a:lnTo>
                    <a:pt x="854" y="939"/>
                  </a:lnTo>
                  <a:lnTo>
                    <a:pt x="857" y="879"/>
                  </a:lnTo>
                  <a:lnTo>
                    <a:pt x="861" y="819"/>
                  </a:lnTo>
                  <a:lnTo>
                    <a:pt x="868" y="758"/>
                  </a:lnTo>
                  <a:lnTo>
                    <a:pt x="875" y="699"/>
                  </a:lnTo>
                  <a:lnTo>
                    <a:pt x="884" y="638"/>
                  </a:lnTo>
                  <a:lnTo>
                    <a:pt x="894" y="579"/>
                  </a:lnTo>
                  <a:lnTo>
                    <a:pt x="906" y="520"/>
                  </a:lnTo>
                  <a:lnTo>
                    <a:pt x="918" y="460"/>
                  </a:lnTo>
                  <a:lnTo>
                    <a:pt x="932" y="402"/>
                  </a:lnTo>
                  <a:lnTo>
                    <a:pt x="947" y="344"/>
                  </a:lnTo>
                  <a:lnTo>
                    <a:pt x="963" y="285"/>
                  </a:lnTo>
                  <a:lnTo>
                    <a:pt x="980" y="227"/>
                  </a:lnTo>
                  <a:lnTo>
                    <a:pt x="999" y="170"/>
                  </a:lnTo>
                  <a:lnTo>
                    <a:pt x="1019" y="113"/>
                  </a:lnTo>
                  <a:lnTo>
                    <a:pt x="1040" y="56"/>
                  </a:lnTo>
                  <a:lnTo>
                    <a:pt x="1062" y="0"/>
                  </a:lnTo>
                  <a:close/>
                </a:path>
              </a:pathLst>
            </a:custGeom>
            <a:solidFill>
              <a:srgbClr val="ED540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" name="Freeform 322"/>
            <p:cNvSpPr>
              <a:spLocks/>
            </p:cNvSpPr>
            <p:nvPr userDrawn="1"/>
          </p:nvSpPr>
          <p:spPr bwMode="auto">
            <a:xfrm>
              <a:off x="3349" y="2550"/>
              <a:ext cx="138" cy="137"/>
            </a:xfrm>
            <a:custGeom>
              <a:avLst/>
              <a:gdLst/>
              <a:ahLst/>
              <a:cxnLst>
                <a:cxn ang="0">
                  <a:pos x="413" y="0"/>
                </a:cxn>
                <a:cxn ang="0">
                  <a:pos x="385" y="23"/>
                </a:cxn>
                <a:cxn ang="0">
                  <a:pos x="357" y="45"/>
                </a:cxn>
                <a:cxn ang="0">
                  <a:pos x="329" y="68"/>
                </a:cxn>
                <a:cxn ang="0">
                  <a:pos x="302" y="93"/>
                </a:cxn>
                <a:cxn ang="0">
                  <a:pos x="273" y="117"/>
                </a:cxn>
                <a:cxn ang="0">
                  <a:pos x="246" y="142"/>
                </a:cxn>
                <a:cxn ang="0">
                  <a:pos x="221" y="167"/>
                </a:cxn>
                <a:cxn ang="0">
                  <a:pos x="194" y="193"/>
                </a:cxn>
                <a:cxn ang="0">
                  <a:pos x="168" y="219"/>
                </a:cxn>
                <a:cxn ang="0">
                  <a:pos x="143" y="246"/>
                </a:cxn>
                <a:cxn ang="0">
                  <a:pos x="118" y="273"/>
                </a:cxn>
                <a:cxn ang="0">
                  <a:pos x="93" y="300"/>
                </a:cxn>
                <a:cxn ang="0">
                  <a:pos x="69" y="327"/>
                </a:cxn>
                <a:cxn ang="0">
                  <a:pos x="46" y="355"/>
                </a:cxn>
                <a:cxn ang="0">
                  <a:pos x="23" y="383"/>
                </a:cxn>
                <a:cxn ang="0">
                  <a:pos x="0" y="411"/>
                </a:cxn>
                <a:cxn ang="0">
                  <a:pos x="30" y="409"/>
                </a:cxn>
                <a:cxn ang="0">
                  <a:pos x="61" y="407"/>
                </a:cxn>
                <a:cxn ang="0">
                  <a:pos x="91" y="405"/>
                </a:cxn>
                <a:cxn ang="0">
                  <a:pos x="121" y="404"/>
                </a:cxn>
                <a:cxn ang="0">
                  <a:pos x="151" y="403"/>
                </a:cxn>
                <a:cxn ang="0">
                  <a:pos x="182" y="402"/>
                </a:cxn>
                <a:cxn ang="0">
                  <a:pos x="213" y="402"/>
                </a:cxn>
                <a:cxn ang="0">
                  <a:pos x="243" y="402"/>
                </a:cxn>
                <a:cxn ang="0">
                  <a:pos x="264" y="402"/>
                </a:cxn>
                <a:cxn ang="0">
                  <a:pos x="283" y="402"/>
                </a:cxn>
                <a:cxn ang="0">
                  <a:pos x="304" y="402"/>
                </a:cxn>
                <a:cxn ang="0">
                  <a:pos x="324" y="403"/>
                </a:cxn>
                <a:cxn ang="0">
                  <a:pos x="345" y="403"/>
                </a:cxn>
                <a:cxn ang="0">
                  <a:pos x="365" y="404"/>
                </a:cxn>
                <a:cxn ang="0">
                  <a:pos x="386" y="405"/>
                </a:cxn>
                <a:cxn ang="0">
                  <a:pos x="405" y="406"/>
                </a:cxn>
                <a:cxn ang="0">
                  <a:pos x="406" y="406"/>
                </a:cxn>
                <a:cxn ang="0">
                  <a:pos x="406" y="406"/>
                </a:cxn>
                <a:cxn ang="0">
                  <a:pos x="407" y="406"/>
                </a:cxn>
                <a:cxn ang="0">
                  <a:pos x="407" y="406"/>
                </a:cxn>
                <a:cxn ang="0">
                  <a:pos x="407" y="406"/>
                </a:cxn>
                <a:cxn ang="0">
                  <a:pos x="407" y="406"/>
                </a:cxn>
                <a:cxn ang="0">
                  <a:pos x="407" y="405"/>
                </a:cxn>
                <a:cxn ang="0">
                  <a:pos x="404" y="354"/>
                </a:cxn>
                <a:cxn ang="0">
                  <a:pos x="403" y="303"/>
                </a:cxn>
                <a:cxn ang="0">
                  <a:pos x="402" y="253"/>
                </a:cxn>
                <a:cxn ang="0">
                  <a:pos x="403" y="202"/>
                </a:cxn>
                <a:cxn ang="0">
                  <a:pos x="404" y="151"/>
                </a:cxn>
                <a:cxn ang="0">
                  <a:pos x="406" y="100"/>
                </a:cxn>
                <a:cxn ang="0">
                  <a:pos x="408" y="50"/>
                </a:cxn>
                <a:cxn ang="0">
                  <a:pos x="413" y="0"/>
                </a:cxn>
              </a:cxnLst>
              <a:rect l="0" t="0" r="r" b="b"/>
              <a:pathLst>
                <a:path w="413" h="411">
                  <a:moveTo>
                    <a:pt x="413" y="0"/>
                  </a:moveTo>
                  <a:lnTo>
                    <a:pt x="385" y="23"/>
                  </a:lnTo>
                  <a:lnTo>
                    <a:pt x="357" y="45"/>
                  </a:lnTo>
                  <a:lnTo>
                    <a:pt x="329" y="68"/>
                  </a:lnTo>
                  <a:lnTo>
                    <a:pt x="302" y="93"/>
                  </a:lnTo>
                  <a:lnTo>
                    <a:pt x="273" y="117"/>
                  </a:lnTo>
                  <a:lnTo>
                    <a:pt x="246" y="142"/>
                  </a:lnTo>
                  <a:lnTo>
                    <a:pt x="221" y="167"/>
                  </a:lnTo>
                  <a:lnTo>
                    <a:pt x="194" y="193"/>
                  </a:lnTo>
                  <a:lnTo>
                    <a:pt x="168" y="219"/>
                  </a:lnTo>
                  <a:lnTo>
                    <a:pt x="143" y="246"/>
                  </a:lnTo>
                  <a:lnTo>
                    <a:pt x="118" y="273"/>
                  </a:lnTo>
                  <a:lnTo>
                    <a:pt x="93" y="300"/>
                  </a:lnTo>
                  <a:lnTo>
                    <a:pt x="69" y="327"/>
                  </a:lnTo>
                  <a:lnTo>
                    <a:pt x="46" y="355"/>
                  </a:lnTo>
                  <a:lnTo>
                    <a:pt x="23" y="383"/>
                  </a:lnTo>
                  <a:lnTo>
                    <a:pt x="0" y="411"/>
                  </a:lnTo>
                  <a:lnTo>
                    <a:pt x="30" y="409"/>
                  </a:lnTo>
                  <a:lnTo>
                    <a:pt x="61" y="407"/>
                  </a:lnTo>
                  <a:lnTo>
                    <a:pt x="91" y="405"/>
                  </a:lnTo>
                  <a:lnTo>
                    <a:pt x="121" y="404"/>
                  </a:lnTo>
                  <a:lnTo>
                    <a:pt x="151" y="403"/>
                  </a:lnTo>
                  <a:lnTo>
                    <a:pt x="182" y="402"/>
                  </a:lnTo>
                  <a:lnTo>
                    <a:pt x="213" y="402"/>
                  </a:lnTo>
                  <a:lnTo>
                    <a:pt x="243" y="402"/>
                  </a:lnTo>
                  <a:lnTo>
                    <a:pt x="264" y="402"/>
                  </a:lnTo>
                  <a:lnTo>
                    <a:pt x="283" y="402"/>
                  </a:lnTo>
                  <a:lnTo>
                    <a:pt x="304" y="402"/>
                  </a:lnTo>
                  <a:lnTo>
                    <a:pt x="324" y="403"/>
                  </a:lnTo>
                  <a:lnTo>
                    <a:pt x="345" y="403"/>
                  </a:lnTo>
                  <a:lnTo>
                    <a:pt x="365" y="404"/>
                  </a:lnTo>
                  <a:lnTo>
                    <a:pt x="386" y="405"/>
                  </a:lnTo>
                  <a:lnTo>
                    <a:pt x="405" y="406"/>
                  </a:lnTo>
                  <a:lnTo>
                    <a:pt x="406" y="406"/>
                  </a:lnTo>
                  <a:lnTo>
                    <a:pt x="406" y="406"/>
                  </a:lnTo>
                  <a:lnTo>
                    <a:pt x="407" y="406"/>
                  </a:lnTo>
                  <a:lnTo>
                    <a:pt x="407" y="406"/>
                  </a:lnTo>
                  <a:lnTo>
                    <a:pt x="407" y="406"/>
                  </a:lnTo>
                  <a:lnTo>
                    <a:pt x="407" y="406"/>
                  </a:lnTo>
                  <a:lnTo>
                    <a:pt x="407" y="405"/>
                  </a:lnTo>
                  <a:lnTo>
                    <a:pt x="404" y="354"/>
                  </a:lnTo>
                  <a:lnTo>
                    <a:pt x="403" y="303"/>
                  </a:lnTo>
                  <a:lnTo>
                    <a:pt x="402" y="253"/>
                  </a:lnTo>
                  <a:lnTo>
                    <a:pt x="403" y="202"/>
                  </a:lnTo>
                  <a:lnTo>
                    <a:pt x="404" y="151"/>
                  </a:lnTo>
                  <a:lnTo>
                    <a:pt x="406" y="100"/>
                  </a:lnTo>
                  <a:lnTo>
                    <a:pt x="408" y="50"/>
                  </a:lnTo>
                  <a:lnTo>
                    <a:pt x="413" y="0"/>
                  </a:lnTo>
                  <a:close/>
                </a:path>
              </a:pathLst>
            </a:custGeom>
            <a:solidFill>
              <a:srgbClr val="ED540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" name="Freeform 323"/>
            <p:cNvSpPr>
              <a:spLocks/>
            </p:cNvSpPr>
            <p:nvPr userDrawn="1"/>
          </p:nvSpPr>
          <p:spPr bwMode="auto">
            <a:xfrm>
              <a:off x="3051" y="2251"/>
              <a:ext cx="166" cy="166"/>
            </a:xfrm>
            <a:custGeom>
              <a:avLst/>
              <a:gdLst/>
              <a:ahLst/>
              <a:cxnLst>
                <a:cxn ang="0">
                  <a:pos x="498" y="0"/>
                </a:cxn>
                <a:cxn ang="0">
                  <a:pos x="464" y="27"/>
                </a:cxn>
                <a:cxn ang="0">
                  <a:pos x="430" y="55"/>
                </a:cxn>
                <a:cxn ang="0">
                  <a:pos x="396" y="83"/>
                </a:cxn>
                <a:cxn ang="0">
                  <a:pos x="364" y="112"/>
                </a:cxn>
                <a:cxn ang="0">
                  <a:pos x="330" y="142"/>
                </a:cxn>
                <a:cxn ang="0">
                  <a:pos x="298" y="172"/>
                </a:cxn>
                <a:cxn ang="0">
                  <a:pos x="266" y="203"/>
                </a:cxn>
                <a:cxn ang="0">
                  <a:pos x="234" y="233"/>
                </a:cxn>
                <a:cxn ang="0">
                  <a:pos x="203" y="266"/>
                </a:cxn>
                <a:cxn ang="0">
                  <a:pos x="172" y="298"/>
                </a:cxn>
                <a:cxn ang="0">
                  <a:pos x="141" y="330"/>
                </a:cxn>
                <a:cxn ang="0">
                  <a:pos x="112" y="363"/>
                </a:cxn>
                <a:cxn ang="0">
                  <a:pos x="83" y="396"/>
                </a:cxn>
                <a:cxn ang="0">
                  <a:pos x="55" y="430"/>
                </a:cxn>
                <a:cxn ang="0">
                  <a:pos x="28" y="463"/>
                </a:cxn>
                <a:cxn ang="0">
                  <a:pos x="0" y="498"/>
                </a:cxn>
                <a:cxn ang="0">
                  <a:pos x="37" y="495"/>
                </a:cxn>
                <a:cxn ang="0">
                  <a:pos x="73" y="492"/>
                </a:cxn>
                <a:cxn ang="0">
                  <a:pos x="110" y="490"/>
                </a:cxn>
                <a:cxn ang="0">
                  <a:pos x="147" y="488"/>
                </a:cxn>
                <a:cxn ang="0">
                  <a:pos x="185" y="487"/>
                </a:cxn>
                <a:cxn ang="0">
                  <a:pos x="221" y="486"/>
                </a:cxn>
                <a:cxn ang="0">
                  <a:pos x="258" y="485"/>
                </a:cxn>
                <a:cxn ang="0">
                  <a:pos x="295" y="485"/>
                </a:cxn>
                <a:cxn ang="0">
                  <a:pos x="320" y="485"/>
                </a:cxn>
                <a:cxn ang="0">
                  <a:pos x="344" y="486"/>
                </a:cxn>
                <a:cxn ang="0">
                  <a:pos x="368" y="486"/>
                </a:cxn>
                <a:cxn ang="0">
                  <a:pos x="393" y="487"/>
                </a:cxn>
                <a:cxn ang="0">
                  <a:pos x="418" y="487"/>
                </a:cxn>
                <a:cxn ang="0">
                  <a:pos x="443" y="488"/>
                </a:cxn>
                <a:cxn ang="0">
                  <a:pos x="466" y="489"/>
                </a:cxn>
                <a:cxn ang="0">
                  <a:pos x="491" y="491"/>
                </a:cxn>
                <a:cxn ang="0">
                  <a:pos x="488" y="429"/>
                </a:cxn>
                <a:cxn ang="0">
                  <a:pos x="487" y="367"/>
                </a:cxn>
                <a:cxn ang="0">
                  <a:pos x="486" y="306"/>
                </a:cxn>
                <a:cxn ang="0">
                  <a:pos x="486" y="244"/>
                </a:cxn>
                <a:cxn ang="0">
                  <a:pos x="487" y="184"/>
                </a:cxn>
                <a:cxn ang="0">
                  <a:pos x="490" y="122"/>
                </a:cxn>
                <a:cxn ang="0">
                  <a:pos x="493" y="62"/>
                </a:cxn>
                <a:cxn ang="0">
                  <a:pos x="498" y="0"/>
                </a:cxn>
              </a:cxnLst>
              <a:rect l="0" t="0" r="r" b="b"/>
              <a:pathLst>
                <a:path w="498" h="498">
                  <a:moveTo>
                    <a:pt x="498" y="0"/>
                  </a:moveTo>
                  <a:lnTo>
                    <a:pt x="464" y="27"/>
                  </a:lnTo>
                  <a:lnTo>
                    <a:pt x="430" y="55"/>
                  </a:lnTo>
                  <a:lnTo>
                    <a:pt x="396" y="83"/>
                  </a:lnTo>
                  <a:lnTo>
                    <a:pt x="364" y="112"/>
                  </a:lnTo>
                  <a:lnTo>
                    <a:pt x="330" y="142"/>
                  </a:lnTo>
                  <a:lnTo>
                    <a:pt x="298" y="172"/>
                  </a:lnTo>
                  <a:lnTo>
                    <a:pt x="266" y="203"/>
                  </a:lnTo>
                  <a:lnTo>
                    <a:pt x="234" y="233"/>
                  </a:lnTo>
                  <a:lnTo>
                    <a:pt x="203" y="266"/>
                  </a:lnTo>
                  <a:lnTo>
                    <a:pt x="172" y="298"/>
                  </a:lnTo>
                  <a:lnTo>
                    <a:pt x="141" y="330"/>
                  </a:lnTo>
                  <a:lnTo>
                    <a:pt x="112" y="363"/>
                  </a:lnTo>
                  <a:lnTo>
                    <a:pt x="83" y="396"/>
                  </a:lnTo>
                  <a:lnTo>
                    <a:pt x="55" y="430"/>
                  </a:lnTo>
                  <a:lnTo>
                    <a:pt x="28" y="463"/>
                  </a:lnTo>
                  <a:lnTo>
                    <a:pt x="0" y="498"/>
                  </a:lnTo>
                  <a:lnTo>
                    <a:pt x="37" y="495"/>
                  </a:lnTo>
                  <a:lnTo>
                    <a:pt x="73" y="492"/>
                  </a:lnTo>
                  <a:lnTo>
                    <a:pt x="110" y="490"/>
                  </a:lnTo>
                  <a:lnTo>
                    <a:pt x="147" y="488"/>
                  </a:lnTo>
                  <a:lnTo>
                    <a:pt x="185" y="487"/>
                  </a:lnTo>
                  <a:lnTo>
                    <a:pt x="221" y="486"/>
                  </a:lnTo>
                  <a:lnTo>
                    <a:pt x="258" y="485"/>
                  </a:lnTo>
                  <a:lnTo>
                    <a:pt x="295" y="485"/>
                  </a:lnTo>
                  <a:lnTo>
                    <a:pt x="320" y="485"/>
                  </a:lnTo>
                  <a:lnTo>
                    <a:pt x="344" y="486"/>
                  </a:lnTo>
                  <a:lnTo>
                    <a:pt x="368" y="486"/>
                  </a:lnTo>
                  <a:lnTo>
                    <a:pt x="393" y="487"/>
                  </a:lnTo>
                  <a:lnTo>
                    <a:pt x="418" y="487"/>
                  </a:lnTo>
                  <a:lnTo>
                    <a:pt x="443" y="488"/>
                  </a:lnTo>
                  <a:lnTo>
                    <a:pt x="466" y="489"/>
                  </a:lnTo>
                  <a:lnTo>
                    <a:pt x="491" y="491"/>
                  </a:lnTo>
                  <a:lnTo>
                    <a:pt x="488" y="429"/>
                  </a:lnTo>
                  <a:lnTo>
                    <a:pt x="487" y="367"/>
                  </a:lnTo>
                  <a:lnTo>
                    <a:pt x="486" y="306"/>
                  </a:lnTo>
                  <a:lnTo>
                    <a:pt x="486" y="244"/>
                  </a:lnTo>
                  <a:lnTo>
                    <a:pt x="487" y="184"/>
                  </a:lnTo>
                  <a:lnTo>
                    <a:pt x="490" y="122"/>
                  </a:lnTo>
                  <a:lnTo>
                    <a:pt x="493" y="62"/>
                  </a:lnTo>
                  <a:lnTo>
                    <a:pt x="498" y="0"/>
                  </a:lnTo>
                  <a:close/>
                </a:path>
              </a:pathLst>
            </a:custGeom>
            <a:solidFill>
              <a:srgbClr val="ED540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" name="Freeform 324"/>
            <p:cNvSpPr>
              <a:spLocks/>
            </p:cNvSpPr>
            <p:nvPr userDrawn="1"/>
          </p:nvSpPr>
          <p:spPr bwMode="auto">
            <a:xfrm>
              <a:off x="3214" y="2061"/>
              <a:ext cx="462" cy="354"/>
            </a:xfrm>
            <a:custGeom>
              <a:avLst/>
              <a:gdLst/>
              <a:ahLst/>
              <a:cxnLst>
                <a:cxn ang="0">
                  <a:pos x="1328" y="8"/>
                </a:cxn>
                <a:cxn ang="0">
                  <a:pos x="1213" y="27"/>
                </a:cxn>
                <a:cxn ang="0">
                  <a:pos x="1099" y="51"/>
                </a:cxn>
                <a:cxn ang="0">
                  <a:pos x="985" y="80"/>
                </a:cxn>
                <a:cxn ang="0">
                  <a:pos x="873" y="113"/>
                </a:cxn>
                <a:cxn ang="0">
                  <a:pos x="763" y="152"/>
                </a:cxn>
                <a:cxn ang="0">
                  <a:pos x="653" y="194"/>
                </a:cxn>
                <a:cxn ang="0">
                  <a:pos x="545" y="243"/>
                </a:cxn>
                <a:cxn ang="0">
                  <a:pos x="453" y="313"/>
                </a:cxn>
                <a:cxn ang="0">
                  <a:pos x="378" y="405"/>
                </a:cxn>
                <a:cxn ang="0">
                  <a:pos x="308" y="500"/>
                </a:cxn>
                <a:cxn ang="0">
                  <a:pos x="243" y="597"/>
                </a:cxn>
                <a:cxn ang="0">
                  <a:pos x="182" y="696"/>
                </a:cxn>
                <a:cxn ang="0">
                  <a:pos x="125" y="799"/>
                </a:cxn>
                <a:cxn ang="0">
                  <a:pos x="72" y="903"/>
                </a:cxn>
                <a:cxn ang="0">
                  <a:pos x="23" y="1008"/>
                </a:cxn>
                <a:cxn ang="0">
                  <a:pos x="56" y="1040"/>
                </a:cxn>
                <a:cxn ang="0">
                  <a:pos x="170" y="999"/>
                </a:cxn>
                <a:cxn ang="0">
                  <a:pos x="285" y="963"/>
                </a:cxn>
                <a:cxn ang="0">
                  <a:pos x="402" y="932"/>
                </a:cxn>
                <a:cxn ang="0">
                  <a:pos x="520" y="906"/>
                </a:cxn>
                <a:cxn ang="0">
                  <a:pos x="639" y="884"/>
                </a:cxn>
                <a:cxn ang="0">
                  <a:pos x="758" y="868"/>
                </a:cxn>
                <a:cxn ang="0">
                  <a:pos x="879" y="857"/>
                </a:cxn>
                <a:cxn ang="0">
                  <a:pos x="959" y="796"/>
                </a:cxn>
                <a:cxn ang="0">
                  <a:pos x="1000" y="682"/>
                </a:cxn>
                <a:cxn ang="0">
                  <a:pos x="1048" y="571"/>
                </a:cxn>
                <a:cxn ang="0">
                  <a:pos x="1099" y="461"/>
                </a:cxn>
                <a:cxn ang="0">
                  <a:pos x="1155" y="354"/>
                </a:cxn>
                <a:cxn ang="0">
                  <a:pos x="1215" y="249"/>
                </a:cxn>
                <a:cxn ang="0">
                  <a:pos x="1280" y="148"/>
                </a:cxn>
                <a:cxn ang="0">
                  <a:pos x="1349" y="49"/>
                </a:cxn>
              </a:cxnLst>
              <a:rect l="0" t="0" r="r" b="b"/>
              <a:pathLst>
                <a:path w="1385" h="1062">
                  <a:moveTo>
                    <a:pt x="1385" y="0"/>
                  </a:moveTo>
                  <a:lnTo>
                    <a:pt x="1328" y="8"/>
                  </a:lnTo>
                  <a:lnTo>
                    <a:pt x="1270" y="17"/>
                  </a:lnTo>
                  <a:lnTo>
                    <a:pt x="1213" y="27"/>
                  </a:lnTo>
                  <a:lnTo>
                    <a:pt x="1156" y="39"/>
                  </a:lnTo>
                  <a:lnTo>
                    <a:pt x="1099" y="51"/>
                  </a:lnTo>
                  <a:lnTo>
                    <a:pt x="1041" y="65"/>
                  </a:lnTo>
                  <a:lnTo>
                    <a:pt x="985" y="80"/>
                  </a:lnTo>
                  <a:lnTo>
                    <a:pt x="929" y="96"/>
                  </a:lnTo>
                  <a:lnTo>
                    <a:pt x="873" y="113"/>
                  </a:lnTo>
                  <a:lnTo>
                    <a:pt x="818" y="132"/>
                  </a:lnTo>
                  <a:lnTo>
                    <a:pt x="763" y="152"/>
                  </a:lnTo>
                  <a:lnTo>
                    <a:pt x="708" y="173"/>
                  </a:lnTo>
                  <a:lnTo>
                    <a:pt x="653" y="194"/>
                  </a:lnTo>
                  <a:lnTo>
                    <a:pt x="599" y="218"/>
                  </a:lnTo>
                  <a:lnTo>
                    <a:pt x="545" y="243"/>
                  </a:lnTo>
                  <a:lnTo>
                    <a:pt x="491" y="268"/>
                  </a:lnTo>
                  <a:lnTo>
                    <a:pt x="453" y="313"/>
                  </a:lnTo>
                  <a:lnTo>
                    <a:pt x="415" y="358"/>
                  </a:lnTo>
                  <a:lnTo>
                    <a:pt x="378" y="405"/>
                  </a:lnTo>
                  <a:lnTo>
                    <a:pt x="343" y="452"/>
                  </a:lnTo>
                  <a:lnTo>
                    <a:pt x="308" y="500"/>
                  </a:lnTo>
                  <a:lnTo>
                    <a:pt x="275" y="548"/>
                  </a:lnTo>
                  <a:lnTo>
                    <a:pt x="243" y="597"/>
                  </a:lnTo>
                  <a:lnTo>
                    <a:pt x="212" y="647"/>
                  </a:lnTo>
                  <a:lnTo>
                    <a:pt x="182" y="696"/>
                  </a:lnTo>
                  <a:lnTo>
                    <a:pt x="153" y="747"/>
                  </a:lnTo>
                  <a:lnTo>
                    <a:pt x="125" y="799"/>
                  </a:lnTo>
                  <a:lnTo>
                    <a:pt x="98" y="851"/>
                  </a:lnTo>
                  <a:lnTo>
                    <a:pt x="72" y="903"/>
                  </a:lnTo>
                  <a:lnTo>
                    <a:pt x="47" y="955"/>
                  </a:lnTo>
                  <a:lnTo>
                    <a:pt x="23" y="1008"/>
                  </a:lnTo>
                  <a:lnTo>
                    <a:pt x="0" y="1062"/>
                  </a:lnTo>
                  <a:lnTo>
                    <a:pt x="56" y="1040"/>
                  </a:lnTo>
                  <a:lnTo>
                    <a:pt x="114" y="1018"/>
                  </a:lnTo>
                  <a:lnTo>
                    <a:pt x="170" y="999"/>
                  </a:lnTo>
                  <a:lnTo>
                    <a:pt x="228" y="980"/>
                  </a:lnTo>
                  <a:lnTo>
                    <a:pt x="285" y="963"/>
                  </a:lnTo>
                  <a:lnTo>
                    <a:pt x="344" y="947"/>
                  </a:lnTo>
                  <a:lnTo>
                    <a:pt x="402" y="932"/>
                  </a:lnTo>
                  <a:lnTo>
                    <a:pt x="460" y="918"/>
                  </a:lnTo>
                  <a:lnTo>
                    <a:pt x="520" y="906"/>
                  </a:lnTo>
                  <a:lnTo>
                    <a:pt x="579" y="894"/>
                  </a:lnTo>
                  <a:lnTo>
                    <a:pt x="639" y="884"/>
                  </a:lnTo>
                  <a:lnTo>
                    <a:pt x="699" y="876"/>
                  </a:lnTo>
                  <a:lnTo>
                    <a:pt x="758" y="868"/>
                  </a:lnTo>
                  <a:lnTo>
                    <a:pt x="819" y="863"/>
                  </a:lnTo>
                  <a:lnTo>
                    <a:pt x="879" y="857"/>
                  </a:lnTo>
                  <a:lnTo>
                    <a:pt x="940" y="854"/>
                  </a:lnTo>
                  <a:lnTo>
                    <a:pt x="959" y="796"/>
                  </a:lnTo>
                  <a:lnTo>
                    <a:pt x="979" y="740"/>
                  </a:lnTo>
                  <a:lnTo>
                    <a:pt x="1000" y="682"/>
                  </a:lnTo>
                  <a:lnTo>
                    <a:pt x="1023" y="626"/>
                  </a:lnTo>
                  <a:lnTo>
                    <a:pt x="1048" y="571"/>
                  </a:lnTo>
                  <a:lnTo>
                    <a:pt x="1073" y="516"/>
                  </a:lnTo>
                  <a:lnTo>
                    <a:pt x="1099" y="461"/>
                  </a:lnTo>
                  <a:lnTo>
                    <a:pt x="1126" y="407"/>
                  </a:lnTo>
                  <a:lnTo>
                    <a:pt x="1155" y="354"/>
                  </a:lnTo>
                  <a:lnTo>
                    <a:pt x="1184" y="301"/>
                  </a:lnTo>
                  <a:lnTo>
                    <a:pt x="1215" y="249"/>
                  </a:lnTo>
                  <a:lnTo>
                    <a:pt x="1247" y="199"/>
                  </a:lnTo>
                  <a:lnTo>
                    <a:pt x="1280" y="148"/>
                  </a:lnTo>
                  <a:lnTo>
                    <a:pt x="1314" y="97"/>
                  </a:lnTo>
                  <a:lnTo>
                    <a:pt x="1349" y="49"/>
                  </a:lnTo>
                  <a:lnTo>
                    <a:pt x="1385" y="0"/>
                  </a:lnTo>
                  <a:close/>
                </a:path>
              </a:pathLst>
            </a:custGeom>
            <a:solidFill>
              <a:srgbClr val="ED540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" name="Freeform 325"/>
            <p:cNvSpPr>
              <a:spLocks noEditPoints="1"/>
            </p:cNvSpPr>
            <p:nvPr userDrawn="1"/>
          </p:nvSpPr>
          <p:spPr bwMode="auto">
            <a:xfrm>
              <a:off x="3620" y="2215"/>
              <a:ext cx="513" cy="424"/>
            </a:xfrm>
            <a:custGeom>
              <a:avLst/>
              <a:gdLst/>
              <a:ahLst/>
              <a:cxnLst>
                <a:cxn ang="0">
                  <a:pos x="963" y="512"/>
                </a:cxn>
                <a:cxn ang="0">
                  <a:pos x="852" y="518"/>
                </a:cxn>
                <a:cxn ang="0">
                  <a:pos x="741" y="529"/>
                </a:cxn>
                <a:cxn ang="0">
                  <a:pos x="741" y="530"/>
                </a:cxn>
                <a:cxn ang="0">
                  <a:pos x="682" y="611"/>
                </a:cxn>
                <a:cxn ang="0">
                  <a:pos x="600" y="736"/>
                </a:cxn>
                <a:cxn ang="0">
                  <a:pos x="526" y="868"/>
                </a:cxn>
                <a:cxn ang="0">
                  <a:pos x="462" y="1003"/>
                </a:cxn>
                <a:cxn ang="0">
                  <a:pos x="405" y="1142"/>
                </a:cxn>
                <a:cxn ang="0">
                  <a:pos x="401" y="1236"/>
                </a:cxn>
                <a:cxn ang="0">
                  <a:pos x="484" y="1235"/>
                </a:cxn>
                <a:cxn ang="0">
                  <a:pos x="637" y="1239"/>
                </a:cxn>
                <a:cxn ang="0">
                  <a:pos x="789" y="1255"/>
                </a:cxn>
                <a:cxn ang="0">
                  <a:pos x="914" y="1252"/>
                </a:cxn>
                <a:cxn ang="0">
                  <a:pos x="988" y="1201"/>
                </a:cxn>
                <a:cxn ang="0">
                  <a:pos x="1065" y="1152"/>
                </a:cxn>
                <a:cxn ang="0">
                  <a:pos x="1145" y="1107"/>
                </a:cxn>
                <a:cxn ang="0">
                  <a:pos x="1226" y="1066"/>
                </a:cxn>
                <a:cxn ang="0">
                  <a:pos x="1308" y="1029"/>
                </a:cxn>
                <a:cxn ang="0">
                  <a:pos x="1383" y="849"/>
                </a:cxn>
                <a:cxn ang="0">
                  <a:pos x="1471" y="675"/>
                </a:cxn>
                <a:cxn ang="0">
                  <a:pos x="1476" y="552"/>
                </a:cxn>
                <a:cxn ang="0">
                  <a:pos x="1289" y="525"/>
                </a:cxn>
                <a:cxn ang="0">
                  <a:pos x="1100" y="512"/>
                </a:cxn>
                <a:cxn ang="0">
                  <a:pos x="300" y="468"/>
                </a:cxn>
                <a:cxn ang="0">
                  <a:pos x="165" y="584"/>
                </a:cxn>
                <a:cxn ang="0">
                  <a:pos x="39" y="709"/>
                </a:cxn>
                <a:cxn ang="0">
                  <a:pos x="89" y="710"/>
                </a:cxn>
                <a:cxn ang="0">
                  <a:pos x="225" y="655"/>
                </a:cxn>
                <a:cxn ang="0">
                  <a:pos x="363" y="610"/>
                </a:cxn>
                <a:cxn ang="0">
                  <a:pos x="504" y="572"/>
                </a:cxn>
                <a:cxn ang="0">
                  <a:pos x="645" y="544"/>
                </a:cxn>
                <a:cxn ang="0">
                  <a:pos x="692" y="514"/>
                </a:cxn>
                <a:cxn ang="0">
                  <a:pos x="545" y="473"/>
                </a:cxn>
                <a:cxn ang="0">
                  <a:pos x="397" y="440"/>
                </a:cxn>
                <a:cxn ang="0">
                  <a:pos x="1247" y="12"/>
                </a:cxn>
                <a:cxn ang="0">
                  <a:pos x="1076" y="57"/>
                </a:cxn>
                <a:cxn ang="0">
                  <a:pos x="908" y="117"/>
                </a:cxn>
                <a:cxn ang="0">
                  <a:pos x="819" y="234"/>
                </a:cxn>
                <a:cxn ang="0">
                  <a:pos x="777" y="380"/>
                </a:cxn>
                <a:cxn ang="0">
                  <a:pos x="741" y="529"/>
                </a:cxn>
                <a:cxn ang="0">
                  <a:pos x="832" y="417"/>
                </a:cxn>
                <a:cxn ang="0">
                  <a:pos x="930" y="311"/>
                </a:cxn>
                <a:cxn ang="0">
                  <a:pos x="1035" y="210"/>
                </a:cxn>
                <a:cxn ang="0">
                  <a:pos x="1146" y="116"/>
                </a:cxn>
                <a:cxn ang="0">
                  <a:pos x="1264" y="28"/>
                </a:cxn>
              </a:cxnLst>
              <a:rect l="0" t="0" r="r" b="b"/>
              <a:pathLst>
                <a:path w="1538" h="1271">
                  <a:moveTo>
                    <a:pt x="1037" y="511"/>
                  </a:moveTo>
                  <a:lnTo>
                    <a:pt x="999" y="511"/>
                  </a:lnTo>
                  <a:lnTo>
                    <a:pt x="963" y="512"/>
                  </a:lnTo>
                  <a:lnTo>
                    <a:pt x="926" y="514"/>
                  </a:lnTo>
                  <a:lnTo>
                    <a:pt x="889" y="516"/>
                  </a:lnTo>
                  <a:lnTo>
                    <a:pt x="852" y="518"/>
                  </a:lnTo>
                  <a:lnTo>
                    <a:pt x="815" y="522"/>
                  </a:lnTo>
                  <a:lnTo>
                    <a:pt x="778" y="525"/>
                  </a:lnTo>
                  <a:lnTo>
                    <a:pt x="741" y="529"/>
                  </a:lnTo>
                  <a:lnTo>
                    <a:pt x="741" y="530"/>
                  </a:lnTo>
                  <a:lnTo>
                    <a:pt x="741" y="530"/>
                  </a:lnTo>
                  <a:lnTo>
                    <a:pt x="741" y="530"/>
                  </a:lnTo>
                  <a:lnTo>
                    <a:pt x="741" y="530"/>
                  </a:lnTo>
                  <a:lnTo>
                    <a:pt x="711" y="570"/>
                  </a:lnTo>
                  <a:lnTo>
                    <a:pt x="682" y="611"/>
                  </a:lnTo>
                  <a:lnTo>
                    <a:pt x="654" y="652"/>
                  </a:lnTo>
                  <a:lnTo>
                    <a:pt x="627" y="694"/>
                  </a:lnTo>
                  <a:lnTo>
                    <a:pt x="600" y="736"/>
                  </a:lnTo>
                  <a:lnTo>
                    <a:pt x="575" y="780"/>
                  </a:lnTo>
                  <a:lnTo>
                    <a:pt x="550" y="824"/>
                  </a:lnTo>
                  <a:lnTo>
                    <a:pt x="526" y="868"/>
                  </a:lnTo>
                  <a:lnTo>
                    <a:pt x="504" y="912"/>
                  </a:lnTo>
                  <a:lnTo>
                    <a:pt x="482" y="958"/>
                  </a:lnTo>
                  <a:lnTo>
                    <a:pt x="462" y="1003"/>
                  </a:lnTo>
                  <a:lnTo>
                    <a:pt x="442" y="1049"/>
                  </a:lnTo>
                  <a:lnTo>
                    <a:pt x="424" y="1096"/>
                  </a:lnTo>
                  <a:lnTo>
                    <a:pt x="405" y="1142"/>
                  </a:lnTo>
                  <a:lnTo>
                    <a:pt x="388" y="1190"/>
                  </a:lnTo>
                  <a:lnTo>
                    <a:pt x="373" y="1237"/>
                  </a:lnTo>
                  <a:lnTo>
                    <a:pt x="401" y="1236"/>
                  </a:lnTo>
                  <a:lnTo>
                    <a:pt x="428" y="1235"/>
                  </a:lnTo>
                  <a:lnTo>
                    <a:pt x="456" y="1235"/>
                  </a:lnTo>
                  <a:lnTo>
                    <a:pt x="484" y="1235"/>
                  </a:lnTo>
                  <a:lnTo>
                    <a:pt x="535" y="1235"/>
                  </a:lnTo>
                  <a:lnTo>
                    <a:pt x="586" y="1237"/>
                  </a:lnTo>
                  <a:lnTo>
                    <a:pt x="637" y="1239"/>
                  </a:lnTo>
                  <a:lnTo>
                    <a:pt x="687" y="1244"/>
                  </a:lnTo>
                  <a:lnTo>
                    <a:pt x="738" y="1248"/>
                  </a:lnTo>
                  <a:lnTo>
                    <a:pt x="789" y="1255"/>
                  </a:lnTo>
                  <a:lnTo>
                    <a:pt x="840" y="1262"/>
                  </a:lnTo>
                  <a:lnTo>
                    <a:pt x="890" y="1271"/>
                  </a:lnTo>
                  <a:lnTo>
                    <a:pt x="914" y="1252"/>
                  </a:lnTo>
                  <a:lnTo>
                    <a:pt x="938" y="1235"/>
                  </a:lnTo>
                  <a:lnTo>
                    <a:pt x="963" y="1218"/>
                  </a:lnTo>
                  <a:lnTo>
                    <a:pt x="988" y="1201"/>
                  </a:lnTo>
                  <a:lnTo>
                    <a:pt x="1014" y="1184"/>
                  </a:lnTo>
                  <a:lnTo>
                    <a:pt x="1039" y="1168"/>
                  </a:lnTo>
                  <a:lnTo>
                    <a:pt x="1065" y="1152"/>
                  </a:lnTo>
                  <a:lnTo>
                    <a:pt x="1091" y="1137"/>
                  </a:lnTo>
                  <a:lnTo>
                    <a:pt x="1118" y="1122"/>
                  </a:lnTo>
                  <a:lnTo>
                    <a:pt x="1145" y="1107"/>
                  </a:lnTo>
                  <a:lnTo>
                    <a:pt x="1171" y="1093"/>
                  </a:lnTo>
                  <a:lnTo>
                    <a:pt x="1198" y="1080"/>
                  </a:lnTo>
                  <a:lnTo>
                    <a:pt x="1226" y="1066"/>
                  </a:lnTo>
                  <a:lnTo>
                    <a:pt x="1253" y="1054"/>
                  </a:lnTo>
                  <a:lnTo>
                    <a:pt x="1280" y="1041"/>
                  </a:lnTo>
                  <a:lnTo>
                    <a:pt x="1308" y="1029"/>
                  </a:lnTo>
                  <a:lnTo>
                    <a:pt x="1331" y="967"/>
                  </a:lnTo>
                  <a:lnTo>
                    <a:pt x="1356" y="908"/>
                  </a:lnTo>
                  <a:lnTo>
                    <a:pt x="1383" y="849"/>
                  </a:lnTo>
                  <a:lnTo>
                    <a:pt x="1411" y="789"/>
                  </a:lnTo>
                  <a:lnTo>
                    <a:pt x="1440" y="732"/>
                  </a:lnTo>
                  <a:lnTo>
                    <a:pt x="1471" y="675"/>
                  </a:lnTo>
                  <a:lnTo>
                    <a:pt x="1504" y="620"/>
                  </a:lnTo>
                  <a:lnTo>
                    <a:pt x="1538" y="565"/>
                  </a:lnTo>
                  <a:lnTo>
                    <a:pt x="1476" y="552"/>
                  </a:lnTo>
                  <a:lnTo>
                    <a:pt x="1414" y="541"/>
                  </a:lnTo>
                  <a:lnTo>
                    <a:pt x="1352" y="532"/>
                  </a:lnTo>
                  <a:lnTo>
                    <a:pt x="1289" y="525"/>
                  </a:lnTo>
                  <a:lnTo>
                    <a:pt x="1226" y="518"/>
                  </a:lnTo>
                  <a:lnTo>
                    <a:pt x="1163" y="514"/>
                  </a:lnTo>
                  <a:lnTo>
                    <a:pt x="1100" y="512"/>
                  </a:lnTo>
                  <a:lnTo>
                    <a:pt x="1037" y="511"/>
                  </a:lnTo>
                  <a:close/>
                  <a:moveTo>
                    <a:pt x="347" y="431"/>
                  </a:moveTo>
                  <a:lnTo>
                    <a:pt x="300" y="468"/>
                  </a:lnTo>
                  <a:lnTo>
                    <a:pt x="253" y="505"/>
                  </a:lnTo>
                  <a:lnTo>
                    <a:pt x="208" y="544"/>
                  </a:lnTo>
                  <a:lnTo>
                    <a:pt x="165" y="584"/>
                  </a:lnTo>
                  <a:lnTo>
                    <a:pt x="121" y="624"/>
                  </a:lnTo>
                  <a:lnTo>
                    <a:pt x="80" y="666"/>
                  </a:lnTo>
                  <a:lnTo>
                    <a:pt x="39" y="709"/>
                  </a:lnTo>
                  <a:lnTo>
                    <a:pt x="0" y="753"/>
                  </a:lnTo>
                  <a:lnTo>
                    <a:pt x="45" y="731"/>
                  </a:lnTo>
                  <a:lnTo>
                    <a:pt x="89" y="710"/>
                  </a:lnTo>
                  <a:lnTo>
                    <a:pt x="134" y="691"/>
                  </a:lnTo>
                  <a:lnTo>
                    <a:pt x="180" y="673"/>
                  </a:lnTo>
                  <a:lnTo>
                    <a:pt x="225" y="655"/>
                  </a:lnTo>
                  <a:lnTo>
                    <a:pt x="270" y="639"/>
                  </a:lnTo>
                  <a:lnTo>
                    <a:pt x="317" y="624"/>
                  </a:lnTo>
                  <a:lnTo>
                    <a:pt x="363" y="610"/>
                  </a:lnTo>
                  <a:lnTo>
                    <a:pt x="410" y="596"/>
                  </a:lnTo>
                  <a:lnTo>
                    <a:pt x="456" y="584"/>
                  </a:lnTo>
                  <a:lnTo>
                    <a:pt x="504" y="572"/>
                  </a:lnTo>
                  <a:lnTo>
                    <a:pt x="550" y="562"/>
                  </a:lnTo>
                  <a:lnTo>
                    <a:pt x="598" y="553"/>
                  </a:lnTo>
                  <a:lnTo>
                    <a:pt x="645" y="544"/>
                  </a:lnTo>
                  <a:lnTo>
                    <a:pt x="693" y="537"/>
                  </a:lnTo>
                  <a:lnTo>
                    <a:pt x="740" y="530"/>
                  </a:lnTo>
                  <a:lnTo>
                    <a:pt x="692" y="514"/>
                  </a:lnTo>
                  <a:lnTo>
                    <a:pt x="643" y="499"/>
                  </a:lnTo>
                  <a:lnTo>
                    <a:pt x="593" y="486"/>
                  </a:lnTo>
                  <a:lnTo>
                    <a:pt x="545" y="473"/>
                  </a:lnTo>
                  <a:lnTo>
                    <a:pt x="495" y="461"/>
                  </a:lnTo>
                  <a:lnTo>
                    <a:pt x="447" y="449"/>
                  </a:lnTo>
                  <a:lnTo>
                    <a:pt x="397" y="440"/>
                  </a:lnTo>
                  <a:lnTo>
                    <a:pt x="347" y="431"/>
                  </a:lnTo>
                  <a:close/>
                  <a:moveTo>
                    <a:pt x="1304" y="0"/>
                  </a:moveTo>
                  <a:lnTo>
                    <a:pt x="1247" y="12"/>
                  </a:lnTo>
                  <a:lnTo>
                    <a:pt x="1190" y="26"/>
                  </a:lnTo>
                  <a:lnTo>
                    <a:pt x="1133" y="41"/>
                  </a:lnTo>
                  <a:lnTo>
                    <a:pt x="1076" y="57"/>
                  </a:lnTo>
                  <a:lnTo>
                    <a:pt x="1020" y="76"/>
                  </a:lnTo>
                  <a:lnTo>
                    <a:pt x="964" y="95"/>
                  </a:lnTo>
                  <a:lnTo>
                    <a:pt x="908" y="117"/>
                  </a:lnTo>
                  <a:lnTo>
                    <a:pt x="853" y="139"/>
                  </a:lnTo>
                  <a:lnTo>
                    <a:pt x="835" y="187"/>
                  </a:lnTo>
                  <a:lnTo>
                    <a:pt x="819" y="234"/>
                  </a:lnTo>
                  <a:lnTo>
                    <a:pt x="804" y="283"/>
                  </a:lnTo>
                  <a:lnTo>
                    <a:pt x="790" y="332"/>
                  </a:lnTo>
                  <a:lnTo>
                    <a:pt x="777" y="380"/>
                  </a:lnTo>
                  <a:lnTo>
                    <a:pt x="764" y="430"/>
                  </a:lnTo>
                  <a:lnTo>
                    <a:pt x="752" y="479"/>
                  </a:lnTo>
                  <a:lnTo>
                    <a:pt x="741" y="529"/>
                  </a:lnTo>
                  <a:lnTo>
                    <a:pt x="771" y="491"/>
                  </a:lnTo>
                  <a:lnTo>
                    <a:pt x="801" y="454"/>
                  </a:lnTo>
                  <a:lnTo>
                    <a:pt x="832" y="417"/>
                  </a:lnTo>
                  <a:lnTo>
                    <a:pt x="864" y="381"/>
                  </a:lnTo>
                  <a:lnTo>
                    <a:pt x="897" y="346"/>
                  </a:lnTo>
                  <a:lnTo>
                    <a:pt x="930" y="311"/>
                  </a:lnTo>
                  <a:lnTo>
                    <a:pt x="964" y="277"/>
                  </a:lnTo>
                  <a:lnTo>
                    <a:pt x="999" y="243"/>
                  </a:lnTo>
                  <a:lnTo>
                    <a:pt x="1035" y="210"/>
                  </a:lnTo>
                  <a:lnTo>
                    <a:pt x="1071" y="177"/>
                  </a:lnTo>
                  <a:lnTo>
                    <a:pt x="1109" y="146"/>
                  </a:lnTo>
                  <a:lnTo>
                    <a:pt x="1146" y="116"/>
                  </a:lnTo>
                  <a:lnTo>
                    <a:pt x="1184" y="85"/>
                  </a:lnTo>
                  <a:lnTo>
                    <a:pt x="1224" y="56"/>
                  </a:lnTo>
                  <a:lnTo>
                    <a:pt x="1264" y="28"/>
                  </a:lnTo>
                  <a:lnTo>
                    <a:pt x="1304" y="0"/>
                  </a:lnTo>
                  <a:close/>
                </a:path>
              </a:pathLst>
            </a:custGeom>
            <a:solidFill>
              <a:srgbClr val="ED750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" name="Freeform 326"/>
            <p:cNvSpPr>
              <a:spLocks/>
            </p:cNvSpPr>
            <p:nvPr userDrawn="1"/>
          </p:nvSpPr>
          <p:spPr bwMode="auto">
            <a:xfrm>
              <a:off x="3917" y="2558"/>
              <a:ext cx="139" cy="108"/>
            </a:xfrm>
            <a:custGeom>
              <a:avLst/>
              <a:gdLst/>
              <a:ahLst/>
              <a:cxnLst>
                <a:cxn ang="0">
                  <a:pos x="418" y="0"/>
                </a:cxn>
                <a:cxn ang="0">
                  <a:pos x="390" y="12"/>
                </a:cxn>
                <a:cxn ang="0">
                  <a:pos x="363" y="25"/>
                </a:cxn>
                <a:cxn ang="0">
                  <a:pos x="336" y="37"/>
                </a:cxn>
                <a:cxn ang="0">
                  <a:pos x="308" y="51"/>
                </a:cxn>
                <a:cxn ang="0">
                  <a:pos x="281" y="64"/>
                </a:cxn>
                <a:cxn ang="0">
                  <a:pos x="255" y="78"/>
                </a:cxn>
                <a:cxn ang="0">
                  <a:pos x="228" y="93"/>
                </a:cxn>
                <a:cxn ang="0">
                  <a:pos x="201" y="108"/>
                </a:cxn>
                <a:cxn ang="0">
                  <a:pos x="175" y="123"/>
                </a:cxn>
                <a:cxn ang="0">
                  <a:pos x="149" y="139"/>
                </a:cxn>
                <a:cxn ang="0">
                  <a:pos x="124" y="155"/>
                </a:cxn>
                <a:cxn ang="0">
                  <a:pos x="98" y="172"/>
                </a:cxn>
                <a:cxn ang="0">
                  <a:pos x="73" y="189"/>
                </a:cxn>
                <a:cxn ang="0">
                  <a:pos x="48" y="206"/>
                </a:cxn>
                <a:cxn ang="0">
                  <a:pos x="24" y="223"/>
                </a:cxn>
                <a:cxn ang="0">
                  <a:pos x="0" y="242"/>
                </a:cxn>
                <a:cxn ang="0">
                  <a:pos x="41" y="249"/>
                </a:cxn>
                <a:cxn ang="0">
                  <a:pos x="82" y="257"/>
                </a:cxn>
                <a:cxn ang="0">
                  <a:pos x="122" y="267"/>
                </a:cxn>
                <a:cxn ang="0">
                  <a:pos x="163" y="276"/>
                </a:cxn>
                <a:cxn ang="0">
                  <a:pos x="205" y="287"/>
                </a:cxn>
                <a:cxn ang="0">
                  <a:pos x="246" y="299"/>
                </a:cxn>
                <a:cxn ang="0">
                  <a:pos x="286" y="311"/>
                </a:cxn>
                <a:cxn ang="0">
                  <a:pos x="325" y="324"/>
                </a:cxn>
                <a:cxn ang="0">
                  <a:pos x="335" y="283"/>
                </a:cxn>
                <a:cxn ang="0">
                  <a:pos x="345" y="241"/>
                </a:cxn>
                <a:cxn ang="0">
                  <a:pos x="355" y="200"/>
                </a:cxn>
                <a:cxn ang="0">
                  <a:pos x="367" y="160"/>
                </a:cxn>
                <a:cxn ang="0">
                  <a:pos x="378" y="119"/>
                </a:cxn>
                <a:cxn ang="0">
                  <a:pos x="390" y="79"/>
                </a:cxn>
                <a:cxn ang="0">
                  <a:pos x="404" y="40"/>
                </a:cxn>
                <a:cxn ang="0">
                  <a:pos x="418" y="0"/>
                </a:cxn>
              </a:cxnLst>
              <a:rect l="0" t="0" r="r" b="b"/>
              <a:pathLst>
                <a:path w="418" h="324">
                  <a:moveTo>
                    <a:pt x="418" y="0"/>
                  </a:moveTo>
                  <a:lnTo>
                    <a:pt x="390" y="12"/>
                  </a:lnTo>
                  <a:lnTo>
                    <a:pt x="363" y="25"/>
                  </a:lnTo>
                  <a:lnTo>
                    <a:pt x="336" y="37"/>
                  </a:lnTo>
                  <a:lnTo>
                    <a:pt x="308" y="51"/>
                  </a:lnTo>
                  <a:lnTo>
                    <a:pt x="281" y="64"/>
                  </a:lnTo>
                  <a:lnTo>
                    <a:pt x="255" y="78"/>
                  </a:lnTo>
                  <a:lnTo>
                    <a:pt x="228" y="93"/>
                  </a:lnTo>
                  <a:lnTo>
                    <a:pt x="201" y="108"/>
                  </a:lnTo>
                  <a:lnTo>
                    <a:pt x="175" y="123"/>
                  </a:lnTo>
                  <a:lnTo>
                    <a:pt x="149" y="139"/>
                  </a:lnTo>
                  <a:lnTo>
                    <a:pt x="124" y="155"/>
                  </a:lnTo>
                  <a:lnTo>
                    <a:pt x="98" y="172"/>
                  </a:lnTo>
                  <a:lnTo>
                    <a:pt x="73" y="189"/>
                  </a:lnTo>
                  <a:lnTo>
                    <a:pt x="48" y="206"/>
                  </a:lnTo>
                  <a:lnTo>
                    <a:pt x="24" y="223"/>
                  </a:lnTo>
                  <a:lnTo>
                    <a:pt x="0" y="242"/>
                  </a:lnTo>
                  <a:lnTo>
                    <a:pt x="41" y="249"/>
                  </a:lnTo>
                  <a:lnTo>
                    <a:pt x="82" y="257"/>
                  </a:lnTo>
                  <a:lnTo>
                    <a:pt x="122" y="267"/>
                  </a:lnTo>
                  <a:lnTo>
                    <a:pt x="163" y="276"/>
                  </a:lnTo>
                  <a:lnTo>
                    <a:pt x="205" y="287"/>
                  </a:lnTo>
                  <a:lnTo>
                    <a:pt x="246" y="299"/>
                  </a:lnTo>
                  <a:lnTo>
                    <a:pt x="286" y="311"/>
                  </a:lnTo>
                  <a:lnTo>
                    <a:pt x="325" y="324"/>
                  </a:lnTo>
                  <a:lnTo>
                    <a:pt x="335" y="283"/>
                  </a:lnTo>
                  <a:lnTo>
                    <a:pt x="345" y="241"/>
                  </a:lnTo>
                  <a:lnTo>
                    <a:pt x="355" y="200"/>
                  </a:lnTo>
                  <a:lnTo>
                    <a:pt x="367" y="160"/>
                  </a:lnTo>
                  <a:lnTo>
                    <a:pt x="378" y="119"/>
                  </a:lnTo>
                  <a:lnTo>
                    <a:pt x="390" y="79"/>
                  </a:lnTo>
                  <a:lnTo>
                    <a:pt x="404" y="40"/>
                  </a:lnTo>
                  <a:lnTo>
                    <a:pt x="418" y="0"/>
                  </a:lnTo>
                  <a:close/>
                </a:path>
              </a:pathLst>
            </a:custGeom>
            <a:solidFill>
              <a:srgbClr val="ED540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" name="Freeform 327"/>
            <p:cNvSpPr>
              <a:spLocks/>
            </p:cNvSpPr>
            <p:nvPr userDrawn="1"/>
          </p:nvSpPr>
          <p:spPr bwMode="auto">
            <a:xfrm>
              <a:off x="3485" y="2392"/>
              <a:ext cx="382" cy="293"/>
            </a:xfrm>
            <a:custGeom>
              <a:avLst/>
              <a:gdLst/>
              <a:ahLst/>
              <a:cxnLst>
                <a:cxn ang="0">
                  <a:pos x="1099" y="7"/>
                </a:cxn>
                <a:cxn ang="0">
                  <a:pos x="1004" y="23"/>
                </a:cxn>
                <a:cxn ang="0">
                  <a:pos x="910" y="42"/>
                </a:cxn>
                <a:cxn ang="0">
                  <a:pos x="816" y="66"/>
                </a:cxn>
                <a:cxn ang="0">
                  <a:pos x="723" y="94"/>
                </a:cxn>
                <a:cxn ang="0">
                  <a:pos x="631" y="125"/>
                </a:cxn>
                <a:cxn ang="0">
                  <a:pos x="540" y="161"/>
                </a:cxn>
                <a:cxn ang="0">
                  <a:pos x="451" y="201"/>
                </a:cxn>
                <a:cxn ang="0">
                  <a:pos x="374" y="259"/>
                </a:cxn>
                <a:cxn ang="0">
                  <a:pos x="314" y="336"/>
                </a:cxn>
                <a:cxn ang="0">
                  <a:pos x="255" y="414"/>
                </a:cxn>
                <a:cxn ang="0">
                  <a:pos x="201" y="495"/>
                </a:cxn>
                <a:cxn ang="0">
                  <a:pos x="151" y="577"/>
                </a:cxn>
                <a:cxn ang="0">
                  <a:pos x="103" y="662"/>
                </a:cxn>
                <a:cxn ang="0">
                  <a:pos x="59" y="747"/>
                </a:cxn>
                <a:cxn ang="0">
                  <a:pos x="19" y="835"/>
                </a:cxn>
                <a:cxn ang="0">
                  <a:pos x="47" y="861"/>
                </a:cxn>
                <a:cxn ang="0">
                  <a:pos x="141" y="827"/>
                </a:cxn>
                <a:cxn ang="0">
                  <a:pos x="237" y="798"/>
                </a:cxn>
                <a:cxn ang="0">
                  <a:pos x="333" y="772"/>
                </a:cxn>
                <a:cxn ang="0">
                  <a:pos x="431" y="750"/>
                </a:cxn>
                <a:cxn ang="0">
                  <a:pos x="530" y="733"/>
                </a:cxn>
                <a:cxn ang="0">
                  <a:pos x="629" y="719"/>
                </a:cxn>
                <a:cxn ang="0">
                  <a:pos x="728" y="711"/>
                </a:cxn>
                <a:cxn ang="0">
                  <a:pos x="794" y="660"/>
                </a:cxn>
                <a:cxn ang="0">
                  <a:pos x="830" y="566"/>
                </a:cxn>
                <a:cxn ang="0">
                  <a:pos x="868" y="473"/>
                </a:cxn>
                <a:cxn ang="0">
                  <a:pos x="910" y="382"/>
                </a:cxn>
                <a:cxn ang="0">
                  <a:pos x="956" y="294"/>
                </a:cxn>
                <a:cxn ang="0">
                  <a:pos x="1006" y="206"/>
                </a:cxn>
                <a:cxn ang="0">
                  <a:pos x="1060" y="122"/>
                </a:cxn>
                <a:cxn ang="0">
                  <a:pos x="1117" y="40"/>
                </a:cxn>
                <a:cxn ang="0">
                  <a:pos x="1147" y="0"/>
                </a:cxn>
              </a:cxnLst>
              <a:rect l="0" t="0" r="r" b="b"/>
              <a:pathLst>
                <a:path w="1147" h="879">
                  <a:moveTo>
                    <a:pt x="1146" y="0"/>
                  </a:moveTo>
                  <a:lnTo>
                    <a:pt x="1099" y="7"/>
                  </a:lnTo>
                  <a:lnTo>
                    <a:pt x="1051" y="14"/>
                  </a:lnTo>
                  <a:lnTo>
                    <a:pt x="1004" y="23"/>
                  </a:lnTo>
                  <a:lnTo>
                    <a:pt x="956" y="32"/>
                  </a:lnTo>
                  <a:lnTo>
                    <a:pt x="910" y="42"/>
                  </a:lnTo>
                  <a:lnTo>
                    <a:pt x="862" y="54"/>
                  </a:lnTo>
                  <a:lnTo>
                    <a:pt x="816" y="66"/>
                  </a:lnTo>
                  <a:lnTo>
                    <a:pt x="769" y="80"/>
                  </a:lnTo>
                  <a:lnTo>
                    <a:pt x="723" y="94"/>
                  </a:lnTo>
                  <a:lnTo>
                    <a:pt x="676" y="109"/>
                  </a:lnTo>
                  <a:lnTo>
                    <a:pt x="631" y="125"/>
                  </a:lnTo>
                  <a:lnTo>
                    <a:pt x="586" y="143"/>
                  </a:lnTo>
                  <a:lnTo>
                    <a:pt x="540" y="161"/>
                  </a:lnTo>
                  <a:lnTo>
                    <a:pt x="495" y="180"/>
                  </a:lnTo>
                  <a:lnTo>
                    <a:pt x="451" y="201"/>
                  </a:lnTo>
                  <a:lnTo>
                    <a:pt x="406" y="223"/>
                  </a:lnTo>
                  <a:lnTo>
                    <a:pt x="374" y="259"/>
                  </a:lnTo>
                  <a:lnTo>
                    <a:pt x="344" y="297"/>
                  </a:lnTo>
                  <a:lnTo>
                    <a:pt x="314" y="336"/>
                  </a:lnTo>
                  <a:lnTo>
                    <a:pt x="283" y="375"/>
                  </a:lnTo>
                  <a:lnTo>
                    <a:pt x="255" y="414"/>
                  </a:lnTo>
                  <a:lnTo>
                    <a:pt x="227" y="455"/>
                  </a:lnTo>
                  <a:lnTo>
                    <a:pt x="201" y="495"/>
                  </a:lnTo>
                  <a:lnTo>
                    <a:pt x="175" y="536"/>
                  </a:lnTo>
                  <a:lnTo>
                    <a:pt x="151" y="577"/>
                  </a:lnTo>
                  <a:lnTo>
                    <a:pt x="126" y="619"/>
                  </a:lnTo>
                  <a:lnTo>
                    <a:pt x="103" y="662"/>
                  </a:lnTo>
                  <a:lnTo>
                    <a:pt x="80" y="704"/>
                  </a:lnTo>
                  <a:lnTo>
                    <a:pt x="59" y="747"/>
                  </a:lnTo>
                  <a:lnTo>
                    <a:pt x="38" y="791"/>
                  </a:lnTo>
                  <a:lnTo>
                    <a:pt x="19" y="835"/>
                  </a:lnTo>
                  <a:lnTo>
                    <a:pt x="0" y="879"/>
                  </a:lnTo>
                  <a:lnTo>
                    <a:pt x="47" y="861"/>
                  </a:lnTo>
                  <a:lnTo>
                    <a:pt x="93" y="843"/>
                  </a:lnTo>
                  <a:lnTo>
                    <a:pt x="141" y="827"/>
                  </a:lnTo>
                  <a:lnTo>
                    <a:pt x="188" y="812"/>
                  </a:lnTo>
                  <a:lnTo>
                    <a:pt x="237" y="798"/>
                  </a:lnTo>
                  <a:lnTo>
                    <a:pt x="284" y="784"/>
                  </a:lnTo>
                  <a:lnTo>
                    <a:pt x="333" y="772"/>
                  </a:lnTo>
                  <a:lnTo>
                    <a:pt x="382" y="760"/>
                  </a:lnTo>
                  <a:lnTo>
                    <a:pt x="431" y="750"/>
                  </a:lnTo>
                  <a:lnTo>
                    <a:pt x="480" y="741"/>
                  </a:lnTo>
                  <a:lnTo>
                    <a:pt x="530" y="733"/>
                  </a:lnTo>
                  <a:lnTo>
                    <a:pt x="579" y="726"/>
                  </a:lnTo>
                  <a:lnTo>
                    <a:pt x="629" y="719"/>
                  </a:lnTo>
                  <a:lnTo>
                    <a:pt x="679" y="715"/>
                  </a:lnTo>
                  <a:lnTo>
                    <a:pt x="728" y="711"/>
                  </a:lnTo>
                  <a:lnTo>
                    <a:pt x="779" y="707"/>
                  </a:lnTo>
                  <a:lnTo>
                    <a:pt x="794" y="660"/>
                  </a:lnTo>
                  <a:lnTo>
                    <a:pt x="811" y="612"/>
                  </a:lnTo>
                  <a:lnTo>
                    <a:pt x="830" y="566"/>
                  </a:lnTo>
                  <a:lnTo>
                    <a:pt x="848" y="519"/>
                  </a:lnTo>
                  <a:lnTo>
                    <a:pt x="868" y="473"/>
                  </a:lnTo>
                  <a:lnTo>
                    <a:pt x="888" y="428"/>
                  </a:lnTo>
                  <a:lnTo>
                    <a:pt x="910" y="382"/>
                  </a:lnTo>
                  <a:lnTo>
                    <a:pt x="932" y="338"/>
                  </a:lnTo>
                  <a:lnTo>
                    <a:pt x="956" y="294"/>
                  </a:lnTo>
                  <a:lnTo>
                    <a:pt x="981" y="250"/>
                  </a:lnTo>
                  <a:lnTo>
                    <a:pt x="1006" y="206"/>
                  </a:lnTo>
                  <a:lnTo>
                    <a:pt x="1033" y="164"/>
                  </a:lnTo>
                  <a:lnTo>
                    <a:pt x="1060" y="122"/>
                  </a:lnTo>
                  <a:lnTo>
                    <a:pt x="1088" y="81"/>
                  </a:lnTo>
                  <a:lnTo>
                    <a:pt x="1117" y="40"/>
                  </a:lnTo>
                  <a:lnTo>
                    <a:pt x="1147" y="0"/>
                  </a:lnTo>
                  <a:lnTo>
                    <a:pt x="1147" y="0"/>
                  </a:lnTo>
                  <a:lnTo>
                    <a:pt x="1146" y="0"/>
                  </a:lnTo>
                  <a:close/>
                </a:path>
              </a:pathLst>
            </a:custGeom>
            <a:solidFill>
              <a:srgbClr val="ED540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" name="Freeform 328"/>
            <p:cNvSpPr>
              <a:spLocks/>
            </p:cNvSpPr>
            <p:nvPr userDrawn="1"/>
          </p:nvSpPr>
          <p:spPr bwMode="auto">
            <a:xfrm>
              <a:off x="3736" y="2261"/>
              <a:ext cx="168" cy="131"/>
            </a:xfrm>
            <a:custGeom>
              <a:avLst/>
              <a:gdLst/>
              <a:ahLst/>
              <a:cxnLst>
                <a:cxn ang="0">
                  <a:pos x="506" y="0"/>
                </a:cxn>
                <a:cxn ang="0">
                  <a:pos x="472" y="14"/>
                </a:cxn>
                <a:cxn ang="0">
                  <a:pos x="439" y="30"/>
                </a:cxn>
                <a:cxn ang="0">
                  <a:pos x="406" y="45"/>
                </a:cxn>
                <a:cxn ang="0">
                  <a:pos x="373" y="61"/>
                </a:cxn>
                <a:cxn ang="0">
                  <a:pos x="340" y="77"/>
                </a:cxn>
                <a:cxn ang="0">
                  <a:pos x="308" y="94"/>
                </a:cxn>
                <a:cxn ang="0">
                  <a:pos x="276" y="113"/>
                </a:cxn>
                <a:cxn ang="0">
                  <a:pos x="243" y="130"/>
                </a:cxn>
                <a:cxn ang="0">
                  <a:pos x="212" y="149"/>
                </a:cxn>
                <a:cxn ang="0">
                  <a:pos x="181" y="168"/>
                </a:cxn>
                <a:cxn ang="0">
                  <a:pos x="149" y="188"/>
                </a:cxn>
                <a:cxn ang="0">
                  <a:pos x="118" y="208"/>
                </a:cxn>
                <a:cxn ang="0">
                  <a:pos x="89" y="228"/>
                </a:cxn>
                <a:cxn ang="0">
                  <a:pos x="58" y="249"/>
                </a:cxn>
                <a:cxn ang="0">
                  <a:pos x="29" y="270"/>
                </a:cxn>
                <a:cxn ang="0">
                  <a:pos x="0" y="292"/>
                </a:cxn>
                <a:cxn ang="0">
                  <a:pos x="50" y="301"/>
                </a:cxn>
                <a:cxn ang="0">
                  <a:pos x="100" y="310"/>
                </a:cxn>
                <a:cxn ang="0">
                  <a:pos x="148" y="322"/>
                </a:cxn>
                <a:cxn ang="0">
                  <a:pos x="198" y="334"/>
                </a:cxn>
                <a:cxn ang="0">
                  <a:pos x="246" y="347"/>
                </a:cxn>
                <a:cxn ang="0">
                  <a:pos x="296" y="360"/>
                </a:cxn>
                <a:cxn ang="0">
                  <a:pos x="345" y="375"/>
                </a:cxn>
                <a:cxn ang="0">
                  <a:pos x="393" y="391"/>
                </a:cxn>
                <a:cxn ang="0">
                  <a:pos x="394" y="391"/>
                </a:cxn>
                <a:cxn ang="0">
                  <a:pos x="394" y="391"/>
                </a:cxn>
                <a:cxn ang="0">
                  <a:pos x="394" y="391"/>
                </a:cxn>
                <a:cxn ang="0">
                  <a:pos x="394" y="391"/>
                </a:cxn>
                <a:cxn ang="0">
                  <a:pos x="394" y="391"/>
                </a:cxn>
                <a:cxn ang="0">
                  <a:pos x="394" y="390"/>
                </a:cxn>
                <a:cxn ang="0">
                  <a:pos x="394" y="390"/>
                </a:cxn>
                <a:cxn ang="0">
                  <a:pos x="394" y="390"/>
                </a:cxn>
                <a:cxn ang="0">
                  <a:pos x="394" y="390"/>
                </a:cxn>
                <a:cxn ang="0">
                  <a:pos x="394" y="390"/>
                </a:cxn>
                <a:cxn ang="0">
                  <a:pos x="405" y="340"/>
                </a:cxn>
                <a:cxn ang="0">
                  <a:pos x="417" y="291"/>
                </a:cxn>
                <a:cxn ang="0">
                  <a:pos x="430" y="241"/>
                </a:cxn>
                <a:cxn ang="0">
                  <a:pos x="443" y="193"/>
                </a:cxn>
                <a:cxn ang="0">
                  <a:pos x="457" y="144"/>
                </a:cxn>
                <a:cxn ang="0">
                  <a:pos x="472" y="95"/>
                </a:cxn>
                <a:cxn ang="0">
                  <a:pos x="488" y="48"/>
                </a:cxn>
                <a:cxn ang="0">
                  <a:pos x="506" y="0"/>
                </a:cxn>
              </a:cxnLst>
              <a:rect l="0" t="0" r="r" b="b"/>
              <a:pathLst>
                <a:path w="506" h="391">
                  <a:moveTo>
                    <a:pt x="506" y="0"/>
                  </a:moveTo>
                  <a:lnTo>
                    <a:pt x="472" y="14"/>
                  </a:lnTo>
                  <a:lnTo>
                    <a:pt x="439" y="30"/>
                  </a:lnTo>
                  <a:lnTo>
                    <a:pt x="406" y="45"/>
                  </a:lnTo>
                  <a:lnTo>
                    <a:pt x="373" y="61"/>
                  </a:lnTo>
                  <a:lnTo>
                    <a:pt x="340" y="77"/>
                  </a:lnTo>
                  <a:lnTo>
                    <a:pt x="308" y="94"/>
                  </a:lnTo>
                  <a:lnTo>
                    <a:pt x="276" y="113"/>
                  </a:lnTo>
                  <a:lnTo>
                    <a:pt x="243" y="130"/>
                  </a:lnTo>
                  <a:lnTo>
                    <a:pt x="212" y="149"/>
                  </a:lnTo>
                  <a:lnTo>
                    <a:pt x="181" y="168"/>
                  </a:lnTo>
                  <a:lnTo>
                    <a:pt x="149" y="188"/>
                  </a:lnTo>
                  <a:lnTo>
                    <a:pt x="118" y="208"/>
                  </a:lnTo>
                  <a:lnTo>
                    <a:pt x="89" y="228"/>
                  </a:lnTo>
                  <a:lnTo>
                    <a:pt x="58" y="249"/>
                  </a:lnTo>
                  <a:lnTo>
                    <a:pt x="29" y="270"/>
                  </a:lnTo>
                  <a:lnTo>
                    <a:pt x="0" y="292"/>
                  </a:lnTo>
                  <a:lnTo>
                    <a:pt x="50" y="301"/>
                  </a:lnTo>
                  <a:lnTo>
                    <a:pt x="100" y="310"/>
                  </a:lnTo>
                  <a:lnTo>
                    <a:pt x="148" y="322"/>
                  </a:lnTo>
                  <a:lnTo>
                    <a:pt x="198" y="334"/>
                  </a:lnTo>
                  <a:lnTo>
                    <a:pt x="246" y="347"/>
                  </a:lnTo>
                  <a:lnTo>
                    <a:pt x="296" y="360"/>
                  </a:lnTo>
                  <a:lnTo>
                    <a:pt x="345" y="375"/>
                  </a:lnTo>
                  <a:lnTo>
                    <a:pt x="393" y="391"/>
                  </a:lnTo>
                  <a:lnTo>
                    <a:pt x="394" y="391"/>
                  </a:lnTo>
                  <a:lnTo>
                    <a:pt x="394" y="391"/>
                  </a:lnTo>
                  <a:lnTo>
                    <a:pt x="394" y="391"/>
                  </a:lnTo>
                  <a:lnTo>
                    <a:pt x="394" y="391"/>
                  </a:lnTo>
                  <a:lnTo>
                    <a:pt x="394" y="391"/>
                  </a:lnTo>
                  <a:lnTo>
                    <a:pt x="394" y="390"/>
                  </a:lnTo>
                  <a:lnTo>
                    <a:pt x="394" y="390"/>
                  </a:lnTo>
                  <a:lnTo>
                    <a:pt x="394" y="390"/>
                  </a:lnTo>
                  <a:lnTo>
                    <a:pt x="394" y="390"/>
                  </a:lnTo>
                  <a:lnTo>
                    <a:pt x="394" y="390"/>
                  </a:lnTo>
                  <a:lnTo>
                    <a:pt x="405" y="340"/>
                  </a:lnTo>
                  <a:lnTo>
                    <a:pt x="417" y="291"/>
                  </a:lnTo>
                  <a:lnTo>
                    <a:pt x="430" y="241"/>
                  </a:lnTo>
                  <a:lnTo>
                    <a:pt x="443" y="193"/>
                  </a:lnTo>
                  <a:lnTo>
                    <a:pt x="457" y="144"/>
                  </a:lnTo>
                  <a:lnTo>
                    <a:pt x="472" y="95"/>
                  </a:lnTo>
                  <a:lnTo>
                    <a:pt x="488" y="48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rgbClr val="ED540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" name="Freeform 329"/>
            <p:cNvSpPr>
              <a:spLocks/>
            </p:cNvSpPr>
            <p:nvPr userDrawn="1"/>
          </p:nvSpPr>
          <p:spPr bwMode="auto">
            <a:xfrm>
              <a:off x="3867" y="2200"/>
              <a:ext cx="445" cy="203"/>
            </a:xfrm>
            <a:custGeom>
              <a:avLst/>
              <a:gdLst/>
              <a:ahLst/>
              <a:cxnLst>
                <a:cxn ang="0">
                  <a:pos x="963" y="1"/>
                </a:cxn>
                <a:cxn ang="0">
                  <a:pos x="848" y="6"/>
                </a:cxn>
                <a:cxn ang="0">
                  <a:pos x="734" y="18"/>
                </a:cxn>
                <a:cxn ang="0">
                  <a:pos x="620" y="34"/>
                </a:cxn>
                <a:cxn ang="0">
                  <a:pos x="523" y="73"/>
                </a:cxn>
                <a:cxn ang="0">
                  <a:pos x="443" y="130"/>
                </a:cxn>
                <a:cxn ang="0">
                  <a:pos x="368" y="191"/>
                </a:cxn>
                <a:cxn ang="0">
                  <a:pos x="294" y="255"/>
                </a:cxn>
                <a:cxn ang="0">
                  <a:pos x="223" y="322"/>
                </a:cxn>
                <a:cxn ang="0">
                  <a:pos x="156" y="391"/>
                </a:cxn>
                <a:cxn ang="0">
                  <a:pos x="91" y="462"/>
                </a:cxn>
                <a:cxn ang="0">
                  <a:pos x="30" y="536"/>
                </a:cxn>
                <a:cxn ang="0">
                  <a:pos x="0" y="574"/>
                </a:cxn>
                <a:cxn ang="0">
                  <a:pos x="0" y="574"/>
                </a:cxn>
                <a:cxn ang="0">
                  <a:pos x="37" y="570"/>
                </a:cxn>
                <a:cxn ang="0">
                  <a:pos x="111" y="563"/>
                </a:cxn>
                <a:cxn ang="0">
                  <a:pos x="185" y="559"/>
                </a:cxn>
                <a:cxn ang="0">
                  <a:pos x="258" y="556"/>
                </a:cxn>
                <a:cxn ang="0">
                  <a:pos x="359" y="557"/>
                </a:cxn>
                <a:cxn ang="0">
                  <a:pos x="485" y="563"/>
                </a:cxn>
                <a:cxn ang="0">
                  <a:pos x="611" y="577"/>
                </a:cxn>
                <a:cxn ang="0">
                  <a:pos x="735" y="597"/>
                </a:cxn>
                <a:cxn ang="0">
                  <a:pos x="824" y="568"/>
                </a:cxn>
                <a:cxn ang="0">
                  <a:pos x="883" y="486"/>
                </a:cxn>
                <a:cxn ang="0">
                  <a:pos x="943" y="407"/>
                </a:cxn>
                <a:cxn ang="0">
                  <a:pos x="1008" y="330"/>
                </a:cxn>
                <a:cxn ang="0">
                  <a:pos x="1076" y="257"/>
                </a:cxn>
                <a:cxn ang="0">
                  <a:pos x="1146" y="185"/>
                </a:cxn>
                <a:cxn ang="0">
                  <a:pos x="1220" y="117"/>
                </a:cxn>
                <a:cxn ang="0">
                  <a:pos x="1296" y="53"/>
                </a:cxn>
                <a:cxn ang="0">
                  <a:pos x="1335" y="21"/>
                </a:cxn>
                <a:cxn ang="0">
                  <a:pos x="1296" y="17"/>
                </a:cxn>
                <a:cxn ang="0">
                  <a:pos x="1218" y="8"/>
                </a:cxn>
                <a:cxn ang="0">
                  <a:pos x="1139" y="3"/>
                </a:cxn>
                <a:cxn ang="0">
                  <a:pos x="1059" y="1"/>
                </a:cxn>
              </a:cxnLst>
              <a:rect l="0" t="0" r="r" b="b"/>
              <a:pathLst>
                <a:path w="1335" h="610">
                  <a:moveTo>
                    <a:pt x="1019" y="0"/>
                  </a:moveTo>
                  <a:lnTo>
                    <a:pt x="963" y="1"/>
                  </a:lnTo>
                  <a:lnTo>
                    <a:pt x="905" y="3"/>
                  </a:lnTo>
                  <a:lnTo>
                    <a:pt x="848" y="6"/>
                  </a:lnTo>
                  <a:lnTo>
                    <a:pt x="791" y="12"/>
                  </a:lnTo>
                  <a:lnTo>
                    <a:pt x="734" y="18"/>
                  </a:lnTo>
                  <a:lnTo>
                    <a:pt x="676" y="26"/>
                  </a:lnTo>
                  <a:lnTo>
                    <a:pt x="620" y="34"/>
                  </a:lnTo>
                  <a:lnTo>
                    <a:pt x="563" y="45"/>
                  </a:lnTo>
                  <a:lnTo>
                    <a:pt x="523" y="73"/>
                  </a:lnTo>
                  <a:lnTo>
                    <a:pt x="483" y="101"/>
                  </a:lnTo>
                  <a:lnTo>
                    <a:pt x="443" y="130"/>
                  </a:lnTo>
                  <a:lnTo>
                    <a:pt x="405" y="161"/>
                  </a:lnTo>
                  <a:lnTo>
                    <a:pt x="368" y="191"/>
                  </a:lnTo>
                  <a:lnTo>
                    <a:pt x="330" y="222"/>
                  </a:lnTo>
                  <a:lnTo>
                    <a:pt x="294" y="255"/>
                  </a:lnTo>
                  <a:lnTo>
                    <a:pt x="258" y="288"/>
                  </a:lnTo>
                  <a:lnTo>
                    <a:pt x="223" y="322"/>
                  </a:lnTo>
                  <a:lnTo>
                    <a:pt x="189" y="356"/>
                  </a:lnTo>
                  <a:lnTo>
                    <a:pt x="156" y="391"/>
                  </a:lnTo>
                  <a:lnTo>
                    <a:pt x="123" y="426"/>
                  </a:lnTo>
                  <a:lnTo>
                    <a:pt x="91" y="462"/>
                  </a:lnTo>
                  <a:lnTo>
                    <a:pt x="60" y="499"/>
                  </a:lnTo>
                  <a:lnTo>
                    <a:pt x="30" y="536"/>
                  </a:lnTo>
                  <a:lnTo>
                    <a:pt x="0" y="574"/>
                  </a:lnTo>
                  <a:lnTo>
                    <a:pt x="0" y="574"/>
                  </a:lnTo>
                  <a:lnTo>
                    <a:pt x="0" y="574"/>
                  </a:lnTo>
                  <a:lnTo>
                    <a:pt x="0" y="574"/>
                  </a:lnTo>
                  <a:lnTo>
                    <a:pt x="0" y="574"/>
                  </a:lnTo>
                  <a:lnTo>
                    <a:pt x="37" y="570"/>
                  </a:lnTo>
                  <a:lnTo>
                    <a:pt x="74" y="567"/>
                  </a:lnTo>
                  <a:lnTo>
                    <a:pt x="111" y="563"/>
                  </a:lnTo>
                  <a:lnTo>
                    <a:pt x="148" y="561"/>
                  </a:lnTo>
                  <a:lnTo>
                    <a:pt x="185" y="559"/>
                  </a:lnTo>
                  <a:lnTo>
                    <a:pt x="222" y="557"/>
                  </a:lnTo>
                  <a:lnTo>
                    <a:pt x="258" y="556"/>
                  </a:lnTo>
                  <a:lnTo>
                    <a:pt x="296" y="556"/>
                  </a:lnTo>
                  <a:lnTo>
                    <a:pt x="359" y="557"/>
                  </a:lnTo>
                  <a:lnTo>
                    <a:pt x="422" y="559"/>
                  </a:lnTo>
                  <a:lnTo>
                    <a:pt x="485" y="563"/>
                  </a:lnTo>
                  <a:lnTo>
                    <a:pt x="548" y="570"/>
                  </a:lnTo>
                  <a:lnTo>
                    <a:pt x="611" y="577"/>
                  </a:lnTo>
                  <a:lnTo>
                    <a:pt x="673" y="586"/>
                  </a:lnTo>
                  <a:lnTo>
                    <a:pt x="735" y="597"/>
                  </a:lnTo>
                  <a:lnTo>
                    <a:pt x="797" y="610"/>
                  </a:lnTo>
                  <a:lnTo>
                    <a:pt x="824" y="568"/>
                  </a:lnTo>
                  <a:lnTo>
                    <a:pt x="854" y="527"/>
                  </a:lnTo>
                  <a:lnTo>
                    <a:pt x="883" y="486"/>
                  </a:lnTo>
                  <a:lnTo>
                    <a:pt x="913" y="446"/>
                  </a:lnTo>
                  <a:lnTo>
                    <a:pt x="943" y="407"/>
                  </a:lnTo>
                  <a:lnTo>
                    <a:pt x="976" y="368"/>
                  </a:lnTo>
                  <a:lnTo>
                    <a:pt x="1008" y="330"/>
                  </a:lnTo>
                  <a:lnTo>
                    <a:pt x="1041" y="292"/>
                  </a:lnTo>
                  <a:lnTo>
                    <a:pt x="1076" y="257"/>
                  </a:lnTo>
                  <a:lnTo>
                    <a:pt x="1111" y="220"/>
                  </a:lnTo>
                  <a:lnTo>
                    <a:pt x="1146" y="185"/>
                  </a:lnTo>
                  <a:lnTo>
                    <a:pt x="1183" y="151"/>
                  </a:lnTo>
                  <a:lnTo>
                    <a:pt x="1220" y="117"/>
                  </a:lnTo>
                  <a:lnTo>
                    <a:pt x="1257" y="85"/>
                  </a:lnTo>
                  <a:lnTo>
                    <a:pt x="1296" y="53"/>
                  </a:lnTo>
                  <a:lnTo>
                    <a:pt x="1335" y="21"/>
                  </a:lnTo>
                  <a:lnTo>
                    <a:pt x="1335" y="21"/>
                  </a:lnTo>
                  <a:lnTo>
                    <a:pt x="1335" y="21"/>
                  </a:lnTo>
                  <a:lnTo>
                    <a:pt x="1296" y="17"/>
                  </a:lnTo>
                  <a:lnTo>
                    <a:pt x="1256" y="12"/>
                  </a:lnTo>
                  <a:lnTo>
                    <a:pt x="1218" y="8"/>
                  </a:lnTo>
                  <a:lnTo>
                    <a:pt x="1178" y="5"/>
                  </a:lnTo>
                  <a:lnTo>
                    <a:pt x="1139" y="3"/>
                  </a:lnTo>
                  <a:lnTo>
                    <a:pt x="1099" y="2"/>
                  </a:lnTo>
                  <a:lnTo>
                    <a:pt x="1059" y="1"/>
                  </a:lnTo>
                  <a:lnTo>
                    <a:pt x="1019" y="0"/>
                  </a:lnTo>
                  <a:close/>
                </a:path>
              </a:pathLst>
            </a:custGeom>
            <a:solidFill>
              <a:srgbClr val="ED540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Freeform 330"/>
            <p:cNvSpPr>
              <a:spLocks/>
            </p:cNvSpPr>
            <p:nvPr userDrawn="1"/>
          </p:nvSpPr>
          <p:spPr bwMode="auto">
            <a:xfrm>
              <a:off x="2109" y="1309"/>
              <a:ext cx="842" cy="842"/>
            </a:xfrm>
            <a:custGeom>
              <a:avLst/>
              <a:gdLst/>
              <a:ahLst/>
              <a:cxnLst>
                <a:cxn ang="0">
                  <a:pos x="1724" y="77"/>
                </a:cxn>
                <a:cxn ang="0">
                  <a:pos x="1509" y="202"/>
                </a:cxn>
                <a:cxn ang="0">
                  <a:pos x="1301" y="341"/>
                </a:cxn>
                <a:cxn ang="0">
                  <a:pos x="1100" y="495"/>
                </a:cxn>
                <a:cxn ang="0">
                  <a:pos x="906" y="663"/>
                </a:cxn>
                <a:cxn ang="0">
                  <a:pos x="720" y="844"/>
                </a:cxn>
                <a:cxn ang="0">
                  <a:pos x="548" y="1035"/>
                </a:cxn>
                <a:cxn ang="0">
                  <a:pos x="391" y="1234"/>
                </a:cxn>
                <a:cxn ang="0">
                  <a:pos x="246" y="1440"/>
                </a:cxn>
                <a:cxn ang="0">
                  <a:pos x="115" y="1653"/>
                </a:cxn>
                <a:cxn ang="0">
                  <a:pos x="0" y="1871"/>
                </a:cxn>
                <a:cxn ang="0">
                  <a:pos x="199" y="1707"/>
                </a:cxn>
                <a:cxn ang="0">
                  <a:pos x="408" y="1557"/>
                </a:cxn>
                <a:cxn ang="0">
                  <a:pos x="624" y="1420"/>
                </a:cxn>
                <a:cxn ang="0">
                  <a:pos x="847" y="1298"/>
                </a:cxn>
                <a:cxn ang="0">
                  <a:pos x="1077" y="1190"/>
                </a:cxn>
                <a:cxn ang="0">
                  <a:pos x="1093" y="1321"/>
                </a:cxn>
                <a:cxn ang="0">
                  <a:pos x="1010" y="1572"/>
                </a:cxn>
                <a:cxn ang="0">
                  <a:pos x="946" y="1828"/>
                </a:cxn>
                <a:cxn ang="0">
                  <a:pos x="897" y="2088"/>
                </a:cxn>
                <a:cxn ang="0">
                  <a:pos x="865" y="2350"/>
                </a:cxn>
                <a:cxn ang="0">
                  <a:pos x="907" y="2509"/>
                </a:cxn>
                <a:cxn ang="0">
                  <a:pos x="1071" y="2462"/>
                </a:cxn>
                <a:cxn ang="0">
                  <a:pos x="1236" y="2423"/>
                </a:cxn>
                <a:cxn ang="0">
                  <a:pos x="1405" y="2391"/>
                </a:cxn>
                <a:cxn ang="0">
                  <a:pos x="1574" y="2365"/>
                </a:cxn>
                <a:cxn ang="0">
                  <a:pos x="1746" y="2347"/>
                </a:cxn>
                <a:cxn ang="0">
                  <a:pos x="1846" y="2224"/>
                </a:cxn>
                <a:cxn ang="0">
                  <a:pos x="1952" y="2105"/>
                </a:cxn>
                <a:cxn ang="0">
                  <a:pos x="2066" y="1991"/>
                </a:cxn>
                <a:cxn ang="0">
                  <a:pos x="2183" y="1882"/>
                </a:cxn>
                <a:cxn ang="0">
                  <a:pos x="2305" y="1779"/>
                </a:cxn>
                <a:cxn ang="0">
                  <a:pos x="2358" y="1632"/>
                </a:cxn>
                <a:cxn ang="0">
                  <a:pos x="2381" y="1462"/>
                </a:cxn>
                <a:cxn ang="0">
                  <a:pos x="2411" y="1293"/>
                </a:cxn>
                <a:cxn ang="0">
                  <a:pos x="2449" y="1127"/>
                </a:cxn>
                <a:cxn ang="0">
                  <a:pos x="2492" y="962"/>
                </a:cxn>
                <a:cxn ang="0">
                  <a:pos x="2437" y="858"/>
                </a:cxn>
                <a:cxn ang="0">
                  <a:pos x="2174" y="885"/>
                </a:cxn>
                <a:cxn ang="0">
                  <a:pos x="1913" y="928"/>
                </a:cxn>
                <a:cxn ang="0">
                  <a:pos x="1656" y="989"/>
                </a:cxn>
                <a:cxn ang="0">
                  <a:pos x="1404" y="1064"/>
                </a:cxn>
                <a:cxn ang="0">
                  <a:pos x="1155" y="1156"/>
                </a:cxn>
                <a:cxn ang="0">
                  <a:pos x="1259" y="924"/>
                </a:cxn>
                <a:cxn ang="0">
                  <a:pos x="1377" y="698"/>
                </a:cxn>
                <a:cxn ang="0">
                  <a:pos x="1508" y="479"/>
                </a:cxn>
                <a:cxn ang="0">
                  <a:pos x="1654" y="269"/>
                </a:cxn>
                <a:cxn ang="0">
                  <a:pos x="1814" y="66"/>
                </a:cxn>
              </a:cxnLst>
              <a:rect l="0" t="0" r="r" b="b"/>
              <a:pathLst>
                <a:path w="2526" h="2526">
                  <a:moveTo>
                    <a:pt x="1870" y="0"/>
                  </a:moveTo>
                  <a:lnTo>
                    <a:pt x="1797" y="38"/>
                  </a:lnTo>
                  <a:lnTo>
                    <a:pt x="1724" y="77"/>
                  </a:lnTo>
                  <a:lnTo>
                    <a:pt x="1652" y="117"/>
                  </a:lnTo>
                  <a:lnTo>
                    <a:pt x="1581" y="159"/>
                  </a:lnTo>
                  <a:lnTo>
                    <a:pt x="1509" y="202"/>
                  </a:lnTo>
                  <a:lnTo>
                    <a:pt x="1439" y="247"/>
                  </a:lnTo>
                  <a:lnTo>
                    <a:pt x="1370" y="294"/>
                  </a:lnTo>
                  <a:lnTo>
                    <a:pt x="1301" y="341"/>
                  </a:lnTo>
                  <a:lnTo>
                    <a:pt x="1233" y="391"/>
                  </a:lnTo>
                  <a:lnTo>
                    <a:pt x="1166" y="443"/>
                  </a:lnTo>
                  <a:lnTo>
                    <a:pt x="1100" y="495"/>
                  </a:lnTo>
                  <a:lnTo>
                    <a:pt x="1034" y="549"/>
                  </a:lnTo>
                  <a:lnTo>
                    <a:pt x="969" y="606"/>
                  </a:lnTo>
                  <a:lnTo>
                    <a:pt x="906" y="663"/>
                  </a:lnTo>
                  <a:lnTo>
                    <a:pt x="843" y="722"/>
                  </a:lnTo>
                  <a:lnTo>
                    <a:pt x="780" y="783"/>
                  </a:lnTo>
                  <a:lnTo>
                    <a:pt x="720" y="844"/>
                  </a:lnTo>
                  <a:lnTo>
                    <a:pt x="662" y="907"/>
                  </a:lnTo>
                  <a:lnTo>
                    <a:pt x="604" y="970"/>
                  </a:lnTo>
                  <a:lnTo>
                    <a:pt x="548" y="1035"/>
                  </a:lnTo>
                  <a:lnTo>
                    <a:pt x="494" y="1101"/>
                  </a:lnTo>
                  <a:lnTo>
                    <a:pt x="441" y="1167"/>
                  </a:lnTo>
                  <a:lnTo>
                    <a:pt x="391" y="1234"/>
                  </a:lnTo>
                  <a:lnTo>
                    <a:pt x="341" y="1302"/>
                  </a:lnTo>
                  <a:lnTo>
                    <a:pt x="292" y="1371"/>
                  </a:lnTo>
                  <a:lnTo>
                    <a:pt x="246" y="1440"/>
                  </a:lnTo>
                  <a:lnTo>
                    <a:pt x="200" y="1510"/>
                  </a:lnTo>
                  <a:lnTo>
                    <a:pt x="157" y="1581"/>
                  </a:lnTo>
                  <a:lnTo>
                    <a:pt x="115" y="1653"/>
                  </a:lnTo>
                  <a:lnTo>
                    <a:pt x="75" y="1725"/>
                  </a:lnTo>
                  <a:lnTo>
                    <a:pt x="36" y="1797"/>
                  </a:lnTo>
                  <a:lnTo>
                    <a:pt x="0" y="1871"/>
                  </a:lnTo>
                  <a:lnTo>
                    <a:pt x="64" y="1815"/>
                  </a:lnTo>
                  <a:lnTo>
                    <a:pt x="131" y="1761"/>
                  </a:lnTo>
                  <a:lnTo>
                    <a:pt x="199" y="1707"/>
                  </a:lnTo>
                  <a:lnTo>
                    <a:pt x="267" y="1655"/>
                  </a:lnTo>
                  <a:lnTo>
                    <a:pt x="337" y="1605"/>
                  </a:lnTo>
                  <a:lnTo>
                    <a:pt x="408" y="1557"/>
                  </a:lnTo>
                  <a:lnTo>
                    <a:pt x="479" y="1509"/>
                  </a:lnTo>
                  <a:lnTo>
                    <a:pt x="550" y="1464"/>
                  </a:lnTo>
                  <a:lnTo>
                    <a:pt x="624" y="1420"/>
                  </a:lnTo>
                  <a:lnTo>
                    <a:pt x="697" y="1377"/>
                  </a:lnTo>
                  <a:lnTo>
                    <a:pt x="772" y="1336"/>
                  </a:lnTo>
                  <a:lnTo>
                    <a:pt x="847" y="1298"/>
                  </a:lnTo>
                  <a:lnTo>
                    <a:pt x="923" y="1260"/>
                  </a:lnTo>
                  <a:lnTo>
                    <a:pt x="1000" y="1224"/>
                  </a:lnTo>
                  <a:lnTo>
                    <a:pt x="1077" y="1190"/>
                  </a:lnTo>
                  <a:lnTo>
                    <a:pt x="1155" y="1156"/>
                  </a:lnTo>
                  <a:lnTo>
                    <a:pt x="1123" y="1238"/>
                  </a:lnTo>
                  <a:lnTo>
                    <a:pt x="1093" y="1321"/>
                  </a:lnTo>
                  <a:lnTo>
                    <a:pt x="1063" y="1404"/>
                  </a:lnTo>
                  <a:lnTo>
                    <a:pt x="1036" y="1488"/>
                  </a:lnTo>
                  <a:lnTo>
                    <a:pt x="1010" y="1572"/>
                  </a:lnTo>
                  <a:lnTo>
                    <a:pt x="988" y="1657"/>
                  </a:lnTo>
                  <a:lnTo>
                    <a:pt x="965" y="1742"/>
                  </a:lnTo>
                  <a:lnTo>
                    <a:pt x="946" y="1828"/>
                  </a:lnTo>
                  <a:lnTo>
                    <a:pt x="927" y="1914"/>
                  </a:lnTo>
                  <a:lnTo>
                    <a:pt x="911" y="2000"/>
                  </a:lnTo>
                  <a:lnTo>
                    <a:pt x="897" y="2088"/>
                  </a:lnTo>
                  <a:lnTo>
                    <a:pt x="884" y="2174"/>
                  </a:lnTo>
                  <a:lnTo>
                    <a:pt x="873" y="2262"/>
                  </a:lnTo>
                  <a:lnTo>
                    <a:pt x="865" y="2350"/>
                  </a:lnTo>
                  <a:lnTo>
                    <a:pt x="857" y="2437"/>
                  </a:lnTo>
                  <a:lnTo>
                    <a:pt x="853" y="2526"/>
                  </a:lnTo>
                  <a:lnTo>
                    <a:pt x="907" y="2509"/>
                  </a:lnTo>
                  <a:lnTo>
                    <a:pt x="961" y="2493"/>
                  </a:lnTo>
                  <a:lnTo>
                    <a:pt x="1016" y="2477"/>
                  </a:lnTo>
                  <a:lnTo>
                    <a:pt x="1071" y="2462"/>
                  </a:lnTo>
                  <a:lnTo>
                    <a:pt x="1126" y="2448"/>
                  </a:lnTo>
                  <a:lnTo>
                    <a:pt x="1181" y="2435"/>
                  </a:lnTo>
                  <a:lnTo>
                    <a:pt x="1236" y="2423"/>
                  </a:lnTo>
                  <a:lnTo>
                    <a:pt x="1292" y="2412"/>
                  </a:lnTo>
                  <a:lnTo>
                    <a:pt x="1348" y="2401"/>
                  </a:lnTo>
                  <a:lnTo>
                    <a:pt x="1405" y="2391"/>
                  </a:lnTo>
                  <a:lnTo>
                    <a:pt x="1461" y="2381"/>
                  </a:lnTo>
                  <a:lnTo>
                    <a:pt x="1518" y="2373"/>
                  </a:lnTo>
                  <a:lnTo>
                    <a:pt x="1574" y="2365"/>
                  </a:lnTo>
                  <a:lnTo>
                    <a:pt x="1631" y="2358"/>
                  </a:lnTo>
                  <a:lnTo>
                    <a:pt x="1689" y="2352"/>
                  </a:lnTo>
                  <a:lnTo>
                    <a:pt x="1746" y="2347"/>
                  </a:lnTo>
                  <a:lnTo>
                    <a:pt x="1778" y="2306"/>
                  </a:lnTo>
                  <a:lnTo>
                    <a:pt x="1812" y="2265"/>
                  </a:lnTo>
                  <a:lnTo>
                    <a:pt x="1846" y="2224"/>
                  </a:lnTo>
                  <a:lnTo>
                    <a:pt x="1881" y="2184"/>
                  </a:lnTo>
                  <a:lnTo>
                    <a:pt x="1917" y="2144"/>
                  </a:lnTo>
                  <a:lnTo>
                    <a:pt x="1952" y="2105"/>
                  </a:lnTo>
                  <a:lnTo>
                    <a:pt x="1990" y="2066"/>
                  </a:lnTo>
                  <a:lnTo>
                    <a:pt x="2028" y="2028"/>
                  </a:lnTo>
                  <a:lnTo>
                    <a:pt x="2066" y="1991"/>
                  </a:lnTo>
                  <a:lnTo>
                    <a:pt x="2104" y="1953"/>
                  </a:lnTo>
                  <a:lnTo>
                    <a:pt x="2143" y="1917"/>
                  </a:lnTo>
                  <a:lnTo>
                    <a:pt x="2183" y="1882"/>
                  </a:lnTo>
                  <a:lnTo>
                    <a:pt x="2223" y="1847"/>
                  </a:lnTo>
                  <a:lnTo>
                    <a:pt x="2264" y="1812"/>
                  </a:lnTo>
                  <a:lnTo>
                    <a:pt x="2305" y="1779"/>
                  </a:lnTo>
                  <a:lnTo>
                    <a:pt x="2346" y="1747"/>
                  </a:lnTo>
                  <a:lnTo>
                    <a:pt x="2352" y="1689"/>
                  </a:lnTo>
                  <a:lnTo>
                    <a:pt x="2358" y="1632"/>
                  </a:lnTo>
                  <a:lnTo>
                    <a:pt x="2365" y="1575"/>
                  </a:lnTo>
                  <a:lnTo>
                    <a:pt x="2372" y="1518"/>
                  </a:lnTo>
                  <a:lnTo>
                    <a:pt x="2381" y="1462"/>
                  </a:lnTo>
                  <a:lnTo>
                    <a:pt x="2391" y="1405"/>
                  </a:lnTo>
                  <a:lnTo>
                    <a:pt x="2400" y="1349"/>
                  </a:lnTo>
                  <a:lnTo>
                    <a:pt x="2411" y="1293"/>
                  </a:lnTo>
                  <a:lnTo>
                    <a:pt x="2423" y="1237"/>
                  </a:lnTo>
                  <a:lnTo>
                    <a:pt x="2435" y="1182"/>
                  </a:lnTo>
                  <a:lnTo>
                    <a:pt x="2449" y="1127"/>
                  </a:lnTo>
                  <a:lnTo>
                    <a:pt x="2463" y="1072"/>
                  </a:lnTo>
                  <a:lnTo>
                    <a:pt x="2477" y="1017"/>
                  </a:lnTo>
                  <a:lnTo>
                    <a:pt x="2492" y="962"/>
                  </a:lnTo>
                  <a:lnTo>
                    <a:pt x="2508" y="908"/>
                  </a:lnTo>
                  <a:lnTo>
                    <a:pt x="2526" y="854"/>
                  </a:lnTo>
                  <a:lnTo>
                    <a:pt x="2437" y="858"/>
                  </a:lnTo>
                  <a:lnTo>
                    <a:pt x="2350" y="866"/>
                  </a:lnTo>
                  <a:lnTo>
                    <a:pt x="2261" y="874"/>
                  </a:lnTo>
                  <a:lnTo>
                    <a:pt x="2174" y="885"/>
                  </a:lnTo>
                  <a:lnTo>
                    <a:pt x="2087" y="898"/>
                  </a:lnTo>
                  <a:lnTo>
                    <a:pt x="2000" y="912"/>
                  </a:lnTo>
                  <a:lnTo>
                    <a:pt x="1913" y="928"/>
                  </a:lnTo>
                  <a:lnTo>
                    <a:pt x="1827" y="947"/>
                  </a:lnTo>
                  <a:lnTo>
                    <a:pt x="1742" y="967"/>
                  </a:lnTo>
                  <a:lnTo>
                    <a:pt x="1656" y="989"/>
                  </a:lnTo>
                  <a:lnTo>
                    <a:pt x="1571" y="1013"/>
                  </a:lnTo>
                  <a:lnTo>
                    <a:pt x="1487" y="1037"/>
                  </a:lnTo>
                  <a:lnTo>
                    <a:pt x="1404" y="1064"/>
                  </a:lnTo>
                  <a:lnTo>
                    <a:pt x="1320" y="1094"/>
                  </a:lnTo>
                  <a:lnTo>
                    <a:pt x="1237" y="1124"/>
                  </a:lnTo>
                  <a:lnTo>
                    <a:pt x="1155" y="1156"/>
                  </a:lnTo>
                  <a:lnTo>
                    <a:pt x="1189" y="1078"/>
                  </a:lnTo>
                  <a:lnTo>
                    <a:pt x="1223" y="1001"/>
                  </a:lnTo>
                  <a:lnTo>
                    <a:pt x="1259" y="924"/>
                  </a:lnTo>
                  <a:lnTo>
                    <a:pt x="1297" y="848"/>
                  </a:lnTo>
                  <a:lnTo>
                    <a:pt x="1336" y="773"/>
                  </a:lnTo>
                  <a:lnTo>
                    <a:pt x="1377" y="698"/>
                  </a:lnTo>
                  <a:lnTo>
                    <a:pt x="1419" y="625"/>
                  </a:lnTo>
                  <a:lnTo>
                    <a:pt x="1463" y="552"/>
                  </a:lnTo>
                  <a:lnTo>
                    <a:pt x="1508" y="479"/>
                  </a:lnTo>
                  <a:lnTo>
                    <a:pt x="1556" y="408"/>
                  </a:lnTo>
                  <a:lnTo>
                    <a:pt x="1604" y="338"/>
                  </a:lnTo>
                  <a:lnTo>
                    <a:pt x="1654" y="269"/>
                  </a:lnTo>
                  <a:lnTo>
                    <a:pt x="1706" y="200"/>
                  </a:lnTo>
                  <a:lnTo>
                    <a:pt x="1760" y="133"/>
                  </a:lnTo>
                  <a:lnTo>
                    <a:pt x="1814" y="66"/>
                  </a:lnTo>
                  <a:lnTo>
                    <a:pt x="1870" y="0"/>
                  </a:lnTo>
                  <a:close/>
                </a:path>
              </a:pathLst>
            </a:custGeom>
            <a:solidFill>
              <a:srgbClr val="ED750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2" name="Freeform 331"/>
            <p:cNvSpPr>
              <a:spLocks/>
            </p:cNvSpPr>
            <p:nvPr userDrawn="1"/>
          </p:nvSpPr>
          <p:spPr bwMode="auto">
            <a:xfrm>
              <a:off x="1978" y="1694"/>
              <a:ext cx="516" cy="673"/>
            </a:xfrm>
            <a:custGeom>
              <a:avLst/>
              <a:gdLst/>
              <a:ahLst/>
              <a:cxnLst>
                <a:cxn ang="0">
                  <a:pos x="1469" y="34"/>
                </a:cxn>
                <a:cxn ang="0">
                  <a:pos x="1315" y="104"/>
                </a:cxn>
                <a:cxn ang="0">
                  <a:pos x="1164" y="180"/>
                </a:cxn>
                <a:cxn ang="0">
                  <a:pos x="1016" y="264"/>
                </a:cxn>
                <a:cxn ang="0">
                  <a:pos x="871" y="353"/>
                </a:cxn>
                <a:cxn ang="0">
                  <a:pos x="729" y="449"/>
                </a:cxn>
                <a:cxn ang="0">
                  <a:pos x="591" y="551"/>
                </a:cxn>
                <a:cxn ang="0">
                  <a:pos x="456" y="659"/>
                </a:cxn>
                <a:cxn ang="0">
                  <a:pos x="354" y="792"/>
                </a:cxn>
                <a:cxn ang="0">
                  <a:pos x="285" y="950"/>
                </a:cxn>
                <a:cxn ang="0">
                  <a:pos x="221" y="1110"/>
                </a:cxn>
                <a:cxn ang="0">
                  <a:pos x="166" y="1272"/>
                </a:cxn>
                <a:cxn ang="0">
                  <a:pos x="116" y="1435"/>
                </a:cxn>
                <a:cxn ang="0">
                  <a:pos x="74" y="1600"/>
                </a:cxn>
                <a:cxn ang="0">
                  <a:pos x="39" y="1766"/>
                </a:cxn>
                <a:cxn ang="0">
                  <a:pos x="11" y="1934"/>
                </a:cxn>
                <a:cxn ang="0">
                  <a:pos x="70" y="1965"/>
                </a:cxn>
                <a:cxn ang="0">
                  <a:pos x="214" y="1864"/>
                </a:cxn>
                <a:cxn ang="0">
                  <a:pos x="363" y="1769"/>
                </a:cxn>
                <a:cxn ang="0">
                  <a:pos x="516" y="1682"/>
                </a:cxn>
                <a:cxn ang="0">
                  <a:pos x="672" y="1601"/>
                </a:cxn>
                <a:cxn ang="0">
                  <a:pos x="832" y="1527"/>
                </a:cxn>
                <a:cxn ang="0">
                  <a:pos x="994" y="1459"/>
                </a:cxn>
                <a:cxn ang="0">
                  <a:pos x="1161" y="1398"/>
                </a:cxn>
                <a:cxn ang="0">
                  <a:pos x="1249" y="1281"/>
                </a:cxn>
                <a:cxn ang="0">
                  <a:pos x="1265" y="1106"/>
                </a:cxn>
                <a:cxn ang="0">
                  <a:pos x="1289" y="932"/>
                </a:cxn>
                <a:cxn ang="0">
                  <a:pos x="1319" y="758"/>
                </a:cxn>
                <a:cxn ang="0">
                  <a:pos x="1357" y="586"/>
                </a:cxn>
                <a:cxn ang="0">
                  <a:pos x="1402" y="416"/>
                </a:cxn>
                <a:cxn ang="0">
                  <a:pos x="1455" y="248"/>
                </a:cxn>
                <a:cxn ang="0">
                  <a:pos x="1515" y="82"/>
                </a:cxn>
              </a:cxnLst>
              <a:rect l="0" t="0" r="r" b="b"/>
              <a:pathLst>
                <a:path w="1547" h="2017">
                  <a:moveTo>
                    <a:pt x="1547" y="0"/>
                  </a:moveTo>
                  <a:lnTo>
                    <a:pt x="1469" y="34"/>
                  </a:lnTo>
                  <a:lnTo>
                    <a:pt x="1392" y="68"/>
                  </a:lnTo>
                  <a:lnTo>
                    <a:pt x="1315" y="104"/>
                  </a:lnTo>
                  <a:lnTo>
                    <a:pt x="1239" y="142"/>
                  </a:lnTo>
                  <a:lnTo>
                    <a:pt x="1164" y="180"/>
                  </a:lnTo>
                  <a:lnTo>
                    <a:pt x="1089" y="221"/>
                  </a:lnTo>
                  <a:lnTo>
                    <a:pt x="1016" y="264"/>
                  </a:lnTo>
                  <a:lnTo>
                    <a:pt x="942" y="308"/>
                  </a:lnTo>
                  <a:lnTo>
                    <a:pt x="871" y="353"/>
                  </a:lnTo>
                  <a:lnTo>
                    <a:pt x="800" y="401"/>
                  </a:lnTo>
                  <a:lnTo>
                    <a:pt x="729" y="449"/>
                  </a:lnTo>
                  <a:lnTo>
                    <a:pt x="659" y="499"/>
                  </a:lnTo>
                  <a:lnTo>
                    <a:pt x="591" y="551"/>
                  </a:lnTo>
                  <a:lnTo>
                    <a:pt x="523" y="605"/>
                  </a:lnTo>
                  <a:lnTo>
                    <a:pt x="456" y="659"/>
                  </a:lnTo>
                  <a:lnTo>
                    <a:pt x="392" y="715"/>
                  </a:lnTo>
                  <a:lnTo>
                    <a:pt x="354" y="792"/>
                  </a:lnTo>
                  <a:lnTo>
                    <a:pt x="318" y="871"/>
                  </a:lnTo>
                  <a:lnTo>
                    <a:pt x="285" y="950"/>
                  </a:lnTo>
                  <a:lnTo>
                    <a:pt x="252" y="1030"/>
                  </a:lnTo>
                  <a:lnTo>
                    <a:pt x="221" y="1110"/>
                  </a:lnTo>
                  <a:lnTo>
                    <a:pt x="193" y="1191"/>
                  </a:lnTo>
                  <a:lnTo>
                    <a:pt x="166" y="1272"/>
                  </a:lnTo>
                  <a:lnTo>
                    <a:pt x="140" y="1353"/>
                  </a:lnTo>
                  <a:lnTo>
                    <a:pt x="116" y="1435"/>
                  </a:lnTo>
                  <a:lnTo>
                    <a:pt x="95" y="1517"/>
                  </a:lnTo>
                  <a:lnTo>
                    <a:pt x="74" y="1600"/>
                  </a:lnTo>
                  <a:lnTo>
                    <a:pt x="56" y="1683"/>
                  </a:lnTo>
                  <a:lnTo>
                    <a:pt x="39" y="1766"/>
                  </a:lnTo>
                  <a:lnTo>
                    <a:pt x="24" y="1849"/>
                  </a:lnTo>
                  <a:lnTo>
                    <a:pt x="11" y="1934"/>
                  </a:lnTo>
                  <a:lnTo>
                    <a:pt x="0" y="2017"/>
                  </a:lnTo>
                  <a:lnTo>
                    <a:pt x="70" y="1965"/>
                  </a:lnTo>
                  <a:lnTo>
                    <a:pt x="142" y="1914"/>
                  </a:lnTo>
                  <a:lnTo>
                    <a:pt x="214" y="1864"/>
                  </a:lnTo>
                  <a:lnTo>
                    <a:pt x="289" y="1816"/>
                  </a:lnTo>
                  <a:lnTo>
                    <a:pt x="363" y="1769"/>
                  </a:lnTo>
                  <a:lnTo>
                    <a:pt x="439" y="1725"/>
                  </a:lnTo>
                  <a:lnTo>
                    <a:pt x="516" y="1682"/>
                  </a:lnTo>
                  <a:lnTo>
                    <a:pt x="594" y="1641"/>
                  </a:lnTo>
                  <a:lnTo>
                    <a:pt x="672" y="1601"/>
                  </a:lnTo>
                  <a:lnTo>
                    <a:pt x="751" y="1563"/>
                  </a:lnTo>
                  <a:lnTo>
                    <a:pt x="832" y="1527"/>
                  </a:lnTo>
                  <a:lnTo>
                    <a:pt x="913" y="1492"/>
                  </a:lnTo>
                  <a:lnTo>
                    <a:pt x="994" y="1459"/>
                  </a:lnTo>
                  <a:lnTo>
                    <a:pt x="1077" y="1427"/>
                  </a:lnTo>
                  <a:lnTo>
                    <a:pt x="1161" y="1398"/>
                  </a:lnTo>
                  <a:lnTo>
                    <a:pt x="1245" y="1370"/>
                  </a:lnTo>
                  <a:lnTo>
                    <a:pt x="1249" y="1281"/>
                  </a:lnTo>
                  <a:lnTo>
                    <a:pt x="1257" y="1194"/>
                  </a:lnTo>
                  <a:lnTo>
                    <a:pt x="1265" y="1106"/>
                  </a:lnTo>
                  <a:lnTo>
                    <a:pt x="1276" y="1018"/>
                  </a:lnTo>
                  <a:lnTo>
                    <a:pt x="1289" y="932"/>
                  </a:lnTo>
                  <a:lnTo>
                    <a:pt x="1303" y="844"/>
                  </a:lnTo>
                  <a:lnTo>
                    <a:pt x="1319" y="758"/>
                  </a:lnTo>
                  <a:lnTo>
                    <a:pt x="1338" y="672"/>
                  </a:lnTo>
                  <a:lnTo>
                    <a:pt x="1357" y="586"/>
                  </a:lnTo>
                  <a:lnTo>
                    <a:pt x="1380" y="501"/>
                  </a:lnTo>
                  <a:lnTo>
                    <a:pt x="1402" y="416"/>
                  </a:lnTo>
                  <a:lnTo>
                    <a:pt x="1428" y="332"/>
                  </a:lnTo>
                  <a:lnTo>
                    <a:pt x="1455" y="248"/>
                  </a:lnTo>
                  <a:lnTo>
                    <a:pt x="1485" y="165"/>
                  </a:lnTo>
                  <a:lnTo>
                    <a:pt x="1515" y="82"/>
                  </a:lnTo>
                  <a:lnTo>
                    <a:pt x="1547" y="0"/>
                  </a:lnTo>
                  <a:close/>
                </a:path>
              </a:pathLst>
            </a:custGeom>
            <a:solidFill>
              <a:srgbClr val="ED540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Freeform 332"/>
            <p:cNvSpPr>
              <a:spLocks/>
            </p:cNvSpPr>
            <p:nvPr userDrawn="1"/>
          </p:nvSpPr>
          <p:spPr bwMode="auto">
            <a:xfrm>
              <a:off x="2691" y="1891"/>
              <a:ext cx="200" cy="200"/>
            </a:xfrm>
            <a:custGeom>
              <a:avLst/>
              <a:gdLst/>
              <a:ahLst/>
              <a:cxnLst>
                <a:cxn ang="0">
                  <a:pos x="600" y="0"/>
                </a:cxn>
                <a:cxn ang="0">
                  <a:pos x="559" y="32"/>
                </a:cxn>
                <a:cxn ang="0">
                  <a:pos x="518" y="65"/>
                </a:cxn>
                <a:cxn ang="0">
                  <a:pos x="477" y="100"/>
                </a:cxn>
                <a:cxn ang="0">
                  <a:pos x="437" y="135"/>
                </a:cxn>
                <a:cxn ang="0">
                  <a:pos x="397" y="170"/>
                </a:cxn>
                <a:cxn ang="0">
                  <a:pos x="358" y="206"/>
                </a:cxn>
                <a:cxn ang="0">
                  <a:pos x="320" y="244"/>
                </a:cxn>
                <a:cxn ang="0">
                  <a:pos x="282" y="281"/>
                </a:cxn>
                <a:cxn ang="0">
                  <a:pos x="244" y="319"/>
                </a:cxn>
                <a:cxn ang="0">
                  <a:pos x="206" y="358"/>
                </a:cxn>
                <a:cxn ang="0">
                  <a:pos x="171" y="397"/>
                </a:cxn>
                <a:cxn ang="0">
                  <a:pos x="135" y="437"/>
                </a:cxn>
                <a:cxn ang="0">
                  <a:pos x="100" y="477"/>
                </a:cxn>
                <a:cxn ang="0">
                  <a:pos x="66" y="518"/>
                </a:cxn>
                <a:cxn ang="0">
                  <a:pos x="32" y="559"/>
                </a:cxn>
                <a:cxn ang="0">
                  <a:pos x="0" y="600"/>
                </a:cxn>
                <a:cxn ang="0">
                  <a:pos x="44" y="595"/>
                </a:cxn>
                <a:cxn ang="0">
                  <a:pos x="87" y="593"/>
                </a:cxn>
                <a:cxn ang="0">
                  <a:pos x="132" y="590"/>
                </a:cxn>
                <a:cxn ang="0">
                  <a:pos x="176" y="588"/>
                </a:cxn>
                <a:cxn ang="0">
                  <a:pos x="220" y="587"/>
                </a:cxn>
                <a:cxn ang="0">
                  <a:pos x="265" y="585"/>
                </a:cxn>
                <a:cxn ang="0">
                  <a:pos x="309" y="585"/>
                </a:cxn>
                <a:cxn ang="0">
                  <a:pos x="353" y="585"/>
                </a:cxn>
                <a:cxn ang="0">
                  <a:pos x="383" y="585"/>
                </a:cxn>
                <a:cxn ang="0">
                  <a:pos x="412" y="585"/>
                </a:cxn>
                <a:cxn ang="0">
                  <a:pos x="443" y="585"/>
                </a:cxn>
                <a:cxn ang="0">
                  <a:pos x="473" y="586"/>
                </a:cxn>
                <a:cxn ang="0">
                  <a:pos x="502" y="587"/>
                </a:cxn>
                <a:cxn ang="0">
                  <a:pos x="532" y="588"/>
                </a:cxn>
                <a:cxn ang="0">
                  <a:pos x="563" y="589"/>
                </a:cxn>
                <a:cxn ang="0">
                  <a:pos x="592" y="591"/>
                </a:cxn>
                <a:cxn ang="0">
                  <a:pos x="589" y="517"/>
                </a:cxn>
                <a:cxn ang="0">
                  <a:pos x="586" y="442"/>
                </a:cxn>
                <a:cxn ang="0">
                  <a:pos x="585" y="368"/>
                </a:cxn>
                <a:cxn ang="0">
                  <a:pos x="585" y="293"/>
                </a:cxn>
                <a:cxn ang="0">
                  <a:pos x="587" y="220"/>
                </a:cxn>
                <a:cxn ang="0">
                  <a:pos x="591" y="146"/>
                </a:cxn>
                <a:cxn ang="0">
                  <a:pos x="595" y="73"/>
                </a:cxn>
                <a:cxn ang="0">
                  <a:pos x="600" y="0"/>
                </a:cxn>
              </a:cxnLst>
              <a:rect l="0" t="0" r="r" b="b"/>
              <a:pathLst>
                <a:path w="600" h="600">
                  <a:moveTo>
                    <a:pt x="600" y="0"/>
                  </a:moveTo>
                  <a:lnTo>
                    <a:pt x="559" y="32"/>
                  </a:lnTo>
                  <a:lnTo>
                    <a:pt x="518" y="65"/>
                  </a:lnTo>
                  <a:lnTo>
                    <a:pt x="477" y="100"/>
                  </a:lnTo>
                  <a:lnTo>
                    <a:pt x="437" y="135"/>
                  </a:lnTo>
                  <a:lnTo>
                    <a:pt x="397" y="170"/>
                  </a:lnTo>
                  <a:lnTo>
                    <a:pt x="358" y="206"/>
                  </a:lnTo>
                  <a:lnTo>
                    <a:pt x="320" y="244"/>
                  </a:lnTo>
                  <a:lnTo>
                    <a:pt x="282" y="281"/>
                  </a:lnTo>
                  <a:lnTo>
                    <a:pt x="244" y="319"/>
                  </a:lnTo>
                  <a:lnTo>
                    <a:pt x="206" y="358"/>
                  </a:lnTo>
                  <a:lnTo>
                    <a:pt x="171" y="397"/>
                  </a:lnTo>
                  <a:lnTo>
                    <a:pt x="135" y="437"/>
                  </a:lnTo>
                  <a:lnTo>
                    <a:pt x="100" y="477"/>
                  </a:lnTo>
                  <a:lnTo>
                    <a:pt x="66" y="518"/>
                  </a:lnTo>
                  <a:lnTo>
                    <a:pt x="32" y="559"/>
                  </a:lnTo>
                  <a:lnTo>
                    <a:pt x="0" y="600"/>
                  </a:lnTo>
                  <a:lnTo>
                    <a:pt x="44" y="595"/>
                  </a:lnTo>
                  <a:lnTo>
                    <a:pt x="87" y="593"/>
                  </a:lnTo>
                  <a:lnTo>
                    <a:pt x="132" y="590"/>
                  </a:lnTo>
                  <a:lnTo>
                    <a:pt x="176" y="588"/>
                  </a:lnTo>
                  <a:lnTo>
                    <a:pt x="220" y="587"/>
                  </a:lnTo>
                  <a:lnTo>
                    <a:pt x="265" y="585"/>
                  </a:lnTo>
                  <a:lnTo>
                    <a:pt x="309" y="585"/>
                  </a:lnTo>
                  <a:lnTo>
                    <a:pt x="353" y="585"/>
                  </a:lnTo>
                  <a:lnTo>
                    <a:pt x="383" y="585"/>
                  </a:lnTo>
                  <a:lnTo>
                    <a:pt x="412" y="585"/>
                  </a:lnTo>
                  <a:lnTo>
                    <a:pt x="443" y="585"/>
                  </a:lnTo>
                  <a:lnTo>
                    <a:pt x="473" y="586"/>
                  </a:lnTo>
                  <a:lnTo>
                    <a:pt x="502" y="587"/>
                  </a:lnTo>
                  <a:lnTo>
                    <a:pt x="532" y="588"/>
                  </a:lnTo>
                  <a:lnTo>
                    <a:pt x="563" y="589"/>
                  </a:lnTo>
                  <a:lnTo>
                    <a:pt x="592" y="591"/>
                  </a:lnTo>
                  <a:lnTo>
                    <a:pt x="589" y="517"/>
                  </a:lnTo>
                  <a:lnTo>
                    <a:pt x="586" y="442"/>
                  </a:lnTo>
                  <a:lnTo>
                    <a:pt x="585" y="368"/>
                  </a:lnTo>
                  <a:lnTo>
                    <a:pt x="585" y="293"/>
                  </a:lnTo>
                  <a:lnTo>
                    <a:pt x="587" y="220"/>
                  </a:lnTo>
                  <a:lnTo>
                    <a:pt x="591" y="146"/>
                  </a:lnTo>
                  <a:lnTo>
                    <a:pt x="595" y="73"/>
                  </a:lnTo>
                  <a:lnTo>
                    <a:pt x="600" y="0"/>
                  </a:lnTo>
                  <a:close/>
                </a:path>
              </a:pathLst>
            </a:custGeom>
            <a:solidFill>
              <a:srgbClr val="ED540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Freeform 333"/>
            <p:cNvSpPr>
              <a:spLocks/>
            </p:cNvSpPr>
            <p:nvPr userDrawn="1"/>
          </p:nvSpPr>
          <p:spPr bwMode="auto">
            <a:xfrm>
              <a:off x="2494" y="1179"/>
              <a:ext cx="672" cy="515"/>
            </a:xfrm>
            <a:custGeom>
              <a:avLst/>
              <a:gdLst/>
              <a:ahLst/>
              <a:cxnLst>
                <a:cxn ang="0">
                  <a:pos x="1934" y="12"/>
                </a:cxn>
                <a:cxn ang="0">
                  <a:pos x="1767" y="40"/>
                </a:cxn>
                <a:cxn ang="0">
                  <a:pos x="1601" y="75"/>
                </a:cxn>
                <a:cxn ang="0">
                  <a:pos x="1435" y="117"/>
                </a:cxn>
                <a:cxn ang="0">
                  <a:pos x="1272" y="165"/>
                </a:cxn>
                <a:cxn ang="0">
                  <a:pos x="1110" y="222"/>
                </a:cxn>
                <a:cxn ang="0">
                  <a:pos x="951" y="284"/>
                </a:cxn>
                <a:cxn ang="0">
                  <a:pos x="794" y="354"/>
                </a:cxn>
                <a:cxn ang="0">
                  <a:pos x="659" y="457"/>
                </a:cxn>
                <a:cxn ang="0">
                  <a:pos x="551" y="591"/>
                </a:cxn>
                <a:cxn ang="0">
                  <a:pos x="449" y="729"/>
                </a:cxn>
                <a:cxn ang="0">
                  <a:pos x="353" y="870"/>
                </a:cxn>
                <a:cxn ang="0">
                  <a:pos x="264" y="1016"/>
                </a:cxn>
                <a:cxn ang="0">
                  <a:pos x="181" y="1164"/>
                </a:cxn>
                <a:cxn ang="0">
                  <a:pos x="104" y="1315"/>
                </a:cxn>
                <a:cxn ang="0">
                  <a:pos x="34" y="1469"/>
                </a:cxn>
                <a:cxn ang="0">
                  <a:pos x="82" y="1515"/>
                </a:cxn>
                <a:cxn ang="0">
                  <a:pos x="249" y="1455"/>
                </a:cxn>
                <a:cxn ang="0">
                  <a:pos x="416" y="1404"/>
                </a:cxn>
                <a:cxn ang="0">
                  <a:pos x="587" y="1358"/>
                </a:cxn>
                <a:cxn ang="0">
                  <a:pos x="758" y="1319"/>
                </a:cxn>
                <a:cxn ang="0">
                  <a:pos x="932" y="1289"/>
                </a:cxn>
                <a:cxn ang="0">
                  <a:pos x="1106" y="1265"/>
                </a:cxn>
                <a:cxn ang="0">
                  <a:pos x="1282" y="1249"/>
                </a:cxn>
                <a:cxn ang="0">
                  <a:pos x="1399" y="1161"/>
                </a:cxn>
                <a:cxn ang="0">
                  <a:pos x="1459" y="996"/>
                </a:cxn>
                <a:cxn ang="0">
                  <a:pos x="1527" y="832"/>
                </a:cxn>
                <a:cxn ang="0">
                  <a:pos x="1602" y="673"/>
                </a:cxn>
                <a:cxn ang="0">
                  <a:pos x="1683" y="516"/>
                </a:cxn>
                <a:cxn ang="0">
                  <a:pos x="1770" y="364"/>
                </a:cxn>
                <a:cxn ang="0">
                  <a:pos x="1865" y="215"/>
                </a:cxn>
                <a:cxn ang="0">
                  <a:pos x="1966" y="70"/>
                </a:cxn>
              </a:cxnLst>
              <a:rect l="0" t="0" r="r" b="b"/>
              <a:pathLst>
                <a:path w="2018" h="1547">
                  <a:moveTo>
                    <a:pt x="2018" y="0"/>
                  </a:moveTo>
                  <a:lnTo>
                    <a:pt x="1934" y="12"/>
                  </a:lnTo>
                  <a:lnTo>
                    <a:pt x="1850" y="25"/>
                  </a:lnTo>
                  <a:lnTo>
                    <a:pt x="1767" y="40"/>
                  </a:lnTo>
                  <a:lnTo>
                    <a:pt x="1684" y="56"/>
                  </a:lnTo>
                  <a:lnTo>
                    <a:pt x="1601" y="75"/>
                  </a:lnTo>
                  <a:lnTo>
                    <a:pt x="1519" y="95"/>
                  </a:lnTo>
                  <a:lnTo>
                    <a:pt x="1435" y="117"/>
                  </a:lnTo>
                  <a:lnTo>
                    <a:pt x="1354" y="141"/>
                  </a:lnTo>
                  <a:lnTo>
                    <a:pt x="1272" y="165"/>
                  </a:lnTo>
                  <a:lnTo>
                    <a:pt x="1191" y="193"/>
                  </a:lnTo>
                  <a:lnTo>
                    <a:pt x="1110" y="222"/>
                  </a:lnTo>
                  <a:lnTo>
                    <a:pt x="1030" y="252"/>
                  </a:lnTo>
                  <a:lnTo>
                    <a:pt x="951" y="284"/>
                  </a:lnTo>
                  <a:lnTo>
                    <a:pt x="872" y="319"/>
                  </a:lnTo>
                  <a:lnTo>
                    <a:pt x="794" y="354"/>
                  </a:lnTo>
                  <a:lnTo>
                    <a:pt x="715" y="391"/>
                  </a:lnTo>
                  <a:lnTo>
                    <a:pt x="659" y="457"/>
                  </a:lnTo>
                  <a:lnTo>
                    <a:pt x="605" y="524"/>
                  </a:lnTo>
                  <a:lnTo>
                    <a:pt x="551" y="591"/>
                  </a:lnTo>
                  <a:lnTo>
                    <a:pt x="499" y="660"/>
                  </a:lnTo>
                  <a:lnTo>
                    <a:pt x="449" y="729"/>
                  </a:lnTo>
                  <a:lnTo>
                    <a:pt x="401" y="799"/>
                  </a:lnTo>
                  <a:lnTo>
                    <a:pt x="353" y="870"/>
                  </a:lnTo>
                  <a:lnTo>
                    <a:pt x="308" y="943"/>
                  </a:lnTo>
                  <a:lnTo>
                    <a:pt x="264" y="1016"/>
                  </a:lnTo>
                  <a:lnTo>
                    <a:pt x="222" y="1089"/>
                  </a:lnTo>
                  <a:lnTo>
                    <a:pt x="181" y="1164"/>
                  </a:lnTo>
                  <a:lnTo>
                    <a:pt x="142" y="1239"/>
                  </a:lnTo>
                  <a:lnTo>
                    <a:pt x="104" y="1315"/>
                  </a:lnTo>
                  <a:lnTo>
                    <a:pt x="68" y="1392"/>
                  </a:lnTo>
                  <a:lnTo>
                    <a:pt x="34" y="1469"/>
                  </a:lnTo>
                  <a:lnTo>
                    <a:pt x="0" y="1547"/>
                  </a:lnTo>
                  <a:lnTo>
                    <a:pt x="82" y="1515"/>
                  </a:lnTo>
                  <a:lnTo>
                    <a:pt x="165" y="1485"/>
                  </a:lnTo>
                  <a:lnTo>
                    <a:pt x="249" y="1455"/>
                  </a:lnTo>
                  <a:lnTo>
                    <a:pt x="332" y="1428"/>
                  </a:lnTo>
                  <a:lnTo>
                    <a:pt x="416" y="1404"/>
                  </a:lnTo>
                  <a:lnTo>
                    <a:pt x="501" y="1380"/>
                  </a:lnTo>
                  <a:lnTo>
                    <a:pt x="587" y="1358"/>
                  </a:lnTo>
                  <a:lnTo>
                    <a:pt x="672" y="1338"/>
                  </a:lnTo>
                  <a:lnTo>
                    <a:pt x="758" y="1319"/>
                  </a:lnTo>
                  <a:lnTo>
                    <a:pt x="845" y="1303"/>
                  </a:lnTo>
                  <a:lnTo>
                    <a:pt x="932" y="1289"/>
                  </a:lnTo>
                  <a:lnTo>
                    <a:pt x="1019" y="1276"/>
                  </a:lnTo>
                  <a:lnTo>
                    <a:pt x="1106" y="1265"/>
                  </a:lnTo>
                  <a:lnTo>
                    <a:pt x="1195" y="1257"/>
                  </a:lnTo>
                  <a:lnTo>
                    <a:pt x="1282" y="1249"/>
                  </a:lnTo>
                  <a:lnTo>
                    <a:pt x="1371" y="1245"/>
                  </a:lnTo>
                  <a:lnTo>
                    <a:pt x="1399" y="1161"/>
                  </a:lnTo>
                  <a:lnTo>
                    <a:pt x="1428" y="1078"/>
                  </a:lnTo>
                  <a:lnTo>
                    <a:pt x="1459" y="996"/>
                  </a:lnTo>
                  <a:lnTo>
                    <a:pt x="1493" y="913"/>
                  </a:lnTo>
                  <a:lnTo>
                    <a:pt x="1527" y="832"/>
                  </a:lnTo>
                  <a:lnTo>
                    <a:pt x="1564" y="753"/>
                  </a:lnTo>
                  <a:lnTo>
                    <a:pt x="1602" y="673"/>
                  </a:lnTo>
                  <a:lnTo>
                    <a:pt x="1642" y="594"/>
                  </a:lnTo>
                  <a:lnTo>
                    <a:pt x="1683" y="516"/>
                  </a:lnTo>
                  <a:lnTo>
                    <a:pt x="1726" y="440"/>
                  </a:lnTo>
                  <a:lnTo>
                    <a:pt x="1770" y="364"/>
                  </a:lnTo>
                  <a:lnTo>
                    <a:pt x="1817" y="290"/>
                  </a:lnTo>
                  <a:lnTo>
                    <a:pt x="1865" y="215"/>
                  </a:lnTo>
                  <a:lnTo>
                    <a:pt x="1914" y="143"/>
                  </a:lnTo>
                  <a:lnTo>
                    <a:pt x="1966" y="70"/>
                  </a:lnTo>
                  <a:lnTo>
                    <a:pt x="2018" y="0"/>
                  </a:lnTo>
                  <a:close/>
                </a:path>
              </a:pathLst>
            </a:custGeom>
            <a:solidFill>
              <a:srgbClr val="ED540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334"/>
            <p:cNvSpPr>
              <a:spLocks/>
            </p:cNvSpPr>
            <p:nvPr userDrawn="1"/>
          </p:nvSpPr>
          <p:spPr bwMode="auto">
            <a:xfrm>
              <a:off x="3086" y="1404"/>
              <a:ext cx="746" cy="617"/>
            </a:xfrm>
            <a:custGeom>
              <a:avLst/>
              <a:gdLst/>
              <a:ahLst/>
              <a:cxnLst>
                <a:cxn ang="0">
                  <a:pos x="1732" y="38"/>
                </a:cxn>
                <a:cxn ang="0">
                  <a:pos x="1608" y="71"/>
                </a:cxn>
                <a:cxn ang="0">
                  <a:pos x="1484" y="110"/>
                </a:cxn>
                <a:cxn ang="0">
                  <a:pos x="1362" y="154"/>
                </a:cxn>
                <a:cxn ang="0">
                  <a:pos x="1240" y="203"/>
                </a:cxn>
                <a:cxn ang="0">
                  <a:pos x="1170" y="412"/>
                </a:cxn>
                <a:cxn ang="0">
                  <a:pos x="1111" y="627"/>
                </a:cxn>
                <a:cxn ang="0">
                  <a:pos x="1007" y="749"/>
                </a:cxn>
                <a:cxn ang="0">
                  <a:pos x="792" y="689"/>
                </a:cxn>
                <a:cxn ang="0">
                  <a:pos x="576" y="641"/>
                </a:cxn>
                <a:cxn ang="0">
                  <a:pos x="435" y="681"/>
                </a:cxn>
                <a:cxn ang="0">
                  <a:pos x="334" y="764"/>
                </a:cxn>
                <a:cxn ang="0">
                  <a:pos x="238" y="851"/>
                </a:cxn>
                <a:cxn ang="0">
                  <a:pos x="145" y="940"/>
                </a:cxn>
                <a:cxn ang="0">
                  <a:pos x="0" y="1096"/>
                </a:cxn>
                <a:cxn ang="0">
                  <a:pos x="194" y="1007"/>
                </a:cxn>
                <a:cxn ang="0">
                  <a:pos x="394" y="931"/>
                </a:cxn>
                <a:cxn ang="0">
                  <a:pos x="596" y="869"/>
                </a:cxn>
                <a:cxn ang="0">
                  <a:pos x="801" y="819"/>
                </a:cxn>
                <a:cxn ang="0">
                  <a:pos x="1009" y="781"/>
                </a:cxn>
                <a:cxn ang="0">
                  <a:pos x="992" y="890"/>
                </a:cxn>
                <a:cxn ang="0">
                  <a:pos x="873" y="1074"/>
                </a:cxn>
                <a:cxn ang="0">
                  <a:pos x="766" y="1264"/>
                </a:cxn>
                <a:cxn ang="0">
                  <a:pos x="671" y="1462"/>
                </a:cxn>
                <a:cxn ang="0">
                  <a:pos x="589" y="1664"/>
                </a:cxn>
                <a:cxn ang="0">
                  <a:pos x="562" y="1803"/>
                </a:cxn>
                <a:cxn ang="0">
                  <a:pos x="623" y="1800"/>
                </a:cxn>
                <a:cxn ang="0">
                  <a:pos x="683" y="1799"/>
                </a:cxn>
                <a:cxn ang="0">
                  <a:pos x="852" y="1803"/>
                </a:cxn>
                <a:cxn ang="0">
                  <a:pos x="1073" y="1819"/>
                </a:cxn>
                <a:cxn ang="0">
                  <a:pos x="1295" y="1851"/>
                </a:cxn>
                <a:cxn ang="0">
                  <a:pos x="1402" y="1774"/>
                </a:cxn>
                <a:cxn ang="0">
                  <a:pos x="1513" y="1701"/>
                </a:cxn>
                <a:cxn ang="0">
                  <a:pos x="1628" y="1634"/>
                </a:cxn>
                <a:cxn ang="0">
                  <a:pos x="1745" y="1572"/>
                </a:cxn>
                <a:cxn ang="0">
                  <a:pos x="1865" y="1517"/>
                </a:cxn>
                <a:cxn ang="0">
                  <a:pos x="1938" y="1410"/>
                </a:cxn>
                <a:cxn ang="0">
                  <a:pos x="1993" y="1279"/>
                </a:cxn>
                <a:cxn ang="0">
                  <a:pos x="2054" y="1151"/>
                </a:cxn>
                <a:cxn ang="0">
                  <a:pos x="2120" y="1025"/>
                </a:cxn>
                <a:cxn ang="0">
                  <a:pos x="2190" y="902"/>
                </a:cxn>
                <a:cxn ang="0">
                  <a:pos x="2194" y="814"/>
                </a:cxn>
                <a:cxn ang="0">
                  <a:pos x="2059" y="789"/>
                </a:cxn>
                <a:cxn ang="0">
                  <a:pos x="1922" y="770"/>
                </a:cxn>
                <a:cxn ang="0">
                  <a:pos x="1786" y="756"/>
                </a:cxn>
                <a:cxn ang="0">
                  <a:pos x="1649" y="748"/>
                </a:cxn>
                <a:cxn ang="0">
                  <a:pos x="1511" y="745"/>
                </a:cxn>
                <a:cxn ang="0">
                  <a:pos x="1349" y="749"/>
                </a:cxn>
                <a:cxn ang="0">
                  <a:pos x="1187" y="760"/>
                </a:cxn>
                <a:cxn ang="0">
                  <a:pos x="1122" y="717"/>
                </a:cxn>
                <a:cxn ang="0">
                  <a:pos x="1257" y="556"/>
                </a:cxn>
                <a:cxn ang="0">
                  <a:pos x="1404" y="403"/>
                </a:cxn>
                <a:cxn ang="0">
                  <a:pos x="1559" y="259"/>
                </a:cxn>
                <a:cxn ang="0">
                  <a:pos x="1724" y="125"/>
                </a:cxn>
                <a:cxn ang="0">
                  <a:pos x="1898" y="0"/>
                </a:cxn>
              </a:cxnLst>
              <a:rect l="0" t="0" r="r" b="b"/>
              <a:pathLst>
                <a:path w="2240" h="1851">
                  <a:moveTo>
                    <a:pt x="1898" y="0"/>
                  </a:moveTo>
                  <a:lnTo>
                    <a:pt x="1815" y="18"/>
                  </a:lnTo>
                  <a:lnTo>
                    <a:pt x="1732" y="38"/>
                  </a:lnTo>
                  <a:lnTo>
                    <a:pt x="1690" y="48"/>
                  </a:lnTo>
                  <a:lnTo>
                    <a:pt x="1649" y="59"/>
                  </a:lnTo>
                  <a:lnTo>
                    <a:pt x="1608" y="71"/>
                  </a:lnTo>
                  <a:lnTo>
                    <a:pt x="1567" y="84"/>
                  </a:lnTo>
                  <a:lnTo>
                    <a:pt x="1525" y="97"/>
                  </a:lnTo>
                  <a:lnTo>
                    <a:pt x="1484" y="110"/>
                  </a:lnTo>
                  <a:lnTo>
                    <a:pt x="1444" y="124"/>
                  </a:lnTo>
                  <a:lnTo>
                    <a:pt x="1403" y="139"/>
                  </a:lnTo>
                  <a:lnTo>
                    <a:pt x="1362" y="154"/>
                  </a:lnTo>
                  <a:lnTo>
                    <a:pt x="1321" y="169"/>
                  </a:lnTo>
                  <a:lnTo>
                    <a:pt x="1281" y="186"/>
                  </a:lnTo>
                  <a:lnTo>
                    <a:pt x="1240" y="203"/>
                  </a:lnTo>
                  <a:lnTo>
                    <a:pt x="1216" y="272"/>
                  </a:lnTo>
                  <a:lnTo>
                    <a:pt x="1192" y="342"/>
                  </a:lnTo>
                  <a:lnTo>
                    <a:pt x="1170" y="412"/>
                  </a:lnTo>
                  <a:lnTo>
                    <a:pt x="1149" y="484"/>
                  </a:lnTo>
                  <a:lnTo>
                    <a:pt x="1129" y="555"/>
                  </a:lnTo>
                  <a:lnTo>
                    <a:pt x="1111" y="627"/>
                  </a:lnTo>
                  <a:lnTo>
                    <a:pt x="1095" y="699"/>
                  </a:lnTo>
                  <a:lnTo>
                    <a:pt x="1079" y="772"/>
                  </a:lnTo>
                  <a:lnTo>
                    <a:pt x="1007" y="749"/>
                  </a:lnTo>
                  <a:lnTo>
                    <a:pt x="936" y="727"/>
                  </a:lnTo>
                  <a:lnTo>
                    <a:pt x="865" y="708"/>
                  </a:lnTo>
                  <a:lnTo>
                    <a:pt x="792" y="689"/>
                  </a:lnTo>
                  <a:lnTo>
                    <a:pt x="721" y="671"/>
                  </a:lnTo>
                  <a:lnTo>
                    <a:pt x="649" y="655"/>
                  </a:lnTo>
                  <a:lnTo>
                    <a:pt x="576" y="641"/>
                  </a:lnTo>
                  <a:lnTo>
                    <a:pt x="504" y="627"/>
                  </a:lnTo>
                  <a:lnTo>
                    <a:pt x="469" y="654"/>
                  </a:lnTo>
                  <a:lnTo>
                    <a:pt x="435" y="681"/>
                  </a:lnTo>
                  <a:lnTo>
                    <a:pt x="401" y="708"/>
                  </a:lnTo>
                  <a:lnTo>
                    <a:pt x="368" y="736"/>
                  </a:lnTo>
                  <a:lnTo>
                    <a:pt x="334" y="764"/>
                  </a:lnTo>
                  <a:lnTo>
                    <a:pt x="302" y="792"/>
                  </a:lnTo>
                  <a:lnTo>
                    <a:pt x="270" y="821"/>
                  </a:lnTo>
                  <a:lnTo>
                    <a:pt x="238" y="851"/>
                  </a:lnTo>
                  <a:lnTo>
                    <a:pt x="207" y="880"/>
                  </a:lnTo>
                  <a:lnTo>
                    <a:pt x="176" y="910"/>
                  </a:lnTo>
                  <a:lnTo>
                    <a:pt x="145" y="940"/>
                  </a:lnTo>
                  <a:lnTo>
                    <a:pt x="115" y="970"/>
                  </a:lnTo>
                  <a:lnTo>
                    <a:pt x="57" y="1033"/>
                  </a:lnTo>
                  <a:lnTo>
                    <a:pt x="0" y="1096"/>
                  </a:lnTo>
                  <a:lnTo>
                    <a:pt x="64" y="1065"/>
                  </a:lnTo>
                  <a:lnTo>
                    <a:pt x="129" y="1035"/>
                  </a:lnTo>
                  <a:lnTo>
                    <a:pt x="194" y="1007"/>
                  </a:lnTo>
                  <a:lnTo>
                    <a:pt x="260" y="981"/>
                  </a:lnTo>
                  <a:lnTo>
                    <a:pt x="327" y="955"/>
                  </a:lnTo>
                  <a:lnTo>
                    <a:pt x="394" y="931"/>
                  </a:lnTo>
                  <a:lnTo>
                    <a:pt x="461" y="909"/>
                  </a:lnTo>
                  <a:lnTo>
                    <a:pt x="528" y="888"/>
                  </a:lnTo>
                  <a:lnTo>
                    <a:pt x="596" y="869"/>
                  </a:lnTo>
                  <a:lnTo>
                    <a:pt x="664" y="851"/>
                  </a:lnTo>
                  <a:lnTo>
                    <a:pt x="733" y="834"/>
                  </a:lnTo>
                  <a:lnTo>
                    <a:pt x="801" y="819"/>
                  </a:lnTo>
                  <a:lnTo>
                    <a:pt x="870" y="805"/>
                  </a:lnTo>
                  <a:lnTo>
                    <a:pt x="939" y="792"/>
                  </a:lnTo>
                  <a:lnTo>
                    <a:pt x="1009" y="781"/>
                  </a:lnTo>
                  <a:lnTo>
                    <a:pt x="1079" y="772"/>
                  </a:lnTo>
                  <a:lnTo>
                    <a:pt x="1035" y="831"/>
                  </a:lnTo>
                  <a:lnTo>
                    <a:pt x="992" y="890"/>
                  </a:lnTo>
                  <a:lnTo>
                    <a:pt x="951" y="951"/>
                  </a:lnTo>
                  <a:lnTo>
                    <a:pt x="912" y="1011"/>
                  </a:lnTo>
                  <a:lnTo>
                    <a:pt x="873" y="1074"/>
                  </a:lnTo>
                  <a:lnTo>
                    <a:pt x="837" y="1137"/>
                  </a:lnTo>
                  <a:lnTo>
                    <a:pt x="801" y="1200"/>
                  </a:lnTo>
                  <a:lnTo>
                    <a:pt x="766" y="1264"/>
                  </a:lnTo>
                  <a:lnTo>
                    <a:pt x="733" y="1330"/>
                  </a:lnTo>
                  <a:lnTo>
                    <a:pt x="702" y="1395"/>
                  </a:lnTo>
                  <a:lnTo>
                    <a:pt x="671" y="1462"/>
                  </a:lnTo>
                  <a:lnTo>
                    <a:pt x="642" y="1528"/>
                  </a:lnTo>
                  <a:lnTo>
                    <a:pt x="615" y="1596"/>
                  </a:lnTo>
                  <a:lnTo>
                    <a:pt x="589" y="1664"/>
                  </a:lnTo>
                  <a:lnTo>
                    <a:pt x="565" y="1734"/>
                  </a:lnTo>
                  <a:lnTo>
                    <a:pt x="542" y="1803"/>
                  </a:lnTo>
                  <a:lnTo>
                    <a:pt x="562" y="1803"/>
                  </a:lnTo>
                  <a:lnTo>
                    <a:pt x="582" y="1802"/>
                  </a:lnTo>
                  <a:lnTo>
                    <a:pt x="602" y="1800"/>
                  </a:lnTo>
                  <a:lnTo>
                    <a:pt x="623" y="1800"/>
                  </a:lnTo>
                  <a:lnTo>
                    <a:pt x="643" y="1799"/>
                  </a:lnTo>
                  <a:lnTo>
                    <a:pt x="663" y="1799"/>
                  </a:lnTo>
                  <a:lnTo>
                    <a:pt x="683" y="1799"/>
                  </a:lnTo>
                  <a:lnTo>
                    <a:pt x="704" y="1799"/>
                  </a:lnTo>
                  <a:lnTo>
                    <a:pt x="777" y="1800"/>
                  </a:lnTo>
                  <a:lnTo>
                    <a:pt x="852" y="1803"/>
                  </a:lnTo>
                  <a:lnTo>
                    <a:pt x="925" y="1806"/>
                  </a:lnTo>
                  <a:lnTo>
                    <a:pt x="1000" y="1812"/>
                  </a:lnTo>
                  <a:lnTo>
                    <a:pt x="1073" y="1819"/>
                  </a:lnTo>
                  <a:lnTo>
                    <a:pt x="1148" y="1829"/>
                  </a:lnTo>
                  <a:lnTo>
                    <a:pt x="1221" y="1838"/>
                  </a:lnTo>
                  <a:lnTo>
                    <a:pt x="1295" y="1851"/>
                  </a:lnTo>
                  <a:lnTo>
                    <a:pt x="1330" y="1824"/>
                  </a:lnTo>
                  <a:lnTo>
                    <a:pt x="1366" y="1799"/>
                  </a:lnTo>
                  <a:lnTo>
                    <a:pt x="1402" y="1774"/>
                  </a:lnTo>
                  <a:lnTo>
                    <a:pt x="1438" y="1750"/>
                  </a:lnTo>
                  <a:lnTo>
                    <a:pt x="1475" y="1725"/>
                  </a:lnTo>
                  <a:lnTo>
                    <a:pt x="1513" y="1701"/>
                  </a:lnTo>
                  <a:lnTo>
                    <a:pt x="1551" y="1679"/>
                  </a:lnTo>
                  <a:lnTo>
                    <a:pt x="1589" y="1656"/>
                  </a:lnTo>
                  <a:lnTo>
                    <a:pt x="1628" y="1634"/>
                  </a:lnTo>
                  <a:lnTo>
                    <a:pt x="1667" y="1613"/>
                  </a:lnTo>
                  <a:lnTo>
                    <a:pt x="1706" y="1592"/>
                  </a:lnTo>
                  <a:lnTo>
                    <a:pt x="1745" y="1572"/>
                  </a:lnTo>
                  <a:lnTo>
                    <a:pt x="1785" y="1552"/>
                  </a:lnTo>
                  <a:lnTo>
                    <a:pt x="1825" y="1534"/>
                  </a:lnTo>
                  <a:lnTo>
                    <a:pt x="1865" y="1517"/>
                  </a:lnTo>
                  <a:lnTo>
                    <a:pt x="1905" y="1499"/>
                  </a:lnTo>
                  <a:lnTo>
                    <a:pt x="1921" y="1454"/>
                  </a:lnTo>
                  <a:lnTo>
                    <a:pt x="1938" y="1410"/>
                  </a:lnTo>
                  <a:lnTo>
                    <a:pt x="1957" y="1365"/>
                  </a:lnTo>
                  <a:lnTo>
                    <a:pt x="1975" y="1322"/>
                  </a:lnTo>
                  <a:lnTo>
                    <a:pt x="1993" y="1279"/>
                  </a:lnTo>
                  <a:lnTo>
                    <a:pt x="2013" y="1236"/>
                  </a:lnTo>
                  <a:lnTo>
                    <a:pt x="2033" y="1193"/>
                  </a:lnTo>
                  <a:lnTo>
                    <a:pt x="2054" y="1151"/>
                  </a:lnTo>
                  <a:lnTo>
                    <a:pt x="2075" y="1109"/>
                  </a:lnTo>
                  <a:lnTo>
                    <a:pt x="2097" y="1066"/>
                  </a:lnTo>
                  <a:lnTo>
                    <a:pt x="2120" y="1025"/>
                  </a:lnTo>
                  <a:lnTo>
                    <a:pt x="2142" y="983"/>
                  </a:lnTo>
                  <a:lnTo>
                    <a:pt x="2166" y="943"/>
                  </a:lnTo>
                  <a:lnTo>
                    <a:pt x="2190" y="902"/>
                  </a:lnTo>
                  <a:lnTo>
                    <a:pt x="2215" y="862"/>
                  </a:lnTo>
                  <a:lnTo>
                    <a:pt x="2240" y="822"/>
                  </a:lnTo>
                  <a:lnTo>
                    <a:pt x="2194" y="814"/>
                  </a:lnTo>
                  <a:lnTo>
                    <a:pt x="2149" y="804"/>
                  </a:lnTo>
                  <a:lnTo>
                    <a:pt x="2105" y="797"/>
                  </a:lnTo>
                  <a:lnTo>
                    <a:pt x="2059" y="789"/>
                  </a:lnTo>
                  <a:lnTo>
                    <a:pt x="2014" y="781"/>
                  </a:lnTo>
                  <a:lnTo>
                    <a:pt x="1969" y="775"/>
                  </a:lnTo>
                  <a:lnTo>
                    <a:pt x="1922" y="770"/>
                  </a:lnTo>
                  <a:lnTo>
                    <a:pt x="1877" y="764"/>
                  </a:lnTo>
                  <a:lnTo>
                    <a:pt x="1831" y="760"/>
                  </a:lnTo>
                  <a:lnTo>
                    <a:pt x="1786" y="756"/>
                  </a:lnTo>
                  <a:lnTo>
                    <a:pt x="1740" y="752"/>
                  </a:lnTo>
                  <a:lnTo>
                    <a:pt x="1694" y="750"/>
                  </a:lnTo>
                  <a:lnTo>
                    <a:pt x="1649" y="748"/>
                  </a:lnTo>
                  <a:lnTo>
                    <a:pt x="1602" y="746"/>
                  </a:lnTo>
                  <a:lnTo>
                    <a:pt x="1557" y="745"/>
                  </a:lnTo>
                  <a:lnTo>
                    <a:pt x="1511" y="745"/>
                  </a:lnTo>
                  <a:lnTo>
                    <a:pt x="1457" y="745"/>
                  </a:lnTo>
                  <a:lnTo>
                    <a:pt x="1403" y="747"/>
                  </a:lnTo>
                  <a:lnTo>
                    <a:pt x="1349" y="749"/>
                  </a:lnTo>
                  <a:lnTo>
                    <a:pt x="1295" y="751"/>
                  </a:lnTo>
                  <a:lnTo>
                    <a:pt x="1241" y="756"/>
                  </a:lnTo>
                  <a:lnTo>
                    <a:pt x="1187" y="760"/>
                  </a:lnTo>
                  <a:lnTo>
                    <a:pt x="1133" y="765"/>
                  </a:lnTo>
                  <a:lnTo>
                    <a:pt x="1079" y="772"/>
                  </a:lnTo>
                  <a:lnTo>
                    <a:pt x="1122" y="717"/>
                  </a:lnTo>
                  <a:lnTo>
                    <a:pt x="1166" y="662"/>
                  </a:lnTo>
                  <a:lnTo>
                    <a:pt x="1211" y="609"/>
                  </a:lnTo>
                  <a:lnTo>
                    <a:pt x="1257" y="556"/>
                  </a:lnTo>
                  <a:lnTo>
                    <a:pt x="1305" y="504"/>
                  </a:lnTo>
                  <a:lnTo>
                    <a:pt x="1354" y="453"/>
                  </a:lnTo>
                  <a:lnTo>
                    <a:pt x="1404" y="403"/>
                  </a:lnTo>
                  <a:lnTo>
                    <a:pt x="1454" y="354"/>
                  </a:lnTo>
                  <a:lnTo>
                    <a:pt x="1506" y="306"/>
                  </a:lnTo>
                  <a:lnTo>
                    <a:pt x="1559" y="259"/>
                  </a:lnTo>
                  <a:lnTo>
                    <a:pt x="1613" y="214"/>
                  </a:lnTo>
                  <a:lnTo>
                    <a:pt x="1668" y="168"/>
                  </a:lnTo>
                  <a:lnTo>
                    <a:pt x="1724" y="125"/>
                  </a:lnTo>
                  <a:lnTo>
                    <a:pt x="1781" y="82"/>
                  </a:lnTo>
                  <a:lnTo>
                    <a:pt x="1839" y="41"/>
                  </a:lnTo>
                  <a:lnTo>
                    <a:pt x="1898" y="0"/>
                  </a:lnTo>
                  <a:close/>
                </a:path>
              </a:pathLst>
            </a:custGeom>
            <a:solidFill>
              <a:srgbClr val="ED750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335"/>
            <p:cNvSpPr>
              <a:spLocks/>
            </p:cNvSpPr>
            <p:nvPr userDrawn="1"/>
          </p:nvSpPr>
          <p:spPr bwMode="auto">
            <a:xfrm>
              <a:off x="2888" y="1661"/>
              <a:ext cx="557" cy="427"/>
            </a:xfrm>
            <a:custGeom>
              <a:avLst/>
              <a:gdLst/>
              <a:ahLst/>
              <a:cxnLst>
                <a:cxn ang="0">
                  <a:pos x="1602" y="9"/>
                </a:cxn>
                <a:cxn ang="0">
                  <a:pos x="1463" y="33"/>
                </a:cxn>
                <a:cxn ang="0">
                  <a:pos x="1326" y="62"/>
                </a:cxn>
                <a:cxn ang="0">
                  <a:pos x="1189" y="97"/>
                </a:cxn>
                <a:cxn ang="0">
                  <a:pos x="1054" y="137"/>
                </a:cxn>
                <a:cxn ang="0">
                  <a:pos x="920" y="183"/>
                </a:cxn>
                <a:cxn ang="0">
                  <a:pos x="787" y="235"/>
                </a:cxn>
                <a:cxn ang="0">
                  <a:pos x="657" y="293"/>
                </a:cxn>
                <a:cxn ang="0">
                  <a:pos x="546" y="379"/>
                </a:cxn>
                <a:cxn ang="0">
                  <a:pos x="457" y="490"/>
                </a:cxn>
                <a:cxn ang="0">
                  <a:pos x="372" y="603"/>
                </a:cxn>
                <a:cxn ang="0">
                  <a:pos x="292" y="721"/>
                </a:cxn>
                <a:cxn ang="0">
                  <a:pos x="219" y="842"/>
                </a:cxn>
                <a:cxn ang="0">
                  <a:pos x="150" y="965"/>
                </a:cxn>
                <a:cxn ang="0">
                  <a:pos x="86" y="1090"/>
                </a:cxn>
                <a:cxn ang="0">
                  <a:pos x="27" y="1217"/>
                </a:cxn>
                <a:cxn ang="0">
                  <a:pos x="68" y="1255"/>
                </a:cxn>
                <a:cxn ang="0">
                  <a:pos x="205" y="1206"/>
                </a:cxn>
                <a:cxn ang="0">
                  <a:pos x="344" y="1162"/>
                </a:cxn>
                <a:cxn ang="0">
                  <a:pos x="485" y="1125"/>
                </a:cxn>
                <a:cxn ang="0">
                  <a:pos x="627" y="1093"/>
                </a:cxn>
                <a:cxn ang="0">
                  <a:pos x="771" y="1067"/>
                </a:cxn>
                <a:cxn ang="0">
                  <a:pos x="916" y="1049"/>
                </a:cxn>
                <a:cxn ang="0">
                  <a:pos x="1061" y="1035"/>
                </a:cxn>
                <a:cxn ang="0">
                  <a:pos x="1158" y="962"/>
                </a:cxn>
                <a:cxn ang="0">
                  <a:pos x="1208" y="824"/>
                </a:cxn>
                <a:cxn ang="0">
                  <a:pos x="1264" y="690"/>
                </a:cxn>
                <a:cxn ang="0">
                  <a:pos x="1326" y="558"/>
                </a:cxn>
                <a:cxn ang="0">
                  <a:pos x="1394" y="428"/>
                </a:cxn>
                <a:cxn ang="0">
                  <a:pos x="1466" y="302"/>
                </a:cxn>
                <a:cxn ang="0">
                  <a:pos x="1544" y="179"/>
                </a:cxn>
                <a:cxn ang="0">
                  <a:pos x="1628" y="59"/>
                </a:cxn>
              </a:cxnLst>
              <a:rect l="0" t="0" r="r" b="b"/>
              <a:pathLst>
                <a:path w="1672" h="1282">
                  <a:moveTo>
                    <a:pt x="1672" y="0"/>
                  </a:moveTo>
                  <a:lnTo>
                    <a:pt x="1602" y="9"/>
                  </a:lnTo>
                  <a:lnTo>
                    <a:pt x="1532" y="20"/>
                  </a:lnTo>
                  <a:lnTo>
                    <a:pt x="1463" y="33"/>
                  </a:lnTo>
                  <a:lnTo>
                    <a:pt x="1394" y="47"/>
                  </a:lnTo>
                  <a:lnTo>
                    <a:pt x="1326" y="62"/>
                  </a:lnTo>
                  <a:lnTo>
                    <a:pt x="1257" y="79"/>
                  </a:lnTo>
                  <a:lnTo>
                    <a:pt x="1189" y="97"/>
                  </a:lnTo>
                  <a:lnTo>
                    <a:pt x="1121" y="116"/>
                  </a:lnTo>
                  <a:lnTo>
                    <a:pt x="1054" y="137"/>
                  </a:lnTo>
                  <a:lnTo>
                    <a:pt x="987" y="159"/>
                  </a:lnTo>
                  <a:lnTo>
                    <a:pt x="920" y="183"/>
                  </a:lnTo>
                  <a:lnTo>
                    <a:pt x="853" y="209"/>
                  </a:lnTo>
                  <a:lnTo>
                    <a:pt x="787" y="235"/>
                  </a:lnTo>
                  <a:lnTo>
                    <a:pt x="722" y="263"/>
                  </a:lnTo>
                  <a:lnTo>
                    <a:pt x="657" y="293"/>
                  </a:lnTo>
                  <a:lnTo>
                    <a:pt x="593" y="324"/>
                  </a:lnTo>
                  <a:lnTo>
                    <a:pt x="546" y="379"/>
                  </a:lnTo>
                  <a:lnTo>
                    <a:pt x="501" y="434"/>
                  </a:lnTo>
                  <a:lnTo>
                    <a:pt x="457" y="490"/>
                  </a:lnTo>
                  <a:lnTo>
                    <a:pt x="413" y="546"/>
                  </a:lnTo>
                  <a:lnTo>
                    <a:pt x="372" y="603"/>
                  </a:lnTo>
                  <a:lnTo>
                    <a:pt x="331" y="661"/>
                  </a:lnTo>
                  <a:lnTo>
                    <a:pt x="292" y="721"/>
                  </a:lnTo>
                  <a:lnTo>
                    <a:pt x="255" y="781"/>
                  </a:lnTo>
                  <a:lnTo>
                    <a:pt x="219" y="842"/>
                  </a:lnTo>
                  <a:lnTo>
                    <a:pt x="183" y="902"/>
                  </a:lnTo>
                  <a:lnTo>
                    <a:pt x="150" y="965"/>
                  </a:lnTo>
                  <a:lnTo>
                    <a:pt x="117" y="1026"/>
                  </a:lnTo>
                  <a:lnTo>
                    <a:pt x="86" y="1090"/>
                  </a:lnTo>
                  <a:lnTo>
                    <a:pt x="56" y="1154"/>
                  </a:lnTo>
                  <a:lnTo>
                    <a:pt x="27" y="1217"/>
                  </a:lnTo>
                  <a:lnTo>
                    <a:pt x="0" y="1282"/>
                  </a:lnTo>
                  <a:lnTo>
                    <a:pt x="68" y="1255"/>
                  </a:lnTo>
                  <a:lnTo>
                    <a:pt x="136" y="1230"/>
                  </a:lnTo>
                  <a:lnTo>
                    <a:pt x="205" y="1206"/>
                  </a:lnTo>
                  <a:lnTo>
                    <a:pt x="274" y="1184"/>
                  </a:lnTo>
                  <a:lnTo>
                    <a:pt x="344" y="1162"/>
                  </a:lnTo>
                  <a:lnTo>
                    <a:pt x="414" y="1143"/>
                  </a:lnTo>
                  <a:lnTo>
                    <a:pt x="485" y="1125"/>
                  </a:lnTo>
                  <a:lnTo>
                    <a:pt x="556" y="1108"/>
                  </a:lnTo>
                  <a:lnTo>
                    <a:pt x="627" y="1093"/>
                  </a:lnTo>
                  <a:lnTo>
                    <a:pt x="700" y="1080"/>
                  </a:lnTo>
                  <a:lnTo>
                    <a:pt x="771" y="1067"/>
                  </a:lnTo>
                  <a:lnTo>
                    <a:pt x="843" y="1058"/>
                  </a:lnTo>
                  <a:lnTo>
                    <a:pt x="916" y="1049"/>
                  </a:lnTo>
                  <a:lnTo>
                    <a:pt x="989" y="1041"/>
                  </a:lnTo>
                  <a:lnTo>
                    <a:pt x="1061" y="1035"/>
                  </a:lnTo>
                  <a:lnTo>
                    <a:pt x="1135" y="1031"/>
                  </a:lnTo>
                  <a:lnTo>
                    <a:pt x="1158" y="962"/>
                  </a:lnTo>
                  <a:lnTo>
                    <a:pt x="1182" y="892"/>
                  </a:lnTo>
                  <a:lnTo>
                    <a:pt x="1208" y="824"/>
                  </a:lnTo>
                  <a:lnTo>
                    <a:pt x="1235" y="756"/>
                  </a:lnTo>
                  <a:lnTo>
                    <a:pt x="1264" y="690"/>
                  </a:lnTo>
                  <a:lnTo>
                    <a:pt x="1295" y="623"/>
                  </a:lnTo>
                  <a:lnTo>
                    <a:pt x="1326" y="558"/>
                  </a:lnTo>
                  <a:lnTo>
                    <a:pt x="1359" y="492"/>
                  </a:lnTo>
                  <a:lnTo>
                    <a:pt x="1394" y="428"/>
                  </a:lnTo>
                  <a:lnTo>
                    <a:pt x="1430" y="365"/>
                  </a:lnTo>
                  <a:lnTo>
                    <a:pt x="1466" y="302"/>
                  </a:lnTo>
                  <a:lnTo>
                    <a:pt x="1505" y="239"/>
                  </a:lnTo>
                  <a:lnTo>
                    <a:pt x="1544" y="179"/>
                  </a:lnTo>
                  <a:lnTo>
                    <a:pt x="1585" y="118"/>
                  </a:lnTo>
                  <a:lnTo>
                    <a:pt x="1628" y="59"/>
                  </a:lnTo>
                  <a:lnTo>
                    <a:pt x="1672" y="0"/>
                  </a:lnTo>
                  <a:close/>
                </a:path>
              </a:pathLst>
            </a:custGeom>
            <a:solidFill>
              <a:srgbClr val="ED540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336"/>
            <p:cNvSpPr>
              <a:spLocks/>
            </p:cNvSpPr>
            <p:nvPr userDrawn="1"/>
          </p:nvSpPr>
          <p:spPr bwMode="auto">
            <a:xfrm>
              <a:off x="3517" y="1903"/>
              <a:ext cx="204" cy="158"/>
            </a:xfrm>
            <a:custGeom>
              <a:avLst/>
              <a:gdLst/>
              <a:ahLst/>
              <a:cxnLst>
                <a:cxn ang="0">
                  <a:pos x="610" y="0"/>
                </a:cxn>
                <a:cxn ang="0">
                  <a:pos x="570" y="18"/>
                </a:cxn>
                <a:cxn ang="0">
                  <a:pos x="530" y="35"/>
                </a:cxn>
                <a:cxn ang="0">
                  <a:pos x="490" y="53"/>
                </a:cxn>
                <a:cxn ang="0">
                  <a:pos x="450" y="73"/>
                </a:cxn>
                <a:cxn ang="0">
                  <a:pos x="411" y="93"/>
                </a:cxn>
                <a:cxn ang="0">
                  <a:pos x="372" y="114"/>
                </a:cxn>
                <a:cxn ang="0">
                  <a:pos x="333" y="135"/>
                </a:cxn>
                <a:cxn ang="0">
                  <a:pos x="294" y="157"/>
                </a:cxn>
                <a:cxn ang="0">
                  <a:pos x="256" y="180"/>
                </a:cxn>
                <a:cxn ang="0">
                  <a:pos x="218" y="202"/>
                </a:cxn>
                <a:cxn ang="0">
                  <a:pos x="180" y="226"/>
                </a:cxn>
                <a:cxn ang="0">
                  <a:pos x="143" y="251"/>
                </a:cxn>
                <a:cxn ang="0">
                  <a:pos x="107" y="275"/>
                </a:cxn>
                <a:cxn ang="0">
                  <a:pos x="71" y="300"/>
                </a:cxn>
                <a:cxn ang="0">
                  <a:pos x="35" y="325"/>
                </a:cxn>
                <a:cxn ang="0">
                  <a:pos x="0" y="352"/>
                </a:cxn>
                <a:cxn ang="0">
                  <a:pos x="60" y="363"/>
                </a:cxn>
                <a:cxn ang="0">
                  <a:pos x="119" y="375"/>
                </a:cxn>
                <a:cxn ang="0">
                  <a:pos x="180" y="389"/>
                </a:cxn>
                <a:cxn ang="0">
                  <a:pos x="239" y="403"/>
                </a:cxn>
                <a:cxn ang="0">
                  <a:pos x="299" y="418"/>
                </a:cxn>
                <a:cxn ang="0">
                  <a:pos x="358" y="435"/>
                </a:cxn>
                <a:cxn ang="0">
                  <a:pos x="418" y="453"/>
                </a:cxn>
                <a:cxn ang="0">
                  <a:pos x="476" y="472"/>
                </a:cxn>
                <a:cxn ang="0">
                  <a:pos x="476" y="472"/>
                </a:cxn>
                <a:cxn ang="0">
                  <a:pos x="489" y="412"/>
                </a:cxn>
                <a:cxn ang="0">
                  <a:pos x="503" y="351"/>
                </a:cxn>
                <a:cxn ang="0">
                  <a:pos x="518" y="292"/>
                </a:cxn>
                <a:cxn ang="0">
                  <a:pos x="534" y="232"/>
                </a:cxn>
                <a:cxn ang="0">
                  <a:pos x="551" y="174"/>
                </a:cxn>
                <a:cxn ang="0">
                  <a:pos x="570" y="115"/>
                </a:cxn>
                <a:cxn ang="0">
                  <a:pos x="589" y="58"/>
                </a:cxn>
                <a:cxn ang="0">
                  <a:pos x="610" y="0"/>
                </a:cxn>
              </a:cxnLst>
              <a:rect l="0" t="0" r="r" b="b"/>
              <a:pathLst>
                <a:path w="610" h="472">
                  <a:moveTo>
                    <a:pt x="610" y="0"/>
                  </a:moveTo>
                  <a:lnTo>
                    <a:pt x="570" y="18"/>
                  </a:lnTo>
                  <a:lnTo>
                    <a:pt x="530" y="35"/>
                  </a:lnTo>
                  <a:lnTo>
                    <a:pt x="490" y="53"/>
                  </a:lnTo>
                  <a:lnTo>
                    <a:pt x="450" y="73"/>
                  </a:lnTo>
                  <a:lnTo>
                    <a:pt x="411" y="93"/>
                  </a:lnTo>
                  <a:lnTo>
                    <a:pt x="372" y="114"/>
                  </a:lnTo>
                  <a:lnTo>
                    <a:pt x="333" y="135"/>
                  </a:lnTo>
                  <a:lnTo>
                    <a:pt x="294" y="157"/>
                  </a:lnTo>
                  <a:lnTo>
                    <a:pt x="256" y="180"/>
                  </a:lnTo>
                  <a:lnTo>
                    <a:pt x="218" y="202"/>
                  </a:lnTo>
                  <a:lnTo>
                    <a:pt x="180" y="226"/>
                  </a:lnTo>
                  <a:lnTo>
                    <a:pt x="143" y="251"/>
                  </a:lnTo>
                  <a:lnTo>
                    <a:pt x="107" y="275"/>
                  </a:lnTo>
                  <a:lnTo>
                    <a:pt x="71" y="300"/>
                  </a:lnTo>
                  <a:lnTo>
                    <a:pt x="35" y="325"/>
                  </a:lnTo>
                  <a:lnTo>
                    <a:pt x="0" y="352"/>
                  </a:lnTo>
                  <a:lnTo>
                    <a:pt x="60" y="363"/>
                  </a:lnTo>
                  <a:lnTo>
                    <a:pt x="119" y="375"/>
                  </a:lnTo>
                  <a:lnTo>
                    <a:pt x="180" y="389"/>
                  </a:lnTo>
                  <a:lnTo>
                    <a:pt x="239" y="403"/>
                  </a:lnTo>
                  <a:lnTo>
                    <a:pt x="299" y="418"/>
                  </a:lnTo>
                  <a:lnTo>
                    <a:pt x="358" y="435"/>
                  </a:lnTo>
                  <a:lnTo>
                    <a:pt x="418" y="453"/>
                  </a:lnTo>
                  <a:lnTo>
                    <a:pt x="476" y="472"/>
                  </a:lnTo>
                  <a:lnTo>
                    <a:pt x="476" y="472"/>
                  </a:lnTo>
                  <a:lnTo>
                    <a:pt x="489" y="412"/>
                  </a:lnTo>
                  <a:lnTo>
                    <a:pt x="503" y="351"/>
                  </a:lnTo>
                  <a:lnTo>
                    <a:pt x="518" y="292"/>
                  </a:lnTo>
                  <a:lnTo>
                    <a:pt x="534" y="232"/>
                  </a:lnTo>
                  <a:lnTo>
                    <a:pt x="551" y="174"/>
                  </a:lnTo>
                  <a:lnTo>
                    <a:pt x="570" y="115"/>
                  </a:lnTo>
                  <a:lnTo>
                    <a:pt x="589" y="58"/>
                  </a:lnTo>
                  <a:lnTo>
                    <a:pt x="610" y="0"/>
                  </a:lnTo>
                  <a:close/>
                </a:path>
              </a:pathLst>
            </a:custGeom>
            <a:solidFill>
              <a:srgbClr val="ED540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337"/>
            <p:cNvSpPr>
              <a:spLocks/>
            </p:cNvSpPr>
            <p:nvPr userDrawn="1"/>
          </p:nvSpPr>
          <p:spPr bwMode="auto">
            <a:xfrm>
              <a:off x="3254" y="1471"/>
              <a:ext cx="245" cy="190"/>
            </a:xfrm>
            <a:custGeom>
              <a:avLst/>
              <a:gdLst/>
              <a:ahLst/>
              <a:cxnLst>
                <a:cxn ang="0">
                  <a:pos x="736" y="0"/>
                </a:cxn>
                <a:cxn ang="0">
                  <a:pos x="688" y="20"/>
                </a:cxn>
                <a:cxn ang="0">
                  <a:pos x="639" y="42"/>
                </a:cxn>
                <a:cxn ang="0">
                  <a:pos x="591" y="65"/>
                </a:cxn>
                <a:cxn ang="0">
                  <a:pos x="543" y="88"/>
                </a:cxn>
                <a:cxn ang="0">
                  <a:pos x="496" y="112"/>
                </a:cxn>
                <a:cxn ang="0">
                  <a:pos x="448" y="137"/>
                </a:cxn>
                <a:cxn ang="0">
                  <a:pos x="402" y="163"/>
                </a:cxn>
                <a:cxn ang="0">
                  <a:pos x="354" y="190"/>
                </a:cxn>
                <a:cxn ang="0">
                  <a:pos x="308" y="217"/>
                </a:cxn>
                <a:cxn ang="0">
                  <a:pos x="262" y="245"/>
                </a:cxn>
                <a:cxn ang="0">
                  <a:pos x="217" y="273"/>
                </a:cxn>
                <a:cxn ang="0">
                  <a:pos x="173" y="302"/>
                </a:cxn>
                <a:cxn ang="0">
                  <a:pos x="129" y="331"/>
                </a:cxn>
                <a:cxn ang="0">
                  <a:pos x="85" y="361"/>
                </a:cxn>
                <a:cxn ang="0">
                  <a:pos x="42" y="393"/>
                </a:cxn>
                <a:cxn ang="0">
                  <a:pos x="0" y="424"/>
                </a:cxn>
                <a:cxn ang="0">
                  <a:pos x="72" y="438"/>
                </a:cxn>
                <a:cxn ang="0">
                  <a:pos x="145" y="452"/>
                </a:cxn>
                <a:cxn ang="0">
                  <a:pos x="217" y="468"/>
                </a:cxn>
                <a:cxn ang="0">
                  <a:pos x="288" y="486"/>
                </a:cxn>
                <a:cxn ang="0">
                  <a:pos x="361" y="505"/>
                </a:cxn>
                <a:cxn ang="0">
                  <a:pos x="432" y="524"/>
                </a:cxn>
                <a:cxn ang="0">
                  <a:pos x="503" y="546"/>
                </a:cxn>
                <a:cxn ang="0">
                  <a:pos x="575" y="569"/>
                </a:cxn>
                <a:cxn ang="0">
                  <a:pos x="591" y="496"/>
                </a:cxn>
                <a:cxn ang="0">
                  <a:pos x="607" y="424"/>
                </a:cxn>
                <a:cxn ang="0">
                  <a:pos x="625" y="352"/>
                </a:cxn>
                <a:cxn ang="0">
                  <a:pos x="645" y="281"/>
                </a:cxn>
                <a:cxn ang="0">
                  <a:pos x="666" y="209"/>
                </a:cxn>
                <a:cxn ang="0">
                  <a:pos x="688" y="139"/>
                </a:cxn>
                <a:cxn ang="0">
                  <a:pos x="712" y="69"/>
                </a:cxn>
                <a:cxn ang="0">
                  <a:pos x="736" y="0"/>
                </a:cxn>
              </a:cxnLst>
              <a:rect l="0" t="0" r="r" b="b"/>
              <a:pathLst>
                <a:path w="736" h="569">
                  <a:moveTo>
                    <a:pt x="736" y="0"/>
                  </a:moveTo>
                  <a:lnTo>
                    <a:pt x="688" y="20"/>
                  </a:lnTo>
                  <a:lnTo>
                    <a:pt x="639" y="42"/>
                  </a:lnTo>
                  <a:lnTo>
                    <a:pt x="591" y="65"/>
                  </a:lnTo>
                  <a:lnTo>
                    <a:pt x="543" y="88"/>
                  </a:lnTo>
                  <a:lnTo>
                    <a:pt x="496" y="112"/>
                  </a:lnTo>
                  <a:lnTo>
                    <a:pt x="448" y="137"/>
                  </a:lnTo>
                  <a:lnTo>
                    <a:pt x="402" y="163"/>
                  </a:lnTo>
                  <a:lnTo>
                    <a:pt x="354" y="190"/>
                  </a:lnTo>
                  <a:lnTo>
                    <a:pt x="308" y="217"/>
                  </a:lnTo>
                  <a:lnTo>
                    <a:pt x="262" y="245"/>
                  </a:lnTo>
                  <a:lnTo>
                    <a:pt x="217" y="273"/>
                  </a:lnTo>
                  <a:lnTo>
                    <a:pt x="173" y="302"/>
                  </a:lnTo>
                  <a:lnTo>
                    <a:pt x="129" y="331"/>
                  </a:lnTo>
                  <a:lnTo>
                    <a:pt x="85" y="361"/>
                  </a:lnTo>
                  <a:lnTo>
                    <a:pt x="42" y="393"/>
                  </a:lnTo>
                  <a:lnTo>
                    <a:pt x="0" y="424"/>
                  </a:lnTo>
                  <a:lnTo>
                    <a:pt x="72" y="438"/>
                  </a:lnTo>
                  <a:lnTo>
                    <a:pt x="145" y="452"/>
                  </a:lnTo>
                  <a:lnTo>
                    <a:pt x="217" y="468"/>
                  </a:lnTo>
                  <a:lnTo>
                    <a:pt x="288" y="486"/>
                  </a:lnTo>
                  <a:lnTo>
                    <a:pt x="361" y="505"/>
                  </a:lnTo>
                  <a:lnTo>
                    <a:pt x="432" y="524"/>
                  </a:lnTo>
                  <a:lnTo>
                    <a:pt x="503" y="546"/>
                  </a:lnTo>
                  <a:lnTo>
                    <a:pt x="575" y="569"/>
                  </a:lnTo>
                  <a:lnTo>
                    <a:pt x="591" y="496"/>
                  </a:lnTo>
                  <a:lnTo>
                    <a:pt x="607" y="424"/>
                  </a:lnTo>
                  <a:lnTo>
                    <a:pt x="625" y="352"/>
                  </a:lnTo>
                  <a:lnTo>
                    <a:pt x="645" y="281"/>
                  </a:lnTo>
                  <a:lnTo>
                    <a:pt x="666" y="209"/>
                  </a:lnTo>
                  <a:lnTo>
                    <a:pt x="688" y="139"/>
                  </a:lnTo>
                  <a:lnTo>
                    <a:pt x="712" y="69"/>
                  </a:lnTo>
                  <a:lnTo>
                    <a:pt x="736" y="0"/>
                  </a:lnTo>
                  <a:close/>
                </a:path>
              </a:pathLst>
            </a:custGeom>
            <a:solidFill>
              <a:srgbClr val="ED540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338"/>
            <p:cNvSpPr>
              <a:spLocks/>
            </p:cNvSpPr>
            <p:nvPr userDrawn="1"/>
          </p:nvSpPr>
          <p:spPr bwMode="auto">
            <a:xfrm>
              <a:off x="3445" y="1382"/>
              <a:ext cx="649" cy="296"/>
            </a:xfrm>
            <a:custGeom>
              <a:avLst/>
              <a:gdLst/>
              <a:ahLst/>
              <a:cxnLst>
                <a:cxn ang="0">
                  <a:pos x="1400" y="1"/>
                </a:cxn>
                <a:cxn ang="0">
                  <a:pos x="1234" y="9"/>
                </a:cxn>
                <a:cxn ang="0">
                  <a:pos x="1068" y="25"/>
                </a:cxn>
                <a:cxn ang="0">
                  <a:pos x="902" y="50"/>
                </a:cxn>
                <a:cxn ang="0">
                  <a:pos x="760" y="106"/>
                </a:cxn>
                <a:cxn ang="0">
                  <a:pos x="645" y="190"/>
                </a:cxn>
                <a:cxn ang="0">
                  <a:pos x="534" y="279"/>
                </a:cxn>
                <a:cxn ang="0">
                  <a:pos x="427" y="371"/>
                </a:cxn>
                <a:cxn ang="0">
                  <a:pos x="325" y="468"/>
                </a:cxn>
                <a:cxn ang="0">
                  <a:pos x="226" y="569"/>
                </a:cxn>
                <a:cxn ang="0">
                  <a:pos x="132" y="674"/>
                </a:cxn>
                <a:cxn ang="0">
                  <a:pos x="43" y="782"/>
                </a:cxn>
                <a:cxn ang="0">
                  <a:pos x="54" y="830"/>
                </a:cxn>
                <a:cxn ang="0">
                  <a:pos x="162" y="821"/>
                </a:cxn>
                <a:cxn ang="0">
                  <a:pos x="270" y="814"/>
                </a:cxn>
                <a:cxn ang="0">
                  <a:pos x="378" y="810"/>
                </a:cxn>
                <a:cxn ang="0">
                  <a:pos x="478" y="810"/>
                </a:cxn>
                <a:cxn ang="0">
                  <a:pos x="570" y="813"/>
                </a:cxn>
                <a:cxn ang="0">
                  <a:pos x="661" y="817"/>
                </a:cxn>
                <a:cxn ang="0">
                  <a:pos x="752" y="825"/>
                </a:cxn>
                <a:cxn ang="0">
                  <a:pos x="843" y="835"/>
                </a:cxn>
                <a:cxn ang="0">
                  <a:pos x="935" y="846"/>
                </a:cxn>
                <a:cxn ang="0">
                  <a:pos x="1026" y="862"/>
                </a:cxn>
                <a:cxn ang="0">
                  <a:pos x="1115" y="879"/>
                </a:cxn>
                <a:cxn ang="0">
                  <a:pos x="1201" y="827"/>
                </a:cxn>
                <a:cxn ang="0">
                  <a:pos x="1285" y="707"/>
                </a:cxn>
                <a:cxn ang="0">
                  <a:pos x="1374" y="592"/>
                </a:cxn>
                <a:cxn ang="0">
                  <a:pos x="1468" y="480"/>
                </a:cxn>
                <a:cxn ang="0">
                  <a:pos x="1567" y="373"/>
                </a:cxn>
                <a:cxn ang="0">
                  <a:pos x="1669" y="269"/>
                </a:cxn>
                <a:cxn ang="0">
                  <a:pos x="1777" y="171"/>
                </a:cxn>
                <a:cxn ang="0">
                  <a:pos x="1889" y="77"/>
                </a:cxn>
                <a:cxn ang="0">
                  <a:pos x="1946" y="31"/>
                </a:cxn>
                <a:cxn ang="0">
                  <a:pos x="1831" y="17"/>
                </a:cxn>
                <a:cxn ang="0">
                  <a:pos x="1716" y="8"/>
                </a:cxn>
                <a:cxn ang="0">
                  <a:pos x="1599" y="2"/>
                </a:cxn>
                <a:cxn ang="0">
                  <a:pos x="1484" y="0"/>
                </a:cxn>
              </a:cxnLst>
              <a:rect l="0" t="0" r="r" b="b"/>
              <a:pathLst>
                <a:path w="1946" h="887">
                  <a:moveTo>
                    <a:pt x="1484" y="0"/>
                  </a:moveTo>
                  <a:lnTo>
                    <a:pt x="1400" y="1"/>
                  </a:lnTo>
                  <a:lnTo>
                    <a:pt x="1317" y="4"/>
                  </a:lnTo>
                  <a:lnTo>
                    <a:pt x="1234" y="9"/>
                  </a:lnTo>
                  <a:lnTo>
                    <a:pt x="1151" y="16"/>
                  </a:lnTo>
                  <a:lnTo>
                    <a:pt x="1068" y="25"/>
                  </a:lnTo>
                  <a:lnTo>
                    <a:pt x="985" y="37"/>
                  </a:lnTo>
                  <a:lnTo>
                    <a:pt x="902" y="50"/>
                  </a:lnTo>
                  <a:lnTo>
                    <a:pt x="819" y="65"/>
                  </a:lnTo>
                  <a:lnTo>
                    <a:pt x="760" y="106"/>
                  </a:lnTo>
                  <a:lnTo>
                    <a:pt x="702" y="147"/>
                  </a:lnTo>
                  <a:lnTo>
                    <a:pt x="645" y="190"/>
                  </a:lnTo>
                  <a:lnTo>
                    <a:pt x="589" y="233"/>
                  </a:lnTo>
                  <a:lnTo>
                    <a:pt x="534" y="279"/>
                  </a:lnTo>
                  <a:lnTo>
                    <a:pt x="480" y="324"/>
                  </a:lnTo>
                  <a:lnTo>
                    <a:pt x="427" y="371"/>
                  </a:lnTo>
                  <a:lnTo>
                    <a:pt x="375" y="419"/>
                  </a:lnTo>
                  <a:lnTo>
                    <a:pt x="325" y="468"/>
                  </a:lnTo>
                  <a:lnTo>
                    <a:pt x="275" y="518"/>
                  </a:lnTo>
                  <a:lnTo>
                    <a:pt x="226" y="569"/>
                  </a:lnTo>
                  <a:lnTo>
                    <a:pt x="178" y="621"/>
                  </a:lnTo>
                  <a:lnTo>
                    <a:pt x="132" y="674"/>
                  </a:lnTo>
                  <a:lnTo>
                    <a:pt x="87" y="727"/>
                  </a:lnTo>
                  <a:lnTo>
                    <a:pt x="43" y="782"/>
                  </a:lnTo>
                  <a:lnTo>
                    <a:pt x="0" y="837"/>
                  </a:lnTo>
                  <a:lnTo>
                    <a:pt x="54" y="830"/>
                  </a:lnTo>
                  <a:lnTo>
                    <a:pt x="108" y="825"/>
                  </a:lnTo>
                  <a:lnTo>
                    <a:pt x="162" y="821"/>
                  </a:lnTo>
                  <a:lnTo>
                    <a:pt x="216" y="816"/>
                  </a:lnTo>
                  <a:lnTo>
                    <a:pt x="270" y="814"/>
                  </a:lnTo>
                  <a:lnTo>
                    <a:pt x="324" y="812"/>
                  </a:lnTo>
                  <a:lnTo>
                    <a:pt x="378" y="810"/>
                  </a:lnTo>
                  <a:lnTo>
                    <a:pt x="432" y="810"/>
                  </a:lnTo>
                  <a:lnTo>
                    <a:pt x="478" y="810"/>
                  </a:lnTo>
                  <a:lnTo>
                    <a:pt x="523" y="811"/>
                  </a:lnTo>
                  <a:lnTo>
                    <a:pt x="570" y="813"/>
                  </a:lnTo>
                  <a:lnTo>
                    <a:pt x="615" y="815"/>
                  </a:lnTo>
                  <a:lnTo>
                    <a:pt x="661" y="817"/>
                  </a:lnTo>
                  <a:lnTo>
                    <a:pt x="707" y="821"/>
                  </a:lnTo>
                  <a:lnTo>
                    <a:pt x="752" y="825"/>
                  </a:lnTo>
                  <a:lnTo>
                    <a:pt x="798" y="829"/>
                  </a:lnTo>
                  <a:lnTo>
                    <a:pt x="843" y="835"/>
                  </a:lnTo>
                  <a:lnTo>
                    <a:pt x="890" y="840"/>
                  </a:lnTo>
                  <a:lnTo>
                    <a:pt x="935" y="846"/>
                  </a:lnTo>
                  <a:lnTo>
                    <a:pt x="980" y="854"/>
                  </a:lnTo>
                  <a:lnTo>
                    <a:pt x="1026" y="862"/>
                  </a:lnTo>
                  <a:lnTo>
                    <a:pt x="1070" y="869"/>
                  </a:lnTo>
                  <a:lnTo>
                    <a:pt x="1115" y="879"/>
                  </a:lnTo>
                  <a:lnTo>
                    <a:pt x="1161" y="887"/>
                  </a:lnTo>
                  <a:lnTo>
                    <a:pt x="1201" y="827"/>
                  </a:lnTo>
                  <a:lnTo>
                    <a:pt x="1243" y="767"/>
                  </a:lnTo>
                  <a:lnTo>
                    <a:pt x="1285" y="707"/>
                  </a:lnTo>
                  <a:lnTo>
                    <a:pt x="1329" y="649"/>
                  </a:lnTo>
                  <a:lnTo>
                    <a:pt x="1374" y="592"/>
                  </a:lnTo>
                  <a:lnTo>
                    <a:pt x="1421" y="536"/>
                  </a:lnTo>
                  <a:lnTo>
                    <a:pt x="1468" y="480"/>
                  </a:lnTo>
                  <a:lnTo>
                    <a:pt x="1517" y="425"/>
                  </a:lnTo>
                  <a:lnTo>
                    <a:pt x="1567" y="373"/>
                  </a:lnTo>
                  <a:lnTo>
                    <a:pt x="1617" y="321"/>
                  </a:lnTo>
                  <a:lnTo>
                    <a:pt x="1669" y="269"/>
                  </a:lnTo>
                  <a:lnTo>
                    <a:pt x="1723" y="219"/>
                  </a:lnTo>
                  <a:lnTo>
                    <a:pt x="1777" y="171"/>
                  </a:lnTo>
                  <a:lnTo>
                    <a:pt x="1832" y="123"/>
                  </a:lnTo>
                  <a:lnTo>
                    <a:pt x="1889" y="77"/>
                  </a:lnTo>
                  <a:lnTo>
                    <a:pt x="1946" y="31"/>
                  </a:lnTo>
                  <a:lnTo>
                    <a:pt x="1946" y="31"/>
                  </a:lnTo>
                  <a:lnTo>
                    <a:pt x="1889" y="24"/>
                  </a:lnTo>
                  <a:lnTo>
                    <a:pt x="1831" y="17"/>
                  </a:lnTo>
                  <a:lnTo>
                    <a:pt x="1773" y="12"/>
                  </a:lnTo>
                  <a:lnTo>
                    <a:pt x="1716" y="8"/>
                  </a:lnTo>
                  <a:lnTo>
                    <a:pt x="1657" y="4"/>
                  </a:lnTo>
                  <a:lnTo>
                    <a:pt x="1599" y="2"/>
                  </a:lnTo>
                  <a:lnTo>
                    <a:pt x="1541" y="0"/>
                  </a:lnTo>
                  <a:lnTo>
                    <a:pt x="1484" y="0"/>
                  </a:lnTo>
                  <a:close/>
                </a:path>
              </a:pathLst>
            </a:custGeom>
            <a:solidFill>
              <a:srgbClr val="ED540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339"/>
            <p:cNvSpPr>
              <a:spLocks noEditPoints="1"/>
            </p:cNvSpPr>
            <p:nvPr userDrawn="1"/>
          </p:nvSpPr>
          <p:spPr bwMode="auto">
            <a:xfrm>
              <a:off x="3903" y="1689"/>
              <a:ext cx="616" cy="452"/>
            </a:xfrm>
            <a:custGeom>
              <a:avLst/>
              <a:gdLst/>
              <a:ahLst/>
              <a:cxnLst>
                <a:cxn ang="0">
                  <a:pos x="372" y="266"/>
                </a:cxn>
                <a:cxn ang="0">
                  <a:pos x="181" y="365"/>
                </a:cxn>
                <a:cxn ang="0">
                  <a:pos x="0" y="476"/>
                </a:cxn>
                <a:cxn ang="0">
                  <a:pos x="205" y="444"/>
                </a:cxn>
                <a:cxn ang="0">
                  <a:pos x="412" y="425"/>
                </a:cxn>
                <a:cxn ang="0">
                  <a:pos x="598" y="423"/>
                </a:cxn>
                <a:cxn ang="0">
                  <a:pos x="741" y="428"/>
                </a:cxn>
                <a:cxn ang="0">
                  <a:pos x="885" y="442"/>
                </a:cxn>
                <a:cxn ang="0">
                  <a:pos x="838" y="524"/>
                </a:cxn>
                <a:cxn ang="0">
                  <a:pos x="703" y="645"/>
                </a:cxn>
                <a:cxn ang="0">
                  <a:pos x="577" y="775"/>
                </a:cxn>
                <a:cxn ang="0">
                  <a:pos x="458" y="913"/>
                </a:cxn>
                <a:cxn ang="0">
                  <a:pos x="349" y="1058"/>
                </a:cxn>
                <a:cxn ang="0">
                  <a:pos x="358" y="1175"/>
                </a:cxn>
                <a:cxn ang="0">
                  <a:pos x="582" y="1241"/>
                </a:cxn>
                <a:cxn ang="0">
                  <a:pos x="693" y="1281"/>
                </a:cxn>
                <a:cxn ang="0">
                  <a:pos x="803" y="1325"/>
                </a:cxn>
                <a:cxn ang="0">
                  <a:pos x="907" y="1345"/>
                </a:cxn>
                <a:cxn ang="0">
                  <a:pos x="1010" y="1307"/>
                </a:cxn>
                <a:cxn ang="0">
                  <a:pos x="1116" y="1275"/>
                </a:cxn>
                <a:cxn ang="0">
                  <a:pos x="1223" y="1248"/>
                </a:cxn>
                <a:cxn ang="0">
                  <a:pos x="1330" y="1225"/>
                </a:cxn>
                <a:cxn ang="0">
                  <a:pos x="1437" y="1207"/>
                </a:cxn>
                <a:cxn ang="0">
                  <a:pos x="1507" y="1112"/>
                </a:cxn>
                <a:cxn ang="0">
                  <a:pos x="1580" y="1020"/>
                </a:cxn>
                <a:cxn ang="0">
                  <a:pos x="1657" y="931"/>
                </a:cxn>
                <a:cxn ang="0">
                  <a:pos x="1738" y="846"/>
                </a:cxn>
                <a:cxn ang="0">
                  <a:pos x="1796" y="711"/>
                </a:cxn>
                <a:cxn ang="0">
                  <a:pos x="1630" y="637"/>
                </a:cxn>
                <a:cxn ang="0">
                  <a:pos x="1460" y="573"/>
                </a:cxn>
                <a:cxn ang="0">
                  <a:pos x="1288" y="520"/>
                </a:cxn>
                <a:cxn ang="0">
                  <a:pos x="1111" y="478"/>
                </a:cxn>
                <a:cxn ang="0">
                  <a:pos x="932" y="448"/>
                </a:cxn>
                <a:cxn ang="0">
                  <a:pos x="828" y="382"/>
                </a:cxn>
                <a:cxn ang="0">
                  <a:pos x="668" y="291"/>
                </a:cxn>
                <a:cxn ang="0">
                  <a:pos x="504" y="209"/>
                </a:cxn>
                <a:cxn ang="0">
                  <a:pos x="1474" y="2"/>
                </a:cxn>
                <a:cxn ang="0">
                  <a:pos x="1329" y="11"/>
                </a:cxn>
                <a:cxn ang="0">
                  <a:pos x="1184" y="27"/>
                </a:cxn>
                <a:cxn ang="0">
                  <a:pos x="1082" y="180"/>
                </a:cxn>
                <a:cxn ang="0">
                  <a:pos x="990" y="339"/>
                </a:cxn>
                <a:cxn ang="0">
                  <a:pos x="979" y="413"/>
                </a:cxn>
                <a:cxn ang="0">
                  <a:pos x="1121" y="313"/>
                </a:cxn>
                <a:cxn ang="0">
                  <a:pos x="1271" y="222"/>
                </a:cxn>
                <a:cxn ang="0">
                  <a:pos x="1427" y="140"/>
                </a:cxn>
                <a:cxn ang="0">
                  <a:pos x="1588" y="69"/>
                </a:cxn>
                <a:cxn ang="0">
                  <a:pos x="1754" y="6"/>
                </a:cxn>
                <a:cxn ang="0">
                  <a:pos x="1685" y="3"/>
                </a:cxn>
                <a:cxn ang="0">
                  <a:pos x="1617" y="1"/>
                </a:cxn>
              </a:cxnLst>
              <a:rect l="0" t="0" r="r" b="b"/>
              <a:pathLst>
                <a:path w="1850" h="1358">
                  <a:moveTo>
                    <a:pt x="504" y="209"/>
                  </a:moveTo>
                  <a:lnTo>
                    <a:pt x="438" y="237"/>
                  </a:lnTo>
                  <a:lnTo>
                    <a:pt x="372" y="266"/>
                  </a:lnTo>
                  <a:lnTo>
                    <a:pt x="307" y="298"/>
                  </a:lnTo>
                  <a:lnTo>
                    <a:pt x="243" y="330"/>
                  </a:lnTo>
                  <a:lnTo>
                    <a:pt x="181" y="365"/>
                  </a:lnTo>
                  <a:lnTo>
                    <a:pt x="119" y="400"/>
                  </a:lnTo>
                  <a:lnTo>
                    <a:pt x="60" y="437"/>
                  </a:lnTo>
                  <a:lnTo>
                    <a:pt x="0" y="476"/>
                  </a:lnTo>
                  <a:lnTo>
                    <a:pt x="68" y="463"/>
                  </a:lnTo>
                  <a:lnTo>
                    <a:pt x="137" y="452"/>
                  </a:lnTo>
                  <a:lnTo>
                    <a:pt x="205" y="444"/>
                  </a:lnTo>
                  <a:lnTo>
                    <a:pt x="275" y="436"/>
                  </a:lnTo>
                  <a:lnTo>
                    <a:pt x="343" y="429"/>
                  </a:lnTo>
                  <a:lnTo>
                    <a:pt x="412" y="425"/>
                  </a:lnTo>
                  <a:lnTo>
                    <a:pt x="481" y="423"/>
                  </a:lnTo>
                  <a:lnTo>
                    <a:pt x="549" y="422"/>
                  </a:lnTo>
                  <a:lnTo>
                    <a:pt x="598" y="423"/>
                  </a:lnTo>
                  <a:lnTo>
                    <a:pt x="645" y="424"/>
                  </a:lnTo>
                  <a:lnTo>
                    <a:pt x="694" y="426"/>
                  </a:lnTo>
                  <a:lnTo>
                    <a:pt x="741" y="428"/>
                  </a:lnTo>
                  <a:lnTo>
                    <a:pt x="789" y="433"/>
                  </a:lnTo>
                  <a:lnTo>
                    <a:pt x="837" y="437"/>
                  </a:lnTo>
                  <a:lnTo>
                    <a:pt x="885" y="442"/>
                  </a:lnTo>
                  <a:lnTo>
                    <a:pt x="932" y="448"/>
                  </a:lnTo>
                  <a:lnTo>
                    <a:pt x="885" y="486"/>
                  </a:lnTo>
                  <a:lnTo>
                    <a:pt x="838" y="524"/>
                  </a:lnTo>
                  <a:lnTo>
                    <a:pt x="792" y="563"/>
                  </a:lnTo>
                  <a:lnTo>
                    <a:pt x="748" y="604"/>
                  </a:lnTo>
                  <a:lnTo>
                    <a:pt x="703" y="645"/>
                  </a:lnTo>
                  <a:lnTo>
                    <a:pt x="660" y="687"/>
                  </a:lnTo>
                  <a:lnTo>
                    <a:pt x="618" y="731"/>
                  </a:lnTo>
                  <a:lnTo>
                    <a:pt x="577" y="775"/>
                  </a:lnTo>
                  <a:lnTo>
                    <a:pt x="537" y="820"/>
                  </a:lnTo>
                  <a:lnTo>
                    <a:pt x="497" y="866"/>
                  </a:lnTo>
                  <a:lnTo>
                    <a:pt x="458" y="913"/>
                  </a:lnTo>
                  <a:lnTo>
                    <a:pt x="421" y="961"/>
                  </a:lnTo>
                  <a:lnTo>
                    <a:pt x="385" y="1008"/>
                  </a:lnTo>
                  <a:lnTo>
                    <a:pt x="349" y="1058"/>
                  </a:lnTo>
                  <a:lnTo>
                    <a:pt x="315" y="1107"/>
                  </a:lnTo>
                  <a:lnTo>
                    <a:pt x="282" y="1158"/>
                  </a:lnTo>
                  <a:lnTo>
                    <a:pt x="358" y="1175"/>
                  </a:lnTo>
                  <a:lnTo>
                    <a:pt x="433" y="1196"/>
                  </a:lnTo>
                  <a:lnTo>
                    <a:pt x="508" y="1218"/>
                  </a:lnTo>
                  <a:lnTo>
                    <a:pt x="582" y="1241"/>
                  </a:lnTo>
                  <a:lnTo>
                    <a:pt x="619" y="1254"/>
                  </a:lnTo>
                  <a:lnTo>
                    <a:pt x="656" y="1267"/>
                  </a:lnTo>
                  <a:lnTo>
                    <a:pt x="693" y="1281"/>
                  </a:lnTo>
                  <a:lnTo>
                    <a:pt x="729" y="1295"/>
                  </a:lnTo>
                  <a:lnTo>
                    <a:pt x="766" y="1310"/>
                  </a:lnTo>
                  <a:lnTo>
                    <a:pt x="803" y="1325"/>
                  </a:lnTo>
                  <a:lnTo>
                    <a:pt x="838" y="1342"/>
                  </a:lnTo>
                  <a:lnTo>
                    <a:pt x="874" y="1358"/>
                  </a:lnTo>
                  <a:lnTo>
                    <a:pt x="907" y="1345"/>
                  </a:lnTo>
                  <a:lnTo>
                    <a:pt x="942" y="1332"/>
                  </a:lnTo>
                  <a:lnTo>
                    <a:pt x="976" y="1319"/>
                  </a:lnTo>
                  <a:lnTo>
                    <a:pt x="1010" y="1307"/>
                  </a:lnTo>
                  <a:lnTo>
                    <a:pt x="1045" y="1296"/>
                  </a:lnTo>
                  <a:lnTo>
                    <a:pt x="1080" y="1286"/>
                  </a:lnTo>
                  <a:lnTo>
                    <a:pt x="1116" y="1275"/>
                  </a:lnTo>
                  <a:lnTo>
                    <a:pt x="1152" y="1265"/>
                  </a:lnTo>
                  <a:lnTo>
                    <a:pt x="1187" y="1256"/>
                  </a:lnTo>
                  <a:lnTo>
                    <a:pt x="1223" y="1248"/>
                  </a:lnTo>
                  <a:lnTo>
                    <a:pt x="1258" y="1239"/>
                  </a:lnTo>
                  <a:lnTo>
                    <a:pt x="1294" y="1232"/>
                  </a:lnTo>
                  <a:lnTo>
                    <a:pt x="1330" y="1225"/>
                  </a:lnTo>
                  <a:lnTo>
                    <a:pt x="1365" y="1219"/>
                  </a:lnTo>
                  <a:lnTo>
                    <a:pt x="1401" y="1212"/>
                  </a:lnTo>
                  <a:lnTo>
                    <a:pt x="1437" y="1207"/>
                  </a:lnTo>
                  <a:lnTo>
                    <a:pt x="1460" y="1175"/>
                  </a:lnTo>
                  <a:lnTo>
                    <a:pt x="1483" y="1143"/>
                  </a:lnTo>
                  <a:lnTo>
                    <a:pt x="1507" y="1112"/>
                  </a:lnTo>
                  <a:lnTo>
                    <a:pt x="1531" y="1080"/>
                  </a:lnTo>
                  <a:lnTo>
                    <a:pt x="1555" y="1050"/>
                  </a:lnTo>
                  <a:lnTo>
                    <a:pt x="1580" y="1020"/>
                  </a:lnTo>
                  <a:lnTo>
                    <a:pt x="1606" y="990"/>
                  </a:lnTo>
                  <a:lnTo>
                    <a:pt x="1631" y="961"/>
                  </a:lnTo>
                  <a:lnTo>
                    <a:pt x="1657" y="931"/>
                  </a:lnTo>
                  <a:lnTo>
                    <a:pt x="1684" y="902"/>
                  </a:lnTo>
                  <a:lnTo>
                    <a:pt x="1711" y="874"/>
                  </a:lnTo>
                  <a:lnTo>
                    <a:pt x="1738" y="846"/>
                  </a:lnTo>
                  <a:lnTo>
                    <a:pt x="1793" y="791"/>
                  </a:lnTo>
                  <a:lnTo>
                    <a:pt x="1850" y="738"/>
                  </a:lnTo>
                  <a:lnTo>
                    <a:pt x="1796" y="711"/>
                  </a:lnTo>
                  <a:lnTo>
                    <a:pt x="1741" y="685"/>
                  </a:lnTo>
                  <a:lnTo>
                    <a:pt x="1686" y="661"/>
                  </a:lnTo>
                  <a:lnTo>
                    <a:pt x="1630" y="637"/>
                  </a:lnTo>
                  <a:lnTo>
                    <a:pt x="1574" y="614"/>
                  </a:lnTo>
                  <a:lnTo>
                    <a:pt x="1518" y="593"/>
                  </a:lnTo>
                  <a:lnTo>
                    <a:pt x="1460" y="573"/>
                  </a:lnTo>
                  <a:lnTo>
                    <a:pt x="1403" y="554"/>
                  </a:lnTo>
                  <a:lnTo>
                    <a:pt x="1345" y="536"/>
                  </a:lnTo>
                  <a:lnTo>
                    <a:pt x="1288" y="520"/>
                  </a:lnTo>
                  <a:lnTo>
                    <a:pt x="1228" y="505"/>
                  </a:lnTo>
                  <a:lnTo>
                    <a:pt x="1170" y="491"/>
                  </a:lnTo>
                  <a:lnTo>
                    <a:pt x="1111" y="478"/>
                  </a:lnTo>
                  <a:lnTo>
                    <a:pt x="1051" y="467"/>
                  </a:lnTo>
                  <a:lnTo>
                    <a:pt x="992" y="456"/>
                  </a:lnTo>
                  <a:lnTo>
                    <a:pt x="932" y="448"/>
                  </a:lnTo>
                  <a:lnTo>
                    <a:pt x="932" y="448"/>
                  </a:lnTo>
                  <a:lnTo>
                    <a:pt x="880" y="414"/>
                  </a:lnTo>
                  <a:lnTo>
                    <a:pt x="828" y="382"/>
                  </a:lnTo>
                  <a:lnTo>
                    <a:pt x="775" y="351"/>
                  </a:lnTo>
                  <a:lnTo>
                    <a:pt x="722" y="320"/>
                  </a:lnTo>
                  <a:lnTo>
                    <a:pt x="668" y="291"/>
                  </a:lnTo>
                  <a:lnTo>
                    <a:pt x="614" y="262"/>
                  </a:lnTo>
                  <a:lnTo>
                    <a:pt x="559" y="235"/>
                  </a:lnTo>
                  <a:lnTo>
                    <a:pt x="504" y="209"/>
                  </a:lnTo>
                  <a:close/>
                  <a:moveTo>
                    <a:pt x="1571" y="0"/>
                  </a:moveTo>
                  <a:lnTo>
                    <a:pt x="1523" y="1"/>
                  </a:lnTo>
                  <a:lnTo>
                    <a:pt x="1474" y="2"/>
                  </a:lnTo>
                  <a:lnTo>
                    <a:pt x="1426" y="4"/>
                  </a:lnTo>
                  <a:lnTo>
                    <a:pt x="1377" y="7"/>
                  </a:lnTo>
                  <a:lnTo>
                    <a:pt x="1329" y="11"/>
                  </a:lnTo>
                  <a:lnTo>
                    <a:pt x="1281" y="15"/>
                  </a:lnTo>
                  <a:lnTo>
                    <a:pt x="1233" y="20"/>
                  </a:lnTo>
                  <a:lnTo>
                    <a:pt x="1184" y="27"/>
                  </a:lnTo>
                  <a:lnTo>
                    <a:pt x="1149" y="78"/>
                  </a:lnTo>
                  <a:lnTo>
                    <a:pt x="1115" y="128"/>
                  </a:lnTo>
                  <a:lnTo>
                    <a:pt x="1082" y="180"/>
                  </a:lnTo>
                  <a:lnTo>
                    <a:pt x="1051" y="232"/>
                  </a:lnTo>
                  <a:lnTo>
                    <a:pt x="1020" y="285"/>
                  </a:lnTo>
                  <a:lnTo>
                    <a:pt x="990" y="339"/>
                  </a:lnTo>
                  <a:lnTo>
                    <a:pt x="960" y="393"/>
                  </a:lnTo>
                  <a:lnTo>
                    <a:pt x="932" y="448"/>
                  </a:lnTo>
                  <a:lnTo>
                    <a:pt x="979" y="413"/>
                  </a:lnTo>
                  <a:lnTo>
                    <a:pt x="1025" y="379"/>
                  </a:lnTo>
                  <a:lnTo>
                    <a:pt x="1073" y="345"/>
                  </a:lnTo>
                  <a:lnTo>
                    <a:pt x="1121" y="313"/>
                  </a:lnTo>
                  <a:lnTo>
                    <a:pt x="1171" y="282"/>
                  </a:lnTo>
                  <a:lnTo>
                    <a:pt x="1221" y="251"/>
                  </a:lnTo>
                  <a:lnTo>
                    <a:pt x="1271" y="222"/>
                  </a:lnTo>
                  <a:lnTo>
                    <a:pt x="1322" y="194"/>
                  </a:lnTo>
                  <a:lnTo>
                    <a:pt x="1374" y="167"/>
                  </a:lnTo>
                  <a:lnTo>
                    <a:pt x="1427" y="140"/>
                  </a:lnTo>
                  <a:lnTo>
                    <a:pt x="1480" y="115"/>
                  </a:lnTo>
                  <a:lnTo>
                    <a:pt x="1534" y="92"/>
                  </a:lnTo>
                  <a:lnTo>
                    <a:pt x="1588" y="69"/>
                  </a:lnTo>
                  <a:lnTo>
                    <a:pt x="1643" y="46"/>
                  </a:lnTo>
                  <a:lnTo>
                    <a:pt x="1698" y="26"/>
                  </a:lnTo>
                  <a:lnTo>
                    <a:pt x="1754" y="6"/>
                  </a:lnTo>
                  <a:lnTo>
                    <a:pt x="1732" y="5"/>
                  </a:lnTo>
                  <a:lnTo>
                    <a:pt x="1709" y="4"/>
                  </a:lnTo>
                  <a:lnTo>
                    <a:pt x="1685" y="3"/>
                  </a:lnTo>
                  <a:lnTo>
                    <a:pt x="1662" y="2"/>
                  </a:lnTo>
                  <a:lnTo>
                    <a:pt x="1640" y="1"/>
                  </a:lnTo>
                  <a:lnTo>
                    <a:pt x="1617" y="1"/>
                  </a:lnTo>
                  <a:lnTo>
                    <a:pt x="1593" y="0"/>
                  </a:lnTo>
                  <a:lnTo>
                    <a:pt x="1571" y="0"/>
                  </a:lnTo>
                  <a:close/>
                </a:path>
              </a:pathLst>
            </a:custGeom>
            <a:solidFill>
              <a:srgbClr val="ED750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340"/>
            <p:cNvSpPr>
              <a:spLocks/>
            </p:cNvSpPr>
            <p:nvPr userDrawn="1"/>
          </p:nvSpPr>
          <p:spPr bwMode="auto">
            <a:xfrm>
              <a:off x="3676" y="1829"/>
              <a:ext cx="537" cy="246"/>
            </a:xfrm>
            <a:custGeom>
              <a:avLst/>
              <a:gdLst/>
              <a:ahLst/>
              <a:cxnLst>
                <a:cxn ang="0">
                  <a:pos x="1161" y="1"/>
                </a:cxn>
                <a:cxn ang="0">
                  <a:pos x="1023" y="7"/>
                </a:cxn>
                <a:cxn ang="0">
                  <a:pos x="885" y="22"/>
                </a:cxn>
                <a:cxn ang="0">
                  <a:pos x="748" y="41"/>
                </a:cxn>
                <a:cxn ang="0">
                  <a:pos x="631" y="87"/>
                </a:cxn>
                <a:cxn ang="0">
                  <a:pos x="536" y="158"/>
                </a:cxn>
                <a:cxn ang="0">
                  <a:pos x="444" y="231"/>
                </a:cxn>
                <a:cxn ang="0">
                  <a:pos x="355" y="308"/>
                </a:cxn>
                <a:cxn ang="0">
                  <a:pos x="270" y="387"/>
                </a:cxn>
                <a:cxn ang="0">
                  <a:pos x="188" y="472"/>
                </a:cxn>
                <a:cxn ang="0">
                  <a:pos x="110" y="558"/>
                </a:cxn>
                <a:cxn ang="0">
                  <a:pos x="36" y="648"/>
                </a:cxn>
                <a:cxn ang="0">
                  <a:pos x="45" y="689"/>
                </a:cxn>
                <a:cxn ang="0">
                  <a:pos x="134" y="680"/>
                </a:cxn>
                <a:cxn ang="0">
                  <a:pos x="223" y="675"/>
                </a:cxn>
                <a:cxn ang="0">
                  <a:pos x="313" y="671"/>
                </a:cxn>
                <a:cxn ang="0">
                  <a:pos x="434" y="672"/>
                </a:cxn>
                <a:cxn ang="0">
                  <a:pos x="586" y="680"/>
                </a:cxn>
                <a:cxn ang="0">
                  <a:pos x="736" y="696"/>
                </a:cxn>
                <a:cxn ang="0">
                  <a:pos x="887" y="721"/>
                </a:cxn>
                <a:cxn ang="0">
                  <a:pos x="995" y="685"/>
                </a:cxn>
                <a:cxn ang="0">
                  <a:pos x="1065" y="586"/>
                </a:cxn>
                <a:cxn ang="0">
                  <a:pos x="1138" y="491"/>
                </a:cxn>
                <a:cxn ang="0">
                  <a:pos x="1217" y="398"/>
                </a:cxn>
                <a:cxn ang="0">
                  <a:pos x="1298" y="309"/>
                </a:cxn>
                <a:cxn ang="0">
                  <a:pos x="1383" y="223"/>
                </a:cxn>
                <a:cxn ang="0">
                  <a:pos x="1472" y="141"/>
                </a:cxn>
                <a:cxn ang="0">
                  <a:pos x="1565" y="64"/>
                </a:cxn>
                <a:cxn ang="0">
                  <a:pos x="1565" y="20"/>
                </a:cxn>
                <a:cxn ang="0">
                  <a:pos x="1469" y="11"/>
                </a:cxn>
                <a:cxn ang="0">
                  <a:pos x="1374" y="4"/>
                </a:cxn>
                <a:cxn ang="0">
                  <a:pos x="1278" y="1"/>
                </a:cxn>
              </a:cxnLst>
              <a:rect l="0" t="0" r="r" b="b"/>
              <a:pathLst>
                <a:path w="1612" h="736">
                  <a:moveTo>
                    <a:pt x="1229" y="0"/>
                  </a:moveTo>
                  <a:lnTo>
                    <a:pt x="1161" y="1"/>
                  </a:lnTo>
                  <a:lnTo>
                    <a:pt x="1092" y="3"/>
                  </a:lnTo>
                  <a:lnTo>
                    <a:pt x="1023" y="7"/>
                  </a:lnTo>
                  <a:lnTo>
                    <a:pt x="955" y="14"/>
                  </a:lnTo>
                  <a:lnTo>
                    <a:pt x="885" y="22"/>
                  </a:lnTo>
                  <a:lnTo>
                    <a:pt x="817" y="30"/>
                  </a:lnTo>
                  <a:lnTo>
                    <a:pt x="748" y="41"/>
                  </a:lnTo>
                  <a:lnTo>
                    <a:pt x="680" y="54"/>
                  </a:lnTo>
                  <a:lnTo>
                    <a:pt x="631" y="87"/>
                  </a:lnTo>
                  <a:lnTo>
                    <a:pt x="583" y="122"/>
                  </a:lnTo>
                  <a:lnTo>
                    <a:pt x="536" y="158"/>
                  </a:lnTo>
                  <a:lnTo>
                    <a:pt x="489" y="193"/>
                  </a:lnTo>
                  <a:lnTo>
                    <a:pt x="444" y="231"/>
                  </a:lnTo>
                  <a:lnTo>
                    <a:pt x="398" y="269"/>
                  </a:lnTo>
                  <a:lnTo>
                    <a:pt x="355" y="308"/>
                  </a:lnTo>
                  <a:lnTo>
                    <a:pt x="312" y="348"/>
                  </a:lnTo>
                  <a:lnTo>
                    <a:pt x="270" y="387"/>
                  </a:lnTo>
                  <a:lnTo>
                    <a:pt x="228" y="430"/>
                  </a:lnTo>
                  <a:lnTo>
                    <a:pt x="188" y="472"/>
                  </a:lnTo>
                  <a:lnTo>
                    <a:pt x="149" y="515"/>
                  </a:lnTo>
                  <a:lnTo>
                    <a:pt x="110" y="558"/>
                  </a:lnTo>
                  <a:lnTo>
                    <a:pt x="72" y="602"/>
                  </a:lnTo>
                  <a:lnTo>
                    <a:pt x="36" y="648"/>
                  </a:lnTo>
                  <a:lnTo>
                    <a:pt x="0" y="694"/>
                  </a:lnTo>
                  <a:lnTo>
                    <a:pt x="45" y="689"/>
                  </a:lnTo>
                  <a:lnTo>
                    <a:pt x="90" y="684"/>
                  </a:lnTo>
                  <a:lnTo>
                    <a:pt x="134" y="680"/>
                  </a:lnTo>
                  <a:lnTo>
                    <a:pt x="179" y="677"/>
                  </a:lnTo>
                  <a:lnTo>
                    <a:pt x="223" y="675"/>
                  </a:lnTo>
                  <a:lnTo>
                    <a:pt x="269" y="672"/>
                  </a:lnTo>
                  <a:lnTo>
                    <a:pt x="313" y="671"/>
                  </a:lnTo>
                  <a:lnTo>
                    <a:pt x="358" y="671"/>
                  </a:lnTo>
                  <a:lnTo>
                    <a:pt x="434" y="672"/>
                  </a:lnTo>
                  <a:lnTo>
                    <a:pt x="510" y="676"/>
                  </a:lnTo>
                  <a:lnTo>
                    <a:pt x="586" y="680"/>
                  </a:lnTo>
                  <a:lnTo>
                    <a:pt x="662" y="688"/>
                  </a:lnTo>
                  <a:lnTo>
                    <a:pt x="736" y="696"/>
                  </a:lnTo>
                  <a:lnTo>
                    <a:pt x="812" y="708"/>
                  </a:lnTo>
                  <a:lnTo>
                    <a:pt x="887" y="721"/>
                  </a:lnTo>
                  <a:lnTo>
                    <a:pt x="962" y="736"/>
                  </a:lnTo>
                  <a:lnTo>
                    <a:pt x="995" y="685"/>
                  </a:lnTo>
                  <a:lnTo>
                    <a:pt x="1029" y="636"/>
                  </a:lnTo>
                  <a:lnTo>
                    <a:pt x="1065" y="586"/>
                  </a:lnTo>
                  <a:lnTo>
                    <a:pt x="1101" y="539"/>
                  </a:lnTo>
                  <a:lnTo>
                    <a:pt x="1138" y="491"/>
                  </a:lnTo>
                  <a:lnTo>
                    <a:pt x="1177" y="444"/>
                  </a:lnTo>
                  <a:lnTo>
                    <a:pt x="1217" y="398"/>
                  </a:lnTo>
                  <a:lnTo>
                    <a:pt x="1257" y="353"/>
                  </a:lnTo>
                  <a:lnTo>
                    <a:pt x="1298" y="309"/>
                  </a:lnTo>
                  <a:lnTo>
                    <a:pt x="1340" y="265"/>
                  </a:lnTo>
                  <a:lnTo>
                    <a:pt x="1383" y="223"/>
                  </a:lnTo>
                  <a:lnTo>
                    <a:pt x="1428" y="182"/>
                  </a:lnTo>
                  <a:lnTo>
                    <a:pt x="1472" y="141"/>
                  </a:lnTo>
                  <a:lnTo>
                    <a:pt x="1518" y="102"/>
                  </a:lnTo>
                  <a:lnTo>
                    <a:pt x="1565" y="64"/>
                  </a:lnTo>
                  <a:lnTo>
                    <a:pt x="1612" y="26"/>
                  </a:lnTo>
                  <a:lnTo>
                    <a:pt x="1565" y="20"/>
                  </a:lnTo>
                  <a:lnTo>
                    <a:pt x="1517" y="15"/>
                  </a:lnTo>
                  <a:lnTo>
                    <a:pt x="1469" y="11"/>
                  </a:lnTo>
                  <a:lnTo>
                    <a:pt x="1421" y="6"/>
                  </a:lnTo>
                  <a:lnTo>
                    <a:pt x="1374" y="4"/>
                  </a:lnTo>
                  <a:lnTo>
                    <a:pt x="1325" y="2"/>
                  </a:lnTo>
                  <a:lnTo>
                    <a:pt x="1278" y="1"/>
                  </a:lnTo>
                  <a:lnTo>
                    <a:pt x="1229" y="0"/>
                  </a:lnTo>
                  <a:close/>
                </a:path>
              </a:pathLst>
            </a:custGeom>
            <a:solidFill>
              <a:srgbClr val="ED540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341"/>
            <p:cNvSpPr>
              <a:spLocks/>
            </p:cNvSpPr>
            <p:nvPr userDrawn="1"/>
          </p:nvSpPr>
          <p:spPr bwMode="auto">
            <a:xfrm>
              <a:off x="4194" y="2091"/>
              <a:ext cx="188" cy="116"/>
            </a:xfrm>
            <a:custGeom>
              <a:avLst/>
              <a:gdLst/>
              <a:ahLst/>
              <a:cxnLst>
                <a:cxn ang="0">
                  <a:pos x="563" y="0"/>
                </a:cxn>
                <a:cxn ang="0">
                  <a:pos x="527" y="5"/>
                </a:cxn>
                <a:cxn ang="0">
                  <a:pos x="491" y="12"/>
                </a:cxn>
                <a:cxn ang="0">
                  <a:pos x="456" y="18"/>
                </a:cxn>
                <a:cxn ang="0">
                  <a:pos x="420" y="25"/>
                </a:cxn>
                <a:cxn ang="0">
                  <a:pos x="384" y="32"/>
                </a:cxn>
                <a:cxn ang="0">
                  <a:pos x="349" y="41"/>
                </a:cxn>
                <a:cxn ang="0">
                  <a:pos x="313" y="49"/>
                </a:cxn>
                <a:cxn ang="0">
                  <a:pos x="278" y="58"/>
                </a:cxn>
                <a:cxn ang="0">
                  <a:pos x="242" y="68"/>
                </a:cxn>
                <a:cxn ang="0">
                  <a:pos x="206" y="79"/>
                </a:cxn>
                <a:cxn ang="0">
                  <a:pos x="171" y="89"/>
                </a:cxn>
                <a:cxn ang="0">
                  <a:pos x="136" y="100"/>
                </a:cxn>
                <a:cxn ang="0">
                  <a:pos x="102" y="112"/>
                </a:cxn>
                <a:cxn ang="0">
                  <a:pos x="68" y="125"/>
                </a:cxn>
                <a:cxn ang="0">
                  <a:pos x="33" y="138"/>
                </a:cxn>
                <a:cxn ang="0">
                  <a:pos x="0" y="151"/>
                </a:cxn>
                <a:cxn ang="0">
                  <a:pos x="45" y="172"/>
                </a:cxn>
                <a:cxn ang="0">
                  <a:pos x="91" y="195"/>
                </a:cxn>
                <a:cxn ang="0">
                  <a:pos x="136" y="219"/>
                </a:cxn>
                <a:cxn ang="0">
                  <a:pos x="180" y="243"/>
                </a:cxn>
                <a:cxn ang="0">
                  <a:pos x="225" y="269"/>
                </a:cxn>
                <a:cxn ang="0">
                  <a:pos x="268" y="294"/>
                </a:cxn>
                <a:cxn ang="0">
                  <a:pos x="311" y="321"/>
                </a:cxn>
                <a:cxn ang="0">
                  <a:pos x="354" y="348"/>
                </a:cxn>
                <a:cxn ang="0">
                  <a:pos x="354" y="348"/>
                </a:cxn>
                <a:cxn ang="0">
                  <a:pos x="354" y="348"/>
                </a:cxn>
                <a:cxn ang="0">
                  <a:pos x="355" y="348"/>
                </a:cxn>
                <a:cxn ang="0">
                  <a:pos x="355" y="349"/>
                </a:cxn>
                <a:cxn ang="0">
                  <a:pos x="355" y="348"/>
                </a:cxn>
                <a:cxn ang="0">
                  <a:pos x="355" y="348"/>
                </a:cxn>
                <a:cxn ang="0">
                  <a:pos x="355" y="348"/>
                </a:cxn>
                <a:cxn ang="0">
                  <a:pos x="355" y="348"/>
                </a:cxn>
                <a:cxn ang="0">
                  <a:pos x="355" y="348"/>
                </a:cxn>
                <a:cxn ang="0">
                  <a:pos x="355" y="348"/>
                </a:cxn>
                <a:cxn ang="0">
                  <a:pos x="379" y="303"/>
                </a:cxn>
                <a:cxn ang="0">
                  <a:pos x="403" y="258"/>
                </a:cxn>
                <a:cxn ang="0">
                  <a:pos x="428" y="213"/>
                </a:cxn>
                <a:cxn ang="0">
                  <a:pos x="454" y="170"/>
                </a:cxn>
                <a:cxn ang="0">
                  <a:pos x="480" y="126"/>
                </a:cxn>
                <a:cxn ang="0">
                  <a:pos x="507" y="84"/>
                </a:cxn>
                <a:cxn ang="0">
                  <a:pos x="535" y="42"/>
                </a:cxn>
                <a:cxn ang="0">
                  <a:pos x="563" y="0"/>
                </a:cxn>
              </a:cxnLst>
              <a:rect l="0" t="0" r="r" b="b"/>
              <a:pathLst>
                <a:path w="563" h="349">
                  <a:moveTo>
                    <a:pt x="563" y="0"/>
                  </a:moveTo>
                  <a:lnTo>
                    <a:pt x="527" y="5"/>
                  </a:lnTo>
                  <a:lnTo>
                    <a:pt x="491" y="12"/>
                  </a:lnTo>
                  <a:lnTo>
                    <a:pt x="456" y="18"/>
                  </a:lnTo>
                  <a:lnTo>
                    <a:pt x="420" y="25"/>
                  </a:lnTo>
                  <a:lnTo>
                    <a:pt x="384" y="32"/>
                  </a:lnTo>
                  <a:lnTo>
                    <a:pt x="349" y="41"/>
                  </a:lnTo>
                  <a:lnTo>
                    <a:pt x="313" y="49"/>
                  </a:lnTo>
                  <a:lnTo>
                    <a:pt x="278" y="58"/>
                  </a:lnTo>
                  <a:lnTo>
                    <a:pt x="242" y="68"/>
                  </a:lnTo>
                  <a:lnTo>
                    <a:pt x="206" y="79"/>
                  </a:lnTo>
                  <a:lnTo>
                    <a:pt x="171" y="89"/>
                  </a:lnTo>
                  <a:lnTo>
                    <a:pt x="136" y="100"/>
                  </a:lnTo>
                  <a:lnTo>
                    <a:pt x="102" y="112"/>
                  </a:lnTo>
                  <a:lnTo>
                    <a:pt x="68" y="125"/>
                  </a:lnTo>
                  <a:lnTo>
                    <a:pt x="33" y="138"/>
                  </a:lnTo>
                  <a:lnTo>
                    <a:pt x="0" y="151"/>
                  </a:lnTo>
                  <a:lnTo>
                    <a:pt x="45" y="172"/>
                  </a:lnTo>
                  <a:lnTo>
                    <a:pt x="91" y="195"/>
                  </a:lnTo>
                  <a:lnTo>
                    <a:pt x="136" y="219"/>
                  </a:lnTo>
                  <a:lnTo>
                    <a:pt x="180" y="243"/>
                  </a:lnTo>
                  <a:lnTo>
                    <a:pt x="225" y="269"/>
                  </a:lnTo>
                  <a:lnTo>
                    <a:pt x="268" y="294"/>
                  </a:lnTo>
                  <a:lnTo>
                    <a:pt x="311" y="321"/>
                  </a:lnTo>
                  <a:lnTo>
                    <a:pt x="354" y="348"/>
                  </a:lnTo>
                  <a:lnTo>
                    <a:pt x="354" y="348"/>
                  </a:lnTo>
                  <a:lnTo>
                    <a:pt x="354" y="348"/>
                  </a:lnTo>
                  <a:lnTo>
                    <a:pt x="355" y="348"/>
                  </a:lnTo>
                  <a:lnTo>
                    <a:pt x="355" y="349"/>
                  </a:lnTo>
                  <a:lnTo>
                    <a:pt x="355" y="348"/>
                  </a:lnTo>
                  <a:lnTo>
                    <a:pt x="355" y="348"/>
                  </a:lnTo>
                  <a:lnTo>
                    <a:pt x="355" y="348"/>
                  </a:lnTo>
                  <a:lnTo>
                    <a:pt x="355" y="348"/>
                  </a:lnTo>
                  <a:lnTo>
                    <a:pt x="355" y="348"/>
                  </a:lnTo>
                  <a:lnTo>
                    <a:pt x="355" y="348"/>
                  </a:lnTo>
                  <a:lnTo>
                    <a:pt x="379" y="303"/>
                  </a:lnTo>
                  <a:lnTo>
                    <a:pt x="403" y="258"/>
                  </a:lnTo>
                  <a:lnTo>
                    <a:pt x="428" y="213"/>
                  </a:lnTo>
                  <a:lnTo>
                    <a:pt x="454" y="170"/>
                  </a:lnTo>
                  <a:lnTo>
                    <a:pt x="480" y="126"/>
                  </a:lnTo>
                  <a:lnTo>
                    <a:pt x="507" y="84"/>
                  </a:lnTo>
                  <a:lnTo>
                    <a:pt x="535" y="42"/>
                  </a:lnTo>
                  <a:lnTo>
                    <a:pt x="563" y="0"/>
                  </a:lnTo>
                  <a:close/>
                </a:path>
              </a:pathLst>
            </a:custGeom>
            <a:solidFill>
              <a:srgbClr val="ED540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342"/>
            <p:cNvSpPr>
              <a:spLocks/>
            </p:cNvSpPr>
            <p:nvPr userDrawn="1"/>
          </p:nvSpPr>
          <p:spPr bwMode="auto">
            <a:xfrm>
              <a:off x="4071" y="1698"/>
              <a:ext cx="226" cy="140"/>
            </a:xfrm>
            <a:custGeom>
              <a:avLst/>
              <a:gdLst/>
              <a:ahLst/>
              <a:cxnLst>
                <a:cxn ang="0">
                  <a:pos x="680" y="0"/>
                </a:cxn>
                <a:cxn ang="0">
                  <a:pos x="637" y="6"/>
                </a:cxn>
                <a:cxn ang="0">
                  <a:pos x="594" y="14"/>
                </a:cxn>
                <a:cxn ang="0">
                  <a:pos x="550" y="21"/>
                </a:cxn>
                <a:cxn ang="0">
                  <a:pos x="507" y="29"/>
                </a:cxn>
                <a:cxn ang="0">
                  <a:pos x="464" y="39"/>
                </a:cxn>
                <a:cxn ang="0">
                  <a:pos x="421" y="48"/>
                </a:cxn>
                <a:cxn ang="0">
                  <a:pos x="378" y="59"/>
                </a:cxn>
                <a:cxn ang="0">
                  <a:pos x="334" y="70"/>
                </a:cxn>
                <a:cxn ang="0">
                  <a:pos x="291" y="82"/>
                </a:cxn>
                <a:cxn ang="0">
                  <a:pos x="248" y="95"/>
                </a:cxn>
                <a:cxn ang="0">
                  <a:pos x="206" y="108"/>
                </a:cxn>
                <a:cxn ang="0">
                  <a:pos x="164" y="121"/>
                </a:cxn>
                <a:cxn ang="0">
                  <a:pos x="123" y="136"/>
                </a:cxn>
                <a:cxn ang="0">
                  <a:pos x="82" y="151"/>
                </a:cxn>
                <a:cxn ang="0">
                  <a:pos x="41" y="166"/>
                </a:cxn>
                <a:cxn ang="0">
                  <a:pos x="0" y="182"/>
                </a:cxn>
                <a:cxn ang="0">
                  <a:pos x="55" y="208"/>
                </a:cxn>
                <a:cxn ang="0">
                  <a:pos x="110" y="235"/>
                </a:cxn>
                <a:cxn ang="0">
                  <a:pos x="164" y="264"/>
                </a:cxn>
                <a:cxn ang="0">
                  <a:pos x="218" y="293"/>
                </a:cxn>
                <a:cxn ang="0">
                  <a:pos x="271" y="324"/>
                </a:cxn>
                <a:cxn ang="0">
                  <a:pos x="324" y="355"/>
                </a:cxn>
                <a:cxn ang="0">
                  <a:pos x="376" y="387"/>
                </a:cxn>
                <a:cxn ang="0">
                  <a:pos x="428" y="421"/>
                </a:cxn>
                <a:cxn ang="0">
                  <a:pos x="428" y="421"/>
                </a:cxn>
                <a:cxn ang="0">
                  <a:pos x="456" y="366"/>
                </a:cxn>
                <a:cxn ang="0">
                  <a:pos x="486" y="312"/>
                </a:cxn>
                <a:cxn ang="0">
                  <a:pos x="516" y="258"/>
                </a:cxn>
                <a:cxn ang="0">
                  <a:pos x="547" y="205"/>
                </a:cxn>
                <a:cxn ang="0">
                  <a:pos x="578" y="153"/>
                </a:cxn>
                <a:cxn ang="0">
                  <a:pos x="611" y="101"/>
                </a:cxn>
                <a:cxn ang="0">
                  <a:pos x="645" y="51"/>
                </a:cxn>
                <a:cxn ang="0">
                  <a:pos x="680" y="0"/>
                </a:cxn>
              </a:cxnLst>
              <a:rect l="0" t="0" r="r" b="b"/>
              <a:pathLst>
                <a:path w="680" h="421">
                  <a:moveTo>
                    <a:pt x="680" y="0"/>
                  </a:moveTo>
                  <a:lnTo>
                    <a:pt x="637" y="6"/>
                  </a:lnTo>
                  <a:lnTo>
                    <a:pt x="594" y="14"/>
                  </a:lnTo>
                  <a:lnTo>
                    <a:pt x="550" y="21"/>
                  </a:lnTo>
                  <a:lnTo>
                    <a:pt x="507" y="29"/>
                  </a:lnTo>
                  <a:lnTo>
                    <a:pt x="464" y="39"/>
                  </a:lnTo>
                  <a:lnTo>
                    <a:pt x="421" y="48"/>
                  </a:lnTo>
                  <a:lnTo>
                    <a:pt x="378" y="59"/>
                  </a:lnTo>
                  <a:lnTo>
                    <a:pt x="334" y="70"/>
                  </a:lnTo>
                  <a:lnTo>
                    <a:pt x="291" y="82"/>
                  </a:lnTo>
                  <a:lnTo>
                    <a:pt x="248" y="95"/>
                  </a:lnTo>
                  <a:lnTo>
                    <a:pt x="206" y="108"/>
                  </a:lnTo>
                  <a:lnTo>
                    <a:pt x="164" y="121"/>
                  </a:lnTo>
                  <a:lnTo>
                    <a:pt x="123" y="136"/>
                  </a:lnTo>
                  <a:lnTo>
                    <a:pt x="82" y="151"/>
                  </a:lnTo>
                  <a:lnTo>
                    <a:pt x="41" y="166"/>
                  </a:lnTo>
                  <a:lnTo>
                    <a:pt x="0" y="182"/>
                  </a:lnTo>
                  <a:lnTo>
                    <a:pt x="55" y="208"/>
                  </a:lnTo>
                  <a:lnTo>
                    <a:pt x="110" y="235"/>
                  </a:lnTo>
                  <a:lnTo>
                    <a:pt x="164" y="264"/>
                  </a:lnTo>
                  <a:lnTo>
                    <a:pt x="218" y="293"/>
                  </a:lnTo>
                  <a:lnTo>
                    <a:pt x="271" y="324"/>
                  </a:lnTo>
                  <a:lnTo>
                    <a:pt x="324" y="355"/>
                  </a:lnTo>
                  <a:lnTo>
                    <a:pt x="376" y="387"/>
                  </a:lnTo>
                  <a:lnTo>
                    <a:pt x="428" y="421"/>
                  </a:lnTo>
                  <a:lnTo>
                    <a:pt x="428" y="421"/>
                  </a:lnTo>
                  <a:lnTo>
                    <a:pt x="456" y="366"/>
                  </a:lnTo>
                  <a:lnTo>
                    <a:pt x="486" y="312"/>
                  </a:lnTo>
                  <a:lnTo>
                    <a:pt x="516" y="258"/>
                  </a:lnTo>
                  <a:lnTo>
                    <a:pt x="547" y="205"/>
                  </a:lnTo>
                  <a:lnTo>
                    <a:pt x="578" y="153"/>
                  </a:lnTo>
                  <a:lnTo>
                    <a:pt x="611" y="101"/>
                  </a:lnTo>
                  <a:lnTo>
                    <a:pt x="645" y="51"/>
                  </a:lnTo>
                  <a:lnTo>
                    <a:pt x="680" y="0"/>
                  </a:lnTo>
                  <a:close/>
                </a:path>
              </a:pathLst>
            </a:custGeom>
            <a:solidFill>
              <a:srgbClr val="ED540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343"/>
            <p:cNvSpPr>
              <a:spLocks/>
            </p:cNvSpPr>
            <p:nvPr userDrawn="1"/>
          </p:nvSpPr>
          <p:spPr bwMode="auto">
            <a:xfrm>
              <a:off x="4213" y="1691"/>
              <a:ext cx="577" cy="244"/>
            </a:xfrm>
            <a:custGeom>
              <a:avLst/>
              <a:gdLst/>
              <a:ahLst/>
              <a:cxnLst>
                <a:cxn ang="0">
                  <a:pos x="766" y="20"/>
                </a:cxn>
                <a:cxn ang="0">
                  <a:pos x="656" y="63"/>
                </a:cxn>
                <a:cxn ang="0">
                  <a:pos x="548" y="109"/>
                </a:cxn>
                <a:cxn ang="0">
                  <a:pos x="442" y="161"/>
                </a:cxn>
                <a:cxn ang="0">
                  <a:pos x="339" y="216"/>
                </a:cxn>
                <a:cxn ang="0">
                  <a:pos x="239" y="276"/>
                </a:cxn>
                <a:cxn ang="0">
                  <a:pos x="141" y="339"/>
                </a:cxn>
                <a:cxn ang="0">
                  <a:pos x="47" y="407"/>
                </a:cxn>
                <a:cxn ang="0">
                  <a:pos x="60" y="450"/>
                </a:cxn>
                <a:cxn ang="0">
                  <a:pos x="179" y="472"/>
                </a:cxn>
                <a:cxn ang="0">
                  <a:pos x="296" y="499"/>
                </a:cxn>
                <a:cxn ang="0">
                  <a:pos x="413" y="530"/>
                </a:cxn>
                <a:cxn ang="0">
                  <a:pos x="528" y="567"/>
                </a:cxn>
                <a:cxn ang="0">
                  <a:pos x="642" y="608"/>
                </a:cxn>
                <a:cxn ang="0">
                  <a:pos x="754" y="655"/>
                </a:cxn>
                <a:cxn ang="0">
                  <a:pos x="864" y="705"/>
                </a:cxn>
                <a:cxn ang="0">
                  <a:pos x="964" y="692"/>
                </a:cxn>
                <a:cxn ang="0">
                  <a:pos x="1057" y="615"/>
                </a:cxn>
                <a:cxn ang="0">
                  <a:pos x="1153" y="541"/>
                </a:cxn>
                <a:cxn ang="0">
                  <a:pos x="1252" y="472"/>
                </a:cxn>
                <a:cxn ang="0">
                  <a:pos x="1354" y="406"/>
                </a:cxn>
                <a:cxn ang="0">
                  <a:pos x="1458" y="346"/>
                </a:cxn>
                <a:cxn ang="0">
                  <a:pos x="1565" y="290"/>
                </a:cxn>
                <a:cxn ang="0">
                  <a:pos x="1675" y="239"/>
                </a:cxn>
                <a:cxn ang="0">
                  <a:pos x="1676" y="192"/>
                </a:cxn>
                <a:cxn ang="0">
                  <a:pos x="1567" y="151"/>
                </a:cxn>
                <a:cxn ang="0">
                  <a:pos x="1456" y="116"/>
                </a:cxn>
                <a:cxn ang="0">
                  <a:pos x="1344" y="85"/>
                </a:cxn>
                <a:cxn ang="0">
                  <a:pos x="1230" y="58"/>
                </a:cxn>
                <a:cxn ang="0">
                  <a:pos x="1115" y="35"/>
                </a:cxn>
                <a:cxn ang="0">
                  <a:pos x="998" y="18"/>
                </a:cxn>
                <a:cxn ang="0">
                  <a:pos x="882" y="5"/>
                </a:cxn>
              </a:cxnLst>
              <a:rect l="0" t="0" r="r" b="b"/>
              <a:pathLst>
                <a:path w="1730" h="732">
                  <a:moveTo>
                    <a:pt x="822" y="0"/>
                  </a:moveTo>
                  <a:lnTo>
                    <a:pt x="766" y="20"/>
                  </a:lnTo>
                  <a:lnTo>
                    <a:pt x="711" y="40"/>
                  </a:lnTo>
                  <a:lnTo>
                    <a:pt x="656" y="63"/>
                  </a:lnTo>
                  <a:lnTo>
                    <a:pt x="602" y="86"/>
                  </a:lnTo>
                  <a:lnTo>
                    <a:pt x="548" y="109"/>
                  </a:lnTo>
                  <a:lnTo>
                    <a:pt x="495" y="134"/>
                  </a:lnTo>
                  <a:lnTo>
                    <a:pt x="442" y="161"/>
                  </a:lnTo>
                  <a:lnTo>
                    <a:pt x="390" y="188"/>
                  </a:lnTo>
                  <a:lnTo>
                    <a:pt x="339" y="216"/>
                  </a:lnTo>
                  <a:lnTo>
                    <a:pt x="289" y="245"/>
                  </a:lnTo>
                  <a:lnTo>
                    <a:pt x="239" y="276"/>
                  </a:lnTo>
                  <a:lnTo>
                    <a:pt x="189" y="307"/>
                  </a:lnTo>
                  <a:lnTo>
                    <a:pt x="141" y="339"/>
                  </a:lnTo>
                  <a:lnTo>
                    <a:pt x="93" y="373"/>
                  </a:lnTo>
                  <a:lnTo>
                    <a:pt x="47" y="407"/>
                  </a:lnTo>
                  <a:lnTo>
                    <a:pt x="0" y="442"/>
                  </a:lnTo>
                  <a:lnTo>
                    <a:pt x="60" y="450"/>
                  </a:lnTo>
                  <a:lnTo>
                    <a:pt x="119" y="461"/>
                  </a:lnTo>
                  <a:lnTo>
                    <a:pt x="179" y="472"/>
                  </a:lnTo>
                  <a:lnTo>
                    <a:pt x="238" y="485"/>
                  </a:lnTo>
                  <a:lnTo>
                    <a:pt x="296" y="499"/>
                  </a:lnTo>
                  <a:lnTo>
                    <a:pt x="356" y="514"/>
                  </a:lnTo>
                  <a:lnTo>
                    <a:pt x="413" y="530"/>
                  </a:lnTo>
                  <a:lnTo>
                    <a:pt x="471" y="548"/>
                  </a:lnTo>
                  <a:lnTo>
                    <a:pt x="528" y="567"/>
                  </a:lnTo>
                  <a:lnTo>
                    <a:pt x="586" y="587"/>
                  </a:lnTo>
                  <a:lnTo>
                    <a:pt x="642" y="608"/>
                  </a:lnTo>
                  <a:lnTo>
                    <a:pt x="698" y="631"/>
                  </a:lnTo>
                  <a:lnTo>
                    <a:pt x="754" y="655"/>
                  </a:lnTo>
                  <a:lnTo>
                    <a:pt x="809" y="679"/>
                  </a:lnTo>
                  <a:lnTo>
                    <a:pt x="864" y="705"/>
                  </a:lnTo>
                  <a:lnTo>
                    <a:pt x="918" y="732"/>
                  </a:lnTo>
                  <a:lnTo>
                    <a:pt x="964" y="692"/>
                  </a:lnTo>
                  <a:lnTo>
                    <a:pt x="1010" y="652"/>
                  </a:lnTo>
                  <a:lnTo>
                    <a:pt x="1057" y="615"/>
                  </a:lnTo>
                  <a:lnTo>
                    <a:pt x="1104" y="577"/>
                  </a:lnTo>
                  <a:lnTo>
                    <a:pt x="1153" y="541"/>
                  </a:lnTo>
                  <a:lnTo>
                    <a:pt x="1202" y="506"/>
                  </a:lnTo>
                  <a:lnTo>
                    <a:pt x="1252" y="472"/>
                  </a:lnTo>
                  <a:lnTo>
                    <a:pt x="1303" y="439"/>
                  </a:lnTo>
                  <a:lnTo>
                    <a:pt x="1354" y="406"/>
                  </a:lnTo>
                  <a:lnTo>
                    <a:pt x="1405" y="376"/>
                  </a:lnTo>
                  <a:lnTo>
                    <a:pt x="1458" y="346"/>
                  </a:lnTo>
                  <a:lnTo>
                    <a:pt x="1511" y="318"/>
                  </a:lnTo>
                  <a:lnTo>
                    <a:pt x="1565" y="290"/>
                  </a:lnTo>
                  <a:lnTo>
                    <a:pt x="1620" y="264"/>
                  </a:lnTo>
                  <a:lnTo>
                    <a:pt x="1675" y="239"/>
                  </a:lnTo>
                  <a:lnTo>
                    <a:pt x="1730" y="214"/>
                  </a:lnTo>
                  <a:lnTo>
                    <a:pt x="1676" y="192"/>
                  </a:lnTo>
                  <a:lnTo>
                    <a:pt x="1622" y="172"/>
                  </a:lnTo>
                  <a:lnTo>
                    <a:pt x="1567" y="151"/>
                  </a:lnTo>
                  <a:lnTo>
                    <a:pt x="1512" y="133"/>
                  </a:lnTo>
                  <a:lnTo>
                    <a:pt x="1456" y="116"/>
                  </a:lnTo>
                  <a:lnTo>
                    <a:pt x="1400" y="100"/>
                  </a:lnTo>
                  <a:lnTo>
                    <a:pt x="1344" y="85"/>
                  </a:lnTo>
                  <a:lnTo>
                    <a:pt x="1288" y="70"/>
                  </a:lnTo>
                  <a:lnTo>
                    <a:pt x="1230" y="58"/>
                  </a:lnTo>
                  <a:lnTo>
                    <a:pt x="1173" y="46"/>
                  </a:lnTo>
                  <a:lnTo>
                    <a:pt x="1115" y="35"/>
                  </a:lnTo>
                  <a:lnTo>
                    <a:pt x="1057" y="25"/>
                  </a:lnTo>
                  <a:lnTo>
                    <a:pt x="998" y="18"/>
                  </a:lnTo>
                  <a:lnTo>
                    <a:pt x="940" y="10"/>
                  </a:lnTo>
                  <a:lnTo>
                    <a:pt x="882" y="5"/>
                  </a:lnTo>
                  <a:lnTo>
                    <a:pt x="822" y="0"/>
                  </a:lnTo>
                  <a:close/>
                </a:path>
              </a:pathLst>
            </a:custGeom>
            <a:solidFill>
              <a:srgbClr val="ED540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Freeform 344"/>
            <p:cNvSpPr>
              <a:spLocks/>
            </p:cNvSpPr>
            <p:nvPr userDrawn="1"/>
          </p:nvSpPr>
          <p:spPr bwMode="auto">
            <a:xfrm>
              <a:off x="4539" y="2050"/>
              <a:ext cx="502" cy="333"/>
            </a:xfrm>
            <a:custGeom>
              <a:avLst/>
              <a:gdLst/>
              <a:ahLst/>
              <a:cxnLst>
                <a:cxn ang="0">
                  <a:pos x="967" y="66"/>
                </a:cxn>
                <a:cxn ang="0">
                  <a:pos x="857" y="170"/>
                </a:cxn>
                <a:cxn ang="0">
                  <a:pos x="752" y="283"/>
                </a:cxn>
                <a:cxn ang="0">
                  <a:pos x="648" y="170"/>
                </a:cxn>
                <a:cxn ang="0">
                  <a:pos x="538" y="66"/>
                </a:cxn>
                <a:cxn ang="0">
                  <a:pos x="401" y="7"/>
                </a:cxn>
                <a:cxn ang="0">
                  <a:pos x="225" y="41"/>
                </a:cxn>
                <a:cxn ang="0">
                  <a:pos x="55" y="87"/>
                </a:cxn>
                <a:cxn ang="0">
                  <a:pos x="97" y="113"/>
                </a:cxn>
                <a:cxn ang="0">
                  <a:pos x="243" y="134"/>
                </a:cxn>
                <a:cxn ang="0">
                  <a:pos x="385" y="163"/>
                </a:cxn>
                <a:cxn ang="0">
                  <a:pos x="526" y="201"/>
                </a:cxn>
                <a:cxn ang="0">
                  <a:pos x="663" y="247"/>
                </a:cxn>
                <a:cxn ang="0">
                  <a:pos x="706" y="302"/>
                </a:cxn>
                <a:cxn ang="0">
                  <a:pos x="571" y="368"/>
                </a:cxn>
                <a:cxn ang="0">
                  <a:pos x="440" y="441"/>
                </a:cxn>
                <a:cxn ang="0">
                  <a:pos x="315" y="523"/>
                </a:cxn>
                <a:cxn ang="0">
                  <a:pos x="194" y="613"/>
                </a:cxn>
                <a:cxn ang="0">
                  <a:pos x="80" y="711"/>
                </a:cxn>
                <a:cxn ang="0">
                  <a:pos x="248" y="806"/>
                </a:cxn>
                <a:cxn ang="0">
                  <a:pos x="408" y="916"/>
                </a:cxn>
                <a:cxn ang="0">
                  <a:pos x="541" y="994"/>
                </a:cxn>
                <a:cxn ang="0">
                  <a:pos x="629" y="986"/>
                </a:cxn>
                <a:cxn ang="0">
                  <a:pos x="720" y="983"/>
                </a:cxn>
                <a:cxn ang="0">
                  <a:pos x="752" y="983"/>
                </a:cxn>
                <a:cxn ang="0">
                  <a:pos x="783" y="983"/>
                </a:cxn>
                <a:cxn ang="0">
                  <a:pos x="873" y="986"/>
                </a:cxn>
                <a:cxn ang="0">
                  <a:pos x="964" y="994"/>
                </a:cxn>
                <a:cxn ang="0">
                  <a:pos x="1096" y="916"/>
                </a:cxn>
                <a:cxn ang="0">
                  <a:pos x="1257" y="806"/>
                </a:cxn>
                <a:cxn ang="0">
                  <a:pos x="1425" y="711"/>
                </a:cxn>
                <a:cxn ang="0">
                  <a:pos x="1311" y="613"/>
                </a:cxn>
                <a:cxn ang="0">
                  <a:pos x="1190" y="523"/>
                </a:cxn>
                <a:cxn ang="0">
                  <a:pos x="1065" y="441"/>
                </a:cxn>
                <a:cxn ang="0">
                  <a:pos x="934" y="368"/>
                </a:cxn>
                <a:cxn ang="0">
                  <a:pos x="799" y="302"/>
                </a:cxn>
                <a:cxn ang="0">
                  <a:pos x="842" y="247"/>
                </a:cxn>
                <a:cxn ang="0">
                  <a:pos x="979" y="201"/>
                </a:cxn>
                <a:cxn ang="0">
                  <a:pos x="1119" y="163"/>
                </a:cxn>
                <a:cxn ang="0">
                  <a:pos x="1262" y="134"/>
                </a:cxn>
                <a:cxn ang="0">
                  <a:pos x="1407" y="113"/>
                </a:cxn>
                <a:cxn ang="0">
                  <a:pos x="1449" y="87"/>
                </a:cxn>
                <a:cxn ang="0">
                  <a:pos x="1278" y="41"/>
                </a:cxn>
                <a:cxn ang="0">
                  <a:pos x="1102" y="7"/>
                </a:cxn>
              </a:cxnLst>
              <a:rect l="0" t="0" r="r" b="b"/>
              <a:pathLst>
                <a:path w="1504" h="998">
                  <a:moveTo>
                    <a:pt x="1043" y="0"/>
                  </a:moveTo>
                  <a:lnTo>
                    <a:pt x="1005" y="32"/>
                  </a:lnTo>
                  <a:lnTo>
                    <a:pt x="967" y="66"/>
                  </a:lnTo>
                  <a:lnTo>
                    <a:pt x="931" y="100"/>
                  </a:lnTo>
                  <a:lnTo>
                    <a:pt x="894" y="135"/>
                  </a:lnTo>
                  <a:lnTo>
                    <a:pt x="857" y="170"/>
                  </a:lnTo>
                  <a:lnTo>
                    <a:pt x="822" y="207"/>
                  </a:lnTo>
                  <a:lnTo>
                    <a:pt x="787" y="245"/>
                  </a:lnTo>
                  <a:lnTo>
                    <a:pt x="752" y="283"/>
                  </a:lnTo>
                  <a:lnTo>
                    <a:pt x="718" y="245"/>
                  </a:lnTo>
                  <a:lnTo>
                    <a:pt x="683" y="207"/>
                  </a:lnTo>
                  <a:lnTo>
                    <a:pt x="648" y="170"/>
                  </a:lnTo>
                  <a:lnTo>
                    <a:pt x="611" y="135"/>
                  </a:lnTo>
                  <a:lnTo>
                    <a:pt x="574" y="100"/>
                  </a:lnTo>
                  <a:lnTo>
                    <a:pt x="538" y="66"/>
                  </a:lnTo>
                  <a:lnTo>
                    <a:pt x="499" y="32"/>
                  </a:lnTo>
                  <a:lnTo>
                    <a:pt x="461" y="0"/>
                  </a:lnTo>
                  <a:lnTo>
                    <a:pt x="401" y="7"/>
                  </a:lnTo>
                  <a:lnTo>
                    <a:pt x="342" y="17"/>
                  </a:lnTo>
                  <a:lnTo>
                    <a:pt x="284" y="28"/>
                  </a:lnTo>
                  <a:lnTo>
                    <a:pt x="225" y="41"/>
                  </a:lnTo>
                  <a:lnTo>
                    <a:pt x="168" y="55"/>
                  </a:lnTo>
                  <a:lnTo>
                    <a:pt x="112" y="70"/>
                  </a:lnTo>
                  <a:lnTo>
                    <a:pt x="55" y="87"/>
                  </a:lnTo>
                  <a:lnTo>
                    <a:pt x="0" y="104"/>
                  </a:lnTo>
                  <a:lnTo>
                    <a:pt x="48" y="109"/>
                  </a:lnTo>
                  <a:lnTo>
                    <a:pt x="97" y="113"/>
                  </a:lnTo>
                  <a:lnTo>
                    <a:pt x="146" y="120"/>
                  </a:lnTo>
                  <a:lnTo>
                    <a:pt x="194" y="126"/>
                  </a:lnTo>
                  <a:lnTo>
                    <a:pt x="243" y="134"/>
                  </a:lnTo>
                  <a:lnTo>
                    <a:pt x="290" y="142"/>
                  </a:lnTo>
                  <a:lnTo>
                    <a:pt x="338" y="152"/>
                  </a:lnTo>
                  <a:lnTo>
                    <a:pt x="385" y="163"/>
                  </a:lnTo>
                  <a:lnTo>
                    <a:pt x="433" y="175"/>
                  </a:lnTo>
                  <a:lnTo>
                    <a:pt x="479" y="188"/>
                  </a:lnTo>
                  <a:lnTo>
                    <a:pt x="526" y="201"/>
                  </a:lnTo>
                  <a:lnTo>
                    <a:pt x="572" y="215"/>
                  </a:lnTo>
                  <a:lnTo>
                    <a:pt x="617" y="231"/>
                  </a:lnTo>
                  <a:lnTo>
                    <a:pt x="663" y="247"/>
                  </a:lnTo>
                  <a:lnTo>
                    <a:pt x="708" y="264"/>
                  </a:lnTo>
                  <a:lnTo>
                    <a:pt x="752" y="283"/>
                  </a:lnTo>
                  <a:lnTo>
                    <a:pt x="706" y="302"/>
                  </a:lnTo>
                  <a:lnTo>
                    <a:pt x="661" y="323"/>
                  </a:lnTo>
                  <a:lnTo>
                    <a:pt x="615" y="345"/>
                  </a:lnTo>
                  <a:lnTo>
                    <a:pt x="571" y="368"/>
                  </a:lnTo>
                  <a:lnTo>
                    <a:pt x="527" y="392"/>
                  </a:lnTo>
                  <a:lnTo>
                    <a:pt x="484" y="415"/>
                  </a:lnTo>
                  <a:lnTo>
                    <a:pt x="440" y="441"/>
                  </a:lnTo>
                  <a:lnTo>
                    <a:pt x="398" y="468"/>
                  </a:lnTo>
                  <a:lnTo>
                    <a:pt x="356" y="495"/>
                  </a:lnTo>
                  <a:lnTo>
                    <a:pt x="315" y="523"/>
                  </a:lnTo>
                  <a:lnTo>
                    <a:pt x="274" y="552"/>
                  </a:lnTo>
                  <a:lnTo>
                    <a:pt x="234" y="583"/>
                  </a:lnTo>
                  <a:lnTo>
                    <a:pt x="194" y="613"/>
                  </a:lnTo>
                  <a:lnTo>
                    <a:pt x="155" y="645"/>
                  </a:lnTo>
                  <a:lnTo>
                    <a:pt x="117" y="678"/>
                  </a:lnTo>
                  <a:lnTo>
                    <a:pt x="80" y="711"/>
                  </a:lnTo>
                  <a:lnTo>
                    <a:pt x="137" y="741"/>
                  </a:lnTo>
                  <a:lnTo>
                    <a:pt x="193" y="773"/>
                  </a:lnTo>
                  <a:lnTo>
                    <a:pt x="248" y="806"/>
                  </a:lnTo>
                  <a:lnTo>
                    <a:pt x="302" y="842"/>
                  </a:lnTo>
                  <a:lnTo>
                    <a:pt x="356" y="878"/>
                  </a:lnTo>
                  <a:lnTo>
                    <a:pt x="408" y="916"/>
                  </a:lnTo>
                  <a:lnTo>
                    <a:pt x="460" y="956"/>
                  </a:lnTo>
                  <a:lnTo>
                    <a:pt x="511" y="998"/>
                  </a:lnTo>
                  <a:lnTo>
                    <a:pt x="541" y="994"/>
                  </a:lnTo>
                  <a:lnTo>
                    <a:pt x="570" y="992"/>
                  </a:lnTo>
                  <a:lnTo>
                    <a:pt x="600" y="989"/>
                  </a:lnTo>
                  <a:lnTo>
                    <a:pt x="629" y="986"/>
                  </a:lnTo>
                  <a:lnTo>
                    <a:pt x="660" y="985"/>
                  </a:lnTo>
                  <a:lnTo>
                    <a:pt x="690" y="984"/>
                  </a:lnTo>
                  <a:lnTo>
                    <a:pt x="720" y="983"/>
                  </a:lnTo>
                  <a:lnTo>
                    <a:pt x="751" y="983"/>
                  </a:lnTo>
                  <a:lnTo>
                    <a:pt x="751" y="983"/>
                  </a:lnTo>
                  <a:lnTo>
                    <a:pt x="752" y="983"/>
                  </a:lnTo>
                  <a:lnTo>
                    <a:pt x="752" y="983"/>
                  </a:lnTo>
                  <a:lnTo>
                    <a:pt x="752" y="983"/>
                  </a:lnTo>
                  <a:lnTo>
                    <a:pt x="783" y="983"/>
                  </a:lnTo>
                  <a:lnTo>
                    <a:pt x="813" y="984"/>
                  </a:lnTo>
                  <a:lnTo>
                    <a:pt x="844" y="985"/>
                  </a:lnTo>
                  <a:lnTo>
                    <a:pt x="873" y="986"/>
                  </a:lnTo>
                  <a:lnTo>
                    <a:pt x="904" y="989"/>
                  </a:lnTo>
                  <a:lnTo>
                    <a:pt x="934" y="992"/>
                  </a:lnTo>
                  <a:lnTo>
                    <a:pt x="964" y="994"/>
                  </a:lnTo>
                  <a:lnTo>
                    <a:pt x="993" y="998"/>
                  </a:lnTo>
                  <a:lnTo>
                    <a:pt x="1044" y="956"/>
                  </a:lnTo>
                  <a:lnTo>
                    <a:pt x="1096" y="916"/>
                  </a:lnTo>
                  <a:lnTo>
                    <a:pt x="1149" y="878"/>
                  </a:lnTo>
                  <a:lnTo>
                    <a:pt x="1202" y="842"/>
                  </a:lnTo>
                  <a:lnTo>
                    <a:pt x="1257" y="806"/>
                  </a:lnTo>
                  <a:lnTo>
                    <a:pt x="1312" y="773"/>
                  </a:lnTo>
                  <a:lnTo>
                    <a:pt x="1368" y="741"/>
                  </a:lnTo>
                  <a:lnTo>
                    <a:pt x="1425" y="711"/>
                  </a:lnTo>
                  <a:lnTo>
                    <a:pt x="1388" y="678"/>
                  </a:lnTo>
                  <a:lnTo>
                    <a:pt x="1350" y="645"/>
                  </a:lnTo>
                  <a:lnTo>
                    <a:pt x="1311" y="613"/>
                  </a:lnTo>
                  <a:lnTo>
                    <a:pt x="1271" y="583"/>
                  </a:lnTo>
                  <a:lnTo>
                    <a:pt x="1231" y="552"/>
                  </a:lnTo>
                  <a:lnTo>
                    <a:pt x="1190" y="523"/>
                  </a:lnTo>
                  <a:lnTo>
                    <a:pt x="1149" y="495"/>
                  </a:lnTo>
                  <a:lnTo>
                    <a:pt x="1107" y="467"/>
                  </a:lnTo>
                  <a:lnTo>
                    <a:pt x="1065" y="441"/>
                  </a:lnTo>
                  <a:lnTo>
                    <a:pt x="1021" y="415"/>
                  </a:lnTo>
                  <a:lnTo>
                    <a:pt x="978" y="392"/>
                  </a:lnTo>
                  <a:lnTo>
                    <a:pt x="934" y="368"/>
                  </a:lnTo>
                  <a:lnTo>
                    <a:pt x="890" y="345"/>
                  </a:lnTo>
                  <a:lnTo>
                    <a:pt x="844" y="323"/>
                  </a:lnTo>
                  <a:lnTo>
                    <a:pt x="799" y="302"/>
                  </a:lnTo>
                  <a:lnTo>
                    <a:pt x="752" y="283"/>
                  </a:lnTo>
                  <a:lnTo>
                    <a:pt x="797" y="264"/>
                  </a:lnTo>
                  <a:lnTo>
                    <a:pt x="842" y="247"/>
                  </a:lnTo>
                  <a:lnTo>
                    <a:pt x="887" y="231"/>
                  </a:lnTo>
                  <a:lnTo>
                    <a:pt x="933" y="215"/>
                  </a:lnTo>
                  <a:lnTo>
                    <a:pt x="979" y="201"/>
                  </a:lnTo>
                  <a:lnTo>
                    <a:pt x="1026" y="187"/>
                  </a:lnTo>
                  <a:lnTo>
                    <a:pt x="1072" y="175"/>
                  </a:lnTo>
                  <a:lnTo>
                    <a:pt x="1119" y="163"/>
                  </a:lnTo>
                  <a:lnTo>
                    <a:pt x="1166" y="152"/>
                  </a:lnTo>
                  <a:lnTo>
                    <a:pt x="1214" y="142"/>
                  </a:lnTo>
                  <a:lnTo>
                    <a:pt x="1262" y="134"/>
                  </a:lnTo>
                  <a:lnTo>
                    <a:pt x="1310" y="126"/>
                  </a:lnTo>
                  <a:lnTo>
                    <a:pt x="1358" y="118"/>
                  </a:lnTo>
                  <a:lnTo>
                    <a:pt x="1407" y="113"/>
                  </a:lnTo>
                  <a:lnTo>
                    <a:pt x="1456" y="109"/>
                  </a:lnTo>
                  <a:lnTo>
                    <a:pt x="1504" y="104"/>
                  </a:lnTo>
                  <a:lnTo>
                    <a:pt x="1449" y="87"/>
                  </a:lnTo>
                  <a:lnTo>
                    <a:pt x="1392" y="70"/>
                  </a:lnTo>
                  <a:lnTo>
                    <a:pt x="1336" y="55"/>
                  </a:lnTo>
                  <a:lnTo>
                    <a:pt x="1278" y="41"/>
                  </a:lnTo>
                  <a:lnTo>
                    <a:pt x="1220" y="28"/>
                  </a:lnTo>
                  <a:lnTo>
                    <a:pt x="1162" y="17"/>
                  </a:lnTo>
                  <a:lnTo>
                    <a:pt x="1102" y="7"/>
                  </a:lnTo>
                  <a:lnTo>
                    <a:pt x="1043" y="0"/>
                  </a:lnTo>
                  <a:close/>
                </a:path>
              </a:pathLst>
            </a:custGeom>
            <a:solidFill>
              <a:srgbClr val="ED750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345"/>
            <p:cNvSpPr>
              <a:spLocks/>
            </p:cNvSpPr>
            <p:nvPr userDrawn="1"/>
          </p:nvSpPr>
          <p:spPr bwMode="auto">
            <a:xfrm>
              <a:off x="4710" y="2378"/>
              <a:ext cx="160" cy="83"/>
            </a:xfrm>
            <a:custGeom>
              <a:avLst/>
              <a:gdLst/>
              <a:ahLst/>
              <a:cxnLst>
                <a:cxn ang="0">
                  <a:pos x="240" y="0"/>
                </a:cxn>
                <a:cxn ang="0">
                  <a:pos x="209" y="0"/>
                </a:cxn>
                <a:cxn ang="0">
                  <a:pos x="179" y="1"/>
                </a:cxn>
                <a:cxn ang="0">
                  <a:pos x="149" y="2"/>
                </a:cxn>
                <a:cxn ang="0">
                  <a:pos x="118" y="3"/>
                </a:cxn>
                <a:cxn ang="0">
                  <a:pos x="89" y="6"/>
                </a:cxn>
                <a:cxn ang="0">
                  <a:pos x="59" y="9"/>
                </a:cxn>
                <a:cxn ang="0">
                  <a:pos x="30" y="11"/>
                </a:cxn>
                <a:cxn ang="0">
                  <a:pos x="0" y="15"/>
                </a:cxn>
                <a:cxn ang="0">
                  <a:pos x="32" y="42"/>
                </a:cxn>
                <a:cxn ang="0">
                  <a:pos x="63" y="69"/>
                </a:cxn>
                <a:cxn ang="0">
                  <a:pos x="94" y="98"/>
                </a:cxn>
                <a:cxn ang="0">
                  <a:pos x="124" y="128"/>
                </a:cxn>
                <a:cxn ang="0">
                  <a:pos x="154" y="157"/>
                </a:cxn>
                <a:cxn ang="0">
                  <a:pos x="184" y="187"/>
                </a:cxn>
                <a:cxn ang="0">
                  <a:pos x="212" y="218"/>
                </a:cxn>
                <a:cxn ang="0">
                  <a:pos x="241" y="250"/>
                </a:cxn>
                <a:cxn ang="0">
                  <a:pos x="241" y="250"/>
                </a:cxn>
                <a:cxn ang="0">
                  <a:pos x="241" y="250"/>
                </a:cxn>
                <a:cxn ang="0">
                  <a:pos x="241" y="250"/>
                </a:cxn>
                <a:cxn ang="0">
                  <a:pos x="241" y="250"/>
                </a:cxn>
                <a:cxn ang="0">
                  <a:pos x="270" y="218"/>
                </a:cxn>
                <a:cxn ang="0">
                  <a:pos x="299" y="187"/>
                </a:cxn>
                <a:cxn ang="0">
                  <a:pos x="328" y="157"/>
                </a:cxn>
                <a:cxn ang="0">
                  <a:pos x="358" y="128"/>
                </a:cxn>
                <a:cxn ang="0">
                  <a:pos x="388" y="98"/>
                </a:cxn>
                <a:cxn ang="0">
                  <a:pos x="420" y="69"/>
                </a:cxn>
                <a:cxn ang="0">
                  <a:pos x="451" y="42"/>
                </a:cxn>
                <a:cxn ang="0">
                  <a:pos x="482" y="15"/>
                </a:cxn>
                <a:cxn ang="0">
                  <a:pos x="453" y="11"/>
                </a:cxn>
                <a:cxn ang="0">
                  <a:pos x="423" y="9"/>
                </a:cxn>
                <a:cxn ang="0">
                  <a:pos x="393" y="6"/>
                </a:cxn>
                <a:cxn ang="0">
                  <a:pos x="362" y="3"/>
                </a:cxn>
                <a:cxn ang="0">
                  <a:pos x="333" y="2"/>
                </a:cxn>
                <a:cxn ang="0">
                  <a:pos x="302" y="1"/>
                </a:cxn>
                <a:cxn ang="0">
                  <a:pos x="272" y="0"/>
                </a:cxn>
                <a:cxn ang="0">
                  <a:pos x="241" y="0"/>
                </a:cxn>
                <a:cxn ang="0">
                  <a:pos x="241" y="0"/>
                </a:cxn>
                <a:cxn ang="0">
                  <a:pos x="241" y="0"/>
                </a:cxn>
                <a:cxn ang="0">
                  <a:pos x="240" y="0"/>
                </a:cxn>
                <a:cxn ang="0">
                  <a:pos x="240" y="0"/>
                </a:cxn>
              </a:cxnLst>
              <a:rect l="0" t="0" r="r" b="b"/>
              <a:pathLst>
                <a:path w="482" h="250">
                  <a:moveTo>
                    <a:pt x="240" y="0"/>
                  </a:moveTo>
                  <a:lnTo>
                    <a:pt x="209" y="0"/>
                  </a:lnTo>
                  <a:lnTo>
                    <a:pt x="179" y="1"/>
                  </a:lnTo>
                  <a:lnTo>
                    <a:pt x="149" y="2"/>
                  </a:lnTo>
                  <a:lnTo>
                    <a:pt x="118" y="3"/>
                  </a:lnTo>
                  <a:lnTo>
                    <a:pt x="89" y="6"/>
                  </a:lnTo>
                  <a:lnTo>
                    <a:pt x="59" y="9"/>
                  </a:lnTo>
                  <a:lnTo>
                    <a:pt x="30" y="11"/>
                  </a:lnTo>
                  <a:lnTo>
                    <a:pt x="0" y="15"/>
                  </a:lnTo>
                  <a:lnTo>
                    <a:pt x="32" y="42"/>
                  </a:lnTo>
                  <a:lnTo>
                    <a:pt x="63" y="69"/>
                  </a:lnTo>
                  <a:lnTo>
                    <a:pt x="94" y="98"/>
                  </a:lnTo>
                  <a:lnTo>
                    <a:pt x="124" y="128"/>
                  </a:lnTo>
                  <a:lnTo>
                    <a:pt x="154" y="157"/>
                  </a:lnTo>
                  <a:lnTo>
                    <a:pt x="184" y="187"/>
                  </a:lnTo>
                  <a:lnTo>
                    <a:pt x="212" y="218"/>
                  </a:lnTo>
                  <a:lnTo>
                    <a:pt x="241" y="250"/>
                  </a:lnTo>
                  <a:lnTo>
                    <a:pt x="241" y="250"/>
                  </a:lnTo>
                  <a:lnTo>
                    <a:pt x="241" y="250"/>
                  </a:lnTo>
                  <a:lnTo>
                    <a:pt x="241" y="250"/>
                  </a:lnTo>
                  <a:lnTo>
                    <a:pt x="241" y="250"/>
                  </a:lnTo>
                  <a:lnTo>
                    <a:pt x="270" y="218"/>
                  </a:lnTo>
                  <a:lnTo>
                    <a:pt x="299" y="187"/>
                  </a:lnTo>
                  <a:lnTo>
                    <a:pt x="328" y="157"/>
                  </a:lnTo>
                  <a:lnTo>
                    <a:pt x="358" y="128"/>
                  </a:lnTo>
                  <a:lnTo>
                    <a:pt x="388" y="98"/>
                  </a:lnTo>
                  <a:lnTo>
                    <a:pt x="420" y="69"/>
                  </a:lnTo>
                  <a:lnTo>
                    <a:pt x="451" y="42"/>
                  </a:lnTo>
                  <a:lnTo>
                    <a:pt x="482" y="15"/>
                  </a:lnTo>
                  <a:lnTo>
                    <a:pt x="453" y="11"/>
                  </a:lnTo>
                  <a:lnTo>
                    <a:pt x="423" y="9"/>
                  </a:lnTo>
                  <a:lnTo>
                    <a:pt x="393" y="6"/>
                  </a:lnTo>
                  <a:lnTo>
                    <a:pt x="362" y="3"/>
                  </a:lnTo>
                  <a:lnTo>
                    <a:pt x="333" y="2"/>
                  </a:lnTo>
                  <a:lnTo>
                    <a:pt x="302" y="1"/>
                  </a:lnTo>
                  <a:lnTo>
                    <a:pt x="272" y="0"/>
                  </a:lnTo>
                  <a:lnTo>
                    <a:pt x="241" y="0"/>
                  </a:lnTo>
                  <a:lnTo>
                    <a:pt x="241" y="0"/>
                  </a:lnTo>
                  <a:lnTo>
                    <a:pt x="241" y="0"/>
                  </a:lnTo>
                  <a:lnTo>
                    <a:pt x="240" y="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ED540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Freeform 346"/>
            <p:cNvSpPr>
              <a:spLocks/>
            </p:cNvSpPr>
            <p:nvPr userDrawn="1"/>
          </p:nvSpPr>
          <p:spPr bwMode="auto">
            <a:xfrm>
              <a:off x="4312" y="2085"/>
              <a:ext cx="478" cy="202"/>
            </a:xfrm>
            <a:custGeom>
              <a:avLst/>
              <a:gdLst/>
              <a:ahLst/>
              <a:cxnLst>
                <a:cxn ang="0">
                  <a:pos x="634" y="18"/>
                </a:cxn>
                <a:cxn ang="0">
                  <a:pos x="542" y="52"/>
                </a:cxn>
                <a:cxn ang="0">
                  <a:pos x="454" y="91"/>
                </a:cxn>
                <a:cxn ang="0">
                  <a:pos x="366" y="134"/>
                </a:cxn>
                <a:cxn ang="0">
                  <a:pos x="281" y="180"/>
                </a:cxn>
                <a:cxn ang="0">
                  <a:pos x="198" y="229"/>
                </a:cxn>
                <a:cxn ang="0">
                  <a:pos x="117" y="281"/>
                </a:cxn>
                <a:cxn ang="0">
                  <a:pos x="38" y="337"/>
                </a:cxn>
                <a:cxn ang="0">
                  <a:pos x="0" y="366"/>
                </a:cxn>
                <a:cxn ang="0">
                  <a:pos x="0" y="366"/>
                </a:cxn>
                <a:cxn ang="0">
                  <a:pos x="50" y="374"/>
                </a:cxn>
                <a:cxn ang="0">
                  <a:pos x="148" y="392"/>
                </a:cxn>
                <a:cxn ang="0">
                  <a:pos x="245" y="414"/>
                </a:cxn>
                <a:cxn ang="0">
                  <a:pos x="343" y="440"/>
                </a:cxn>
                <a:cxn ang="0">
                  <a:pos x="438" y="470"/>
                </a:cxn>
                <a:cxn ang="0">
                  <a:pos x="532" y="504"/>
                </a:cxn>
                <a:cxn ang="0">
                  <a:pos x="625" y="542"/>
                </a:cxn>
                <a:cxn ang="0">
                  <a:pos x="715" y="584"/>
                </a:cxn>
                <a:cxn ang="0">
                  <a:pos x="798" y="574"/>
                </a:cxn>
                <a:cxn ang="0">
                  <a:pos x="875" y="509"/>
                </a:cxn>
                <a:cxn ang="0">
                  <a:pos x="955" y="448"/>
                </a:cxn>
                <a:cxn ang="0">
                  <a:pos x="1037" y="391"/>
                </a:cxn>
                <a:cxn ang="0">
                  <a:pos x="1121" y="337"/>
                </a:cxn>
                <a:cxn ang="0">
                  <a:pos x="1208" y="288"/>
                </a:cxn>
                <a:cxn ang="0">
                  <a:pos x="1296" y="241"/>
                </a:cxn>
                <a:cxn ang="0">
                  <a:pos x="1387" y="198"/>
                </a:cxn>
                <a:cxn ang="0">
                  <a:pos x="1389" y="160"/>
                </a:cxn>
                <a:cxn ang="0">
                  <a:pos x="1298" y="127"/>
                </a:cxn>
                <a:cxn ang="0">
                  <a:pos x="1207" y="97"/>
                </a:cxn>
                <a:cxn ang="0">
                  <a:pos x="1114" y="71"/>
                </a:cxn>
                <a:cxn ang="0">
                  <a:pos x="1019" y="48"/>
                </a:cxn>
                <a:cxn ang="0">
                  <a:pos x="924" y="30"/>
                </a:cxn>
                <a:cxn ang="0">
                  <a:pos x="827" y="16"/>
                </a:cxn>
                <a:cxn ang="0">
                  <a:pos x="729" y="5"/>
                </a:cxn>
              </a:cxnLst>
              <a:rect l="0" t="0" r="r" b="b"/>
              <a:pathLst>
                <a:path w="1433" h="607">
                  <a:moveTo>
                    <a:pt x="681" y="0"/>
                  </a:moveTo>
                  <a:lnTo>
                    <a:pt x="634" y="18"/>
                  </a:lnTo>
                  <a:lnTo>
                    <a:pt x="588" y="34"/>
                  </a:lnTo>
                  <a:lnTo>
                    <a:pt x="542" y="52"/>
                  </a:lnTo>
                  <a:lnTo>
                    <a:pt x="498" y="72"/>
                  </a:lnTo>
                  <a:lnTo>
                    <a:pt x="454" y="91"/>
                  </a:lnTo>
                  <a:lnTo>
                    <a:pt x="410" y="112"/>
                  </a:lnTo>
                  <a:lnTo>
                    <a:pt x="366" y="134"/>
                  </a:lnTo>
                  <a:lnTo>
                    <a:pt x="323" y="156"/>
                  </a:lnTo>
                  <a:lnTo>
                    <a:pt x="281" y="180"/>
                  </a:lnTo>
                  <a:lnTo>
                    <a:pt x="239" y="204"/>
                  </a:lnTo>
                  <a:lnTo>
                    <a:pt x="198" y="229"/>
                  </a:lnTo>
                  <a:lnTo>
                    <a:pt x="157" y="255"/>
                  </a:lnTo>
                  <a:lnTo>
                    <a:pt x="117" y="281"/>
                  </a:lnTo>
                  <a:lnTo>
                    <a:pt x="77" y="309"/>
                  </a:lnTo>
                  <a:lnTo>
                    <a:pt x="38" y="337"/>
                  </a:lnTo>
                  <a:lnTo>
                    <a:pt x="0" y="366"/>
                  </a:lnTo>
                  <a:lnTo>
                    <a:pt x="0" y="366"/>
                  </a:lnTo>
                  <a:lnTo>
                    <a:pt x="0" y="366"/>
                  </a:lnTo>
                  <a:lnTo>
                    <a:pt x="0" y="366"/>
                  </a:lnTo>
                  <a:lnTo>
                    <a:pt x="0" y="366"/>
                  </a:lnTo>
                  <a:lnTo>
                    <a:pt x="50" y="374"/>
                  </a:lnTo>
                  <a:lnTo>
                    <a:pt x="99" y="383"/>
                  </a:lnTo>
                  <a:lnTo>
                    <a:pt x="148" y="392"/>
                  </a:lnTo>
                  <a:lnTo>
                    <a:pt x="197" y="402"/>
                  </a:lnTo>
                  <a:lnTo>
                    <a:pt x="245" y="414"/>
                  </a:lnTo>
                  <a:lnTo>
                    <a:pt x="294" y="426"/>
                  </a:lnTo>
                  <a:lnTo>
                    <a:pt x="343" y="440"/>
                  </a:lnTo>
                  <a:lnTo>
                    <a:pt x="390" y="454"/>
                  </a:lnTo>
                  <a:lnTo>
                    <a:pt x="438" y="470"/>
                  </a:lnTo>
                  <a:lnTo>
                    <a:pt x="485" y="486"/>
                  </a:lnTo>
                  <a:lnTo>
                    <a:pt x="532" y="504"/>
                  </a:lnTo>
                  <a:lnTo>
                    <a:pt x="578" y="523"/>
                  </a:lnTo>
                  <a:lnTo>
                    <a:pt x="625" y="542"/>
                  </a:lnTo>
                  <a:lnTo>
                    <a:pt x="670" y="563"/>
                  </a:lnTo>
                  <a:lnTo>
                    <a:pt x="715" y="584"/>
                  </a:lnTo>
                  <a:lnTo>
                    <a:pt x="761" y="607"/>
                  </a:lnTo>
                  <a:lnTo>
                    <a:pt x="798" y="574"/>
                  </a:lnTo>
                  <a:lnTo>
                    <a:pt x="836" y="541"/>
                  </a:lnTo>
                  <a:lnTo>
                    <a:pt x="875" y="509"/>
                  </a:lnTo>
                  <a:lnTo>
                    <a:pt x="915" y="479"/>
                  </a:lnTo>
                  <a:lnTo>
                    <a:pt x="955" y="448"/>
                  </a:lnTo>
                  <a:lnTo>
                    <a:pt x="996" y="419"/>
                  </a:lnTo>
                  <a:lnTo>
                    <a:pt x="1037" y="391"/>
                  </a:lnTo>
                  <a:lnTo>
                    <a:pt x="1079" y="364"/>
                  </a:lnTo>
                  <a:lnTo>
                    <a:pt x="1121" y="337"/>
                  </a:lnTo>
                  <a:lnTo>
                    <a:pt x="1165" y="311"/>
                  </a:lnTo>
                  <a:lnTo>
                    <a:pt x="1208" y="288"/>
                  </a:lnTo>
                  <a:lnTo>
                    <a:pt x="1252" y="264"/>
                  </a:lnTo>
                  <a:lnTo>
                    <a:pt x="1296" y="241"/>
                  </a:lnTo>
                  <a:lnTo>
                    <a:pt x="1342" y="219"/>
                  </a:lnTo>
                  <a:lnTo>
                    <a:pt x="1387" y="198"/>
                  </a:lnTo>
                  <a:lnTo>
                    <a:pt x="1433" y="179"/>
                  </a:lnTo>
                  <a:lnTo>
                    <a:pt x="1389" y="160"/>
                  </a:lnTo>
                  <a:lnTo>
                    <a:pt x="1344" y="143"/>
                  </a:lnTo>
                  <a:lnTo>
                    <a:pt x="1298" y="127"/>
                  </a:lnTo>
                  <a:lnTo>
                    <a:pt x="1253" y="111"/>
                  </a:lnTo>
                  <a:lnTo>
                    <a:pt x="1207" y="97"/>
                  </a:lnTo>
                  <a:lnTo>
                    <a:pt x="1160" y="84"/>
                  </a:lnTo>
                  <a:lnTo>
                    <a:pt x="1114" y="71"/>
                  </a:lnTo>
                  <a:lnTo>
                    <a:pt x="1066" y="59"/>
                  </a:lnTo>
                  <a:lnTo>
                    <a:pt x="1019" y="48"/>
                  </a:lnTo>
                  <a:lnTo>
                    <a:pt x="971" y="38"/>
                  </a:lnTo>
                  <a:lnTo>
                    <a:pt x="924" y="30"/>
                  </a:lnTo>
                  <a:lnTo>
                    <a:pt x="875" y="22"/>
                  </a:lnTo>
                  <a:lnTo>
                    <a:pt x="827" y="16"/>
                  </a:lnTo>
                  <a:lnTo>
                    <a:pt x="778" y="9"/>
                  </a:lnTo>
                  <a:lnTo>
                    <a:pt x="729" y="5"/>
                  </a:lnTo>
                  <a:lnTo>
                    <a:pt x="681" y="0"/>
                  </a:lnTo>
                  <a:close/>
                </a:path>
              </a:pathLst>
            </a:custGeom>
            <a:solidFill>
              <a:srgbClr val="ED540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347"/>
            <p:cNvSpPr>
              <a:spLocks/>
            </p:cNvSpPr>
            <p:nvPr userDrawn="1"/>
          </p:nvSpPr>
          <p:spPr bwMode="auto">
            <a:xfrm>
              <a:off x="4693" y="2044"/>
              <a:ext cx="194" cy="101"/>
            </a:xfrm>
            <a:custGeom>
              <a:avLst/>
              <a:gdLst/>
              <a:ahLst/>
              <a:cxnLst>
                <a:cxn ang="0">
                  <a:pos x="291" y="0"/>
                </a:cxn>
                <a:cxn ang="0">
                  <a:pos x="255" y="0"/>
                </a:cxn>
                <a:cxn ang="0">
                  <a:pos x="218" y="1"/>
                </a:cxn>
                <a:cxn ang="0">
                  <a:pos x="181" y="3"/>
                </a:cxn>
                <a:cxn ang="0">
                  <a:pos x="145" y="5"/>
                </a:cxn>
                <a:cxn ang="0">
                  <a:pos x="108" y="8"/>
                </a:cxn>
                <a:cxn ang="0">
                  <a:pos x="72" y="10"/>
                </a:cxn>
                <a:cxn ang="0">
                  <a:pos x="36" y="14"/>
                </a:cxn>
                <a:cxn ang="0">
                  <a:pos x="0" y="19"/>
                </a:cxn>
                <a:cxn ang="0">
                  <a:pos x="38" y="51"/>
                </a:cxn>
                <a:cxn ang="0">
                  <a:pos x="77" y="85"/>
                </a:cxn>
                <a:cxn ang="0">
                  <a:pos x="113" y="119"/>
                </a:cxn>
                <a:cxn ang="0">
                  <a:pos x="150" y="154"/>
                </a:cxn>
                <a:cxn ang="0">
                  <a:pos x="187" y="189"/>
                </a:cxn>
                <a:cxn ang="0">
                  <a:pos x="222" y="226"/>
                </a:cxn>
                <a:cxn ang="0">
                  <a:pos x="257" y="264"/>
                </a:cxn>
                <a:cxn ang="0">
                  <a:pos x="291" y="302"/>
                </a:cxn>
                <a:cxn ang="0">
                  <a:pos x="326" y="264"/>
                </a:cxn>
                <a:cxn ang="0">
                  <a:pos x="361" y="226"/>
                </a:cxn>
                <a:cxn ang="0">
                  <a:pos x="396" y="189"/>
                </a:cxn>
                <a:cxn ang="0">
                  <a:pos x="433" y="154"/>
                </a:cxn>
                <a:cxn ang="0">
                  <a:pos x="470" y="119"/>
                </a:cxn>
                <a:cxn ang="0">
                  <a:pos x="506" y="85"/>
                </a:cxn>
                <a:cxn ang="0">
                  <a:pos x="544" y="51"/>
                </a:cxn>
                <a:cxn ang="0">
                  <a:pos x="582" y="19"/>
                </a:cxn>
                <a:cxn ang="0">
                  <a:pos x="546" y="14"/>
                </a:cxn>
                <a:cxn ang="0">
                  <a:pos x="511" y="10"/>
                </a:cxn>
                <a:cxn ang="0">
                  <a:pos x="474" y="8"/>
                </a:cxn>
                <a:cxn ang="0">
                  <a:pos x="438" y="5"/>
                </a:cxn>
                <a:cxn ang="0">
                  <a:pos x="402" y="3"/>
                </a:cxn>
                <a:cxn ang="0">
                  <a:pos x="365" y="1"/>
                </a:cxn>
                <a:cxn ang="0">
                  <a:pos x="328" y="0"/>
                </a:cxn>
                <a:cxn ang="0">
                  <a:pos x="291" y="0"/>
                </a:cxn>
              </a:cxnLst>
              <a:rect l="0" t="0" r="r" b="b"/>
              <a:pathLst>
                <a:path w="582" h="302">
                  <a:moveTo>
                    <a:pt x="291" y="0"/>
                  </a:moveTo>
                  <a:lnTo>
                    <a:pt x="255" y="0"/>
                  </a:lnTo>
                  <a:lnTo>
                    <a:pt x="218" y="1"/>
                  </a:lnTo>
                  <a:lnTo>
                    <a:pt x="181" y="3"/>
                  </a:lnTo>
                  <a:lnTo>
                    <a:pt x="145" y="5"/>
                  </a:lnTo>
                  <a:lnTo>
                    <a:pt x="108" y="8"/>
                  </a:lnTo>
                  <a:lnTo>
                    <a:pt x="72" y="10"/>
                  </a:lnTo>
                  <a:lnTo>
                    <a:pt x="36" y="14"/>
                  </a:lnTo>
                  <a:lnTo>
                    <a:pt x="0" y="19"/>
                  </a:lnTo>
                  <a:lnTo>
                    <a:pt x="38" y="51"/>
                  </a:lnTo>
                  <a:lnTo>
                    <a:pt x="77" y="85"/>
                  </a:lnTo>
                  <a:lnTo>
                    <a:pt x="113" y="119"/>
                  </a:lnTo>
                  <a:lnTo>
                    <a:pt x="150" y="154"/>
                  </a:lnTo>
                  <a:lnTo>
                    <a:pt x="187" y="189"/>
                  </a:lnTo>
                  <a:lnTo>
                    <a:pt x="222" y="226"/>
                  </a:lnTo>
                  <a:lnTo>
                    <a:pt x="257" y="264"/>
                  </a:lnTo>
                  <a:lnTo>
                    <a:pt x="291" y="302"/>
                  </a:lnTo>
                  <a:lnTo>
                    <a:pt x="326" y="264"/>
                  </a:lnTo>
                  <a:lnTo>
                    <a:pt x="361" y="226"/>
                  </a:lnTo>
                  <a:lnTo>
                    <a:pt x="396" y="189"/>
                  </a:lnTo>
                  <a:lnTo>
                    <a:pt x="433" y="154"/>
                  </a:lnTo>
                  <a:lnTo>
                    <a:pt x="470" y="119"/>
                  </a:lnTo>
                  <a:lnTo>
                    <a:pt x="506" y="85"/>
                  </a:lnTo>
                  <a:lnTo>
                    <a:pt x="544" y="51"/>
                  </a:lnTo>
                  <a:lnTo>
                    <a:pt x="582" y="19"/>
                  </a:lnTo>
                  <a:lnTo>
                    <a:pt x="546" y="14"/>
                  </a:lnTo>
                  <a:lnTo>
                    <a:pt x="511" y="10"/>
                  </a:lnTo>
                  <a:lnTo>
                    <a:pt x="474" y="8"/>
                  </a:lnTo>
                  <a:lnTo>
                    <a:pt x="438" y="5"/>
                  </a:lnTo>
                  <a:lnTo>
                    <a:pt x="402" y="3"/>
                  </a:lnTo>
                  <a:lnTo>
                    <a:pt x="365" y="1"/>
                  </a:lnTo>
                  <a:lnTo>
                    <a:pt x="328" y="0"/>
                  </a:lnTo>
                  <a:lnTo>
                    <a:pt x="291" y="0"/>
                  </a:lnTo>
                  <a:close/>
                </a:path>
              </a:pathLst>
            </a:custGeom>
            <a:solidFill>
              <a:srgbClr val="ED540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348"/>
            <p:cNvSpPr>
              <a:spLocks/>
            </p:cNvSpPr>
            <p:nvPr userDrawn="1"/>
          </p:nvSpPr>
          <p:spPr bwMode="auto">
            <a:xfrm>
              <a:off x="4790" y="2085"/>
              <a:ext cx="478" cy="202"/>
            </a:xfrm>
            <a:custGeom>
              <a:avLst/>
              <a:gdLst/>
              <a:ahLst/>
              <a:cxnLst>
                <a:cxn ang="0">
                  <a:pos x="704" y="5"/>
                </a:cxn>
                <a:cxn ang="0">
                  <a:pos x="606" y="14"/>
                </a:cxn>
                <a:cxn ang="0">
                  <a:pos x="510" y="30"/>
                </a:cxn>
                <a:cxn ang="0">
                  <a:pos x="414" y="48"/>
                </a:cxn>
                <a:cxn ang="0">
                  <a:pos x="320" y="71"/>
                </a:cxn>
                <a:cxn ang="0">
                  <a:pos x="227" y="97"/>
                </a:cxn>
                <a:cxn ang="0">
                  <a:pos x="135" y="127"/>
                </a:cxn>
                <a:cxn ang="0">
                  <a:pos x="45" y="160"/>
                </a:cxn>
                <a:cxn ang="0">
                  <a:pos x="47" y="198"/>
                </a:cxn>
                <a:cxn ang="0">
                  <a:pos x="138" y="241"/>
                </a:cxn>
                <a:cxn ang="0">
                  <a:pos x="226" y="288"/>
                </a:cxn>
                <a:cxn ang="0">
                  <a:pos x="313" y="337"/>
                </a:cxn>
                <a:cxn ang="0">
                  <a:pos x="397" y="391"/>
                </a:cxn>
                <a:cxn ang="0">
                  <a:pos x="479" y="448"/>
                </a:cxn>
                <a:cxn ang="0">
                  <a:pos x="559" y="509"/>
                </a:cxn>
                <a:cxn ang="0">
                  <a:pos x="636" y="574"/>
                </a:cxn>
                <a:cxn ang="0">
                  <a:pos x="718" y="584"/>
                </a:cxn>
                <a:cxn ang="0">
                  <a:pos x="809" y="542"/>
                </a:cxn>
                <a:cxn ang="0">
                  <a:pos x="901" y="504"/>
                </a:cxn>
                <a:cxn ang="0">
                  <a:pos x="996" y="470"/>
                </a:cxn>
                <a:cxn ang="0">
                  <a:pos x="1091" y="440"/>
                </a:cxn>
                <a:cxn ang="0">
                  <a:pos x="1187" y="414"/>
                </a:cxn>
                <a:cxn ang="0">
                  <a:pos x="1286" y="392"/>
                </a:cxn>
                <a:cxn ang="0">
                  <a:pos x="1384" y="374"/>
                </a:cxn>
                <a:cxn ang="0">
                  <a:pos x="1396" y="338"/>
                </a:cxn>
                <a:cxn ang="0">
                  <a:pos x="1317" y="282"/>
                </a:cxn>
                <a:cxn ang="0">
                  <a:pos x="1236" y="229"/>
                </a:cxn>
                <a:cxn ang="0">
                  <a:pos x="1153" y="180"/>
                </a:cxn>
                <a:cxn ang="0">
                  <a:pos x="1066" y="134"/>
                </a:cxn>
                <a:cxn ang="0">
                  <a:pos x="979" y="91"/>
                </a:cxn>
                <a:cxn ang="0">
                  <a:pos x="890" y="52"/>
                </a:cxn>
                <a:cxn ang="0">
                  <a:pos x="799" y="17"/>
                </a:cxn>
              </a:cxnLst>
              <a:rect l="0" t="0" r="r" b="b"/>
              <a:pathLst>
                <a:path w="1434" h="607">
                  <a:moveTo>
                    <a:pt x="752" y="0"/>
                  </a:moveTo>
                  <a:lnTo>
                    <a:pt x="704" y="5"/>
                  </a:lnTo>
                  <a:lnTo>
                    <a:pt x="655" y="9"/>
                  </a:lnTo>
                  <a:lnTo>
                    <a:pt x="606" y="14"/>
                  </a:lnTo>
                  <a:lnTo>
                    <a:pt x="558" y="22"/>
                  </a:lnTo>
                  <a:lnTo>
                    <a:pt x="510" y="30"/>
                  </a:lnTo>
                  <a:lnTo>
                    <a:pt x="462" y="38"/>
                  </a:lnTo>
                  <a:lnTo>
                    <a:pt x="414" y="48"/>
                  </a:lnTo>
                  <a:lnTo>
                    <a:pt x="367" y="59"/>
                  </a:lnTo>
                  <a:lnTo>
                    <a:pt x="320" y="71"/>
                  </a:lnTo>
                  <a:lnTo>
                    <a:pt x="274" y="83"/>
                  </a:lnTo>
                  <a:lnTo>
                    <a:pt x="227" y="97"/>
                  </a:lnTo>
                  <a:lnTo>
                    <a:pt x="181" y="111"/>
                  </a:lnTo>
                  <a:lnTo>
                    <a:pt x="135" y="127"/>
                  </a:lnTo>
                  <a:lnTo>
                    <a:pt x="90" y="143"/>
                  </a:lnTo>
                  <a:lnTo>
                    <a:pt x="45" y="160"/>
                  </a:lnTo>
                  <a:lnTo>
                    <a:pt x="0" y="179"/>
                  </a:lnTo>
                  <a:lnTo>
                    <a:pt x="47" y="198"/>
                  </a:lnTo>
                  <a:lnTo>
                    <a:pt x="92" y="219"/>
                  </a:lnTo>
                  <a:lnTo>
                    <a:pt x="138" y="241"/>
                  </a:lnTo>
                  <a:lnTo>
                    <a:pt x="182" y="264"/>
                  </a:lnTo>
                  <a:lnTo>
                    <a:pt x="226" y="288"/>
                  </a:lnTo>
                  <a:lnTo>
                    <a:pt x="269" y="311"/>
                  </a:lnTo>
                  <a:lnTo>
                    <a:pt x="313" y="337"/>
                  </a:lnTo>
                  <a:lnTo>
                    <a:pt x="355" y="363"/>
                  </a:lnTo>
                  <a:lnTo>
                    <a:pt x="397" y="391"/>
                  </a:lnTo>
                  <a:lnTo>
                    <a:pt x="438" y="419"/>
                  </a:lnTo>
                  <a:lnTo>
                    <a:pt x="479" y="448"/>
                  </a:lnTo>
                  <a:lnTo>
                    <a:pt x="519" y="479"/>
                  </a:lnTo>
                  <a:lnTo>
                    <a:pt x="559" y="509"/>
                  </a:lnTo>
                  <a:lnTo>
                    <a:pt x="598" y="541"/>
                  </a:lnTo>
                  <a:lnTo>
                    <a:pt x="636" y="574"/>
                  </a:lnTo>
                  <a:lnTo>
                    <a:pt x="673" y="607"/>
                  </a:lnTo>
                  <a:lnTo>
                    <a:pt x="718" y="584"/>
                  </a:lnTo>
                  <a:lnTo>
                    <a:pt x="763" y="563"/>
                  </a:lnTo>
                  <a:lnTo>
                    <a:pt x="809" y="542"/>
                  </a:lnTo>
                  <a:lnTo>
                    <a:pt x="855" y="523"/>
                  </a:lnTo>
                  <a:lnTo>
                    <a:pt x="901" y="504"/>
                  </a:lnTo>
                  <a:lnTo>
                    <a:pt x="949" y="486"/>
                  </a:lnTo>
                  <a:lnTo>
                    <a:pt x="996" y="470"/>
                  </a:lnTo>
                  <a:lnTo>
                    <a:pt x="1044" y="454"/>
                  </a:lnTo>
                  <a:lnTo>
                    <a:pt x="1091" y="440"/>
                  </a:lnTo>
                  <a:lnTo>
                    <a:pt x="1140" y="427"/>
                  </a:lnTo>
                  <a:lnTo>
                    <a:pt x="1187" y="414"/>
                  </a:lnTo>
                  <a:lnTo>
                    <a:pt x="1237" y="402"/>
                  </a:lnTo>
                  <a:lnTo>
                    <a:pt x="1286" y="392"/>
                  </a:lnTo>
                  <a:lnTo>
                    <a:pt x="1334" y="383"/>
                  </a:lnTo>
                  <a:lnTo>
                    <a:pt x="1384" y="374"/>
                  </a:lnTo>
                  <a:lnTo>
                    <a:pt x="1434" y="367"/>
                  </a:lnTo>
                  <a:lnTo>
                    <a:pt x="1396" y="338"/>
                  </a:lnTo>
                  <a:lnTo>
                    <a:pt x="1356" y="309"/>
                  </a:lnTo>
                  <a:lnTo>
                    <a:pt x="1317" y="282"/>
                  </a:lnTo>
                  <a:lnTo>
                    <a:pt x="1276" y="255"/>
                  </a:lnTo>
                  <a:lnTo>
                    <a:pt x="1236" y="229"/>
                  </a:lnTo>
                  <a:lnTo>
                    <a:pt x="1194" y="204"/>
                  </a:lnTo>
                  <a:lnTo>
                    <a:pt x="1153" y="180"/>
                  </a:lnTo>
                  <a:lnTo>
                    <a:pt x="1110" y="157"/>
                  </a:lnTo>
                  <a:lnTo>
                    <a:pt x="1066" y="134"/>
                  </a:lnTo>
                  <a:lnTo>
                    <a:pt x="1023" y="113"/>
                  </a:lnTo>
                  <a:lnTo>
                    <a:pt x="979" y="91"/>
                  </a:lnTo>
                  <a:lnTo>
                    <a:pt x="935" y="72"/>
                  </a:lnTo>
                  <a:lnTo>
                    <a:pt x="890" y="52"/>
                  </a:lnTo>
                  <a:lnTo>
                    <a:pt x="845" y="34"/>
                  </a:lnTo>
                  <a:lnTo>
                    <a:pt x="799" y="17"/>
                  </a:lnTo>
                  <a:lnTo>
                    <a:pt x="752" y="0"/>
                  </a:lnTo>
                  <a:close/>
                </a:path>
              </a:pathLst>
            </a:custGeom>
            <a:solidFill>
              <a:srgbClr val="ED540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Freeform 349"/>
            <p:cNvSpPr>
              <a:spLocks noEditPoints="1"/>
            </p:cNvSpPr>
            <p:nvPr userDrawn="1"/>
          </p:nvSpPr>
          <p:spPr bwMode="auto">
            <a:xfrm>
              <a:off x="3497" y="637"/>
              <a:ext cx="899" cy="659"/>
            </a:xfrm>
            <a:custGeom>
              <a:avLst/>
              <a:gdLst/>
              <a:ahLst/>
              <a:cxnLst>
                <a:cxn ang="0">
                  <a:pos x="1222" y="764"/>
                </a:cxn>
                <a:cxn ang="0">
                  <a:pos x="1026" y="941"/>
                </a:cxn>
                <a:cxn ang="0">
                  <a:pos x="841" y="1130"/>
                </a:cxn>
                <a:cxn ang="0">
                  <a:pos x="670" y="1330"/>
                </a:cxn>
                <a:cxn ang="0">
                  <a:pos x="510" y="1541"/>
                </a:cxn>
                <a:cxn ang="0">
                  <a:pos x="467" y="1701"/>
                </a:cxn>
                <a:cxn ang="0">
                  <a:pos x="632" y="1742"/>
                </a:cxn>
                <a:cxn ang="0">
                  <a:pos x="795" y="1791"/>
                </a:cxn>
                <a:cxn ang="0">
                  <a:pos x="957" y="1846"/>
                </a:cxn>
                <a:cxn ang="0">
                  <a:pos x="1117" y="1909"/>
                </a:cxn>
                <a:cxn ang="0">
                  <a:pos x="1274" y="1979"/>
                </a:cxn>
                <a:cxn ang="0">
                  <a:pos x="1422" y="1923"/>
                </a:cxn>
                <a:cxn ang="0">
                  <a:pos x="1575" y="1873"/>
                </a:cxn>
                <a:cxn ang="0">
                  <a:pos x="1730" y="1830"/>
                </a:cxn>
                <a:cxn ang="0">
                  <a:pos x="1887" y="1795"/>
                </a:cxn>
                <a:cxn ang="0">
                  <a:pos x="2043" y="1767"/>
                </a:cxn>
                <a:cxn ang="0">
                  <a:pos x="2162" y="1666"/>
                </a:cxn>
                <a:cxn ang="0">
                  <a:pos x="2268" y="1530"/>
                </a:cxn>
                <a:cxn ang="0">
                  <a:pos x="2378" y="1400"/>
                </a:cxn>
                <a:cxn ang="0">
                  <a:pos x="2494" y="1273"/>
                </a:cxn>
                <a:cxn ang="0">
                  <a:pos x="2615" y="1153"/>
                </a:cxn>
                <a:cxn ang="0">
                  <a:pos x="2618" y="1036"/>
                </a:cxn>
                <a:cxn ang="0">
                  <a:pos x="2377" y="928"/>
                </a:cxn>
                <a:cxn ang="0">
                  <a:pos x="2130" y="835"/>
                </a:cxn>
                <a:cxn ang="0">
                  <a:pos x="1877" y="758"/>
                </a:cxn>
                <a:cxn ang="0">
                  <a:pos x="1620" y="698"/>
                </a:cxn>
                <a:cxn ang="0">
                  <a:pos x="1359" y="654"/>
                </a:cxn>
                <a:cxn ang="0">
                  <a:pos x="2224" y="2"/>
                </a:cxn>
                <a:cxn ang="0">
                  <a:pos x="2025" y="9"/>
                </a:cxn>
                <a:cxn ang="0">
                  <a:pos x="1824" y="27"/>
                </a:cxn>
                <a:cxn ang="0">
                  <a:pos x="1623" y="56"/>
                </a:cxn>
                <a:cxn ang="0">
                  <a:pos x="1422" y="93"/>
                </a:cxn>
                <a:cxn ang="0">
                  <a:pos x="1222" y="142"/>
                </a:cxn>
                <a:cxn ang="0">
                  <a:pos x="974" y="216"/>
                </a:cxn>
                <a:cxn ang="0">
                  <a:pos x="734" y="305"/>
                </a:cxn>
                <a:cxn ang="0">
                  <a:pos x="503" y="407"/>
                </a:cxn>
                <a:cxn ang="0">
                  <a:pos x="282" y="522"/>
                </a:cxn>
                <a:cxn ang="0">
                  <a:pos x="68" y="649"/>
                </a:cxn>
                <a:cxn ang="0">
                  <a:pos x="99" y="675"/>
                </a:cxn>
                <a:cxn ang="0">
                  <a:pos x="250" y="652"/>
                </a:cxn>
                <a:cxn ang="0">
                  <a:pos x="400" y="635"/>
                </a:cxn>
                <a:cxn ang="0">
                  <a:pos x="550" y="623"/>
                </a:cxn>
                <a:cxn ang="0">
                  <a:pos x="700" y="617"/>
                </a:cxn>
                <a:cxn ang="0">
                  <a:pos x="871" y="616"/>
                </a:cxn>
                <a:cxn ang="0">
                  <a:pos x="1081" y="624"/>
                </a:cxn>
                <a:cxn ang="0">
                  <a:pos x="1290" y="644"/>
                </a:cxn>
                <a:cxn ang="0">
                  <a:pos x="1495" y="552"/>
                </a:cxn>
                <a:cxn ang="0">
                  <a:pos x="1708" y="411"/>
                </a:cxn>
                <a:cxn ang="0">
                  <a:pos x="1928" y="283"/>
                </a:cxn>
                <a:cxn ang="0">
                  <a:pos x="2157" y="169"/>
                </a:cxn>
                <a:cxn ang="0">
                  <a:pos x="2394" y="68"/>
                </a:cxn>
                <a:cxn ang="0">
                  <a:pos x="2523" y="7"/>
                </a:cxn>
                <a:cxn ang="0">
                  <a:pos x="2424" y="3"/>
                </a:cxn>
                <a:cxn ang="0">
                  <a:pos x="2324" y="0"/>
                </a:cxn>
              </a:cxnLst>
              <a:rect l="0" t="0" r="r" b="b"/>
              <a:pathLst>
                <a:path w="2697" h="1979">
                  <a:moveTo>
                    <a:pt x="1359" y="654"/>
                  </a:moveTo>
                  <a:lnTo>
                    <a:pt x="1290" y="708"/>
                  </a:lnTo>
                  <a:lnTo>
                    <a:pt x="1222" y="764"/>
                  </a:lnTo>
                  <a:lnTo>
                    <a:pt x="1156" y="822"/>
                  </a:lnTo>
                  <a:lnTo>
                    <a:pt x="1090" y="880"/>
                  </a:lnTo>
                  <a:lnTo>
                    <a:pt x="1026" y="941"/>
                  </a:lnTo>
                  <a:lnTo>
                    <a:pt x="963" y="1002"/>
                  </a:lnTo>
                  <a:lnTo>
                    <a:pt x="902" y="1066"/>
                  </a:lnTo>
                  <a:lnTo>
                    <a:pt x="841" y="1130"/>
                  </a:lnTo>
                  <a:lnTo>
                    <a:pt x="782" y="1195"/>
                  </a:lnTo>
                  <a:lnTo>
                    <a:pt x="725" y="1262"/>
                  </a:lnTo>
                  <a:lnTo>
                    <a:pt x="670" y="1330"/>
                  </a:lnTo>
                  <a:lnTo>
                    <a:pt x="615" y="1400"/>
                  </a:lnTo>
                  <a:lnTo>
                    <a:pt x="562" y="1470"/>
                  </a:lnTo>
                  <a:lnTo>
                    <a:pt x="510" y="1541"/>
                  </a:lnTo>
                  <a:lnTo>
                    <a:pt x="460" y="1614"/>
                  </a:lnTo>
                  <a:lnTo>
                    <a:pt x="412" y="1688"/>
                  </a:lnTo>
                  <a:lnTo>
                    <a:pt x="467" y="1701"/>
                  </a:lnTo>
                  <a:lnTo>
                    <a:pt x="522" y="1714"/>
                  </a:lnTo>
                  <a:lnTo>
                    <a:pt x="577" y="1728"/>
                  </a:lnTo>
                  <a:lnTo>
                    <a:pt x="632" y="1742"/>
                  </a:lnTo>
                  <a:lnTo>
                    <a:pt x="686" y="1758"/>
                  </a:lnTo>
                  <a:lnTo>
                    <a:pt x="741" y="1774"/>
                  </a:lnTo>
                  <a:lnTo>
                    <a:pt x="795" y="1791"/>
                  </a:lnTo>
                  <a:lnTo>
                    <a:pt x="849" y="1809"/>
                  </a:lnTo>
                  <a:lnTo>
                    <a:pt x="903" y="1827"/>
                  </a:lnTo>
                  <a:lnTo>
                    <a:pt x="957" y="1846"/>
                  </a:lnTo>
                  <a:lnTo>
                    <a:pt x="1011" y="1867"/>
                  </a:lnTo>
                  <a:lnTo>
                    <a:pt x="1064" y="1887"/>
                  </a:lnTo>
                  <a:lnTo>
                    <a:pt x="1117" y="1909"/>
                  </a:lnTo>
                  <a:lnTo>
                    <a:pt x="1170" y="1932"/>
                  </a:lnTo>
                  <a:lnTo>
                    <a:pt x="1223" y="1955"/>
                  </a:lnTo>
                  <a:lnTo>
                    <a:pt x="1274" y="1979"/>
                  </a:lnTo>
                  <a:lnTo>
                    <a:pt x="1323" y="1960"/>
                  </a:lnTo>
                  <a:lnTo>
                    <a:pt x="1373" y="1940"/>
                  </a:lnTo>
                  <a:lnTo>
                    <a:pt x="1422" y="1923"/>
                  </a:lnTo>
                  <a:lnTo>
                    <a:pt x="1473" y="1906"/>
                  </a:lnTo>
                  <a:lnTo>
                    <a:pt x="1524" y="1889"/>
                  </a:lnTo>
                  <a:lnTo>
                    <a:pt x="1575" y="1873"/>
                  </a:lnTo>
                  <a:lnTo>
                    <a:pt x="1627" y="1858"/>
                  </a:lnTo>
                  <a:lnTo>
                    <a:pt x="1678" y="1844"/>
                  </a:lnTo>
                  <a:lnTo>
                    <a:pt x="1730" y="1830"/>
                  </a:lnTo>
                  <a:lnTo>
                    <a:pt x="1782" y="1817"/>
                  </a:lnTo>
                  <a:lnTo>
                    <a:pt x="1835" y="1805"/>
                  </a:lnTo>
                  <a:lnTo>
                    <a:pt x="1887" y="1795"/>
                  </a:lnTo>
                  <a:lnTo>
                    <a:pt x="1939" y="1785"/>
                  </a:lnTo>
                  <a:lnTo>
                    <a:pt x="1990" y="1775"/>
                  </a:lnTo>
                  <a:lnTo>
                    <a:pt x="2043" y="1767"/>
                  </a:lnTo>
                  <a:lnTo>
                    <a:pt x="2095" y="1759"/>
                  </a:lnTo>
                  <a:lnTo>
                    <a:pt x="2129" y="1713"/>
                  </a:lnTo>
                  <a:lnTo>
                    <a:pt x="2162" y="1666"/>
                  </a:lnTo>
                  <a:lnTo>
                    <a:pt x="2197" y="1620"/>
                  </a:lnTo>
                  <a:lnTo>
                    <a:pt x="2232" y="1574"/>
                  </a:lnTo>
                  <a:lnTo>
                    <a:pt x="2268" y="1530"/>
                  </a:lnTo>
                  <a:lnTo>
                    <a:pt x="2304" y="1486"/>
                  </a:lnTo>
                  <a:lnTo>
                    <a:pt x="2340" y="1443"/>
                  </a:lnTo>
                  <a:lnTo>
                    <a:pt x="2378" y="1400"/>
                  </a:lnTo>
                  <a:lnTo>
                    <a:pt x="2416" y="1356"/>
                  </a:lnTo>
                  <a:lnTo>
                    <a:pt x="2455" y="1315"/>
                  </a:lnTo>
                  <a:lnTo>
                    <a:pt x="2494" y="1273"/>
                  </a:lnTo>
                  <a:lnTo>
                    <a:pt x="2534" y="1232"/>
                  </a:lnTo>
                  <a:lnTo>
                    <a:pt x="2574" y="1192"/>
                  </a:lnTo>
                  <a:lnTo>
                    <a:pt x="2615" y="1153"/>
                  </a:lnTo>
                  <a:lnTo>
                    <a:pt x="2656" y="1113"/>
                  </a:lnTo>
                  <a:lnTo>
                    <a:pt x="2697" y="1076"/>
                  </a:lnTo>
                  <a:lnTo>
                    <a:pt x="2618" y="1036"/>
                  </a:lnTo>
                  <a:lnTo>
                    <a:pt x="2538" y="998"/>
                  </a:lnTo>
                  <a:lnTo>
                    <a:pt x="2458" y="962"/>
                  </a:lnTo>
                  <a:lnTo>
                    <a:pt x="2377" y="928"/>
                  </a:lnTo>
                  <a:lnTo>
                    <a:pt x="2295" y="894"/>
                  </a:lnTo>
                  <a:lnTo>
                    <a:pt x="2213" y="864"/>
                  </a:lnTo>
                  <a:lnTo>
                    <a:pt x="2130" y="835"/>
                  </a:lnTo>
                  <a:lnTo>
                    <a:pt x="2046" y="807"/>
                  </a:lnTo>
                  <a:lnTo>
                    <a:pt x="1961" y="782"/>
                  </a:lnTo>
                  <a:lnTo>
                    <a:pt x="1877" y="758"/>
                  </a:lnTo>
                  <a:lnTo>
                    <a:pt x="1792" y="736"/>
                  </a:lnTo>
                  <a:lnTo>
                    <a:pt x="1705" y="716"/>
                  </a:lnTo>
                  <a:lnTo>
                    <a:pt x="1620" y="698"/>
                  </a:lnTo>
                  <a:lnTo>
                    <a:pt x="1534" y="681"/>
                  </a:lnTo>
                  <a:lnTo>
                    <a:pt x="1446" y="667"/>
                  </a:lnTo>
                  <a:lnTo>
                    <a:pt x="1359" y="654"/>
                  </a:lnTo>
                  <a:lnTo>
                    <a:pt x="1359" y="654"/>
                  </a:lnTo>
                  <a:close/>
                  <a:moveTo>
                    <a:pt x="2291" y="0"/>
                  </a:moveTo>
                  <a:lnTo>
                    <a:pt x="2224" y="2"/>
                  </a:lnTo>
                  <a:lnTo>
                    <a:pt x="2158" y="3"/>
                  </a:lnTo>
                  <a:lnTo>
                    <a:pt x="2091" y="6"/>
                  </a:lnTo>
                  <a:lnTo>
                    <a:pt x="2025" y="9"/>
                  </a:lnTo>
                  <a:lnTo>
                    <a:pt x="1958" y="15"/>
                  </a:lnTo>
                  <a:lnTo>
                    <a:pt x="1891" y="20"/>
                  </a:lnTo>
                  <a:lnTo>
                    <a:pt x="1824" y="27"/>
                  </a:lnTo>
                  <a:lnTo>
                    <a:pt x="1757" y="35"/>
                  </a:lnTo>
                  <a:lnTo>
                    <a:pt x="1690" y="45"/>
                  </a:lnTo>
                  <a:lnTo>
                    <a:pt x="1623" y="56"/>
                  </a:lnTo>
                  <a:lnTo>
                    <a:pt x="1556" y="66"/>
                  </a:lnTo>
                  <a:lnTo>
                    <a:pt x="1489" y="79"/>
                  </a:lnTo>
                  <a:lnTo>
                    <a:pt x="1422" y="93"/>
                  </a:lnTo>
                  <a:lnTo>
                    <a:pt x="1355" y="108"/>
                  </a:lnTo>
                  <a:lnTo>
                    <a:pt x="1288" y="125"/>
                  </a:lnTo>
                  <a:lnTo>
                    <a:pt x="1222" y="142"/>
                  </a:lnTo>
                  <a:lnTo>
                    <a:pt x="1138" y="166"/>
                  </a:lnTo>
                  <a:lnTo>
                    <a:pt x="1055" y="190"/>
                  </a:lnTo>
                  <a:lnTo>
                    <a:pt x="974" y="216"/>
                  </a:lnTo>
                  <a:lnTo>
                    <a:pt x="893" y="244"/>
                  </a:lnTo>
                  <a:lnTo>
                    <a:pt x="813" y="274"/>
                  </a:lnTo>
                  <a:lnTo>
                    <a:pt x="734" y="305"/>
                  </a:lnTo>
                  <a:lnTo>
                    <a:pt x="657" y="337"/>
                  </a:lnTo>
                  <a:lnTo>
                    <a:pt x="580" y="372"/>
                  </a:lnTo>
                  <a:lnTo>
                    <a:pt x="503" y="407"/>
                  </a:lnTo>
                  <a:lnTo>
                    <a:pt x="429" y="444"/>
                  </a:lnTo>
                  <a:lnTo>
                    <a:pt x="354" y="482"/>
                  </a:lnTo>
                  <a:lnTo>
                    <a:pt x="282" y="522"/>
                  </a:lnTo>
                  <a:lnTo>
                    <a:pt x="210" y="563"/>
                  </a:lnTo>
                  <a:lnTo>
                    <a:pt x="138" y="605"/>
                  </a:lnTo>
                  <a:lnTo>
                    <a:pt x="68" y="649"/>
                  </a:lnTo>
                  <a:lnTo>
                    <a:pt x="0" y="695"/>
                  </a:lnTo>
                  <a:lnTo>
                    <a:pt x="50" y="685"/>
                  </a:lnTo>
                  <a:lnTo>
                    <a:pt x="99" y="675"/>
                  </a:lnTo>
                  <a:lnTo>
                    <a:pt x="149" y="668"/>
                  </a:lnTo>
                  <a:lnTo>
                    <a:pt x="199" y="659"/>
                  </a:lnTo>
                  <a:lnTo>
                    <a:pt x="250" y="652"/>
                  </a:lnTo>
                  <a:lnTo>
                    <a:pt x="299" y="646"/>
                  </a:lnTo>
                  <a:lnTo>
                    <a:pt x="350" y="641"/>
                  </a:lnTo>
                  <a:lnTo>
                    <a:pt x="400" y="635"/>
                  </a:lnTo>
                  <a:lnTo>
                    <a:pt x="449" y="630"/>
                  </a:lnTo>
                  <a:lnTo>
                    <a:pt x="500" y="627"/>
                  </a:lnTo>
                  <a:lnTo>
                    <a:pt x="550" y="623"/>
                  </a:lnTo>
                  <a:lnTo>
                    <a:pt x="601" y="620"/>
                  </a:lnTo>
                  <a:lnTo>
                    <a:pt x="650" y="618"/>
                  </a:lnTo>
                  <a:lnTo>
                    <a:pt x="700" y="617"/>
                  </a:lnTo>
                  <a:lnTo>
                    <a:pt x="751" y="616"/>
                  </a:lnTo>
                  <a:lnTo>
                    <a:pt x="800" y="616"/>
                  </a:lnTo>
                  <a:lnTo>
                    <a:pt x="871" y="616"/>
                  </a:lnTo>
                  <a:lnTo>
                    <a:pt x="941" y="618"/>
                  </a:lnTo>
                  <a:lnTo>
                    <a:pt x="1011" y="620"/>
                  </a:lnTo>
                  <a:lnTo>
                    <a:pt x="1081" y="624"/>
                  </a:lnTo>
                  <a:lnTo>
                    <a:pt x="1150" y="630"/>
                  </a:lnTo>
                  <a:lnTo>
                    <a:pt x="1220" y="636"/>
                  </a:lnTo>
                  <a:lnTo>
                    <a:pt x="1290" y="644"/>
                  </a:lnTo>
                  <a:lnTo>
                    <a:pt x="1359" y="654"/>
                  </a:lnTo>
                  <a:lnTo>
                    <a:pt x="1427" y="602"/>
                  </a:lnTo>
                  <a:lnTo>
                    <a:pt x="1495" y="552"/>
                  </a:lnTo>
                  <a:lnTo>
                    <a:pt x="1565" y="504"/>
                  </a:lnTo>
                  <a:lnTo>
                    <a:pt x="1635" y="457"/>
                  </a:lnTo>
                  <a:lnTo>
                    <a:pt x="1708" y="411"/>
                  </a:lnTo>
                  <a:lnTo>
                    <a:pt x="1780" y="368"/>
                  </a:lnTo>
                  <a:lnTo>
                    <a:pt x="1853" y="324"/>
                  </a:lnTo>
                  <a:lnTo>
                    <a:pt x="1928" y="283"/>
                  </a:lnTo>
                  <a:lnTo>
                    <a:pt x="2003" y="243"/>
                  </a:lnTo>
                  <a:lnTo>
                    <a:pt x="2080" y="206"/>
                  </a:lnTo>
                  <a:lnTo>
                    <a:pt x="2157" y="169"/>
                  </a:lnTo>
                  <a:lnTo>
                    <a:pt x="2236" y="133"/>
                  </a:lnTo>
                  <a:lnTo>
                    <a:pt x="2314" y="100"/>
                  </a:lnTo>
                  <a:lnTo>
                    <a:pt x="2394" y="68"/>
                  </a:lnTo>
                  <a:lnTo>
                    <a:pt x="2475" y="38"/>
                  </a:lnTo>
                  <a:lnTo>
                    <a:pt x="2556" y="9"/>
                  </a:lnTo>
                  <a:lnTo>
                    <a:pt x="2523" y="7"/>
                  </a:lnTo>
                  <a:lnTo>
                    <a:pt x="2491" y="6"/>
                  </a:lnTo>
                  <a:lnTo>
                    <a:pt x="2457" y="4"/>
                  </a:lnTo>
                  <a:lnTo>
                    <a:pt x="2424" y="3"/>
                  </a:lnTo>
                  <a:lnTo>
                    <a:pt x="2390" y="2"/>
                  </a:lnTo>
                  <a:lnTo>
                    <a:pt x="2357" y="2"/>
                  </a:lnTo>
                  <a:lnTo>
                    <a:pt x="2324" y="0"/>
                  </a:lnTo>
                  <a:lnTo>
                    <a:pt x="2291" y="0"/>
                  </a:lnTo>
                  <a:close/>
                </a:path>
              </a:pathLst>
            </a:custGeom>
            <a:solidFill>
              <a:srgbClr val="ED750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Freeform 350"/>
            <p:cNvSpPr>
              <a:spLocks/>
            </p:cNvSpPr>
            <p:nvPr userDrawn="1"/>
          </p:nvSpPr>
          <p:spPr bwMode="auto">
            <a:xfrm>
              <a:off x="3166" y="842"/>
              <a:ext cx="784" cy="357"/>
            </a:xfrm>
            <a:custGeom>
              <a:avLst/>
              <a:gdLst/>
              <a:ahLst/>
              <a:cxnLst>
                <a:cxn ang="0">
                  <a:pos x="1742" y="0"/>
                </a:cxn>
                <a:cxn ang="0">
                  <a:pos x="1641" y="2"/>
                </a:cxn>
                <a:cxn ang="0">
                  <a:pos x="1541" y="7"/>
                </a:cxn>
                <a:cxn ang="0">
                  <a:pos x="1440" y="14"/>
                </a:cxn>
                <a:cxn ang="0">
                  <a:pos x="1341" y="25"/>
                </a:cxn>
                <a:cxn ang="0">
                  <a:pos x="1241" y="36"/>
                </a:cxn>
                <a:cxn ang="0">
                  <a:pos x="1140" y="52"/>
                </a:cxn>
                <a:cxn ang="0">
                  <a:pos x="1041" y="69"/>
                </a:cxn>
                <a:cxn ang="0">
                  <a:pos x="919" y="127"/>
                </a:cxn>
                <a:cxn ang="0">
                  <a:pos x="780" y="229"/>
                </a:cxn>
                <a:cxn ang="0">
                  <a:pos x="645" y="336"/>
                </a:cxn>
                <a:cxn ang="0">
                  <a:pos x="517" y="448"/>
                </a:cxn>
                <a:cxn ang="0">
                  <a:pos x="393" y="564"/>
                </a:cxn>
                <a:cxn ang="0">
                  <a:pos x="274" y="686"/>
                </a:cxn>
                <a:cxn ang="0">
                  <a:pos x="161" y="813"/>
                </a:cxn>
                <a:cxn ang="0">
                  <a:pos x="53" y="943"/>
                </a:cxn>
                <a:cxn ang="0">
                  <a:pos x="65" y="1003"/>
                </a:cxn>
                <a:cxn ang="0">
                  <a:pos x="195" y="990"/>
                </a:cxn>
                <a:cxn ang="0">
                  <a:pos x="326" y="982"/>
                </a:cxn>
                <a:cxn ang="0">
                  <a:pos x="456" y="978"/>
                </a:cxn>
                <a:cxn ang="0">
                  <a:pos x="576" y="978"/>
                </a:cxn>
                <a:cxn ang="0">
                  <a:pos x="688" y="981"/>
                </a:cxn>
                <a:cxn ang="0">
                  <a:pos x="798" y="986"/>
                </a:cxn>
                <a:cxn ang="0">
                  <a:pos x="909" y="995"/>
                </a:cxn>
                <a:cxn ang="0">
                  <a:pos x="1019" y="1007"/>
                </a:cxn>
                <a:cxn ang="0">
                  <a:pos x="1129" y="1022"/>
                </a:cxn>
                <a:cxn ang="0">
                  <a:pos x="1238" y="1039"/>
                </a:cxn>
                <a:cxn ang="0">
                  <a:pos x="1347" y="1061"/>
                </a:cxn>
                <a:cxn ang="0">
                  <a:pos x="1451" y="998"/>
                </a:cxn>
                <a:cxn ang="0">
                  <a:pos x="1553" y="854"/>
                </a:cxn>
                <a:cxn ang="0">
                  <a:pos x="1661" y="714"/>
                </a:cxn>
                <a:cxn ang="0">
                  <a:pos x="1773" y="579"/>
                </a:cxn>
                <a:cxn ang="0">
                  <a:pos x="1893" y="450"/>
                </a:cxn>
                <a:cxn ang="0">
                  <a:pos x="2017" y="325"/>
                </a:cxn>
                <a:cxn ang="0">
                  <a:pos x="2147" y="206"/>
                </a:cxn>
                <a:cxn ang="0">
                  <a:pos x="2281" y="92"/>
                </a:cxn>
                <a:cxn ang="0">
                  <a:pos x="2350" y="38"/>
                </a:cxn>
                <a:cxn ang="0">
                  <a:pos x="2211" y="20"/>
                </a:cxn>
                <a:cxn ang="0">
                  <a:pos x="2072" y="8"/>
                </a:cxn>
                <a:cxn ang="0">
                  <a:pos x="1932" y="2"/>
                </a:cxn>
                <a:cxn ang="0">
                  <a:pos x="1791" y="0"/>
                </a:cxn>
              </a:cxnLst>
              <a:rect l="0" t="0" r="r" b="b"/>
              <a:pathLst>
                <a:path w="2350" h="1072">
                  <a:moveTo>
                    <a:pt x="1791" y="0"/>
                  </a:moveTo>
                  <a:lnTo>
                    <a:pt x="1742" y="0"/>
                  </a:lnTo>
                  <a:lnTo>
                    <a:pt x="1691" y="1"/>
                  </a:lnTo>
                  <a:lnTo>
                    <a:pt x="1641" y="2"/>
                  </a:lnTo>
                  <a:lnTo>
                    <a:pt x="1592" y="4"/>
                  </a:lnTo>
                  <a:lnTo>
                    <a:pt x="1541" y="7"/>
                  </a:lnTo>
                  <a:lnTo>
                    <a:pt x="1491" y="11"/>
                  </a:lnTo>
                  <a:lnTo>
                    <a:pt x="1440" y="14"/>
                  </a:lnTo>
                  <a:lnTo>
                    <a:pt x="1391" y="19"/>
                  </a:lnTo>
                  <a:lnTo>
                    <a:pt x="1341" y="25"/>
                  </a:lnTo>
                  <a:lnTo>
                    <a:pt x="1290" y="30"/>
                  </a:lnTo>
                  <a:lnTo>
                    <a:pt x="1241" y="36"/>
                  </a:lnTo>
                  <a:lnTo>
                    <a:pt x="1190" y="43"/>
                  </a:lnTo>
                  <a:lnTo>
                    <a:pt x="1140" y="52"/>
                  </a:lnTo>
                  <a:lnTo>
                    <a:pt x="1090" y="59"/>
                  </a:lnTo>
                  <a:lnTo>
                    <a:pt x="1041" y="69"/>
                  </a:lnTo>
                  <a:lnTo>
                    <a:pt x="991" y="79"/>
                  </a:lnTo>
                  <a:lnTo>
                    <a:pt x="919" y="127"/>
                  </a:lnTo>
                  <a:lnTo>
                    <a:pt x="848" y="177"/>
                  </a:lnTo>
                  <a:lnTo>
                    <a:pt x="780" y="229"/>
                  </a:lnTo>
                  <a:lnTo>
                    <a:pt x="712" y="282"/>
                  </a:lnTo>
                  <a:lnTo>
                    <a:pt x="645" y="336"/>
                  </a:lnTo>
                  <a:lnTo>
                    <a:pt x="581" y="391"/>
                  </a:lnTo>
                  <a:lnTo>
                    <a:pt x="517" y="448"/>
                  </a:lnTo>
                  <a:lnTo>
                    <a:pt x="454" y="505"/>
                  </a:lnTo>
                  <a:lnTo>
                    <a:pt x="393" y="564"/>
                  </a:lnTo>
                  <a:lnTo>
                    <a:pt x="332" y="625"/>
                  </a:lnTo>
                  <a:lnTo>
                    <a:pt x="274" y="686"/>
                  </a:lnTo>
                  <a:lnTo>
                    <a:pt x="217" y="749"/>
                  </a:lnTo>
                  <a:lnTo>
                    <a:pt x="161" y="813"/>
                  </a:lnTo>
                  <a:lnTo>
                    <a:pt x="105" y="877"/>
                  </a:lnTo>
                  <a:lnTo>
                    <a:pt x="53" y="943"/>
                  </a:lnTo>
                  <a:lnTo>
                    <a:pt x="0" y="1010"/>
                  </a:lnTo>
                  <a:lnTo>
                    <a:pt x="65" y="1003"/>
                  </a:lnTo>
                  <a:lnTo>
                    <a:pt x="130" y="996"/>
                  </a:lnTo>
                  <a:lnTo>
                    <a:pt x="195" y="990"/>
                  </a:lnTo>
                  <a:lnTo>
                    <a:pt x="260" y="985"/>
                  </a:lnTo>
                  <a:lnTo>
                    <a:pt x="326" y="982"/>
                  </a:lnTo>
                  <a:lnTo>
                    <a:pt x="391" y="979"/>
                  </a:lnTo>
                  <a:lnTo>
                    <a:pt x="456" y="978"/>
                  </a:lnTo>
                  <a:lnTo>
                    <a:pt x="521" y="977"/>
                  </a:lnTo>
                  <a:lnTo>
                    <a:pt x="576" y="978"/>
                  </a:lnTo>
                  <a:lnTo>
                    <a:pt x="632" y="979"/>
                  </a:lnTo>
                  <a:lnTo>
                    <a:pt x="688" y="981"/>
                  </a:lnTo>
                  <a:lnTo>
                    <a:pt x="743" y="983"/>
                  </a:lnTo>
                  <a:lnTo>
                    <a:pt x="798" y="986"/>
                  </a:lnTo>
                  <a:lnTo>
                    <a:pt x="854" y="991"/>
                  </a:lnTo>
                  <a:lnTo>
                    <a:pt x="909" y="995"/>
                  </a:lnTo>
                  <a:lnTo>
                    <a:pt x="964" y="1000"/>
                  </a:lnTo>
                  <a:lnTo>
                    <a:pt x="1019" y="1007"/>
                  </a:lnTo>
                  <a:lnTo>
                    <a:pt x="1074" y="1015"/>
                  </a:lnTo>
                  <a:lnTo>
                    <a:pt x="1129" y="1022"/>
                  </a:lnTo>
                  <a:lnTo>
                    <a:pt x="1184" y="1031"/>
                  </a:lnTo>
                  <a:lnTo>
                    <a:pt x="1238" y="1039"/>
                  </a:lnTo>
                  <a:lnTo>
                    <a:pt x="1293" y="1050"/>
                  </a:lnTo>
                  <a:lnTo>
                    <a:pt x="1347" y="1061"/>
                  </a:lnTo>
                  <a:lnTo>
                    <a:pt x="1403" y="1072"/>
                  </a:lnTo>
                  <a:lnTo>
                    <a:pt x="1451" y="998"/>
                  </a:lnTo>
                  <a:lnTo>
                    <a:pt x="1501" y="925"/>
                  </a:lnTo>
                  <a:lnTo>
                    <a:pt x="1553" y="854"/>
                  </a:lnTo>
                  <a:lnTo>
                    <a:pt x="1606" y="784"/>
                  </a:lnTo>
                  <a:lnTo>
                    <a:pt x="1661" y="714"/>
                  </a:lnTo>
                  <a:lnTo>
                    <a:pt x="1716" y="646"/>
                  </a:lnTo>
                  <a:lnTo>
                    <a:pt x="1773" y="579"/>
                  </a:lnTo>
                  <a:lnTo>
                    <a:pt x="1832" y="514"/>
                  </a:lnTo>
                  <a:lnTo>
                    <a:pt x="1893" y="450"/>
                  </a:lnTo>
                  <a:lnTo>
                    <a:pt x="1954" y="386"/>
                  </a:lnTo>
                  <a:lnTo>
                    <a:pt x="2017" y="325"/>
                  </a:lnTo>
                  <a:lnTo>
                    <a:pt x="2081" y="264"/>
                  </a:lnTo>
                  <a:lnTo>
                    <a:pt x="2147" y="206"/>
                  </a:lnTo>
                  <a:lnTo>
                    <a:pt x="2213" y="148"/>
                  </a:lnTo>
                  <a:lnTo>
                    <a:pt x="2281" y="92"/>
                  </a:lnTo>
                  <a:lnTo>
                    <a:pt x="2350" y="38"/>
                  </a:lnTo>
                  <a:lnTo>
                    <a:pt x="2350" y="38"/>
                  </a:lnTo>
                  <a:lnTo>
                    <a:pt x="2281" y="28"/>
                  </a:lnTo>
                  <a:lnTo>
                    <a:pt x="2211" y="20"/>
                  </a:lnTo>
                  <a:lnTo>
                    <a:pt x="2141" y="14"/>
                  </a:lnTo>
                  <a:lnTo>
                    <a:pt x="2072" y="8"/>
                  </a:lnTo>
                  <a:lnTo>
                    <a:pt x="2002" y="4"/>
                  </a:lnTo>
                  <a:lnTo>
                    <a:pt x="1932" y="2"/>
                  </a:lnTo>
                  <a:lnTo>
                    <a:pt x="1862" y="0"/>
                  </a:lnTo>
                  <a:lnTo>
                    <a:pt x="1791" y="0"/>
                  </a:lnTo>
                  <a:close/>
                </a:path>
              </a:pathLst>
            </a:custGeom>
            <a:solidFill>
              <a:srgbClr val="ED540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Freeform 351"/>
            <p:cNvSpPr>
              <a:spLocks/>
            </p:cNvSpPr>
            <p:nvPr userDrawn="1"/>
          </p:nvSpPr>
          <p:spPr bwMode="auto">
            <a:xfrm>
              <a:off x="3921" y="1223"/>
              <a:ext cx="274" cy="169"/>
            </a:xfrm>
            <a:custGeom>
              <a:avLst/>
              <a:gdLst/>
              <a:ahLst/>
              <a:cxnLst>
                <a:cxn ang="0">
                  <a:pos x="821" y="0"/>
                </a:cxn>
                <a:cxn ang="0">
                  <a:pos x="769" y="8"/>
                </a:cxn>
                <a:cxn ang="0">
                  <a:pos x="716" y="16"/>
                </a:cxn>
                <a:cxn ang="0">
                  <a:pos x="665" y="26"/>
                </a:cxn>
                <a:cxn ang="0">
                  <a:pos x="613" y="36"/>
                </a:cxn>
                <a:cxn ang="0">
                  <a:pos x="561" y="46"/>
                </a:cxn>
                <a:cxn ang="0">
                  <a:pos x="508" y="58"/>
                </a:cxn>
                <a:cxn ang="0">
                  <a:pos x="456" y="71"/>
                </a:cxn>
                <a:cxn ang="0">
                  <a:pos x="404" y="85"/>
                </a:cxn>
                <a:cxn ang="0">
                  <a:pos x="353" y="99"/>
                </a:cxn>
                <a:cxn ang="0">
                  <a:pos x="301" y="114"/>
                </a:cxn>
                <a:cxn ang="0">
                  <a:pos x="250" y="130"/>
                </a:cxn>
                <a:cxn ang="0">
                  <a:pos x="199" y="147"/>
                </a:cxn>
                <a:cxn ang="0">
                  <a:pos x="148" y="164"/>
                </a:cxn>
                <a:cxn ang="0">
                  <a:pos x="99" y="181"/>
                </a:cxn>
                <a:cxn ang="0">
                  <a:pos x="49" y="201"/>
                </a:cxn>
                <a:cxn ang="0">
                  <a:pos x="0" y="220"/>
                </a:cxn>
                <a:cxn ang="0">
                  <a:pos x="67" y="252"/>
                </a:cxn>
                <a:cxn ang="0">
                  <a:pos x="133" y="285"/>
                </a:cxn>
                <a:cxn ang="0">
                  <a:pos x="198" y="318"/>
                </a:cxn>
                <a:cxn ang="0">
                  <a:pos x="263" y="354"/>
                </a:cxn>
                <a:cxn ang="0">
                  <a:pos x="328" y="391"/>
                </a:cxn>
                <a:cxn ang="0">
                  <a:pos x="391" y="429"/>
                </a:cxn>
                <a:cxn ang="0">
                  <a:pos x="455" y="467"/>
                </a:cxn>
                <a:cxn ang="0">
                  <a:pos x="518" y="508"/>
                </a:cxn>
                <a:cxn ang="0">
                  <a:pos x="552" y="441"/>
                </a:cxn>
                <a:cxn ang="0">
                  <a:pos x="587" y="377"/>
                </a:cxn>
                <a:cxn ang="0">
                  <a:pos x="624" y="312"/>
                </a:cxn>
                <a:cxn ang="0">
                  <a:pos x="661" y="247"/>
                </a:cxn>
                <a:cxn ang="0">
                  <a:pos x="699" y="185"/>
                </a:cxn>
                <a:cxn ang="0">
                  <a:pos x="739" y="122"/>
                </a:cxn>
                <a:cxn ang="0">
                  <a:pos x="779" y="60"/>
                </a:cxn>
                <a:cxn ang="0">
                  <a:pos x="821" y="0"/>
                </a:cxn>
              </a:cxnLst>
              <a:rect l="0" t="0" r="r" b="b"/>
              <a:pathLst>
                <a:path w="821" h="508">
                  <a:moveTo>
                    <a:pt x="821" y="0"/>
                  </a:moveTo>
                  <a:lnTo>
                    <a:pt x="769" y="8"/>
                  </a:lnTo>
                  <a:lnTo>
                    <a:pt x="716" y="16"/>
                  </a:lnTo>
                  <a:lnTo>
                    <a:pt x="665" y="26"/>
                  </a:lnTo>
                  <a:lnTo>
                    <a:pt x="613" y="36"/>
                  </a:lnTo>
                  <a:lnTo>
                    <a:pt x="561" y="46"/>
                  </a:lnTo>
                  <a:lnTo>
                    <a:pt x="508" y="58"/>
                  </a:lnTo>
                  <a:lnTo>
                    <a:pt x="456" y="71"/>
                  </a:lnTo>
                  <a:lnTo>
                    <a:pt x="404" y="85"/>
                  </a:lnTo>
                  <a:lnTo>
                    <a:pt x="353" y="99"/>
                  </a:lnTo>
                  <a:lnTo>
                    <a:pt x="301" y="114"/>
                  </a:lnTo>
                  <a:lnTo>
                    <a:pt x="250" y="130"/>
                  </a:lnTo>
                  <a:lnTo>
                    <a:pt x="199" y="147"/>
                  </a:lnTo>
                  <a:lnTo>
                    <a:pt x="148" y="164"/>
                  </a:lnTo>
                  <a:lnTo>
                    <a:pt x="99" y="181"/>
                  </a:lnTo>
                  <a:lnTo>
                    <a:pt x="49" y="201"/>
                  </a:lnTo>
                  <a:lnTo>
                    <a:pt x="0" y="220"/>
                  </a:lnTo>
                  <a:lnTo>
                    <a:pt x="67" y="252"/>
                  </a:lnTo>
                  <a:lnTo>
                    <a:pt x="133" y="285"/>
                  </a:lnTo>
                  <a:lnTo>
                    <a:pt x="198" y="318"/>
                  </a:lnTo>
                  <a:lnTo>
                    <a:pt x="263" y="354"/>
                  </a:lnTo>
                  <a:lnTo>
                    <a:pt x="328" y="391"/>
                  </a:lnTo>
                  <a:lnTo>
                    <a:pt x="391" y="429"/>
                  </a:lnTo>
                  <a:lnTo>
                    <a:pt x="455" y="467"/>
                  </a:lnTo>
                  <a:lnTo>
                    <a:pt x="518" y="508"/>
                  </a:lnTo>
                  <a:lnTo>
                    <a:pt x="552" y="441"/>
                  </a:lnTo>
                  <a:lnTo>
                    <a:pt x="587" y="377"/>
                  </a:lnTo>
                  <a:lnTo>
                    <a:pt x="624" y="312"/>
                  </a:lnTo>
                  <a:lnTo>
                    <a:pt x="661" y="247"/>
                  </a:lnTo>
                  <a:lnTo>
                    <a:pt x="699" y="185"/>
                  </a:lnTo>
                  <a:lnTo>
                    <a:pt x="739" y="122"/>
                  </a:lnTo>
                  <a:lnTo>
                    <a:pt x="779" y="60"/>
                  </a:lnTo>
                  <a:lnTo>
                    <a:pt x="821" y="0"/>
                  </a:lnTo>
                  <a:close/>
                </a:path>
              </a:pathLst>
            </a:custGeom>
            <a:solidFill>
              <a:srgbClr val="ED540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Freeform 352"/>
            <p:cNvSpPr>
              <a:spLocks/>
            </p:cNvSpPr>
            <p:nvPr userDrawn="1"/>
          </p:nvSpPr>
          <p:spPr bwMode="auto">
            <a:xfrm>
              <a:off x="3950" y="640"/>
              <a:ext cx="840" cy="355"/>
            </a:xfrm>
            <a:custGeom>
              <a:avLst/>
              <a:gdLst/>
              <a:ahLst/>
              <a:cxnLst>
                <a:cxn ang="0">
                  <a:pos x="1116" y="29"/>
                </a:cxn>
                <a:cxn ang="0">
                  <a:pos x="955" y="91"/>
                </a:cxn>
                <a:cxn ang="0">
                  <a:pos x="798" y="160"/>
                </a:cxn>
                <a:cxn ang="0">
                  <a:pos x="644" y="234"/>
                </a:cxn>
                <a:cxn ang="0">
                  <a:pos x="494" y="315"/>
                </a:cxn>
                <a:cxn ang="0">
                  <a:pos x="349" y="402"/>
                </a:cxn>
                <a:cxn ang="0">
                  <a:pos x="206" y="495"/>
                </a:cxn>
                <a:cxn ang="0">
                  <a:pos x="68" y="593"/>
                </a:cxn>
                <a:cxn ang="0">
                  <a:pos x="87" y="658"/>
                </a:cxn>
                <a:cxn ang="0">
                  <a:pos x="261" y="689"/>
                </a:cxn>
                <a:cxn ang="0">
                  <a:pos x="433" y="727"/>
                </a:cxn>
                <a:cxn ang="0">
                  <a:pos x="602" y="773"/>
                </a:cxn>
                <a:cxn ang="0">
                  <a:pos x="771" y="826"/>
                </a:cxn>
                <a:cxn ang="0">
                  <a:pos x="936" y="885"/>
                </a:cxn>
                <a:cxn ang="0">
                  <a:pos x="1099" y="953"/>
                </a:cxn>
                <a:cxn ang="0">
                  <a:pos x="1259" y="1027"/>
                </a:cxn>
                <a:cxn ang="0">
                  <a:pos x="1404" y="1007"/>
                </a:cxn>
                <a:cxn ang="0">
                  <a:pos x="1540" y="895"/>
                </a:cxn>
                <a:cxn ang="0">
                  <a:pos x="1680" y="788"/>
                </a:cxn>
                <a:cxn ang="0">
                  <a:pos x="1824" y="687"/>
                </a:cxn>
                <a:cxn ang="0">
                  <a:pos x="1973" y="593"/>
                </a:cxn>
                <a:cxn ang="0">
                  <a:pos x="2125" y="504"/>
                </a:cxn>
                <a:cxn ang="0">
                  <a:pos x="2281" y="422"/>
                </a:cxn>
                <a:cxn ang="0">
                  <a:pos x="2440" y="348"/>
                </a:cxn>
                <a:cxn ang="0">
                  <a:pos x="2443" y="281"/>
                </a:cxn>
                <a:cxn ang="0">
                  <a:pos x="2284" y="221"/>
                </a:cxn>
                <a:cxn ang="0">
                  <a:pos x="2122" y="169"/>
                </a:cxn>
                <a:cxn ang="0">
                  <a:pos x="1959" y="122"/>
                </a:cxn>
                <a:cxn ang="0">
                  <a:pos x="1792" y="83"/>
                </a:cxn>
                <a:cxn ang="0">
                  <a:pos x="1625" y="51"/>
                </a:cxn>
                <a:cxn ang="0">
                  <a:pos x="1454" y="25"/>
                </a:cxn>
                <a:cxn ang="0">
                  <a:pos x="1284" y="7"/>
                </a:cxn>
              </a:cxnLst>
              <a:rect l="0" t="0" r="r" b="b"/>
              <a:pathLst>
                <a:path w="2521" h="1067">
                  <a:moveTo>
                    <a:pt x="1197" y="0"/>
                  </a:moveTo>
                  <a:lnTo>
                    <a:pt x="1116" y="29"/>
                  </a:lnTo>
                  <a:lnTo>
                    <a:pt x="1035" y="59"/>
                  </a:lnTo>
                  <a:lnTo>
                    <a:pt x="955" y="91"/>
                  </a:lnTo>
                  <a:lnTo>
                    <a:pt x="877" y="124"/>
                  </a:lnTo>
                  <a:lnTo>
                    <a:pt x="798" y="160"/>
                  </a:lnTo>
                  <a:lnTo>
                    <a:pt x="721" y="197"/>
                  </a:lnTo>
                  <a:lnTo>
                    <a:pt x="644" y="234"/>
                  </a:lnTo>
                  <a:lnTo>
                    <a:pt x="569" y="274"/>
                  </a:lnTo>
                  <a:lnTo>
                    <a:pt x="494" y="315"/>
                  </a:lnTo>
                  <a:lnTo>
                    <a:pt x="421" y="359"/>
                  </a:lnTo>
                  <a:lnTo>
                    <a:pt x="349" y="402"/>
                  </a:lnTo>
                  <a:lnTo>
                    <a:pt x="276" y="448"/>
                  </a:lnTo>
                  <a:lnTo>
                    <a:pt x="206" y="495"/>
                  </a:lnTo>
                  <a:lnTo>
                    <a:pt x="136" y="543"/>
                  </a:lnTo>
                  <a:lnTo>
                    <a:pt x="68" y="593"/>
                  </a:lnTo>
                  <a:lnTo>
                    <a:pt x="0" y="645"/>
                  </a:lnTo>
                  <a:lnTo>
                    <a:pt x="87" y="658"/>
                  </a:lnTo>
                  <a:lnTo>
                    <a:pt x="175" y="672"/>
                  </a:lnTo>
                  <a:lnTo>
                    <a:pt x="261" y="689"/>
                  </a:lnTo>
                  <a:lnTo>
                    <a:pt x="346" y="707"/>
                  </a:lnTo>
                  <a:lnTo>
                    <a:pt x="433" y="727"/>
                  </a:lnTo>
                  <a:lnTo>
                    <a:pt x="518" y="749"/>
                  </a:lnTo>
                  <a:lnTo>
                    <a:pt x="602" y="773"/>
                  </a:lnTo>
                  <a:lnTo>
                    <a:pt x="687" y="798"/>
                  </a:lnTo>
                  <a:lnTo>
                    <a:pt x="771" y="826"/>
                  </a:lnTo>
                  <a:lnTo>
                    <a:pt x="854" y="855"/>
                  </a:lnTo>
                  <a:lnTo>
                    <a:pt x="936" y="885"/>
                  </a:lnTo>
                  <a:lnTo>
                    <a:pt x="1018" y="919"/>
                  </a:lnTo>
                  <a:lnTo>
                    <a:pt x="1099" y="953"/>
                  </a:lnTo>
                  <a:lnTo>
                    <a:pt x="1179" y="989"/>
                  </a:lnTo>
                  <a:lnTo>
                    <a:pt x="1259" y="1027"/>
                  </a:lnTo>
                  <a:lnTo>
                    <a:pt x="1338" y="1067"/>
                  </a:lnTo>
                  <a:lnTo>
                    <a:pt x="1404" y="1007"/>
                  </a:lnTo>
                  <a:lnTo>
                    <a:pt x="1472" y="950"/>
                  </a:lnTo>
                  <a:lnTo>
                    <a:pt x="1540" y="895"/>
                  </a:lnTo>
                  <a:lnTo>
                    <a:pt x="1609" y="841"/>
                  </a:lnTo>
                  <a:lnTo>
                    <a:pt x="1680" y="788"/>
                  </a:lnTo>
                  <a:lnTo>
                    <a:pt x="1751" y="736"/>
                  </a:lnTo>
                  <a:lnTo>
                    <a:pt x="1824" y="687"/>
                  </a:lnTo>
                  <a:lnTo>
                    <a:pt x="1898" y="639"/>
                  </a:lnTo>
                  <a:lnTo>
                    <a:pt x="1973" y="593"/>
                  </a:lnTo>
                  <a:lnTo>
                    <a:pt x="2048" y="547"/>
                  </a:lnTo>
                  <a:lnTo>
                    <a:pt x="2125" y="504"/>
                  </a:lnTo>
                  <a:lnTo>
                    <a:pt x="2203" y="462"/>
                  </a:lnTo>
                  <a:lnTo>
                    <a:pt x="2281" y="422"/>
                  </a:lnTo>
                  <a:lnTo>
                    <a:pt x="2361" y="384"/>
                  </a:lnTo>
                  <a:lnTo>
                    <a:pt x="2440" y="348"/>
                  </a:lnTo>
                  <a:lnTo>
                    <a:pt x="2521" y="312"/>
                  </a:lnTo>
                  <a:lnTo>
                    <a:pt x="2443" y="281"/>
                  </a:lnTo>
                  <a:lnTo>
                    <a:pt x="2364" y="251"/>
                  </a:lnTo>
                  <a:lnTo>
                    <a:pt x="2284" y="221"/>
                  </a:lnTo>
                  <a:lnTo>
                    <a:pt x="2203" y="194"/>
                  </a:lnTo>
                  <a:lnTo>
                    <a:pt x="2122" y="169"/>
                  </a:lnTo>
                  <a:lnTo>
                    <a:pt x="2041" y="145"/>
                  </a:lnTo>
                  <a:lnTo>
                    <a:pt x="1959" y="122"/>
                  </a:lnTo>
                  <a:lnTo>
                    <a:pt x="1876" y="102"/>
                  </a:lnTo>
                  <a:lnTo>
                    <a:pt x="1792" y="83"/>
                  </a:lnTo>
                  <a:lnTo>
                    <a:pt x="1708" y="66"/>
                  </a:lnTo>
                  <a:lnTo>
                    <a:pt x="1625" y="51"/>
                  </a:lnTo>
                  <a:lnTo>
                    <a:pt x="1540" y="37"/>
                  </a:lnTo>
                  <a:lnTo>
                    <a:pt x="1454" y="25"/>
                  </a:lnTo>
                  <a:lnTo>
                    <a:pt x="1369" y="15"/>
                  </a:lnTo>
                  <a:lnTo>
                    <a:pt x="1284" y="7"/>
                  </a:lnTo>
                  <a:lnTo>
                    <a:pt x="1197" y="0"/>
                  </a:lnTo>
                  <a:close/>
                </a:path>
              </a:pathLst>
            </a:custGeom>
            <a:solidFill>
              <a:srgbClr val="ED540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Freeform 353"/>
            <p:cNvSpPr>
              <a:spLocks noEditPoints="1"/>
            </p:cNvSpPr>
            <p:nvPr userDrawn="1"/>
          </p:nvSpPr>
          <p:spPr bwMode="auto">
            <a:xfrm>
              <a:off x="4425" y="1163"/>
              <a:ext cx="731" cy="485"/>
            </a:xfrm>
            <a:custGeom>
              <a:avLst/>
              <a:gdLst/>
              <a:ahLst/>
              <a:cxnLst>
                <a:cxn ang="0">
                  <a:pos x="1410" y="97"/>
                </a:cxn>
                <a:cxn ang="0">
                  <a:pos x="1250" y="250"/>
                </a:cxn>
                <a:cxn ang="0">
                  <a:pos x="1096" y="412"/>
                </a:cxn>
                <a:cxn ang="0">
                  <a:pos x="1293" y="337"/>
                </a:cxn>
                <a:cxn ang="0">
                  <a:pos x="1495" y="274"/>
                </a:cxn>
                <a:cxn ang="0">
                  <a:pos x="1700" y="222"/>
                </a:cxn>
                <a:cxn ang="0">
                  <a:pos x="1910" y="184"/>
                </a:cxn>
                <a:cxn ang="0">
                  <a:pos x="2121" y="160"/>
                </a:cxn>
                <a:cxn ang="0">
                  <a:pos x="2030" y="103"/>
                </a:cxn>
                <a:cxn ang="0">
                  <a:pos x="1905" y="70"/>
                </a:cxn>
                <a:cxn ang="0">
                  <a:pos x="1779" y="42"/>
                </a:cxn>
                <a:cxn ang="0">
                  <a:pos x="1651" y="19"/>
                </a:cxn>
                <a:cxn ang="0">
                  <a:pos x="1521" y="0"/>
                </a:cxn>
                <a:cxn ang="0">
                  <a:pos x="586" y="12"/>
                </a:cxn>
                <a:cxn ang="0">
                  <a:pos x="456" y="34"/>
                </a:cxn>
                <a:cxn ang="0">
                  <a:pos x="330" y="60"/>
                </a:cxn>
                <a:cxn ang="0">
                  <a:pos x="204" y="92"/>
                </a:cxn>
                <a:cxn ang="0">
                  <a:pos x="0" y="154"/>
                </a:cxn>
                <a:cxn ang="0">
                  <a:pos x="213" y="175"/>
                </a:cxn>
                <a:cxn ang="0">
                  <a:pos x="424" y="208"/>
                </a:cxn>
                <a:cxn ang="0">
                  <a:pos x="630" y="256"/>
                </a:cxn>
                <a:cxn ang="0">
                  <a:pos x="833" y="314"/>
                </a:cxn>
                <a:cxn ang="0">
                  <a:pos x="1032" y="386"/>
                </a:cxn>
                <a:cxn ang="0">
                  <a:pos x="963" y="472"/>
                </a:cxn>
                <a:cxn ang="0">
                  <a:pos x="768" y="571"/>
                </a:cxn>
                <a:cxn ang="0">
                  <a:pos x="580" y="683"/>
                </a:cxn>
                <a:cxn ang="0">
                  <a:pos x="399" y="806"/>
                </a:cxn>
                <a:cxn ang="0">
                  <a:pos x="226" y="941"/>
                </a:cxn>
                <a:cxn ang="0">
                  <a:pos x="158" y="1059"/>
                </a:cxn>
                <a:cxn ang="0">
                  <a:pos x="281" y="1128"/>
                </a:cxn>
                <a:cxn ang="0">
                  <a:pos x="401" y="1201"/>
                </a:cxn>
                <a:cxn ang="0">
                  <a:pos x="519" y="1281"/>
                </a:cxn>
                <a:cxn ang="0">
                  <a:pos x="633" y="1365"/>
                </a:cxn>
                <a:cxn ang="0">
                  <a:pos x="744" y="1455"/>
                </a:cxn>
                <a:cxn ang="0">
                  <a:pos x="875" y="1442"/>
                </a:cxn>
                <a:cxn ang="0">
                  <a:pos x="1008" y="1434"/>
                </a:cxn>
                <a:cxn ang="0">
                  <a:pos x="1141" y="1433"/>
                </a:cxn>
                <a:cxn ang="0">
                  <a:pos x="1274" y="1439"/>
                </a:cxn>
                <a:cxn ang="0">
                  <a:pos x="1405" y="1450"/>
                </a:cxn>
                <a:cxn ang="0">
                  <a:pos x="1522" y="1394"/>
                </a:cxn>
                <a:cxn ang="0">
                  <a:pos x="1635" y="1308"/>
                </a:cxn>
                <a:cxn ang="0">
                  <a:pos x="1752" y="1227"/>
                </a:cxn>
                <a:cxn ang="0">
                  <a:pos x="1871" y="1152"/>
                </a:cxn>
                <a:cxn ang="0">
                  <a:pos x="1994" y="1081"/>
                </a:cxn>
                <a:cxn ang="0">
                  <a:pos x="2022" y="989"/>
                </a:cxn>
                <a:cxn ang="0">
                  <a:pos x="1851" y="849"/>
                </a:cxn>
                <a:cxn ang="0">
                  <a:pos x="1674" y="722"/>
                </a:cxn>
                <a:cxn ang="0">
                  <a:pos x="1489" y="606"/>
                </a:cxn>
                <a:cxn ang="0">
                  <a:pos x="1295" y="504"/>
                </a:cxn>
                <a:cxn ang="0">
                  <a:pos x="1096" y="412"/>
                </a:cxn>
                <a:cxn ang="0">
                  <a:pos x="995" y="303"/>
                </a:cxn>
                <a:cxn ang="0">
                  <a:pos x="837" y="147"/>
                </a:cxn>
                <a:cxn ang="0">
                  <a:pos x="672" y="0"/>
                </a:cxn>
              </a:cxnLst>
              <a:rect l="0" t="0" r="r" b="b"/>
              <a:pathLst>
                <a:path w="2194" h="1455">
                  <a:moveTo>
                    <a:pt x="1521" y="0"/>
                  </a:moveTo>
                  <a:lnTo>
                    <a:pt x="1465" y="48"/>
                  </a:lnTo>
                  <a:lnTo>
                    <a:pt x="1410" y="97"/>
                  </a:lnTo>
                  <a:lnTo>
                    <a:pt x="1356" y="147"/>
                  </a:lnTo>
                  <a:lnTo>
                    <a:pt x="1302" y="197"/>
                  </a:lnTo>
                  <a:lnTo>
                    <a:pt x="1250" y="250"/>
                  </a:lnTo>
                  <a:lnTo>
                    <a:pt x="1198" y="303"/>
                  </a:lnTo>
                  <a:lnTo>
                    <a:pt x="1146" y="357"/>
                  </a:lnTo>
                  <a:lnTo>
                    <a:pt x="1096" y="412"/>
                  </a:lnTo>
                  <a:lnTo>
                    <a:pt x="1161" y="386"/>
                  </a:lnTo>
                  <a:lnTo>
                    <a:pt x="1227" y="360"/>
                  </a:lnTo>
                  <a:lnTo>
                    <a:pt x="1293" y="337"/>
                  </a:lnTo>
                  <a:lnTo>
                    <a:pt x="1360" y="314"/>
                  </a:lnTo>
                  <a:lnTo>
                    <a:pt x="1427" y="293"/>
                  </a:lnTo>
                  <a:lnTo>
                    <a:pt x="1495" y="274"/>
                  </a:lnTo>
                  <a:lnTo>
                    <a:pt x="1563" y="256"/>
                  </a:lnTo>
                  <a:lnTo>
                    <a:pt x="1631" y="238"/>
                  </a:lnTo>
                  <a:lnTo>
                    <a:pt x="1700" y="222"/>
                  </a:lnTo>
                  <a:lnTo>
                    <a:pt x="1769" y="208"/>
                  </a:lnTo>
                  <a:lnTo>
                    <a:pt x="1840" y="196"/>
                  </a:lnTo>
                  <a:lnTo>
                    <a:pt x="1910" y="184"/>
                  </a:lnTo>
                  <a:lnTo>
                    <a:pt x="1980" y="175"/>
                  </a:lnTo>
                  <a:lnTo>
                    <a:pt x="2051" y="166"/>
                  </a:lnTo>
                  <a:lnTo>
                    <a:pt x="2121" y="160"/>
                  </a:lnTo>
                  <a:lnTo>
                    <a:pt x="2194" y="154"/>
                  </a:lnTo>
                  <a:lnTo>
                    <a:pt x="2112" y="127"/>
                  </a:lnTo>
                  <a:lnTo>
                    <a:pt x="2030" y="103"/>
                  </a:lnTo>
                  <a:lnTo>
                    <a:pt x="1989" y="92"/>
                  </a:lnTo>
                  <a:lnTo>
                    <a:pt x="1948" y="81"/>
                  </a:lnTo>
                  <a:lnTo>
                    <a:pt x="1905" y="70"/>
                  </a:lnTo>
                  <a:lnTo>
                    <a:pt x="1863" y="60"/>
                  </a:lnTo>
                  <a:lnTo>
                    <a:pt x="1821" y="52"/>
                  </a:lnTo>
                  <a:lnTo>
                    <a:pt x="1779" y="42"/>
                  </a:lnTo>
                  <a:lnTo>
                    <a:pt x="1737" y="34"/>
                  </a:lnTo>
                  <a:lnTo>
                    <a:pt x="1694" y="26"/>
                  </a:lnTo>
                  <a:lnTo>
                    <a:pt x="1651" y="19"/>
                  </a:lnTo>
                  <a:lnTo>
                    <a:pt x="1607" y="12"/>
                  </a:lnTo>
                  <a:lnTo>
                    <a:pt x="1564" y="6"/>
                  </a:lnTo>
                  <a:lnTo>
                    <a:pt x="1521" y="0"/>
                  </a:lnTo>
                  <a:close/>
                  <a:moveTo>
                    <a:pt x="672" y="0"/>
                  </a:moveTo>
                  <a:lnTo>
                    <a:pt x="629" y="6"/>
                  </a:lnTo>
                  <a:lnTo>
                    <a:pt x="586" y="12"/>
                  </a:lnTo>
                  <a:lnTo>
                    <a:pt x="542" y="19"/>
                  </a:lnTo>
                  <a:lnTo>
                    <a:pt x="499" y="26"/>
                  </a:lnTo>
                  <a:lnTo>
                    <a:pt x="456" y="34"/>
                  </a:lnTo>
                  <a:lnTo>
                    <a:pt x="414" y="42"/>
                  </a:lnTo>
                  <a:lnTo>
                    <a:pt x="372" y="51"/>
                  </a:lnTo>
                  <a:lnTo>
                    <a:pt x="330" y="60"/>
                  </a:lnTo>
                  <a:lnTo>
                    <a:pt x="288" y="70"/>
                  </a:lnTo>
                  <a:lnTo>
                    <a:pt x="245" y="81"/>
                  </a:lnTo>
                  <a:lnTo>
                    <a:pt x="204" y="92"/>
                  </a:lnTo>
                  <a:lnTo>
                    <a:pt x="163" y="103"/>
                  </a:lnTo>
                  <a:lnTo>
                    <a:pt x="81" y="127"/>
                  </a:lnTo>
                  <a:lnTo>
                    <a:pt x="0" y="154"/>
                  </a:lnTo>
                  <a:lnTo>
                    <a:pt x="72" y="160"/>
                  </a:lnTo>
                  <a:lnTo>
                    <a:pt x="142" y="166"/>
                  </a:lnTo>
                  <a:lnTo>
                    <a:pt x="213" y="175"/>
                  </a:lnTo>
                  <a:lnTo>
                    <a:pt x="283" y="184"/>
                  </a:lnTo>
                  <a:lnTo>
                    <a:pt x="353" y="195"/>
                  </a:lnTo>
                  <a:lnTo>
                    <a:pt x="424" y="208"/>
                  </a:lnTo>
                  <a:lnTo>
                    <a:pt x="493" y="222"/>
                  </a:lnTo>
                  <a:lnTo>
                    <a:pt x="562" y="238"/>
                  </a:lnTo>
                  <a:lnTo>
                    <a:pt x="630" y="256"/>
                  </a:lnTo>
                  <a:lnTo>
                    <a:pt x="698" y="274"/>
                  </a:lnTo>
                  <a:lnTo>
                    <a:pt x="766" y="293"/>
                  </a:lnTo>
                  <a:lnTo>
                    <a:pt x="833" y="314"/>
                  </a:lnTo>
                  <a:lnTo>
                    <a:pt x="900" y="337"/>
                  </a:lnTo>
                  <a:lnTo>
                    <a:pt x="966" y="360"/>
                  </a:lnTo>
                  <a:lnTo>
                    <a:pt x="1032" y="386"/>
                  </a:lnTo>
                  <a:lnTo>
                    <a:pt x="1096" y="412"/>
                  </a:lnTo>
                  <a:lnTo>
                    <a:pt x="1030" y="441"/>
                  </a:lnTo>
                  <a:lnTo>
                    <a:pt x="963" y="472"/>
                  </a:lnTo>
                  <a:lnTo>
                    <a:pt x="898" y="504"/>
                  </a:lnTo>
                  <a:lnTo>
                    <a:pt x="832" y="536"/>
                  </a:lnTo>
                  <a:lnTo>
                    <a:pt x="768" y="571"/>
                  </a:lnTo>
                  <a:lnTo>
                    <a:pt x="704" y="606"/>
                  </a:lnTo>
                  <a:lnTo>
                    <a:pt x="642" y="644"/>
                  </a:lnTo>
                  <a:lnTo>
                    <a:pt x="580" y="683"/>
                  </a:lnTo>
                  <a:lnTo>
                    <a:pt x="519" y="722"/>
                  </a:lnTo>
                  <a:lnTo>
                    <a:pt x="458" y="764"/>
                  </a:lnTo>
                  <a:lnTo>
                    <a:pt x="399" y="806"/>
                  </a:lnTo>
                  <a:lnTo>
                    <a:pt x="340" y="849"/>
                  </a:lnTo>
                  <a:lnTo>
                    <a:pt x="283" y="895"/>
                  </a:lnTo>
                  <a:lnTo>
                    <a:pt x="226" y="941"/>
                  </a:lnTo>
                  <a:lnTo>
                    <a:pt x="171" y="989"/>
                  </a:lnTo>
                  <a:lnTo>
                    <a:pt x="116" y="1037"/>
                  </a:lnTo>
                  <a:lnTo>
                    <a:pt x="158" y="1059"/>
                  </a:lnTo>
                  <a:lnTo>
                    <a:pt x="199" y="1081"/>
                  </a:lnTo>
                  <a:lnTo>
                    <a:pt x="240" y="1104"/>
                  </a:lnTo>
                  <a:lnTo>
                    <a:pt x="281" y="1128"/>
                  </a:lnTo>
                  <a:lnTo>
                    <a:pt x="321" y="1152"/>
                  </a:lnTo>
                  <a:lnTo>
                    <a:pt x="362" y="1176"/>
                  </a:lnTo>
                  <a:lnTo>
                    <a:pt x="401" y="1201"/>
                  </a:lnTo>
                  <a:lnTo>
                    <a:pt x="441" y="1227"/>
                  </a:lnTo>
                  <a:lnTo>
                    <a:pt x="480" y="1254"/>
                  </a:lnTo>
                  <a:lnTo>
                    <a:pt x="519" y="1281"/>
                  </a:lnTo>
                  <a:lnTo>
                    <a:pt x="558" y="1308"/>
                  </a:lnTo>
                  <a:lnTo>
                    <a:pt x="595" y="1337"/>
                  </a:lnTo>
                  <a:lnTo>
                    <a:pt x="633" y="1365"/>
                  </a:lnTo>
                  <a:lnTo>
                    <a:pt x="671" y="1394"/>
                  </a:lnTo>
                  <a:lnTo>
                    <a:pt x="708" y="1425"/>
                  </a:lnTo>
                  <a:lnTo>
                    <a:pt x="744" y="1455"/>
                  </a:lnTo>
                  <a:lnTo>
                    <a:pt x="789" y="1450"/>
                  </a:lnTo>
                  <a:lnTo>
                    <a:pt x="832" y="1445"/>
                  </a:lnTo>
                  <a:lnTo>
                    <a:pt x="875" y="1442"/>
                  </a:lnTo>
                  <a:lnTo>
                    <a:pt x="919" y="1439"/>
                  </a:lnTo>
                  <a:lnTo>
                    <a:pt x="964" y="1437"/>
                  </a:lnTo>
                  <a:lnTo>
                    <a:pt x="1008" y="1434"/>
                  </a:lnTo>
                  <a:lnTo>
                    <a:pt x="1052" y="1433"/>
                  </a:lnTo>
                  <a:lnTo>
                    <a:pt x="1096" y="1433"/>
                  </a:lnTo>
                  <a:lnTo>
                    <a:pt x="1141" y="1433"/>
                  </a:lnTo>
                  <a:lnTo>
                    <a:pt x="1185" y="1434"/>
                  </a:lnTo>
                  <a:lnTo>
                    <a:pt x="1229" y="1437"/>
                  </a:lnTo>
                  <a:lnTo>
                    <a:pt x="1274" y="1439"/>
                  </a:lnTo>
                  <a:lnTo>
                    <a:pt x="1318" y="1442"/>
                  </a:lnTo>
                  <a:lnTo>
                    <a:pt x="1361" y="1445"/>
                  </a:lnTo>
                  <a:lnTo>
                    <a:pt x="1405" y="1450"/>
                  </a:lnTo>
                  <a:lnTo>
                    <a:pt x="1449" y="1455"/>
                  </a:lnTo>
                  <a:lnTo>
                    <a:pt x="1485" y="1425"/>
                  </a:lnTo>
                  <a:lnTo>
                    <a:pt x="1522" y="1394"/>
                  </a:lnTo>
                  <a:lnTo>
                    <a:pt x="1560" y="1365"/>
                  </a:lnTo>
                  <a:lnTo>
                    <a:pt x="1598" y="1337"/>
                  </a:lnTo>
                  <a:lnTo>
                    <a:pt x="1635" y="1308"/>
                  </a:lnTo>
                  <a:lnTo>
                    <a:pt x="1674" y="1281"/>
                  </a:lnTo>
                  <a:lnTo>
                    <a:pt x="1713" y="1254"/>
                  </a:lnTo>
                  <a:lnTo>
                    <a:pt x="1752" y="1227"/>
                  </a:lnTo>
                  <a:lnTo>
                    <a:pt x="1791" y="1201"/>
                  </a:lnTo>
                  <a:lnTo>
                    <a:pt x="1831" y="1176"/>
                  </a:lnTo>
                  <a:lnTo>
                    <a:pt x="1871" y="1152"/>
                  </a:lnTo>
                  <a:lnTo>
                    <a:pt x="1912" y="1128"/>
                  </a:lnTo>
                  <a:lnTo>
                    <a:pt x="1953" y="1104"/>
                  </a:lnTo>
                  <a:lnTo>
                    <a:pt x="1994" y="1081"/>
                  </a:lnTo>
                  <a:lnTo>
                    <a:pt x="2035" y="1059"/>
                  </a:lnTo>
                  <a:lnTo>
                    <a:pt x="2076" y="1037"/>
                  </a:lnTo>
                  <a:lnTo>
                    <a:pt x="2022" y="989"/>
                  </a:lnTo>
                  <a:lnTo>
                    <a:pt x="1966" y="941"/>
                  </a:lnTo>
                  <a:lnTo>
                    <a:pt x="1910" y="895"/>
                  </a:lnTo>
                  <a:lnTo>
                    <a:pt x="1851" y="849"/>
                  </a:lnTo>
                  <a:lnTo>
                    <a:pt x="1793" y="806"/>
                  </a:lnTo>
                  <a:lnTo>
                    <a:pt x="1734" y="764"/>
                  </a:lnTo>
                  <a:lnTo>
                    <a:pt x="1674" y="722"/>
                  </a:lnTo>
                  <a:lnTo>
                    <a:pt x="1613" y="683"/>
                  </a:lnTo>
                  <a:lnTo>
                    <a:pt x="1551" y="644"/>
                  </a:lnTo>
                  <a:lnTo>
                    <a:pt x="1489" y="606"/>
                  </a:lnTo>
                  <a:lnTo>
                    <a:pt x="1425" y="571"/>
                  </a:lnTo>
                  <a:lnTo>
                    <a:pt x="1360" y="536"/>
                  </a:lnTo>
                  <a:lnTo>
                    <a:pt x="1295" y="504"/>
                  </a:lnTo>
                  <a:lnTo>
                    <a:pt x="1229" y="472"/>
                  </a:lnTo>
                  <a:lnTo>
                    <a:pt x="1163" y="441"/>
                  </a:lnTo>
                  <a:lnTo>
                    <a:pt x="1096" y="412"/>
                  </a:lnTo>
                  <a:lnTo>
                    <a:pt x="1096" y="412"/>
                  </a:lnTo>
                  <a:lnTo>
                    <a:pt x="1046" y="357"/>
                  </a:lnTo>
                  <a:lnTo>
                    <a:pt x="995" y="303"/>
                  </a:lnTo>
                  <a:lnTo>
                    <a:pt x="943" y="250"/>
                  </a:lnTo>
                  <a:lnTo>
                    <a:pt x="890" y="197"/>
                  </a:lnTo>
                  <a:lnTo>
                    <a:pt x="837" y="147"/>
                  </a:lnTo>
                  <a:lnTo>
                    <a:pt x="783" y="97"/>
                  </a:lnTo>
                  <a:lnTo>
                    <a:pt x="728" y="4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rgbClr val="ED750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Freeform 354"/>
            <p:cNvSpPr>
              <a:spLocks/>
            </p:cNvSpPr>
            <p:nvPr userDrawn="1"/>
          </p:nvSpPr>
          <p:spPr bwMode="auto">
            <a:xfrm>
              <a:off x="4094" y="1215"/>
              <a:ext cx="696" cy="294"/>
            </a:xfrm>
            <a:custGeom>
              <a:avLst/>
              <a:gdLst/>
              <a:ahLst/>
              <a:cxnLst>
                <a:cxn ang="0">
                  <a:pos x="924" y="24"/>
                </a:cxn>
                <a:cxn ang="0">
                  <a:pos x="791" y="75"/>
                </a:cxn>
                <a:cxn ang="0">
                  <a:pos x="661" y="132"/>
                </a:cxn>
                <a:cxn ang="0">
                  <a:pos x="533" y="193"/>
                </a:cxn>
                <a:cxn ang="0">
                  <a:pos x="409" y="260"/>
                </a:cxn>
                <a:cxn ang="0">
                  <a:pos x="288" y="333"/>
                </a:cxn>
                <a:cxn ang="0">
                  <a:pos x="170" y="409"/>
                </a:cxn>
                <a:cxn ang="0">
                  <a:pos x="56" y="491"/>
                </a:cxn>
                <a:cxn ang="0">
                  <a:pos x="72" y="544"/>
                </a:cxn>
                <a:cxn ang="0">
                  <a:pos x="216" y="570"/>
                </a:cxn>
                <a:cxn ang="0">
                  <a:pos x="358" y="601"/>
                </a:cxn>
                <a:cxn ang="0">
                  <a:pos x="499" y="639"/>
                </a:cxn>
                <a:cxn ang="0">
                  <a:pos x="638" y="683"/>
                </a:cxn>
                <a:cxn ang="0">
                  <a:pos x="775" y="733"/>
                </a:cxn>
                <a:cxn ang="0">
                  <a:pos x="910" y="788"/>
                </a:cxn>
                <a:cxn ang="0">
                  <a:pos x="1043" y="850"/>
                </a:cxn>
                <a:cxn ang="0">
                  <a:pos x="1163" y="835"/>
                </a:cxn>
                <a:cxn ang="0">
                  <a:pos x="1275" y="741"/>
                </a:cxn>
                <a:cxn ang="0">
                  <a:pos x="1391" y="652"/>
                </a:cxn>
                <a:cxn ang="0">
                  <a:pos x="1511" y="568"/>
                </a:cxn>
                <a:cxn ang="0">
                  <a:pos x="1634" y="490"/>
                </a:cxn>
                <a:cxn ang="0">
                  <a:pos x="1760" y="417"/>
                </a:cxn>
                <a:cxn ang="0">
                  <a:pos x="1890" y="350"/>
                </a:cxn>
                <a:cxn ang="0">
                  <a:pos x="2022" y="287"/>
                </a:cxn>
                <a:cxn ang="0">
                  <a:pos x="2024" y="232"/>
                </a:cxn>
                <a:cxn ang="0">
                  <a:pos x="1892" y="183"/>
                </a:cxn>
                <a:cxn ang="0">
                  <a:pos x="1758" y="139"/>
                </a:cxn>
                <a:cxn ang="0">
                  <a:pos x="1622" y="102"/>
                </a:cxn>
                <a:cxn ang="0">
                  <a:pos x="1485" y="68"/>
                </a:cxn>
                <a:cxn ang="0">
                  <a:pos x="1345" y="41"/>
                </a:cxn>
                <a:cxn ang="0">
                  <a:pos x="1205" y="21"/>
                </a:cxn>
                <a:cxn ang="0">
                  <a:pos x="1064" y="6"/>
                </a:cxn>
              </a:cxnLst>
              <a:rect l="0" t="0" r="r" b="b"/>
              <a:pathLst>
                <a:path w="2088" h="883">
                  <a:moveTo>
                    <a:pt x="992" y="0"/>
                  </a:moveTo>
                  <a:lnTo>
                    <a:pt x="924" y="24"/>
                  </a:lnTo>
                  <a:lnTo>
                    <a:pt x="857" y="49"/>
                  </a:lnTo>
                  <a:lnTo>
                    <a:pt x="791" y="75"/>
                  </a:lnTo>
                  <a:lnTo>
                    <a:pt x="726" y="103"/>
                  </a:lnTo>
                  <a:lnTo>
                    <a:pt x="661" y="132"/>
                  </a:lnTo>
                  <a:lnTo>
                    <a:pt x="597" y="162"/>
                  </a:lnTo>
                  <a:lnTo>
                    <a:pt x="533" y="193"/>
                  </a:lnTo>
                  <a:lnTo>
                    <a:pt x="471" y="227"/>
                  </a:lnTo>
                  <a:lnTo>
                    <a:pt x="409" y="260"/>
                  </a:lnTo>
                  <a:lnTo>
                    <a:pt x="349" y="296"/>
                  </a:lnTo>
                  <a:lnTo>
                    <a:pt x="288" y="333"/>
                  </a:lnTo>
                  <a:lnTo>
                    <a:pt x="229" y="370"/>
                  </a:lnTo>
                  <a:lnTo>
                    <a:pt x="170" y="409"/>
                  </a:lnTo>
                  <a:lnTo>
                    <a:pt x="112" y="449"/>
                  </a:lnTo>
                  <a:lnTo>
                    <a:pt x="56" y="491"/>
                  </a:lnTo>
                  <a:lnTo>
                    <a:pt x="0" y="533"/>
                  </a:lnTo>
                  <a:lnTo>
                    <a:pt x="72" y="544"/>
                  </a:lnTo>
                  <a:lnTo>
                    <a:pt x="144" y="556"/>
                  </a:lnTo>
                  <a:lnTo>
                    <a:pt x="216" y="570"/>
                  </a:lnTo>
                  <a:lnTo>
                    <a:pt x="287" y="585"/>
                  </a:lnTo>
                  <a:lnTo>
                    <a:pt x="358" y="601"/>
                  </a:lnTo>
                  <a:lnTo>
                    <a:pt x="429" y="620"/>
                  </a:lnTo>
                  <a:lnTo>
                    <a:pt x="499" y="639"/>
                  </a:lnTo>
                  <a:lnTo>
                    <a:pt x="569" y="661"/>
                  </a:lnTo>
                  <a:lnTo>
                    <a:pt x="638" y="683"/>
                  </a:lnTo>
                  <a:lnTo>
                    <a:pt x="706" y="707"/>
                  </a:lnTo>
                  <a:lnTo>
                    <a:pt x="775" y="733"/>
                  </a:lnTo>
                  <a:lnTo>
                    <a:pt x="843" y="760"/>
                  </a:lnTo>
                  <a:lnTo>
                    <a:pt x="910" y="788"/>
                  </a:lnTo>
                  <a:lnTo>
                    <a:pt x="977" y="818"/>
                  </a:lnTo>
                  <a:lnTo>
                    <a:pt x="1043" y="850"/>
                  </a:lnTo>
                  <a:lnTo>
                    <a:pt x="1108" y="883"/>
                  </a:lnTo>
                  <a:lnTo>
                    <a:pt x="1163" y="835"/>
                  </a:lnTo>
                  <a:lnTo>
                    <a:pt x="1218" y="787"/>
                  </a:lnTo>
                  <a:lnTo>
                    <a:pt x="1275" y="741"/>
                  </a:lnTo>
                  <a:lnTo>
                    <a:pt x="1332" y="695"/>
                  </a:lnTo>
                  <a:lnTo>
                    <a:pt x="1391" y="652"/>
                  </a:lnTo>
                  <a:lnTo>
                    <a:pt x="1450" y="610"/>
                  </a:lnTo>
                  <a:lnTo>
                    <a:pt x="1511" y="568"/>
                  </a:lnTo>
                  <a:lnTo>
                    <a:pt x="1572" y="529"/>
                  </a:lnTo>
                  <a:lnTo>
                    <a:pt x="1634" y="490"/>
                  </a:lnTo>
                  <a:lnTo>
                    <a:pt x="1696" y="452"/>
                  </a:lnTo>
                  <a:lnTo>
                    <a:pt x="1760" y="417"/>
                  </a:lnTo>
                  <a:lnTo>
                    <a:pt x="1824" y="382"/>
                  </a:lnTo>
                  <a:lnTo>
                    <a:pt x="1890" y="350"/>
                  </a:lnTo>
                  <a:lnTo>
                    <a:pt x="1955" y="318"/>
                  </a:lnTo>
                  <a:lnTo>
                    <a:pt x="2022" y="287"/>
                  </a:lnTo>
                  <a:lnTo>
                    <a:pt x="2088" y="258"/>
                  </a:lnTo>
                  <a:lnTo>
                    <a:pt x="2024" y="232"/>
                  </a:lnTo>
                  <a:lnTo>
                    <a:pt x="1958" y="206"/>
                  </a:lnTo>
                  <a:lnTo>
                    <a:pt x="1892" y="183"/>
                  </a:lnTo>
                  <a:lnTo>
                    <a:pt x="1825" y="160"/>
                  </a:lnTo>
                  <a:lnTo>
                    <a:pt x="1758" y="139"/>
                  </a:lnTo>
                  <a:lnTo>
                    <a:pt x="1690" y="120"/>
                  </a:lnTo>
                  <a:lnTo>
                    <a:pt x="1622" y="102"/>
                  </a:lnTo>
                  <a:lnTo>
                    <a:pt x="1554" y="84"/>
                  </a:lnTo>
                  <a:lnTo>
                    <a:pt x="1485" y="68"/>
                  </a:lnTo>
                  <a:lnTo>
                    <a:pt x="1416" y="54"/>
                  </a:lnTo>
                  <a:lnTo>
                    <a:pt x="1345" y="41"/>
                  </a:lnTo>
                  <a:lnTo>
                    <a:pt x="1275" y="30"/>
                  </a:lnTo>
                  <a:lnTo>
                    <a:pt x="1205" y="21"/>
                  </a:lnTo>
                  <a:lnTo>
                    <a:pt x="1134" y="12"/>
                  </a:lnTo>
                  <a:lnTo>
                    <a:pt x="1064" y="6"/>
                  </a:lnTo>
                  <a:lnTo>
                    <a:pt x="992" y="0"/>
                  </a:lnTo>
                  <a:close/>
                </a:path>
              </a:pathLst>
            </a:custGeom>
            <a:solidFill>
              <a:srgbClr val="ED540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Freeform 355"/>
            <p:cNvSpPr>
              <a:spLocks/>
            </p:cNvSpPr>
            <p:nvPr userDrawn="1"/>
          </p:nvSpPr>
          <p:spPr bwMode="auto">
            <a:xfrm>
              <a:off x="4673" y="1641"/>
              <a:ext cx="235" cy="121"/>
            </a:xfrm>
            <a:custGeom>
              <a:avLst/>
              <a:gdLst/>
              <a:ahLst/>
              <a:cxnLst>
                <a:cxn ang="0">
                  <a:pos x="352" y="0"/>
                </a:cxn>
                <a:cxn ang="0">
                  <a:pos x="308" y="0"/>
                </a:cxn>
                <a:cxn ang="0">
                  <a:pos x="264" y="1"/>
                </a:cxn>
                <a:cxn ang="0">
                  <a:pos x="220" y="4"/>
                </a:cxn>
                <a:cxn ang="0">
                  <a:pos x="175" y="6"/>
                </a:cxn>
                <a:cxn ang="0">
                  <a:pos x="131" y="9"/>
                </a:cxn>
                <a:cxn ang="0">
                  <a:pos x="88" y="12"/>
                </a:cxn>
                <a:cxn ang="0">
                  <a:pos x="45" y="17"/>
                </a:cxn>
                <a:cxn ang="0">
                  <a:pos x="0" y="22"/>
                </a:cxn>
                <a:cxn ang="0">
                  <a:pos x="47" y="62"/>
                </a:cxn>
                <a:cxn ang="0">
                  <a:pos x="93" y="102"/>
                </a:cxn>
                <a:cxn ang="0">
                  <a:pos x="138" y="143"/>
                </a:cxn>
                <a:cxn ang="0">
                  <a:pos x="182" y="186"/>
                </a:cxn>
                <a:cxn ang="0">
                  <a:pos x="226" y="229"/>
                </a:cxn>
                <a:cxn ang="0">
                  <a:pos x="268" y="272"/>
                </a:cxn>
                <a:cxn ang="0">
                  <a:pos x="310" y="318"/>
                </a:cxn>
                <a:cxn ang="0">
                  <a:pos x="352" y="363"/>
                </a:cxn>
                <a:cxn ang="0">
                  <a:pos x="394" y="318"/>
                </a:cxn>
                <a:cxn ang="0">
                  <a:pos x="437" y="272"/>
                </a:cxn>
                <a:cxn ang="0">
                  <a:pos x="479" y="229"/>
                </a:cxn>
                <a:cxn ang="0">
                  <a:pos x="523" y="186"/>
                </a:cxn>
                <a:cxn ang="0">
                  <a:pos x="567" y="143"/>
                </a:cxn>
                <a:cxn ang="0">
                  <a:pos x="612" y="102"/>
                </a:cxn>
                <a:cxn ang="0">
                  <a:pos x="658" y="62"/>
                </a:cxn>
                <a:cxn ang="0">
                  <a:pos x="705" y="22"/>
                </a:cxn>
                <a:cxn ang="0">
                  <a:pos x="661" y="17"/>
                </a:cxn>
                <a:cxn ang="0">
                  <a:pos x="617" y="12"/>
                </a:cxn>
                <a:cxn ang="0">
                  <a:pos x="574" y="9"/>
                </a:cxn>
                <a:cxn ang="0">
                  <a:pos x="530" y="6"/>
                </a:cxn>
                <a:cxn ang="0">
                  <a:pos x="485" y="4"/>
                </a:cxn>
                <a:cxn ang="0">
                  <a:pos x="441" y="1"/>
                </a:cxn>
                <a:cxn ang="0">
                  <a:pos x="397" y="0"/>
                </a:cxn>
                <a:cxn ang="0">
                  <a:pos x="352" y="0"/>
                </a:cxn>
              </a:cxnLst>
              <a:rect l="0" t="0" r="r" b="b"/>
              <a:pathLst>
                <a:path w="705" h="363">
                  <a:moveTo>
                    <a:pt x="352" y="0"/>
                  </a:moveTo>
                  <a:lnTo>
                    <a:pt x="308" y="0"/>
                  </a:lnTo>
                  <a:lnTo>
                    <a:pt x="264" y="1"/>
                  </a:lnTo>
                  <a:lnTo>
                    <a:pt x="220" y="4"/>
                  </a:lnTo>
                  <a:lnTo>
                    <a:pt x="175" y="6"/>
                  </a:lnTo>
                  <a:lnTo>
                    <a:pt x="131" y="9"/>
                  </a:lnTo>
                  <a:lnTo>
                    <a:pt x="88" y="12"/>
                  </a:lnTo>
                  <a:lnTo>
                    <a:pt x="45" y="17"/>
                  </a:lnTo>
                  <a:lnTo>
                    <a:pt x="0" y="22"/>
                  </a:lnTo>
                  <a:lnTo>
                    <a:pt x="47" y="62"/>
                  </a:lnTo>
                  <a:lnTo>
                    <a:pt x="93" y="102"/>
                  </a:lnTo>
                  <a:lnTo>
                    <a:pt x="138" y="143"/>
                  </a:lnTo>
                  <a:lnTo>
                    <a:pt x="182" y="186"/>
                  </a:lnTo>
                  <a:lnTo>
                    <a:pt x="226" y="229"/>
                  </a:lnTo>
                  <a:lnTo>
                    <a:pt x="268" y="272"/>
                  </a:lnTo>
                  <a:lnTo>
                    <a:pt x="310" y="318"/>
                  </a:lnTo>
                  <a:lnTo>
                    <a:pt x="352" y="363"/>
                  </a:lnTo>
                  <a:lnTo>
                    <a:pt x="394" y="318"/>
                  </a:lnTo>
                  <a:lnTo>
                    <a:pt x="437" y="272"/>
                  </a:lnTo>
                  <a:lnTo>
                    <a:pt x="479" y="229"/>
                  </a:lnTo>
                  <a:lnTo>
                    <a:pt x="523" y="186"/>
                  </a:lnTo>
                  <a:lnTo>
                    <a:pt x="567" y="143"/>
                  </a:lnTo>
                  <a:lnTo>
                    <a:pt x="612" y="102"/>
                  </a:lnTo>
                  <a:lnTo>
                    <a:pt x="658" y="62"/>
                  </a:lnTo>
                  <a:lnTo>
                    <a:pt x="705" y="22"/>
                  </a:lnTo>
                  <a:lnTo>
                    <a:pt x="661" y="17"/>
                  </a:lnTo>
                  <a:lnTo>
                    <a:pt x="617" y="12"/>
                  </a:lnTo>
                  <a:lnTo>
                    <a:pt x="574" y="9"/>
                  </a:lnTo>
                  <a:lnTo>
                    <a:pt x="530" y="6"/>
                  </a:lnTo>
                  <a:lnTo>
                    <a:pt x="485" y="4"/>
                  </a:lnTo>
                  <a:lnTo>
                    <a:pt x="441" y="1"/>
                  </a:lnTo>
                  <a:lnTo>
                    <a:pt x="397" y="0"/>
                  </a:lnTo>
                  <a:lnTo>
                    <a:pt x="352" y="0"/>
                  </a:lnTo>
                  <a:close/>
                </a:path>
              </a:pathLst>
            </a:custGeom>
            <a:solidFill>
              <a:srgbClr val="ED540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Freeform 356"/>
            <p:cNvSpPr>
              <a:spLocks/>
            </p:cNvSpPr>
            <p:nvPr userDrawn="1"/>
          </p:nvSpPr>
          <p:spPr bwMode="auto">
            <a:xfrm>
              <a:off x="4649" y="1155"/>
              <a:ext cx="283" cy="146"/>
            </a:xfrm>
            <a:custGeom>
              <a:avLst/>
              <a:gdLst/>
              <a:ahLst/>
              <a:cxnLst>
                <a:cxn ang="0">
                  <a:pos x="424" y="0"/>
                </a:cxn>
                <a:cxn ang="0">
                  <a:pos x="370" y="1"/>
                </a:cxn>
                <a:cxn ang="0">
                  <a:pos x="316" y="2"/>
                </a:cxn>
                <a:cxn ang="0">
                  <a:pos x="264" y="4"/>
                </a:cxn>
                <a:cxn ang="0">
                  <a:pos x="211" y="6"/>
                </a:cxn>
                <a:cxn ang="0">
                  <a:pos x="158" y="11"/>
                </a:cxn>
                <a:cxn ang="0">
                  <a:pos x="105" y="15"/>
                </a:cxn>
                <a:cxn ang="0">
                  <a:pos x="52" y="20"/>
                </a:cxn>
                <a:cxn ang="0">
                  <a:pos x="0" y="26"/>
                </a:cxn>
                <a:cxn ang="0">
                  <a:pos x="56" y="74"/>
                </a:cxn>
                <a:cxn ang="0">
                  <a:pos x="111" y="123"/>
                </a:cxn>
                <a:cxn ang="0">
                  <a:pos x="165" y="173"/>
                </a:cxn>
                <a:cxn ang="0">
                  <a:pos x="218" y="223"/>
                </a:cxn>
                <a:cxn ang="0">
                  <a:pos x="271" y="276"/>
                </a:cxn>
                <a:cxn ang="0">
                  <a:pos x="323" y="329"/>
                </a:cxn>
                <a:cxn ang="0">
                  <a:pos x="374" y="383"/>
                </a:cxn>
                <a:cxn ang="0">
                  <a:pos x="424" y="438"/>
                </a:cxn>
                <a:cxn ang="0">
                  <a:pos x="424" y="438"/>
                </a:cxn>
                <a:cxn ang="0">
                  <a:pos x="474" y="383"/>
                </a:cxn>
                <a:cxn ang="0">
                  <a:pos x="526" y="329"/>
                </a:cxn>
                <a:cxn ang="0">
                  <a:pos x="578" y="276"/>
                </a:cxn>
                <a:cxn ang="0">
                  <a:pos x="630" y="223"/>
                </a:cxn>
                <a:cxn ang="0">
                  <a:pos x="684" y="173"/>
                </a:cxn>
                <a:cxn ang="0">
                  <a:pos x="738" y="123"/>
                </a:cxn>
                <a:cxn ang="0">
                  <a:pos x="793" y="74"/>
                </a:cxn>
                <a:cxn ang="0">
                  <a:pos x="849" y="26"/>
                </a:cxn>
                <a:cxn ang="0">
                  <a:pos x="797" y="20"/>
                </a:cxn>
                <a:cxn ang="0">
                  <a:pos x="744" y="15"/>
                </a:cxn>
                <a:cxn ang="0">
                  <a:pos x="691" y="11"/>
                </a:cxn>
                <a:cxn ang="0">
                  <a:pos x="638" y="6"/>
                </a:cxn>
                <a:cxn ang="0">
                  <a:pos x="585" y="4"/>
                </a:cxn>
                <a:cxn ang="0">
                  <a:pos x="531" y="2"/>
                </a:cxn>
                <a:cxn ang="0">
                  <a:pos x="478" y="1"/>
                </a:cxn>
                <a:cxn ang="0">
                  <a:pos x="424" y="0"/>
                </a:cxn>
              </a:cxnLst>
              <a:rect l="0" t="0" r="r" b="b"/>
              <a:pathLst>
                <a:path w="849" h="438">
                  <a:moveTo>
                    <a:pt x="424" y="0"/>
                  </a:moveTo>
                  <a:lnTo>
                    <a:pt x="370" y="1"/>
                  </a:lnTo>
                  <a:lnTo>
                    <a:pt x="316" y="2"/>
                  </a:lnTo>
                  <a:lnTo>
                    <a:pt x="264" y="4"/>
                  </a:lnTo>
                  <a:lnTo>
                    <a:pt x="211" y="6"/>
                  </a:lnTo>
                  <a:lnTo>
                    <a:pt x="158" y="11"/>
                  </a:lnTo>
                  <a:lnTo>
                    <a:pt x="105" y="15"/>
                  </a:lnTo>
                  <a:lnTo>
                    <a:pt x="52" y="20"/>
                  </a:lnTo>
                  <a:lnTo>
                    <a:pt x="0" y="26"/>
                  </a:lnTo>
                  <a:lnTo>
                    <a:pt x="56" y="74"/>
                  </a:lnTo>
                  <a:lnTo>
                    <a:pt x="111" y="123"/>
                  </a:lnTo>
                  <a:lnTo>
                    <a:pt x="165" y="173"/>
                  </a:lnTo>
                  <a:lnTo>
                    <a:pt x="218" y="223"/>
                  </a:lnTo>
                  <a:lnTo>
                    <a:pt x="271" y="276"/>
                  </a:lnTo>
                  <a:lnTo>
                    <a:pt x="323" y="329"/>
                  </a:lnTo>
                  <a:lnTo>
                    <a:pt x="374" y="383"/>
                  </a:lnTo>
                  <a:lnTo>
                    <a:pt x="424" y="438"/>
                  </a:lnTo>
                  <a:lnTo>
                    <a:pt x="424" y="438"/>
                  </a:lnTo>
                  <a:lnTo>
                    <a:pt x="474" y="383"/>
                  </a:lnTo>
                  <a:lnTo>
                    <a:pt x="526" y="329"/>
                  </a:lnTo>
                  <a:lnTo>
                    <a:pt x="578" y="276"/>
                  </a:lnTo>
                  <a:lnTo>
                    <a:pt x="630" y="223"/>
                  </a:lnTo>
                  <a:lnTo>
                    <a:pt x="684" y="173"/>
                  </a:lnTo>
                  <a:lnTo>
                    <a:pt x="738" y="123"/>
                  </a:lnTo>
                  <a:lnTo>
                    <a:pt x="793" y="74"/>
                  </a:lnTo>
                  <a:lnTo>
                    <a:pt x="849" y="26"/>
                  </a:lnTo>
                  <a:lnTo>
                    <a:pt x="797" y="20"/>
                  </a:lnTo>
                  <a:lnTo>
                    <a:pt x="744" y="15"/>
                  </a:lnTo>
                  <a:lnTo>
                    <a:pt x="691" y="11"/>
                  </a:lnTo>
                  <a:lnTo>
                    <a:pt x="638" y="6"/>
                  </a:lnTo>
                  <a:lnTo>
                    <a:pt x="585" y="4"/>
                  </a:lnTo>
                  <a:lnTo>
                    <a:pt x="531" y="2"/>
                  </a:lnTo>
                  <a:lnTo>
                    <a:pt x="478" y="1"/>
                  </a:lnTo>
                  <a:lnTo>
                    <a:pt x="424" y="0"/>
                  </a:lnTo>
                  <a:close/>
                </a:path>
              </a:pathLst>
            </a:custGeom>
            <a:solidFill>
              <a:srgbClr val="ED540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Freeform 357"/>
            <p:cNvSpPr>
              <a:spLocks/>
            </p:cNvSpPr>
            <p:nvPr userDrawn="1"/>
          </p:nvSpPr>
          <p:spPr bwMode="auto">
            <a:xfrm>
              <a:off x="4790" y="1215"/>
              <a:ext cx="696" cy="294"/>
            </a:xfrm>
            <a:custGeom>
              <a:avLst/>
              <a:gdLst/>
              <a:ahLst/>
              <a:cxnLst>
                <a:cxn ang="0">
                  <a:pos x="1025" y="6"/>
                </a:cxn>
                <a:cxn ang="0">
                  <a:pos x="884" y="21"/>
                </a:cxn>
                <a:cxn ang="0">
                  <a:pos x="744" y="42"/>
                </a:cxn>
                <a:cxn ang="0">
                  <a:pos x="604" y="68"/>
                </a:cxn>
                <a:cxn ang="0">
                  <a:pos x="467" y="102"/>
                </a:cxn>
                <a:cxn ang="0">
                  <a:pos x="331" y="139"/>
                </a:cxn>
                <a:cxn ang="0">
                  <a:pos x="197" y="183"/>
                </a:cxn>
                <a:cxn ang="0">
                  <a:pos x="65" y="232"/>
                </a:cxn>
                <a:cxn ang="0">
                  <a:pos x="67" y="287"/>
                </a:cxn>
                <a:cxn ang="0">
                  <a:pos x="199" y="350"/>
                </a:cxn>
                <a:cxn ang="0">
                  <a:pos x="329" y="417"/>
                </a:cxn>
                <a:cxn ang="0">
                  <a:pos x="455" y="490"/>
                </a:cxn>
                <a:cxn ang="0">
                  <a:pos x="578" y="568"/>
                </a:cxn>
                <a:cxn ang="0">
                  <a:pos x="697" y="652"/>
                </a:cxn>
                <a:cxn ang="0">
                  <a:pos x="814" y="741"/>
                </a:cxn>
                <a:cxn ang="0">
                  <a:pos x="926" y="835"/>
                </a:cxn>
                <a:cxn ang="0">
                  <a:pos x="1046" y="850"/>
                </a:cxn>
                <a:cxn ang="0">
                  <a:pos x="1179" y="789"/>
                </a:cxn>
                <a:cxn ang="0">
                  <a:pos x="1314" y="733"/>
                </a:cxn>
                <a:cxn ang="0">
                  <a:pos x="1451" y="683"/>
                </a:cxn>
                <a:cxn ang="0">
                  <a:pos x="1590" y="639"/>
                </a:cxn>
                <a:cxn ang="0">
                  <a:pos x="1731" y="601"/>
                </a:cxn>
                <a:cxn ang="0">
                  <a:pos x="1873" y="570"/>
                </a:cxn>
                <a:cxn ang="0">
                  <a:pos x="2017" y="544"/>
                </a:cxn>
                <a:cxn ang="0">
                  <a:pos x="2033" y="491"/>
                </a:cxn>
                <a:cxn ang="0">
                  <a:pos x="1919" y="409"/>
                </a:cxn>
                <a:cxn ang="0">
                  <a:pos x="1801" y="333"/>
                </a:cxn>
                <a:cxn ang="0">
                  <a:pos x="1680" y="261"/>
                </a:cxn>
                <a:cxn ang="0">
                  <a:pos x="1556" y="193"/>
                </a:cxn>
                <a:cxn ang="0">
                  <a:pos x="1428" y="132"/>
                </a:cxn>
                <a:cxn ang="0">
                  <a:pos x="1298" y="75"/>
                </a:cxn>
                <a:cxn ang="0">
                  <a:pos x="1165" y="24"/>
                </a:cxn>
              </a:cxnLst>
              <a:rect l="0" t="0" r="r" b="b"/>
              <a:pathLst>
                <a:path w="2089" h="883">
                  <a:moveTo>
                    <a:pt x="1098" y="0"/>
                  </a:moveTo>
                  <a:lnTo>
                    <a:pt x="1025" y="6"/>
                  </a:lnTo>
                  <a:lnTo>
                    <a:pt x="955" y="12"/>
                  </a:lnTo>
                  <a:lnTo>
                    <a:pt x="884" y="21"/>
                  </a:lnTo>
                  <a:lnTo>
                    <a:pt x="814" y="30"/>
                  </a:lnTo>
                  <a:lnTo>
                    <a:pt x="744" y="42"/>
                  </a:lnTo>
                  <a:lnTo>
                    <a:pt x="673" y="54"/>
                  </a:lnTo>
                  <a:lnTo>
                    <a:pt x="604" y="68"/>
                  </a:lnTo>
                  <a:lnTo>
                    <a:pt x="535" y="84"/>
                  </a:lnTo>
                  <a:lnTo>
                    <a:pt x="467" y="102"/>
                  </a:lnTo>
                  <a:lnTo>
                    <a:pt x="399" y="120"/>
                  </a:lnTo>
                  <a:lnTo>
                    <a:pt x="331" y="139"/>
                  </a:lnTo>
                  <a:lnTo>
                    <a:pt x="264" y="160"/>
                  </a:lnTo>
                  <a:lnTo>
                    <a:pt x="197" y="183"/>
                  </a:lnTo>
                  <a:lnTo>
                    <a:pt x="131" y="206"/>
                  </a:lnTo>
                  <a:lnTo>
                    <a:pt x="65" y="232"/>
                  </a:lnTo>
                  <a:lnTo>
                    <a:pt x="0" y="258"/>
                  </a:lnTo>
                  <a:lnTo>
                    <a:pt x="67" y="287"/>
                  </a:lnTo>
                  <a:lnTo>
                    <a:pt x="133" y="318"/>
                  </a:lnTo>
                  <a:lnTo>
                    <a:pt x="199" y="350"/>
                  </a:lnTo>
                  <a:lnTo>
                    <a:pt x="264" y="382"/>
                  </a:lnTo>
                  <a:lnTo>
                    <a:pt x="329" y="417"/>
                  </a:lnTo>
                  <a:lnTo>
                    <a:pt x="393" y="452"/>
                  </a:lnTo>
                  <a:lnTo>
                    <a:pt x="455" y="490"/>
                  </a:lnTo>
                  <a:lnTo>
                    <a:pt x="517" y="529"/>
                  </a:lnTo>
                  <a:lnTo>
                    <a:pt x="578" y="568"/>
                  </a:lnTo>
                  <a:lnTo>
                    <a:pt x="638" y="610"/>
                  </a:lnTo>
                  <a:lnTo>
                    <a:pt x="697" y="652"/>
                  </a:lnTo>
                  <a:lnTo>
                    <a:pt x="755" y="695"/>
                  </a:lnTo>
                  <a:lnTo>
                    <a:pt x="814" y="741"/>
                  </a:lnTo>
                  <a:lnTo>
                    <a:pt x="870" y="787"/>
                  </a:lnTo>
                  <a:lnTo>
                    <a:pt x="926" y="835"/>
                  </a:lnTo>
                  <a:lnTo>
                    <a:pt x="980" y="883"/>
                  </a:lnTo>
                  <a:lnTo>
                    <a:pt x="1046" y="850"/>
                  </a:lnTo>
                  <a:lnTo>
                    <a:pt x="1112" y="818"/>
                  </a:lnTo>
                  <a:lnTo>
                    <a:pt x="1179" y="789"/>
                  </a:lnTo>
                  <a:lnTo>
                    <a:pt x="1246" y="760"/>
                  </a:lnTo>
                  <a:lnTo>
                    <a:pt x="1314" y="733"/>
                  </a:lnTo>
                  <a:lnTo>
                    <a:pt x="1382" y="707"/>
                  </a:lnTo>
                  <a:lnTo>
                    <a:pt x="1451" y="683"/>
                  </a:lnTo>
                  <a:lnTo>
                    <a:pt x="1520" y="661"/>
                  </a:lnTo>
                  <a:lnTo>
                    <a:pt x="1590" y="639"/>
                  </a:lnTo>
                  <a:lnTo>
                    <a:pt x="1660" y="620"/>
                  </a:lnTo>
                  <a:lnTo>
                    <a:pt x="1731" y="601"/>
                  </a:lnTo>
                  <a:lnTo>
                    <a:pt x="1802" y="585"/>
                  </a:lnTo>
                  <a:lnTo>
                    <a:pt x="1873" y="570"/>
                  </a:lnTo>
                  <a:lnTo>
                    <a:pt x="1944" y="556"/>
                  </a:lnTo>
                  <a:lnTo>
                    <a:pt x="2017" y="544"/>
                  </a:lnTo>
                  <a:lnTo>
                    <a:pt x="2089" y="533"/>
                  </a:lnTo>
                  <a:lnTo>
                    <a:pt x="2033" y="491"/>
                  </a:lnTo>
                  <a:lnTo>
                    <a:pt x="1976" y="449"/>
                  </a:lnTo>
                  <a:lnTo>
                    <a:pt x="1919" y="409"/>
                  </a:lnTo>
                  <a:lnTo>
                    <a:pt x="1860" y="370"/>
                  </a:lnTo>
                  <a:lnTo>
                    <a:pt x="1801" y="333"/>
                  </a:lnTo>
                  <a:lnTo>
                    <a:pt x="1740" y="296"/>
                  </a:lnTo>
                  <a:lnTo>
                    <a:pt x="1680" y="261"/>
                  </a:lnTo>
                  <a:lnTo>
                    <a:pt x="1618" y="227"/>
                  </a:lnTo>
                  <a:lnTo>
                    <a:pt x="1556" y="193"/>
                  </a:lnTo>
                  <a:lnTo>
                    <a:pt x="1492" y="162"/>
                  </a:lnTo>
                  <a:lnTo>
                    <a:pt x="1428" y="132"/>
                  </a:lnTo>
                  <a:lnTo>
                    <a:pt x="1363" y="103"/>
                  </a:lnTo>
                  <a:lnTo>
                    <a:pt x="1298" y="75"/>
                  </a:lnTo>
                  <a:lnTo>
                    <a:pt x="1232" y="49"/>
                  </a:lnTo>
                  <a:lnTo>
                    <a:pt x="1165" y="24"/>
                  </a:lnTo>
                  <a:lnTo>
                    <a:pt x="1098" y="0"/>
                  </a:lnTo>
                  <a:close/>
                </a:path>
              </a:pathLst>
            </a:custGeom>
            <a:solidFill>
              <a:srgbClr val="ED540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Freeform 358"/>
            <p:cNvSpPr>
              <a:spLocks/>
            </p:cNvSpPr>
            <p:nvPr userDrawn="1"/>
          </p:nvSpPr>
          <p:spPr bwMode="auto">
            <a:xfrm>
              <a:off x="5061" y="1689"/>
              <a:ext cx="617" cy="452"/>
            </a:xfrm>
            <a:custGeom>
              <a:avLst/>
              <a:gdLst/>
              <a:ahLst/>
              <a:cxnLst>
                <a:cxn ang="0">
                  <a:pos x="233" y="0"/>
                </a:cxn>
                <a:cxn ang="0">
                  <a:pos x="165" y="2"/>
                </a:cxn>
                <a:cxn ang="0">
                  <a:pos x="97" y="5"/>
                </a:cxn>
                <a:cxn ang="0">
                  <a:pos x="263" y="68"/>
                </a:cxn>
                <a:cxn ang="0">
                  <a:pos x="424" y="140"/>
                </a:cxn>
                <a:cxn ang="0">
                  <a:pos x="580" y="221"/>
                </a:cxn>
                <a:cxn ang="0">
                  <a:pos x="729" y="313"/>
                </a:cxn>
                <a:cxn ang="0">
                  <a:pos x="872" y="412"/>
                </a:cxn>
                <a:cxn ang="0">
                  <a:pos x="799" y="466"/>
                </a:cxn>
                <a:cxn ang="0">
                  <a:pos x="622" y="504"/>
                </a:cxn>
                <a:cxn ang="0">
                  <a:pos x="447" y="553"/>
                </a:cxn>
                <a:cxn ang="0">
                  <a:pos x="276" y="613"/>
                </a:cxn>
                <a:cxn ang="0">
                  <a:pos x="109" y="684"/>
                </a:cxn>
                <a:cxn ang="0">
                  <a:pos x="57" y="790"/>
                </a:cxn>
                <a:cxn ang="0">
                  <a:pos x="219" y="960"/>
                </a:cxn>
                <a:cxn ang="0">
                  <a:pos x="294" y="1049"/>
                </a:cxn>
                <a:cxn ang="0">
                  <a:pos x="367" y="1142"/>
                </a:cxn>
                <a:cxn ang="0">
                  <a:pos x="449" y="1211"/>
                </a:cxn>
                <a:cxn ang="0">
                  <a:pos x="556" y="1231"/>
                </a:cxn>
                <a:cxn ang="0">
                  <a:pos x="663" y="1255"/>
                </a:cxn>
                <a:cxn ang="0">
                  <a:pos x="770" y="1285"/>
                </a:cxn>
                <a:cxn ang="0">
                  <a:pos x="874" y="1318"/>
                </a:cxn>
                <a:cxn ang="0">
                  <a:pos x="976" y="1357"/>
                </a:cxn>
                <a:cxn ang="0">
                  <a:pos x="1084" y="1309"/>
                </a:cxn>
                <a:cxn ang="0">
                  <a:pos x="1194" y="1266"/>
                </a:cxn>
                <a:cxn ang="0">
                  <a:pos x="1305" y="1228"/>
                </a:cxn>
                <a:cxn ang="0">
                  <a:pos x="1418" y="1195"/>
                </a:cxn>
                <a:cxn ang="0">
                  <a:pos x="1535" y="1106"/>
                </a:cxn>
                <a:cxn ang="0">
                  <a:pos x="1429" y="960"/>
                </a:cxn>
                <a:cxn ang="0">
                  <a:pos x="1314" y="819"/>
                </a:cxn>
                <a:cxn ang="0">
                  <a:pos x="1190" y="686"/>
                </a:cxn>
                <a:cxn ang="0">
                  <a:pos x="1058" y="563"/>
                </a:cxn>
                <a:cxn ang="0">
                  <a:pos x="919" y="448"/>
                </a:cxn>
                <a:cxn ang="0">
                  <a:pos x="1061" y="432"/>
                </a:cxn>
                <a:cxn ang="0">
                  <a:pos x="1206" y="423"/>
                </a:cxn>
                <a:cxn ang="0">
                  <a:pos x="1371" y="422"/>
                </a:cxn>
                <a:cxn ang="0">
                  <a:pos x="1577" y="435"/>
                </a:cxn>
                <a:cxn ang="0">
                  <a:pos x="1783" y="463"/>
                </a:cxn>
                <a:cxn ang="0">
                  <a:pos x="1732" y="399"/>
                </a:cxn>
                <a:cxn ang="0">
                  <a:pos x="1544" y="297"/>
                </a:cxn>
                <a:cxn ang="0">
                  <a:pos x="1346" y="208"/>
                </a:cxn>
                <a:cxn ang="0">
                  <a:pos x="1183" y="290"/>
                </a:cxn>
                <a:cxn ang="0">
                  <a:pos x="1023" y="381"/>
                </a:cxn>
                <a:cxn ang="0">
                  <a:pos x="891" y="393"/>
                </a:cxn>
                <a:cxn ang="0">
                  <a:pos x="800" y="231"/>
                </a:cxn>
                <a:cxn ang="0">
                  <a:pos x="702" y="77"/>
                </a:cxn>
                <a:cxn ang="0">
                  <a:pos x="570" y="15"/>
                </a:cxn>
                <a:cxn ang="0">
                  <a:pos x="424" y="3"/>
                </a:cxn>
                <a:cxn ang="0">
                  <a:pos x="279" y="0"/>
                </a:cxn>
              </a:cxnLst>
              <a:rect l="0" t="0" r="r" b="b"/>
              <a:pathLst>
                <a:path w="1852" h="1357">
                  <a:moveTo>
                    <a:pt x="279" y="0"/>
                  </a:moveTo>
                  <a:lnTo>
                    <a:pt x="256" y="0"/>
                  </a:lnTo>
                  <a:lnTo>
                    <a:pt x="233" y="0"/>
                  </a:lnTo>
                  <a:lnTo>
                    <a:pt x="210" y="0"/>
                  </a:lnTo>
                  <a:lnTo>
                    <a:pt x="187" y="1"/>
                  </a:lnTo>
                  <a:lnTo>
                    <a:pt x="165" y="2"/>
                  </a:lnTo>
                  <a:lnTo>
                    <a:pt x="142" y="3"/>
                  </a:lnTo>
                  <a:lnTo>
                    <a:pt x="119" y="4"/>
                  </a:lnTo>
                  <a:lnTo>
                    <a:pt x="97" y="5"/>
                  </a:lnTo>
                  <a:lnTo>
                    <a:pt x="153" y="25"/>
                  </a:lnTo>
                  <a:lnTo>
                    <a:pt x="208" y="45"/>
                  </a:lnTo>
                  <a:lnTo>
                    <a:pt x="263" y="68"/>
                  </a:lnTo>
                  <a:lnTo>
                    <a:pt x="317" y="91"/>
                  </a:lnTo>
                  <a:lnTo>
                    <a:pt x="371" y="114"/>
                  </a:lnTo>
                  <a:lnTo>
                    <a:pt x="424" y="140"/>
                  </a:lnTo>
                  <a:lnTo>
                    <a:pt x="476" y="166"/>
                  </a:lnTo>
                  <a:lnTo>
                    <a:pt x="528" y="193"/>
                  </a:lnTo>
                  <a:lnTo>
                    <a:pt x="580" y="221"/>
                  </a:lnTo>
                  <a:lnTo>
                    <a:pt x="630" y="250"/>
                  </a:lnTo>
                  <a:lnTo>
                    <a:pt x="680" y="282"/>
                  </a:lnTo>
                  <a:lnTo>
                    <a:pt x="729" y="313"/>
                  </a:lnTo>
                  <a:lnTo>
                    <a:pt x="777" y="344"/>
                  </a:lnTo>
                  <a:lnTo>
                    <a:pt x="825" y="378"/>
                  </a:lnTo>
                  <a:lnTo>
                    <a:pt x="872" y="412"/>
                  </a:lnTo>
                  <a:lnTo>
                    <a:pt x="919" y="448"/>
                  </a:lnTo>
                  <a:lnTo>
                    <a:pt x="858" y="457"/>
                  </a:lnTo>
                  <a:lnTo>
                    <a:pt x="799" y="466"/>
                  </a:lnTo>
                  <a:lnTo>
                    <a:pt x="739" y="477"/>
                  </a:lnTo>
                  <a:lnTo>
                    <a:pt x="680" y="490"/>
                  </a:lnTo>
                  <a:lnTo>
                    <a:pt x="622" y="504"/>
                  </a:lnTo>
                  <a:lnTo>
                    <a:pt x="563" y="519"/>
                  </a:lnTo>
                  <a:lnTo>
                    <a:pt x="505" y="535"/>
                  </a:lnTo>
                  <a:lnTo>
                    <a:pt x="447" y="553"/>
                  </a:lnTo>
                  <a:lnTo>
                    <a:pt x="389" y="572"/>
                  </a:lnTo>
                  <a:lnTo>
                    <a:pt x="332" y="592"/>
                  </a:lnTo>
                  <a:lnTo>
                    <a:pt x="276" y="613"/>
                  </a:lnTo>
                  <a:lnTo>
                    <a:pt x="220" y="636"/>
                  </a:lnTo>
                  <a:lnTo>
                    <a:pt x="164" y="660"/>
                  </a:lnTo>
                  <a:lnTo>
                    <a:pt x="109" y="684"/>
                  </a:lnTo>
                  <a:lnTo>
                    <a:pt x="55" y="710"/>
                  </a:lnTo>
                  <a:lnTo>
                    <a:pt x="0" y="737"/>
                  </a:lnTo>
                  <a:lnTo>
                    <a:pt x="57" y="790"/>
                  </a:lnTo>
                  <a:lnTo>
                    <a:pt x="112" y="845"/>
                  </a:lnTo>
                  <a:lnTo>
                    <a:pt x="166" y="901"/>
                  </a:lnTo>
                  <a:lnTo>
                    <a:pt x="219" y="960"/>
                  </a:lnTo>
                  <a:lnTo>
                    <a:pt x="245" y="989"/>
                  </a:lnTo>
                  <a:lnTo>
                    <a:pt x="270" y="1019"/>
                  </a:lnTo>
                  <a:lnTo>
                    <a:pt x="294" y="1049"/>
                  </a:lnTo>
                  <a:lnTo>
                    <a:pt x="319" y="1079"/>
                  </a:lnTo>
                  <a:lnTo>
                    <a:pt x="343" y="1111"/>
                  </a:lnTo>
                  <a:lnTo>
                    <a:pt x="367" y="1142"/>
                  </a:lnTo>
                  <a:lnTo>
                    <a:pt x="391" y="1174"/>
                  </a:lnTo>
                  <a:lnTo>
                    <a:pt x="413" y="1207"/>
                  </a:lnTo>
                  <a:lnTo>
                    <a:pt x="449" y="1211"/>
                  </a:lnTo>
                  <a:lnTo>
                    <a:pt x="484" y="1218"/>
                  </a:lnTo>
                  <a:lnTo>
                    <a:pt x="520" y="1224"/>
                  </a:lnTo>
                  <a:lnTo>
                    <a:pt x="556" y="1231"/>
                  </a:lnTo>
                  <a:lnTo>
                    <a:pt x="591" y="1238"/>
                  </a:lnTo>
                  <a:lnTo>
                    <a:pt x="627" y="1247"/>
                  </a:lnTo>
                  <a:lnTo>
                    <a:pt x="663" y="1255"/>
                  </a:lnTo>
                  <a:lnTo>
                    <a:pt x="698" y="1264"/>
                  </a:lnTo>
                  <a:lnTo>
                    <a:pt x="734" y="1274"/>
                  </a:lnTo>
                  <a:lnTo>
                    <a:pt x="770" y="1285"/>
                  </a:lnTo>
                  <a:lnTo>
                    <a:pt x="805" y="1295"/>
                  </a:lnTo>
                  <a:lnTo>
                    <a:pt x="840" y="1306"/>
                  </a:lnTo>
                  <a:lnTo>
                    <a:pt x="874" y="1318"/>
                  </a:lnTo>
                  <a:lnTo>
                    <a:pt x="909" y="1331"/>
                  </a:lnTo>
                  <a:lnTo>
                    <a:pt x="942" y="1344"/>
                  </a:lnTo>
                  <a:lnTo>
                    <a:pt x="976" y="1357"/>
                  </a:lnTo>
                  <a:lnTo>
                    <a:pt x="1012" y="1341"/>
                  </a:lnTo>
                  <a:lnTo>
                    <a:pt x="1048" y="1324"/>
                  </a:lnTo>
                  <a:lnTo>
                    <a:pt x="1084" y="1309"/>
                  </a:lnTo>
                  <a:lnTo>
                    <a:pt x="1121" y="1294"/>
                  </a:lnTo>
                  <a:lnTo>
                    <a:pt x="1157" y="1280"/>
                  </a:lnTo>
                  <a:lnTo>
                    <a:pt x="1194" y="1266"/>
                  </a:lnTo>
                  <a:lnTo>
                    <a:pt x="1231" y="1253"/>
                  </a:lnTo>
                  <a:lnTo>
                    <a:pt x="1267" y="1240"/>
                  </a:lnTo>
                  <a:lnTo>
                    <a:pt x="1305" y="1228"/>
                  </a:lnTo>
                  <a:lnTo>
                    <a:pt x="1342" y="1217"/>
                  </a:lnTo>
                  <a:lnTo>
                    <a:pt x="1380" y="1205"/>
                  </a:lnTo>
                  <a:lnTo>
                    <a:pt x="1418" y="1195"/>
                  </a:lnTo>
                  <a:lnTo>
                    <a:pt x="1493" y="1174"/>
                  </a:lnTo>
                  <a:lnTo>
                    <a:pt x="1569" y="1157"/>
                  </a:lnTo>
                  <a:lnTo>
                    <a:pt x="1535" y="1106"/>
                  </a:lnTo>
                  <a:lnTo>
                    <a:pt x="1501" y="1057"/>
                  </a:lnTo>
                  <a:lnTo>
                    <a:pt x="1466" y="1007"/>
                  </a:lnTo>
                  <a:lnTo>
                    <a:pt x="1429" y="960"/>
                  </a:lnTo>
                  <a:lnTo>
                    <a:pt x="1392" y="912"/>
                  </a:lnTo>
                  <a:lnTo>
                    <a:pt x="1354" y="865"/>
                  </a:lnTo>
                  <a:lnTo>
                    <a:pt x="1314" y="819"/>
                  </a:lnTo>
                  <a:lnTo>
                    <a:pt x="1274" y="774"/>
                  </a:lnTo>
                  <a:lnTo>
                    <a:pt x="1233" y="730"/>
                  </a:lnTo>
                  <a:lnTo>
                    <a:pt x="1190" y="686"/>
                  </a:lnTo>
                  <a:lnTo>
                    <a:pt x="1148" y="644"/>
                  </a:lnTo>
                  <a:lnTo>
                    <a:pt x="1103" y="603"/>
                  </a:lnTo>
                  <a:lnTo>
                    <a:pt x="1058" y="563"/>
                  </a:lnTo>
                  <a:lnTo>
                    <a:pt x="1013" y="523"/>
                  </a:lnTo>
                  <a:lnTo>
                    <a:pt x="966" y="485"/>
                  </a:lnTo>
                  <a:lnTo>
                    <a:pt x="919" y="448"/>
                  </a:lnTo>
                  <a:lnTo>
                    <a:pt x="966" y="441"/>
                  </a:lnTo>
                  <a:lnTo>
                    <a:pt x="1014" y="436"/>
                  </a:lnTo>
                  <a:lnTo>
                    <a:pt x="1061" y="432"/>
                  </a:lnTo>
                  <a:lnTo>
                    <a:pt x="1110" y="427"/>
                  </a:lnTo>
                  <a:lnTo>
                    <a:pt x="1157" y="425"/>
                  </a:lnTo>
                  <a:lnTo>
                    <a:pt x="1206" y="423"/>
                  </a:lnTo>
                  <a:lnTo>
                    <a:pt x="1253" y="422"/>
                  </a:lnTo>
                  <a:lnTo>
                    <a:pt x="1302" y="421"/>
                  </a:lnTo>
                  <a:lnTo>
                    <a:pt x="1371" y="422"/>
                  </a:lnTo>
                  <a:lnTo>
                    <a:pt x="1439" y="424"/>
                  </a:lnTo>
                  <a:lnTo>
                    <a:pt x="1508" y="428"/>
                  </a:lnTo>
                  <a:lnTo>
                    <a:pt x="1577" y="435"/>
                  </a:lnTo>
                  <a:lnTo>
                    <a:pt x="1645" y="443"/>
                  </a:lnTo>
                  <a:lnTo>
                    <a:pt x="1715" y="451"/>
                  </a:lnTo>
                  <a:lnTo>
                    <a:pt x="1783" y="463"/>
                  </a:lnTo>
                  <a:lnTo>
                    <a:pt x="1852" y="475"/>
                  </a:lnTo>
                  <a:lnTo>
                    <a:pt x="1792" y="437"/>
                  </a:lnTo>
                  <a:lnTo>
                    <a:pt x="1732" y="399"/>
                  </a:lnTo>
                  <a:lnTo>
                    <a:pt x="1670" y="364"/>
                  </a:lnTo>
                  <a:lnTo>
                    <a:pt x="1608" y="330"/>
                  </a:lnTo>
                  <a:lnTo>
                    <a:pt x="1544" y="297"/>
                  </a:lnTo>
                  <a:lnTo>
                    <a:pt x="1479" y="267"/>
                  </a:lnTo>
                  <a:lnTo>
                    <a:pt x="1413" y="236"/>
                  </a:lnTo>
                  <a:lnTo>
                    <a:pt x="1346" y="208"/>
                  </a:lnTo>
                  <a:lnTo>
                    <a:pt x="1292" y="234"/>
                  </a:lnTo>
                  <a:lnTo>
                    <a:pt x="1237" y="262"/>
                  </a:lnTo>
                  <a:lnTo>
                    <a:pt x="1183" y="290"/>
                  </a:lnTo>
                  <a:lnTo>
                    <a:pt x="1129" y="319"/>
                  </a:lnTo>
                  <a:lnTo>
                    <a:pt x="1076" y="350"/>
                  </a:lnTo>
                  <a:lnTo>
                    <a:pt x="1023" y="381"/>
                  </a:lnTo>
                  <a:lnTo>
                    <a:pt x="970" y="413"/>
                  </a:lnTo>
                  <a:lnTo>
                    <a:pt x="919" y="448"/>
                  </a:lnTo>
                  <a:lnTo>
                    <a:pt x="891" y="393"/>
                  </a:lnTo>
                  <a:lnTo>
                    <a:pt x="861" y="338"/>
                  </a:lnTo>
                  <a:lnTo>
                    <a:pt x="831" y="285"/>
                  </a:lnTo>
                  <a:lnTo>
                    <a:pt x="800" y="231"/>
                  </a:lnTo>
                  <a:lnTo>
                    <a:pt x="769" y="179"/>
                  </a:lnTo>
                  <a:lnTo>
                    <a:pt x="735" y="127"/>
                  </a:lnTo>
                  <a:lnTo>
                    <a:pt x="702" y="77"/>
                  </a:lnTo>
                  <a:lnTo>
                    <a:pt x="667" y="26"/>
                  </a:lnTo>
                  <a:lnTo>
                    <a:pt x="618" y="20"/>
                  </a:lnTo>
                  <a:lnTo>
                    <a:pt x="570" y="15"/>
                  </a:lnTo>
                  <a:lnTo>
                    <a:pt x="521" y="10"/>
                  </a:lnTo>
                  <a:lnTo>
                    <a:pt x="473" y="6"/>
                  </a:lnTo>
                  <a:lnTo>
                    <a:pt x="424" y="3"/>
                  </a:lnTo>
                  <a:lnTo>
                    <a:pt x="375" y="1"/>
                  </a:lnTo>
                  <a:lnTo>
                    <a:pt x="327" y="0"/>
                  </a:lnTo>
                  <a:lnTo>
                    <a:pt x="279" y="0"/>
                  </a:lnTo>
                  <a:close/>
                </a:path>
              </a:pathLst>
            </a:custGeom>
            <a:solidFill>
              <a:srgbClr val="ED750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Freeform 359"/>
            <p:cNvSpPr>
              <a:spLocks/>
            </p:cNvSpPr>
            <p:nvPr userDrawn="1"/>
          </p:nvSpPr>
          <p:spPr bwMode="auto">
            <a:xfrm>
              <a:off x="4790" y="1691"/>
              <a:ext cx="577" cy="244"/>
            </a:xfrm>
            <a:custGeom>
              <a:avLst/>
              <a:gdLst/>
              <a:ahLst/>
              <a:cxnLst>
                <a:cxn ang="0">
                  <a:pos x="849" y="5"/>
                </a:cxn>
                <a:cxn ang="0">
                  <a:pos x="733" y="18"/>
                </a:cxn>
                <a:cxn ang="0">
                  <a:pos x="616" y="35"/>
                </a:cxn>
                <a:cxn ang="0">
                  <a:pos x="501" y="58"/>
                </a:cxn>
                <a:cxn ang="0">
                  <a:pos x="386" y="85"/>
                </a:cxn>
                <a:cxn ang="0">
                  <a:pos x="274" y="116"/>
                </a:cxn>
                <a:cxn ang="0">
                  <a:pos x="164" y="151"/>
                </a:cxn>
                <a:cxn ang="0">
                  <a:pos x="54" y="192"/>
                </a:cxn>
                <a:cxn ang="0">
                  <a:pos x="56" y="239"/>
                </a:cxn>
                <a:cxn ang="0">
                  <a:pos x="165" y="290"/>
                </a:cxn>
                <a:cxn ang="0">
                  <a:pos x="273" y="346"/>
                </a:cxn>
                <a:cxn ang="0">
                  <a:pos x="376" y="406"/>
                </a:cxn>
                <a:cxn ang="0">
                  <a:pos x="479" y="471"/>
                </a:cxn>
                <a:cxn ang="0">
                  <a:pos x="577" y="541"/>
                </a:cxn>
                <a:cxn ang="0">
                  <a:pos x="673" y="615"/>
                </a:cxn>
                <a:cxn ang="0">
                  <a:pos x="766" y="692"/>
                </a:cxn>
                <a:cxn ang="0">
                  <a:pos x="867" y="705"/>
                </a:cxn>
                <a:cxn ang="0">
                  <a:pos x="976" y="655"/>
                </a:cxn>
                <a:cxn ang="0">
                  <a:pos x="1088" y="608"/>
                </a:cxn>
                <a:cxn ang="0">
                  <a:pos x="1201" y="567"/>
                </a:cxn>
                <a:cxn ang="0">
                  <a:pos x="1317" y="530"/>
                </a:cxn>
                <a:cxn ang="0">
                  <a:pos x="1434" y="499"/>
                </a:cxn>
                <a:cxn ang="0">
                  <a:pos x="1551" y="472"/>
                </a:cxn>
                <a:cxn ang="0">
                  <a:pos x="1670" y="452"/>
                </a:cxn>
                <a:cxn ang="0">
                  <a:pos x="1684" y="407"/>
                </a:cxn>
                <a:cxn ang="0">
                  <a:pos x="1589" y="339"/>
                </a:cxn>
                <a:cxn ang="0">
                  <a:pos x="1492" y="277"/>
                </a:cxn>
                <a:cxn ang="0">
                  <a:pos x="1392" y="216"/>
                </a:cxn>
                <a:cxn ang="0">
                  <a:pos x="1288" y="161"/>
                </a:cxn>
                <a:cxn ang="0">
                  <a:pos x="1183" y="109"/>
                </a:cxn>
                <a:cxn ang="0">
                  <a:pos x="1075" y="63"/>
                </a:cxn>
                <a:cxn ang="0">
                  <a:pos x="965" y="20"/>
                </a:cxn>
              </a:cxnLst>
              <a:rect l="0" t="0" r="r" b="b"/>
              <a:pathLst>
                <a:path w="1731" h="732">
                  <a:moveTo>
                    <a:pt x="909" y="0"/>
                  </a:moveTo>
                  <a:lnTo>
                    <a:pt x="849" y="5"/>
                  </a:lnTo>
                  <a:lnTo>
                    <a:pt x="791" y="10"/>
                  </a:lnTo>
                  <a:lnTo>
                    <a:pt x="733" y="18"/>
                  </a:lnTo>
                  <a:lnTo>
                    <a:pt x="673" y="25"/>
                  </a:lnTo>
                  <a:lnTo>
                    <a:pt x="616" y="35"/>
                  </a:lnTo>
                  <a:lnTo>
                    <a:pt x="558" y="46"/>
                  </a:lnTo>
                  <a:lnTo>
                    <a:pt x="501" y="58"/>
                  </a:lnTo>
                  <a:lnTo>
                    <a:pt x="443" y="70"/>
                  </a:lnTo>
                  <a:lnTo>
                    <a:pt x="386" y="85"/>
                  </a:lnTo>
                  <a:lnTo>
                    <a:pt x="330" y="100"/>
                  </a:lnTo>
                  <a:lnTo>
                    <a:pt x="274" y="116"/>
                  </a:lnTo>
                  <a:lnTo>
                    <a:pt x="219" y="133"/>
                  </a:lnTo>
                  <a:lnTo>
                    <a:pt x="164" y="151"/>
                  </a:lnTo>
                  <a:lnTo>
                    <a:pt x="108" y="172"/>
                  </a:lnTo>
                  <a:lnTo>
                    <a:pt x="54" y="192"/>
                  </a:lnTo>
                  <a:lnTo>
                    <a:pt x="0" y="214"/>
                  </a:lnTo>
                  <a:lnTo>
                    <a:pt x="56" y="239"/>
                  </a:lnTo>
                  <a:lnTo>
                    <a:pt x="111" y="264"/>
                  </a:lnTo>
                  <a:lnTo>
                    <a:pt x="165" y="290"/>
                  </a:lnTo>
                  <a:lnTo>
                    <a:pt x="219" y="318"/>
                  </a:lnTo>
                  <a:lnTo>
                    <a:pt x="273" y="346"/>
                  </a:lnTo>
                  <a:lnTo>
                    <a:pt x="324" y="376"/>
                  </a:lnTo>
                  <a:lnTo>
                    <a:pt x="376" y="406"/>
                  </a:lnTo>
                  <a:lnTo>
                    <a:pt x="428" y="439"/>
                  </a:lnTo>
                  <a:lnTo>
                    <a:pt x="479" y="471"/>
                  </a:lnTo>
                  <a:lnTo>
                    <a:pt x="529" y="506"/>
                  </a:lnTo>
                  <a:lnTo>
                    <a:pt x="577" y="541"/>
                  </a:lnTo>
                  <a:lnTo>
                    <a:pt x="626" y="577"/>
                  </a:lnTo>
                  <a:lnTo>
                    <a:pt x="673" y="615"/>
                  </a:lnTo>
                  <a:lnTo>
                    <a:pt x="721" y="652"/>
                  </a:lnTo>
                  <a:lnTo>
                    <a:pt x="766" y="692"/>
                  </a:lnTo>
                  <a:lnTo>
                    <a:pt x="812" y="732"/>
                  </a:lnTo>
                  <a:lnTo>
                    <a:pt x="867" y="705"/>
                  </a:lnTo>
                  <a:lnTo>
                    <a:pt x="921" y="679"/>
                  </a:lnTo>
                  <a:lnTo>
                    <a:pt x="976" y="655"/>
                  </a:lnTo>
                  <a:lnTo>
                    <a:pt x="1032" y="631"/>
                  </a:lnTo>
                  <a:lnTo>
                    <a:pt x="1088" y="608"/>
                  </a:lnTo>
                  <a:lnTo>
                    <a:pt x="1144" y="587"/>
                  </a:lnTo>
                  <a:lnTo>
                    <a:pt x="1201" y="567"/>
                  </a:lnTo>
                  <a:lnTo>
                    <a:pt x="1259" y="548"/>
                  </a:lnTo>
                  <a:lnTo>
                    <a:pt x="1317" y="530"/>
                  </a:lnTo>
                  <a:lnTo>
                    <a:pt x="1375" y="514"/>
                  </a:lnTo>
                  <a:lnTo>
                    <a:pt x="1434" y="499"/>
                  </a:lnTo>
                  <a:lnTo>
                    <a:pt x="1492" y="485"/>
                  </a:lnTo>
                  <a:lnTo>
                    <a:pt x="1551" y="472"/>
                  </a:lnTo>
                  <a:lnTo>
                    <a:pt x="1611" y="461"/>
                  </a:lnTo>
                  <a:lnTo>
                    <a:pt x="1670" y="452"/>
                  </a:lnTo>
                  <a:lnTo>
                    <a:pt x="1731" y="443"/>
                  </a:lnTo>
                  <a:lnTo>
                    <a:pt x="1684" y="407"/>
                  </a:lnTo>
                  <a:lnTo>
                    <a:pt x="1637" y="373"/>
                  </a:lnTo>
                  <a:lnTo>
                    <a:pt x="1589" y="339"/>
                  </a:lnTo>
                  <a:lnTo>
                    <a:pt x="1541" y="308"/>
                  </a:lnTo>
                  <a:lnTo>
                    <a:pt x="1492" y="277"/>
                  </a:lnTo>
                  <a:lnTo>
                    <a:pt x="1442" y="245"/>
                  </a:lnTo>
                  <a:lnTo>
                    <a:pt x="1392" y="216"/>
                  </a:lnTo>
                  <a:lnTo>
                    <a:pt x="1340" y="188"/>
                  </a:lnTo>
                  <a:lnTo>
                    <a:pt x="1288" y="161"/>
                  </a:lnTo>
                  <a:lnTo>
                    <a:pt x="1236" y="135"/>
                  </a:lnTo>
                  <a:lnTo>
                    <a:pt x="1183" y="109"/>
                  </a:lnTo>
                  <a:lnTo>
                    <a:pt x="1129" y="86"/>
                  </a:lnTo>
                  <a:lnTo>
                    <a:pt x="1075" y="63"/>
                  </a:lnTo>
                  <a:lnTo>
                    <a:pt x="1020" y="40"/>
                  </a:lnTo>
                  <a:lnTo>
                    <a:pt x="965" y="20"/>
                  </a:lnTo>
                  <a:lnTo>
                    <a:pt x="909" y="0"/>
                  </a:lnTo>
                  <a:close/>
                </a:path>
              </a:pathLst>
            </a:custGeom>
            <a:solidFill>
              <a:srgbClr val="ED540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Freeform 360"/>
            <p:cNvSpPr>
              <a:spLocks/>
            </p:cNvSpPr>
            <p:nvPr userDrawn="1"/>
          </p:nvSpPr>
          <p:spPr bwMode="auto">
            <a:xfrm>
              <a:off x="5198" y="2091"/>
              <a:ext cx="188" cy="11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9" y="41"/>
                </a:cxn>
                <a:cxn ang="0">
                  <a:pos x="56" y="83"/>
                </a:cxn>
                <a:cxn ang="0">
                  <a:pos x="84" y="126"/>
                </a:cxn>
                <a:cxn ang="0">
                  <a:pos x="110" y="169"/>
                </a:cxn>
                <a:cxn ang="0">
                  <a:pos x="136" y="212"/>
                </a:cxn>
                <a:cxn ang="0">
                  <a:pos x="161" y="258"/>
                </a:cxn>
                <a:cxn ang="0">
                  <a:pos x="185" y="302"/>
                </a:cxn>
                <a:cxn ang="0">
                  <a:pos x="209" y="348"/>
                </a:cxn>
                <a:cxn ang="0">
                  <a:pos x="252" y="320"/>
                </a:cxn>
                <a:cxn ang="0">
                  <a:pos x="295" y="293"/>
                </a:cxn>
                <a:cxn ang="0">
                  <a:pos x="339" y="268"/>
                </a:cxn>
                <a:cxn ang="0">
                  <a:pos x="384" y="243"/>
                </a:cxn>
                <a:cxn ang="0">
                  <a:pos x="428" y="218"/>
                </a:cxn>
                <a:cxn ang="0">
                  <a:pos x="472" y="194"/>
                </a:cxn>
                <a:cxn ang="0">
                  <a:pos x="518" y="171"/>
                </a:cxn>
                <a:cxn ang="0">
                  <a:pos x="563" y="150"/>
                </a:cxn>
                <a:cxn ang="0">
                  <a:pos x="529" y="137"/>
                </a:cxn>
                <a:cxn ang="0">
                  <a:pos x="496" y="124"/>
                </a:cxn>
                <a:cxn ang="0">
                  <a:pos x="461" y="111"/>
                </a:cxn>
                <a:cxn ang="0">
                  <a:pos x="427" y="99"/>
                </a:cxn>
                <a:cxn ang="0">
                  <a:pos x="392" y="88"/>
                </a:cxn>
                <a:cxn ang="0">
                  <a:pos x="357" y="78"/>
                </a:cxn>
                <a:cxn ang="0">
                  <a:pos x="321" y="67"/>
                </a:cxn>
                <a:cxn ang="0">
                  <a:pos x="285" y="57"/>
                </a:cxn>
                <a:cxn ang="0">
                  <a:pos x="250" y="48"/>
                </a:cxn>
                <a:cxn ang="0">
                  <a:pos x="214" y="40"/>
                </a:cxn>
                <a:cxn ang="0">
                  <a:pos x="178" y="31"/>
                </a:cxn>
                <a:cxn ang="0">
                  <a:pos x="143" y="24"/>
                </a:cxn>
                <a:cxn ang="0">
                  <a:pos x="107" y="17"/>
                </a:cxn>
                <a:cxn ang="0">
                  <a:pos x="71" y="11"/>
                </a:cxn>
                <a:cxn ang="0">
                  <a:pos x="36" y="4"/>
                </a:cxn>
                <a:cxn ang="0">
                  <a:pos x="0" y="0"/>
                </a:cxn>
              </a:cxnLst>
              <a:rect l="0" t="0" r="r" b="b"/>
              <a:pathLst>
                <a:path w="563" h="348">
                  <a:moveTo>
                    <a:pt x="0" y="0"/>
                  </a:moveTo>
                  <a:lnTo>
                    <a:pt x="29" y="41"/>
                  </a:lnTo>
                  <a:lnTo>
                    <a:pt x="56" y="83"/>
                  </a:lnTo>
                  <a:lnTo>
                    <a:pt x="84" y="126"/>
                  </a:lnTo>
                  <a:lnTo>
                    <a:pt x="110" y="169"/>
                  </a:lnTo>
                  <a:lnTo>
                    <a:pt x="136" y="212"/>
                  </a:lnTo>
                  <a:lnTo>
                    <a:pt x="161" y="258"/>
                  </a:lnTo>
                  <a:lnTo>
                    <a:pt x="185" y="302"/>
                  </a:lnTo>
                  <a:lnTo>
                    <a:pt x="209" y="348"/>
                  </a:lnTo>
                  <a:lnTo>
                    <a:pt x="252" y="320"/>
                  </a:lnTo>
                  <a:lnTo>
                    <a:pt x="295" y="293"/>
                  </a:lnTo>
                  <a:lnTo>
                    <a:pt x="339" y="268"/>
                  </a:lnTo>
                  <a:lnTo>
                    <a:pt x="384" y="243"/>
                  </a:lnTo>
                  <a:lnTo>
                    <a:pt x="428" y="218"/>
                  </a:lnTo>
                  <a:lnTo>
                    <a:pt x="472" y="194"/>
                  </a:lnTo>
                  <a:lnTo>
                    <a:pt x="518" y="171"/>
                  </a:lnTo>
                  <a:lnTo>
                    <a:pt x="563" y="150"/>
                  </a:lnTo>
                  <a:lnTo>
                    <a:pt x="529" y="137"/>
                  </a:lnTo>
                  <a:lnTo>
                    <a:pt x="496" y="124"/>
                  </a:lnTo>
                  <a:lnTo>
                    <a:pt x="461" y="111"/>
                  </a:lnTo>
                  <a:lnTo>
                    <a:pt x="427" y="99"/>
                  </a:lnTo>
                  <a:lnTo>
                    <a:pt x="392" y="88"/>
                  </a:lnTo>
                  <a:lnTo>
                    <a:pt x="357" y="78"/>
                  </a:lnTo>
                  <a:lnTo>
                    <a:pt x="321" y="67"/>
                  </a:lnTo>
                  <a:lnTo>
                    <a:pt x="285" y="57"/>
                  </a:lnTo>
                  <a:lnTo>
                    <a:pt x="250" y="48"/>
                  </a:lnTo>
                  <a:lnTo>
                    <a:pt x="214" y="40"/>
                  </a:lnTo>
                  <a:lnTo>
                    <a:pt x="178" y="31"/>
                  </a:lnTo>
                  <a:lnTo>
                    <a:pt x="143" y="24"/>
                  </a:lnTo>
                  <a:lnTo>
                    <a:pt x="107" y="17"/>
                  </a:lnTo>
                  <a:lnTo>
                    <a:pt x="71" y="11"/>
                  </a:lnTo>
                  <a:lnTo>
                    <a:pt x="36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540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Freeform 361"/>
            <p:cNvSpPr>
              <a:spLocks/>
            </p:cNvSpPr>
            <p:nvPr userDrawn="1"/>
          </p:nvSpPr>
          <p:spPr bwMode="auto">
            <a:xfrm>
              <a:off x="5283" y="1698"/>
              <a:ext cx="226" cy="14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5" y="51"/>
                </a:cxn>
                <a:cxn ang="0">
                  <a:pos x="68" y="101"/>
                </a:cxn>
                <a:cxn ang="0">
                  <a:pos x="102" y="153"/>
                </a:cxn>
                <a:cxn ang="0">
                  <a:pos x="133" y="205"/>
                </a:cxn>
                <a:cxn ang="0">
                  <a:pos x="164" y="259"/>
                </a:cxn>
                <a:cxn ang="0">
                  <a:pos x="194" y="312"/>
                </a:cxn>
                <a:cxn ang="0">
                  <a:pos x="224" y="367"/>
                </a:cxn>
                <a:cxn ang="0">
                  <a:pos x="252" y="422"/>
                </a:cxn>
                <a:cxn ang="0">
                  <a:pos x="303" y="387"/>
                </a:cxn>
                <a:cxn ang="0">
                  <a:pos x="356" y="355"/>
                </a:cxn>
                <a:cxn ang="0">
                  <a:pos x="409" y="324"/>
                </a:cxn>
                <a:cxn ang="0">
                  <a:pos x="462" y="293"/>
                </a:cxn>
                <a:cxn ang="0">
                  <a:pos x="516" y="264"/>
                </a:cxn>
                <a:cxn ang="0">
                  <a:pos x="570" y="236"/>
                </a:cxn>
                <a:cxn ang="0">
                  <a:pos x="625" y="208"/>
                </a:cxn>
                <a:cxn ang="0">
                  <a:pos x="679" y="182"/>
                </a:cxn>
                <a:cxn ang="0">
                  <a:pos x="639" y="166"/>
                </a:cxn>
                <a:cxn ang="0">
                  <a:pos x="598" y="151"/>
                </a:cxn>
                <a:cxn ang="0">
                  <a:pos x="557" y="136"/>
                </a:cxn>
                <a:cxn ang="0">
                  <a:pos x="515" y="122"/>
                </a:cxn>
                <a:cxn ang="0">
                  <a:pos x="474" y="108"/>
                </a:cxn>
                <a:cxn ang="0">
                  <a:pos x="431" y="95"/>
                </a:cxn>
                <a:cxn ang="0">
                  <a:pos x="389" y="82"/>
                </a:cxn>
                <a:cxn ang="0">
                  <a:pos x="346" y="70"/>
                </a:cxn>
                <a:cxn ang="0">
                  <a:pos x="302" y="59"/>
                </a:cxn>
                <a:cxn ang="0">
                  <a:pos x="259" y="48"/>
                </a:cxn>
                <a:cxn ang="0">
                  <a:pos x="216" y="39"/>
                </a:cxn>
                <a:cxn ang="0">
                  <a:pos x="173" y="30"/>
                </a:cxn>
                <a:cxn ang="0">
                  <a:pos x="130" y="21"/>
                </a:cxn>
                <a:cxn ang="0">
                  <a:pos x="86" y="14"/>
                </a:cxn>
                <a:cxn ang="0">
                  <a:pos x="43" y="6"/>
                </a:cxn>
                <a:cxn ang="0">
                  <a:pos x="0" y="0"/>
                </a:cxn>
              </a:cxnLst>
              <a:rect l="0" t="0" r="r" b="b"/>
              <a:pathLst>
                <a:path w="679" h="422">
                  <a:moveTo>
                    <a:pt x="0" y="0"/>
                  </a:moveTo>
                  <a:lnTo>
                    <a:pt x="35" y="51"/>
                  </a:lnTo>
                  <a:lnTo>
                    <a:pt x="68" y="101"/>
                  </a:lnTo>
                  <a:lnTo>
                    <a:pt x="102" y="153"/>
                  </a:lnTo>
                  <a:lnTo>
                    <a:pt x="133" y="205"/>
                  </a:lnTo>
                  <a:lnTo>
                    <a:pt x="164" y="259"/>
                  </a:lnTo>
                  <a:lnTo>
                    <a:pt x="194" y="312"/>
                  </a:lnTo>
                  <a:lnTo>
                    <a:pt x="224" y="367"/>
                  </a:lnTo>
                  <a:lnTo>
                    <a:pt x="252" y="422"/>
                  </a:lnTo>
                  <a:lnTo>
                    <a:pt x="303" y="387"/>
                  </a:lnTo>
                  <a:lnTo>
                    <a:pt x="356" y="355"/>
                  </a:lnTo>
                  <a:lnTo>
                    <a:pt x="409" y="324"/>
                  </a:lnTo>
                  <a:lnTo>
                    <a:pt x="462" y="293"/>
                  </a:lnTo>
                  <a:lnTo>
                    <a:pt x="516" y="264"/>
                  </a:lnTo>
                  <a:lnTo>
                    <a:pt x="570" y="236"/>
                  </a:lnTo>
                  <a:lnTo>
                    <a:pt x="625" y="208"/>
                  </a:lnTo>
                  <a:lnTo>
                    <a:pt x="679" y="182"/>
                  </a:lnTo>
                  <a:lnTo>
                    <a:pt x="639" y="166"/>
                  </a:lnTo>
                  <a:lnTo>
                    <a:pt x="598" y="151"/>
                  </a:lnTo>
                  <a:lnTo>
                    <a:pt x="557" y="136"/>
                  </a:lnTo>
                  <a:lnTo>
                    <a:pt x="515" y="122"/>
                  </a:lnTo>
                  <a:lnTo>
                    <a:pt x="474" y="108"/>
                  </a:lnTo>
                  <a:lnTo>
                    <a:pt x="431" y="95"/>
                  </a:lnTo>
                  <a:lnTo>
                    <a:pt x="389" y="82"/>
                  </a:lnTo>
                  <a:lnTo>
                    <a:pt x="346" y="70"/>
                  </a:lnTo>
                  <a:lnTo>
                    <a:pt x="302" y="59"/>
                  </a:lnTo>
                  <a:lnTo>
                    <a:pt x="259" y="48"/>
                  </a:lnTo>
                  <a:lnTo>
                    <a:pt x="216" y="39"/>
                  </a:lnTo>
                  <a:lnTo>
                    <a:pt x="173" y="30"/>
                  </a:lnTo>
                  <a:lnTo>
                    <a:pt x="130" y="21"/>
                  </a:lnTo>
                  <a:lnTo>
                    <a:pt x="86" y="14"/>
                  </a:lnTo>
                  <a:lnTo>
                    <a:pt x="43" y="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540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Freeform 362"/>
            <p:cNvSpPr>
              <a:spLocks/>
            </p:cNvSpPr>
            <p:nvPr userDrawn="1"/>
          </p:nvSpPr>
          <p:spPr bwMode="auto">
            <a:xfrm>
              <a:off x="5367" y="1829"/>
              <a:ext cx="393" cy="246"/>
            </a:xfrm>
            <a:custGeom>
              <a:avLst/>
              <a:gdLst/>
              <a:ahLst/>
              <a:cxnLst>
                <a:cxn ang="0">
                  <a:pos x="383" y="0"/>
                </a:cxn>
                <a:cxn ang="0">
                  <a:pos x="334" y="1"/>
                </a:cxn>
                <a:cxn ang="0">
                  <a:pos x="287" y="2"/>
                </a:cxn>
                <a:cxn ang="0">
                  <a:pos x="238" y="4"/>
                </a:cxn>
                <a:cxn ang="0">
                  <a:pos x="191" y="6"/>
                </a:cxn>
                <a:cxn ang="0">
                  <a:pos x="142" y="11"/>
                </a:cxn>
                <a:cxn ang="0">
                  <a:pos x="95" y="15"/>
                </a:cxn>
                <a:cxn ang="0">
                  <a:pos x="47" y="20"/>
                </a:cxn>
                <a:cxn ang="0">
                  <a:pos x="0" y="27"/>
                </a:cxn>
                <a:cxn ang="0">
                  <a:pos x="47" y="64"/>
                </a:cxn>
                <a:cxn ang="0">
                  <a:pos x="94" y="102"/>
                </a:cxn>
                <a:cxn ang="0">
                  <a:pos x="139" y="142"/>
                </a:cxn>
                <a:cxn ang="0">
                  <a:pos x="184" y="182"/>
                </a:cxn>
                <a:cxn ang="0">
                  <a:pos x="229" y="223"/>
                </a:cxn>
                <a:cxn ang="0">
                  <a:pos x="271" y="265"/>
                </a:cxn>
                <a:cxn ang="0">
                  <a:pos x="314" y="309"/>
                </a:cxn>
                <a:cxn ang="0">
                  <a:pos x="355" y="353"/>
                </a:cxn>
                <a:cxn ang="0">
                  <a:pos x="395" y="398"/>
                </a:cxn>
                <a:cxn ang="0">
                  <a:pos x="435" y="444"/>
                </a:cxn>
                <a:cxn ang="0">
                  <a:pos x="473" y="491"/>
                </a:cxn>
                <a:cxn ang="0">
                  <a:pos x="510" y="539"/>
                </a:cxn>
                <a:cxn ang="0">
                  <a:pos x="547" y="586"/>
                </a:cxn>
                <a:cxn ang="0">
                  <a:pos x="582" y="636"/>
                </a:cxn>
                <a:cxn ang="0">
                  <a:pos x="616" y="685"/>
                </a:cxn>
                <a:cxn ang="0">
                  <a:pos x="650" y="736"/>
                </a:cxn>
                <a:cxn ang="0">
                  <a:pos x="716" y="722"/>
                </a:cxn>
                <a:cxn ang="0">
                  <a:pos x="782" y="710"/>
                </a:cxn>
                <a:cxn ang="0">
                  <a:pos x="847" y="701"/>
                </a:cxn>
                <a:cxn ang="0">
                  <a:pos x="913" y="692"/>
                </a:cxn>
                <a:cxn ang="0">
                  <a:pos x="979" y="684"/>
                </a:cxn>
                <a:cxn ang="0">
                  <a:pos x="1046" y="679"/>
                </a:cxn>
                <a:cxn ang="0">
                  <a:pos x="1112" y="675"/>
                </a:cxn>
                <a:cxn ang="0">
                  <a:pos x="1179" y="672"/>
                </a:cxn>
                <a:cxn ang="0">
                  <a:pos x="1179" y="240"/>
                </a:cxn>
                <a:cxn ang="0">
                  <a:pos x="1150" y="215"/>
                </a:cxn>
                <a:cxn ang="0">
                  <a:pos x="1120" y="191"/>
                </a:cxn>
                <a:cxn ang="0">
                  <a:pos x="1089" y="167"/>
                </a:cxn>
                <a:cxn ang="0">
                  <a:pos x="1059" y="144"/>
                </a:cxn>
                <a:cxn ang="0">
                  <a:pos x="1028" y="121"/>
                </a:cxn>
                <a:cxn ang="0">
                  <a:pos x="996" y="98"/>
                </a:cxn>
                <a:cxn ang="0">
                  <a:pos x="964" y="77"/>
                </a:cxn>
                <a:cxn ang="0">
                  <a:pos x="933" y="54"/>
                </a:cxn>
                <a:cxn ang="0">
                  <a:pos x="864" y="42"/>
                </a:cxn>
                <a:cxn ang="0">
                  <a:pos x="796" y="30"/>
                </a:cxn>
                <a:cxn ang="0">
                  <a:pos x="726" y="22"/>
                </a:cxn>
                <a:cxn ang="0">
                  <a:pos x="658" y="14"/>
                </a:cxn>
                <a:cxn ang="0">
                  <a:pos x="589" y="7"/>
                </a:cxn>
                <a:cxn ang="0">
                  <a:pos x="520" y="3"/>
                </a:cxn>
                <a:cxn ang="0">
                  <a:pos x="452" y="1"/>
                </a:cxn>
                <a:cxn ang="0">
                  <a:pos x="383" y="0"/>
                </a:cxn>
              </a:cxnLst>
              <a:rect l="0" t="0" r="r" b="b"/>
              <a:pathLst>
                <a:path w="1179" h="736">
                  <a:moveTo>
                    <a:pt x="383" y="0"/>
                  </a:moveTo>
                  <a:lnTo>
                    <a:pt x="334" y="1"/>
                  </a:lnTo>
                  <a:lnTo>
                    <a:pt x="287" y="2"/>
                  </a:lnTo>
                  <a:lnTo>
                    <a:pt x="238" y="4"/>
                  </a:lnTo>
                  <a:lnTo>
                    <a:pt x="191" y="6"/>
                  </a:lnTo>
                  <a:lnTo>
                    <a:pt x="142" y="11"/>
                  </a:lnTo>
                  <a:lnTo>
                    <a:pt x="95" y="15"/>
                  </a:lnTo>
                  <a:lnTo>
                    <a:pt x="47" y="20"/>
                  </a:lnTo>
                  <a:lnTo>
                    <a:pt x="0" y="27"/>
                  </a:lnTo>
                  <a:lnTo>
                    <a:pt x="47" y="64"/>
                  </a:lnTo>
                  <a:lnTo>
                    <a:pt x="94" y="102"/>
                  </a:lnTo>
                  <a:lnTo>
                    <a:pt x="139" y="142"/>
                  </a:lnTo>
                  <a:lnTo>
                    <a:pt x="184" y="182"/>
                  </a:lnTo>
                  <a:lnTo>
                    <a:pt x="229" y="223"/>
                  </a:lnTo>
                  <a:lnTo>
                    <a:pt x="271" y="265"/>
                  </a:lnTo>
                  <a:lnTo>
                    <a:pt x="314" y="309"/>
                  </a:lnTo>
                  <a:lnTo>
                    <a:pt x="355" y="353"/>
                  </a:lnTo>
                  <a:lnTo>
                    <a:pt x="395" y="398"/>
                  </a:lnTo>
                  <a:lnTo>
                    <a:pt x="435" y="444"/>
                  </a:lnTo>
                  <a:lnTo>
                    <a:pt x="473" y="491"/>
                  </a:lnTo>
                  <a:lnTo>
                    <a:pt x="510" y="539"/>
                  </a:lnTo>
                  <a:lnTo>
                    <a:pt x="547" y="586"/>
                  </a:lnTo>
                  <a:lnTo>
                    <a:pt x="582" y="636"/>
                  </a:lnTo>
                  <a:lnTo>
                    <a:pt x="616" y="685"/>
                  </a:lnTo>
                  <a:lnTo>
                    <a:pt x="650" y="736"/>
                  </a:lnTo>
                  <a:lnTo>
                    <a:pt x="716" y="722"/>
                  </a:lnTo>
                  <a:lnTo>
                    <a:pt x="782" y="710"/>
                  </a:lnTo>
                  <a:lnTo>
                    <a:pt x="847" y="701"/>
                  </a:lnTo>
                  <a:lnTo>
                    <a:pt x="913" y="692"/>
                  </a:lnTo>
                  <a:lnTo>
                    <a:pt x="979" y="684"/>
                  </a:lnTo>
                  <a:lnTo>
                    <a:pt x="1046" y="679"/>
                  </a:lnTo>
                  <a:lnTo>
                    <a:pt x="1112" y="675"/>
                  </a:lnTo>
                  <a:lnTo>
                    <a:pt x="1179" y="672"/>
                  </a:lnTo>
                  <a:lnTo>
                    <a:pt x="1179" y="240"/>
                  </a:lnTo>
                  <a:lnTo>
                    <a:pt x="1150" y="215"/>
                  </a:lnTo>
                  <a:lnTo>
                    <a:pt x="1120" y="191"/>
                  </a:lnTo>
                  <a:lnTo>
                    <a:pt x="1089" y="167"/>
                  </a:lnTo>
                  <a:lnTo>
                    <a:pt x="1059" y="144"/>
                  </a:lnTo>
                  <a:lnTo>
                    <a:pt x="1028" y="121"/>
                  </a:lnTo>
                  <a:lnTo>
                    <a:pt x="996" y="98"/>
                  </a:lnTo>
                  <a:lnTo>
                    <a:pt x="964" y="77"/>
                  </a:lnTo>
                  <a:lnTo>
                    <a:pt x="933" y="54"/>
                  </a:lnTo>
                  <a:lnTo>
                    <a:pt x="864" y="42"/>
                  </a:lnTo>
                  <a:lnTo>
                    <a:pt x="796" y="30"/>
                  </a:lnTo>
                  <a:lnTo>
                    <a:pt x="726" y="22"/>
                  </a:lnTo>
                  <a:lnTo>
                    <a:pt x="658" y="14"/>
                  </a:lnTo>
                  <a:lnTo>
                    <a:pt x="589" y="7"/>
                  </a:lnTo>
                  <a:lnTo>
                    <a:pt x="520" y="3"/>
                  </a:lnTo>
                  <a:lnTo>
                    <a:pt x="452" y="1"/>
                  </a:lnTo>
                  <a:lnTo>
                    <a:pt x="383" y="0"/>
                  </a:lnTo>
                  <a:close/>
                </a:path>
              </a:pathLst>
            </a:custGeom>
            <a:solidFill>
              <a:srgbClr val="ED540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" name="Freeform 363"/>
            <p:cNvSpPr>
              <a:spLocks/>
            </p:cNvSpPr>
            <p:nvPr userDrawn="1"/>
          </p:nvSpPr>
          <p:spPr bwMode="auto">
            <a:xfrm>
              <a:off x="5525" y="2215"/>
              <a:ext cx="188" cy="17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1" y="28"/>
                </a:cxn>
                <a:cxn ang="0">
                  <a:pos x="81" y="56"/>
                </a:cxn>
                <a:cxn ang="0">
                  <a:pos x="120" y="85"/>
                </a:cxn>
                <a:cxn ang="0">
                  <a:pos x="159" y="116"/>
                </a:cxn>
                <a:cxn ang="0">
                  <a:pos x="196" y="146"/>
                </a:cxn>
                <a:cxn ang="0">
                  <a:pos x="233" y="178"/>
                </a:cxn>
                <a:cxn ang="0">
                  <a:pos x="270" y="210"/>
                </a:cxn>
                <a:cxn ang="0">
                  <a:pos x="305" y="243"/>
                </a:cxn>
                <a:cxn ang="0">
                  <a:pos x="340" y="277"/>
                </a:cxn>
                <a:cxn ang="0">
                  <a:pos x="375" y="311"/>
                </a:cxn>
                <a:cxn ang="0">
                  <a:pos x="408" y="346"/>
                </a:cxn>
                <a:cxn ang="0">
                  <a:pos x="440" y="381"/>
                </a:cxn>
                <a:cxn ang="0">
                  <a:pos x="472" y="418"/>
                </a:cxn>
                <a:cxn ang="0">
                  <a:pos x="503" y="455"/>
                </a:cxn>
                <a:cxn ang="0">
                  <a:pos x="533" y="491"/>
                </a:cxn>
                <a:cxn ang="0">
                  <a:pos x="564" y="529"/>
                </a:cxn>
                <a:cxn ang="0">
                  <a:pos x="553" y="479"/>
                </a:cxn>
                <a:cxn ang="0">
                  <a:pos x="541" y="430"/>
                </a:cxn>
                <a:cxn ang="0">
                  <a:pos x="528" y="380"/>
                </a:cxn>
                <a:cxn ang="0">
                  <a:pos x="515" y="332"/>
                </a:cxn>
                <a:cxn ang="0">
                  <a:pos x="501" y="283"/>
                </a:cxn>
                <a:cxn ang="0">
                  <a:pos x="486" y="234"/>
                </a:cxn>
                <a:cxn ang="0">
                  <a:pos x="470" y="187"/>
                </a:cxn>
                <a:cxn ang="0">
                  <a:pos x="452" y="139"/>
                </a:cxn>
                <a:cxn ang="0">
                  <a:pos x="397" y="117"/>
                </a:cxn>
                <a:cxn ang="0">
                  <a:pos x="341" y="95"/>
                </a:cxn>
                <a:cxn ang="0">
                  <a:pos x="285" y="76"/>
                </a:cxn>
                <a:cxn ang="0">
                  <a:pos x="228" y="57"/>
                </a:cxn>
                <a:cxn ang="0">
                  <a:pos x="172" y="41"/>
                </a:cxn>
                <a:cxn ang="0">
                  <a:pos x="114" y="26"/>
                </a:cxn>
                <a:cxn ang="0">
                  <a:pos x="57" y="12"/>
                </a:cxn>
                <a:cxn ang="0">
                  <a:pos x="0" y="0"/>
                </a:cxn>
              </a:cxnLst>
              <a:rect l="0" t="0" r="r" b="b"/>
              <a:pathLst>
                <a:path w="564" h="529">
                  <a:moveTo>
                    <a:pt x="0" y="0"/>
                  </a:moveTo>
                  <a:lnTo>
                    <a:pt x="41" y="28"/>
                  </a:lnTo>
                  <a:lnTo>
                    <a:pt x="81" y="56"/>
                  </a:lnTo>
                  <a:lnTo>
                    <a:pt x="120" y="85"/>
                  </a:lnTo>
                  <a:lnTo>
                    <a:pt x="159" y="116"/>
                  </a:lnTo>
                  <a:lnTo>
                    <a:pt x="196" y="146"/>
                  </a:lnTo>
                  <a:lnTo>
                    <a:pt x="233" y="178"/>
                  </a:lnTo>
                  <a:lnTo>
                    <a:pt x="270" y="210"/>
                  </a:lnTo>
                  <a:lnTo>
                    <a:pt x="305" y="243"/>
                  </a:lnTo>
                  <a:lnTo>
                    <a:pt x="340" y="277"/>
                  </a:lnTo>
                  <a:lnTo>
                    <a:pt x="375" y="311"/>
                  </a:lnTo>
                  <a:lnTo>
                    <a:pt x="408" y="346"/>
                  </a:lnTo>
                  <a:lnTo>
                    <a:pt x="440" y="381"/>
                  </a:lnTo>
                  <a:lnTo>
                    <a:pt x="472" y="418"/>
                  </a:lnTo>
                  <a:lnTo>
                    <a:pt x="503" y="455"/>
                  </a:lnTo>
                  <a:lnTo>
                    <a:pt x="533" y="491"/>
                  </a:lnTo>
                  <a:lnTo>
                    <a:pt x="564" y="529"/>
                  </a:lnTo>
                  <a:lnTo>
                    <a:pt x="553" y="479"/>
                  </a:lnTo>
                  <a:lnTo>
                    <a:pt x="541" y="430"/>
                  </a:lnTo>
                  <a:lnTo>
                    <a:pt x="528" y="380"/>
                  </a:lnTo>
                  <a:lnTo>
                    <a:pt x="515" y="332"/>
                  </a:lnTo>
                  <a:lnTo>
                    <a:pt x="501" y="283"/>
                  </a:lnTo>
                  <a:lnTo>
                    <a:pt x="486" y="234"/>
                  </a:lnTo>
                  <a:lnTo>
                    <a:pt x="470" y="187"/>
                  </a:lnTo>
                  <a:lnTo>
                    <a:pt x="452" y="139"/>
                  </a:lnTo>
                  <a:lnTo>
                    <a:pt x="397" y="117"/>
                  </a:lnTo>
                  <a:lnTo>
                    <a:pt x="341" y="95"/>
                  </a:lnTo>
                  <a:lnTo>
                    <a:pt x="285" y="76"/>
                  </a:lnTo>
                  <a:lnTo>
                    <a:pt x="228" y="57"/>
                  </a:lnTo>
                  <a:lnTo>
                    <a:pt x="172" y="41"/>
                  </a:lnTo>
                  <a:lnTo>
                    <a:pt x="114" y="26"/>
                  </a:lnTo>
                  <a:lnTo>
                    <a:pt x="57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750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Freeform 364"/>
            <p:cNvSpPr>
              <a:spLocks/>
            </p:cNvSpPr>
            <p:nvPr userDrawn="1"/>
          </p:nvSpPr>
          <p:spPr bwMode="auto">
            <a:xfrm>
              <a:off x="5448" y="2385"/>
              <a:ext cx="312" cy="254"/>
            </a:xfrm>
            <a:custGeom>
              <a:avLst/>
              <a:gdLst/>
              <a:ahLst/>
              <a:cxnLst>
                <a:cxn ang="0">
                  <a:pos x="501" y="0"/>
                </a:cxn>
                <a:cxn ang="0">
                  <a:pos x="438" y="1"/>
                </a:cxn>
                <a:cxn ang="0">
                  <a:pos x="375" y="3"/>
                </a:cxn>
                <a:cxn ang="0">
                  <a:pos x="312" y="7"/>
                </a:cxn>
                <a:cxn ang="0">
                  <a:pos x="249" y="14"/>
                </a:cxn>
                <a:cxn ang="0">
                  <a:pos x="186" y="21"/>
                </a:cxn>
                <a:cxn ang="0">
                  <a:pos x="124" y="30"/>
                </a:cxn>
                <a:cxn ang="0">
                  <a:pos x="62" y="42"/>
                </a:cxn>
                <a:cxn ang="0">
                  <a:pos x="0" y="54"/>
                </a:cxn>
                <a:cxn ang="0">
                  <a:pos x="34" y="109"/>
                </a:cxn>
                <a:cxn ang="0">
                  <a:pos x="67" y="165"/>
                </a:cxn>
                <a:cxn ang="0">
                  <a:pos x="98" y="221"/>
                </a:cxn>
                <a:cxn ang="0">
                  <a:pos x="127" y="278"/>
                </a:cxn>
                <a:cxn ang="0">
                  <a:pos x="155" y="338"/>
                </a:cxn>
                <a:cxn ang="0">
                  <a:pos x="181" y="397"/>
                </a:cxn>
                <a:cxn ang="0">
                  <a:pos x="206" y="456"/>
                </a:cxn>
                <a:cxn ang="0">
                  <a:pos x="230" y="518"/>
                </a:cxn>
                <a:cxn ang="0">
                  <a:pos x="257" y="530"/>
                </a:cxn>
                <a:cxn ang="0">
                  <a:pos x="284" y="542"/>
                </a:cxn>
                <a:cxn ang="0">
                  <a:pos x="312" y="555"/>
                </a:cxn>
                <a:cxn ang="0">
                  <a:pos x="339" y="569"/>
                </a:cxn>
                <a:cxn ang="0">
                  <a:pos x="366" y="582"/>
                </a:cxn>
                <a:cxn ang="0">
                  <a:pos x="393" y="596"/>
                </a:cxn>
                <a:cxn ang="0">
                  <a:pos x="420" y="611"/>
                </a:cxn>
                <a:cxn ang="0">
                  <a:pos x="446" y="626"/>
                </a:cxn>
                <a:cxn ang="0">
                  <a:pos x="473" y="641"/>
                </a:cxn>
                <a:cxn ang="0">
                  <a:pos x="499" y="657"/>
                </a:cxn>
                <a:cxn ang="0">
                  <a:pos x="524" y="673"/>
                </a:cxn>
                <a:cxn ang="0">
                  <a:pos x="549" y="690"/>
                </a:cxn>
                <a:cxn ang="0">
                  <a:pos x="574" y="707"/>
                </a:cxn>
                <a:cxn ang="0">
                  <a:pos x="599" y="724"/>
                </a:cxn>
                <a:cxn ang="0">
                  <a:pos x="624" y="741"/>
                </a:cxn>
                <a:cxn ang="0">
                  <a:pos x="648" y="760"/>
                </a:cxn>
                <a:cxn ang="0">
                  <a:pos x="684" y="753"/>
                </a:cxn>
                <a:cxn ang="0">
                  <a:pos x="720" y="748"/>
                </a:cxn>
                <a:cxn ang="0">
                  <a:pos x="756" y="742"/>
                </a:cxn>
                <a:cxn ang="0">
                  <a:pos x="792" y="738"/>
                </a:cxn>
                <a:cxn ang="0">
                  <a:pos x="828" y="735"/>
                </a:cxn>
                <a:cxn ang="0">
                  <a:pos x="865" y="732"/>
                </a:cxn>
                <a:cxn ang="0">
                  <a:pos x="900" y="728"/>
                </a:cxn>
                <a:cxn ang="0">
                  <a:pos x="937" y="726"/>
                </a:cxn>
                <a:cxn ang="0">
                  <a:pos x="937" y="226"/>
                </a:cxn>
                <a:cxn ang="0">
                  <a:pos x="921" y="199"/>
                </a:cxn>
                <a:cxn ang="0">
                  <a:pos x="904" y="172"/>
                </a:cxn>
                <a:cxn ang="0">
                  <a:pos x="887" y="147"/>
                </a:cxn>
                <a:cxn ang="0">
                  <a:pos x="869" y="121"/>
                </a:cxn>
                <a:cxn ang="0">
                  <a:pos x="852" y="95"/>
                </a:cxn>
                <a:cxn ang="0">
                  <a:pos x="833" y="69"/>
                </a:cxn>
                <a:cxn ang="0">
                  <a:pos x="815" y="44"/>
                </a:cxn>
                <a:cxn ang="0">
                  <a:pos x="797" y="18"/>
                </a:cxn>
                <a:cxn ang="0">
                  <a:pos x="760" y="14"/>
                </a:cxn>
                <a:cxn ang="0">
                  <a:pos x="723" y="11"/>
                </a:cxn>
                <a:cxn ang="0">
                  <a:pos x="685" y="7"/>
                </a:cxn>
                <a:cxn ang="0">
                  <a:pos x="649" y="5"/>
                </a:cxn>
                <a:cxn ang="0">
                  <a:pos x="612" y="3"/>
                </a:cxn>
                <a:cxn ang="0">
                  <a:pos x="575" y="1"/>
                </a:cxn>
                <a:cxn ang="0">
                  <a:pos x="538" y="1"/>
                </a:cxn>
                <a:cxn ang="0">
                  <a:pos x="501" y="0"/>
                </a:cxn>
              </a:cxnLst>
              <a:rect l="0" t="0" r="r" b="b"/>
              <a:pathLst>
                <a:path w="937" h="760">
                  <a:moveTo>
                    <a:pt x="501" y="0"/>
                  </a:moveTo>
                  <a:lnTo>
                    <a:pt x="438" y="1"/>
                  </a:lnTo>
                  <a:lnTo>
                    <a:pt x="375" y="3"/>
                  </a:lnTo>
                  <a:lnTo>
                    <a:pt x="312" y="7"/>
                  </a:lnTo>
                  <a:lnTo>
                    <a:pt x="249" y="14"/>
                  </a:lnTo>
                  <a:lnTo>
                    <a:pt x="186" y="21"/>
                  </a:lnTo>
                  <a:lnTo>
                    <a:pt x="124" y="30"/>
                  </a:lnTo>
                  <a:lnTo>
                    <a:pt x="62" y="42"/>
                  </a:lnTo>
                  <a:lnTo>
                    <a:pt x="0" y="54"/>
                  </a:lnTo>
                  <a:lnTo>
                    <a:pt x="34" y="109"/>
                  </a:lnTo>
                  <a:lnTo>
                    <a:pt x="67" y="165"/>
                  </a:lnTo>
                  <a:lnTo>
                    <a:pt x="98" y="221"/>
                  </a:lnTo>
                  <a:lnTo>
                    <a:pt x="127" y="278"/>
                  </a:lnTo>
                  <a:lnTo>
                    <a:pt x="155" y="338"/>
                  </a:lnTo>
                  <a:lnTo>
                    <a:pt x="181" y="397"/>
                  </a:lnTo>
                  <a:lnTo>
                    <a:pt x="206" y="456"/>
                  </a:lnTo>
                  <a:lnTo>
                    <a:pt x="230" y="518"/>
                  </a:lnTo>
                  <a:lnTo>
                    <a:pt x="257" y="530"/>
                  </a:lnTo>
                  <a:lnTo>
                    <a:pt x="284" y="542"/>
                  </a:lnTo>
                  <a:lnTo>
                    <a:pt x="312" y="555"/>
                  </a:lnTo>
                  <a:lnTo>
                    <a:pt x="339" y="569"/>
                  </a:lnTo>
                  <a:lnTo>
                    <a:pt x="366" y="582"/>
                  </a:lnTo>
                  <a:lnTo>
                    <a:pt x="393" y="596"/>
                  </a:lnTo>
                  <a:lnTo>
                    <a:pt x="420" y="611"/>
                  </a:lnTo>
                  <a:lnTo>
                    <a:pt x="446" y="626"/>
                  </a:lnTo>
                  <a:lnTo>
                    <a:pt x="473" y="641"/>
                  </a:lnTo>
                  <a:lnTo>
                    <a:pt x="499" y="657"/>
                  </a:lnTo>
                  <a:lnTo>
                    <a:pt x="524" y="673"/>
                  </a:lnTo>
                  <a:lnTo>
                    <a:pt x="549" y="690"/>
                  </a:lnTo>
                  <a:lnTo>
                    <a:pt x="574" y="707"/>
                  </a:lnTo>
                  <a:lnTo>
                    <a:pt x="599" y="724"/>
                  </a:lnTo>
                  <a:lnTo>
                    <a:pt x="624" y="741"/>
                  </a:lnTo>
                  <a:lnTo>
                    <a:pt x="648" y="760"/>
                  </a:lnTo>
                  <a:lnTo>
                    <a:pt x="684" y="753"/>
                  </a:lnTo>
                  <a:lnTo>
                    <a:pt x="720" y="748"/>
                  </a:lnTo>
                  <a:lnTo>
                    <a:pt x="756" y="742"/>
                  </a:lnTo>
                  <a:lnTo>
                    <a:pt x="792" y="738"/>
                  </a:lnTo>
                  <a:lnTo>
                    <a:pt x="828" y="735"/>
                  </a:lnTo>
                  <a:lnTo>
                    <a:pt x="865" y="732"/>
                  </a:lnTo>
                  <a:lnTo>
                    <a:pt x="900" y="728"/>
                  </a:lnTo>
                  <a:lnTo>
                    <a:pt x="937" y="726"/>
                  </a:lnTo>
                  <a:lnTo>
                    <a:pt x="937" y="226"/>
                  </a:lnTo>
                  <a:lnTo>
                    <a:pt x="921" y="199"/>
                  </a:lnTo>
                  <a:lnTo>
                    <a:pt x="904" y="172"/>
                  </a:lnTo>
                  <a:lnTo>
                    <a:pt x="887" y="147"/>
                  </a:lnTo>
                  <a:lnTo>
                    <a:pt x="869" y="121"/>
                  </a:lnTo>
                  <a:lnTo>
                    <a:pt x="852" y="95"/>
                  </a:lnTo>
                  <a:lnTo>
                    <a:pt x="833" y="69"/>
                  </a:lnTo>
                  <a:lnTo>
                    <a:pt x="815" y="44"/>
                  </a:lnTo>
                  <a:lnTo>
                    <a:pt x="797" y="18"/>
                  </a:lnTo>
                  <a:lnTo>
                    <a:pt x="760" y="14"/>
                  </a:lnTo>
                  <a:lnTo>
                    <a:pt x="723" y="11"/>
                  </a:lnTo>
                  <a:lnTo>
                    <a:pt x="685" y="7"/>
                  </a:lnTo>
                  <a:lnTo>
                    <a:pt x="649" y="5"/>
                  </a:lnTo>
                  <a:lnTo>
                    <a:pt x="612" y="3"/>
                  </a:lnTo>
                  <a:lnTo>
                    <a:pt x="575" y="1"/>
                  </a:lnTo>
                  <a:lnTo>
                    <a:pt x="538" y="1"/>
                  </a:lnTo>
                  <a:lnTo>
                    <a:pt x="501" y="0"/>
                  </a:lnTo>
                  <a:close/>
                </a:path>
              </a:pathLst>
            </a:custGeom>
            <a:solidFill>
              <a:srgbClr val="ED750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" name="Freeform 365"/>
            <p:cNvSpPr>
              <a:spLocks/>
            </p:cNvSpPr>
            <p:nvPr userDrawn="1"/>
          </p:nvSpPr>
          <p:spPr bwMode="auto">
            <a:xfrm>
              <a:off x="5524" y="2558"/>
              <a:ext cx="140" cy="10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3" y="39"/>
                </a:cxn>
                <a:cxn ang="0">
                  <a:pos x="27" y="79"/>
                </a:cxn>
                <a:cxn ang="0">
                  <a:pos x="38" y="119"/>
                </a:cxn>
                <a:cxn ang="0">
                  <a:pos x="50" y="160"/>
                </a:cxn>
                <a:cxn ang="0">
                  <a:pos x="62" y="200"/>
                </a:cxn>
                <a:cxn ang="0">
                  <a:pos x="72" y="241"/>
                </a:cxn>
                <a:cxn ang="0">
                  <a:pos x="82" y="282"/>
                </a:cxn>
                <a:cxn ang="0">
                  <a:pos x="90" y="324"/>
                </a:cxn>
                <a:cxn ang="0">
                  <a:pos x="90" y="324"/>
                </a:cxn>
                <a:cxn ang="0">
                  <a:pos x="90" y="324"/>
                </a:cxn>
                <a:cxn ang="0">
                  <a:pos x="90" y="324"/>
                </a:cxn>
                <a:cxn ang="0">
                  <a:pos x="90" y="324"/>
                </a:cxn>
                <a:cxn ang="0">
                  <a:pos x="131" y="311"/>
                </a:cxn>
                <a:cxn ang="0">
                  <a:pos x="172" y="299"/>
                </a:cxn>
                <a:cxn ang="0">
                  <a:pos x="212" y="287"/>
                </a:cxn>
                <a:cxn ang="0">
                  <a:pos x="253" y="276"/>
                </a:cxn>
                <a:cxn ang="0">
                  <a:pos x="294" y="267"/>
                </a:cxn>
                <a:cxn ang="0">
                  <a:pos x="335" y="257"/>
                </a:cxn>
                <a:cxn ang="0">
                  <a:pos x="377" y="249"/>
                </a:cxn>
                <a:cxn ang="0">
                  <a:pos x="418" y="242"/>
                </a:cxn>
                <a:cxn ang="0">
                  <a:pos x="394" y="223"/>
                </a:cxn>
                <a:cxn ang="0">
                  <a:pos x="369" y="206"/>
                </a:cxn>
                <a:cxn ang="0">
                  <a:pos x="344" y="189"/>
                </a:cxn>
                <a:cxn ang="0">
                  <a:pos x="319" y="172"/>
                </a:cxn>
                <a:cxn ang="0">
                  <a:pos x="294" y="155"/>
                </a:cxn>
                <a:cxn ang="0">
                  <a:pos x="269" y="139"/>
                </a:cxn>
                <a:cxn ang="0">
                  <a:pos x="243" y="123"/>
                </a:cxn>
                <a:cxn ang="0">
                  <a:pos x="216" y="108"/>
                </a:cxn>
                <a:cxn ang="0">
                  <a:pos x="190" y="93"/>
                </a:cxn>
                <a:cxn ang="0">
                  <a:pos x="163" y="78"/>
                </a:cxn>
                <a:cxn ang="0">
                  <a:pos x="136" y="64"/>
                </a:cxn>
                <a:cxn ang="0">
                  <a:pos x="109" y="51"/>
                </a:cxn>
                <a:cxn ang="0">
                  <a:pos x="82" y="37"/>
                </a:cxn>
                <a:cxn ang="0">
                  <a:pos x="54" y="24"/>
                </a:cxn>
                <a:cxn ang="0">
                  <a:pos x="27" y="12"/>
                </a:cxn>
                <a:cxn ang="0">
                  <a:pos x="0" y="0"/>
                </a:cxn>
              </a:cxnLst>
              <a:rect l="0" t="0" r="r" b="b"/>
              <a:pathLst>
                <a:path w="418" h="324">
                  <a:moveTo>
                    <a:pt x="0" y="0"/>
                  </a:moveTo>
                  <a:lnTo>
                    <a:pt x="13" y="39"/>
                  </a:lnTo>
                  <a:lnTo>
                    <a:pt x="27" y="79"/>
                  </a:lnTo>
                  <a:lnTo>
                    <a:pt x="38" y="119"/>
                  </a:lnTo>
                  <a:lnTo>
                    <a:pt x="50" y="160"/>
                  </a:lnTo>
                  <a:lnTo>
                    <a:pt x="62" y="200"/>
                  </a:lnTo>
                  <a:lnTo>
                    <a:pt x="72" y="241"/>
                  </a:lnTo>
                  <a:lnTo>
                    <a:pt x="82" y="282"/>
                  </a:lnTo>
                  <a:lnTo>
                    <a:pt x="90" y="324"/>
                  </a:lnTo>
                  <a:lnTo>
                    <a:pt x="90" y="324"/>
                  </a:lnTo>
                  <a:lnTo>
                    <a:pt x="90" y="324"/>
                  </a:lnTo>
                  <a:lnTo>
                    <a:pt x="90" y="324"/>
                  </a:lnTo>
                  <a:lnTo>
                    <a:pt x="90" y="324"/>
                  </a:lnTo>
                  <a:lnTo>
                    <a:pt x="131" y="311"/>
                  </a:lnTo>
                  <a:lnTo>
                    <a:pt x="172" y="299"/>
                  </a:lnTo>
                  <a:lnTo>
                    <a:pt x="212" y="287"/>
                  </a:lnTo>
                  <a:lnTo>
                    <a:pt x="253" y="276"/>
                  </a:lnTo>
                  <a:lnTo>
                    <a:pt x="294" y="267"/>
                  </a:lnTo>
                  <a:lnTo>
                    <a:pt x="335" y="257"/>
                  </a:lnTo>
                  <a:lnTo>
                    <a:pt x="377" y="249"/>
                  </a:lnTo>
                  <a:lnTo>
                    <a:pt x="418" y="242"/>
                  </a:lnTo>
                  <a:lnTo>
                    <a:pt x="394" y="223"/>
                  </a:lnTo>
                  <a:lnTo>
                    <a:pt x="369" y="206"/>
                  </a:lnTo>
                  <a:lnTo>
                    <a:pt x="344" y="189"/>
                  </a:lnTo>
                  <a:lnTo>
                    <a:pt x="319" y="172"/>
                  </a:lnTo>
                  <a:lnTo>
                    <a:pt x="294" y="155"/>
                  </a:lnTo>
                  <a:lnTo>
                    <a:pt x="269" y="139"/>
                  </a:lnTo>
                  <a:lnTo>
                    <a:pt x="243" y="123"/>
                  </a:lnTo>
                  <a:lnTo>
                    <a:pt x="216" y="108"/>
                  </a:lnTo>
                  <a:lnTo>
                    <a:pt x="190" y="93"/>
                  </a:lnTo>
                  <a:lnTo>
                    <a:pt x="163" y="78"/>
                  </a:lnTo>
                  <a:lnTo>
                    <a:pt x="136" y="64"/>
                  </a:lnTo>
                  <a:lnTo>
                    <a:pt x="109" y="51"/>
                  </a:lnTo>
                  <a:lnTo>
                    <a:pt x="82" y="37"/>
                  </a:lnTo>
                  <a:lnTo>
                    <a:pt x="54" y="24"/>
                  </a:lnTo>
                  <a:lnTo>
                    <a:pt x="27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540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7" name="Freeform 366"/>
            <p:cNvSpPr>
              <a:spLocks/>
            </p:cNvSpPr>
            <p:nvPr userDrawn="1"/>
          </p:nvSpPr>
          <p:spPr bwMode="auto">
            <a:xfrm>
              <a:off x="5268" y="2200"/>
              <a:ext cx="445" cy="203"/>
            </a:xfrm>
            <a:custGeom>
              <a:avLst/>
              <a:gdLst/>
              <a:ahLst/>
              <a:cxnLst>
                <a:cxn ang="0">
                  <a:pos x="277" y="1"/>
                </a:cxn>
                <a:cxn ang="0">
                  <a:pos x="197" y="3"/>
                </a:cxn>
                <a:cxn ang="0">
                  <a:pos x="118" y="8"/>
                </a:cxn>
                <a:cxn ang="0">
                  <a:pos x="40" y="17"/>
                </a:cxn>
                <a:cxn ang="0">
                  <a:pos x="40" y="53"/>
                </a:cxn>
                <a:cxn ang="0">
                  <a:pos x="115" y="117"/>
                </a:cxn>
                <a:cxn ang="0">
                  <a:pos x="190" y="185"/>
                </a:cxn>
                <a:cxn ang="0">
                  <a:pos x="260" y="257"/>
                </a:cxn>
                <a:cxn ang="0">
                  <a:pos x="328" y="330"/>
                </a:cxn>
                <a:cxn ang="0">
                  <a:pos x="392" y="407"/>
                </a:cxn>
                <a:cxn ang="0">
                  <a:pos x="453" y="486"/>
                </a:cxn>
                <a:cxn ang="0">
                  <a:pos x="512" y="568"/>
                </a:cxn>
                <a:cxn ang="0">
                  <a:pos x="601" y="598"/>
                </a:cxn>
                <a:cxn ang="0">
                  <a:pos x="725" y="577"/>
                </a:cxn>
                <a:cxn ang="0">
                  <a:pos x="851" y="563"/>
                </a:cxn>
                <a:cxn ang="0">
                  <a:pos x="977" y="557"/>
                </a:cxn>
                <a:cxn ang="0">
                  <a:pos x="1077" y="557"/>
                </a:cxn>
                <a:cxn ang="0">
                  <a:pos x="1151" y="559"/>
                </a:cxn>
                <a:cxn ang="0">
                  <a:pos x="1224" y="563"/>
                </a:cxn>
                <a:cxn ang="0">
                  <a:pos x="1299" y="570"/>
                </a:cxn>
                <a:cxn ang="0">
                  <a:pos x="1336" y="574"/>
                </a:cxn>
                <a:cxn ang="0">
                  <a:pos x="1275" y="500"/>
                </a:cxn>
                <a:cxn ang="0">
                  <a:pos x="1212" y="426"/>
                </a:cxn>
                <a:cxn ang="0">
                  <a:pos x="1147" y="356"/>
                </a:cxn>
                <a:cxn ang="0">
                  <a:pos x="1077" y="288"/>
                </a:cxn>
                <a:cxn ang="0">
                  <a:pos x="1005" y="223"/>
                </a:cxn>
                <a:cxn ang="0">
                  <a:pos x="931" y="161"/>
                </a:cxn>
                <a:cxn ang="0">
                  <a:pos x="853" y="101"/>
                </a:cxn>
                <a:cxn ang="0">
                  <a:pos x="772" y="45"/>
                </a:cxn>
                <a:cxn ang="0">
                  <a:pos x="658" y="26"/>
                </a:cxn>
                <a:cxn ang="0">
                  <a:pos x="545" y="12"/>
                </a:cxn>
                <a:cxn ang="0">
                  <a:pos x="432" y="3"/>
                </a:cxn>
                <a:cxn ang="0">
                  <a:pos x="317" y="0"/>
                </a:cxn>
              </a:cxnLst>
              <a:rect l="0" t="0" r="r" b="b"/>
              <a:pathLst>
                <a:path w="1336" h="610">
                  <a:moveTo>
                    <a:pt x="317" y="0"/>
                  </a:moveTo>
                  <a:lnTo>
                    <a:pt x="277" y="1"/>
                  </a:lnTo>
                  <a:lnTo>
                    <a:pt x="237" y="2"/>
                  </a:lnTo>
                  <a:lnTo>
                    <a:pt x="197" y="3"/>
                  </a:lnTo>
                  <a:lnTo>
                    <a:pt x="158" y="5"/>
                  </a:lnTo>
                  <a:lnTo>
                    <a:pt x="118" y="8"/>
                  </a:lnTo>
                  <a:lnTo>
                    <a:pt x="78" y="13"/>
                  </a:lnTo>
                  <a:lnTo>
                    <a:pt x="40" y="17"/>
                  </a:lnTo>
                  <a:lnTo>
                    <a:pt x="0" y="22"/>
                  </a:lnTo>
                  <a:lnTo>
                    <a:pt x="40" y="53"/>
                  </a:lnTo>
                  <a:lnTo>
                    <a:pt x="77" y="85"/>
                  </a:lnTo>
                  <a:lnTo>
                    <a:pt x="115" y="117"/>
                  </a:lnTo>
                  <a:lnTo>
                    <a:pt x="153" y="151"/>
                  </a:lnTo>
                  <a:lnTo>
                    <a:pt x="190" y="185"/>
                  </a:lnTo>
                  <a:lnTo>
                    <a:pt x="225" y="220"/>
                  </a:lnTo>
                  <a:lnTo>
                    <a:pt x="260" y="257"/>
                  </a:lnTo>
                  <a:lnTo>
                    <a:pt x="294" y="292"/>
                  </a:lnTo>
                  <a:lnTo>
                    <a:pt x="328" y="330"/>
                  </a:lnTo>
                  <a:lnTo>
                    <a:pt x="360" y="368"/>
                  </a:lnTo>
                  <a:lnTo>
                    <a:pt x="392" y="407"/>
                  </a:lnTo>
                  <a:lnTo>
                    <a:pt x="423" y="446"/>
                  </a:lnTo>
                  <a:lnTo>
                    <a:pt x="453" y="486"/>
                  </a:lnTo>
                  <a:lnTo>
                    <a:pt x="482" y="527"/>
                  </a:lnTo>
                  <a:lnTo>
                    <a:pt x="512" y="568"/>
                  </a:lnTo>
                  <a:lnTo>
                    <a:pt x="539" y="610"/>
                  </a:lnTo>
                  <a:lnTo>
                    <a:pt x="601" y="598"/>
                  </a:lnTo>
                  <a:lnTo>
                    <a:pt x="663" y="586"/>
                  </a:lnTo>
                  <a:lnTo>
                    <a:pt x="725" y="577"/>
                  </a:lnTo>
                  <a:lnTo>
                    <a:pt x="788" y="570"/>
                  </a:lnTo>
                  <a:lnTo>
                    <a:pt x="851" y="563"/>
                  </a:lnTo>
                  <a:lnTo>
                    <a:pt x="914" y="559"/>
                  </a:lnTo>
                  <a:lnTo>
                    <a:pt x="977" y="557"/>
                  </a:lnTo>
                  <a:lnTo>
                    <a:pt x="1040" y="556"/>
                  </a:lnTo>
                  <a:lnTo>
                    <a:pt x="1077" y="557"/>
                  </a:lnTo>
                  <a:lnTo>
                    <a:pt x="1114" y="557"/>
                  </a:lnTo>
                  <a:lnTo>
                    <a:pt x="1151" y="559"/>
                  </a:lnTo>
                  <a:lnTo>
                    <a:pt x="1188" y="561"/>
                  </a:lnTo>
                  <a:lnTo>
                    <a:pt x="1224" y="563"/>
                  </a:lnTo>
                  <a:lnTo>
                    <a:pt x="1262" y="567"/>
                  </a:lnTo>
                  <a:lnTo>
                    <a:pt x="1299" y="570"/>
                  </a:lnTo>
                  <a:lnTo>
                    <a:pt x="1336" y="574"/>
                  </a:lnTo>
                  <a:lnTo>
                    <a:pt x="1336" y="574"/>
                  </a:lnTo>
                  <a:lnTo>
                    <a:pt x="1305" y="536"/>
                  </a:lnTo>
                  <a:lnTo>
                    <a:pt x="1275" y="500"/>
                  </a:lnTo>
                  <a:lnTo>
                    <a:pt x="1244" y="463"/>
                  </a:lnTo>
                  <a:lnTo>
                    <a:pt x="1212" y="426"/>
                  </a:lnTo>
                  <a:lnTo>
                    <a:pt x="1180" y="391"/>
                  </a:lnTo>
                  <a:lnTo>
                    <a:pt x="1147" y="356"/>
                  </a:lnTo>
                  <a:lnTo>
                    <a:pt x="1112" y="322"/>
                  </a:lnTo>
                  <a:lnTo>
                    <a:pt x="1077" y="288"/>
                  </a:lnTo>
                  <a:lnTo>
                    <a:pt x="1042" y="255"/>
                  </a:lnTo>
                  <a:lnTo>
                    <a:pt x="1005" y="223"/>
                  </a:lnTo>
                  <a:lnTo>
                    <a:pt x="968" y="191"/>
                  </a:lnTo>
                  <a:lnTo>
                    <a:pt x="931" y="161"/>
                  </a:lnTo>
                  <a:lnTo>
                    <a:pt x="892" y="130"/>
                  </a:lnTo>
                  <a:lnTo>
                    <a:pt x="853" y="101"/>
                  </a:lnTo>
                  <a:lnTo>
                    <a:pt x="813" y="73"/>
                  </a:lnTo>
                  <a:lnTo>
                    <a:pt x="772" y="45"/>
                  </a:lnTo>
                  <a:lnTo>
                    <a:pt x="716" y="34"/>
                  </a:lnTo>
                  <a:lnTo>
                    <a:pt x="658" y="26"/>
                  </a:lnTo>
                  <a:lnTo>
                    <a:pt x="602" y="18"/>
                  </a:lnTo>
                  <a:lnTo>
                    <a:pt x="545" y="12"/>
                  </a:lnTo>
                  <a:lnTo>
                    <a:pt x="488" y="6"/>
                  </a:lnTo>
                  <a:lnTo>
                    <a:pt x="432" y="3"/>
                  </a:lnTo>
                  <a:lnTo>
                    <a:pt x="374" y="1"/>
                  </a:lnTo>
                  <a:lnTo>
                    <a:pt x="317" y="0"/>
                  </a:lnTo>
                  <a:close/>
                </a:path>
              </a:pathLst>
            </a:custGeom>
            <a:solidFill>
              <a:srgbClr val="ED540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8" name="Freeform 367"/>
            <p:cNvSpPr>
              <a:spLocks/>
            </p:cNvSpPr>
            <p:nvPr userDrawn="1"/>
          </p:nvSpPr>
          <p:spPr bwMode="auto">
            <a:xfrm>
              <a:off x="5713" y="2377"/>
              <a:ext cx="47" cy="22"/>
            </a:xfrm>
            <a:custGeom>
              <a:avLst/>
              <a:gdLst/>
              <a:ahLst/>
              <a:cxnLst>
                <a:cxn ang="0">
                  <a:pos x="140" y="0"/>
                </a:cxn>
                <a:cxn ang="0">
                  <a:pos x="104" y="10"/>
                </a:cxn>
                <a:cxn ang="0">
                  <a:pos x="70" y="21"/>
                </a:cxn>
                <a:cxn ang="0">
                  <a:pos x="34" y="31"/>
                </a:cxn>
                <a:cxn ang="0">
                  <a:pos x="0" y="42"/>
                </a:cxn>
                <a:cxn ang="0">
                  <a:pos x="0" y="42"/>
                </a:cxn>
                <a:cxn ang="0">
                  <a:pos x="0" y="42"/>
                </a:cxn>
                <a:cxn ang="0">
                  <a:pos x="34" y="48"/>
                </a:cxn>
                <a:cxn ang="0">
                  <a:pos x="70" y="53"/>
                </a:cxn>
                <a:cxn ang="0">
                  <a:pos x="105" y="58"/>
                </a:cxn>
                <a:cxn ang="0">
                  <a:pos x="140" y="65"/>
                </a:cxn>
                <a:cxn ang="0">
                  <a:pos x="140" y="0"/>
                </a:cxn>
              </a:cxnLst>
              <a:rect l="0" t="0" r="r" b="b"/>
              <a:pathLst>
                <a:path w="140" h="65">
                  <a:moveTo>
                    <a:pt x="140" y="0"/>
                  </a:moveTo>
                  <a:lnTo>
                    <a:pt x="104" y="10"/>
                  </a:lnTo>
                  <a:lnTo>
                    <a:pt x="70" y="21"/>
                  </a:lnTo>
                  <a:lnTo>
                    <a:pt x="34" y="31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34" y="48"/>
                  </a:lnTo>
                  <a:lnTo>
                    <a:pt x="70" y="53"/>
                  </a:lnTo>
                  <a:lnTo>
                    <a:pt x="105" y="58"/>
                  </a:lnTo>
                  <a:lnTo>
                    <a:pt x="140" y="65"/>
                  </a:lnTo>
                  <a:lnTo>
                    <a:pt x="140" y="0"/>
                  </a:lnTo>
                  <a:close/>
                </a:path>
              </a:pathLst>
            </a:custGeom>
            <a:solidFill>
              <a:srgbClr val="ED750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" name="Freeform 368"/>
            <p:cNvSpPr>
              <a:spLocks/>
            </p:cNvSpPr>
            <p:nvPr userDrawn="1"/>
          </p:nvSpPr>
          <p:spPr bwMode="auto">
            <a:xfrm>
              <a:off x="5676" y="2261"/>
              <a:ext cx="84" cy="13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8" y="48"/>
                </a:cxn>
                <a:cxn ang="0">
                  <a:pos x="34" y="95"/>
                </a:cxn>
                <a:cxn ang="0">
                  <a:pos x="49" y="144"/>
                </a:cxn>
                <a:cxn ang="0">
                  <a:pos x="63" y="193"/>
                </a:cxn>
                <a:cxn ang="0">
                  <a:pos x="76" y="241"/>
                </a:cxn>
                <a:cxn ang="0">
                  <a:pos x="89" y="291"/>
                </a:cxn>
                <a:cxn ang="0">
                  <a:pos x="101" y="340"/>
                </a:cxn>
                <a:cxn ang="0">
                  <a:pos x="112" y="390"/>
                </a:cxn>
                <a:cxn ang="0">
                  <a:pos x="146" y="379"/>
                </a:cxn>
                <a:cxn ang="0">
                  <a:pos x="182" y="369"/>
                </a:cxn>
                <a:cxn ang="0">
                  <a:pos x="216" y="358"/>
                </a:cxn>
                <a:cxn ang="0">
                  <a:pos x="252" y="348"/>
                </a:cxn>
                <a:cxn ang="0">
                  <a:pos x="252" y="125"/>
                </a:cxn>
                <a:cxn ang="0">
                  <a:pos x="221" y="107"/>
                </a:cxn>
                <a:cxn ang="0">
                  <a:pos x="190" y="91"/>
                </a:cxn>
                <a:cxn ang="0">
                  <a:pos x="159" y="75"/>
                </a:cxn>
                <a:cxn ang="0">
                  <a:pos x="128" y="59"/>
                </a:cxn>
                <a:cxn ang="0">
                  <a:pos x="95" y="44"/>
                </a:cxn>
                <a:cxn ang="0">
                  <a:pos x="64" y="28"/>
                </a:cxn>
                <a:cxn ang="0">
                  <a:pos x="33" y="14"/>
                </a:cxn>
                <a:cxn ang="0">
                  <a:pos x="0" y="0"/>
                </a:cxn>
              </a:cxnLst>
              <a:rect l="0" t="0" r="r" b="b"/>
              <a:pathLst>
                <a:path w="252" h="390">
                  <a:moveTo>
                    <a:pt x="0" y="0"/>
                  </a:moveTo>
                  <a:lnTo>
                    <a:pt x="18" y="48"/>
                  </a:lnTo>
                  <a:lnTo>
                    <a:pt x="34" y="95"/>
                  </a:lnTo>
                  <a:lnTo>
                    <a:pt x="49" y="144"/>
                  </a:lnTo>
                  <a:lnTo>
                    <a:pt x="63" y="193"/>
                  </a:lnTo>
                  <a:lnTo>
                    <a:pt x="76" y="241"/>
                  </a:lnTo>
                  <a:lnTo>
                    <a:pt x="89" y="291"/>
                  </a:lnTo>
                  <a:lnTo>
                    <a:pt x="101" y="340"/>
                  </a:lnTo>
                  <a:lnTo>
                    <a:pt x="112" y="390"/>
                  </a:lnTo>
                  <a:lnTo>
                    <a:pt x="146" y="379"/>
                  </a:lnTo>
                  <a:lnTo>
                    <a:pt x="182" y="369"/>
                  </a:lnTo>
                  <a:lnTo>
                    <a:pt x="216" y="358"/>
                  </a:lnTo>
                  <a:lnTo>
                    <a:pt x="252" y="348"/>
                  </a:lnTo>
                  <a:lnTo>
                    <a:pt x="252" y="125"/>
                  </a:lnTo>
                  <a:lnTo>
                    <a:pt x="221" y="107"/>
                  </a:lnTo>
                  <a:lnTo>
                    <a:pt x="190" y="91"/>
                  </a:lnTo>
                  <a:lnTo>
                    <a:pt x="159" y="75"/>
                  </a:lnTo>
                  <a:lnTo>
                    <a:pt x="128" y="59"/>
                  </a:lnTo>
                  <a:lnTo>
                    <a:pt x="95" y="44"/>
                  </a:lnTo>
                  <a:lnTo>
                    <a:pt x="64" y="28"/>
                  </a:lnTo>
                  <a:lnTo>
                    <a:pt x="33" y="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540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" name="Freeform 369"/>
            <p:cNvSpPr>
              <a:spLocks/>
            </p:cNvSpPr>
            <p:nvPr userDrawn="1"/>
          </p:nvSpPr>
          <p:spPr bwMode="auto">
            <a:xfrm>
              <a:off x="5713" y="2391"/>
              <a:ext cx="47" cy="7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8" y="26"/>
                </a:cxn>
                <a:cxn ang="0">
                  <a:pos x="36" y="51"/>
                </a:cxn>
                <a:cxn ang="0">
                  <a:pos x="55" y="77"/>
                </a:cxn>
                <a:cxn ang="0">
                  <a:pos x="72" y="103"/>
                </a:cxn>
                <a:cxn ang="0">
                  <a:pos x="90" y="129"/>
                </a:cxn>
                <a:cxn ang="0">
                  <a:pos x="107" y="154"/>
                </a:cxn>
                <a:cxn ang="0">
                  <a:pos x="124" y="181"/>
                </a:cxn>
                <a:cxn ang="0">
                  <a:pos x="140" y="208"/>
                </a:cxn>
                <a:cxn ang="0">
                  <a:pos x="140" y="23"/>
                </a:cxn>
                <a:cxn ang="0">
                  <a:pos x="105" y="16"/>
                </a:cxn>
                <a:cxn ang="0">
                  <a:pos x="70" y="11"/>
                </a:cxn>
                <a:cxn ang="0">
                  <a:pos x="34" y="6"/>
                </a:cxn>
                <a:cxn ang="0">
                  <a:pos x="0" y="0"/>
                </a:cxn>
              </a:cxnLst>
              <a:rect l="0" t="0" r="r" b="b"/>
              <a:pathLst>
                <a:path w="140" h="208">
                  <a:moveTo>
                    <a:pt x="0" y="0"/>
                  </a:moveTo>
                  <a:lnTo>
                    <a:pt x="18" y="26"/>
                  </a:lnTo>
                  <a:lnTo>
                    <a:pt x="36" y="51"/>
                  </a:lnTo>
                  <a:lnTo>
                    <a:pt x="55" y="77"/>
                  </a:lnTo>
                  <a:lnTo>
                    <a:pt x="72" y="103"/>
                  </a:lnTo>
                  <a:lnTo>
                    <a:pt x="90" y="129"/>
                  </a:lnTo>
                  <a:lnTo>
                    <a:pt x="107" y="154"/>
                  </a:lnTo>
                  <a:lnTo>
                    <a:pt x="124" y="181"/>
                  </a:lnTo>
                  <a:lnTo>
                    <a:pt x="140" y="208"/>
                  </a:lnTo>
                  <a:lnTo>
                    <a:pt x="140" y="23"/>
                  </a:lnTo>
                  <a:lnTo>
                    <a:pt x="105" y="16"/>
                  </a:lnTo>
                  <a:lnTo>
                    <a:pt x="70" y="11"/>
                  </a:lnTo>
                  <a:lnTo>
                    <a:pt x="34" y="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540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" name="Freeform 370"/>
            <p:cNvSpPr>
              <a:spLocks/>
            </p:cNvSpPr>
            <p:nvPr userDrawn="1"/>
          </p:nvSpPr>
          <p:spPr bwMode="auto">
            <a:xfrm>
              <a:off x="5185" y="637"/>
              <a:ext cx="575" cy="659"/>
            </a:xfrm>
            <a:custGeom>
              <a:avLst/>
              <a:gdLst/>
              <a:ahLst/>
              <a:cxnLst>
                <a:cxn ang="0">
                  <a:pos x="373" y="0"/>
                </a:cxn>
                <a:cxn ang="0">
                  <a:pos x="306" y="2"/>
                </a:cxn>
                <a:cxn ang="0">
                  <a:pos x="239" y="4"/>
                </a:cxn>
                <a:cxn ang="0">
                  <a:pos x="173" y="7"/>
                </a:cxn>
                <a:cxn ang="0">
                  <a:pos x="220" y="38"/>
                </a:cxn>
                <a:cxn ang="0">
                  <a:pos x="381" y="100"/>
                </a:cxn>
                <a:cxn ang="0">
                  <a:pos x="539" y="169"/>
                </a:cxn>
                <a:cxn ang="0">
                  <a:pos x="692" y="243"/>
                </a:cxn>
                <a:cxn ang="0">
                  <a:pos x="843" y="324"/>
                </a:cxn>
                <a:cxn ang="0">
                  <a:pos x="989" y="411"/>
                </a:cxn>
                <a:cxn ang="0">
                  <a:pos x="1132" y="504"/>
                </a:cxn>
                <a:cxn ang="0">
                  <a:pos x="1270" y="602"/>
                </a:cxn>
                <a:cxn ang="0">
                  <a:pos x="1251" y="667"/>
                </a:cxn>
                <a:cxn ang="0">
                  <a:pos x="1077" y="698"/>
                </a:cxn>
                <a:cxn ang="0">
                  <a:pos x="905" y="736"/>
                </a:cxn>
                <a:cxn ang="0">
                  <a:pos x="736" y="782"/>
                </a:cxn>
                <a:cxn ang="0">
                  <a:pos x="567" y="835"/>
                </a:cxn>
                <a:cxn ang="0">
                  <a:pos x="402" y="894"/>
                </a:cxn>
                <a:cxn ang="0">
                  <a:pos x="239" y="962"/>
                </a:cxn>
                <a:cxn ang="0">
                  <a:pos x="79" y="1036"/>
                </a:cxn>
                <a:cxn ang="0">
                  <a:pos x="41" y="1115"/>
                </a:cxn>
                <a:cxn ang="0">
                  <a:pos x="123" y="1192"/>
                </a:cxn>
                <a:cxn ang="0">
                  <a:pos x="203" y="1273"/>
                </a:cxn>
                <a:cxn ang="0">
                  <a:pos x="281" y="1357"/>
                </a:cxn>
                <a:cxn ang="0">
                  <a:pos x="357" y="1443"/>
                </a:cxn>
                <a:cxn ang="0">
                  <a:pos x="429" y="1530"/>
                </a:cxn>
                <a:cxn ang="0">
                  <a:pos x="500" y="1621"/>
                </a:cxn>
                <a:cxn ang="0">
                  <a:pos x="568" y="1713"/>
                </a:cxn>
                <a:cxn ang="0">
                  <a:pos x="654" y="1767"/>
                </a:cxn>
                <a:cxn ang="0">
                  <a:pos x="758" y="1785"/>
                </a:cxn>
                <a:cxn ang="0">
                  <a:pos x="862" y="1805"/>
                </a:cxn>
                <a:cxn ang="0">
                  <a:pos x="967" y="1830"/>
                </a:cxn>
                <a:cxn ang="0">
                  <a:pos x="1070" y="1858"/>
                </a:cxn>
                <a:cxn ang="0">
                  <a:pos x="1173" y="1889"/>
                </a:cxn>
                <a:cxn ang="0">
                  <a:pos x="1273" y="1923"/>
                </a:cxn>
                <a:cxn ang="0">
                  <a:pos x="1373" y="1960"/>
                </a:cxn>
                <a:cxn ang="0">
                  <a:pos x="1459" y="1962"/>
                </a:cxn>
                <a:cxn ang="0">
                  <a:pos x="1535" y="1928"/>
                </a:cxn>
                <a:cxn ang="0">
                  <a:pos x="1612" y="1896"/>
                </a:cxn>
                <a:cxn ang="0">
                  <a:pos x="1687" y="1866"/>
                </a:cxn>
                <a:cxn ang="0">
                  <a:pos x="1726" y="995"/>
                </a:cxn>
                <a:cxn ang="0">
                  <a:pos x="1633" y="905"/>
                </a:cxn>
                <a:cxn ang="0">
                  <a:pos x="1537" y="819"/>
                </a:cxn>
                <a:cxn ang="0">
                  <a:pos x="1439" y="735"/>
                </a:cxn>
                <a:cxn ang="0">
                  <a:pos x="1337" y="654"/>
                </a:cxn>
                <a:cxn ang="0">
                  <a:pos x="1434" y="642"/>
                </a:cxn>
                <a:cxn ang="0">
                  <a:pos x="1532" y="632"/>
                </a:cxn>
                <a:cxn ang="0">
                  <a:pos x="1629" y="624"/>
                </a:cxn>
                <a:cxn ang="0">
                  <a:pos x="1726" y="619"/>
                </a:cxn>
                <a:cxn ang="0">
                  <a:pos x="1695" y="208"/>
                </a:cxn>
                <a:cxn ang="0">
                  <a:pos x="1633" y="188"/>
                </a:cxn>
                <a:cxn ang="0">
                  <a:pos x="1569" y="169"/>
                </a:cxn>
                <a:cxn ang="0">
                  <a:pos x="1507" y="151"/>
                </a:cxn>
                <a:cxn ang="0">
                  <a:pos x="1407" y="125"/>
                </a:cxn>
                <a:cxn ang="0">
                  <a:pos x="1273" y="93"/>
                </a:cxn>
                <a:cxn ang="0">
                  <a:pos x="1140" y="66"/>
                </a:cxn>
                <a:cxn ang="0">
                  <a:pos x="1006" y="45"/>
                </a:cxn>
                <a:cxn ang="0">
                  <a:pos x="872" y="27"/>
                </a:cxn>
                <a:cxn ang="0">
                  <a:pos x="738" y="15"/>
                </a:cxn>
                <a:cxn ang="0">
                  <a:pos x="605" y="6"/>
                </a:cxn>
                <a:cxn ang="0">
                  <a:pos x="472" y="2"/>
                </a:cxn>
              </a:cxnLst>
              <a:rect l="0" t="0" r="r" b="b"/>
              <a:pathLst>
                <a:path w="1726" h="1979">
                  <a:moveTo>
                    <a:pt x="406" y="0"/>
                  </a:moveTo>
                  <a:lnTo>
                    <a:pt x="373" y="0"/>
                  </a:lnTo>
                  <a:lnTo>
                    <a:pt x="339" y="2"/>
                  </a:lnTo>
                  <a:lnTo>
                    <a:pt x="306" y="2"/>
                  </a:lnTo>
                  <a:lnTo>
                    <a:pt x="272" y="3"/>
                  </a:lnTo>
                  <a:lnTo>
                    <a:pt x="239" y="4"/>
                  </a:lnTo>
                  <a:lnTo>
                    <a:pt x="205" y="6"/>
                  </a:lnTo>
                  <a:lnTo>
                    <a:pt x="173" y="7"/>
                  </a:lnTo>
                  <a:lnTo>
                    <a:pt x="139" y="9"/>
                  </a:lnTo>
                  <a:lnTo>
                    <a:pt x="220" y="38"/>
                  </a:lnTo>
                  <a:lnTo>
                    <a:pt x="301" y="68"/>
                  </a:lnTo>
                  <a:lnTo>
                    <a:pt x="381" y="100"/>
                  </a:lnTo>
                  <a:lnTo>
                    <a:pt x="460" y="133"/>
                  </a:lnTo>
                  <a:lnTo>
                    <a:pt x="539" y="169"/>
                  </a:lnTo>
                  <a:lnTo>
                    <a:pt x="617" y="206"/>
                  </a:lnTo>
                  <a:lnTo>
                    <a:pt x="692" y="243"/>
                  </a:lnTo>
                  <a:lnTo>
                    <a:pt x="768" y="283"/>
                  </a:lnTo>
                  <a:lnTo>
                    <a:pt x="843" y="324"/>
                  </a:lnTo>
                  <a:lnTo>
                    <a:pt x="917" y="368"/>
                  </a:lnTo>
                  <a:lnTo>
                    <a:pt x="989" y="411"/>
                  </a:lnTo>
                  <a:lnTo>
                    <a:pt x="1061" y="457"/>
                  </a:lnTo>
                  <a:lnTo>
                    <a:pt x="1132" y="504"/>
                  </a:lnTo>
                  <a:lnTo>
                    <a:pt x="1201" y="552"/>
                  </a:lnTo>
                  <a:lnTo>
                    <a:pt x="1270" y="602"/>
                  </a:lnTo>
                  <a:lnTo>
                    <a:pt x="1337" y="654"/>
                  </a:lnTo>
                  <a:lnTo>
                    <a:pt x="1251" y="667"/>
                  </a:lnTo>
                  <a:lnTo>
                    <a:pt x="1163" y="681"/>
                  </a:lnTo>
                  <a:lnTo>
                    <a:pt x="1077" y="698"/>
                  </a:lnTo>
                  <a:lnTo>
                    <a:pt x="991" y="716"/>
                  </a:lnTo>
                  <a:lnTo>
                    <a:pt x="905" y="736"/>
                  </a:lnTo>
                  <a:lnTo>
                    <a:pt x="820" y="758"/>
                  </a:lnTo>
                  <a:lnTo>
                    <a:pt x="736" y="782"/>
                  </a:lnTo>
                  <a:lnTo>
                    <a:pt x="651" y="807"/>
                  </a:lnTo>
                  <a:lnTo>
                    <a:pt x="567" y="835"/>
                  </a:lnTo>
                  <a:lnTo>
                    <a:pt x="484" y="864"/>
                  </a:lnTo>
                  <a:lnTo>
                    <a:pt x="402" y="894"/>
                  </a:lnTo>
                  <a:lnTo>
                    <a:pt x="320" y="928"/>
                  </a:lnTo>
                  <a:lnTo>
                    <a:pt x="239" y="962"/>
                  </a:lnTo>
                  <a:lnTo>
                    <a:pt x="158" y="998"/>
                  </a:lnTo>
                  <a:lnTo>
                    <a:pt x="79" y="1036"/>
                  </a:lnTo>
                  <a:lnTo>
                    <a:pt x="0" y="1076"/>
                  </a:lnTo>
                  <a:lnTo>
                    <a:pt x="41" y="1115"/>
                  </a:lnTo>
                  <a:lnTo>
                    <a:pt x="82" y="1153"/>
                  </a:lnTo>
                  <a:lnTo>
                    <a:pt x="123" y="1192"/>
                  </a:lnTo>
                  <a:lnTo>
                    <a:pt x="163" y="1233"/>
                  </a:lnTo>
                  <a:lnTo>
                    <a:pt x="203" y="1273"/>
                  </a:lnTo>
                  <a:lnTo>
                    <a:pt x="242" y="1315"/>
                  </a:lnTo>
                  <a:lnTo>
                    <a:pt x="281" y="1357"/>
                  </a:lnTo>
                  <a:lnTo>
                    <a:pt x="319" y="1400"/>
                  </a:lnTo>
                  <a:lnTo>
                    <a:pt x="357" y="1443"/>
                  </a:lnTo>
                  <a:lnTo>
                    <a:pt x="393" y="1486"/>
                  </a:lnTo>
                  <a:lnTo>
                    <a:pt x="429" y="1530"/>
                  </a:lnTo>
                  <a:lnTo>
                    <a:pt x="465" y="1575"/>
                  </a:lnTo>
                  <a:lnTo>
                    <a:pt x="500" y="1621"/>
                  </a:lnTo>
                  <a:lnTo>
                    <a:pt x="535" y="1666"/>
                  </a:lnTo>
                  <a:lnTo>
                    <a:pt x="568" y="1713"/>
                  </a:lnTo>
                  <a:lnTo>
                    <a:pt x="602" y="1759"/>
                  </a:lnTo>
                  <a:lnTo>
                    <a:pt x="654" y="1767"/>
                  </a:lnTo>
                  <a:lnTo>
                    <a:pt x="705" y="1775"/>
                  </a:lnTo>
                  <a:lnTo>
                    <a:pt x="758" y="1785"/>
                  </a:lnTo>
                  <a:lnTo>
                    <a:pt x="810" y="1795"/>
                  </a:lnTo>
                  <a:lnTo>
                    <a:pt x="862" y="1805"/>
                  </a:lnTo>
                  <a:lnTo>
                    <a:pt x="914" y="1817"/>
                  </a:lnTo>
                  <a:lnTo>
                    <a:pt x="967" y="1830"/>
                  </a:lnTo>
                  <a:lnTo>
                    <a:pt x="1019" y="1843"/>
                  </a:lnTo>
                  <a:lnTo>
                    <a:pt x="1070" y="1858"/>
                  </a:lnTo>
                  <a:lnTo>
                    <a:pt x="1122" y="1873"/>
                  </a:lnTo>
                  <a:lnTo>
                    <a:pt x="1173" y="1889"/>
                  </a:lnTo>
                  <a:lnTo>
                    <a:pt x="1224" y="1906"/>
                  </a:lnTo>
                  <a:lnTo>
                    <a:pt x="1273" y="1923"/>
                  </a:lnTo>
                  <a:lnTo>
                    <a:pt x="1323" y="1940"/>
                  </a:lnTo>
                  <a:lnTo>
                    <a:pt x="1373" y="1960"/>
                  </a:lnTo>
                  <a:lnTo>
                    <a:pt x="1421" y="1979"/>
                  </a:lnTo>
                  <a:lnTo>
                    <a:pt x="1459" y="1962"/>
                  </a:lnTo>
                  <a:lnTo>
                    <a:pt x="1497" y="1945"/>
                  </a:lnTo>
                  <a:lnTo>
                    <a:pt x="1535" y="1928"/>
                  </a:lnTo>
                  <a:lnTo>
                    <a:pt x="1573" y="1912"/>
                  </a:lnTo>
                  <a:lnTo>
                    <a:pt x="1612" y="1896"/>
                  </a:lnTo>
                  <a:lnTo>
                    <a:pt x="1649" y="1881"/>
                  </a:lnTo>
                  <a:lnTo>
                    <a:pt x="1687" y="1866"/>
                  </a:lnTo>
                  <a:lnTo>
                    <a:pt x="1726" y="1852"/>
                  </a:lnTo>
                  <a:lnTo>
                    <a:pt x="1726" y="995"/>
                  </a:lnTo>
                  <a:lnTo>
                    <a:pt x="1680" y="950"/>
                  </a:lnTo>
                  <a:lnTo>
                    <a:pt x="1633" y="905"/>
                  </a:lnTo>
                  <a:lnTo>
                    <a:pt x="1586" y="862"/>
                  </a:lnTo>
                  <a:lnTo>
                    <a:pt x="1537" y="819"/>
                  </a:lnTo>
                  <a:lnTo>
                    <a:pt x="1488" y="776"/>
                  </a:lnTo>
                  <a:lnTo>
                    <a:pt x="1439" y="735"/>
                  </a:lnTo>
                  <a:lnTo>
                    <a:pt x="1388" y="694"/>
                  </a:lnTo>
                  <a:lnTo>
                    <a:pt x="1337" y="654"/>
                  </a:lnTo>
                  <a:lnTo>
                    <a:pt x="1386" y="647"/>
                  </a:lnTo>
                  <a:lnTo>
                    <a:pt x="1434" y="642"/>
                  </a:lnTo>
                  <a:lnTo>
                    <a:pt x="1483" y="636"/>
                  </a:lnTo>
                  <a:lnTo>
                    <a:pt x="1532" y="632"/>
                  </a:lnTo>
                  <a:lnTo>
                    <a:pt x="1580" y="628"/>
                  </a:lnTo>
                  <a:lnTo>
                    <a:pt x="1629" y="624"/>
                  </a:lnTo>
                  <a:lnTo>
                    <a:pt x="1677" y="621"/>
                  </a:lnTo>
                  <a:lnTo>
                    <a:pt x="1726" y="619"/>
                  </a:lnTo>
                  <a:lnTo>
                    <a:pt x="1726" y="217"/>
                  </a:lnTo>
                  <a:lnTo>
                    <a:pt x="1695" y="208"/>
                  </a:lnTo>
                  <a:lnTo>
                    <a:pt x="1664" y="198"/>
                  </a:lnTo>
                  <a:lnTo>
                    <a:pt x="1633" y="188"/>
                  </a:lnTo>
                  <a:lnTo>
                    <a:pt x="1602" y="179"/>
                  </a:lnTo>
                  <a:lnTo>
                    <a:pt x="1569" y="169"/>
                  </a:lnTo>
                  <a:lnTo>
                    <a:pt x="1538" y="160"/>
                  </a:lnTo>
                  <a:lnTo>
                    <a:pt x="1507" y="151"/>
                  </a:lnTo>
                  <a:lnTo>
                    <a:pt x="1474" y="142"/>
                  </a:lnTo>
                  <a:lnTo>
                    <a:pt x="1407" y="125"/>
                  </a:lnTo>
                  <a:lnTo>
                    <a:pt x="1340" y="108"/>
                  </a:lnTo>
                  <a:lnTo>
                    <a:pt x="1273" y="93"/>
                  </a:lnTo>
                  <a:lnTo>
                    <a:pt x="1207" y="79"/>
                  </a:lnTo>
                  <a:lnTo>
                    <a:pt x="1140" y="66"/>
                  </a:lnTo>
                  <a:lnTo>
                    <a:pt x="1073" y="56"/>
                  </a:lnTo>
                  <a:lnTo>
                    <a:pt x="1006" y="45"/>
                  </a:lnTo>
                  <a:lnTo>
                    <a:pt x="939" y="35"/>
                  </a:lnTo>
                  <a:lnTo>
                    <a:pt x="872" y="27"/>
                  </a:lnTo>
                  <a:lnTo>
                    <a:pt x="805" y="20"/>
                  </a:lnTo>
                  <a:lnTo>
                    <a:pt x="738" y="15"/>
                  </a:lnTo>
                  <a:lnTo>
                    <a:pt x="672" y="9"/>
                  </a:lnTo>
                  <a:lnTo>
                    <a:pt x="605" y="6"/>
                  </a:lnTo>
                  <a:lnTo>
                    <a:pt x="539" y="3"/>
                  </a:lnTo>
                  <a:lnTo>
                    <a:pt x="472" y="2"/>
                  </a:lnTo>
                  <a:lnTo>
                    <a:pt x="406" y="0"/>
                  </a:lnTo>
                  <a:close/>
                </a:path>
              </a:pathLst>
            </a:custGeom>
            <a:solidFill>
              <a:srgbClr val="ED750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" name="Freeform 371"/>
            <p:cNvSpPr>
              <a:spLocks/>
            </p:cNvSpPr>
            <p:nvPr userDrawn="1"/>
          </p:nvSpPr>
          <p:spPr bwMode="auto">
            <a:xfrm>
              <a:off x="4790" y="640"/>
              <a:ext cx="840" cy="355"/>
            </a:xfrm>
            <a:custGeom>
              <a:avLst/>
              <a:gdLst/>
              <a:ahLst/>
              <a:cxnLst>
                <a:cxn ang="0">
                  <a:pos x="1237" y="7"/>
                </a:cxn>
                <a:cxn ang="0">
                  <a:pos x="1066" y="25"/>
                </a:cxn>
                <a:cxn ang="0">
                  <a:pos x="897" y="51"/>
                </a:cxn>
                <a:cxn ang="0">
                  <a:pos x="728" y="83"/>
                </a:cxn>
                <a:cxn ang="0">
                  <a:pos x="563" y="123"/>
                </a:cxn>
                <a:cxn ang="0">
                  <a:pos x="399" y="169"/>
                </a:cxn>
                <a:cxn ang="0">
                  <a:pos x="238" y="221"/>
                </a:cxn>
                <a:cxn ang="0">
                  <a:pos x="79" y="281"/>
                </a:cxn>
                <a:cxn ang="0">
                  <a:pos x="81" y="348"/>
                </a:cxn>
                <a:cxn ang="0">
                  <a:pos x="240" y="422"/>
                </a:cxn>
                <a:cxn ang="0">
                  <a:pos x="397" y="504"/>
                </a:cxn>
                <a:cxn ang="0">
                  <a:pos x="549" y="593"/>
                </a:cxn>
                <a:cxn ang="0">
                  <a:pos x="697" y="687"/>
                </a:cxn>
                <a:cxn ang="0">
                  <a:pos x="842" y="788"/>
                </a:cxn>
                <a:cxn ang="0">
                  <a:pos x="982" y="895"/>
                </a:cxn>
                <a:cxn ang="0">
                  <a:pos x="1117" y="1008"/>
                </a:cxn>
                <a:cxn ang="0">
                  <a:pos x="1263" y="1027"/>
                </a:cxn>
                <a:cxn ang="0">
                  <a:pos x="1423" y="953"/>
                </a:cxn>
                <a:cxn ang="0">
                  <a:pos x="1586" y="885"/>
                </a:cxn>
                <a:cxn ang="0">
                  <a:pos x="1751" y="826"/>
                </a:cxn>
                <a:cxn ang="0">
                  <a:pos x="1920" y="773"/>
                </a:cxn>
                <a:cxn ang="0">
                  <a:pos x="2089" y="727"/>
                </a:cxn>
                <a:cxn ang="0">
                  <a:pos x="2261" y="689"/>
                </a:cxn>
                <a:cxn ang="0">
                  <a:pos x="2435" y="658"/>
                </a:cxn>
                <a:cxn ang="0">
                  <a:pos x="2454" y="593"/>
                </a:cxn>
                <a:cxn ang="0">
                  <a:pos x="2316" y="495"/>
                </a:cxn>
                <a:cxn ang="0">
                  <a:pos x="2173" y="402"/>
                </a:cxn>
                <a:cxn ang="0">
                  <a:pos x="2027" y="315"/>
                </a:cxn>
                <a:cxn ang="0">
                  <a:pos x="1876" y="234"/>
                </a:cxn>
                <a:cxn ang="0">
                  <a:pos x="1723" y="160"/>
                </a:cxn>
                <a:cxn ang="0">
                  <a:pos x="1565" y="91"/>
                </a:cxn>
                <a:cxn ang="0">
                  <a:pos x="1404" y="29"/>
                </a:cxn>
              </a:cxnLst>
              <a:rect l="0" t="0" r="r" b="b"/>
              <a:pathLst>
                <a:path w="2521" h="1067">
                  <a:moveTo>
                    <a:pt x="1323" y="0"/>
                  </a:moveTo>
                  <a:lnTo>
                    <a:pt x="1237" y="7"/>
                  </a:lnTo>
                  <a:lnTo>
                    <a:pt x="1152" y="15"/>
                  </a:lnTo>
                  <a:lnTo>
                    <a:pt x="1066" y="25"/>
                  </a:lnTo>
                  <a:lnTo>
                    <a:pt x="981" y="37"/>
                  </a:lnTo>
                  <a:lnTo>
                    <a:pt x="897" y="51"/>
                  </a:lnTo>
                  <a:lnTo>
                    <a:pt x="813" y="66"/>
                  </a:lnTo>
                  <a:lnTo>
                    <a:pt x="728" y="83"/>
                  </a:lnTo>
                  <a:lnTo>
                    <a:pt x="645" y="103"/>
                  </a:lnTo>
                  <a:lnTo>
                    <a:pt x="563" y="123"/>
                  </a:lnTo>
                  <a:lnTo>
                    <a:pt x="481" y="145"/>
                  </a:lnTo>
                  <a:lnTo>
                    <a:pt x="399" y="169"/>
                  </a:lnTo>
                  <a:lnTo>
                    <a:pt x="318" y="194"/>
                  </a:lnTo>
                  <a:lnTo>
                    <a:pt x="238" y="221"/>
                  </a:lnTo>
                  <a:lnTo>
                    <a:pt x="158" y="251"/>
                  </a:lnTo>
                  <a:lnTo>
                    <a:pt x="79" y="281"/>
                  </a:lnTo>
                  <a:lnTo>
                    <a:pt x="0" y="312"/>
                  </a:lnTo>
                  <a:lnTo>
                    <a:pt x="81" y="348"/>
                  </a:lnTo>
                  <a:lnTo>
                    <a:pt x="161" y="384"/>
                  </a:lnTo>
                  <a:lnTo>
                    <a:pt x="240" y="422"/>
                  </a:lnTo>
                  <a:lnTo>
                    <a:pt x="319" y="462"/>
                  </a:lnTo>
                  <a:lnTo>
                    <a:pt x="397" y="504"/>
                  </a:lnTo>
                  <a:lnTo>
                    <a:pt x="474" y="547"/>
                  </a:lnTo>
                  <a:lnTo>
                    <a:pt x="549" y="593"/>
                  </a:lnTo>
                  <a:lnTo>
                    <a:pt x="624" y="639"/>
                  </a:lnTo>
                  <a:lnTo>
                    <a:pt x="697" y="687"/>
                  </a:lnTo>
                  <a:lnTo>
                    <a:pt x="771" y="736"/>
                  </a:lnTo>
                  <a:lnTo>
                    <a:pt x="842" y="788"/>
                  </a:lnTo>
                  <a:lnTo>
                    <a:pt x="913" y="841"/>
                  </a:lnTo>
                  <a:lnTo>
                    <a:pt x="982" y="895"/>
                  </a:lnTo>
                  <a:lnTo>
                    <a:pt x="1050" y="951"/>
                  </a:lnTo>
                  <a:lnTo>
                    <a:pt x="1117" y="1008"/>
                  </a:lnTo>
                  <a:lnTo>
                    <a:pt x="1184" y="1067"/>
                  </a:lnTo>
                  <a:lnTo>
                    <a:pt x="1263" y="1027"/>
                  </a:lnTo>
                  <a:lnTo>
                    <a:pt x="1342" y="989"/>
                  </a:lnTo>
                  <a:lnTo>
                    <a:pt x="1423" y="953"/>
                  </a:lnTo>
                  <a:lnTo>
                    <a:pt x="1504" y="919"/>
                  </a:lnTo>
                  <a:lnTo>
                    <a:pt x="1586" y="885"/>
                  </a:lnTo>
                  <a:lnTo>
                    <a:pt x="1668" y="855"/>
                  </a:lnTo>
                  <a:lnTo>
                    <a:pt x="1751" y="826"/>
                  </a:lnTo>
                  <a:lnTo>
                    <a:pt x="1835" y="798"/>
                  </a:lnTo>
                  <a:lnTo>
                    <a:pt x="1920" y="773"/>
                  </a:lnTo>
                  <a:lnTo>
                    <a:pt x="2004" y="749"/>
                  </a:lnTo>
                  <a:lnTo>
                    <a:pt x="2089" y="727"/>
                  </a:lnTo>
                  <a:lnTo>
                    <a:pt x="2175" y="707"/>
                  </a:lnTo>
                  <a:lnTo>
                    <a:pt x="2261" y="689"/>
                  </a:lnTo>
                  <a:lnTo>
                    <a:pt x="2347" y="672"/>
                  </a:lnTo>
                  <a:lnTo>
                    <a:pt x="2435" y="658"/>
                  </a:lnTo>
                  <a:lnTo>
                    <a:pt x="2521" y="645"/>
                  </a:lnTo>
                  <a:lnTo>
                    <a:pt x="2454" y="593"/>
                  </a:lnTo>
                  <a:lnTo>
                    <a:pt x="2385" y="543"/>
                  </a:lnTo>
                  <a:lnTo>
                    <a:pt x="2316" y="495"/>
                  </a:lnTo>
                  <a:lnTo>
                    <a:pt x="2245" y="448"/>
                  </a:lnTo>
                  <a:lnTo>
                    <a:pt x="2173" y="402"/>
                  </a:lnTo>
                  <a:lnTo>
                    <a:pt x="2101" y="359"/>
                  </a:lnTo>
                  <a:lnTo>
                    <a:pt x="2027" y="315"/>
                  </a:lnTo>
                  <a:lnTo>
                    <a:pt x="1952" y="274"/>
                  </a:lnTo>
                  <a:lnTo>
                    <a:pt x="1876" y="234"/>
                  </a:lnTo>
                  <a:lnTo>
                    <a:pt x="1801" y="197"/>
                  </a:lnTo>
                  <a:lnTo>
                    <a:pt x="1723" y="160"/>
                  </a:lnTo>
                  <a:lnTo>
                    <a:pt x="1644" y="124"/>
                  </a:lnTo>
                  <a:lnTo>
                    <a:pt x="1565" y="91"/>
                  </a:lnTo>
                  <a:lnTo>
                    <a:pt x="1485" y="59"/>
                  </a:lnTo>
                  <a:lnTo>
                    <a:pt x="1404" y="29"/>
                  </a:lnTo>
                  <a:lnTo>
                    <a:pt x="1323" y="0"/>
                  </a:lnTo>
                  <a:close/>
                </a:path>
              </a:pathLst>
            </a:custGeom>
            <a:solidFill>
              <a:srgbClr val="ED540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3" name="Freeform 372"/>
            <p:cNvSpPr>
              <a:spLocks/>
            </p:cNvSpPr>
            <p:nvPr userDrawn="1"/>
          </p:nvSpPr>
          <p:spPr bwMode="auto">
            <a:xfrm>
              <a:off x="5385" y="1223"/>
              <a:ext cx="273" cy="16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2" y="60"/>
                </a:cxn>
                <a:cxn ang="0">
                  <a:pos x="82" y="122"/>
                </a:cxn>
                <a:cxn ang="0">
                  <a:pos x="122" y="185"/>
                </a:cxn>
                <a:cxn ang="0">
                  <a:pos x="160" y="247"/>
                </a:cxn>
                <a:cxn ang="0">
                  <a:pos x="197" y="312"/>
                </a:cxn>
                <a:cxn ang="0">
                  <a:pos x="234" y="377"/>
                </a:cxn>
                <a:cxn ang="0">
                  <a:pos x="269" y="441"/>
                </a:cxn>
                <a:cxn ang="0">
                  <a:pos x="303" y="508"/>
                </a:cxn>
                <a:cxn ang="0">
                  <a:pos x="303" y="508"/>
                </a:cxn>
                <a:cxn ang="0">
                  <a:pos x="366" y="467"/>
                </a:cxn>
                <a:cxn ang="0">
                  <a:pos x="430" y="429"/>
                </a:cxn>
                <a:cxn ang="0">
                  <a:pos x="493" y="391"/>
                </a:cxn>
                <a:cxn ang="0">
                  <a:pos x="557" y="354"/>
                </a:cxn>
                <a:cxn ang="0">
                  <a:pos x="622" y="318"/>
                </a:cxn>
                <a:cxn ang="0">
                  <a:pos x="688" y="285"/>
                </a:cxn>
                <a:cxn ang="0">
                  <a:pos x="754" y="252"/>
                </a:cxn>
                <a:cxn ang="0">
                  <a:pos x="819" y="220"/>
                </a:cxn>
                <a:cxn ang="0">
                  <a:pos x="771" y="201"/>
                </a:cxn>
                <a:cxn ang="0">
                  <a:pos x="721" y="181"/>
                </a:cxn>
                <a:cxn ang="0">
                  <a:pos x="671" y="164"/>
                </a:cxn>
                <a:cxn ang="0">
                  <a:pos x="622" y="147"/>
                </a:cxn>
                <a:cxn ang="0">
                  <a:pos x="571" y="130"/>
                </a:cxn>
                <a:cxn ang="0">
                  <a:pos x="520" y="114"/>
                </a:cxn>
                <a:cxn ang="0">
                  <a:pos x="468" y="99"/>
                </a:cxn>
                <a:cxn ang="0">
                  <a:pos x="417" y="84"/>
                </a:cxn>
                <a:cxn ang="0">
                  <a:pos x="365" y="71"/>
                </a:cxn>
                <a:cxn ang="0">
                  <a:pos x="312" y="58"/>
                </a:cxn>
                <a:cxn ang="0">
                  <a:pos x="260" y="46"/>
                </a:cxn>
                <a:cxn ang="0">
                  <a:pos x="208" y="36"/>
                </a:cxn>
                <a:cxn ang="0">
                  <a:pos x="156" y="26"/>
                </a:cxn>
                <a:cxn ang="0">
                  <a:pos x="103" y="16"/>
                </a:cxn>
                <a:cxn ang="0">
                  <a:pos x="52" y="8"/>
                </a:cxn>
                <a:cxn ang="0">
                  <a:pos x="0" y="0"/>
                </a:cxn>
              </a:cxnLst>
              <a:rect l="0" t="0" r="r" b="b"/>
              <a:pathLst>
                <a:path w="819" h="508">
                  <a:moveTo>
                    <a:pt x="0" y="0"/>
                  </a:moveTo>
                  <a:lnTo>
                    <a:pt x="42" y="60"/>
                  </a:lnTo>
                  <a:lnTo>
                    <a:pt x="82" y="122"/>
                  </a:lnTo>
                  <a:lnTo>
                    <a:pt x="122" y="185"/>
                  </a:lnTo>
                  <a:lnTo>
                    <a:pt x="160" y="247"/>
                  </a:lnTo>
                  <a:lnTo>
                    <a:pt x="197" y="312"/>
                  </a:lnTo>
                  <a:lnTo>
                    <a:pt x="234" y="377"/>
                  </a:lnTo>
                  <a:lnTo>
                    <a:pt x="269" y="441"/>
                  </a:lnTo>
                  <a:lnTo>
                    <a:pt x="303" y="508"/>
                  </a:lnTo>
                  <a:lnTo>
                    <a:pt x="303" y="508"/>
                  </a:lnTo>
                  <a:lnTo>
                    <a:pt x="366" y="467"/>
                  </a:lnTo>
                  <a:lnTo>
                    <a:pt x="430" y="429"/>
                  </a:lnTo>
                  <a:lnTo>
                    <a:pt x="493" y="391"/>
                  </a:lnTo>
                  <a:lnTo>
                    <a:pt x="557" y="354"/>
                  </a:lnTo>
                  <a:lnTo>
                    <a:pt x="622" y="318"/>
                  </a:lnTo>
                  <a:lnTo>
                    <a:pt x="688" y="285"/>
                  </a:lnTo>
                  <a:lnTo>
                    <a:pt x="754" y="252"/>
                  </a:lnTo>
                  <a:lnTo>
                    <a:pt x="819" y="220"/>
                  </a:lnTo>
                  <a:lnTo>
                    <a:pt x="771" y="201"/>
                  </a:lnTo>
                  <a:lnTo>
                    <a:pt x="721" y="181"/>
                  </a:lnTo>
                  <a:lnTo>
                    <a:pt x="671" y="164"/>
                  </a:lnTo>
                  <a:lnTo>
                    <a:pt x="622" y="147"/>
                  </a:lnTo>
                  <a:lnTo>
                    <a:pt x="571" y="130"/>
                  </a:lnTo>
                  <a:lnTo>
                    <a:pt x="520" y="114"/>
                  </a:lnTo>
                  <a:lnTo>
                    <a:pt x="468" y="99"/>
                  </a:lnTo>
                  <a:lnTo>
                    <a:pt x="417" y="84"/>
                  </a:lnTo>
                  <a:lnTo>
                    <a:pt x="365" y="71"/>
                  </a:lnTo>
                  <a:lnTo>
                    <a:pt x="312" y="58"/>
                  </a:lnTo>
                  <a:lnTo>
                    <a:pt x="260" y="46"/>
                  </a:lnTo>
                  <a:lnTo>
                    <a:pt x="208" y="36"/>
                  </a:lnTo>
                  <a:lnTo>
                    <a:pt x="156" y="26"/>
                  </a:lnTo>
                  <a:lnTo>
                    <a:pt x="103" y="16"/>
                  </a:lnTo>
                  <a:lnTo>
                    <a:pt x="52" y="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540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" name="Freeform 373"/>
            <p:cNvSpPr>
              <a:spLocks/>
            </p:cNvSpPr>
            <p:nvPr userDrawn="1"/>
          </p:nvSpPr>
          <p:spPr bwMode="auto">
            <a:xfrm>
              <a:off x="5630" y="843"/>
              <a:ext cx="130" cy="125"/>
            </a:xfrm>
            <a:custGeom>
              <a:avLst/>
              <a:gdLst/>
              <a:ahLst/>
              <a:cxnLst>
                <a:cxn ang="0">
                  <a:pos x="389" y="0"/>
                </a:cxn>
                <a:cxn ang="0">
                  <a:pos x="340" y="2"/>
                </a:cxn>
                <a:cxn ang="0">
                  <a:pos x="292" y="5"/>
                </a:cxn>
                <a:cxn ang="0">
                  <a:pos x="243" y="9"/>
                </a:cxn>
                <a:cxn ang="0">
                  <a:pos x="195" y="13"/>
                </a:cxn>
                <a:cxn ang="0">
                  <a:pos x="146" y="17"/>
                </a:cxn>
                <a:cxn ang="0">
                  <a:pos x="97" y="23"/>
                </a:cxn>
                <a:cxn ang="0">
                  <a:pos x="49" y="28"/>
                </a:cxn>
                <a:cxn ang="0">
                  <a:pos x="0" y="35"/>
                </a:cxn>
                <a:cxn ang="0">
                  <a:pos x="51" y="75"/>
                </a:cxn>
                <a:cxn ang="0">
                  <a:pos x="102" y="116"/>
                </a:cxn>
                <a:cxn ang="0">
                  <a:pos x="151" y="157"/>
                </a:cxn>
                <a:cxn ang="0">
                  <a:pos x="200" y="200"/>
                </a:cxn>
                <a:cxn ang="0">
                  <a:pos x="249" y="243"/>
                </a:cxn>
                <a:cxn ang="0">
                  <a:pos x="296" y="286"/>
                </a:cxn>
                <a:cxn ang="0">
                  <a:pos x="343" y="331"/>
                </a:cxn>
                <a:cxn ang="0">
                  <a:pos x="389" y="376"/>
                </a:cxn>
                <a:cxn ang="0">
                  <a:pos x="389" y="0"/>
                </a:cxn>
              </a:cxnLst>
              <a:rect l="0" t="0" r="r" b="b"/>
              <a:pathLst>
                <a:path w="389" h="376">
                  <a:moveTo>
                    <a:pt x="389" y="0"/>
                  </a:moveTo>
                  <a:lnTo>
                    <a:pt x="340" y="2"/>
                  </a:lnTo>
                  <a:lnTo>
                    <a:pt x="292" y="5"/>
                  </a:lnTo>
                  <a:lnTo>
                    <a:pt x="243" y="9"/>
                  </a:lnTo>
                  <a:lnTo>
                    <a:pt x="195" y="13"/>
                  </a:lnTo>
                  <a:lnTo>
                    <a:pt x="146" y="17"/>
                  </a:lnTo>
                  <a:lnTo>
                    <a:pt x="97" y="23"/>
                  </a:lnTo>
                  <a:lnTo>
                    <a:pt x="49" y="28"/>
                  </a:lnTo>
                  <a:lnTo>
                    <a:pt x="0" y="35"/>
                  </a:lnTo>
                  <a:lnTo>
                    <a:pt x="51" y="75"/>
                  </a:lnTo>
                  <a:lnTo>
                    <a:pt x="102" y="116"/>
                  </a:lnTo>
                  <a:lnTo>
                    <a:pt x="151" y="157"/>
                  </a:lnTo>
                  <a:lnTo>
                    <a:pt x="200" y="200"/>
                  </a:lnTo>
                  <a:lnTo>
                    <a:pt x="249" y="243"/>
                  </a:lnTo>
                  <a:lnTo>
                    <a:pt x="296" y="286"/>
                  </a:lnTo>
                  <a:lnTo>
                    <a:pt x="343" y="331"/>
                  </a:lnTo>
                  <a:lnTo>
                    <a:pt x="389" y="376"/>
                  </a:lnTo>
                  <a:lnTo>
                    <a:pt x="389" y="0"/>
                  </a:lnTo>
                  <a:close/>
                </a:path>
              </a:pathLst>
            </a:custGeom>
            <a:solidFill>
              <a:srgbClr val="ED540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5" name="Freeform 374"/>
            <p:cNvSpPr>
              <a:spLocks/>
            </p:cNvSpPr>
            <p:nvPr userDrawn="1"/>
          </p:nvSpPr>
          <p:spPr bwMode="auto">
            <a:xfrm>
              <a:off x="5748" y="1676"/>
              <a:ext cx="12" cy="21"/>
            </a:xfrm>
            <a:custGeom>
              <a:avLst/>
              <a:gdLst/>
              <a:ahLst/>
              <a:cxnLst>
                <a:cxn ang="0">
                  <a:pos x="36" y="0"/>
                </a:cxn>
                <a:cxn ang="0">
                  <a:pos x="27" y="1"/>
                </a:cxn>
                <a:cxn ang="0">
                  <a:pos x="18" y="3"/>
                </a:cxn>
                <a:cxn ang="0">
                  <a:pos x="9" y="5"/>
                </a:cxn>
                <a:cxn ang="0">
                  <a:pos x="0" y="8"/>
                </a:cxn>
                <a:cxn ang="0">
                  <a:pos x="9" y="22"/>
                </a:cxn>
                <a:cxn ang="0">
                  <a:pos x="18" y="36"/>
                </a:cxn>
                <a:cxn ang="0">
                  <a:pos x="27" y="50"/>
                </a:cxn>
                <a:cxn ang="0">
                  <a:pos x="36" y="65"/>
                </a:cxn>
                <a:cxn ang="0">
                  <a:pos x="36" y="0"/>
                </a:cxn>
              </a:cxnLst>
              <a:rect l="0" t="0" r="r" b="b"/>
              <a:pathLst>
                <a:path w="36" h="65">
                  <a:moveTo>
                    <a:pt x="36" y="0"/>
                  </a:moveTo>
                  <a:lnTo>
                    <a:pt x="27" y="1"/>
                  </a:lnTo>
                  <a:lnTo>
                    <a:pt x="18" y="3"/>
                  </a:lnTo>
                  <a:lnTo>
                    <a:pt x="9" y="5"/>
                  </a:lnTo>
                  <a:lnTo>
                    <a:pt x="0" y="8"/>
                  </a:lnTo>
                  <a:lnTo>
                    <a:pt x="9" y="22"/>
                  </a:lnTo>
                  <a:lnTo>
                    <a:pt x="18" y="36"/>
                  </a:lnTo>
                  <a:lnTo>
                    <a:pt x="27" y="50"/>
                  </a:lnTo>
                  <a:lnTo>
                    <a:pt x="36" y="65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ED750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6" name="Freeform 375"/>
            <p:cNvSpPr>
              <a:spLocks/>
            </p:cNvSpPr>
            <p:nvPr userDrawn="1"/>
          </p:nvSpPr>
          <p:spPr bwMode="auto">
            <a:xfrm>
              <a:off x="5486" y="1382"/>
              <a:ext cx="274" cy="296"/>
            </a:xfrm>
            <a:custGeom>
              <a:avLst/>
              <a:gdLst/>
              <a:ahLst/>
              <a:cxnLst>
                <a:cxn ang="0">
                  <a:pos x="461" y="0"/>
                </a:cxn>
                <a:cxn ang="0">
                  <a:pos x="404" y="0"/>
                </a:cxn>
                <a:cxn ang="0">
                  <a:pos x="346" y="2"/>
                </a:cxn>
                <a:cxn ang="0">
                  <a:pos x="287" y="4"/>
                </a:cxn>
                <a:cxn ang="0">
                  <a:pos x="230" y="8"/>
                </a:cxn>
                <a:cxn ang="0">
                  <a:pos x="172" y="12"/>
                </a:cxn>
                <a:cxn ang="0">
                  <a:pos x="115" y="17"/>
                </a:cxn>
                <a:cxn ang="0">
                  <a:pos x="57" y="24"/>
                </a:cxn>
                <a:cxn ang="0">
                  <a:pos x="0" y="31"/>
                </a:cxn>
                <a:cxn ang="0">
                  <a:pos x="57" y="77"/>
                </a:cxn>
                <a:cxn ang="0">
                  <a:pos x="114" y="123"/>
                </a:cxn>
                <a:cxn ang="0">
                  <a:pos x="169" y="171"/>
                </a:cxn>
                <a:cxn ang="0">
                  <a:pos x="223" y="219"/>
                </a:cxn>
                <a:cxn ang="0">
                  <a:pos x="276" y="270"/>
                </a:cxn>
                <a:cxn ang="0">
                  <a:pos x="329" y="321"/>
                </a:cxn>
                <a:cxn ang="0">
                  <a:pos x="379" y="373"/>
                </a:cxn>
                <a:cxn ang="0">
                  <a:pos x="429" y="425"/>
                </a:cxn>
                <a:cxn ang="0">
                  <a:pos x="478" y="480"/>
                </a:cxn>
                <a:cxn ang="0">
                  <a:pos x="525" y="536"/>
                </a:cxn>
                <a:cxn ang="0">
                  <a:pos x="572" y="592"/>
                </a:cxn>
                <a:cxn ang="0">
                  <a:pos x="617" y="649"/>
                </a:cxn>
                <a:cxn ang="0">
                  <a:pos x="660" y="707"/>
                </a:cxn>
                <a:cxn ang="0">
                  <a:pos x="703" y="767"/>
                </a:cxn>
                <a:cxn ang="0">
                  <a:pos x="744" y="827"/>
                </a:cxn>
                <a:cxn ang="0">
                  <a:pos x="785" y="889"/>
                </a:cxn>
                <a:cxn ang="0">
                  <a:pos x="794" y="886"/>
                </a:cxn>
                <a:cxn ang="0">
                  <a:pos x="803" y="884"/>
                </a:cxn>
                <a:cxn ang="0">
                  <a:pos x="812" y="882"/>
                </a:cxn>
                <a:cxn ang="0">
                  <a:pos x="821" y="881"/>
                </a:cxn>
                <a:cxn ang="0">
                  <a:pos x="821" y="18"/>
                </a:cxn>
                <a:cxn ang="0">
                  <a:pos x="776" y="14"/>
                </a:cxn>
                <a:cxn ang="0">
                  <a:pos x="731" y="11"/>
                </a:cxn>
                <a:cxn ang="0">
                  <a:pos x="686" y="8"/>
                </a:cxn>
                <a:cxn ang="0">
                  <a:pos x="642" y="4"/>
                </a:cxn>
                <a:cxn ang="0">
                  <a:pos x="596" y="2"/>
                </a:cxn>
                <a:cxn ang="0">
                  <a:pos x="552" y="1"/>
                </a:cxn>
                <a:cxn ang="0">
                  <a:pos x="507" y="0"/>
                </a:cxn>
                <a:cxn ang="0">
                  <a:pos x="461" y="0"/>
                </a:cxn>
              </a:cxnLst>
              <a:rect l="0" t="0" r="r" b="b"/>
              <a:pathLst>
                <a:path w="821" h="889">
                  <a:moveTo>
                    <a:pt x="461" y="0"/>
                  </a:moveTo>
                  <a:lnTo>
                    <a:pt x="404" y="0"/>
                  </a:lnTo>
                  <a:lnTo>
                    <a:pt x="346" y="2"/>
                  </a:lnTo>
                  <a:lnTo>
                    <a:pt x="287" y="4"/>
                  </a:lnTo>
                  <a:lnTo>
                    <a:pt x="230" y="8"/>
                  </a:lnTo>
                  <a:lnTo>
                    <a:pt x="172" y="12"/>
                  </a:lnTo>
                  <a:lnTo>
                    <a:pt x="115" y="17"/>
                  </a:lnTo>
                  <a:lnTo>
                    <a:pt x="57" y="24"/>
                  </a:lnTo>
                  <a:lnTo>
                    <a:pt x="0" y="31"/>
                  </a:lnTo>
                  <a:lnTo>
                    <a:pt x="57" y="77"/>
                  </a:lnTo>
                  <a:lnTo>
                    <a:pt x="114" y="123"/>
                  </a:lnTo>
                  <a:lnTo>
                    <a:pt x="169" y="171"/>
                  </a:lnTo>
                  <a:lnTo>
                    <a:pt x="223" y="219"/>
                  </a:lnTo>
                  <a:lnTo>
                    <a:pt x="276" y="270"/>
                  </a:lnTo>
                  <a:lnTo>
                    <a:pt x="329" y="321"/>
                  </a:lnTo>
                  <a:lnTo>
                    <a:pt x="379" y="373"/>
                  </a:lnTo>
                  <a:lnTo>
                    <a:pt x="429" y="425"/>
                  </a:lnTo>
                  <a:lnTo>
                    <a:pt x="478" y="480"/>
                  </a:lnTo>
                  <a:lnTo>
                    <a:pt x="525" y="536"/>
                  </a:lnTo>
                  <a:lnTo>
                    <a:pt x="572" y="592"/>
                  </a:lnTo>
                  <a:lnTo>
                    <a:pt x="617" y="649"/>
                  </a:lnTo>
                  <a:lnTo>
                    <a:pt x="660" y="707"/>
                  </a:lnTo>
                  <a:lnTo>
                    <a:pt x="703" y="767"/>
                  </a:lnTo>
                  <a:lnTo>
                    <a:pt x="744" y="827"/>
                  </a:lnTo>
                  <a:lnTo>
                    <a:pt x="785" y="889"/>
                  </a:lnTo>
                  <a:lnTo>
                    <a:pt x="794" y="886"/>
                  </a:lnTo>
                  <a:lnTo>
                    <a:pt x="803" y="884"/>
                  </a:lnTo>
                  <a:lnTo>
                    <a:pt x="812" y="882"/>
                  </a:lnTo>
                  <a:lnTo>
                    <a:pt x="821" y="881"/>
                  </a:lnTo>
                  <a:lnTo>
                    <a:pt x="821" y="18"/>
                  </a:lnTo>
                  <a:lnTo>
                    <a:pt x="776" y="14"/>
                  </a:lnTo>
                  <a:lnTo>
                    <a:pt x="731" y="11"/>
                  </a:lnTo>
                  <a:lnTo>
                    <a:pt x="686" y="8"/>
                  </a:lnTo>
                  <a:lnTo>
                    <a:pt x="642" y="4"/>
                  </a:lnTo>
                  <a:lnTo>
                    <a:pt x="596" y="2"/>
                  </a:lnTo>
                  <a:lnTo>
                    <a:pt x="552" y="1"/>
                  </a:lnTo>
                  <a:lnTo>
                    <a:pt x="507" y="0"/>
                  </a:lnTo>
                  <a:lnTo>
                    <a:pt x="461" y="0"/>
                  </a:lnTo>
                  <a:close/>
                </a:path>
              </a:pathLst>
            </a:custGeom>
            <a:solidFill>
              <a:srgbClr val="ED540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0" name="Suorakulmio 9"/>
          <p:cNvSpPr/>
          <p:nvPr userDrawn="1"/>
        </p:nvSpPr>
        <p:spPr>
          <a:xfrm>
            <a:off x="0" y="5800954"/>
            <a:ext cx="9144000" cy="10570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tsikko 1"/>
          <p:cNvSpPr>
            <a:spLocks noGrp="1"/>
          </p:cNvSpPr>
          <p:nvPr>
            <p:ph type="ctrTitle"/>
          </p:nvPr>
        </p:nvSpPr>
        <p:spPr>
          <a:xfrm>
            <a:off x="612440" y="116632"/>
            <a:ext cx="7920000" cy="2429680"/>
          </a:xfrm>
        </p:spPr>
        <p:txBody>
          <a:bodyPr anchor="b" anchorCtr="0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fi-FI" smtClean="0"/>
              <a:t>Muokkaa perustyyl. napsautt.</a:t>
            </a:r>
            <a:endParaRPr lang="fi-FI" dirty="0"/>
          </a:p>
        </p:txBody>
      </p:sp>
      <p:sp>
        <p:nvSpPr>
          <p:cNvPr id="3" name="Alaotsikko 2"/>
          <p:cNvSpPr>
            <a:spLocks noGrp="1"/>
          </p:cNvSpPr>
          <p:nvPr>
            <p:ph type="subTitle" idx="1"/>
          </p:nvPr>
        </p:nvSpPr>
        <p:spPr>
          <a:xfrm>
            <a:off x="612440" y="2658688"/>
            <a:ext cx="7920000" cy="1562400"/>
          </a:xfrm>
        </p:spPr>
        <p:txBody>
          <a:bodyPr>
            <a:normAutofit/>
          </a:bodyPr>
          <a:lstStyle>
            <a:lvl1pPr marL="0" indent="0" algn="l">
              <a:buNone/>
              <a:defRPr sz="45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i-FI" smtClean="0"/>
              <a:t>Muokkaa alaotsikon perustyyliä napsautt.</a:t>
            </a:r>
            <a:endParaRPr lang="fi-FI" dirty="0"/>
          </a:p>
        </p:txBody>
      </p:sp>
      <p:sp>
        <p:nvSpPr>
          <p:cNvPr id="4" name="Päiväyksen paikkamerkki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2D5FE-A56E-4434-880C-CE556B371865}" type="datetime1">
              <a:rPr lang="fi-FI" smtClean="0"/>
              <a:pPr/>
              <a:t>11.11.2016</a:t>
            </a:fld>
            <a:endParaRPr lang="fi-FI"/>
          </a:p>
        </p:txBody>
      </p:sp>
      <p:sp>
        <p:nvSpPr>
          <p:cNvPr id="5" name="Alatunnisteen paikkamerk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 smtClean="0"/>
              <a:t>Etunimi Sukunimi</a:t>
            </a:r>
            <a:endParaRPr lang="fi-FI"/>
          </a:p>
        </p:txBody>
      </p:sp>
      <p:pic>
        <p:nvPicPr>
          <p:cNvPr id="387" name="Kuva 38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5779" y="5805264"/>
            <a:ext cx="3028493" cy="1056215"/>
          </a:xfrm>
          <a:prstGeom prst="rect">
            <a:avLst/>
          </a:prstGeom>
        </p:spPr>
      </p:pic>
      <p:pic>
        <p:nvPicPr>
          <p:cNvPr id="388" name="Kuva 38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382" y="6201917"/>
            <a:ext cx="2234794" cy="262433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Otsikkodia vihre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ian numeron paikkamerkki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3482287-AC50-AA4A-A74D-E381EF5F20A0}" type="slidenum">
              <a:rPr lang="fi-FI" smtClean="0"/>
              <a:pPr/>
              <a:t>‹#›</a:t>
            </a:fld>
            <a:endParaRPr lang="fi-FI"/>
          </a:p>
        </p:txBody>
      </p:sp>
      <p:pic>
        <p:nvPicPr>
          <p:cNvPr id="12" name="Kuva 11" descr="vihree.w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7" y="914"/>
            <a:ext cx="9143086" cy="6856171"/>
          </a:xfrm>
          <a:prstGeom prst="rect">
            <a:avLst/>
          </a:prstGeom>
        </p:spPr>
      </p:pic>
      <p:sp>
        <p:nvSpPr>
          <p:cNvPr id="8" name="Suorakulmio 7"/>
          <p:cNvSpPr/>
          <p:nvPr userDrawn="1"/>
        </p:nvSpPr>
        <p:spPr>
          <a:xfrm>
            <a:off x="0" y="5800954"/>
            <a:ext cx="9144000" cy="10570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tsikko 1"/>
          <p:cNvSpPr>
            <a:spLocks noGrp="1"/>
          </p:cNvSpPr>
          <p:nvPr>
            <p:ph type="ctrTitle"/>
          </p:nvPr>
        </p:nvSpPr>
        <p:spPr>
          <a:xfrm>
            <a:off x="612440" y="116632"/>
            <a:ext cx="7920000" cy="2429680"/>
          </a:xfrm>
        </p:spPr>
        <p:txBody>
          <a:bodyPr anchor="b" anchorCtr="0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fi-FI" smtClean="0"/>
              <a:t>Muokkaa perustyyl. napsautt.</a:t>
            </a:r>
            <a:endParaRPr lang="fi-FI" dirty="0"/>
          </a:p>
        </p:txBody>
      </p:sp>
      <p:sp>
        <p:nvSpPr>
          <p:cNvPr id="3" name="Alaotsikko 2"/>
          <p:cNvSpPr>
            <a:spLocks noGrp="1"/>
          </p:cNvSpPr>
          <p:nvPr>
            <p:ph type="subTitle" idx="1"/>
          </p:nvPr>
        </p:nvSpPr>
        <p:spPr>
          <a:xfrm>
            <a:off x="612440" y="2658688"/>
            <a:ext cx="7920000" cy="1562400"/>
          </a:xfrm>
        </p:spPr>
        <p:txBody>
          <a:bodyPr>
            <a:normAutofit/>
          </a:bodyPr>
          <a:lstStyle>
            <a:lvl1pPr marL="0" indent="0" algn="l">
              <a:buNone/>
              <a:defRPr sz="45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i-FI" smtClean="0"/>
              <a:t>Muokkaa alaotsikon perustyyliä napsautt.</a:t>
            </a:r>
            <a:endParaRPr lang="fi-FI" dirty="0"/>
          </a:p>
        </p:txBody>
      </p:sp>
      <p:sp>
        <p:nvSpPr>
          <p:cNvPr id="4" name="Päiväyksen paikkamerkki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22BEA-AB72-425D-BB63-3DE4EB72CDCD}" type="datetime1">
              <a:rPr lang="fi-FI" smtClean="0"/>
              <a:pPr/>
              <a:t>11.11.2016</a:t>
            </a:fld>
            <a:endParaRPr lang="fi-FI"/>
          </a:p>
        </p:txBody>
      </p:sp>
      <p:sp>
        <p:nvSpPr>
          <p:cNvPr id="5" name="Alatunnisteen paikkamerk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 smtClean="0"/>
              <a:t>Etunimi Sukunimi</a:t>
            </a:r>
            <a:endParaRPr lang="fi-FI"/>
          </a:p>
        </p:txBody>
      </p:sp>
      <p:pic>
        <p:nvPicPr>
          <p:cNvPr id="13" name="Kuva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5779" y="5805264"/>
            <a:ext cx="3028493" cy="1056215"/>
          </a:xfrm>
          <a:prstGeom prst="rect">
            <a:avLst/>
          </a:prstGeom>
        </p:spPr>
      </p:pic>
      <p:pic>
        <p:nvPicPr>
          <p:cNvPr id="14" name="Kuva 1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382" y="6201917"/>
            <a:ext cx="2234794" cy="262433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Otsikkodia sinin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ian numeron paikkamerkki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3482287-AC50-AA4A-A74D-E381EF5F20A0}" type="slidenum">
              <a:rPr lang="fi-FI" smtClean="0"/>
              <a:pPr/>
              <a:t>‹#›</a:t>
            </a:fld>
            <a:endParaRPr lang="fi-FI"/>
          </a:p>
        </p:txBody>
      </p:sp>
      <p:grpSp>
        <p:nvGrpSpPr>
          <p:cNvPr id="3076" name="Group 4"/>
          <p:cNvGrpSpPr>
            <a:grpSpLocks noChangeAspect="1"/>
          </p:cNvGrpSpPr>
          <p:nvPr userDrawn="1"/>
        </p:nvGrpSpPr>
        <p:grpSpPr bwMode="auto">
          <a:xfrm>
            <a:off x="0" y="1588"/>
            <a:ext cx="9144000" cy="6854825"/>
            <a:chOff x="0" y="1"/>
            <a:chExt cx="5760" cy="4318"/>
          </a:xfrm>
        </p:grpSpPr>
        <p:sp>
          <p:nvSpPr>
            <p:cNvPr id="3075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0" y="1"/>
              <a:ext cx="5760" cy="43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3277" name="Group 205"/>
            <p:cNvGrpSpPr>
              <a:grpSpLocks/>
            </p:cNvGrpSpPr>
            <p:nvPr userDrawn="1"/>
          </p:nvGrpSpPr>
          <p:grpSpPr bwMode="auto">
            <a:xfrm>
              <a:off x="0" y="1"/>
              <a:ext cx="5760" cy="4318"/>
              <a:chOff x="0" y="1"/>
              <a:chExt cx="5760" cy="4318"/>
            </a:xfrm>
          </p:grpSpPr>
          <p:sp>
            <p:nvSpPr>
              <p:cNvPr id="3077" name="Rectangle 5"/>
              <p:cNvSpPr>
                <a:spLocks noChangeArrowheads="1"/>
              </p:cNvSpPr>
              <p:nvPr userDrawn="1"/>
            </p:nvSpPr>
            <p:spPr bwMode="auto">
              <a:xfrm>
                <a:off x="0" y="1"/>
                <a:ext cx="5760" cy="4318"/>
              </a:xfrm>
              <a:prstGeom prst="rect">
                <a:avLst/>
              </a:prstGeom>
              <a:solidFill>
                <a:srgbClr val="165B9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8" name="Freeform 6"/>
              <p:cNvSpPr>
                <a:spLocks noEditPoints="1"/>
              </p:cNvSpPr>
              <p:nvPr userDrawn="1"/>
            </p:nvSpPr>
            <p:spPr bwMode="auto">
              <a:xfrm>
                <a:off x="4575" y="3664"/>
                <a:ext cx="94" cy="77"/>
              </a:xfrm>
              <a:custGeom>
                <a:avLst/>
                <a:gdLst/>
                <a:ahLst/>
                <a:cxnLst>
                  <a:cxn ang="0">
                    <a:pos x="46" y="93"/>
                  </a:cxn>
                  <a:cxn ang="0">
                    <a:pos x="14" y="122"/>
                  </a:cxn>
                  <a:cxn ang="0">
                    <a:pos x="16" y="131"/>
                  </a:cxn>
                  <a:cxn ang="0">
                    <a:pos x="49" y="118"/>
                  </a:cxn>
                  <a:cxn ang="0">
                    <a:pos x="83" y="107"/>
                  </a:cxn>
                  <a:cxn ang="0">
                    <a:pos x="117" y="100"/>
                  </a:cxn>
                  <a:cxn ang="0">
                    <a:pos x="117" y="92"/>
                  </a:cxn>
                  <a:cxn ang="0">
                    <a:pos x="81" y="82"/>
                  </a:cxn>
                  <a:cxn ang="0">
                    <a:pos x="238" y="0"/>
                  </a:cxn>
                  <a:cxn ang="0">
                    <a:pos x="197" y="10"/>
                  </a:cxn>
                  <a:cxn ang="0">
                    <a:pos x="155" y="25"/>
                  </a:cxn>
                  <a:cxn ang="0">
                    <a:pos x="144" y="61"/>
                  </a:cxn>
                  <a:cxn ang="0">
                    <a:pos x="136" y="97"/>
                  </a:cxn>
                  <a:cxn ang="0">
                    <a:pos x="136" y="97"/>
                  </a:cxn>
                  <a:cxn ang="0">
                    <a:pos x="114" y="128"/>
                  </a:cxn>
                  <a:cxn ang="0">
                    <a:pos x="96" y="159"/>
                  </a:cxn>
                  <a:cxn ang="0">
                    <a:pos x="81" y="192"/>
                  </a:cxn>
                  <a:cxn ang="0">
                    <a:pos x="68" y="227"/>
                  </a:cxn>
                  <a:cxn ang="0">
                    <a:pos x="88" y="227"/>
                  </a:cxn>
                  <a:cxn ang="0">
                    <a:pos x="126" y="228"/>
                  </a:cxn>
                  <a:cxn ang="0">
                    <a:pos x="163" y="233"/>
                  </a:cxn>
                  <a:cxn ang="0">
                    <a:pos x="181" y="220"/>
                  </a:cxn>
                  <a:cxn ang="0">
                    <a:pos x="200" y="209"/>
                  </a:cxn>
                  <a:cxn ang="0">
                    <a:pos x="220" y="198"/>
                  </a:cxn>
                  <a:cxn ang="0">
                    <a:pos x="239" y="189"/>
                  </a:cxn>
                  <a:cxn ang="0">
                    <a:pos x="259" y="145"/>
                  </a:cxn>
                  <a:cxn ang="0">
                    <a:pos x="282" y="104"/>
                  </a:cxn>
                  <a:cxn ang="0">
                    <a:pos x="236" y="96"/>
                  </a:cxn>
                  <a:cxn ang="0">
                    <a:pos x="190" y="94"/>
                  </a:cxn>
                  <a:cxn ang="0">
                    <a:pos x="163" y="94"/>
                  </a:cxn>
                  <a:cxn ang="0">
                    <a:pos x="136" y="97"/>
                  </a:cxn>
                  <a:cxn ang="0">
                    <a:pos x="158" y="70"/>
                  </a:cxn>
                  <a:cxn ang="0">
                    <a:pos x="183" y="44"/>
                  </a:cxn>
                  <a:cxn ang="0">
                    <a:pos x="209" y="21"/>
                  </a:cxn>
                  <a:cxn ang="0">
                    <a:pos x="238" y="0"/>
                  </a:cxn>
                </a:cxnLst>
                <a:rect l="0" t="0" r="r" b="b"/>
                <a:pathLst>
                  <a:path w="282" h="233">
                    <a:moveTo>
                      <a:pt x="63" y="79"/>
                    </a:moveTo>
                    <a:lnTo>
                      <a:pt x="46" y="93"/>
                    </a:lnTo>
                    <a:lnTo>
                      <a:pt x="30" y="107"/>
                    </a:lnTo>
                    <a:lnTo>
                      <a:pt x="14" y="122"/>
                    </a:lnTo>
                    <a:lnTo>
                      <a:pt x="0" y="138"/>
                    </a:lnTo>
                    <a:lnTo>
                      <a:pt x="16" y="131"/>
                    </a:lnTo>
                    <a:lnTo>
                      <a:pt x="32" y="123"/>
                    </a:lnTo>
                    <a:lnTo>
                      <a:pt x="49" y="118"/>
                    </a:lnTo>
                    <a:lnTo>
                      <a:pt x="66" y="111"/>
                    </a:lnTo>
                    <a:lnTo>
                      <a:pt x="83" y="107"/>
                    </a:lnTo>
                    <a:lnTo>
                      <a:pt x="100" y="103"/>
                    </a:lnTo>
                    <a:lnTo>
                      <a:pt x="117" y="100"/>
                    </a:lnTo>
                    <a:lnTo>
                      <a:pt x="135" y="97"/>
                    </a:lnTo>
                    <a:lnTo>
                      <a:pt x="117" y="92"/>
                    </a:lnTo>
                    <a:lnTo>
                      <a:pt x="99" y="87"/>
                    </a:lnTo>
                    <a:lnTo>
                      <a:pt x="81" y="82"/>
                    </a:lnTo>
                    <a:lnTo>
                      <a:pt x="63" y="79"/>
                    </a:lnTo>
                    <a:close/>
                    <a:moveTo>
                      <a:pt x="238" y="0"/>
                    </a:moveTo>
                    <a:lnTo>
                      <a:pt x="218" y="5"/>
                    </a:lnTo>
                    <a:lnTo>
                      <a:pt x="197" y="10"/>
                    </a:lnTo>
                    <a:lnTo>
                      <a:pt x="176" y="18"/>
                    </a:lnTo>
                    <a:lnTo>
                      <a:pt x="155" y="25"/>
                    </a:lnTo>
                    <a:lnTo>
                      <a:pt x="150" y="43"/>
                    </a:lnTo>
                    <a:lnTo>
                      <a:pt x="144" y="61"/>
                    </a:lnTo>
                    <a:lnTo>
                      <a:pt x="139" y="79"/>
                    </a:lnTo>
                    <a:lnTo>
                      <a:pt x="136" y="97"/>
                    </a:lnTo>
                    <a:lnTo>
                      <a:pt x="136" y="97"/>
                    </a:lnTo>
                    <a:lnTo>
                      <a:pt x="136" y="97"/>
                    </a:lnTo>
                    <a:lnTo>
                      <a:pt x="125" y="112"/>
                    </a:lnTo>
                    <a:lnTo>
                      <a:pt x="114" y="128"/>
                    </a:lnTo>
                    <a:lnTo>
                      <a:pt x="104" y="143"/>
                    </a:lnTo>
                    <a:lnTo>
                      <a:pt x="96" y="159"/>
                    </a:lnTo>
                    <a:lnTo>
                      <a:pt x="88" y="176"/>
                    </a:lnTo>
                    <a:lnTo>
                      <a:pt x="81" y="192"/>
                    </a:lnTo>
                    <a:lnTo>
                      <a:pt x="74" y="210"/>
                    </a:lnTo>
                    <a:lnTo>
                      <a:pt x="68" y="227"/>
                    </a:lnTo>
                    <a:lnTo>
                      <a:pt x="77" y="227"/>
                    </a:lnTo>
                    <a:lnTo>
                      <a:pt x="88" y="227"/>
                    </a:lnTo>
                    <a:lnTo>
                      <a:pt x="107" y="227"/>
                    </a:lnTo>
                    <a:lnTo>
                      <a:pt x="126" y="228"/>
                    </a:lnTo>
                    <a:lnTo>
                      <a:pt x="144" y="230"/>
                    </a:lnTo>
                    <a:lnTo>
                      <a:pt x="163" y="233"/>
                    </a:lnTo>
                    <a:lnTo>
                      <a:pt x="171" y="227"/>
                    </a:lnTo>
                    <a:lnTo>
                      <a:pt x="181" y="220"/>
                    </a:lnTo>
                    <a:lnTo>
                      <a:pt x="190" y="214"/>
                    </a:lnTo>
                    <a:lnTo>
                      <a:pt x="200" y="209"/>
                    </a:lnTo>
                    <a:lnTo>
                      <a:pt x="209" y="203"/>
                    </a:lnTo>
                    <a:lnTo>
                      <a:pt x="220" y="198"/>
                    </a:lnTo>
                    <a:lnTo>
                      <a:pt x="230" y="193"/>
                    </a:lnTo>
                    <a:lnTo>
                      <a:pt x="239" y="189"/>
                    </a:lnTo>
                    <a:lnTo>
                      <a:pt x="248" y="166"/>
                    </a:lnTo>
                    <a:lnTo>
                      <a:pt x="259" y="145"/>
                    </a:lnTo>
                    <a:lnTo>
                      <a:pt x="270" y="124"/>
                    </a:lnTo>
                    <a:lnTo>
                      <a:pt x="282" y="104"/>
                    </a:lnTo>
                    <a:lnTo>
                      <a:pt x="259" y="100"/>
                    </a:lnTo>
                    <a:lnTo>
                      <a:pt x="236" y="96"/>
                    </a:lnTo>
                    <a:lnTo>
                      <a:pt x="212" y="94"/>
                    </a:lnTo>
                    <a:lnTo>
                      <a:pt x="190" y="94"/>
                    </a:lnTo>
                    <a:lnTo>
                      <a:pt x="176" y="94"/>
                    </a:lnTo>
                    <a:lnTo>
                      <a:pt x="163" y="94"/>
                    </a:lnTo>
                    <a:lnTo>
                      <a:pt x="149" y="95"/>
                    </a:lnTo>
                    <a:lnTo>
                      <a:pt x="136" y="97"/>
                    </a:lnTo>
                    <a:lnTo>
                      <a:pt x="147" y="83"/>
                    </a:lnTo>
                    <a:lnTo>
                      <a:pt x="158" y="70"/>
                    </a:lnTo>
                    <a:lnTo>
                      <a:pt x="170" y="57"/>
                    </a:lnTo>
                    <a:lnTo>
                      <a:pt x="183" y="44"/>
                    </a:lnTo>
                    <a:lnTo>
                      <a:pt x="196" y="33"/>
                    </a:lnTo>
                    <a:lnTo>
                      <a:pt x="209" y="21"/>
                    </a:lnTo>
                    <a:lnTo>
                      <a:pt x="224" y="10"/>
                    </a:lnTo>
                    <a:lnTo>
                      <a:pt x="238" y="0"/>
                    </a:lnTo>
                    <a:close/>
                  </a:path>
                </a:pathLst>
              </a:custGeom>
              <a:solidFill>
                <a:srgbClr val="0F4877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9" name="Freeform 7"/>
              <p:cNvSpPr>
                <a:spLocks noEditPoints="1"/>
              </p:cNvSpPr>
              <p:nvPr userDrawn="1"/>
            </p:nvSpPr>
            <p:spPr bwMode="auto">
              <a:xfrm>
                <a:off x="4678" y="3700"/>
                <a:ext cx="78" cy="57"/>
              </a:xfrm>
              <a:custGeom>
                <a:avLst/>
                <a:gdLst/>
                <a:ahLst/>
                <a:cxnLst>
                  <a:cxn ang="0">
                    <a:pos x="46" y="34"/>
                  </a:cxn>
                  <a:cxn ang="0">
                    <a:pos x="15" y="50"/>
                  </a:cxn>
                  <a:cxn ang="0">
                    <a:pos x="17" y="56"/>
                  </a:cxn>
                  <a:cxn ang="0">
                    <a:pos x="51" y="53"/>
                  </a:cxn>
                  <a:cxn ang="0">
                    <a:pos x="81" y="53"/>
                  </a:cxn>
                  <a:cxn ang="0">
                    <a:pos x="105" y="55"/>
                  </a:cxn>
                  <a:cxn ang="0">
                    <a:pos x="105" y="66"/>
                  </a:cxn>
                  <a:cxn ang="0">
                    <a:pos x="83" y="87"/>
                  </a:cxn>
                  <a:cxn ang="0">
                    <a:pos x="62" y="109"/>
                  </a:cxn>
                  <a:cxn ang="0">
                    <a:pos x="44" y="133"/>
                  </a:cxn>
                  <a:cxn ang="0">
                    <a:pos x="54" y="150"/>
                  </a:cxn>
                  <a:cxn ang="0">
                    <a:pos x="91" y="163"/>
                  </a:cxn>
                  <a:cxn ang="0">
                    <a:pos x="118" y="168"/>
                  </a:cxn>
                  <a:cxn ang="0">
                    <a:pos x="136" y="162"/>
                  </a:cxn>
                  <a:cxn ang="0">
                    <a:pos x="154" y="157"/>
                  </a:cxn>
                  <a:cxn ang="0">
                    <a:pos x="171" y="153"/>
                  </a:cxn>
                  <a:cxn ang="0">
                    <a:pos x="193" y="136"/>
                  </a:cxn>
                  <a:cxn ang="0">
                    <a:pos x="219" y="106"/>
                  </a:cxn>
                  <a:cxn ang="0">
                    <a:pos x="219" y="87"/>
                  </a:cxn>
                  <a:cxn ang="0">
                    <a:pos x="191" y="75"/>
                  </a:cxn>
                  <a:cxn ang="0">
                    <a:pos x="162" y="65"/>
                  </a:cxn>
                  <a:cxn ang="0">
                    <a:pos x="132" y="58"/>
                  </a:cxn>
                  <a:cxn ang="0">
                    <a:pos x="104" y="48"/>
                  </a:cxn>
                  <a:cxn ang="0">
                    <a:pos x="76" y="33"/>
                  </a:cxn>
                  <a:cxn ang="0">
                    <a:pos x="197" y="0"/>
                  </a:cxn>
                  <a:cxn ang="0">
                    <a:pos x="173" y="0"/>
                  </a:cxn>
                  <a:cxn ang="0">
                    <a:pos x="149" y="3"/>
                  </a:cxn>
                  <a:cxn ang="0">
                    <a:pos x="132" y="29"/>
                  </a:cxn>
                  <a:cxn ang="0">
                    <a:pos x="117" y="56"/>
                  </a:cxn>
                  <a:cxn ang="0">
                    <a:pos x="141" y="39"/>
                  </a:cxn>
                  <a:cxn ang="0">
                    <a:pos x="166" y="24"/>
                  </a:cxn>
                  <a:cxn ang="0">
                    <a:pos x="193" y="11"/>
                  </a:cxn>
                  <a:cxn ang="0">
                    <a:pos x="221" y="0"/>
                  </a:cxn>
                  <a:cxn ang="0">
                    <a:pos x="197" y="0"/>
                  </a:cxn>
                </a:cxnLst>
                <a:rect l="0" t="0" r="r" b="b"/>
                <a:pathLst>
                  <a:path w="233" h="171">
                    <a:moveTo>
                      <a:pt x="63" y="26"/>
                    </a:moveTo>
                    <a:lnTo>
                      <a:pt x="46" y="34"/>
                    </a:lnTo>
                    <a:lnTo>
                      <a:pt x="30" y="41"/>
                    </a:lnTo>
                    <a:lnTo>
                      <a:pt x="15" y="50"/>
                    </a:lnTo>
                    <a:lnTo>
                      <a:pt x="0" y="60"/>
                    </a:lnTo>
                    <a:lnTo>
                      <a:pt x="17" y="56"/>
                    </a:lnTo>
                    <a:lnTo>
                      <a:pt x="34" y="54"/>
                    </a:lnTo>
                    <a:lnTo>
                      <a:pt x="51" y="53"/>
                    </a:lnTo>
                    <a:lnTo>
                      <a:pt x="69" y="53"/>
                    </a:lnTo>
                    <a:lnTo>
                      <a:pt x="81" y="53"/>
                    </a:lnTo>
                    <a:lnTo>
                      <a:pt x="92" y="54"/>
                    </a:lnTo>
                    <a:lnTo>
                      <a:pt x="105" y="55"/>
                    </a:lnTo>
                    <a:lnTo>
                      <a:pt x="117" y="56"/>
                    </a:lnTo>
                    <a:lnTo>
                      <a:pt x="105" y="66"/>
                    </a:lnTo>
                    <a:lnTo>
                      <a:pt x="94" y="76"/>
                    </a:lnTo>
                    <a:lnTo>
                      <a:pt x="83" y="87"/>
                    </a:lnTo>
                    <a:lnTo>
                      <a:pt x="72" y="97"/>
                    </a:lnTo>
                    <a:lnTo>
                      <a:pt x="62" y="109"/>
                    </a:lnTo>
                    <a:lnTo>
                      <a:pt x="53" y="121"/>
                    </a:lnTo>
                    <a:lnTo>
                      <a:pt x="44" y="133"/>
                    </a:lnTo>
                    <a:lnTo>
                      <a:pt x="35" y="146"/>
                    </a:lnTo>
                    <a:lnTo>
                      <a:pt x="54" y="150"/>
                    </a:lnTo>
                    <a:lnTo>
                      <a:pt x="73" y="156"/>
                    </a:lnTo>
                    <a:lnTo>
                      <a:pt x="91" y="163"/>
                    </a:lnTo>
                    <a:lnTo>
                      <a:pt x="110" y="171"/>
                    </a:lnTo>
                    <a:lnTo>
                      <a:pt x="118" y="168"/>
                    </a:lnTo>
                    <a:lnTo>
                      <a:pt x="127" y="164"/>
                    </a:lnTo>
                    <a:lnTo>
                      <a:pt x="136" y="162"/>
                    </a:lnTo>
                    <a:lnTo>
                      <a:pt x="144" y="159"/>
                    </a:lnTo>
                    <a:lnTo>
                      <a:pt x="154" y="157"/>
                    </a:lnTo>
                    <a:lnTo>
                      <a:pt x="163" y="155"/>
                    </a:lnTo>
                    <a:lnTo>
                      <a:pt x="171" y="153"/>
                    </a:lnTo>
                    <a:lnTo>
                      <a:pt x="181" y="151"/>
                    </a:lnTo>
                    <a:lnTo>
                      <a:pt x="193" y="136"/>
                    </a:lnTo>
                    <a:lnTo>
                      <a:pt x="205" y="121"/>
                    </a:lnTo>
                    <a:lnTo>
                      <a:pt x="219" y="106"/>
                    </a:lnTo>
                    <a:lnTo>
                      <a:pt x="233" y="93"/>
                    </a:lnTo>
                    <a:lnTo>
                      <a:pt x="219" y="87"/>
                    </a:lnTo>
                    <a:lnTo>
                      <a:pt x="205" y="80"/>
                    </a:lnTo>
                    <a:lnTo>
                      <a:pt x="191" y="75"/>
                    </a:lnTo>
                    <a:lnTo>
                      <a:pt x="177" y="69"/>
                    </a:lnTo>
                    <a:lnTo>
                      <a:pt x="162" y="65"/>
                    </a:lnTo>
                    <a:lnTo>
                      <a:pt x="146" y="62"/>
                    </a:lnTo>
                    <a:lnTo>
                      <a:pt x="132" y="58"/>
                    </a:lnTo>
                    <a:lnTo>
                      <a:pt x="117" y="56"/>
                    </a:lnTo>
                    <a:lnTo>
                      <a:pt x="104" y="48"/>
                    </a:lnTo>
                    <a:lnTo>
                      <a:pt x="90" y="40"/>
                    </a:lnTo>
                    <a:lnTo>
                      <a:pt x="76" y="33"/>
                    </a:lnTo>
                    <a:lnTo>
                      <a:pt x="63" y="26"/>
                    </a:lnTo>
                    <a:close/>
                    <a:moveTo>
                      <a:pt x="197" y="0"/>
                    </a:moveTo>
                    <a:lnTo>
                      <a:pt x="185" y="0"/>
                    </a:lnTo>
                    <a:lnTo>
                      <a:pt x="173" y="0"/>
                    </a:lnTo>
                    <a:lnTo>
                      <a:pt x="161" y="1"/>
                    </a:lnTo>
                    <a:lnTo>
                      <a:pt x="149" y="3"/>
                    </a:lnTo>
                    <a:lnTo>
                      <a:pt x="140" y="16"/>
                    </a:lnTo>
                    <a:lnTo>
                      <a:pt x="132" y="29"/>
                    </a:lnTo>
                    <a:lnTo>
                      <a:pt x="124" y="42"/>
                    </a:lnTo>
                    <a:lnTo>
                      <a:pt x="117" y="56"/>
                    </a:lnTo>
                    <a:lnTo>
                      <a:pt x="129" y="48"/>
                    </a:lnTo>
                    <a:lnTo>
                      <a:pt x="141" y="39"/>
                    </a:lnTo>
                    <a:lnTo>
                      <a:pt x="153" y="31"/>
                    </a:lnTo>
                    <a:lnTo>
                      <a:pt x="166" y="24"/>
                    </a:lnTo>
                    <a:lnTo>
                      <a:pt x="179" y="17"/>
                    </a:lnTo>
                    <a:lnTo>
                      <a:pt x="193" y="11"/>
                    </a:lnTo>
                    <a:lnTo>
                      <a:pt x="207" y="6"/>
                    </a:lnTo>
                    <a:lnTo>
                      <a:pt x="221" y="0"/>
                    </a:lnTo>
                    <a:lnTo>
                      <a:pt x="209" y="0"/>
                    </a:lnTo>
                    <a:lnTo>
                      <a:pt x="197" y="0"/>
                    </a:lnTo>
                    <a:close/>
                  </a:path>
                </a:pathLst>
              </a:custGeom>
              <a:solidFill>
                <a:srgbClr val="0F4877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0" name="Freeform 8"/>
              <p:cNvSpPr>
                <a:spLocks noEditPoints="1"/>
              </p:cNvSpPr>
              <p:nvPr userDrawn="1"/>
            </p:nvSpPr>
            <p:spPr bwMode="auto">
              <a:xfrm>
                <a:off x="4744" y="3633"/>
                <a:ext cx="92" cy="61"/>
              </a:xfrm>
              <a:custGeom>
                <a:avLst/>
                <a:gdLst/>
                <a:ahLst/>
                <a:cxnLst>
                  <a:cxn ang="0">
                    <a:pos x="177" y="13"/>
                  </a:cxn>
                  <a:cxn ang="0">
                    <a:pos x="151" y="39"/>
                  </a:cxn>
                  <a:cxn ang="0">
                    <a:pos x="155" y="47"/>
                  </a:cxn>
                  <a:cxn ang="0">
                    <a:pos x="188" y="35"/>
                  </a:cxn>
                  <a:cxn ang="0">
                    <a:pos x="223" y="27"/>
                  </a:cxn>
                  <a:cxn ang="0">
                    <a:pos x="258" y="22"/>
                  </a:cxn>
                  <a:cxn ang="0">
                    <a:pos x="256" y="15"/>
                  </a:cxn>
                  <a:cxn ang="0">
                    <a:pos x="213" y="5"/>
                  </a:cxn>
                  <a:cxn ang="0">
                    <a:pos x="84" y="0"/>
                  </a:cxn>
                  <a:cxn ang="0">
                    <a:pos x="41" y="9"/>
                  </a:cxn>
                  <a:cxn ang="0">
                    <a:pos x="0" y="20"/>
                  </a:cxn>
                  <a:cxn ang="0">
                    <a:pos x="36" y="24"/>
                  </a:cxn>
                  <a:cxn ang="0">
                    <a:pos x="70" y="31"/>
                  </a:cxn>
                  <a:cxn ang="0">
                    <a:pos x="105" y="40"/>
                  </a:cxn>
                  <a:cxn ang="0">
                    <a:pos x="138" y="53"/>
                  </a:cxn>
                  <a:cxn ang="0">
                    <a:pos x="105" y="68"/>
                  </a:cxn>
                  <a:cxn ang="0">
                    <a:pos x="73" y="87"/>
                  </a:cxn>
                  <a:cxn ang="0">
                    <a:pos x="42" y="108"/>
                  </a:cxn>
                  <a:cxn ang="0">
                    <a:pos x="14" y="132"/>
                  </a:cxn>
                  <a:cxn ang="0">
                    <a:pos x="55" y="156"/>
                  </a:cxn>
                  <a:cxn ang="0">
                    <a:pos x="94" y="184"/>
                  </a:cxn>
                  <a:cxn ang="0">
                    <a:pos x="116" y="183"/>
                  </a:cxn>
                  <a:cxn ang="0">
                    <a:pos x="138" y="182"/>
                  </a:cxn>
                  <a:cxn ang="0">
                    <a:pos x="160" y="183"/>
                  </a:cxn>
                  <a:cxn ang="0">
                    <a:pos x="183" y="184"/>
                  </a:cxn>
                  <a:cxn ang="0">
                    <a:pos x="221" y="156"/>
                  </a:cxn>
                  <a:cxn ang="0">
                    <a:pos x="262" y="132"/>
                  </a:cxn>
                  <a:cxn ang="0">
                    <a:pos x="234" y="108"/>
                  </a:cxn>
                  <a:cxn ang="0">
                    <a:pos x="203" y="87"/>
                  </a:cxn>
                  <a:cxn ang="0">
                    <a:pos x="172" y="68"/>
                  </a:cxn>
                  <a:cxn ang="0">
                    <a:pos x="138" y="53"/>
                  </a:cxn>
                  <a:cxn ang="0">
                    <a:pos x="126" y="39"/>
                  </a:cxn>
                  <a:cxn ang="0">
                    <a:pos x="99" y="13"/>
                  </a:cxn>
                </a:cxnLst>
                <a:rect l="0" t="0" r="r" b="b"/>
                <a:pathLst>
                  <a:path w="277" h="184">
                    <a:moveTo>
                      <a:pt x="191" y="0"/>
                    </a:moveTo>
                    <a:lnTo>
                      <a:pt x="177" y="13"/>
                    </a:lnTo>
                    <a:lnTo>
                      <a:pt x="164" y="26"/>
                    </a:lnTo>
                    <a:lnTo>
                      <a:pt x="151" y="39"/>
                    </a:lnTo>
                    <a:lnTo>
                      <a:pt x="138" y="53"/>
                    </a:lnTo>
                    <a:lnTo>
                      <a:pt x="155" y="47"/>
                    </a:lnTo>
                    <a:lnTo>
                      <a:pt x="171" y="40"/>
                    </a:lnTo>
                    <a:lnTo>
                      <a:pt x="188" y="35"/>
                    </a:lnTo>
                    <a:lnTo>
                      <a:pt x="205" y="31"/>
                    </a:lnTo>
                    <a:lnTo>
                      <a:pt x="223" y="27"/>
                    </a:lnTo>
                    <a:lnTo>
                      <a:pt x="241" y="24"/>
                    </a:lnTo>
                    <a:lnTo>
                      <a:pt x="258" y="22"/>
                    </a:lnTo>
                    <a:lnTo>
                      <a:pt x="277" y="20"/>
                    </a:lnTo>
                    <a:lnTo>
                      <a:pt x="256" y="15"/>
                    </a:lnTo>
                    <a:lnTo>
                      <a:pt x="235" y="9"/>
                    </a:lnTo>
                    <a:lnTo>
                      <a:pt x="213" y="5"/>
                    </a:lnTo>
                    <a:lnTo>
                      <a:pt x="191" y="0"/>
                    </a:lnTo>
                    <a:close/>
                    <a:moveTo>
                      <a:pt x="84" y="0"/>
                    </a:moveTo>
                    <a:lnTo>
                      <a:pt x="63" y="4"/>
                    </a:lnTo>
                    <a:lnTo>
                      <a:pt x="41" y="9"/>
                    </a:lnTo>
                    <a:lnTo>
                      <a:pt x="21" y="15"/>
                    </a:lnTo>
                    <a:lnTo>
                      <a:pt x="0" y="20"/>
                    </a:lnTo>
                    <a:lnTo>
                      <a:pt x="18" y="22"/>
                    </a:lnTo>
                    <a:lnTo>
                      <a:pt x="36" y="24"/>
                    </a:lnTo>
                    <a:lnTo>
                      <a:pt x="53" y="27"/>
                    </a:lnTo>
                    <a:lnTo>
                      <a:pt x="70" y="31"/>
                    </a:lnTo>
                    <a:lnTo>
                      <a:pt x="88" y="35"/>
                    </a:lnTo>
                    <a:lnTo>
                      <a:pt x="105" y="40"/>
                    </a:lnTo>
                    <a:lnTo>
                      <a:pt x="121" y="47"/>
                    </a:lnTo>
                    <a:lnTo>
                      <a:pt x="138" y="53"/>
                    </a:lnTo>
                    <a:lnTo>
                      <a:pt x="121" y="61"/>
                    </a:lnTo>
                    <a:lnTo>
                      <a:pt x="105" y="68"/>
                    </a:lnTo>
                    <a:lnTo>
                      <a:pt x="89" y="77"/>
                    </a:lnTo>
                    <a:lnTo>
                      <a:pt x="73" y="87"/>
                    </a:lnTo>
                    <a:lnTo>
                      <a:pt x="57" y="98"/>
                    </a:lnTo>
                    <a:lnTo>
                      <a:pt x="42" y="108"/>
                    </a:lnTo>
                    <a:lnTo>
                      <a:pt x="28" y="119"/>
                    </a:lnTo>
                    <a:lnTo>
                      <a:pt x="14" y="132"/>
                    </a:lnTo>
                    <a:lnTo>
                      <a:pt x="36" y="143"/>
                    </a:lnTo>
                    <a:lnTo>
                      <a:pt x="55" y="156"/>
                    </a:lnTo>
                    <a:lnTo>
                      <a:pt x="75" y="170"/>
                    </a:lnTo>
                    <a:lnTo>
                      <a:pt x="94" y="184"/>
                    </a:lnTo>
                    <a:lnTo>
                      <a:pt x="105" y="183"/>
                    </a:lnTo>
                    <a:lnTo>
                      <a:pt x="116" y="183"/>
                    </a:lnTo>
                    <a:lnTo>
                      <a:pt x="127" y="182"/>
                    </a:lnTo>
                    <a:lnTo>
                      <a:pt x="138" y="182"/>
                    </a:lnTo>
                    <a:lnTo>
                      <a:pt x="149" y="182"/>
                    </a:lnTo>
                    <a:lnTo>
                      <a:pt x="160" y="183"/>
                    </a:lnTo>
                    <a:lnTo>
                      <a:pt x="172" y="183"/>
                    </a:lnTo>
                    <a:lnTo>
                      <a:pt x="183" y="184"/>
                    </a:lnTo>
                    <a:lnTo>
                      <a:pt x="201" y="170"/>
                    </a:lnTo>
                    <a:lnTo>
                      <a:pt x="221" y="156"/>
                    </a:lnTo>
                    <a:lnTo>
                      <a:pt x="241" y="143"/>
                    </a:lnTo>
                    <a:lnTo>
                      <a:pt x="262" y="132"/>
                    </a:lnTo>
                    <a:lnTo>
                      <a:pt x="248" y="119"/>
                    </a:lnTo>
                    <a:lnTo>
                      <a:pt x="234" y="108"/>
                    </a:lnTo>
                    <a:lnTo>
                      <a:pt x="218" y="98"/>
                    </a:lnTo>
                    <a:lnTo>
                      <a:pt x="203" y="87"/>
                    </a:lnTo>
                    <a:lnTo>
                      <a:pt x="187" y="77"/>
                    </a:lnTo>
                    <a:lnTo>
                      <a:pt x="172" y="68"/>
                    </a:lnTo>
                    <a:lnTo>
                      <a:pt x="155" y="61"/>
                    </a:lnTo>
                    <a:lnTo>
                      <a:pt x="138" y="53"/>
                    </a:lnTo>
                    <a:lnTo>
                      <a:pt x="138" y="53"/>
                    </a:lnTo>
                    <a:lnTo>
                      <a:pt x="126" y="39"/>
                    </a:lnTo>
                    <a:lnTo>
                      <a:pt x="113" y="26"/>
                    </a:lnTo>
                    <a:lnTo>
                      <a:pt x="99" y="13"/>
                    </a:lnTo>
                    <a:lnTo>
                      <a:pt x="84" y="0"/>
                    </a:lnTo>
                    <a:close/>
                  </a:path>
                </a:pathLst>
              </a:custGeom>
              <a:solidFill>
                <a:srgbClr val="0F4877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1" name="Freeform 9"/>
              <p:cNvSpPr>
                <a:spLocks noEditPoints="1"/>
              </p:cNvSpPr>
              <p:nvPr userDrawn="1"/>
            </p:nvSpPr>
            <p:spPr bwMode="auto">
              <a:xfrm>
                <a:off x="4824" y="3700"/>
                <a:ext cx="78" cy="57"/>
              </a:xfrm>
              <a:custGeom>
                <a:avLst/>
                <a:gdLst/>
                <a:ahLst/>
                <a:cxnLst>
                  <a:cxn ang="0">
                    <a:pos x="157" y="33"/>
                  </a:cxn>
                  <a:cxn ang="0">
                    <a:pos x="130" y="48"/>
                  </a:cxn>
                  <a:cxn ang="0">
                    <a:pos x="129" y="55"/>
                  </a:cxn>
                  <a:cxn ang="0">
                    <a:pos x="152" y="53"/>
                  </a:cxn>
                  <a:cxn ang="0">
                    <a:pos x="181" y="53"/>
                  </a:cxn>
                  <a:cxn ang="0">
                    <a:pos x="217" y="56"/>
                  </a:cxn>
                  <a:cxn ang="0">
                    <a:pos x="219" y="50"/>
                  </a:cxn>
                  <a:cxn ang="0">
                    <a:pos x="187" y="34"/>
                  </a:cxn>
                  <a:cxn ang="0">
                    <a:pos x="36" y="0"/>
                  </a:cxn>
                  <a:cxn ang="0">
                    <a:pos x="13" y="0"/>
                  </a:cxn>
                  <a:cxn ang="0">
                    <a:pos x="40" y="11"/>
                  </a:cxn>
                  <a:cxn ang="0">
                    <a:pos x="67" y="24"/>
                  </a:cxn>
                  <a:cxn ang="0">
                    <a:pos x="93" y="39"/>
                  </a:cxn>
                  <a:cxn ang="0">
                    <a:pos x="117" y="56"/>
                  </a:cxn>
                  <a:cxn ang="0">
                    <a:pos x="86" y="62"/>
                  </a:cxn>
                  <a:cxn ang="0">
                    <a:pos x="57" y="69"/>
                  </a:cxn>
                  <a:cxn ang="0">
                    <a:pos x="28" y="80"/>
                  </a:cxn>
                  <a:cxn ang="0">
                    <a:pos x="0" y="93"/>
                  </a:cxn>
                  <a:cxn ang="0">
                    <a:pos x="28" y="121"/>
                  </a:cxn>
                  <a:cxn ang="0">
                    <a:pos x="53" y="152"/>
                  </a:cxn>
                  <a:cxn ang="0">
                    <a:pos x="70" y="155"/>
                  </a:cxn>
                  <a:cxn ang="0">
                    <a:pos x="89" y="159"/>
                  </a:cxn>
                  <a:cxn ang="0">
                    <a:pos x="107" y="164"/>
                  </a:cxn>
                  <a:cxn ang="0">
                    <a:pos x="123" y="171"/>
                  </a:cxn>
                  <a:cxn ang="0">
                    <a:pos x="160" y="156"/>
                  </a:cxn>
                  <a:cxn ang="0">
                    <a:pos x="199" y="146"/>
                  </a:cxn>
                  <a:cxn ang="0">
                    <a:pos x="180" y="121"/>
                  </a:cxn>
                  <a:cxn ang="0">
                    <a:pos x="161" y="97"/>
                  </a:cxn>
                  <a:cxn ang="0">
                    <a:pos x="139" y="76"/>
                  </a:cxn>
                  <a:cxn ang="0">
                    <a:pos x="117" y="56"/>
                  </a:cxn>
                  <a:cxn ang="0">
                    <a:pos x="102" y="29"/>
                  </a:cxn>
                  <a:cxn ang="0">
                    <a:pos x="84" y="3"/>
                  </a:cxn>
                  <a:cxn ang="0">
                    <a:pos x="60" y="0"/>
                  </a:cxn>
                  <a:cxn ang="0">
                    <a:pos x="36" y="0"/>
                  </a:cxn>
                </a:cxnLst>
                <a:rect l="0" t="0" r="r" b="b"/>
                <a:pathLst>
                  <a:path w="234" h="171">
                    <a:moveTo>
                      <a:pt x="171" y="26"/>
                    </a:moveTo>
                    <a:lnTo>
                      <a:pt x="157" y="33"/>
                    </a:lnTo>
                    <a:lnTo>
                      <a:pt x="143" y="40"/>
                    </a:lnTo>
                    <a:lnTo>
                      <a:pt x="130" y="48"/>
                    </a:lnTo>
                    <a:lnTo>
                      <a:pt x="117" y="56"/>
                    </a:lnTo>
                    <a:lnTo>
                      <a:pt x="129" y="55"/>
                    </a:lnTo>
                    <a:lnTo>
                      <a:pt x="140" y="54"/>
                    </a:lnTo>
                    <a:lnTo>
                      <a:pt x="152" y="53"/>
                    </a:lnTo>
                    <a:lnTo>
                      <a:pt x="164" y="53"/>
                    </a:lnTo>
                    <a:lnTo>
                      <a:pt x="181" y="53"/>
                    </a:lnTo>
                    <a:lnTo>
                      <a:pt x="200" y="54"/>
                    </a:lnTo>
                    <a:lnTo>
                      <a:pt x="217" y="56"/>
                    </a:lnTo>
                    <a:lnTo>
                      <a:pt x="234" y="60"/>
                    </a:lnTo>
                    <a:lnTo>
                      <a:pt x="219" y="50"/>
                    </a:lnTo>
                    <a:lnTo>
                      <a:pt x="203" y="41"/>
                    </a:lnTo>
                    <a:lnTo>
                      <a:pt x="187" y="34"/>
                    </a:lnTo>
                    <a:lnTo>
                      <a:pt x="171" y="26"/>
                    </a:lnTo>
                    <a:close/>
                    <a:moveTo>
                      <a:pt x="36" y="0"/>
                    </a:moveTo>
                    <a:lnTo>
                      <a:pt x="24" y="0"/>
                    </a:lnTo>
                    <a:lnTo>
                      <a:pt x="13" y="0"/>
                    </a:lnTo>
                    <a:lnTo>
                      <a:pt x="27" y="6"/>
                    </a:lnTo>
                    <a:lnTo>
                      <a:pt x="40" y="11"/>
                    </a:lnTo>
                    <a:lnTo>
                      <a:pt x="54" y="17"/>
                    </a:lnTo>
                    <a:lnTo>
                      <a:pt x="67" y="24"/>
                    </a:lnTo>
                    <a:lnTo>
                      <a:pt x="80" y="31"/>
                    </a:lnTo>
                    <a:lnTo>
                      <a:pt x="93" y="39"/>
                    </a:lnTo>
                    <a:lnTo>
                      <a:pt x="105" y="48"/>
                    </a:lnTo>
                    <a:lnTo>
                      <a:pt x="117" y="56"/>
                    </a:lnTo>
                    <a:lnTo>
                      <a:pt x="102" y="58"/>
                    </a:lnTo>
                    <a:lnTo>
                      <a:pt x="86" y="62"/>
                    </a:lnTo>
                    <a:lnTo>
                      <a:pt x="71" y="65"/>
                    </a:lnTo>
                    <a:lnTo>
                      <a:pt x="57" y="69"/>
                    </a:lnTo>
                    <a:lnTo>
                      <a:pt x="42" y="75"/>
                    </a:lnTo>
                    <a:lnTo>
                      <a:pt x="28" y="80"/>
                    </a:lnTo>
                    <a:lnTo>
                      <a:pt x="14" y="87"/>
                    </a:lnTo>
                    <a:lnTo>
                      <a:pt x="0" y="93"/>
                    </a:lnTo>
                    <a:lnTo>
                      <a:pt x="15" y="106"/>
                    </a:lnTo>
                    <a:lnTo>
                      <a:pt x="28" y="121"/>
                    </a:lnTo>
                    <a:lnTo>
                      <a:pt x="41" y="136"/>
                    </a:lnTo>
                    <a:lnTo>
                      <a:pt x="53" y="152"/>
                    </a:lnTo>
                    <a:lnTo>
                      <a:pt x="62" y="153"/>
                    </a:lnTo>
                    <a:lnTo>
                      <a:pt x="70" y="155"/>
                    </a:lnTo>
                    <a:lnTo>
                      <a:pt x="80" y="157"/>
                    </a:lnTo>
                    <a:lnTo>
                      <a:pt x="89" y="159"/>
                    </a:lnTo>
                    <a:lnTo>
                      <a:pt x="97" y="162"/>
                    </a:lnTo>
                    <a:lnTo>
                      <a:pt x="107" y="164"/>
                    </a:lnTo>
                    <a:lnTo>
                      <a:pt x="116" y="168"/>
                    </a:lnTo>
                    <a:lnTo>
                      <a:pt x="123" y="171"/>
                    </a:lnTo>
                    <a:lnTo>
                      <a:pt x="141" y="163"/>
                    </a:lnTo>
                    <a:lnTo>
                      <a:pt x="160" y="156"/>
                    </a:lnTo>
                    <a:lnTo>
                      <a:pt x="179" y="150"/>
                    </a:lnTo>
                    <a:lnTo>
                      <a:pt x="199" y="146"/>
                    </a:lnTo>
                    <a:lnTo>
                      <a:pt x="190" y="133"/>
                    </a:lnTo>
                    <a:lnTo>
                      <a:pt x="180" y="121"/>
                    </a:lnTo>
                    <a:lnTo>
                      <a:pt x="171" y="109"/>
                    </a:lnTo>
                    <a:lnTo>
                      <a:pt x="161" y="97"/>
                    </a:lnTo>
                    <a:lnTo>
                      <a:pt x="150" y="87"/>
                    </a:lnTo>
                    <a:lnTo>
                      <a:pt x="139" y="76"/>
                    </a:lnTo>
                    <a:lnTo>
                      <a:pt x="129" y="66"/>
                    </a:lnTo>
                    <a:lnTo>
                      <a:pt x="117" y="56"/>
                    </a:lnTo>
                    <a:lnTo>
                      <a:pt x="109" y="42"/>
                    </a:lnTo>
                    <a:lnTo>
                      <a:pt x="102" y="29"/>
                    </a:lnTo>
                    <a:lnTo>
                      <a:pt x="93" y="16"/>
                    </a:lnTo>
                    <a:lnTo>
                      <a:pt x="84" y="3"/>
                    </a:lnTo>
                    <a:lnTo>
                      <a:pt x="72" y="1"/>
                    </a:lnTo>
                    <a:lnTo>
                      <a:pt x="60" y="0"/>
                    </a:lnTo>
                    <a:lnTo>
                      <a:pt x="48" y="0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0F4877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2" name="Freeform 10"/>
              <p:cNvSpPr>
                <a:spLocks noEditPoints="1"/>
              </p:cNvSpPr>
              <p:nvPr userDrawn="1"/>
            </p:nvSpPr>
            <p:spPr bwMode="auto">
              <a:xfrm>
                <a:off x="4911" y="3664"/>
                <a:ext cx="94" cy="77"/>
              </a:xfrm>
              <a:custGeom>
                <a:avLst/>
                <a:gdLst/>
                <a:ahLst/>
                <a:cxnLst>
                  <a:cxn ang="0">
                    <a:pos x="69" y="94"/>
                  </a:cxn>
                  <a:cxn ang="0">
                    <a:pos x="23" y="100"/>
                  </a:cxn>
                  <a:cxn ang="0">
                    <a:pos x="13" y="124"/>
                  </a:cxn>
                  <a:cxn ang="0">
                    <a:pos x="34" y="166"/>
                  </a:cxn>
                  <a:cxn ang="0">
                    <a:pos x="53" y="193"/>
                  </a:cxn>
                  <a:cxn ang="0">
                    <a:pos x="73" y="203"/>
                  </a:cxn>
                  <a:cxn ang="0">
                    <a:pos x="92" y="214"/>
                  </a:cxn>
                  <a:cxn ang="0">
                    <a:pos x="110" y="227"/>
                  </a:cxn>
                  <a:cxn ang="0">
                    <a:pos x="139" y="230"/>
                  </a:cxn>
                  <a:cxn ang="0">
                    <a:pos x="175" y="227"/>
                  </a:cxn>
                  <a:cxn ang="0">
                    <a:pos x="204" y="227"/>
                  </a:cxn>
                  <a:cxn ang="0">
                    <a:pos x="209" y="210"/>
                  </a:cxn>
                  <a:cxn ang="0">
                    <a:pos x="195" y="176"/>
                  </a:cxn>
                  <a:cxn ang="0">
                    <a:pos x="177" y="143"/>
                  </a:cxn>
                  <a:cxn ang="0">
                    <a:pos x="158" y="112"/>
                  </a:cxn>
                  <a:cxn ang="0">
                    <a:pos x="147" y="97"/>
                  </a:cxn>
                  <a:cxn ang="0">
                    <a:pos x="120" y="94"/>
                  </a:cxn>
                  <a:cxn ang="0">
                    <a:pos x="92" y="94"/>
                  </a:cxn>
                  <a:cxn ang="0">
                    <a:pos x="201" y="82"/>
                  </a:cxn>
                  <a:cxn ang="0">
                    <a:pos x="164" y="92"/>
                  </a:cxn>
                  <a:cxn ang="0">
                    <a:pos x="164" y="100"/>
                  </a:cxn>
                  <a:cxn ang="0">
                    <a:pos x="199" y="107"/>
                  </a:cxn>
                  <a:cxn ang="0">
                    <a:pos x="234" y="118"/>
                  </a:cxn>
                  <a:cxn ang="0">
                    <a:pos x="267" y="131"/>
                  </a:cxn>
                  <a:cxn ang="0">
                    <a:pos x="268" y="122"/>
                  </a:cxn>
                  <a:cxn ang="0">
                    <a:pos x="237" y="93"/>
                  </a:cxn>
                  <a:cxn ang="0">
                    <a:pos x="43" y="0"/>
                  </a:cxn>
                  <a:cxn ang="0">
                    <a:pos x="73" y="21"/>
                  </a:cxn>
                  <a:cxn ang="0">
                    <a:pos x="100" y="44"/>
                  </a:cxn>
                  <a:cxn ang="0">
                    <a:pos x="124" y="70"/>
                  </a:cxn>
                  <a:cxn ang="0">
                    <a:pos x="147" y="97"/>
                  </a:cxn>
                  <a:cxn ang="0">
                    <a:pos x="137" y="61"/>
                  </a:cxn>
                  <a:cxn ang="0">
                    <a:pos x="127" y="25"/>
                  </a:cxn>
                  <a:cxn ang="0">
                    <a:pos x="86" y="10"/>
                  </a:cxn>
                  <a:cxn ang="0">
                    <a:pos x="43" y="0"/>
                  </a:cxn>
                </a:cxnLst>
                <a:rect l="0" t="0" r="r" b="b"/>
                <a:pathLst>
                  <a:path w="283" h="233">
                    <a:moveTo>
                      <a:pt x="92" y="94"/>
                    </a:moveTo>
                    <a:lnTo>
                      <a:pt x="69" y="94"/>
                    </a:lnTo>
                    <a:lnTo>
                      <a:pt x="47" y="96"/>
                    </a:lnTo>
                    <a:lnTo>
                      <a:pt x="23" y="100"/>
                    </a:lnTo>
                    <a:lnTo>
                      <a:pt x="0" y="104"/>
                    </a:lnTo>
                    <a:lnTo>
                      <a:pt x="13" y="124"/>
                    </a:lnTo>
                    <a:lnTo>
                      <a:pt x="24" y="145"/>
                    </a:lnTo>
                    <a:lnTo>
                      <a:pt x="34" y="166"/>
                    </a:lnTo>
                    <a:lnTo>
                      <a:pt x="42" y="189"/>
                    </a:lnTo>
                    <a:lnTo>
                      <a:pt x="53" y="193"/>
                    </a:lnTo>
                    <a:lnTo>
                      <a:pt x="63" y="198"/>
                    </a:lnTo>
                    <a:lnTo>
                      <a:pt x="73" y="203"/>
                    </a:lnTo>
                    <a:lnTo>
                      <a:pt x="82" y="209"/>
                    </a:lnTo>
                    <a:lnTo>
                      <a:pt x="92" y="214"/>
                    </a:lnTo>
                    <a:lnTo>
                      <a:pt x="102" y="220"/>
                    </a:lnTo>
                    <a:lnTo>
                      <a:pt x="110" y="227"/>
                    </a:lnTo>
                    <a:lnTo>
                      <a:pt x="119" y="233"/>
                    </a:lnTo>
                    <a:lnTo>
                      <a:pt x="139" y="230"/>
                    </a:lnTo>
                    <a:lnTo>
                      <a:pt x="157" y="228"/>
                    </a:lnTo>
                    <a:lnTo>
                      <a:pt x="175" y="227"/>
                    </a:lnTo>
                    <a:lnTo>
                      <a:pt x="194" y="227"/>
                    </a:lnTo>
                    <a:lnTo>
                      <a:pt x="204" y="227"/>
                    </a:lnTo>
                    <a:lnTo>
                      <a:pt x="214" y="227"/>
                    </a:lnTo>
                    <a:lnTo>
                      <a:pt x="209" y="210"/>
                    </a:lnTo>
                    <a:lnTo>
                      <a:pt x="202" y="192"/>
                    </a:lnTo>
                    <a:lnTo>
                      <a:pt x="195" y="176"/>
                    </a:lnTo>
                    <a:lnTo>
                      <a:pt x="186" y="159"/>
                    </a:lnTo>
                    <a:lnTo>
                      <a:pt x="177" y="143"/>
                    </a:lnTo>
                    <a:lnTo>
                      <a:pt x="168" y="128"/>
                    </a:lnTo>
                    <a:lnTo>
                      <a:pt x="158" y="112"/>
                    </a:lnTo>
                    <a:lnTo>
                      <a:pt x="147" y="97"/>
                    </a:lnTo>
                    <a:lnTo>
                      <a:pt x="147" y="97"/>
                    </a:lnTo>
                    <a:lnTo>
                      <a:pt x="133" y="95"/>
                    </a:lnTo>
                    <a:lnTo>
                      <a:pt x="120" y="94"/>
                    </a:lnTo>
                    <a:lnTo>
                      <a:pt x="106" y="94"/>
                    </a:lnTo>
                    <a:lnTo>
                      <a:pt x="92" y="94"/>
                    </a:lnTo>
                    <a:close/>
                    <a:moveTo>
                      <a:pt x="220" y="79"/>
                    </a:moveTo>
                    <a:lnTo>
                      <a:pt x="201" y="82"/>
                    </a:lnTo>
                    <a:lnTo>
                      <a:pt x="183" y="87"/>
                    </a:lnTo>
                    <a:lnTo>
                      <a:pt x="164" y="92"/>
                    </a:lnTo>
                    <a:lnTo>
                      <a:pt x="147" y="97"/>
                    </a:lnTo>
                    <a:lnTo>
                      <a:pt x="164" y="100"/>
                    </a:lnTo>
                    <a:lnTo>
                      <a:pt x="182" y="103"/>
                    </a:lnTo>
                    <a:lnTo>
                      <a:pt x="199" y="107"/>
                    </a:lnTo>
                    <a:lnTo>
                      <a:pt x="216" y="111"/>
                    </a:lnTo>
                    <a:lnTo>
                      <a:pt x="234" y="118"/>
                    </a:lnTo>
                    <a:lnTo>
                      <a:pt x="250" y="123"/>
                    </a:lnTo>
                    <a:lnTo>
                      <a:pt x="267" y="131"/>
                    </a:lnTo>
                    <a:lnTo>
                      <a:pt x="283" y="138"/>
                    </a:lnTo>
                    <a:lnTo>
                      <a:pt x="268" y="122"/>
                    </a:lnTo>
                    <a:lnTo>
                      <a:pt x="253" y="107"/>
                    </a:lnTo>
                    <a:lnTo>
                      <a:pt x="237" y="93"/>
                    </a:lnTo>
                    <a:lnTo>
                      <a:pt x="220" y="79"/>
                    </a:lnTo>
                    <a:close/>
                    <a:moveTo>
                      <a:pt x="43" y="0"/>
                    </a:moveTo>
                    <a:lnTo>
                      <a:pt x="59" y="10"/>
                    </a:lnTo>
                    <a:lnTo>
                      <a:pt x="73" y="21"/>
                    </a:lnTo>
                    <a:lnTo>
                      <a:pt x="87" y="33"/>
                    </a:lnTo>
                    <a:lnTo>
                      <a:pt x="100" y="44"/>
                    </a:lnTo>
                    <a:lnTo>
                      <a:pt x="113" y="57"/>
                    </a:lnTo>
                    <a:lnTo>
                      <a:pt x="124" y="70"/>
                    </a:lnTo>
                    <a:lnTo>
                      <a:pt x="135" y="83"/>
                    </a:lnTo>
                    <a:lnTo>
                      <a:pt x="147" y="97"/>
                    </a:lnTo>
                    <a:lnTo>
                      <a:pt x="143" y="79"/>
                    </a:lnTo>
                    <a:lnTo>
                      <a:pt x="137" y="61"/>
                    </a:lnTo>
                    <a:lnTo>
                      <a:pt x="132" y="43"/>
                    </a:lnTo>
                    <a:lnTo>
                      <a:pt x="127" y="25"/>
                    </a:lnTo>
                    <a:lnTo>
                      <a:pt x="106" y="18"/>
                    </a:lnTo>
                    <a:lnTo>
                      <a:pt x="86" y="10"/>
                    </a:lnTo>
                    <a:lnTo>
                      <a:pt x="64" y="5"/>
                    </a:lnTo>
                    <a:lnTo>
                      <a:pt x="43" y="0"/>
                    </a:lnTo>
                    <a:close/>
                  </a:path>
                </a:pathLst>
              </a:custGeom>
              <a:solidFill>
                <a:srgbClr val="0F4877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3" name="Freeform 11"/>
              <p:cNvSpPr>
                <a:spLocks/>
              </p:cNvSpPr>
              <p:nvPr userDrawn="1"/>
            </p:nvSpPr>
            <p:spPr bwMode="auto">
              <a:xfrm>
                <a:off x="4315" y="3677"/>
                <a:ext cx="113" cy="137"/>
              </a:xfrm>
              <a:custGeom>
                <a:avLst/>
                <a:gdLst/>
                <a:ahLst/>
                <a:cxnLst>
                  <a:cxn ang="0">
                    <a:pos x="179" y="22"/>
                  </a:cxn>
                  <a:cxn ang="0">
                    <a:pos x="136" y="67"/>
                  </a:cxn>
                  <a:cxn ang="0">
                    <a:pos x="121" y="119"/>
                  </a:cxn>
                  <a:cxn ang="0">
                    <a:pos x="134" y="172"/>
                  </a:cxn>
                  <a:cxn ang="0">
                    <a:pos x="115" y="204"/>
                  </a:cxn>
                  <a:cxn ang="0">
                    <a:pos x="64" y="219"/>
                  </a:cxn>
                  <a:cxn ang="0">
                    <a:pos x="26" y="257"/>
                  </a:cxn>
                  <a:cxn ang="0">
                    <a:pos x="7" y="319"/>
                  </a:cxn>
                  <a:cxn ang="0">
                    <a:pos x="15" y="327"/>
                  </a:cxn>
                  <a:cxn ang="0">
                    <a:pos x="47" y="286"/>
                  </a:cxn>
                  <a:cxn ang="0">
                    <a:pos x="83" y="248"/>
                  </a:cxn>
                  <a:cxn ang="0">
                    <a:pos x="122" y="214"/>
                  </a:cxn>
                  <a:cxn ang="0">
                    <a:pos x="139" y="225"/>
                  </a:cxn>
                  <a:cxn ang="0">
                    <a:pos x="137" y="279"/>
                  </a:cxn>
                  <a:cxn ang="0">
                    <a:pos x="139" y="331"/>
                  </a:cxn>
                  <a:cxn ang="0">
                    <a:pos x="147" y="384"/>
                  </a:cxn>
                  <a:cxn ang="0">
                    <a:pos x="181" y="393"/>
                  </a:cxn>
                  <a:cxn ang="0">
                    <a:pos x="243" y="363"/>
                  </a:cxn>
                  <a:cxn ang="0">
                    <a:pos x="283" y="335"/>
                  </a:cxn>
                  <a:cxn ang="0">
                    <a:pos x="297" y="306"/>
                  </a:cxn>
                  <a:cxn ang="0">
                    <a:pos x="313" y="278"/>
                  </a:cxn>
                  <a:cxn ang="0">
                    <a:pos x="331" y="251"/>
                  </a:cxn>
                  <a:cxn ang="0">
                    <a:pos x="336" y="203"/>
                  </a:cxn>
                  <a:cxn ang="0">
                    <a:pos x="331" y="134"/>
                  </a:cxn>
                  <a:cxn ang="0">
                    <a:pos x="307" y="108"/>
                  </a:cxn>
                  <a:cxn ang="0">
                    <a:pos x="257" y="129"/>
                  </a:cxn>
                  <a:cxn ang="0">
                    <a:pos x="209" y="153"/>
                  </a:cxn>
                  <a:cxn ang="0">
                    <a:pos x="164" y="183"/>
                  </a:cxn>
                  <a:cxn ang="0">
                    <a:pos x="146" y="173"/>
                  </a:cxn>
                  <a:cxn ang="0">
                    <a:pos x="156" y="122"/>
                  </a:cxn>
                  <a:cxn ang="0">
                    <a:pos x="172" y="72"/>
                  </a:cxn>
                  <a:cxn ang="0">
                    <a:pos x="191" y="24"/>
                  </a:cxn>
                </a:cxnLst>
                <a:rect l="0" t="0" r="r" b="b"/>
                <a:pathLst>
                  <a:path w="340" h="411">
                    <a:moveTo>
                      <a:pt x="202" y="0"/>
                    </a:moveTo>
                    <a:lnTo>
                      <a:pt x="179" y="22"/>
                    </a:lnTo>
                    <a:lnTo>
                      <a:pt x="156" y="43"/>
                    </a:lnTo>
                    <a:lnTo>
                      <a:pt x="136" y="67"/>
                    </a:lnTo>
                    <a:lnTo>
                      <a:pt x="115" y="93"/>
                    </a:lnTo>
                    <a:lnTo>
                      <a:pt x="121" y="119"/>
                    </a:lnTo>
                    <a:lnTo>
                      <a:pt x="127" y="146"/>
                    </a:lnTo>
                    <a:lnTo>
                      <a:pt x="134" y="172"/>
                    </a:lnTo>
                    <a:lnTo>
                      <a:pt x="142" y="198"/>
                    </a:lnTo>
                    <a:lnTo>
                      <a:pt x="115" y="204"/>
                    </a:lnTo>
                    <a:lnTo>
                      <a:pt x="89" y="211"/>
                    </a:lnTo>
                    <a:lnTo>
                      <a:pt x="64" y="219"/>
                    </a:lnTo>
                    <a:lnTo>
                      <a:pt x="38" y="228"/>
                    </a:lnTo>
                    <a:lnTo>
                      <a:pt x="26" y="257"/>
                    </a:lnTo>
                    <a:lnTo>
                      <a:pt x="16" y="287"/>
                    </a:lnTo>
                    <a:lnTo>
                      <a:pt x="7" y="319"/>
                    </a:lnTo>
                    <a:lnTo>
                      <a:pt x="0" y="349"/>
                    </a:lnTo>
                    <a:lnTo>
                      <a:pt x="15" y="327"/>
                    </a:lnTo>
                    <a:lnTo>
                      <a:pt x="31" y="307"/>
                    </a:lnTo>
                    <a:lnTo>
                      <a:pt x="47" y="286"/>
                    </a:lnTo>
                    <a:lnTo>
                      <a:pt x="66" y="267"/>
                    </a:lnTo>
                    <a:lnTo>
                      <a:pt x="83" y="248"/>
                    </a:lnTo>
                    <a:lnTo>
                      <a:pt x="102" y="231"/>
                    </a:lnTo>
                    <a:lnTo>
                      <a:pt x="122" y="214"/>
                    </a:lnTo>
                    <a:lnTo>
                      <a:pt x="142" y="198"/>
                    </a:lnTo>
                    <a:lnTo>
                      <a:pt x="139" y="225"/>
                    </a:lnTo>
                    <a:lnTo>
                      <a:pt x="138" y="252"/>
                    </a:lnTo>
                    <a:lnTo>
                      <a:pt x="137" y="279"/>
                    </a:lnTo>
                    <a:lnTo>
                      <a:pt x="138" y="305"/>
                    </a:lnTo>
                    <a:lnTo>
                      <a:pt x="139" y="331"/>
                    </a:lnTo>
                    <a:lnTo>
                      <a:pt x="142" y="358"/>
                    </a:lnTo>
                    <a:lnTo>
                      <a:pt x="147" y="384"/>
                    </a:lnTo>
                    <a:lnTo>
                      <a:pt x="152" y="411"/>
                    </a:lnTo>
                    <a:lnTo>
                      <a:pt x="181" y="393"/>
                    </a:lnTo>
                    <a:lnTo>
                      <a:pt x="211" y="377"/>
                    </a:lnTo>
                    <a:lnTo>
                      <a:pt x="243" y="363"/>
                    </a:lnTo>
                    <a:lnTo>
                      <a:pt x="276" y="350"/>
                    </a:lnTo>
                    <a:lnTo>
                      <a:pt x="283" y="335"/>
                    </a:lnTo>
                    <a:lnTo>
                      <a:pt x="289" y="321"/>
                    </a:lnTo>
                    <a:lnTo>
                      <a:pt x="297" y="306"/>
                    </a:lnTo>
                    <a:lnTo>
                      <a:pt x="304" y="292"/>
                    </a:lnTo>
                    <a:lnTo>
                      <a:pt x="313" y="278"/>
                    </a:lnTo>
                    <a:lnTo>
                      <a:pt x="322" y="265"/>
                    </a:lnTo>
                    <a:lnTo>
                      <a:pt x="331" y="251"/>
                    </a:lnTo>
                    <a:lnTo>
                      <a:pt x="340" y="238"/>
                    </a:lnTo>
                    <a:lnTo>
                      <a:pt x="336" y="203"/>
                    </a:lnTo>
                    <a:lnTo>
                      <a:pt x="332" y="168"/>
                    </a:lnTo>
                    <a:lnTo>
                      <a:pt x="331" y="134"/>
                    </a:lnTo>
                    <a:lnTo>
                      <a:pt x="331" y="99"/>
                    </a:lnTo>
                    <a:lnTo>
                      <a:pt x="307" y="108"/>
                    </a:lnTo>
                    <a:lnTo>
                      <a:pt x="281" y="118"/>
                    </a:lnTo>
                    <a:lnTo>
                      <a:pt x="257" y="129"/>
                    </a:lnTo>
                    <a:lnTo>
                      <a:pt x="233" y="140"/>
                    </a:lnTo>
                    <a:lnTo>
                      <a:pt x="209" y="153"/>
                    </a:lnTo>
                    <a:lnTo>
                      <a:pt x="187" y="167"/>
                    </a:lnTo>
                    <a:lnTo>
                      <a:pt x="164" y="183"/>
                    </a:lnTo>
                    <a:lnTo>
                      <a:pt x="142" y="198"/>
                    </a:lnTo>
                    <a:lnTo>
                      <a:pt x="146" y="173"/>
                    </a:lnTo>
                    <a:lnTo>
                      <a:pt x="151" y="147"/>
                    </a:lnTo>
                    <a:lnTo>
                      <a:pt x="156" y="122"/>
                    </a:lnTo>
                    <a:lnTo>
                      <a:pt x="164" y="97"/>
                    </a:lnTo>
                    <a:lnTo>
                      <a:pt x="172" y="72"/>
                    </a:lnTo>
                    <a:lnTo>
                      <a:pt x="180" y="48"/>
                    </a:lnTo>
                    <a:lnTo>
                      <a:pt x="191" y="24"/>
                    </a:lnTo>
                    <a:lnTo>
                      <a:pt x="202" y="0"/>
                    </a:lnTo>
                    <a:close/>
                  </a:path>
                </a:pathLst>
              </a:custGeom>
              <a:solidFill>
                <a:srgbClr val="0F4877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4" name="Freeform 12"/>
              <p:cNvSpPr>
                <a:spLocks noEditPoints="1"/>
              </p:cNvSpPr>
              <p:nvPr userDrawn="1"/>
            </p:nvSpPr>
            <p:spPr bwMode="auto">
              <a:xfrm>
                <a:off x="4452" y="3652"/>
                <a:ext cx="106" cy="106"/>
              </a:xfrm>
              <a:custGeom>
                <a:avLst/>
                <a:gdLst/>
                <a:ahLst/>
                <a:cxnLst>
                  <a:cxn ang="0">
                    <a:pos x="96" y="144"/>
                  </a:cxn>
                  <a:cxn ang="0">
                    <a:pos x="69" y="145"/>
                  </a:cxn>
                  <a:cxn ang="0">
                    <a:pos x="40" y="168"/>
                  </a:cxn>
                  <a:cxn ang="0">
                    <a:pos x="13" y="212"/>
                  </a:cxn>
                  <a:cxn ang="0">
                    <a:pos x="18" y="221"/>
                  </a:cxn>
                  <a:cxn ang="0">
                    <a:pos x="52" y="195"/>
                  </a:cxn>
                  <a:cxn ang="0">
                    <a:pos x="89" y="172"/>
                  </a:cxn>
                  <a:cxn ang="0">
                    <a:pos x="127" y="153"/>
                  </a:cxn>
                  <a:cxn ang="0">
                    <a:pos x="137" y="144"/>
                  </a:cxn>
                  <a:cxn ang="0">
                    <a:pos x="119" y="144"/>
                  </a:cxn>
                  <a:cxn ang="0">
                    <a:pos x="237" y="0"/>
                  </a:cxn>
                  <a:cxn ang="0">
                    <a:pos x="191" y="24"/>
                  </a:cxn>
                  <a:cxn ang="0">
                    <a:pos x="148" y="55"/>
                  </a:cxn>
                  <a:cxn ang="0">
                    <a:pos x="146" y="100"/>
                  </a:cxn>
                  <a:cxn ang="0">
                    <a:pos x="147" y="145"/>
                  </a:cxn>
                  <a:cxn ang="0">
                    <a:pos x="147" y="145"/>
                  </a:cxn>
                  <a:cxn ang="0">
                    <a:pos x="147" y="145"/>
                  </a:cxn>
                  <a:cxn ang="0">
                    <a:pos x="146" y="145"/>
                  </a:cxn>
                  <a:cxn ang="0">
                    <a:pos x="132" y="186"/>
                  </a:cxn>
                  <a:cxn ang="0">
                    <a:pos x="120" y="230"/>
                  </a:cxn>
                  <a:cxn ang="0">
                    <a:pos x="113" y="273"/>
                  </a:cxn>
                  <a:cxn ang="0">
                    <a:pos x="108" y="318"/>
                  </a:cxn>
                  <a:cxn ang="0">
                    <a:pos x="164" y="303"/>
                  </a:cxn>
                  <a:cxn ang="0">
                    <a:pos x="221" y="295"/>
                  </a:cxn>
                  <a:cxn ang="0">
                    <a:pos x="238" y="275"/>
                  </a:cxn>
                  <a:cxn ang="0">
                    <a:pos x="256" y="254"/>
                  </a:cxn>
                  <a:cxn ang="0">
                    <a:pos x="277" y="236"/>
                  </a:cxn>
                  <a:cxn ang="0">
                    <a:pos x="296" y="219"/>
                  </a:cxn>
                  <a:cxn ang="0">
                    <a:pos x="305" y="163"/>
                  </a:cxn>
                  <a:cxn ang="0">
                    <a:pos x="319" y="106"/>
                  </a:cxn>
                  <a:cxn ang="0">
                    <a:pos x="275" y="111"/>
                  </a:cxn>
                  <a:cxn ang="0">
                    <a:pos x="231" y="118"/>
                  </a:cxn>
                  <a:cxn ang="0">
                    <a:pos x="188" y="130"/>
                  </a:cxn>
                  <a:cxn ang="0">
                    <a:pos x="147" y="144"/>
                  </a:cxn>
                  <a:cxn ang="0">
                    <a:pos x="164" y="106"/>
                  </a:cxn>
                  <a:cxn ang="0">
                    <a:pos x="185" y="69"/>
                  </a:cxn>
                  <a:cxn ang="0">
                    <a:pos x="210" y="33"/>
                  </a:cxn>
                  <a:cxn ang="0">
                    <a:pos x="237" y="0"/>
                  </a:cxn>
                </a:cxnLst>
                <a:rect l="0" t="0" r="r" b="b"/>
                <a:pathLst>
                  <a:path w="319" h="318">
                    <a:moveTo>
                      <a:pt x="110" y="144"/>
                    </a:moveTo>
                    <a:lnTo>
                      <a:pt x="96" y="144"/>
                    </a:lnTo>
                    <a:lnTo>
                      <a:pt x="83" y="144"/>
                    </a:lnTo>
                    <a:lnTo>
                      <a:pt x="69" y="145"/>
                    </a:lnTo>
                    <a:lnTo>
                      <a:pt x="56" y="146"/>
                    </a:lnTo>
                    <a:lnTo>
                      <a:pt x="40" y="168"/>
                    </a:lnTo>
                    <a:lnTo>
                      <a:pt x="26" y="190"/>
                    </a:lnTo>
                    <a:lnTo>
                      <a:pt x="13" y="212"/>
                    </a:lnTo>
                    <a:lnTo>
                      <a:pt x="0" y="235"/>
                    </a:lnTo>
                    <a:lnTo>
                      <a:pt x="18" y="221"/>
                    </a:lnTo>
                    <a:lnTo>
                      <a:pt x="35" y="208"/>
                    </a:lnTo>
                    <a:lnTo>
                      <a:pt x="52" y="195"/>
                    </a:lnTo>
                    <a:lnTo>
                      <a:pt x="70" y="184"/>
                    </a:lnTo>
                    <a:lnTo>
                      <a:pt x="89" y="172"/>
                    </a:lnTo>
                    <a:lnTo>
                      <a:pt x="107" y="163"/>
                    </a:lnTo>
                    <a:lnTo>
                      <a:pt x="127" y="153"/>
                    </a:lnTo>
                    <a:lnTo>
                      <a:pt x="146" y="145"/>
                    </a:lnTo>
                    <a:lnTo>
                      <a:pt x="137" y="144"/>
                    </a:lnTo>
                    <a:lnTo>
                      <a:pt x="129" y="144"/>
                    </a:lnTo>
                    <a:lnTo>
                      <a:pt x="119" y="144"/>
                    </a:lnTo>
                    <a:lnTo>
                      <a:pt x="110" y="144"/>
                    </a:lnTo>
                    <a:close/>
                    <a:moveTo>
                      <a:pt x="237" y="0"/>
                    </a:moveTo>
                    <a:lnTo>
                      <a:pt x="214" y="11"/>
                    </a:lnTo>
                    <a:lnTo>
                      <a:pt x="191" y="24"/>
                    </a:lnTo>
                    <a:lnTo>
                      <a:pt x="169" y="40"/>
                    </a:lnTo>
                    <a:lnTo>
                      <a:pt x="148" y="55"/>
                    </a:lnTo>
                    <a:lnTo>
                      <a:pt x="146" y="77"/>
                    </a:lnTo>
                    <a:lnTo>
                      <a:pt x="146" y="100"/>
                    </a:lnTo>
                    <a:lnTo>
                      <a:pt x="146" y="123"/>
                    </a:lnTo>
                    <a:lnTo>
                      <a:pt x="147" y="145"/>
                    </a:lnTo>
                    <a:lnTo>
                      <a:pt x="147" y="145"/>
                    </a:lnTo>
                    <a:lnTo>
                      <a:pt x="147" y="145"/>
                    </a:lnTo>
                    <a:lnTo>
                      <a:pt x="147" y="145"/>
                    </a:lnTo>
                    <a:lnTo>
                      <a:pt x="147" y="145"/>
                    </a:lnTo>
                    <a:lnTo>
                      <a:pt x="146" y="145"/>
                    </a:lnTo>
                    <a:lnTo>
                      <a:pt x="146" y="145"/>
                    </a:lnTo>
                    <a:lnTo>
                      <a:pt x="139" y="166"/>
                    </a:lnTo>
                    <a:lnTo>
                      <a:pt x="132" y="186"/>
                    </a:lnTo>
                    <a:lnTo>
                      <a:pt x="126" y="208"/>
                    </a:lnTo>
                    <a:lnTo>
                      <a:pt x="120" y="230"/>
                    </a:lnTo>
                    <a:lnTo>
                      <a:pt x="116" y="251"/>
                    </a:lnTo>
                    <a:lnTo>
                      <a:pt x="113" y="273"/>
                    </a:lnTo>
                    <a:lnTo>
                      <a:pt x="110" y="295"/>
                    </a:lnTo>
                    <a:lnTo>
                      <a:pt x="108" y="318"/>
                    </a:lnTo>
                    <a:lnTo>
                      <a:pt x="136" y="309"/>
                    </a:lnTo>
                    <a:lnTo>
                      <a:pt x="164" y="303"/>
                    </a:lnTo>
                    <a:lnTo>
                      <a:pt x="193" y="299"/>
                    </a:lnTo>
                    <a:lnTo>
                      <a:pt x="221" y="295"/>
                    </a:lnTo>
                    <a:lnTo>
                      <a:pt x="229" y="285"/>
                    </a:lnTo>
                    <a:lnTo>
                      <a:pt x="238" y="275"/>
                    </a:lnTo>
                    <a:lnTo>
                      <a:pt x="248" y="264"/>
                    </a:lnTo>
                    <a:lnTo>
                      <a:pt x="256" y="254"/>
                    </a:lnTo>
                    <a:lnTo>
                      <a:pt x="266" y="246"/>
                    </a:lnTo>
                    <a:lnTo>
                      <a:pt x="277" y="236"/>
                    </a:lnTo>
                    <a:lnTo>
                      <a:pt x="286" y="227"/>
                    </a:lnTo>
                    <a:lnTo>
                      <a:pt x="296" y="219"/>
                    </a:lnTo>
                    <a:lnTo>
                      <a:pt x="301" y="191"/>
                    </a:lnTo>
                    <a:lnTo>
                      <a:pt x="305" y="163"/>
                    </a:lnTo>
                    <a:lnTo>
                      <a:pt x="311" y="135"/>
                    </a:lnTo>
                    <a:lnTo>
                      <a:pt x="319" y="106"/>
                    </a:lnTo>
                    <a:lnTo>
                      <a:pt x="297" y="109"/>
                    </a:lnTo>
                    <a:lnTo>
                      <a:pt x="275" y="111"/>
                    </a:lnTo>
                    <a:lnTo>
                      <a:pt x="253" y="114"/>
                    </a:lnTo>
                    <a:lnTo>
                      <a:pt x="231" y="118"/>
                    </a:lnTo>
                    <a:lnTo>
                      <a:pt x="210" y="124"/>
                    </a:lnTo>
                    <a:lnTo>
                      <a:pt x="188" y="130"/>
                    </a:lnTo>
                    <a:lnTo>
                      <a:pt x="168" y="137"/>
                    </a:lnTo>
                    <a:lnTo>
                      <a:pt x="147" y="144"/>
                    </a:lnTo>
                    <a:lnTo>
                      <a:pt x="155" y="125"/>
                    </a:lnTo>
                    <a:lnTo>
                      <a:pt x="164" y="106"/>
                    </a:lnTo>
                    <a:lnTo>
                      <a:pt x="174" y="87"/>
                    </a:lnTo>
                    <a:lnTo>
                      <a:pt x="185" y="69"/>
                    </a:lnTo>
                    <a:lnTo>
                      <a:pt x="197" y="50"/>
                    </a:lnTo>
                    <a:lnTo>
                      <a:pt x="210" y="33"/>
                    </a:lnTo>
                    <a:lnTo>
                      <a:pt x="223" y="16"/>
                    </a:lnTo>
                    <a:lnTo>
                      <a:pt x="237" y="0"/>
                    </a:lnTo>
                    <a:close/>
                  </a:path>
                </a:pathLst>
              </a:custGeom>
              <a:solidFill>
                <a:srgbClr val="0F4877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5" name="Freeform 13"/>
              <p:cNvSpPr>
                <a:spLocks/>
              </p:cNvSpPr>
              <p:nvPr userDrawn="1"/>
            </p:nvSpPr>
            <p:spPr bwMode="auto">
              <a:xfrm>
                <a:off x="4098" y="3533"/>
                <a:ext cx="165" cy="200"/>
              </a:xfrm>
              <a:custGeom>
                <a:avLst/>
                <a:gdLst/>
                <a:ahLst/>
                <a:cxnLst>
                  <a:cxn ang="0">
                    <a:pos x="276" y="16"/>
                  </a:cxn>
                  <a:cxn ang="0">
                    <a:pos x="243" y="48"/>
                  </a:cxn>
                  <a:cxn ang="0">
                    <a:pos x="211" y="81"/>
                  </a:cxn>
                  <a:cxn ang="0">
                    <a:pos x="182" y="117"/>
                  </a:cxn>
                  <a:cxn ang="0">
                    <a:pos x="175" y="174"/>
                  </a:cxn>
                  <a:cxn ang="0">
                    <a:pos x="194" y="251"/>
                  </a:cxn>
                  <a:cxn ang="0">
                    <a:pos x="167" y="297"/>
                  </a:cxn>
                  <a:cxn ang="0">
                    <a:pos x="91" y="319"/>
                  </a:cxn>
                  <a:cxn ang="0">
                    <a:pos x="45" y="353"/>
                  </a:cxn>
                  <a:cxn ang="0">
                    <a:pos x="29" y="398"/>
                  </a:cxn>
                  <a:cxn ang="0">
                    <a:pos x="16" y="442"/>
                  </a:cxn>
                  <a:cxn ang="0">
                    <a:pos x="4" y="486"/>
                  </a:cxn>
                  <a:cxn ang="0">
                    <a:pos x="21" y="478"/>
                  </a:cxn>
                  <a:cxn ang="0">
                    <a:pos x="69" y="418"/>
                  </a:cxn>
                  <a:cxn ang="0">
                    <a:pos x="121" y="363"/>
                  </a:cxn>
                  <a:cxn ang="0">
                    <a:pos x="177" y="312"/>
                  </a:cxn>
                  <a:cxn ang="0">
                    <a:pos x="202" y="328"/>
                  </a:cxn>
                  <a:cxn ang="0">
                    <a:pos x="198" y="406"/>
                  </a:cxn>
                  <a:cxn ang="0">
                    <a:pos x="203" y="484"/>
                  </a:cxn>
                  <a:cxn ang="0">
                    <a:pos x="212" y="562"/>
                  </a:cxn>
                  <a:cxn ang="0">
                    <a:pos x="241" y="587"/>
                  </a:cxn>
                  <a:cxn ang="0">
                    <a:pos x="285" y="562"/>
                  </a:cxn>
                  <a:cxn ang="0">
                    <a:pos x="330" y="539"/>
                  </a:cxn>
                  <a:cxn ang="0">
                    <a:pos x="376" y="520"/>
                  </a:cxn>
                  <a:cxn ang="0">
                    <a:pos x="410" y="488"/>
                  </a:cxn>
                  <a:cxn ang="0">
                    <a:pos x="432" y="446"/>
                  </a:cxn>
                  <a:cxn ang="0">
                    <a:pos x="455" y="405"/>
                  </a:cxn>
                  <a:cxn ang="0">
                    <a:pos x="481" y="366"/>
                  </a:cxn>
                  <a:cxn ang="0">
                    <a:pos x="491" y="322"/>
                  </a:cxn>
                  <a:cxn ang="0">
                    <a:pos x="484" y="271"/>
                  </a:cxn>
                  <a:cxn ang="0">
                    <a:pos x="481" y="221"/>
                  </a:cxn>
                  <a:cxn ang="0">
                    <a:pos x="481" y="171"/>
                  </a:cxn>
                  <a:cxn ang="0">
                    <a:pos x="446" y="158"/>
                  </a:cxn>
                  <a:cxn ang="0">
                    <a:pos x="373" y="188"/>
                  </a:cxn>
                  <a:cxn ang="0">
                    <a:pos x="304" y="224"/>
                  </a:cxn>
                  <a:cxn ang="0">
                    <a:pos x="238" y="266"/>
                  </a:cxn>
                  <a:cxn ang="0">
                    <a:pos x="211" y="252"/>
                  </a:cxn>
                  <a:cxn ang="0">
                    <a:pos x="227" y="179"/>
                  </a:cxn>
                  <a:cxn ang="0">
                    <a:pos x="249" y="106"/>
                  </a:cxn>
                  <a:cxn ang="0">
                    <a:pos x="277" y="35"/>
                  </a:cxn>
                </a:cxnLst>
                <a:rect l="0" t="0" r="r" b="b"/>
                <a:pathLst>
                  <a:path w="495" h="600">
                    <a:moveTo>
                      <a:pt x="293" y="0"/>
                    </a:moveTo>
                    <a:lnTo>
                      <a:pt x="276" y="16"/>
                    </a:lnTo>
                    <a:lnTo>
                      <a:pt x="260" y="32"/>
                    </a:lnTo>
                    <a:lnTo>
                      <a:pt x="243" y="48"/>
                    </a:lnTo>
                    <a:lnTo>
                      <a:pt x="227" y="64"/>
                    </a:lnTo>
                    <a:lnTo>
                      <a:pt x="211" y="81"/>
                    </a:lnTo>
                    <a:lnTo>
                      <a:pt x="196" y="99"/>
                    </a:lnTo>
                    <a:lnTo>
                      <a:pt x="182" y="117"/>
                    </a:lnTo>
                    <a:lnTo>
                      <a:pt x="167" y="135"/>
                    </a:lnTo>
                    <a:lnTo>
                      <a:pt x="175" y="174"/>
                    </a:lnTo>
                    <a:lnTo>
                      <a:pt x="183" y="213"/>
                    </a:lnTo>
                    <a:lnTo>
                      <a:pt x="194" y="251"/>
                    </a:lnTo>
                    <a:lnTo>
                      <a:pt x="206" y="289"/>
                    </a:lnTo>
                    <a:lnTo>
                      <a:pt x="167" y="297"/>
                    </a:lnTo>
                    <a:lnTo>
                      <a:pt x="129" y="308"/>
                    </a:lnTo>
                    <a:lnTo>
                      <a:pt x="91" y="319"/>
                    </a:lnTo>
                    <a:lnTo>
                      <a:pt x="54" y="332"/>
                    </a:lnTo>
                    <a:lnTo>
                      <a:pt x="45" y="353"/>
                    </a:lnTo>
                    <a:lnTo>
                      <a:pt x="36" y="376"/>
                    </a:lnTo>
                    <a:lnTo>
                      <a:pt x="29" y="398"/>
                    </a:lnTo>
                    <a:lnTo>
                      <a:pt x="22" y="419"/>
                    </a:lnTo>
                    <a:lnTo>
                      <a:pt x="16" y="442"/>
                    </a:lnTo>
                    <a:lnTo>
                      <a:pt x="9" y="464"/>
                    </a:lnTo>
                    <a:lnTo>
                      <a:pt x="4" y="486"/>
                    </a:lnTo>
                    <a:lnTo>
                      <a:pt x="0" y="509"/>
                    </a:lnTo>
                    <a:lnTo>
                      <a:pt x="21" y="478"/>
                    </a:lnTo>
                    <a:lnTo>
                      <a:pt x="45" y="447"/>
                    </a:lnTo>
                    <a:lnTo>
                      <a:pt x="69" y="418"/>
                    </a:lnTo>
                    <a:lnTo>
                      <a:pt x="95" y="390"/>
                    </a:lnTo>
                    <a:lnTo>
                      <a:pt x="121" y="363"/>
                    </a:lnTo>
                    <a:lnTo>
                      <a:pt x="149" y="337"/>
                    </a:lnTo>
                    <a:lnTo>
                      <a:pt x="177" y="312"/>
                    </a:lnTo>
                    <a:lnTo>
                      <a:pt x="206" y="289"/>
                    </a:lnTo>
                    <a:lnTo>
                      <a:pt x="202" y="328"/>
                    </a:lnTo>
                    <a:lnTo>
                      <a:pt x="199" y="367"/>
                    </a:lnTo>
                    <a:lnTo>
                      <a:pt x="198" y="406"/>
                    </a:lnTo>
                    <a:lnTo>
                      <a:pt x="199" y="445"/>
                    </a:lnTo>
                    <a:lnTo>
                      <a:pt x="203" y="484"/>
                    </a:lnTo>
                    <a:lnTo>
                      <a:pt x="207" y="523"/>
                    </a:lnTo>
                    <a:lnTo>
                      <a:pt x="212" y="562"/>
                    </a:lnTo>
                    <a:lnTo>
                      <a:pt x="220" y="600"/>
                    </a:lnTo>
                    <a:lnTo>
                      <a:pt x="241" y="587"/>
                    </a:lnTo>
                    <a:lnTo>
                      <a:pt x="263" y="574"/>
                    </a:lnTo>
                    <a:lnTo>
                      <a:pt x="285" y="562"/>
                    </a:lnTo>
                    <a:lnTo>
                      <a:pt x="307" y="550"/>
                    </a:lnTo>
                    <a:lnTo>
                      <a:pt x="330" y="539"/>
                    </a:lnTo>
                    <a:lnTo>
                      <a:pt x="354" y="529"/>
                    </a:lnTo>
                    <a:lnTo>
                      <a:pt x="376" y="520"/>
                    </a:lnTo>
                    <a:lnTo>
                      <a:pt x="400" y="510"/>
                    </a:lnTo>
                    <a:lnTo>
                      <a:pt x="410" y="488"/>
                    </a:lnTo>
                    <a:lnTo>
                      <a:pt x="421" y="468"/>
                    </a:lnTo>
                    <a:lnTo>
                      <a:pt x="432" y="446"/>
                    </a:lnTo>
                    <a:lnTo>
                      <a:pt x="442" y="426"/>
                    </a:lnTo>
                    <a:lnTo>
                      <a:pt x="455" y="405"/>
                    </a:lnTo>
                    <a:lnTo>
                      <a:pt x="468" y="386"/>
                    </a:lnTo>
                    <a:lnTo>
                      <a:pt x="481" y="366"/>
                    </a:lnTo>
                    <a:lnTo>
                      <a:pt x="495" y="347"/>
                    </a:lnTo>
                    <a:lnTo>
                      <a:pt x="491" y="322"/>
                    </a:lnTo>
                    <a:lnTo>
                      <a:pt x="488" y="296"/>
                    </a:lnTo>
                    <a:lnTo>
                      <a:pt x="484" y="271"/>
                    </a:lnTo>
                    <a:lnTo>
                      <a:pt x="483" y="247"/>
                    </a:lnTo>
                    <a:lnTo>
                      <a:pt x="481" y="221"/>
                    </a:lnTo>
                    <a:lnTo>
                      <a:pt x="481" y="196"/>
                    </a:lnTo>
                    <a:lnTo>
                      <a:pt x="481" y="171"/>
                    </a:lnTo>
                    <a:lnTo>
                      <a:pt x="482" y="145"/>
                    </a:lnTo>
                    <a:lnTo>
                      <a:pt x="446" y="158"/>
                    </a:lnTo>
                    <a:lnTo>
                      <a:pt x="409" y="172"/>
                    </a:lnTo>
                    <a:lnTo>
                      <a:pt x="373" y="188"/>
                    </a:lnTo>
                    <a:lnTo>
                      <a:pt x="338" y="206"/>
                    </a:lnTo>
                    <a:lnTo>
                      <a:pt x="304" y="224"/>
                    </a:lnTo>
                    <a:lnTo>
                      <a:pt x="271" y="244"/>
                    </a:lnTo>
                    <a:lnTo>
                      <a:pt x="238" y="266"/>
                    </a:lnTo>
                    <a:lnTo>
                      <a:pt x="206" y="289"/>
                    </a:lnTo>
                    <a:lnTo>
                      <a:pt x="211" y="252"/>
                    </a:lnTo>
                    <a:lnTo>
                      <a:pt x="219" y="215"/>
                    </a:lnTo>
                    <a:lnTo>
                      <a:pt x="227" y="179"/>
                    </a:lnTo>
                    <a:lnTo>
                      <a:pt x="237" y="142"/>
                    </a:lnTo>
                    <a:lnTo>
                      <a:pt x="249" y="106"/>
                    </a:lnTo>
                    <a:lnTo>
                      <a:pt x="262" y="71"/>
                    </a:lnTo>
                    <a:lnTo>
                      <a:pt x="277" y="35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F4877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6" name="Freeform 14"/>
              <p:cNvSpPr>
                <a:spLocks/>
              </p:cNvSpPr>
              <p:nvPr userDrawn="1"/>
            </p:nvSpPr>
            <p:spPr bwMode="auto">
              <a:xfrm>
                <a:off x="4297" y="3497"/>
                <a:ext cx="155" cy="155"/>
              </a:xfrm>
              <a:custGeom>
                <a:avLst/>
                <a:gdLst/>
                <a:ahLst/>
                <a:cxnLst>
                  <a:cxn ang="0">
                    <a:pos x="311" y="18"/>
                  </a:cxn>
                  <a:cxn ang="0">
                    <a:pos x="246" y="59"/>
                  </a:cxn>
                  <a:cxn ang="0">
                    <a:pos x="213" y="114"/>
                  </a:cxn>
                  <a:cxn ang="0">
                    <a:pos x="212" y="180"/>
                  </a:cxn>
                  <a:cxn ang="0">
                    <a:pos x="200" y="212"/>
                  </a:cxn>
                  <a:cxn ang="0">
                    <a:pos x="173" y="212"/>
                  </a:cxn>
                  <a:cxn ang="0">
                    <a:pos x="140" y="212"/>
                  </a:cxn>
                  <a:cxn ang="0">
                    <a:pos x="100" y="213"/>
                  </a:cxn>
                  <a:cxn ang="0">
                    <a:pos x="58" y="245"/>
                  </a:cxn>
                  <a:cxn ang="0">
                    <a:pos x="18" y="310"/>
                  </a:cxn>
                  <a:cxn ang="0">
                    <a:pos x="25" y="324"/>
                  </a:cxn>
                  <a:cxn ang="0">
                    <a:pos x="76" y="286"/>
                  </a:cxn>
                  <a:cxn ang="0">
                    <a:pos x="128" y="254"/>
                  </a:cxn>
                  <a:cxn ang="0">
                    <a:pos x="184" y="225"/>
                  </a:cxn>
                  <a:cxn ang="0">
                    <a:pos x="201" y="243"/>
                  </a:cxn>
                  <a:cxn ang="0">
                    <a:pos x="181" y="305"/>
                  </a:cxn>
                  <a:cxn ang="0">
                    <a:pos x="167" y="369"/>
                  </a:cxn>
                  <a:cxn ang="0">
                    <a:pos x="159" y="432"/>
                  </a:cxn>
                  <a:cxn ang="0">
                    <a:pos x="177" y="458"/>
                  </a:cxn>
                  <a:cxn ang="0">
                    <a:pos x="217" y="448"/>
                  </a:cxn>
                  <a:cxn ang="0">
                    <a:pos x="258" y="440"/>
                  </a:cxn>
                  <a:cxn ang="0">
                    <a:pos x="300" y="433"/>
                  </a:cxn>
                  <a:cxn ang="0">
                    <a:pos x="333" y="416"/>
                  </a:cxn>
                  <a:cxn ang="0">
                    <a:pos x="359" y="387"/>
                  </a:cxn>
                  <a:cxn ang="0">
                    <a:pos x="387" y="359"/>
                  </a:cxn>
                  <a:cxn ang="0">
                    <a:pos x="416" y="333"/>
                  </a:cxn>
                  <a:cxn ang="0">
                    <a:pos x="433" y="301"/>
                  </a:cxn>
                  <a:cxn ang="0">
                    <a:pos x="440" y="258"/>
                  </a:cxn>
                  <a:cxn ang="0">
                    <a:pos x="448" y="217"/>
                  </a:cxn>
                  <a:cxn ang="0">
                    <a:pos x="458" y="177"/>
                  </a:cxn>
                  <a:cxn ang="0">
                    <a:pos x="432" y="159"/>
                  </a:cxn>
                  <a:cxn ang="0">
                    <a:pos x="368" y="168"/>
                  </a:cxn>
                  <a:cxn ang="0">
                    <a:pos x="305" y="182"/>
                  </a:cxn>
                  <a:cxn ang="0">
                    <a:pos x="243" y="201"/>
                  </a:cxn>
                  <a:cxn ang="0">
                    <a:pos x="225" y="184"/>
                  </a:cxn>
                  <a:cxn ang="0">
                    <a:pos x="254" y="129"/>
                  </a:cxn>
                  <a:cxn ang="0">
                    <a:pos x="286" y="75"/>
                  </a:cxn>
                  <a:cxn ang="0">
                    <a:pos x="324" y="25"/>
                  </a:cxn>
                </a:cxnLst>
                <a:rect l="0" t="0" r="r" b="b"/>
                <a:pathLst>
                  <a:path w="464" h="465">
                    <a:moveTo>
                      <a:pt x="344" y="0"/>
                    </a:moveTo>
                    <a:lnTo>
                      <a:pt x="311" y="18"/>
                    </a:lnTo>
                    <a:lnTo>
                      <a:pt x="278" y="37"/>
                    </a:lnTo>
                    <a:lnTo>
                      <a:pt x="246" y="59"/>
                    </a:lnTo>
                    <a:lnTo>
                      <a:pt x="215" y="81"/>
                    </a:lnTo>
                    <a:lnTo>
                      <a:pt x="213" y="114"/>
                    </a:lnTo>
                    <a:lnTo>
                      <a:pt x="212" y="147"/>
                    </a:lnTo>
                    <a:lnTo>
                      <a:pt x="212" y="180"/>
                    </a:lnTo>
                    <a:lnTo>
                      <a:pt x="213" y="213"/>
                    </a:lnTo>
                    <a:lnTo>
                      <a:pt x="200" y="212"/>
                    </a:lnTo>
                    <a:lnTo>
                      <a:pt x="186" y="212"/>
                    </a:lnTo>
                    <a:lnTo>
                      <a:pt x="173" y="212"/>
                    </a:lnTo>
                    <a:lnTo>
                      <a:pt x="160" y="211"/>
                    </a:lnTo>
                    <a:lnTo>
                      <a:pt x="140" y="212"/>
                    </a:lnTo>
                    <a:lnTo>
                      <a:pt x="120" y="212"/>
                    </a:lnTo>
                    <a:lnTo>
                      <a:pt x="100" y="213"/>
                    </a:lnTo>
                    <a:lnTo>
                      <a:pt x="81" y="215"/>
                    </a:lnTo>
                    <a:lnTo>
                      <a:pt x="58" y="245"/>
                    </a:lnTo>
                    <a:lnTo>
                      <a:pt x="37" y="278"/>
                    </a:lnTo>
                    <a:lnTo>
                      <a:pt x="18" y="310"/>
                    </a:lnTo>
                    <a:lnTo>
                      <a:pt x="0" y="344"/>
                    </a:lnTo>
                    <a:lnTo>
                      <a:pt x="25" y="324"/>
                    </a:lnTo>
                    <a:lnTo>
                      <a:pt x="50" y="305"/>
                    </a:lnTo>
                    <a:lnTo>
                      <a:pt x="76" y="286"/>
                    </a:lnTo>
                    <a:lnTo>
                      <a:pt x="101" y="269"/>
                    </a:lnTo>
                    <a:lnTo>
                      <a:pt x="128" y="254"/>
                    </a:lnTo>
                    <a:lnTo>
                      <a:pt x="155" y="239"/>
                    </a:lnTo>
                    <a:lnTo>
                      <a:pt x="184" y="225"/>
                    </a:lnTo>
                    <a:lnTo>
                      <a:pt x="213" y="213"/>
                    </a:lnTo>
                    <a:lnTo>
                      <a:pt x="201" y="243"/>
                    </a:lnTo>
                    <a:lnTo>
                      <a:pt x="191" y="274"/>
                    </a:lnTo>
                    <a:lnTo>
                      <a:pt x="181" y="305"/>
                    </a:lnTo>
                    <a:lnTo>
                      <a:pt x="174" y="336"/>
                    </a:lnTo>
                    <a:lnTo>
                      <a:pt x="167" y="369"/>
                    </a:lnTo>
                    <a:lnTo>
                      <a:pt x="163" y="400"/>
                    </a:lnTo>
                    <a:lnTo>
                      <a:pt x="159" y="432"/>
                    </a:lnTo>
                    <a:lnTo>
                      <a:pt x="157" y="465"/>
                    </a:lnTo>
                    <a:lnTo>
                      <a:pt x="177" y="458"/>
                    </a:lnTo>
                    <a:lnTo>
                      <a:pt x="197" y="453"/>
                    </a:lnTo>
                    <a:lnTo>
                      <a:pt x="217" y="448"/>
                    </a:lnTo>
                    <a:lnTo>
                      <a:pt x="238" y="444"/>
                    </a:lnTo>
                    <a:lnTo>
                      <a:pt x="258" y="440"/>
                    </a:lnTo>
                    <a:lnTo>
                      <a:pt x="279" y="437"/>
                    </a:lnTo>
                    <a:lnTo>
                      <a:pt x="300" y="433"/>
                    </a:lnTo>
                    <a:lnTo>
                      <a:pt x="321" y="431"/>
                    </a:lnTo>
                    <a:lnTo>
                      <a:pt x="333" y="416"/>
                    </a:lnTo>
                    <a:lnTo>
                      <a:pt x="346" y="402"/>
                    </a:lnTo>
                    <a:lnTo>
                      <a:pt x="359" y="387"/>
                    </a:lnTo>
                    <a:lnTo>
                      <a:pt x="373" y="373"/>
                    </a:lnTo>
                    <a:lnTo>
                      <a:pt x="387" y="359"/>
                    </a:lnTo>
                    <a:lnTo>
                      <a:pt x="402" y="346"/>
                    </a:lnTo>
                    <a:lnTo>
                      <a:pt x="416" y="333"/>
                    </a:lnTo>
                    <a:lnTo>
                      <a:pt x="431" y="321"/>
                    </a:lnTo>
                    <a:lnTo>
                      <a:pt x="433" y="301"/>
                    </a:lnTo>
                    <a:lnTo>
                      <a:pt x="436" y="279"/>
                    </a:lnTo>
                    <a:lnTo>
                      <a:pt x="440" y="258"/>
                    </a:lnTo>
                    <a:lnTo>
                      <a:pt x="444" y="238"/>
                    </a:lnTo>
                    <a:lnTo>
                      <a:pt x="448" y="217"/>
                    </a:lnTo>
                    <a:lnTo>
                      <a:pt x="452" y="197"/>
                    </a:lnTo>
                    <a:lnTo>
                      <a:pt x="458" y="177"/>
                    </a:lnTo>
                    <a:lnTo>
                      <a:pt x="464" y="157"/>
                    </a:lnTo>
                    <a:lnTo>
                      <a:pt x="432" y="159"/>
                    </a:lnTo>
                    <a:lnTo>
                      <a:pt x="400" y="163"/>
                    </a:lnTo>
                    <a:lnTo>
                      <a:pt x="368" y="168"/>
                    </a:lnTo>
                    <a:lnTo>
                      <a:pt x="336" y="174"/>
                    </a:lnTo>
                    <a:lnTo>
                      <a:pt x="305" y="182"/>
                    </a:lnTo>
                    <a:lnTo>
                      <a:pt x="273" y="191"/>
                    </a:lnTo>
                    <a:lnTo>
                      <a:pt x="243" y="201"/>
                    </a:lnTo>
                    <a:lnTo>
                      <a:pt x="213" y="213"/>
                    </a:lnTo>
                    <a:lnTo>
                      <a:pt x="225" y="184"/>
                    </a:lnTo>
                    <a:lnTo>
                      <a:pt x="239" y="156"/>
                    </a:lnTo>
                    <a:lnTo>
                      <a:pt x="254" y="129"/>
                    </a:lnTo>
                    <a:lnTo>
                      <a:pt x="269" y="102"/>
                    </a:lnTo>
                    <a:lnTo>
                      <a:pt x="286" y="75"/>
                    </a:lnTo>
                    <a:lnTo>
                      <a:pt x="305" y="50"/>
                    </a:lnTo>
                    <a:lnTo>
                      <a:pt x="324" y="25"/>
                    </a:lnTo>
                    <a:lnTo>
                      <a:pt x="344" y="0"/>
                    </a:lnTo>
                    <a:close/>
                  </a:path>
                </a:pathLst>
              </a:custGeom>
              <a:solidFill>
                <a:srgbClr val="0F4877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7" name="Freeform 15"/>
              <p:cNvSpPr>
                <a:spLocks noEditPoints="1"/>
              </p:cNvSpPr>
              <p:nvPr userDrawn="1"/>
            </p:nvSpPr>
            <p:spPr bwMode="auto">
              <a:xfrm>
                <a:off x="4477" y="3514"/>
                <a:ext cx="137" cy="114"/>
              </a:xfrm>
              <a:custGeom>
                <a:avLst/>
                <a:gdLst/>
                <a:ahLst/>
                <a:cxnLst>
                  <a:cxn ang="0">
                    <a:pos x="67" y="136"/>
                  </a:cxn>
                  <a:cxn ang="0">
                    <a:pos x="20" y="179"/>
                  </a:cxn>
                  <a:cxn ang="0">
                    <a:pos x="24" y="191"/>
                  </a:cxn>
                  <a:cxn ang="0">
                    <a:pos x="72" y="172"/>
                  </a:cxn>
                  <a:cxn ang="0">
                    <a:pos x="122" y="157"/>
                  </a:cxn>
                  <a:cxn ang="0">
                    <a:pos x="173" y="146"/>
                  </a:cxn>
                  <a:cxn ang="0">
                    <a:pos x="182" y="164"/>
                  </a:cxn>
                  <a:cxn ang="0">
                    <a:pos x="153" y="210"/>
                  </a:cxn>
                  <a:cxn ang="0">
                    <a:pos x="128" y="257"/>
                  </a:cxn>
                  <a:cxn ang="0">
                    <a:pos x="108" y="307"/>
                  </a:cxn>
                  <a:cxn ang="0">
                    <a:pos x="114" y="332"/>
                  </a:cxn>
                  <a:cxn ang="0">
                    <a:pos x="156" y="332"/>
                  </a:cxn>
                  <a:cxn ang="0">
                    <a:pos x="210" y="337"/>
                  </a:cxn>
                  <a:cxn ang="0">
                    <a:pos x="250" y="332"/>
                  </a:cxn>
                  <a:cxn ang="0">
                    <a:pos x="277" y="313"/>
                  </a:cxn>
                  <a:cxn ang="0">
                    <a:pos x="306" y="297"/>
                  </a:cxn>
                  <a:cxn ang="0">
                    <a:pos x="335" y="283"/>
                  </a:cxn>
                  <a:cxn ang="0">
                    <a:pos x="363" y="243"/>
                  </a:cxn>
                  <a:cxn ang="0">
                    <a:pos x="393" y="182"/>
                  </a:cxn>
                  <a:cxn ang="0">
                    <a:pos x="378" y="146"/>
                  </a:cxn>
                  <a:cxn ang="0">
                    <a:pos x="311" y="138"/>
                  </a:cxn>
                  <a:cxn ang="0">
                    <a:pos x="258" y="137"/>
                  </a:cxn>
                  <a:cxn ang="0">
                    <a:pos x="218" y="141"/>
                  </a:cxn>
                  <a:cxn ang="0">
                    <a:pos x="198" y="143"/>
                  </a:cxn>
                  <a:cxn ang="0">
                    <a:pos x="172" y="134"/>
                  </a:cxn>
                  <a:cxn ang="0">
                    <a:pos x="119" y="121"/>
                  </a:cxn>
                  <a:cxn ang="0">
                    <a:pos x="349" y="0"/>
                  </a:cxn>
                  <a:cxn ang="0">
                    <a:pos x="287" y="16"/>
                  </a:cxn>
                  <a:cxn ang="0">
                    <a:pos x="228" y="38"/>
                  </a:cxn>
                  <a:cxn ang="0">
                    <a:pos x="210" y="90"/>
                  </a:cxn>
                  <a:cxn ang="0">
                    <a:pos x="198" y="143"/>
                  </a:cxn>
                  <a:cxn ang="0">
                    <a:pos x="231" y="103"/>
                  </a:cxn>
                  <a:cxn ang="0">
                    <a:pos x="267" y="66"/>
                  </a:cxn>
                  <a:cxn ang="0">
                    <a:pos x="307" y="32"/>
                  </a:cxn>
                  <a:cxn ang="0">
                    <a:pos x="349" y="0"/>
                  </a:cxn>
                </a:cxnLst>
                <a:rect l="0" t="0" r="r" b="b"/>
                <a:pathLst>
                  <a:path w="411" h="340">
                    <a:moveTo>
                      <a:pt x="93" y="116"/>
                    </a:moveTo>
                    <a:lnTo>
                      <a:pt x="67" y="136"/>
                    </a:lnTo>
                    <a:lnTo>
                      <a:pt x="43" y="157"/>
                    </a:lnTo>
                    <a:lnTo>
                      <a:pt x="20" y="179"/>
                    </a:lnTo>
                    <a:lnTo>
                      <a:pt x="0" y="202"/>
                    </a:lnTo>
                    <a:lnTo>
                      <a:pt x="24" y="191"/>
                    </a:lnTo>
                    <a:lnTo>
                      <a:pt x="47" y="181"/>
                    </a:lnTo>
                    <a:lnTo>
                      <a:pt x="72" y="172"/>
                    </a:lnTo>
                    <a:lnTo>
                      <a:pt x="97" y="164"/>
                    </a:lnTo>
                    <a:lnTo>
                      <a:pt x="122" y="157"/>
                    </a:lnTo>
                    <a:lnTo>
                      <a:pt x="147" y="151"/>
                    </a:lnTo>
                    <a:lnTo>
                      <a:pt x="173" y="146"/>
                    </a:lnTo>
                    <a:lnTo>
                      <a:pt x="198" y="143"/>
                    </a:lnTo>
                    <a:lnTo>
                      <a:pt x="182" y="164"/>
                    </a:lnTo>
                    <a:lnTo>
                      <a:pt x="167" y="187"/>
                    </a:lnTo>
                    <a:lnTo>
                      <a:pt x="153" y="210"/>
                    </a:lnTo>
                    <a:lnTo>
                      <a:pt x="140" y="233"/>
                    </a:lnTo>
                    <a:lnTo>
                      <a:pt x="128" y="257"/>
                    </a:lnTo>
                    <a:lnTo>
                      <a:pt x="118" y="282"/>
                    </a:lnTo>
                    <a:lnTo>
                      <a:pt x="108" y="307"/>
                    </a:lnTo>
                    <a:lnTo>
                      <a:pt x="99" y="332"/>
                    </a:lnTo>
                    <a:lnTo>
                      <a:pt x="114" y="332"/>
                    </a:lnTo>
                    <a:lnTo>
                      <a:pt x="129" y="332"/>
                    </a:lnTo>
                    <a:lnTo>
                      <a:pt x="156" y="332"/>
                    </a:lnTo>
                    <a:lnTo>
                      <a:pt x="183" y="334"/>
                    </a:lnTo>
                    <a:lnTo>
                      <a:pt x="210" y="337"/>
                    </a:lnTo>
                    <a:lnTo>
                      <a:pt x="237" y="340"/>
                    </a:lnTo>
                    <a:lnTo>
                      <a:pt x="250" y="332"/>
                    </a:lnTo>
                    <a:lnTo>
                      <a:pt x="263" y="322"/>
                    </a:lnTo>
                    <a:lnTo>
                      <a:pt x="277" y="313"/>
                    </a:lnTo>
                    <a:lnTo>
                      <a:pt x="291" y="305"/>
                    </a:lnTo>
                    <a:lnTo>
                      <a:pt x="306" y="297"/>
                    </a:lnTo>
                    <a:lnTo>
                      <a:pt x="321" y="290"/>
                    </a:lnTo>
                    <a:lnTo>
                      <a:pt x="335" y="283"/>
                    </a:lnTo>
                    <a:lnTo>
                      <a:pt x="350" y="277"/>
                    </a:lnTo>
                    <a:lnTo>
                      <a:pt x="363" y="243"/>
                    </a:lnTo>
                    <a:lnTo>
                      <a:pt x="377" y="212"/>
                    </a:lnTo>
                    <a:lnTo>
                      <a:pt x="393" y="182"/>
                    </a:lnTo>
                    <a:lnTo>
                      <a:pt x="411" y="151"/>
                    </a:lnTo>
                    <a:lnTo>
                      <a:pt x="378" y="146"/>
                    </a:lnTo>
                    <a:lnTo>
                      <a:pt x="344" y="141"/>
                    </a:lnTo>
                    <a:lnTo>
                      <a:pt x="311" y="138"/>
                    </a:lnTo>
                    <a:lnTo>
                      <a:pt x="277" y="137"/>
                    </a:lnTo>
                    <a:lnTo>
                      <a:pt x="258" y="137"/>
                    </a:lnTo>
                    <a:lnTo>
                      <a:pt x="237" y="138"/>
                    </a:lnTo>
                    <a:lnTo>
                      <a:pt x="218" y="141"/>
                    </a:lnTo>
                    <a:lnTo>
                      <a:pt x="198" y="143"/>
                    </a:lnTo>
                    <a:lnTo>
                      <a:pt x="198" y="143"/>
                    </a:lnTo>
                    <a:lnTo>
                      <a:pt x="198" y="143"/>
                    </a:lnTo>
                    <a:lnTo>
                      <a:pt x="172" y="134"/>
                    </a:lnTo>
                    <a:lnTo>
                      <a:pt x="146" y="128"/>
                    </a:lnTo>
                    <a:lnTo>
                      <a:pt x="119" y="121"/>
                    </a:lnTo>
                    <a:lnTo>
                      <a:pt x="93" y="116"/>
                    </a:lnTo>
                    <a:close/>
                    <a:moveTo>
                      <a:pt x="349" y="0"/>
                    </a:moveTo>
                    <a:lnTo>
                      <a:pt x="318" y="8"/>
                    </a:lnTo>
                    <a:lnTo>
                      <a:pt x="287" y="16"/>
                    </a:lnTo>
                    <a:lnTo>
                      <a:pt x="257" y="26"/>
                    </a:lnTo>
                    <a:lnTo>
                      <a:pt x="228" y="38"/>
                    </a:lnTo>
                    <a:lnTo>
                      <a:pt x="219" y="64"/>
                    </a:lnTo>
                    <a:lnTo>
                      <a:pt x="210" y="90"/>
                    </a:lnTo>
                    <a:lnTo>
                      <a:pt x="204" y="116"/>
                    </a:lnTo>
                    <a:lnTo>
                      <a:pt x="198" y="143"/>
                    </a:lnTo>
                    <a:lnTo>
                      <a:pt x="214" y="122"/>
                    </a:lnTo>
                    <a:lnTo>
                      <a:pt x="231" y="103"/>
                    </a:lnTo>
                    <a:lnTo>
                      <a:pt x="248" y="83"/>
                    </a:lnTo>
                    <a:lnTo>
                      <a:pt x="267" y="66"/>
                    </a:lnTo>
                    <a:lnTo>
                      <a:pt x="286" y="48"/>
                    </a:lnTo>
                    <a:lnTo>
                      <a:pt x="307" y="32"/>
                    </a:lnTo>
                    <a:lnTo>
                      <a:pt x="327" y="15"/>
                    </a:lnTo>
                    <a:lnTo>
                      <a:pt x="349" y="0"/>
                    </a:lnTo>
                    <a:close/>
                  </a:path>
                </a:pathLst>
              </a:custGeom>
              <a:solidFill>
                <a:srgbClr val="0F4877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8" name="Freeform 16"/>
              <p:cNvSpPr>
                <a:spLocks noEditPoints="1"/>
              </p:cNvSpPr>
              <p:nvPr userDrawn="1"/>
            </p:nvSpPr>
            <p:spPr bwMode="auto">
              <a:xfrm>
                <a:off x="4627" y="3567"/>
                <a:ext cx="113" cy="83"/>
              </a:xfrm>
              <a:custGeom>
                <a:avLst/>
                <a:gdLst/>
                <a:ahLst/>
                <a:cxnLst>
                  <a:cxn ang="0">
                    <a:pos x="171" y="82"/>
                  </a:cxn>
                  <a:cxn ang="0">
                    <a:pos x="171" y="82"/>
                  </a:cxn>
                  <a:cxn ang="0">
                    <a:pos x="154" y="96"/>
                  </a:cxn>
                  <a:cxn ang="0">
                    <a:pos x="121" y="126"/>
                  </a:cxn>
                  <a:cxn ang="0">
                    <a:pos x="91" y="159"/>
                  </a:cxn>
                  <a:cxn ang="0">
                    <a:pos x="64" y="194"/>
                  </a:cxn>
                  <a:cxn ang="0">
                    <a:pos x="79" y="219"/>
                  </a:cxn>
                  <a:cxn ang="0">
                    <a:pos x="134" y="237"/>
                  </a:cxn>
                  <a:cxn ang="0">
                    <a:pos x="173" y="245"/>
                  </a:cxn>
                  <a:cxn ang="0">
                    <a:pos x="199" y="236"/>
                  </a:cxn>
                  <a:cxn ang="0">
                    <a:pos x="225" y="229"/>
                  </a:cxn>
                  <a:cxn ang="0">
                    <a:pos x="251" y="223"/>
                  </a:cxn>
                  <a:cxn ang="0">
                    <a:pos x="281" y="198"/>
                  </a:cxn>
                  <a:cxn ang="0">
                    <a:pos x="319" y="155"/>
                  </a:cxn>
                  <a:cxn ang="0">
                    <a:pos x="320" y="125"/>
                  </a:cxn>
                  <a:cxn ang="0">
                    <a:pos x="279" y="109"/>
                  </a:cxn>
                  <a:cxn ang="0">
                    <a:pos x="237" y="95"/>
                  </a:cxn>
                  <a:cxn ang="0">
                    <a:pos x="194" y="85"/>
                  </a:cxn>
                  <a:cxn ang="0">
                    <a:pos x="92" y="39"/>
                  </a:cxn>
                  <a:cxn ang="0">
                    <a:pos x="45" y="60"/>
                  </a:cxn>
                  <a:cxn ang="0">
                    <a:pos x="0" y="87"/>
                  </a:cxn>
                  <a:cxn ang="0">
                    <a:pos x="50" y="80"/>
                  </a:cxn>
                  <a:cxn ang="0">
                    <a:pos x="101" y="78"/>
                  </a:cxn>
                  <a:cxn ang="0">
                    <a:pos x="136" y="79"/>
                  </a:cxn>
                  <a:cxn ang="0">
                    <a:pos x="171" y="82"/>
                  </a:cxn>
                  <a:cxn ang="0">
                    <a:pos x="132" y="58"/>
                  </a:cxn>
                  <a:cxn ang="0">
                    <a:pos x="92" y="39"/>
                  </a:cxn>
                  <a:cxn ang="0">
                    <a:pos x="271" y="0"/>
                  </a:cxn>
                  <a:cxn ang="0">
                    <a:pos x="236" y="3"/>
                  </a:cxn>
                  <a:cxn ang="0">
                    <a:pos x="205" y="24"/>
                  </a:cxn>
                  <a:cxn ang="0">
                    <a:pos x="182" y="62"/>
                  </a:cxn>
                  <a:cxn ang="0">
                    <a:pos x="188" y="69"/>
                  </a:cxn>
                  <a:cxn ang="0">
                    <a:pos x="224" y="46"/>
                  </a:cxn>
                  <a:cxn ang="0">
                    <a:pos x="263" y="26"/>
                  </a:cxn>
                  <a:cxn ang="0">
                    <a:pos x="302" y="8"/>
                  </a:cxn>
                  <a:cxn ang="0">
                    <a:pos x="313" y="1"/>
                  </a:cxn>
                  <a:cxn ang="0">
                    <a:pos x="297" y="0"/>
                  </a:cxn>
                </a:cxnLst>
                <a:rect l="0" t="0" r="r" b="b"/>
                <a:pathLst>
                  <a:path w="340" h="249">
                    <a:moveTo>
                      <a:pt x="171" y="82"/>
                    </a:moveTo>
                    <a:lnTo>
                      <a:pt x="171" y="82"/>
                    </a:lnTo>
                    <a:lnTo>
                      <a:pt x="171" y="82"/>
                    </a:lnTo>
                    <a:lnTo>
                      <a:pt x="171" y="82"/>
                    </a:lnTo>
                    <a:lnTo>
                      <a:pt x="171" y="82"/>
                    </a:lnTo>
                    <a:lnTo>
                      <a:pt x="154" y="96"/>
                    </a:lnTo>
                    <a:lnTo>
                      <a:pt x="137" y="111"/>
                    </a:lnTo>
                    <a:lnTo>
                      <a:pt x="121" y="126"/>
                    </a:lnTo>
                    <a:lnTo>
                      <a:pt x="106" y="142"/>
                    </a:lnTo>
                    <a:lnTo>
                      <a:pt x="91" y="159"/>
                    </a:lnTo>
                    <a:lnTo>
                      <a:pt x="77" y="176"/>
                    </a:lnTo>
                    <a:lnTo>
                      <a:pt x="64" y="194"/>
                    </a:lnTo>
                    <a:lnTo>
                      <a:pt x="52" y="213"/>
                    </a:lnTo>
                    <a:lnTo>
                      <a:pt x="79" y="219"/>
                    </a:lnTo>
                    <a:lnTo>
                      <a:pt x="107" y="228"/>
                    </a:lnTo>
                    <a:lnTo>
                      <a:pt x="134" y="237"/>
                    </a:lnTo>
                    <a:lnTo>
                      <a:pt x="161" y="249"/>
                    </a:lnTo>
                    <a:lnTo>
                      <a:pt x="173" y="245"/>
                    </a:lnTo>
                    <a:lnTo>
                      <a:pt x="186" y="239"/>
                    </a:lnTo>
                    <a:lnTo>
                      <a:pt x="199" y="236"/>
                    </a:lnTo>
                    <a:lnTo>
                      <a:pt x="212" y="232"/>
                    </a:lnTo>
                    <a:lnTo>
                      <a:pt x="225" y="229"/>
                    </a:lnTo>
                    <a:lnTo>
                      <a:pt x="238" y="227"/>
                    </a:lnTo>
                    <a:lnTo>
                      <a:pt x="251" y="223"/>
                    </a:lnTo>
                    <a:lnTo>
                      <a:pt x="264" y="221"/>
                    </a:lnTo>
                    <a:lnTo>
                      <a:pt x="281" y="198"/>
                    </a:lnTo>
                    <a:lnTo>
                      <a:pt x="299" y="176"/>
                    </a:lnTo>
                    <a:lnTo>
                      <a:pt x="319" y="155"/>
                    </a:lnTo>
                    <a:lnTo>
                      <a:pt x="340" y="136"/>
                    </a:lnTo>
                    <a:lnTo>
                      <a:pt x="320" y="125"/>
                    </a:lnTo>
                    <a:lnTo>
                      <a:pt x="299" y="116"/>
                    </a:lnTo>
                    <a:lnTo>
                      <a:pt x="279" y="109"/>
                    </a:lnTo>
                    <a:lnTo>
                      <a:pt x="258" y="101"/>
                    </a:lnTo>
                    <a:lnTo>
                      <a:pt x="237" y="95"/>
                    </a:lnTo>
                    <a:lnTo>
                      <a:pt x="215" y="89"/>
                    </a:lnTo>
                    <a:lnTo>
                      <a:pt x="194" y="85"/>
                    </a:lnTo>
                    <a:lnTo>
                      <a:pt x="171" y="82"/>
                    </a:lnTo>
                    <a:close/>
                    <a:moveTo>
                      <a:pt x="92" y="39"/>
                    </a:moveTo>
                    <a:lnTo>
                      <a:pt x="68" y="48"/>
                    </a:lnTo>
                    <a:lnTo>
                      <a:pt x="45" y="60"/>
                    </a:lnTo>
                    <a:lnTo>
                      <a:pt x="22" y="73"/>
                    </a:lnTo>
                    <a:lnTo>
                      <a:pt x="0" y="87"/>
                    </a:lnTo>
                    <a:lnTo>
                      <a:pt x="25" y="83"/>
                    </a:lnTo>
                    <a:lnTo>
                      <a:pt x="50" y="80"/>
                    </a:lnTo>
                    <a:lnTo>
                      <a:pt x="76" y="78"/>
                    </a:lnTo>
                    <a:lnTo>
                      <a:pt x="101" y="78"/>
                    </a:lnTo>
                    <a:lnTo>
                      <a:pt x="119" y="78"/>
                    </a:lnTo>
                    <a:lnTo>
                      <a:pt x="136" y="79"/>
                    </a:lnTo>
                    <a:lnTo>
                      <a:pt x="154" y="80"/>
                    </a:lnTo>
                    <a:lnTo>
                      <a:pt x="171" y="82"/>
                    </a:lnTo>
                    <a:lnTo>
                      <a:pt x="151" y="70"/>
                    </a:lnTo>
                    <a:lnTo>
                      <a:pt x="132" y="58"/>
                    </a:lnTo>
                    <a:lnTo>
                      <a:pt x="113" y="48"/>
                    </a:lnTo>
                    <a:lnTo>
                      <a:pt x="92" y="39"/>
                    </a:lnTo>
                    <a:close/>
                    <a:moveTo>
                      <a:pt x="289" y="0"/>
                    </a:moveTo>
                    <a:lnTo>
                      <a:pt x="271" y="0"/>
                    </a:lnTo>
                    <a:lnTo>
                      <a:pt x="253" y="1"/>
                    </a:lnTo>
                    <a:lnTo>
                      <a:pt x="236" y="3"/>
                    </a:lnTo>
                    <a:lnTo>
                      <a:pt x="217" y="5"/>
                    </a:lnTo>
                    <a:lnTo>
                      <a:pt x="205" y="24"/>
                    </a:lnTo>
                    <a:lnTo>
                      <a:pt x="194" y="42"/>
                    </a:lnTo>
                    <a:lnTo>
                      <a:pt x="182" y="62"/>
                    </a:lnTo>
                    <a:lnTo>
                      <a:pt x="171" y="82"/>
                    </a:lnTo>
                    <a:lnTo>
                      <a:pt x="188" y="69"/>
                    </a:lnTo>
                    <a:lnTo>
                      <a:pt x="207" y="57"/>
                    </a:lnTo>
                    <a:lnTo>
                      <a:pt x="224" y="46"/>
                    </a:lnTo>
                    <a:lnTo>
                      <a:pt x="243" y="35"/>
                    </a:lnTo>
                    <a:lnTo>
                      <a:pt x="263" y="26"/>
                    </a:lnTo>
                    <a:lnTo>
                      <a:pt x="282" y="17"/>
                    </a:lnTo>
                    <a:lnTo>
                      <a:pt x="302" y="8"/>
                    </a:lnTo>
                    <a:lnTo>
                      <a:pt x="322" y="1"/>
                    </a:lnTo>
                    <a:lnTo>
                      <a:pt x="313" y="1"/>
                    </a:lnTo>
                    <a:lnTo>
                      <a:pt x="306" y="0"/>
                    </a:lnTo>
                    <a:lnTo>
                      <a:pt x="297" y="0"/>
                    </a:lnTo>
                    <a:lnTo>
                      <a:pt x="289" y="0"/>
                    </a:lnTo>
                    <a:close/>
                  </a:path>
                </a:pathLst>
              </a:custGeom>
              <a:solidFill>
                <a:srgbClr val="0F4877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9" name="Freeform 17"/>
              <p:cNvSpPr>
                <a:spLocks noEditPoints="1"/>
              </p:cNvSpPr>
              <p:nvPr userDrawn="1"/>
            </p:nvSpPr>
            <p:spPr bwMode="auto">
              <a:xfrm>
                <a:off x="4334" y="3297"/>
                <a:ext cx="199" cy="166"/>
              </a:xfrm>
              <a:custGeom>
                <a:avLst/>
                <a:gdLst/>
                <a:ahLst/>
                <a:cxnLst>
                  <a:cxn ang="0">
                    <a:pos x="117" y="183"/>
                  </a:cxn>
                  <a:cxn ang="0">
                    <a:pos x="81" y="212"/>
                  </a:cxn>
                  <a:cxn ang="0">
                    <a:pos x="48" y="243"/>
                  </a:cxn>
                  <a:cxn ang="0">
                    <a:pos x="15" y="277"/>
                  </a:cxn>
                  <a:cxn ang="0">
                    <a:pos x="35" y="278"/>
                  </a:cxn>
                  <a:cxn ang="0">
                    <a:pos x="106" y="250"/>
                  </a:cxn>
                  <a:cxn ang="0">
                    <a:pos x="178" y="228"/>
                  </a:cxn>
                  <a:cxn ang="0">
                    <a:pos x="252" y="212"/>
                  </a:cxn>
                  <a:cxn ang="0">
                    <a:pos x="251" y="195"/>
                  </a:cxn>
                  <a:cxn ang="0">
                    <a:pos x="174" y="175"/>
                  </a:cxn>
                  <a:cxn ang="0">
                    <a:pos x="509" y="0"/>
                  </a:cxn>
                  <a:cxn ang="0">
                    <a:pos x="463" y="10"/>
                  </a:cxn>
                  <a:cxn ang="0">
                    <a:pos x="419" y="23"/>
                  </a:cxn>
                  <a:cxn ang="0">
                    <a:pos x="376" y="37"/>
                  </a:cxn>
                  <a:cxn ang="0">
                    <a:pos x="332" y="54"/>
                  </a:cxn>
                  <a:cxn ang="0">
                    <a:pos x="308" y="130"/>
                  </a:cxn>
                  <a:cxn ang="0">
                    <a:pos x="288" y="206"/>
                  </a:cxn>
                  <a:cxn ang="0">
                    <a:pos x="288" y="206"/>
                  </a:cxn>
                  <a:cxn ang="0">
                    <a:pos x="244" y="271"/>
                  </a:cxn>
                  <a:cxn ang="0">
                    <a:pos x="205" y="338"/>
                  </a:cxn>
                  <a:cxn ang="0">
                    <a:pos x="172" y="409"/>
                  </a:cxn>
                  <a:cxn ang="0">
                    <a:pos x="145" y="483"/>
                  </a:cxn>
                  <a:cxn ang="0">
                    <a:pos x="167" y="482"/>
                  </a:cxn>
                  <a:cxn ang="0">
                    <a:pos x="189" y="482"/>
                  </a:cxn>
                  <a:cxn ang="0">
                    <a:pos x="268" y="485"/>
                  </a:cxn>
                  <a:cxn ang="0">
                    <a:pos x="347" y="496"/>
                  </a:cxn>
                  <a:cxn ang="0">
                    <a:pos x="386" y="469"/>
                  </a:cxn>
                  <a:cxn ang="0">
                    <a:pos x="426" y="444"/>
                  </a:cxn>
                  <a:cxn ang="0">
                    <a:pos x="468" y="421"/>
                  </a:cxn>
                  <a:cxn ang="0">
                    <a:pos x="510" y="402"/>
                  </a:cxn>
                  <a:cxn ang="0">
                    <a:pos x="529" y="354"/>
                  </a:cxn>
                  <a:cxn ang="0">
                    <a:pos x="550" y="308"/>
                  </a:cxn>
                  <a:cxn ang="0">
                    <a:pos x="574" y="264"/>
                  </a:cxn>
                  <a:cxn ang="0">
                    <a:pos x="599" y="221"/>
                  </a:cxn>
                  <a:cxn ang="0">
                    <a:pos x="552" y="211"/>
                  </a:cxn>
                  <a:cxn ang="0">
                    <a:pos x="502" y="204"/>
                  </a:cxn>
                  <a:cxn ang="0">
                    <a:pos x="454" y="201"/>
                  </a:cxn>
                  <a:cxn ang="0">
                    <a:pos x="404" y="200"/>
                  </a:cxn>
                  <a:cxn ang="0">
                    <a:pos x="347" y="201"/>
                  </a:cxn>
                  <a:cxn ang="0">
                    <a:pos x="288" y="206"/>
                  </a:cxn>
                  <a:cxn ang="0">
                    <a:pos x="337" y="149"/>
                  </a:cxn>
                  <a:cxn ang="0">
                    <a:pos x="390" y="95"/>
                  </a:cxn>
                  <a:cxn ang="0">
                    <a:pos x="447" y="45"/>
                  </a:cxn>
                  <a:cxn ang="0">
                    <a:pos x="509" y="0"/>
                  </a:cxn>
                </a:cxnLst>
                <a:rect l="0" t="0" r="r" b="b"/>
                <a:pathLst>
                  <a:path w="599" h="496">
                    <a:moveTo>
                      <a:pt x="135" y="168"/>
                    </a:moveTo>
                    <a:lnTo>
                      <a:pt x="117" y="183"/>
                    </a:lnTo>
                    <a:lnTo>
                      <a:pt x="98" y="197"/>
                    </a:lnTo>
                    <a:lnTo>
                      <a:pt x="81" y="212"/>
                    </a:lnTo>
                    <a:lnTo>
                      <a:pt x="64" y="228"/>
                    </a:lnTo>
                    <a:lnTo>
                      <a:pt x="48" y="243"/>
                    </a:lnTo>
                    <a:lnTo>
                      <a:pt x="31" y="259"/>
                    </a:lnTo>
                    <a:lnTo>
                      <a:pt x="15" y="277"/>
                    </a:lnTo>
                    <a:lnTo>
                      <a:pt x="0" y="294"/>
                    </a:lnTo>
                    <a:lnTo>
                      <a:pt x="35" y="278"/>
                    </a:lnTo>
                    <a:lnTo>
                      <a:pt x="70" y="263"/>
                    </a:lnTo>
                    <a:lnTo>
                      <a:pt x="106" y="250"/>
                    </a:lnTo>
                    <a:lnTo>
                      <a:pt x="142" y="238"/>
                    </a:lnTo>
                    <a:lnTo>
                      <a:pt x="178" y="228"/>
                    </a:lnTo>
                    <a:lnTo>
                      <a:pt x="215" y="219"/>
                    </a:lnTo>
                    <a:lnTo>
                      <a:pt x="252" y="212"/>
                    </a:lnTo>
                    <a:lnTo>
                      <a:pt x="288" y="206"/>
                    </a:lnTo>
                    <a:lnTo>
                      <a:pt x="251" y="195"/>
                    </a:lnTo>
                    <a:lnTo>
                      <a:pt x="213" y="185"/>
                    </a:lnTo>
                    <a:lnTo>
                      <a:pt x="174" y="175"/>
                    </a:lnTo>
                    <a:lnTo>
                      <a:pt x="135" y="168"/>
                    </a:lnTo>
                    <a:close/>
                    <a:moveTo>
                      <a:pt x="509" y="0"/>
                    </a:moveTo>
                    <a:lnTo>
                      <a:pt x="486" y="5"/>
                    </a:lnTo>
                    <a:lnTo>
                      <a:pt x="463" y="10"/>
                    </a:lnTo>
                    <a:lnTo>
                      <a:pt x="442" y="16"/>
                    </a:lnTo>
                    <a:lnTo>
                      <a:pt x="419" y="23"/>
                    </a:lnTo>
                    <a:lnTo>
                      <a:pt x="397" y="29"/>
                    </a:lnTo>
                    <a:lnTo>
                      <a:pt x="376" y="37"/>
                    </a:lnTo>
                    <a:lnTo>
                      <a:pt x="354" y="46"/>
                    </a:lnTo>
                    <a:lnTo>
                      <a:pt x="332" y="54"/>
                    </a:lnTo>
                    <a:lnTo>
                      <a:pt x="320" y="92"/>
                    </a:lnTo>
                    <a:lnTo>
                      <a:pt x="308" y="130"/>
                    </a:lnTo>
                    <a:lnTo>
                      <a:pt x="297" y="168"/>
                    </a:lnTo>
                    <a:lnTo>
                      <a:pt x="288" y="206"/>
                    </a:lnTo>
                    <a:lnTo>
                      <a:pt x="288" y="206"/>
                    </a:lnTo>
                    <a:lnTo>
                      <a:pt x="288" y="206"/>
                    </a:lnTo>
                    <a:lnTo>
                      <a:pt x="266" y="239"/>
                    </a:lnTo>
                    <a:lnTo>
                      <a:pt x="244" y="271"/>
                    </a:lnTo>
                    <a:lnTo>
                      <a:pt x="224" y="305"/>
                    </a:lnTo>
                    <a:lnTo>
                      <a:pt x="205" y="338"/>
                    </a:lnTo>
                    <a:lnTo>
                      <a:pt x="188" y="374"/>
                    </a:lnTo>
                    <a:lnTo>
                      <a:pt x="172" y="409"/>
                    </a:lnTo>
                    <a:lnTo>
                      <a:pt x="158" y="446"/>
                    </a:lnTo>
                    <a:lnTo>
                      <a:pt x="145" y="483"/>
                    </a:lnTo>
                    <a:lnTo>
                      <a:pt x="157" y="482"/>
                    </a:lnTo>
                    <a:lnTo>
                      <a:pt x="167" y="482"/>
                    </a:lnTo>
                    <a:lnTo>
                      <a:pt x="178" y="482"/>
                    </a:lnTo>
                    <a:lnTo>
                      <a:pt x="189" y="482"/>
                    </a:lnTo>
                    <a:lnTo>
                      <a:pt x="228" y="483"/>
                    </a:lnTo>
                    <a:lnTo>
                      <a:pt x="268" y="485"/>
                    </a:lnTo>
                    <a:lnTo>
                      <a:pt x="308" y="489"/>
                    </a:lnTo>
                    <a:lnTo>
                      <a:pt x="347" y="496"/>
                    </a:lnTo>
                    <a:lnTo>
                      <a:pt x="366" y="482"/>
                    </a:lnTo>
                    <a:lnTo>
                      <a:pt x="386" y="469"/>
                    </a:lnTo>
                    <a:lnTo>
                      <a:pt x="405" y="456"/>
                    </a:lnTo>
                    <a:lnTo>
                      <a:pt x="426" y="444"/>
                    </a:lnTo>
                    <a:lnTo>
                      <a:pt x="446" y="432"/>
                    </a:lnTo>
                    <a:lnTo>
                      <a:pt x="468" y="421"/>
                    </a:lnTo>
                    <a:lnTo>
                      <a:pt x="488" y="411"/>
                    </a:lnTo>
                    <a:lnTo>
                      <a:pt x="510" y="402"/>
                    </a:lnTo>
                    <a:lnTo>
                      <a:pt x="520" y="377"/>
                    </a:lnTo>
                    <a:lnTo>
                      <a:pt x="529" y="354"/>
                    </a:lnTo>
                    <a:lnTo>
                      <a:pt x="539" y="331"/>
                    </a:lnTo>
                    <a:lnTo>
                      <a:pt x="550" y="308"/>
                    </a:lnTo>
                    <a:lnTo>
                      <a:pt x="562" y="285"/>
                    </a:lnTo>
                    <a:lnTo>
                      <a:pt x="574" y="264"/>
                    </a:lnTo>
                    <a:lnTo>
                      <a:pt x="586" y="242"/>
                    </a:lnTo>
                    <a:lnTo>
                      <a:pt x="599" y="221"/>
                    </a:lnTo>
                    <a:lnTo>
                      <a:pt x="576" y="215"/>
                    </a:lnTo>
                    <a:lnTo>
                      <a:pt x="552" y="211"/>
                    </a:lnTo>
                    <a:lnTo>
                      <a:pt x="527" y="208"/>
                    </a:lnTo>
                    <a:lnTo>
                      <a:pt x="502" y="204"/>
                    </a:lnTo>
                    <a:lnTo>
                      <a:pt x="478" y="202"/>
                    </a:lnTo>
                    <a:lnTo>
                      <a:pt x="454" y="201"/>
                    </a:lnTo>
                    <a:lnTo>
                      <a:pt x="429" y="200"/>
                    </a:lnTo>
                    <a:lnTo>
                      <a:pt x="404" y="200"/>
                    </a:lnTo>
                    <a:lnTo>
                      <a:pt x="376" y="200"/>
                    </a:lnTo>
                    <a:lnTo>
                      <a:pt x="347" y="201"/>
                    </a:lnTo>
                    <a:lnTo>
                      <a:pt x="318" y="203"/>
                    </a:lnTo>
                    <a:lnTo>
                      <a:pt x="288" y="206"/>
                    </a:lnTo>
                    <a:lnTo>
                      <a:pt x="312" y="177"/>
                    </a:lnTo>
                    <a:lnTo>
                      <a:pt x="337" y="149"/>
                    </a:lnTo>
                    <a:lnTo>
                      <a:pt x="363" y="121"/>
                    </a:lnTo>
                    <a:lnTo>
                      <a:pt x="390" y="95"/>
                    </a:lnTo>
                    <a:lnTo>
                      <a:pt x="418" y="69"/>
                    </a:lnTo>
                    <a:lnTo>
                      <a:pt x="447" y="45"/>
                    </a:lnTo>
                    <a:lnTo>
                      <a:pt x="477" y="22"/>
                    </a:lnTo>
                    <a:lnTo>
                      <a:pt x="509" y="0"/>
                    </a:lnTo>
                    <a:close/>
                  </a:path>
                </a:pathLst>
              </a:custGeom>
              <a:solidFill>
                <a:srgbClr val="0F4877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90" name="Freeform 18"/>
              <p:cNvSpPr>
                <a:spLocks noEditPoints="1"/>
              </p:cNvSpPr>
              <p:nvPr userDrawn="1"/>
            </p:nvSpPr>
            <p:spPr bwMode="auto">
              <a:xfrm>
                <a:off x="4553" y="3374"/>
                <a:ext cx="164" cy="121"/>
              </a:xfrm>
              <a:custGeom>
                <a:avLst/>
                <a:gdLst/>
                <a:ahLst/>
                <a:cxnLst>
                  <a:cxn ang="0">
                    <a:pos x="99" y="71"/>
                  </a:cxn>
                  <a:cxn ang="0">
                    <a:pos x="31" y="107"/>
                  </a:cxn>
                  <a:cxn ang="0">
                    <a:pos x="36" y="121"/>
                  </a:cxn>
                  <a:cxn ang="0">
                    <a:pos x="110" y="114"/>
                  </a:cxn>
                  <a:cxn ang="0">
                    <a:pos x="172" y="114"/>
                  </a:cxn>
                  <a:cxn ang="0">
                    <a:pos x="223" y="117"/>
                  </a:cxn>
                  <a:cxn ang="0">
                    <a:pos x="224" y="140"/>
                  </a:cxn>
                  <a:cxn ang="0">
                    <a:pos x="176" y="184"/>
                  </a:cxn>
                  <a:cxn ang="0">
                    <a:pos x="133" y="232"/>
                  </a:cxn>
                  <a:cxn ang="0">
                    <a:pos x="93" y="283"/>
                  </a:cxn>
                  <a:cxn ang="0">
                    <a:pos x="95" y="314"/>
                  </a:cxn>
                  <a:cxn ang="0">
                    <a:pos x="136" y="326"/>
                  </a:cxn>
                  <a:cxn ang="0">
                    <a:pos x="175" y="339"/>
                  </a:cxn>
                  <a:cxn ang="0">
                    <a:pos x="215" y="354"/>
                  </a:cxn>
                  <a:cxn ang="0">
                    <a:pos x="251" y="356"/>
                  </a:cxn>
                  <a:cxn ang="0">
                    <a:pos x="289" y="343"/>
                  </a:cxn>
                  <a:cxn ang="0">
                    <a:pos x="327" y="334"/>
                  </a:cxn>
                  <a:cxn ang="0">
                    <a:pos x="365" y="326"/>
                  </a:cxn>
                  <a:cxn ang="0">
                    <a:pos x="396" y="306"/>
                  </a:cxn>
                  <a:cxn ang="0">
                    <a:pos x="423" y="273"/>
                  </a:cxn>
                  <a:cxn ang="0">
                    <a:pos x="450" y="242"/>
                  </a:cxn>
                  <a:cxn ang="0">
                    <a:pos x="479" y="212"/>
                  </a:cxn>
                  <a:cxn ang="0">
                    <a:pos x="465" y="184"/>
                  </a:cxn>
                  <a:cxn ang="0">
                    <a:pos x="406" y="159"/>
                  </a:cxn>
                  <a:cxn ang="0">
                    <a:pos x="344" y="139"/>
                  </a:cxn>
                  <a:cxn ang="0">
                    <a:pos x="280" y="125"/>
                  </a:cxn>
                  <a:cxn ang="0">
                    <a:pos x="221" y="103"/>
                  </a:cxn>
                  <a:cxn ang="0">
                    <a:pos x="164" y="70"/>
                  </a:cxn>
                  <a:cxn ang="0">
                    <a:pos x="420" y="0"/>
                  </a:cxn>
                  <a:cxn ang="0">
                    <a:pos x="368" y="2"/>
                  </a:cxn>
                  <a:cxn ang="0">
                    <a:pos x="316" y="8"/>
                  </a:cxn>
                  <a:cxn ang="0">
                    <a:pos x="280" y="62"/>
                  </a:cxn>
                  <a:cxn ang="0">
                    <a:pos x="249" y="120"/>
                  </a:cxn>
                  <a:cxn ang="0">
                    <a:pos x="300" y="84"/>
                  </a:cxn>
                  <a:cxn ang="0">
                    <a:pos x="354" y="52"/>
                  </a:cxn>
                  <a:cxn ang="0">
                    <a:pos x="410" y="25"/>
                  </a:cxn>
                  <a:cxn ang="0">
                    <a:pos x="469" y="1"/>
                  </a:cxn>
                  <a:cxn ang="0">
                    <a:pos x="445" y="0"/>
                  </a:cxn>
                  <a:cxn ang="0">
                    <a:pos x="420" y="0"/>
                  </a:cxn>
                </a:cxnLst>
                <a:rect l="0" t="0" r="r" b="b"/>
                <a:pathLst>
                  <a:path w="494" h="364">
                    <a:moveTo>
                      <a:pt x="135" y="56"/>
                    </a:moveTo>
                    <a:lnTo>
                      <a:pt x="99" y="71"/>
                    </a:lnTo>
                    <a:lnTo>
                      <a:pt x="64" y="89"/>
                    </a:lnTo>
                    <a:lnTo>
                      <a:pt x="31" y="107"/>
                    </a:lnTo>
                    <a:lnTo>
                      <a:pt x="0" y="128"/>
                    </a:lnTo>
                    <a:lnTo>
                      <a:pt x="36" y="121"/>
                    </a:lnTo>
                    <a:lnTo>
                      <a:pt x="73" y="117"/>
                    </a:lnTo>
                    <a:lnTo>
                      <a:pt x="110" y="114"/>
                    </a:lnTo>
                    <a:lnTo>
                      <a:pt x="147" y="114"/>
                    </a:lnTo>
                    <a:lnTo>
                      <a:pt x="172" y="114"/>
                    </a:lnTo>
                    <a:lnTo>
                      <a:pt x="197" y="115"/>
                    </a:lnTo>
                    <a:lnTo>
                      <a:pt x="223" y="117"/>
                    </a:lnTo>
                    <a:lnTo>
                      <a:pt x="249" y="120"/>
                    </a:lnTo>
                    <a:lnTo>
                      <a:pt x="224" y="140"/>
                    </a:lnTo>
                    <a:lnTo>
                      <a:pt x="199" y="162"/>
                    </a:lnTo>
                    <a:lnTo>
                      <a:pt x="176" y="184"/>
                    </a:lnTo>
                    <a:lnTo>
                      <a:pt x="154" y="207"/>
                    </a:lnTo>
                    <a:lnTo>
                      <a:pt x="133" y="232"/>
                    </a:lnTo>
                    <a:lnTo>
                      <a:pt x="112" y="257"/>
                    </a:lnTo>
                    <a:lnTo>
                      <a:pt x="93" y="283"/>
                    </a:lnTo>
                    <a:lnTo>
                      <a:pt x="75" y="310"/>
                    </a:lnTo>
                    <a:lnTo>
                      <a:pt x="95" y="314"/>
                    </a:lnTo>
                    <a:lnTo>
                      <a:pt x="115" y="320"/>
                    </a:lnTo>
                    <a:lnTo>
                      <a:pt x="136" y="326"/>
                    </a:lnTo>
                    <a:lnTo>
                      <a:pt x="155" y="333"/>
                    </a:lnTo>
                    <a:lnTo>
                      <a:pt x="175" y="339"/>
                    </a:lnTo>
                    <a:lnTo>
                      <a:pt x="195" y="347"/>
                    </a:lnTo>
                    <a:lnTo>
                      <a:pt x="215" y="354"/>
                    </a:lnTo>
                    <a:lnTo>
                      <a:pt x="234" y="364"/>
                    </a:lnTo>
                    <a:lnTo>
                      <a:pt x="251" y="356"/>
                    </a:lnTo>
                    <a:lnTo>
                      <a:pt x="270" y="350"/>
                    </a:lnTo>
                    <a:lnTo>
                      <a:pt x="289" y="343"/>
                    </a:lnTo>
                    <a:lnTo>
                      <a:pt x="307" y="338"/>
                    </a:lnTo>
                    <a:lnTo>
                      <a:pt x="327" y="334"/>
                    </a:lnTo>
                    <a:lnTo>
                      <a:pt x="346" y="329"/>
                    </a:lnTo>
                    <a:lnTo>
                      <a:pt x="365" y="326"/>
                    </a:lnTo>
                    <a:lnTo>
                      <a:pt x="384" y="323"/>
                    </a:lnTo>
                    <a:lnTo>
                      <a:pt x="396" y="306"/>
                    </a:lnTo>
                    <a:lnTo>
                      <a:pt x="409" y="289"/>
                    </a:lnTo>
                    <a:lnTo>
                      <a:pt x="423" y="273"/>
                    </a:lnTo>
                    <a:lnTo>
                      <a:pt x="436" y="257"/>
                    </a:lnTo>
                    <a:lnTo>
                      <a:pt x="450" y="242"/>
                    </a:lnTo>
                    <a:lnTo>
                      <a:pt x="465" y="227"/>
                    </a:lnTo>
                    <a:lnTo>
                      <a:pt x="479" y="212"/>
                    </a:lnTo>
                    <a:lnTo>
                      <a:pt x="494" y="198"/>
                    </a:lnTo>
                    <a:lnTo>
                      <a:pt x="465" y="184"/>
                    </a:lnTo>
                    <a:lnTo>
                      <a:pt x="436" y="171"/>
                    </a:lnTo>
                    <a:lnTo>
                      <a:pt x="406" y="159"/>
                    </a:lnTo>
                    <a:lnTo>
                      <a:pt x="376" y="148"/>
                    </a:lnTo>
                    <a:lnTo>
                      <a:pt x="344" y="139"/>
                    </a:lnTo>
                    <a:lnTo>
                      <a:pt x="313" y="132"/>
                    </a:lnTo>
                    <a:lnTo>
                      <a:pt x="280" y="125"/>
                    </a:lnTo>
                    <a:lnTo>
                      <a:pt x="249" y="120"/>
                    </a:lnTo>
                    <a:lnTo>
                      <a:pt x="221" y="103"/>
                    </a:lnTo>
                    <a:lnTo>
                      <a:pt x="193" y="85"/>
                    </a:lnTo>
                    <a:lnTo>
                      <a:pt x="164" y="70"/>
                    </a:lnTo>
                    <a:lnTo>
                      <a:pt x="135" y="56"/>
                    </a:lnTo>
                    <a:close/>
                    <a:moveTo>
                      <a:pt x="420" y="0"/>
                    </a:moveTo>
                    <a:lnTo>
                      <a:pt x="394" y="0"/>
                    </a:lnTo>
                    <a:lnTo>
                      <a:pt x="368" y="2"/>
                    </a:lnTo>
                    <a:lnTo>
                      <a:pt x="342" y="4"/>
                    </a:lnTo>
                    <a:lnTo>
                      <a:pt x="316" y="8"/>
                    </a:lnTo>
                    <a:lnTo>
                      <a:pt x="298" y="35"/>
                    </a:lnTo>
                    <a:lnTo>
                      <a:pt x="280" y="62"/>
                    </a:lnTo>
                    <a:lnTo>
                      <a:pt x="264" y="91"/>
                    </a:lnTo>
                    <a:lnTo>
                      <a:pt x="249" y="120"/>
                    </a:lnTo>
                    <a:lnTo>
                      <a:pt x="274" y="102"/>
                    </a:lnTo>
                    <a:lnTo>
                      <a:pt x="300" y="84"/>
                    </a:lnTo>
                    <a:lnTo>
                      <a:pt x="326" y="67"/>
                    </a:lnTo>
                    <a:lnTo>
                      <a:pt x="354" y="52"/>
                    </a:lnTo>
                    <a:lnTo>
                      <a:pt x="381" y="38"/>
                    </a:lnTo>
                    <a:lnTo>
                      <a:pt x="410" y="25"/>
                    </a:lnTo>
                    <a:lnTo>
                      <a:pt x="439" y="12"/>
                    </a:lnTo>
                    <a:lnTo>
                      <a:pt x="469" y="1"/>
                    </a:lnTo>
                    <a:lnTo>
                      <a:pt x="457" y="1"/>
                    </a:lnTo>
                    <a:lnTo>
                      <a:pt x="445" y="0"/>
                    </a:lnTo>
                    <a:lnTo>
                      <a:pt x="433" y="0"/>
                    </a:lnTo>
                    <a:lnTo>
                      <a:pt x="420" y="0"/>
                    </a:lnTo>
                    <a:close/>
                  </a:path>
                </a:pathLst>
              </a:custGeom>
              <a:solidFill>
                <a:srgbClr val="0F4877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91" name="Freeform 19"/>
              <p:cNvSpPr>
                <a:spLocks noEditPoints="1"/>
              </p:cNvSpPr>
              <p:nvPr userDrawn="1"/>
            </p:nvSpPr>
            <p:spPr bwMode="auto">
              <a:xfrm>
                <a:off x="4723" y="3471"/>
                <a:ext cx="134" cy="88"/>
              </a:xfrm>
              <a:custGeom>
                <a:avLst/>
                <a:gdLst/>
                <a:ahLst/>
                <a:cxnLst>
                  <a:cxn ang="0">
                    <a:pos x="177" y="86"/>
                  </a:cxn>
                  <a:cxn ang="0">
                    <a:pos x="129" y="111"/>
                  </a:cxn>
                  <a:cxn ang="0">
                    <a:pos x="84" y="140"/>
                  </a:cxn>
                  <a:cxn ang="0">
                    <a:pos x="42" y="172"/>
                  </a:cxn>
                  <a:cxn ang="0">
                    <a:pos x="51" y="207"/>
                  </a:cxn>
                  <a:cxn ang="0">
                    <a:pos x="110" y="245"/>
                  </a:cxn>
                  <a:cxn ang="0">
                    <a:pos x="153" y="265"/>
                  </a:cxn>
                  <a:cxn ang="0">
                    <a:pos x="185" y="263"/>
                  </a:cxn>
                  <a:cxn ang="0">
                    <a:pos x="218" y="263"/>
                  </a:cxn>
                  <a:cxn ang="0">
                    <a:pos x="250" y="265"/>
                  </a:cxn>
                  <a:cxn ang="0">
                    <a:pos x="293" y="245"/>
                  </a:cxn>
                  <a:cxn ang="0">
                    <a:pos x="351" y="207"/>
                  </a:cxn>
                  <a:cxn ang="0">
                    <a:pos x="361" y="172"/>
                  </a:cxn>
                  <a:cxn ang="0">
                    <a:pos x="318" y="140"/>
                  </a:cxn>
                  <a:cxn ang="0">
                    <a:pos x="273" y="111"/>
                  </a:cxn>
                  <a:cxn ang="0">
                    <a:pos x="225" y="86"/>
                  </a:cxn>
                  <a:cxn ang="0">
                    <a:pos x="201" y="75"/>
                  </a:cxn>
                  <a:cxn ang="0">
                    <a:pos x="91" y="4"/>
                  </a:cxn>
                  <a:cxn ang="0">
                    <a:pos x="30" y="18"/>
                  </a:cxn>
                  <a:cxn ang="0">
                    <a:pos x="25" y="30"/>
                  </a:cxn>
                  <a:cxn ang="0">
                    <a:pos x="77" y="37"/>
                  </a:cxn>
                  <a:cxn ang="0">
                    <a:pos x="128" y="49"/>
                  </a:cxn>
                  <a:cxn ang="0">
                    <a:pos x="177" y="65"/>
                  </a:cxn>
                  <a:cxn ang="0">
                    <a:pos x="201" y="75"/>
                  </a:cxn>
                  <a:cxn ang="0">
                    <a:pos x="183" y="55"/>
                  </a:cxn>
                  <a:cxn ang="0">
                    <a:pos x="143" y="17"/>
                  </a:cxn>
                  <a:cxn ang="0">
                    <a:pos x="279" y="0"/>
                  </a:cxn>
                  <a:cxn ang="0">
                    <a:pos x="239" y="35"/>
                  </a:cxn>
                  <a:cxn ang="0">
                    <a:pos x="201" y="75"/>
                  </a:cxn>
                  <a:cxn ang="0">
                    <a:pos x="250" y="57"/>
                  </a:cxn>
                  <a:cxn ang="0">
                    <a:pos x="300" y="43"/>
                  </a:cxn>
                  <a:cxn ang="0">
                    <a:pos x="351" y="33"/>
                  </a:cxn>
                  <a:cxn ang="0">
                    <a:pos x="402" y="28"/>
                  </a:cxn>
                  <a:cxn ang="0">
                    <a:pos x="342" y="10"/>
                  </a:cxn>
                  <a:cxn ang="0">
                    <a:pos x="279" y="0"/>
                  </a:cxn>
                </a:cxnLst>
                <a:rect l="0" t="0" r="r" b="b"/>
                <a:pathLst>
                  <a:path w="402" h="266">
                    <a:moveTo>
                      <a:pt x="201" y="75"/>
                    </a:moveTo>
                    <a:lnTo>
                      <a:pt x="177" y="86"/>
                    </a:lnTo>
                    <a:lnTo>
                      <a:pt x="153" y="98"/>
                    </a:lnTo>
                    <a:lnTo>
                      <a:pt x="129" y="111"/>
                    </a:lnTo>
                    <a:lnTo>
                      <a:pt x="106" y="125"/>
                    </a:lnTo>
                    <a:lnTo>
                      <a:pt x="84" y="140"/>
                    </a:lnTo>
                    <a:lnTo>
                      <a:pt x="62" y="155"/>
                    </a:lnTo>
                    <a:lnTo>
                      <a:pt x="42" y="172"/>
                    </a:lnTo>
                    <a:lnTo>
                      <a:pt x="21" y="190"/>
                    </a:lnTo>
                    <a:lnTo>
                      <a:pt x="51" y="207"/>
                    </a:lnTo>
                    <a:lnTo>
                      <a:pt x="81" y="225"/>
                    </a:lnTo>
                    <a:lnTo>
                      <a:pt x="110" y="245"/>
                    </a:lnTo>
                    <a:lnTo>
                      <a:pt x="137" y="266"/>
                    </a:lnTo>
                    <a:lnTo>
                      <a:pt x="153" y="265"/>
                    </a:lnTo>
                    <a:lnTo>
                      <a:pt x="169" y="264"/>
                    </a:lnTo>
                    <a:lnTo>
                      <a:pt x="185" y="263"/>
                    </a:lnTo>
                    <a:lnTo>
                      <a:pt x="201" y="263"/>
                    </a:lnTo>
                    <a:lnTo>
                      <a:pt x="218" y="263"/>
                    </a:lnTo>
                    <a:lnTo>
                      <a:pt x="234" y="264"/>
                    </a:lnTo>
                    <a:lnTo>
                      <a:pt x="250" y="265"/>
                    </a:lnTo>
                    <a:lnTo>
                      <a:pt x="266" y="266"/>
                    </a:lnTo>
                    <a:lnTo>
                      <a:pt x="293" y="245"/>
                    </a:lnTo>
                    <a:lnTo>
                      <a:pt x="321" y="225"/>
                    </a:lnTo>
                    <a:lnTo>
                      <a:pt x="351" y="207"/>
                    </a:lnTo>
                    <a:lnTo>
                      <a:pt x="381" y="190"/>
                    </a:lnTo>
                    <a:lnTo>
                      <a:pt x="361" y="172"/>
                    </a:lnTo>
                    <a:lnTo>
                      <a:pt x="340" y="155"/>
                    </a:lnTo>
                    <a:lnTo>
                      <a:pt x="318" y="140"/>
                    </a:lnTo>
                    <a:lnTo>
                      <a:pt x="297" y="125"/>
                    </a:lnTo>
                    <a:lnTo>
                      <a:pt x="273" y="111"/>
                    </a:lnTo>
                    <a:lnTo>
                      <a:pt x="250" y="98"/>
                    </a:lnTo>
                    <a:lnTo>
                      <a:pt x="225" y="86"/>
                    </a:lnTo>
                    <a:lnTo>
                      <a:pt x="201" y="75"/>
                    </a:lnTo>
                    <a:lnTo>
                      <a:pt x="201" y="75"/>
                    </a:lnTo>
                    <a:close/>
                    <a:moveTo>
                      <a:pt x="124" y="0"/>
                    </a:moveTo>
                    <a:lnTo>
                      <a:pt x="91" y="4"/>
                    </a:lnTo>
                    <a:lnTo>
                      <a:pt x="60" y="10"/>
                    </a:lnTo>
                    <a:lnTo>
                      <a:pt x="30" y="18"/>
                    </a:lnTo>
                    <a:lnTo>
                      <a:pt x="0" y="28"/>
                    </a:lnTo>
                    <a:lnTo>
                      <a:pt x="25" y="30"/>
                    </a:lnTo>
                    <a:lnTo>
                      <a:pt x="51" y="33"/>
                    </a:lnTo>
                    <a:lnTo>
                      <a:pt x="77" y="37"/>
                    </a:lnTo>
                    <a:lnTo>
                      <a:pt x="103" y="43"/>
                    </a:lnTo>
                    <a:lnTo>
                      <a:pt x="128" y="49"/>
                    </a:lnTo>
                    <a:lnTo>
                      <a:pt x="153" y="57"/>
                    </a:lnTo>
                    <a:lnTo>
                      <a:pt x="177" y="65"/>
                    </a:lnTo>
                    <a:lnTo>
                      <a:pt x="201" y="75"/>
                    </a:lnTo>
                    <a:lnTo>
                      <a:pt x="201" y="75"/>
                    </a:lnTo>
                    <a:lnTo>
                      <a:pt x="201" y="75"/>
                    </a:lnTo>
                    <a:lnTo>
                      <a:pt x="183" y="55"/>
                    </a:lnTo>
                    <a:lnTo>
                      <a:pt x="164" y="35"/>
                    </a:lnTo>
                    <a:lnTo>
                      <a:pt x="143" y="17"/>
                    </a:lnTo>
                    <a:lnTo>
                      <a:pt x="124" y="0"/>
                    </a:lnTo>
                    <a:close/>
                    <a:moveTo>
                      <a:pt x="279" y="0"/>
                    </a:moveTo>
                    <a:lnTo>
                      <a:pt x="259" y="17"/>
                    </a:lnTo>
                    <a:lnTo>
                      <a:pt x="239" y="35"/>
                    </a:lnTo>
                    <a:lnTo>
                      <a:pt x="220" y="55"/>
                    </a:lnTo>
                    <a:lnTo>
                      <a:pt x="201" y="75"/>
                    </a:lnTo>
                    <a:lnTo>
                      <a:pt x="225" y="65"/>
                    </a:lnTo>
                    <a:lnTo>
                      <a:pt x="250" y="57"/>
                    </a:lnTo>
                    <a:lnTo>
                      <a:pt x="274" y="49"/>
                    </a:lnTo>
                    <a:lnTo>
                      <a:pt x="300" y="43"/>
                    </a:lnTo>
                    <a:lnTo>
                      <a:pt x="325" y="37"/>
                    </a:lnTo>
                    <a:lnTo>
                      <a:pt x="351" y="33"/>
                    </a:lnTo>
                    <a:lnTo>
                      <a:pt x="376" y="30"/>
                    </a:lnTo>
                    <a:lnTo>
                      <a:pt x="402" y="28"/>
                    </a:lnTo>
                    <a:lnTo>
                      <a:pt x="373" y="18"/>
                    </a:lnTo>
                    <a:lnTo>
                      <a:pt x="342" y="10"/>
                    </a:lnTo>
                    <a:lnTo>
                      <a:pt x="311" y="4"/>
                    </a:lnTo>
                    <a:lnTo>
                      <a:pt x="279" y="0"/>
                    </a:lnTo>
                    <a:close/>
                  </a:path>
                </a:pathLst>
              </a:custGeom>
              <a:solidFill>
                <a:srgbClr val="0F4877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92" name="Freeform 20"/>
              <p:cNvSpPr>
                <a:spLocks noEditPoints="1"/>
              </p:cNvSpPr>
              <p:nvPr userDrawn="1"/>
            </p:nvSpPr>
            <p:spPr bwMode="auto">
              <a:xfrm>
                <a:off x="4840" y="3567"/>
                <a:ext cx="113" cy="83"/>
              </a:xfrm>
              <a:custGeom>
                <a:avLst/>
                <a:gdLst/>
                <a:ahLst/>
                <a:cxnLst>
                  <a:cxn ang="0">
                    <a:pos x="146" y="85"/>
                  </a:cxn>
                  <a:cxn ang="0">
                    <a:pos x="103" y="95"/>
                  </a:cxn>
                  <a:cxn ang="0">
                    <a:pos x="60" y="109"/>
                  </a:cxn>
                  <a:cxn ang="0">
                    <a:pos x="19" y="125"/>
                  </a:cxn>
                  <a:cxn ang="0">
                    <a:pos x="20" y="155"/>
                  </a:cxn>
                  <a:cxn ang="0">
                    <a:pos x="58" y="198"/>
                  </a:cxn>
                  <a:cxn ang="0">
                    <a:pos x="88" y="223"/>
                  </a:cxn>
                  <a:cxn ang="0">
                    <a:pos x="115" y="229"/>
                  </a:cxn>
                  <a:cxn ang="0">
                    <a:pos x="141" y="236"/>
                  </a:cxn>
                  <a:cxn ang="0">
                    <a:pos x="166" y="245"/>
                  </a:cxn>
                  <a:cxn ang="0">
                    <a:pos x="205" y="237"/>
                  </a:cxn>
                  <a:cxn ang="0">
                    <a:pos x="260" y="219"/>
                  </a:cxn>
                  <a:cxn ang="0">
                    <a:pos x="275" y="194"/>
                  </a:cxn>
                  <a:cxn ang="0">
                    <a:pos x="248" y="159"/>
                  </a:cxn>
                  <a:cxn ang="0">
                    <a:pos x="218" y="126"/>
                  </a:cxn>
                  <a:cxn ang="0">
                    <a:pos x="185" y="96"/>
                  </a:cxn>
                  <a:cxn ang="0">
                    <a:pos x="247" y="39"/>
                  </a:cxn>
                  <a:cxn ang="0">
                    <a:pos x="207" y="58"/>
                  </a:cxn>
                  <a:cxn ang="0">
                    <a:pos x="168" y="82"/>
                  </a:cxn>
                  <a:cxn ang="0">
                    <a:pos x="204" y="79"/>
                  </a:cxn>
                  <a:cxn ang="0">
                    <a:pos x="238" y="78"/>
                  </a:cxn>
                  <a:cxn ang="0">
                    <a:pos x="289" y="80"/>
                  </a:cxn>
                  <a:cxn ang="0">
                    <a:pos x="340" y="87"/>
                  </a:cxn>
                  <a:cxn ang="0">
                    <a:pos x="294" y="60"/>
                  </a:cxn>
                  <a:cxn ang="0">
                    <a:pos x="247" y="39"/>
                  </a:cxn>
                  <a:cxn ang="0">
                    <a:pos x="42" y="0"/>
                  </a:cxn>
                  <a:cxn ang="0">
                    <a:pos x="25" y="1"/>
                  </a:cxn>
                  <a:cxn ang="0">
                    <a:pos x="37" y="8"/>
                  </a:cxn>
                  <a:cxn ang="0">
                    <a:pos x="77" y="26"/>
                  </a:cxn>
                  <a:cxn ang="0">
                    <a:pos x="115" y="46"/>
                  </a:cxn>
                  <a:cxn ang="0">
                    <a:pos x="151" y="69"/>
                  </a:cxn>
                  <a:cxn ang="0">
                    <a:pos x="157" y="62"/>
                  </a:cxn>
                  <a:cxn ang="0">
                    <a:pos x="135" y="24"/>
                  </a:cxn>
                  <a:cxn ang="0">
                    <a:pos x="104" y="3"/>
                  </a:cxn>
                  <a:cxn ang="0">
                    <a:pos x="69" y="0"/>
                  </a:cxn>
                </a:cxnLst>
                <a:rect l="0" t="0" r="r" b="b"/>
                <a:pathLst>
                  <a:path w="340" h="249">
                    <a:moveTo>
                      <a:pt x="168" y="82"/>
                    </a:moveTo>
                    <a:lnTo>
                      <a:pt x="146" y="85"/>
                    </a:lnTo>
                    <a:lnTo>
                      <a:pt x="125" y="89"/>
                    </a:lnTo>
                    <a:lnTo>
                      <a:pt x="103" y="95"/>
                    </a:lnTo>
                    <a:lnTo>
                      <a:pt x="82" y="101"/>
                    </a:lnTo>
                    <a:lnTo>
                      <a:pt x="60" y="109"/>
                    </a:lnTo>
                    <a:lnTo>
                      <a:pt x="39" y="116"/>
                    </a:lnTo>
                    <a:lnTo>
                      <a:pt x="19" y="125"/>
                    </a:lnTo>
                    <a:lnTo>
                      <a:pt x="0" y="135"/>
                    </a:lnTo>
                    <a:lnTo>
                      <a:pt x="20" y="155"/>
                    </a:lnTo>
                    <a:lnTo>
                      <a:pt x="39" y="176"/>
                    </a:lnTo>
                    <a:lnTo>
                      <a:pt x="58" y="198"/>
                    </a:lnTo>
                    <a:lnTo>
                      <a:pt x="75" y="221"/>
                    </a:lnTo>
                    <a:lnTo>
                      <a:pt x="88" y="223"/>
                    </a:lnTo>
                    <a:lnTo>
                      <a:pt x="101" y="227"/>
                    </a:lnTo>
                    <a:lnTo>
                      <a:pt x="115" y="229"/>
                    </a:lnTo>
                    <a:lnTo>
                      <a:pt x="128" y="232"/>
                    </a:lnTo>
                    <a:lnTo>
                      <a:pt x="141" y="236"/>
                    </a:lnTo>
                    <a:lnTo>
                      <a:pt x="154" y="239"/>
                    </a:lnTo>
                    <a:lnTo>
                      <a:pt x="166" y="245"/>
                    </a:lnTo>
                    <a:lnTo>
                      <a:pt x="179" y="249"/>
                    </a:lnTo>
                    <a:lnTo>
                      <a:pt x="205" y="237"/>
                    </a:lnTo>
                    <a:lnTo>
                      <a:pt x="233" y="228"/>
                    </a:lnTo>
                    <a:lnTo>
                      <a:pt x="260" y="219"/>
                    </a:lnTo>
                    <a:lnTo>
                      <a:pt x="288" y="213"/>
                    </a:lnTo>
                    <a:lnTo>
                      <a:pt x="275" y="194"/>
                    </a:lnTo>
                    <a:lnTo>
                      <a:pt x="262" y="176"/>
                    </a:lnTo>
                    <a:lnTo>
                      <a:pt x="248" y="159"/>
                    </a:lnTo>
                    <a:lnTo>
                      <a:pt x="234" y="142"/>
                    </a:lnTo>
                    <a:lnTo>
                      <a:pt x="218" y="126"/>
                    </a:lnTo>
                    <a:lnTo>
                      <a:pt x="203" y="111"/>
                    </a:lnTo>
                    <a:lnTo>
                      <a:pt x="185" y="96"/>
                    </a:lnTo>
                    <a:lnTo>
                      <a:pt x="168" y="82"/>
                    </a:lnTo>
                    <a:close/>
                    <a:moveTo>
                      <a:pt x="247" y="39"/>
                    </a:moveTo>
                    <a:lnTo>
                      <a:pt x="226" y="48"/>
                    </a:lnTo>
                    <a:lnTo>
                      <a:pt x="207" y="58"/>
                    </a:lnTo>
                    <a:lnTo>
                      <a:pt x="187" y="70"/>
                    </a:lnTo>
                    <a:lnTo>
                      <a:pt x="168" y="82"/>
                    </a:lnTo>
                    <a:lnTo>
                      <a:pt x="185" y="80"/>
                    </a:lnTo>
                    <a:lnTo>
                      <a:pt x="204" y="79"/>
                    </a:lnTo>
                    <a:lnTo>
                      <a:pt x="221" y="78"/>
                    </a:lnTo>
                    <a:lnTo>
                      <a:pt x="238" y="78"/>
                    </a:lnTo>
                    <a:lnTo>
                      <a:pt x="264" y="78"/>
                    </a:lnTo>
                    <a:lnTo>
                      <a:pt x="289" y="80"/>
                    </a:lnTo>
                    <a:lnTo>
                      <a:pt x="314" y="83"/>
                    </a:lnTo>
                    <a:lnTo>
                      <a:pt x="340" y="87"/>
                    </a:lnTo>
                    <a:lnTo>
                      <a:pt x="317" y="73"/>
                    </a:lnTo>
                    <a:lnTo>
                      <a:pt x="294" y="60"/>
                    </a:lnTo>
                    <a:lnTo>
                      <a:pt x="271" y="48"/>
                    </a:lnTo>
                    <a:lnTo>
                      <a:pt x="247" y="39"/>
                    </a:lnTo>
                    <a:close/>
                    <a:moveTo>
                      <a:pt x="50" y="0"/>
                    </a:moveTo>
                    <a:lnTo>
                      <a:pt x="42" y="0"/>
                    </a:lnTo>
                    <a:lnTo>
                      <a:pt x="34" y="0"/>
                    </a:lnTo>
                    <a:lnTo>
                      <a:pt x="25" y="1"/>
                    </a:lnTo>
                    <a:lnTo>
                      <a:pt x="17" y="1"/>
                    </a:lnTo>
                    <a:lnTo>
                      <a:pt x="37" y="8"/>
                    </a:lnTo>
                    <a:lnTo>
                      <a:pt x="58" y="17"/>
                    </a:lnTo>
                    <a:lnTo>
                      <a:pt x="77" y="26"/>
                    </a:lnTo>
                    <a:lnTo>
                      <a:pt x="97" y="35"/>
                    </a:lnTo>
                    <a:lnTo>
                      <a:pt x="115" y="46"/>
                    </a:lnTo>
                    <a:lnTo>
                      <a:pt x="133" y="57"/>
                    </a:lnTo>
                    <a:lnTo>
                      <a:pt x="151" y="69"/>
                    </a:lnTo>
                    <a:lnTo>
                      <a:pt x="168" y="82"/>
                    </a:lnTo>
                    <a:lnTo>
                      <a:pt x="157" y="62"/>
                    </a:lnTo>
                    <a:lnTo>
                      <a:pt x="146" y="42"/>
                    </a:lnTo>
                    <a:lnTo>
                      <a:pt x="135" y="24"/>
                    </a:lnTo>
                    <a:lnTo>
                      <a:pt x="122" y="5"/>
                    </a:lnTo>
                    <a:lnTo>
                      <a:pt x="104" y="3"/>
                    </a:lnTo>
                    <a:lnTo>
                      <a:pt x="86" y="1"/>
                    </a:lnTo>
                    <a:lnTo>
                      <a:pt x="69" y="0"/>
                    </a:lnTo>
                    <a:lnTo>
                      <a:pt x="50" y="0"/>
                    </a:lnTo>
                    <a:close/>
                  </a:path>
                </a:pathLst>
              </a:custGeom>
              <a:solidFill>
                <a:srgbClr val="0F4877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93" name="Freeform 21"/>
              <p:cNvSpPr>
                <a:spLocks noEditPoints="1"/>
              </p:cNvSpPr>
              <p:nvPr userDrawn="1"/>
            </p:nvSpPr>
            <p:spPr bwMode="auto">
              <a:xfrm>
                <a:off x="4692" y="3233"/>
                <a:ext cx="196" cy="130"/>
              </a:xfrm>
              <a:custGeom>
                <a:avLst/>
                <a:gdLst/>
                <a:ahLst/>
                <a:cxnLst>
                  <a:cxn ang="0">
                    <a:pos x="377" y="26"/>
                  </a:cxn>
                  <a:cxn ang="0">
                    <a:pos x="320" y="81"/>
                  </a:cxn>
                  <a:cxn ang="0">
                    <a:pos x="328" y="96"/>
                  </a:cxn>
                  <a:cxn ang="0">
                    <a:pos x="399" y="73"/>
                  </a:cxn>
                  <a:cxn ang="0">
                    <a:pos x="474" y="56"/>
                  </a:cxn>
                  <a:cxn ang="0">
                    <a:pos x="548" y="44"/>
                  </a:cxn>
                  <a:cxn ang="0">
                    <a:pos x="565" y="35"/>
                  </a:cxn>
                  <a:cxn ang="0">
                    <a:pos x="521" y="22"/>
                  </a:cxn>
                  <a:cxn ang="0">
                    <a:pos x="476" y="11"/>
                  </a:cxn>
                  <a:cxn ang="0">
                    <a:pos x="430" y="3"/>
                  </a:cxn>
                  <a:cxn ang="0">
                    <a:pos x="179" y="0"/>
                  </a:cxn>
                  <a:cxn ang="0">
                    <a:pos x="134" y="7"/>
                  </a:cxn>
                  <a:cxn ang="0">
                    <a:pos x="88" y="16"/>
                  </a:cxn>
                  <a:cxn ang="0">
                    <a:pos x="43" y="27"/>
                  </a:cxn>
                  <a:cxn ang="0">
                    <a:pos x="0" y="41"/>
                  </a:cxn>
                  <a:cxn ang="0">
                    <a:pos x="75" y="50"/>
                  </a:cxn>
                  <a:cxn ang="0">
                    <a:pos x="150" y="64"/>
                  </a:cxn>
                  <a:cxn ang="0">
                    <a:pos x="222" y="84"/>
                  </a:cxn>
                  <a:cxn ang="0">
                    <a:pos x="293" y="110"/>
                  </a:cxn>
                  <a:cxn ang="0">
                    <a:pos x="222" y="144"/>
                  </a:cxn>
                  <a:cxn ang="0">
                    <a:pos x="155" y="183"/>
                  </a:cxn>
                  <a:cxn ang="0">
                    <a:pos x="90" y="228"/>
                  </a:cxn>
                  <a:cxn ang="0">
                    <a:pos x="31" y="278"/>
                  </a:cxn>
                  <a:cxn ang="0">
                    <a:pos x="75" y="302"/>
                  </a:cxn>
                  <a:cxn ang="0">
                    <a:pos x="117" y="328"/>
                  </a:cxn>
                  <a:cxn ang="0">
                    <a:pos x="160" y="357"/>
                  </a:cxn>
                  <a:cxn ang="0">
                    <a:pos x="200" y="390"/>
                  </a:cxn>
                  <a:cxn ang="0">
                    <a:pos x="246" y="385"/>
                  </a:cxn>
                  <a:cxn ang="0">
                    <a:pos x="293" y="383"/>
                  </a:cxn>
                  <a:cxn ang="0">
                    <a:pos x="341" y="385"/>
                  </a:cxn>
                  <a:cxn ang="0">
                    <a:pos x="387" y="390"/>
                  </a:cxn>
                  <a:cxn ang="0">
                    <a:pos x="427" y="357"/>
                  </a:cxn>
                  <a:cxn ang="0">
                    <a:pos x="468" y="328"/>
                  </a:cxn>
                  <a:cxn ang="0">
                    <a:pos x="512" y="302"/>
                  </a:cxn>
                  <a:cxn ang="0">
                    <a:pos x="556" y="278"/>
                  </a:cxn>
                  <a:cxn ang="0">
                    <a:pos x="495" y="228"/>
                  </a:cxn>
                  <a:cxn ang="0">
                    <a:pos x="432" y="183"/>
                  </a:cxn>
                  <a:cxn ang="0">
                    <a:pos x="364" y="144"/>
                  </a:cxn>
                  <a:cxn ang="0">
                    <a:pos x="293" y="110"/>
                  </a:cxn>
                  <a:cxn ang="0">
                    <a:pos x="293" y="110"/>
                  </a:cxn>
                  <a:cxn ang="0">
                    <a:pos x="238" y="53"/>
                  </a:cxn>
                  <a:cxn ang="0">
                    <a:pos x="179" y="0"/>
                  </a:cxn>
                </a:cxnLst>
                <a:rect l="0" t="0" r="r" b="b"/>
                <a:pathLst>
                  <a:path w="586" h="390">
                    <a:moveTo>
                      <a:pt x="407" y="0"/>
                    </a:moveTo>
                    <a:lnTo>
                      <a:pt x="377" y="26"/>
                    </a:lnTo>
                    <a:lnTo>
                      <a:pt x="349" y="53"/>
                    </a:lnTo>
                    <a:lnTo>
                      <a:pt x="320" y="81"/>
                    </a:lnTo>
                    <a:lnTo>
                      <a:pt x="293" y="110"/>
                    </a:lnTo>
                    <a:lnTo>
                      <a:pt x="328" y="96"/>
                    </a:lnTo>
                    <a:lnTo>
                      <a:pt x="364" y="84"/>
                    </a:lnTo>
                    <a:lnTo>
                      <a:pt x="399" y="73"/>
                    </a:lnTo>
                    <a:lnTo>
                      <a:pt x="436" y="64"/>
                    </a:lnTo>
                    <a:lnTo>
                      <a:pt x="474" y="56"/>
                    </a:lnTo>
                    <a:lnTo>
                      <a:pt x="511" y="50"/>
                    </a:lnTo>
                    <a:lnTo>
                      <a:pt x="548" y="44"/>
                    </a:lnTo>
                    <a:lnTo>
                      <a:pt x="586" y="41"/>
                    </a:lnTo>
                    <a:lnTo>
                      <a:pt x="565" y="35"/>
                    </a:lnTo>
                    <a:lnTo>
                      <a:pt x="543" y="28"/>
                    </a:lnTo>
                    <a:lnTo>
                      <a:pt x="521" y="22"/>
                    </a:lnTo>
                    <a:lnTo>
                      <a:pt x="499" y="16"/>
                    </a:lnTo>
                    <a:lnTo>
                      <a:pt x="476" y="11"/>
                    </a:lnTo>
                    <a:lnTo>
                      <a:pt x="453" y="7"/>
                    </a:lnTo>
                    <a:lnTo>
                      <a:pt x="430" y="3"/>
                    </a:lnTo>
                    <a:lnTo>
                      <a:pt x="407" y="0"/>
                    </a:lnTo>
                    <a:close/>
                    <a:moveTo>
                      <a:pt x="179" y="0"/>
                    </a:moveTo>
                    <a:lnTo>
                      <a:pt x="156" y="3"/>
                    </a:lnTo>
                    <a:lnTo>
                      <a:pt x="134" y="7"/>
                    </a:lnTo>
                    <a:lnTo>
                      <a:pt x="111" y="11"/>
                    </a:lnTo>
                    <a:lnTo>
                      <a:pt x="88" y="16"/>
                    </a:lnTo>
                    <a:lnTo>
                      <a:pt x="66" y="22"/>
                    </a:lnTo>
                    <a:lnTo>
                      <a:pt x="43" y="27"/>
                    </a:lnTo>
                    <a:lnTo>
                      <a:pt x="21" y="35"/>
                    </a:lnTo>
                    <a:lnTo>
                      <a:pt x="0" y="41"/>
                    </a:lnTo>
                    <a:lnTo>
                      <a:pt x="38" y="44"/>
                    </a:lnTo>
                    <a:lnTo>
                      <a:pt x="75" y="50"/>
                    </a:lnTo>
                    <a:lnTo>
                      <a:pt x="113" y="56"/>
                    </a:lnTo>
                    <a:lnTo>
                      <a:pt x="150" y="64"/>
                    </a:lnTo>
                    <a:lnTo>
                      <a:pt x="187" y="73"/>
                    </a:lnTo>
                    <a:lnTo>
                      <a:pt x="222" y="84"/>
                    </a:lnTo>
                    <a:lnTo>
                      <a:pt x="258" y="96"/>
                    </a:lnTo>
                    <a:lnTo>
                      <a:pt x="293" y="110"/>
                    </a:lnTo>
                    <a:lnTo>
                      <a:pt x="258" y="126"/>
                    </a:lnTo>
                    <a:lnTo>
                      <a:pt x="222" y="144"/>
                    </a:lnTo>
                    <a:lnTo>
                      <a:pt x="189" y="162"/>
                    </a:lnTo>
                    <a:lnTo>
                      <a:pt x="155" y="183"/>
                    </a:lnTo>
                    <a:lnTo>
                      <a:pt x="123" y="204"/>
                    </a:lnTo>
                    <a:lnTo>
                      <a:pt x="90" y="228"/>
                    </a:lnTo>
                    <a:lnTo>
                      <a:pt x="60" y="252"/>
                    </a:lnTo>
                    <a:lnTo>
                      <a:pt x="31" y="278"/>
                    </a:lnTo>
                    <a:lnTo>
                      <a:pt x="53" y="289"/>
                    </a:lnTo>
                    <a:lnTo>
                      <a:pt x="75" y="302"/>
                    </a:lnTo>
                    <a:lnTo>
                      <a:pt x="97" y="315"/>
                    </a:lnTo>
                    <a:lnTo>
                      <a:pt x="117" y="328"/>
                    </a:lnTo>
                    <a:lnTo>
                      <a:pt x="139" y="343"/>
                    </a:lnTo>
                    <a:lnTo>
                      <a:pt x="160" y="357"/>
                    </a:lnTo>
                    <a:lnTo>
                      <a:pt x="179" y="374"/>
                    </a:lnTo>
                    <a:lnTo>
                      <a:pt x="200" y="390"/>
                    </a:lnTo>
                    <a:lnTo>
                      <a:pt x="222" y="387"/>
                    </a:lnTo>
                    <a:lnTo>
                      <a:pt x="246" y="385"/>
                    </a:lnTo>
                    <a:lnTo>
                      <a:pt x="270" y="384"/>
                    </a:lnTo>
                    <a:lnTo>
                      <a:pt x="293" y="383"/>
                    </a:lnTo>
                    <a:lnTo>
                      <a:pt x="317" y="384"/>
                    </a:lnTo>
                    <a:lnTo>
                      <a:pt x="341" y="385"/>
                    </a:lnTo>
                    <a:lnTo>
                      <a:pt x="364" y="387"/>
                    </a:lnTo>
                    <a:lnTo>
                      <a:pt x="387" y="390"/>
                    </a:lnTo>
                    <a:lnTo>
                      <a:pt x="407" y="374"/>
                    </a:lnTo>
                    <a:lnTo>
                      <a:pt x="427" y="357"/>
                    </a:lnTo>
                    <a:lnTo>
                      <a:pt x="448" y="343"/>
                    </a:lnTo>
                    <a:lnTo>
                      <a:pt x="468" y="328"/>
                    </a:lnTo>
                    <a:lnTo>
                      <a:pt x="490" y="315"/>
                    </a:lnTo>
                    <a:lnTo>
                      <a:pt x="512" y="302"/>
                    </a:lnTo>
                    <a:lnTo>
                      <a:pt x="533" y="289"/>
                    </a:lnTo>
                    <a:lnTo>
                      <a:pt x="556" y="278"/>
                    </a:lnTo>
                    <a:lnTo>
                      <a:pt x="526" y="252"/>
                    </a:lnTo>
                    <a:lnTo>
                      <a:pt x="495" y="228"/>
                    </a:lnTo>
                    <a:lnTo>
                      <a:pt x="464" y="204"/>
                    </a:lnTo>
                    <a:lnTo>
                      <a:pt x="432" y="183"/>
                    </a:lnTo>
                    <a:lnTo>
                      <a:pt x="398" y="163"/>
                    </a:lnTo>
                    <a:lnTo>
                      <a:pt x="364" y="144"/>
                    </a:lnTo>
                    <a:lnTo>
                      <a:pt x="329" y="126"/>
                    </a:lnTo>
                    <a:lnTo>
                      <a:pt x="293" y="110"/>
                    </a:lnTo>
                    <a:lnTo>
                      <a:pt x="293" y="110"/>
                    </a:lnTo>
                    <a:lnTo>
                      <a:pt x="293" y="110"/>
                    </a:lnTo>
                    <a:lnTo>
                      <a:pt x="266" y="81"/>
                    </a:lnTo>
                    <a:lnTo>
                      <a:pt x="238" y="53"/>
                    </a:lnTo>
                    <a:lnTo>
                      <a:pt x="209" y="26"/>
                    </a:lnTo>
                    <a:lnTo>
                      <a:pt x="179" y="0"/>
                    </a:lnTo>
                    <a:close/>
                  </a:path>
                </a:pathLst>
              </a:custGeom>
              <a:solidFill>
                <a:srgbClr val="0F4877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94" name="Freeform 22"/>
              <p:cNvSpPr>
                <a:spLocks noEditPoints="1"/>
              </p:cNvSpPr>
              <p:nvPr userDrawn="1"/>
            </p:nvSpPr>
            <p:spPr bwMode="auto">
              <a:xfrm>
                <a:off x="4863" y="3374"/>
                <a:ext cx="165" cy="121"/>
              </a:xfrm>
              <a:custGeom>
                <a:avLst/>
                <a:gdLst/>
                <a:ahLst/>
                <a:cxnLst>
                  <a:cxn ang="0">
                    <a:pos x="331" y="70"/>
                  </a:cxn>
                  <a:cxn ang="0">
                    <a:pos x="274" y="103"/>
                  </a:cxn>
                  <a:cxn ang="0">
                    <a:pos x="271" y="117"/>
                  </a:cxn>
                  <a:cxn ang="0">
                    <a:pos x="322" y="114"/>
                  </a:cxn>
                  <a:cxn ang="0">
                    <a:pos x="385" y="114"/>
                  </a:cxn>
                  <a:cxn ang="0">
                    <a:pos x="459" y="121"/>
                  </a:cxn>
                  <a:cxn ang="0">
                    <a:pos x="463" y="107"/>
                  </a:cxn>
                  <a:cxn ang="0">
                    <a:pos x="396" y="71"/>
                  </a:cxn>
                  <a:cxn ang="0">
                    <a:pos x="74" y="0"/>
                  </a:cxn>
                  <a:cxn ang="0">
                    <a:pos x="49" y="0"/>
                  </a:cxn>
                  <a:cxn ang="0">
                    <a:pos x="25" y="1"/>
                  </a:cxn>
                  <a:cxn ang="0">
                    <a:pos x="85" y="25"/>
                  </a:cxn>
                  <a:cxn ang="0">
                    <a:pos x="141" y="52"/>
                  </a:cxn>
                  <a:cxn ang="0">
                    <a:pos x="195" y="84"/>
                  </a:cxn>
                  <a:cxn ang="0">
                    <a:pos x="246" y="120"/>
                  </a:cxn>
                  <a:cxn ang="0">
                    <a:pos x="182" y="132"/>
                  </a:cxn>
                  <a:cxn ang="0">
                    <a:pos x="119" y="148"/>
                  </a:cxn>
                  <a:cxn ang="0">
                    <a:pos x="58" y="171"/>
                  </a:cxn>
                  <a:cxn ang="0">
                    <a:pos x="0" y="198"/>
                  </a:cxn>
                  <a:cxn ang="0">
                    <a:pos x="30" y="227"/>
                  </a:cxn>
                  <a:cxn ang="0">
                    <a:pos x="58" y="257"/>
                  </a:cxn>
                  <a:cxn ang="0">
                    <a:pos x="85" y="289"/>
                  </a:cxn>
                  <a:cxn ang="0">
                    <a:pos x="110" y="323"/>
                  </a:cxn>
                  <a:cxn ang="0">
                    <a:pos x="149" y="329"/>
                  </a:cxn>
                  <a:cxn ang="0">
                    <a:pos x="186" y="339"/>
                  </a:cxn>
                  <a:cxn ang="0">
                    <a:pos x="224" y="350"/>
                  </a:cxn>
                  <a:cxn ang="0">
                    <a:pos x="261" y="364"/>
                  </a:cxn>
                  <a:cxn ang="0">
                    <a:pos x="300" y="347"/>
                  </a:cxn>
                  <a:cxn ang="0">
                    <a:pos x="339" y="333"/>
                  </a:cxn>
                  <a:cxn ang="0">
                    <a:pos x="379" y="320"/>
                  </a:cxn>
                  <a:cxn ang="0">
                    <a:pos x="420" y="310"/>
                  </a:cxn>
                  <a:cxn ang="0">
                    <a:pos x="382" y="257"/>
                  </a:cxn>
                  <a:cxn ang="0">
                    <a:pos x="341" y="207"/>
                  </a:cxn>
                  <a:cxn ang="0">
                    <a:pos x="294" y="162"/>
                  </a:cxn>
                  <a:cxn ang="0">
                    <a:pos x="246" y="120"/>
                  </a:cxn>
                  <a:cxn ang="0">
                    <a:pos x="213" y="62"/>
                  </a:cxn>
                  <a:cxn ang="0">
                    <a:pos x="178" y="8"/>
                  </a:cxn>
                  <a:cxn ang="0">
                    <a:pos x="126" y="2"/>
                  </a:cxn>
                  <a:cxn ang="0">
                    <a:pos x="74" y="0"/>
                  </a:cxn>
                </a:cxnLst>
                <a:rect l="0" t="0" r="r" b="b"/>
                <a:pathLst>
                  <a:path w="495" h="364">
                    <a:moveTo>
                      <a:pt x="360" y="56"/>
                    </a:moveTo>
                    <a:lnTo>
                      <a:pt x="331" y="70"/>
                    </a:lnTo>
                    <a:lnTo>
                      <a:pt x="302" y="85"/>
                    </a:lnTo>
                    <a:lnTo>
                      <a:pt x="274" y="103"/>
                    </a:lnTo>
                    <a:lnTo>
                      <a:pt x="246" y="120"/>
                    </a:lnTo>
                    <a:lnTo>
                      <a:pt x="271" y="117"/>
                    </a:lnTo>
                    <a:lnTo>
                      <a:pt x="297" y="115"/>
                    </a:lnTo>
                    <a:lnTo>
                      <a:pt x="322" y="114"/>
                    </a:lnTo>
                    <a:lnTo>
                      <a:pt x="347" y="114"/>
                    </a:lnTo>
                    <a:lnTo>
                      <a:pt x="385" y="114"/>
                    </a:lnTo>
                    <a:lnTo>
                      <a:pt x="422" y="117"/>
                    </a:lnTo>
                    <a:lnTo>
                      <a:pt x="459" y="121"/>
                    </a:lnTo>
                    <a:lnTo>
                      <a:pt x="495" y="128"/>
                    </a:lnTo>
                    <a:lnTo>
                      <a:pt x="463" y="107"/>
                    </a:lnTo>
                    <a:lnTo>
                      <a:pt x="430" y="89"/>
                    </a:lnTo>
                    <a:lnTo>
                      <a:pt x="396" y="71"/>
                    </a:lnTo>
                    <a:lnTo>
                      <a:pt x="360" y="56"/>
                    </a:lnTo>
                    <a:close/>
                    <a:moveTo>
                      <a:pt x="74" y="0"/>
                    </a:moveTo>
                    <a:lnTo>
                      <a:pt x="62" y="0"/>
                    </a:lnTo>
                    <a:lnTo>
                      <a:pt x="49" y="0"/>
                    </a:lnTo>
                    <a:lnTo>
                      <a:pt x="37" y="1"/>
                    </a:lnTo>
                    <a:lnTo>
                      <a:pt x="25" y="1"/>
                    </a:lnTo>
                    <a:lnTo>
                      <a:pt x="56" y="12"/>
                    </a:lnTo>
                    <a:lnTo>
                      <a:pt x="85" y="25"/>
                    </a:lnTo>
                    <a:lnTo>
                      <a:pt x="113" y="38"/>
                    </a:lnTo>
                    <a:lnTo>
                      <a:pt x="141" y="52"/>
                    </a:lnTo>
                    <a:lnTo>
                      <a:pt x="168" y="67"/>
                    </a:lnTo>
                    <a:lnTo>
                      <a:pt x="195" y="84"/>
                    </a:lnTo>
                    <a:lnTo>
                      <a:pt x="220" y="102"/>
                    </a:lnTo>
                    <a:lnTo>
                      <a:pt x="246" y="120"/>
                    </a:lnTo>
                    <a:lnTo>
                      <a:pt x="213" y="125"/>
                    </a:lnTo>
                    <a:lnTo>
                      <a:pt x="182" y="132"/>
                    </a:lnTo>
                    <a:lnTo>
                      <a:pt x="151" y="139"/>
                    </a:lnTo>
                    <a:lnTo>
                      <a:pt x="119" y="148"/>
                    </a:lnTo>
                    <a:lnTo>
                      <a:pt x="88" y="159"/>
                    </a:lnTo>
                    <a:lnTo>
                      <a:pt x="58" y="171"/>
                    </a:lnTo>
                    <a:lnTo>
                      <a:pt x="29" y="184"/>
                    </a:lnTo>
                    <a:lnTo>
                      <a:pt x="0" y="198"/>
                    </a:lnTo>
                    <a:lnTo>
                      <a:pt x="15" y="212"/>
                    </a:lnTo>
                    <a:lnTo>
                      <a:pt x="30" y="227"/>
                    </a:lnTo>
                    <a:lnTo>
                      <a:pt x="44" y="242"/>
                    </a:lnTo>
                    <a:lnTo>
                      <a:pt x="58" y="257"/>
                    </a:lnTo>
                    <a:lnTo>
                      <a:pt x="72" y="273"/>
                    </a:lnTo>
                    <a:lnTo>
                      <a:pt x="85" y="289"/>
                    </a:lnTo>
                    <a:lnTo>
                      <a:pt x="98" y="306"/>
                    </a:lnTo>
                    <a:lnTo>
                      <a:pt x="110" y="323"/>
                    </a:lnTo>
                    <a:lnTo>
                      <a:pt x="129" y="326"/>
                    </a:lnTo>
                    <a:lnTo>
                      <a:pt x="149" y="329"/>
                    </a:lnTo>
                    <a:lnTo>
                      <a:pt x="168" y="334"/>
                    </a:lnTo>
                    <a:lnTo>
                      <a:pt x="186" y="339"/>
                    </a:lnTo>
                    <a:lnTo>
                      <a:pt x="206" y="345"/>
                    </a:lnTo>
                    <a:lnTo>
                      <a:pt x="224" y="350"/>
                    </a:lnTo>
                    <a:lnTo>
                      <a:pt x="243" y="356"/>
                    </a:lnTo>
                    <a:lnTo>
                      <a:pt x="261" y="364"/>
                    </a:lnTo>
                    <a:lnTo>
                      <a:pt x="280" y="355"/>
                    </a:lnTo>
                    <a:lnTo>
                      <a:pt x="300" y="347"/>
                    </a:lnTo>
                    <a:lnTo>
                      <a:pt x="319" y="339"/>
                    </a:lnTo>
                    <a:lnTo>
                      <a:pt x="339" y="333"/>
                    </a:lnTo>
                    <a:lnTo>
                      <a:pt x="359" y="326"/>
                    </a:lnTo>
                    <a:lnTo>
                      <a:pt x="379" y="320"/>
                    </a:lnTo>
                    <a:lnTo>
                      <a:pt x="399" y="314"/>
                    </a:lnTo>
                    <a:lnTo>
                      <a:pt x="420" y="310"/>
                    </a:lnTo>
                    <a:lnTo>
                      <a:pt x="401" y="283"/>
                    </a:lnTo>
                    <a:lnTo>
                      <a:pt x="382" y="257"/>
                    </a:lnTo>
                    <a:lnTo>
                      <a:pt x="361" y="232"/>
                    </a:lnTo>
                    <a:lnTo>
                      <a:pt x="341" y="207"/>
                    </a:lnTo>
                    <a:lnTo>
                      <a:pt x="318" y="184"/>
                    </a:lnTo>
                    <a:lnTo>
                      <a:pt x="294" y="162"/>
                    </a:lnTo>
                    <a:lnTo>
                      <a:pt x="271" y="140"/>
                    </a:lnTo>
                    <a:lnTo>
                      <a:pt x="246" y="120"/>
                    </a:lnTo>
                    <a:lnTo>
                      <a:pt x="230" y="91"/>
                    </a:lnTo>
                    <a:lnTo>
                      <a:pt x="213" y="62"/>
                    </a:lnTo>
                    <a:lnTo>
                      <a:pt x="196" y="35"/>
                    </a:lnTo>
                    <a:lnTo>
                      <a:pt x="178" y="8"/>
                    </a:lnTo>
                    <a:lnTo>
                      <a:pt x="152" y="4"/>
                    </a:lnTo>
                    <a:lnTo>
                      <a:pt x="126" y="2"/>
                    </a:lnTo>
                    <a:lnTo>
                      <a:pt x="100" y="0"/>
                    </a:lnTo>
                    <a:lnTo>
                      <a:pt x="74" y="0"/>
                    </a:lnTo>
                    <a:close/>
                  </a:path>
                </a:pathLst>
              </a:custGeom>
              <a:solidFill>
                <a:srgbClr val="0F4877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95" name="Freeform 23"/>
              <p:cNvSpPr>
                <a:spLocks noEditPoints="1"/>
              </p:cNvSpPr>
              <p:nvPr userDrawn="1"/>
            </p:nvSpPr>
            <p:spPr bwMode="auto">
              <a:xfrm>
                <a:off x="4966" y="3514"/>
                <a:ext cx="137" cy="114"/>
              </a:xfrm>
              <a:custGeom>
                <a:avLst/>
                <a:gdLst/>
                <a:ahLst/>
                <a:cxnLst>
                  <a:cxn ang="0">
                    <a:pos x="99" y="138"/>
                  </a:cxn>
                  <a:cxn ang="0">
                    <a:pos x="32" y="146"/>
                  </a:cxn>
                  <a:cxn ang="0">
                    <a:pos x="17" y="182"/>
                  </a:cxn>
                  <a:cxn ang="0">
                    <a:pos x="48" y="244"/>
                  </a:cxn>
                  <a:cxn ang="0">
                    <a:pos x="75" y="283"/>
                  </a:cxn>
                  <a:cxn ang="0">
                    <a:pos x="104" y="297"/>
                  </a:cxn>
                  <a:cxn ang="0">
                    <a:pos x="132" y="313"/>
                  </a:cxn>
                  <a:cxn ang="0">
                    <a:pos x="159" y="332"/>
                  </a:cxn>
                  <a:cxn ang="0">
                    <a:pos x="199" y="336"/>
                  </a:cxn>
                  <a:cxn ang="0">
                    <a:pos x="253" y="332"/>
                  </a:cxn>
                  <a:cxn ang="0">
                    <a:pos x="296" y="332"/>
                  </a:cxn>
                  <a:cxn ang="0">
                    <a:pos x="302" y="307"/>
                  </a:cxn>
                  <a:cxn ang="0">
                    <a:pos x="281" y="257"/>
                  </a:cxn>
                  <a:cxn ang="0">
                    <a:pos x="257" y="210"/>
                  </a:cxn>
                  <a:cxn ang="0">
                    <a:pos x="229" y="164"/>
                  </a:cxn>
                  <a:cxn ang="0">
                    <a:pos x="212" y="143"/>
                  </a:cxn>
                  <a:cxn ang="0">
                    <a:pos x="193" y="141"/>
                  </a:cxn>
                  <a:cxn ang="0">
                    <a:pos x="153" y="137"/>
                  </a:cxn>
                  <a:cxn ang="0">
                    <a:pos x="318" y="116"/>
                  </a:cxn>
                  <a:cxn ang="0">
                    <a:pos x="265" y="128"/>
                  </a:cxn>
                  <a:cxn ang="0">
                    <a:pos x="212" y="143"/>
                  </a:cxn>
                  <a:cxn ang="0">
                    <a:pos x="263" y="151"/>
                  </a:cxn>
                  <a:cxn ang="0">
                    <a:pos x="314" y="164"/>
                  </a:cxn>
                  <a:cxn ang="0">
                    <a:pos x="362" y="181"/>
                  </a:cxn>
                  <a:cxn ang="0">
                    <a:pos x="411" y="202"/>
                  </a:cxn>
                  <a:cxn ang="0">
                    <a:pos x="367" y="157"/>
                  </a:cxn>
                  <a:cxn ang="0">
                    <a:pos x="318" y="116"/>
                  </a:cxn>
                  <a:cxn ang="0">
                    <a:pos x="84" y="15"/>
                  </a:cxn>
                  <a:cxn ang="0">
                    <a:pos x="124" y="48"/>
                  </a:cxn>
                  <a:cxn ang="0">
                    <a:pos x="162" y="83"/>
                  </a:cxn>
                  <a:cxn ang="0">
                    <a:pos x="196" y="122"/>
                  </a:cxn>
                  <a:cxn ang="0">
                    <a:pos x="206" y="116"/>
                  </a:cxn>
                  <a:cxn ang="0">
                    <a:pos x="192" y="64"/>
                  </a:cxn>
                  <a:cxn ang="0">
                    <a:pos x="153" y="26"/>
                  </a:cxn>
                  <a:cxn ang="0">
                    <a:pos x="92" y="8"/>
                  </a:cxn>
                </a:cxnLst>
                <a:rect l="0" t="0" r="r" b="b"/>
                <a:pathLst>
                  <a:path w="411" h="340">
                    <a:moveTo>
                      <a:pt x="132" y="137"/>
                    </a:moveTo>
                    <a:lnTo>
                      <a:pt x="99" y="138"/>
                    </a:lnTo>
                    <a:lnTo>
                      <a:pt x="65" y="141"/>
                    </a:lnTo>
                    <a:lnTo>
                      <a:pt x="32" y="146"/>
                    </a:lnTo>
                    <a:lnTo>
                      <a:pt x="0" y="151"/>
                    </a:lnTo>
                    <a:lnTo>
                      <a:pt x="17" y="182"/>
                    </a:lnTo>
                    <a:lnTo>
                      <a:pt x="33" y="212"/>
                    </a:lnTo>
                    <a:lnTo>
                      <a:pt x="48" y="244"/>
                    </a:lnTo>
                    <a:lnTo>
                      <a:pt x="61" y="277"/>
                    </a:lnTo>
                    <a:lnTo>
                      <a:pt x="75" y="283"/>
                    </a:lnTo>
                    <a:lnTo>
                      <a:pt x="90" y="290"/>
                    </a:lnTo>
                    <a:lnTo>
                      <a:pt x="104" y="297"/>
                    </a:lnTo>
                    <a:lnTo>
                      <a:pt x="118" y="305"/>
                    </a:lnTo>
                    <a:lnTo>
                      <a:pt x="132" y="313"/>
                    </a:lnTo>
                    <a:lnTo>
                      <a:pt x="146" y="322"/>
                    </a:lnTo>
                    <a:lnTo>
                      <a:pt x="159" y="332"/>
                    </a:lnTo>
                    <a:lnTo>
                      <a:pt x="172" y="340"/>
                    </a:lnTo>
                    <a:lnTo>
                      <a:pt x="199" y="336"/>
                    </a:lnTo>
                    <a:lnTo>
                      <a:pt x="226" y="334"/>
                    </a:lnTo>
                    <a:lnTo>
                      <a:pt x="253" y="332"/>
                    </a:lnTo>
                    <a:lnTo>
                      <a:pt x="281" y="332"/>
                    </a:lnTo>
                    <a:lnTo>
                      <a:pt x="296" y="332"/>
                    </a:lnTo>
                    <a:lnTo>
                      <a:pt x="311" y="332"/>
                    </a:lnTo>
                    <a:lnTo>
                      <a:pt x="302" y="307"/>
                    </a:lnTo>
                    <a:lnTo>
                      <a:pt x="292" y="282"/>
                    </a:lnTo>
                    <a:lnTo>
                      <a:pt x="281" y="257"/>
                    </a:lnTo>
                    <a:lnTo>
                      <a:pt x="270" y="233"/>
                    </a:lnTo>
                    <a:lnTo>
                      <a:pt x="257" y="210"/>
                    </a:lnTo>
                    <a:lnTo>
                      <a:pt x="243" y="187"/>
                    </a:lnTo>
                    <a:lnTo>
                      <a:pt x="229" y="164"/>
                    </a:lnTo>
                    <a:lnTo>
                      <a:pt x="212" y="143"/>
                    </a:lnTo>
                    <a:lnTo>
                      <a:pt x="212" y="143"/>
                    </a:lnTo>
                    <a:lnTo>
                      <a:pt x="212" y="143"/>
                    </a:lnTo>
                    <a:lnTo>
                      <a:pt x="193" y="141"/>
                    </a:lnTo>
                    <a:lnTo>
                      <a:pt x="172" y="138"/>
                    </a:lnTo>
                    <a:lnTo>
                      <a:pt x="153" y="137"/>
                    </a:lnTo>
                    <a:lnTo>
                      <a:pt x="132" y="137"/>
                    </a:lnTo>
                    <a:close/>
                    <a:moveTo>
                      <a:pt x="318" y="116"/>
                    </a:moveTo>
                    <a:lnTo>
                      <a:pt x="291" y="121"/>
                    </a:lnTo>
                    <a:lnTo>
                      <a:pt x="265" y="128"/>
                    </a:lnTo>
                    <a:lnTo>
                      <a:pt x="238" y="134"/>
                    </a:lnTo>
                    <a:lnTo>
                      <a:pt x="212" y="143"/>
                    </a:lnTo>
                    <a:lnTo>
                      <a:pt x="238" y="146"/>
                    </a:lnTo>
                    <a:lnTo>
                      <a:pt x="263" y="151"/>
                    </a:lnTo>
                    <a:lnTo>
                      <a:pt x="289" y="157"/>
                    </a:lnTo>
                    <a:lnTo>
                      <a:pt x="314" y="164"/>
                    </a:lnTo>
                    <a:lnTo>
                      <a:pt x="339" y="172"/>
                    </a:lnTo>
                    <a:lnTo>
                      <a:pt x="362" y="181"/>
                    </a:lnTo>
                    <a:lnTo>
                      <a:pt x="387" y="191"/>
                    </a:lnTo>
                    <a:lnTo>
                      <a:pt x="411" y="202"/>
                    </a:lnTo>
                    <a:lnTo>
                      <a:pt x="389" y="179"/>
                    </a:lnTo>
                    <a:lnTo>
                      <a:pt x="367" y="157"/>
                    </a:lnTo>
                    <a:lnTo>
                      <a:pt x="343" y="136"/>
                    </a:lnTo>
                    <a:lnTo>
                      <a:pt x="318" y="116"/>
                    </a:lnTo>
                    <a:close/>
                    <a:moveTo>
                      <a:pt x="62" y="0"/>
                    </a:moveTo>
                    <a:lnTo>
                      <a:pt x="84" y="15"/>
                    </a:lnTo>
                    <a:lnTo>
                      <a:pt x="104" y="32"/>
                    </a:lnTo>
                    <a:lnTo>
                      <a:pt x="124" y="48"/>
                    </a:lnTo>
                    <a:lnTo>
                      <a:pt x="143" y="66"/>
                    </a:lnTo>
                    <a:lnTo>
                      <a:pt x="162" y="83"/>
                    </a:lnTo>
                    <a:lnTo>
                      <a:pt x="180" y="103"/>
                    </a:lnTo>
                    <a:lnTo>
                      <a:pt x="196" y="122"/>
                    </a:lnTo>
                    <a:lnTo>
                      <a:pt x="212" y="143"/>
                    </a:lnTo>
                    <a:lnTo>
                      <a:pt x="206" y="116"/>
                    </a:lnTo>
                    <a:lnTo>
                      <a:pt x="199" y="90"/>
                    </a:lnTo>
                    <a:lnTo>
                      <a:pt x="192" y="64"/>
                    </a:lnTo>
                    <a:lnTo>
                      <a:pt x="183" y="38"/>
                    </a:lnTo>
                    <a:lnTo>
                      <a:pt x="153" y="26"/>
                    </a:lnTo>
                    <a:lnTo>
                      <a:pt x="123" y="16"/>
                    </a:lnTo>
                    <a:lnTo>
                      <a:pt x="92" y="8"/>
                    </a:lnTo>
                    <a:lnTo>
                      <a:pt x="62" y="0"/>
                    </a:lnTo>
                    <a:close/>
                  </a:path>
                </a:pathLst>
              </a:custGeom>
              <a:solidFill>
                <a:srgbClr val="0F4877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96" name="Freeform 24"/>
              <p:cNvSpPr>
                <a:spLocks noEditPoints="1"/>
              </p:cNvSpPr>
              <p:nvPr userDrawn="1"/>
            </p:nvSpPr>
            <p:spPr bwMode="auto">
              <a:xfrm>
                <a:off x="5022" y="3652"/>
                <a:ext cx="106" cy="106"/>
              </a:xfrm>
              <a:custGeom>
                <a:avLst/>
                <a:gdLst/>
                <a:ahLst/>
                <a:cxnLst>
                  <a:cxn ang="0">
                    <a:pos x="200" y="145"/>
                  </a:cxn>
                  <a:cxn ang="0">
                    <a:pos x="181" y="145"/>
                  </a:cxn>
                  <a:cxn ang="0">
                    <a:pos x="192" y="154"/>
                  </a:cxn>
                  <a:cxn ang="0">
                    <a:pos x="230" y="173"/>
                  </a:cxn>
                  <a:cxn ang="0">
                    <a:pos x="267" y="196"/>
                  </a:cxn>
                  <a:cxn ang="0">
                    <a:pos x="301" y="222"/>
                  </a:cxn>
                  <a:cxn ang="0">
                    <a:pos x="307" y="213"/>
                  </a:cxn>
                  <a:cxn ang="0">
                    <a:pos x="279" y="169"/>
                  </a:cxn>
                  <a:cxn ang="0">
                    <a:pos x="249" y="146"/>
                  </a:cxn>
                  <a:cxn ang="0">
                    <a:pos x="222" y="145"/>
                  </a:cxn>
                  <a:cxn ang="0">
                    <a:pos x="82" y="0"/>
                  </a:cxn>
                  <a:cxn ang="0">
                    <a:pos x="110" y="34"/>
                  </a:cxn>
                  <a:cxn ang="0">
                    <a:pos x="134" y="70"/>
                  </a:cxn>
                  <a:cxn ang="0">
                    <a:pos x="154" y="106"/>
                  </a:cxn>
                  <a:cxn ang="0">
                    <a:pos x="173" y="145"/>
                  </a:cxn>
                  <a:cxn ang="0">
                    <a:pos x="131" y="131"/>
                  </a:cxn>
                  <a:cxn ang="0">
                    <a:pos x="87" y="119"/>
                  </a:cxn>
                  <a:cxn ang="0">
                    <a:pos x="44" y="112"/>
                  </a:cxn>
                  <a:cxn ang="0">
                    <a:pos x="0" y="107"/>
                  </a:cxn>
                  <a:cxn ang="0">
                    <a:pos x="14" y="164"/>
                  </a:cxn>
                  <a:cxn ang="0">
                    <a:pos x="23" y="220"/>
                  </a:cxn>
                  <a:cxn ang="0">
                    <a:pos x="43" y="237"/>
                  </a:cxn>
                  <a:cxn ang="0">
                    <a:pos x="63" y="255"/>
                  </a:cxn>
                  <a:cxn ang="0">
                    <a:pos x="81" y="276"/>
                  </a:cxn>
                  <a:cxn ang="0">
                    <a:pos x="98" y="296"/>
                  </a:cxn>
                  <a:cxn ang="0">
                    <a:pos x="156" y="304"/>
                  </a:cxn>
                  <a:cxn ang="0">
                    <a:pos x="211" y="319"/>
                  </a:cxn>
                  <a:cxn ang="0">
                    <a:pos x="207" y="274"/>
                  </a:cxn>
                  <a:cxn ang="0">
                    <a:pos x="199" y="231"/>
                  </a:cxn>
                  <a:cxn ang="0">
                    <a:pos x="188" y="187"/>
                  </a:cxn>
                  <a:cxn ang="0">
                    <a:pos x="173" y="145"/>
                  </a:cxn>
                  <a:cxn ang="0">
                    <a:pos x="174" y="124"/>
                  </a:cxn>
                  <a:cxn ang="0">
                    <a:pos x="173" y="78"/>
                  </a:cxn>
                  <a:cxn ang="0">
                    <a:pos x="150" y="41"/>
                  </a:cxn>
                  <a:cxn ang="0">
                    <a:pos x="106" y="12"/>
                  </a:cxn>
                </a:cxnLst>
                <a:rect l="0" t="0" r="r" b="b"/>
                <a:pathLst>
                  <a:path w="319" h="319">
                    <a:moveTo>
                      <a:pt x="208" y="145"/>
                    </a:moveTo>
                    <a:lnTo>
                      <a:pt x="200" y="145"/>
                    </a:lnTo>
                    <a:lnTo>
                      <a:pt x="191" y="145"/>
                    </a:lnTo>
                    <a:lnTo>
                      <a:pt x="181" y="145"/>
                    </a:lnTo>
                    <a:lnTo>
                      <a:pt x="173" y="146"/>
                    </a:lnTo>
                    <a:lnTo>
                      <a:pt x="192" y="154"/>
                    </a:lnTo>
                    <a:lnTo>
                      <a:pt x="212" y="164"/>
                    </a:lnTo>
                    <a:lnTo>
                      <a:pt x="230" y="173"/>
                    </a:lnTo>
                    <a:lnTo>
                      <a:pt x="249" y="184"/>
                    </a:lnTo>
                    <a:lnTo>
                      <a:pt x="267" y="196"/>
                    </a:lnTo>
                    <a:lnTo>
                      <a:pt x="285" y="209"/>
                    </a:lnTo>
                    <a:lnTo>
                      <a:pt x="301" y="222"/>
                    </a:lnTo>
                    <a:lnTo>
                      <a:pt x="319" y="236"/>
                    </a:lnTo>
                    <a:lnTo>
                      <a:pt x="307" y="213"/>
                    </a:lnTo>
                    <a:lnTo>
                      <a:pt x="293" y="191"/>
                    </a:lnTo>
                    <a:lnTo>
                      <a:pt x="279" y="169"/>
                    </a:lnTo>
                    <a:lnTo>
                      <a:pt x="262" y="147"/>
                    </a:lnTo>
                    <a:lnTo>
                      <a:pt x="249" y="146"/>
                    </a:lnTo>
                    <a:lnTo>
                      <a:pt x="235" y="145"/>
                    </a:lnTo>
                    <a:lnTo>
                      <a:pt x="222" y="145"/>
                    </a:lnTo>
                    <a:lnTo>
                      <a:pt x="208" y="145"/>
                    </a:lnTo>
                    <a:close/>
                    <a:moveTo>
                      <a:pt x="82" y="0"/>
                    </a:moveTo>
                    <a:lnTo>
                      <a:pt x="96" y="17"/>
                    </a:lnTo>
                    <a:lnTo>
                      <a:pt x="110" y="34"/>
                    </a:lnTo>
                    <a:lnTo>
                      <a:pt x="122" y="51"/>
                    </a:lnTo>
                    <a:lnTo>
                      <a:pt x="134" y="70"/>
                    </a:lnTo>
                    <a:lnTo>
                      <a:pt x="145" y="88"/>
                    </a:lnTo>
                    <a:lnTo>
                      <a:pt x="154" y="106"/>
                    </a:lnTo>
                    <a:lnTo>
                      <a:pt x="164" y="126"/>
                    </a:lnTo>
                    <a:lnTo>
                      <a:pt x="173" y="145"/>
                    </a:lnTo>
                    <a:lnTo>
                      <a:pt x="152" y="138"/>
                    </a:lnTo>
                    <a:lnTo>
                      <a:pt x="131" y="131"/>
                    </a:lnTo>
                    <a:lnTo>
                      <a:pt x="109" y="125"/>
                    </a:lnTo>
                    <a:lnTo>
                      <a:pt x="87" y="119"/>
                    </a:lnTo>
                    <a:lnTo>
                      <a:pt x="66" y="115"/>
                    </a:lnTo>
                    <a:lnTo>
                      <a:pt x="44" y="112"/>
                    </a:lnTo>
                    <a:lnTo>
                      <a:pt x="23" y="110"/>
                    </a:lnTo>
                    <a:lnTo>
                      <a:pt x="0" y="107"/>
                    </a:lnTo>
                    <a:lnTo>
                      <a:pt x="8" y="136"/>
                    </a:lnTo>
                    <a:lnTo>
                      <a:pt x="14" y="164"/>
                    </a:lnTo>
                    <a:lnTo>
                      <a:pt x="19" y="192"/>
                    </a:lnTo>
                    <a:lnTo>
                      <a:pt x="23" y="220"/>
                    </a:lnTo>
                    <a:lnTo>
                      <a:pt x="32" y="228"/>
                    </a:lnTo>
                    <a:lnTo>
                      <a:pt x="43" y="237"/>
                    </a:lnTo>
                    <a:lnTo>
                      <a:pt x="53" y="247"/>
                    </a:lnTo>
                    <a:lnTo>
                      <a:pt x="63" y="255"/>
                    </a:lnTo>
                    <a:lnTo>
                      <a:pt x="72" y="265"/>
                    </a:lnTo>
                    <a:lnTo>
                      <a:pt x="81" y="276"/>
                    </a:lnTo>
                    <a:lnTo>
                      <a:pt x="90" y="286"/>
                    </a:lnTo>
                    <a:lnTo>
                      <a:pt x="98" y="296"/>
                    </a:lnTo>
                    <a:lnTo>
                      <a:pt x="127" y="300"/>
                    </a:lnTo>
                    <a:lnTo>
                      <a:pt x="156" y="304"/>
                    </a:lnTo>
                    <a:lnTo>
                      <a:pt x="184" y="310"/>
                    </a:lnTo>
                    <a:lnTo>
                      <a:pt x="211" y="319"/>
                    </a:lnTo>
                    <a:lnTo>
                      <a:pt x="210" y="296"/>
                    </a:lnTo>
                    <a:lnTo>
                      <a:pt x="207" y="274"/>
                    </a:lnTo>
                    <a:lnTo>
                      <a:pt x="203" y="252"/>
                    </a:lnTo>
                    <a:lnTo>
                      <a:pt x="199" y="231"/>
                    </a:lnTo>
                    <a:lnTo>
                      <a:pt x="193" y="209"/>
                    </a:lnTo>
                    <a:lnTo>
                      <a:pt x="188" y="187"/>
                    </a:lnTo>
                    <a:lnTo>
                      <a:pt x="180" y="167"/>
                    </a:lnTo>
                    <a:lnTo>
                      <a:pt x="173" y="145"/>
                    </a:lnTo>
                    <a:lnTo>
                      <a:pt x="173" y="145"/>
                    </a:lnTo>
                    <a:lnTo>
                      <a:pt x="174" y="124"/>
                    </a:lnTo>
                    <a:lnTo>
                      <a:pt x="174" y="101"/>
                    </a:lnTo>
                    <a:lnTo>
                      <a:pt x="173" y="78"/>
                    </a:lnTo>
                    <a:lnTo>
                      <a:pt x="172" y="56"/>
                    </a:lnTo>
                    <a:lnTo>
                      <a:pt x="150" y="41"/>
                    </a:lnTo>
                    <a:lnTo>
                      <a:pt x="127" y="25"/>
                    </a:lnTo>
                    <a:lnTo>
                      <a:pt x="106" y="12"/>
                    </a:lnTo>
                    <a:lnTo>
                      <a:pt x="82" y="0"/>
                    </a:lnTo>
                    <a:close/>
                  </a:path>
                </a:pathLst>
              </a:custGeom>
              <a:solidFill>
                <a:srgbClr val="0F4877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97" name="Freeform 25"/>
              <p:cNvSpPr>
                <a:spLocks noEditPoints="1"/>
              </p:cNvSpPr>
              <p:nvPr userDrawn="1"/>
            </p:nvSpPr>
            <p:spPr bwMode="auto">
              <a:xfrm>
                <a:off x="5046" y="3297"/>
                <a:ext cx="200" cy="166"/>
              </a:xfrm>
              <a:custGeom>
                <a:avLst/>
                <a:gdLst/>
                <a:ahLst/>
                <a:cxnLst>
                  <a:cxn ang="0">
                    <a:pos x="426" y="175"/>
                  </a:cxn>
                  <a:cxn ang="0">
                    <a:pos x="349" y="195"/>
                  </a:cxn>
                  <a:cxn ang="0">
                    <a:pos x="311" y="206"/>
                  </a:cxn>
                  <a:cxn ang="0">
                    <a:pos x="311" y="206"/>
                  </a:cxn>
                  <a:cxn ang="0">
                    <a:pos x="282" y="203"/>
                  </a:cxn>
                  <a:cxn ang="0">
                    <a:pos x="225" y="200"/>
                  </a:cxn>
                  <a:cxn ang="0">
                    <a:pos x="171" y="200"/>
                  </a:cxn>
                  <a:cxn ang="0">
                    <a:pos x="122" y="202"/>
                  </a:cxn>
                  <a:cxn ang="0">
                    <a:pos x="73" y="208"/>
                  </a:cxn>
                  <a:cxn ang="0">
                    <a:pos x="24" y="215"/>
                  </a:cxn>
                  <a:cxn ang="0">
                    <a:pos x="13" y="242"/>
                  </a:cxn>
                  <a:cxn ang="0">
                    <a:pos x="38" y="285"/>
                  </a:cxn>
                  <a:cxn ang="0">
                    <a:pos x="61" y="331"/>
                  </a:cxn>
                  <a:cxn ang="0">
                    <a:pos x="81" y="378"/>
                  </a:cxn>
                  <a:cxn ang="0">
                    <a:pos x="112" y="411"/>
                  </a:cxn>
                  <a:cxn ang="0">
                    <a:pos x="154" y="432"/>
                  </a:cxn>
                  <a:cxn ang="0">
                    <a:pos x="195" y="456"/>
                  </a:cxn>
                  <a:cxn ang="0">
                    <a:pos x="235" y="482"/>
                  </a:cxn>
                  <a:cxn ang="0">
                    <a:pos x="293" y="489"/>
                  </a:cxn>
                  <a:cxn ang="0">
                    <a:pos x="372" y="483"/>
                  </a:cxn>
                  <a:cxn ang="0">
                    <a:pos x="423" y="482"/>
                  </a:cxn>
                  <a:cxn ang="0">
                    <a:pos x="444" y="482"/>
                  </a:cxn>
                  <a:cxn ang="0">
                    <a:pos x="442" y="446"/>
                  </a:cxn>
                  <a:cxn ang="0">
                    <a:pos x="412" y="374"/>
                  </a:cxn>
                  <a:cxn ang="0">
                    <a:pos x="376" y="305"/>
                  </a:cxn>
                  <a:cxn ang="0">
                    <a:pos x="334" y="239"/>
                  </a:cxn>
                  <a:cxn ang="0">
                    <a:pos x="348" y="212"/>
                  </a:cxn>
                  <a:cxn ang="0">
                    <a:pos x="423" y="228"/>
                  </a:cxn>
                  <a:cxn ang="0">
                    <a:pos x="495" y="250"/>
                  </a:cxn>
                  <a:cxn ang="0">
                    <a:pos x="565" y="278"/>
                  </a:cxn>
                  <a:cxn ang="0">
                    <a:pos x="585" y="277"/>
                  </a:cxn>
                  <a:cxn ang="0">
                    <a:pos x="553" y="243"/>
                  </a:cxn>
                  <a:cxn ang="0">
                    <a:pos x="519" y="212"/>
                  </a:cxn>
                  <a:cxn ang="0">
                    <a:pos x="483" y="183"/>
                  </a:cxn>
                  <a:cxn ang="0">
                    <a:pos x="91" y="0"/>
                  </a:cxn>
                  <a:cxn ang="0">
                    <a:pos x="154" y="45"/>
                  </a:cxn>
                  <a:cxn ang="0">
                    <a:pos x="211" y="94"/>
                  </a:cxn>
                  <a:cxn ang="0">
                    <a:pos x="263" y="148"/>
                  </a:cxn>
                  <a:cxn ang="0">
                    <a:pos x="311" y="206"/>
                  </a:cxn>
                  <a:cxn ang="0">
                    <a:pos x="292" y="130"/>
                  </a:cxn>
                  <a:cxn ang="0">
                    <a:pos x="268" y="54"/>
                  </a:cxn>
                  <a:cxn ang="0">
                    <a:pos x="225" y="37"/>
                  </a:cxn>
                  <a:cxn ang="0">
                    <a:pos x="181" y="23"/>
                  </a:cxn>
                  <a:cxn ang="0">
                    <a:pos x="137" y="10"/>
                  </a:cxn>
                  <a:cxn ang="0">
                    <a:pos x="91" y="0"/>
                  </a:cxn>
                </a:cxnLst>
                <a:rect l="0" t="0" r="r" b="b"/>
                <a:pathLst>
                  <a:path w="600" h="496">
                    <a:moveTo>
                      <a:pt x="465" y="168"/>
                    </a:moveTo>
                    <a:lnTo>
                      <a:pt x="426" y="175"/>
                    </a:lnTo>
                    <a:lnTo>
                      <a:pt x="388" y="185"/>
                    </a:lnTo>
                    <a:lnTo>
                      <a:pt x="349" y="195"/>
                    </a:lnTo>
                    <a:lnTo>
                      <a:pt x="311" y="206"/>
                    </a:lnTo>
                    <a:lnTo>
                      <a:pt x="311" y="206"/>
                    </a:lnTo>
                    <a:lnTo>
                      <a:pt x="311" y="206"/>
                    </a:lnTo>
                    <a:lnTo>
                      <a:pt x="311" y="206"/>
                    </a:lnTo>
                    <a:lnTo>
                      <a:pt x="311" y="206"/>
                    </a:lnTo>
                    <a:lnTo>
                      <a:pt x="282" y="203"/>
                    </a:lnTo>
                    <a:lnTo>
                      <a:pt x="253" y="201"/>
                    </a:lnTo>
                    <a:lnTo>
                      <a:pt x="225" y="200"/>
                    </a:lnTo>
                    <a:lnTo>
                      <a:pt x="196" y="200"/>
                    </a:lnTo>
                    <a:lnTo>
                      <a:pt x="171" y="200"/>
                    </a:lnTo>
                    <a:lnTo>
                      <a:pt x="146" y="201"/>
                    </a:lnTo>
                    <a:lnTo>
                      <a:pt x="122" y="202"/>
                    </a:lnTo>
                    <a:lnTo>
                      <a:pt x="98" y="204"/>
                    </a:lnTo>
                    <a:lnTo>
                      <a:pt x="73" y="208"/>
                    </a:lnTo>
                    <a:lnTo>
                      <a:pt x="49" y="211"/>
                    </a:lnTo>
                    <a:lnTo>
                      <a:pt x="24" y="215"/>
                    </a:lnTo>
                    <a:lnTo>
                      <a:pt x="0" y="221"/>
                    </a:lnTo>
                    <a:lnTo>
                      <a:pt x="13" y="242"/>
                    </a:lnTo>
                    <a:lnTo>
                      <a:pt x="26" y="264"/>
                    </a:lnTo>
                    <a:lnTo>
                      <a:pt x="38" y="285"/>
                    </a:lnTo>
                    <a:lnTo>
                      <a:pt x="50" y="308"/>
                    </a:lnTo>
                    <a:lnTo>
                      <a:pt x="61" y="331"/>
                    </a:lnTo>
                    <a:lnTo>
                      <a:pt x="72" y="354"/>
                    </a:lnTo>
                    <a:lnTo>
                      <a:pt x="81" y="378"/>
                    </a:lnTo>
                    <a:lnTo>
                      <a:pt x="90" y="402"/>
                    </a:lnTo>
                    <a:lnTo>
                      <a:pt x="112" y="411"/>
                    </a:lnTo>
                    <a:lnTo>
                      <a:pt x="133" y="421"/>
                    </a:lnTo>
                    <a:lnTo>
                      <a:pt x="154" y="432"/>
                    </a:lnTo>
                    <a:lnTo>
                      <a:pt x="174" y="444"/>
                    </a:lnTo>
                    <a:lnTo>
                      <a:pt x="195" y="456"/>
                    </a:lnTo>
                    <a:lnTo>
                      <a:pt x="215" y="469"/>
                    </a:lnTo>
                    <a:lnTo>
                      <a:pt x="235" y="482"/>
                    </a:lnTo>
                    <a:lnTo>
                      <a:pt x="253" y="496"/>
                    </a:lnTo>
                    <a:lnTo>
                      <a:pt x="293" y="489"/>
                    </a:lnTo>
                    <a:lnTo>
                      <a:pt x="332" y="485"/>
                    </a:lnTo>
                    <a:lnTo>
                      <a:pt x="372" y="483"/>
                    </a:lnTo>
                    <a:lnTo>
                      <a:pt x="412" y="482"/>
                    </a:lnTo>
                    <a:lnTo>
                      <a:pt x="423" y="482"/>
                    </a:lnTo>
                    <a:lnTo>
                      <a:pt x="434" y="482"/>
                    </a:lnTo>
                    <a:lnTo>
                      <a:pt x="444" y="482"/>
                    </a:lnTo>
                    <a:lnTo>
                      <a:pt x="455" y="483"/>
                    </a:lnTo>
                    <a:lnTo>
                      <a:pt x="442" y="446"/>
                    </a:lnTo>
                    <a:lnTo>
                      <a:pt x="428" y="409"/>
                    </a:lnTo>
                    <a:lnTo>
                      <a:pt x="412" y="374"/>
                    </a:lnTo>
                    <a:lnTo>
                      <a:pt x="395" y="338"/>
                    </a:lnTo>
                    <a:lnTo>
                      <a:pt x="376" y="305"/>
                    </a:lnTo>
                    <a:lnTo>
                      <a:pt x="356" y="271"/>
                    </a:lnTo>
                    <a:lnTo>
                      <a:pt x="334" y="239"/>
                    </a:lnTo>
                    <a:lnTo>
                      <a:pt x="311" y="206"/>
                    </a:lnTo>
                    <a:lnTo>
                      <a:pt x="348" y="212"/>
                    </a:lnTo>
                    <a:lnTo>
                      <a:pt x="386" y="219"/>
                    </a:lnTo>
                    <a:lnTo>
                      <a:pt x="423" y="228"/>
                    </a:lnTo>
                    <a:lnTo>
                      <a:pt x="458" y="238"/>
                    </a:lnTo>
                    <a:lnTo>
                      <a:pt x="495" y="250"/>
                    </a:lnTo>
                    <a:lnTo>
                      <a:pt x="531" y="263"/>
                    </a:lnTo>
                    <a:lnTo>
                      <a:pt x="565" y="278"/>
                    </a:lnTo>
                    <a:lnTo>
                      <a:pt x="600" y="294"/>
                    </a:lnTo>
                    <a:lnTo>
                      <a:pt x="585" y="277"/>
                    </a:lnTo>
                    <a:lnTo>
                      <a:pt x="570" y="260"/>
                    </a:lnTo>
                    <a:lnTo>
                      <a:pt x="553" y="243"/>
                    </a:lnTo>
                    <a:lnTo>
                      <a:pt x="536" y="228"/>
                    </a:lnTo>
                    <a:lnTo>
                      <a:pt x="519" y="212"/>
                    </a:lnTo>
                    <a:lnTo>
                      <a:pt x="502" y="197"/>
                    </a:lnTo>
                    <a:lnTo>
                      <a:pt x="483" y="183"/>
                    </a:lnTo>
                    <a:lnTo>
                      <a:pt x="465" y="168"/>
                    </a:lnTo>
                    <a:close/>
                    <a:moveTo>
                      <a:pt x="91" y="0"/>
                    </a:moveTo>
                    <a:lnTo>
                      <a:pt x="124" y="22"/>
                    </a:lnTo>
                    <a:lnTo>
                      <a:pt x="154" y="45"/>
                    </a:lnTo>
                    <a:lnTo>
                      <a:pt x="183" y="69"/>
                    </a:lnTo>
                    <a:lnTo>
                      <a:pt x="211" y="94"/>
                    </a:lnTo>
                    <a:lnTo>
                      <a:pt x="238" y="121"/>
                    </a:lnTo>
                    <a:lnTo>
                      <a:pt x="263" y="148"/>
                    </a:lnTo>
                    <a:lnTo>
                      <a:pt x="288" y="177"/>
                    </a:lnTo>
                    <a:lnTo>
                      <a:pt x="311" y="206"/>
                    </a:lnTo>
                    <a:lnTo>
                      <a:pt x="303" y="168"/>
                    </a:lnTo>
                    <a:lnTo>
                      <a:pt x="292" y="130"/>
                    </a:lnTo>
                    <a:lnTo>
                      <a:pt x="281" y="92"/>
                    </a:lnTo>
                    <a:lnTo>
                      <a:pt x="268" y="54"/>
                    </a:lnTo>
                    <a:lnTo>
                      <a:pt x="247" y="46"/>
                    </a:lnTo>
                    <a:lnTo>
                      <a:pt x="225" y="37"/>
                    </a:lnTo>
                    <a:lnTo>
                      <a:pt x="202" y="29"/>
                    </a:lnTo>
                    <a:lnTo>
                      <a:pt x="181" y="23"/>
                    </a:lnTo>
                    <a:lnTo>
                      <a:pt x="158" y="16"/>
                    </a:lnTo>
                    <a:lnTo>
                      <a:pt x="137" y="10"/>
                    </a:lnTo>
                    <a:lnTo>
                      <a:pt x="114" y="5"/>
                    </a:lnTo>
                    <a:lnTo>
                      <a:pt x="91" y="0"/>
                    </a:lnTo>
                    <a:close/>
                  </a:path>
                </a:pathLst>
              </a:custGeom>
              <a:solidFill>
                <a:srgbClr val="0F4877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98" name="Freeform 26"/>
              <p:cNvSpPr>
                <a:spLocks/>
              </p:cNvSpPr>
              <p:nvPr userDrawn="1"/>
            </p:nvSpPr>
            <p:spPr bwMode="auto">
              <a:xfrm>
                <a:off x="5128" y="3497"/>
                <a:ext cx="155" cy="155"/>
              </a:xfrm>
              <a:custGeom>
                <a:avLst/>
                <a:gdLst/>
                <a:ahLst/>
                <a:cxnLst>
                  <a:cxn ang="0">
                    <a:pos x="141" y="25"/>
                  </a:cxn>
                  <a:cxn ang="0">
                    <a:pos x="178" y="76"/>
                  </a:cxn>
                  <a:cxn ang="0">
                    <a:pos x="211" y="129"/>
                  </a:cxn>
                  <a:cxn ang="0">
                    <a:pos x="239" y="184"/>
                  </a:cxn>
                  <a:cxn ang="0">
                    <a:pos x="222" y="201"/>
                  </a:cxn>
                  <a:cxn ang="0">
                    <a:pos x="159" y="182"/>
                  </a:cxn>
                  <a:cxn ang="0">
                    <a:pos x="97" y="168"/>
                  </a:cxn>
                  <a:cxn ang="0">
                    <a:pos x="32" y="159"/>
                  </a:cxn>
                  <a:cxn ang="0">
                    <a:pos x="6" y="177"/>
                  </a:cxn>
                  <a:cxn ang="0">
                    <a:pos x="17" y="217"/>
                  </a:cxn>
                  <a:cxn ang="0">
                    <a:pos x="24" y="258"/>
                  </a:cxn>
                  <a:cxn ang="0">
                    <a:pos x="31" y="301"/>
                  </a:cxn>
                  <a:cxn ang="0">
                    <a:pos x="48" y="333"/>
                  </a:cxn>
                  <a:cxn ang="0">
                    <a:pos x="77" y="359"/>
                  </a:cxn>
                  <a:cxn ang="0">
                    <a:pos x="105" y="387"/>
                  </a:cxn>
                  <a:cxn ang="0">
                    <a:pos x="131" y="416"/>
                  </a:cxn>
                  <a:cxn ang="0">
                    <a:pos x="165" y="433"/>
                  </a:cxn>
                  <a:cxn ang="0">
                    <a:pos x="206" y="440"/>
                  </a:cxn>
                  <a:cxn ang="0">
                    <a:pos x="247" y="448"/>
                  </a:cxn>
                  <a:cxn ang="0">
                    <a:pos x="288" y="458"/>
                  </a:cxn>
                  <a:cxn ang="0">
                    <a:pos x="305" y="432"/>
                  </a:cxn>
                  <a:cxn ang="0">
                    <a:pos x="297" y="369"/>
                  </a:cxn>
                  <a:cxn ang="0">
                    <a:pos x="282" y="305"/>
                  </a:cxn>
                  <a:cxn ang="0">
                    <a:pos x="263" y="243"/>
                  </a:cxn>
                  <a:cxn ang="0">
                    <a:pos x="280" y="225"/>
                  </a:cxn>
                  <a:cxn ang="0">
                    <a:pos x="335" y="254"/>
                  </a:cxn>
                  <a:cxn ang="0">
                    <a:pos x="389" y="286"/>
                  </a:cxn>
                  <a:cxn ang="0">
                    <a:pos x="440" y="324"/>
                  </a:cxn>
                  <a:cxn ang="0">
                    <a:pos x="447" y="311"/>
                  </a:cxn>
                  <a:cxn ang="0">
                    <a:pos x="406" y="245"/>
                  </a:cxn>
                  <a:cxn ang="0">
                    <a:pos x="363" y="213"/>
                  </a:cxn>
                  <a:cxn ang="0">
                    <a:pos x="325" y="212"/>
                  </a:cxn>
                  <a:cxn ang="0">
                    <a:pos x="291" y="212"/>
                  </a:cxn>
                  <a:cxn ang="0">
                    <a:pos x="265" y="212"/>
                  </a:cxn>
                  <a:cxn ang="0">
                    <a:pos x="253" y="180"/>
                  </a:cxn>
                  <a:cxn ang="0">
                    <a:pos x="252" y="114"/>
                  </a:cxn>
                  <a:cxn ang="0">
                    <a:pos x="219" y="59"/>
                  </a:cxn>
                  <a:cxn ang="0">
                    <a:pos x="154" y="18"/>
                  </a:cxn>
                </a:cxnLst>
                <a:rect l="0" t="0" r="r" b="b"/>
                <a:pathLst>
                  <a:path w="464" h="465">
                    <a:moveTo>
                      <a:pt x="120" y="0"/>
                    </a:moveTo>
                    <a:lnTo>
                      <a:pt x="141" y="25"/>
                    </a:lnTo>
                    <a:lnTo>
                      <a:pt x="160" y="50"/>
                    </a:lnTo>
                    <a:lnTo>
                      <a:pt x="178" y="76"/>
                    </a:lnTo>
                    <a:lnTo>
                      <a:pt x="195" y="102"/>
                    </a:lnTo>
                    <a:lnTo>
                      <a:pt x="211" y="129"/>
                    </a:lnTo>
                    <a:lnTo>
                      <a:pt x="226" y="156"/>
                    </a:lnTo>
                    <a:lnTo>
                      <a:pt x="239" y="184"/>
                    </a:lnTo>
                    <a:lnTo>
                      <a:pt x="252" y="213"/>
                    </a:lnTo>
                    <a:lnTo>
                      <a:pt x="222" y="201"/>
                    </a:lnTo>
                    <a:lnTo>
                      <a:pt x="191" y="191"/>
                    </a:lnTo>
                    <a:lnTo>
                      <a:pt x="159" y="182"/>
                    </a:lnTo>
                    <a:lnTo>
                      <a:pt x="128" y="174"/>
                    </a:lnTo>
                    <a:lnTo>
                      <a:pt x="97" y="168"/>
                    </a:lnTo>
                    <a:lnTo>
                      <a:pt x="64" y="163"/>
                    </a:lnTo>
                    <a:lnTo>
                      <a:pt x="32" y="159"/>
                    </a:lnTo>
                    <a:lnTo>
                      <a:pt x="0" y="157"/>
                    </a:lnTo>
                    <a:lnTo>
                      <a:pt x="6" y="177"/>
                    </a:lnTo>
                    <a:lnTo>
                      <a:pt x="11" y="197"/>
                    </a:lnTo>
                    <a:lnTo>
                      <a:pt x="17" y="217"/>
                    </a:lnTo>
                    <a:lnTo>
                      <a:pt x="21" y="238"/>
                    </a:lnTo>
                    <a:lnTo>
                      <a:pt x="24" y="258"/>
                    </a:lnTo>
                    <a:lnTo>
                      <a:pt x="28" y="279"/>
                    </a:lnTo>
                    <a:lnTo>
                      <a:pt x="31" y="301"/>
                    </a:lnTo>
                    <a:lnTo>
                      <a:pt x="33" y="321"/>
                    </a:lnTo>
                    <a:lnTo>
                      <a:pt x="48" y="333"/>
                    </a:lnTo>
                    <a:lnTo>
                      <a:pt x="63" y="346"/>
                    </a:lnTo>
                    <a:lnTo>
                      <a:pt x="77" y="359"/>
                    </a:lnTo>
                    <a:lnTo>
                      <a:pt x="91" y="373"/>
                    </a:lnTo>
                    <a:lnTo>
                      <a:pt x="105" y="387"/>
                    </a:lnTo>
                    <a:lnTo>
                      <a:pt x="118" y="402"/>
                    </a:lnTo>
                    <a:lnTo>
                      <a:pt x="131" y="416"/>
                    </a:lnTo>
                    <a:lnTo>
                      <a:pt x="143" y="431"/>
                    </a:lnTo>
                    <a:lnTo>
                      <a:pt x="165" y="433"/>
                    </a:lnTo>
                    <a:lnTo>
                      <a:pt x="185" y="437"/>
                    </a:lnTo>
                    <a:lnTo>
                      <a:pt x="206" y="440"/>
                    </a:lnTo>
                    <a:lnTo>
                      <a:pt x="226" y="444"/>
                    </a:lnTo>
                    <a:lnTo>
                      <a:pt x="247" y="448"/>
                    </a:lnTo>
                    <a:lnTo>
                      <a:pt x="267" y="453"/>
                    </a:lnTo>
                    <a:lnTo>
                      <a:pt x="288" y="458"/>
                    </a:lnTo>
                    <a:lnTo>
                      <a:pt x="307" y="465"/>
                    </a:lnTo>
                    <a:lnTo>
                      <a:pt x="305" y="432"/>
                    </a:lnTo>
                    <a:lnTo>
                      <a:pt x="302" y="400"/>
                    </a:lnTo>
                    <a:lnTo>
                      <a:pt x="297" y="369"/>
                    </a:lnTo>
                    <a:lnTo>
                      <a:pt x="290" y="336"/>
                    </a:lnTo>
                    <a:lnTo>
                      <a:pt x="282" y="305"/>
                    </a:lnTo>
                    <a:lnTo>
                      <a:pt x="274" y="274"/>
                    </a:lnTo>
                    <a:lnTo>
                      <a:pt x="263" y="243"/>
                    </a:lnTo>
                    <a:lnTo>
                      <a:pt x="252" y="213"/>
                    </a:lnTo>
                    <a:lnTo>
                      <a:pt x="280" y="225"/>
                    </a:lnTo>
                    <a:lnTo>
                      <a:pt x="308" y="239"/>
                    </a:lnTo>
                    <a:lnTo>
                      <a:pt x="335" y="254"/>
                    </a:lnTo>
                    <a:lnTo>
                      <a:pt x="362" y="269"/>
                    </a:lnTo>
                    <a:lnTo>
                      <a:pt x="389" y="286"/>
                    </a:lnTo>
                    <a:lnTo>
                      <a:pt x="415" y="305"/>
                    </a:lnTo>
                    <a:lnTo>
                      <a:pt x="440" y="324"/>
                    </a:lnTo>
                    <a:lnTo>
                      <a:pt x="464" y="345"/>
                    </a:lnTo>
                    <a:lnTo>
                      <a:pt x="447" y="311"/>
                    </a:lnTo>
                    <a:lnTo>
                      <a:pt x="427" y="278"/>
                    </a:lnTo>
                    <a:lnTo>
                      <a:pt x="406" y="245"/>
                    </a:lnTo>
                    <a:lnTo>
                      <a:pt x="383" y="215"/>
                    </a:lnTo>
                    <a:lnTo>
                      <a:pt x="363" y="213"/>
                    </a:lnTo>
                    <a:lnTo>
                      <a:pt x="344" y="212"/>
                    </a:lnTo>
                    <a:lnTo>
                      <a:pt x="325" y="212"/>
                    </a:lnTo>
                    <a:lnTo>
                      <a:pt x="305" y="211"/>
                    </a:lnTo>
                    <a:lnTo>
                      <a:pt x="291" y="212"/>
                    </a:lnTo>
                    <a:lnTo>
                      <a:pt x="278" y="212"/>
                    </a:lnTo>
                    <a:lnTo>
                      <a:pt x="265" y="212"/>
                    </a:lnTo>
                    <a:lnTo>
                      <a:pt x="252" y="213"/>
                    </a:lnTo>
                    <a:lnTo>
                      <a:pt x="253" y="180"/>
                    </a:lnTo>
                    <a:lnTo>
                      <a:pt x="253" y="147"/>
                    </a:lnTo>
                    <a:lnTo>
                      <a:pt x="252" y="114"/>
                    </a:lnTo>
                    <a:lnTo>
                      <a:pt x="250" y="81"/>
                    </a:lnTo>
                    <a:lnTo>
                      <a:pt x="219" y="59"/>
                    </a:lnTo>
                    <a:lnTo>
                      <a:pt x="186" y="37"/>
                    </a:lnTo>
                    <a:lnTo>
                      <a:pt x="154" y="18"/>
                    </a:lnTo>
                    <a:lnTo>
                      <a:pt x="120" y="0"/>
                    </a:lnTo>
                    <a:close/>
                  </a:path>
                </a:pathLst>
              </a:custGeom>
              <a:solidFill>
                <a:srgbClr val="0F4877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99" name="Freeform 27"/>
              <p:cNvSpPr>
                <a:spLocks/>
              </p:cNvSpPr>
              <p:nvPr userDrawn="1"/>
            </p:nvSpPr>
            <p:spPr bwMode="auto">
              <a:xfrm>
                <a:off x="5152" y="3677"/>
                <a:ext cx="113" cy="137"/>
              </a:xfrm>
              <a:custGeom>
                <a:avLst/>
                <a:gdLst/>
                <a:ahLst/>
                <a:cxnLst>
                  <a:cxn ang="0">
                    <a:pos x="150" y="24"/>
                  </a:cxn>
                  <a:cxn ang="0">
                    <a:pos x="168" y="72"/>
                  </a:cxn>
                  <a:cxn ang="0">
                    <a:pos x="183" y="122"/>
                  </a:cxn>
                  <a:cxn ang="0">
                    <a:pos x="194" y="173"/>
                  </a:cxn>
                  <a:cxn ang="0">
                    <a:pos x="176" y="183"/>
                  </a:cxn>
                  <a:cxn ang="0">
                    <a:pos x="132" y="153"/>
                  </a:cxn>
                  <a:cxn ang="0">
                    <a:pos x="84" y="129"/>
                  </a:cxn>
                  <a:cxn ang="0">
                    <a:pos x="34" y="108"/>
                  </a:cxn>
                  <a:cxn ang="0">
                    <a:pos x="10" y="134"/>
                  </a:cxn>
                  <a:cxn ang="0">
                    <a:pos x="5" y="203"/>
                  </a:cxn>
                  <a:cxn ang="0">
                    <a:pos x="10" y="251"/>
                  </a:cxn>
                  <a:cxn ang="0">
                    <a:pos x="27" y="278"/>
                  </a:cxn>
                  <a:cxn ang="0">
                    <a:pos x="44" y="306"/>
                  </a:cxn>
                  <a:cxn ang="0">
                    <a:pos x="58" y="335"/>
                  </a:cxn>
                  <a:cxn ang="0">
                    <a:pos x="97" y="363"/>
                  </a:cxn>
                  <a:cxn ang="0">
                    <a:pos x="159" y="393"/>
                  </a:cxn>
                  <a:cxn ang="0">
                    <a:pos x="194" y="384"/>
                  </a:cxn>
                  <a:cxn ang="0">
                    <a:pos x="201" y="331"/>
                  </a:cxn>
                  <a:cxn ang="0">
                    <a:pos x="203" y="279"/>
                  </a:cxn>
                  <a:cxn ang="0">
                    <a:pos x="201" y="225"/>
                  </a:cxn>
                  <a:cxn ang="0">
                    <a:pos x="218" y="214"/>
                  </a:cxn>
                  <a:cxn ang="0">
                    <a:pos x="257" y="248"/>
                  </a:cxn>
                  <a:cxn ang="0">
                    <a:pos x="293" y="286"/>
                  </a:cxn>
                  <a:cxn ang="0">
                    <a:pos x="325" y="327"/>
                  </a:cxn>
                  <a:cxn ang="0">
                    <a:pos x="333" y="317"/>
                  </a:cxn>
                  <a:cxn ang="0">
                    <a:pos x="314" y="257"/>
                  </a:cxn>
                  <a:cxn ang="0">
                    <a:pos x="277" y="219"/>
                  </a:cxn>
                  <a:cxn ang="0">
                    <a:pos x="225" y="204"/>
                  </a:cxn>
                  <a:cxn ang="0">
                    <a:pos x="206" y="172"/>
                  </a:cxn>
                  <a:cxn ang="0">
                    <a:pos x="219" y="119"/>
                  </a:cxn>
                  <a:cxn ang="0">
                    <a:pos x="205" y="67"/>
                  </a:cxn>
                  <a:cxn ang="0">
                    <a:pos x="162" y="22"/>
                  </a:cxn>
                </a:cxnLst>
                <a:rect l="0" t="0" r="r" b="b"/>
                <a:pathLst>
                  <a:path w="340" h="411">
                    <a:moveTo>
                      <a:pt x="138" y="0"/>
                    </a:moveTo>
                    <a:lnTo>
                      <a:pt x="150" y="24"/>
                    </a:lnTo>
                    <a:lnTo>
                      <a:pt x="160" y="48"/>
                    </a:lnTo>
                    <a:lnTo>
                      <a:pt x="168" y="72"/>
                    </a:lnTo>
                    <a:lnTo>
                      <a:pt x="177" y="97"/>
                    </a:lnTo>
                    <a:lnTo>
                      <a:pt x="183" y="122"/>
                    </a:lnTo>
                    <a:lnTo>
                      <a:pt x="190" y="147"/>
                    </a:lnTo>
                    <a:lnTo>
                      <a:pt x="194" y="173"/>
                    </a:lnTo>
                    <a:lnTo>
                      <a:pt x="198" y="198"/>
                    </a:lnTo>
                    <a:lnTo>
                      <a:pt x="176" y="183"/>
                    </a:lnTo>
                    <a:lnTo>
                      <a:pt x="154" y="167"/>
                    </a:lnTo>
                    <a:lnTo>
                      <a:pt x="132" y="153"/>
                    </a:lnTo>
                    <a:lnTo>
                      <a:pt x="108" y="140"/>
                    </a:lnTo>
                    <a:lnTo>
                      <a:pt x="84" y="129"/>
                    </a:lnTo>
                    <a:lnTo>
                      <a:pt x="59" y="118"/>
                    </a:lnTo>
                    <a:lnTo>
                      <a:pt x="34" y="108"/>
                    </a:lnTo>
                    <a:lnTo>
                      <a:pt x="9" y="99"/>
                    </a:lnTo>
                    <a:lnTo>
                      <a:pt x="10" y="134"/>
                    </a:lnTo>
                    <a:lnTo>
                      <a:pt x="9" y="168"/>
                    </a:lnTo>
                    <a:lnTo>
                      <a:pt x="5" y="203"/>
                    </a:lnTo>
                    <a:lnTo>
                      <a:pt x="0" y="238"/>
                    </a:lnTo>
                    <a:lnTo>
                      <a:pt x="10" y="251"/>
                    </a:lnTo>
                    <a:lnTo>
                      <a:pt x="18" y="265"/>
                    </a:lnTo>
                    <a:lnTo>
                      <a:pt x="27" y="278"/>
                    </a:lnTo>
                    <a:lnTo>
                      <a:pt x="36" y="292"/>
                    </a:lnTo>
                    <a:lnTo>
                      <a:pt x="44" y="306"/>
                    </a:lnTo>
                    <a:lnTo>
                      <a:pt x="51" y="321"/>
                    </a:lnTo>
                    <a:lnTo>
                      <a:pt x="58" y="335"/>
                    </a:lnTo>
                    <a:lnTo>
                      <a:pt x="65" y="350"/>
                    </a:lnTo>
                    <a:lnTo>
                      <a:pt x="97" y="363"/>
                    </a:lnTo>
                    <a:lnTo>
                      <a:pt x="128" y="377"/>
                    </a:lnTo>
                    <a:lnTo>
                      <a:pt x="159" y="393"/>
                    </a:lnTo>
                    <a:lnTo>
                      <a:pt x="189" y="411"/>
                    </a:lnTo>
                    <a:lnTo>
                      <a:pt x="194" y="384"/>
                    </a:lnTo>
                    <a:lnTo>
                      <a:pt x="198" y="358"/>
                    </a:lnTo>
                    <a:lnTo>
                      <a:pt x="201" y="331"/>
                    </a:lnTo>
                    <a:lnTo>
                      <a:pt x="203" y="305"/>
                    </a:lnTo>
                    <a:lnTo>
                      <a:pt x="203" y="279"/>
                    </a:lnTo>
                    <a:lnTo>
                      <a:pt x="203" y="252"/>
                    </a:lnTo>
                    <a:lnTo>
                      <a:pt x="201" y="225"/>
                    </a:lnTo>
                    <a:lnTo>
                      <a:pt x="198" y="198"/>
                    </a:lnTo>
                    <a:lnTo>
                      <a:pt x="218" y="214"/>
                    </a:lnTo>
                    <a:lnTo>
                      <a:pt x="237" y="231"/>
                    </a:lnTo>
                    <a:lnTo>
                      <a:pt x="257" y="248"/>
                    </a:lnTo>
                    <a:lnTo>
                      <a:pt x="275" y="267"/>
                    </a:lnTo>
                    <a:lnTo>
                      <a:pt x="293" y="286"/>
                    </a:lnTo>
                    <a:lnTo>
                      <a:pt x="309" y="307"/>
                    </a:lnTo>
                    <a:lnTo>
                      <a:pt x="325" y="327"/>
                    </a:lnTo>
                    <a:lnTo>
                      <a:pt x="340" y="349"/>
                    </a:lnTo>
                    <a:lnTo>
                      <a:pt x="333" y="317"/>
                    </a:lnTo>
                    <a:lnTo>
                      <a:pt x="325" y="287"/>
                    </a:lnTo>
                    <a:lnTo>
                      <a:pt x="314" y="257"/>
                    </a:lnTo>
                    <a:lnTo>
                      <a:pt x="302" y="228"/>
                    </a:lnTo>
                    <a:lnTo>
                      <a:pt x="277" y="219"/>
                    </a:lnTo>
                    <a:lnTo>
                      <a:pt x="252" y="211"/>
                    </a:lnTo>
                    <a:lnTo>
                      <a:pt x="225" y="204"/>
                    </a:lnTo>
                    <a:lnTo>
                      <a:pt x="198" y="198"/>
                    </a:lnTo>
                    <a:lnTo>
                      <a:pt x="206" y="172"/>
                    </a:lnTo>
                    <a:lnTo>
                      <a:pt x="214" y="146"/>
                    </a:lnTo>
                    <a:lnTo>
                      <a:pt x="219" y="119"/>
                    </a:lnTo>
                    <a:lnTo>
                      <a:pt x="225" y="93"/>
                    </a:lnTo>
                    <a:lnTo>
                      <a:pt x="205" y="67"/>
                    </a:lnTo>
                    <a:lnTo>
                      <a:pt x="183" y="43"/>
                    </a:lnTo>
                    <a:lnTo>
                      <a:pt x="162" y="22"/>
                    </a:lnTo>
                    <a:lnTo>
                      <a:pt x="138" y="0"/>
                    </a:lnTo>
                    <a:close/>
                  </a:path>
                </a:pathLst>
              </a:custGeom>
              <a:solidFill>
                <a:srgbClr val="0F4877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00" name="Freeform 28"/>
              <p:cNvSpPr>
                <a:spLocks/>
              </p:cNvSpPr>
              <p:nvPr userDrawn="1"/>
            </p:nvSpPr>
            <p:spPr bwMode="auto">
              <a:xfrm>
                <a:off x="5318" y="3533"/>
                <a:ext cx="165" cy="200"/>
              </a:xfrm>
              <a:custGeom>
                <a:avLst/>
                <a:gdLst/>
                <a:ahLst/>
                <a:cxnLst>
                  <a:cxn ang="0">
                    <a:pos x="218" y="35"/>
                  </a:cxn>
                  <a:cxn ang="0">
                    <a:pos x="246" y="106"/>
                  </a:cxn>
                  <a:cxn ang="0">
                    <a:pos x="268" y="179"/>
                  </a:cxn>
                  <a:cxn ang="0">
                    <a:pos x="283" y="252"/>
                  </a:cxn>
                  <a:cxn ang="0">
                    <a:pos x="257" y="266"/>
                  </a:cxn>
                  <a:cxn ang="0">
                    <a:pos x="191" y="224"/>
                  </a:cxn>
                  <a:cxn ang="0">
                    <a:pos x="122" y="188"/>
                  </a:cxn>
                  <a:cxn ang="0">
                    <a:pos x="49" y="158"/>
                  </a:cxn>
                  <a:cxn ang="0">
                    <a:pos x="13" y="171"/>
                  </a:cxn>
                  <a:cxn ang="0">
                    <a:pos x="13" y="221"/>
                  </a:cxn>
                  <a:cxn ang="0">
                    <a:pos x="9" y="271"/>
                  </a:cxn>
                  <a:cxn ang="0">
                    <a:pos x="3" y="322"/>
                  </a:cxn>
                  <a:cxn ang="0">
                    <a:pos x="13" y="366"/>
                  </a:cxn>
                  <a:cxn ang="0">
                    <a:pos x="40" y="405"/>
                  </a:cxn>
                  <a:cxn ang="0">
                    <a:pos x="63" y="446"/>
                  </a:cxn>
                  <a:cxn ang="0">
                    <a:pos x="84" y="488"/>
                  </a:cxn>
                  <a:cxn ang="0">
                    <a:pos x="117" y="520"/>
                  </a:cxn>
                  <a:cxn ang="0">
                    <a:pos x="164" y="539"/>
                  </a:cxn>
                  <a:cxn ang="0">
                    <a:pos x="209" y="562"/>
                  </a:cxn>
                  <a:cxn ang="0">
                    <a:pos x="253" y="587"/>
                  </a:cxn>
                  <a:cxn ang="0">
                    <a:pos x="282" y="562"/>
                  </a:cxn>
                  <a:cxn ang="0">
                    <a:pos x="292" y="484"/>
                  </a:cxn>
                  <a:cxn ang="0">
                    <a:pos x="296" y="406"/>
                  </a:cxn>
                  <a:cxn ang="0">
                    <a:pos x="292" y="328"/>
                  </a:cxn>
                  <a:cxn ang="0">
                    <a:pos x="317" y="312"/>
                  </a:cxn>
                  <a:cxn ang="0">
                    <a:pos x="373" y="363"/>
                  </a:cxn>
                  <a:cxn ang="0">
                    <a:pos x="425" y="418"/>
                  </a:cxn>
                  <a:cxn ang="0">
                    <a:pos x="473" y="478"/>
                  </a:cxn>
                  <a:cxn ang="0">
                    <a:pos x="490" y="486"/>
                  </a:cxn>
                  <a:cxn ang="0">
                    <a:pos x="479" y="442"/>
                  </a:cxn>
                  <a:cxn ang="0">
                    <a:pos x="465" y="398"/>
                  </a:cxn>
                  <a:cxn ang="0">
                    <a:pos x="450" y="355"/>
                  </a:cxn>
                  <a:cxn ang="0">
                    <a:pos x="404" y="320"/>
                  </a:cxn>
                  <a:cxn ang="0">
                    <a:pos x="327" y="298"/>
                  </a:cxn>
                  <a:cxn ang="0">
                    <a:pos x="300" y="251"/>
                  </a:cxn>
                  <a:cxn ang="0">
                    <a:pos x="319" y="174"/>
                  </a:cxn>
                  <a:cxn ang="0">
                    <a:pos x="313" y="117"/>
                  </a:cxn>
                  <a:cxn ang="0">
                    <a:pos x="283" y="81"/>
                  </a:cxn>
                  <a:cxn ang="0">
                    <a:pos x="251" y="48"/>
                  </a:cxn>
                  <a:cxn ang="0">
                    <a:pos x="219" y="16"/>
                  </a:cxn>
                </a:cxnLst>
                <a:rect l="0" t="0" r="r" b="b"/>
                <a:pathLst>
                  <a:path w="495" h="600">
                    <a:moveTo>
                      <a:pt x="202" y="0"/>
                    </a:moveTo>
                    <a:lnTo>
                      <a:pt x="218" y="35"/>
                    </a:lnTo>
                    <a:lnTo>
                      <a:pt x="232" y="71"/>
                    </a:lnTo>
                    <a:lnTo>
                      <a:pt x="246" y="106"/>
                    </a:lnTo>
                    <a:lnTo>
                      <a:pt x="257" y="142"/>
                    </a:lnTo>
                    <a:lnTo>
                      <a:pt x="268" y="179"/>
                    </a:lnTo>
                    <a:lnTo>
                      <a:pt x="275" y="215"/>
                    </a:lnTo>
                    <a:lnTo>
                      <a:pt x="283" y="252"/>
                    </a:lnTo>
                    <a:lnTo>
                      <a:pt x="288" y="289"/>
                    </a:lnTo>
                    <a:lnTo>
                      <a:pt x="257" y="266"/>
                    </a:lnTo>
                    <a:lnTo>
                      <a:pt x="224" y="244"/>
                    </a:lnTo>
                    <a:lnTo>
                      <a:pt x="191" y="224"/>
                    </a:lnTo>
                    <a:lnTo>
                      <a:pt x="156" y="206"/>
                    </a:lnTo>
                    <a:lnTo>
                      <a:pt x="122" y="188"/>
                    </a:lnTo>
                    <a:lnTo>
                      <a:pt x="86" y="172"/>
                    </a:lnTo>
                    <a:lnTo>
                      <a:pt x="49" y="158"/>
                    </a:lnTo>
                    <a:lnTo>
                      <a:pt x="12" y="145"/>
                    </a:lnTo>
                    <a:lnTo>
                      <a:pt x="13" y="171"/>
                    </a:lnTo>
                    <a:lnTo>
                      <a:pt x="13" y="196"/>
                    </a:lnTo>
                    <a:lnTo>
                      <a:pt x="13" y="221"/>
                    </a:lnTo>
                    <a:lnTo>
                      <a:pt x="12" y="247"/>
                    </a:lnTo>
                    <a:lnTo>
                      <a:pt x="9" y="271"/>
                    </a:lnTo>
                    <a:lnTo>
                      <a:pt x="7" y="297"/>
                    </a:lnTo>
                    <a:lnTo>
                      <a:pt x="3" y="322"/>
                    </a:lnTo>
                    <a:lnTo>
                      <a:pt x="0" y="347"/>
                    </a:lnTo>
                    <a:lnTo>
                      <a:pt x="13" y="366"/>
                    </a:lnTo>
                    <a:lnTo>
                      <a:pt x="27" y="386"/>
                    </a:lnTo>
                    <a:lnTo>
                      <a:pt x="40" y="405"/>
                    </a:lnTo>
                    <a:lnTo>
                      <a:pt x="52" y="426"/>
                    </a:lnTo>
                    <a:lnTo>
                      <a:pt x="63" y="446"/>
                    </a:lnTo>
                    <a:lnTo>
                      <a:pt x="74" y="468"/>
                    </a:lnTo>
                    <a:lnTo>
                      <a:pt x="84" y="488"/>
                    </a:lnTo>
                    <a:lnTo>
                      <a:pt x="94" y="510"/>
                    </a:lnTo>
                    <a:lnTo>
                      <a:pt x="117" y="520"/>
                    </a:lnTo>
                    <a:lnTo>
                      <a:pt x="141" y="529"/>
                    </a:lnTo>
                    <a:lnTo>
                      <a:pt x="164" y="539"/>
                    </a:lnTo>
                    <a:lnTo>
                      <a:pt x="187" y="550"/>
                    </a:lnTo>
                    <a:lnTo>
                      <a:pt x="209" y="562"/>
                    </a:lnTo>
                    <a:lnTo>
                      <a:pt x="232" y="574"/>
                    </a:lnTo>
                    <a:lnTo>
                      <a:pt x="253" y="587"/>
                    </a:lnTo>
                    <a:lnTo>
                      <a:pt x="274" y="600"/>
                    </a:lnTo>
                    <a:lnTo>
                      <a:pt x="282" y="562"/>
                    </a:lnTo>
                    <a:lnTo>
                      <a:pt x="288" y="523"/>
                    </a:lnTo>
                    <a:lnTo>
                      <a:pt x="292" y="484"/>
                    </a:lnTo>
                    <a:lnTo>
                      <a:pt x="295" y="445"/>
                    </a:lnTo>
                    <a:lnTo>
                      <a:pt x="296" y="406"/>
                    </a:lnTo>
                    <a:lnTo>
                      <a:pt x="295" y="367"/>
                    </a:lnTo>
                    <a:lnTo>
                      <a:pt x="292" y="328"/>
                    </a:lnTo>
                    <a:lnTo>
                      <a:pt x="288" y="289"/>
                    </a:lnTo>
                    <a:lnTo>
                      <a:pt x="317" y="312"/>
                    </a:lnTo>
                    <a:lnTo>
                      <a:pt x="346" y="337"/>
                    </a:lnTo>
                    <a:lnTo>
                      <a:pt x="373" y="363"/>
                    </a:lnTo>
                    <a:lnTo>
                      <a:pt x="400" y="390"/>
                    </a:lnTo>
                    <a:lnTo>
                      <a:pt x="425" y="418"/>
                    </a:lnTo>
                    <a:lnTo>
                      <a:pt x="450" y="447"/>
                    </a:lnTo>
                    <a:lnTo>
                      <a:pt x="473" y="478"/>
                    </a:lnTo>
                    <a:lnTo>
                      <a:pt x="495" y="509"/>
                    </a:lnTo>
                    <a:lnTo>
                      <a:pt x="490" y="486"/>
                    </a:lnTo>
                    <a:lnTo>
                      <a:pt x="485" y="465"/>
                    </a:lnTo>
                    <a:lnTo>
                      <a:pt x="479" y="442"/>
                    </a:lnTo>
                    <a:lnTo>
                      <a:pt x="473" y="420"/>
                    </a:lnTo>
                    <a:lnTo>
                      <a:pt x="465" y="398"/>
                    </a:lnTo>
                    <a:lnTo>
                      <a:pt x="458" y="376"/>
                    </a:lnTo>
                    <a:lnTo>
                      <a:pt x="450" y="355"/>
                    </a:lnTo>
                    <a:lnTo>
                      <a:pt x="440" y="333"/>
                    </a:lnTo>
                    <a:lnTo>
                      <a:pt x="404" y="320"/>
                    </a:lnTo>
                    <a:lnTo>
                      <a:pt x="366" y="308"/>
                    </a:lnTo>
                    <a:lnTo>
                      <a:pt x="327" y="298"/>
                    </a:lnTo>
                    <a:lnTo>
                      <a:pt x="288" y="289"/>
                    </a:lnTo>
                    <a:lnTo>
                      <a:pt x="300" y="251"/>
                    </a:lnTo>
                    <a:lnTo>
                      <a:pt x="311" y="213"/>
                    </a:lnTo>
                    <a:lnTo>
                      <a:pt x="319" y="174"/>
                    </a:lnTo>
                    <a:lnTo>
                      <a:pt x="327" y="135"/>
                    </a:lnTo>
                    <a:lnTo>
                      <a:pt x="313" y="117"/>
                    </a:lnTo>
                    <a:lnTo>
                      <a:pt x="298" y="99"/>
                    </a:lnTo>
                    <a:lnTo>
                      <a:pt x="283" y="81"/>
                    </a:lnTo>
                    <a:lnTo>
                      <a:pt x="268" y="64"/>
                    </a:lnTo>
                    <a:lnTo>
                      <a:pt x="251" y="48"/>
                    </a:lnTo>
                    <a:lnTo>
                      <a:pt x="235" y="32"/>
                    </a:lnTo>
                    <a:lnTo>
                      <a:pt x="219" y="16"/>
                    </a:lnTo>
                    <a:lnTo>
                      <a:pt x="202" y="0"/>
                    </a:lnTo>
                    <a:close/>
                  </a:path>
                </a:pathLst>
              </a:custGeom>
              <a:solidFill>
                <a:srgbClr val="0F4877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01" name="Freeform 29"/>
              <p:cNvSpPr>
                <a:spLocks noEditPoints="1"/>
              </p:cNvSpPr>
              <p:nvPr userDrawn="1"/>
            </p:nvSpPr>
            <p:spPr bwMode="auto">
              <a:xfrm>
                <a:off x="3892" y="3644"/>
                <a:ext cx="177" cy="240"/>
              </a:xfrm>
              <a:custGeom>
                <a:avLst/>
                <a:gdLst/>
                <a:ahLst/>
                <a:cxnLst>
                  <a:cxn ang="0">
                    <a:pos x="153" y="374"/>
                  </a:cxn>
                  <a:cxn ang="0">
                    <a:pos x="111" y="397"/>
                  </a:cxn>
                  <a:cxn ang="0">
                    <a:pos x="70" y="422"/>
                  </a:cxn>
                  <a:cxn ang="0">
                    <a:pos x="30" y="448"/>
                  </a:cxn>
                  <a:cxn ang="0">
                    <a:pos x="7" y="489"/>
                  </a:cxn>
                  <a:cxn ang="0">
                    <a:pos x="2" y="545"/>
                  </a:cxn>
                  <a:cxn ang="0">
                    <a:pos x="0" y="601"/>
                  </a:cxn>
                  <a:cxn ang="0">
                    <a:pos x="1" y="656"/>
                  </a:cxn>
                  <a:cxn ang="0">
                    <a:pos x="18" y="640"/>
                  </a:cxn>
                  <a:cxn ang="0">
                    <a:pos x="55" y="556"/>
                  </a:cxn>
                  <a:cxn ang="0">
                    <a:pos x="98" y="476"/>
                  </a:cxn>
                  <a:cxn ang="0">
                    <a:pos x="148" y="400"/>
                  </a:cxn>
                  <a:cxn ang="0">
                    <a:pos x="186" y="0"/>
                  </a:cxn>
                  <a:cxn ang="0">
                    <a:pos x="156" y="46"/>
                  </a:cxn>
                  <a:cxn ang="0">
                    <a:pos x="129" y="95"/>
                  </a:cxn>
                  <a:cxn ang="0">
                    <a:pos x="105" y="144"/>
                  </a:cxn>
                  <a:cxn ang="0">
                    <a:pos x="82" y="196"/>
                  </a:cxn>
                  <a:cxn ang="0">
                    <a:pos x="102" y="239"/>
                  </a:cxn>
                  <a:cxn ang="0">
                    <a:pos x="125" y="282"/>
                  </a:cxn>
                  <a:cxn ang="0">
                    <a:pos x="149" y="323"/>
                  </a:cxn>
                  <a:cxn ang="0">
                    <a:pos x="175" y="364"/>
                  </a:cxn>
                  <a:cxn ang="0">
                    <a:pos x="192" y="456"/>
                  </a:cxn>
                  <a:cxn ang="0">
                    <a:pos x="216" y="547"/>
                  </a:cxn>
                  <a:cxn ang="0">
                    <a:pos x="248" y="636"/>
                  </a:cxn>
                  <a:cxn ang="0">
                    <a:pos x="288" y="721"/>
                  </a:cxn>
                  <a:cxn ang="0">
                    <a:pos x="330" y="678"/>
                  </a:cxn>
                  <a:cxn ang="0">
                    <a:pos x="375" y="636"/>
                  </a:cxn>
                  <a:cxn ang="0">
                    <a:pos x="422" y="597"/>
                  </a:cxn>
                  <a:cxn ang="0">
                    <a:pos x="471" y="560"/>
                  </a:cxn>
                  <a:cxn ang="0">
                    <a:pos x="480" y="504"/>
                  </a:cxn>
                  <a:cxn ang="0">
                    <a:pos x="493" y="449"/>
                  </a:cxn>
                  <a:cxn ang="0">
                    <a:pos x="511" y="394"/>
                  </a:cxn>
                  <a:cxn ang="0">
                    <a:pos x="530" y="341"/>
                  </a:cxn>
                  <a:cxn ang="0">
                    <a:pos x="505" y="285"/>
                  </a:cxn>
                  <a:cxn ang="0">
                    <a:pos x="485" y="226"/>
                  </a:cxn>
                  <a:cxn ang="0">
                    <a:pos x="466" y="168"/>
                  </a:cxn>
                  <a:cxn ang="0">
                    <a:pos x="452" y="110"/>
                  </a:cxn>
                  <a:cxn ang="0">
                    <a:pos x="375" y="164"/>
                  </a:cxn>
                  <a:cxn ang="0">
                    <a:pos x="302" y="224"/>
                  </a:cxn>
                  <a:cxn ang="0">
                    <a:pos x="236" y="291"/>
                  </a:cxn>
                  <a:cxn ang="0">
                    <a:pos x="175" y="364"/>
                  </a:cxn>
                  <a:cxn ang="0">
                    <a:pos x="166" y="273"/>
                  </a:cxn>
                  <a:cxn ang="0">
                    <a:pos x="165" y="182"/>
                  </a:cxn>
                  <a:cxn ang="0">
                    <a:pos x="172" y="90"/>
                  </a:cxn>
                  <a:cxn ang="0">
                    <a:pos x="186" y="0"/>
                  </a:cxn>
                </a:cxnLst>
                <a:rect l="0" t="0" r="r" b="b"/>
                <a:pathLst>
                  <a:path w="530" h="721">
                    <a:moveTo>
                      <a:pt x="175" y="364"/>
                    </a:moveTo>
                    <a:lnTo>
                      <a:pt x="153" y="374"/>
                    </a:lnTo>
                    <a:lnTo>
                      <a:pt x="133" y="386"/>
                    </a:lnTo>
                    <a:lnTo>
                      <a:pt x="111" y="397"/>
                    </a:lnTo>
                    <a:lnTo>
                      <a:pt x="91" y="410"/>
                    </a:lnTo>
                    <a:lnTo>
                      <a:pt x="70" y="422"/>
                    </a:lnTo>
                    <a:lnTo>
                      <a:pt x="51" y="435"/>
                    </a:lnTo>
                    <a:lnTo>
                      <a:pt x="30" y="448"/>
                    </a:lnTo>
                    <a:lnTo>
                      <a:pt x="11" y="461"/>
                    </a:lnTo>
                    <a:lnTo>
                      <a:pt x="7" y="489"/>
                    </a:lnTo>
                    <a:lnTo>
                      <a:pt x="4" y="517"/>
                    </a:lnTo>
                    <a:lnTo>
                      <a:pt x="2" y="545"/>
                    </a:lnTo>
                    <a:lnTo>
                      <a:pt x="1" y="573"/>
                    </a:lnTo>
                    <a:lnTo>
                      <a:pt x="0" y="601"/>
                    </a:lnTo>
                    <a:lnTo>
                      <a:pt x="0" y="628"/>
                    </a:lnTo>
                    <a:lnTo>
                      <a:pt x="1" y="656"/>
                    </a:lnTo>
                    <a:lnTo>
                      <a:pt x="2" y="684"/>
                    </a:lnTo>
                    <a:lnTo>
                      <a:pt x="18" y="640"/>
                    </a:lnTo>
                    <a:lnTo>
                      <a:pt x="36" y="598"/>
                    </a:lnTo>
                    <a:lnTo>
                      <a:pt x="55" y="556"/>
                    </a:lnTo>
                    <a:lnTo>
                      <a:pt x="75" y="516"/>
                    </a:lnTo>
                    <a:lnTo>
                      <a:pt x="98" y="476"/>
                    </a:lnTo>
                    <a:lnTo>
                      <a:pt x="122" y="437"/>
                    </a:lnTo>
                    <a:lnTo>
                      <a:pt x="148" y="400"/>
                    </a:lnTo>
                    <a:lnTo>
                      <a:pt x="175" y="364"/>
                    </a:lnTo>
                    <a:close/>
                    <a:moveTo>
                      <a:pt x="186" y="0"/>
                    </a:moveTo>
                    <a:lnTo>
                      <a:pt x="171" y="22"/>
                    </a:lnTo>
                    <a:lnTo>
                      <a:pt x="156" y="46"/>
                    </a:lnTo>
                    <a:lnTo>
                      <a:pt x="142" y="70"/>
                    </a:lnTo>
                    <a:lnTo>
                      <a:pt x="129" y="95"/>
                    </a:lnTo>
                    <a:lnTo>
                      <a:pt x="117" y="120"/>
                    </a:lnTo>
                    <a:lnTo>
                      <a:pt x="105" y="144"/>
                    </a:lnTo>
                    <a:lnTo>
                      <a:pt x="93" y="170"/>
                    </a:lnTo>
                    <a:lnTo>
                      <a:pt x="82" y="196"/>
                    </a:lnTo>
                    <a:lnTo>
                      <a:pt x="92" y="218"/>
                    </a:lnTo>
                    <a:lnTo>
                      <a:pt x="102" y="239"/>
                    </a:lnTo>
                    <a:lnTo>
                      <a:pt x="113" y="260"/>
                    </a:lnTo>
                    <a:lnTo>
                      <a:pt x="125" y="282"/>
                    </a:lnTo>
                    <a:lnTo>
                      <a:pt x="137" y="302"/>
                    </a:lnTo>
                    <a:lnTo>
                      <a:pt x="149" y="323"/>
                    </a:lnTo>
                    <a:lnTo>
                      <a:pt x="162" y="343"/>
                    </a:lnTo>
                    <a:lnTo>
                      <a:pt x="175" y="364"/>
                    </a:lnTo>
                    <a:lnTo>
                      <a:pt x="182" y="410"/>
                    </a:lnTo>
                    <a:lnTo>
                      <a:pt x="192" y="456"/>
                    </a:lnTo>
                    <a:lnTo>
                      <a:pt x="203" y="502"/>
                    </a:lnTo>
                    <a:lnTo>
                      <a:pt x="216" y="547"/>
                    </a:lnTo>
                    <a:lnTo>
                      <a:pt x="231" y="591"/>
                    </a:lnTo>
                    <a:lnTo>
                      <a:pt x="248" y="636"/>
                    </a:lnTo>
                    <a:lnTo>
                      <a:pt x="268" y="679"/>
                    </a:lnTo>
                    <a:lnTo>
                      <a:pt x="288" y="721"/>
                    </a:lnTo>
                    <a:lnTo>
                      <a:pt x="309" y="699"/>
                    </a:lnTo>
                    <a:lnTo>
                      <a:pt x="330" y="678"/>
                    </a:lnTo>
                    <a:lnTo>
                      <a:pt x="352" y="656"/>
                    </a:lnTo>
                    <a:lnTo>
                      <a:pt x="375" y="636"/>
                    </a:lnTo>
                    <a:lnTo>
                      <a:pt x="398" y="616"/>
                    </a:lnTo>
                    <a:lnTo>
                      <a:pt x="422" y="597"/>
                    </a:lnTo>
                    <a:lnTo>
                      <a:pt x="446" y="578"/>
                    </a:lnTo>
                    <a:lnTo>
                      <a:pt x="471" y="560"/>
                    </a:lnTo>
                    <a:lnTo>
                      <a:pt x="475" y="532"/>
                    </a:lnTo>
                    <a:lnTo>
                      <a:pt x="480" y="504"/>
                    </a:lnTo>
                    <a:lnTo>
                      <a:pt x="487" y="477"/>
                    </a:lnTo>
                    <a:lnTo>
                      <a:pt x="493" y="449"/>
                    </a:lnTo>
                    <a:lnTo>
                      <a:pt x="502" y="421"/>
                    </a:lnTo>
                    <a:lnTo>
                      <a:pt x="511" y="394"/>
                    </a:lnTo>
                    <a:lnTo>
                      <a:pt x="519" y="367"/>
                    </a:lnTo>
                    <a:lnTo>
                      <a:pt x="530" y="341"/>
                    </a:lnTo>
                    <a:lnTo>
                      <a:pt x="517" y="313"/>
                    </a:lnTo>
                    <a:lnTo>
                      <a:pt x="505" y="285"/>
                    </a:lnTo>
                    <a:lnTo>
                      <a:pt x="495" y="256"/>
                    </a:lnTo>
                    <a:lnTo>
                      <a:pt x="485" y="226"/>
                    </a:lnTo>
                    <a:lnTo>
                      <a:pt x="475" y="198"/>
                    </a:lnTo>
                    <a:lnTo>
                      <a:pt x="466" y="168"/>
                    </a:lnTo>
                    <a:lnTo>
                      <a:pt x="459" y="139"/>
                    </a:lnTo>
                    <a:lnTo>
                      <a:pt x="452" y="110"/>
                    </a:lnTo>
                    <a:lnTo>
                      <a:pt x="412" y="136"/>
                    </a:lnTo>
                    <a:lnTo>
                      <a:pt x="375" y="164"/>
                    </a:lnTo>
                    <a:lnTo>
                      <a:pt x="338" y="194"/>
                    </a:lnTo>
                    <a:lnTo>
                      <a:pt x="302" y="224"/>
                    </a:lnTo>
                    <a:lnTo>
                      <a:pt x="269" y="258"/>
                    </a:lnTo>
                    <a:lnTo>
                      <a:pt x="236" y="291"/>
                    </a:lnTo>
                    <a:lnTo>
                      <a:pt x="205" y="327"/>
                    </a:lnTo>
                    <a:lnTo>
                      <a:pt x="175" y="364"/>
                    </a:lnTo>
                    <a:lnTo>
                      <a:pt x="169" y="318"/>
                    </a:lnTo>
                    <a:lnTo>
                      <a:pt x="166" y="273"/>
                    </a:lnTo>
                    <a:lnTo>
                      <a:pt x="165" y="228"/>
                    </a:lnTo>
                    <a:lnTo>
                      <a:pt x="165" y="182"/>
                    </a:lnTo>
                    <a:lnTo>
                      <a:pt x="167" y="136"/>
                    </a:lnTo>
                    <a:lnTo>
                      <a:pt x="172" y="90"/>
                    </a:lnTo>
                    <a:lnTo>
                      <a:pt x="178" y="45"/>
                    </a:lnTo>
                    <a:lnTo>
                      <a:pt x="186" y="0"/>
                    </a:lnTo>
                    <a:close/>
                  </a:path>
                </a:pathLst>
              </a:custGeom>
              <a:solidFill>
                <a:srgbClr val="0F4877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02" name="Freeform 30"/>
              <p:cNvSpPr>
                <a:spLocks noEditPoints="1"/>
              </p:cNvSpPr>
              <p:nvPr userDrawn="1"/>
            </p:nvSpPr>
            <p:spPr bwMode="auto">
              <a:xfrm>
                <a:off x="3482" y="3485"/>
                <a:ext cx="257" cy="351"/>
              </a:xfrm>
              <a:custGeom>
                <a:avLst/>
                <a:gdLst/>
                <a:ahLst/>
                <a:cxnLst>
                  <a:cxn ang="0">
                    <a:pos x="192" y="562"/>
                  </a:cxn>
                  <a:cxn ang="0">
                    <a:pos x="101" y="615"/>
                  </a:cxn>
                  <a:cxn ang="0">
                    <a:pos x="15" y="673"/>
                  </a:cxn>
                  <a:cxn ang="0">
                    <a:pos x="2" y="795"/>
                  </a:cxn>
                  <a:cxn ang="0">
                    <a:pos x="0" y="916"/>
                  </a:cxn>
                  <a:cxn ang="0">
                    <a:pos x="14" y="965"/>
                  </a:cxn>
                  <a:cxn ang="0">
                    <a:pos x="52" y="872"/>
                  </a:cxn>
                  <a:cxn ang="0">
                    <a:pos x="95" y="781"/>
                  </a:cxn>
                  <a:cxn ang="0">
                    <a:pos x="142" y="694"/>
                  </a:cxn>
                  <a:cxn ang="0">
                    <a:pos x="196" y="610"/>
                  </a:cxn>
                  <a:cxn ang="0">
                    <a:pos x="255" y="530"/>
                  </a:cxn>
                  <a:cxn ang="0">
                    <a:pos x="629" y="179"/>
                  </a:cxn>
                  <a:cxn ang="0">
                    <a:pos x="545" y="239"/>
                  </a:cxn>
                  <a:cxn ang="0">
                    <a:pos x="466" y="305"/>
                  </a:cxn>
                  <a:cxn ang="0">
                    <a:pos x="391" y="375"/>
                  </a:cxn>
                  <a:cxn ang="0">
                    <a:pos x="320" y="450"/>
                  </a:cxn>
                  <a:cxn ang="0">
                    <a:pos x="255" y="530"/>
                  </a:cxn>
                  <a:cxn ang="0">
                    <a:pos x="272" y="631"/>
                  </a:cxn>
                  <a:cxn ang="0">
                    <a:pos x="296" y="732"/>
                  </a:cxn>
                  <a:cxn ang="0">
                    <a:pos x="325" y="830"/>
                  </a:cxn>
                  <a:cxn ang="0">
                    <a:pos x="361" y="927"/>
                  </a:cxn>
                  <a:cxn ang="0">
                    <a:pos x="404" y="1021"/>
                  </a:cxn>
                  <a:cxn ang="0">
                    <a:pos x="480" y="988"/>
                  </a:cxn>
                  <a:cxn ang="0">
                    <a:pos x="580" y="898"/>
                  </a:cxn>
                  <a:cxn ang="0">
                    <a:pos x="685" y="817"/>
                  </a:cxn>
                  <a:cxn ang="0">
                    <a:pos x="696" y="755"/>
                  </a:cxn>
                  <a:cxn ang="0">
                    <a:pos x="708" y="695"/>
                  </a:cxn>
                  <a:cxn ang="0">
                    <a:pos x="731" y="614"/>
                  </a:cxn>
                  <a:cxn ang="0">
                    <a:pos x="772" y="497"/>
                  </a:cxn>
                  <a:cxn ang="0">
                    <a:pos x="720" y="373"/>
                  </a:cxn>
                  <a:cxn ang="0">
                    <a:pos x="679" y="246"/>
                  </a:cxn>
                  <a:cxn ang="0">
                    <a:pos x="270" y="0"/>
                  </a:cxn>
                  <a:cxn ang="0">
                    <a:pos x="207" y="102"/>
                  </a:cxn>
                  <a:cxn ang="0">
                    <a:pos x="151" y="211"/>
                  </a:cxn>
                  <a:cxn ang="0">
                    <a:pos x="134" y="317"/>
                  </a:cxn>
                  <a:cxn ang="0">
                    <a:pos x="181" y="410"/>
                  </a:cxn>
                  <a:cxn ang="0">
                    <a:pos x="235" y="501"/>
                  </a:cxn>
                  <a:cxn ang="0">
                    <a:pos x="247" y="464"/>
                  </a:cxn>
                  <a:cxn ang="0">
                    <a:pos x="241" y="365"/>
                  </a:cxn>
                  <a:cxn ang="0">
                    <a:pos x="241" y="265"/>
                  </a:cxn>
                  <a:cxn ang="0">
                    <a:pos x="246" y="166"/>
                  </a:cxn>
                  <a:cxn ang="0">
                    <a:pos x="259" y="66"/>
                  </a:cxn>
                </a:cxnLst>
                <a:rect l="0" t="0" r="r" b="b"/>
                <a:pathLst>
                  <a:path w="772" h="1051">
                    <a:moveTo>
                      <a:pt x="255" y="530"/>
                    </a:moveTo>
                    <a:lnTo>
                      <a:pt x="223" y="546"/>
                    </a:lnTo>
                    <a:lnTo>
                      <a:pt x="192" y="562"/>
                    </a:lnTo>
                    <a:lnTo>
                      <a:pt x="162" y="579"/>
                    </a:lnTo>
                    <a:lnTo>
                      <a:pt x="131" y="598"/>
                    </a:lnTo>
                    <a:lnTo>
                      <a:pt x="101" y="615"/>
                    </a:lnTo>
                    <a:lnTo>
                      <a:pt x="72" y="635"/>
                    </a:lnTo>
                    <a:lnTo>
                      <a:pt x="43" y="653"/>
                    </a:lnTo>
                    <a:lnTo>
                      <a:pt x="15" y="673"/>
                    </a:lnTo>
                    <a:lnTo>
                      <a:pt x="9" y="713"/>
                    </a:lnTo>
                    <a:lnTo>
                      <a:pt x="5" y="754"/>
                    </a:lnTo>
                    <a:lnTo>
                      <a:pt x="2" y="795"/>
                    </a:lnTo>
                    <a:lnTo>
                      <a:pt x="1" y="835"/>
                    </a:lnTo>
                    <a:lnTo>
                      <a:pt x="0" y="876"/>
                    </a:lnTo>
                    <a:lnTo>
                      <a:pt x="0" y="916"/>
                    </a:lnTo>
                    <a:lnTo>
                      <a:pt x="1" y="957"/>
                    </a:lnTo>
                    <a:lnTo>
                      <a:pt x="3" y="997"/>
                    </a:lnTo>
                    <a:lnTo>
                      <a:pt x="14" y="965"/>
                    </a:lnTo>
                    <a:lnTo>
                      <a:pt x="26" y="934"/>
                    </a:lnTo>
                    <a:lnTo>
                      <a:pt x="39" y="902"/>
                    </a:lnTo>
                    <a:lnTo>
                      <a:pt x="52" y="872"/>
                    </a:lnTo>
                    <a:lnTo>
                      <a:pt x="66" y="842"/>
                    </a:lnTo>
                    <a:lnTo>
                      <a:pt x="80" y="812"/>
                    </a:lnTo>
                    <a:lnTo>
                      <a:pt x="95" y="781"/>
                    </a:lnTo>
                    <a:lnTo>
                      <a:pt x="110" y="752"/>
                    </a:lnTo>
                    <a:lnTo>
                      <a:pt x="126" y="723"/>
                    </a:lnTo>
                    <a:lnTo>
                      <a:pt x="142" y="694"/>
                    </a:lnTo>
                    <a:lnTo>
                      <a:pt x="160" y="666"/>
                    </a:lnTo>
                    <a:lnTo>
                      <a:pt x="178" y="638"/>
                    </a:lnTo>
                    <a:lnTo>
                      <a:pt x="196" y="610"/>
                    </a:lnTo>
                    <a:lnTo>
                      <a:pt x="215" y="583"/>
                    </a:lnTo>
                    <a:lnTo>
                      <a:pt x="234" y="556"/>
                    </a:lnTo>
                    <a:lnTo>
                      <a:pt x="255" y="530"/>
                    </a:lnTo>
                    <a:lnTo>
                      <a:pt x="255" y="530"/>
                    </a:lnTo>
                    <a:close/>
                    <a:moveTo>
                      <a:pt x="658" y="161"/>
                    </a:moveTo>
                    <a:lnTo>
                      <a:pt x="629" y="179"/>
                    </a:lnTo>
                    <a:lnTo>
                      <a:pt x="601" y="198"/>
                    </a:lnTo>
                    <a:lnTo>
                      <a:pt x="573" y="219"/>
                    </a:lnTo>
                    <a:lnTo>
                      <a:pt x="545" y="239"/>
                    </a:lnTo>
                    <a:lnTo>
                      <a:pt x="518" y="261"/>
                    </a:lnTo>
                    <a:lnTo>
                      <a:pt x="492" y="283"/>
                    </a:lnTo>
                    <a:lnTo>
                      <a:pt x="466" y="305"/>
                    </a:lnTo>
                    <a:lnTo>
                      <a:pt x="440" y="328"/>
                    </a:lnTo>
                    <a:lnTo>
                      <a:pt x="415" y="352"/>
                    </a:lnTo>
                    <a:lnTo>
                      <a:pt x="391" y="375"/>
                    </a:lnTo>
                    <a:lnTo>
                      <a:pt x="367" y="400"/>
                    </a:lnTo>
                    <a:lnTo>
                      <a:pt x="343" y="425"/>
                    </a:lnTo>
                    <a:lnTo>
                      <a:pt x="320" y="450"/>
                    </a:lnTo>
                    <a:lnTo>
                      <a:pt x="298" y="477"/>
                    </a:lnTo>
                    <a:lnTo>
                      <a:pt x="276" y="503"/>
                    </a:lnTo>
                    <a:lnTo>
                      <a:pt x="255" y="530"/>
                    </a:lnTo>
                    <a:lnTo>
                      <a:pt x="259" y="564"/>
                    </a:lnTo>
                    <a:lnTo>
                      <a:pt x="265" y="598"/>
                    </a:lnTo>
                    <a:lnTo>
                      <a:pt x="272" y="631"/>
                    </a:lnTo>
                    <a:lnTo>
                      <a:pt x="278" y="665"/>
                    </a:lnTo>
                    <a:lnTo>
                      <a:pt x="287" y="698"/>
                    </a:lnTo>
                    <a:lnTo>
                      <a:pt x="296" y="732"/>
                    </a:lnTo>
                    <a:lnTo>
                      <a:pt x="304" y="765"/>
                    </a:lnTo>
                    <a:lnTo>
                      <a:pt x="314" y="798"/>
                    </a:lnTo>
                    <a:lnTo>
                      <a:pt x="325" y="830"/>
                    </a:lnTo>
                    <a:lnTo>
                      <a:pt x="337" y="862"/>
                    </a:lnTo>
                    <a:lnTo>
                      <a:pt x="349" y="895"/>
                    </a:lnTo>
                    <a:lnTo>
                      <a:pt x="361" y="927"/>
                    </a:lnTo>
                    <a:lnTo>
                      <a:pt x="374" y="958"/>
                    </a:lnTo>
                    <a:lnTo>
                      <a:pt x="388" y="990"/>
                    </a:lnTo>
                    <a:lnTo>
                      <a:pt x="404" y="1021"/>
                    </a:lnTo>
                    <a:lnTo>
                      <a:pt x="419" y="1051"/>
                    </a:lnTo>
                    <a:lnTo>
                      <a:pt x="449" y="1019"/>
                    </a:lnTo>
                    <a:lnTo>
                      <a:pt x="480" y="988"/>
                    </a:lnTo>
                    <a:lnTo>
                      <a:pt x="513" y="957"/>
                    </a:lnTo>
                    <a:lnTo>
                      <a:pt x="545" y="927"/>
                    </a:lnTo>
                    <a:lnTo>
                      <a:pt x="580" y="898"/>
                    </a:lnTo>
                    <a:lnTo>
                      <a:pt x="614" y="870"/>
                    </a:lnTo>
                    <a:lnTo>
                      <a:pt x="650" y="843"/>
                    </a:lnTo>
                    <a:lnTo>
                      <a:pt x="685" y="817"/>
                    </a:lnTo>
                    <a:lnTo>
                      <a:pt x="689" y="796"/>
                    </a:lnTo>
                    <a:lnTo>
                      <a:pt x="692" y="776"/>
                    </a:lnTo>
                    <a:lnTo>
                      <a:pt x="696" y="755"/>
                    </a:lnTo>
                    <a:lnTo>
                      <a:pt x="700" y="735"/>
                    </a:lnTo>
                    <a:lnTo>
                      <a:pt x="704" y="716"/>
                    </a:lnTo>
                    <a:lnTo>
                      <a:pt x="708" y="695"/>
                    </a:lnTo>
                    <a:lnTo>
                      <a:pt x="714" y="674"/>
                    </a:lnTo>
                    <a:lnTo>
                      <a:pt x="719" y="654"/>
                    </a:lnTo>
                    <a:lnTo>
                      <a:pt x="731" y="614"/>
                    </a:lnTo>
                    <a:lnTo>
                      <a:pt x="743" y="574"/>
                    </a:lnTo>
                    <a:lnTo>
                      <a:pt x="757" y="535"/>
                    </a:lnTo>
                    <a:lnTo>
                      <a:pt x="772" y="497"/>
                    </a:lnTo>
                    <a:lnTo>
                      <a:pt x="754" y="456"/>
                    </a:lnTo>
                    <a:lnTo>
                      <a:pt x="736" y="414"/>
                    </a:lnTo>
                    <a:lnTo>
                      <a:pt x="720" y="373"/>
                    </a:lnTo>
                    <a:lnTo>
                      <a:pt x="705" y="331"/>
                    </a:lnTo>
                    <a:lnTo>
                      <a:pt x="692" y="289"/>
                    </a:lnTo>
                    <a:lnTo>
                      <a:pt x="679" y="246"/>
                    </a:lnTo>
                    <a:lnTo>
                      <a:pt x="668" y="204"/>
                    </a:lnTo>
                    <a:lnTo>
                      <a:pt x="658" y="161"/>
                    </a:lnTo>
                    <a:close/>
                    <a:moveTo>
                      <a:pt x="270" y="0"/>
                    </a:moveTo>
                    <a:lnTo>
                      <a:pt x="248" y="33"/>
                    </a:lnTo>
                    <a:lnTo>
                      <a:pt x="228" y="68"/>
                    </a:lnTo>
                    <a:lnTo>
                      <a:pt x="207" y="102"/>
                    </a:lnTo>
                    <a:lnTo>
                      <a:pt x="188" y="138"/>
                    </a:lnTo>
                    <a:lnTo>
                      <a:pt x="169" y="175"/>
                    </a:lnTo>
                    <a:lnTo>
                      <a:pt x="151" y="211"/>
                    </a:lnTo>
                    <a:lnTo>
                      <a:pt x="135" y="248"/>
                    </a:lnTo>
                    <a:lnTo>
                      <a:pt x="118" y="286"/>
                    </a:lnTo>
                    <a:lnTo>
                      <a:pt x="134" y="317"/>
                    </a:lnTo>
                    <a:lnTo>
                      <a:pt x="149" y="348"/>
                    </a:lnTo>
                    <a:lnTo>
                      <a:pt x="165" y="380"/>
                    </a:lnTo>
                    <a:lnTo>
                      <a:pt x="181" y="410"/>
                    </a:lnTo>
                    <a:lnTo>
                      <a:pt x="198" y="440"/>
                    </a:lnTo>
                    <a:lnTo>
                      <a:pt x="217" y="470"/>
                    </a:lnTo>
                    <a:lnTo>
                      <a:pt x="235" y="501"/>
                    </a:lnTo>
                    <a:lnTo>
                      <a:pt x="255" y="530"/>
                    </a:lnTo>
                    <a:lnTo>
                      <a:pt x="250" y="497"/>
                    </a:lnTo>
                    <a:lnTo>
                      <a:pt x="247" y="464"/>
                    </a:lnTo>
                    <a:lnTo>
                      <a:pt x="244" y="432"/>
                    </a:lnTo>
                    <a:lnTo>
                      <a:pt x="242" y="398"/>
                    </a:lnTo>
                    <a:lnTo>
                      <a:pt x="241" y="365"/>
                    </a:lnTo>
                    <a:lnTo>
                      <a:pt x="239" y="332"/>
                    </a:lnTo>
                    <a:lnTo>
                      <a:pt x="239" y="299"/>
                    </a:lnTo>
                    <a:lnTo>
                      <a:pt x="241" y="265"/>
                    </a:lnTo>
                    <a:lnTo>
                      <a:pt x="242" y="232"/>
                    </a:lnTo>
                    <a:lnTo>
                      <a:pt x="244" y="198"/>
                    </a:lnTo>
                    <a:lnTo>
                      <a:pt x="246" y="166"/>
                    </a:lnTo>
                    <a:lnTo>
                      <a:pt x="249" y="133"/>
                    </a:lnTo>
                    <a:lnTo>
                      <a:pt x="253" y="99"/>
                    </a:lnTo>
                    <a:lnTo>
                      <a:pt x="259" y="66"/>
                    </a:lnTo>
                    <a:lnTo>
                      <a:pt x="264" y="33"/>
                    </a:lnTo>
                    <a:lnTo>
                      <a:pt x="270" y="0"/>
                    </a:lnTo>
                    <a:close/>
                  </a:path>
                </a:pathLst>
              </a:custGeom>
              <a:solidFill>
                <a:srgbClr val="0F4877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03" name="Freeform 31"/>
              <p:cNvSpPr>
                <a:spLocks/>
              </p:cNvSpPr>
              <p:nvPr userDrawn="1"/>
            </p:nvSpPr>
            <p:spPr bwMode="auto">
              <a:xfrm>
                <a:off x="3781" y="3325"/>
                <a:ext cx="241" cy="291"/>
              </a:xfrm>
              <a:custGeom>
                <a:avLst/>
                <a:gdLst/>
                <a:ahLst/>
                <a:cxnLst>
                  <a:cxn ang="0">
                    <a:pos x="403" y="23"/>
                  </a:cxn>
                  <a:cxn ang="0">
                    <a:pos x="355" y="69"/>
                  </a:cxn>
                  <a:cxn ang="0">
                    <a:pos x="309" y="119"/>
                  </a:cxn>
                  <a:cxn ang="0">
                    <a:pos x="266" y="171"/>
                  </a:cxn>
                  <a:cxn ang="0">
                    <a:pos x="251" y="226"/>
                  </a:cxn>
                  <a:cxn ang="0">
                    <a:pos x="263" y="282"/>
                  </a:cxn>
                  <a:cxn ang="0">
                    <a:pos x="277" y="338"/>
                  </a:cxn>
                  <a:cxn ang="0">
                    <a:pos x="293" y="393"/>
                  </a:cxn>
                  <a:cxn ang="0">
                    <a:pos x="273" y="428"/>
                  </a:cxn>
                  <a:cxn ang="0">
                    <a:pos x="217" y="442"/>
                  </a:cxn>
                  <a:cxn ang="0">
                    <a:pos x="161" y="457"/>
                  </a:cxn>
                  <a:cxn ang="0">
                    <a:pos x="106" y="475"/>
                  </a:cxn>
                  <a:cxn ang="0">
                    <a:pos x="66" y="516"/>
                  </a:cxn>
                  <a:cxn ang="0">
                    <a:pos x="43" y="580"/>
                  </a:cxn>
                  <a:cxn ang="0">
                    <a:pos x="24" y="645"/>
                  </a:cxn>
                  <a:cxn ang="0">
                    <a:pos x="7" y="710"/>
                  </a:cxn>
                  <a:cxn ang="0">
                    <a:pos x="16" y="718"/>
                  </a:cxn>
                  <a:cxn ang="0">
                    <a:pos x="49" y="674"/>
                  </a:cxn>
                  <a:cxn ang="0">
                    <a:pos x="83" y="631"/>
                  </a:cxn>
                  <a:cxn ang="0">
                    <a:pos x="120" y="589"/>
                  </a:cxn>
                  <a:cxn ang="0">
                    <a:pos x="158" y="549"/>
                  </a:cxn>
                  <a:cxn ang="0">
                    <a:pos x="197" y="510"/>
                  </a:cxn>
                  <a:cxn ang="0">
                    <a:pos x="238" y="473"/>
                  </a:cxn>
                  <a:cxn ang="0">
                    <a:pos x="280" y="439"/>
                  </a:cxn>
                  <a:cxn ang="0">
                    <a:pos x="298" y="449"/>
                  </a:cxn>
                  <a:cxn ang="0">
                    <a:pos x="294" y="507"/>
                  </a:cxn>
                  <a:cxn ang="0">
                    <a:pos x="292" y="563"/>
                  </a:cxn>
                  <a:cxn ang="0">
                    <a:pos x="292" y="620"/>
                  </a:cxn>
                  <a:cxn ang="0">
                    <a:pos x="294" y="677"/>
                  </a:cxn>
                  <a:cxn ang="0">
                    <a:pos x="298" y="733"/>
                  </a:cxn>
                  <a:cxn ang="0">
                    <a:pos x="306" y="791"/>
                  </a:cxn>
                  <a:cxn ang="0">
                    <a:pos x="316" y="847"/>
                  </a:cxn>
                  <a:cxn ang="0">
                    <a:pos x="352" y="855"/>
                  </a:cxn>
                  <a:cxn ang="0">
                    <a:pos x="417" y="819"/>
                  </a:cxn>
                  <a:cxn ang="0">
                    <a:pos x="483" y="786"/>
                  </a:cxn>
                  <a:cxn ang="0">
                    <a:pos x="551" y="757"/>
                  </a:cxn>
                  <a:cxn ang="0">
                    <a:pos x="600" y="713"/>
                  </a:cxn>
                  <a:cxn ang="0">
                    <a:pos x="630" y="651"/>
                  </a:cxn>
                  <a:cxn ang="0">
                    <a:pos x="664" y="591"/>
                  </a:cxn>
                  <a:cxn ang="0">
                    <a:pos x="702" y="534"/>
                  </a:cxn>
                  <a:cxn ang="0">
                    <a:pos x="716" y="470"/>
                  </a:cxn>
                  <a:cxn ang="0">
                    <a:pos x="708" y="397"/>
                  </a:cxn>
                  <a:cxn ang="0">
                    <a:pos x="703" y="322"/>
                  </a:cxn>
                  <a:cxn ang="0">
                    <a:pos x="702" y="249"/>
                  </a:cxn>
                  <a:cxn ang="0">
                    <a:pos x="676" y="222"/>
                  </a:cxn>
                  <a:cxn ang="0">
                    <a:pos x="623" y="241"/>
                  </a:cxn>
                  <a:cxn ang="0">
                    <a:pos x="570" y="263"/>
                  </a:cxn>
                  <a:cxn ang="0">
                    <a:pos x="519" y="287"/>
                  </a:cxn>
                  <a:cxn ang="0">
                    <a:pos x="469" y="313"/>
                  </a:cxn>
                  <a:cxn ang="0">
                    <a:pos x="419" y="341"/>
                  </a:cxn>
                  <a:cxn ang="0">
                    <a:pos x="372" y="372"/>
                  </a:cxn>
                  <a:cxn ang="0">
                    <a:pos x="324" y="404"/>
                  </a:cxn>
                  <a:cxn ang="0">
                    <a:pos x="306" y="394"/>
                  </a:cxn>
                  <a:cxn ang="0">
                    <a:pos x="314" y="340"/>
                  </a:cxn>
                  <a:cxn ang="0">
                    <a:pos x="326" y="286"/>
                  </a:cxn>
                  <a:cxn ang="0">
                    <a:pos x="339" y="234"/>
                  </a:cxn>
                  <a:cxn ang="0">
                    <a:pos x="355" y="181"/>
                  </a:cxn>
                  <a:cxn ang="0">
                    <a:pos x="373" y="129"/>
                  </a:cxn>
                  <a:cxn ang="0">
                    <a:pos x="393" y="77"/>
                  </a:cxn>
                  <a:cxn ang="0">
                    <a:pos x="416" y="26"/>
                  </a:cxn>
                </a:cxnLst>
                <a:rect l="0" t="0" r="r" b="b"/>
                <a:pathLst>
                  <a:path w="723" h="875">
                    <a:moveTo>
                      <a:pt x="428" y="0"/>
                    </a:moveTo>
                    <a:lnTo>
                      <a:pt x="403" y="23"/>
                    </a:lnTo>
                    <a:lnTo>
                      <a:pt x="379" y="46"/>
                    </a:lnTo>
                    <a:lnTo>
                      <a:pt x="355" y="69"/>
                    </a:lnTo>
                    <a:lnTo>
                      <a:pt x="332" y="94"/>
                    </a:lnTo>
                    <a:lnTo>
                      <a:pt x="309" y="119"/>
                    </a:lnTo>
                    <a:lnTo>
                      <a:pt x="287" y="145"/>
                    </a:lnTo>
                    <a:lnTo>
                      <a:pt x="266" y="171"/>
                    </a:lnTo>
                    <a:lnTo>
                      <a:pt x="245" y="198"/>
                    </a:lnTo>
                    <a:lnTo>
                      <a:pt x="251" y="226"/>
                    </a:lnTo>
                    <a:lnTo>
                      <a:pt x="256" y="254"/>
                    </a:lnTo>
                    <a:lnTo>
                      <a:pt x="263" y="282"/>
                    </a:lnTo>
                    <a:lnTo>
                      <a:pt x="269" y="310"/>
                    </a:lnTo>
                    <a:lnTo>
                      <a:pt x="277" y="338"/>
                    </a:lnTo>
                    <a:lnTo>
                      <a:pt x="284" y="366"/>
                    </a:lnTo>
                    <a:lnTo>
                      <a:pt x="293" y="393"/>
                    </a:lnTo>
                    <a:lnTo>
                      <a:pt x="301" y="421"/>
                    </a:lnTo>
                    <a:lnTo>
                      <a:pt x="273" y="428"/>
                    </a:lnTo>
                    <a:lnTo>
                      <a:pt x="245" y="434"/>
                    </a:lnTo>
                    <a:lnTo>
                      <a:pt x="217" y="442"/>
                    </a:lnTo>
                    <a:lnTo>
                      <a:pt x="189" y="449"/>
                    </a:lnTo>
                    <a:lnTo>
                      <a:pt x="161" y="457"/>
                    </a:lnTo>
                    <a:lnTo>
                      <a:pt x="134" y="466"/>
                    </a:lnTo>
                    <a:lnTo>
                      <a:pt x="106" y="475"/>
                    </a:lnTo>
                    <a:lnTo>
                      <a:pt x="79" y="484"/>
                    </a:lnTo>
                    <a:lnTo>
                      <a:pt x="66" y="516"/>
                    </a:lnTo>
                    <a:lnTo>
                      <a:pt x="54" y="548"/>
                    </a:lnTo>
                    <a:lnTo>
                      <a:pt x="43" y="580"/>
                    </a:lnTo>
                    <a:lnTo>
                      <a:pt x="33" y="612"/>
                    </a:lnTo>
                    <a:lnTo>
                      <a:pt x="24" y="645"/>
                    </a:lnTo>
                    <a:lnTo>
                      <a:pt x="15" y="677"/>
                    </a:lnTo>
                    <a:lnTo>
                      <a:pt x="7" y="710"/>
                    </a:lnTo>
                    <a:lnTo>
                      <a:pt x="0" y="742"/>
                    </a:lnTo>
                    <a:lnTo>
                      <a:pt x="16" y="718"/>
                    </a:lnTo>
                    <a:lnTo>
                      <a:pt x="33" y="696"/>
                    </a:lnTo>
                    <a:lnTo>
                      <a:pt x="49" y="674"/>
                    </a:lnTo>
                    <a:lnTo>
                      <a:pt x="66" y="651"/>
                    </a:lnTo>
                    <a:lnTo>
                      <a:pt x="83" y="631"/>
                    </a:lnTo>
                    <a:lnTo>
                      <a:pt x="102" y="609"/>
                    </a:lnTo>
                    <a:lnTo>
                      <a:pt x="120" y="589"/>
                    </a:lnTo>
                    <a:lnTo>
                      <a:pt x="138" y="568"/>
                    </a:lnTo>
                    <a:lnTo>
                      <a:pt x="158" y="549"/>
                    </a:lnTo>
                    <a:lnTo>
                      <a:pt x="177" y="529"/>
                    </a:lnTo>
                    <a:lnTo>
                      <a:pt x="197" y="510"/>
                    </a:lnTo>
                    <a:lnTo>
                      <a:pt x="217" y="492"/>
                    </a:lnTo>
                    <a:lnTo>
                      <a:pt x="238" y="473"/>
                    </a:lnTo>
                    <a:lnTo>
                      <a:pt x="258" y="456"/>
                    </a:lnTo>
                    <a:lnTo>
                      <a:pt x="280" y="439"/>
                    </a:lnTo>
                    <a:lnTo>
                      <a:pt x="301" y="421"/>
                    </a:lnTo>
                    <a:lnTo>
                      <a:pt x="298" y="449"/>
                    </a:lnTo>
                    <a:lnTo>
                      <a:pt x="296" y="479"/>
                    </a:lnTo>
                    <a:lnTo>
                      <a:pt x="294" y="507"/>
                    </a:lnTo>
                    <a:lnTo>
                      <a:pt x="292" y="535"/>
                    </a:lnTo>
                    <a:lnTo>
                      <a:pt x="292" y="563"/>
                    </a:lnTo>
                    <a:lnTo>
                      <a:pt x="291" y="592"/>
                    </a:lnTo>
                    <a:lnTo>
                      <a:pt x="292" y="620"/>
                    </a:lnTo>
                    <a:lnTo>
                      <a:pt x="292" y="648"/>
                    </a:lnTo>
                    <a:lnTo>
                      <a:pt x="294" y="677"/>
                    </a:lnTo>
                    <a:lnTo>
                      <a:pt x="296" y="705"/>
                    </a:lnTo>
                    <a:lnTo>
                      <a:pt x="298" y="733"/>
                    </a:lnTo>
                    <a:lnTo>
                      <a:pt x="303" y="762"/>
                    </a:lnTo>
                    <a:lnTo>
                      <a:pt x="306" y="791"/>
                    </a:lnTo>
                    <a:lnTo>
                      <a:pt x="311" y="819"/>
                    </a:lnTo>
                    <a:lnTo>
                      <a:pt x="316" y="847"/>
                    </a:lnTo>
                    <a:lnTo>
                      <a:pt x="322" y="875"/>
                    </a:lnTo>
                    <a:lnTo>
                      <a:pt x="352" y="855"/>
                    </a:lnTo>
                    <a:lnTo>
                      <a:pt x="385" y="836"/>
                    </a:lnTo>
                    <a:lnTo>
                      <a:pt x="417" y="819"/>
                    </a:lnTo>
                    <a:lnTo>
                      <a:pt x="449" y="802"/>
                    </a:lnTo>
                    <a:lnTo>
                      <a:pt x="483" y="786"/>
                    </a:lnTo>
                    <a:lnTo>
                      <a:pt x="516" y="771"/>
                    </a:lnTo>
                    <a:lnTo>
                      <a:pt x="551" y="757"/>
                    </a:lnTo>
                    <a:lnTo>
                      <a:pt x="586" y="744"/>
                    </a:lnTo>
                    <a:lnTo>
                      <a:pt x="600" y="713"/>
                    </a:lnTo>
                    <a:lnTo>
                      <a:pt x="614" y="682"/>
                    </a:lnTo>
                    <a:lnTo>
                      <a:pt x="630" y="651"/>
                    </a:lnTo>
                    <a:lnTo>
                      <a:pt x="647" y="621"/>
                    </a:lnTo>
                    <a:lnTo>
                      <a:pt x="664" y="591"/>
                    </a:lnTo>
                    <a:lnTo>
                      <a:pt x="683" y="562"/>
                    </a:lnTo>
                    <a:lnTo>
                      <a:pt x="702" y="534"/>
                    </a:lnTo>
                    <a:lnTo>
                      <a:pt x="723" y="507"/>
                    </a:lnTo>
                    <a:lnTo>
                      <a:pt x="716" y="470"/>
                    </a:lnTo>
                    <a:lnTo>
                      <a:pt x="712" y="433"/>
                    </a:lnTo>
                    <a:lnTo>
                      <a:pt x="708" y="397"/>
                    </a:lnTo>
                    <a:lnTo>
                      <a:pt x="705" y="360"/>
                    </a:lnTo>
                    <a:lnTo>
                      <a:pt x="703" y="322"/>
                    </a:lnTo>
                    <a:lnTo>
                      <a:pt x="702" y="285"/>
                    </a:lnTo>
                    <a:lnTo>
                      <a:pt x="702" y="249"/>
                    </a:lnTo>
                    <a:lnTo>
                      <a:pt x="704" y="212"/>
                    </a:lnTo>
                    <a:lnTo>
                      <a:pt x="676" y="222"/>
                    </a:lnTo>
                    <a:lnTo>
                      <a:pt x="650" y="231"/>
                    </a:lnTo>
                    <a:lnTo>
                      <a:pt x="623" y="241"/>
                    </a:lnTo>
                    <a:lnTo>
                      <a:pt x="596" y="252"/>
                    </a:lnTo>
                    <a:lnTo>
                      <a:pt x="570" y="263"/>
                    </a:lnTo>
                    <a:lnTo>
                      <a:pt x="544" y="275"/>
                    </a:lnTo>
                    <a:lnTo>
                      <a:pt x="519" y="287"/>
                    </a:lnTo>
                    <a:lnTo>
                      <a:pt x="494" y="299"/>
                    </a:lnTo>
                    <a:lnTo>
                      <a:pt x="469" y="313"/>
                    </a:lnTo>
                    <a:lnTo>
                      <a:pt x="444" y="327"/>
                    </a:lnTo>
                    <a:lnTo>
                      <a:pt x="419" y="341"/>
                    </a:lnTo>
                    <a:lnTo>
                      <a:pt x="395" y="357"/>
                    </a:lnTo>
                    <a:lnTo>
                      <a:pt x="372" y="372"/>
                    </a:lnTo>
                    <a:lnTo>
                      <a:pt x="348" y="388"/>
                    </a:lnTo>
                    <a:lnTo>
                      <a:pt x="324" y="404"/>
                    </a:lnTo>
                    <a:lnTo>
                      <a:pt x="301" y="421"/>
                    </a:lnTo>
                    <a:lnTo>
                      <a:pt x="306" y="394"/>
                    </a:lnTo>
                    <a:lnTo>
                      <a:pt x="310" y="367"/>
                    </a:lnTo>
                    <a:lnTo>
                      <a:pt x="314" y="340"/>
                    </a:lnTo>
                    <a:lnTo>
                      <a:pt x="320" y="313"/>
                    </a:lnTo>
                    <a:lnTo>
                      <a:pt x="326" y="286"/>
                    </a:lnTo>
                    <a:lnTo>
                      <a:pt x="333" y="261"/>
                    </a:lnTo>
                    <a:lnTo>
                      <a:pt x="339" y="234"/>
                    </a:lnTo>
                    <a:lnTo>
                      <a:pt x="347" y="207"/>
                    </a:lnTo>
                    <a:lnTo>
                      <a:pt x="355" y="181"/>
                    </a:lnTo>
                    <a:lnTo>
                      <a:pt x="364" y="155"/>
                    </a:lnTo>
                    <a:lnTo>
                      <a:pt x="373" y="129"/>
                    </a:lnTo>
                    <a:lnTo>
                      <a:pt x="384" y="103"/>
                    </a:lnTo>
                    <a:lnTo>
                      <a:pt x="393" y="77"/>
                    </a:lnTo>
                    <a:lnTo>
                      <a:pt x="404" y="51"/>
                    </a:lnTo>
                    <a:lnTo>
                      <a:pt x="416" y="26"/>
                    </a:lnTo>
                    <a:lnTo>
                      <a:pt x="428" y="0"/>
                    </a:lnTo>
                    <a:close/>
                  </a:path>
                </a:pathLst>
              </a:custGeom>
              <a:solidFill>
                <a:srgbClr val="0F4877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04" name="Freeform 32"/>
              <p:cNvSpPr>
                <a:spLocks noEditPoints="1"/>
              </p:cNvSpPr>
              <p:nvPr userDrawn="1"/>
            </p:nvSpPr>
            <p:spPr bwMode="auto">
              <a:xfrm>
                <a:off x="4072" y="3272"/>
                <a:ext cx="226" cy="226"/>
              </a:xfrm>
              <a:custGeom>
                <a:avLst/>
                <a:gdLst/>
                <a:ahLst/>
                <a:cxnLst>
                  <a:cxn ang="0">
                    <a:pos x="204" y="307"/>
                  </a:cxn>
                  <a:cxn ang="0">
                    <a:pos x="147" y="311"/>
                  </a:cxn>
                  <a:cxn ang="0">
                    <a:pos x="101" y="335"/>
                  </a:cxn>
                  <a:cxn ang="0">
                    <a:pos x="69" y="381"/>
                  </a:cxn>
                  <a:cxn ang="0">
                    <a:pos x="40" y="428"/>
                  </a:cxn>
                  <a:cxn ang="0">
                    <a:pos x="13" y="477"/>
                  </a:cxn>
                  <a:cxn ang="0">
                    <a:pos x="36" y="471"/>
                  </a:cxn>
                  <a:cxn ang="0">
                    <a:pos x="109" y="416"/>
                  </a:cxn>
                  <a:cxn ang="0">
                    <a:pos x="187" y="369"/>
                  </a:cxn>
                  <a:cxn ang="0">
                    <a:pos x="268" y="328"/>
                  </a:cxn>
                  <a:cxn ang="0">
                    <a:pos x="290" y="308"/>
                  </a:cxn>
                  <a:cxn ang="0">
                    <a:pos x="252" y="307"/>
                  </a:cxn>
                  <a:cxn ang="0">
                    <a:pos x="501" y="0"/>
                  </a:cxn>
                  <a:cxn ang="0">
                    <a:pos x="452" y="26"/>
                  </a:cxn>
                  <a:cxn ang="0">
                    <a:pos x="405" y="54"/>
                  </a:cxn>
                  <a:cxn ang="0">
                    <a:pos x="358" y="85"/>
                  </a:cxn>
                  <a:cxn ang="0">
                    <a:pos x="313" y="118"/>
                  </a:cxn>
                  <a:cxn ang="0">
                    <a:pos x="310" y="166"/>
                  </a:cxn>
                  <a:cxn ang="0">
                    <a:pos x="308" y="213"/>
                  </a:cxn>
                  <a:cxn ang="0">
                    <a:pos x="308" y="261"/>
                  </a:cxn>
                  <a:cxn ang="0">
                    <a:pos x="310" y="309"/>
                  </a:cxn>
                  <a:cxn ang="0">
                    <a:pos x="310" y="309"/>
                  </a:cxn>
                  <a:cxn ang="0">
                    <a:pos x="310" y="309"/>
                  </a:cxn>
                  <a:cxn ang="0">
                    <a:pos x="310" y="309"/>
                  </a:cxn>
                  <a:cxn ang="0">
                    <a:pos x="279" y="398"/>
                  </a:cxn>
                  <a:cxn ang="0">
                    <a:pos x="254" y="490"/>
                  </a:cxn>
                  <a:cxn ang="0">
                    <a:pos x="237" y="583"/>
                  </a:cxn>
                  <a:cxn ang="0">
                    <a:pos x="229" y="677"/>
                  </a:cxn>
                  <a:cxn ang="0">
                    <a:pos x="287" y="659"/>
                  </a:cxn>
                  <a:cxn ang="0">
                    <a:pos x="347" y="645"/>
                  </a:cxn>
                  <a:cxn ang="0">
                    <a:pos x="407" y="635"/>
                  </a:cxn>
                  <a:cxn ang="0">
                    <a:pos x="468" y="628"/>
                  </a:cxn>
                  <a:cxn ang="0">
                    <a:pos x="504" y="585"/>
                  </a:cxn>
                  <a:cxn ang="0">
                    <a:pos x="543" y="543"/>
                  </a:cxn>
                  <a:cxn ang="0">
                    <a:pos x="585" y="504"/>
                  </a:cxn>
                  <a:cxn ang="0">
                    <a:pos x="628" y="467"/>
                  </a:cxn>
                  <a:cxn ang="0">
                    <a:pos x="636" y="407"/>
                  </a:cxn>
                  <a:cxn ang="0">
                    <a:pos x="646" y="346"/>
                  </a:cxn>
                  <a:cxn ang="0">
                    <a:pos x="660" y="287"/>
                  </a:cxn>
                  <a:cxn ang="0">
                    <a:pos x="677" y="229"/>
                  </a:cxn>
                  <a:cxn ang="0">
                    <a:pos x="583" y="237"/>
                  </a:cxn>
                  <a:cxn ang="0">
                    <a:pos x="490" y="253"/>
                  </a:cxn>
                  <a:cxn ang="0">
                    <a:pos x="398" y="278"/>
                  </a:cxn>
                  <a:cxn ang="0">
                    <a:pos x="310" y="309"/>
                  </a:cxn>
                  <a:cxn ang="0">
                    <a:pos x="348" y="227"/>
                  </a:cxn>
                  <a:cxn ang="0">
                    <a:pos x="392" y="148"/>
                  </a:cxn>
                  <a:cxn ang="0">
                    <a:pos x="444" y="72"/>
                  </a:cxn>
                  <a:cxn ang="0">
                    <a:pos x="501" y="0"/>
                  </a:cxn>
                </a:cxnLst>
                <a:rect l="0" t="0" r="r" b="b"/>
                <a:pathLst>
                  <a:path w="677" h="677">
                    <a:moveTo>
                      <a:pt x="233" y="307"/>
                    </a:moveTo>
                    <a:lnTo>
                      <a:pt x="204" y="307"/>
                    </a:lnTo>
                    <a:lnTo>
                      <a:pt x="176" y="308"/>
                    </a:lnTo>
                    <a:lnTo>
                      <a:pt x="147" y="311"/>
                    </a:lnTo>
                    <a:lnTo>
                      <a:pt x="119" y="313"/>
                    </a:lnTo>
                    <a:lnTo>
                      <a:pt x="101" y="335"/>
                    </a:lnTo>
                    <a:lnTo>
                      <a:pt x="85" y="358"/>
                    </a:lnTo>
                    <a:lnTo>
                      <a:pt x="69" y="381"/>
                    </a:lnTo>
                    <a:lnTo>
                      <a:pt x="54" y="404"/>
                    </a:lnTo>
                    <a:lnTo>
                      <a:pt x="40" y="428"/>
                    </a:lnTo>
                    <a:lnTo>
                      <a:pt x="26" y="452"/>
                    </a:lnTo>
                    <a:lnTo>
                      <a:pt x="13" y="477"/>
                    </a:lnTo>
                    <a:lnTo>
                      <a:pt x="0" y="502"/>
                    </a:lnTo>
                    <a:lnTo>
                      <a:pt x="36" y="471"/>
                    </a:lnTo>
                    <a:lnTo>
                      <a:pt x="72" y="443"/>
                    </a:lnTo>
                    <a:lnTo>
                      <a:pt x="109" y="416"/>
                    </a:lnTo>
                    <a:lnTo>
                      <a:pt x="148" y="393"/>
                    </a:lnTo>
                    <a:lnTo>
                      <a:pt x="187" y="369"/>
                    </a:lnTo>
                    <a:lnTo>
                      <a:pt x="227" y="347"/>
                    </a:lnTo>
                    <a:lnTo>
                      <a:pt x="268" y="328"/>
                    </a:lnTo>
                    <a:lnTo>
                      <a:pt x="310" y="309"/>
                    </a:lnTo>
                    <a:lnTo>
                      <a:pt x="290" y="308"/>
                    </a:lnTo>
                    <a:lnTo>
                      <a:pt x="271" y="308"/>
                    </a:lnTo>
                    <a:lnTo>
                      <a:pt x="252" y="307"/>
                    </a:lnTo>
                    <a:lnTo>
                      <a:pt x="233" y="307"/>
                    </a:lnTo>
                    <a:close/>
                    <a:moveTo>
                      <a:pt x="501" y="0"/>
                    </a:moveTo>
                    <a:lnTo>
                      <a:pt x="477" y="13"/>
                    </a:lnTo>
                    <a:lnTo>
                      <a:pt x="452" y="26"/>
                    </a:lnTo>
                    <a:lnTo>
                      <a:pt x="429" y="40"/>
                    </a:lnTo>
                    <a:lnTo>
                      <a:pt x="405" y="54"/>
                    </a:lnTo>
                    <a:lnTo>
                      <a:pt x="381" y="69"/>
                    </a:lnTo>
                    <a:lnTo>
                      <a:pt x="358" y="85"/>
                    </a:lnTo>
                    <a:lnTo>
                      <a:pt x="335" y="101"/>
                    </a:lnTo>
                    <a:lnTo>
                      <a:pt x="313" y="118"/>
                    </a:lnTo>
                    <a:lnTo>
                      <a:pt x="311" y="142"/>
                    </a:lnTo>
                    <a:lnTo>
                      <a:pt x="310" y="166"/>
                    </a:lnTo>
                    <a:lnTo>
                      <a:pt x="309" y="190"/>
                    </a:lnTo>
                    <a:lnTo>
                      <a:pt x="308" y="213"/>
                    </a:lnTo>
                    <a:lnTo>
                      <a:pt x="308" y="237"/>
                    </a:lnTo>
                    <a:lnTo>
                      <a:pt x="308" y="261"/>
                    </a:lnTo>
                    <a:lnTo>
                      <a:pt x="309" y="286"/>
                    </a:lnTo>
                    <a:lnTo>
                      <a:pt x="310" y="309"/>
                    </a:lnTo>
                    <a:lnTo>
                      <a:pt x="310" y="309"/>
                    </a:lnTo>
                    <a:lnTo>
                      <a:pt x="310" y="309"/>
                    </a:lnTo>
                    <a:lnTo>
                      <a:pt x="310" y="309"/>
                    </a:lnTo>
                    <a:lnTo>
                      <a:pt x="310" y="309"/>
                    </a:lnTo>
                    <a:lnTo>
                      <a:pt x="310" y="309"/>
                    </a:lnTo>
                    <a:lnTo>
                      <a:pt x="310" y="309"/>
                    </a:lnTo>
                    <a:lnTo>
                      <a:pt x="293" y="354"/>
                    </a:lnTo>
                    <a:lnTo>
                      <a:pt x="279" y="398"/>
                    </a:lnTo>
                    <a:lnTo>
                      <a:pt x="264" y="443"/>
                    </a:lnTo>
                    <a:lnTo>
                      <a:pt x="254" y="490"/>
                    </a:lnTo>
                    <a:lnTo>
                      <a:pt x="245" y="535"/>
                    </a:lnTo>
                    <a:lnTo>
                      <a:pt x="237" y="583"/>
                    </a:lnTo>
                    <a:lnTo>
                      <a:pt x="232" y="629"/>
                    </a:lnTo>
                    <a:lnTo>
                      <a:pt x="229" y="677"/>
                    </a:lnTo>
                    <a:lnTo>
                      <a:pt x="258" y="668"/>
                    </a:lnTo>
                    <a:lnTo>
                      <a:pt x="287" y="659"/>
                    </a:lnTo>
                    <a:lnTo>
                      <a:pt x="316" y="652"/>
                    </a:lnTo>
                    <a:lnTo>
                      <a:pt x="347" y="645"/>
                    </a:lnTo>
                    <a:lnTo>
                      <a:pt x="377" y="640"/>
                    </a:lnTo>
                    <a:lnTo>
                      <a:pt x="407" y="635"/>
                    </a:lnTo>
                    <a:lnTo>
                      <a:pt x="437" y="631"/>
                    </a:lnTo>
                    <a:lnTo>
                      <a:pt x="468" y="628"/>
                    </a:lnTo>
                    <a:lnTo>
                      <a:pt x="486" y="606"/>
                    </a:lnTo>
                    <a:lnTo>
                      <a:pt x="504" y="585"/>
                    </a:lnTo>
                    <a:lnTo>
                      <a:pt x="524" y="563"/>
                    </a:lnTo>
                    <a:lnTo>
                      <a:pt x="543" y="543"/>
                    </a:lnTo>
                    <a:lnTo>
                      <a:pt x="564" y="523"/>
                    </a:lnTo>
                    <a:lnTo>
                      <a:pt x="585" y="504"/>
                    </a:lnTo>
                    <a:lnTo>
                      <a:pt x="607" y="485"/>
                    </a:lnTo>
                    <a:lnTo>
                      <a:pt x="628" y="467"/>
                    </a:lnTo>
                    <a:lnTo>
                      <a:pt x="632" y="437"/>
                    </a:lnTo>
                    <a:lnTo>
                      <a:pt x="636" y="407"/>
                    </a:lnTo>
                    <a:lnTo>
                      <a:pt x="640" y="376"/>
                    </a:lnTo>
                    <a:lnTo>
                      <a:pt x="646" y="346"/>
                    </a:lnTo>
                    <a:lnTo>
                      <a:pt x="652" y="316"/>
                    </a:lnTo>
                    <a:lnTo>
                      <a:pt x="660" y="287"/>
                    </a:lnTo>
                    <a:lnTo>
                      <a:pt x="668" y="258"/>
                    </a:lnTo>
                    <a:lnTo>
                      <a:pt x="677" y="229"/>
                    </a:lnTo>
                    <a:lnTo>
                      <a:pt x="630" y="232"/>
                    </a:lnTo>
                    <a:lnTo>
                      <a:pt x="583" y="237"/>
                    </a:lnTo>
                    <a:lnTo>
                      <a:pt x="536" y="245"/>
                    </a:lnTo>
                    <a:lnTo>
                      <a:pt x="490" y="253"/>
                    </a:lnTo>
                    <a:lnTo>
                      <a:pt x="444" y="264"/>
                    </a:lnTo>
                    <a:lnTo>
                      <a:pt x="398" y="278"/>
                    </a:lnTo>
                    <a:lnTo>
                      <a:pt x="354" y="292"/>
                    </a:lnTo>
                    <a:lnTo>
                      <a:pt x="310" y="309"/>
                    </a:lnTo>
                    <a:lnTo>
                      <a:pt x="328" y="267"/>
                    </a:lnTo>
                    <a:lnTo>
                      <a:pt x="348" y="227"/>
                    </a:lnTo>
                    <a:lnTo>
                      <a:pt x="369" y="186"/>
                    </a:lnTo>
                    <a:lnTo>
                      <a:pt x="392" y="148"/>
                    </a:lnTo>
                    <a:lnTo>
                      <a:pt x="417" y="109"/>
                    </a:lnTo>
                    <a:lnTo>
                      <a:pt x="444" y="72"/>
                    </a:lnTo>
                    <a:lnTo>
                      <a:pt x="472" y="35"/>
                    </a:lnTo>
                    <a:lnTo>
                      <a:pt x="501" y="0"/>
                    </a:lnTo>
                    <a:close/>
                  </a:path>
                </a:pathLst>
              </a:custGeom>
              <a:solidFill>
                <a:srgbClr val="0F4877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05" name="Freeform 33"/>
              <p:cNvSpPr>
                <a:spLocks/>
              </p:cNvSpPr>
              <p:nvPr userDrawn="1"/>
            </p:nvSpPr>
            <p:spPr bwMode="auto">
              <a:xfrm>
                <a:off x="3320" y="3021"/>
                <a:ext cx="350" cy="424"/>
              </a:xfrm>
              <a:custGeom>
                <a:avLst/>
                <a:gdLst/>
                <a:ahLst/>
                <a:cxnLst>
                  <a:cxn ang="0">
                    <a:pos x="552" y="66"/>
                  </a:cxn>
                  <a:cxn ang="0">
                    <a:pos x="450" y="172"/>
                  </a:cxn>
                  <a:cxn ang="0">
                    <a:pos x="355" y="287"/>
                  </a:cxn>
                  <a:cxn ang="0">
                    <a:pos x="381" y="410"/>
                  </a:cxn>
                  <a:cxn ang="0">
                    <a:pos x="412" y="532"/>
                  </a:cxn>
                  <a:cxn ang="0">
                    <a:pos x="396" y="622"/>
                  </a:cxn>
                  <a:cxn ang="0">
                    <a:pos x="274" y="653"/>
                  </a:cxn>
                  <a:cxn ang="0">
                    <a:pos x="154" y="690"/>
                  </a:cxn>
                  <a:cxn ang="0">
                    <a:pos x="79" y="797"/>
                  </a:cxn>
                  <a:cxn ang="0">
                    <a:pos x="33" y="937"/>
                  </a:cxn>
                  <a:cxn ang="0">
                    <a:pos x="0" y="1079"/>
                  </a:cxn>
                  <a:cxn ang="0">
                    <a:pos x="70" y="980"/>
                  </a:cxn>
                  <a:cxn ang="0">
                    <a:pos x="147" y="887"/>
                  </a:cxn>
                  <a:cxn ang="0">
                    <a:pos x="229" y="798"/>
                  </a:cxn>
                  <a:cxn ang="0">
                    <a:pos x="315" y="715"/>
                  </a:cxn>
                  <a:cxn ang="0">
                    <a:pos x="407" y="637"/>
                  </a:cxn>
                  <a:cxn ang="0">
                    <a:pos x="430" y="695"/>
                  </a:cxn>
                  <a:cxn ang="0">
                    <a:pos x="423" y="820"/>
                  </a:cxn>
                  <a:cxn ang="0">
                    <a:pos x="424" y="944"/>
                  </a:cxn>
                  <a:cxn ang="0">
                    <a:pos x="434" y="1068"/>
                  </a:cxn>
                  <a:cxn ang="0">
                    <a:pos x="451" y="1191"/>
                  </a:cxn>
                  <a:cxn ang="0">
                    <a:pos x="513" y="1245"/>
                  </a:cxn>
                  <a:cxn ang="0">
                    <a:pos x="653" y="1167"/>
                  </a:cxn>
                  <a:cxn ang="0">
                    <a:pos x="801" y="1101"/>
                  </a:cxn>
                  <a:cxn ang="0">
                    <a:pos x="871" y="1038"/>
                  </a:cxn>
                  <a:cxn ang="0">
                    <a:pos x="905" y="970"/>
                  </a:cxn>
                  <a:cxn ang="0">
                    <a:pos x="940" y="903"/>
                  </a:cxn>
                  <a:cxn ang="0">
                    <a:pos x="980" y="838"/>
                  </a:cxn>
                  <a:cxn ang="0">
                    <a:pos x="1022" y="776"/>
                  </a:cxn>
                  <a:cxn ang="0">
                    <a:pos x="1043" y="682"/>
                  </a:cxn>
                  <a:cxn ang="0">
                    <a:pos x="1026" y="522"/>
                  </a:cxn>
                  <a:cxn ang="0">
                    <a:pos x="1022" y="362"/>
                  </a:cxn>
                  <a:cxn ang="0">
                    <a:pos x="946" y="335"/>
                  </a:cxn>
                  <a:cxn ang="0">
                    <a:pos x="830" y="382"/>
                  </a:cxn>
                  <a:cxn ang="0">
                    <a:pos x="718" y="435"/>
                  </a:cxn>
                  <a:cxn ang="0">
                    <a:pos x="610" y="497"/>
                  </a:cxn>
                  <a:cxn ang="0">
                    <a:pos x="505" y="564"/>
                  </a:cxn>
                  <a:cxn ang="0">
                    <a:pos x="444" y="573"/>
                  </a:cxn>
                  <a:cxn ang="0">
                    <a:pos x="465" y="456"/>
                  </a:cxn>
                  <a:cxn ang="0">
                    <a:pos x="493" y="339"/>
                  </a:cxn>
                  <a:cxn ang="0">
                    <a:pos x="529" y="224"/>
                  </a:cxn>
                  <a:cxn ang="0">
                    <a:pos x="572" y="110"/>
                  </a:cxn>
                  <a:cxn ang="0">
                    <a:pos x="623" y="0"/>
                  </a:cxn>
                </a:cxnLst>
                <a:rect l="0" t="0" r="r" b="b"/>
                <a:pathLst>
                  <a:path w="1052" h="1273">
                    <a:moveTo>
                      <a:pt x="623" y="0"/>
                    </a:moveTo>
                    <a:lnTo>
                      <a:pt x="586" y="33"/>
                    </a:lnTo>
                    <a:lnTo>
                      <a:pt x="552" y="66"/>
                    </a:lnTo>
                    <a:lnTo>
                      <a:pt x="517" y="101"/>
                    </a:lnTo>
                    <a:lnTo>
                      <a:pt x="482" y="136"/>
                    </a:lnTo>
                    <a:lnTo>
                      <a:pt x="450" y="172"/>
                    </a:lnTo>
                    <a:lnTo>
                      <a:pt x="418" y="210"/>
                    </a:lnTo>
                    <a:lnTo>
                      <a:pt x="386" y="247"/>
                    </a:lnTo>
                    <a:lnTo>
                      <a:pt x="355" y="287"/>
                    </a:lnTo>
                    <a:lnTo>
                      <a:pt x="363" y="328"/>
                    </a:lnTo>
                    <a:lnTo>
                      <a:pt x="371" y="369"/>
                    </a:lnTo>
                    <a:lnTo>
                      <a:pt x="381" y="410"/>
                    </a:lnTo>
                    <a:lnTo>
                      <a:pt x="391" y="450"/>
                    </a:lnTo>
                    <a:lnTo>
                      <a:pt x="401" y="491"/>
                    </a:lnTo>
                    <a:lnTo>
                      <a:pt x="412" y="532"/>
                    </a:lnTo>
                    <a:lnTo>
                      <a:pt x="424" y="572"/>
                    </a:lnTo>
                    <a:lnTo>
                      <a:pt x="437" y="612"/>
                    </a:lnTo>
                    <a:lnTo>
                      <a:pt x="396" y="622"/>
                    </a:lnTo>
                    <a:lnTo>
                      <a:pt x="355" y="632"/>
                    </a:lnTo>
                    <a:lnTo>
                      <a:pt x="314" y="641"/>
                    </a:lnTo>
                    <a:lnTo>
                      <a:pt x="274" y="653"/>
                    </a:lnTo>
                    <a:lnTo>
                      <a:pt x="233" y="665"/>
                    </a:lnTo>
                    <a:lnTo>
                      <a:pt x="193" y="677"/>
                    </a:lnTo>
                    <a:lnTo>
                      <a:pt x="154" y="690"/>
                    </a:lnTo>
                    <a:lnTo>
                      <a:pt x="114" y="704"/>
                    </a:lnTo>
                    <a:lnTo>
                      <a:pt x="96" y="750"/>
                    </a:lnTo>
                    <a:lnTo>
                      <a:pt x="79" y="797"/>
                    </a:lnTo>
                    <a:lnTo>
                      <a:pt x="62" y="843"/>
                    </a:lnTo>
                    <a:lnTo>
                      <a:pt x="47" y="890"/>
                    </a:lnTo>
                    <a:lnTo>
                      <a:pt x="33" y="937"/>
                    </a:lnTo>
                    <a:lnTo>
                      <a:pt x="20" y="985"/>
                    </a:lnTo>
                    <a:lnTo>
                      <a:pt x="9" y="1031"/>
                    </a:lnTo>
                    <a:lnTo>
                      <a:pt x="0" y="1079"/>
                    </a:lnTo>
                    <a:lnTo>
                      <a:pt x="22" y="1045"/>
                    </a:lnTo>
                    <a:lnTo>
                      <a:pt x="46" y="1013"/>
                    </a:lnTo>
                    <a:lnTo>
                      <a:pt x="70" y="980"/>
                    </a:lnTo>
                    <a:lnTo>
                      <a:pt x="95" y="948"/>
                    </a:lnTo>
                    <a:lnTo>
                      <a:pt x="121" y="917"/>
                    </a:lnTo>
                    <a:lnTo>
                      <a:pt x="147" y="887"/>
                    </a:lnTo>
                    <a:lnTo>
                      <a:pt x="174" y="856"/>
                    </a:lnTo>
                    <a:lnTo>
                      <a:pt x="201" y="827"/>
                    </a:lnTo>
                    <a:lnTo>
                      <a:pt x="229" y="798"/>
                    </a:lnTo>
                    <a:lnTo>
                      <a:pt x="257" y="770"/>
                    </a:lnTo>
                    <a:lnTo>
                      <a:pt x="286" y="742"/>
                    </a:lnTo>
                    <a:lnTo>
                      <a:pt x="315" y="715"/>
                    </a:lnTo>
                    <a:lnTo>
                      <a:pt x="345" y="688"/>
                    </a:lnTo>
                    <a:lnTo>
                      <a:pt x="376" y="663"/>
                    </a:lnTo>
                    <a:lnTo>
                      <a:pt x="407" y="637"/>
                    </a:lnTo>
                    <a:lnTo>
                      <a:pt x="438" y="613"/>
                    </a:lnTo>
                    <a:lnTo>
                      <a:pt x="434" y="654"/>
                    </a:lnTo>
                    <a:lnTo>
                      <a:pt x="430" y="695"/>
                    </a:lnTo>
                    <a:lnTo>
                      <a:pt x="426" y="736"/>
                    </a:lnTo>
                    <a:lnTo>
                      <a:pt x="424" y="779"/>
                    </a:lnTo>
                    <a:lnTo>
                      <a:pt x="423" y="820"/>
                    </a:lnTo>
                    <a:lnTo>
                      <a:pt x="423" y="861"/>
                    </a:lnTo>
                    <a:lnTo>
                      <a:pt x="423" y="903"/>
                    </a:lnTo>
                    <a:lnTo>
                      <a:pt x="424" y="944"/>
                    </a:lnTo>
                    <a:lnTo>
                      <a:pt x="426" y="986"/>
                    </a:lnTo>
                    <a:lnTo>
                      <a:pt x="430" y="1027"/>
                    </a:lnTo>
                    <a:lnTo>
                      <a:pt x="434" y="1068"/>
                    </a:lnTo>
                    <a:lnTo>
                      <a:pt x="439" y="1109"/>
                    </a:lnTo>
                    <a:lnTo>
                      <a:pt x="445" y="1150"/>
                    </a:lnTo>
                    <a:lnTo>
                      <a:pt x="451" y="1191"/>
                    </a:lnTo>
                    <a:lnTo>
                      <a:pt x="459" y="1232"/>
                    </a:lnTo>
                    <a:lnTo>
                      <a:pt x="467" y="1273"/>
                    </a:lnTo>
                    <a:lnTo>
                      <a:pt x="513" y="1245"/>
                    </a:lnTo>
                    <a:lnTo>
                      <a:pt x="559" y="1218"/>
                    </a:lnTo>
                    <a:lnTo>
                      <a:pt x="606" y="1192"/>
                    </a:lnTo>
                    <a:lnTo>
                      <a:pt x="653" y="1167"/>
                    </a:lnTo>
                    <a:lnTo>
                      <a:pt x="702" y="1145"/>
                    </a:lnTo>
                    <a:lnTo>
                      <a:pt x="751" y="1122"/>
                    </a:lnTo>
                    <a:lnTo>
                      <a:pt x="801" y="1101"/>
                    </a:lnTo>
                    <a:lnTo>
                      <a:pt x="852" y="1083"/>
                    </a:lnTo>
                    <a:lnTo>
                      <a:pt x="862" y="1060"/>
                    </a:lnTo>
                    <a:lnTo>
                      <a:pt x="871" y="1038"/>
                    </a:lnTo>
                    <a:lnTo>
                      <a:pt x="882" y="1015"/>
                    </a:lnTo>
                    <a:lnTo>
                      <a:pt x="893" y="992"/>
                    </a:lnTo>
                    <a:lnTo>
                      <a:pt x="905" y="970"/>
                    </a:lnTo>
                    <a:lnTo>
                      <a:pt x="917" y="947"/>
                    </a:lnTo>
                    <a:lnTo>
                      <a:pt x="928" y="925"/>
                    </a:lnTo>
                    <a:lnTo>
                      <a:pt x="940" y="903"/>
                    </a:lnTo>
                    <a:lnTo>
                      <a:pt x="953" y="881"/>
                    </a:lnTo>
                    <a:lnTo>
                      <a:pt x="966" y="860"/>
                    </a:lnTo>
                    <a:lnTo>
                      <a:pt x="980" y="838"/>
                    </a:lnTo>
                    <a:lnTo>
                      <a:pt x="994" y="817"/>
                    </a:lnTo>
                    <a:lnTo>
                      <a:pt x="1008" y="797"/>
                    </a:lnTo>
                    <a:lnTo>
                      <a:pt x="1022" y="776"/>
                    </a:lnTo>
                    <a:lnTo>
                      <a:pt x="1036" y="756"/>
                    </a:lnTo>
                    <a:lnTo>
                      <a:pt x="1052" y="736"/>
                    </a:lnTo>
                    <a:lnTo>
                      <a:pt x="1043" y="682"/>
                    </a:lnTo>
                    <a:lnTo>
                      <a:pt x="1035" y="630"/>
                    </a:lnTo>
                    <a:lnTo>
                      <a:pt x="1030" y="576"/>
                    </a:lnTo>
                    <a:lnTo>
                      <a:pt x="1026" y="522"/>
                    </a:lnTo>
                    <a:lnTo>
                      <a:pt x="1024" y="469"/>
                    </a:lnTo>
                    <a:lnTo>
                      <a:pt x="1022" y="415"/>
                    </a:lnTo>
                    <a:lnTo>
                      <a:pt x="1022" y="362"/>
                    </a:lnTo>
                    <a:lnTo>
                      <a:pt x="1025" y="308"/>
                    </a:lnTo>
                    <a:lnTo>
                      <a:pt x="985" y="321"/>
                    </a:lnTo>
                    <a:lnTo>
                      <a:pt x="946" y="335"/>
                    </a:lnTo>
                    <a:lnTo>
                      <a:pt x="907" y="350"/>
                    </a:lnTo>
                    <a:lnTo>
                      <a:pt x="868" y="365"/>
                    </a:lnTo>
                    <a:lnTo>
                      <a:pt x="830" y="382"/>
                    </a:lnTo>
                    <a:lnTo>
                      <a:pt x="792" y="399"/>
                    </a:lnTo>
                    <a:lnTo>
                      <a:pt x="755" y="417"/>
                    </a:lnTo>
                    <a:lnTo>
                      <a:pt x="718" y="435"/>
                    </a:lnTo>
                    <a:lnTo>
                      <a:pt x="681" y="456"/>
                    </a:lnTo>
                    <a:lnTo>
                      <a:pt x="646" y="475"/>
                    </a:lnTo>
                    <a:lnTo>
                      <a:pt x="610" y="497"/>
                    </a:lnTo>
                    <a:lnTo>
                      <a:pt x="574" y="518"/>
                    </a:lnTo>
                    <a:lnTo>
                      <a:pt x="540" y="541"/>
                    </a:lnTo>
                    <a:lnTo>
                      <a:pt x="505" y="564"/>
                    </a:lnTo>
                    <a:lnTo>
                      <a:pt x="472" y="589"/>
                    </a:lnTo>
                    <a:lnTo>
                      <a:pt x="438" y="613"/>
                    </a:lnTo>
                    <a:lnTo>
                      <a:pt x="444" y="573"/>
                    </a:lnTo>
                    <a:lnTo>
                      <a:pt x="450" y="535"/>
                    </a:lnTo>
                    <a:lnTo>
                      <a:pt x="457" y="495"/>
                    </a:lnTo>
                    <a:lnTo>
                      <a:pt x="465" y="456"/>
                    </a:lnTo>
                    <a:lnTo>
                      <a:pt x="474" y="417"/>
                    </a:lnTo>
                    <a:lnTo>
                      <a:pt x="482" y="378"/>
                    </a:lnTo>
                    <a:lnTo>
                      <a:pt x="493" y="339"/>
                    </a:lnTo>
                    <a:lnTo>
                      <a:pt x="504" y="300"/>
                    </a:lnTo>
                    <a:lnTo>
                      <a:pt x="516" y="261"/>
                    </a:lnTo>
                    <a:lnTo>
                      <a:pt x="529" y="224"/>
                    </a:lnTo>
                    <a:lnTo>
                      <a:pt x="543" y="186"/>
                    </a:lnTo>
                    <a:lnTo>
                      <a:pt x="557" y="148"/>
                    </a:lnTo>
                    <a:lnTo>
                      <a:pt x="572" y="110"/>
                    </a:lnTo>
                    <a:lnTo>
                      <a:pt x="588" y="74"/>
                    </a:lnTo>
                    <a:lnTo>
                      <a:pt x="604" y="37"/>
                    </a:lnTo>
                    <a:lnTo>
                      <a:pt x="623" y="0"/>
                    </a:lnTo>
                    <a:close/>
                  </a:path>
                </a:pathLst>
              </a:custGeom>
              <a:solidFill>
                <a:srgbClr val="0F4877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06" name="Freeform 34"/>
              <p:cNvSpPr>
                <a:spLocks noEditPoints="1"/>
              </p:cNvSpPr>
              <p:nvPr userDrawn="1"/>
            </p:nvSpPr>
            <p:spPr bwMode="auto">
              <a:xfrm>
                <a:off x="3744" y="2944"/>
                <a:ext cx="328" cy="328"/>
              </a:xfrm>
              <a:custGeom>
                <a:avLst/>
                <a:gdLst/>
                <a:ahLst/>
                <a:cxnLst>
                  <a:cxn ang="0">
                    <a:pos x="917" y="338"/>
                  </a:cxn>
                  <a:cxn ang="0">
                    <a:pos x="814" y="351"/>
                  </a:cxn>
                  <a:cxn ang="0">
                    <a:pos x="713" y="370"/>
                  </a:cxn>
                  <a:cxn ang="0">
                    <a:pos x="613" y="395"/>
                  </a:cxn>
                  <a:cxn ang="0">
                    <a:pos x="515" y="428"/>
                  </a:cxn>
                  <a:cxn ang="0">
                    <a:pos x="451" y="451"/>
                  </a:cxn>
                  <a:cxn ang="0">
                    <a:pos x="394" y="449"/>
                  </a:cxn>
                  <a:cxn ang="0">
                    <a:pos x="318" y="449"/>
                  </a:cxn>
                  <a:cxn ang="0">
                    <a:pos x="255" y="450"/>
                  </a:cxn>
                  <a:cxn ang="0">
                    <a:pos x="192" y="455"/>
                  </a:cxn>
                  <a:cxn ang="0">
                    <a:pos x="123" y="522"/>
                  </a:cxn>
                  <a:cxn ang="0">
                    <a:pos x="57" y="624"/>
                  </a:cxn>
                  <a:cxn ang="0">
                    <a:pos x="0" y="731"/>
                  </a:cxn>
                  <a:cxn ang="0">
                    <a:pos x="78" y="666"/>
                  </a:cxn>
                  <a:cxn ang="0">
                    <a:pos x="159" y="608"/>
                  </a:cxn>
                  <a:cxn ang="0">
                    <a:pos x="243" y="555"/>
                  </a:cxn>
                  <a:cxn ang="0">
                    <a:pos x="330" y="506"/>
                  </a:cxn>
                  <a:cxn ang="0">
                    <a:pos x="420" y="464"/>
                  </a:cxn>
                  <a:cxn ang="0">
                    <a:pos x="427" y="516"/>
                  </a:cxn>
                  <a:cxn ang="0">
                    <a:pos x="394" y="614"/>
                  </a:cxn>
                  <a:cxn ang="0">
                    <a:pos x="369" y="714"/>
                  </a:cxn>
                  <a:cxn ang="0">
                    <a:pos x="350" y="815"/>
                  </a:cxn>
                  <a:cxn ang="0">
                    <a:pos x="337" y="918"/>
                  </a:cxn>
                  <a:cxn ang="0">
                    <a:pos x="375" y="973"/>
                  </a:cxn>
                  <a:cxn ang="0">
                    <a:pos x="504" y="941"/>
                  </a:cxn>
                  <a:cxn ang="0">
                    <a:pos x="636" y="921"/>
                  </a:cxn>
                  <a:cxn ang="0">
                    <a:pos x="733" y="853"/>
                  </a:cxn>
                  <a:cxn ang="0">
                    <a:pos x="821" y="762"/>
                  </a:cxn>
                  <a:cxn ang="0">
                    <a:pos x="916" y="681"/>
                  </a:cxn>
                  <a:cxn ang="0">
                    <a:pos x="933" y="549"/>
                  </a:cxn>
                  <a:cxn ang="0">
                    <a:pos x="961" y="419"/>
                  </a:cxn>
                  <a:cxn ang="0">
                    <a:pos x="730" y="0"/>
                  </a:cxn>
                  <a:cxn ang="0">
                    <a:pos x="624" y="58"/>
                  </a:cxn>
                  <a:cxn ang="0">
                    <a:pos x="521" y="124"/>
                  </a:cxn>
                  <a:cxn ang="0">
                    <a:pos x="453" y="207"/>
                  </a:cxn>
                  <a:cxn ang="0">
                    <a:pos x="448" y="312"/>
                  </a:cxn>
                  <a:cxn ang="0">
                    <a:pos x="449" y="417"/>
                  </a:cxn>
                  <a:cxn ang="0">
                    <a:pos x="477" y="391"/>
                  </a:cxn>
                  <a:cxn ang="0">
                    <a:pos x="522" y="302"/>
                  </a:cxn>
                  <a:cxn ang="0">
                    <a:pos x="571" y="216"/>
                  </a:cxn>
                  <a:cxn ang="0">
                    <a:pos x="626" y="132"/>
                  </a:cxn>
                  <a:cxn ang="0">
                    <a:pos x="687" y="52"/>
                  </a:cxn>
                </a:cxnLst>
                <a:rect l="0" t="0" r="r" b="b"/>
                <a:pathLst>
                  <a:path w="985" h="986">
                    <a:moveTo>
                      <a:pt x="985" y="334"/>
                    </a:moveTo>
                    <a:lnTo>
                      <a:pt x="950" y="336"/>
                    </a:lnTo>
                    <a:lnTo>
                      <a:pt x="917" y="338"/>
                    </a:lnTo>
                    <a:lnTo>
                      <a:pt x="882" y="341"/>
                    </a:lnTo>
                    <a:lnTo>
                      <a:pt x="848" y="346"/>
                    </a:lnTo>
                    <a:lnTo>
                      <a:pt x="814" y="351"/>
                    </a:lnTo>
                    <a:lnTo>
                      <a:pt x="780" y="356"/>
                    </a:lnTo>
                    <a:lnTo>
                      <a:pt x="746" y="363"/>
                    </a:lnTo>
                    <a:lnTo>
                      <a:pt x="713" y="370"/>
                    </a:lnTo>
                    <a:lnTo>
                      <a:pt x="679" y="378"/>
                    </a:lnTo>
                    <a:lnTo>
                      <a:pt x="646" y="387"/>
                    </a:lnTo>
                    <a:lnTo>
                      <a:pt x="613" y="395"/>
                    </a:lnTo>
                    <a:lnTo>
                      <a:pt x="580" y="405"/>
                    </a:lnTo>
                    <a:lnTo>
                      <a:pt x="548" y="416"/>
                    </a:lnTo>
                    <a:lnTo>
                      <a:pt x="515" y="428"/>
                    </a:lnTo>
                    <a:lnTo>
                      <a:pt x="483" y="440"/>
                    </a:lnTo>
                    <a:lnTo>
                      <a:pt x="451" y="451"/>
                    </a:lnTo>
                    <a:lnTo>
                      <a:pt x="451" y="451"/>
                    </a:lnTo>
                    <a:lnTo>
                      <a:pt x="451" y="451"/>
                    </a:lnTo>
                    <a:lnTo>
                      <a:pt x="422" y="450"/>
                    </a:lnTo>
                    <a:lnTo>
                      <a:pt x="394" y="449"/>
                    </a:lnTo>
                    <a:lnTo>
                      <a:pt x="366" y="449"/>
                    </a:lnTo>
                    <a:lnTo>
                      <a:pt x="338" y="448"/>
                    </a:lnTo>
                    <a:lnTo>
                      <a:pt x="318" y="449"/>
                    </a:lnTo>
                    <a:lnTo>
                      <a:pt x="297" y="449"/>
                    </a:lnTo>
                    <a:lnTo>
                      <a:pt x="275" y="449"/>
                    </a:lnTo>
                    <a:lnTo>
                      <a:pt x="255" y="450"/>
                    </a:lnTo>
                    <a:lnTo>
                      <a:pt x="234" y="451"/>
                    </a:lnTo>
                    <a:lnTo>
                      <a:pt x="214" y="452"/>
                    </a:lnTo>
                    <a:lnTo>
                      <a:pt x="192" y="455"/>
                    </a:lnTo>
                    <a:lnTo>
                      <a:pt x="172" y="456"/>
                    </a:lnTo>
                    <a:lnTo>
                      <a:pt x="147" y="488"/>
                    </a:lnTo>
                    <a:lnTo>
                      <a:pt x="123" y="522"/>
                    </a:lnTo>
                    <a:lnTo>
                      <a:pt x="100" y="555"/>
                    </a:lnTo>
                    <a:lnTo>
                      <a:pt x="79" y="590"/>
                    </a:lnTo>
                    <a:lnTo>
                      <a:pt x="57" y="624"/>
                    </a:lnTo>
                    <a:lnTo>
                      <a:pt x="37" y="660"/>
                    </a:lnTo>
                    <a:lnTo>
                      <a:pt x="18" y="694"/>
                    </a:lnTo>
                    <a:lnTo>
                      <a:pt x="0" y="731"/>
                    </a:lnTo>
                    <a:lnTo>
                      <a:pt x="25" y="708"/>
                    </a:lnTo>
                    <a:lnTo>
                      <a:pt x="51" y="687"/>
                    </a:lnTo>
                    <a:lnTo>
                      <a:pt x="78" y="666"/>
                    </a:lnTo>
                    <a:lnTo>
                      <a:pt x="105" y="647"/>
                    </a:lnTo>
                    <a:lnTo>
                      <a:pt x="132" y="626"/>
                    </a:lnTo>
                    <a:lnTo>
                      <a:pt x="159" y="608"/>
                    </a:lnTo>
                    <a:lnTo>
                      <a:pt x="187" y="590"/>
                    </a:lnTo>
                    <a:lnTo>
                      <a:pt x="215" y="571"/>
                    </a:lnTo>
                    <a:lnTo>
                      <a:pt x="243" y="555"/>
                    </a:lnTo>
                    <a:lnTo>
                      <a:pt x="272" y="538"/>
                    </a:lnTo>
                    <a:lnTo>
                      <a:pt x="301" y="523"/>
                    </a:lnTo>
                    <a:lnTo>
                      <a:pt x="330" y="506"/>
                    </a:lnTo>
                    <a:lnTo>
                      <a:pt x="361" y="492"/>
                    </a:lnTo>
                    <a:lnTo>
                      <a:pt x="390" y="478"/>
                    </a:lnTo>
                    <a:lnTo>
                      <a:pt x="420" y="464"/>
                    </a:lnTo>
                    <a:lnTo>
                      <a:pt x="451" y="451"/>
                    </a:lnTo>
                    <a:lnTo>
                      <a:pt x="438" y="484"/>
                    </a:lnTo>
                    <a:lnTo>
                      <a:pt x="427" y="516"/>
                    </a:lnTo>
                    <a:lnTo>
                      <a:pt x="415" y="549"/>
                    </a:lnTo>
                    <a:lnTo>
                      <a:pt x="404" y="581"/>
                    </a:lnTo>
                    <a:lnTo>
                      <a:pt x="394" y="614"/>
                    </a:lnTo>
                    <a:lnTo>
                      <a:pt x="386" y="647"/>
                    </a:lnTo>
                    <a:lnTo>
                      <a:pt x="377" y="680"/>
                    </a:lnTo>
                    <a:lnTo>
                      <a:pt x="369" y="714"/>
                    </a:lnTo>
                    <a:lnTo>
                      <a:pt x="362" y="747"/>
                    </a:lnTo>
                    <a:lnTo>
                      <a:pt x="355" y="781"/>
                    </a:lnTo>
                    <a:lnTo>
                      <a:pt x="350" y="815"/>
                    </a:lnTo>
                    <a:lnTo>
                      <a:pt x="345" y="849"/>
                    </a:lnTo>
                    <a:lnTo>
                      <a:pt x="341" y="883"/>
                    </a:lnTo>
                    <a:lnTo>
                      <a:pt x="337" y="918"/>
                    </a:lnTo>
                    <a:lnTo>
                      <a:pt x="335" y="951"/>
                    </a:lnTo>
                    <a:lnTo>
                      <a:pt x="333" y="986"/>
                    </a:lnTo>
                    <a:lnTo>
                      <a:pt x="375" y="973"/>
                    </a:lnTo>
                    <a:lnTo>
                      <a:pt x="418" y="962"/>
                    </a:lnTo>
                    <a:lnTo>
                      <a:pt x="461" y="951"/>
                    </a:lnTo>
                    <a:lnTo>
                      <a:pt x="504" y="941"/>
                    </a:lnTo>
                    <a:lnTo>
                      <a:pt x="548" y="933"/>
                    </a:lnTo>
                    <a:lnTo>
                      <a:pt x="592" y="926"/>
                    </a:lnTo>
                    <a:lnTo>
                      <a:pt x="636" y="921"/>
                    </a:lnTo>
                    <a:lnTo>
                      <a:pt x="681" y="916"/>
                    </a:lnTo>
                    <a:lnTo>
                      <a:pt x="706" y="884"/>
                    </a:lnTo>
                    <a:lnTo>
                      <a:pt x="733" y="853"/>
                    </a:lnTo>
                    <a:lnTo>
                      <a:pt x="761" y="822"/>
                    </a:lnTo>
                    <a:lnTo>
                      <a:pt x="791" y="791"/>
                    </a:lnTo>
                    <a:lnTo>
                      <a:pt x="821" y="762"/>
                    </a:lnTo>
                    <a:lnTo>
                      <a:pt x="852" y="734"/>
                    </a:lnTo>
                    <a:lnTo>
                      <a:pt x="883" y="707"/>
                    </a:lnTo>
                    <a:lnTo>
                      <a:pt x="916" y="681"/>
                    </a:lnTo>
                    <a:lnTo>
                      <a:pt x="920" y="637"/>
                    </a:lnTo>
                    <a:lnTo>
                      <a:pt x="926" y="593"/>
                    </a:lnTo>
                    <a:lnTo>
                      <a:pt x="933" y="549"/>
                    </a:lnTo>
                    <a:lnTo>
                      <a:pt x="941" y="505"/>
                    </a:lnTo>
                    <a:lnTo>
                      <a:pt x="950" y="462"/>
                    </a:lnTo>
                    <a:lnTo>
                      <a:pt x="961" y="419"/>
                    </a:lnTo>
                    <a:lnTo>
                      <a:pt x="972" y="376"/>
                    </a:lnTo>
                    <a:lnTo>
                      <a:pt x="985" y="334"/>
                    </a:lnTo>
                    <a:close/>
                    <a:moveTo>
                      <a:pt x="730" y="0"/>
                    </a:moveTo>
                    <a:lnTo>
                      <a:pt x="694" y="19"/>
                    </a:lnTo>
                    <a:lnTo>
                      <a:pt x="659" y="38"/>
                    </a:lnTo>
                    <a:lnTo>
                      <a:pt x="624" y="58"/>
                    </a:lnTo>
                    <a:lnTo>
                      <a:pt x="589" y="79"/>
                    </a:lnTo>
                    <a:lnTo>
                      <a:pt x="555" y="102"/>
                    </a:lnTo>
                    <a:lnTo>
                      <a:pt x="521" y="124"/>
                    </a:lnTo>
                    <a:lnTo>
                      <a:pt x="488" y="148"/>
                    </a:lnTo>
                    <a:lnTo>
                      <a:pt x="455" y="173"/>
                    </a:lnTo>
                    <a:lnTo>
                      <a:pt x="453" y="207"/>
                    </a:lnTo>
                    <a:lnTo>
                      <a:pt x="450" y="242"/>
                    </a:lnTo>
                    <a:lnTo>
                      <a:pt x="448" y="277"/>
                    </a:lnTo>
                    <a:lnTo>
                      <a:pt x="448" y="312"/>
                    </a:lnTo>
                    <a:lnTo>
                      <a:pt x="448" y="347"/>
                    </a:lnTo>
                    <a:lnTo>
                      <a:pt x="448" y="381"/>
                    </a:lnTo>
                    <a:lnTo>
                      <a:pt x="449" y="417"/>
                    </a:lnTo>
                    <a:lnTo>
                      <a:pt x="451" y="451"/>
                    </a:lnTo>
                    <a:lnTo>
                      <a:pt x="463" y="421"/>
                    </a:lnTo>
                    <a:lnTo>
                      <a:pt x="477" y="391"/>
                    </a:lnTo>
                    <a:lnTo>
                      <a:pt x="491" y="361"/>
                    </a:lnTo>
                    <a:lnTo>
                      <a:pt x="507" y="332"/>
                    </a:lnTo>
                    <a:lnTo>
                      <a:pt x="522" y="302"/>
                    </a:lnTo>
                    <a:lnTo>
                      <a:pt x="538" y="273"/>
                    </a:lnTo>
                    <a:lnTo>
                      <a:pt x="554" y="244"/>
                    </a:lnTo>
                    <a:lnTo>
                      <a:pt x="571" y="216"/>
                    </a:lnTo>
                    <a:lnTo>
                      <a:pt x="589" y="188"/>
                    </a:lnTo>
                    <a:lnTo>
                      <a:pt x="607" y="160"/>
                    </a:lnTo>
                    <a:lnTo>
                      <a:pt x="626" y="132"/>
                    </a:lnTo>
                    <a:lnTo>
                      <a:pt x="646" y="105"/>
                    </a:lnTo>
                    <a:lnTo>
                      <a:pt x="666" y="79"/>
                    </a:lnTo>
                    <a:lnTo>
                      <a:pt x="687" y="52"/>
                    </a:lnTo>
                    <a:lnTo>
                      <a:pt x="708" y="26"/>
                    </a:lnTo>
                    <a:lnTo>
                      <a:pt x="730" y="0"/>
                    </a:lnTo>
                    <a:close/>
                  </a:path>
                </a:pathLst>
              </a:custGeom>
              <a:solidFill>
                <a:srgbClr val="0F4877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07" name="Freeform 35"/>
              <p:cNvSpPr>
                <a:spLocks/>
              </p:cNvSpPr>
              <p:nvPr userDrawn="1"/>
            </p:nvSpPr>
            <p:spPr bwMode="auto">
              <a:xfrm>
                <a:off x="4125" y="2981"/>
                <a:ext cx="291" cy="241"/>
              </a:xfrm>
              <a:custGeom>
                <a:avLst/>
                <a:gdLst/>
                <a:ahLst/>
                <a:cxnLst>
                  <a:cxn ang="0">
                    <a:pos x="708" y="7"/>
                  </a:cxn>
                  <a:cxn ang="0">
                    <a:pos x="643" y="23"/>
                  </a:cxn>
                  <a:cxn ang="0">
                    <a:pos x="579" y="44"/>
                  </a:cxn>
                  <a:cxn ang="0">
                    <a:pos x="515" y="66"/>
                  </a:cxn>
                  <a:cxn ang="0">
                    <a:pos x="474" y="106"/>
                  </a:cxn>
                  <a:cxn ang="0">
                    <a:pos x="455" y="161"/>
                  </a:cxn>
                  <a:cxn ang="0">
                    <a:pos x="440" y="216"/>
                  </a:cxn>
                  <a:cxn ang="0">
                    <a:pos x="426" y="273"/>
                  </a:cxn>
                  <a:cxn ang="0">
                    <a:pos x="393" y="293"/>
                  </a:cxn>
                  <a:cxn ang="0">
                    <a:pos x="337" y="277"/>
                  </a:cxn>
                  <a:cxn ang="0">
                    <a:pos x="281" y="263"/>
                  </a:cxn>
                  <a:cxn ang="0">
                    <a:pos x="224" y="251"/>
                  </a:cxn>
                  <a:cxn ang="0">
                    <a:pos x="169" y="266"/>
                  </a:cxn>
                  <a:cxn ang="0">
                    <a:pos x="117" y="309"/>
                  </a:cxn>
                  <a:cxn ang="0">
                    <a:pos x="68" y="355"/>
                  </a:cxn>
                  <a:cxn ang="0">
                    <a:pos x="21" y="403"/>
                  </a:cxn>
                  <a:cxn ang="0">
                    <a:pos x="25" y="416"/>
                  </a:cxn>
                  <a:cxn ang="0">
                    <a:pos x="75" y="393"/>
                  </a:cxn>
                  <a:cxn ang="0">
                    <a:pos x="127" y="373"/>
                  </a:cxn>
                  <a:cxn ang="0">
                    <a:pos x="179" y="355"/>
                  </a:cxn>
                  <a:cxn ang="0">
                    <a:pos x="232" y="339"/>
                  </a:cxn>
                  <a:cxn ang="0">
                    <a:pos x="285" y="326"/>
                  </a:cxn>
                  <a:cxn ang="0">
                    <a:pos x="339" y="314"/>
                  </a:cxn>
                  <a:cxn ang="0">
                    <a:pos x="393" y="306"/>
                  </a:cxn>
                  <a:cxn ang="0">
                    <a:pos x="404" y="324"/>
                  </a:cxn>
                  <a:cxn ang="0">
                    <a:pos x="370" y="372"/>
                  </a:cxn>
                  <a:cxn ang="0">
                    <a:pos x="340" y="419"/>
                  </a:cxn>
                  <a:cxn ang="0">
                    <a:pos x="312" y="469"/>
                  </a:cxn>
                  <a:cxn ang="0">
                    <a:pos x="285" y="518"/>
                  </a:cxn>
                  <a:cxn ang="0">
                    <a:pos x="261" y="570"/>
                  </a:cxn>
                  <a:cxn ang="0">
                    <a:pos x="239" y="623"/>
                  </a:cxn>
                  <a:cxn ang="0">
                    <a:pos x="220" y="676"/>
                  </a:cxn>
                  <a:cxn ang="0">
                    <a:pos x="227" y="703"/>
                  </a:cxn>
                  <a:cxn ang="0">
                    <a:pos x="258" y="702"/>
                  </a:cxn>
                  <a:cxn ang="0">
                    <a:pos x="302" y="702"/>
                  </a:cxn>
                  <a:cxn ang="0">
                    <a:pos x="360" y="705"/>
                  </a:cxn>
                  <a:cxn ang="0">
                    <a:pos x="418" y="710"/>
                  </a:cxn>
                  <a:cxn ang="0">
                    <a:pos x="476" y="717"/>
                  </a:cxn>
                  <a:cxn ang="0">
                    <a:pos x="532" y="702"/>
                  </a:cxn>
                  <a:cxn ang="0">
                    <a:pos x="589" y="664"/>
                  </a:cxn>
                  <a:cxn ang="0">
                    <a:pos x="650" y="630"/>
                  </a:cxn>
                  <a:cxn ang="0">
                    <a:pos x="711" y="599"/>
                  </a:cxn>
                  <a:cxn ang="0">
                    <a:pos x="756" y="551"/>
                  </a:cxn>
                  <a:cxn ang="0">
                    <a:pos x="785" y="483"/>
                  </a:cxn>
                  <a:cxn ang="0">
                    <a:pos x="817" y="417"/>
                  </a:cxn>
                  <a:cxn ang="0">
                    <a:pos x="854" y="352"/>
                  </a:cxn>
                  <a:cxn ang="0">
                    <a:pos x="838" y="314"/>
                  </a:cxn>
                  <a:cxn ang="0">
                    <a:pos x="768" y="303"/>
                  </a:cxn>
                  <a:cxn ang="0">
                    <a:pos x="696" y="295"/>
                  </a:cxn>
                  <a:cxn ang="0">
                    <a:pos x="625" y="292"/>
                  </a:cxn>
                  <a:cxn ang="0">
                    <a:pos x="568" y="291"/>
                  </a:cxn>
                  <a:cxn ang="0">
                    <a:pos x="526" y="293"/>
                  </a:cxn>
                  <a:cxn ang="0">
                    <a:pos x="484" y="295"/>
                  </a:cxn>
                  <a:cxn ang="0">
                    <a:pos x="441" y="299"/>
                  </a:cxn>
                  <a:cxn ang="0">
                    <a:pos x="437" y="280"/>
                  </a:cxn>
                  <a:cxn ang="0">
                    <a:pos x="472" y="238"/>
                  </a:cxn>
                  <a:cxn ang="0">
                    <a:pos x="508" y="197"/>
                  </a:cxn>
                  <a:cxn ang="0">
                    <a:pos x="547" y="158"/>
                  </a:cxn>
                  <a:cxn ang="0">
                    <a:pos x="587" y="120"/>
                  </a:cxn>
                  <a:cxn ang="0">
                    <a:pos x="629" y="83"/>
                  </a:cxn>
                  <a:cxn ang="0">
                    <a:pos x="673" y="49"/>
                  </a:cxn>
                  <a:cxn ang="0">
                    <a:pos x="718" y="17"/>
                  </a:cxn>
                </a:cxnLst>
                <a:rect l="0" t="0" r="r" b="b"/>
                <a:pathLst>
                  <a:path w="873" h="723">
                    <a:moveTo>
                      <a:pt x="741" y="0"/>
                    </a:moveTo>
                    <a:lnTo>
                      <a:pt x="708" y="7"/>
                    </a:lnTo>
                    <a:lnTo>
                      <a:pt x="676" y="15"/>
                    </a:lnTo>
                    <a:lnTo>
                      <a:pt x="643" y="23"/>
                    </a:lnTo>
                    <a:lnTo>
                      <a:pt x="611" y="33"/>
                    </a:lnTo>
                    <a:lnTo>
                      <a:pt x="579" y="44"/>
                    </a:lnTo>
                    <a:lnTo>
                      <a:pt x="546" y="54"/>
                    </a:lnTo>
                    <a:lnTo>
                      <a:pt x="515" y="66"/>
                    </a:lnTo>
                    <a:lnTo>
                      <a:pt x="484" y="79"/>
                    </a:lnTo>
                    <a:lnTo>
                      <a:pt x="474" y="106"/>
                    </a:lnTo>
                    <a:lnTo>
                      <a:pt x="464" y="133"/>
                    </a:lnTo>
                    <a:lnTo>
                      <a:pt x="455" y="161"/>
                    </a:lnTo>
                    <a:lnTo>
                      <a:pt x="448" y="189"/>
                    </a:lnTo>
                    <a:lnTo>
                      <a:pt x="440" y="216"/>
                    </a:lnTo>
                    <a:lnTo>
                      <a:pt x="433" y="245"/>
                    </a:lnTo>
                    <a:lnTo>
                      <a:pt x="426" y="273"/>
                    </a:lnTo>
                    <a:lnTo>
                      <a:pt x="420" y="302"/>
                    </a:lnTo>
                    <a:lnTo>
                      <a:pt x="393" y="293"/>
                    </a:lnTo>
                    <a:lnTo>
                      <a:pt x="365" y="284"/>
                    </a:lnTo>
                    <a:lnTo>
                      <a:pt x="337" y="277"/>
                    </a:lnTo>
                    <a:lnTo>
                      <a:pt x="309" y="269"/>
                    </a:lnTo>
                    <a:lnTo>
                      <a:pt x="281" y="263"/>
                    </a:lnTo>
                    <a:lnTo>
                      <a:pt x="252" y="256"/>
                    </a:lnTo>
                    <a:lnTo>
                      <a:pt x="224" y="251"/>
                    </a:lnTo>
                    <a:lnTo>
                      <a:pt x="196" y="245"/>
                    </a:lnTo>
                    <a:lnTo>
                      <a:pt x="169" y="266"/>
                    </a:lnTo>
                    <a:lnTo>
                      <a:pt x="142" y="287"/>
                    </a:lnTo>
                    <a:lnTo>
                      <a:pt x="117" y="309"/>
                    </a:lnTo>
                    <a:lnTo>
                      <a:pt x="93" y="332"/>
                    </a:lnTo>
                    <a:lnTo>
                      <a:pt x="68" y="355"/>
                    </a:lnTo>
                    <a:lnTo>
                      <a:pt x="44" y="379"/>
                    </a:lnTo>
                    <a:lnTo>
                      <a:pt x="21" y="403"/>
                    </a:lnTo>
                    <a:lnTo>
                      <a:pt x="0" y="428"/>
                    </a:lnTo>
                    <a:lnTo>
                      <a:pt x="25" y="416"/>
                    </a:lnTo>
                    <a:lnTo>
                      <a:pt x="49" y="404"/>
                    </a:lnTo>
                    <a:lnTo>
                      <a:pt x="75" y="393"/>
                    </a:lnTo>
                    <a:lnTo>
                      <a:pt x="101" y="384"/>
                    </a:lnTo>
                    <a:lnTo>
                      <a:pt x="127" y="373"/>
                    </a:lnTo>
                    <a:lnTo>
                      <a:pt x="153" y="364"/>
                    </a:lnTo>
                    <a:lnTo>
                      <a:pt x="179" y="355"/>
                    </a:lnTo>
                    <a:lnTo>
                      <a:pt x="206" y="347"/>
                    </a:lnTo>
                    <a:lnTo>
                      <a:pt x="232" y="339"/>
                    </a:lnTo>
                    <a:lnTo>
                      <a:pt x="259" y="333"/>
                    </a:lnTo>
                    <a:lnTo>
                      <a:pt x="285" y="326"/>
                    </a:lnTo>
                    <a:lnTo>
                      <a:pt x="312" y="320"/>
                    </a:lnTo>
                    <a:lnTo>
                      <a:pt x="339" y="314"/>
                    </a:lnTo>
                    <a:lnTo>
                      <a:pt x="366" y="310"/>
                    </a:lnTo>
                    <a:lnTo>
                      <a:pt x="393" y="306"/>
                    </a:lnTo>
                    <a:lnTo>
                      <a:pt x="420" y="302"/>
                    </a:lnTo>
                    <a:lnTo>
                      <a:pt x="404" y="324"/>
                    </a:lnTo>
                    <a:lnTo>
                      <a:pt x="386" y="348"/>
                    </a:lnTo>
                    <a:lnTo>
                      <a:pt x="370" y="372"/>
                    </a:lnTo>
                    <a:lnTo>
                      <a:pt x="355" y="395"/>
                    </a:lnTo>
                    <a:lnTo>
                      <a:pt x="340" y="419"/>
                    </a:lnTo>
                    <a:lnTo>
                      <a:pt x="326" y="444"/>
                    </a:lnTo>
                    <a:lnTo>
                      <a:pt x="312" y="469"/>
                    </a:lnTo>
                    <a:lnTo>
                      <a:pt x="298" y="494"/>
                    </a:lnTo>
                    <a:lnTo>
                      <a:pt x="285" y="518"/>
                    </a:lnTo>
                    <a:lnTo>
                      <a:pt x="273" y="544"/>
                    </a:lnTo>
                    <a:lnTo>
                      <a:pt x="261" y="570"/>
                    </a:lnTo>
                    <a:lnTo>
                      <a:pt x="250" y="596"/>
                    </a:lnTo>
                    <a:lnTo>
                      <a:pt x="239" y="623"/>
                    </a:lnTo>
                    <a:lnTo>
                      <a:pt x="229" y="650"/>
                    </a:lnTo>
                    <a:lnTo>
                      <a:pt x="220" y="676"/>
                    </a:lnTo>
                    <a:lnTo>
                      <a:pt x="210" y="704"/>
                    </a:lnTo>
                    <a:lnTo>
                      <a:pt x="227" y="703"/>
                    </a:lnTo>
                    <a:lnTo>
                      <a:pt x="242" y="703"/>
                    </a:lnTo>
                    <a:lnTo>
                      <a:pt x="258" y="702"/>
                    </a:lnTo>
                    <a:lnTo>
                      <a:pt x="274" y="702"/>
                    </a:lnTo>
                    <a:lnTo>
                      <a:pt x="302" y="702"/>
                    </a:lnTo>
                    <a:lnTo>
                      <a:pt x="331" y="703"/>
                    </a:lnTo>
                    <a:lnTo>
                      <a:pt x="360" y="705"/>
                    </a:lnTo>
                    <a:lnTo>
                      <a:pt x="390" y="707"/>
                    </a:lnTo>
                    <a:lnTo>
                      <a:pt x="418" y="710"/>
                    </a:lnTo>
                    <a:lnTo>
                      <a:pt x="447" y="714"/>
                    </a:lnTo>
                    <a:lnTo>
                      <a:pt x="476" y="717"/>
                    </a:lnTo>
                    <a:lnTo>
                      <a:pt x="504" y="723"/>
                    </a:lnTo>
                    <a:lnTo>
                      <a:pt x="532" y="702"/>
                    </a:lnTo>
                    <a:lnTo>
                      <a:pt x="560" y="683"/>
                    </a:lnTo>
                    <a:lnTo>
                      <a:pt x="589" y="664"/>
                    </a:lnTo>
                    <a:lnTo>
                      <a:pt x="620" y="647"/>
                    </a:lnTo>
                    <a:lnTo>
                      <a:pt x="650" y="630"/>
                    </a:lnTo>
                    <a:lnTo>
                      <a:pt x="680" y="613"/>
                    </a:lnTo>
                    <a:lnTo>
                      <a:pt x="711" y="599"/>
                    </a:lnTo>
                    <a:lnTo>
                      <a:pt x="743" y="585"/>
                    </a:lnTo>
                    <a:lnTo>
                      <a:pt x="756" y="551"/>
                    </a:lnTo>
                    <a:lnTo>
                      <a:pt x="770" y="516"/>
                    </a:lnTo>
                    <a:lnTo>
                      <a:pt x="785" y="483"/>
                    </a:lnTo>
                    <a:lnTo>
                      <a:pt x="801" y="449"/>
                    </a:lnTo>
                    <a:lnTo>
                      <a:pt x="817" y="417"/>
                    </a:lnTo>
                    <a:lnTo>
                      <a:pt x="836" y="385"/>
                    </a:lnTo>
                    <a:lnTo>
                      <a:pt x="854" y="352"/>
                    </a:lnTo>
                    <a:lnTo>
                      <a:pt x="873" y="322"/>
                    </a:lnTo>
                    <a:lnTo>
                      <a:pt x="838" y="314"/>
                    </a:lnTo>
                    <a:lnTo>
                      <a:pt x="802" y="308"/>
                    </a:lnTo>
                    <a:lnTo>
                      <a:pt x="768" y="303"/>
                    </a:lnTo>
                    <a:lnTo>
                      <a:pt x="732" y="298"/>
                    </a:lnTo>
                    <a:lnTo>
                      <a:pt x="696" y="295"/>
                    </a:lnTo>
                    <a:lnTo>
                      <a:pt x="661" y="293"/>
                    </a:lnTo>
                    <a:lnTo>
                      <a:pt x="625" y="292"/>
                    </a:lnTo>
                    <a:lnTo>
                      <a:pt x="589" y="291"/>
                    </a:lnTo>
                    <a:lnTo>
                      <a:pt x="568" y="291"/>
                    </a:lnTo>
                    <a:lnTo>
                      <a:pt x="547" y="292"/>
                    </a:lnTo>
                    <a:lnTo>
                      <a:pt x="526" y="293"/>
                    </a:lnTo>
                    <a:lnTo>
                      <a:pt x="504" y="294"/>
                    </a:lnTo>
                    <a:lnTo>
                      <a:pt x="484" y="295"/>
                    </a:lnTo>
                    <a:lnTo>
                      <a:pt x="462" y="297"/>
                    </a:lnTo>
                    <a:lnTo>
                      <a:pt x="441" y="299"/>
                    </a:lnTo>
                    <a:lnTo>
                      <a:pt x="420" y="302"/>
                    </a:lnTo>
                    <a:lnTo>
                      <a:pt x="437" y="280"/>
                    </a:lnTo>
                    <a:lnTo>
                      <a:pt x="454" y="258"/>
                    </a:lnTo>
                    <a:lnTo>
                      <a:pt x="472" y="238"/>
                    </a:lnTo>
                    <a:lnTo>
                      <a:pt x="490" y="217"/>
                    </a:lnTo>
                    <a:lnTo>
                      <a:pt x="508" y="197"/>
                    </a:lnTo>
                    <a:lnTo>
                      <a:pt x="528" y="177"/>
                    </a:lnTo>
                    <a:lnTo>
                      <a:pt x="547" y="158"/>
                    </a:lnTo>
                    <a:lnTo>
                      <a:pt x="567" y="139"/>
                    </a:lnTo>
                    <a:lnTo>
                      <a:pt x="587" y="120"/>
                    </a:lnTo>
                    <a:lnTo>
                      <a:pt x="608" y="102"/>
                    </a:lnTo>
                    <a:lnTo>
                      <a:pt x="629" y="83"/>
                    </a:lnTo>
                    <a:lnTo>
                      <a:pt x="651" y="66"/>
                    </a:lnTo>
                    <a:lnTo>
                      <a:pt x="673" y="49"/>
                    </a:lnTo>
                    <a:lnTo>
                      <a:pt x="695" y="33"/>
                    </a:lnTo>
                    <a:lnTo>
                      <a:pt x="718" y="17"/>
                    </a:lnTo>
                    <a:lnTo>
                      <a:pt x="741" y="0"/>
                    </a:lnTo>
                    <a:close/>
                  </a:path>
                </a:pathLst>
              </a:custGeom>
              <a:solidFill>
                <a:srgbClr val="0F4877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08" name="Freeform 36"/>
              <p:cNvSpPr>
                <a:spLocks noEditPoints="1"/>
              </p:cNvSpPr>
              <p:nvPr userDrawn="1"/>
            </p:nvSpPr>
            <p:spPr bwMode="auto">
              <a:xfrm>
                <a:off x="4444" y="3092"/>
                <a:ext cx="240" cy="177"/>
              </a:xfrm>
              <a:custGeom>
                <a:avLst/>
                <a:gdLst/>
                <a:ahLst/>
                <a:cxnLst>
                  <a:cxn ang="0">
                    <a:pos x="363" y="175"/>
                  </a:cxn>
                  <a:cxn ang="0">
                    <a:pos x="363" y="175"/>
                  </a:cxn>
                  <a:cxn ang="0">
                    <a:pos x="327" y="205"/>
                  </a:cxn>
                  <a:cxn ang="0">
                    <a:pos x="257" y="269"/>
                  </a:cxn>
                  <a:cxn ang="0">
                    <a:pos x="194" y="338"/>
                  </a:cxn>
                  <a:cxn ang="0">
                    <a:pos x="136" y="412"/>
                  </a:cxn>
                  <a:cxn ang="0">
                    <a:pos x="139" y="459"/>
                  </a:cxn>
                  <a:cxn ang="0">
                    <a:pos x="197" y="475"/>
                  </a:cxn>
                  <a:cxn ang="0">
                    <a:pos x="255" y="494"/>
                  </a:cxn>
                  <a:cxn ang="0">
                    <a:pos x="313" y="517"/>
                  </a:cxn>
                  <a:cxn ang="0">
                    <a:pos x="367" y="519"/>
                  </a:cxn>
                  <a:cxn ang="0">
                    <a:pos x="421" y="502"/>
                  </a:cxn>
                  <a:cxn ang="0">
                    <a:pos x="477" y="487"/>
                  </a:cxn>
                  <a:cxn ang="0">
                    <a:pos x="532" y="475"/>
                  </a:cxn>
                  <a:cxn ang="0">
                    <a:pos x="578" y="446"/>
                  </a:cxn>
                  <a:cxn ang="0">
                    <a:pos x="616" y="398"/>
                  </a:cxn>
                  <a:cxn ang="0">
                    <a:pos x="656" y="352"/>
                  </a:cxn>
                  <a:cxn ang="0">
                    <a:pos x="699" y="309"/>
                  </a:cxn>
                  <a:cxn ang="0">
                    <a:pos x="679" y="268"/>
                  </a:cxn>
                  <a:cxn ang="0">
                    <a:pos x="591" y="231"/>
                  </a:cxn>
                  <a:cxn ang="0">
                    <a:pos x="502" y="203"/>
                  </a:cxn>
                  <a:cxn ang="0">
                    <a:pos x="410" y="182"/>
                  </a:cxn>
                  <a:cxn ang="0">
                    <a:pos x="196" y="82"/>
                  </a:cxn>
                  <a:cxn ang="0">
                    <a:pos x="144" y="105"/>
                  </a:cxn>
                  <a:cxn ang="0">
                    <a:pos x="95" y="129"/>
                  </a:cxn>
                  <a:cxn ang="0">
                    <a:pos x="46" y="156"/>
                  </a:cxn>
                  <a:cxn ang="0">
                    <a:pos x="0" y="186"/>
                  </a:cxn>
                  <a:cxn ang="0">
                    <a:pos x="52" y="177"/>
                  </a:cxn>
                  <a:cxn ang="0">
                    <a:pos x="106" y="169"/>
                  </a:cxn>
                  <a:cxn ang="0">
                    <a:pos x="160" y="166"/>
                  </a:cxn>
                  <a:cxn ang="0">
                    <a:pos x="214" y="165"/>
                  </a:cxn>
                  <a:cxn ang="0">
                    <a:pos x="289" y="167"/>
                  </a:cxn>
                  <a:cxn ang="0">
                    <a:pos x="362" y="175"/>
                  </a:cxn>
                  <a:cxn ang="0">
                    <a:pos x="322" y="149"/>
                  </a:cxn>
                  <a:cxn ang="0">
                    <a:pos x="280" y="125"/>
                  </a:cxn>
                  <a:cxn ang="0">
                    <a:pos x="239" y="102"/>
                  </a:cxn>
                  <a:cxn ang="0">
                    <a:pos x="196" y="82"/>
                  </a:cxn>
                  <a:cxn ang="0">
                    <a:pos x="575" y="1"/>
                  </a:cxn>
                  <a:cxn ang="0">
                    <a:pos x="500" y="6"/>
                  </a:cxn>
                  <a:cxn ang="0">
                    <a:pos x="448" y="30"/>
                  </a:cxn>
                  <a:cxn ang="0">
                    <a:pos x="422" y="70"/>
                  </a:cxn>
                  <a:cxn ang="0">
                    <a:pos x="397" y="111"/>
                  </a:cxn>
                  <a:cxn ang="0">
                    <a:pos x="374" y="153"/>
                  </a:cxn>
                  <a:cxn ang="0">
                    <a:pos x="400" y="148"/>
                  </a:cxn>
                  <a:cxn ang="0">
                    <a:pos x="476" y="98"/>
                  </a:cxn>
                  <a:cxn ang="0">
                    <a:pos x="556" y="55"/>
                  </a:cxn>
                  <a:cxn ang="0">
                    <a:pos x="640" y="18"/>
                  </a:cxn>
                  <a:cxn ang="0">
                    <a:pos x="666" y="1"/>
                  </a:cxn>
                  <a:cxn ang="0">
                    <a:pos x="630" y="0"/>
                  </a:cxn>
                </a:cxnLst>
                <a:rect l="0" t="0" r="r" b="b"/>
                <a:pathLst>
                  <a:path w="721" h="530">
                    <a:moveTo>
                      <a:pt x="363" y="175"/>
                    </a:moveTo>
                    <a:lnTo>
                      <a:pt x="363" y="175"/>
                    </a:lnTo>
                    <a:lnTo>
                      <a:pt x="363" y="175"/>
                    </a:lnTo>
                    <a:lnTo>
                      <a:pt x="363" y="175"/>
                    </a:lnTo>
                    <a:lnTo>
                      <a:pt x="363" y="175"/>
                    </a:lnTo>
                    <a:lnTo>
                      <a:pt x="327" y="205"/>
                    </a:lnTo>
                    <a:lnTo>
                      <a:pt x="291" y="235"/>
                    </a:lnTo>
                    <a:lnTo>
                      <a:pt x="257" y="269"/>
                    </a:lnTo>
                    <a:lnTo>
                      <a:pt x="224" y="302"/>
                    </a:lnTo>
                    <a:lnTo>
                      <a:pt x="194" y="338"/>
                    </a:lnTo>
                    <a:lnTo>
                      <a:pt x="164" y="374"/>
                    </a:lnTo>
                    <a:lnTo>
                      <a:pt x="136" y="412"/>
                    </a:lnTo>
                    <a:lnTo>
                      <a:pt x="110" y="452"/>
                    </a:lnTo>
                    <a:lnTo>
                      <a:pt x="139" y="459"/>
                    </a:lnTo>
                    <a:lnTo>
                      <a:pt x="168" y="466"/>
                    </a:lnTo>
                    <a:lnTo>
                      <a:pt x="197" y="475"/>
                    </a:lnTo>
                    <a:lnTo>
                      <a:pt x="226" y="485"/>
                    </a:lnTo>
                    <a:lnTo>
                      <a:pt x="255" y="494"/>
                    </a:lnTo>
                    <a:lnTo>
                      <a:pt x="285" y="505"/>
                    </a:lnTo>
                    <a:lnTo>
                      <a:pt x="313" y="517"/>
                    </a:lnTo>
                    <a:lnTo>
                      <a:pt x="341" y="530"/>
                    </a:lnTo>
                    <a:lnTo>
                      <a:pt x="367" y="519"/>
                    </a:lnTo>
                    <a:lnTo>
                      <a:pt x="394" y="511"/>
                    </a:lnTo>
                    <a:lnTo>
                      <a:pt x="421" y="502"/>
                    </a:lnTo>
                    <a:lnTo>
                      <a:pt x="449" y="493"/>
                    </a:lnTo>
                    <a:lnTo>
                      <a:pt x="477" y="487"/>
                    </a:lnTo>
                    <a:lnTo>
                      <a:pt x="504" y="480"/>
                    </a:lnTo>
                    <a:lnTo>
                      <a:pt x="532" y="475"/>
                    </a:lnTo>
                    <a:lnTo>
                      <a:pt x="560" y="471"/>
                    </a:lnTo>
                    <a:lnTo>
                      <a:pt x="578" y="446"/>
                    </a:lnTo>
                    <a:lnTo>
                      <a:pt x="597" y="422"/>
                    </a:lnTo>
                    <a:lnTo>
                      <a:pt x="616" y="398"/>
                    </a:lnTo>
                    <a:lnTo>
                      <a:pt x="636" y="374"/>
                    </a:lnTo>
                    <a:lnTo>
                      <a:pt x="656" y="352"/>
                    </a:lnTo>
                    <a:lnTo>
                      <a:pt x="678" y="330"/>
                    </a:lnTo>
                    <a:lnTo>
                      <a:pt x="699" y="309"/>
                    </a:lnTo>
                    <a:lnTo>
                      <a:pt x="721" y="288"/>
                    </a:lnTo>
                    <a:lnTo>
                      <a:pt x="679" y="268"/>
                    </a:lnTo>
                    <a:lnTo>
                      <a:pt x="636" y="248"/>
                    </a:lnTo>
                    <a:lnTo>
                      <a:pt x="591" y="231"/>
                    </a:lnTo>
                    <a:lnTo>
                      <a:pt x="547" y="216"/>
                    </a:lnTo>
                    <a:lnTo>
                      <a:pt x="502" y="203"/>
                    </a:lnTo>
                    <a:lnTo>
                      <a:pt x="456" y="191"/>
                    </a:lnTo>
                    <a:lnTo>
                      <a:pt x="410" y="182"/>
                    </a:lnTo>
                    <a:lnTo>
                      <a:pt x="363" y="175"/>
                    </a:lnTo>
                    <a:close/>
                    <a:moveTo>
                      <a:pt x="196" y="82"/>
                    </a:moveTo>
                    <a:lnTo>
                      <a:pt x="170" y="93"/>
                    </a:lnTo>
                    <a:lnTo>
                      <a:pt x="144" y="105"/>
                    </a:lnTo>
                    <a:lnTo>
                      <a:pt x="119" y="116"/>
                    </a:lnTo>
                    <a:lnTo>
                      <a:pt x="95" y="129"/>
                    </a:lnTo>
                    <a:lnTo>
                      <a:pt x="70" y="142"/>
                    </a:lnTo>
                    <a:lnTo>
                      <a:pt x="46" y="156"/>
                    </a:lnTo>
                    <a:lnTo>
                      <a:pt x="22" y="170"/>
                    </a:lnTo>
                    <a:lnTo>
                      <a:pt x="0" y="186"/>
                    </a:lnTo>
                    <a:lnTo>
                      <a:pt x="27" y="181"/>
                    </a:lnTo>
                    <a:lnTo>
                      <a:pt x="52" y="177"/>
                    </a:lnTo>
                    <a:lnTo>
                      <a:pt x="79" y="173"/>
                    </a:lnTo>
                    <a:lnTo>
                      <a:pt x="106" y="169"/>
                    </a:lnTo>
                    <a:lnTo>
                      <a:pt x="133" y="167"/>
                    </a:lnTo>
                    <a:lnTo>
                      <a:pt x="160" y="166"/>
                    </a:lnTo>
                    <a:lnTo>
                      <a:pt x="187" y="165"/>
                    </a:lnTo>
                    <a:lnTo>
                      <a:pt x="214" y="165"/>
                    </a:lnTo>
                    <a:lnTo>
                      <a:pt x="251" y="165"/>
                    </a:lnTo>
                    <a:lnTo>
                      <a:pt x="289" y="167"/>
                    </a:lnTo>
                    <a:lnTo>
                      <a:pt x="326" y="170"/>
                    </a:lnTo>
                    <a:lnTo>
                      <a:pt x="362" y="175"/>
                    </a:lnTo>
                    <a:lnTo>
                      <a:pt x="343" y="162"/>
                    </a:lnTo>
                    <a:lnTo>
                      <a:pt x="322" y="149"/>
                    </a:lnTo>
                    <a:lnTo>
                      <a:pt x="302" y="137"/>
                    </a:lnTo>
                    <a:lnTo>
                      <a:pt x="280" y="125"/>
                    </a:lnTo>
                    <a:lnTo>
                      <a:pt x="260" y="113"/>
                    </a:lnTo>
                    <a:lnTo>
                      <a:pt x="239" y="102"/>
                    </a:lnTo>
                    <a:lnTo>
                      <a:pt x="218" y="92"/>
                    </a:lnTo>
                    <a:lnTo>
                      <a:pt x="196" y="82"/>
                    </a:lnTo>
                    <a:close/>
                    <a:moveTo>
                      <a:pt x="612" y="0"/>
                    </a:moveTo>
                    <a:lnTo>
                      <a:pt x="575" y="1"/>
                    </a:lnTo>
                    <a:lnTo>
                      <a:pt x="537" y="3"/>
                    </a:lnTo>
                    <a:lnTo>
                      <a:pt x="500" y="6"/>
                    </a:lnTo>
                    <a:lnTo>
                      <a:pt x="462" y="11"/>
                    </a:lnTo>
                    <a:lnTo>
                      <a:pt x="448" y="30"/>
                    </a:lnTo>
                    <a:lnTo>
                      <a:pt x="435" y="50"/>
                    </a:lnTo>
                    <a:lnTo>
                      <a:pt x="422" y="70"/>
                    </a:lnTo>
                    <a:lnTo>
                      <a:pt x="410" y="91"/>
                    </a:lnTo>
                    <a:lnTo>
                      <a:pt x="397" y="111"/>
                    </a:lnTo>
                    <a:lnTo>
                      <a:pt x="386" y="132"/>
                    </a:lnTo>
                    <a:lnTo>
                      <a:pt x="374" y="153"/>
                    </a:lnTo>
                    <a:lnTo>
                      <a:pt x="363" y="175"/>
                    </a:lnTo>
                    <a:lnTo>
                      <a:pt x="400" y="148"/>
                    </a:lnTo>
                    <a:lnTo>
                      <a:pt x="437" y="122"/>
                    </a:lnTo>
                    <a:lnTo>
                      <a:pt x="476" y="98"/>
                    </a:lnTo>
                    <a:lnTo>
                      <a:pt x="516" y="75"/>
                    </a:lnTo>
                    <a:lnTo>
                      <a:pt x="556" y="55"/>
                    </a:lnTo>
                    <a:lnTo>
                      <a:pt x="598" y="36"/>
                    </a:lnTo>
                    <a:lnTo>
                      <a:pt x="640" y="18"/>
                    </a:lnTo>
                    <a:lnTo>
                      <a:pt x="684" y="2"/>
                    </a:lnTo>
                    <a:lnTo>
                      <a:pt x="666" y="1"/>
                    </a:lnTo>
                    <a:lnTo>
                      <a:pt x="649" y="1"/>
                    </a:lnTo>
                    <a:lnTo>
                      <a:pt x="630" y="0"/>
                    </a:lnTo>
                    <a:lnTo>
                      <a:pt x="612" y="0"/>
                    </a:lnTo>
                    <a:close/>
                  </a:path>
                </a:pathLst>
              </a:custGeom>
              <a:solidFill>
                <a:srgbClr val="0F4877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09" name="Freeform 37"/>
              <p:cNvSpPr>
                <a:spLocks noEditPoints="1"/>
              </p:cNvSpPr>
              <p:nvPr userDrawn="1"/>
            </p:nvSpPr>
            <p:spPr bwMode="auto">
              <a:xfrm>
                <a:off x="3821" y="2519"/>
                <a:ext cx="424" cy="351"/>
              </a:xfrm>
              <a:custGeom>
                <a:avLst/>
                <a:gdLst/>
                <a:ahLst/>
                <a:cxnLst>
                  <a:cxn ang="0">
                    <a:pos x="210" y="419"/>
                  </a:cxn>
                  <a:cxn ang="0">
                    <a:pos x="101" y="518"/>
                  </a:cxn>
                  <a:cxn ang="0">
                    <a:pos x="0" y="624"/>
                  </a:cxn>
                  <a:cxn ang="0">
                    <a:pos x="110" y="574"/>
                  </a:cxn>
                  <a:cxn ang="0">
                    <a:pos x="224" y="530"/>
                  </a:cxn>
                  <a:cxn ang="0">
                    <a:pos x="339" y="495"/>
                  </a:cxn>
                  <a:cxn ang="0">
                    <a:pos x="456" y="467"/>
                  </a:cxn>
                  <a:cxn ang="0">
                    <a:pos x="574" y="445"/>
                  </a:cxn>
                  <a:cxn ang="0">
                    <a:pos x="531" y="415"/>
                  </a:cxn>
                  <a:cxn ang="0">
                    <a:pos x="409" y="383"/>
                  </a:cxn>
                  <a:cxn ang="0">
                    <a:pos x="287" y="358"/>
                  </a:cxn>
                  <a:cxn ang="0">
                    <a:pos x="985" y="22"/>
                  </a:cxn>
                  <a:cxn ang="0">
                    <a:pos x="844" y="63"/>
                  </a:cxn>
                  <a:cxn ang="0">
                    <a:pos x="705" y="116"/>
                  </a:cxn>
                  <a:cxn ang="0">
                    <a:pos x="665" y="235"/>
                  </a:cxn>
                  <a:cxn ang="0">
                    <a:pos x="632" y="357"/>
                  </a:cxn>
                  <a:cxn ang="0">
                    <a:pos x="614" y="440"/>
                  </a:cxn>
                  <a:cxn ang="0">
                    <a:pos x="564" y="507"/>
                  </a:cxn>
                  <a:cxn ang="0">
                    <a:pos x="497" y="611"/>
                  </a:cxn>
                  <a:cxn ang="0">
                    <a:pos x="435" y="719"/>
                  </a:cxn>
                  <a:cxn ang="0">
                    <a:pos x="382" y="832"/>
                  </a:cxn>
                  <a:cxn ang="0">
                    <a:pos x="335" y="947"/>
                  </a:cxn>
                  <a:cxn ang="0">
                    <a:pos x="332" y="1025"/>
                  </a:cxn>
                  <a:cxn ang="0">
                    <a:pos x="401" y="1024"/>
                  </a:cxn>
                  <a:cxn ang="0">
                    <a:pos x="527" y="1028"/>
                  </a:cxn>
                  <a:cxn ang="0">
                    <a:pos x="652" y="1040"/>
                  </a:cxn>
                  <a:cxn ang="0">
                    <a:pos x="756" y="1038"/>
                  </a:cxn>
                  <a:cxn ang="0">
                    <a:pos x="818" y="996"/>
                  </a:cxn>
                  <a:cxn ang="0">
                    <a:pos x="881" y="955"/>
                  </a:cxn>
                  <a:cxn ang="0">
                    <a:pos x="947" y="918"/>
                  </a:cxn>
                  <a:cxn ang="0">
                    <a:pos x="1015" y="883"/>
                  </a:cxn>
                  <a:cxn ang="0">
                    <a:pos x="1083" y="853"/>
                  </a:cxn>
                  <a:cxn ang="0">
                    <a:pos x="1145" y="703"/>
                  </a:cxn>
                  <a:cxn ang="0">
                    <a:pos x="1218" y="561"/>
                  </a:cxn>
                  <a:cxn ang="0">
                    <a:pos x="1223" y="458"/>
                  </a:cxn>
                  <a:cxn ang="0">
                    <a:pos x="1067" y="435"/>
                  </a:cxn>
                  <a:cxn ang="0">
                    <a:pos x="911" y="425"/>
                  </a:cxn>
                  <a:cxn ang="0">
                    <a:pos x="797" y="425"/>
                  </a:cxn>
                  <a:cxn ang="0">
                    <a:pos x="705" y="430"/>
                  </a:cxn>
                  <a:cxn ang="0">
                    <a:pos x="614" y="440"/>
                  </a:cxn>
                  <a:cxn ang="0">
                    <a:pos x="688" y="347"/>
                  </a:cxn>
                  <a:cxn ang="0">
                    <a:pos x="770" y="258"/>
                  </a:cxn>
                  <a:cxn ang="0">
                    <a:pos x="857" y="174"/>
                  </a:cxn>
                  <a:cxn ang="0">
                    <a:pos x="948" y="96"/>
                  </a:cxn>
                  <a:cxn ang="0">
                    <a:pos x="1046" y="24"/>
                  </a:cxn>
                </a:cxnLst>
                <a:rect l="0" t="0" r="r" b="b"/>
                <a:pathLst>
                  <a:path w="1273" h="1053">
                    <a:moveTo>
                      <a:pt x="287" y="358"/>
                    </a:moveTo>
                    <a:lnTo>
                      <a:pt x="247" y="388"/>
                    </a:lnTo>
                    <a:lnTo>
                      <a:pt x="210" y="419"/>
                    </a:lnTo>
                    <a:lnTo>
                      <a:pt x="172" y="452"/>
                    </a:lnTo>
                    <a:lnTo>
                      <a:pt x="135" y="484"/>
                    </a:lnTo>
                    <a:lnTo>
                      <a:pt x="101" y="518"/>
                    </a:lnTo>
                    <a:lnTo>
                      <a:pt x="66" y="553"/>
                    </a:lnTo>
                    <a:lnTo>
                      <a:pt x="33" y="588"/>
                    </a:lnTo>
                    <a:lnTo>
                      <a:pt x="0" y="624"/>
                    </a:lnTo>
                    <a:lnTo>
                      <a:pt x="37" y="606"/>
                    </a:lnTo>
                    <a:lnTo>
                      <a:pt x="74" y="590"/>
                    </a:lnTo>
                    <a:lnTo>
                      <a:pt x="110" y="574"/>
                    </a:lnTo>
                    <a:lnTo>
                      <a:pt x="148" y="559"/>
                    </a:lnTo>
                    <a:lnTo>
                      <a:pt x="186" y="544"/>
                    </a:lnTo>
                    <a:lnTo>
                      <a:pt x="224" y="530"/>
                    </a:lnTo>
                    <a:lnTo>
                      <a:pt x="261" y="518"/>
                    </a:lnTo>
                    <a:lnTo>
                      <a:pt x="300" y="506"/>
                    </a:lnTo>
                    <a:lnTo>
                      <a:pt x="339" y="495"/>
                    </a:lnTo>
                    <a:lnTo>
                      <a:pt x="377" y="484"/>
                    </a:lnTo>
                    <a:lnTo>
                      <a:pt x="416" y="475"/>
                    </a:lnTo>
                    <a:lnTo>
                      <a:pt x="456" y="467"/>
                    </a:lnTo>
                    <a:lnTo>
                      <a:pt x="495" y="458"/>
                    </a:lnTo>
                    <a:lnTo>
                      <a:pt x="534" y="452"/>
                    </a:lnTo>
                    <a:lnTo>
                      <a:pt x="574" y="445"/>
                    </a:lnTo>
                    <a:lnTo>
                      <a:pt x="612" y="440"/>
                    </a:lnTo>
                    <a:lnTo>
                      <a:pt x="573" y="427"/>
                    </a:lnTo>
                    <a:lnTo>
                      <a:pt x="531" y="415"/>
                    </a:lnTo>
                    <a:lnTo>
                      <a:pt x="492" y="403"/>
                    </a:lnTo>
                    <a:lnTo>
                      <a:pt x="450" y="392"/>
                    </a:lnTo>
                    <a:lnTo>
                      <a:pt x="409" y="383"/>
                    </a:lnTo>
                    <a:lnTo>
                      <a:pt x="369" y="373"/>
                    </a:lnTo>
                    <a:lnTo>
                      <a:pt x="328" y="365"/>
                    </a:lnTo>
                    <a:lnTo>
                      <a:pt x="287" y="358"/>
                    </a:lnTo>
                    <a:close/>
                    <a:moveTo>
                      <a:pt x="1080" y="0"/>
                    </a:moveTo>
                    <a:lnTo>
                      <a:pt x="1033" y="11"/>
                    </a:lnTo>
                    <a:lnTo>
                      <a:pt x="985" y="22"/>
                    </a:lnTo>
                    <a:lnTo>
                      <a:pt x="938" y="35"/>
                    </a:lnTo>
                    <a:lnTo>
                      <a:pt x="891" y="48"/>
                    </a:lnTo>
                    <a:lnTo>
                      <a:pt x="844" y="63"/>
                    </a:lnTo>
                    <a:lnTo>
                      <a:pt x="797" y="79"/>
                    </a:lnTo>
                    <a:lnTo>
                      <a:pt x="751" y="98"/>
                    </a:lnTo>
                    <a:lnTo>
                      <a:pt x="705" y="116"/>
                    </a:lnTo>
                    <a:lnTo>
                      <a:pt x="691" y="156"/>
                    </a:lnTo>
                    <a:lnTo>
                      <a:pt x="677" y="195"/>
                    </a:lnTo>
                    <a:lnTo>
                      <a:pt x="665" y="235"/>
                    </a:lnTo>
                    <a:lnTo>
                      <a:pt x="654" y="276"/>
                    </a:lnTo>
                    <a:lnTo>
                      <a:pt x="642" y="316"/>
                    </a:lnTo>
                    <a:lnTo>
                      <a:pt x="632" y="357"/>
                    </a:lnTo>
                    <a:lnTo>
                      <a:pt x="622" y="399"/>
                    </a:lnTo>
                    <a:lnTo>
                      <a:pt x="612" y="440"/>
                    </a:lnTo>
                    <a:lnTo>
                      <a:pt x="614" y="440"/>
                    </a:lnTo>
                    <a:lnTo>
                      <a:pt x="614" y="440"/>
                    </a:lnTo>
                    <a:lnTo>
                      <a:pt x="589" y="473"/>
                    </a:lnTo>
                    <a:lnTo>
                      <a:pt x="564" y="507"/>
                    </a:lnTo>
                    <a:lnTo>
                      <a:pt x="541" y="541"/>
                    </a:lnTo>
                    <a:lnTo>
                      <a:pt x="519" y="576"/>
                    </a:lnTo>
                    <a:lnTo>
                      <a:pt x="497" y="611"/>
                    </a:lnTo>
                    <a:lnTo>
                      <a:pt x="475" y="647"/>
                    </a:lnTo>
                    <a:lnTo>
                      <a:pt x="456" y="683"/>
                    </a:lnTo>
                    <a:lnTo>
                      <a:pt x="435" y="719"/>
                    </a:lnTo>
                    <a:lnTo>
                      <a:pt x="417" y="756"/>
                    </a:lnTo>
                    <a:lnTo>
                      <a:pt x="399" y="794"/>
                    </a:lnTo>
                    <a:lnTo>
                      <a:pt x="382" y="832"/>
                    </a:lnTo>
                    <a:lnTo>
                      <a:pt x="365" y="869"/>
                    </a:lnTo>
                    <a:lnTo>
                      <a:pt x="350" y="908"/>
                    </a:lnTo>
                    <a:lnTo>
                      <a:pt x="335" y="947"/>
                    </a:lnTo>
                    <a:lnTo>
                      <a:pt x="321" y="986"/>
                    </a:lnTo>
                    <a:lnTo>
                      <a:pt x="308" y="1026"/>
                    </a:lnTo>
                    <a:lnTo>
                      <a:pt x="332" y="1025"/>
                    </a:lnTo>
                    <a:lnTo>
                      <a:pt x="354" y="1024"/>
                    </a:lnTo>
                    <a:lnTo>
                      <a:pt x="378" y="1024"/>
                    </a:lnTo>
                    <a:lnTo>
                      <a:pt x="401" y="1024"/>
                    </a:lnTo>
                    <a:lnTo>
                      <a:pt x="443" y="1024"/>
                    </a:lnTo>
                    <a:lnTo>
                      <a:pt x="485" y="1025"/>
                    </a:lnTo>
                    <a:lnTo>
                      <a:pt x="527" y="1028"/>
                    </a:lnTo>
                    <a:lnTo>
                      <a:pt x="569" y="1030"/>
                    </a:lnTo>
                    <a:lnTo>
                      <a:pt x="610" y="1035"/>
                    </a:lnTo>
                    <a:lnTo>
                      <a:pt x="652" y="1040"/>
                    </a:lnTo>
                    <a:lnTo>
                      <a:pt x="695" y="1046"/>
                    </a:lnTo>
                    <a:lnTo>
                      <a:pt x="737" y="1053"/>
                    </a:lnTo>
                    <a:lnTo>
                      <a:pt x="756" y="1038"/>
                    </a:lnTo>
                    <a:lnTo>
                      <a:pt x="777" y="1024"/>
                    </a:lnTo>
                    <a:lnTo>
                      <a:pt x="797" y="1010"/>
                    </a:lnTo>
                    <a:lnTo>
                      <a:pt x="818" y="996"/>
                    </a:lnTo>
                    <a:lnTo>
                      <a:pt x="839" y="982"/>
                    </a:lnTo>
                    <a:lnTo>
                      <a:pt x="860" y="969"/>
                    </a:lnTo>
                    <a:lnTo>
                      <a:pt x="881" y="955"/>
                    </a:lnTo>
                    <a:lnTo>
                      <a:pt x="903" y="943"/>
                    </a:lnTo>
                    <a:lnTo>
                      <a:pt x="926" y="930"/>
                    </a:lnTo>
                    <a:lnTo>
                      <a:pt x="947" y="918"/>
                    </a:lnTo>
                    <a:lnTo>
                      <a:pt x="970" y="906"/>
                    </a:lnTo>
                    <a:lnTo>
                      <a:pt x="993" y="894"/>
                    </a:lnTo>
                    <a:lnTo>
                      <a:pt x="1015" y="883"/>
                    </a:lnTo>
                    <a:lnTo>
                      <a:pt x="1038" y="873"/>
                    </a:lnTo>
                    <a:lnTo>
                      <a:pt x="1061" y="863"/>
                    </a:lnTo>
                    <a:lnTo>
                      <a:pt x="1083" y="853"/>
                    </a:lnTo>
                    <a:lnTo>
                      <a:pt x="1103" y="802"/>
                    </a:lnTo>
                    <a:lnTo>
                      <a:pt x="1123" y="753"/>
                    </a:lnTo>
                    <a:lnTo>
                      <a:pt x="1145" y="703"/>
                    </a:lnTo>
                    <a:lnTo>
                      <a:pt x="1168" y="655"/>
                    </a:lnTo>
                    <a:lnTo>
                      <a:pt x="1192" y="607"/>
                    </a:lnTo>
                    <a:lnTo>
                      <a:pt x="1218" y="561"/>
                    </a:lnTo>
                    <a:lnTo>
                      <a:pt x="1245" y="514"/>
                    </a:lnTo>
                    <a:lnTo>
                      <a:pt x="1273" y="469"/>
                    </a:lnTo>
                    <a:lnTo>
                      <a:pt x="1223" y="458"/>
                    </a:lnTo>
                    <a:lnTo>
                      <a:pt x="1171" y="449"/>
                    </a:lnTo>
                    <a:lnTo>
                      <a:pt x="1119" y="442"/>
                    </a:lnTo>
                    <a:lnTo>
                      <a:pt x="1067" y="435"/>
                    </a:lnTo>
                    <a:lnTo>
                      <a:pt x="1015" y="430"/>
                    </a:lnTo>
                    <a:lnTo>
                      <a:pt x="963" y="427"/>
                    </a:lnTo>
                    <a:lnTo>
                      <a:pt x="911" y="425"/>
                    </a:lnTo>
                    <a:lnTo>
                      <a:pt x="859" y="425"/>
                    </a:lnTo>
                    <a:lnTo>
                      <a:pt x="827" y="425"/>
                    </a:lnTo>
                    <a:lnTo>
                      <a:pt x="797" y="425"/>
                    </a:lnTo>
                    <a:lnTo>
                      <a:pt x="767" y="427"/>
                    </a:lnTo>
                    <a:lnTo>
                      <a:pt x="736" y="428"/>
                    </a:lnTo>
                    <a:lnTo>
                      <a:pt x="705" y="430"/>
                    </a:lnTo>
                    <a:lnTo>
                      <a:pt x="674" y="433"/>
                    </a:lnTo>
                    <a:lnTo>
                      <a:pt x="644" y="437"/>
                    </a:lnTo>
                    <a:lnTo>
                      <a:pt x="614" y="440"/>
                    </a:lnTo>
                    <a:lnTo>
                      <a:pt x="637" y="408"/>
                    </a:lnTo>
                    <a:lnTo>
                      <a:pt x="663" y="377"/>
                    </a:lnTo>
                    <a:lnTo>
                      <a:pt x="688" y="347"/>
                    </a:lnTo>
                    <a:lnTo>
                      <a:pt x="715" y="317"/>
                    </a:lnTo>
                    <a:lnTo>
                      <a:pt x="742" y="288"/>
                    </a:lnTo>
                    <a:lnTo>
                      <a:pt x="770" y="258"/>
                    </a:lnTo>
                    <a:lnTo>
                      <a:pt x="798" y="229"/>
                    </a:lnTo>
                    <a:lnTo>
                      <a:pt x="827" y="202"/>
                    </a:lnTo>
                    <a:lnTo>
                      <a:pt x="857" y="174"/>
                    </a:lnTo>
                    <a:lnTo>
                      <a:pt x="887" y="148"/>
                    </a:lnTo>
                    <a:lnTo>
                      <a:pt x="917" y="122"/>
                    </a:lnTo>
                    <a:lnTo>
                      <a:pt x="948" y="96"/>
                    </a:lnTo>
                    <a:lnTo>
                      <a:pt x="981" y="72"/>
                    </a:lnTo>
                    <a:lnTo>
                      <a:pt x="1013" y="47"/>
                    </a:lnTo>
                    <a:lnTo>
                      <a:pt x="1046" y="24"/>
                    </a:lnTo>
                    <a:lnTo>
                      <a:pt x="1080" y="0"/>
                    </a:lnTo>
                    <a:close/>
                  </a:path>
                </a:pathLst>
              </a:custGeom>
              <a:solidFill>
                <a:srgbClr val="0F4877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10" name="Freeform 38"/>
              <p:cNvSpPr>
                <a:spLocks noEditPoints="1"/>
              </p:cNvSpPr>
              <p:nvPr userDrawn="1"/>
            </p:nvSpPr>
            <p:spPr bwMode="auto">
              <a:xfrm>
                <a:off x="4285" y="2682"/>
                <a:ext cx="351" cy="257"/>
              </a:xfrm>
              <a:custGeom>
                <a:avLst/>
                <a:gdLst/>
                <a:ahLst/>
                <a:cxnLst>
                  <a:cxn ang="0">
                    <a:pos x="212" y="151"/>
                  </a:cxn>
                  <a:cxn ang="0">
                    <a:pos x="103" y="208"/>
                  </a:cxn>
                  <a:cxn ang="0">
                    <a:pos x="0" y="270"/>
                  </a:cxn>
                  <a:cxn ang="0">
                    <a:pos x="117" y="252"/>
                  </a:cxn>
                  <a:cxn ang="0">
                    <a:pos x="235" y="242"/>
                  </a:cxn>
                  <a:cxn ang="0">
                    <a:pos x="341" y="240"/>
                  </a:cxn>
                  <a:cxn ang="0">
                    <a:pos x="423" y="243"/>
                  </a:cxn>
                  <a:cxn ang="0">
                    <a:pos x="504" y="251"/>
                  </a:cxn>
                  <a:cxn ang="0">
                    <a:pos x="478" y="298"/>
                  </a:cxn>
                  <a:cxn ang="0">
                    <a:pos x="401" y="367"/>
                  </a:cxn>
                  <a:cxn ang="0">
                    <a:pos x="329" y="441"/>
                  </a:cxn>
                  <a:cxn ang="0">
                    <a:pos x="262" y="518"/>
                  </a:cxn>
                  <a:cxn ang="0">
                    <a:pos x="199" y="600"/>
                  </a:cxn>
                  <a:cxn ang="0">
                    <a:pos x="204" y="668"/>
                  </a:cxn>
                  <a:cxn ang="0">
                    <a:pos x="332" y="705"/>
                  </a:cxn>
                  <a:cxn ang="0">
                    <a:pos x="457" y="753"/>
                  </a:cxn>
                  <a:cxn ang="0">
                    <a:pos x="575" y="743"/>
                  </a:cxn>
                  <a:cxn ang="0">
                    <a:pos x="675" y="714"/>
                  </a:cxn>
                  <a:cxn ang="0">
                    <a:pos x="737" y="700"/>
                  </a:cxn>
                  <a:cxn ang="0">
                    <a:pos x="797" y="689"/>
                  </a:cxn>
                  <a:cxn ang="0">
                    <a:pos x="871" y="615"/>
                  </a:cxn>
                  <a:cxn ang="0">
                    <a:pos x="958" y="513"/>
                  </a:cxn>
                  <a:cxn ang="0">
                    <a:pos x="1052" y="419"/>
                  </a:cxn>
                  <a:cxn ang="0">
                    <a:pos x="959" y="375"/>
                  </a:cxn>
                  <a:cxn ang="0">
                    <a:pos x="863" y="337"/>
                  </a:cxn>
                  <a:cxn ang="0">
                    <a:pos x="766" y="305"/>
                  </a:cxn>
                  <a:cxn ang="0">
                    <a:pos x="666" y="279"/>
                  </a:cxn>
                  <a:cxn ang="0">
                    <a:pos x="565" y="259"/>
                  </a:cxn>
                  <a:cxn ang="0">
                    <a:pos x="471" y="217"/>
                  </a:cxn>
                  <a:cxn ang="0">
                    <a:pos x="380" y="165"/>
                  </a:cxn>
                  <a:cxn ang="0">
                    <a:pos x="288" y="119"/>
                  </a:cxn>
                  <a:cxn ang="0">
                    <a:pos x="839" y="1"/>
                  </a:cxn>
                  <a:cxn ang="0">
                    <a:pos x="756" y="6"/>
                  </a:cxn>
                  <a:cxn ang="0">
                    <a:pos x="673" y="15"/>
                  </a:cxn>
                  <a:cxn ang="0">
                    <a:pos x="616" y="102"/>
                  </a:cxn>
                  <a:cxn ang="0">
                    <a:pos x="563" y="192"/>
                  </a:cxn>
                  <a:cxn ang="0">
                    <a:pos x="557" y="235"/>
                  </a:cxn>
                  <a:cxn ang="0">
                    <a:pos x="639" y="178"/>
                  </a:cxn>
                  <a:cxn ang="0">
                    <a:pos x="724" y="127"/>
                  </a:cxn>
                  <a:cxn ang="0">
                    <a:pos x="811" y="80"/>
                  </a:cxn>
                  <a:cxn ang="0">
                    <a:pos x="903" y="39"/>
                  </a:cxn>
                  <a:cxn ang="0">
                    <a:pos x="998" y="4"/>
                  </a:cxn>
                  <a:cxn ang="0">
                    <a:pos x="920" y="0"/>
                  </a:cxn>
                </a:cxnLst>
                <a:rect l="0" t="0" r="r" b="b"/>
                <a:pathLst>
                  <a:path w="1052" h="772">
                    <a:moveTo>
                      <a:pt x="288" y="119"/>
                    </a:moveTo>
                    <a:lnTo>
                      <a:pt x="249" y="135"/>
                    </a:lnTo>
                    <a:lnTo>
                      <a:pt x="212" y="151"/>
                    </a:lnTo>
                    <a:lnTo>
                      <a:pt x="175" y="170"/>
                    </a:lnTo>
                    <a:lnTo>
                      <a:pt x="139" y="188"/>
                    </a:lnTo>
                    <a:lnTo>
                      <a:pt x="103" y="208"/>
                    </a:lnTo>
                    <a:lnTo>
                      <a:pt x="68" y="228"/>
                    </a:lnTo>
                    <a:lnTo>
                      <a:pt x="34" y="249"/>
                    </a:lnTo>
                    <a:lnTo>
                      <a:pt x="0" y="270"/>
                    </a:lnTo>
                    <a:lnTo>
                      <a:pt x="39" y="264"/>
                    </a:lnTo>
                    <a:lnTo>
                      <a:pt x="78" y="257"/>
                    </a:lnTo>
                    <a:lnTo>
                      <a:pt x="117" y="252"/>
                    </a:lnTo>
                    <a:lnTo>
                      <a:pt x="156" y="247"/>
                    </a:lnTo>
                    <a:lnTo>
                      <a:pt x="196" y="244"/>
                    </a:lnTo>
                    <a:lnTo>
                      <a:pt x="235" y="242"/>
                    </a:lnTo>
                    <a:lnTo>
                      <a:pt x="274" y="240"/>
                    </a:lnTo>
                    <a:lnTo>
                      <a:pt x="312" y="240"/>
                    </a:lnTo>
                    <a:lnTo>
                      <a:pt x="341" y="240"/>
                    </a:lnTo>
                    <a:lnTo>
                      <a:pt x="368" y="241"/>
                    </a:lnTo>
                    <a:lnTo>
                      <a:pt x="395" y="242"/>
                    </a:lnTo>
                    <a:lnTo>
                      <a:pt x="423" y="243"/>
                    </a:lnTo>
                    <a:lnTo>
                      <a:pt x="450" y="245"/>
                    </a:lnTo>
                    <a:lnTo>
                      <a:pt x="477" y="249"/>
                    </a:lnTo>
                    <a:lnTo>
                      <a:pt x="504" y="251"/>
                    </a:lnTo>
                    <a:lnTo>
                      <a:pt x="531" y="255"/>
                    </a:lnTo>
                    <a:lnTo>
                      <a:pt x="504" y="276"/>
                    </a:lnTo>
                    <a:lnTo>
                      <a:pt x="478" y="298"/>
                    </a:lnTo>
                    <a:lnTo>
                      <a:pt x="452" y="320"/>
                    </a:lnTo>
                    <a:lnTo>
                      <a:pt x="426" y="344"/>
                    </a:lnTo>
                    <a:lnTo>
                      <a:pt x="401" y="367"/>
                    </a:lnTo>
                    <a:lnTo>
                      <a:pt x="376" y="391"/>
                    </a:lnTo>
                    <a:lnTo>
                      <a:pt x="352" y="416"/>
                    </a:lnTo>
                    <a:lnTo>
                      <a:pt x="329" y="441"/>
                    </a:lnTo>
                    <a:lnTo>
                      <a:pt x="306" y="466"/>
                    </a:lnTo>
                    <a:lnTo>
                      <a:pt x="283" y="493"/>
                    </a:lnTo>
                    <a:lnTo>
                      <a:pt x="262" y="518"/>
                    </a:lnTo>
                    <a:lnTo>
                      <a:pt x="240" y="545"/>
                    </a:lnTo>
                    <a:lnTo>
                      <a:pt x="220" y="573"/>
                    </a:lnTo>
                    <a:lnTo>
                      <a:pt x="199" y="600"/>
                    </a:lnTo>
                    <a:lnTo>
                      <a:pt x="180" y="630"/>
                    </a:lnTo>
                    <a:lnTo>
                      <a:pt x="161" y="658"/>
                    </a:lnTo>
                    <a:lnTo>
                      <a:pt x="204" y="668"/>
                    </a:lnTo>
                    <a:lnTo>
                      <a:pt x="247" y="679"/>
                    </a:lnTo>
                    <a:lnTo>
                      <a:pt x="290" y="691"/>
                    </a:lnTo>
                    <a:lnTo>
                      <a:pt x="332" y="705"/>
                    </a:lnTo>
                    <a:lnTo>
                      <a:pt x="374" y="720"/>
                    </a:lnTo>
                    <a:lnTo>
                      <a:pt x="415" y="736"/>
                    </a:lnTo>
                    <a:lnTo>
                      <a:pt x="457" y="753"/>
                    </a:lnTo>
                    <a:lnTo>
                      <a:pt x="498" y="772"/>
                    </a:lnTo>
                    <a:lnTo>
                      <a:pt x="536" y="757"/>
                    </a:lnTo>
                    <a:lnTo>
                      <a:pt x="575" y="743"/>
                    </a:lnTo>
                    <a:lnTo>
                      <a:pt x="615" y="730"/>
                    </a:lnTo>
                    <a:lnTo>
                      <a:pt x="655" y="719"/>
                    </a:lnTo>
                    <a:lnTo>
                      <a:pt x="675" y="714"/>
                    </a:lnTo>
                    <a:lnTo>
                      <a:pt x="696" y="708"/>
                    </a:lnTo>
                    <a:lnTo>
                      <a:pt x="716" y="704"/>
                    </a:lnTo>
                    <a:lnTo>
                      <a:pt x="737" y="700"/>
                    </a:lnTo>
                    <a:lnTo>
                      <a:pt x="756" y="695"/>
                    </a:lnTo>
                    <a:lnTo>
                      <a:pt x="777" y="692"/>
                    </a:lnTo>
                    <a:lnTo>
                      <a:pt x="797" y="689"/>
                    </a:lnTo>
                    <a:lnTo>
                      <a:pt x="818" y="686"/>
                    </a:lnTo>
                    <a:lnTo>
                      <a:pt x="844" y="649"/>
                    </a:lnTo>
                    <a:lnTo>
                      <a:pt x="871" y="615"/>
                    </a:lnTo>
                    <a:lnTo>
                      <a:pt x="899" y="579"/>
                    </a:lnTo>
                    <a:lnTo>
                      <a:pt x="928" y="545"/>
                    </a:lnTo>
                    <a:lnTo>
                      <a:pt x="958" y="513"/>
                    </a:lnTo>
                    <a:lnTo>
                      <a:pt x="989" y="481"/>
                    </a:lnTo>
                    <a:lnTo>
                      <a:pt x="1020" y="449"/>
                    </a:lnTo>
                    <a:lnTo>
                      <a:pt x="1052" y="419"/>
                    </a:lnTo>
                    <a:lnTo>
                      <a:pt x="1022" y="404"/>
                    </a:lnTo>
                    <a:lnTo>
                      <a:pt x="991" y="389"/>
                    </a:lnTo>
                    <a:lnTo>
                      <a:pt x="959" y="375"/>
                    </a:lnTo>
                    <a:lnTo>
                      <a:pt x="928" y="362"/>
                    </a:lnTo>
                    <a:lnTo>
                      <a:pt x="896" y="349"/>
                    </a:lnTo>
                    <a:lnTo>
                      <a:pt x="863" y="337"/>
                    </a:lnTo>
                    <a:lnTo>
                      <a:pt x="831" y="325"/>
                    </a:lnTo>
                    <a:lnTo>
                      <a:pt x="798" y="314"/>
                    </a:lnTo>
                    <a:lnTo>
                      <a:pt x="766" y="305"/>
                    </a:lnTo>
                    <a:lnTo>
                      <a:pt x="733" y="295"/>
                    </a:lnTo>
                    <a:lnTo>
                      <a:pt x="699" y="286"/>
                    </a:lnTo>
                    <a:lnTo>
                      <a:pt x="666" y="279"/>
                    </a:lnTo>
                    <a:lnTo>
                      <a:pt x="632" y="272"/>
                    </a:lnTo>
                    <a:lnTo>
                      <a:pt x="599" y="266"/>
                    </a:lnTo>
                    <a:lnTo>
                      <a:pt x="565" y="259"/>
                    </a:lnTo>
                    <a:lnTo>
                      <a:pt x="531" y="255"/>
                    </a:lnTo>
                    <a:lnTo>
                      <a:pt x="501" y="236"/>
                    </a:lnTo>
                    <a:lnTo>
                      <a:pt x="471" y="217"/>
                    </a:lnTo>
                    <a:lnTo>
                      <a:pt x="441" y="199"/>
                    </a:lnTo>
                    <a:lnTo>
                      <a:pt x="411" y="182"/>
                    </a:lnTo>
                    <a:lnTo>
                      <a:pt x="380" y="165"/>
                    </a:lnTo>
                    <a:lnTo>
                      <a:pt x="349" y="149"/>
                    </a:lnTo>
                    <a:lnTo>
                      <a:pt x="319" y="134"/>
                    </a:lnTo>
                    <a:lnTo>
                      <a:pt x="288" y="119"/>
                    </a:lnTo>
                    <a:close/>
                    <a:moveTo>
                      <a:pt x="895" y="0"/>
                    </a:moveTo>
                    <a:lnTo>
                      <a:pt x="866" y="0"/>
                    </a:lnTo>
                    <a:lnTo>
                      <a:pt x="839" y="1"/>
                    </a:lnTo>
                    <a:lnTo>
                      <a:pt x="811" y="2"/>
                    </a:lnTo>
                    <a:lnTo>
                      <a:pt x="784" y="4"/>
                    </a:lnTo>
                    <a:lnTo>
                      <a:pt x="756" y="6"/>
                    </a:lnTo>
                    <a:lnTo>
                      <a:pt x="729" y="9"/>
                    </a:lnTo>
                    <a:lnTo>
                      <a:pt x="701" y="12"/>
                    </a:lnTo>
                    <a:lnTo>
                      <a:pt x="673" y="15"/>
                    </a:lnTo>
                    <a:lnTo>
                      <a:pt x="654" y="43"/>
                    </a:lnTo>
                    <a:lnTo>
                      <a:pt x="635" y="73"/>
                    </a:lnTo>
                    <a:lnTo>
                      <a:pt x="616" y="102"/>
                    </a:lnTo>
                    <a:lnTo>
                      <a:pt x="598" y="132"/>
                    </a:lnTo>
                    <a:lnTo>
                      <a:pt x="580" y="162"/>
                    </a:lnTo>
                    <a:lnTo>
                      <a:pt x="563" y="192"/>
                    </a:lnTo>
                    <a:lnTo>
                      <a:pt x="547" y="224"/>
                    </a:lnTo>
                    <a:lnTo>
                      <a:pt x="531" y="255"/>
                    </a:lnTo>
                    <a:lnTo>
                      <a:pt x="557" y="235"/>
                    </a:lnTo>
                    <a:lnTo>
                      <a:pt x="584" y="215"/>
                    </a:lnTo>
                    <a:lnTo>
                      <a:pt x="611" y="197"/>
                    </a:lnTo>
                    <a:lnTo>
                      <a:pt x="639" y="178"/>
                    </a:lnTo>
                    <a:lnTo>
                      <a:pt x="667" y="160"/>
                    </a:lnTo>
                    <a:lnTo>
                      <a:pt x="695" y="143"/>
                    </a:lnTo>
                    <a:lnTo>
                      <a:pt x="724" y="127"/>
                    </a:lnTo>
                    <a:lnTo>
                      <a:pt x="753" y="110"/>
                    </a:lnTo>
                    <a:lnTo>
                      <a:pt x="782" y="94"/>
                    </a:lnTo>
                    <a:lnTo>
                      <a:pt x="811" y="80"/>
                    </a:lnTo>
                    <a:lnTo>
                      <a:pt x="842" y="65"/>
                    </a:lnTo>
                    <a:lnTo>
                      <a:pt x="873" y="52"/>
                    </a:lnTo>
                    <a:lnTo>
                      <a:pt x="903" y="39"/>
                    </a:lnTo>
                    <a:lnTo>
                      <a:pt x="935" y="26"/>
                    </a:lnTo>
                    <a:lnTo>
                      <a:pt x="966" y="14"/>
                    </a:lnTo>
                    <a:lnTo>
                      <a:pt x="998" y="4"/>
                    </a:lnTo>
                    <a:lnTo>
                      <a:pt x="972" y="2"/>
                    </a:lnTo>
                    <a:lnTo>
                      <a:pt x="946" y="1"/>
                    </a:lnTo>
                    <a:lnTo>
                      <a:pt x="920" y="0"/>
                    </a:lnTo>
                    <a:lnTo>
                      <a:pt x="895" y="0"/>
                    </a:lnTo>
                    <a:close/>
                  </a:path>
                </a:pathLst>
              </a:custGeom>
              <a:solidFill>
                <a:srgbClr val="0F4877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11" name="Freeform 39"/>
              <p:cNvSpPr>
                <a:spLocks noEditPoints="1"/>
              </p:cNvSpPr>
              <p:nvPr userDrawn="1"/>
            </p:nvSpPr>
            <p:spPr bwMode="auto">
              <a:xfrm>
                <a:off x="4648" y="2887"/>
                <a:ext cx="285" cy="189"/>
              </a:xfrm>
              <a:custGeom>
                <a:avLst/>
                <a:gdLst/>
                <a:ahLst/>
                <a:cxnLst>
                  <a:cxn ang="0">
                    <a:pos x="402" y="172"/>
                  </a:cxn>
                  <a:cxn ang="0">
                    <a:pos x="350" y="196"/>
                  </a:cxn>
                  <a:cxn ang="0">
                    <a:pos x="299" y="223"/>
                  </a:cxn>
                  <a:cxn ang="0">
                    <a:pos x="250" y="251"/>
                  </a:cxn>
                  <a:cxn ang="0">
                    <a:pos x="202" y="282"/>
                  </a:cxn>
                  <a:cxn ang="0">
                    <a:pos x="155" y="315"/>
                  </a:cxn>
                  <a:cxn ang="0">
                    <a:pos x="110" y="349"/>
                  </a:cxn>
                  <a:cxn ang="0">
                    <a:pos x="66" y="386"/>
                  </a:cxn>
                  <a:cxn ang="0">
                    <a:pos x="78" y="422"/>
                  </a:cxn>
                  <a:cxn ang="0">
                    <a:pos x="140" y="459"/>
                  </a:cxn>
                  <a:cxn ang="0">
                    <a:pos x="202" y="500"/>
                  </a:cxn>
                  <a:cxn ang="0">
                    <a:pos x="261" y="545"/>
                  </a:cxn>
                  <a:cxn ang="0">
                    <a:pos x="324" y="564"/>
                  </a:cxn>
                  <a:cxn ang="0">
                    <a:pos x="393" y="560"/>
                  </a:cxn>
                  <a:cxn ang="0">
                    <a:pos x="462" y="560"/>
                  </a:cxn>
                  <a:cxn ang="0">
                    <a:pos x="530" y="564"/>
                  </a:cxn>
                  <a:cxn ang="0">
                    <a:pos x="593" y="545"/>
                  </a:cxn>
                  <a:cxn ang="0">
                    <a:pos x="652" y="500"/>
                  </a:cxn>
                  <a:cxn ang="0">
                    <a:pos x="714" y="459"/>
                  </a:cxn>
                  <a:cxn ang="0">
                    <a:pos x="777" y="422"/>
                  </a:cxn>
                  <a:cxn ang="0">
                    <a:pos x="788" y="386"/>
                  </a:cxn>
                  <a:cxn ang="0">
                    <a:pos x="744" y="349"/>
                  </a:cxn>
                  <a:cxn ang="0">
                    <a:pos x="699" y="315"/>
                  </a:cxn>
                  <a:cxn ang="0">
                    <a:pos x="652" y="282"/>
                  </a:cxn>
                  <a:cxn ang="0">
                    <a:pos x="605" y="251"/>
                  </a:cxn>
                  <a:cxn ang="0">
                    <a:pos x="555" y="223"/>
                  </a:cxn>
                  <a:cxn ang="0">
                    <a:pos x="505" y="196"/>
                  </a:cxn>
                  <a:cxn ang="0">
                    <a:pos x="453" y="172"/>
                  </a:cxn>
                  <a:cxn ang="0">
                    <a:pos x="427" y="160"/>
                  </a:cxn>
                  <a:cxn ang="0">
                    <a:pos x="228" y="5"/>
                  </a:cxn>
                  <a:cxn ang="0">
                    <a:pos x="161" y="17"/>
                  </a:cxn>
                  <a:cxn ang="0">
                    <a:pos x="96" y="32"/>
                  </a:cxn>
                  <a:cxn ang="0">
                    <a:pos x="31" y="50"/>
                  </a:cxn>
                  <a:cxn ang="0">
                    <a:pos x="27" y="62"/>
                  </a:cxn>
                  <a:cxn ang="0">
                    <a:pos x="83" y="69"/>
                  </a:cxn>
                  <a:cxn ang="0">
                    <a:pos x="137" y="76"/>
                  </a:cxn>
                  <a:cxn ang="0">
                    <a:pos x="192" y="87"/>
                  </a:cxn>
                  <a:cxn ang="0">
                    <a:pos x="245" y="100"/>
                  </a:cxn>
                  <a:cxn ang="0">
                    <a:pos x="298" y="114"/>
                  </a:cxn>
                  <a:cxn ang="0">
                    <a:pos x="351" y="131"/>
                  </a:cxn>
                  <a:cxn ang="0">
                    <a:pos x="402" y="151"/>
                  </a:cxn>
                  <a:cxn ang="0">
                    <a:pos x="427" y="160"/>
                  </a:cxn>
                  <a:cxn ang="0">
                    <a:pos x="388" y="118"/>
                  </a:cxn>
                  <a:cxn ang="0">
                    <a:pos x="348" y="77"/>
                  </a:cxn>
                  <a:cxn ang="0">
                    <a:pos x="305" y="37"/>
                  </a:cxn>
                  <a:cxn ang="0">
                    <a:pos x="261" y="0"/>
                  </a:cxn>
                  <a:cxn ang="0">
                    <a:pos x="571" y="19"/>
                  </a:cxn>
                  <a:cxn ang="0">
                    <a:pos x="528" y="57"/>
                  </a:cxn>
                  <a:cxn ang="0">
                    <a:pos x="487" y="98"/>
                  </a:cxn>
                  <a:cxn ang="0">
                    <a:pos x="447" y="139"/>
                  </a:cxn>
                  <a:cxn ang="0">
                    <a:pos x="452" y="151"/>
                  </a:cxn>
                  <a:cxn ang="0">
                    <a:pos x="504" y="131"/>
                  </a:cxn>
                  <a:cxn ang="0">
                    <a:pos x="556" y="114"/>
                  </a:cxn>
                  <a:cxn ang="0">
                    <a:pos x="609" y="100"/>
                  </a:cxn>
                  <a:cxn ang="0">
                    <a:pos x="663" y="87"/>
                  </a:cxn>
                  <a:cxn ang="0">
                    <a:pos x="717" y="76"/>
                  </a:cxn>
                  <a:cxn ang="0">
                    <a:pos x="772" y="69"/>
                  </a:cxn>
                  <a:cxn ang="0">
                    <a:pos x="827" y="62"/>
                  </a:cxn>
                  <a:cxn ang="0">
                    <a:pos x="824" y="50"/>
                  </a:cxn>
                  <a:cxn ang="0">
                    <a:pos x="759" y="32"/>
                  </a:cxn>
                  <a:cxn ang="0">
                    <a:pos x="693" y="17"/>
                  </a:cxn>
                  <a:cxn ang="0">
                    <a:pos x="626" y="5"/>
                  </a:cxn>
                </a:cxnLst>
                <a:rect l="0" t="0" r="r" b="b"/>
                <a:pathLst>
                  <a:path w="855" h="567">
                    <a:moveTo>
                      <a:pt x="427" y="160"/>
                    </a:moveTo>
                    <a:lnTo>
                      <a:pt x="402" y="172"/>
                    </a:lnTo>
                    <a:lnTo>
                      <a:pt x="376" y="184"/>
                    </a:lnTo>
                    <a:lnTo>
                      <a:pt x="350" y="196"/>
                    </a:lnTo>
                    <a:lnTo>
                      <a:pt x="324" y="209"/>
                    </a:lnTo>
                    <a:lnTo>
                      <a:pt x="299" y="223"/>
                    </a:lnTo>
                    <a:lnTo>
                      <a:pt x="274" y="237"/>
                    </a:lnTo>
                    <a:lnTo>
                      <a:pt x="250" y="251"/>
                    </a:lnTo>
                    <a:lnTo>
                      <a:pt x="226" y="266"/>
                    </a:lnTo>
                    <a:lnTo>
                      <a:pt x="202" y="282"/>
                    </a:lnTo>
                    <a:lnTo>
                      <a:pt x="178" y="299"/>
                    </a:lnTo>
                    <a:lnTo>
                      <a:pt x="155" y="315"/>
                    </a:lnTo>
                    <a:lnTo>
                      <a:pt x="133" y="332"/>
                    </a:lnTo>
                    <a:lnTo>
                      <a:pt x="110" y="349"/>
                    </a:lnTo>
                    <a:lnTo>
                      <a:pt x="88" y="368"/>
                    </a:lnTo>
                    <a:lnTo>
                      <a:pt x="66" y="386"/>
                    </a:lnTo>
                    <a:lnTo>
                      <a:pt x="45" y="404"/>
                    </a:lnTo>
                    <a:lnTo>
                      <a:pt x="78" y="422"/>
                    </a:lnTo>
                    <a:lnTo>
                      <a:pt x="109" y="440"/>
                    </a:lnTo>
                    <a:lnTo>
                      <a:pt x="140" y="459"/>
                    </a:lnTo>
                    <a:lnTo>
                      <a:pt x="172" y="479"/>
                    </a:lnTo>
                    <a:lnTo>
                      <a:pt x="202" y="500"/>
                    </a:lnTo>
                    <a:lnTo>
                      <a:pt x="232" y="522"/>
                    </a:lnTo>
                    <a:lnTo>
                      <a:pt x="261" y="545"/>
                    </a:lnTo>
                    <a:lnTo>
                      <a:pt x="290" y="567"/>
                    </a:lnTo>
                    <a:lnTo>
                      <a:pt x="324" y="564"/>
                    </a:lnTo>
                    <a:lnTo>
                      <a:pt x="358" y="562"/>
                    </a:lnTo>
                    <a:lnTo>
                      <a:pt x="393" y="560"/>
                    </a:lnTo>
                    <a:lnTo>
                      <a:pt x="427" y="560"/>
                    </a:lnTo>
                    <a:lnTo>
                      <a:pt x="462" y="560"/>
                    </a:lnTo>
                    <a:lnTo>
                      <a:pt x="497" y="562"/>
                    </a:lnTo>
                    <a:lnTo>
                      <a:pt x="530" y="564"/>
                    </a:lnTo>
                    <a:lnTo>
                      <a:pt x="565" y="567"/>
                    </a:lnTo>
                    <a:lnTo>
                      <a:pt x="593" y="545"/>
                    </a:lnTo>
                    <a:lnTo>
                      <a:pt x="623" y="522"/>
                    </a:lnTo>
                    <a:lnTo>
                      <a:pt x="652" y="500"/>
                    </a:lnTo>
                    <a:lnTo>
                      <a:pt x="682" y="479"/>
                    </a:lnTo>
                    <a:lnTo>
                      <a:pt x="714" y="459"/>
                    </a:lnTo>
                    <a:lnTo>
                      <a:pt x="745" y="440"/>
                    </a:lnTo>
                    <a:lnTo>
                      <a:pt x="777" y="422"/>
                    </a:lnTo>
                    <a:lnTo>
                      <a:pt x="810" y="404"/>
                    </a:lnTo>
                    <a:lnTo>
                      <a:pt x="788" y="386"/>
                    </a:lnTo>
                    <a:lnTo>
                      <a:pt x="767" y="368"/>
                    </a:lnTo>
                    <a:lnTo>
                      <a:pt x="744" y="349"/>
                    </a:lnTo>
                    <a:lnTo>
                      <a:pt x="722" y="332"/>
                    </a:lnTo>
                    <a:lnTo>
                      <a:pt x="699" y="315"/>
                    </a:lnTo>
                    <a:lnTo>
                      <a:pt x="676" y="298"/>
                    </a:lnTo>
                    <a:lnTo>
                      <a:pt x="652" y="282"/>
                    </a:lnTo>
                    <a:lnTo>
                      <a:pt x="628" y="266"/>
                    </a:lnTo>
                    <a:lnTo>
                      <a:pt x="605" y="251"/>
                    </a:lnTo>
                    <a:lnTo>
                      <a:pt x="580" y="237"/>
                    </a:lnTo>
                    <a:lnTo>
                      <a:pt x="555" y="223"/>
                    </a:lnTo>
                    <a:lnTo>
                      <a:pt x="530" y="209"/>
                    </a:lnTo>
                    <a:lnTo>
                      <a:pt x="505" y="196"/>
                    </a:lnTo>
                    <a:lnTo>
                      <a:pt x="479" y="184"/>
                    </a:lnTo>
                    <a:lnTo>
                      <a:pt x="453" y="172"/>
                    </a:lnTo>
                    <a:lnTo>
                      <a:pt x="427" y="160"/>
                    </a:lnTo>
                    <a:lnTo>
                      <a:pt x="427" y="160"/>
                    </a:lnTo>
                    <a:close/>
                    <a:moveTo>
                      <a:pt x="261" y="0"/>
                    </a:moveTo>
                    <a:lnTo>
                      <a:pt x="228" y="5"/>
                    </a:lnTo>
                    <a:lnTo>
                      <a:pt x="194" y="10"/>
                    </a:lnTo>
                    <a:lnTo>
                      <a:pt x="161" y="17"/>
                    </a:lnTo>
                    <a:lnTo>
                      <a:pt x="128" y="23"/>
                    </a:lnTo>
                    <a:lnTo>
                      <a:pt x="96" y="32"/>
                    </a:lnTo>
                    <a:lnTo>
                      <a:pt x="64" y="41"/>
                    </a:lnTo>
                    <a:lnTo>
                      <a:pt x="31" y="50"/>
                    </a:lnTo>
                    <a:lnTo>
                      <a:pt x="0" y="60"/>
                    </a:lnTo>
                    <a:lnTo>
                      <a:pt x="27" y="62"/>
                    </a:lnTo>
                    <a:lnTo>
                      <a:pt x="55" y="64"/>
                    </a:lnTo>
                    <a:lnTo>
                      <a:pt x="83" y="69"/>
                    </a:lnTo>
                    <a:lnTo>
                      <a:pt x="110" y="72"/>
                    </a:lnTo>
                    <a:lnTo>
                      <a:pt x="137" y="76"/>
                    </a:lnTo>
                    <a:lnTo>
                      <a:pt x="165" y="82"/>
                    </a:lnTo>
                    <a:lnTo>
                      <a:pt x="192" y="87"/>
                    </a:lnTo>
                    <a:lnTo>
                      <a:pt x="219" y="94"/>
                    </a:lnTo>
                    <a:lnTo>
                      <a:pt x="245" y="100"/>
                    </a:lnTo>
                    <a:lnTo>
                      <a:pt x="272" y="106"/>
                    </a:lnTo>
                    <a:lnTo>
                      <a:pt x="298" y="114"/>
                    </a:lnTo>
                    <a:lnTo>
                      <a:pt x="325" y="123"/>
                    </a:lnTo>
                    <a:lnTo>
                      <a:pt x="351" y="131"/>
                    </a:lnTo>
                    <a:lnTo>
                      <a:pt x="377" y="141"/>
                    </a:lnTo>
                    <a:lnTo>
                      <a:pt x="402" y="151"/>
                    </a:lnTo>
                    <a:lnTo>
                      <a:pt x="427" y="160"/>
                    </a:lnTo>
                    <a:lnTo>
                      <a:pt x="427" y="160"/>
                    </a:lnTo>
                    <a:lnTo>
                      <a:pt x="408" y="139"/>
                    </a:lnTo>
                    <a:lnTo>
                      <a:pt x="388" y="118"/>
                    </a:lnTo>
                    <a:lnTo>
                      <a:pt x="368" y="98"/>
                    </a:lnTo>
                    <a:lnTo>
                      <a:pt x="348" y="77"/>
                    </a:lnTo>
                    <a:lnTo>
                      <a:pt x="326" y="57"/>
                    </a:lnTo>
                    <a:lnTo>
                      <a:pt x="305" y="37"/>
                    </a:lnTo>
                    <a:lnTo>
                      <a:pt x="284" y="19"/>
                    </a:lnTo>
                    <a:lnTo>
                      <a:pt x="261" y="0"/>
                    </a:lnTo>
                    <a:close/>
                    <a:moveTo>
                      <a:pt x="593" y="0"/>
                    </a:moveTo>
                    <a:lnTo>
                      <a:pt x="571" y="19"/>
                    </a:lnTo>
                    <a:lnTo>
                      <a:pt x="550" y="37"/>
                    </a:lnTo>
                    <a:lnTo>
                      <a:pt x="528" y="57"/>
                    </a:lnTo>
                    <a:lnTo>
                      <a:pt x="507" y="77"/>
                    </a:lnTo>
                    <a:lnTo>
                      <a:pt x="487" y="98"/>
                    </a:lnTo>
                    <a:lnTo>
                      <a:pt x="466" y="118"/>
                    </a:lnTo>
                    <a:lnTo>
                      <a:pt x="447" y="139"/>
                    </a:lnTo>
                    <a:lnTo>
                      <a:pt x="427" y="160"/>
                    </a:lnTo>
                    <a:lnTo>
                      <a:pt x="452" y="151"/>
                    </a:lnTo>
                    <a:lnTo>
                      <a:pt x="478" y="141"/>
                    </a:lnTo>
                    <a:lnTo>
                      <a:pt x="504" y="131"/>
                    </a:lnTo>
                    <a:lnTo>
                      <a:pt x="530" y="123"/>
                    </a:lnTo>
                    <a:lnTo>
                      <a:pt x="556" y="114"/>
                    </a:lnTo>
                    <a:lnTo>
                      <a:pt x="583" y="106"/>
                    </a:lnTo>
                    <a:lnTo>
                      <a:pt x="609" y="100"/>
                    </a:lnTo>
                    <a:lnTo>
                      <a:pt x="636" y="92"/>
                    </a:lnTo>
                    <a:lnTo>
                      <a:pt x="663" y="87"/>
                    </a:lnTo>
                    <a:lnTo>
                      <a:pt x="690" y="82"/>
                    </a:lnTo>
                    <a:lnTo>
                      <a:pt x="717" y="76"/>
                    </a:lnTo>
                    <a:lnTo>
                      <a:pt x="744" y="72"/>
                    </a:lnTo>
                    <a:lnTo>
                      <a:pt x="772" y="69"/>
                    </a:lnTo>
                    <a:lnTo>
                      <a:pt x="799" y="65"/>
                    </a:lnTo>
                    <a:lnTo>
                      <a:pt x="827" y="62"/>
                    </a:lnTo>
                    <a:lnTo>
                      <a:pt x="855" y="60"/>
                    </a:lnTo>
                    <a:lnTo>
                      <a:pt x="824" y="50"/>
                    </a:lnTo>
                    <a:lnTo>
                      <a:pt x="791" y="41"/>
                    </a:lnTo>
                    <a:lnTo>
                      <a:pt x="759" y="32"/>
                    </a:lnTo>
                    <a:lnTo>
                      <a:pt x="727" y="23"/>
                    </a:lnTo>
                    <a:lnTo>
                      <a:pt x="693" y="17"/>
                    </a:lnTo>
                    <a:lnTo>
                      <a:pt x="661" y="10"/>
                    </a:lnTo>
                    <a:lnTo>
                      <a:pt x="626" y="5"/>
                    </a:lnTo>
                    <a:lnTo>
                      <a:pt x="593" y="0"/>
                    </a:lnTo>
                    <a:close/>
                  </a:path>
                </a:pathLst>
              </a:custGeom>
              <a:solidFill>
                <a:srgbClr val="0F4877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12" name="Freeform 40"/>
              <p:cNvSpPr>
                <a:spLocks noEditPoints="1"/>
              </p:cNvSpPr>
              <p:nvPr userDrawn="1"/>
            </p:nvSpPr>
            <p:spPr bwMode="auto">
              <a:xfrm>
                <a:off x="4896" y="3092"/>
                <a:ext cx="240" cy="177"/>
              </a:xfrm>
              <a:custGeom>
                <a:avLst/>
                <a:gdLst/>
                <a:ahLst/>
                <a:cxnLst>
                  <a:cxn ang="0">
                    <a:pos x="312" y="182"/>
                  </a:cxn>
                  <a:cxn ang="0">
                    <a:pos x="219" y="203"/>
                  </a:cxn>
                  <a:cxn ang="0">
                    <a:pos x="130" y="231"/>
                  </a:cxn>
                  <a:cxn ang="0">
                    <a:pos x="42" y="267"/>
                  </a:cxn>
                  <a:cxn ang="0">
                    <a:pos x="23" y="309"/>
                  </a:cxn>
                  <a:cxn ang="0">
                    <a:pos x="65" y="352"/>
                  </a:cxn>
                  <a:cxn ang="0">
                    <a:pos x="106" y="398"/>
                  </a:cxn>
                  <a:cxn ang="0">
                    <a:pos x="144" y="446"/>
                  </a:cxn>
                  <a:cxn ang="0">
                    <a:pos x="189" y="475"/>
                  </a:cxn>
                  <a:cxn ang="0">
                    <a:pos x="245" y="487"/>
                  </a:cxn>
                  <a:cxn ang="0">
                    <a:pos x="300" y="502"/>
                  </a:cxn>
                  <a:cxn ang="0">
                    <a:pos x="354" y="519"/>
                  </a:cxn>
                  <a:cxn ang="0">
                    <a:pos x="409" y="517"/>
                  </a:cxn>
                  <a:cxn ang="0">
                    <a:pos x="465" y="494"/>
                  </a:cxn>
                  <a:cxn ang="0">
                    <a:pos x="524" y="475"/>
                  </a:cxn>
                  <a:cxn ang="0">
                    <a:pos x="582" y="459"/>
                  </a:cxn>
                  <a:cxn ang="0">
                    <a:pos x="585" y="412"/>
                  </a:cxn>
                  <a:cxn ang="0">
                    <a:pos x="528" y="338"/>
                  </a:cxn>
                  <a:cxn ang="0">
                    <a:pos x="464" y="269"/>
                  </a:cxn>
                  <a:cxn ang="0">
                    <a:pos x="395" y="205"/>
                  </a:cxn>
                  <a:cxn ang="0">
                    <a:pos x="358" y="175"/>
                  </a:cxn>
                  <a:cxn ang="0">
                    <a:pos x="503" y="92"/>
                  </a:cxn>
                  <a:cxn ang="0">
                    <a:pos x="461" y="113"/>
                  </a:cxn>
                  <a:cxn ang="0">
                    <a:pos x="420" y="137"/>
                  </a:cxn>
                  <a:cxn ang="0">
                    <a:pos x="379" y="162"/>
                  </a:cxn>
                  <a:cxn ang="0">
                    <a:pos x="358" y="175"/>
                  </a:cxn>
                  <a:cxn ang="0">
                    <a:pos x="433" y="167"/>
                  </a:cxn>
                  <a:cxn ang="0">
                    <a:pos x="508" y="165"/>
                  </a:cxn>
                  <a:cxn ang="0">
                    <a:pos x="562" y="166"/>
                  </a:cxn>
                  <a:cxn ang="0">
                    <a:pos x="616" y="169"/>
                  </a:cxn>
                  <a:cxn ang="0">
                    <a:pos x="668" y="177"/>
                  </a:cxn>
                  <a:cxn ang="0">
                    <a:pos x="722" y="186"/>
                  </a:cxn>
                  <a:cxn ang="0">
                    <a:pos x="675" y="156"/>
                  </a:cxn>
                  <a:cxn ang="0">
                    <a:pos x="627" y="129"/>
                  </a:cxn>
                  <a:cxn ang="0">
                    <a:pos x="577" y="105"/>
                  </a:cxn>
                  <a:cxn ang="0">
                    <a:pos x="525" y="82"/>
                  </a:cxn>
                  <a:cxn ang="0">
                    <a:pos x="91" y="0"/>
                  </a:cxn>
                  <a:cxn ang="0">
                    <a:pos x="55" y="1"/>
                  </a:cxn>
                  <a:cxn ang="0">
                    <a:pos x="81" y="18"/>
                  </a:cxn>
                  <a:cxn ang="0">
                    <a:pos x="165" y="55"/>
                  </a:cxn>
                  <a:cxn ang="0">
                    <a:pos x="245" y="98"/>
                  </a:cxn>
                  <a:cxn ang="0">
                    <a:pos x="322" y="148"/>
                  </a:cxn>
                  <a:cxn ang="0">
                    <a:pos x="348" y="153"/>
                  </a:cxn>
                  <a:cxn ang="0">
                    <a:pos x="324" y="111"/>
                  </a:cxn>
                  <a:cxn ang="0">
                    <a:pos x="299" y="70"/>
                  </a:cxn>
                  <a:cxn ang="0">
                    <a:pos x="273" y="30"/>
                  </a:cxn>
                  <a:cxn ang="0">
                    <a:pos x="222" y="6"/>
                  </a:cxn>
                  <a:cxn ang="0">
                    <a:pos x="146" y="1"/>
                  </a:cxn>
                </a:cxnLst>
                <a:rect l="0" t="0" r="r" b="b"/>
                <a:pathLst>
                  <a:path w="722" h="530">
                    <a:moveTo>
                      <a:pt x="358" y="175"/>
                    </a:moveTo>
                    <a:lnTo>
                      <a:pt x="312" y="182"/>
                    </a:lnTo>
                    <a:lnTo>
                      <a:pt x="266" y="192"/>
                    </a:lnTo>
                    <a:lnTo>
                      <a:pt x="219" y="203"/>
                    </a:lnTo>
                    <a:lnTo>
                      <a:pt x="175" y="216"/>
                    </a:lnTo>
                    <a:lnTo>
                      <a:pt x="130" y="231"/>
                    </a:lnTo>
                    <a:lnTo>
                      <a:pt x="86" y="248"/>
                    </a:lnTo>
                    <a:lnTo>
                      <a:pt x="42" y="267"/>
                    </a:lnTo>
                    <a:lnTo>
                      <a:pt x="0" y="288"/>
                    </a:lnTo>
                    <a:lnTo>
                      <a:pt x="23" y="309"/>
                    </a:lnTo>
                    <a:lnTo>
                      <a:pt x="44" y="330"/>
                    </a:lnTo>
                    <a:lnTo>
                      <a:pt x="65" y="352"/>
                    </a:lnTo>
                    <a:lnTo>
                      <a:pt x="85" y="374"/>
                    </a:lnTo>
                    <a:lnTo>
                      <a:pt x="106" y="398"/>
                    </a:lnTo>
                    <a:lnTo>
                      <a:pt x="124" y="422"/>
                    </a:lnTo>
                    <a:lnTo>
                      <a:pt x="144" y="446"/>
                    </a:lnTo>
                    <a:lnTo>
                      <a:pt x="161" y="471"/>
                    </a:lnTo>
                    <a:lnTo>
                      <a:pt x="189" y="475"/>
                    </a:lnTo>
                    <a:lnTo>
                      <a:pt x="217" y="480"/>
                    </a:lnTo>
                    <a:lnTo>
                      <a:pt x="245" y="487"/>
                    </a:lnTo>
                    <a:lnTo>
                      <a:pt x="273" y="493"/>
                    </a:lnTo>
                    <a:lnTo>
                      <a:pt x="300" y="502"/>
                    </a:lnTo>
                    <a:lnTo>
                      <a:pt x="327" y="511"/>
                    </a:lnTo>
                    <a:lnTo>
                      <a:pt x="354" y="519"/>
                    </a:lnTo>
                    <a:lnTo>
                      <a:pt x="381" y="530"/>
                    </a:lnTo>
                    <a:lnTo>
                      <a:pt x="409" y="517"/>
                    </a:lnTo>
                    <a:lnTo>
                      <a:pt x="437" y="505"/>
                    </a:lnTo>
                    <a:lnTo>
                      <a:pt x="465" y="494"/>
                    </a:lnTo>
                    <a:lnTo>
                      <a:pt x="495" y="485"/>
                    </a:lnTo>
                    <a:lnTo>
                      <a:pt x="524" y="475"/>
                    </a:lnTo>
                    <a:lnTo>
                      <a:pt x="553" y="466"/>
                    </a:lnTo>
                    <a:lnTo>
                      <a:pt x="582" y="459"/>
                    </a:lnTo>
                    <a:lnTo>
                      <a:pt x="612" y="452"/>
                    </a:lnTo>
                    <a:lnTo>
                      <a:pt x="585" y="412"/>
                    </a:lnTo>
                    <a:lnTo>
                      <a:pt x="557" y="374"/>
                    </a:lnTo>
                    <a:lnTo>
                      <a:pt x="528" y="338"/>
                    </a:lnTo>
                    <a:lnTo>
                      <a:pt x="497" y="302"/>
                    </a:lnTo>
                    <a:lnTo>
                      <a:pt x="464" y="269"/>
                    </a:lnTo>
                    <a:lnTo>
                      <a:pt x="431" y="235"/>
                    </a:lnTo>
                    <a:lnTo>
                      <a:pt x="395" y="205"/>
                    </a:lnTo>
                    <a:lnTo>
                      <a:pt x="358" y="175"/>
                    </a:lnTo>
                    <a:lnTo>
                      <a:pt x="358" y="175"/>
                    </a:lnTo>
                    <a:close/>
                    <a:moveTo>
                      <a:pt x="525" y="82"/>
                    </a:moveTo>
                    <a:lnTo>
                      <a:pt x="503" y="92"/>
                    </a:lnTo>
                    <a:lnTo>
                      <a:pt x="483" y="102"/>
                    </a:lnTo>
                    <a:lnTo>
                      <a:pt x="461" y="113"/>
                    </a:lnTo>
                    <a:lnTo>
                      <a:pt x="441" y="125"/>
                    </a:lnTo>
                    <a:lnTo>
                      <a:pt x="420" y="137"/>
                    </a:lnTo>
                    <a:lnTo>
                      <a:pt x="398" y="149"/>
                    </a:lnTo>
                    <a:lnTo>
                      <a:pt x="379" y="162"/>
                    </a:lnTo>
                    <a:lnTo>
                      <a:pt x="358" y="175"/>
                    </a:lnTo>
                    <a:lnTo>
                      <a:pt x="358" y="175"/>
                    </a:lnTo>
                    <a:lnTo>
                      <a:pt x="395" y="170"/>
                    </a:lnTo>
                    <a:lnTo>
                      <a:pt x="433" y="167"/>
                    </a:lnTo>
                    <a:lnTo>
                      <a:pt x="471" y="165"/>
                    </a:lnTo>
                    <a:lnTo>
                      <a:pt x="508" y="165"/>
                    </a:lnTo>
                    <a:lnTo>
                      <a:pt x="535" y="165"/>
                    </a:lnTo>
                    <a:lnTo>
                      <a:pt x="562" y="166"/>
                    </a:lnTo>
                    <a:lnTo>
                      <a:pt x="589" y="167"/>
                    </a:lnTo>
                    <a:lnTo>
                      <a:pt x="616" y="169"/>
                    </a:lnTo>
                    <a:lnTo>
                      <a:pt x="641" y="173"/>
                    </a:lnTo>
                    <a:lnTo>
                      <a:pt x="668" y="177"/>
                    </a:lnTo>
                    <a:lnTo>
                      <a:pt x="695" y="181"/>
                    </a:lnTo>
                    <a:lnTo>
                      <a:pt x="722" y="186"/>
                    </a:lnTo>
                    <a:lnTo>
                      <a:pt x="699" y="170"/>
                    </a:lnTo>
                    <a:lnTo>
                      <a:pt x="675" y="156"/>
                    </a:lnTo>
                    <a:lnTo>
                      <a:pt x="651" y="142"/>
                    </a:lnTo>
                    <a:lnTo>
                      <a:pt x="627" y="129"/>
                    </a:lnTo>
                    <a:lnTo>
                      <a:pt x="603" y="116"/>
                    </a:lnTo>
                    <a:lnTo>
                      <a:pt x="577" y="105"/>
                    </a:lnTo>
                    <a:lnTo>
                      <a:pt x="551" y="93"/>
                    </a:lnTo>
                    <a:lnTo>
                      <a:pt x="525" y="82"/>
                    </a:lnTo>
                    <a:close/>
                    <a:moveTo>
                      <a:pt x="108" y="0"/>
                    </a:moveTo>
                    <a:lnTo>
                      <a:pt x="91" y="0"/>
                    </a:lnTo>
                    <a:lnTo>
                      <a:pt x="72" y="1"/>
                    </a:lnTo>
                    <a:lnTo>
                      <a:pt x="55" y="1"/>
                    </a:lnTo>
                    <a:lnTo>
                      <a:pt x="38" y="2"/>
                    </a:lnTo>
                    <a:lnTo>
                      <a:pt x="81" y="18"/>
                    </a:lnTo>
                    <a:lnTo>
                      <a:pt x="123" y="36"/>
                    </a:lnTo>
                    <a:lnTo>
                      <a:pt x="165" y="55"/>
                    </a:lnTo>
                    <a:lnTo>
                      <a:pt x="206" y="75"/>
                    </a:lnTo>
                    <a:lnTo>
                      <a:pt x="245" y="98"/>
                    </a:lnTo>
                    <a:lnTo>
                      <a:pt x="284" y="122"/>
                    </a:lnTo>
                    <a:lnTo>
                      <a:pt x="322" y="148"/>
                    </a:lnTo>
                    <a:lnTo>
                      <a:pt x="358" y="175"/>
                    </a:lnTo>
                    <a:lnTo>
                      <a:pt x="348" y="153"/>
                    </a:lnTo>
                    <a:lnTo>
                      <a:pt x="336" y="133"/>
                    </a:lnTo>
                    <a:lnTo>
                      <a:pt x="324" y="111"/>
                    </a:lnTo>
                    <a:lnTo>
                      <a:pt x="312" y="91"/>
                    </a:lnTo>
                    <a:lnTo>
                      <a:pt x="299" y="70"/>
                    </a:lnTo>
                    <a:lnTo>
                      <a:pt x="287" y="51"/>
                    </a:lnTo>
                    <a:lnTo>
                      <a:pt x="273" y="30"/>
                    </a:lnTo>
                    <a:lnTo>
                      <a:pt x="260" y="11"/>
                    </a:lnTo>
                    <a:lnTo>
                      <a:pt x="222" y="6"/>
                    </a:lnTo>
                    <a:lnTo>
                      <a:pt x="184" y="3"/>
                    </a:lnTo>
                    <a:lnTo>
                      <a:pt x="146" y="1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rgbClr val="0F4877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13" name="Freeform 41"/>
              <p:cNvSpPr>
                <a:spLocks noEditPoints="1"/>
              </p:cNvSpPr>
              <p:nvPr userDrawn="1"/>
            </p:nvSpPr>
            <p:spPr bwMode="auto">
              <a:xfrm>
                <a:off x="4582" y="2383"/>
                <a:ext cx="416" cy="276"/>
              </a:xfrm>
              <a:custGeom>
                <a:avLst/>
                <a:gdLst/>
                <a:ahLst/>
                <a:cxnLst>
                  <a:cxn ang="0">
                    <a:pos x="803" y="54"/>
                  </a:cxn>
                  <a:cxn ang="0">
                    <a:pos x="711" y="142"/>
                  </a:cxn>
                  <a:cxn ang="0">
                    <a:pos x="624" y="235"/>
                  </a:cxn>
                  <a:cxn ang="0">
                    <a:pos x="736" y="191"/>
                  </a:cxn>
                  <a:cxn ang="0">
                    <a:pos x="850" y="156"/>
                  </a:cxn>
                  <a:cxn ang="0">
                    <a:pos x="968" y="127"/>
                  </a:cxn>
                  <a:cxn ang="0">
                    <a:pos x="1087" y="105"/>
                  </a:cxn>
                  <a:cxn ang="0">
                    <a:pos x="1207" y="90"/>
                  </a:cxn>
                  <a:cxn ang="0">
                    <a:pos x="1155" y="59"/>
                  </a:cxn>
                  <a:cxn ang="0">
                    <a:pos x="1012" y="24"/>
                  </a:cxn>
                  <a:cxn ang="0">
                    <a:pos x="865" y="0"/>
                  </a:cxn>
                  <a:cxn ang="0">
                    <a:pos x="284" y="14"/>
                  </a:cxn>
                  <a:cxn ang="0">
                    <a:pos x="141" y="46"/>
                  </a:cxn>
                  <a:cxn ang="0">
                    <a:pos x="0" y="88"/>
                  </a:cxn>
                  <a:cxn ang="0">
                    <a:pos x="122" y="99"/>
                  </a:cxn>
                  <a:cxn ang="0">
                    <a:pos x="241" y="118"/>
                  </a:cxn>
                  <a:cxn ang="0">
                    <a:pos x="359" y="145"/>
                  </a:cxn>
                  <a:cxn ang="0">
                    <a:pos x="474" y="178"/>
                  </a:cxn>
                  <a:cxn ang="0">
                    <a:pos x="588" y="219"/>
                  </a:cxn>
                  <a:cxn ang="0">
                    <a:pos x="549" y="268"/>
                  </a:cxn>
                  <a:cxn ang="0">
                    <a:pos x="438" y="324"/>
                  </a:cxn>
                  <a:cxn ang="0">
                    <a:pos x="331" y="388"/>
                  </a:cxn>
                  <a:cxn ang="0">
                    <a:pos x="228" y="458"/>
                  </a:cxn>
                  <a:cxn ang="0">
                    <a:pos x="130" y="535"/>
                  </a:cxn>
                  <a:cxn ang="0">
                    <a:pos x="115" y="615"/>
                  </a:cxn>
                  <a:cxn ang="0">
                    <a:pos x="252" y="698"/>
                  </a:cxn>
                  <a:cxn ang="0">
                    <a:pos x="383" y="793"/>
                  </a:cxn>
                  <a:cxn ang="0">
                    <a:pos x="473" y="822"/>
                  </a:cxn>
                  <a:cxn ang="0">
                    <a:pos x="549" y="816"/>
                  </a:cxn>
                  <a:cxn ang="0">
                    <a:pos x="624" y="814"/>
                  </a:cxn>
                  <a:cxn ang="0">
                    <a:pos x="700" y="816"/>
                  </a:cxn>
                  <a:cxn ang="0">
                    <a:pos x="775" y="822"/>
                  </a:cxn>
                  <a:cxn ang="0">
                    <a:pos x="866" y="793"/>
                  </a:cxn>
                  <a:cxn ang="0">
                    <a:pos x="997" y="698"/>
                  </a:cxn>
                  <a:cxn ang="0">
                    <a:pos x="1134" y="615"/>
                  </a:cxn>
                  <a:cxn ang="0">
                    <a:pos x="1119" y="535"/>
                  </a:cxn>
                  <a:cxn ang="0">
                    <a:pos x="1021" y="458"/>
                  </a:cxn>
                  <a:cxn ang="0">
                    <a:pos x="918" y="388"/>
                  </a:cxn>
                  <a:cxn ang="0">
                    <a:pos x="811" y="324"/>
                  </a:cxn>
                  <a:cxn ang="0">
                    <a:pos x="700" y="268"/>
                  </a:cxn>
                  <a:cxn ang="0">
                    <a:pos x="624" y="235"/>
                  </a:cxn>
                  <a:cxn ang="0">
                    <a:pos x="567" y="172"/>
                  </a:cxn>
                  <a:cxn ang="0">
                    <a:pos x="477" y="83"/>
                  </a:cxn>
                  <a:cxn ang="0">
                    <a:pos x="383" y="0"/>
                  </a:cxn>
                </a:cxnLst>
                <a:rect l="0" t="0" r="r" b="b"/>
                <a:pathLst>
                  <a:path w="1248" h="827">
                    <a:moveTo>
                      <a:pt x="865" y="0"/>
                    </a:moveTo>
                    <a:lnTo>
                      <a:pt x="834" y="27"/>
                    </a:lnTo>
                    <a:lnTo>
                      <a:pt x="803" y="54"/>
                    </a:lnTo>
                    <a:lnTo>
                      <a:pt x="771" y="83"/>
                    </a:lnTo>
                    <a:lnTo>
                      <a:pt x="741" y="113"/>
                    </a:lnTo>
                    <a:lnTo>
                      <a:pt x="711" y="142"/>
                    </a:lnTo>
                    <a:lnTo>
                      <a:pt x="682" y="172"/>
                    </a:lnTo>
                    <a:lnTo>
                      <a:pt x="653" y="203"/>
                    </a:lnTo>
                    <a:lnTo>
                      <a:pt x="624" y="235"/>
                    </a:lnTo>
                    <a:lnTo>
                      <a:pt x="661" y="219"/>
                    </a:lnTo>
                    <a:lnTo>
                      <a:pt x="699" y="204"/>
                    </a:lnTo>
                    <a:lnTo>
                      <a:pt x="736" y="191"/>
                    </a:lnTo>
                    <a:lnTo>
                      <a:pt x="775" y="178"/>
                    </a:lnTo>
                    <a:lnTo>
                      <a:pt x="812" y="167"/>
                    </a:lnTo>
                    <a:lnTo>
                      <a:pt x="850" y="156"/>
                    </a:lnTo>
                    <a:lnTo>
                      <a:pt x="889" y="145"/>
                    </a:lnTo>
                    <a:lnTo>
                      <a:pt x="928" y="135"/>
                    </a:lnTo>
                    <a:lnTo>
                      <a:pt x="968" y="127"/>
                    </a:lnTo>
                    <a:lnTo>
                      <a:pt x="1007" y="118"/>
                    </a:lnTo>
                    <a:lnTo>
                      <a:pt x="1047" y="111"/>
                    </a:lnTo>
                    <a:lnTo>
                      <a:pt x="1087" y="105"/>
                    </a:lnTo>
                    <a:lnTo>
                      <a:pt x="1127" y="99"/>
                    </a:lnTo>
                    <a:lnTo>
                      <a:pt x="1167" y="94"/>
                    </a:lnTo>
                    <a:lnTo>
                      <a:pt x="1207" y="90"/>
                    </a:lnTo>
                    <a:lnTo>
                      <a:pt x="1248" y="88"/>
                    </a:lnTo>
                    <a:lnTo>
                      <a:pt x="1201" y="73"/>
                    </a:lnTo>
                    <a:lnTo>
                      <a:pt x="1155" y="59"/>
                    </a:lnTo>
                    <a:lnTo>
                      <a:pt x="1107" y="46"/>
                    </a:lnTo>
                    <a:lnTo>
                      <a:pt x="1060" y="34"/>
                    </a:lnTo>
                    <a:lnTo>
                      <a:pt x="1012" y="24"/>
                    </a:lnTo>
                    <a:lnTo>
                      <a:pt x="964" y="14"/>
                    </a:lnTo>
                    <a:lnTo>
                      <a:pt x="915" y="7"/>
                    </a:lnTo>
                    <a:lnTo>
                      <a:pt x="865" y="0"/>
                    </a:lnTo>
                    <a:close/>
                    <a:moveTo>
                      <a:pt x="383" y="0"/>
                    </a:moveTo>
                    <a:lnTo>
                      <a:pt x="334" y="7"/>
                    </a:lnTo>
                    <a:lnTo>
                      <a:pt x="284" y="14"/>
                    </a:lnTo>
                    <a:lnTo>
                      <a:pt x="237" y="24"/>
                    </a:lnTo>
                    <a:lnTo>
                      <a:pt x="188" y="34"/>
                    </a:lnTo>
                    <a:lnTo>
                      <a:pt x="141" y="46"/>
                    </a:lnTo>
                    <a:lnTo>
                      <a:pt x="93" y="59"/>
                    </a:lnTo>
                    <a:lnTo>
                      <a:pt x="47" y="73"/>
                    </a:lnTo>
                    <a:lnTo>
                      <a:pt x="0" y="88"/>
                    </a:lnTo>
                    <a:lnTo>
                      <a:pt x="41" y="90"/>
                    </a:lnTo>
                    <a:lnTo>
                      <a:pt x="81" y="94"/>
                    </a:lnTo>
                    <a:lnTo>
                      <a:pt x="122" y="99"/>
                    </a:lnTo>
                    <a:lnTo>
                      <a:pt x="162" y="105"/>
                    </a:lnTo>
                    <a:lnTo>
                      <a:pt x="202" y="111"/>
                    </a:lnTo>
                    <a:lnTo>
                      <a:pt x="241" y="118"/>
                    </a:lnTo>
                    <a:lnTo>
                      <a:pt x="281" y="127"/>
                    </a:lnTo>
                    <a:lnTo>
                      <a:pt x="320" y="135"/>
                    </a:lnTo>
                    <a:lnTo>
                      <a:pt x="359" y="145"/>
                    </a:lnTo>
                    <a:lnTo>
                      <a:pt x="398" y="156"/>
                    </a:lnTo>
                    <a:lnTo>
                      <a:pt x="437" y="167"/>
                    </a:lnTo>
                    <a:lnTo>
                      <a:pt x="474" y="178"/>
                    </a:lnTo>
                    <a:lnTo>
                      <a:pt x="512" y="191"/>
                    </a:lnTo>
                    <a:lnTo>
                      <a:pt x="550" y="205"/>
                    </a:lnTo>
                    <a:lnTo>
                      <a:pt x="588" y="219"/>
                    </a:lnTo>
                    <a:lnTo>
                      <a:pt x="624" y="235"/>
                    </a:lnTo>
                    <a:lnTo>
                      <a:pt x="586" y="251"/>
                    </a:lnTo>
                    <a:lnTo>
                      <a:pt x="549" y="268"/>
                    </a:lnTo>
                    <a:lnTo>
                      <a:pt x="511" y="286"/>
                    </a:lnTo>
                    <a:lnTo>
                      <a:pt x="474" y="305"/>
                    </a:lnTo>
                    <a:lnTo>
                      <a:pt x="438" y="324"/>
                    </a:lnTo>
                    <a:lnTo>
                      <a:pt x="402" y="345"/>
                    </a:lnTo>
                    <a:lnTo>
                      <a:pt x="366" y="366"/>
                    </a:lnTo>
                    <a:lnTo>
                      <a:pt x="331" y="388"/>
                    </a:lnTo>
                    <a:lnTo>
                      <a:pt x="296" y="411"/>
                    </a:lnTo>
                    <a:lnTo>
                      <a:pt x="262" y="434"/>
                    </a:lnTo>
                    <a:lnTo>
                      <a:pt x="228" y="458"/>
                    </a:lnTo>
                    <a:lnTo>
                      <a:pt x="195" y="483"/>
                    </a:lnTo>
                    <a:lnTo>
                      <a:pt x="162" y="509"/>
                    </a:lnTo>
                    <a:lnTo>
                      <a:pt x="130" y="535"/>
                    </a:lnTo>
                    <a:lnTo>
                      <a:pt x="99" y="562"/>
                    </a:lnTo>
                    <a:lnTo>
                      <a:pt x="67" y="590"/>
                    </a:lnTo>
                    <a:lnTo>
                      <a:pt x="115" y="615"/>
                    </a:lnTo>
                    <a:lnTo>
                      <a:pt x="161" y="640"/>
                    </a:lnTo>
                    <a:lnTo>
                      <a:pt x="207" y="669"/>
                    </a:lnTo>
                    <a:lnTo>
                      <a:pt x="252" y="698"/>
                    </a:lnTo>
                    <a:lnTo>
                      <a:pt x="296" y="728"/>
                    </a:lnTo>
                    <a:lnTo>
                      <a:pt x="339" y="760"/>
                    </a:lnTo>
                    <a:lnTo>
                      <a:pt x="383" y="793"/>
                    </a:lnTo>
                    <a:lnTo>
                      <a:pt x="425" y="827"/>
                    </a:lnTo>
                    <a:lnTo>
                      <a:pt x="448" y="824"/>
                    </a:lnTo>
                    <a:lnTo>
                      <a:pt x="473" y="822"/>
                    </a:lnTo>
                    <a:lnTo>
                      <a:pt x="498" y="820"/>
                    </a:lnTo>
                    <a:lnTo>
                      <a:pt x="523" y="817"/>
                    </a:lnTo>
                    <a:lnTo>
                      <a:pt x="549" y="816"/>
                    </a:lnTo>
                    <a:lnTo>
                      <a:pt x="574" y="815"/>
                    </a:lnTo>
                    <a:lnTo>
                      <a:pt x="599" y="815"/>
                    </a:lnTo>
                    <a:lnTo>
                      <a:pt x="624" y="814"/>
                    </a:lnTo>
                    <a:lnTo>
                      <a:pt x="649" y="815"/>
                    </a:lnTo>
                    <a:lnTo>
                      <a:pt x="675" y="815"/>
                    </a:lnTo>
                    <a:lnTo>
                      <a:pt x="700" y="816"/>
                    </a:lnTo>
                    <a:lnTo>
                      <a:pt x="725" y="817"/>
                    </a:lnTo>
                    <a:lnTo>
                      <a:pt x="750" y="820"/>
                    </a:lnTo>
                    <a:lnTo>
                      <a:pt x="775" y="822"/>
                    </a:lnTo>
                    <a:lnTo>
                      <a:pt x="799" y="824"/>
                    </a:lnTo>
                    <a:lnTo>
                      <a:pt x="824" y="827"/>
                    </a:lnTo>
                    <a:lnTo>
                      <a:pt x="866" y="793"/>
                    </a:lnTo>
                    <a:lnTo>
                      <a:pt x="909" y="760"/>
                    </a:lnTo>
                    <a:lnTo>
                      <a:pt x="953" y="728"/>
                    </a:lnTo>
                    <a:lnTo>
                      <a:pt x="997" y="698"/>
                    </a:lnTo>
                    <a:lnTo>
                      <a:pt x="1042" y="669"/>
                    </a:lnTo>
                    <a:lnTo>
                      <a:pt x="1088" y="642"/>
                    </a:lnTo>
                    <a:lnTo>
                      <a:pt x="1134" y="615"/>
                    </a:lnTo>
                    <a:lnTo>
                      <a:pt x="1182" y="590"/>
                    </a:lnTo>
                    <a:lnTo>
                      <a:pt x="1150" y="562"/>
                    </a:lnTo>
                    <a:lnTo>
                      <a:pt x="1119" y="535"/>
                    </a:lnTo>
                    <a:lnTo>
                      <a:pt x="1087" y="509"/>
                    </a:lnTo>
                    <a:lnTo>
                      <a:pt x="1054" y="483"/>
                    </a:lnTo>
                    <a:lnTo>
                      <a:pt x="1021" y="458"/>
                    </a:lnTo>
                    <a:lnTo>
                      <a:pt x="986" y="434"/>
                    </a:lnTo>
                    <a:lnTo>
                      <a:pt x="953" y="411"/>
                    </a:lnTo>
                    <a:lnTo>
                      <a:pt x="918" y="388"/>
                    </a:lnTo>
                    <a:lnTo>
                      <a:pt x="883" y="366"/>
                    </a:lnTo>
                    <a:lnTo>
                      <a:pt x="847" y="345"/>
                    </a:lnTo>
                    <a:lnTo>
                      <a:pt x="811" y="324"/>
                    </a:lnTo>
                    <a:lnTo>
                      <a:pt x="775" y="305"/>
                    </a:lnTo>
                    <a:lnTo>
                      <a:pt x="738" y="286"/>
                    </a:lnTo>
                    <a:lnTo>
                      <a:pt x="700" y="268"/>
                    </a:lnTo>
                    <a:lnTo>
                      <a:pt x="662" y="251"/>
                    </a:lnTo>
                    <a:lnTo>
                      <a:pt x="624" y="235"/>
                    </a:lnTo>
                    <a:lnTo>
                      <a:pt x="624" y="235"/>
                    </a:lnTo>
                    <a:lnTo>
                      <a:pt x="624" y="235"/>
                    </a:lnTo>
                    <a:lnTo>
                      <a:pt x="595" y="203"/>
                    </a:lnTo>
                    <a:lnTo>
                      <a:pt x="567" y="172"/>
                    </a:lnTo>
                    <a:lnTo>
                      <a:pt x="537" y="142"/>
                    </a:lnTo>
                    <a:lnTo>
                      <a:pt x="507" y="113"/>
                    </a:lnTo>
                    <a:lnTo>
                      <a:pt x="477" y="83"/>
                    </a:lnTo>
                    <a:lnTo>
                      <a:pt x="446" y="54"/>
                    </a:lnTo>
                    <a:lnTo>
                      <a:pt x="415" y="27"/>
                    </a:lnTo>
                    <a:lnTo>
                      <a:pt x="383" y="0"/>
                    </a:lnTo>
                    <a:close/>
                  </a:path>
                </a:pathLst>
              </a:custGeom>
              <a:solidFill>
                <a:srgbClr val="0F4877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14" name="Freeform 42"/>
              <p:cNvSpPr>
                <a:spLocks noEditPoints="1"/>
              </p:cNvSpPr>
              <p:nvPr userDrawn="1"/>
            </p:nvSpPr>
            <p:spPr bwMode="auto">
              <a:xfrm>
                <a:off x="4944" y="2682"/>
                <a:ext cx="351" cy="257"/>
              </a:xfrm>
              <a:custGeom>
                <a:avLst/>
                <a:gdLst/>
                <a:ahLst/>
                <a:cxnLst>
                  <a:cxn ang="0">
                    <a:pos x="703" y="149"/>
                  </a:cxn>
                  <a:cxn ang="0">
                    <a:pos x="611" y="199"/>
                  </a:cxn>
                  <a:cxn ang="0">
                    <a:pos x="522" y="255"/>
                  </a:cxn>
                  <a:cxn ang="0">
                    <a:pos x="603" y="245"/>
                  </a:cxn>
                  <a:cxn ang="0">
                    <a:pos x="684" y="241"/>
                  </a:cxn>
                  <a:cxn ang="0">
                    <a:pos x="778" y="240"/>
                  </a:cxn>
                  <a:cxn ang="0">
                    <a:pos x="896" y="247"/>
                  </a:cxn>
                  <a:cxn ang="0">
                    <a:pos x="1014" y="264"/>
                  </a:cxn>
                  <a:cxn ang="0">
                    <a:pos x="985" y="228"/>
                  </a:cxn>
                  <a:cxn ang="0">
                    <a:pos x="878" y="170"/>
                  </a:cxn>
                  <a:cxn ang="0">
                    <a:pos x="765" y="119"/>
                  </a:cxn>
                  <a:cxn ang="0">
                    <a:pos x="107" y="1"/>
                  </a:cxn>
                  <a:cxn ang="0">
                    <a:pos x="86" y="14"/>
                  </a:cxn>
                  <a:cxn ang="0">
                    <a:pos x="180" y="52"/>
                  </a:cxn>
                  <a:cxn ang="0">
                    <a:pos x="271" y="95"/>
                  </a:cxn>
                  <a:cxn ang="0">
                    <a:pos x="358" y="143"/>
                  </a:cxn>
                  <a:cxn ang="0">
                    <a:pos x="441" y="197"/>
                  </a:cxn>
                  <a:cxn ang="0">
                    <a:pos x="522" y="255"/>
                  </a:cxn>
                  <a:cxn ang="0">
                    <a:pos x="420" y="272"/>
                  </a:cxn>
                  <a:cxn ang="0">
                    <a:pos x="320" y="295"/>
                  </a:cxn>
                  <a:cxn ang="0">
                    <a:pos x="221" y="325"/>
                  </a:cxn>
                  <a:cxn ang="0">
                    <a:pos x="125" y="362"/>
                  </a:cxn>
                  <a:cxn ang="0">
                    <a:pos x="31" y="404"/>
                  </a:cxn>
                  <a:cxn ang="0">
                    <a:pos x="63" y="481"/>
                  </a:cxn>
                  <a:cxn ang="0">
                    <a:pos x="153" y="579"/>
                  </a:cxn>
                  <a:cxn ang="0">
                    <a:pos x="235" y="686"/>
                  </a:cxn>
                  <a:cxn ang="0">
                    <a:pos x="296" y="695"/>
                  </a:cxn>
                  <a:cxn ang="0">
                    <a:pos x="357" y="708"/>
                  </a:cxn>
                  <a:cxn ang="0">
                    <a:pos x="438" y="730"/>
                  </a:cxn>
                  <a:cxn ang="0">
                    <a:pos x="555" y="772"/>
                  </a:cxn>
                  <a:cxn ang="0">
                    <a:pos x="679" y="720"/>
                  </a:cxn>
                  <a:cxn ang="0">
                    <a:pos x="805" y="679"/>
                  </a:cxn>
                  <a:cxn ang="0">
                    <a:pos x="872" y="630"/>
                  </a:cxn>
                  <a:cxn ang="0">
                    <a:pos x="812" y="545"/>
                  </a:cxn>
                  <a:cxn ang="0">
                    <a:pos x="747" y="466"/>
                  </a:cxn>
                  <a:cxn ang="0">
                    <a:pos x="677" y="391"/>
                  </a:cxn>
                  <a:cxn ang="0">
                    <a:pos x="601" y="320"/>
                  </a:cxn>
                  <a:cxn ang="0">
                    <a:pos x="522" y="255"/>
                  </a:cxn>
                  <a:cxn ang="0">
                    <a:pos x="472" y="162"/>
                  </a:cxn>
                  <a:cxn ang="0">
                    <a:pos x="418" y="73"/>
                  </a:cxn>
                  <a:cxn ang="0">
                    <a:pos x="352" y="12"/>
                  </a:cxn>
                  <a:cxn ang="0">
                    <a:pos x="269" y="4"/>
                  </a:cxn>
                  <a:cxn ang="0">
                    <a:pos x="185" y="0"/>
                  </a:cxn>
                </a:cxnLst>
                <a:rect l="0" t="0" r="r" b="b"/>
                <a:pathLst>
                  <a:path w="1053" h="772">
                    <a:moveTo>
                      <a:pt x="765" y="119"/>
                    </a:moveTo>
                    <a:lnTo>
                      <a:pt x="734" y="134"/>
                    </a:lnTo>
                    <a:lnTo>
                      <a:pt x="703" y="149"/>
                    </a:lnTo>
                    <a:lnTo>
                      <a:pt x="672" y="165"/>
                    </a:lnTo>
                    <a:lnTo>
                      <a:pt x="641" y="182"/>
                    </a:lnTo>
                    <a:lnTo>
                      <a:pt x="611" y="199"/>
                    </a:lnTo>
                    <a:lnTo>
                      <a:pt x="581" y="217"/>
                    </a:lnTo>
                    <a:lnTo>
                      <a:pt x="552" y="236"/>
                    </a:lnTo>
                    <a:lnTo>
                      <a:pt x="522" y="255"/>
                    </a:lnTo>
                    <a:lnTo>
                      <a:pt x="549" y="251"/>
                    </a:lnTo>
                    <a:lnTo>
                      <a:pt x="576" y="249"/>
                    </a:lnTo>
                    <a:lnTo>
                      <a:pt x="603" y="245"/>
                    </a:lnTo>
                    <a:lnTo>
                      <a:pt x="630" y="243"/>
                    </a:lnTo>
                    <a:lnTo>
                      <a:pt x="657" y="242"/>
                    </a:lnTo>
                    <a:lnTo>
                      <a:pt x="684" y="241"/>
                    </a:lnTo>
                    <a:lnTo>
                      <a:pt x="712" y="240"/>
                    </a:lnTo>
                    <a:lnTo>
                      <a:pt x="739" y="240"/>
                    </a:lnTo>
                    <a:lnTo>
                      <a:pt x="778" y="240"/>
                    </a:lnTo>
                    <a:lnTo>
                      <a:pt x="817" y="242"/>
                    </a:lnTo>
                    <a:lnTo>
                      <a:pt x="857" y="244"/>
                    </a:lnTo>
                    <a:lnTo>
                      <a:pt x="896" y="247"/>
                    </a:lnTo>
                    <a:lnTo>
                      <a:pt x="935" y="252"/>
                    </a:lnTo>
                    <a:lnTo>
                      <a:pt x="974" y="257"/>
                    </a:lnTo>
                    <a:lnTo>
                      <a:pt x="1014" y="264"/>
                    </a:lnTo>
                    <a:lnTo>
                      <a:pt x="1053" y="271"/>
                    </a:lnTo>
                    <a:lnTo>
                      <a:pt x="1019" y="249"/>
                    </a:lnTo>
                    <a:lnTo>
                      <a:pt x="985" y="228"/>
                    </a:lnTo>
                    <a:lnTo>
                      <a:pt x="949" y="208"/>
                    </a:lnTo>
                    <a:lnTo>
                      <a:pt x="913" y="188"/>
                    </a:lnTo>
                    <a:lnTo>
                      <a:pt x="878" y="170"/>
                    </a:lnTo>
                    <a:lnTo>
                      <a:pt x="841" y="151"/>
                    </a:lnTo>
                    <a:lnTo>
                      <a:pt x="803" y="135"/>
                    </a:lnTo>
                    <a:lnTo>
                      <a:pt x="765" y="119"/>
                    </a:lnTo>
                    <a:close/>
                    <a:moveTo>
                      <a:pt x="158" y="0"/>
                    </a:moveTo>
                    <a:lnTo>
                      <a:pt x="132" y="0"/>
                    </a:lnTo>
                    <a:lnTo>
                      <a:pt x="107" y="1"/>
                    </a:lnTo>
                    <a:lnTo>
                      <a:pt x="81" y="2"/>
                    </a:lnTo>
                    <a:lnTo>
                      <a:pt x="55" y="4"/>
                    </a:lnTo>
                    <a:lnTo>
                      <a:pt x="86" y="14"/>
                    </a:lnTo>
                    <a:lnTo>
                      <a:pt x="118" y="26"/>
                    </a:lnTo>
                    <a:lnTo>
                      <a:pt x="149" y="39"/>
                    </a:lnTo>
                    <a:lnTo>
                      <a:pt x="180" y="52"/>
                    </a:lnTo>
                    <a:lnTo>
                      <a:pt x="210" y="66"/>
                    </a:lnTo>
                    <a:lnTo>
                      <a:pt x="240" y="80"/>
                    </a:lnTo>
                    <a:lnTo>
                      <a:pt x="271" y="95"/>
                    </a:lnTo>
                    <a:lnTo>
                      <a:pt x="300" y="110"/>
                    </a:lnTo>
                    <a:lnTo>
                      <a:pt x="329" y="127"/>
                    </a:lnTo>
                    <a:lnTo>
                      <a:pt x="358" y="143"/>
                    </a:lnTo>
                    <a:lnTo>
                      <a:pt x="386" y="160"/>
                    </a:lnTo>
                    <a:lnTo>
                      <a:pt x="414" y="178"/>
                    </a:lnTo>
                    <a:lnTo>
                      <a:pt x="441" y="197"/>
                    </a:lnTo>
                    <a:lnTo>
                      <a:pt x="468" y="215"/>
                    </a:lnTo>
                    <a:lnTo>
                      <a:pt x="495" y="235"/>
                    </a:lnTo>
                    <a:lnTo>
                      <a:pt x="522" y="255"/>
                    </a:lnTo>
                    <a:lnTo>
                      <a:pt x="488" y="259"/>
                    </a:lnTo>
                    <a:lnTo>
                      <a:pt x="454" y="266"/>
                    </a:lnTo>
                    <a:lnTo>
                      <a:pt x="420" y="272"/>
                    </a:lnTo>
                    <a:lnTo>
                      <a:pt x="386" y="279"/>
                    </a:lnTo>
                    <a:lnTo>
                      <a:pt x="353" y="286"/>
                    </a:lnTo>
                    <a:lnTo>
                      <a:pt x="320" y="295"/>
                    </a:lnTo>
                    <a:lnTo>
                      <a:pt x="287" y="305"/>
                    </a:lnTo>
                    <a:lnTo>
                      <a:pt x="253" y="314"/>
                    </a:lnTo>
                    <a:lnTo>
                      <a:pt x="221" y="325"/>
                    </a:lnTo>
                    <a:lnTo>
                      <a:pt x="189" y="337"/>
                    </a:lnTo>
                    <a:lnTo>
                      <a:pt x="156" y="349"/>
                    </a:lnTo>
                    <a:lnTo>
                      <a:pt x="125" y="362"/>
                    </a:lnTo>
                    <a:lnTo>
                      <a:pt x="94" y="375"/>
                    </a:lnTo>
                    <a:lnTo>
                      <a:pt x="61" y="389"/>
                    </a:lnTo>
                    <a:lnTo>
                      <a:pt x="31" y="404"/>
                    </a:lnTo>
                    <a:lnTo>
                      <a:pt x="0" y="419"/>
                    </a:lnTo>
                    <a:lnTo>
                      <a:pt x="32" y="449"/>
                    </a:lnTo>
                    <a:lnTo>
                      <a:pt x="63" y="481"/>
                    </a:lnTo>
                    <a:lnTo>
                      <a:pt x="95" y="513"/>
                    </a:lnTo>
                    <a:lnTo>
                      <a:pt x="124" y="545"/>
                    </a:lnTo>
                    <a:lnTo>
                      <a:pt x="153" y="579"/>
                    </a:lnTo>
                    <a:lnTo>
                      <a:pt x="181" y="615"/>
                    </a:lnTo>
                    <a:lnTo>
                      <a:pt x="208" y="650"/>
                    </a:lnTo>
                    <a:lnTo>
                      <a:pt x="235" y="686"/>
                    </a:lnTo>
                    <a:lnTo>
                      <a:pt x="255" y="689"/>
                    </a:lnTo>
                    <a:lnTo>
                      <a:pt x="275" y="692"/>
                    </a:lnTo>
                    <a:lnTo>
                      <a:pt x="296" y="695"/>
                    </a:lnTo>
                    <a:lnTo>
                      <a:pt x="316" y="700"/>
                    </a:lnTo>
                    <a:lnTo>
                      <a:pt x="337" y="704"/>
                    </a:lnTo>
                    <a:lnTo>
                      <a:pt x="357" y="708"/>
                    </a:lnTo>
                    <a:lnTo>
                      <a:pt x="378" y="714"/>
                    </a:lnTo>
                    <a:lnTo>
                      <a:pt x="397" y="719"/>
                    </a:lnTo>
                    <a:lnTo>
                      <a:pt x="438" y="730"/>
                    </a:lnTo>
                    <a:lnTo>
                      <a:pt x="477" y="743"/>
                    </a:lnTo>
                    <a:lnTo>
                      <a:pt x="516" y="757"/>
                    </a:lnTo>
                    <a:lnTo>
                      <a:pt x="555" y="772"/>
                    </a:lnTo>
                    <a:lnTo>
                      <a:pt x="596" y="754"/>
                    </a:lnTo>
                    <a:lnTo>
                      <a:pt x="637" y="736"/>
                    </a:lnTo>
                    <a:lnTo>
                      <a:pt x="679" y="720"/>
                    </a:lnTo>
                    <a:lnTo>
                      <a:pt x="721" y="705"/>
                    </a:lnTo>
                    <a:lnTo>
                      <a:pt x="763" y="692"/>
                    </a:lnTo>
                    <a:lnTo>
                      <a:pt x="805" y="679"/>
                    </a:lnTo>
                    <a:lnTo>
                      <a:pt x="849" y="668"/>
                    </a:lnTo>
                    <a:lnTo>
                      <a:pt x="892" y="658"/>
                    </a:lnTo>
                    <a:lnTo>
                      <a:pt x="872" y="630"/>
                    </a:lnTo>
                    <a:lnTo>
                      <a:pt x="853" y="600"/>
                    </a:lnTo>
                    <a:lnTo>
                      <a:pt x="833" y="573"/>
                    </a:lnTo>
                    <a:lnTo>
                      <a:pt x="812" y="545"/>
                    </a:lnTo>
                    <a:lnTo>
                      <a:pt x="791" y="518"/>
                    </a:lnTo>
                    <a:lnTo>
                      <a:pt x="769" y="493"/>
                    </a:lnTo>
                    <a:lnTo>
                      <a:pt x="747" y="466"/>
                    </a:lnTo>
                    <a:lnTo>
                      <a:pt x="723" y="441"/>
                    </a:lnTo>
                    <a:lnTo>
                      <a:pt x="701" y="416"/>
                    </a:lnTo>
                    <a:lnTo>
                      <a:pt x="677" y="391"/>
                    </a:lnTo>
                    <a:lnTo>
                      <a:pt x="652" y="367"/>
                    </a:lnTo>
                    <a:lnTo>
                      <a:pt x="627" y="344"/>
                    </a:lnTo>
                    <a:lnTo>
                      <a:pt x="601" y="320"/>
                    </a:lnTo>
                    <a:lnTo>
                      <a:pt x="575" y="298"/>
                    </a:lnTo>
                    <a:lnTo>
                      <a:pt x="548" y="276"/>
                    </a:lnTo>
                    <a:lnTo>
                      <a:pt x="522" y="255"/>
                    </a:lnTo>
                    <a:lnTo>
                      <a:pt x="506" y="224"/>
                    </a:lnTo>
                    <a:lnTo>
                      <a:pt x="489" y="192"/>
                    </a:lnTo>
                    <a:lnTo>
                      <a:pt x="472" y="162"/>
                    </a:lnTo>
                    <a:lnTo>
                      <a:pt x="454" y="132"/>
                    </a:lnTo>
                    <a:lnTo>
                      <a:pt x="436" y="102"/>
                    </a:lnTo>
                    <a:lnTo>
                      <a:pt x="418" y="73"/>
                    </a:lnTo>
                    <a:lnTo>
                      <a:pt x="398" y="43"/>
                    </a:lnTo>
                    <a:lnTo>
                      <a:pt x="379" y="15"/>
                    </a:lnTo>
                    <a:lnTo>
                      <a:pt x="352" y="12"/>
                    </a:lnTo>
                    <a:lnTo>
                      <a:pt x="324" y="9"/>
                    </a:lnTo>
                    <a:lnTo>
                      <a:pt x="296" y="6"/>
                    </a:lnTo>
                    <a:lnTo>
                      <a:pt x="269" y="4"/>
                    </a:lnTo>
                    <a:lnTo>
                      <a:pt x="240" y="2"/>
                    </a:lnTo>
                    <a:lnTo>
                      <a:pt x="213" y="1"/>
                    </a:lnTo>
                    <a:lnTo>
                      <a:pt x="185" y="0"/>
                    </a:lnTo>
                    <a:lnTo>
                      <a:pt x="158" y="0"/>
                    </a:lnTo>
                    <a:close/>
                  </a:path>
                </a:pathLst>
              </a:custGeom>
              <a:solidFill>
                <a:srgbClr val="0F4877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15" name="Freeform 43"/>
              <p:cNvSpPr>
                <a:spLocks noEditPoints="1"/>
              </p:cNvSpPr>
              <p:nvPr userDrawn="1"/>
            </p:nvSpPr>
            <p:spPr bwMode="auto">
              <a:xfrm>
                <a:off x="5164" y="2981"/>
                <a:ext cx="291" cy="241"/>
              </a:xfrm>
              <a:custGeom>
                <a:avLst/>
                <a:gdLst/>
                <a:ahLst/>
                <a:cxnLst>
                  <a:cxn ang="0">
                    <a:pos x="648" y="251"/>
                  </a:cxn>
                  <a:cxn ang="0">
                    <a:pos x="591" y="263"/>
                  </a:cxn>
                  <a:cxn ang="0">
                    <a:pos x="535" y="277"/>
                  </a:cxn>
                  <a:cxn ang="0">
                    <a:pos x="480" y="293"/>
                  </a:cxn>
                  <a:cxn ang="0">
                    <a:pos x="479" y="306"/>
                  </a:cxn>
                  <a:cxn ang="0">
                    <a:pos x="533" y="314"/>
                  </a:cxn>
                  <a:cxn ang="0">
                    <a:pos x="587" y="326"/>
                  </a:cxn>
                  <a:cxn ang="0">
                    <a:pos x="640" y="339"/>
                  </a:cxn>
                  <a:cxn ang="0">
                    <a:pos x="693" y="355"/>
                  </a:cxn>
                  <a:cxn ang="0">
                    <a:pos x="746" y="373"/>
                  </a:cxn>
                  <a:cxn ang="0">
                    <a:pos x="797" y="393"/>
                  </a:cxn>
                  <a:cxn ang="0">
                    <a:pos x="848" y="416"/>
                  </a:cxn>
                  <a:cxn ang="0">
                    <a:pos x="851" y="403"/>
                  </a:cxn>
                  <a:cxn ang="0">
                    <a:pos x="804" y="355"/>
                  </a:cxn>
                  <a:cxn ang="0">
                    <a:pos x="756" y="309"/>
                  </a:cxn>
                  <a:cxn ang="0">
                    <a:pos x="704" y="266"/>
                  </a:cxn>
                  <a:cxn ang="0">
                    <a:pos x="132" y="0"/>
                  </a:cxn>
                  <a:cxn ang="0">
                    <a:pos x="178" y="33"/>
                  </a:cxn>
                  <a:cxn ang="0">
                    <a:pos x="222" y="66"/>
                  </a:cxn>
                  <a:cxn ang="0">
                    <a:pos x="265" y="102"/>
                  </a:cxn>
                  <a:cxn ang="0">
                    <a:pos x="306" y="139"/>
                  </a:cxn>
                  <a:cxn ang="0">
                    <a:pos x="345" y="177"/>
                  </a:cxn>
                  <a:cxn ang="0">
                    <a:pos x="383" y="217"/>
                  </a:cxn>
                  <a:cxn ang="0">
                    <a:pos x="419" y="258"/>
                  </a:cxn>
                  <a:cxn ang="0">
                    <a:pos x="452" y="302"/>
                  </a:cxn>
                  <a:cxn ang="0">
                    <a:pos x="410" y="297"/>
                  </a:cxn>
                  <a:cxn ang="0">
                    <a:pos x="368" y="294"/>
                  </a:cxn>
                  <a:cxn ang="0">
                    <a:pos x="326" y="292"/>
                  </a:cxn>
                  <a:cxn ang="0">
                    <a:pos x="284" y="291"/>
                  </a:cxn>
                  <a:cxn ang="0">
                    <a:pos x="212" y="293"/>
                  </a:cxn>
                  <a:cxn ang="0">
                    <a:pos x="141" y="298"/>
                  </a:cxn>
                  <a:cxn ang="0">
                    <a:pos x="70" y="308"/>
                  </a:cxn>
                  <a:cxn ang="0">
                    <a:pos x="0" y="322"/>
                  </a:cxn>
                  <a:cxn ang="0">
                    <a:pos x="37" y="385"/>
                  </a:cxn>
                  <a:cxn ang="0">
                    <a:pos x="72" y="449"/>
                  </a:cxn>
                  <a:cxn ang="0">
                    <a:pos x="103" y="516"/>
                  </a:cxn>
                  <a:cxn ang="0">
                    <a:pos x="130" y="585"/>
                  </a:cxn>
                  <a:cxn ang="0">
                    <a:pos x="192" y="613"/>
                  </a:cxn>
                  <a:cxn ang="0">
                    <a:pos x="252" y="647"/>
                  </a:cxn>
                  <a:cxn ang="0">
                    <a:pos x="312" y="683"/>
                  </a:cxn>
                  <a:cxn ang="0">
                    <a:pos x="368" y="723"/>
                  </a:cxn>
                  <a:cxn ang="0">
                    <a:pos x="425" y="714"/>
                  </a:cxn>
                  <a:cxn ang="0">
                    <a:pos x="482" y="707"/>
                  </a:cxn>
                  <a:cxn ang="0">
                    <a:pos x="541" y="703"/>
                  </a:cxn>
                  <a:cxn ang="0">
                    <a:pos x="598" y="702"/>
                  </a:cxn>
                  <a:cxn ang="0">
                    <a:pos x="630" y="703"/>
                  </a:cxn>
                  <a:cxn ang="0">
                    <a:pos x="662" y="704"/>
                  </a:cxn>
                  <a:cxn ang="0">
                    <a:pos x="643" y="650"/>
                  </a:cxn>
                  <a:cxn ang="0">
                    <a:pos x="623" y="596"/>
                  </a:cxn>
                  <a:cxn ang="0">
                    <a:pos x="599" y="544"/>
                  </a:cxn>
                  <a:cxn ang="0">
                    <a:pos x="574" y="494"/>
                  </a:cxn>
                  <a:cxn ang="0">
                    <a:pos x="547" y="444"/>
                  </a:cxn>
                  <a:cxn ang="0">
                    <a:pos x="517" y="395"/>
                  </a:cxn>
                  <a:cxn ang="0">
                    <a:pos x="486" y="348"/>
                  </a:cxn>
                  <a:cxn ang="0">
                    <a:pos x="452" y="302"/>
                  </a:cxn>
                  <a:cxn ang="0">
                    <a:pos x="439" y="245"/>
                  </a:cxn>
                  <a:cxn ang="0">
                    <a:pos x="425" y="189"/>
                  </a:cxn>
                  <a:cxn ang="0">
                    <a:pos x="408" y="134"/>
                  </a:cxn>
                  <a:cxn ang="0">
                    <a:pos x="389" y="79"/>
                  </a:cxn>
                  <a:cxn ang="0">
                    <a:pos x="326" y="54"/>
                  </a:cxn>
                  <a:cxn ang="0">
                    <a:pos x="262" y="33"/>
                  </a:cxn>
                  <a:cxn ang="0">
                    <a:pos x="197" y="15"/>
                  </a:cxn>
                  <a:cxn ang="0">
                    <a:pos x="132" y="0"/>
                  </a:cxn>
                </a:cxnLst>
                <a:rect l="0" t="0" r="r" b="b"/>
                <a:pathLst>
                  <a:path w="873" h="723">
                    <a:moveTo>
                      <a:pt x="677" y="245"/>
                    </a:moveTo>
                    <a:lnTo>
                      <a:pt x="648" y="251"/>
                    </a:lnTo>
                    <a:lnTo>
                      <a:pt x="619" y="256"/>
                    </a:lnTo>
                    <a:lnTo>
                      <a:pt x="591" y="263"/>
                    </a:lnTo>
                    <a:lnTo>
                      <a:pt x="563" y="269"/>
                    </a:lnTo>
                    <a:lnTo>
                      <a:pt x="535" y="277"/>
                    </a:lnTo>
                    <a:lnTo>
                      <a:pt x="508" y="284"/>
                    </a:lnTo>
                    <a:lnTo>
                      <a:pt x="480" y="293"/>
                    </a:lnTo>
                    <a:lnTo>
                      <a:pt x="452" y="302"/>
                    </a:lnTo>
                    <a:lnTo>
                      <a:pt x="479" y="306"/>
                    </a:lnTo>
                    <a:lnTo>
                      <a:pt x="506" y="310"/>
                    </a:lnTo>
                    <a:lnTo>
                      <a:pt x="533" y="314"/>
                    </a:lnTo>
                    <a:lnTo>
                      <a:pt x="560" y="320"/>
                    </a:lnTo>
                    <a:lnTo>
                      <a:pt x="587" y="326"/>
                    </a:lnTo>
                    <a:lnTo>
                      <a:pt x="614" y="333"/>
                    </a:lnTo>
                    <a:lnTo>
                      <a:pt x="640" y="339"/>
                    </a:lnTo>
                    <a:lnTo>
                      <a:pt x="667" y="347"/>
                    </a:lnTo>
                    <a:lnTo>
                      <a:pt x="693" y="355"/>
                    </a:lnTo>
                    <a:lnTo>
                      <a:pt x="720" y="364"/>
                    </a:lnTo>
                    <a:lnTo>
                      <a:pt x="746" y="373"/>
                    </a:lnTo>
                    <a:lnTo>
                      <a:pt x="772" y="384"/>
                    </a:lnTo>
                    <a:lnTo>
                      <a:pt x="797" y="393"/>
                    </a:lnTo>
                    <a:lnTo>
                      <a:pt x="822" y="404"/>
                    </a:lnTo>
                    <a:lnTo>
                      <a:pt x="848" y="416"/>
                    </a:lnTo>
                    <a:lnTo>
                      <a:pt x="873" y="428"/>
                    </a:lnTo>
                    <a:lnTo>
                      <a:pt x="851" y="403"/>
                    </a:lnTo>
                    <a:lnTo>
                      <a:pt x="828" y="379"/>
                    </a:lnTo>
                    <a:lnTo>
                      <a:pt x="804" y="355"/>
                    </a:lnTo>
                    <a:lnTo>
                      <a:pt x="780" y="332"/>
                    </a:lnTo>
                    <a:lnTo>
                      <a:pt x="756" y="309"/>
                    </a:lnTo>
                    <a:lnTo>
                      <a:pt x="730" y="287"/>
                    </a:lnTo>
                    <a:lnTo>
                      <a:pt x="704" y="266"/>
                    </a:lnTo>
                    <a:lnTo>
                      <a:pt x="677" y="245"/>
                    </a:lnTo>
                    <a:close/>
                    <a:moveTo>
                      <a:pt x="132" y="0"/>
                    </a:moveTo>
                    <a:lnTo>
                      <a:pt x="155" y="17"/>
                    </a:lnTo>
                    <a:lnTo>
                      <a:pt x="178" y="33"/>
                    </a:lnTo>
                    <a:lnTo>
                      <a:pt x="200" y="49"/>
                    </a:lnTo>
                    <a:lnTo>
                      <a:pt x="222" y="66"/>
                    </a:lnTo>
                    <a:lnTo>
                      <a:pt x="244" y="83"/>
                    </a:lnTo>
                    <a:lnTo>
                      <a:pt x="265" y="102"/>
                    </a:lnTo>
                    <a:lnTo>
                      <a:pt x="286" y="120"/>
                    </a:lnTo>
                    <a:lnTo>
                      <a:pt x="306" y="139"/>
                    </a:lnTo>
                    <a:lnTo>
                      <a:pt x="326" y="158"/>
                    </a:lnTo>
                    <a:lnTo>
                      <a:pt x="345" y="177"/>
                    </a:lnTo>
                    <a:lnTo>
                      <a:pt x="363" y="197"/>
                    </a:lnTo>
                    <a:lnTo>
                      <a:pt x="383" y="217"/>
                    </a:lnTo>
                    <a:lnTo>
                      <a:pt x="400" y="238"/>
                    </a:lnTo>
                    <a:lnTo>
                      <a:pt x="419" y="258"/>
                    </a:lnTo>
                    <a:lnTo>
                      <a:pt x="436" y="280"/>
                    </a:lnTo>
                    <a:lnTo>
                      <a:pt x="452" y="302"/>
                    </a:lnTo>
                    <a:lnTo>
                      <a:pt x="432" y="299"/>
                    </a:lnTo>
                    <a:lnTo>
                      <a:pt x="410" y="297"/>
                    </a:lnTo>
                    <a:lnTo>
                      <a:pt x="389" y="295"/>
                    </a:lnTo>
                    <a:lnTo>
                      <a:pt x="368" y="294"/>
                    </a:lnTo>
                    <a:lnTo>
                      <a:pt x="347" y="293"/>
                    </a:lnTo>
                    <a:lnTo>
                      <a:pt x="326" y="292"/>
                    </a:lnTo>
                    <a:lnTo>
                      <a:pt x="304" y="291"/>
                    </a:lnTo>
                    <a:lnTo>
                      <a:pt x="284" y="291"/>
                    </a:lnTo>
                    <a:lnTo>
                      <a:pt x="248" y="292"/>
                    </a:lnTo>
                    <a:lnTo>
                      <a:pt x="212" y="293"/>
                    </a:lnTo>
                    <a:lnTo>
                      <a:pt x="177" y="295"/>
                    </a:lnTo>
                    <a:lnTo>
                      <a:pt x="141" y="298"/>
                    </a:lnTo>
                    <a:lnTo>
                      <a:pt x="105" y="303"/>
                    </a:lnTo>
                    <a:lnTo>
                      <a:pt x="70" y="308"/>
                    </a:lnTo>
                    <a:lnTo>
                      <a:pt x="34" y="314"/>
                    </a:lnTo>
                    <a:lnTo>
                      <a:pt x="0" y="322"/>
                    </a:lnTo>
                    <a:lnTo>
                      <a:pt x="19" y="352"/>
                    </a:lnTo>
                    <a:lnTo>
                      <a:pt x="37" y="385"/>
                    </a:lnTo>
                    <a:lnTo>
                      <a:pt x="55" y="417"/>
                    </a:lnTo>
                    <a:lnTo>
                      <a:pt x="72" y="449"/>
                    </a:lnTo>
                    <a:lnTo>
                      <a:pt x="88" y="483"/>
                    </a:lnTo>
                    <a:lnTo>
                      <a:pt x="103" y="516"/>
                    </a:lnTo>
                    <a:lnTo>
                      <a:pt x="117" y="551"/>
                    </a:lnTo>
                    <a:lnTo>
                      <a:pt x="130" y="585"/>
                    </a:lnTo>
                    <a:lnTo>
                      <a:pt x="162" y="599"/>
                    </a:lnTo>
                    <a:lnTo>
                      <a:pt x="192" y="613"/>
                    </a:lnTo>
                    <a:lnTo>
                      <a:pt x="222" y="630"/>
                    </a:lnTo>
                    <a:lnTo>
                      <a:pt x="252" y="647"/>
                    </a:lnTo>
                    <a:lnTo>
                      <a:pt x="282" y="664"/>
                    </a:lnTo>
                    <a:lnTo>
                      <a:pt x="312" y="683"/>
                    </a:lnTo>
                    <a:lnTo>
                      <a:pt x="340" y="702"/>
                    </a:lnTo>
                    <a:lnTo>
                      <a:pt x="368" y="723"/>
                    </a:lnTo>
                    <a:lnTo>
                      <a:pt x="396" y="717"/>
                    </a:lnTo>
                    <a:lnTo>
                      <a:pt x="425" y="714"/>
                    </a:lnTo>
                    <a:lnTo>
                      <a:pt x="454" y="710"/>
                    </a:lnTo>
                    <a:lnTo>
                      <a:pt x="482" y="707"/>
                    </a:lnTo>
                    <a:lnTo>
                      <a:pt x="511" y="705"/>
                    </a:lnTo>
                    <a:lnTo>
                      <a:pt x="541" y="703"/>
                    </a:lnTo>
                    <a:lnTo>
                      <a:pt x="569" y="702"/>
                    </a:lnTo>
                    <a:lnTo>
                      <a:pt x="598" y="702"/>
                    </a:lnTo>
                    <a:lnTo>
                      <a:pt x="614" y="702"/>
                    </a:lnTo>
                    <a:lnTo>
                      <a:pt x="630" y="703"/>
                    </a:lnTo>
                    <a:lnTo>
                      <a:pt x="645" y="703"/>
                    </a:lnTo>
                    <a:lnTo>
                      <a:pt x="662" y="704"/>
                    </a:lnTo>
                    <a:lnTo>
                      <a:pt x="653" y="676"/>
                    </a:lnTo>
                    <a:lnTo>
                      <a:pt x="643" y="650"/>
                    </a:lnTo>
                    <a:lnTo>
                      <a:pt x="632" y="623"/>
                    </a:lnTo>
                    <a:lnTo>
                      <a:pt x="623" y="596"/>
                    </a:lnTo>
                    <a:lnTo>
                      <a:pt x="611" y="570"/>
                    </a:lnTo>
                    <a:lnTo>
                      <a:pt x="599" y="544"/>
                    </a:lnTo>
                    <a:lnTo>
                      <a:pt x="587" y="518"/>
                    </a:lnTo>
                    <a:lnTo>
                      <a:pt x="574" y="494"/>
                    </a:lnTo>
                    <a:lnTo>
                      <a:pt x="561" y="469"/>
                    </a:lnTo>
                    <a:lnTo>
                      <a:pt x="547" y="444"/>
                    </a:lnTo>
                    <a:lnTo>
                      <a:pt x="532" y="419"/>
                    </a:lnTo>
                    <a:lnTo>
                      <a:pt x="517" y="395"/>
                    </a:lnTo>
                    <a:lnTo>
                      <a:pt x="502" y="372"/>
                    </a:lnTo>
                    <a:lnTo>
                      <a:pt x="486" y="348"/>
                    </a:lnTo>
                    <a:lnTo>
                      <a:pt x="469" y="324"/>
                    </a:lnTo>
                    <a:lnTo>
                      <a:pt x="452" y="302"/>
                    </a:lnTo>
                    <a:lnTo>
                      <a:pt x="447" y="273"/>
                    </a:lnTo>
                    <a:lnTo>
                      <a:pt x="439" y="245"/>
                    </a:lnTo>
                    <a:lnTo>
                      <a:pt x="433" y="217"/>
                    </a:lnTo>
                    <a:lnTo>
                      <a:pt x="425" y="189"/>
                    </a:lnTo>
                    <a:lnTo>
                      <a:pt x="416" y="161"/>
                    </a:lnTo>
                    <a:lnTo>
                      <a:pt x="408" y="134"/>
                    </a:lnTo>
                    <a:lnTo>
                      <a:pt x="399" y="106"/>
                    </a:lnTo>
                    <a:lnTo>
                      <a:pt x="389" y="79"/>
                    </a:lnTo>
                    <a:lnTo>
                      <a:pt x="358" y="66"/>
                    </a:lnTo>
                    <a:lnTo>
                      <a:pt x="326" y="54"/>
                    </a:lnTo>
                    <a:lnTo>
                      <a:pt x="294" y="44"/>
                    </a:lnTo>
                    <a:lnTo>
                      <a:pt x="262" y="33"/>
                    </a:lnTo>
                    <a:lnTo>
                      <a:pt x="230" y="24"/>
                    </a:lnTo>
                    <a:lnTo>
                      <a:pt x="197" y="15"/>
                    </a:lnTo>
                    <a:lnTo>
                      <a:pt x="165" y="8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0F4877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16" name="Freeform 44"/>
              <p:cNvSpPr>
                <a:spLocks/>
              </p:cNvSpPr>
              <p:nvPr userDrawn="1"/>
            </p:nvSpPr>
            <p:spPr bwMode="auto">
              <a:xfrm>
                <a:off x="5283" y="3272"/>
                <a:ext cx="225" cy="226"/>
              </a:xfrm>
              <a:custGeom>
                <a:avLst/>
                <a:gdLst/>
                <a:ahLst/>
                <a:cxnLst>
                  <a:cxn ang="0">
                    <a:pos x="204" y="35"/>
                  </a:cxn>
                  <a:cxn ang="0">
                    <a:pos x="259" y="109"/>
                  </a:cxn>
                  <a:cxn ang="0">
                    <a:pos x="307" y="186"/>
                  </a:cxn>
                  <a:cxn ang="0">
                    <a:pos x="349" y="267"/>
                  </a:cxn>
                  <a:cxn ang="0">
                    <a:pos x="323" y="292"/>
                  </a:cxn>
                  <a:cxn ang="0">
                    <a:pos x="232" y="264"/>
                  </a:cxn>
                  <a:cxn ang="0">
                    <a:pos x="140" y="245"/>
                  </a:cxn>
                  <a:cxn ang="0">
                    <a:pos x="46" y="232"/>
                  </a:cxn>
                  <a:cxn ang="0">
                    <a:pos x="9" y="258"/>
                  </a:cxn>
                  <a:cxn ang="0">
                    <a:pos x="24" y="316"/>
                  </a:cxn>
                  <a:cxn ang="0">
                    <a:pos x="36" y="376"/>
                  </a:cxn>
                  <a:cxn ang="0">
                    <a:pos x="44" y="437"/>
                  </a:cxn>
                  <a:cxn ang="0">
                    <a:pos x="70" y="485"/>
                  </a:cxn>
                  <a:cxn ang="0">
                    <a:pos x="112" y="523"/>
                  </a:cxn>
                  <a:cxn ang="0">
                    <a:pos x="153" y="563"/>
                  </a:cxn>
                  <a:cxn ang="0">
                    <a:pos x="191" y="606"/>
                  </a:cxn>
                  <a:cxn ang="0">
                    <a:pos x="239" y="631"/>
                  </a:cxn>
                  <a:cxn ang="0">
                    <a:pos x="300" y="640"/>
                  </a:cxn>
                  <a:cxn ang="0">
                    <a:pos x="360" y="652"/>
                  </a:cxn>
                  <a:cxn ang="0">
                    <a:pos x="419" y="668"/>
                  </a:cxn>
                  <a:cxn ang="0">
                    <a:pos x="444" y="629"/>
                  </a:cxn>
                  <a:cxn ang="0">
                    <a:pos x="432" y="535"/>
                  </a:cxn>
                  <a:cxn ang="0">
                    <a:pos x="411" y="443"/>
                  </a:cxn>
                  <a:cxn ang="0">
                    <a:pos x="383" y="354"/>
                  </a:cxn>
                  <a:cxn ang="0">
                    <a:pos x="408" y="328"/>
                  </a:cxn>
                  <a:cxn ang="0">
                    <a:pos x="489" y="369"/>
                  </a:cxn>
                  <a:cxn ang="0">
                    <a:pos x="567" y="416"/>
                  </a:cxn>
                  <a:cxn ang="0">
                    <a:pos x="640" y="471"/>
                  </a:cxn>
                  <a:cxn ang="0">
                    <a:pos x="663" y="477"/>
                  </a:cxn>
                  <a:cxn ang="0">
                    <a:pos x="636" y="428"/>
                  </a:cxn>
                  <a:cxn ang="0">
                    <a:pos x="607" y="381"/>
                  </a:cxn>
                  <a:cxn ang="0">
                    <a:pos x="574" y="334"/>
                  </a:cxn>
                  <a:cxn ang="0">
                    <a:pos x="529" y="311"/>
                  </a:cxn>
                  <a:cxn ang="0">
                    <a:pos x="472" y="307"/>
                  </a:cxn>
                  <a:cxn ang="0">
                    <a:pos x="424" y="307"/>
                  </a:cxn>
                  <a:cxn ang="0">
                    <a:pos x="385" y="308"/>
                  </a:cxn>
                  <a:cxn ang="0">
                    <a:pos x="367" y="286"/>
                  </a:cxn>
                  <a:cxn ang="0">
                    <a:pos x="368" y="237"/>
                  </a:cxn>
                  <a:cxn ang="0">
                    <a:pos x="368" y="190"/>
                  </a:cxn>
                  <a:cxn ang="0">
                    <a:pos x="365" y="142"/>
                  </a:cxn>
                  <a:cxn ang="0">
                    <a:pos x="341" y="101"/>
                  </a:cxn>
                  <a:cxn ang="0">
                    <a:pos x="295" y="69"/>
                  </a:cxn>
                  <a:cxn ang="0">
                    <a:pos x="247" y="40"/>
                  </a:cxn>
                  <a:cxn ang="0">
                    <a:pos x="200" y="13"/>
                  </a:cxn>
                </a:cxnLst>
                <a:rect l="0" t="0" r="r" b="b"/>
                <a:pathLst>
                  <a:path w="676" h="677">
                    <a:moveTo>
                      <a:pt x="175" y="0"/>
                    </a:moveTo>
                    <a:lnTo>
                      <a:pt x="204" y="35"/>
                    </a:lnTo>
                    <a:lnTo>
                      <a:pt x="232" y="72"/>
                    </a:lnTo>
                    <a:lnTo>
                      <a:pt x="259" y="109"/>
                    </a:lnTo>
                    <a:lnTo>
                      <a:pt x="284" y="148"/>
                    </a:lnTo>
                    <a:lnTo>
                      <a:pt x="307" y="186"/>
                    </a:lnTo>
                    <a:lnTo>
                      <a:pt x="328" y="227"/>
                    </a:lnTo>
                    <a:lnTo>
                      <a:pt x="349" y="267"/>
                    </a:lnTo>
                    <a:lnTo>
                      <a:pt x="366" y="309"/>
                    </a:lnTo>
                    <a:lnTo>
                      <a:pt x="323" y="292"/>
                    </a:lnTo>
                    <a:lnTo>
                      <a:pt x="277" y="277"/>
                    </a:lnTo>
                    <a:lnTo>
                      <a:pt x="232" y="264"/>
                    </a:lnTo>
                    <a:lnTo>
                      <a:pt x="187" y="253"/>
                    </a:lnTo>
                    <a:lnTo>
                      <a:pt x="140" y="245"/>
                    </a:lnTo>
                    <a:lnTo>
                      <a:pt x="94" y="237"/>
                    </a:lnTo>
                    <a:lnTo>
                      <a:pt x="46" y="232"/>
                    </a:lnTo>
                    <a:lnTo>
                      <a:pt x="0" y="229"/>
                    </a:lnTo>
                    <a:lnTo>
                      <a:pt x="9" y="258"/>
                    </a:lnTo>
                    <a:lnTo>
                      <a:pt x="16" y="287"/>
                    </a:lnTo>
                    <a:lnTo>
                      <a:pt x="24" y="316"/>
                    </a:lnTo>
                    <a:lnTo>
                      <a:pt x="30" y="346"/>
                    </a:lnTo>
                    <a:lnTo>
                      <a:pt x="36" y="376"/>
                    </a:lnTo>
                    <a:lnTo>
                      <a:pt x="41" y="407"/>
                    </a:lnTo>
                    <a:lnTo>
                      <a:pt x="44" y="437"/>
                    </a:lnTo>
                    <a:lnTo>
                      <a:pt x="47" y="467"/>
                    </a:lnTo>
                    <a:lnTo>
                      <a:pt x="70" y="485"/>
                    </a:lnTo>
                    <a:lnTo>
                      <a:pt x="92" y="504"/>
                    </a:lnTo>
                    <a:lnTo>
                      <a:pt x="112" y="523"/>
                    </a:lnTo>
                    <a:lnTo>
                      <a:pt x="133" y="543"/>
                    </a:lnTo>
                    <a:lnTo>
                      <a:pt x="153" y="563"/>
                    </a:lnTo>
                    <a:lnTo>
                      <a:pt x="173" y="585"/>
                    </a:lnTo>
                    <a:lnTo>
                      <a:pt x="191" y="606"/>
                    </a:lnTo>
                    <a:lnTo>
                      <a:pt x="208" y="628"/>
                    </a:lnTo>
                    <a:lnTo>
                      <a:pt x="239" y="631"/>
                    </a:lnTo>
                    <a:lnTo>
                      <a:pt x="270" y="635"/>
                    </a:lnTo>
                    <a:lnTo>
                      <a:pt x="300" y="640"/>
                    </a:lnTo>
                    <a:lnTo>
                      <a:pt x="329" y="645"/>
                    </a:lnTo>
                    <a:lnTo>
                      <a:pt x="360" y="652"/>
                    </a:lnTo>
                    <a:lnTo>
                      <a:pt x="389" y="659"/>
                    </a:lnTo>
                    <a:lnTo>
                      <a:pt x="419" y="668"/>
                    </a:lnTo>
                    <a:lnTo>
                      <a:pt x="447" y="677"/>
                    </a:lnTo>
                    <a:lnTo>
                      <a:pt x="444" y="629"/>
                    </a:lnTo>
                    <a:lnTo>
                      <a:pt x="439" y="583"/>
                    </a:lnTo>
                    <a:lnTo>
                      <a:pt x="432" y="535"/>
                    </a:lnTo>
                    <a:lnTo>
                      <a:pt x="422" y="490"/>
                    </a:lnTo>
                    <a:lnTo>
                      <a:pt x="411" y="443"/>
                    </a:lnTo>
                    <a:lnTo>
                      <a:pt x="398" y="398"/>
                    </a:lnTo>
                    <a:lnTo>
                      <a:pt x="383" y="354"/>
                    </a:lnTo>
                    <a:lnTo>
                      <a:pt x="366" y="309"/>
                    </a:lnTo>
                    <a:lnTo>
                      <a:pt x="408" y="328"/>
                    </a:lnTo>
                    <a:lnTo>
                      <a:pt x="449" y="347"/>
                    </a:lnTo>
                    <a:lnTo>
                      <a:pt x="489" y="369"/>
                    </a:lnTo>
                    <a:lnTo>
                      <a:pt x="528" y="392"/>
                    </a:lnTo>
                    <a:lnTo>
                      <a:pt x="567" y="416"/>
                    </a:lnTo>
                    <a:lnTo>
                      <a:pt x="605" y="443"/>
                    </a:lnTo>
                    <a:lnTo>
                      <a:pt x="640" y="471"/>
                    </a:lnTo>
                    <a:lnTo>
                      <a:pt x="676" y="501"/>
                    </a:lnTo>
                    <a:lnTo>
                      <a:pt x="663" y="477"/>
                    </a:lnTo>
                    <a:lnTo>
                      <a:pt x="650" y="452"/>
                    </a:lnTo>
                    <a:lnTo>
                      <a:pt x="636" y="428"/>
                    </a:lnTo>
                    <a:lnTo>
                      <a:pt x="622" y="404"/>
                    </a:lnTo>
                    <a:lnTo>
                      <a:pt x="607" y="381"/>
                    </a:lnTo>
                    <a:lnTo>
                      <a:pt x="591" y="358"/>
                    </a:lnTo>
                    <a:lnTo>
                      <a:pt x="574" y="334"/>
                    </a:lnTo>
                    <a:lnTo>
                      <a:pt x="557" y="313"/>
                    </a:lnTo>
                    <a:lnTo>
                      <a:pt x="529" y="311"/>
                    </a:lnTo>
                    <a:lnTo>
                      <a:pt x="500" y="308"/>
                    </a:lnTo>
                    <a:lnTo>
                      <a:pt x="472" y="307"/>
                    </a:lnTo>
                    <a:lnTo>
                      <a:pt x="443" y="307"/>
                    </a:lnTo>
                    <a:lnTo>
                      <a:pt x="424" y="307"/>
                    </a:lnTo>
                    <a:lnTo>
                      <a:pt x="405" y="307"/>
                    </a:lnTo>
                    <a:lnTo>
                      <a:pt x="385" y="308"/>
                    </a:lnTo>
                    <a:lnTo>
                      <a:pt x="366" y="309"/>
                    </a:lnTo>
                    <a:lnTo>
                      <a:pt x="367" y="286"/>
                    </a:lnTo>
                    <a:lnTo>
                      <a:pt x="368" y="261"/>
                    </a:lnTo>
                    <a:lnTo>
                      <a:pt x="368" y="237"/>
                    </a:lnTo>
                    <a:lnTo>
                      <a:pt x="368" y="213"/>
                    </a:lnTo>
                    <a:lnTo>
                      <a:pt x="368" y="190"/>
                    </a:lnTo>
                    <a:lnTo>
                      <a:pt x="367" y="166"/>
                    </a:lnTo>
                    <a:lnTo>
                      <a:pt x="365" y="142"/>
                    </a:lnTo>
                    <a:lnTo>
                      <a:pt x="364" y="118"/>
                    </a:lnTo>
                    <a:lnTo>
                      <a:pt x="341" y="101"/>
                    </a:lnTo>
                    <a:lnTo>
                      <a:pt x="319" y="85"/>
                    </a:lnTo>
                    <a:lnTo>
                      <a:pt x="295" y="69"/>
                    </a:lnTo>
                    <a:lnTo>
                      <a:pt x="271" y="54"/>
                    </a:lnTo>
                    <a:lnTo>
                      <a:pt x="247" y="40"/>
                    </a:lnTo>
                    <a:lnTo>
                      <a:pt x="223" y="26"/>
                    </a:lnTo>
                    <a:lnTo>
                      <a:pt x="200" y="13"/>
                    </a:lnTo>
                    <a:lnTo>
                      <a:pt x="175" y="0"/>
                    </a:lnTo>
                    <a:close/>
                  </a:path>
                </a:pathLst>
              </a:custGeom>
              <a:solidFill>
                <a:srgbClr val="0F4877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17" name="Freeform 45"/>
              <p:cNvSpPr>
                <a:spLocks noEditPoints="1"/>
              </p:cNvSpPr>
              <p:nvPr userDrawn="1"/>
            </p:nvSpPr>
            <p:spPr bwMode="auto">
              <a:xfrm>
                <a:off x="5334" y="2519"/>
                <a:ext cx="425" cy="351"/>
              </a:xfrm>
              <a:custGeom>
                <a:avLst/>
                <a:gdLst/>
                <a:ahLst/>
                <a:cxnLst>
                  <a:cxn ang="0">
                    <a:pos x="905" y="373"/>
                  </a:cxn>
                  <a:cxn ang="0">
                    <a:pos x="782" y="403"/>
                  </a:cxn>
                  <a:cxn ang="0">
                    <a:pos x="660" y="440"/>
                  </a:cxn>
                  <a:cxn ang="0">
                    <a:pos x="630" y="437"/>
                  </a:cxn>
                  <a:cxn ang="0">
                    <a:pos x="538" y="428"/>
                  </a:cxn>
                  <a:cxn ang="0">
                    <a:pos x="446" y="425"/>
                  </a:cxn>
                  <a:cxn ang="0">
                    <a:pos x="311" y="427"/>
                  </a:cxn>
                  <a:cxn ang="0">
                    <a:pos x="155" y="442"/>
                  </a:cxn>
                  <a:cxn ang="0">
                    <a:pos x="0" y="469"/>
                  </a:cxn>
                  <a:cxn ang="0">
                    <a:pos x="81" y="607"/>
                  </a:cxn>
                  <a:cxn ang="0">
                    <a:pos x="152" y="753"/>
                  </a:cxn>
                  <a:cxn ang="0">
                    <a:pos x="214" y="863"/>
                  </a:cxn>
                  <a:cxn ang="0">
                    <a:pos x="282" y="894"/>
                  </a:cxn>
                  <a:cxn ang="0">
                    <a:pos x="348" y="930"/>
                  </a:cxn>
                  <a:cxn ang="0">
                    <a:pos x="414" y="969"/>
                  </a:cxn>
                  <a:cxn ang="0">
                    <a:pos x="477" y="1010"/>
                  </a:cxn>
                  <a:cxn ang="0">
                    <a:pos x="537" y="1053"/>
                  </a:cxn>
                  <a:cxn ang="0">
                    <a:pos x="664" y="1035"/>
                  </a:cxn>
                  <a:cxn ang="0">
                    <a:pos x="790" y="1025"/>
                  </a:cxn>
                  <a:cxn ang="0">
                    <a:pos x="897" y="1024"/>
                  </a:cxn>
                  <a:cxn ang="0">
                    <a:pos x="966" y="1026"/>
                  </a:cxn>
                  <a:cxn ang="0">
                    <a:pos x="924" y="908"/>
                  </a:cxn>
                  <a:cxn ang="0">
                    <a:pos x="875" y="794"/>
                  </a:cxn>
                  <a:cxn ang="0">
                    <a:pos x="819" y="683"/>
                  </a:cxn>
                  <a:cxn ang="0">
                    <a:pos x="755" y="576"/>
                  </a:cxn>
                  <a:cxn ang="0">
                    <a:pos x="685" y="473"/>
                  </a:cxn>
                  <a:cxn ang="0">
                    <a:pos x="740" y="452"/>
                  </a:cxn>
                  <a:cxn ang="0">
                    <a:pos x="858" y="475"/>
                  </a:cxn>
                  <a:cxn ang="0">
                    <a:pos x="974" y="506"/>
                  </a:cxn>
                  <a:cxn ang="0">
                    <a:pos x="1088" y="544"/>
                  </a:cxn>
                  <a:cxn ang="0">
                    <a:pos x="1201" y="590"/>
                  </a:cxn>
                  <a:cxn ang="0">
                    <a:pos x="1242" y="588"/>
                  </a:cxn>
                  <a:cxn ang="0">
                    <a:pos x="1139" y="484"/>
                  </a:cxn>
                  <a:cxn ang="0">
                    <a:pos x="1026" y="388"/>
                  </a:cxn>
                  <a:cxn ang="0">
                    <a:pos x="228" y="24"/>
                  </a:cxn>
                  <a:cxn ang="0">
                    <a:pos x="326" y="96"/>
                  </a:cxn>
                  <a:cxn ang="0">
                    <a:pos x="417" y="174"/>
                  </a:cxn>
                  <a:cxn ang="0">
                    <a:pos x="505" y="258"/>
                  </a:cxn>
                  <a:cxn ang="0">
                    <a:pos x="586" y="346"/>
                  </a:cxn>
                  <a:cxn ang="0">
                    <a:pos x="660" y="440"/>
                  </a:cxn>
                  <a:cxn ang="0">
                    <a:pos x="632" y="316"/>
                  </a:cxn>
                  <a:cxn ang="0">
                    <a:pos x="597" y="195"/>
                  </a:cxn>
                  <a:cxn ang="0">
                    <a:pos x="523" y="98"/>
                  </a:cxn>
                  <a:cxn ang="0">
                    <a:pos x="384" y="48"/>
                  </a:cxn>
                  <a:cxn ang="0">
                    <a:pos x="242" y="11"/>
                  </a:cxn>
                </a:cxnLst>
                <a:rect l="0" t="0" r="r" b="b"/>
                <a:pathLst>
                  <a:path w="1275" h="1053">
                    <a:moveTo>
                      <a:pt x="988" y="358"/>
                    </a:moveTo>
                    <a:lnTo>
                      <a:pt x="947" y="365"/>
                    </a:lnTo>
                    <a:lnTo>
                      <a:pt x="905" y="373"/>
                    </a:lnTo>
                    <a:lnTo>
                      <a:pt x="864" y="383"/>
                    </a:lnTo>
                    <a:lnTo>
                      <a:pt x="823" y="392"/>
                    </a:lnTo>
                    <a:lnTo>
                      <a:pt x="782" y="403"/>
                    </a:lnTo>
                    <a:lnTo>
                      <a:pt x="742" y="415"/>
                    </a:lnTo>
                    <a:lnTo>
                      <a:pt x="701" y="427"/>
                    </a:lnTo>
                    <a:lnTo>
                      <a:pt x="660" y="440"/>
                    </a:lnTo>
                    <a:lnTo>
                      <a:pt x="660" y="440"/>
                    </a:lnTo>
                    <a:lnTo>
                      <a:pt x="660" y="440"/>
                    </a:lnTo>
                    <a:lnTo>
                      <a:pt x="630" y="437"/>
                    </a:lnTo>
                    <a:lnTo>
                      <a:pt x="600" y="433"/>
                    </a:lnTo>
                    <a:lnTo>
                      <a:pt x="569" y="430"/>
                    </a:lnTo>
                    <a:lnTo>
                      <a:pt x="538" y="428"/>
                    </a:lnTo>
                    <a:lnTo>
                      <a:pt x="508" y="427"/>
                    </a:lnTo>
                    <a:lnTo>
                      <a:pt x="477" y="425"/>
                    </a:lnTo>
                    <a:lnTo>
                      <a:pt x="446" y="425"/>
                    </a:lnTo>
                    <a:lnTo>
                      <a:pt x="415" y="425"/>
                    </a:lnTo>
                    <a:lnTo>
                      <a:pt x="363" y="425"/>
                    </a:lnTo>
                    <a:lnTo>
                      <a:pt x="311" y="427"/>
                    </a:lnTo>
                    <a:lnTo>
                      <a:pt x="260" y="430"/>
                    </a:lnTo>
                    <a:lnTo>
                      <a:pt x="208" y="435"/>
                    </a:lnTo>
                    <a:lnTo>
                      <a:pt x="155" y="442"/>
                    </a:lnTo>
                    <a:lnTo>
                      <a:pt x="104" y="449"/>
                    </a:lnTo>
                    <a:lnTo>
                      <a:pt x="52" y="458"/>
                    </a:lnTo>
                    <a:lnTo>
                      <a:pt x="0" y="469"/>
                    </a:lnTo>
                    <a:lnTo>
                      <a:pt x="30" y="514"/>
                    </a:lnTo>
                    <a:lnTo>
                      <a:pt x="57" y="561"/>
                    </a:lnTo>
                    <a:lnTo>
                      <a:pt x="81" y="607"/>
                    </a:lnTo>
                    <a:lnTo>
                      <a:pt x="106" y="655"/>
                    </a:lnTo>
                    <a:lnTo>
                      <a:pt x="130" y="703"/>
                    </a:lnTo>
                    <a:lnTo>
                      <a:pt x="152" y="753"/>
                    </a:lnTo>
                    <a:lnTo>
                      <a:pt x="172" y="802"/>
                    </a:lnTo>
                    <a:lnTo>
                      <a:pt x="192" y="853"/>
                    </a:lnTo>
                    <a:lnTo>
                      <a:pt x="214" y="863"/>
                    </a:lnTo>
                    <a:lnTo>
                      <a:pt x="237" y="873"/>
                    </a:lnTo>
                    <a:lnTo>
                      <a:pt x="260" y="883"/>
                    </a:lnTo>
                    <a:lnTo>
                      <a:pt x="282" y="894"/>
                    </a:lnTo>
                    <a:lnTo>
                      <a:pt x="304" y="906"/>
                    </a:lnTo>
                    <a:lnTo>
                      <a:pt x="327" y="918"/>
                    </a:lnTo>
                    <a:lnTo>
                      <a:pt x="348" y="930"/>
                    </a:lnTo>
                    <a:lnTo>
                      <a:pt x="371" y="943"/>
                    </a:lnTo>
                    <a:lnTo>
                      <a:pt x="392" y="955"/>
                    </a:lnTo>
                    <a:lnTo>
                      <a:pt x="414" y="969"/>
                    </a:lnTo>
                    <a:lnTo>
                      <a:pt x="436" y="982"/>
                    </a:lnTo>
                    <a:lnTo>
                      <a:pt x="456" y="996"/>
                    </a:lnTo>
                    <a:lnTo>
                      <a:pt x="477" y="1010"/>
                    </a:lnTo>
                    <a:lnTo>
                      <a:pt x="497" y="1024"/>
                    </a:lnTo>
                    <a:lnTo>
                      <a:pt x="518" y="1038"/>
                    </a:lnTo>
                    <a:lnTo>
                      <a:pt x="537" y="1053"/>
                    </a:lnTo>
                    <a:lnTo>
                      <a:pt x="579" y="1045"/>
                    </a:lnTo>
                    <a:lnTo>
                      <a:pt x="621" y="1040"/>
                    </a:lnTo>
                    <a:lnTo>
                      <a:pt x="664" y="1035"/>
                    </a:lnTo>
                    <a:lnTo>
                      <a:pt x="706" y="1030"/>
                    </a:lnTo>
                    <a:lnTo>
                      <a:pt x="748" y="1027"/>
                    </a:lnTo>
                    <a:lnTo>
                      <a:pt x="790" y="1025"/>
                    </a:lnTo>
                    <a:lnTo>
                      <a:pt x="832" y="1024"/>
                    </a:lnTo>
                    <a:lnTo>
                      <a:pt x="874" y="1024"/>
                    </a:lnTo>
                    <a:lnTo>
                      <a:pt x="897" y="1024"/>
                    </a:lnTo>
                    <a:lnTo>
                      <a:pt x="920" y="1024"/>
                    </a:lnTo>
                    <a:lnTo>
                      <a:pt x="943" y="1025"/>
                    </a:lnTo>
                    <a:lnTo>
                      <a:pt x="966" y="1026"/>
                    </a:lnTo>
                    <a:lnTo>
                      <a:pt x="953" y="986"/>
                    </a:lnTo>
                    <a:lnTo>
                      <a:pt x="939" y="947"/>
                    </a:lnTo>
                    <a:lnTo>
                      <a:pt x="924" y="908"/>
                    </a:lnTo>
                    <a:lnTo>
                      <a:pt x="909" y="869"/>
                    </a:lnTo>
                    <a:lnTo>
                      <a:pt x="893" y="832"/>
                    </a:lnTo>
                    <a:lnTo>
                      <a:pt x="875" y="794"/>
                    </a:lnTo>
                    <a:lnTo>
                      <a:pt x="857" y="756"/>
                    </a:lnTo>
                    <a:lnTo>
                      <a:pt x="839" y="719"/>
                    </a:lnTo>
                    <a:lnTo>
                      <a:pt x="819" y="683"/>
                    </a:lnTo>
                    <a:lnTo>
                      <a:pt x="799" y="647"/>
                    </a:lnTo>
                    <a:lnTo>
                      <a:pt x="777" y="611"/>
                    </a:lnTo>
                    <a:lnTo>
                      <a:pt x="755" y="576"/>
                    </a:lnTo>
                    <a:lnTo>
                      <a:pt x="733" y="541"/>
                    </a:lnTo>
                    <a:lnTo>
                      <a:pt x="710" y="507"/>
                    </a:lnTo>
                    <a:lnTo>
                      <a:pt x="685" y="473"/>
                    </a:lnTo>
                    <a:lnTo>
                      <a:pt x="661" y="440"/>
                    </a:lnTo>
                    <a:lnTo>
                      <a:pt x="700" y="445"/>
                    </a:lnTo>
                    <a:lnTo>
                      <a:pt x="740" y="452"/>
                    </a:lnTo>
                    <a:lnTo>
                      <a:pt x="779" y="458"/>
                    </a:lnTo>
                    <a:lnTo>
                      <a:pt x="819" y="466"/>
                    </a:lnTo>
                    <a:lnTo>
                      <a:pt x="858" y="475"/>
                    </a:lnTo>
                    <a:lnTo>
                      <a:pt x="897" y="484"/>
                    </a:lnTo>
                    <a:lnTo>
                      <a:pt x="936" y="495"/>
                    </a:lnTo>
                    <a:lnTo>
                      <a:pt x="974" y="506"/>
                    </a:lnTo>
                    <a:lnTo>
                      <a:pt x="1012" y="518"/>
                    </a:lnTo>
                    <a:lnTo>
                      <a:pt x="1050" y="530"/>
                    </a:lnTo>
                    <a:lnTo>
                      <a:pt x="1088" y="544"/>
                    </a:lnTo>
                    <a:lnTo>
                      <a:pt x="1126" y="559"/>
                    </a:lnTo>
                    <a:lnTo>
                      <a:pt x="1164" y="574"/>
                    </a:lnTo>
                    <a:lnTo>
                      <a:pt x="1201" y="590"/>
                    </a:lnTo>
                    <a:lnTo>
                      <a:pt x="1238" y="606"/>
                    </a:lnTo>
                    <a:lnTo>
                      <a:pt x="1275" y="624"/>
                    </a:lnTo>
                    <a:lnTo>
                      <a:pt x="1242" y="588"/>
                    </a:lnTo>
                    <a:lnTo>
                      <a:pt x="1209" y="553"/>
                    </a:lnTo>
                    <a:lnTo>
                      <a:pt x="1174" y="519"/>
                    </a:lnTo>
                    <a:lnTo>
                      <a:pt x="1139" y="484"/>
                    </a:lnTo>
                    <a:lnTo>
                      <a:pt x="1103" y="452"/>
                    </a:lnTo>
                    <a:lnTo>
                      <a:pt x="1065" y="419"/>
                    </a:lnTo>
                    <a:lnTo>
                      <a:pt x="1026" y="388"/>
                    </a:lnTo>
                    <a:lnTo>
                      <a:pt x="988" y="358"/>
                    </a:lnTo>
                    <a:close/>
                    <a:moveTo>
                      <a:pt x="195" y="0"/>
                    </a:moveTo>
                    <a:lnTo>
                      <a:pt x="228" y="24"/>
                    </a:lnTo>
                    <a:lnTo>
                      <a:pt x="261" y="47"/>
                    </a:lnTo>
                    <a:lnTo>
                      <a:pt x="293" y="72"/>
                    </a:lnTo>
                    <a:lnTo>
                      <a:pt x="326" y="96"/>
                    </a:lnTo>
                    <a:lnTo>
                      <a:pt x="357" y="121"/>
                    </a:lnTo>
                    <a:lnTo>
                      <a:pt x="387" y="148"/>
                    </a:lnTo>
                    <a:lnTo>
                      <a:pt x="417" y="174"/>
                    </a:lnTo>
                    <a:lnTo>
                      <a:pt x="448" y="202"/>
                    </a:lnTo>
                    <a:lnTo>
                      <a:pt x="476" y="229"/>
                    </a:lnTo>
                    <a:lnTo>
                      <a:pt x="505" y="258"/>
                    </a:lnTo>
                    <a:lnTo>
                      <a:pt x="532" y="286"/>
                    </a:lnTo>
                    <a:lnTo>
                      <a:pt x="559" y="317"/>
                    </a:lnTo>
                    <a:lnTo>
                      <a:pt x="586" y="346"/>
                    </a:lnTo>
                    <a:lnTo>
                      <a:pt x="611" y="377"/>
                    </a:lnTo>
                    <a:lnTo>
                      <a:pt x="637" y="407"/>
                    </a:lnTo>
                    <a:lnTo>
                      <a:pt x="660" y="440"/>
                    </a:lnTo>
                    <a:lnTo>
                      <a:pt x="652" y="398"/>
                    </a:lnTo>
                    <a:lnTo>
                      <a:pt x="642" y="357"/>
                    </a:lnTo>
                    <a:lnTo>
                      <a:pt x="632" y="316"/>
                    </a:lnTo>
                    <a:lnTo>
                      <a:pt x="620" y="276"/>
                    </a:lnTo>
                    <a:lnTo>
                      <a:pt x="608" y="235"/>
                    </a:lnTo>
                    <a:lnTo>
                      <a:pt x="597" y="195"/>
                    </a:lnTo>
                    <a:lnTo>
                      <a:pt x="583" y="155"/>
                    </a:lnTo>
                    <a:lnTo>
                      <a:pt x="570" y="116"/>
                    </a:lnTo>
                    <a:lnTo>
                      <a:pt x="523" y="98"/>
                    </a:lnTo>
                    <a:lnTo>
                      <a:pt x="477" y="79"/>
                    </a:lnTo>
                    <a:lnTo>
                      <a:pt x="430" y="63"/>
                    </a:lnTo>
                    <a:lnTo>
                      <a:pt x="384" y="48"/>
                    </a:lnTo>
                    <a:lnTo>
                      <a:pt x="336" y="35"/>
                    </a:lnTo>
                    <a:lnTo>
                      <a:pt x="289" y="22"/>
                    </a:lnTo>
                    <a:lnTo>
                      <a:pt x="242" y="11"/>
                    </a:lnTo>
                    <a:lnTo>
                      <a:pt x="195" y="0"/>
                    </a:lnTo>
                    <a:close/>
                  </a:path>
                </a:pathLst>
              </a:custGeom>
              <a:solidFill>
                <a:srgbClr val="0F4877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18" name="Freeform 46"/>
              <p:cNvSpPr>
                <a:spLocks noEditPoints="1"/>
              </p:cNvSpPr>
              <p:nvPr userDrawn="1"/>
            </p:nvSpPr>
            <p:spPr bwMode="auto">
              <a:xfrm>
                <a:off x="5508" y="2944"/>
                <a:ext cx="252" cy="328"/>
              </a:xfrm>
              <a:custGeom>
                <a:avLst/>
                <a:gdLst/>
                <a:ahLst/>
                <a:cxnLst>
                  <a:cxn ang="0">
                    <a:pos x="13" y="376"/>
                  </a:cxn>
                  <a:cxn ang="0">
                    <a:pos x="36" y="462"/>
                  </a:cxn>
                  <a:cxn ang="0">
                    <a:pos x="53" y="549"/>
                  </a:cxn>
                  <a:cxn ang="0">
                    <a:pos x="66" y="637"/>
                  </a:cxn>
                  <a:cxn ang="0">
                    <a:pos x="101" y="707"/>
                  </a:cxn>
                  <a:cxn ang="0">
                    <a:pos x="164" y="762"/>
                  </a:cxn>
                  <a:cxn ang="0">
                    <a:pos x="223" y="822"/>
                  </a:cxn>
                  <a:cxn ang="0">
                    <a:pos x="279" y="884"/>
                  </a:cxn>
                  <a:cxn ang="0">
                    <a:pos x="349" y="921"/>
                  </a:cxn>
                  <a:cxn ang="0">
                    <a:pos x="437" y="933"/>
                  </a:cxn>
                  <a:cxn ang="0">
                    <a:pos x="525" y="951"/>
                  </a:cxn>
                  <a:cxn ang="0">
                    <a:pos x="610" y="973"/>
                  </a:cxn>
                  <a:cxn ang="0">
                    <a:pos x="651" y="951"/>
                  </a:cxn>
                  <a:cxn ang="0">
                    <a:pos x="645" y="883"/>
                  </a:cxn>
                  <a:cxn ang="0">
                    <a:pos x="635" y="815"/>
                  </a:cxn>
                  <a:cxn ang="0">
                    <a:pos x="623" y="747"/>
                  </a:cxn>
                  <a:cxn ang="0">
                    <a:pos x="609" y="680"/>
                  </a:cxn>
                  <a:cxn ang="0">
                    <a:pos x="591" y="614"/>
                  </a:cxn>
                  <a:cxn ang="0">
                    <a:pos x="570" y="549"/>
                  </a:cxn>
                  <a:cxn ang="0">
                    <a:pos x="547" y="484"/>
                  </a:cxn>
                  <a:cxn ang="0">
                    <a:pos x="564" y="464"/>
                  </a:cxn>
                  <a:cxn ang="0">
                    <a:pos x="620" y="489"/>
                  </a:cxn>
                  <a:cxn ang="0">
                    <a:pos x="676" y="517"/>
                  </a:cxn>
                  <a:cxn ang="0">
                    <a:pos x="730" y="547"/>
                  </a:cxn>
                  <a:cxn ang="0">
                    <a:pos x="757" y="451"/>
                  </a:cxn>
                  <a:cxn ang="0">
                    <a:pos x="702" y="449"/>
                  </a:cxn>
                  <a:cxn ang="0">
                    <a:pos x="647" y="448"/>
                  </a:cxn>
                  <a:cxn ang="0">
                    <a:pos x="591" y="449"/>
                  </a:cxn>
                  <a:cxn ang="0">
                    <a:pos x="535" y="451"/>
                  </a:cxn>
                  <a:cxn ang="0">
                    <a:pos x="535" y="451"/>
                  </a:cxn>
                  <a:cxn ang="0">
                    <a:pos x="502" y="440"/>
                  </a:cxn>
                  <a:cxn ang="0">
                    <a:pos x="438" y="416"/>
                  </a:cxn>
                  <a:cxn ang="0">
                    <a:pos x="373" y="395"/>
                  </a:cxn>
                  <a:cxn ang="0">
                    <a:pos x="306" y="378"/>
                  </a:cxn>
                  <a:cxn ang="0">
                    <a:pos x="239" y="363"/>
                  </a:cxn>
                  <a:cxn ang="0">
                    <a:pos x="172" y="351"/>
                  </a:cxn>
                  <a:cxn ang="0">
                    <a:pos x="103" y="341"/>
                  </a:cxn>
                  <a:cxn ang="0">
                    <a:pos x="34" y="336"/>
                  </a:cxn>
                  <a:cxn ang="0">
                    <a:pos x="256" y="0"/>
                  </a:cxn>
                  <a:cxn ang="0">
                    <a:pos x="299" y="52"/>
                  </a:cxn>
                  <a:cxn ang="0">
                    <a:pos x="340" y="105"/>
                  </a:cxn>
                  <a:cxn ang="0">
                    <a:pos x="378" y="160"/>
                  </a:cxn>
                  <a:cxn ang="0">
                    <a:pos x="415" y="216"/>
                  </a:cxn>
                  <a:cxn ang="0">
                    <a:pos x="448" y="273"/>
                  </a:cxn>
                  <a:cxn ang="0">
                    <a:pos x="479" y="332"/>
                  </a:cxn>
                  <a:cxn ang="0">
                    <a:pos x="509" y="391"/>
                  </a:cxn>
                  <a:cxn ang="0">
                    <a:pos x="535" y="451"/>
                  </a:cxn>
                  <a:cxn ang="0">
                    <a:pos x="538" y="381"/>
                  </a:cxn>
                  <a:cxn ang="0">
                    <a:pos x="538" y="312"/>
                  </a:cxn>
                  <a:cxn ang="0">
                    <a:pos x="536" y="242"/>
                  </a:cxn>
                  <a:cxn ang="0">
                    <a:pos x="530" y="173"/>
                  </a:cxn>
                  <a:cxn ang="0">
                    <a:pos x="464" y="124"/>
                  </a:cxn>
                  <a:cxn ang="0">
                    <a:pos x="396" y="79"/>
                  </a:cxn>
                  <a:cxn ang="0">
                    <a:pos x="327" y="38"/>
                  </a:cxn>
                  <a:cxn ang="0">
                    <a:pos x="256" y="0"/>
                  </a:cxn>
                </a:cxnLst>
                <a:rect l="0" t="0" r="r" b="b"/>
                <a:pathLst>
                  <a:path w="757" h="986">
                    <a:moveTo>
                      <a:pt x="0" y="334"/>
                    </a:moveTo>
                    <a:lnTo>
                      <a:pt x="13" y="376"/>
                    </a:lnTo>
                    <a:lnTo>
                      <a:pt x="25" y="419"/>
                    </a:lnTo>
                    <a:lnTo>
                      <a:pt x="36" y="462"/>
                    </a:lnTo>
                    <a:lnTo>
                      <a:pt x="44" y="505"/>
                    </a:lnTo>
                    <a:lnTo>
                      <a:pt x="53" y="549"/>
                    </a:lnTo>
                    <a:lnTo>
                      <a:pt x="59" y="593"/>
                    </a:lnTo>
                    <a:lnTo>
                      <a:pt x="66" y="637"/>
                    </a:lnTo>
                    <a:lnTo>
                      <a:pt x="70" y="681"/>
                    </a:lnTo>
                    <a:lnTo>
                      <a:pt x="101" y="707"/>
                    </a:lnTo>
                    <a:lnTo>
                      <a:pt x="134" y="734"/>
                    </a:lnTo>
                    <a:lnTo>
                      <a:pt x="164" y="762"/>
                    </a:lnTo>
                    <a:lnTo>
                      <a:pt x="194" y="791"/>
                    </a:lnTo>
                    <a:lnTo>
                      <a:pt x="223" y="822"/>
                    </a:lnTo>
                    <a:lnTo>
                      <a:pt x="252" y="853"/>
                    </a:lnTo>
                    <a:lnTo>
                      <a:pt x="279" y="884"/>
                    </a:lnTo>
                    <a:lnTo>
                      <a:pt x="304" y="916"/>
                    </a:lnTo>
                    <a:lnTo>
                      <a:pt x="349" y="921"/>
                    </a:lnTo>
                    <a:lnTo>
                      <a:pt x="393" y="926"/>
                    </a:lnTo>
                    <a:lnTo>
                      <a:pt x="437" y="933"/>
                    </a:lnTo>
                    <a:lnTo>
                      <a:pt x="481" y="941"/>
                    </a:lnTo>
                    <a:lnTo>
                      <a:pt x="525" y="951"/>
                    </a:lnTo>
                    <a:lnTo>
                      <a:pt x="568" y="961"/>
                    </a:lnTo>
                    <a:lnTo>
                      <a:pt x="610" y="973"/>
                    </a:lnTo>
                    <a:lnTo>
                      <a:pt x="652" y="986"/>
                    </a:lnTo>
                    <a:lnTo>
                      <a:pt x="651" y="951"/>
                    </a:lnTo>
                    <a:lnTo>
                      <a:pt x="648" y="918"/>
                    </a:lnTo>
                    <a:lnTo>
                      <a:pt x="645" y="883"/>
                    </a:lnTo>
                    <a:lnTo>
                      <a:pt x="640" y="849"/>
                    </a:lnTo>
                    <a:lnTo>
                      <a:pt x="635" y="815"/>
                    </a:lnTo>
                    <a:lnTo>
                      <a:pt x="630" y="781"/>
                    </a:lnTo>
                    <a:lnTo>
                      <a:pt x="623" y="747"/>
                    </a:lnTo>
                    <a:lnTo>
                      <a:pt x="617" y="714"/>
                    </a:lnTo>
                    <a:lnTo>
                      <a:pt x="609" y="680"/>
                    </a:lnTo>
                    <a:lnTo>
                      <a:pt x="600" y="647"/>
                    </a:lnTo>
                    <a:lnTo>
                      <a:pt x="591" y="614"/>
                    </a:lnTo>
                    <a:lnTo>
                      <a:pt x="581" y="581"/>
                    </a:lnTo>
                    <a:lnTo>
                      <a:pt x="570" y="549"/>
                    </a:lnTo>
                    <a:lnTo>
                      <a:pt x="559" y="516"/>
                    </a:lnTo>
                    <a:lnTo>
                      <a:pt x="547" y="484"/>
                    </a:lnTo>
                    <a:lnTo>
                      <a:pt x="535" y="451"/>
                    </a:lnTo>
                    <a:lnTo>
                      <a:pt x="564" y="464"/>
                    </a:lnTo>
                    <a:lnTo>
                      <a:pt x="592" y="476"/>
                    </a:lnTo>
                    <a:lnTo>
                      <a:pt x="620" y="489"/>
                    </a:lnTo>
                    <a:lnTo>
                      <a:pt x="648" y="503"/>
                    </a:lnTo>
                    <a:lnTo>
                      <a:pt x="676" y="517"/>
                    </a:lnTo>
                    <a:lnTo>
                      <a:pt x="703" y="532"/>
                    </a:lnTo>
                    <a:lnTo>
                      <a:pt x="730" y="547"/>
                    </a:lnTo>
                    <a:lnTo>
                      <a:pt x="757" y="564"/>
                    </a:lnTo>
                    <a:lnTo>
                      <a:pt x="757" y="451"/>
                    </a:lnTo>
                    <a:lnTo>
                      <a:pt x="730" y="450"/>
                    </a:lnTo>
                    <a:lnTo>
                      <a:pt x="702" y="449"/>
                    </a:lnTo>
                    <a:lnTo>
                      <a:pt x="675" y="449"/>
                    </a:lnTo>
                    <a:lnTo>
                      <a:pt x="647" y="448"/>
                    </a:lnTo>
                    <a:lnTo>
                      <a:pt x="619" y="449"/>
                    </a:lnTo>
                    <a:lnTo>
                      <a:pt x="591" y="449"/>
                    </a:lnTo>
                    <a:lnTo>
                      <a:pt x="563" y="450"/>
                    </a:lnTo>
                    <a:lnTo>
                      <a:pt x="535" y="451"/>
                    </a:lnTo>
                    <a:lnTo>
                      <a:pt x="535" y="451"/>
                    </a:lnTo>
                    <a:lnTo>
                      <a:pt x="535" y="451"/>
                    </a:lnTo>
                    <a:lnTo>
                      <a:pt x="535" y="451"/>
                    </a:lnTo>
                    <a:lnTo>
                      <a:pt x="502" y="440"/>
                    </a:lnTo>
                    <a:lnTo>
                      <a:pt x="471" y="428"/>
                    </a:lnTo>
                    <a:lnTo>
                      <a:pt x="438" y="416"/>
                    </a:lnTo>
                    <a:lnTo>
                      <a:pt x="405" y="405"/>
                    </a:lnTo>
                    <a:lnTo>
                      <a:pt x="373" y="395"/>
                    </a:lnTo>
                    <a:lnTo>
                      <a:pt x="339" y="387"/>
                    </a:lnTo>
                    <a:lnTo>
                      <a:pt x="306" y="378"/>
                    </a:lnTo>
                    <a:lnTo>
                      <a:pt x="272" y="370"/>
                    </a:lnTo>
                    <a:lnTo>
                      <a:pt x="239" y="363"/>
                    </a:lnTo>
                    <a:lnTo>
                      <a:pt x="205" y="356"/>
                    </a:lnTo>
                    <a:lnTo>
                      <a:pt x="172" y="351"/>
                    </a:lnTo>
                    <a:lnTo>
                      <a:pt x="137" y="346"/>
                    </a:lnTo>
                    <a:lnTo>
                      <a:pt x="103" y="341"/>
                    </a:lnTo>
                    <a:lnTo>
                      <a:pt x="69" y="338"/>
                    </a:lnTo>
                    <a:lnTo>
                      <a:pt x="34" y="336"/>
                    </a:lnTo>
                    <a:lnTo>
                      <a:pt x="0" y="334"/>
                    </a:lnTo>
                    <a:close/>
                    <a:moveTo>
                      <a:pt x="256" y="0"/>
                    </a:moveTo>
                    <a:lnTo>
                      <a:pt x="277" y="26"/>
                    </a:lnTo>
                    <a:lnTo>
                      <a:pt x="299" y="52"/>
                    </a:lnTo>
                    <a:lnTo>
                      <a:pt x="320" y="79"/>
                    </a:lnTo>
                    <a:lnTo>
                      <a:pt x="340" y="105"/>
                    </a:lnTo>
                    <a:lnTo>
                      <a:pt x="360" y="132"/>
                    </a:lnTo>
                    <a:lnTo>
                      <a:pt x="378" y="160"/>
                    </a:lnTo>
                    <a:lnTo>
                      <a:pt x="396" y="188"/>
                    </a:lnTo>
                    <a:lnTo>
                      <a:pt x="415" y="216"/>
                    </a:lnTo>
                    <a:lnTo>
                      <a:pt x="432" y="244"/>
                    </a:lnTo>
                    <a:lnTo>
                      <a:pt x="448" y="273"/>
                    </a:lnTo>
                    <a:lnTo>
                      <a:pt x="464" y="302"/>
                    </a:lnTo>
                    <a:lnTo>
                      <a:pt x="479" y="332"/>
                    </a:lnTo>
                    <a:lnTo>
                      <a:pt x="495" y="361"/>
                    </a:lnTo>
                    <a:lnTo>
                      <a:pt x="509" y="391"/>
                    </a:lnTo>
                    <a:lnTo>
                      <a:pt x="522" y="421"/>
                    </a:lnTo>
                    <a:lnTo>
                      <a:pt x="535" y="451"/>
                    </a:lnTo>
                    <a:lnTo>
                      <a:pt x="537" y="417"/>
                    </a:lnTo>
                    <a:lnTo>
                      <a:pt x="538" y="381"/>
                    </a:lnTo>
                    <a:lnTo>
                      <a:pt x="538" y="347"/>
                    </a:lnTo>
                    <a:lnTo>
                      <a:pt x="538" y="312"/>
                    </a:lnTo>
                    <a:lnTo>
                      <a:pt x="537" y="277"/>
                    </a:lnTo>
                    <a:lnTo>
                      <a:pt x="536" y="242"/>
                    </a:lnTo>
                    <a:lnTo>
                      <a:pt x="533" y="207"/>
                    </a:lnTo>
                    <a:lnTo>
                      <a:pt x="530" y="173"/>
                    </a:lnTo>
                    <a:lnTo>
                      <a:pt x="498" y="148"/>
                    </a:lnTo>
                    <a:lnTo>
                      <a:pt x="464" y="124"/>
                    </a:lnTo>
                    <a:lnTo>
                      <a:pt x="431" y="102"/>
                    </a:lnTo>
                    <a:lnTo>
                      <a:pt x="396" y="79"/>
                    </a:lnTo>
                    <a:lnTo>
                      <a:pt x="362" y="58"/>
                    </a:lnTo>
                    <a:lnTo>
                      <a:pt x="327" y="38"/>
                    </a:lnTo>
                    <a:lnTo>
                      <a:pt x="292" y="19"/>
                    </a:lnTo>
                    <a:lnTo>
                      <a:pt x="256" y="0"/>
                    </a:lnTo>
                    <a:close/>
                  </a:path>
                </a:pathLst>
              </a:custGeom>
              <a:solidFill>
                <a:srgbClr val="0F4877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19" name="Freeform 47"/>
              <p:cNvSpPr>
                <a:spLocks/>
              </p:cNvSpPr>
              <p:nvPr userDrawn="1"/>
            </p:nvSpPr>
            <p:spPr bwMode="auto">
              <a:xfrm>
                <a:off x="5558" y="3325"/>
                <a:ext cx="202" cy="291"/>
              </a:xfrm>
              <a:custGeom>
                <a:avLst/>
                <a:gdLst/>
                <a:ahLst/>
                <a:cxnLst>
                  <a:cxn ang="0">
                    <a:pos x="307" y="25"/>
                  </a:cxn>
                  <a:cxn ang="0">
                    <a:pos x="330" y="76"/>
                  </a:cxn>
                  <a:cxn ang="0">
                    <a:pos x="350" y="128"/>
                  </a:cxn>
                  <a:cxn ang="0">
                    <a:pos x="368" y="180"/>
                  </a:cxn>
                  <a:cxn ang="0">
                    <a:pos x="384" y="233"/>
                  </a:cxn>
                  <a:cxn ang="0">
                    <a:pos x="398" y="285"/>
                  </a:cxn>
                  <a:cxn ang="0">
                    <a:pos x="408" y="339"/>
                  </a:cxn>
                  <a:cxn ang="0">
                    <a:pos x="418" y="393"/>
                  </a:cxn>
                  <a:cxn ang="0">
                    <a:pos x="399" y="403"/>
                  </a:cxn>
                  <a:cxn ang="0">
                    <a:pos x="352" y="371"/>
                  </a:cxn>
                  <a:cxn ang="0">
                    <a:pos x="304" y="340"/>
                  </a:cxn>
                  <a:cxn ang="0">
                    <a:pos x="254" y="312"/>
                  </a:cxn>
                  <a:cxn ang="0">
                    <a:pos x="204" y="285"/>
                  </a:cxn>
                  <a:cxn ang="0">
                    <a:pos x="152" y="262"/>
                  </a:cxn>
                  <a:cxn ang="0">
                    <a:pos x="100" y="240"/>
                  </a:cxn>
                  <a:cxn ang="0">
                    <a:pos x="47" y="221"/>
                  </a:cxn>
                  <a:cxn ang="0">
                    <a:pos x="21" y="248"/>
                  </a:cxn>
                  <a:cxn ang="0">
                    <a:pos x="20" y="321"/>
                  </a:cxn>
                  <a:cxn ang="0">
                    <a:pos x="15" y="394"/>
                  </a:cxn>
                  <a:cxn ang="0">
                    <a:pos x="7" y="468"/>
                  </a:cxn>
                  <a:cxn ang="0">
                    <a:pos x="21" y="533"/>
                  </a:cxn>
                  <a:cxn ang="0">
                    <a:pos x="59" y="590"/>
                  </a:cxn>
                  <a:cxn ang="0">
                    <a:pos x="93" y="650"/>
                  </a:cxn>
                  <a:cxn ang="0">
                    <a:pos x="124" y="712"/>
                  </a:cxn>
                  <a:cxn ang="0">
                    <a:pos x="173" y="756"/>
                  </a:cxn>
                  <a:cxn ang="0">
                    <a:pos x="241" y="785"/>
                  </a:cxn>
                  <a:cxn ang="0">
                    <a:pos x="307" y="818"/>
                  </a:cxn>
                  <a:cxn ang="0">
                    <a:pos x="371" y="854"/>
                  </a:cxn>
                  <a:cxn ang="0">
                    <a:pos x="407" y="846"/>
                  </a:cxn>
                  <a:cxn ang="0">
                    <a:pos x="417" y="790"/>
                  </a:cxn>
                  <a:cxn ang="0">
                    <a:pos x="425" y="732"/>
                  </a:cxn>
                  <a:cxn ang="0">
                    <a:pos x="429" y="676"/>
                  </a:cxn>
                  <a:cxn ang="0">
                    <a:pos x="432" y="619"/>
                  </a:cxn>
                  <a:cxn ang="0">
                    <a:pos x="432" y="563"/>
                  </a:cxn>
                  <a:cxn ang="0">
                    <a:pos x="430" y="506"/>
                  </a:cxn>
                  <a:cxn ang="0">
                    <a:pos x="425" y="448"/>
                  </a:cxn>
                  <a:cxn ang="0">
                    <a:pos x="446" y="440"/>
                  </a:cxn>
                  <a:cxn ang="0">
                    <a:pos x="494" y="480"/>
                  </a:cxn>
                  <a:cxn ang="0">
                    <a:pos x="540" y="522"/>
                  </a:cxn>
                  <a:cxn ang="0">
                    <a:pos x="583" y="566"/>
                  </a:cxn>
                  <a:cxn ang="0">
                    <a:pos x="605" y="470"/>
                  </a:cxn>
                  <a:cxn ang="0">
                    <a:pos x="560" y="456"/>
                  </a:cxn>
                  <a:cxn ang="0">
                    <a:pos x="514" y="443"/>
                  </a:cxn>
                  <a:cxn ang="0">
                    <a:pos x="468" y="431"/>
                  </a:cxn>
                  <a:cxn ang="0">
                    <a:pos x="421" y="420"/>
                  </a:cxn>
                  <a:cxn ang="0">
                    <a:pos x="439" y="365"/>
                  </a:cxn>
                  <a:cxn ang="0">
                    <a:pos x="454" y="309"/>
                  </a:cxn>
                  <a:cxn ang="0">
                    <a:pos x="467" y="253"/>
                  </a:cxn>
                  <a:cxn ang="0">
                    <a:pos x="478" y="197"/>
                  </a:cxn>
                  <a:cxn ang="0">
                    <a:pos x="435" y="144"/>
                  </a:cxn>
                  <a:cxn ang="0">
                    <a:pos x="391" y="93"/>
                  </a:cxn>
                  <a:cxn ang="0">
                    <a:pos x="344" y="45"/>
                  </a:cxn>
                  <a:cxn ang="0">
                    <a:pos x="295" y="0"/>
                  </a:cxn>
                </a:cxnLst>
                <a:rect l="0" t="0" r="r" b="b"/>
                <a:pathLst>
                  <a:path w="605" h="874">
                    <a:moveTo>
                      <a:pt x="295" y="0"/>
                    </a:moveTo>
                    <a:lnTo>
                      <a:pt x="307" y="25"/>
                    </a:lnTo>
                    <a:lnTo>
                      <a:pt x="319" y="50"/>
                    </a:lnTo>
                    <a:lnTo>
                      <a:pt x="330" y="76"/>
                    </a:lnTo>
                    <a:lnTo>
                      <a:pt x="340" y="102"/>
                    </a:lnTo>
                    <a:lnTo>
                      <a:pt x="350" y="128"/>
                    </a:lnTo>
                    <a:lnTo>
                      <a:pt x="359" y="154"/>
                    </a:lnTo>
                    <a:lnTo>
                      <a:pt x="368" y="180"/>
                    </a:lnTo>
                    <a:lnTo>
                      <a:pt x="376" y="206"/>
                    </a:lnTo>
                    <a:lnTo>
                      <a:pt x="384" y="233"/>
                    </a:lnTo>
                    <a:lnTo>
                      <a:pt x="391" y="260"/>
                    </a:lnTo>
                    <a:lnTo>
                      <a:pt x="398" y="285"/>
                    </a:lnTo>
                    <a:lnTo>
                      <a:pt x="403" y="312"/>
                    </a:lnTo>
                    <a:lnTo>
                      <a:pt x="408" y="339"/>
                    </a:lnTo>
                    <a:lnTo>
                      <a:pt x="414" y="366"/>
                    </a:lnTo>
                    <a:lnTo>
                      <a:pt x="418" y="393"/>
                    </a:lnTo>
                    <a:lnTo>
                      <a:pt x="421" y="420"/>
                    </a:lnTo>
                    <a:lnTo>
                      <a:pt x="399" y="403"/>
                    </a:lnTo>
                    <a:lnTo>
                      <a:pt x="375" y="387"/>
                    </a:lnTo>
                    <a:lnTo>
                      <a:pt x="352" y="371"/>
                    </a:lnTo>
                    <a:lnTo>
                      <a:pt x="329" y="356"/>
                    </a:lnTo>
                    <a:lnTo>
                      <a:pt x="304" y="340"/>
                    </a:lnTo>
                    <a:lnTo>
                      <a:pt x="279" y="326"/>
                    </a:lnTo>
                    <a:lnTo>
                      <a:pt x="254" y="312"/>
                    </a:lnTo>
                    <a:lnTo>
                      <a:pt x="229" y="298"/>
                    </a:lnTo>
                    <a:lnTo>
                      <a:pt x="204" y="285"/>
                    </a:lnTo>
                    <a:lnTo>
                      <a:pt x="178" y="274"/>
                    </a:lnTo>
                    <a:lnTo>
                      <a:pt x="152" y="262"/>
                    </a:lnTo>
                    <a:lnTo>
                      <a:pt x="127" y="251"/>
                    </a:lnTo>
                    <a:lnTo>
                      <a:pt x="100" y="240"/>
                    </a:lnTo>
                    <a:lnTo>
                      <a:pt x="74" y="229"/>
                    </a:lnTo>
                    <a:lnTo>
                      <a:pt x="47" y="221"/>
                    </a:lnTo>
                    <a:lnTo>
                      <a:pt x="20" y="211"/>
                    </a:lnTo>
                    <a:lnTo>
                      <a:pt x="21" y="248"/>
                    </a:lnTo>
                    <a:lnTo>
                      <a:pt x="21" y="284"/>
                    </a:lnTo>
                    <a:lnTo>
                      <a:pt x="20" y="321"/>
                    </a:lnTo>
                    <a:lnTo>
                      <a:pt x="19" y="358"/>
                    </a:lnTo>
                    <a:lnTo>
                      <a:pt x="15" y="394"/>
                    </a:lnTo>
                    <a:lnTo>
                      <a:pt x="11" y="431"/>
                    </a:lnTo>
                    <a:lnTo>
                      <a:pt x="7" y="468"/>
                    </a:lnTo>
                    <a:lnTo>
                      <a:pt x="0" y="505"/>
                    </a:lnTo>
                    <a:lnTo>
                      <a:pt x="21" y="533"/>
                    </a:lnTo>
                    <a:lnTo>
                      <a:pt x="40" y="561"/>
                    </a:lnTo>
                    <a:lnTo>
                      <a:pt x="59" y="590"/>
                    </a:lnTo>
                    <a:lnTo>
                      <a:pt x="77" y="620"/>
                    </a:lnTo>
                    <a:lnTo>
                      <a:pt x="93" y="650"/>
                    </a:lnTo>
                    <a:lnTo>
                      <a:pt x="109" y="681"/>
                    </a:lnTo>
                    <a:lnTo>
                      <a:pt x="124" y="712"/>
                    </a:lnTo>
                    <a:lnTo>
                      <a:pt x="138" y="743"/>
                    </a:lnTo>
                    <a:lnTo>
                      <a:pt x="173" y="756"/>
                    </a:lnTo>
                    <a:lnTo>
                      <a:pt x="206" y="770"/>
                    </a:lnTo>
                    <a:lnTo>
                      <a:pt x="241" y="785"/>
                    </a:lnTo>
                    <a:lnTo>
                      <a:pt x="273" y="801"/>
                    </a:lnTo>
                    <a:lnTo>
                      <a:pt x="307" y="818"/>
                    </a:lnTo>
                    <a:lnTo>
                      <a:pt x="339" y="836"/>
                    </a:lnTo>
                    <a:lnTo>
                      <a:pt x="371" y="854"/>
                    </a:lnTo>
                    <a:lnTo>
                      <a:pt x="402" y="874"/>
                    </a:lnTo>
                    <a:lnTo>
                      <a:pt x="407" y="846"/>
                    </a:lnTo>
                    <a:lnTo>
                      <a:pt x="413" y="818"/>
                    </a:lnTo>
                    <a:lnTo>
                      <a:pt x="417" y="790"/>
                    </a:lnTo>
                    <a:lnTo>
                      <a:pt x="421" y="761"/>
                    </a:lnTo>
                    <a:lnTo>
                      <a:pt x="425" y="732"/>
                    </a:lnTo>
                    <a:lnTo>
                      <a:pt x="427" y="704"/>
                    </a:lnTo>
                    <a:lnTo>
                      <a:pt x="429" y="676"/>
                    </a:lnTo>
                    <a:lnTo>
                      <a:pt x="431" y="648"/>
                    </a:lnTo>
                    <a:lnTo>
                      <a:pt x="432" y="619"/>
                    </a:lnTo>
                    <a:lnTo>
                      <a:pt x="432" y="591"/>
                    </a:lnTo>
                    <a:lnTo>
                      <a:pt x="432" y="563"/>
                    </a:lnTo>
                    <a:lnTo>
                      <a:pt x="431" y="534"/>
                    </a:lnTo>
                    <a:lnTo>
                      <a:pt x="430" y="506"/>
                    </a:lnTo>
                    <a:lnTo>
                      <a:pt x="428" y="478"/>
                    </a:lnTo>
                    <a:lnTo>
                      <a:pt x="425" y="448"/>
                    </a:lnTo>
                    <a:lnTo>
                      <a:pt x="421" y="420"/>
                    </a:lnTo>
                    <a:lnTo>
                      <a:pt x="446" y="440"/>
                    </a:lnTo>
                    <a:lnTo>
                      <a:pt x="470" y="459"/>
                    </a:lnTo>
                    <a:lnTo>
                      <a:pt x="494" y="480"/>
                    </a:lnTo>
                    <a:lnTo>
                      <a:pt x="518" y="500"/>
                    </a:lnTo>
                    <a:lnTo>
                      <a:pt x="540" y="522"/>
                    </a:lnTo>
                    <a:lnTo>
                      <a:pt x="562" y="543"/>
                    </a:lnTo>
                    <a:lnTo>
                      <a:pt x="583" y="566"/>
                    </a:lnTo>
                    <a:lnTo>
                      <a:pt x="605" y="589"/>
                    </a:lnTo>
                    <a:lnTo>
                      <a:pt x="605" y="470"/>
                    </a:lnTo>
                    <a:lnTo>
                      <a:pt x="582" y="462"/>
                    </a:lnTo>
                    <a:lnTo>
                      <a:pt x="560" y="456"/>
                    </a:lnTo>
                    <a:lnTo>
                      <a:pt x="537" y="448"/>
                    </a:lnTo>
                    <a:lnTo>
                      <a:pt x="514" y="443"/>
                    </a:lnTo>
                    <a:lnTo>
                      <a:pt x="492" y="437"/>
                    </a:lnTo>
                    <a:lnTo>
                      <a:pt x="468" y="431"/>
                    </a:lnTo>
                    <a:lnTo>
                      <a:pt x="445" y="426"/>
                    </a:lnTo>
                    <a:lnTo>
                      <a:pt x="421" y="420"/>
                    </a:lnTo>
                    <a:lnTo>
                      <a:pt x="430" y="392"/>
                    </a:lnTo>
                    <a:lnTo>
                      <a:pt x="439" y="365"/>
                    </a:lnTo>
                    <a:lnTo>
                      <a:pt x="446" y="337"/>
                    </a:lnTo>
                    <a:lnTo>
                      <a:pt x="454" y="309"/>
                    </a:lnTo>
                    <a:lnTo>
                      <a:pt x="460" y="281"/>
                    </a:lnTo>
                    <a:lnTo>
                      <a:pt x="467" y="253"/>
                    </a:lnTo>
                    <a:lnTo>
                      <a:pt x="473" y="225"/>
                    </a:lnTo>
                    <a:lnTo>
                      <a:pt x="478" y="197"/>
                    </a:lnTo>
                    <a:lnTo>
                      <a:pt x="457" y="170"/>
                    </a:lnTo>
                    <a:lnTo>
                      <a:pt x="435" y="144"/>
                    </a:lnTo>
                    <a:lnTo>
                      <a:pt x="414" y="118"/>
                    </a:lnTo>
                    <a:lnTo>
                      <a:pt x="391" y="93"/>
                    </a:lnTo>
                    <a:lnTo>
                      <a:pt x="367" y="68"/>
                    </a:lnTo>
                    <a:lnTo>
                      <a:pt x="344" y="45"/>
                    </a:lnTo>
                    <a:lnTo>
                      <a:pt x="320" y="22"/>
                    </a:lnTo>
                    <a:lnTo>
                      <a:pt x="295" y="0"/>
                    </a:lnTo>
                    <a:close/>
                  </a:path>
                </a:pathLst>
              </a:custGeom>
              <a:solidFill>
                <a:srgbClr val="0F4877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20" name="Freeform 48"/>
              <p:cNvSpPr>
                <a:spLocks noEditPoints="1"/>
              </p:cNvSpPr>
              <p:nvPr userDrawn="1"/>
            </p:nvSpPr>
            <p:spPr bwMode="auto">
              <a:xfrm>
                <a:off x="5511" y="3644"/>
                <a:ext cx="177" cy="240"/>
              </a:xfrm>
              <a:custGeom>
                <a:avLst/>
                <a:gdLst/>
                <a:ahLst/>
                <a:cxnLst>
                  <a:cxn ang="0">
                    <a:pos x="382" y="400"/>
                  </a:cxn>
                  <a:cxn ang="0">
                    <a:pos x="432" y="476"/>
                  </a:cxn>
                  <a:cxn ang="0">
                    <a:pos x="475" y="557"/>
                  </a:cxn>
                  <a:cxn ang="0">
                    <a:pos x="512" y="641"/>
                  </a:cxn>
                  <a:cxn ang="0">
                    <a:pos x="529" y="656"/>
                  </a:cxn>
                  <a:cxn ang="0">
                    <a:pos x="530" y="601"/>
                  </a:cxn>
                  <a:cxn ang="0">
                    <a:pos x="528" y="545"/>
                  </a:cxn>
                  <a:cxn ang="0">
                    <a:pos x="524" y="490"/>
                  </a:cxn>
                  <a:cxn ang="0">
                    <a:pos x="500" y="448"/>
                  </a:cxn>
                  <a:cxn ang="0">
                    <a:pos x="460" y="422"/>
                  </a:cxn>
                  <a:cxn ang="0">
                    <a:pos x="419" y="397"/>
                  </a:cxn>
                  <a:cxn ang="0">
                    <a:pos x="377" y="374"/>
                  </a:cxn>
                  <a:cxn ang="0">
                    <a:pos x="79" y="110"/>
                  </a:cxn>
                  <a:cxn ang="0">
                    <a:pos x="63" y="168"/>
                  </a:cxn>
                  <a:cxn ang="0">
                    <a:pos x="46" y="226"/>
                  </a:cxn>
                  <a:cxn ang="0">
                    <a:pos x="25" y="285"/>
                  </a:cxn>
                  <a:cxn ang="0">
                    <a:pos x="0" y="341"/>
                  </a:cxn>
                  <a:cxn ang="0">
                    <a:pos x="20" y="394"/>
                  </a:cxn>
                  <a:cxn ang="0">
                    <a:pos x="36" y="449"/>
                  </a:cxn>
                  <a:cxn ang="0">
                    <a:pos x="49" y="504"/>
                  </a:cxn>
                  <a:cxn ang="0">
                    <a:pos x="59" y="560"/>
                  </a:cxn>
                  <a:cxn ang="0">
                    <a:pos x="109" y="597"/>
                  </a:cxn>
                  <a:cxn ang="0">
                    <a:pos x="155" y="636"/>
                  </a:cxn>
                  <a:cxn ang="0">
                    <a:pos x="201" y="678"/>
                  </a:cxn>
                  <a:cxn ang="0">
                    <a:pos x="243" y="721"/>
                  </a:cxn>
                  <a:cxn ang="0">
                    <a:pos x="282" y="636"/>
                  </a:cxn>
                  <a:cxn ang="0">
                    <a:pos x="314" y="547"/>
                  </a:cxn>
                  <a:cxn ang="0">
                    <a:pos x="339" y="456"/>
                  </a:cxn>
                  <a:cxn ang="0">
                    <a:pos x="355" y="364"/>
                  </a:cxn>
                  <a:cxn ang="0">
                    <a:pos x="295" y="291"/>
                  </a:cxn>
                  <a:cxn ang="0">
                    <a:pos x="228" y="224"/>
                  </a:cxn>
                  <a:cxn ang="0">
                    <a:pos x="155" y="164"/>
                  </a:cxn>
                  <a:cxn ang="0">
                    <a:pos x="79" y="110"/>
                  </a:cxn>
                  <a:cxn ang="0">
                    <a:pos x="353" y="45"/>
                  </a:cxn>
                  <a:cxn ang="0">
                    <a:pos x="363" y="137"/>
                  </a:cxn>
                  <a:cxn ang="0">
                    <a:pos x="365" y="228"/>
                  </a:cxn>
                  <a:cxn ang="0">
                    <a:pos x="360" y="318"/>
                  </a:cxn>
                  <a:cxn ang="0">
                    <a:pos x="368" y="343"/>
                  </a:cxn>
                  <a:cxn ang="0">
                    <a:pos x="393" y="302"/>
                  </a:cxn>
                  <a:cxn ang="0">
                    <a:pos x="417" y="260"/>
                  </a:cxn>
                  <a:cxn ang="0">
                    <a:pos x="438" y="218"/>
                  </a:cxn>
                  <a:cxn ang="0">
                    <a:pos x="437" y="170"/>
                  </a:cxn>
                  <a:cxn ang="0">
                    <a:pos x="413" y="120"/>
                  </a:cxn>
                  <a:cxn ang="0">
                    <a:pos x="387" y="70"/>
                  </a:cxn>
                  <a:cxn ang="0">
                    <a:pos x="359" y="22"/>
                  </a:cxn>
                </a:cxnLst>
                <a:rect l="0" t="0" r="r" b="b"/>
                <a:pathLst>
                  <a:path w="530" h="721">
                    <a:moveTo>
                      <a:pt x="355" y="364"/>
                    </a:moveTo>
                    <a:lnTo>
                      <a:pt x="382" y="400"/>
                    </a:lnTo>
                    <a:lnTo>
                      <a:pt x="408" y="437"/>
                    </a:lnTo>
                    <a:lnTo>
                      <a:pt x="432" y="476"/>
                    </a:lnTo>
                    <a:lnTo>
                      <a:pt x="454" y="516"/>
                    </a:lnTo>
                    <a:lnTo>
                      <a:pt x="475" y="557"/>
                    </a:lnTo>
                    <a:lnTo>
                      <a:pt x="494" y="598"/>
                    </a:lnTo>
                    <a:lnTo>
                      <a:pt x="512" y="641"/>
                    </a:lnTo>
                    <a:lnTo>
                      <a:pt x="528" y="684"/>
                    </a:lnTo>
                    <a:lnTo>
                      <a:pt x="529" y="656"/>
                    </a:lnTo>
                    <a:lnTo>
                      <a:pt x="530" y="629"/>
                    </a:lnTo>
                    <a:lnTo>
                      <a:pt x="530" y="601"/>
                    </a:lnTo>
                    <a:lnTo>
                      <a:pt x="529" y="573"/>
                    </a:lnTo>
                    <a:lnTo>
                      <a:pt x="528" y="545"/>
                    </a:lnTo>
                    <a:lnTo>
                      <a:pt x="526" y="518"/>
                    </a:lnTo>
                    <a:lnTo>
                      <a:pt x="524" y="490"/>
                    </a:lnTo>
                    <a:lnTo>
                      <a:pt x="519" y="462"/>
                    </a:lnTo>
                    <a:lnTo>
                      <a:pt x="500" y="448"/>
                    </a:lnTo>
                    <a:lnTo>
                      <a:pt x="480" y="435"/>
                    </a:lnTo>
                    <a:lnTo>
                      <a:pt x="460" y="422"/>
                    </a:lnTo>
                    <a:lnTo>
                      <a:pt x="439" y="410"/>
                    </a:lnTo>
                    <a:lnTo>
                      <a:pt x="419" y="397"/>
                    </a:lnTo>
                    <a:lnTo>
                      <a:pt x="398" y="386"/>
                    </a:lnTo>
                    <a:lnTo>
                      <a:pt x="377" y="374"/>
                    </a:lnTo>
                    <a:lnTo>
                      <a:pt x="355" y="364"/>
                    </a:lnTo>
                    <a:close/>
                    <a:moveTo>
                      <a:pt x="79" y="110"/>
                    </a:moveTo>
                    <a:lnTo>
                      <a:pt x="71" y="139"/>
                    </a:lnTo>
                    <a:lnTo>
                      <a:pt x="63" y="168"/>
                    </a:lnTo>
                    <a:lnTo>
                      <a:pt x="55" y="198"/>
                    </a:lnTo>
                    <a:lnTo>
                      <a:pt x="46" y="226"/>
                    </a:lnTo>
                    <a:lnTo>
                      <a:pt x="35" y="256"/>
                    </a:lnTo>
                    <a:lnTo>
                      <a:pt x="25" y="285"/>
                    </a:lnTo>
                    <a:lnTo>
                      <a:pt x="13" y="313"/>
                    </a:lnTo>
                    <a:lnTo>
                      <a:pt x="0" y="341"/>
                    </a:lnTo>
                    <a:lnTo>
                      <a:pt x="11" y="367"/>
                    </a:lnTo>
                    <a:lnTo>
                      <a:pt x="20" y="394"/>
                    </a:lnTo>
                    <a:lnTo>
                      <a:pt x="29" y="421"/>
                    </a:lnTo>
                    <a:lnTo>
                      <a:pt x="36" y="449"/>
                    </a:lnTo>
                    <a:lnTo>
                      <a:pt x="44" y="477"/>
                    </a:lnTo>
                    <a:lnTo>
                      <a:pt x="49" y="504"/>
                    </a:lnTo>
                    <a:lnTo>
                      <a:pt x="55" y="532"/>
                    </a:lnTo>
                    <a:lnTo>
                      <a:pt x="59" y="560"/>
                    </a:lnTo>
                    <a:lnTo>
                      <a:pt x="84" y="578"/>
                    </a:lnTo>
                    <a:lnTo>
                      <a:pt x="109" y="597"/>
                    </a:lnTo>
                    <a:lnTo>
                      <a:pt x="133" y="616"/>
                    </a:lnTo>
                    <a:lnTo>
                      <a:pt x="155" y="636"/>
                    </a:lnTo>
                    <a:lnTo>
                      <a:pt x="178" y="656"/>
                    </a:lnTo>
                    <a:lnTo>
                      <a:pt x="201" y="678"/>
                    </a:lnTo>
                    <a:lnTo>
                      <a:pt x="221" y="699"/>
                    </a:lnTo>
                    <a:lnTo>
                      <a:pt x="243" y="721"/>
                    </a:lnTo>
                    <a:lnTo>
                      <a:pt x="263" y="679"/>
                    </a:lnTo>
                    <a:lnTo>
                      <a:pt x="282" y="636"/>
                    </a:lnTo>
                    <a:lnTo>
                      <a:pt x="299" y="591"/>
                    </a:lnTo>
                    <a:lnTo>
                      <a:pt x="314" y="547"/>
                    </a:lnTo>
                    <a:lnTo>
                      <a:pt x="327" y="502"/>
                    </a:lnTo>
                    <a:lnTo>
                      <a:pt x="339" y="456"/>
                    </a:lnTo>
                    <a:lnTo>
                      <a:pt x="347" y="410"/>
                    </a:lnTo>
                    <a:lnTo>
                      <a:pt x="355" y="364"/>
                    </a:lnTo>
                    <a:lnTo>
                      <a:pt x="326" y="327"/>
                    </a:lnTo>
                    <a:lnTo>
                      <a:pt x="295" y="291"/>
                    </a:lnTo>
                    <a:lnTo>
                      <a:pt x="261" y="258"/>
                    </a:lnTo>
                    <a:lnTo>
                      <a:pt x="228" y="224"/>
                    </a:lnTo>
                    <a:lnTo>
                      <a:pt x="192" y="194"/>
                    </a:lnTo>
                    <a:lnTo>
                      <a:pt x="155" y="164"/>
                    </a:lnTo>
                    <a:lnTo>
                      <a:pt x="117" y="136"/>
                    </a:lnTo>
                    <a:lnTo>
                      <a:pt x="79" y="110"/>
                    </a:lnTo>
                    <a:close/>
                    <a:moveTo>
                      <a:pt x="344" y="0"/>
                    </a:moveTo>
                    <a:lnTo>
                      <a:pt x="353" y="45"/>
                    </a:lnTo>
                    <a:lnTo>
                      <a:pt x="358" y="90"/>
                    </a:lnTo>
                    <a:lnTo>
                      <a:pt x="363" y="137"/>
                    </a:lnTo>
                    <a:lnTo>
                      <a:pt x="365" y="182"/>
                    </a:lnTo>
                    <a:lnTo>
                      <a:pt x="365" y="228"/>
                    </a:lnTo>
                    <a:lnTo>
                      <a:pt x="364" y="273"/>
                    </a:lnTo>
                    <a:lnTo>
                      <a:pt x="360" y="318"/>
                    </a:lnTo>
                    <a:lnTo>
                      <a:pt x="355" y="364"/>
                    </a:lnTo>
                    <a:lnTo>
                      <a:pt x="368" y="343"/>
                    </a:lnTo>
                    <a:lnTo>
                      <a:pt x="381" y="323"/>
                    </a:lnTo>
                    <a:lnTo>
                      <a:pt x="393" y="302"/>
                    </a:lnTo>
                    <a:lnTo>
                      <a:pt x="405" y="282"/>
                    </a:lnTo>
                    <a:lnTo>
                      <a:pt x="417" y="260"/>
                    </a:lnTo>
                    <a:lnTo>
                      <a:pt x="427" y="239"/>
                    </a:lnTo>
                    <a:lnTo>
                      <a:pt x="438" y="218"/>
                    </a:lnTo>
                    <a:lnTo>
                      <a:pt x="448" y="196"/>
                    </a:lnTo>
                    <a:lnTo>
                      <a:pt x="437" y="170"/>
                    </a:lnTo>
                    <a:lnTo>
                      <a:pt x="426" y="144"/>
                    </a:lnTo>
                    <a:lnTo>
                      <a:pt x="413" y="120"/>
                    </a:lnTo>
                    <a:lnTo>
                      <a:pt x="401" y="95"/>
                    </a:lnTo>
                    <a:lnTo>
                      <a:pt x="387" y="70"/>
                    </a:lnTo>
                    <a:lnTo>
                      <a:pt x="373" y="46"/>
                    </a:lnTo>
                    <a:lnTo>
                      <a:pt x="359" y="22"/>
                    </a:lnTo>
                    <a:lnTo>
                      <a:pt x="344" y="0"/>
                    </a:lnTo>
                    <a:close/>
                  </a:path>
                </a:pathLst>
              </a:custGeom>
              <a:solidFill>
                <a:srgbClr val="0F4877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21" name="Freeform 49"/>
              <p:cNvSpPr>
                <a:spLocks noEditPoints="1"/>
              </p:cNvSpPr>
              <p:nvPr userDrawn="1"/>
            </p:nvSpPr>
            <p:spPr bwMode="auto">
              <a:xfrm>
                <a:off x="2448" y="3687"/>
                <a:ext cx="402" cy="605"/>
              </a:xfrm>
              <a:custGeom>
                <a:avLst/>
                <a:gdLst/>
                <a:ahLst/>
                <a:cxnLst>
                  <a:cxn ang="0">
                    <a:pos x="780" y="187"/>
                  </a:cxn>
                  <a:cxn ang="0">
                    <a:pos x="668" y="331"/>
                  </a:cxn>
                  <a:cxn ang="0">
                    <a:pos x="566" y="481"/>
                  </a:cxn>
                  <a:cxn ang="0">
                    <a:pos x="474" y="636"/>
                  </a:cxn>
                  <a:cxn ang="0">
                    <a:pos x="391" y="797"/>
                  </a:cxn>
                  <a:cxn ang="0">
                    <a:pos x="296" y="949"/>
                  </a:cxn>
                  <a:cxn ang="0">
                    <a:pos x="164" y="1078"/>
                  </a:cxn>
                  <a:cxn ang="0">
                    <a:pos x="40" y="1213"/>
                  </a:cxn>
                  <a:cxn ang="0">
                    <a:pos x="22" y="1403"/>
                  </a:cxn>
                  <a:cxn ang="0">
                    <a:pos x="67" y="1612"/>
                  </a:cxn>
                  <a:cxn ang="0">
                    <a:pos x="127" y="1816"/>
                  </a:cxn>
                  <a:cxn ang="0">
                    <a:pos x="145" y="1639"/>
                  </a:cxn>
                  <a:cxn ang="0">
                    <a:pos x="173" y="1465"/>
                  </a:cxn>
                  <a:cxn ang="0">
                    <a:pos x="212" y="1294"/>
                  </a:cxn>
                  <a:cxn ang="0">
                    <a:pos x="261" y="1126"/>
                  </a:cxn>
                  <a:cxn ang="0">
                    <a:pos x="320" y="962"/>
                  </a:cxn>
                  <a:cxn ang="0">
                    <a:pos x="391" y="1018"/>
                  </a:cxn>
                  <a:cxn ang="0">
                    <a:pos x="474" y="1180"/>
                  </a:cxn>
                  <a:cxn ang="0">
                    <a:pos x="566" y="1336"/>
                  </a:cxn>
                  <a:cxn ang="0">
                    <a:pos x="668" y="1485"/>
                  </a:cxn>
                  <a:cxn ang="0">
                    <a:pos x="780" y="1628"/>
                  </a:cxn>
                  <a:cxn ang="0">
                    <a:pos x="896" y="1651"/>
                  </a:cxn>
                  <a:cxn ang="0">
                    <a:pos x="975" y="1516"/>
                  </a:cxn>
                  <a:cxn ang="0">
                    <a:pos x="1039" y="1419"/>
                  </a:cxn>
                  <a:cxn ang="0">
                    <a:pos x="1108" y="1323"/>
                  </a:cxn>
                  <a:cxn ang="0">
                    <a:pos x="1180" y="1230"/>
                  </a:cxn>
                  <a:cxn ang="0">
                    <a:pos x="1198" y="1127"/>
                  </a:cxn>
                  <a:cxn ang="0">
                    <a:pos x="1190" y="1018"/>
                  </a:cxn>
                  <a:cxn ang="0">
                    <a:pos x="1188" y="908"/>
                  </a:cxn>
                  <a:cxn ang="0">
                    <a:pos x="1190" y="797"/>
                  </a:cxn>
                  <a:cxn ang="0">
                    <a:pos x="1198" y="688"/>
                  </a:cxn>
                  <a:cxn ang="0">
                    <a:pos x="1180" y="585"/>
                  </a:cxn>
                  <a:cxn ang="0">
                    <a:pos x="1108" y="493"/>
                  </a:cxn>
                  <a:cxn ang="0">
                    <a:pos x="1040" y="398"/>
                  </a:cxn>
                  <a:cxn ang="0">
                    <a:pos x="935" y="232"/>
                  </a:cxn>
                  <a:cxn ang="0">
                    <a:pos x="127" y="0"/>
                  </a:cxn>
                  <a:cxn ang="0">
                    <a:pos x="67" y="203"/>
                  </a:cxn>
                  <a:cxn ang="0">
                    <a:pos x="22" y="414"/>
                  </a:cxn>
                  <a:cxn ang="0">
                    <a:pos x="40" y="603"/>
                  </a:cxn>
                  <a:cxn ang="0">
                    <a:pos x="164" y="738"/>
                  </a:cxn>
                  <a:cxn ang="0">
                    <a:pos x="296" y="866"/>
                  </a:cxn>
                  <a:cxn ang="0">
                    <a:pos x="299" y="800"/>
                  </a:cxn>
                  <a:cxn ang="0">
                    <a:pos x="243" y="634"/>
                  </a:cxn>
                  <a:cxn ang="0">
                    <a:pos x="198" y="466"/>
                  </a:cxn>
                  <a:cxn ang="0">
                    <a:pos x="163" y="293"/>
                  </a:cxn>
                  <a:cxn ang="0">
                    <a:pos x="138" y="118"/>
                  </a:cxn>
                </a:cxnLst>
                <a:rect l="0" t="0" r="r" b="b"/>
                <a:pathLst>
                  <a:path w="1206" h="1816">
                    <a:moveTo>
                      <a:pt x="860" y="96"/>
                    </a:moveTo>
                    <a:lnTo>
                      <a:pt x="820" y="142"/>
                    </a:lnTo>
                    <a:lnTo>
                      <a:pt x="780" y="187"/>
                    </a:lnTo>
                    <a:lnTo>
                      <a:pt x="742" y="235"/>
                    </a:lnTo>
                    <a:lnTo>
                      <a:pt x="704" y="282"/>
                    </a:lnTo>
                    <a:lnTo>
                      <a:pt x="668" y="331"/>
                    </a:lnTo>
                    <a:lnTo>
                      <a:pt x="633" y="379"/>
                    </a:lnTo>
                    <a:lnTo>
                      <a:pt x="599" y="430"/>
                    </a:lnTo>
                    <a:lnTo>
                      <a:pt x="566" y="481"/>
                    </a:lnTo>
                    <a:lnTo>
                      <a:pt x="535" y="532"/>
                    </a:lnTo>
                    <a:lnTo>
                      <a:pt x="503" y="583"/>
                    </a:lnTo>
                    <a:lnTo>
                      <a:pt x="474" y="636"/>
                    </a:lnTo>
                    <a:lnTo>
                      <a:pt x="445" y="689"/>
                    </a:lnTo>
                    <a:lnTo>
                      <a:pt x="418" y="743"/>
                    </a:lnTo>
                    <a:lnTo>
                      <a:pt x="391" y="797"/>
                    </a:lnTo>
                    <a:lnTo>
                      <a:pt x="366" y="852"/>
                    </a:lnTo>
                    <a:lnTo>
                      <a:pt x="342" y="908"/>
                    </a:lnTo>
                    <a:lnTo>
                      <a:pt x="296" y="949"/>
                    </a:lnTo>
                    <a:lnTo>
                      <a:pt x="252" y="991"/>
                    </a:lnTo>
                    <a:lnTo>
                      <a:pt x="207" y="1035"/>
                    </a:lnTo>
                    <a:lnTo>
                      <a:pt x="164" y="1078"/>
                    </a:lnTo>
                    <a:lnTo>
                      <a:pt x="122" y="1122"/>
                    </a:lnTo>
                    <a:lnTo>
                      <a:pt x="81" y="1167"/>
                    </a:lnTo>
                    <a:lnTo>
                      <a:pt x="40" y="1213"/>
                    </a:lnTo>
                    <a:lnTo>
                      <a:pt x="0" y="1259"/>
                    </a:lnTo>
                    <a:lnTo>
                      <a:pt x="11" y="1331"/>
                    </a:lnTo>
                    <a:lnTo>
                      <a:pt x="22" y="1403"/>
                    </a:lnTo>
                    <a:lnTo>
                      <a:pt x="36" y="1473"/>
                    </a:lnTo>
                    <a:lnTo>
                      <a:pt x="51" y="1543"/>
                    </a:lnTo>
                    <a:lnTo>
                      <a:pt x="67" y="1612"/>
                    </a:lnTo>
                    <a:lnTo>
                      <a:pt x="86" y="1681"/>
                    </a:lnTo>
                    <a:lnTo>
                      <a:pt x="106" y="1748"/>
                    </a:lnTo>
                    <a:lnTo>
                      <a:pt x="127" y="1816"/>
                    </a:lnTo>
                    <a:lnTo>
                      <a:pt x="133" y="1757"/>
                    </a:lnTo>
                    <a:lnTo>
                      <a:pt x="138" y="1697"/>
                    </a:lnTo>
                    <a:lnTo>
                      <a:pt x="145" y="1639"/>
                    </a:lnTo>
                    <a:lnTo>
                      <a:pt x="153" y="1581"/>
                    </a:lnTo>
                    <a:lnTo>
                      <a:pt x="163" y="1522"/>
                    </a:lnTo>
                    <a:lnTo>
                      <a:pt x="173" y="1465"/>
                    </a:lnTo>
                    <a:lnTo>
                      <a:pt x="185" y="1408"/>
                    </a:lnTo>
                    <a:lnTo>
                      <a:pt x="198" y="1351"/>
                    </a:lnTo>
                    <a:lnTo>
                      <a:pt x="212" y="1294"/>
                    </a:lnTo>
                    <a:lnTo>
                      <a:pt x="227" y="1238"/>
                    </a:lnTo>
                    <a:lnTo>
                      <a:pt x="243" y="1181"/>
                    </a:lnTo>
                    <a:lnTo>
                      <a:pt x="261" y="1126"/>
                    </a:lnTo>
                    <a:lnTo>
                      <a:pt x="280" y="1071"/>
                    </a:lnTo>
                    <a:lnTo>
                      <a:pt x="299" y="1016"/>
                    </a:lnTo>
                    <a:lnTo>
                      <a:pt x="320" y="962"/>
                    </a:lnTo>
                    <a:lnTo>
                      <a:pt x="342" y="908"/>
                    </a:lnTo>
                    <a:lnTo>
                      <a:pt x="366" y="963"/>
                    </a:lnTo>
                    <a:lnTo>
                      <a:pt x="391" y="1018"/>
                    </a:lnTo>
                    <a:lnTo>
                      <a:pt x="418" y="1072"/>
                    </a:lnTo>
                    <a:lnTo>
                      <a:pt x="445" y="1126"/>
                    </a:lnTo>
                    <a:lnTo>
                      <a:pt x="474" y="1180"/>
                    </a:lnTo>
                    <a:lnTo>
                      <a:pt x="503" y="1232"/>
                    </a:lnTo>
                    <a:lnTo>
                      <a:pt x="535" y="1284"/>
                    </a:lnTo>
                    <a:lnTo>
                      <a:pt x="566" y="1336"/>
                    </a:lnTo>
                    <a:lnTo>
                      <a:pt x="599" y="1386"/>
                    </a:lnTo>
                    <a:lnTo>
                      <a:pt x="633" y="1436"/>
                    </a:lnTo>
                    <a:lnTo>
                      <a:pt x="668" y="1485"/>
                    </a:lnTo>
                    <a:lnTo>
                      <a:pt x="704" y="1533"/>
                    </a:lnTo>
                    <a:lnTo>
                      <a:pt x="742" y="1581"/>
                    </a:lnTo>
                    <a:lnTo>
                      <a:pt x="780" y="1628"/>
                    </a:lnTo>
                    <a:lnTo>
                      <a:pt x="820" y="1675"/>
                    </a:lnTo>
                    <a:lnTo>
                      <a:pt x="860" y="1720"/>
                    </a:lnTo>
                    <a:lnTo>
                      <a:pt x="896" y="1651"/>
                    </a:lnTo>
                    <a:lnTo>
                      <a:pt x="935" y="1583"/>
                    </a:lnTo>
                    <a:lnTo>
                      <a:pt x="955" y="1549"/>
                    </a:lnTo>
                    <a:lnTo>
                      <a:pt x="975" y="1516"/>
                    </a:lnTo>
                    <a:lnTo>
                      <a:pt x="996" y="1484"/>
                    </a:lnTo>
                    <a:lnTo>
                      <a:pt x="1017" y="1451"/>
                    </a:lnTo>
                    <a:lnTo>
                      <a:pt x="1039" y="1419"/>
                    </a:lnTo>
                    <a:lnTo>
                      <a:pt x="1062" y="1386"/>
                    </a:lnTo>
                    <a:lnTo>
                      <a:pt x="1084" y="1354"/>
                    </a:lnTo>
                    <a:lnTo>
                      <a:pt x="1108" y="1323"/>
                    </a:lnTo>
                    <a:lnTo>
                      <a:pt x="1132" y="1291"/>
                    </a:lnTo>
                    <a:lnTo>
                      <a:pt x="1156" y="1260"/>
                    </a:lnTo>
                    <a:lnTo>
                      <a:pt x="1180" y="1230"/>
                    </a:lnTo>
                    <a:lnTo>
                      <a:pt x="1206" y="1200"/>
                    </a:lnTo>
                    <a:lnTo>
                      <a:pt x="1202" y="1163"/>
                    </a:lnTo>
                    <a:lnTo>
                      <a:pt x="1198" y="1127"/>
                    </a:lnTo>
                    <a:lnTo>
                      <a:pt x="1195" y="1092"/>
                    </a:lnTo>
                    <a:lnTo>
                      <a:pt x="1192" y="1055"/>
                    </a:lnTo>
                    <a:lnTo>
                      <a:pt x="1190" y="1018"/>
                    </a:lnTo>
                    <a:lnTo>
                      <a:pt x="1189" y="982"/>
                    </a:lnTo>
                    <a:lnTo>
                      <a:pt x="1188" y="945"/>
                    </a:lnTo>
                    <a:lnTo>
                      <a:pt x="1188" y="908"/>
                    </a:lnTo>
                    <a:lnTo>
                      <a:pt x="1188" y="872"/>
                    </a:lnTo>
                    <a:lnTo>
                      <a:pt x="1189" y="834"/>
                    </a:lnTo>
                    <a:lnTo>
                      <a:pt x="1190" y="797"/>
                    </a:lnTo>
                    <a:lnTo>
                      <a:pt x="1192" y="761"/>
                    </a:lnTo>
                    <a:lnTo>
                      <a:pt x="1195" y="725"/>
                    </a:lnTo>
                    <a:lnTo>
                      <a:pt x="1198" y="688"/>
                    </a:lnTo>
                    <a:lnTo>
                      <a:pt x="1202" y="652"/>
                    </a:lnTo>
                    <a:lnTo>
                      <a:pt x="1206" y="617"/>
                    </a:lnTo>
                    <a:lnTo>
                      <a:pt x="1180" y="585"/>
                    </a:lnTo>
                    <a:lnTo>
                      <a:pt x="1157" y="555"/>
                    </a:lnTo>
                    <a:lnTo>
                      <a:pt x="1132" y="524"/>
                    </a:lnTo>
                    <a:lnTo>
                      <a:pt x="1108" y="493"/>
                    </a:lnTo>
                    <a:lnTo>
                      <a:pt x="1084" y="461"/>
                    </a:lnTo>
                    <a:lnTo>
                      <a:pt x="1062" y="429"/>
                    </a:lnTo>
                    <a:lnTo>
                      <a:pt x="1040" y="398"/>
                    </a:lnTo>
                    <a:lnTo>
                      <a:pt x="1017" y="365"/>
                    </a:lnTo>
                    <a:lnTo>
                      <a:pt x="975" y="299"/>
                    </a:lnTo>
                    <a:lnTo>
                      <a:pt x="935" y="232"/>
                    </a:lnTo>
                    <a:lnTo>
                      <a:pt x="896" y="164"/>
                    </a:lnTo>
                    <a:lnTo>
                      <a:pt x="860" y="96"/>
                    </a:lnTo>
                    <a:close/>
                    <a:moveTo>
                      <a:pt x="127" y="0"/>
                    </a:moveTo>
                    <a:lnTo>
                      <a:pt x="106" y="67"/>
                    </a:lnTo>
                    <a:lnTo>
                      <a:pt x="86" y="135"/>
                    </a:lnTo>
                    <a:lnTo>
                      <a:pt x="67" y="203"/>
                    </a:lnTo>
                    <a:lnTo>
                      <a:pt x="51" y="274"/>
                    </a:lnTo>
                    <a:lnTo>
                      <a:pt x="36" y="343"/>
                    </a:lnTo>
                    <a:lnTo>
                      <a:pt x="22" y="414"/>
                    </a:lnTo>
                    <a:lnTo>
                      <a:pt x="11" y="485"/>
                    </a:lnTo>
                    <a:lnTo>
                      <a:pt x="0" y="556"/>
                    </a:lnTo>
                    <a:lnTo>
                      <a:pt x="40" y="603"/>
                    </a:lnTo>
                    <a:lnTo>
                      <a:pt x="80" y="648"/>
                    </a:lnTo>
                    <a:lnTo>
                      <a:pt x="122" y="693"/>
                    </a:lnTo>
                    <a:lnTo>
                      <a:pt x="164" y="738"/>
                    </a:lnTo>
                    <a:lnTo>
                      <a:pt x="207" y="781"/>
                    </a:lnTo>
                    <a:lnTo>
                      <a:pt x="252" y="824"/>
                    </a:lnTo>
                    <a:lnTo>
                      <a:pt x="296" y="866"/>
                    </a:lnTo>
                    <a:lnTo>
                      <a:pt x="342" y="908"/>
                    </a:lnTo>
                    <a:lnTo>
                      <a:pt x="320" y="854"/>
                    </a:lnTo>
                    <a:lnTo>
                      <a:pt x="299" y="800"/>
                    </a:lnTo>
                    <a:lnTo>
                      <a:pt x="280" y="745"/>
                    </a:lnTo>
                    <a:lnTo>
                      <a:pt x="261" y="690"/>
                    </a:lnTo>
                    <a:lnTo>
                      <a:pt x="243" y="634"/>
                    </a:lnTo>
                    <a:lnTo>
                      <a:pt x="227" y="578"/>
                    </a:lnTo>
                    <a:lnTo>
                      <a:pt x="212" y="522"/>
                    </a:lnTo>
                    <a:lnTo>
                      <a:pt x="198" y="466"/>
                    </a:lnTo>
                    <a:lnTo>
                      <a:pt x="185" y="408"/>
                    </a:lnTo>
                    <a:lnTo>
                      <a:pt x="173" y="350"/>
                    </a:lnTo>
                    <a:lnTo>
                      <a:pt x="163" y="293"/>
                    </a:lnTo>
                    <a:lnTo>
                      <a:pt x="153" y="235"/>
                    </a:lnTo>
                    <a:lnTo>
                      <a:pt x="145" y="176"/>
                    </a:lnTo>
                    <a:lnTo>
                      <a:pt x="138" y="118"/>
                    </a:lnTo>
                    <a:lnTo>
                      <a:pt x="133" y="59"/>
                    </a:lnTo>
                    <a:lnTo>
                      <a:pt x="127" y="0"/>
                    </a:lnTo>
                    <a:close/>
                  </a:path>
                </a:pathLst>
              </a:custGeom>
              <a:solidFill>
                <a:srgbClr val="0F4877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22" name="Freeform 50"/>
              <p:cNvSpPr>
                <a:spLocks noEditPoints="1"/>
              </p:cNvSpPr>
              <p:nvPr userDrawn="1"/>
            </p:nvSpPr>
            <p:spPr bwMode="auto">
              <a:xfrm>
                <a:off x="2883" y="3255"/>
                <a:ext cx="375" cy="511"/>
              </a:xfrm>
              <a:custGeom>
                <a:avLst/>
                <a:gdLst/>
                <a:ahLst/>
                <a:cxnLst>
                  <a:cxn ang="0">
                    <a:pos x="281" y="820"/>
                  </a:cxn>
                  <a:cxn ang="0">
                    <a:pos x="149" y="897"/>
                  </a:cxn>
                  <a:cxn ang="0">
                    <a:pos x="22" y="980"/>
                  </a:cxn>
                  <a:cxn ang="0">
                    <a:pos x="4" y="1158"/>
                  </a:cxn>
                  <a:cxn ang="0">
                    <a:pos x="0" y="1335"/>
                  </a:cxn>
                  <a:cxn ang="0">
                    <a:pos x="21" y="1406"/>
                  </a:cxn>
                  <a:cxn ang="0">
                    <a:pos x="75" y="1270"/>
                  </a:cxn>
                  <a:cxn ang="0">
                    <a:pos x="138" y="1139"/>
                  </a:cxn>
                  <a:cxn ang="0">
                    <a:pos x="208" y="1011"/>
                  </a:cxn>
                  <a:cxn ang="0">
                    <a:pos x="286" y="889"/>
                  </a:cxn>
                  <a:cxn ang="0">
                    <a:pos x="371" y="773"/>
                  </a:cxn>
                  <a:cxn ang="0">
                    <a:pos x="917" y="261"/>
                  </a:cxn>
                  <a:cxn ang="0">
                    <a:pos x="796" y="350"/>
                  </a:cxn>
                  <a:cxn ang="0">
                    <a:pos x="679" y="445"/>
                  </a:cxn>
                  <a:cxn ang="0">
                    <a:pos x="570" y="547"/>
                  </a:cxn>
                  <a:cxn ang="0">
                    <a:pos x="466" y="656"/>
                  </a:cxn>
                  <a:cxn ang="0">
                    <a:pos x="371" y="773"/>
                  </a:cxn>
                  <a:cxn ang="0">
                    <a:pos x="396" y="921"/>
                  </a:cxn>
                  <a:cxn ang="0">
                    <a:pos x="431" y="1066"/>
                  </a:cxn>
                  <a:cxn ang="0">
                    <a:pos x="474" y="1210"/>
                  </a:cxn>
                  <a:cxn ang="0">
                    <a:pos x="527" y="1350"/>
                  </a:cxn>
                  <a:cxn ang="0">
                    <a:pos x="588" y="1487"/>
                  </a:cxn>
                  <a:cxn ang="0">
                    <a:pos x="701" y="1439"/>
                  </a:cxn>
                  <a:cxn ang="0">
                    <a:pos x="844" y="1309"/>
                  </a:cxn>
                  <a:cxn ang="0">
                    <a:pos x="1000" y="1191"/>
                  </a:cxn>
                  <a:cxn ang="0">
                    <a:pos x="1014" y="1102"/>
                  </a:cxn>
                  <a:cxn ang="0">
                    <a:pos x="1033" y="1012"/>
                  </a:cxn>
                  <a:cxn ang="0">
                    <a:pos x="1056" y="924"/>
                  </a:cxn>
                  <a:cxn ang="0">
                    <a:pos x="1083" y="838"/>
                  </a:cxn>
                  <a:cxn ang="0">
                    <a:pos x="1113" y="752"/>
                  </a:cxn>
                  <a:cxn ang="0">
                    <a:pos x="1072" y="604"/>
                  </a:cxn>
                  <a:cxn ang="0">
                    <a:pos x="1008" y="421"/>
                  </a:cxn>
                  <a:cxn ang="0">
                    <a:pos x="959" y="234"/>
                  </a:cxn>
                  <a:cxn ang="0">
                    <a:pos x="331" y="99"/>
                  </a:cxn>
                  <a:cxn ang="0">
                    <a:pos x="247" y="255"/>
                  </a:cxn>
                  <a:cxn ang="0">
                    <a:pos x="173" y="418"/>
                  </a:cxn>
                  <a:cxn ang="0">
                    <a:pos x="241" y="554"/>
                  </a:cxn>
                  <a:cxn ang="0">
                    <a:pos x="316" y="686"/>
                  </a:cxn>
                  <a:cxn ang="0">
                    <a:pos x="371" y="773"/>
                  </a:cxn>
                  <a:cxn ang="0">
                    <a:pos x="359" y="677"/>
                  </a:cxn>
                  <a:cxn ang="0">
                    <a:pos x="351" y="532"/>
                  </a:cxn>
                  <a:cxn ang="0">
                    <a:pos x="351" y="387"/>
                  </a:cxn>
                  <a:cxn ang="0">
                    <a:pos x="359" y="242"/>
                  </a:cxn>
                  <a:cxn ang="0">
                    <a:pos x="377" y="96"/>
                  </a:cxn>
                </a:cxnLst>
                <a:rect l="0" t="0" r="r" b="b"/>
                <a:pathLst>
                  <a:path w="1124" h="1533">
                    <a:moveTo>
                      <a:pt x="371" y="773"/>
                    </a:moveTo>
                    <a:lnTo>
                      <a:pt x="326" y="795"/>
                    </a:lnTo>
                    <a:lnTo>
                      <a:pt x="281" y="820"/>
                    </a:lnTo>
                    <a:lnTo>
                      <a:pt x="236" y="845"/>
                    </a:lnTo>
                    <a:lnTo>
                      <a:pt x="192" y="871"/>
                    </a:lnTo>
                    <a:lnTo>
                      <a:pt x="149" y="897"/>
                    </a:lnTo>
                    <a:lnTo>
                      <a:pt x="106" y="924"/>
                    </a:lnTo>
                    <a:lnTo>
                      <a:pt x="63" y="952"/>
                    </a:lnTo>
                    <a:lnTo>
                      <a:pt x="22" y="980"/>
                    </a:lnTo>
                    <a:lnTo>
                      <a:pt x="15" y="1039"/>
                    </a:lnTo>
                    <a:lnTo>
                      <a:pt x="8" y="1099"/>
                    </a:lnTo>
                    <a:lnTo>
                      <a:pt x="4" y="1158"/>
                    </a:lnTo>
                    <a:lnTo>
                      <a:pt x="1" y="1218"/>
                    </a:lnTo>
                    <a:lnTo>
                      <a:pt x="0" y="1277"/>
                    </a:lnTo>
                    <a:lnTo>
                      <a:pt x="0" y="1335"/>
                    </a:lnTo>
                    <a:lnTo>
                      <a:pt x="2" y="1395"/>
                    </a:lnTo>
                    <a:lnTo>
                      <a:pt x="5" y="1453"/>
                    </a:lnTo>
                    <a:lnTo>
                      <a:pt x="21" y="1406"/>
                    </a:lnTo>
                    <a:lnTo>
                      <a:pt x="39" y="1360"/>
                    </a:lnTo>
                    <a:lnTo>
                      <a:pt x="56" y="1315"/>
                    </a:lnTo>
                    <a:lnTo>
                      <a:pt x="75" y="1270"/>
                    </a:lnTo>
                    <a:lnTo>
                      <a:pt x="95" y="1226"/>
                    </a:lnTo>
                    <a:lnTo>
                      <a:pt x="116" y="1182"/>
                    </a:lnTo>
                    <a:lnTo>
                      <a:pt x="138" y="1139"/>
                    </a:lnTo>
                    <a:lnTo>
                      <a:pt x="161" y="1096"/>
                    </a:lnTo>
                    <a:lnTo>
                      <a:pt x="183" y="1053"/>
                    </a:lnTo>
                    <a:lnTo>
                      <a:pt x="208" y="1011"/>
                    </a:lnTo>
                    <a:lnTo>
                      <a:pt x="233" y="970"/>
                    </a:lnTo>
                    <a:lnTo>
                      <a:pt x="259" y="929"/>
                    </a:lnTo>
                    <a:lnTo>
                      <a:pt x="286" y="889"/>
                    </a:lnTo>
                    <a:lnTo>
                      <a:pt x="314" y="849"/>
                    </a:lnTo>
                    <a:lnTo>
                      <a:pt x="342" y="811"/>
                    </a:lnTo>
                    <a:lnTo>
                      <a:pt x="371" y="773"/>
                    </a:lnTo>
                    <a:lnTo>
                      <a:pt x="371" y="773"/>
                    </a:lnTo>
                    <a:close/>
                    <a:moveTo>
                      <a:pt x="959" y="234"/>
                    </a:moveTo>
                    <a:lnTo>
                      <a:pt x="917" y="261"/>
                    </a:lnTo>
                    <a:lnTo>
                      <a:pt x="876" y="290"/>
                    </a:lnTo>
                    <a:lnTo>
                      <a:pt x="836" y="319"/>
                    </a:lnTo>
                    <a:lnTo>
                      <a:pt x="796" y="350"/>
                    </a:lnTo>
                    <a:lnTo>
                      <a:pt x="756" y="380"/>
                    </a:lnTo>
                    <a:lnTo>
                      <a:pt x="717" y="412"/>
                    </a:lnTo>
                    <a:lnTo>
                      <a:pt x="679" y="445"/>
                    </a:lnTo>
                    <a:lnTo>
                      <a:pt x="642" y="478"/>
                    </a:lnTo>
                    <a:lnTo>
                      <a:pt x="606" y="513"/>
                    </a:lnTo>
                    <a:lnTo>
                      <a:pt x="570" y="547"/>
                    </a:lnTo>
                    <a:lnTo>
                      <a:pt x="534" y="583"/>
                    </a:lnTo>
                    <a:lnTo>
                      <a:pt x="500" y="619"/>
                    </a:lnTo>
                    <a:lnTo>
                      <a:pt x="466" y="656"/>
                    </a:lnTo>
                    <a:lnTo>
                      <a:pt x="434" y="695"/>
                    </a:lnTo>
                    <a:lnTo>
                      <a:pt x="403" y="733"/>
                    </a:lnTo>
                    <a:lnTo>
                      <a:pt x="371" y="773"/>
                    </a:lnTo>
                    <a:lnTo>
                      <a:pt x="379" y="822"/>
                    </a:lnTo>
                    <a:lnTo>
                      <a:pt x="386" y="871"/>
                    </a:lnTo>
                    <a:lnTo>
                      <a:pt x="396" y="921"/>
                    </a:lnTo>
                    <a:lnTo>
                      <a:pt x="407" y="969"/>
                    </a:lnTo>
                    <a:lnTo>
                      <a:pt x="418" y="1018"/>
                    </a:lnTo>
                    <a:lnTo>
                      <a:pt x="431" y="1066"/>
                    </a:lnTo>
                    <a:lnTo>
                      <a:pt x="444" y="1115"/>
                    </a:lnTo>
                    <a:lnTo>
                      <a:pt x="459" y="1162"/>
                    </a:lnTo>
                    <a:lnTo>
                      <a:pt x="474" y="1210"/>
                    </a:lnTo>
                    <a:lnTo>
                      <a:pt x="491" y="1257"/>
                    </a:lnTo>
                    <a:lnTo>
                      <a:pt x="508" y="1304"/>
                    </a:lnTo>
                    <a:lnTo>
                      <a:pt x="527" y="1350"/>
                    </a:lnTo>
                    <a:lnTo>
                      <a:pt x="546" y="1397"/>
                    </a:lnTo>
                    <a:lnTo>
                      <a:pt x="567" y="1442"/>
                    </a:lnTo>
                    <a:lnTo>
                      <a:pt x="588" y="1487"/>
                    </a:lnTo>
                    <a:lnTo>
                      <a:pt x="611" y="1533"/>
                    </a:lnTo>
                    <a:lnTo>
                      <a:pt x="655" y="1485"/>
                    </a:lnTo>
                    <a:lnTo>
                      <a:pt x="701" y="1439"/>
                    </a:lnTo>
                    <a:lnTo>
                      <a:pt x="747" y="1395"/>
                    </a:lnTo>
                    <a:lnTo>
                      <a:pt x="795" y="1351"/>
                    </a:lnTo>
                    <a:lnTo>
                      <a:pt x="844" y="1309"/>
                    </a:lnTo>
                    <a:lnTo>
                      <a:pt x="895" y="1268"/>
                    </a:lnTo>
                    <a:lnTo>
                      <a:pt x="947" y="1228"/>
                    </a:lnTo>
                    <a:lnTo>
                      <a:pt x="1000" y="1191"/>
                    </a:lnTo>
                    <a:lnTo>
                      <a:pt x="1004" y="1160"/>
                    </a:lnTo>
                    <a:lnTo>
                      <a:pt x="1008" y="1131"/>
                    </a:lnTo>
                    <a:lnTo>
                      <a:pt x="1014" y="1102"/>
                    </a:lnTo>
                    <a:lnTo>
                      <a:pt x="1020" y="1072"/>
                    </a:lnTo>
                    <a:lnTo>
                      <a:pt x="1026" y="1043"/>
                    </a:lnTo>
                    <a:lnTo>
                      <a:pt x="1033" y="1012"/>
                    </a:lnTo>
                    <a:lnTo>
                      <a:pt x="1040" y="983"/>
                    </a:lnTo>
                    <a:lnTo>
                      <a:pt x="1047" y="953"/>
                    </a:lnTo>
                    <a:lnTo>
                      <a:pt x="1056" y="924"/>
                    </a:lnTo>
                    <a:lnTo>
                      <a:pt x="1065" y="895"/>
                    </a:lnTo>
                    <a:lnTo>
                      <a:pt x="1073" y="866"/>
                    </a:lnTo>
                    <a:lnTo>
                      <a:pt x="1083" y="838"/>
                    </a:lnTo>
                    <a:lnTo>
                      <a:pt x="1093" y="808"/>
                    </a:lnTo>
                    <a:lnTo>
                      <a:pt x="1102" y="780"/>
                    </a:lnTo>
                    <a:lnTo>
                      <a:pt x="1113" y="752"/>
                    </a:lnTo>
                    <a:lnTo>
                      <a:pt x="1124" y="724"/>
                    </a:lnTo>
                    <a:lnTo>
                      <a:pt x="1098" y="665"/>
                    </a:lnTo>
                    <a:lnTo>
                      <a:pt x="1072" y="604"/>
                    </a:lnTo>
                    <a:lnTo>
                      <a:pt x="1049" y="544"/>
                    </a:lnTo>
                    <a:lnTo>
                      <a:pt x="1028" y="482"/>
                    </a:lnTo>
                    <a:lnTo>
                      <a:pt x="1008" y="421"/>
                    </a:lnTo>
                    <a:lnTo>
                      <a:pt x="990" y="359"/>
                    </a:lnTo>
                    <a:lnTo>
                      <a:pt x="974" y="297"/>
                    </a:lnTo>
                    <a:lnTo>
                      <a:pt x="959" y="234"/>
                    </a:lnTo>
                    <a:close/>
                    <a:moveTo>
                      <a:pt x="394" y="0"/>
                    </a:moveTo>
                    <a:lnTo>
                      <a:pt x="363" y="48"/>
                    </a:lnTo>
                    <a:lnTo>
                      <a:pt x="331" y="99"/>
                    </a:lnTo>
                    <a:lnTo>
                      <a:pt x="302" y="150"/>
                    </a:lnTo>
                    <a:lnTo>
                      <a:pt x="274" y="202"/>
                    </a:lnTo>
                    <a:lnTo>
                      <a:pt x="247" y="255"/>
                    </a:lnTo>
                    <a:lnTo>
                      <a:pt x="221" y="307"/>
                    </a:lnTo>
                    <a:lnTo>
                      <a:pt x="196" y="363"/>
                    </a:lnTo>
                    <a:lnTo>
                      <a:pt x="173" y="418"/>
                    </a:lnTo>
                    <a:lnTo>
                      <a:pt x="195" y="463"/>
                    </a:lnTo>
                    <a:lnTo>
                      <a:pt x="217" y="508"/>
                    </a:lnTo>
                    <a:lnTo>
                      <a:pt x="241" y="554"/>
                    </a:lnTo>
                    <a:lnTo>
                      <a:pt x="265" y="598"/>
                    </a:lnTo>
                    <a:lnTo>
                      <a:pt x="290" y="642"/>
                    </a:lnTo>
                    <a:lnTo>
                      <a:pt x="316" y="686"/>
                    </a:lnTo>
                    <a:lnTo>
                      <a:pt x="343" y="730"/>
                    </a:lnTo>
                    <a:lnTo>
                      <a:pt x="371" y="773"/>
                    </a:lnTo>
                    <a:lnTo>
                      <a:pt x="371" y="773"/>
                    </a:lnTo>
                    <a:lnTo>
                      <a:pt x="371" y="773"/>
                    </a:lnTo>
                    <a:lnTo>
                      <a:pt x="365" y="724"/>
                    </a:lnTo>
                    <a:lnTo>
                      <a:pt x="359" y="677"/>
                    </a:lnTo>
                    <a:lnTo>
                      <a:pt x="356" y="629"/>
                    </a:lnTo>
                    <a:lnTo>
                      <a:pt x="353" y="581"/>
                    </a:lnTo>
                    <a:lnTo>
                      <a:pt x="351" y="532"/>
                    </a:lnTo>
                    <a:lnTo>
                      <a:pt x="350" y="483"/>
                    </a:lnTo>
                    <a:lnTo>
                      <a:pt x="350" y="436"/>
                    </a:lnTo>
                    <a:lnTo>
                      <a:pt x="351" y="387"/>
                    </a:lnTo>
                    <a:lnTo>
                      <a:pt x="352" y="339"/>
                    </a:lnTo>
                    <a:lnTo>
                      <a:pt x="355" y="290"/>
                    </a:lnTo>
                    <a:lnTo>
                      <a:pt x="359" y="242"/>
                    </a:lnTo>
                    <a:lnTo>
                      <a:pt x="364" y="193"/>
                    </a:lnTo>
                    <a:lnTo>
                      <a:pt x="370" y="144"/>
                    </a:lnTo>
                    <a:lnTo>
                      <a:pt x="377" y="96"/>
                    </a:lnTo>
                    <a:lnTo>
                      <a:pt x="385" y="48"/>
                    </a:lnTo>
                    <a:lnTo>
                      <a:pt x="394" y="0"/>
                    </a:lnTo>
                    <a:close/>
                  </a:path>
                </a:pathLst>
              </a:custGeom>
              <a:solidFill>
                <a:srgbClr val="0F4877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23" name="Freeform 51"/>
              <p:cNvSpPr>
                <a:spLocks/>
              </p:cNvSpPr>
              <p:nvPr userDrawn="1"/>
            </p:nvSpPr>
            <p:spPr bwMode="auto">
              <a:xfrm>
                <a:off x="1366" y="3549"/>
                <a:ext cx="597" cy="770"/>
              </a:xfrm>
              <a:custGeom>
                <a:avLst/>
                <a:gdLst/>
                <a:ahLst/>
                <a:cxnLst>
                  <a:cxn ang="0">
                    <a:pos x="167" y="156"/>
                  </a:cxn>
                  <a:cxn ang="0">
                    <a:pos x="104" y="397"/>
                  </a:cxn>
                  <a:cxn ang="0">
                    <a:pos x="56" y="643"/>
                  </a:cxn>
                  <a:cxn ang="0">
                    <a:pos x="21" y="894"/>
                  </a:cxn>
                  <a:cxn ang="0">
                    <a:pos x="3" y="1150"/>
                  </a:cxn>
                  <a:cxn ang="0">
                    <a:pos x="0" y="1386"/>
                  </a:cxn>
                  <a:cxn ang="0">
                    <a:pos x="7" y="1576"/>
                  </a:cxn>
                  <a:cxn ang="0">
                    <a:pos x="23" y="1763"/>
                  </a:cxn>
                  <a:cxn ang="0">
                    <a:pos x="47" y="1948"/>
                  </a:cxn>
                  <a:cxn ang="0">
                    <a:pos x="78" y="2131"/>
                  </a:cxn>
                  <a:cxn ang="0">
                    <a:pos x="119" y="2310"/>
                  </a:cxn>
                  <a:cxn ang="0">
                    <a:pos x="274" y="2183"/>
                  </a:cxn>
                  <a:cxn ang="0">
                    <a:pos x="313" y="1993"/>
                  </a:cxn>
                  <a:cxn ang="0">
                    <a:pos x="360" y="1806"/>
                  </a:cxn>
                  <a:cxn ang="0">
                    <a:pos x="418" y="1621"/>
                  </a:cxn>
                  <a:cxn ang="0">
                    <a:pos x="481" y="1441"/>
                  </a:cxn>
                  <a:cxn ang="0">
                    <a:pos x="558" y="1388"/>
                  </a:cxn>
                  <a:cxn ang="0">
                    <a:pos x="650" y="1583"/>
                  </a:cxn>
                  <a:cxn ang="0">
                    <a:pos x="752" y="1775"/>
                  </a:cxn>
                  <a:cxn ang="0">
                    <a:pos x="865" y="1959"/>
                  </a:cxn>
                  <a:cxn ang="0">
                    <a:pos x="987" y="2137"/>
                  </a:cxn>
                  <a:cxn ang="0">
                    <a:pos x="1117" y="2310"/>
                  </a:cxn>
                  <a:cxn ang="0">
                    <a:pos x="1481" y="2163"/>
                  </a:cxn>
                  <a:cxn ang="0">
                    <a:pos x="1628" y="1951"/>
                  </a:cxn>
                  <a:cxn ang="0">
                    <a:pos x="1789" y="1747"/>
                  </a:cxn>
                  <a:cxn ang="0">
                    <a:pos x="1773" y="1589"/>
                  </a:cxn>
                  <a:cxn ang="0">
                    <a:pos x="1764" y="1429"/>
                  </a:cxn>
                  <a:cxn ang="0">
                    <a:pos x="1763" y="1268"/>
                  </a:cxn>
                  <a:cxn ang="0">
                    <a:pos x="1769" y="1107"/>
                  </a:cxn>
                  <a:cxn ang="0">
                    <a:pos x="1783" y="950"/>
                  </a:cxn>
                  <a:cxn ang="0">
                    <a:pos x="1716" y="808"/>
                  </a:cxn>
                  <a:cxn ang="0">
                    <a:pos x="1612" y="671"/>
                  </a:cxn>
                  <a:cxn ang="0">
                    <a:pos x="1514" y="531"/>
                  </a:cxn>
                  <a:cxn ang="0">
                    <a:pos x="1423" y="386"/>
                  </a:cxn>
                  <a:cxn ang="0">
                    <a:pos x="1338" y="240"/>
                  </a:cxn>
                  <a:cxn ang="0">
                    <a:pos x="1225" y="205"/>
                  </a:cxn>
                  <a:cxn ang="0">
                    <a:pos x="1058" y="410"/>
                  </a:cxn>
                  <a:cxn ang="0">
                    <a:pos x="905" y="625"/>
                  </a:cxn>
                  <a:cxn ang="0">
                    <a:pos x="764" y="849"/>
                  </a:cxn>
                  <a:cxn ang="0">
                    <a:pos x="639" y="1082"/>
                  </a:cxn>
                  <a:cxn ang="0">
                    <a:pos x="530" y="1322"/>
                  </a:cxn>
                  <a:cxn ang="0">
                    <a:pos x="438" y="1085"/>
                  </a:cxn>
                  <a:cxn ang="0">
                    <a:pos x="361" y="842"/>
                  </a:cxn>
                  <a:cxn ang="0">
                    <a:pos x="300" y="594"/>
                  </a:cxn>
                  <a:cxn ang="0">
                    <a:pos x="254" y="341"/>
                  </a:cxn>
                  <a:cxn ang="0">
                    <a:pos x="223" y="85"/>
                  </a:cxn>
                </a:cxnLst>
                <a:rect l="0" t="0" r="r" b="b"/>
                <a:pathLst>
                  <a:path w="1789" h="2310">
                    <a:moveTo>
                      <a:pt x="217" y="0"/>
                    </a:moveTo>
                    <a:lnTo>
                      <a:pt x="192" y="78"/>
                    </a:lnTo>
                    <a:lnTo>
                      <a:pt x="167" y="156"/>
                    </a:lnTo>
                    <a:lnTo>
                      <a:pt x="144" y="236"/>
                    </a:lnTo>
                    <a:lnTo>
                      <a:pt x="124" y="316"/>
                    </a:lnTo>
                    <a:lnTo>
                      <a:pt x="104" y="397"/>
                    </a:lnTo>
                    <a:lnTo>
                      <a:pt x="86" y="478"/>
                    </a:lnTo>
                    <a:lnTo>
                      <a:pt x="70" y="560"/>
                    </a:lnTo>
                    <a:lnTo>
                      <a:pt x="56" y="643"/>
                    </a:lnTo>
                    <a:lnTo>
                      <a:pt x="43" y="726"/>
                    </a:lnTo>
                    <a:lnTo>
                      <a:pt x="31" y="809"/>
                    </a:lnTo>
                    <a:lnTo>
                      <a:pt x="21" y="894"/>
                    </a:lnTo>
                    <a:lnTo>
                      <a:pt x="14" y="979"/>
                    </a:lnTo>
                    <a:lnTo>
                      <a:pt x="7" y="1063"/>
                    </a:lnTo>
                    <a:lnTo>
                      <a:pt x="3" y="1150"/>
                    </a:lnTo>
                    <a:lnTo>
                      <a:pt x="1" y="1236"/>
                    </a:lnTo>
                    <a:lnTo>
                      <a:pt x="0" y="1322"/>
                    </a:lnTo>
                    <a:lnTo>
                      <a:pt x="0" y="1386"/>
                    </a:lnTo>
                    <a:lnTo>
                      <a:pt x="2" y="1450"/>
                    </a:lnTo>
                    <a:lnTo>
                      <a:pt x="4" y="1512"/>
                    </a:lnTo>
                    <a:lnTo>
                      <a:pt x="7" y="1576"/>
                    </a:lnTo>
                    <a:lnTo>
                      <a:pt x="11" y="1639"/>
                    </a:lnTo>
                    <a:lnTo>
                      <a:pt x="17" y="1701"/>
                    </a:lnTo>
                    <a:lnTo>
                      <a:pt x="23" y="1763"/>
                    </a:lnTo>
                    <a:lnTo>
                      <a:pt x="30" y="1825"/>
                    </a:lnTo>
                    <a:lnTo>
                      <a:pt x="38" y="1887"/>
                    </a:lnTo>
                    <a:lnTo>
                      <a:pt x="47" y="1948"/>
                    </a:lnTo>
                    <a:lnTo>
                      <a:pt x="57" y="2009"/>
                    </a:lnTo>
                    <a:lnTo>
                      <a:pt x="68" y="2070"/>
                    </a:lnTo>
                    <a:lnTo>
                      <a:pt x="78" y="2131"/>
                    </a:lnTo>
                    <a:lnTo>
                      <a:pt x="91" y="2190"/>
                    </a:lnTo>
                    <a:lnTo>
                      <a:pt x="104" y="2251"/>
                    </a:lnTo>
                    <a:lnTo>
                      <a:pt x="119" y="2310"/>
                    </a:lnTo>
                    <a:lnTo>
                      <a:pt x="253" y="2310"/>
                    </a:lnTo>
                    <a:lnTo>
                      <a:pt x="263" y="2246"/>
                    </a:lnTo>
                    <a:lnTo>
                      <a:pt x="274" y="2183"/>
                    </a:lnTo>
                    <a:lnTo>
                      <a:pt x="286" y="2119"/>
                    </a:lnTo>
                    <a:lnTo>
                      <a:pt x="299" y="2055"/>
                    </a:lnTo>
                    <a:lnTo>
                      <a:pt x="313" y="1993"/>
                    </a:lnTo>
                    <a:lnTo>
                      <a:pt x="328" y="1930"/>
                    </a:lnTo>
                    <a:lnTo>
                      <a:pt x="344" y="1867"/>
                    </a:lnTo>
                    <a:lnTo>
                      <a:pt x="360" y="1806"/>
                    </a:lnTo>
                    <a:lnTo>
                      <a:pt x="379" y="1744"/>
                    </a:lnTo>
                    <a:lnTo>
                      <a:pt x="397" y="1683"/>
                    </a:lnTo>
                    <a:lnTo>
                      <a:pt x="418" y="1621"/>
                    </a:lnTo>
                    <a:lnTo>
                      <a:pt x="438" y="1561"/>
                    </a:lnTo>
                    <a:lnTo>
                      <a:pt x="460" y="1500"/>
                    </a:lnTo>
                    <a:lnTo>
                      <a:pt x="481" y="1441"/>
                    </a:lnTo>
                    <a:lnTo>
                      <a:pt x="505" y="1382"/>
                    </a:lnTo>
                    <a:lnTo>
                      <a:pt x="530" y="1322"/>
                    </a:lnTo>
                    <a:lnTo>
                      <a:pt x="558" y="1388"/>
                    </a:lnTo>
                    <a:lnTo>
                      <a:pt x="587" y="1454"/>
                    </a:lnTo>
                    <a:lnTo>
                      <a:pt x="618" y="1519"/>
                    </a:lnTo>
                    <a:lnTo>
                      <a:pt x="650" y="1583"/>
                    </a:lnTo>
                    <a:lnTo>
                      <a:pt x="683" y="1648"/>
                    </a:lnTo>
                    <a:lnTo>
                      <a:pt x="718" y="1711"/>
                    </a:lnTo>
                    <a:lnTo>
                      <a:pt x="752" y="1775"/>
                    </a:lnTo>
                    <a:lnTo>
                      <a:pt x="789" y="1836"/>
                    </a:lnTo>
                    <a:lnTo>
                      <a:pt x="826" y="1898"/>
                    </a:lnTo>
                    <a:lnTo>
                      <a:pt x="865" y="1959"/>
                    </a:lnTo>
                    <a:lnTo>
                      <a:pt x="905" y="2020"/>
                    </a:lnTo>
                    <a:lnTo>
                      <a:pt x="945" y="2079"/>
                    </a:lnTo>
                    <a:lnTo>
                      <a:pt x="987" y="2137"/>
                    </a:lnTo>
                    <a:lnTo>
                      <a:pt x="1029" y="2196"/>
                    </a:lnTo>
                    <a:lnTo>
                      <a:pt x="1073" y="2253"/>
                    </a:lnTo>
                    <a:lnTo>
                      <a:pt x="1117" y="2310"/>
                    </a:lnTo>
                    <a:lnTo>
                      <a:pt x="1392" y="2310"/>
                    </a:lnTo>
                    <a:lnTo>
                      <a:pt x="1435" y="2237"/>
                    </a:lnTo>
                    <a:lnTo>
                      <a:pt x="1481" y="2163"/>
                    </a:lnTo>
                    <a:lnTo>
                      <a:pt x="1529" y="2092"/>
                    </a:lnTo>
                    <a:lnTo>
                      <a:pt x="1577" y="2021"/>
                    </a:lnTo>
                    <a:lnTo>
                      <a:pt x="1628" y="1951"/>
                    </a:lnTo>
                    <a:lnTo>
                      <a:pt x="1680" y="1881"/>
                    </a:lnTo>
                    <a:lnTo>
                      <a:pt x="1733" y="1813"/>
                    </a:lnTo>
                    <a:lnTo>
                      <a:pt x="1789" y="1747"/>
                    </a:lnTo>
                    <a:lnTo>
                      <a:pt x="1783" y="1695"/>
                    </a:lnTo>
                    <a:lnTo>
                      <a:pt x="1777" y="1642"/>
                    </a:lnTo>
                    <a:lnTo>
                      <a:pt x="1773" y="1589"/>
                    </a:lnTo>
                    <a:lnTo>
                      <a:pt x="1769" y="1536"/>
                    </a:lnTo>
                    <a:lnTo>
                      <a:pt x="1766" y="1483"/>
                    </a:lnTo>
                    <a:lnTo>
                      <a:pt x="1764" y="1429"/>
                    </a:lnTo>
                    <a:lnTo>
                      <a:pt x="1763" y="1376"/>
                    </a:lnTo>
                    <a:lnTo>
                      <a:pt x="1762" y="1322"/>
                    </a:lnTo>
                    <a:lnTo>
                      <a:pt x="1763" y="1268"/>
                    </a:lnTo>
                    <a:lnTo>
                      <a:pt x="1764" y="1214"/>
                    </a:lnTo>
                    <a:lnTo>
                      <a:pt x="1766" y="1161"/>
                    </a:lnTo>
                    <a:lnTo>
                      <a:pt x="1769" y="1107"/>
                    </a:lnTo>
                    <a:lnTo>
                      <a:pt x="1773" y="1055"/>
                    </a:lnTo>
                    <a:lnTo>
                      <a:pt x="1777" y="1003"/>
                    </a:lnTo>
                    <a:lnTo>
                      <a:pt x="1783" y="950"/>
                    </a:lnTo>
                    <a:lnTo>
                      <a:pt x="1789" y="897"/>
                    </a:lnTo>
                    <a:lnTo>
                      <a:pt x="1752" y="853"/>
                    </a:lnTo>
                    <a:lnTo>
                      <a:pt x="1716" y="808"/>
                    </a:lnTo>
                    <a:lnTo>
                      <a:pt x="1681" y="763"/>
                    </a:lnTo>
                    <a:lnTo>
                      <a:pt x="1646" y="718"/>
                    </a:lnTo>
                    <a:lnTo>
                      <a:pt x="1612" y="671"/>
                    </a:lnTo>
                    <a:lnTo>
                      <a:pt x="1579" y="625"/>
                    </a:lnTo>
                    <a:lnTo>
                      <a:pt x="1546" y="578"/>
                    </a:lnTo>
                    <a:lnTo>
                      <a:pt x="1514" y="531"/>
                    </a:lnTo>
                    <a:lnTo>
                      <a:pt x="1484" y="483"/>
                    </a:lnTo>
                    <a:lnTo>
                      <a:pt x="1452" y="435"/>
                    </a:lnTo>
                    <a:lnTo>
                      <a:pt x="1423" y="386"/>
                    </a:lnTo>
                    <a:lnTo>
                      <a:pt x="1394" y="338"/>
                    </a:lnTo>
                    <a:lnTo>
                      <a:pt x="1365" y="289"/>
                    </a:lnTo>
                    <a:lnTo>
                      <a:pt x="1338" y="240"/>
                    </a:lnTo>
                    <a:lnTo>
                      <a:pt x="1311" y="190"/>
                    </a:lnTo>
                    <a:lnTo>
                      <a:pt x="1284" y="139"/>
                    </a:lnTo>
                    <a:lnTo>
                      <a:pt x="1225" y="205"/>
                    </a:lnTo>
                    <a:lnTo>
                      <a:pt x="1168" y="273"/>
                    </a:lnTo>
                    <a:lnTo>
                      <a:pt x="1112" y="341"/>
                    </a:lnTo>
                    <a:lnTo>
                      <a:pt x="1058" y="410"/>
                    </a:lnTo>
                    <a:lnTo>
                      <a:pt x="1005" y="481"/>
                    </a:lnTo>
                    <a:lnTo>
                      <a:pt x="954" y="553"/>
                    </a:lnTo>
                    <a:lnTo>
                      <a:pt x="905" y="625"/>
                    </a:lnTo>
                    <a:lnTo>
                      <a:pt x="856" y="699"/>
                    </a:lnTo>
                    <a:lnTo>
                      <a:pt x="810" y="774"/>
                    </a:lnTo>
                    <a:lnTo>
                      <a:pt x="764" y="849"/>
                    </a:lnTo>
                    <a:lnTo>
                      <a:pt x="721" y="926"/>
                    </a:lnTo>
                    <a:lnTo>
                      <a:pt x="680" y="1004"/>
                    </a:lnTo>
                    <a:lnTo>
                      <a:pt x="639" y="1082"/>
                    </a:lnTo>
                    <a:lnTo>
                      <a:pt x="601" y="1161"/>
                    </a:lnTo>
                    <a:lnTo>
                      <a:pt x="564" y="1241"/>
                    </a:lnTo>
                    <a:lnTo>
                      <a:pt x="530" y="1322"/>
                    </a:lnTo>
                    <a:lnTo>
                      <a:pt x="497" y="1243"/>
                    </a:lnTo>
                    <a:lnTo>
                      <a:pt x="467" y="1165"/>
                    </a:lnTo>
                    <a:lnTo>
                      <a:pt x="438" y="1085"/>
                    </a:lnTo>
                    <a:lnTo>
                      <a:pt x="411" y="1005"/>
                    </a:lnTo>
                    <a:lnTo>
                      <a:pt x="385" y="924"/>
                    </a:lnTo>
                    <a:lnTo>
                      <a:pt x="361" y="842"/>
                    </a:lnTo>
                    <a:lnTo>
                      <a:pt x="340" y="760"/>
                    </a:lnTo>
                    <a:lnTo>
                      <a:pt x="319" y="677"/>
                    </a:lnTo>
                    <a:lnTo>
                      <a:pt x="300" y="594"/>
                    </a:lnTo>
                    <a:lnTo>
                      <a:pt x="283" y="510"/>
                    </a:lnTo>
                    <a:lnTo>
                      <a:pt x="267" y="426"/>
                    </a:lnTo>
                    <a:lnTo>
                      <a:pt x="254" y="341"/>
                    </a:lnTo>
                    <a:lnTo>
                      <a:pt x="243" y="257"/>
                    </a:lnTo>
                    <a:lnTo>
                      <a:pt x="232" y="172"/>
                    </a:lnTo>
                    <a:lnTo>
                      <a:pt x="223" y="85"/>
                    </a:lnTo>
                    <a:lnTo>
                      <a:pt x="217" y="0"/>
                    </a:lnTo>
                    <a:close/>
                  </a:path>
                </a:pathLst>
              </a:custGeom>
              <a:solidFill>
                <a:srgbClr val="0F4877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24" name="Freeform 52"/>
              <p:cNvSpPr>
                <a:spLocks/>
              </p:cNvSpPr>
              <p:nvPr userDrawn="1"/>
            </p:nvSpPr>
            <p:spPr bwMode="auto">
              <a:xfrm>
                <a:off x="2011" y="2919"/>
                <a:ext cx="547" cy="744"/>
              </a:xfrm>
              <a:custGeom>
                <a:avLst/>
                <a:gdLst/>
                <a:ahLst/>
                <a:cxnLst>
                  <a:cxn ang="0">
                    <a:pos x="484" y="144"/>
                  </a:cxn>
                  <a:cxn ang="0">
                    <a:pos x="420" y="255"/>
                  </a:cxn>
                  <a:cxn ang="0">
                    <a:pos x="360" y="370"/>
                  </a:cxn>
                  <a:cxn ang="0">
                    <a:pos x="305" y="488"/>
                  </a:cxn>
                  <a:cxn ang="0">
                    <a:pos x="253" y="608"/>
                  </a:cxn>
                  <a:cxn ang="0">
                    <a:pos x="351" y="806"/>
                  </a:cxn>
                  <a:cxn ang="0">
                    <a:pos x="461" y="999"/>
                  </a:cxn>
                  <a:cxn ang="0">
                    <a:pos x="475" y="1160"/>
                  </a:cxn>
                  <a:cxn ang="0">
                    <a:pos x="280" y="1269"/>
                  </a:cxn>
                  <a:cxn ang="0">
                    <a:pos x="93" y="1388"/>
                  </a:cxn>
                  <a:cxn ang="0">
                    <a:pos x="22" y="1516"/>
                  </a:cxn>
                  <a:cxn ang="0">
                    <a:pos x="10" y="1646"/>
                  </a:cxn>
                  <a:cxn ang="0">
                    <a:pos x="2" y="1775"/>
                  </a:cxn>
                  <a:cxn ang="0">
                    <a:pos x="0" y="1904"/>
                  </a:cxn>
                  <a:cxn ang="0">
                    <a:pos x="8" y="2118"/>
                  </a:cxn>
                  <a:cxn ang="0">
                    <a:pos x="82" y="1917"/>
                  </a:cxn>
                  <a:cxn ang="0">
                    <a:pos x="170" y="1722"/>
                  </a:cxn>
                  <a:cxn ang="0">
                    <a:pos x="269" y="1535"/>
                  </a:cxn>
                  <a:cxn ang="0">
                    <a:pos x="378" y="1354"/>
                  </a:cxn>
                  <a:cxn ang="0">
                    <a:pos x="499" y="1182"/>
                  </a:cxn>
                  <a:cxn ang="0">
                    <a:pos x="564" y="1269"/>
                  </a:cxn>
                  <a:cxn ang="0">
                    <a:pos x="610" y="1484"/>
                  </a:cxn>
                  <a:cxn ang="0">
                    <a:pos x="668" y="1693"/>
                  </a:cxn>
                  <a:cxn ang="0">
                    <a:pos x="741" y="1901"/>
                  </a:cxn>
                  <a:cxn ang="0">
                    <a:pos x="827" y="2101"/>
                  </a:cxn>
                  <a:cxn ang="0">
                    <a:pos x="923" y="2199"/>
                  </a:cxn>
                  <a:cxn ang="0">
                    <a:pos x="1022" y="2098"/>
                  </a:cxn>
                  <a:cxn ang="0">
                    <a:pos x="1124" y="2001"/>
                  </a:cxn>
                  <a:cxn ang="0">
                    <a:pos x="1231" y="1907"/>
                  </a:cxn>
                  <a:cxn ang="0">
                    <a:pos x="1342" y="1819"/>
                  </a:cxn>
                  <a:cxn ang="0">
                    <a:pos x="1458" y="1734"/>
                  </a:cxn>
                  <a:cxn ang="0">
                    <a:pos x="1478" y="1605"/>
                  </a:cxn>
                  <a:cxn ang="0">
                    <a:pos x="1507" y="1475"/>
                  </a:cxn>
                  <a:cxn ang="0">
                    <a:pos x="1540" y="1347"/>
                  </a:cxn>
                  <a:cxn ang="0">
                    <a:pos x="1579" y="1219"/>
                  </a:cxn>
                  <a:cxn ang="0">
                    <a:pos x="1623" y="1096"/>
                  </a:cxn>
                  <a:cxn ang="0">
                    <a:pos x="1601" y="969"/>
                  </a:cxn>
                  <a:cxn ang="0">
                    <a:pos x="1547" y="837"/>
                  </a:cxn>
                  <a:cxn ang="0">
                    <a:pos x="1499" y="703"/>
                  </a:cxn>
                  <a:cxn ang="0">
                    <a:pos x="1457" y="568"/>
                  </a:cxn>
                  <a:cxn ang="0">
                    <a:pos x="1420" y="432"/>
                  </a:cxn>
                  <a:cxn ang="0">
                    <a:pos x="1337" y="381"/>
                  </a:cxn>
                  <a:cxn ang="0">
                    <a:pos x="1160" y="509"/>
                  </a:cxn>
                  <a:cxn ang="0">
                    <a:pos x="990" y="648"/>
                  </a:cxn>
                  <a:cxn ang="0">
                    <a:pos x="830" y="797"/>
                  </a:cxn>
                  <a:cxn ang="0">
                    <a:pos x="680" y="957"/>
                  </a:cxn>
                  <a:cxn ang="0">
                    <a:pos x="541" y="1126"/>
                  </a:cxn>
                  <a:cxn ang="0">
                    <a:pos x="519" y="916"/>
                  </a:cxn>
                  <a:cxn ang="0">
                    <a:pos x="510" y="706"/>
                  </a:cxn>
                  <a:cxn ang="0">
                    <a:pos x="514" y="493"/>
                  </a:cxn>
                  <a:cxn ang="0">
                    <a:pos x="531" y="281"/>
                  </a:cxn>
                  <a:cxn ang="0">
                    <a:pos x="562" y="70"/>
                  </a:cxn>
                </a:cxnLst>
                <a:rect l="0" t="0" r="r" b="b"/>
                <a:pathLst>
                  <a:path w="1639" h="2233">
                    <a:moveTo>
                      <a:pt x="575" y="0"/>
                    </a:moveTo>
                    <a:lnTo>
                      <a:pt x="528" y="71"/>
                    </a:lnTo>
                    <a:lnTo>
                      <a:pt x="484" y="144"/>
                    </a:lnTo>
                    <a:lnTo>
                      <a:pt x="462" y="181"/>
                    </a:lnTo>
                    <a:lnTo>
                      <a:pt x="441" y="218"/>
                    </a:lnTo>
                    <a:lnTo>
                      <a:pt x="420" y="255"/>
                    </a:lnTo>
                    <a:lnTo>
                      <a:pt x="400" y="293"/>
                    </a:lnTo>
                    <a:lnTo>
                      <a:pt x="379" y="332"/>
                    </a:lnTo>
                    <a:lnTo>
                      <a:pt x="360" y="370"/>
                    </a:lnTo>
                    <a:lnTo>
                      <a:pt x="341" y="409"/>
                    </a:lnTo>
                    <a:lnTo>
                      <a:pt x="322" y="449"/>
                    </a:lnTo>
                    <a:lnTo>
                      <a:pt x="305" y="488"/>
                    </a:lnTo>
                    <a:lnTo>
                      <a:pt x="286" y="527"/>
                    </a:lnTo>
                    <a:lnTo>
                      <a:pt x="269" y="567"/>
                    </a:lnTo>
                    <a:lnTo>
                      <a:pt x="253" y="608"/>
                    </a:lnTo>
                    <a:lnTo>
                      <a:pt x="284" y="674"/>
                    </a:lnTo>
                    <a:lnTo>
                      <a:pt x="317" y="740"/>
                    </a:lnTo>
                    <a:lnTo>
                      <a:pt x="351" y="806"/>
                    </a:lnTo>
                    <a:lnTo>
                      <a:pt x="387" y="871"/>
                    </a:lnTo>
                    <a:lnTo>
                      <a:pt x="423" y="936"/>
                    </a:lnTo>
                    <a:lnTo>
                      <a:pt x="461" y="999"/>
                    </a:lnTo>
                    <a:lnTo>
                      <a:pt x="501" y="1063"/>
                    </a:lnTo>
                    <a:lnTo>
                      <a:pt x="541" y="1126"/>
                    </a:lnTo>
                    <a:lnTo>
                      <a:pt x="475" y="1160"/>
                    </a:lnTo>
                    <a:lnTo>
                      <a:pt x="409" y="1195"/>
                    </a:lnTo>
                    <a:lnTo>
                      <a:pt x="344" y="1231"/>
                    </a:lnTo>
                    <a:lnTo>
                      <a:pt x="280" y="1269"/>
                    </a:lnTo>
                    <a:lnTo>
                      <a:pt x="217" y="1307"/>
                    </a:lnTo>
                    <a:lnTo>
                      <a:pt x="154" y="1347"/>
                    </a:lnTo>
                    <a:lnTo>
                      <a:pt x="93" y="1388"/>
                    </a:lnTo>
                    <a:lnTo>
                      <a:pt x="32" y="1429"/>
                    </a:lnTo>
                    <a:lnTo>
                      <a:pt x="27" y="1472"/>
                    </a:lnTo>
                    <a:lnTo>
                      <a:pt x="22" y="1516"/>
                    </a:lnTo>
                    <a:lnTo>
                      <a:pt x="17" y="1559"/>
                    </a:lnTo>
                    <a:lnTo>
                      <a:pt x="13" y="1603"/>
                    </a:lnTo>
                    <a:lnTo>
                      <a:pt x="10" y="1646"/>
                    </a:lnTo>
                    <a:lnTo>
                      <a:pt x="6" y="1689"/>
                    </a:lnTo>
                    <a:lnTo>
                      <a:pt x="4" y="1732"/>
                    </a:lnTo>
                    <a:lnTo>
                      <a:pt x="2" y="1775"/>
                    </a:lnTo>
                    <a:lnTo>
                      <a:pt x="1" y="1819"/>
                    </a:lnTo>
                    <a:lnTo>
                      <a:pt x="0" y="1862"/>
                    </a:lnTo>
                    <a:lnTo>
                      <a:pt x="0" y="1904"/>
                    </a:lnTo>
                    <a:lnTo>
                      <a:pt x="0" y="1947"/>
                    </a:lnTo>
                    <a:lnTo>
                      <a:pt x="3" y="2032"/>
                    </a:lnTo>
                    <a:lnTo>
                      <a:pt x="8" y="2118"/>
                    </a:lnTo>
                    <a:lnTo>
                      <a:pt x="31" y="2050"/>
                    </a:lnTo>
                    <a:lnTo>
                      <a:pt x="56" y="1983"/>
                    </a:lnTo>
                    <a:lnTo>
                      <a:pt x="82" y="1917"/>
                    </a:lnTo>
                    <a:lnTo>
                      <a:pt x="110" y="1852"/>
                    </a:lnTo>
                    <a:lnTo>
                      <a:pt x="139" y="1786"/>
                    </a:lnTo>
                    <a:lnTo>
                      <a:pt x="170" y="1722"/>
                    </a:lnTo>
                    <a:lnTo>
                      <a:pt x="202" y="1659"/>
                    </a:lnTo>
                    <a:lnTo>
                      <a:pt x="234" y="1597"/>
                    </a:lnTo>
                    <a:lnTo>
                      <a:pt x="269" y="1535"/>
                    </a:lnTo>
                    <a:lnTo>
                      <a:pt x="303" y="1474"/>
                    </a:lnTo>
                    <a:lnTo>
                      <a:pt x="340" y="1414"/>
                    </a:lnTo>
                    <a:lnTo>
                      <a:pt x="378" y="1354"/>
                    </a:lnTo>
                    <a:lnTo>
                      <a:pt x="417" y="1296"/>
                    </a:lnTo>
                    <a:lnTo>
                      <a:pt x="458" y="1238"/>
                    </a:lnTo>
                    <a:lnTo>
                      <a:pt x="499" y="1182"/>
                    </a:lnTo>
                    <a:lnTo>
                      <a:pt x="541" y="1126"/>
                    </a:lnTo>
                    <a:lnTo>
                      <a:pt x="552" y="1198"/>
                    </a:lnTo>
                    <a:lnTo>
                      <a:pt x="564" y="1269"/>
                    </a:lnTo>
                    <a:lnTo>
                      <a:pt x="578" y="1341"/>
                    </a:lnTo>
                    <a:lnTo>
                      <a:pt x="593" y="1413"/>
                    </a:lnTo>
                    <a:lnTo>
                      <a:pt x="610" y="1484"/>
                    </a:lnTo>
                    <a:lnTo>
                      <a:pt x="627" y="1554"/>
                    </a:lnTo>
                    <a:lnTo>
                      <a:pt x="648" y="1624"/>
                    </a:lnTo>
                    <a:lnTo>
                      <a:pt x="668" y="1693"/>
                    </a:lnTo>
                    <a:lnTo>
                      <a:pt x="691" y="1763"/>
                    </a:lnTo>
                    <a:lnTo>
                      <a:pt x="716" y="1831"/>
                    </a:lnTo>
                    <a:lnTo>
                      <a:pt x="741" y="1901"/>
                    </a:lnTo>
                    <a:lnTo>
                      <a:pt x="768" y="1968"/>
                    </a:lnTo>
                    <a:lnTo>
                      <a:pt x="797" y="2036"/>
                    </a:lnTo>
                    <a:lnTo>
                      <a:pt x="827" y="2101"/>
                    </a:lnTo>
                    <a:lnTo>
                      <a:pt x="859" y="2168"/>
                    </a:lnTo>
                    <a:lnTo>
                      <a:pt x="891" y="2233"/>
                    </a:lnTo>
                    <a:lnTo>
                      <a:pt x="923" y="2199"/>
                    </a:lnTo>
                    <a:lnTo>
                      <a:pt x="955" y="2165"/>
                    </a:lnTo>
                    <a:lnTo>
                      <a:pt x="988" y="2131"/>
                    </a:lnTo>
                    <a:lnTo>
                      <a:pt x="1022" y="2098"/>
                    </a:lnTo>
                    <a:lnTo>
                      <a:pt x="1055" y="2065"/>
                    </a:lnTo>
                    <a:lnTo>
                      <a:pt x="1090" y="2032"/>
                    </a:lnTo>
                    <a:lnTo>
                      <a:pt x="1124" y="2001"/>
                    </a:lnTo>
                    <a:lnTo>
                      <a:pt x="1160" y="1969"/>
                    </a:lnTo>
                    <a:lnTo>
                      <a:pt x="1196" y="1938"/>
                    </a:lnTo>
                    <a:lnTo>
                      <a:pt x="1231" y="1907"/>
                    </a:lnTo>
                    <a:lnTo>
                      <a:pt x="1268" y="1878"/>
                    </a:lnTo>
                    <a:lnTo>
                      <a:pt x="1305" y="1848"/>
                    </a:lnTo>
                    <a:lnTo>
                      <a:pt x="1342" y="1819"/>
                    </a:lnTo>
                    <a:lnTo>
                      <a:pt x="1380" y="1790"/>
                    </a:lnTo>
                    <a:lnTo>
                      <a:pt x="1419" y="1762"/>
                    </a:lnTo>
                    <a:lnTo>
                      <a:pt x="1458" y="1734"/>
                    </a:lnTo>
                    <a:lnTo>
                      <a:pt x="1464" y="1691"/>
                    </a:lnTo>
                    <a:lnTo>
                      <a:pt x="1471" y="1648"/>
                    </a:lnTo>
                    <a:lnTo>
                      <a:pt x="1478" y="1605"/>
                    </a:lnTo>
                    <a:lnTo>
                      <a:pt x="1487" y="1562"/>
                    </a:lnTo>
                    <a:lnTo>
                      <a:pt x="1497" y="1518"/>
                    </a:lnTo>
                    <a:lnTo>
                      <a:pt x="1507" y="1475"/>
                    </a:lnTo>
                    <a:lnTo>
                      <a:pt x="1516" y="1432"/>
                    </a:lnTo>
                    <a:lnTo>
                      <a:pt x="1528" y="1390"/>
                    </a:lnTo>
                    <a:lnTo>
                      <a:pt x="1540" y="1347"/>
                    </a:lnTo>
                    <a:lnTo>
                      <a:pt x="1552" y="1304"/>
                    </a:lnTo>
                    <a:lnTo>
                      <a:pt x="1565" y="1262"/>
                    </a:lnTo>
                    <a:lnTo>
                      <a:pt x="1579" y="1219"/>
                    </a:lnTo>
                    <a:lnTo>
                      <a:pt x="1593" y="1178"/>
                    </a:lnTo>
                    <a:lnTo>
                      <a:pt x="1608" y="1137"/>
                    </a:lnTo>
                    <a:lnTo>
                      <a:pt x="1623" y="1096"/>
                    </a:lnTo>
                    <a:lnTo>
                      <a:pt x="1639" y="1055"/>
                    </a:lnTo>
                    <a:lnTo>
                      <a:pt x="1620" y="1012"/>
                    </a:lnTo>
                    <a:lnTo>
                      <a:pt x="1601" y="969"/>
                    </a:lnTo>
                    <a:lnTo>
                      <a:pt x="1582" y="925"/>
                    </a:lnTo>
                    <a:lnTo>
                      <a:pt x="1564" y="882"/>
                    </a:lnTo>
                    <a:lnTo>
                      <a:pt x="1547" y="837"/>
                    </a:lnTo>
                    <a:lnTo>
                      <a:pt x="1530" y="793"/>
                    </a:lnTo>
                    <a:lnTo>
                      <a:pt x="1514" y="748"/>
                    </a:lnTo>
                    <a:lnTo>
                      <a:pt x="1499" y="703"/>
                    </a:lnTo>
                    <a:lnTo>
                      <a:pt x="1484" y="658"/>
                    </a:lnTo>
                    <a:lnTo>
                      <a:pt x="1470" y="614"/>
                    </a:lnTo>
                    <a:lnTo>
                      <a:pt x="1457" y="568"/>
                    </a:lnTo>
                    <a:lnTo>
                      <a:pt x="1444" y="523"/>
                    </a:lnTo>
                    <a:lnTo>
                      <a:pt x="1431" y="478"/>
                    </a:lnTo>
                    <a:lnTo>
                      <a:pt x="1420" y="432"/>
                    </a:lnTo>
                    <a:lnTo>
                      <a:pt x="1408" y="386"/>
                    </a:lnTo>
                    <a:lnTo>
                      <a:pt x="1399" y="341"/>
                    </a:lnTo>
                    <a:lnTo>
                      <a:pt x="1337" y="381"/>
                    </a:lnTo>
                    <a:lnTo>
                      <a:pt x="1278" y="422"/>
                    </a:lnTo>
                    <a:lnTo>
                      <a:pt x="1218" y="465"/>
                    </a:lnTo>
                    <a:lnTo>
                      <a:pt x="1160" y="509"/>
                    </a:lnTo>
                    <a:lnTo>
                      <a:pt x="1103" y="554"/>
                    </a:lnTo>
                    <a:lnTo>
                      <a:pt x="1045" y="601"/>
                    </a:lnTo>
                    <a:lnTo>
                      <a:pt x="990" y="648"/>
                    </a:lnTo>
                    <a:lnTo>
                      <a:pt x="936" y="697"/>
                    </a:lnTo>
                    <a:lnTo>
                      <a:pt x="883" y="747"/>
                    </a:lnTo>
                    <a:lnTo>
                      <a:pt x="830" y="797"/>
                    </a:lnTo>
                    <a:lnTo>
                      <a:pt x="780" y="849"/>
                    </a:lnTo>
                    <a:lnTo>
                      <a:pt x="730" y="902"/>
                    </a:lnTo>
                    <a:lnTo>
                      <a:pt x="680" y="957"/>
                    </a:lnTo>
                    <a:lnTo>
                      <a:pt x="633" y="1012"/>
                    </a:lnTo>
                    <a:lnTo>
                      <a:pt x="586" y="1068"/>
                    </a:lnTo>
                    <a:lnTo>
                      <a:pt x="541" y="1126"/>
                    </a:lnTo>
                    <a:lnTo>
                      <a:pt x="532" y="1055"/>
                    </a:lnTo>
                    <a:lnTo>
                      <a:pt x="525" y="986"/>
                    </a:lnTo>
                    <a:lnTo>
                      <a:pt x="519" y="916"/>
                    </a:lnTo>
                    <a:lnTo>
                      <a:pt x="515" y="846"/>
                    </a:lnTo>
                    <a:lnTo>
                      <a:pt x="512" y="776"/>
                    </a:lnTo>
                    <a:lnTo>
                      <a:pt x="510" y="706"/>
                    </a:lnTo>
                    <a:lnTo>
                      <a:pt x="510" y="634"/>
                    </a:lnTo>
                    <a:lnTo>
                      <a:pt x="511" y="564"/>
                    </a:lnTo>
                    <a:lnTo>
                      <a:pt x="514" y="493"/>
                    </a:lnTo>
                    <a:lnTo>
                      <a:pt x="518" y="423"/>
                    </a:lnTo>
                    <a:lnTo>
                      <a:pt x="524" y="352"/>
                    </a:lnTo>
                    <a:lnTo>
                      <a:pt x="531" y="281"/>
                    </a:lnTo>
                    <a:lnTo>
                      <a:pt x="540" y="211"/>
                    </a:lnTo>
                    <a:lnTo>
                      <a:pt x="550" y="140"/>
                    </a:lnTo>
                    <a:lnTo>
                      <a:pt x="562" y="70"/>
                    </a:lnTo>
                    <a:lnTo>
                      <a:pt x="575" y="0"/>
                    </a:lnTo>
                    <a:close/>
                  </a:path>
                </a:pathLst>
              </a:custGeom>
              <a:solidFill>
                <a:srgbClr val="0F4877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25" name="Freeform 53"/>
              <p:cNvSpPr>
                <a:spLocks/>
              </p:cNvSpPr>
              <p:nvPr userDrawn="1"/>
            </p:nvSpPr>
            <p:spPr bwMode="auto">
              <a:xfrm>
                <a:off x="2647" y="2578"/>
                <a:ext cx="511" cy="618"/>
              </a:xfrm>
              <a:custGeom>
                <a:avLst/>
                <a:gdLst/>
                <a:ahLst/>
                <a:cxnLst>
                  <a:cxn ang="0">
                    <a:pos x="805" y="96"/>
                  </a:cxn>
                  <a:cxn ang="0">
                    <a:pos x="658" y="251"/>
                  </a:cxn>
                  <a:cxn ang="0">
                    <a:pos x="521" y="418"/>
                  </a:cxn>
                  <a:cxn ang="0">
                    <a:pos x="557" y="597"/>
                  </a:cxn>
                  <a:cxn ang="0">
                    <a:pos x="604" y="775"/>
                  </a:cxn>
                  <a:cxn ang="0">
                    <a:pos x="580" y="907"/>
                  </a:cxn>
                  <a:cxn ang="0">
                    <a:pos x="401" y="952"/>
                  </a:cxn>
                  <a:cxn ang="0">
                    <a:pos x="226" y="1008"/>
                  </a:cxn>
                  <a:cxn ang="0">
                    <a:pos x="116" y="1162"/>
                  </a:cxn>
                  <a:cxn ang="0">
                    <a:pos x="50" y="1367"/>
                  </a:cxn>
                  <a:cxn ang="0">
                    <a:pos x="0" y="1574"/>
                  </a:cxn>
                  <a:cxn ang="0">
                    <a:pos x="104" y="1430"/>
                  </a:cxn>
                  <a:cxn ang="0">
                    <a:pos x="215" y="1293"/>
                  </a:cxn>
                  <a:cxn ang="0">
                    <a:pos x="335" y="1163"/>
                  </a:cxn>
                  <a:cxn ang="0">
                    <a:pos x="461" y="1042"/>
                  </a:cxn>
                  <a:cxn ang="0">
                    <a:pos x="594" y="930"/>
                  </a:cxn>
                  <a:cxn ang="0">
                    <a:pos x="628" y="1014"/>
                  </a:cxn>
                  <a:cxn ang="0">
                    <a:pos x="619" y="1195"/>
                  </a:cxn>
                  <a:cxn ang="0">
                    <a:pos x="621" y="1376"/>
                  </a:cxn>
                  <a:cxn ang="0">
                    <a:pos x="634" y="1557"/>
                  </a:cxn>
                  <a:cxn ang="0">
                    <a:pos x="660" y="1736"/>
                  </a:cxn>
                  <a:cxn ang="0">
                    <a:pos x="749" y="1814"/>
                  </a:cxn>
                  <a:cxn ang="0">
                    <a:pos x="885" y="1737"/>
                  </a:cxn>
                  <a:cxn ang="0">
                    <a:pos x="989" y="1684"/>
                  </a:cxn>
                  <a:cxn ang="0">
                    <a:pos x="1096" y="1636"/>
                  </a:cxn>
                  <a:cxn ang="0">
                    <a:pos x="1207" y="1592"/>
                  </a:cxn>
                  <a:cxn ang="0">
                    <a:pos x="1272" y="1512"/>
                  </a:cxn>
                  <a:cxn ang="0">
                    <a:pos x="1321" y="1413"/>
                  </a:cxn>
                  <a:cxn ang="0">
                    <a:pos x="1374" y="1316"/>
                  </a:cxn>
                  <a:cxn ang="0">
                    <a:pos x="1431" y="1222"/>
                  </a:cxn>
                  <a:cxn ang="0">
                    <a:pos x="1492" y="1132"/>
                  </a:cxn>
                  <a:cxn ang="0">
                    <a:pos x="1528" y="1035"/>
                  </a:cxn>
                  <a:cxn ang="0">
                    <a:pos x="1511" y="918"/>
                  </a:cxn>
                  <a:cxn ang="0">
                    <a:pos x="1500" y="800"/>
                  </a:cxn>
                  <a:cxn ang="0">
                    <a:pos x="1493" y="684"/>
                  </a:cxn>
                  <a:cxn ang="0">
                    <a:pos x="1492" y="527"/>
                  </a:cxn>
                  <a:cxn ang="0">
                    <a:pos x="1380" y="489"/>
                  </a:cxn>
                  <a:cxn ang="0">
                    <a:pos x="1212" y="557"/>
                  </a:cxn>
                  <a:cxn ang="0">
                    <a:pos x="1048" y="635"/>
                  </a:cxn>
                  <a:cxn ang="0">
                    <a:pos x="890" y="725"/>
                  </a:cxn>
                  <a:cxn ang="0">
                    <a:pos x="739" y="823"/>
                  </a:cxn>
                  <a:cxn ang="0">
                    <a:pos x="648" y="836"/>
                  </a:cxn>
                  <a:cxn ang="0">
                    <a:pos x="679" y="664"/>
                  </a:cxn>
                  <a:cxn ang="0">
                    <a:pos x="721" y="495"/>
                  </a:cxn>
                  <a:cxn ang="0">
                    <a:pos x="772" y="326"/>
                  </a:cxn>
                  <a:cxn ang="0">
                    <a:pos x="836" y="162"/>
                  </a:cxn>
                  <a:cxn ang="0">
                    <a:pos x="908" y="0"/>
                  </a:cxn>
                </a:cxnLst>
                <a:rect l="0" t="0" r="r" b="b"/>
                <a:pathLst>
                  <a:path w="1535" h="1855">
                    <a:moveTo>
                      <a:pt x="908" y="0"/>
                    </a:moveTo>
                    <a:lnTo>
                      <a:pt x="857" y="48"/>
                    </a:lnTo>
                    <a:lnTo>
                      <a:pt x="805" y="96"/>
                    </a:lnTo>
                    <a:lnTo>
                      <a:pt x="755" y="147"/>
                    </a:lnTo>
                    <a:lnTo>
                      <a:pt x="705" y="198"/>
                    </a:lnTo>
                    <a:lnTo>
                      <a:pt x="658" y="251"/>
                    </a:lnTo>
                    <a:lnTo>
                      <a:pt x="610" y="306"/>
                    </a:lnTo>
                    <a:lnTo>
                      <a:pt x="565" y="361"/>
                    </a:lnTo>
                    <a:lnTo>
                      <a:pt x="521" y="418"/>
                    </a:lnTo>
                    <a:lnTo>
                      <a:pt x="532" y="479"/>
                    </a:lnTo>
                    <a:lnTo>
                      <a:pt x="543" y="538"/>
                    </a:lnTo>
                    <a:lnTo>
                      <a:pt x="557" y="597"/>
                    </a:lnTo>
                    <a:lnTo>
                      <a:pt x="571" y="658"/>
                    </a:lnTo>
                    <a:lnTo>
                      <a:pt x="588" y="717"/>
                    </a:lnTo>
                    <a:lnTo>
                      <a:pt x="604" y="775"/>
                    </a:lnTo>
                    <a:lnTo>
                      <a:pt x="621" y="835"/>
                    </a:lnTo>
                    <a:lnTo>
                      <a:pt x="641" y="894"/>
                    </a:lnTo>
                    <a:lnTo>
                      <a:pt x="580" y="907"/>
                    </a:lnTo>
                    <a:lnTo>
                      <a:pt x="520" y="921"/>
                    </a:lnTo>
                    <a:lnTo>
                      <a:pt x="460" y="936"/>
                    </a:lnTo>
                    <a:lnTo>
                      <a:pt x="401" y="952"/>
                    </a:lnTo>
                    <a:lnTo>
                      <a:pt x="343" y="970"/>
                    </a:lnTo>
                    <a:lnTo>
                      <a:pt x="284" y="988"/>
                    </a:lnTo>
                    <a:lnTo>
                      <a:pt x="226" y="1008"/>
                    </a:lnTo>
                    <a:lnTo>
                      <a:pt x="169" y="1028"/>
                    </a:lnTo>
                    <a:lnTo>
                      <a:pt x="142" y="1095"/>
                    </a:lnTo>
                    <a:lnTo>
                      <a:pt x="116" y="1162"/>
                    </a:lnTo>
                    <a:lnTo>
                      <a:pt x="92" y="1230"/>
                    </a:lnTo>
                    <a:lnTo>
                      <a:pt x="70" y="1298"/>
                    </a:lnTo>
                    <a:lnTo>
                      <a:pt x="50" y="1367"/>
                    </a:lnTo>
                    <a:lnTo>
                      <a:pt x="31" y="1436"/>
                    </a:lnTo>
                    <a:lnTo>
                      <a:pt x="15" y="1505"/>
                    </a:lnTo>
                    <a:lnTo>
                      <a:pt x="0" y="1574"/>
                    </a:lnTo>
                    <a:lnTo>
                      <a:pt x="34" y="1525"/>
                    </a:lnTo>
                    <a:lnTo>
                      <a:pt x="68" y="1477"/>
                    </a:lnTo>
                    <a:lnTo>
                      <a:pt x="104" y="1430"/>
                    </a:lnTo>
                    <a:lnTo>
                      <a:pt x="141" y="1383"/>
                    </a:lnTo>
                    <a:lnTo>
                      <a:pt x="177" y="1337"/>
                    </a:lnTo>
                    <a:lnTo>
                      <a:pt x="215" y="1293"/>
                    </a:lnTo>
                    <a:lnTo>
                      <a:pt x="254" y="1248"/>
                    </a:lnTo>
                    <a:lnTo>
                      <a:pt x="294" y="1205"/>
                    </a:lnTo>
                    <a:lnTo>
                      <a:pt x="335" y="1163"/>
                    </a:lnTo>
                    <a:lnTo>
                      <a:pt x="376" y="1122"/>
                    </a:lnTo>
                    <a:lnTo>
                      <a:pt x="418" y="1082"/>
                    </a:lnTo>
                    <a:lnTo>
                      <a:pt x="461" y="1042"/>
                    </a:lnTo>
                    <a:lnTo>
                      <a:pt x="505" y="1003"/>
                    </a:lnTo>
                    <a:lnTo>
                      <a:pt x="550" y="967"/>
                    </a:lnTo>
                    <a:lnTo>
                      <a:pt x="594" y="930"/>
                    </a:lnTo>
                    <a:lnTo>
                      <a:pt x="641" y="894"/>
                    </a:lnTo>
                    <a:lnTo>
                      <a:pt x="634" y="954"/>
                    </a:lnTo>
                    <a:lnTo>
                      <a:pt x="628" y="1014"/>
                    </a:lnTo>
                    <a:lnTo>
                      <a:pt x="623" y="1074"/>
                    </a:lnTo>
                    <a:lnTo>
                      <a:pt x="620" y="1135"/>
                    </a:lnTo>
                    <a:lnTo>
                      <a:pt x="619" y="1195"/>
                    </a:lnTo>
                    <a:lnTo>
                      <a:pt x="618" y="1255"/>
                    </a:lnTo>
                    <a:lnTo>
                      <a:pt x="619" y="1315"/>
                    </a:lnTo>
                    <a:lnTo>
                      <a:pt x="621" y="1376"/>
                    </a:lnTo>
                    <a:lnTo>
                      <a:pt x="624" y="1436"/>
                    </a:lnTo>
                    <a:lnTo>
                      <a:pt x="629" y="1497"/>
                    </a:lnTo>
                    <a:lnTo>
                      <a:pt x="634" y="1557"/>
                    </a:lnTo>
                    <a:lnTo>
                      <a:pt x="642" y="1616"/>
                    </a:lnTo>
                    <a:lnTo>
                      <a:pt x="650" y="1677"/>
                    </a:lnTo>
                    <a:lnTo>
                      <a:pt x="660" y="1736"/>
                    </a:lnTo>
                    <a:lnTo>
                      <a:pt x="671" y="1796"/>
                    </a:lnTo>
                    <a:lnTo>
                      <a:pt x="683" y="1855"/>
                    </a:lnTo>
                    <a:lnTo>
                      <a:pt x="749" y="1814"/>
                    </a:lnTo>
                    <a:lnTo>
                      <a:pt x="817" y="1775"/>
                    </a:lnTo>
                    <a:lnTo>
                      <a:pt x="850" y="1756"/>
                    </a:lnTo>
                    <a:lnTo>
                      <a:pt x="885" y="1737"/>
                    </a:lnTo>
                    <a:lnTo>
                      <a:pt x="919" y="1719"/>
                    </a:lnTo>
                    <a:lnTo>
                      <a:pt x="954" y="1702"/>
                    </a:lnTo>
                    <a:lnTo>
                      <a:pt x="989" y="1684"/>
                    </a:lnTo>
                    <a:lnTo>
                      <a:pt x="1025" y="1668"/>
                    </a:lnTo>
                    <a:lnTo>
                      <a:pt x="1061" y="1652"/>
                    </a:lnTo>
                    <a:lnTo>
                      <a:pt x="1096" y="1636"/>
                    </a:lnTo>
                    <a:lnTo>
                      <a:pt x="1133" y="1621"/>
                    </a:lnTo>
                    <a:lnTo>
                      <a:pt x="1170" y="1606"/>
                    </a:lnTo>
                    <a:lnTo>
                      <a:pt x="1207" y="1592"/>
                    </a:lnTo>
                    <a:lnTo>
                      <a:pt x="1243" y="1578"/>
                    </a:lnTo>
                    <a:lnTo>
                      <a:pt x="1257" y="1545"/>
                    </a:lnTo>
                    <a:lnTo>
                      <a:pt x="1272" y="1512"/>
                    </a:lnTo>
                    <a:lnTo>
                      <a:pt x="1288" y="1479"/>
                    </a:lnTo>
                    <a:lnTo>
                      <a:pt x="1304" y="1446"/>
                    </a:lnTo>
                    <a:lnTo>
                      <a:pt x="1321" y="1413"/>
                    </a:lnTo>
                    <a:lnTo>
                      <a:pt x="1337" y="1381"/>
                    </a:lnTo>
                    <a:lnTo>
                      <a:pt x="1356" y="1349"/>
                    </a:lnTo>
                    <a:lnTo>
                      <a:pt x="1374" y="1316"/>
                    </a:lnTo>
                    <a:lnTo>
                      <a:pt x="1392" y="1285"/>
                    </a:lnTo>
                    <a:lnTo>
                      <a:pt x="1412" y="1254"/>
                    </a:lnTo>
                    <a:lnTo>
                      <a:pt x="1431" y="1222"/>
                    </a:lnTo>
                    <a:lnTo>
                      <a:pt x="1451" y="1192"/>
                    </a:lnTo>
                    <a:lnTo>
                      <a:pt x="1471" y="1162"/>
                    </a:lnTo>
                    <a:lnTo>
                      <a:pt x="1492" y="1132"/>
                    </a:lnTo>
                    <a:lnTo>
                      <a:pt x="1513" y="1103"/>
                    </a:lnTo>
                    <a:lnTo>
                      <a:pt x="1535" y="1073"/>
                    </a:lnTo>
                    <a:lnTo>
                      <a:pt x="1528" y="1035"/>
                    </a:lnTo>
                    <a:lnTo>
                      <a:pt x="1522" y="996"/>
                    </a:lnTo>
                    <a:lnTo>
                      <a:pt x="1516" y="957"/>
                    </a:lnTo>
                    <a:lnTo>
                      <a:pt x="1511" y="918"/>
                    </a:lnTo>
                    <a:lnTo>
                      <a:pt x="1507" y="879"/>
                    </a:lnTo>
                    <a:lnTo>
                      <a:pt x="1504" y="840"/>
                    </a:lnTo>
                    <a:lnTo>
                      <a:pt x="1500" y="800"/>
                    </a:lnTo>
                    <a:lnTo>
                      <a:pt x="1497" y="761"/>
                    </a:lnTo>
                    <a:lnTo>
                      <a:pt x="1495" y="723"/>
                    </a:lnTo>
                    <a:lnTo>
                      <a:pt x="1493" y="684"/>
                    </a:lnTo>
                    <a:lnTo>
                      <a:pt x="1492" y="645"/>
                    </a:lnTo>
                    <a:lnTo>
                      <a:pt x="1492" y="606"/>
                    </a:lnTo>
                    <a:lnTo>
                      <a:pt x="1492" y="527"/>
                    </a:lnTo>
                    <a:lnTo>
                      <a:pt x="1495" y="449"/>
                    </a:lnTo>
                    <a:lnTo>
                      <a:pt x="1437" y="469"/>
                    </a:lnTo>
                    <a:lnTo>
                      <a:pt x="1380" y="489"/>
                    </a:lnTo>
                    <a:lnTo>
                      <a:pt x="1323" y="511"/>
                    </a:lnTo>
                    <a:lnTo>
                      <a:pt x="1267" y="534"/>
                    </a:lnTo>
                    <a:lnTo>
                      <a:pt x="1212" y="557"/>
                    </a:lnTo>
                    <a:lnTo>
                      <a:pt x="1157" y="582"/>
                    </a:lnTo>
                    <a:lnTo>
                      <a:pt x="1102" y="608"/>
                    </a:lnTo>
                    <a:lnTo>
                      <a:pt x="1048" y="635"/>
                    </a:lnTo>
                    <a:lnTo>
                      <a:pt x="995" y="664"/>
                    </a:lnTo>
                    <a:lnTo>
                      <a:pt x="942" y="693"/>
                    </a:lnTo>
                    <a:lnTo>
                      <a:pt x="890" y="725"/>
                    </a:lnTo>
                    <a:lnTo>
                      <a:pt x="839" y="756"/>
                    </a:lnTo>
                    <a:lnTo>
                      <a:pt x="789" y="788"/>
                    </a:lnTo>
                    <a:lnTo>
                      <a:pt x="739" y="823"/>
                    </a:lnTo>
                    <a:lnTo>
                      <a:pt x="689" y="858"/>
                    </a:lnTo>
                    <a:lnTo>
                      <a:pt x="641" y="894"/>
                    </a:lnTo>
                    <a:lnTo>
                      <a:pt x="648" y="836"/>
                    </a:lnTo>
                    <a:lnTo>
                      <a:pt x="658" y="779"/>
                    </a:lnTo>
                    <a:lnTo>
                      <a:pt x="668" y="721"/>
                    </a:lnTo>
                    <a:lnTo>
                      <a:pt x="679" y="664"/>
                    </a:lnTo>
                    <a:lnTo>
                      <a:pt x="692" y="607"/>
                    </a:lnTo>
                    <a:lnTo>
                      <a:pt x="705" y="551"/>
                    </a:lnTo>
                    <a:lnTo>
                      <a:pt x="721" y="495"/>
                    </a:lnTo>
                    <a:lnTo>
                      <a:pt x="737" y="439"/>
                    </a:lnTo>
                    <a:lnTo>
                      <a:pt x="754" y="383"/>
                    </a:lnTo>
                    <a:lnTo>
                      <a:pt x="772" y="326"/>
                    </a:lnTo>
                    <a:lnTo>
                      <a:pt x="793" y="271"/>
                    </a:lnTo>
                    <a:lnTo>
                      <a:pt x="813" y="216"/>
                    </a:lnTo>
                    <a:lnTo>
                      <a:pt x="836" y="162"/>
                    </a:lnTo>
                    <a:lnTo>
                      <a:pt x="859" y="108"/>
                    </a:lnTo>
                    <a:lnTo>
                      <a:pt x="884" y="54"/>
                    </a:lnTo>
                    <a:lnTo>
                      <a:pt x="908" y="0"/>
                    </a:lnTo>
                    <a:close/>
                  </a:path>
                </a:pathLst>
              </a:custGeom>
              <a:solidFill>
                <a:srgbClr val="0F4877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26" name="Freeform 54"/>
              <p:cNvSpPr>
                <a:spLocks noEditPoints="1"/>
              </p:cNvSpPr>
              <p:nvPr userDrawn="1"/>
            </p:nvSpPr>
            <p:spPr bwMode="auto">
              <a:xfrm>
                <a:off x="3266" y="2466"/>
                <a:ext cx="478" cy="478"/>
              </a:xfrm>
              <a:custGeom>
                <a:avLst/>
                <a:gdLst/>
                <a:ahLst/>
                <a:cxnLst>
                  <a:cxn ang="0">
                    <a:pos x="432" y="653"/>
                  </a:cxn>
                  <a:cxn ang="0">
                    <a:pos x="341" y="656"/>
                  </a:cxn>
                  <a:cxn ang="0">
                    <a:pos x="250" y="662"/>
                  </a:cxn>
                  <a:cxn ang="0">
                    <a:pos x="145" y="808"/>
                  </a:cxn>
                  <a:cxn ang="0">
                    <a:pos x="54" y="959"/>
                  </a:cxn>
                  <a:cxn ang="0">
                    <a:pos x="36" y="1032"/>
                  </a:cxn>
                  <a:cxn ang="0">
                    <a:pos x="151" y="941"/>
                  </a:cxn>
                  <a:cxn ang="0">
                    <a:pos x="271" y="858"/>
                  </a:cxn>
                  <a:cxn ang="0">
                    <a:pos x="395" y="782"/>
                  </a:cxn>
                  <a:cxn ang="0">
                    <a:pos x="523" y="715"/>
                  </a:cxn>
                  <a:cxn ang="0">
                    <a:pos x="655" y="657"/>
                  </a:cxn>
                  <a:cxn ang="0">
                    <a:pos x="595" y="654"/>
                  </a:cxn>
                  <a:cxn ang="0">
                    <a:pos x="533" y="653"/>
                  </a:cxn>
                  <a:cxn ang="0">
                    <a:pos x="1063" y="0"/>
                  </a:cxn>
                  <a:cxn ang="0">
                    <a:pos x="909" y="84"/>
                  </a:cxn>
                  <a:cxn ang="0">
                    <a:pos x="759" y="180"/>
                  </a:cxn>
                  <a:cxn ang="0">
                    <a:pos x="658" y="301"/>
                  </a:cxn>
                  <a:cxn ang="0">
                    <a:pos x="653" y="453"/>
                  </a:cxn>
                  <a:cxn ang="0">
                    <a:pos x="654" y="605"/>
                  </a:cxn>
                  <a:cxn ang="0">
                    <a:pos x="657" y="656"/>
                  </a:cxn>
                  <a:cxn ang="0">
                    <a:pos x="657" y="657"/>
                  </a:cxn>
                  <a:cxn ang="0">
                    <a:pos x="656" y="657"/>
                  </a:cxn>
                  <a:cxn ang="0">
                    <a:pos x="604" y="797"/>
                  </a:cxn>
                  <a:cxn ang="0">
                    <a:pos x="561" y="941"/>
                  </a:cxn>
                  <a:cxn ang="0">
                    <a:pos x="528" y="1088"/>
                  </a:cxn>
                  <a:cxn ang="0">
                    <a:pos x="503" y="1236"/>
                  </a:cxn>
                  <a:cxn ang="0">
                    <a:pos x="488" y="1385"/>
                  </a:cxn>
                  <a:cxn ang="0">
                    <a:pos x="609" y="1400"/>
                  </a:cxn>
                  <a:cxn ang="0">
                    <a:pos x="799" y="1359"/>
                  </a:cxn>
                  <a:cxn ang="0">
                    <a:pos x="993" y="1333"/>
                  </a:cxn>
                  <a:cxn ang="0">
                    <a:pos x="1049" y="1264"/>
                  </a:cxn>
                  <a:cxn ang="0">
                    <a:pos x="1110" y="1196"/>
                  </a:cxn>
                  <a:cxn ang="0">
                    <a:pos x="1175" y="1131"/>
                  </a:cxn>
                  <a:cxn ang="0">
                    <a:pos x="1242" y="1069"/>
                  </a:cxn>
                  <a:cxn ang="0">
                    <a:pos x="1311" y="1011"/>
                  </a:cxn>
                  <a:cxn ang="0">
                    <a:pos x="1349" y="862"/>
                  </a:cxn>
                  <a:cxn ang="0">
                    <a:pos x="1384" y="671"/>
                  </a:cxn>
                  <a:cxn ang="0">
                    <a:pos x="1436" y="484"/>
                  </a:cxn>
                  <a:cxn ang="0">
                    <a:pos x="1286" y="496"/>
                  </a:cxn>
                  <a:cxn ang="0">
                    <a:pos x="1137" y="518"/>
                  </a:cxn>
                  <a:cxn ang="0">
                    <a:pos x="990" y="549"/>
                  </a:cxn>
                  <a:cxn ang="0">
                    <a:pos x="845" y="589"/>
                  </a:cxn>
                  <a:cxn ang="0">
                    <a:pos x="704" y="638"/>
                  </a:cxn>
                  <a:cxn ang="0">
                    <a:pos x="695" y="568"/>
                  </a:cxn>
                  <a:cxn ang="0">
                    <a:pos x="760" y="439"/>
                  </a:cxn>
                  <a:cxn ang="0">
                    <a:pos x="832" y="313"/>
                  </a:cxn>
                  <a:cxn ang="0">
                    <a:pos x="912" y="191"/>
                  </a:cxn>
                  <a:cxn ang="0">
                    <a:pos x="1001" y="74"/>
                  </a:cxn>
                </a:cxnLst>
                <a:rect l="0" t="0" r="r" b="b"/>
                <a:pathLst>
                  <a:path w="1436" h="1435">
                    <a:moveTo>
                      <a:pt x="493" y="653"/>
                    </a:moveTo>
                    <a:lnTo>
                      <a:pt x="463" y="653"/>
                    </a:lnTo>
                    <a:lnTo>
                      <a:pt x="432" y="653"/>
                    </a:lnTo>
                    <a:lnTo>
                      <a:pt x="401" y="654"/>
                    </a:lnTo>
                    <a:lnTo>
                      <a:pt x="371" y="655"/>
                    </a:lnTo>
                    <a:lnTo>
                      <a:pt x="341" y="656"/>
                    </a:lnTo>
                    <a:lnTo>
                      <a:pt x="311" y="658"/>
                    </a:lnTo>
                    <a:lnTo>
                      <a:pt x="280" y="660"/>
                    </a:lnTo>
                    <a:lnTo>
                      <a:pt x="250" y="662"/>
                    </a:lnTo>
                    <a:lnTo>
                      <a:pt x="215" y="711"/>
                    </a:lnTo>
                    <a:lnTo>
                      <a:pt x="179" y="760"/>
                    </a:lnTo>
                    <a:lnTo>
                      <a:pt x="145" y="808"/>
                    </a:lnTo>
                    <a:lnTo>
                      <a:pt x="114" y="858"/>
                    </a:lnTo>
                    <a:lnTo>
                      <a:pt x="83" y="909"/>
                    </a:lnTo>
                    <a:lnTo>
                      <a:pt x="54" y="959"/>
                    </a:lnTo>
                    <a:lnTo>
                      <a:pt x="26" y="1011"/>
                    </a:lnTo>
                    <a:lnTo>
                      <a:pt x="0" y="1063"/>
                    </a:lnTo>
                    <a:lnTo>
                      <a:pt x="36" y="1032"/>
                    </a:lnTo>
                    <a:lnTo>
                      <a:pt x="74" y="1000"/>
                    </a:lnTo>
                    <a:lnTo>
                      <a:pt x="112" y="970"/>
                    </a:lnTo>
                    <a:lnTo>
                      <a:pt x="151" y="941"/>
                    </a:lnTo>
                    <a:lnTo>
                      <a:pt x="191" y="912"/>
                    </a:lnTo>
                    <a:lnTo>
                      <a:pt x="231" y="885"/>
                    </a:lnTo>
                    <a:lnTo>
                      <a:pt x="271" y="858"/>
                    </a:lnTo>
                    <a:lnTo>
                      <a:pt x="312" y="832"/>
                    </a:lnTo>
                    <a:lnTo>
                      <a:pt x="354" y="807"/>
                    </a:lnTo>
                    <a:lnTo>
                      <a:pt x="395" y="782"/>
                    </a:lnTo>
                    <a:lnTo>
                      <a:pt x="438" y="760"/>
                    </a:lnTo>
                    <a:lnTo>
                      <a:pt x="480" y="737"/>
                    </a:lnTo>
                    <a:lnTo>
                      <a:pt x="523" y="715"/>
                    </a:lnTo>
                    <a:lnTo>
                      <a:pt x="568" y="695"/>
                    </a:lnTo>
                    <a:lnTo>
                      <a:pt x="611" y="675"/>
                    </a:lnTo>
                    <a:lnTo>
                      <a:pt x="655" y="657"/>
                    </a:lnTo>
                    <a:lnTo>
                      <a:pt x="636" y="656"/>
                    </a:lnTo>
                    <a:lnTo>
                      <a:pt x="615" y="655"/>
                    </a:lnTo>
                    <a:lnTo>
                      <a:pt x="595" y="654"/>
                    </a:lnTo>
                    <a:lnTo>
                      <a:pt x="574" y="654"/>
                    </a:lnTo>
                    <a:lnTo>
                      <a:pt x="554" y="653"/>
                    </a:lnTo>
                    <a:lnTo>
                      <a:pt x="533" y="653"/>
                    </a:lnTo>
                    <a:lnTo>
                      <a:pt x="514" y="653"/>
                    </a:lnTo>
                    <a:lnTo>
                      <a:pt x="493" y="653"/>
                    </a:lnTo>
                    <a:close/>
                    <a:moveTo>
                      <a:pt x="1063" y="0"/>
                    </a:moveTo>
                    <a:lnTo>
                      <a:pt x="1012" y="25"/>
                    </a:lnTo>
                    <a:lnTo>
                      <a:pt x="960" y="54"/>
                    </a:lnTo>
                    <a:lnTo>
                      <a:pt x="909" y="84"/>
                    </a:lnTo>
                    <a:lnTo>
                      <a:pt x="858" y="114"/>
                    </a:lnTo>
                    <a:lnTo>
                      <a:pt x="809" y="146"/>
                    </a:lnTo>
                    <a:lnTo>
                      <a:pt x="759" y="180"/>
                    </a:lnTo>
                    <a:lnTo>
                      <a:pt x="710" y="214"/>
                    </a:lnTo>
                    <a:lnTo>
                      <a:pt x="663" y="251"/>
                    </a:lnTo>
                    <a:lnTo>
                      <a:pt x="658" y="301"/>
                    </a:lnTo>
                    <a:lnTo>
                      <a:pt x="656" y="351"/>
                    </a:lnTo>
                    <a:lnTo>
                      <a:pt x="654" y="402"/>
                    </a:lnTo>
                    <a:lnTo>
                      <a:pt x="653" y="453"/>
                    </a:lnTo>
                    <a:lnTo>
                      <a:pt x="652" y="504"/>
                    </a:lnTo>
                    <a:lnTo>
                      <a:pt x="653" y="554"/>
                    </a:lnTo>
                    <a:lnTo>
                      <a:pt x="654" y="605"/>
                    </a:lnTo>
                    <a:lnTo>
                      <a:pt x="657" y="656"/>
                    </a:lnTo>
                    <a:lnTo>
                      <a:pt x="657" y="656"/>
                    </a:lnTo>
                    <a:lnTo>
                      <a:pt x="657" y="656"/>
                    </a:lnTo>
                    <a:lnTo>
                      <a:pt x="657" y="656"/>
                    </a:lnTo>
                    <a:lnTo>
                      <a:pt x="657" y="657"/>
                    </a:lnTo>
                    <a:lnTo>
                      <a:pt x="657" y="657"/>
                    </a:lnTo>
                    <a:lnTo>
                      <a:pt x="657" y="657"/>
                    </a:lnTo>
                    <a:lnTo>
                      <a:pt x="657" y="657"/>
                    </a:lnTo>
                    <a:lnTo>
                      <a:pt x="656" y="657"/>
                    </a:lnTo>
                    <a:lnTo>
                      <a:pt x="638" y="703"/>
                    </a:lnTo>
                    <a:lnTo>
                      <a:pt x="621" y="751"/>
                    </a:lnTo>
                    <a:lnTo>
                      <a:pt x="604" y="797"/>
                    </a:lnTo>
                    <a:lnTo>
                      <a:pt x="589" y="845"/>
                    </a:lnTo>
                    <a:lnTo>
                      <a:pt x="575" y="893"/>
                    </a:lnTo>
                    <a:lnTo>
                      <a:pt x="561" y="941"/>
                    </a:lnTo>
                    <a:lnTo>
                      <a:pt x="549" y="989"/>
                    </a:lnTo>
                    <a:lnTo>
                      <a:pt x="538" y="1038"/>
                    </a:lnTo>
                    <a:lnTo>
                      <a:pt x="528" y="1088"/>
                    </a:lnTo>
                    <a:lnTo>
                      <a:pt x="518" y="1136"/>
                    </a:lnTo>
                    <a:lnTo>
                      <a:pt x="511" y="1186"/>
                    </a:lnTo>
                    <a:lnTo>
                      <a:pt x="503" y="1236"/>
                    </a:lnTo>
                    <a:lnTo>
                      <a:pt x="496" y="1285"/>
                    </a:lnTo>
                    <a:lnTo>
                      <a:pt x="492" y="1335"/>
                    </a:lnTo>
                    <a:lnTo>
                      <a:pt x="488" y="1385"/>
                    </a:lnTo>
                    <a:lnTo>
                      <a:pt x="485" y="1435"/>
                    </a:lnTo>
                    <a:lnTo>
                      <a:pt x="546" y="1416"/>
                    </a:lnTo>
                    <a:lnTo>
                      <a:pt x="609" y="1400"/>
                    </a:lnTo>
                    <a:lnTo>
                      <a:pt x="671" y="1383"/>
                    </a:lnTo>
                    <a:lnTo>
                      <a:pt x="735" y="1371"/>
                    </a:lnTo>
                    <a:lnTo>
                      <a:pt x="799" y="1359"/>
                    </a:lnTo>
                    <a:lnTo>
                      <a:pt x="863" y="1348"/>
                    </a:lnTo>
                    <a:lnTo>
                      <a:pt x="927" y="1339"/>
                    </a:lnTo>
                    <a:lnTo>
                      <a:pt x="993" y="1333"/>
                    </a:lnTo>
                    <a:lnTo>
                      <a:pt x="1012" y="1310"/>
                    </a:lnTo>
                    <a:lnTo>
                      <a:pt x="1030" y="1286"/>
                    </a:lnTo>
                    <a:lnTo>
                      <a:pt x="1049" y="1264"/>
                    </a:lnTo>
                    <a:lnTo>
                      <a:pt x="1070" y="1241"/>
                    </a:lnTo>
                    <a:lnTo>
                      <a:pt x="1089" y="1218"/>
                    </a:lnTo>
                    <a:lnTo>
                      <a:pt x="1110" y="1196"/>
                    </a:lnTo>
                    <a:lnTo>
                      <a:pt x="1132" y="1174"/>
                    </a:lnTo>
                    <a:lnTo>
                      <a:pt x="1153" y="1152"/>
                    </a:lnTo>
                    <a:lnTo>
                      <a:pt x="1175" y="1131"/>
                    </a:lnTo>
                    <a:lnTo>
                      <a:pt x="1196" y="1109"/>
                    </a:lnTo>
                    <a:lnTo>
                      <a:pt x="1219" y="1089"/>
                    </a:lnTo>
                    <a:lnTo>
                      <a:pt x="1242" y="1069"/>
                    </a:lnTo>
                    <a:lnTo>
                      <a:pt x="1264" y="1049"/>
                    </a:lnTo>
                    <a:lnTo>
                      <a:pt x="1287" y="1029"/>
                    </a:lnTo>
                    <a:lnTo>
                      <a:pt x="1311" y="1011"/>
                    </a:lnTo>
                    <a:lnTo>
                      <a:pt x="1333" y="992"/>
                    </a:lnTo>
                    <a:lnTo>
                      <a:pt x="1340" y="927"/>
                    </a:lnTo>
                    <a:lnTo>
                      <a:pt x="1349" y="862"/>
                    </a:lnTo>
                    <a:lnTo>
                      <a:pt x="1359" y="798"/>
                    </a:lnTo>
                    <a:lnTo>
                      <a:pt x="1371" y="735"/>
                    </a:lnTo>
                    <a:lnTo>
                      <a:pt x="1384" y="671"/>
                    </a:lnTo>
                    <a:lnTo>
                      <a:pt x="1400" y="608"/>
                    </a:lnTo>
                    <a:lnTo>
                      <a:pt x="1417" y="546"/>
                    </a:lnTo>
                    <a:lnTo>
                      <a:pt x="1436" y="484"/>
                    </a:lnTo>
                    <a:lnTo>
                      <a:pt x="1385" y="488"/>
                    </a:lnTo>
                    <a:lnTo>
                      <a:pt x="1336" y="492"/>
                    </a:lnTo>
                    <a:lnTo>
                      <a:pt x="1286" y="496"/>
                    </a:lnTo>
                    <a:lnTo>
                      <a:pt x="1236" y="503"/>
                    </a:lnTo>
                    <a:lnTo>
                      <a:pt x="1187" y="510"/>
                    </a:lnTo>
                    <a:lnTo>
                      <a:pt x="1137" y="518"/>
                    </a:lnTo>
                    <a:lnTo>
                      <a:pt x="1088" y="527"/>
                    </a:lnTo>
                    <a:lnTo>
                      <a:pt x="1039" y="537"/>
                    </a:lnTo>
                    <a:lnTo>
                      <a:pt x="990" y="549"/>
                    </a:lnTo>
                    <a:lnTo>
                      <a:pt x="941" y="561"/>
                    </a:lnTo>
                    <a:lnTo>
                      <a:pt x="894" y="575"/>
                    </a:lnTo>
                    <a:lnTo>
                      <a:pt x="845" y="589"/>
                    </a:lnTo>
                    <a:lnTo>
                      <a:pt x="798" y="604"/>
                    </a:lnTo>
                    <a:lnTo>
                      <a:pt x="750" y="620"/>
                    </a:lnTo>
                    <a:lnTo>
                      <a:pt x="704" y="638"/>
                    </a:lnTo>
                    <a:lnTo>
                      <a:pt x="657" y="656"/>
                    </a:lnTo>
                    <a:lnTo>
                      <a:pt x="676" y="612"/>
                    </a:lnTo>
                    <a:lnTo>
                      <a:pt x="695" y="568"/>
                    </a:lnTo>
                    <a:lnTo>
                      <a:pt x="716" y="524"/>
                    </a:lnTo>
                    <a:lnTo>
                      <a:pt x="737" y="481"/>
                    </a:lnTo>
                    <a:lnTo>
                      <a:pt x="760" y="439"/>
                    </a:lnTo>
                    <a:lnTo>
                      <a:pt x="783" y="396"/>
                    </a:lnTo>
                    <a:lnTo>
                      <a:pt x="808" y="354"/>
                    </a:lnTo>
                    <a:lnTo>
                      <a:pt x="832" y="313"/>
                    </a:lnTo>
                    <a:lnTo>
                      <a:pt x="858" y="272"/>
                    </a:lnTo>
                    <a:lnTo>
                      <a:pt x="884" y="232"/>
                    </a:lnTo>
                    <a:lnTo>
                      <a:pt x="912" y="191"/>
                    </a:lnTo>
                    <a:lnTo>
                      <a:pt x="940" y="152"/>
                    </a:lnTo>
                    <a:lnTo>
                      <a:pt x="971" y="113"/>
                    </a:lnTo>
                    <a:lnTo>
                      <a:pt x="1001" y="74"/>
                    </a:lnTo>
                    <a:lnTo>
                      <a:pt x="1031" y="36"/>
                    </a:lnTo>
                    <a:lnTo>
                      <a:pt x="1063" y="0"/>
                    </a:lnTo>
                    <a:close/>
                  </a:path>
                </a:pathLst>
              </a:custGeom>
              <a:solidFill>
                <a:srgbClr val="0F4877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27" name="Freeform 55"/>
              <p:cNvSpPr>
                <a:spLocks/>
              </p:cNvSpPr>
              <p:nvPr userDrawn="1"/>
            </p:nvSpPr>
            <p:spPr bwMode="auto">
              <a:xfrm>
                <a:off x="1667" y="1933"/>
                <a:ext cx="745" cy="901"/>
              </a:xfrm>
              <a:custGeom>
                <a:avLst/>
                <a:gdLst/>
                <a:ahLst/>
                <a:cxnLst>
                  <a:cxn ang="0">
                    <a:pos x="1203" y="111"/>
                  </a:cxn>
                  <a:cxn ang="0">
                    <a:pos x="1028" y="288"/>
                  </a:cxn>
                  <a:cxn ang="0">
                    <a:pos x="862" y="477"/>
                  </a:cxn>
                  <a:cxn ang="0">
                    <a:pos x="707" y="678"/>
                  </a:cxn>
                  <a:cxn ang="0">
                    <a:pos x="563" y="890"/>
                  </a:cxn>
                  <a:cxn ang="0">
                    <a:pos x="431" y="1113"/>
                  </a:cxn>
                  <a:cxn ang="0">
                    <a:pos x="315" y="1343"/>
                  </a:cxn>
                  <a:cxn ang="0">
                    <a:pos x="213" y="1575"/>
                  </a:cxn>
                  <a:cxn ang="0">
                    <a:pos x="127" y="1811"/>
                  </a:cxn>
                  <a:cxn ang="0">
                    <a:pos x="57" y="2051"/>
                  </a:cxn>
                  <a:cxn ang="0">
                    <a:pos x="0" y="2292"/>
                  </a:cxn>
                  <a:cxn ang="0">
                    <a:pos x="151" y="2081"/>
                  </a:cxn>
                  <a:cxn ang="0">
                    <a:pos x="314" y="1882"/>
                  </a:cxn>
                  <a:cxn ang="0">
                    <a:pos x="486" y="1695"/>
                  </a:cxn>
                  <a:cxn ang="0">
                    <a:pos x="671" y="1518"/>
                  </a:cxn>
                  <a:cxn ang="0">
                    <a:pos x="866" y="1355"/>
                  </a:cxn>
                  <a:cxn ang="0">
                    <a:pos x="914" y="1478"/>
                  </a:cxn>
                  <a:cxn ang="0">
                    <a:pos x="900" y="1741"/>
                  </a:cxn>
                  <a:cxn ang="0">
                    <a:pos x="903" y="2004"/>
                  </a:cxn>
                  <a:cxn ang="0">
                    <a:pos x="924" y="2268"/>
                  </a:cxn>
                  <a:cxn ang="0">
                    <a:pos x="961" y="2530"/>
                  </a:cxn>
                  <a:cxn ang="0">
                    <a:pos x="1043" y="2673"/>
                  </a:cxn>
                  <a:cxn ang="0">
                    <a:pos x="1188" y="2586"/>
                  </a:cxn>
                  <a:cxn ang="0">
                    <a:pos x="1339" y="2505"/>
                  </a:cxn>
                  <a:cxn ang="0">
                    <a:pos x="1492" y="2430"/>
                  </a:cxn>
                  <a:cxn ang="0">
                    <a:pos x="1650" y="2362"/>
                  </a:cxn>
                  <a:cxn ang="0">
                    <a:pos x="1811" y="2299"/>
                  </a:cxn>
                  <a:cxn ang="0">
                    <a:pos x="1875" y="2154"/>
                  </a:cxn>
                  <a:cxn ang="0">
                    <a:pos x="1948" y="2012"/>
                  </a:cxn>
                  <a:cxn ang="0">
                    <a:pos x="2028" y="1872"/>
                  </a:cxn>
                  <a:cxn ang="0">
                    <a:pos x="2113" y="1736"/>
                  </a:cxn>
                  <a:cxn ang="0">
                    <a:pos x="2204" y="1606"/>
                  </a:cxn>
                  <a:cxn ang="0">
                    <a:pos x="2217" y="1451"/>
                  </a:cxn>
                  <a:cxn ang="0">
                    <a:pos x="2195" y="1280"/>
                  </a:cxn>
                  <a:cxn ang="0">
                    <a:pos x="2181" y="1109"/>
                  </a:cxn>
                  <a:cxn ang="0">
                    <a:pos x="2173" y="939"/>
                  </a:cxn>
                  <a:cxn ang="0">
                    <a:pos x="2173" y="768"/>
                  </a:cxn>
                  <a:cxn ang="0">
                    <a:pos x="2094" y="683"/>
                  </a:cxn>
                  <a:cxn ang="0">
                    <a:pos x="1846" y="777"/>
                  </a:cxn>
                  <a:cxn ang="0">
                    <a:pos x="1605" y="886"/>
                  </a:cxn>
                  <a:cxn ang="0">
                    <a:pos x="1372" y="1010"/>
                  </a:cxn>
                  <a:cxn ang="0">
                    <a:pos x="1147" y="1149"/>
                  </a:cxn>
                  <a:cxn ang="0">
                    <a:pos x="933" y="1302"/>
                  </a:cxn>
                  <a:cxn ang="0">
                    <a:pos x="972" y="1051"/>
                  </a:cxn>
                  <a:cxn ang="0">
                    <a:pos x="1028" y="802"/>
                  </a:cxn>
                  <a:cxn ang="0">
                    <a:pos x="1099" y="557"/>
                  </a:cxn>
                  <a:cxn ang="0">
                    <a:pos x="1185" y="315"/>
                  </a:cxn>
                  <a:cxn ang="0">
                    <a:pos x="1287" y="77"/>
                  </a:cxn>
                </a:cxnLst>
                <a:rect l="0" t="0" r="r" b="b"/>
                <a:pathLst>
                  <a:path w="2235" h="2703">
                    <a:moveTo>
                      <a:pt x="1325" y="0"/>
                    </a:moveTo>
                    <a:lnTo>
                      <a:pt x="1263" y="55"/>
                    </a:lnTo>
                    <a:lnTo>
                      <a:pt x="1203" y="111"/>
                    </a:lnTo>
                    <a:lnTo>
                      <a:pt x="1143" y="169"/>
                    </a:lnTo>
                    <a:lnTo>
                      <a:pt x="1085" y="228"/>
                    </a:lnTo>
                    <a:lnTo>
                      <a:pt x="1028" y="288"/>
                    </a:lnTo>
                    <a:lnTo>
                      <a:pt x="971" y="350"/>
                    </a:lnTo>
                    <a:lnTo>
                      <a:pt x="916" y="413"/>
                    </a:lnTo>
                    <a:lnTo>
                      <a:pt x="862" y="477"/>
                    </a:lnTo>
                    <a:lnTo>
                      <a:pt x="809" y="543"/>
                    </a:lnTo>
                    <a:lnTo>
                      <a:pt x="758" y="610"/>
                    </a:lnTo>
                    <a:lnTo>
                      <a:pt x="707" y="678"/>
                    </a:lnTo>
                    <a:lnTo>
                      <a:pt x="658" y="747"/>
                    </a:lnTo>
                    <a:lnTo>
                      <a:pt x="610" y="818"/>
                    </a:lnTo>
                    <a:lnTo>
                      <a:pt x="563" y="890"/>
                    </a:lnTo>
                    <a:lnTo>
                      <a:pt x="518" y="964"/>
                    </a:lnTo>
                    <a:lnTo>
                      <a:pt x="474" y="1038"/>
                    </a:lnTo>
                    <a:lnTo>
                      <a:pt x="431" y="1113"/>
                    </a:lnTo>
                    <a:lnTo>
                      <a:pt x="390" y="1189"/>
                    </a:lnTo>
                    <a:lnTo>
                      <a:pt x="351" y="1265"/>
                    </a:lnTo>
                    <a:lnTo>
                      <a:pt x="315" y="1343"/>
                    </a:lnTo>
                    <a:lnTo>
                      <a:pt x="279" y="1419"/>
                    </a:lnTo>
                    <a:lnTo>
                      <a:pt x="246" y="1497"/>
                    </a:lnTo>
                    <a:lnTo>
                      <a:pt x="213" y="1575"/>
                    </a:lnTo>
                    <a:lnTo>
                      <a:pt x="183" y="1654"/>
                    </a:lnTo>
                    <a:lnTo>
                      <a:pt x="154" y="1732"/>
                    </a:lnTo>
                    <a:lnTo>
                      <a:pt x="127" y="1811"/>
                    </a:lnTo>
                    <a:lnTo>
                      <a:pt x="102" y="1891"/>
                    </a:lnTo>
                    <a:lnTo>
                      <a:pt x="78" y="1971"/>
                    </a:lnTo>
                    <a:lnTo>
                      <a:pt x="57" y="2051"/>
                    </a:lnTo>
                    <a:lnTo>
                      <a:pt x="36" y="2131"/>
                    </a:lnTo>
                    <a:lnTo>
                      <a:pt x="18" y="2211"/>
                    </a:lnTo>
                    <a:lnTo>
                      <a:pt x="0" y="2292"/>
                    </a:lnTo>
                    <a:lnTo>
                      <a:pt x="49" y="2220"/>
                    </a:lnTo>
                    <a:lnTo>
                      <a:pt x="100" y="2150"/>
                    </a:lnTo>
                    <a:lnTo>
                      <a:pt x="151" y="2081"/>
                    </a:lnTo>
                    <a:lnTo>
                      <a:pt x="204" y="2014"/>
                    </a:lnTo>
                    <a:lnTo>
                      <a:pt x="258" y="1947"/>
                    </a:lnTo>
                    <a:lnTo>
                      <a:pt x="314" y="1882"/>
                    </a:lnTo>
                    <a:lnTo>
                      <a:pt x="370" y="1819"/>
                    </a:lnTo>
                    <a:lnTo>
                      <a:pt x="428" y="1756"/>
                    </a:lnTo>
                    <a:lnTo>
                      <a:pt x="486" y="1695"/>
                    </a:lnTo>
                    <a:lnTo>
                      <a:pt x="547" y="1634"/>
                    </a:lnTo>
                    <a:lnTo>
                      <a:pt x="609" y="1576"/>
                    </a:lnTo>
                    <a:lnTo>
                      <a:pt x="671" y="1518"/>
                    </a:lnTo>
                    <a:lnTo>
                      <a:pt x="735" y="1462"/>
                    </a:lnTo>
                    <a:lnTo>
                      <a:pt x="800" y="1407"/>
                    </a:lnTo>
                    <a:lnTo>
                      <a:pt x="866" y="1355"/>
                    </a:lnTo>
                    <a:lnTo>
                      <a:pt x="933" y="1302"/>
                    </a:lnTo>
                    <a:lnTo>
                      <a:pt x="923" y="1389"/>
                    </a:lnTo>
                    <a:lnTo>
                      <a:pt x="914" y="1478"/>
                    </a:lnTo>
                    <a:lnTo>
                      <a:pt x="908" y="1565"/>
                    </a:lnTo>
                    <a:lnTo>
                      <a:pt x="903" y="1652"/>
                    </a:lnTo>
                    <a:lnTo>
                      <a:pt x="900" y="1741"/>
                    </a:lnTo>
                    <a:lnTo>
                      <a:pt x="900" y="1828"/>
                    </a:lnTo>
                    <a:lnTo>
                      <a:pt x="901" y="1917"/>
                    </a:lnTo>
                    <a:lnTo>
                      <a:pt x="903" y="2004"/>
                    </a:lnTo>
                    <a:lnTo>
                      <a:pt x="909" y="2093"/>
                    </a:lnTo>
                    <a:lnTo>
                      <a:pt x="915" y="2180"/>
                    </a:lnTo>
                    <a:lnTo>
                      <a:pt x="924" y="2268"/>
                    </a:lnTo>
                    <a:lnTo>
                      <a:pt x="934" y="2355"/>
                    </a:lnTo>
                    <a:lnTo>
                      <a:pt x="947" y="2443"/>
                    </a:lnTo>
                    <a:lnTo>
                      <a:pt x="961" y="2530"/>
                    </a:lnTo>
                    <a:lnTo>
                      <a:pt x="977" y="2616"/>
                    </a:lnTo>
                    <a:lnTo>
                      <a:pt x="994" y="2703"/>
                    </a:lnTo>
                    <a:lnTo>
                      <a:pt x="1043" y="2673"/>
                    </a:lnTo>
                    <a:lnTo>
                      <a:pt x="1090" y="2643"/>
                    </a:lnTo>
                    <a:lnTo>
                      <a:pt x="1139" y="2614"/>
                    </a:lnTo>
                    <a:lnTo>
                      <a:pt x="1188" y="2586"/>
                    </a:lnTo>
                    <a:lnTo>
                      <a:pt x="1238" y="2558"/>
                    </a:lnTo>
                    <a:lnTo>
                      <a:pt x="1288" y="2531"/>
                    </a:lnTo>
                    <a:lnTo>
                      <a:pt x="1339" y="2505"/>
                    </a:lnTo>
                    <a:lnTo>
                      <a:pt x="1389" y="2479"/>
                    </a:lnTo>
                    <a:lnTo>
                      <a:pt x="1441" y="2455"/>
                    </a:lnTo>
                    <a:lnTo>
                      <a:pt x="1492" y="2430"/>
                    </a:lnTo>
                    <a:lnTo>
                      <a:pt x="1545" y="2406"/>
                    </a:lnTo>
                    <a:lnTo>
                      <a:pt x="1597" y="2383"/>
                    </a:lnTo>
                    <a:lnTo>
                      <a:pt x="1650" y="2362"/>
                    </a:lnTo>
                    <a:lnTo>
                      <a:pt x="1703" y="2340"/>
                    </a:lnTo>
                    <a:lnTo>
                      <a:pt x="1757" y="2320"/>
                    </a:lnTo>
                    <a:lnTo>
                      <a:pt x="1811" y="2299"/>
                    </a:lnTo>
                    <a:lnTo>
                      <a:pt x="1831" y="2251"/>
                    </a:lnTo>
                    <a:lnTo>
                      <a:pt x="1853" y="2203"/>
                    </a:lnTo>
                    <a:lnTo>
                      <a:pt x="1875" y="2154"/>
                    </a:lnTo>
                    <a:lnTo>
                      <a:pt x="1898" y="2107"/>
                    </a:lnTo>
                    <a:lnTo>
                      <a:pt x="1923" y="2059"/>
                    </a:lnTo>
                    <a:lnTo>
                      <a:pt x="1948" y="2012"/>
                    </a:lnTo>
                    <a:lnTo>
                      <a:pt x="1974" y="1966"/>
                    </a:lnTo>
                    <a:lnTo>
                      <a:pt x="2000" y="1918"/>
                    </a:lnTo>
                    <a:lnTo>
                      <a:pt x="2028" y="1872"/>
                    </a:lnTo>
                    <a:lnTo>
                      <a:pt x="2055" y="1826"/>
                    </a:lnTo>
                    <a:lnTo>
                      <a:pt x="2084" y="1781"/>
                    </a:lnTo>
                    <a:lnTo>
                      <a:pt x="2113" y="1736"/>
                    </a:lnTo>
                    <a:lnTo>
                      <a:pt x="2142" y="1692"/>
                    </a:lnTo>
                    <a:lnTo>
                      <a:pt x="2173" y="1648"/>
                    </a:lnTo>
                    <a:lnTo>
                      <a:pt x="2204" y="1606"/>
                    </a:lnTo>
                    <a:lnTo>
                      <a:pt x="2235" y="1564"/>
                    </a:lnTo>
                    <a:lnTo>
                      <a:pt x="2225" y="1507"/>
                    </a:lnTo>
                    <a:lnTo>
                      <a:pt x="2217" y="1451"/>
                    </a:lnTo>
                    <a:lnTo>
                      <a:pt x="2209" y="1393"/>
                    </a:lnTo>
                    <a:lnTo>
                      <a:pt x="2202" y="1336"/>
                    </a:lnTo>
                    <a:lnTo>
                      <a:pt x="2195" y="1280"/>
                    </a:lnTo>
                    <a:lnTo>
                      <a:pt x="2190" y="1223"/>
                    </a:lnTo>
                    <a:lnTo>
                      <a:pt x="2185" y="1166"/>
                    </a:lnTo>
                    <a:lnTo>
                      <a:pt x="2181" y="1109"/>
                    </a:lnTo>
                    <a:lnTo>
                      <a:pt x="2178" y="1052"/>
                    </a:lnTo>
                    <a:lnTo>
                      <a:pt x="2176" y="995"/>
                    </a:lnTo>
                    <a:lnTo>
                      <a:pt x="2173" y="939"/>
                    </a:lnTo>
                    <a:lnTo>
                      <a:pt x="2172" y="882"/>
                    </a:lnTo>
                    <a:lnTo>
                      <a:pt x="2172" y="824"/>
                    </a:lnTo>
                    <a:lnTo>
                      <a:pt x="2173" y="768"/>
                    </a:lnTo>
                    <a:lnTo>
                      <a:pt x="2176" y="711"/>
                    </a:lnTo>
                    <a:lnTo>
                      <a:pt x="2178" y="655"/>
                    </a:lnTo>
                    <a:lnTo>
                      <a:pt x="2094" y="683"/>
                    </a:lnTo>
                    <a:lnTo>
                      <a:pt x="2010" y="712"/>
                    </a:lnTo>
                    <a:lnTo>
                      <a:pt x="1927" y="744"/>
                    </a:lnTo>
                    <a:lnTo>
                      <a:pt x="1846" y="777"/>
                    </a:lnTo>
                    <a:lnTo>
                      <a:pt x="1765" y="812"/>
                    </a:lnTo>
                    <a:lnTo>
                      <a:pt x="1684" y="848"/>
                    </a:lnTo>
                    <a:lnTo>
                      <a:pt x="1605" y="886"/>
                    </a:lnTo>
                    <a:lnTo>
                      <a:pt x="1527" y="926"/>
                    </a:lnTo>
                    <a:lnTo>
                      <a:pt x="1449" y="967"/>
                    </a:lnTo>
                    <a:lnTo>
                      <a:pt x="1372" y="1010"/>
                    </a:lnTo>
                    <a:lnTo>
                      <a:pt x="1296" y="1054"/>
                    </a:lnTo>
                    <a:lnTo>
                      <a:pt x="1222" y="1101"/>
                    </a:lnTo>
                    <a:lnTo>
                      <a:pt x="1147" y="1149"/>
                    </a:lnTo>
                    <a:lnTo>
                      <a:pt x="1075" y="1199"/>
                    </a:lnTo>
                    <a:lnTo>
                      <a:pt x="1003" y="1250"/>
                    </a:lnTo>
                    <a:lnTo>
                      <a:pt x="933" y="1302"/>
                    </a:lnTo>
                    <a:lnTo>
                      <a:pt x="944" y="1219"/>
                    </a:lnTo>
                    <a:lnTo>
                      <a:pt x="957" y="1134"/>
                    </a:lnTo>
                    <a:lnTo>
                      <a:pt x="972" y="1051"/>
                    </a:lnTo>
                    <a:lnTo>
                      <a:pt x="989" y="968"/>
                    </a:lnTo>
                    <a:lnTo>
                      <a:pt x="1007" y="885"/>
                    </a:lnTo>
                    <a:lnTo>
                      <a:pt x="1028" y="802"/>
                    </a:lnTo>
                    <a:lnTo>
                      <a:pt x="1049" y="720"/>
                    </a:lnTo>
                    <a:lnTo>
                      <a:pt x="1073" y="638"/>
                    </a:lnTo>
                    <a:lnTo>
                      <a:pt x="1099" y="557"/>
                    </a:lnTo>
                    <a:lnTo>
                      <a:pt x="1126" y="476"/>
                    </a:lnTo>
                    <a:lnTo>
                      <a:pt x="1154" y="395"/>
                    </a:lnTo>
                    <a:lnTo>
                      <a:pt x="1185" y="315"/>
                    </a:lnTo>
                    <a:lnTo>
                      <a:pt x="1218" y="235"/>
                    </a:lnTo>
                    <a:lnTo>
                      <a:pt x="1251" y="156"/>
                    </a:lnTo>
                    <a:lnTo>
                      <a:pt x="1287" y="77"/>
                    </a:lnTo>
                    <a:lnTo>
                      <a:pt x="1325" y="0"/>
                    </a:lnTo>
                    <a:close/>
                  </a:path>
                </a:pathLst>
              </a:custGeom>
              <a:solidFill>
                <a:srgbClr val="0F4877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28" name="Freeform 56"/>
              <p:cNvSpPr>
                <a:spLocks/>
              </p:cNvSpPr>
              <p:nvPr userDrawn="1"/>
            </p:nvSpPr>
            <p:spPr bwMode="auto">
              <a:xfrm>
                <a:off x="2569" y="1769"/>
                <a:ext cx="697" cy="698"/>
              </a:xfrm>
              <a:custGeom>
                <a:avLst/>
                <a:gdLst/>
                <a:ahLst/>
                <a:cxnLst>
                  <a:cxn ang="0">
                    <a:pos x="1399" y="79"/>
                  </a:cxn>
                  <a:cxn ang="0">
                    <a:pos x="1288" y="144"/>
                  </a:cxn>
                  <a:cxn ang="0">
                    <a:pos x="1178" y="213"/>
                  </a:cxn>
                  <a:cxn ang="0">
                    <a:pos x="1071" y="288"/>
                  </a:cxn>
                  <a:cxn ang="0">
                    <a:pos x="966" y="367"/>
                  </a:cxn>
                  <a:cxn ang="0">
                    <a:pos x="953" y="587"/>
                  </a:cxn>
                  <a:cxn ang="0">
                    <a:pos x="952" y="809"/>
                  </a:cxn>
                  <a:cxn ang="0">
                    <a:pos x="929" y="956"/>
                  </a:cxn>
                  <a:cxn ang="0">
                    <a:pos x="839" y="953"/>
                  </a:cxn>
                  <a:cxn ang="0">
                    <a:pos x="749" y="952"/>
                  </a:cxn>
                  <a:cxn ang="0">
                    <a:pos x="631" y="952"/>
                  </a:cxn>
                  <a:cxn ang="0">
                    <a:pos x="498" y="957"/>
                  </a:cxn>
                  <a:cxn ang="0">
                    <a:pos x="366" y="967"/>
                  </a:cxn>
                  <a:cxn ang="0">
                    <a:pos x="287" y="1072"/>
                  </a:cxn>
                  <a:cxn ang="0">
                    <a:pos x="214" y="1178"/>
                  </a:cxn>
                  <a:cxn ang="0">
                    <a:pos x="145" y="1287"/>
                  </a:cxn>
                  <a:cxn ang="0">
                    <a:pos x="80" y="1399"/>
                  </a:cxn>
                  <a:cxn ang="0">
                    <a:pos x="54" y="1503"/>
                  </a:cxn>
                  <a:cxn ang="0">
                    <a:pos x="222" y="1372"/>
                  </a:cxn>
                  <a:cxn ang="0">
                    <a:pos x="397" y="1251"/>
                  </a:cxn>
                  <a:cxn ang="0">
                    <a:pos x="579" y="1142"/>
                  </a:cxn>
                  <a:cxn ang="0">
                    <a:pos x="766" y="1043"/>
                  </a:cxn>
                  <a:cxn ang="0">
                    <a:pos x="958" y="958"/>
                  </a:cxn>
                  <a:cxn ang="0">
                    <a:pos x="882" y="1163"/>
                  </a:cxn>
                  <a:cxn ang="0">
                    <a:pos x="818" y="1373"/>
                  </a:cxn>
                  <a:cxn ang="0">
                    <a:pos x="769" y="1585"/>
                  </a:cxn>
                  <a:cxn ang="0">
                    <a:pos x="733" y="1801"/>
                  </a:cxn>
                  <a:cxn ang="0">
                    <a:pos x="710" y="2019"/>
                  </a:cxn>
                  <a:cxn ang="0">
                    <a:pos x="797" y="2065"/>
                  </a:cxn>
                  <a:cxn ang="0">
                    <a:pos x="933" y="2029"/>
                  </a:cxn>
                  <a:cxn ang="0">
                    <a:pos x="1071" y="1998"/>
                  </a:cxn>
                  <a:cxn ang="0">
                    <a:pos x="1210" y="1973"/>
                  </a:cxn>
                  <a:cxn ang="0">
                    <a:pos x="1352" y="1953"/>
                  </a:cxn>
                  <a:cxn ang="0">
                    <a:pos x="1474" y="1909"/>
                  </a:cxn>
                  <a:cxn ang="0">
                    <a:pos x="1558" y="1809"/>
                  </a:cxn>
                  <a:cxn ang="0">
                    <a:pos x="1649" y="1712"/>
                  </a:cxn>
                  <a:cxn ang="0">
                    <a:pos x="1744" y="1618"/>
                  </a:cxn>
                  <a:cxn ang="0">
                    <a:pos x="1842" y="1529"/>
                  </a:cxn>
                  <a:cxn ang="0">
                    <a:pos x="1944" y="1446"/>
                  </a:cxn>
                  <a:cxn ang="0">
                    <a:pos x="1960" y="1305"/>
                  </a:cxn>
                  <a:cxn ang="0">
                    <a:pos x="1981" y="1164"/>
                  </a:cxn>
                  <a:cxn ang="0">
                    <a:pos x="2008" y="1025"/>
                  </a:cxn>
                  <a:cxn ang="0">
                    <a:pos x="2040" y="888"/>
                  </a:cxn>
                  <a:cxn ang="0">
                    <a:pos x="2079" y="752"/>
                  </a:cxn>
                  <a:cxn ang="0">
                    <a:pos x="1947" y="717"/>
                  </a:cxn>
                  <a:cxn ang="0">
                    <a:pos x="1729" y="743"/>
                  </a:cxn>
                  <a:cxn ang="0">
                    <a:pos x="1514" y="784"/>
                  </a:cxn>
                  <a:cxn ang="0">
                    <a:pos x="1302" y="838"/>
                  </a:cxn>
                  <a:cxn ang="0">
                    <a:pos x="1094" y="906"/>
                  </a:cxn>
                  <a:cxn ang="0">
                    <a:pos x="985" y="893"/>
                  </a:cxn>
                  <a:cxn ang="0">
                    <a:pos x="1075" y="702"/>
                  </a:cxn>
                  <a:cxn ang="0">
                    <a:pos x="1177" y="518"/>
                  </a:cxn>
                  <a:cxn ang="0">
                    <a:pos x="1289" y="337"/>
                  </a:cxn>
                  <a:cxn ang="0">
                    <a:pos x="1415" y="166"/>
                  </a:cxn>
                  <a:cxn ang="0">
                    <a:pos x="1551" y="0"/>
                  </a:cxn>
                </a:cxnLst>
                <a:rect l="0" t="0" r="r" b="b"/>
                <a:pathLst>
                  <a:path w="2093" h="2093">
                    <a:moveTo>
                      <a:pt x="1551" y="0"/>
                    </a:moveTo>
                    <a:lnTo>
                      <a:pt x="1475" y="38"/>
                    </a:lnTo>
                    <a:lnTo>
                      <a:pt x="1399" y="79"/>
                    </a:lnTo>
                    <a:lnTo>
                      <a:pt x="1362" y="101"/>
                    </a:lnTo>
                    <a:lnTo>
                      <a:pt x="1325" y="123"/>
                    </a:lnTo>
                    <a:lnTo>
                      <a:pt x="1288" y="144"/>
                    </a:lnTo>
                    <a:lnTo>
                      <a:pt x="1252" y="167"/>
                    </a:lnTo>
                    <a:lnTo>
                      <a:pt x="1215" y="190"/>
                    </a:lnTo>
                    <a:lnTo>
                      <a:pt x="1178" y="213"/>
                    </a:lnTo>
                    <a:lnTo>
                      <a:pt x="1142" y="238"/>
                    </a:lnTo>
                    <a:lnTo>
                      <a:pt x="1107" y="263"/>
                    </a:lnTo>
                    <a:lnTo>
                      <a:pt x="1071" y="288"/>
                    </a:lnTo>
                    <a:lnTo>
                      <a:pt x="1037" y="314"/>
                    </a:lnTo>
                    <a:lnTo>
                      <a:pt x="1001" y="340"/>
                    </a:lnTo>
                    <a:lnTo>
                      <a:pt x="966" y="367"/>
                    </a:lnTo>
                    <a:lnTo>
                      <a:pt x="961" y="440"/>
                    </a:lnTo>
                    <a:lnTo>
                      <a:pt x="957" y="513"/>
                    </a:lnTo>
                    <a:lnTo>
                      <a:pt x="953" y="587"/>
                    </a:lnTo>
                    <a:lnTo>
                      <a:pt x="951" y="660"/>
                    </a:lnTo>
                    <a:lnTo>
                      <a:pt x="951" y="735"/>
                    </a:lnTo>
                    <a:lnTo>
                      <a:pt x="952" y="809"/>
                    </a:lnTo>
                    <a:lnTo>
                      <a:pt x="955" y="884"/>
                    </a:lnTo>
                    <a:lnTo>
                      <a:pt x="958" y="958"/>
                    </a:lnTo>
                    <a:lnTo>
                      <a:pt x="929" y="956"/>
                    </a:lnTo>
                    <a:lnTo>
                      <a:pt x="898" y="955"/>
                    </a:lnTo>
                    <a:lnTo>
                      <a:pt x="868" y="954"/>
                    </a:lnTo>
                    <a:lnTo>
                      <a:pt x="839" y="953"/>
                    </a:lnTo>
                    <a:lnTo>
                      <a:pt x="809" y="952"/>
                    </a:lnTo>
                    <a:lnTo>
                      <a:pt x="778" y="952"/>
                    </a:lnTo>
                    <a:lnTo>
                      <a:pt x="749" y="952"/>
                    </a:lnTo>
                    <a:lnTo>
                      <a:pt x="719" y="952"/>
                    </a:lnTo>
                    <a:lnTo>
                      <a:pt x="675" y="952"/>
                    </a:lnTo>
                    <a:lnTo>
                      <a:pt x="631" y="952"/>
                    </a:lnTo>
                    <a:lnTo>
                      <a:pt x="586" y="954"/>
                    </a:lnTo>
                    <a:lnTo>
                      <a:pt x="542" y="955"/>
                    </a:lnTo>
                    <a:lnTo>
                      <a:pt x="498" y="957"/>
                    </a:lnTo>
                    <a:lnTo>
                      <a:pt x="453" y="960"/>
                    </a:lnTo>
                    <a:lnTo>
                      <a:pt x="410" y="962"/>
                    </a:lnTo>
                    <a:lnTo>
                      <a:pt x="366" y="967"/>
                    </a:lnTo>
                    <a:lnTo>
                      <a:pt x="339" y="1001"/>
                    </a:lnTo>
                    <a:lnTo>
                      <a:pt x="313" y="1036"/>
                    </a:lnTo>
                    <a:lnTo>
                      <a:pt x="287" y="1072"/>
                    </a:lnTo>
                    <a:lnTo>
                      <a:pt x="262" y="1107"/>
                    </a:lnTo>
                    <a:lnTo>
                      <a:pt x="237" y="1143"/>
                    </a:lnTo>
                    <a:lnTo>
                      <a:pt x="214" y="1178"/>
                    </a:lnTo>
                    <a:lnTo>
                      <a:pt x="190" y="1214"/>
                    </a:lnTo>
                    <a:lnTo>
                      <a:pt x="167" y="1251"/>
                    </a:lnTo>
                    <a:lnTo>
                      <a:pt x="145" y="1287"/>
                    </a:lnTo>
                    <a:lnTo>
                      <a:pt x="122" y="1324"/>
                    </a:lnTo>
                    <a:lnTo>
                      <a:pt x="100" y="1362"/>
                    </a:lnTo>
                    <a:lnTo>
                      <a:pt x="80" y="1399"/>
                    </a:lnTo>
                    <a:lnTo>
                      <a:pt x="39" y="1474"/>
                    </a:lnTo>
                    <a:lnTo>
                      <a:pt x="0" y="1550"/>
                    </a:lnTo>
                    <a:lnTo>
                      <a:pt x="54" y="1503"/>
                    </a:lnTo>
                    <a:lnTo>
                      <a:pt x="109" y="1458"/>
                    </a:lnTo>
                    <a:lnTo>
                      <a:pt x="165" y="1414"/>
                    </a:lnTo>
                    <a:lnTo>
                      <a:pt x="222" y="1372"/>
                    </a:lnTo>
                    <a:lnTo>
                      <a:pt x="280" y="1330"/>
                    </a:lnTo>
                    <a:lnTo>
                      <a:pt x="338" y="1290"/>
                    </a:lnTo>
                    <a:lnTo>
                      <a:pt x="397" y="1251"/>
                    </a:lnTo>
                    <a:lnTo>
                      <a:pt x="457" y="1213"/>
                    </a:lnTo>
                    <a:lnTo>
                      <a:pt x="517" y="1176"/>
                    </a:lnTo>
                    <a:lnTo>
                      <a:pt x="579" y="1142"/>
                    </a:lnTo>
                    <a:lnTo>
                      <a:pt x="640" y="1107"/>
                    </a:lnTo>
                    <a:lnTo>
                      <a:pt x="703" y="1075"/>
                    </a:lnTo>
                    <a:lnTo>
                      <a:pt x="766" y="1043"/>
                    </a:lnTo>
                    <a:lnTo>
                      <a:pt x="829" y="1014"/>
                    </a:lnTo>
                    <a:lnTo>
                      <a:pt x="893" y="985"/>
                    </a:lnTo>
                    <a:lnTo>
                      <a:pt x="958" y="958"/>
                    </a:lnTo>
                    <a:lnTo>
                      <a:pt x="931" y="1026"/>
                    </a:lnTo>
                    <a:lnTo>
                      <a:pt x="906" y="1094"/>
                    </a:lnTo>
                    <a:lnTo>
                      <a:pt x="882" y="1163"/>
                    </a:lnTo>
                    <a:lnTo>
                      <a:pt x="859" y="1232"/>
                    </a:lnTo>
                    <a:lnTo>
                      <a:pt x="838" y="1303"/>
                    </a:lnTo>
                    <a:lnTo>
                      <a:pt x="818" y="1373"/>
                    </a:lnTo>
                    <a:lnTo>
                      <a:pt x="801" y="1443"/>
                    </a:lnTo>
                    <a:lnTo>
                      <a:pt x="784" y="1514"/>
                    </a:lnTo>
                    <a:lnTo>
                      <a:pt x="769" y="1585"/>
                    </a:lnTo>
                    <a:lnTo>
                      <a:pt x="756" y="1658"/>
                    </a:lnTo>
                    <a:lnTo>
                      <a:pt x="744" y="1729"/>
                    </a:lnTo>
                    <a:lnTo>
                      <a:pt x="733" y="1801"/>
                    </a:lnTo>
                    <a:lnTo>
                      <a:pt x="724" y="1874"/>
                    </a:lnTo>
                    <a:lnTo>
                      <a:pt x="717" y="1947"/>
                    </a:lnTo>
                    <a:lnTo>
                      <a:pt x="710" y="2019"/>
                    </a:lnTo>
                    <a:lnTo>
                      <a:pt x="706" y="2093"/>
                    </a:lnTo>
                    <a:lnTo>
                      <a:pt x="751" y="2079"/>
                    </a:lnTo>
                    <a:lnTo>
                      <a:pt x="797" y="2065"/>
                    </a:lnTo>
                    <a:lnTo>
                      <a:pt x="842" y="2053"/>
                    </a:lnTo>
                    <a:lnTo>
                      <a:pt x="888" y="2040"/>
                    </a:lnTo>
                    <a:lnTo>
                      <a:pt x="933" y="2029"/>
                    </a:lnTo>
                    <a:lnTo>
                      <a:pt x="978" y="2018"/>
                    </a:lnTo>
                    <a:lnTo>
                      <a:pt x="1025" y="2007"/>
                    </a:lnTo>
                    <a:lnTo>
                      <a:pt x="1071" y="1998"/>
                    </a:lnTo>
                    <a:lnTo>
                      <a:pt x="1118" y="1989"/>
                    </a:lnTo>
                    <a:lnTo>
                      <a:pt x="1164" y="1980"/>
                    </a:lnTo>
                    <a:lnTo>
                      <a:pt x="1210" y="1973"/>
                    </a:lnTo>
                    <a:lnTo>
                      <a:pt x="1258" y="1965"/>
                    </a:lnTo>
                    <a:lnTo>
                      <a:pt x="1304" y="1959"/>
                    </a:lnTo>
                    <a:lnTo>
                      <a:pt x="1352" y="1953"/>
                    </a:lnTo>
                    <a:lnTo>
                      <a:pt x="1399" y="1948"/>
                    </a:lnTo>
                    <a:lnTo>
                      <a:pt x="1446" y="1944"/>
                    </a:lnTo>
                    <a:lnTo>
                      <a:pt x="1474" y="1909"/>
                    </a:lnTo>
                    <a:lnTo>
                      <a:pt x="1501" y="1876"/>
                    </a:lnTo>
                    <a:lnTo>
                      <a:pt x="1529" y="1842"/>
                    </a:lnTo>
                    <a:lnTo>
                      <a:pt x="1558" y="1809"/>
                    </a:lnTo>
                    <a:lnTo>
                      <a:pt x="1587" y="1776"/>
                    </a:lnTo>
                    <a:lnTo>
                      <a:pt x="1618" y="1744"/>
                    </a:lnTo>
                    <a:lnTo>
                      <a:pt x="1649" y="1712"/>
                    </a:lnTo>
                    <a:lnTo>
                      <a:pt x="1680" y="1679"/>
                    </a:lnTo>
                    <a:lnTo>
                      <a:pt x="1712" y="1649"/>
                    </a:lnTo>
                    <a:lnTo>
                      <a:pt x="1744" y="1618"/>
                    </a:lnTo>
                    <a:lnTo>
                      <a:pt x="1776" y="1588"/>
                    </a:lnTo>
                    <a:lnTo>
                      <a:pt x="1810" y="1558"/>
                    </a:lnTo>
                    <a:lnTo>
                      <a:pt x="1842" y="1529"/>
                    </a:lnTo>
                    <a:lnTo>
                      <a:pt x="1876" y="1501"/>
                    </a:lnTo>
                    <a:lnTo>
                      <a:pt x="1910" y="1473"/>
                    </a:lnTo>
                    <a:lnTo>
                      <a:pt x="1944" y="1446"/>
                    </a:lnTo>
                    <a:lnTo>
                      <a:pt x="1949" y="1399"/>
                    </a:lnTo>
                    <a:lnTo>
                      <a:pt x="1954" y="1352"/>
                    </a:lnTo>
                    <a:lnTo>
                      <a:pt x="1960" y="1305"/>
                    </a:lnTo>
                    <a:lnTo>
                      <a:pt x="1966" y="1257"/>
                    </a:lnTo>
                    <a:lnTo>
                      <a:pt x="1973" y="1211"/>
                    </a:lnTo>
                    <a:lnTo>
                      <a:pt x="1981" y="1164"/>
                    </a:lnTo>
                    <a:lnTo>
                      <a:pt x="1989" y="1118"/>
                    </a:lnTo>
                    <a:lnTo>
                      <a:pt x="1998" y="1072"/>
                    </a:lnTo>
                    <a:lnTo>
                      <a:pt x="2008" y="1025"/>
                    </a:lnTo>
                    <a:lnTo>
                      <a:pt x="2018" y="979"/>
                    </a:lnTo>
                    <a:lnTo>
                      <a:pt x="2029" y="933"/>
                    </a:lnTo>
                    <a:lnTo>
                      <a:pt x="2040" y="888"/>
                    </a:lnTo>
                    <a:lnTo>
                      <a:pt x="2053" y="842"/>
                    </a:lnTo>
                    <a:lnTo>
                      <a:pt x="2065" y="797"/>
                    </a:lnTo>
                    <a:lnTo>
                      <a:pt x="2079" y="752"/>
                    </a:lnTo>
                    <a:lnTo>
                      <a:pt x="2093" y="707"/>
                    </a:lnTo>
                    <a:lnTo>
                      <a:pt x="2019" y="711"/>
                    </a:lnTo>
                    <a:lnTo>
                      <a:pt x="1947" y="717"/>
                    </a:lnTo>
                    <a:lnTo>
                      <a:pt x="1874" y="725"/>
                    </a:lnTo>
                    <a:lnTo>
                      <a:pt x="1801" y="734"/>
                    </a:lnTo>
                    <a:lnTo>
                      <a:pt x="1729" y="743"/>
                    </a:lnTo>
                    <a:lnTo>
                      <a:pt x="1658" y="756"/>
                    </a:lnTo>
                    <a:lnTo>
                      <a:pt x="1585" y="769"/>
                    </a:lnTo>
                    <a:lnTo>
                      <a:pt x="1514" y="784"/>
                    </a:lnTo>
                    <a:lnTo>
                      <a:pt x="1443" y="801"/>
                    </a:lnTo>
                    <a:lnTo>
                      <a:pt x="1372" y="819"/>
                    </a:lnTo>
                    <a:lnTo>
                      <a:pt x="1302" y="838"/>
                    </a:lnTo>
                    <a:lnTo>
                      <a:pt x="1232" y="860"/>
                    </a:lnTo>
                    <a:lnTo>
                      <a:pt x="1163" y="882"/>
                    </a:lnTo>
                    <a:lnTo>
                      <a:pt x="1094" y="906"/>
                    </a:lnTo>
                    <a:lnTo>
                      <a:pt x="1026" y="931"/>
                    </a:lnTo>
                    <a:lnTo>
                      <a:pt x="958" y="958"/>
                    </a:lnTo>
                    <a:lnTo>
                      <a:pt x="985" y="893"/>
                    </a:lnTo>
                    <a:lnTo>
                      <a:pt x="1014" y="830"/>
                    </a:lnTo>
                    <a:lnTo>
                      <a:pt x="1044" y="766"/>
                    </a:lnTo>
                    <a:lnTo>
                      <a:pt x="1075" y="702"/>
                    </a:lnTo>
                    <a:lnTo>
                      <a:pt x="1108" y="641"/>
                    </a:lnTo>
                    <a:lnTo>
                      <a:pt x="1141" y="578"/>
                    </a:lnTo>
                    <a:lnTo>
                      <a:pt x="1177" y="518"/>
                    </a:lnTo>
                    <a:lnTo>
                      <a:pt x="1213" y="457"/>
                    </a:lnTo>
                    <a:lnTo>
                      <a:pt x="1250" y="397"/>
                    </a:lnTo>
                    <a:lnTo>
                      <a:pt x="1289" y="337"/>
                    </a:lnTo>
                    <a:lnTo>
                      <a:pt x="1330" y="279"/>
                    </a:lnTo>
                    <a:lnTo>
                      <a:pt x="1371" y="222"/>
                    </a:lnTo>
                    <a:lnTo>
                      <a:pt x="1415" y="166"/>
                    </a:lnTo>
                    <a:lnTo>
                      <a:pt x="1459" y="110"/>
                    </a:lnTo>
                    <a:lnTo>
                      <a:pt x="1504" y="55"/>
                    </a:lnTo>
                    <a:lnTo>
                      <a:pt x="1551" y="0"/>
                    </a:lnTo>
                    <a:close/>
                  </a:path>
                </a:pathLst>
              </a:custGeom>
              <a:solidFill>
                <a:srgbClr val="0F4877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29" name="Freeform 57"/>
              <p:cNvSpPr>
                <a:spLocks noEditPoints="1"/>
              </p:cNvSpPr>
              <p:nvPr userDrawn="1"/>
            </p:nvSpPr>
            <p:spPr bwMode="auto">
              <a:xfrm>
                <a:off x="3378" y="1847"/>
                <a:ext cx="619" cy="512"/>
              </a:xfrm>
              <a:custGeom>
                <a:avLst/>
                <a:gdLst/>
                <a:ahLst/>
                <a:cxnLst>
                  <a:cxn ang="0">
                    <a:pos x="305" y="610"/>
                  </a:cxn>
                  <a:cxn ang="0">
                    <a:pos x="147" y="754"/>
                  </a:cxn>
                  <a:cxn ang="0">
                    <a:pos x="0" y="908"/>
                  </a:cxn>
                  <a:cxn ang="0">
                    <a:pos x="162" y="834"/>
                  </a:cxn>
                  <a:cxn ang="0">
                    <a:pos x="327" y="772"/>
                  </a:cxn>
                  <a:cxn ang="0">
                    <a:pos x="494" y="720"/>
                  </a:cxn>
                  <a:cxn ang="0">
                    <a:pos x="665" y="679"/>
                  </a:cxn>
                  <a:cxn ang="0">
                    <a:pos x="837" y="648"/>
                  </a:cxn>
                  <a:cxn ang="0">
                    <a:pos x="823" y="737"/>
                  </a:cxn>
                  <a:cxn ang="0">
                    <a:pos x="724" y="889"/>
                  </a:cxn>
                  <a:cxn ang="0">
                    <a:pos x="635" y="1047"/>
                  </a:cxn>
                  <a:cxn ang="0">
                    <a:pos x="557" y="1211"/>
                  </a:cxn>
                  <a:cxn ang="0">
                    <a:pos x="488" y="1380"/>
                  </a:cxn>
                  <a:cxn ang="0">
                    <a:pos x="482" y="1493"/>
                  </a:cxn>
                  <a:cxn ang="0">
                    <a:pos x="583" y="1491"/>
                  </a:cxn>
                  <a:cxn ang="0">
                    <a:pos x="766" y="1496"/>
                  </a:cxn>
                  <a:cxn ang="0">
                    <a:pos x="951" y="1514"/>
                  </a:cxn>
                  <a:cxn ang="0">
                    <a:pos x="1102" y="1512"/>
                  </a:cxn>
                  <a:cxn ang="0">
                    <a:pos x="1191" y="1450"/>
                  </a:cxn>
                  <a:cxn ang="0">
                    <a:pos x="1285" y="1391"/>
                  </a:cxn>
                  <a:cxn ang="0">
                    <a:pos x="1381" y="1336"/>
                  </a:cxn>
                  <a:cxn ang="0">
                    <a:pos x="1479" y="1287"/>
                  </a:cxn>
                  <a:cxn ang="0">
                    <a:pos x="1579" y="1242"/>
                  </a:cxn>
                  <a:cxn ang="0">
                    <a:pos x="1621" y="1132"/>
                  </a:cxn>
                  <a:cxn ang="0">
                    <a:pos x="1668" y="1024"/>
                  </a:cxn>
                  <a:cxn ang="0">
                    <a:pos x="1719" y="919"/>
                  </a:cxn>
                  <a:cxn ang="0">
                    <a:pos x="1775" y="815"/>
                  </a:cxn>
                  <a:cxn ang="0">
                    <a:pos x="1781" y="667"/>
                  </a:cxn>
                  <a:cxn ang="0">
                    <a:pos x="1556" y="634"/>
                  </a:cxn>
                  <a:cxn ang="0">
                    <a:pos x="1328" y="618"/>
                  </a:cxn>
                  <a:cxn ang="0">
                    <a:pos x="1163" y="618"/>
                  </a:cxn>
                  <a:cxn ang="0">
                    <a:pos x="1028" y="626"/>
                  </a:cxn>
                  <a:cxn ang="0">
                    <a:pos x="894" y="640"/>
                  </a:cxn>
                  <a:cxn ang="0">
                    <a:pos x="776" y="603"/>
                  </a:cxn>
                  <a:cxn ang="0">
                    <a:pos x="598" y="557"/>
                  </a:cxn>
                  <a:cxn ang="0">
                    <a:pos x="418" y="520"/>
                  </a:cxn>
                  <a:cxn ang="0">
                    <a:pos x="1436" y="31"/>
                  </a:cxn>
                  <a:cxn ang="0">
                    <a:pos x="1230" y="92"/>
                  </a:cxn>
                  <a:cxn ang="0">
                    <a:pos x="1028" y="168"/>
                  </a:cxn>
                  <a:cxn ang="0">
                    <a:pos x="969" y="342"/>
                  </a:cxn>
                  <a:cxn ang="0">
                    <a:pos x="921" y="519"/>
                  </a:cxn>
                  <a:cxn ang="0">
                    <a:pos x="930" y="594"/>
                  </a:cxn>
                  <a:cxn ang="0">
                    <a:pos x="1043" y="461"/>
                  </a:cxn>
                  <a:cxn ang="0">
                    <a:pos x="1164" y="333"/>
                  </a:cxn>
                  <a:cxn ang="0">
                    <a:pos x="1292" y="215"/>
                  </a:cxn>
                  <a:cxn ang="0">
                    <a:pos x="1430" y="104"/>
                  </a:cxn>
                  <a:cxn ang="0">
                    <a:pos x="1574" y="0"/>
                  </a:cxn>
                </a:cxnLst>
                <a:rect l="0" t="0" r="r" b="b"/>
                <a:pathLst>
                  <a:path w="1856" h="1534">
                    <a:moveTo>
                      <a:pt x="418" y="520"/>
                    </a:moveTo>
                    <a:lnTo>
                      <a:pt x="360" y="564"/>
                    </a:lnTo>
                    <a:lnTo>
                      <a:pt x="305" y="610"/>
                    </a:lnTo>
                    <a:lnTo>
                      <a:pt x="250" y="656"/>
                    </a:lnTo>
                    <a:lnTo>
                      <a:pt x="197" y="705"/>
                    </a:lnTo>
                    <a:lnTo>
                      <a:pt x="147" y="754"/>
                    </a:lnTo>
                    <a:lnTo>
                      <a:pt x="96" y="804"/>
                    </a:lnTo>
                    <a:lnTo>
                      <a:pt x="47" y="856"/>
                    </a:lnTo>
                    <a:lnTo>
                      <a:pt x="0" y="908"/>
                    </a:lnTo>
                    <a:lnTo>
                      <a:pt x="54" y="883"/>
                    </a:lnTo>
                    <a:lnTo>
                      <a:pt x="108" y="858"/>
                    </a:lnTo>
                    <a:lnTo>
                      <a:pt x="162" y="834"/>
                    </a:lnTo>
                    <a:lnTo>
                      <a:pt x="217" y="813"/>
                    </a:lnTo>
                    <a:lnTo>
                      <a:pt x="272" y="792"/>
                    </a:lnTo>
                    <a:lnTo>
                      <a:pt x="327" y="772"/>
                    </a:lnTo>
                    <a:lnTo>
                      <a:pt x="382" y="753"/>
                    </a:lnTo>
                    <a:lnTo>
                      <a:pt x="438" y="736"/>
                    </a:lnTo>
                    <a:lnTo>
                      <a:pt x="494" y="720"/>
                    </a:lnTo>
                    <a:lnTo>
                      <a:pt x="550" y="705"/>
                    </a:lnTo>
                    <a:lnTo>
                      <a:pt x="608" y="691"/>
                    </a:lnTo>
                    <a:lnTo>
                      <a:pt x="665" y="679"/>
                    </a:lnTo>
                    <a:lnTo>
                      <a:pt x="722" y="667"/>
                    </a:lnTo>
                    <a:lnTo>
                      <a:pt x="779" y="657"/>
                    </a:lnTo>
                    <a:lnTo>
                      <a:pt x="837" y="648"/>
                    </a:lnTo>
                    <a:lnTo>
                      <a:pt x="894" y="640"/>
                    </a:lnTo>
                    <a:lnTo>
                      <a:pt x="858" y="689"/>
                    </a:lnTo>
                    <a:lnTo>
                      <a:pt x="823" y="737"/>
                    </a:lnTo>
                    <a:lnTo>
                      <a:pt x="789" y="788"/>
                    </a:lnTo>
                    <a:lnTo>
                      <a:pt x="756" y="839"/>
                    </a:lnTo>
                    <a:lnTo>
                      <a:pt x="724" y="889"/>
                    </a:lnTo>
                    <a:lnTo>
                      <a:pt x="693" y="941"/>
                    </a:lnTo>
                    <a:lnTo>
                      <a:pt x="664" y="994"/>
                    </a:lnTo>
                    <a:lnTo>
                      <a:pt x="635" y="1047"/>
                    </a:lnTo>
                    <a:lnTo>
                      <a:pt x="608" y="1101"/>
                    </a:lnTo>
                    <a:lnTo>
                      <a:pt x="582" y="1156"/>
                    </a:lnTo>
                    <a:lnTo>
                      <a:pt x="557" y="1211"/>
                    </a:lnTo>
                    <a:lnTo>
                      <a:pt x="532" y="1266"/>
                    </a:lnTo>
                    <a:lnTo>
                      <a:pt x="509" y="1322"/>
                    </a:lnTo>
                    <a:lnTo>
                      <a:pt x="488" y="1380"/>
                    </a:lnTo>
                    <a:lnTo>
                      <a:pt x="468" y="1436"/>
                    </a:lnTo>
                    <a:lnTo>
                      <a:pt x="449" y="1494"/>
                    </a:lnTo>
                    <a:lnTo>
                      <a:pt x="482" y="1493"/>
                    </a:lnTo>
                    <a:lnTo>
                      <a:pt x="516" y="1492"/>
                    </a:lnTo>
                    <a:lnTo>
                      <a:pt x="549" y="1491"/>
                    </a:lnTo>
                    <a:lnTo>
                      <a:pt x="583" y="1491"/>
                    </a:lnTo>
                    <a:lnTo>
                      <a:pt x="644" y="1491"/>
                    </a:lnTo>
                    <a:lnTo>
                      <a:pt x="706" y="1493"/>
                    </a:lnTo>
                    <a:lnTo>
                      <a:pt x="766" y="1496"/>
                    </a:lnTo>
                    <a:lnTo>
                      <a:pt x="828" y="1501"/>
                    </a:lnTo>
                    <a:lnTo>
                      <a:pt x="890" y="1507"/>
                    </a:lnTo>
                    <a:lnTo>
                      <a:pt x="951" y="1514"/>
                    </a:lnTo>
                    <a:lnTo>
                      <a:pt x="1012" y="1523"/>
                    </a:lnTo>
                    <a:lnTo>
                      <a:pt x="1073" y="1534"/>
                    </a:lnTo>
                    <a:lnTo>
                      <a:pt x="1102" y="1512"/>
                    </a:lnTo>
                    <a:lnTo>
                      <a:pt x="1131" y="1491"/>
                    </a:lnTo>
                    <a:lnTo>
                      <a:pt x="1162" y="1470"/>
                    </a:lnTo>
                    <a:lnTo>
                      <a:pt x="1191" y="1450"/>
                    </a:lnTo>
                    <a:lnTo>
                      <a:pt x="1222" y="1430"/>
                    </a:lnTo>
                    <a:lnTo>
                      <a:pt x="1254" y="1410"/>
                    </a:lnTo>
                    <a:lnTo>
                      <a:pt x="1285" y="1391"/>
                    </a:lnTo>
                    <a:lnTo>
                      <a:pt x="1316" y="1372"/>
                    </a:lnTo>
                    <a:lnTo>
                      <a:pt x="1349" y="1355"/>
                    </a:lnTo>
                    <a:lnTo>
                      <a:pt x="1381" y="1336"/>
                    </a:lnTo>
                    <a:lnTo>
                      <a:pt x="1413" y="1319"/>
                    </a:lnTo>
                    <a:lnTo>
                      <a:pt x="1446" y="1303"/>
                    </a:lnTo>
                    <a:lnTo>
                      <a:pt x="1479" y="1287"/>
                    </a:lnTo>
                    <a:lnTo>
                      <a:pt x="1512" y="1272"/>
                    </a:lnTo>
                    <a:lnTo>
                      <a:pt x="1545" y="1256"/>
                    </a:lnTo>
                    <a:lnTo>
                      <a:pt x="1579" y="1242"/>
                    </a:lnTo>
                    <a:lnTo>
                      <a:pt x="1592" y="1206"/>
                    </a:lnTo>
                    <a:lnTo>
                      <a:pt x="1606" y="1169"/>
                    </a:lnTo>
                    <a:lnTo>
                      <a:pt x="1621" y="1132"/>
                    </a:lnTo>
                    <a:lnTo>
                      <a:pt x="1636" y="1096"/>
                    </a:lnTo>
                    <a:lnTo>
                      <a:pt x="1652" y="1060"/>
                    </a:lnTo>
                    <a:lnTo>
                      <a:pt x="1668" y="1024"/>
                    </a:lnTo>
                    <a:lnTo>
                      <a:pt x="1684" y="989"/>
                    </a:lnTo>
                    <a:lnTo>
                      <a:pt x="1702" y="953"/>
                    </a:lnTo>
                    <a:lnTo>
                      <a:pt x="1719" y="919"/>
                    </a:lnTo>
                    <a:lnTo>
                      <a:pt x="1737" y="884"/>
                    </a:lnTo>
                    <a:lnTo>
                      <a:pt x="1756" y="849"/>
                    </a:lnTo>
                    <a:lnTo>
                      <a:pt x="1775" y="815"/>
                    </a:lnTo>
                    <a:lnTo>
                      <a:pt x="1814" y="748"/>
                    </a:lnTo>
                    <a:lnTo>
                      <a:pt x="1856" y="682"/>
                    </a:lnTo>
                    <a:lnTo>
                      <a:pt x="1781" y="667"/>
                    </a:lnTo>
                    <a:lnTo>
                      <a:pt x="1706" y="654"/>
                    </a:lnTo>
                    <a:lnTo>
                      <a:pt x="1630" y="642"/>
                    </a:lnTo>
                    <a:lnTo>
                      <a:pt x="1556" y="634"/>
                    </a:lnTo>
                    <a:lnTo>
                      <a:pt x="1480" y="626"/>
                    </a:lnTo>
                    <a:lnTo>
                      <a:pt x="1404" y="622"/>
                    </a:lnTo>
                    <a:lnTo>
                      <a:pt x="1328" y="618"/>
                    </a:lnTo>
                    <a:lnTo>
                      <a:pt x="1252" y="617"/>
                    </a:lnTo>
                    <a:lnTo>
                      <a:pt x="1207" y="617"/>
                    </a:lnTo>
                    <a:lnTo>
                      <a:pt x="1163" y="618"/>
                    </a:lnTo>
                    <a:lnTo>
                      <a:pt x="1117" y="621"/>
                    </a:lnTo>
                    <a:lnTo>
                      <a:pt x="1073" y="623"/>
                    </a:lnTo>
                    <a:lnTo>
                      <a:pt x="1028" y="626"/>
                    </a:lnTo>
                    <a:lnTo>
                      <a:pt x="984" y="630"/>
                    </a:lnTo>
                    <a:lnTo>
                      <a:pt x="939" y="635"/>
                    </a:lnTo>
                    <a:lnTo>
                      <a:pt x="894" y="640"/>
                    </a:lnTo>
                    <a:lnTo>
                      <a:pt x="894" y="640"/>
                    </a:lnTo>
                    <a:lnTo>
                      <a:pt x="836" y="621"/>
                    </a:lnTo>
                    <a:lnTo>
                      <a:pt x="776" y="603"/>
                    </a:lnTo>
                    <a:lnTo>
                      <a:pt x="717" y="586"/>
                    </a:lnTo>
                    <a:lnTo>
                      <a:pt x="657" y="571"/>
                    </a:lnTo>
                    <a:lnTo>
                      <a:pt x="598" y="557"/>
                    </a:lnTo>
                    <a:lnTo>
                      <a:pt x="537" y="543"/>
                    </a:lnTo>
                    <a:lnTo>
                      <a:pt x="478" y="531"/>
                    </a:lnTo>
                    <a:lnTo>
                      <a:pt x="418" y="520"/>
                    </a:lnTo>
                    <a:close/>
                    <a:moveTo>
                      <a:pt x="1574" y="0"/>
                    </a:moveTo>
                    <a:lnTo>
                      <a:pt x="1505" y="15"/>
                    </a:lnTo>
                    <a:lnTo>
                      <a:pt x="1436" y="31"/>
                    </a:lnTo>
                    <a:lnTo>
                      <a:pt x="1367" y="50"/>
                    </a:lnTo>
                    <a:lnTo>
                      <a:pt x="1299" y="69"/>
                    </a:lnTo>
                    <a:lnTo>
                      <a:pt x="1230" y="92"/>
                    </a:lnTo>
                    <a:lnTo>
                      <a:pt x="1163" y="115"/>
                    </a:lnTo>
                    <a:lnTo>
                      <a:pt x="1095" y="140"/>
                    </a:lnTo>
                    <a:lnTo>
                      <a:pt x="1028" y="168"/>
                    </a:lnTo>
                    <a:lnTo>
                      <a:pt x="1007" y="226"/>
                    </a:lnTo>
                    <a:lnTo>
                      <a:pt x="988" y="283"/>
                    </a:lnTo>
                    <a:lnTo>
                      <a:pt x="969" y="342"/>
                    </a:lnTo>
                    <a:lnTo>
                      <a:pt x="952" y="400"/>
                    </a:lnTo>
                    <a:lnTo>
                      <a:pt x="936" y="460"/>
                    </a:lnTo>
                    <a:lnTo>
                      <a:pt x="921" y="519"/>
                    </a:lnTo>
                    <a:lnTo>
                      <a:pt x="907" y="580"/>
                    </a:lnTo>
                    <a:lnTo>
                      <a:pt x="894" y="640"/>
                    </a:lnTo>
                    <a:lnTo>
                      <a:pt x="930" y="594"/>
                    </a:lnTo>
                    <a:lnTo>
                      <a:pt x="966" y="549"/>
                    </a:lnTo>
                    <a:lnTo>
                      <a:pt x="1004" y="504"/>
                    </a:lnTo>
                    <a:lnTo>
                      <a:pt x="1043" y="461"/>
                    </a:lnTo>
                    <a:lnTo>
                      <a:pt x="1082" y="418"/>
                    </a:lnTo>
                    <a:lnTo>
                      <a:pt x="1122" y="376"/>
                    </a:lnTo>
                    <a:lnTo>
                      <a:pt x="1164" y="333"/>
                    </a:lnTo>
                    <a:lnTo>
                      <a:pt x="1206" y="294"/>
                    </a:lnTo>
                    <a:lnTo>
                      <a:pt x="1249" y="254"/>
                    </a:lnTo>
                    <a:lnTo>
                      <a:pt x="1292" y="215"/>
                    </a:lnTo>
                    <a:lnTo>
                      <a:pt x="1338" y="177"/>
                    </a:lnTo>
                    <a:lnTo>
                      <a:pt x="1383" y="139"/>
                    </a:lnTo>
                    <a:lnTo>
                      <a:pt x="1430" y="104"/>
                    </a:lnTo>
                    <a:lnTo>
                      <a:pt x="1477" y="68"/>
                    </a:lnTo>
                    <a:lnTo>
                      <a:pt x="1525" y="33"/>
                    </a:lnTo>
                    <a:lnTo>
                      <a:pt x="1574" y="0"/>
                    </a:lnTo>
                    <a:close/>
                  </a:path>
                </a:pathLst>
              </a:custGeom>
              <a:solidFill>
                <a:srgbClr val="0F4877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30" name="Freeform 58"/>
              <p:cNvSpPr>
                <a:spLocks noEditPoints="1"/>
              </p:cNvSpPr>
              <p:nvPr userDrawn="1"/>
            </p:nvSpPr>
            <p:spPr bwMode="auto">
              <a:xfrm>
                <a:off x="4055" y="2084"/>
                <a:ext cx="511" cy="375"/>
              </a:xfrm>
              <a:custGeom>
                <a:avLst/>
                <a:gdLst/>
                <a:ahLst/>
                <a:cxnLst>
                  <a:cxn ang="0">
                    <a:pos x="773" y="371"/>
                  </a:cxn>
                  <a:cxn ang="0">
                    <a:pos x="733" y="402"/>
                  </a:cxn>
                  <a:cxn ang="0">
                    <a:pos x="620" y="500"/>
                  </a:cxn>
                  <a:cxn ang="0">
                    <a:pos x="513" y="606"/>
                  </a:cxn>
                  <a:cxn ang="0">
                    <a:pos x="413" y="717"/>
                  </a:cxn>
                  <a:cxn ang="0">
                    <a:pos x="320" y="835"/>
                  </a:cxn>
                  <a:cxn ang="0">
                    <a:pos x="234" y="959"/>
                  </a:cxn>
                  <a:cxn ang="0">
                    <a:pos x="421" y="1008"/>
                  </a:cxn>
                  <a:cxn ang="0">
                    <a:pos x="605" y="1072"/>
                  </a:cxn>
                  <a:cxn ang="0">
                    <a:pos x="753" y="1113"/>
                  </a:cxn>
                  <a:cxn ang="0">
                    <a:pos x="838" y="1083"/>
                  </a:cxn>
                  <a:cxn ang="0">
                    <a:pos x="925" y="1056"/>
                  </a:cxn>
                  <a:cxn ang="0">
                    <a:pos x="1013" y="1033"/>
                  </a:cxn>
                  <a:cxn ang="0">
                    <a:pos x="1103" y="1014"/>
                  </a:cxn>
                  <a:cxn ang="0">
                    <a:pos x="1191" y="1000"/>
                  </a:cxn>
                  <a:cxn ang="0">
                    <a:pos x="1310" y="844"/>
                  </a:cxn>
                  <a:cxn ang="0">
                    <a:pos x="1441" y="701"/>
                  </a:cxn>
                  <a:cxn ang="0">
                    <a:pos x="1488" y="588"/>
                  </a:cxn>
                  <a:cxn ang="0">
                    <a:pos x="1351" y="527"/>
                  </a:cxn>
                  <a:cxn ang="0">
                    <a:pos x="1211" y="474"/>
                  </a:cxn>
                  <a:cxn ang="0">
                    <a:pos x="1067" y="430"/>
                  </a:cxn>
                  <a:cxn ang="0">
                    <a:pos x="921" y="396"/>
                  </a:cxn>
                  <a:cxn ang="0">
                    <a:pos x="773" y="370"/>
                  </a:cxn>
                  <a:cxn ang="0">
                    <a:pos x="309" y="220"/>
                  </a:cxn>
                  <a:cxn ang="0">
                    <a:pos x="150" y="302"/>
                  </a:cxn>
                  <a:cxn ang="0">
                    <a:pos x="0" y="394"/>
                  </a:cxn>
                  <a:cxn ang="0">
                    <a:pos x="171" y="367"/>
                  </a:cxn>
                  <a:cxn ang="0">
                    <a:pos x="342" y="352"/>
                  </a:cxn>
                  <a:cxn ang="0">
                    <a:pos x="496" y="350"/>
                  </a:cxn>
                  <a:cxn ang="0">
                    <a:pos x="615" y="354"/>
                  </a:cxn>
                  <a:cxn ang="0">
                    <a:pos x="733" y="366"/>
                  </a:cxn>
                  <a:cxn ang="0">
                    <a:pos x="686" y="316"/>
                  </a:cxn>
                  <a:cxn ang="0">
                    <a:pos x="554" y="241"/>
                  </a:cxn>
                  <a:cxn ang="0">
                    <a:pos x="418" y="173"/>
                  </a:cxn>
                  <a:cxn ang="0">
                    <a:pos x="1223" y="1"/>
                  </a:cxn>
                  <a:cxn ang="0">
                    <a:pos x="1102" y="9"/>
                  </a:cxn>
                  <a:cxn ang="0">
                    <a:pos x="981" y="22"/>
                  </a:cxn>
                  <a:cxn ang="0">
                    <a:pos x="898" y="148"/>
                  </a:cxn>
                  <a:cxn ang="0">
                    <a:pos x="821" y="280"/>
                  </a:cxn>
                  <a:cxn ang="0">
                    <a:pos x="811" y="341"/>
                  </a:cxn>
                  <a:cxn ang="0">
                    <a:pos x="930" y="259"/>
                  </a:cxn>
                  <a:cxn ang="0">
                    <a:pos x="1054" y="184"/>
                  </a:cxn>
                  <a:cxn ang="0">
                    <a:pos x="1183" y="116"/>
                  </a:cxn>
                  <a:cxn ang="0">
                    <a:pos x="1315" y="56"/>
                  </a:cxn>
                  <a:cxn ang="0">
                    <a:pos x="1454" y="4"/>
                  </a:cxn>
                  <a:cxn ang="0">
                    <a:pos x="1340" y="0"/>
                  </a:cxn>
                </a:cxnLst>
                <a:rect l="0" t="0" r="r" b="b"/>
                <a:pathLst>
                  <a:path w="1534" h="1125">
                    <a:moveTo>
                      <a:pt x="773" y="370"/>
                    </a:moveTo>
                    <a:lnTo>
                      <a:pt x="773" y="370"/>
                    </a:lnTo>
                    <a:lnTo>
                      <a:pt x="773" y="371"/>
                    </a:lnTo>
                    <a:lnTo>
                      <a:pt x="773" y="370"/>
                    </a:lnTo>
                    <a:lnTo>
                      <a:pt x="772" y="370"/>
                    </a:lnTo>
                    <a:lnTo>
                      <a:pt x="733" y="402"/>
                    </a:lnTo>
                    <a:lnTo>
                      <a:pt x="694" y="434"/>
                    </a:lnTo>
                    <a:lnTo>
                      <a:pt x="657" y="466"/>
                    </a:lnTo>
                    <a:lnTo>
                      <a:pt x="620" y="500"/>
                    </a:lnTo>
                    <a:lnTo>
                      <a:pt x="583" y="534"/>
                    </a:lnTo>
                    <a:lnTo>
                      <a:pt x="548" y="569"/>
                    </a:lnTo>
                    <a:lnTo>
                      <a:pt x="513" y="606"/>
                    </a:lnTo>
                    <a:lnTo>
                      <a:pt x="478" y="641"/>
                    </a:lnTo>
                    <a:lnTo>
                      <a:pt x="445" y="679"/>
                    </a:lnTo>
                    <a:lnTo>
                      <a:pt x="413" y="717"/>
                    </a:lnTo>
                    <a:lnTo>
                      <a:pt x="380" y="756"/>
                    </a:lnTo>
                    <a:lnTo>
                      <a:pt x="350" y="795"/>
                    </a:lnTo>
                    <a:lnTo>
                      <a:pt x="320" y="835"/>
                    </a:lnTo>
                    <a:lnTo>
                      <a:pt x="291" y="876"/>
                    </a:lnTo>
                    <a:lnTo>
                      <a:pt x="261" y="917"/>
                    </a:lnTo>
                    <a:lnTo>
                      <a:pt x="234" y="959"/>
                    </a:lnTo>
                    <a:lnTo>
                      <a:pt x="297" y="974"/>
                    </a:lnTo>
                    <a:lnTo>
                      <a:pt x="360" y="990"/>
                    </a:lnTo>
                    <a:lnTo>
                      <a:pt x="421" y="1008"/>
                    </a:lnTo>
                    <a:lnTo>
                      <a:pt x="483" y="1028"/>
                    </a:lnTo>
                    <a:lnTo>
                      <a:pt x="544" y="1049"/>
                    </a:lnTo>
                    <a:lnTo>
                      <a:pt x="605" y="1072"/>
                    </a:lnTo>
                    <a:lnTo>
                      <a:pt x="665" y="1098"/>
                    </a:lnTo>
                    <a:lnTo>
                      <a:pt x="725" y="1125"/>
                    </a:lnTo>
                    <a:lnTo>
                      <a:pt x="753" y="1113"/>
                    </a:lnTo>
                    <a:lnTo>
                      <a:pt x="781" y="1103"/>
                    </a:lnTo>
                    <a:lnTo>
                      <a:pt x="809" y="1093"/>
                    </a:lnTo>
                    <a:lnTo>
                      <a:pt x="838" y="1083"/>
                    </a:lnTo>
                    <a:lnTo>
                      <a:pt x="866" y="1073"/>
                    </a:lnTo>
                    <a:lnTo>
                      <a:pt x="895" y="1065"/>
                    </a:lnTo>
                    <a:lnTo>
                      <a:pt x="925" y="1056"/>
                    </a:lnTo>
                    <a:lnTo>
                      <a:pt x="954" y="1048"/>
                    </a:lnTo>
                    <a:lnTo>
                      <a:pt x="984" y="1040"/>
                    </a:lnTo>
                    <a:lnTo>
                      <a:pt x="1013" y="1033"/>
                    </a:lnTo>
                    <a:lnTo>
                      <a:pt x="1043" y="1026"/>
                    </a:lnTo>
                    <a:lnTo>
                      <a:pt x="1072" y="1020"/>
                    </a:lnTo>
                    <a:lnTo>
                      <a:pt x="1103" y="1014"/>
                    </a:lnTo>
                    <a:lnTo>
                      <a:pt x="1132" y="1008"/>
                    </a:lnTo>
                    <a:lnTo>
                      <a:pt x="1162" y="1004"/>
                    </a:lnTo>
                    <a:lnTo>
                      <a:pt x="1191" y="1000"/>
                    </a:lnTo>
                    <a:lnTo>
                      <a:pt x="1229" y="947"/>
                    </a:lnTo>
                    <a:lnTo>
                      <a:pt x="1269" y="895"/>
                    </a:lnTo>
                    <a:lnTo>
                      <a:pt x="1310" y="844"/>
                    </a:lnTo>
                    <a:lnTo>
                      <a:pt x="1352" y="795"/>
                    </a:lnTo>
                    <a:lnTo>
                      <a:pt x="1395" y="747"/>
                    </a:lnTo>
                    <a:lnTo>
                      <a:pt x="1441" y="701"/>
                    </a:lnTo>
                    <a:lnTo>
                      <a:pt x="1486" y="655"/>
                    </a:lnTo>
                    <a:lnTo>
                      <a:pt x="1534" y="611"/>
                    </a:lnTo>
                    <a:lnTo>
                      <a:pt x="1488" y="588"/>
                    </a:lnTo>
                    <a:lnTo>
                      <a:pt x="1443" y="567"/>
                    </a:lnTo>
                    <a:lnTo>
                      <a:pt x="1398" y="546"/>
                    </a:lnTo>
                    <a:lnTo>
                      <a:pt x="1351" y="527"/>
                    </a:lnTo>
                    <a:lnTo>
                      <a:pt x="1305" y="508"/>
                    </a:lnTo>
                    <a:lnTo>
                      <a:pt x="1258" y="490"/>
                    </a:lnTo>
                    <a:lnTo>
                      <a:pt x="1211" y="474"/>
                    </a:lnTo>
                    <a:lnTo>
                      <a:pt x="1163" y="458"/>
                    </a:lnTo>
                    <a:lnTo>
                      <a:pt x="1116" y="444"/>
                    </a:lnTo>
                    <a:lnTo>
                      <a:pt x="1067" y="430"/>
                    </a:lnTo>
                    <a:lnTo>
                      <a:pt x="1018" y="418"/>
                    </a:lnTo>
                    <a:lnTo>
                      <a:pt x="970" y="406"/>
                    </a:lnTo>
                    <a:lnTo>
                      <a:pt x="921" y="396"/>
                    </a:lnTo>
                    <a:lnTo>
                      <a:pt x="872" y="387"/>
                    </a:lnTo>
                    <a:lnTo>
                      <a:pt x="823" y="378"/>
                    </a:lnTo>
                    <a:lnTo>
                      <a:pt x="773" y="370"/>
                    </a:lnTo>
                    <a:close/>
                    <a:moveTo>
                      <a:pt x="418" y="173"/>
                    </a:moveTo>
                    <a:lnTo>
                      <a:pt x="363" y="197"/>
                    </a:lnTo>
                    <a:lnTo>
                      <a:pt x="309" y="220"/>
                    </a:lnTo>
                    <a:lnTo>
                      <a:pt x="255" y="246"/>
                    </a:lnTo>
                    <a:lnTo>
                      <a:pt x="202" y="273"/>
                    </a:lnTo>
                    <a:lnTo>
                      <a:pt x="150" y="302"/>
                    </a:lnTo>
                    <a:lnTo>
                      <a:pt x="99" y="332"/>
                    </a:lnTo>
                    <a:lnTo>
                      <a:pt x="50" y="362"/>
                    </a:lnTo>
                    <a:lnTo>
                      <a:pt x="0" y="394"/>
                    </a:lnTo>
                    <a:lnTo>
                      <a:pt x="57" y="383"/>
                    </a:lnTo>
                    <a:lnTo>
                      <a:pt x="113" y="375"/>
                    </a:lnTo>
                    <a:lnTo>
                      <a:pt x="171" y="367"/>
                    </a:lnTo>
                    <a:lnTo>
                      <a:pt x="228" y="361"/>
                    </a:lnTo>
                    <a:lnTo>
                      <a:pt x="285" y="355"/>
                    </a:lnTo>
                    <a:lnTo>
                      <a:pt x="342" y="352"/>
                    </a:lnTo>
                    <a:lnTo>
                      <a:pt x="400" y="350"/>
                    </a:lnTo>
                    <a:lnTo>
                      <a:pt x="456" y="349"/>
                    </a:lnTo>
                    <a:lnTo>
                      <a:pt x="496" y="350"/>
                    </a:lnTo>
                    <a:lnTo>
                      <a:pt x="536" y="351"/>
                    </a:lnTo>
                    <a:lnTo>
                      <a:pt x="576" y="352"/>
                    </a:lnTo>
                    <a:lnTo>
                      <a:pt x="615" y="354"/>
                    </a:lnTo>
                    <a:lnTo>
                      <a:pt x="655" y="357"/>
                    </a:lnTo>
                    <a:lnTo>
                      <a:pt x="693" y="361"/>
                    </a:lnTo>
                    <a:lnTo>
                      <a:pt x="733" y="366"/>
                    </a:lnTo>
                    <a:lnTo>
                      <a:pt x="772" y="370"/>
                    </a:lnTo>
                    <a:lnTo>
                      <a:pt x="729" y="343"/>
                    </a:lnTo>
                    <a:lnTo>
                      <a:pt x="686" y="316"/>
                    </a:lnTo>
                    <a:lnTo>
                      <a:pt x="643" y="291"/>
                    </a:lnTo>
                    <a:lnTo>
                      <a:pt x="598" y="265"/>
                    </a:lnTo>
                    <a:lnTo>
                      <a:pt x="554" y="241"/>
                    </a:lnTo>
                    <a:lnTo>
                      <a:pt x="509" y="217"/>
                    </a:lnTo>
                    <a:lnTo>
                      <a:pt x="463" y="194"/>
                    </a:lnTo>
                    <a:lnTo>
                      <a:pt x="418" y="173"/>
                    </a:lnTo>
                    <a:close/>
                    <a:moveTo>
                      <a:pt x="1303" y="0"/>
                    </a:moveTo>
                    <a:lnTo>
                      <a:pt x="1263" y="0"/>
                    </a:lnTo>
                    <a:lnTo>
                      <a:pt x="1223" y="1"/>
                    </a:lnTo>
                    <a:lnTo>
                      <a:pt x="1183" y="3"/>
                    </a:lnTo>
                    <a:lnTo>
                      <a:pt x="1142" y="6"/>
                    </a:lnTo>
                    <a:lnTo>
                      <a:pt x="1102" y="9"/>
                    </a:lnTo>
                    <a:lnTo>
                      <a:pt x="1062" y="12"/>
                    </a:lnTo>
                    <a:lnTo>
                      <a:pt x="1022" y="17"/>
                    </a:lnTo>
                    <a:lnTo>
                      <a:pt x="981" y="22"/>
                    </a:lnTo>
                    <a:lnTo>
                      <a:pt x="953" y="64"/>
                    </a:lnTo>
                    <a:lnTo>
                      <a:pt x="925" y="106"/>
                    </a:lnTo>
                    <a:lnTo>
                      <a:pt x="898" y="148"/>
                    </a:lnTo>
                    <a:lnTo>
                      <a:pt x="872" y="192"/>
                    </a:lnTo>
                    <a:lnTo>
                      <a:pt x="846" y="235"/>
                    </a:lnTo>
                    <a:lnTo>
                      <a:pt x="821" y="280"/>
                    </a:lnTo>
                    <a:lnTo>
                      <a:pt x="797" y="325"/>
                    </a:lnTo>
                    <a:lnTo>
                      <a:pt x="773" y="370"/>
                    </a:lnTo>
                    <a:lnTo>
                      <a:pt x="811" y="341"/>
                    </a:lnTo>
                    <a:lnTo>
                      <a:pt x="850" y="313"/>
                    </a:lnTo>
                    <a:lnTo>
                      <a:pt x="890" y="285"/>
                    </a:lnTo>
                    <a:lnTo>
                      <a:pt x="930" y="259"/>
                    </a:lnTo>
                    <a:lnTo>
                      <a:pt x="971" y="233"/>
                    </a:lnTo>
                    <a:lnTo>
                      <a:pt x="1012" y="208"/>
                    </a:lnTo>
                    <a:lnTo>
                      <a:pt x="1054" y="184"/>
                    </a:lnTo>
                    <a:lnTo>
                      <a:pt x="1096" y="160"/>
                    </a:lnTo>
                    <a:lnTo>
                      <a:pt x="1139" y="138"/>
                    </a:lnTo>
                    <a:lnTo>
                      <a:pt x="1183" y="116"/>
                    </a:lnTo>
                    <a:lnTo>
                      <a:pt x="1227" y="95"/>
                    </a:lnTo>
                    <a:lnTo>
                      <a:pt x="1271" y="76"/>
                    </a:lnTo>
                    <a:lnTo>
                      <a:pt x="1315" y="56"/>
                    </a:lnTo>
                    <a:lnTo>
                      <a:pt x="1361" y="38"/>
                    </a:lnTo>
                    <a:lnTo>
                      <a:pt x="1407" y="21"/>
                    </a:lnTo>
                    <a:lnTo>
                      <a:pt x="1454" y="4"/>
                    </a:lnTo>
                    <a:lnTo>
                      <a:pt x="1416" y="2"/>
                    </a:lnTo>
                    <a:lnTo>
                      <a:pt x="1378" y="1"/>
                    </a:lnTo>
                    <a:lnTo>
                      <a:pt x="1340" y="0"/>
                    </a:lnTo>
                    <a:lnTo>
                      <a:pt x="1303" y="0"/>
                    </a:lnTo>
                    <a:close/>
                  </a:path>
                </a:pathLst>
              </a:custGeom>
              <a:solidFill>
                <a:srgbClr val="0F4877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31" name="Freeform 59"/>
              <p:cNvSpPr>
                <a:spLocks/>
              </p:cNvSpPr>
              <p:nvPr userDrawn="1"/>
            </p:nvSpPr>
            <p:spPr bwMode="auto">
              <a:xfrm>
                <a:off x="2732" y="868"/>
                <a:ext cx="902" cy="745"/>
              </a:xfrm>
              <a:custGeom>
                <a:avLst/>
                <a:gdLst/>
                <a:ahLst/>
                <a:cxnLst>
                  <a:cxn ang="0">
                    <a:pos x="2132" y="34"/>
                  </a:cxn>
                  <a:cxn ang="0">
                    <a:pos x="1892" y="100"/>
                  </a:cxn>
                  <a:cxn ang="0">
                    <a:pos x="1655" y="181"/>
                  </a:cxn>
                  <a:cxn ang="0">
                    <a:pos x="1420" y="277"/>
                  </a:cxn>
                  <a:cxn ang="0">
                    <a:pos x="1189" y="389"/>
                  </a:cxn>
                  <a:cxn ang="0">
                    <a:pos x="963" y="517"/>
                  </a:cxn>
                  <a:cxn ang="0">
                    <a:pos x="747" y="657"/>
                  </a:cxn>
                  <a:cxn ang="0">
                    <a:pos x="543" y="808"/>
                  </a:cxn>
                  <a:cxn ang="0">
                    <a:pos x="350" y="970"/>
                  </a:cxn>
                  <a:cxn ang="0">
                    <a:pos x="170" y="1142"/>
                  </a:cxn>
                  <a:cxn ang="0">
                    <a:pos x="0" y="1322"/>
                  </a:cxn>
                  <a:cxn ang="0">
                    <a:pos x="236" y="1215"/>
                  </a:cxn>
                  <a:cxn ang="0">
                    <a:pos x="476" y="1124"/>
                  </a:cxn>
                  <a:cxn ang="0">
                    <a:pos x="720" y="1048"/>
                  </a:cxn>
                  <a:cxn ang="0">
                    <a:pos x="969" y="987"/>
                  </a:cxn>
                  <a:cxn ang="0">
                    <a:pos x="1219" y="943"/>
                  </a:cxn>
                  <a:cxn ang="0">
                    <a:pos x="1199" y="1074"/>
                  </a:cxn>
                  <a:cxn ang="0">
                    <a:pos x="1055" y="1295"/>
                  </a:cxn>
                  <a:cxn ang="0">
                    <a:pos x="927" y="1525"/>
                  </a:cxn>
                  <a:cxn ang="0">
                    <a:pos x="812" y="1763"/>
                  </a:cxn>
                  <a:cxn ang="0">
                    <a:pos x="713" y="2009"/>
                  </a:cxn>
                  <a:cxn ang="0">
                    <a:pos x="681" y="2175"/>
                  </a:cxn>
                  <a:cxn ang="0">
                    <a:pos x="754" y="2172"/>
                  </a:cxn>
                  <a:cxn ang="0">
                    <a:pos x="827" y="2170"/>
                  </a:cxn>
                  <a:cxn ang="0">
                    <a:pos x="1030" y="2175"/>
                  </a:cxn>
                  <a:cxn ang="0">
                    <a:pos x="1298" y="2195"/>
                  </a:cxn>
                  <a:cxn ang="0">
                    <a:pos x="1565" y="2233"/>
                  </a:cxn>
                  <a:cxn ang="0">
                    <a:pos x="1694" y="2140"/>
                  </a:cxn>
                  <a:cxn ang="0">
                    <a:pos x="1827" y="2054"/>
                  </a:cxn>
                  <a:cxn ang="0">
                    <a:pos x="1967" y="1972"/>
                  </a:cxn>
                  <a:cxn ang="0">
                    <a:pos x="2108" y="1897"/>
                  </a:cxn>
                  <a:cxn ang="0">
                    <a:pos x="2253" y="1829"/>
                  </a:cxn>
                  <a:cxn ang="0">
                    <a:pos x="2342" y="1701"/>
                  </a:cxn>
                  <a:cxn ang="0">
                    <a:pos x="2409" y="1543"/>
                  </a:cxn>
                  <a:cxn ang="0">
                    <a:pos x="2481" y="1388"/>
                  </a:cxn>
                  <a:cxn ang="0">
                    <a:pos x="2560" y="1237"/>
                  </a:cxn>
                  <a:cxn ang="0">
                    <a:pos x="2645" y="1089"/>
                  </a:cxn>
                  <a:cxn ang="0">
                    <a:pos x="2650" y="982"/>
                  </a:cxn>
                  <a:cxn ang="0">
                    <a:pos x="2487" y="952"/>
                  </a:cxn>
                  <a:cxn ang="0">
                    <a:pos x="2322" y="928"/>
                  </a:cxn>
                  <a:cxn ang="0">
                    <a:pos x="2157" y="912"/>
                  </a:cxn>
                  <a:cxn ang="0">
                    <a:pos x="1991" y="902"/>
                  </a:cxn>
                  <a:cxn ang="0">
                    <a:pos x="1824" y="898"/>
                  </a:cxn>
                  <a:cxn ang="0">
                    <a:pos x="1629" y="903"/>
                  </a:cxn>
                  <a:cxn ang="0">
                    <a:pos x="1433" y="917"/>
                  </a:cxn>
                  <a:cxn ang="0">
                    <a:pos x="1356" y="864"/>
                  </a:cxn>
                  <a:cxn ang="0">
                    <a:pos x="1520" y="670"/>
                  </a:cxn>
                  <a:cxn ang="0">
                    <a:pos x="1696" y="485"/>
                  </a:cxn>
                  <a:cxn ang="0">
                    <a:pos x="1884" y="312"/>
                  </a:cxn>
                  <a:cxn ang="0">
                    <a:pos x="2083" y="150"/>
                  </a:cxn>
                  <a:cxn ang="0">
                    <a:pos x="2294" y="0"/>
                  </a:cxn>
                </a:cxnLst>
                <a:rect l="0" t="0" r="r" b="b"/>
                <a:pathLst>
                  <a:path w="2706" h="2233">
                    <a:moveTo>
                      <a:pt x="2294" y="0"/>
                    </a:moveTo>
                    <a:lnTo>
                      <a:pt x="2213" y="16"/>
                    </a:lnTo>
                    <a:lnTo>
                      <a:pt x="2132" y="34"/>
                    </a:lnTo>
                    <a:lnTo>
                      <a:pt x="2052" y="55"/>
                    </a:lnTo>
                    <a:lnTo>
                      <a:pt x="1972" y="76"/>
                    </a:lnTo>
                    <a:lnTo>
                      <a:pt x="1892" y="100"/>
                    </a:lnTo>
                    <a:lnTo>
                      <a:pt x="1813" y="126"/>
                    </a:lnTo>
                    <a:lnTo>
                      <a:pt x="1734" y="153"/>
                    </a:lnTo>
                    <a:lnTo>
                      <a:pt x="1655" y="181"/>
                    </a:lnTo>
                    <a:lnTo>
                      <a:pt x="1577" y="211"/>
                    </a:lnTo>
                    <a:lnTo>
                      <a:pt x="1498" y="244"/>
                    </a:lnTo>
                    <a:lnTo>
                      <a:pt x="1420" y="277"/>
                    </a:lnTo>
                    <a:lnTo>
                      <a:pt x="1344" y="313"/>
                    </a:lnTo>
                    <a:lnTo>
                      <a:pt x="1266" y="350"/>
                    </a:lnTo>
                    <a:lnTo>
                      <a:pt x="1189" y="389"/>
                    </a:lnTo>
                    <a:lnTo>
                      <a:pt x="1114" y="430"/>
                    </a:lnTo>
                    <a:lnTo>
                      <a:pt x="1038" y="472"/>
                    </a:lnTo>
                    <a:lnTo>
                      <a:pt x="963" y="517"/>
                    </a:lnTo>
                    <a:lnTo>
                      <a:pt x="890" y="562"/>
                    </a:lnTo>
                    <a:lnTo>
                      <a:pt x="819" y="608"/>
                    </a:lnTo>
                    <a:lnTo>
                      <a:pt x="747" y="657"/>
                    </a:lnTo>
                    <a:lnTo>
                      <a:pt x="678" y="706"/>
                    </a:lnTo>
                    <a:lnTo>
                      <a:pt x="610" y="756"/>
                    </a:lnTo>
                    <a:lnTo>
                      <a:pt x="543" y="808"/>
                    </a:lnTo>
                    <a:lnTo>
                      <a:pt x="477" y="861"/>
                    </a:lnTo>
                    <a:lnTo>
                      <a:pt x="414" y="915"/>
                    </a:lnTo>
                    <a:lnTo>
                      <a:pt x="350" y="970"/>
                    </a:lnTo>
                    <a:lnTo>
                      <a:pt x="288" y="1026"/>
                    </a:lnTo>
                    <a:lnTo>
                      <a:pt x="228" y="1083"/>
                    </a:lnTo>
                    <a:lnTo>
                      <a:pt x="170" y="1142"/>
                    </a:lnTo>
                    <a:lnTo>
                      <a:pt x="111" y="1201"/>
                    </a:lnTo>
                    <a:lnTo>
                      <a:pt x="55" y="1262"/>
                    </a:lnTo>
                    <a:lnTo>
                      <a:pt x="0" y="1322"/>
                    </a:lnTo>
                    <a:lnTo>
                      <a:pt x="79" y="1285"/>
                    </a:lnTo>
                    <a:lnTo>
                      <a:pt x="157" y="1250"/>
                    </a:lnTo>
                    <a:lnTo>
                      <a:pt x="236" y="1215"/>
                    </a:lnTo>
                    <a:lnTo>
                      <a:pt x="315" y="1183"/>
                    </a:lnTo>
                    <a:lnTo>
                      <a:pt x="395" y="1153"/>
                    </a:lnTo>
                    <a:lnTo>
                      <a:pt x="476" y="1124"/>
                    </a:lnTo>
                    <a:lnTo>
                      <a:pt x="557" y="1096"/>
                    </a:lnTo>
                    <a:lnTo>
                      <a:pt x="639" y="1072"/>
                    </a:lnTo>
                    <a:lnTo>
                      <a:pt x="720" y="1048"/>
                    </a:lnTo>
                    <a:lnTo>
                      <a:pt x="804" y="1026"/>
                    </a:lnTo>
                    <a:lnTo>
                      <a:pt x="886" y="1006"/>
                    </a:lnTo>
                    <a:lnTo>
                      <a:pt x="969" y="987"/>
                    </a:lnTo>
                    <a:lnTo>
                      <a:pt x="1052" y="971"/>
                    </a:lnTo>
                    <a:lnTo>
                      <a:pt x="1135" y="956"/>
                    </a:lnTo>
                    <a:lnTo>
                      <a:pt x="1219" y="943"/>
                    </a:lnTo>
                    <a:lnTo>
                      <a:pt x="1303" y="931"/>
                    </a:lnTo>
                    <a:lnTo>
                      <a:pt x="1251" y="1001"/>
                    </a:lnTo>
                    <a:lnTo>
                      <a:pt x="1199" y="1074"/>
                    </a:lnTo>
                    <a:lnTo>
                      <a:pt x="1150" y="1146"/>
                    </a:lnTo>
                    <a:lnTo>
                      <a:pt x="1102" y="1221"/>
                    </a:lnTo>
                    <a:lnTo>
                      <a:pt x="1055" y="1295"/>
                    </a:lnTo>
                    <a:lnTo>
                      <a:pt x="1011" y="1371"/>
                    </a:lnTo>
                    <a:lnTo>
                      <a:pt x="968" y="1447"/>
                    </a:lnTo>
                    <a:lnTo>
                      <a:pt x="927" y="1525"/>
                    </a:lnTo>
                    <a:lnTo>
                      <a:pt x="887" y="1604"/>
                    </a:lnTo>
                    <a:lnTo>
                      <a:pt x="849" y="1684"/>
                    </a:lnTo>
                    <a:lnTo>
                      <a:pt x="812" y="1763"/>
                    </a:lnTo>
                    <a:lnTo>
                      <a:pt x="778" y="1844"/>
                    </a:lnTo>
                    <a:lnTo>
                      <a:pt x="744" y="1927"/>
                    </a:lnTo>
                    <a:lnTo>
                      <a:pt x="713" y="2009"/>
                    </a:lnTo>
                    <a:lnTo>
                      <a:pt x="684" y="2092"/>
                    </a:lnTo>
                    <a:lnTo>
                      <a:pt x="656" y="2176"/>
                    </a:lnTo>
                    <a:lnTo>
                      <a:pt x="681" y="2175"/>
                    </a:lnTo>
                    <a:lnTo>
                      <a:pt x="704" y="2174"/>
                    </a:lnTo>
                    <a:lnTo>
                      <a:pt x="729" y="2173"/>
                    </a:lnTo>
                    <a:lnTo>
                      <a:pt x="754" y="2172"/>
                    </a:lnTo>
                    <a:lnTo>
                      <a:pt x="778" y="2172"/>
                    </a:lnTo>
                    <a:lnTo>
                      <a:pt x="803" y="2172"/>
                    </a:lnTo>
                    <a:lnTo>
                      <a:pt x="827" y="2170"/>
                    </a:lnTo>
                    <a:lnTo>
                      <a:pt x="852" y="2170"/>
                    </a:lnTo>
                    <a:lnTo>
                      <a:pt x="941" y="2172"/>
                    </a:lnTo>
                    <a:lnTo>
                      <a:pt x="1030" y="2175"/>
                    </a:lnTo>
                    <a:lnTo>
                      <a:pt x="1119" y="2179"/>
                    </a:lnTo>
                    <a:lnTo>
                      <a:pt x="1209" y="2187"/>
                    </a:lnTo>
                    <a:lnTo>
                      <a:pt x="1298" y="2195"/>
                    </a:lnTo>
                    <a:lnTo>
                      <a:pt x="1387" y="2206"/>
                    </a:lnTo>
                    <a:lnTo>
                      <a:pt x="1476" y="2219"/>
                    </a:lnTo>
                    <a:lnTo>
                      <a:pt x="1565" y="2233"/>
                    </a:lnTo>
                    <a:lnTo>
                      <a:pt x="1607" y="2202"/>
                    </a:lnTo>
                    <a:lnTo>
                      <a:pt x="1650" y="2170"/>
                    </a:lnTo>
                    <a:lnTo>
                      <a:pt x="1694" y="2140"/>
                    </a:lnTo>
                    <a:lnTo>
                      <a:pt x="1738" y="2111"/>
                    </a:lnTo>
                    <a:lnTo>
                      <a:pt x="1782" y="2082"/>
                    </a:lnTo>
                    <a:lnTo>
                      <a:pt x="1827" y="2054"/>
                    </a:lnTo>
                    <a:lnTo>
                      <a:pt x="1873" y="2026"/>
                    </a:lnTo>
                    <a:lnTo>
                      <a:pt x="1919" y="1999"/>
                    </a:lnTo>
                    <a:lnTo>
                      <a:pt x="1967" y="1972"/>
                    </a:lnTo>
                    <a:lnTo>
                      <a:pt x="2013" y="1946"/>
                    </a:lnTo>
                    <a:lnTo>
                      <a:pt x="2061" y="1921"/>
                    </a:lnTo>
                    <a:lnTo>
                      <a:pt x="2108" y="1897"/>
                    </a:lnTo>
                    <a:lnTo>
                      <a:pt x="2156" y="1874"/>
                    </a:lnTo>
                    <a:lnTo>
                      <a:pt x="2204" y="1851"/>
                    </a:lnTo>
                    <a:lnTo>
                      <a:pt x="2253" y="1829"/>
                    </a:lnTo>
                    <a:lnTo>
                      <a:pt x="2301" y="1809"/>
                    </a:lnTo>
                    <a:lnTo>
                      <a:pt x="2321" y="1755"/>
                    </a:lnTo>
                    <a:lnTo>
                      <a:pt x="2342" y="1701"/>
                    </a:lnTo>
                    <a:lnTo>
                      <a:pt x="2363" y="1648"/>
                    </a:lnTo>
                    <a:lnTo>
                      <a:pt x="2386" y="1595"/>
                    </a:lnTo>
                    <a:lnTo>
                      <a:pt x="2409" y="1543"/>
                    </a:lnTo>
                    <a:lnTo>
                      <a:pt x="2432" y="1490"/>
                    </a:lnTo>
                    <a:lnTo>
                      <a:pt x="2456" y="1440"/>
                    </a:lnTo>
                    <a:lnTo>
                      <a:pt x="2481" y="1388"/>
                    </a:lnTo>
                    <a:lnTo>
                      <a:pt x="2507" y="1337"/>
                    </a:lnTo>
                    <a:lnTo>
                      <a:pt x="2533" y="1286"/>
                    </a:lnTo>
                    <a:lnTo>
                      <a:pt x="2560" y="1237"/>
                    </a:lnTo>
                    <a:lnTo>
                      <a:pt x="2588" y="1187"/>
                    </a:lnTo>
                    <a:lnTo>
                      <a:pt x="2616" y="1137"/>
                    </a:lnTo>
                    <a:lnTo>
                      <a:pt x="2645" y="1089"/>
                    </a:lnTo>
                    <a:lnTo>
                      <a:pt x="2675" y="1040"/>
                    </a:lnTo>
                    <a:lnTo>
                      <a:pt x="2706" y="993"/>
                    </a:lnTo>
                    <a:lnTo>
                      <a:pt x="2650" y="982"/>
                    </a:lnTo>
                    <a:lnTo>
                      <a:pt x="2596" y="971"/>
                    </a:lnTo>
                    <a:lnTo>
                      <a:pt x="2541" y="960"/>
                    </a:lnTo>
                    <a:lnTo>
                      <a:pt x="2487" y="952"/>
                    </a:lnTo>
                    <a:lnTo>
                      <a:pt x="2432" y="943"/>
                    </a:lnTo>
                    <a:lnTo>
                      <a:pt x="2377" y="936"/>
                    </a:lnTo>
                    <a:lnTo>
                      <a:pt x="2322" y="928"/>
                    </a:lnTo>
                    <a:lnTo>
                      <a:pt x="2267" y="921"/>
                    </a:lnTo>
                    <a:lnTo>
                      <a:pt x="2212" y="916"/>
                    </a:lnTo>
                    <a:lnTo>
                      <a:pt x="2157" y="912"/>
                    </a:lnTo>
                    <a:lnTo>
                      <a:pt x="2101" y="907"/>
                    </a:lnTo>
                    <a:lnTo>
                      <a:pt x="2046" y="904"/>
                    </a:lnTo>
                    <a:lnTo>
                      <a:pt x="1991" y="902"/>
                    </a:lnTo>
                    <a:lnTo>
                      <a:pt x="1935" y="900"/>
                    </a:lnTo>
                    <a:lnTo>
                      <a:pt x="1879" y="899"/>
                    </a:lnTo>
                    <a:lnTo>
                      <a:pt x="1824" y="898"/>
                    </a:lnTo>
                    <a:lnTo>
                      <a:pt x="1759" y="899"/>
                    </a:lnTo>
                    <a:lnTo>
                      <a:pt x="1694" y="900"/>
                    </a:lnTo>
                    <a:lnTo>
                      <a:pt x="1629" y="903"/>
                    </a:lnTo>
                    <a:lnTo>
                      <a:pt x="1563" y="906"/>
                    </a:lnTo>
                    <a:lnTo>
                      <a:pt x="1498" y="911"/>
                    </a:lnTo>
                    <a:lnTo>
                      <a:pt x="1433" y="917"/>
                    </a:lnTo>
                    <a:lnTo>
                      <a:pt x="1368" y="924"/>
                    </a:lnTo>
                    <a:lnTo>
                      <a:pt x="1303" y="931"/>
                    </a:lnTo>
                    <a:lnTo>
                      <a:pt x="1356" y="864"/>
                    </a:lnTo>
                    <a:lnTo>
                      <a:pt x="1408" y="798"/>
                    </a:lnTo>
                    <a:lnTo>
                      <a:pt x="1464" y="734"/>
                    </a:lnTo>
                    <a:lnTo>
                      <a:pt x="1520" y="670"/>
                    </a:lnTo>
                    <a:lnTo>
                      <a:pt x="1577" y="607"/>
                    </a:lnTo>
                    <a:lnTo>
                      <a:pt x="1635" y="546"/>
                    </a:lnTo>
                    <a:lnTo>
                      <a:pt x="1696" y="485"/>
                    </a:lnTo>
                    <a:lnTo>
                      <a:pt x="1757" y="426"/>
                    </a:lnTo>
                    <a:lnTo>
                      <a:pt x="1820" y="369"/>
                    </a:lnTo>
                    <a:lnTo>
                      <a:pt x="1884" y="312"/>
                    </a:lnTo>
                    <a:lnTo>
                      <a:pt x="1948" y="257"/>
                    </a:lnTo>
                    <a:lnTo>
                      <a:pt x="2015" y="203"/>
                    </a:lnTo>
                    <a:lnTo>
                      <a:pt x="2083" y="150"/>
                    </a:lnTo>
                    <a:lnTo>
                      <a:pt x="2153" y="98"/>
                    </a:lnTo>
                    <a:lnTo>
                      <a:pt x="2222" y="48"/>
                    </a:lnTo>
                    <a:lnTo>
                      <a:pt x="2294" y="0"/>
                    </a:lnTo>
                    <a:close/>
                  </a:path>
                </a:pathLst>
              </a:custGeom>
              <a:solidFill>
                <a:srgbClr val="0F4877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32" name="Freeform 60"/>
              <p:cNvSpPr>
                <a:spLocks noEditPoints="1"/>
              </p:cNvSpPr>
              <p:nvPr userDrawn="1"/>
            </p:nvSpPr>
            <p:spPr bwMode="auto">
              <a:xfrm>
                <a:off x="3718" y="1212"/>
                <a:ext cx="745" cy="546"/>
              </a:xfrm>
              <a:custGeom>
                <a:avLst/>
                <a:gdLst/>
                <a:ahLst/>
                <a:cxnLst>
                  <a:cxn ang="0">
                    <a:pos x="528" y="286"/>
                  </a:cxn>
                  <a:cxn ang="0">
                    <a:pos x="411" y="340"/>
                  </a:cxn>
                  <a:cxn ang="0">
                    <a:pos x="294" y="399"/>
                  </a:cxn>
                  <a:cxn ang="0">
                    <a:pos x="182" y="462"/>
                  </a:cxn>
                  <a:cxn ang="0">
                    <a:pos x="0" y="574"/>
                  </a:cxn>
                  <a:cxn ang="0">
                    <a:pos x="249" y="534"/>
                  </a:cxn>
                  <a:cxn ang="0">
                    <a:pos x="498" y="513"/>
                  </a:cxn>
                  <a:cxn ang="0">
                    <a:pos x="722" y="509"/>
                  </a:cxn>
                  <a:cxn ang="0">
                    <a:pos x="897" y="517"/>
                  </a:cxn>
                  <a:cxn ang="0">
                    <a:pos x="1070" y="533"/>
                  </a:cxn>
                  <a:cxn ang="0">
                    <a:pos x="1000" y="461"/>
                  </a:cxn>
                  <a:cxn ang="0">
                    <a:pos x="807" y="350"/>
                  </a:cxn>
                  <a:cxn ang="0">
                    <a:pos x="609" y="252"/>
                  </a:cxn>
                  <a:cxn ang="0">
                    <a:pos x="1782" y="2"/>
                  </a:cxn>
                  <a:cxn ang="0">
                    <a:pos x="1606" y="13"/>
                  </a:cxn>
                  <a:cxn ang="0">
                    <a:pos x="1430" y="32"/>
                  </a:cxn>
                  <a:cxn ang="0">
                    <a:pos x="1308" y="217"/>
                  </a:cxn>
                  <a:cxn ang="0">
                    <a:pos x="1196" y="409"/>
                  </a:cxn>
                  <a:cxn ang="0">
                    <a:pos x="1070" y="586"/>
                  </a:cxn>
                  <a:cxn ang="0">
                    <a:pos x="904" y="728"/>
                  </a:cxn>
                  <a:cxn ang="0">
                    <a:pos x="748" y="882"/>
                  </a:cxn>
                  <a:cxn ang="0">
                    <a:pos x="602" y="1045"/>
                  </a:cxn>
                  <a:cxn ang="0">
                    <a:pos x="466" y="1216"/>
                  </a:cxn>
                  <a:cxn ang="0">
                    <a:pos x="342" y="1396"/>
                  </a:cxn>
                  <a:cxn ang="0">
                    <a:pos x="479" y="1430"/>
                  </a:cxn>
                  <a:cxn ang="0">
                    <a:pos x="615" y="1469"/>
                  </a:cxn>
                  <a:cxn ang="0">
                    <a:pos x="750" y="1513"/>
                  </a:cxn>
                  <a:cxn ang="0">
                    <a:pos x="883" y="1563"/>
                  </a:cxn>
                  <a:cxn ang="0">
                    <a:pos x="1013" y="1618"/>
                  </a:cxn>
                  <a:cxn ang="0">
                    <a:pos x="1139" y="1607"/>
                  </a:cxn>
                  <a:cxn ang="0">
                    <a:pos x="1263" y="1564"/>
                  </a:cxn>
                  <a:cxn ang="0">
                    <a:pos x="1391" y="1526"/>
                  </a:cxn>
                  <a:cxn ang="0">
                    <a:pos x="1521" y="1495"/>
                  </a:cxn>
                  <a:cxn ang="0">
                    <a:pos x="1651" y="1470"/>
                  </a:cxn>
                  <a:cxn ang="0">
                    <a:pos x="1764" y="1417"/>
                  </a:cxn>
                  <a:cxn ang="0">
                    <a:pos x="1850" y="1304"/>
                  </a:cxn>
                  <a:cxn ang="0">
                    <a:pos x="1940" y="1194"/>
                  </a:cxn>
                  <a:cxn ang="0">
                    <a:pos x="2034" y="1088"/>
                  </a:cxn>
                  <a:cxn ang="0">
                    <a:pos x="2133" y="986"/>
                  </a:cxn>
                  <a:cxn ang="0">
                    <a:pos x="2235" y="890"/>
                  </a:cxn>
                  <a:cxn ang="0">
                    <a:pos x="2037" y="795"/>
                  </a:cxn>
                  <a:cxn ang="0">
                    <a:pos x="1833" y="714"/>
                  </a:cxn>
                  <a:cxn ang="0">
                    <a:pos x="1626" y="646"/>
                  </a:cxn>
                  <a:cxn ang="0">
                    <a:pos x="1414" y="592"/>
                  </a:cxn>
                  <a:cxn ang="0">
                    <a:pos x="1199" y="551"/>
                  </a:cxn>
                  <a:cxn ang="0">
                    <a:pos x="1239" y="456"/>
                  </a:cxn>
                  <a:cxn ang="0">
                    <a:pos x="1415" y="340"/>
                  </a:cxn>
                  <a:cxn ang="0">
                    <a:pos x="1598" y="234"/>
                  </a:cxn>
                  <a:cxn ang="0">
                    <a:pos x="1788" y="139"/>
                  </a:cxn>
                  <a:cxn ang="0">
                    <a:pos x="1984" y="56"/>
                  </a:cxn>
                  <a:cxn ang="0">
                    <a:pos x="2091" y="5"/>
                  </a:cxn>
                  <a:cxn ang="0">
                    <a:pos x="2009" y="2"/>
                  </a:cxn>
                  <a:cxn ang="0">
                    <a:pos x="1926" y="0"/>
                  </a:cxn>
                </a:cxnLst>
                <a:rect l="0" t="0" r="r" b="b"/>
                <a:pathLst>
                  <a:path w="2235" h="1638">
                    <a:moveTo>
                      <a:pt x="609" y="252"/>
                    </a:moveTo>
                    <a:lnTo>
                      <a:pt x="569" y="268"/>
                    </a:lnTo>
                    <a:lnTo>
                      <a:pt x="528" y="286"/>
                    </a:lnTo>
                    <a:lnTo>
                      <a:pt x="490" y="303"/>
                    </a:lnTo>
                    <a:lnTo>
                      <a:pt x="450" y="321"/>
                    </a:lnTo>
                    <a:lnTo>
                      <a:pt x="411" y="340"/>
                    </a:lnTo>
                    <a:lnTo>
                      <a:pt x="372" y="359"/>
                    </a:lnTo>
                    <a:lnTo>
                      <a:pt x="333" y="379"/>
                    </a:lnTo>
                    <a:lnTo>
                      <a:pt x="294" y="399"/>
                    </a:lnTo>
                    <a:lnTo>
                      <a:pt x="256" y="420"/>
                    </a:lnTo>
                    <a:lnTo>
                      <a:pt x="218" y="440"/>
                    </a:lnTo>
                    <a:lnTo>
                      <a:pt x="182" y="462"/>
                    </a:lnTo>
                    <a:lnTo>
                      <a:pt x="145" y="483"/>
                    </a:lnTo>
                    <a:lnTo>
                      <a:pt x="72" y="527"/>
                    </a:lnTo>
                    <a:lnTo>
                      <a:pt x="0" y="574"/>
                    </a:lnTo>
                    <a:lnTo>
                      <a:pt x="83" y="559"/>
                    </a:lnTo>
                    <a:lnTo>
                      <a:pt x="166" y="546"/>
                    </a:lnTo>
                    <a:lnTo>
                      <a:pt x="249" y="534"/>
                    </a:lnTo>
                    <a:lnTo>
                      <a:pt x="332" y="525"/>
                    </a:lnTo>
                    <a:lnTo>
                      <a:pt x="415" y="518"/>
                    </a:lnTo>
                    <a:lnTo>
                      <a:pt x="498" y="513"/>
                    </a:lnTo>
                    <a:lnTo>
                      <a:pt x="581" y="510"/>
                    </a:lnTo>
                    <a:lnTo>
                      <a:pt x="665" y="509"/>
                    </a:lnTo>
                    <a:lnTo>
                      <a:pt x="722" y="509"/>
                    </a:lnTo>
                    <a:lnTo>
                      <a:pt x="780" y="511"/>
                    </a:lnTo>
                    <a:lnTo>
                      <a:pt x="838" y="513"/>
                    </a:lnTo>
                    <a:lnTo>
                      <a:pt x="897" y="517"/>
                    </a:lnTo>
                    <a:lnTo>
                      <a:pt x="954" y="521"/>
                    </a:lnTo>
                    <a:lnTo>
                      <a:pt x="1012" y="526"/>
                    </a:lnTo>
                    <a:lnTo>
                      <a:pt x="1070" y="533"/>
                    </a:lnTo>
                    <a:lnTo>
                      <a:pt x="1127" y="540"/>
                    </a:lnTo>
                    <a:lnTo>
                      <a:pt x="1064" y="499"/>
                    </a:lnTo>
                    <a:lnTo>
                      <a:pt x="1000" y="461"/>
                    </a:lnTo>
                    <a:lnTo>
                      <a:pt x="937" y="423"/>
                    </a:lnTo>
                    <a:lnTo>
                      <a:pt x="872" y="386"/>
                    </a:lnTo>
                    <a:lnTo>
                      <a:pt x="807" y="350"/>
                    </a:lnTo>
                    <a:lnTo>
                      <a:pt x="742" y="317"/>
                    </a:lnTo>
                    <a:lnTo>
                      <a:pt x="676" y="284"/>
                    </a:lnTo>
                    <a:lnTo>
                      <a:pt x="609" y="252"/>
                    </a:lnTo>
                    <a:close/>
                    <a:moveTo>
                      <a:pt x="1899" y="0"/>
                    </a:moveTo>
                    <a:lnTo>
                      <a:pt x="1841" y="1"/>
                    </a:lnTo>
                    <a:lnTo>
                      <a:pt x="1782" y="2"/>
                    </a:lnTo>
                    <a:lnTo>
                      <a:pt x="1724" y="4"/>
                    </a:lnTo>
                    <a:lnTo>
                      <a:pt x="1665" y="8"/>
                    </a:lnTo>
                    <a:lnTo>
                      <a:pt x="1606" y="13"/>
                    </a:lnTo>
                    <a:lnTo>
                      <a:pt x="1548" y="18"/>
                    </a:lnTo>
                    <a:lnTo>
                      <a:pt x="1489" y="24"/>
                    </a:lnTo>
                    <a:lnTo>
                      <a:pt x="1430" y="32"/>
                    </a:lnTo>
                    <a:lnTo>
                      <a:pt x="1388" y="92"/>
                    </a:lnTo>
                    <a:lnTo>
                      <a:pt x="1348" y="154"/>
                    </a:lnTo>
                    <a:lnTo>
                      <a:pt x="1308" y="217"/>
                    </a:lnTo>
                    <a:lnTo>
                      <a:pt x="1270" y="279"/>
                    </a:lnTo>
                    <a:lnTo>
                      <a:pt x="1233" y="344"/>
                    </a:lnTo>
                    <a:lnTo>
                      <a:pt x="1196" y="409"/>
                    </a:lnTo>
                    <a:lnTo>
                      <a:pt x="1161" y="473"/>
                    </a:lnTo>
                    <a:lnTo>
                      <a:pt x="1127" y="540"/>
                    </a:lnTo>
                    <a:lnTo>
                      <a:pt x="1070" y="586"/>
                    </a:lnTo>
                    <a:lnTo>
                      <a:pt x="1013" y="632"/>
                    </a:lnTo>
                    <a:lnTo>
                      <a:pt x="958" y="680"/>
                    </a:lnTo>
                    <a:lnTo>
                      <a:pt x="904" y="728"/>
                    </a:lnTo>
                    <a:lnTo>
                      <a:pt x="850" y="778"/>
                    </a:lnTo>
                    <a:lnTo>
                      <a:pt x="798" y="830"/>
                    </a:lnTo>
                    <a:lnTo>
                      <a:pt x="748" y="882"/>
                    </a:lnTo>
                    <a:lnTo>
                      <a:pt x="698" y="934"/>
                    </a:lnTo>
                    <a:lnTo>
                      <a:pt x="649" y="989"/>
                    </a:lnTo>
                    <a:lnTo>
                      <a:pt x="602" y="1045"/>
                    </a:lnTo>
                    <a:lnTo>
                      <a:pt x="555" y="1101"/>
                    </a:lnTo>
                    <a:lnTo>
                      <a:pt x="510" y="1158"/>
                    </a:lnTo>
                    <a:lnTo>
                      <a:pt x="466" y="1216"/>
                    </a:lnTo>
                    <a:lnTo>
                      <a:pt x="424" y="1276"/>
                    </a:lnTo>
                    <a:lnTo>
                      <a:pt x="382" y="1336"/>
                    </a:lnTo>
                    <a:lnTo>
                      <a:pt x="342" y="1396"/>
                    </a:lnTo>
                    <a:lnTo>
                      <a:pt x="387" y="1407"/>
                    </a:lnTo>
                    <a:lnTo>
                      <a:pt x="433" y="1418"/>
                    </a:lnTo>
                    <a:lnTo>
                      <a:pt x="479" y="1430"/>
                    </a:lnTo>
                    <a:lnTo>
                      <a:pt x="524" y="1442"/>
                    </a:lnTo>
                    <a:lnTo>
                      <a:pt x="569" y="1455"/>
                    </a:lnTo>
                    <a:lnTo>
                      <a:pt x="615" y="1469"/>
                    </a:lnTo>
                    <a:lnTo>
                      <a:pt x="660" y="1483"/>
                    </a:lnTo>
                    <a:lnTo>
                      <a:pt x="704" y="1497"/>
                    </a:lnTo>
                    <a:lnTo>
                      <a:pt x="750" y="1513"/>
                    </a:lnTo>
                    <a:lnTo>
                      <a:pt x="794" y="1528"/>
                    </a:lnTo>
                    <a:lnTo>
                      <a:pt x="838" y="1545"/>
                    </a:lnTo>
                    <a:lnTo>
                      <a:pt x="883" y="1563"/>
                    </a:lnTo>
                    <a:lnTo>
                      <a:pt x="926" y="1580"/>
                    </a:lnTo>
                    <a:lnTo>
                      <a:pt x="970" y="1599"/>
                    </a:lnTo>
                    <a:lnTo>
                      <a:pt x="1013" y="1618"/>
                    </a:lnTo>
                    <a:lnTo>
                      <a:pt x="1057" y="1638"/>
                    </a:lnTo>
                    <a:lnTo>
                      <a:pt x="1098" y="1622"/>
                    </a:lnTo>
                    <a:lnTo>
                      <a:pt x="1139" y="1607"/>
                    </a:lnTo>
                    <a:lnTo>
                      <a:pt x="1180" y="1592"/>
                    </a:lnTo>
                    <a:lnTo>
                      <a:pt x="1221" y="1577"/>
                    </a:lnTo>
                    <a:lnTo>
                      <a:pt x="1263" y="1564"/>
                    </a:lnTo>
                    <a:lnTo>
                      <a:pt x="1305" y="1551"/>
                    </a:lnTo>
                    <a:lnTo>
                      <a:pt x="1348" y="1538"/>
                    </a:lnTo>
                    <a:lnTo>
                      <a:pt x="1391" y="1526"/>
                    </a:lnTo>
                    <a:lnTo>
                      <a:pt x="1435" y="1515"/>
                    </a:lnTo>
                    <a:lnTo>
                      <a:pt x="1478" y="1504"/>
                    </a:lnTo>
                    <a:lnTo>
                      <a:pt x="1521" y="1495"/>
                    </a:lnTo>
                    <a:lnTo>
                      <a:pt x="1564" y="1485"/>
                    </a:lnTo>
                    <a:lnTo>
                      <a:pt x="1607" y="1477"/>
                    </a:lnTo>
                    <a:lnTo>
                      <a:pt x="1651" y="1470"/>
                    </a:lnTo>
                    <a:lnTo>
                      <a:pt x="1694" y="1462"/>
                    </a:lnTo>
                    <a:lnTo>
                      <a:pt x="1737" y="1456"/>
                    </a:lnTo>
                    <a:lnTo>
                      <a:pt x="1764" y="1417"/>
                    </a:lnTo>
                    <a:lnTo>
                      <a:pt x="1792" y="1379"/>
                    </a:lnTo>
                    <a:lnTo>
                      <a:pt x="1821" y="1341"/>
                    </a:lnTo>
                    <a:lnTo>
                      <a:pt x="1850" y="1304"/>
                    </a:lnTo>
                    <a:lnTo>
                      <a:pt x="1880" y="1266"/>
                    </a:lnTo>
                    <a:lnTo>
                      <a:pt x="1910" y="1230"/>
                    </a:lnTo>
                    <a:lnTo>
                      <a:pt x="1940" y="1194"/>
                    </a:lnTo>
                    <a:lnTo>
                      <a:pt x="1971" y="1158"/>
                    </a:lnTo>
                    <a:lnTo>
                      <a:pt x="2003" y="1122"/>
                    </a:lnTo>
                    <a:lnTo>
                      <a:pt x="2034" y="1088"/>
                    </a:lnTo>
                    <a:lnTo>
                      <a:pt x="2066" y="1054"/>
                    </a:lnTo>
                    <a:lnTo>
                      <a:pt x="2100" y="1020"/>
                    </a:lnTo>
                    <a:lnTo>
                      <a:pt x="2133" y="986"/>
                    </a:lnTo>
                    <a:lnTo>
                      <a:pt x="2167" y="954"/>
                    </a:lnTo>
                    <a:lnTo>
                      <a:pt x="2200" y="921"/>
                    </a:lnTo>
                    <a:lnTo>
                      <a:pt x="2235" y="890"/>
                    </a:lnTo>
                    <a:lnTo>
                      <a:pt x="2170" y="857"/>
                    </a:lnTo>
                    <a:lnTo>
                      <a:pt x="2104" y="825"/>
                    </a:lnTo>
                    <a:lnTo>
                      <a:pt x="2037" y="795"/>
                    </a:lnTo>
                    <a:lnTo>
                      <a:pt x="1970" y="767"/>
                    </a:lnTo>
                    <a:lnTo>
                      <a:pt x="1902" y="740"/>
                    </a:lnTo>
                    <a:lnTo>
                      <a:pt x="1833" y="714"/>
                    </a:lnTo>
                    <a:lnTo>
                      <a:pt x="1765" y="690"/>
                    </a:lnTo>
                    <a:lnTo>
                      <a:pt x="1696" y="668"/>
                    </a:lnTo>
                    <a:lnTo>
                      <a:pt x="1626" y="646"/>
                    </a:lnTo>
                    <a:lnTo>
                      <a:pt x="1556" y="627"/>
                    </a:lnTo>
                    <a:lnTo>
                      <a:pt x="1485" y="608"/>
                    </a:lnTo>
                    <a:lnTo>
                      <a:pt x="1414" y="592"/>
                    </a:lnTo>
                    <a:lnTo>
                      <a:pt x="1343" y="577"/>
                    </a:lnTo>
                    <a:lnTo>
                      <a:pt x="1271" y="563"/>
                    </a:lnTo>
                    <a:lnTo>
                      <a:pt x="1199" y="551"/>
                    </a:lnTo>
                    <a:lnTo>
                      <a:pt x="1127" y="540"/>
                    </a:lnTo>
                    <a:lnTo>
                      <a:pt x="1183" y="498"/>
                    </a:lnTo>
                    <a:lnTo>
                      <a:pt x="1239" y="456"/>
                    </a:lnTo>
                    <a:lnTo>
                      <a:pt x="1297" y="416"/>
                    </a:lnTo>
                    <a:lnTo>
                      <a:pt x="1356" y="377"/>
                    </a:lnTo>
                    <a:lnTo>
                      <a:pt x="1415" y="340"/>
                    </a:lnTo>
                    <a:lnTo>
                      <a:pt x="1476" y="303"/>
                    </a:lnTo>
                    <a:lnTo>
                      <a:pt x="1536" y="267"/>
                    </a:lnTo>
                    <a:lnTo>
                      <a:pt x="1598" y="234"/>
                    </a:lnTo>
                    <a:lnTo>
                      <a:pt x="1660" y="200"/>
                    </a:lnTo>
                    <a:lnTo>
                      <a:pt x="1724" y="169"/>
                    </a:lnTo>
                    <a:lnTo>
                      <a:pt x="1788" y="139"/>
                    </a:lnTo>
                    <a:lnTo>
                      <a:pt x="1853" y="110"/>
                    </a:lnTo>
                    <a:lnTo>
                      <a:pt x="1918" y="82"/>
                    </a:lnTo>
                    <a:lnTo>
                      <a:pt x="1984" y="56"/>
                    </a:lnTo>
                    <a:lnTo>
                      <a:pt x="2051" y="31"/>
                    </a:lnTo>
                    <a:lnTo>
                      <a:pt x="2119" y="7"/>
                    </a:lnTo>
                    <a:lnTo>
                      <a:pt x="2091" y="5"/>
                    </a:lnTo>
                    <a:lnTo>
                      <a:pt x="2064" y="4"/>
                    </a:lnTo>
                    <a:lnTo>
                      <a:pt x="2036" y="3"/>
                    </a:lnTo>
                    <a:lnTo>
                      <a:pt x="2009" y="2"/>
                    </a:lnTo>
                    <a:lnTo>
                      <a:pt x="1981" y="1"/>
                    </a:lnTo>
                    <a:lnTo>
                      <a:pt x="1954" y="0"/>
                    </a:lnTo>
                    <a:lnTo>
                      <a:pt x="1926" y="0"/>
                    </a:lnTo>
                    <a:lnTo>
                      <a:pt x="1899" y="0"/>
                    </a:lnTo>
                    <a:close/>
                  </a:path>
                </a:pathLst>
              </a:custGeom>
              <a:solidFill>
                <a:srgbClr val="0F4877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33" name="Freeform 61"/>
              <p:cNvSpPr>
                <a:spLocks noEditPoints="1"/>
              </p:cNvSpPr>
              <p:nvPr userDrawn="1"/>
            </p:nvSpPr>
            <p:spPr bwMode="auto">
              <a:xfrm>
                <a:off x="4487" y="1648"/>
                <a:ext cx="606" cy="402"/>
              </a:xfrm>
              <a:custGeom>
                <a:avLst/>
                <a:gdLst/>
                <a:ahLst/>
                <a:cxnLst>
                  <a:cxn ang="0">
                    <a:pos x="414" y="22"/>
                  </a:cxn>
                  <a:cxn ang="0">
                    <a:pos x="204" y="67"/>
                  </a:cxn>
                  <a:cxn ang="0">
                    <a:pos x="0" y="127"/>
                  </a:cxn>
                  <a:cxn ang="0">
                    <a:pos x="176" y="145"/>
                  </a:cxn>
                  <a:cxn ang="0">
                    <a:pos x="351" y="173"/>
                  </a:cxn>
                  <a:cxn ang="0">
                    <a:pos x="522" y="212"/>
                  </a:cxn>
                  <a:cxn ang="0">
                    <a:pos x="690" y="260"/>
                  </a:cxn>
                  <a:cxn ang="0">
                    <a:pos x="854" y="319"/>
                  </a:cxn>
                  <a:cxn ang="0">
                    <a:pos x="798" y="391"/>
                  </a:cxn>
                  <a:cxn ang="0">
                    <a:pos x="636" y="473"/>
                  </a:cxn>
                  <a:cxn ang="0">
                    <a:pos x="481" y="566"/>
                  </a:cxn>
                  <a:cxn ang="0">
                    <a:pos x="331" y="668"/>
                  </a:cxn>
                  <a:cxn ang="0">
                    <a:pos x="188" y="779"/>
                  </a:cxn>
                  <a:cxn ang="0">
                    <a:pos x="164" y="896"/>
                  </a:cxn>
                  <a:cxn ang="0">
                    <a:pos x="365" y="1017"/>
                  </a:cxn>
                  <a:cxn ang="0">
                    <a:pos x="461" y="1084"/>
                  </a:cxn>
                  <a:cxn ang="0">
                    <a:pos x="555" y="1155"/>
                  </a:cxn>
                  <a:cxn ang="0">
                    <a:pos x="653" y="1201"/>
                  </a:cxn>
                  <a:cxn ang="0">
                    <a:pos x="762" y="1192"/>
                  </a:cxn>
                  <a:cxn ang="0">
                    <a:pos x="872" y="1187"/>
                  </a:cxn>
                  <a:cxn ang="0">
                    <a:pos x="982" y="1188"/>
                  </a:cxn>
                  <a:cxn ang="0">
                    <a:pos x="1091" y="1195"/>
                  </a:cxn>
                  <a:cxn ang="0">
                    <a:pos x="1199" y="1206"/>
                  </a:cxn>
                  <a:cxn ang="0">
                    <a:pos x="1292" y="1131"/>
                  </a:cxn>
                  <a:cxn ang="0">
                    <a:pos x="1387" y="1061"/>
                  </a:cxn>
                  <a:cxn ang="0">
                    <a:pos x="1484" y="995"/>
                  </a:cxn>
                  <a:cxn ang="0">
                    <a:pos x="1583" y="934"/>
                  </a:cxn>
                  <a:cxn ang="0">
                    <a:pos x="1674" y="819"/>
                  </a:cxn>
                  <a:cxn ang="0">
                    <a:pos x="1534" y="704"/>
                  </a:cxn>
                  <a:cxn ang="0">
                    <a:pos x="1387" y="598"/>
                  </a:cxn>
                  <a:cxn ang="0">
                    <a:pos x="1232" y="503"/>
                  </a:cxn>
                  <a:cxn ang="0">
                    <a:pos x="1073" y="417"/>
                  </a:cxn>
                  <a:cxn ang="0">
                    <a:pos x="908" y="341"/>
                  </a:cxn>
                  <a:cxn ang="0">
                    <a:pos x="782" y="207"/>
                  </a:cxn>
                  <a:cxn ang="0">
                    <a:pos x="649" y="80"/>
                  </a:cxn>
                  <a:cxn ang="0">
                    <a:pos x="1261" y="0"/>
                  </a:cxn>
                  <a:cxn ang="0">
                    <a:pos x="1123" y="121"/>
                  </a:cxn>
                  <a:cxn ang="0">
                    <a:pos x="993" y="250"/>
                  </a:cxn>
                  <a:cxn ang="0">
                    <a:pos x="962" y="319"/>
                  </a:cxn>
                  <a:cxn ang="0">
                    <a:pos x="1127" y="260"/>
                  </a:cxn>
                  <a:cxn ang="0">
                    <a:pos x="1294" y="212"/>
                  </a:cxn>
                  <a:cxn ang="0">
                    <a:pos x="1466" y="173"/>
                  </a:cxn>
                  <a:cxn ang="0">
                    <a:pos x="1641" y="145"/>
                  </a:cxn>
                  <a:cxn ang="0">
                    <a:pos x="1817" y="127"/>
                  </a:cxn>
                  <a:cxn ang="0">
                    <a:pos x="1613" y="67"/>
                  </a:cxn>
                  <a:cxn ang="0">
                    <a:pos x="1403" y="22"/>
                  </a:cxn>
                </a:cxnLst>
                <a:rect l="0" t="0" r="r" b="b"/>
                <a:pathLst>
                  <a:path w="1817" h="1206">
                    <a:moveTo>
                      <a:pt x="556" y="0"/>
                    </a:moveTo>
                    <a:lnTo>
                      <a:pt x="485" y="10"/>
                    </a:lnTo>
                    <a:lnTo>
                      <a:pt x="414" y="22"/>
                    </a:lnTo>
                    <a:lnTo>
                      <a:pt x="344" y="34"/>
                    </a:lnTo>
                    <a:lnTo>
                      <a:pt x="273" y="50"/>
                    </a:lnTo>
                    <a:lnTo>
                      <a:pt x="204" y="67"/>
                    </a:lnTo>
                    <a:lnTo>
                      <a:pt x="135" y="85"/>
                    </a:lnTo>
                    <a:lnTo>
                      <a:pt x="67" y="106"/>
                    </a:lnTo>
                    <a:lnTo>
                      <a:pt x="0" y="127"/>
                    </a:lnTo>
                    <a:lnTo>
                      <a:pt x="60" y="132"/>
                    </a:lnTo>
                    <a:lnTo>
                      <a:pt x="118" y="137"/>
                    </a:lnTo>
                    <a:lnTo>
                      <a:pt x="176" y="145"/>
                    </a:lnTo>
                    <a:lnTo>
                      <a:pt x="235" y="152"/>
                    </a:lnTo>
                    <a:lnTo>
                      <a:pt x="293" y="162"/>
                    </a:lnTo>
                    <a:lnTo>
                      <a:pt x="351" y="173"/>
                    </a:lnTo>
                    <a:lnTo>
                      <a:pt x="408" y="185"/>
                    </a:lnTo>
                    <a:lnTo>
                      <a:pt x="466" y="197"/>
                    </a:lnTo>
                    <a:lnTo>
                      <a:pt x="522" y="212"/>
                    </a:lnTo>
                    <a:lnTo>
                      <a:pt x="578" y="227"/>
                    </a:lnTo>
                    <a:lnTo>
                      <a:pt x="634" y="243"/>
                    </a:lnTo>
                    <a:lnTo>
                      <a:pt x="690" y="260"/>
                    </a:lnTo>
                    <a:lnTo>
                      <a:pt x="745" y="278"/>
                    </a:lnTo>
                    <a:lnTo>
                      <a:pt x="800" y="299"/>
                    </a:lnTo>
                    <a:lnTo>
                      <a:pt x="854" y="319"/>
                    </a:lnTo>
                    <a:lnTo>
                      <a:pt x="908" y="341"/>
                    </a:lnTo>
                    <a:lnTo>
                      <a:pt x="853" y="366"/>
                    </a:lnTo>
                    <a:lnTo>
                      <a:pt x="798" y="391"/>
                    </a:lnTo>
                    <a:lnTo>
                      <a:pt x="743" y="417"/>
                    </a:lnTo>
                    <a:lnTo>
                      <a:pt x="689" y="445"/>
                    </a:lnTo>
                    <a:lnTo>
                      <a:pt x="636" y="473"/>
                    </a:lnTo>
                    <a:lnTo>
                      <a:pt x="583" y="503"/>
                    </a:lnTo>
                    <a:lnTo>
                      <a:pt x="532" y="533"/>
                    </a:lnTo>
                    <a:lnTo>
                      <a:pt x="481" y="566"/>
                    </a:lnTo>
                    <a:lnTo>
                      <a:pt x="430" y="599"/>
                    </a:lnTo>
                    <a:lnTo>
                      <a:pt x="380" y="633"/>
                    </a:lnTo>
                    <a:lnTo>
                      <a:pt x="331" y="668"/>
                    </a:lnTo>
                    <a:lnTo>
                      <a:pt x="282" y="704"/>
                    </a:lnTo>
                    <a:lnTo>
                      <a:pt x="235" y="742"/>
                    </a:lnTo>
                    <a:lnTo>
                      <a:pt x="188" y="779"/>
                    </a:lnTo>
                    <a:lnTo>
                      <a:pt x="142" y="819"/>
                    </a:lnTo>
                    <a:lnTo>
                      <a:pt x="96" y="859"/>
                    </a:lnTo>
                    <a:lnTo>
                      <a:pt x="164" y="896"/>
                    </a:lnTo>
                    <a:lnTo>
                      <a:pt x="232" y="935"/>
                    </a:lnTo>
                    <a:lnTo>
                      <a:pt x="299" y="975"/>
                    </a:lnTo>
                    <a:lnTo>
                      <a:pt x="365" y="1017"/>
                    </a:lnTo>
                    <a:lnTo>
                      <a:pt x="398" y="1040"/>
                    </a:lnTo>
                    <a:lnTo>
                      <a:pt x="430" y="1061"/>
                    </a:lnTo>
                    <a:lnTo>
                      <a:pt x="461" y="1084"/>
                    </a:lnTo>
                    <a:lnTo>
                      <a:pt x="494" y="1108"/>
                    </a:lnTo>
                    <a:lnTo>
                      <a:pt x="525" y="1131"/>
                    </a:lnTo>
                    <a:lnTo>
                      <a:pt x="555" y="1155"/>
                    </a:lnTo>
                    <a:lnTo>
                      <a:pt x="587" y="1180"/>
                    </a:lnTo>
                    <a:lnTo>
                      <a:pt x="617" y="1206"/>
                    </a:lnTo>
                    <a:lnTo>
                      <a:pt x="653" y="1201"/>
                    </a:lnTo>
                    <a:lnTo>
                      <a:pt x="689" y="1197"/>
                    </a:lnTo>
                    <a:lnTo>
                      <a:pt x="725" y="1195"/>
                    </a:lnTo>
                    <a:lnTo>
                      <a:pt x="762" y="1192"/>
                    </a:lnTo>
                    <a:lnTo>
                      <a:pt x="798" y="1190"/>
                    </a:lnTo>
                    <a:lnTo>
                      <a:pt x="835" y="1188"/>
                    </a:lnTo>
                    <a:lnTo>
                      <a:pt x="872" y="1187"/>
                    </a:lnTo>
                    <a:lnTo>
                      <a:pt x="908" y="1187"/>
                    </a:lnTo>
                    <a:lnTo>
                      <a:pt x="945" y="1187"/>
                    </a:lnTo>
                    <a:lnTo>
                      <a:pt x="982" y="1188"/>
                    </a:lnTo>
                    <a:lnTo>
                      <a:pt x="1019" y="1190"/>
                    </a:lnTo>
                    <a:lnTo>
                      <a:pt x="1055" y="1192"/>
                    </a:lnTo>
                    <a:lnTo>
                      <a:pt x="1091" y="1195"/>
                    </a:lnTo>
                    <a:lnTo>
                      <a:pt x="1128" y="1197"/>
                    </a:lnTo>
                    <a:lnTo>
                      <a:pt x="1163" y="1201"/>
                    </a:lnTo>
                    <a:lnTo>
                      <a:pt x="1199" y="1206"/>
                    </a:lnTo>
                    <a:lnTo>
                      <a:pt x="1230" y="1180"/>
                    </a:lnTo>
                    <a:lnTo>
                      <a:pt x="1261" y="1155"/>
                    </a:lnTo>
                    <a:lnTo>
                      <a:pt x="1292" y="1131"/>
                    </a:lnTo>
                    <a:lnTo>
                      <a:pt x="1323" y="1108"/>
                    </a:lnTo>
                    <a:lnTo>
                      <a:pt x="1355" y="1084"/>
                    </a:lnTo>
                    <a:lnTo>
                      <a:pt x="1387" y="1061"/>
                    </a:lnTo>
                    <a:lnTo>
                      <a:pt x="1418" y="1040"/>
                    </a:lnTo>
                    <a:lnTo>
                      <a:pt x="1451" y="1017"/>
                    </a:lnTo>
                    <a:lnTo>
                      <a:pt x="1484" y="995"/>
                    </a:lnTo>
                    <a:lnTo>
                      <a:pt x="1517" y="975"/>
                    </a:lnTo>
                    <a:lnTo>
                      <a:pt x="1550" y="954"/>
                    </a:lnTo>
                    <a:lnTo>
                      <a:pt x="1583" y="934"/>
                    </a:lnTo>
                    <a:lnTo>
                      <a:pt x="1652" y="896"/>
                    </a:lnTo>
                    <a:lnTo>
                      <a:pt x="1720" y="859"/>
                    </a:lnTo>
                    <a:lnTo>
                      <a:pt x="1674" y="819"/>
                    </a:lnTo>
                    <a:lnTo>
                      <a:pt x="1629" y="779"/>
                    </a:lnTo>
                    <a:lnTo>
                      <a:pt x="1581" y="742"/>
                    </a:lnTo>
                    <a:lnTo>
                      <a:pt x="1534" y="704"/>
                    </a:lnTo>
                    <a:lnTo>
                      <a:pt x="1485" y="668"/>
                    </a:lnTo>
                    <a:lnTo>
                      <a:pt x="1437" y="633"/>
                    </a:lnTo>
                    <a:lnTo>
                      <a:pt x="1387" y="598"/>
                    </a:lnTo>
                    <a:lnTo>
                      <a:pt x="1336" y="566"/>
                    </a:lnTo>
                    <a:lnTo>
                      <a:pt x="1284" y="533"/>
                    </a:lnTo>
                    <a:lnTo>
                      <a:pt x="1232" y="503"/>
                    </a:lnTo>
                    <a:lnTo>
                      <a:pt x="1181" y="473"/>
                    </a:lnTo>
                    <a:lnTo>
                      <a:pt x="1127" y="445"/>
                    </a:lnTo>
                    <a:lnTo>
                      <a:pt x="1073" y="417"/>
                    </a:lnTo>
                    <a:lnTo>
                      <a:pt x="1019" y="391"/>
                    </a:lnTo>
                    <a:lnTo>
                      <a:pt x="964" y="366"/>
                    </a:lnTo>
                    <a:lnTo>
                      <a:pt x="908" y="341"/>
                    </a:lnTo>
                    <a:lnTo>
                      <a:pt x="866" y="296"/>
                    </a:lnTo>
                    <a:lnTo>
                      <a:pt x="824" y="250"/>
                    </a:lnTo>
                    <a:lnTo>
                      <a:pt x="782" y="207"/>
                    </a:lnTo>
                    <a:lnTo>
                      <a:pt x="738" y="164"/>
                    </a:lnTo>
                    <a:lnTo>
                      <a:pt x="694" y="121"/>
                    </a:lnTo>
                    <a:lnTo>
                      <a:pt x="649" y="80"/>
                    </a:lnTo>
                    <a:lnTo>
                      <a:pt x="603" y="40"/>
                    </a:lnTo>
                    <a:lnTo>
                      <a:pt x="556" y="0"/>
                    </a:lnTo>
                    <a:close/>
                    <a:moveTo>
                      <a:pt x="1261" y="0"/>
                    </a:moveTo>
                    <a:lnTo>
                      <a:pt x="1214" y="40"/>
                    </a:lnTo>
                    <a:lnTo>
                      <a:pt x="1168" y="80"/>
                    </a:lnTo>
                    <a:lnTo>
                      <a:pt x="1123" y="121"/>
                    </a:lnTo>
                    <a:lnTo>
                      <a:pt x="1079" y="164"/>
                    </a:lnTo>
                    <a:lnTo>
                      <a:pt x="1035" y="207"/>
                    </a:lnTo>
                    <a:lnTo>
                      <a:pt x="993" y="250"/>
                    </a:lnTo>
                    <a:lnTo>
                      <a:pt x="950" y="296"/>
                    </a:lnTo>
                    <a:lnTo>
                      <a:pt x="908" y="341"/>
                    </a:lnTo>
                    <a:lnTo>
                      <a:pt x="962" y="319"/>
                    </a:lnTo>
                    <a:lnTo>
                      <a:pt x="1016" y="299"/>
                    </a:lnTo>
                    <a:lnTo>
                      <a:pt x="1072" y="278"/>
                    </a:lnTo>
                    <a:lnTo>
                      <a:pt x="1127" y="260"/>
                    </a:lnTo>
                    <a:lnTo>
                      <a:pt x="1182" y="243"/>
                    </a:lnTo>
                    <a:lnTo>
                      <a:pt x="1238" y="227"/>
                    </a:lnTo>
                    <a:lnTo>
                      <a:pt x="1294" y="212"/>
                    </a:lnTo>
                    <a:lnTo>
                      <a:pt x="1351" y="197"/>
                    </a:lnTo>
                    <a:lnTo>
                      <a:pt x="1409" y="185"/>
                    </a:lnTo>
                    <a:lnTo>
                      <a:pt x="1466" y="173"/>
                    </a:lnTo>
                    <a:lnTo>
                      <a:pt x="1524" y="162"/>
                    </a:lnTo>
                    <a:lnTo>
                      <a:pt x="1581" y="152"/>
                    </a:lnTo>
                    <a:lnTo>
                      <a:pt x="1641" y="145"/>
                    </a:lnTo>
                    <a:lnTo>
                      <a:pt x="1699" y="137"/>
                    </a:lnTo>
                    <a:lnTo>
                      <a:pt x="1757" y="132"/>
                    </a:lnTo>
                    <a:lnTo>
                      <a:pt x="1817" y="127"/>
                    </a:lnTo>
                    <a:lnTo>
                      <a:pt x="1750" y="106"/>
                    </a:lnTo>
                    <a:lnTo>
                      <a:pt x="1682" y="85"/>
                    </a:lnTo>
                    <a:lnTo>
                      <a:pt x="1613" y="67"/>
                    </a:lnTo>
                    <a:lnTo>
                      <a:pt x="1544" y="50"/>
                    </a:lnTo>
                    <a:lnTo>
                      <a:pt x="1473" y="34"/>
                    </a:lnTo>
                    <a:lnTo>
                      <a:pt x="1403" y="22"/>
                    </a:lnTo>
                    <a:lnTo>
                      <a:pt x="1332" y="10"/>
                    </a:lnTo>
                    <a:lnTo>
                      <a:pt x="1261" y="0"/>
                    </a:lnTo>
                    <a:close/>
                  </a:path>
                </a:pathLst>
              </a:custGeom>
              <a:solidFill>
                <a:srgbClr val="0F4877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34" name="Freeform 62"/>
              <p:cNvSpPr>
                <a:spLocks noEditPoints="1"/>
              </p:cNvSpPr>
              <p:nvPr userDrawn="1"/>
            </p:nvSpPr>
            <p:spPr bwMode="auto">
              <a:xfrm>
                <a:off x="5014" y="2084"/>
                <a:ext cx="511" cy="375"/>
              </a:xfrm>
              <a:custGeom>
                <a:avLst/>
                <a:gdLst/>
                <a:ahLst/>
                <a:cxnLst>
                  <a:cxn ang="0">
                    <a:pos x="1024" y="217"/>
                  </a:cxn>
                  <a:cxn ang="0">
                    <a:pos x="891" y="291"/>
                  </a:cxn>
                  <a:cxn ang="0">
                    <a:pos x="761" y="371"/>
                  </a:cxn>
                  <a:cxn ang="0">
                    <a:pos x="879" y="357"/>
                  </a:cxn>
                  <a:cxn ang="0">
                    <a:pos x="998" y="351"/>
                  </a:cxn>
                  <a:cxn ang="0">
                    <a:pos x="1135" y="350"/>
                  </a:cxn>
                  <a:cxn ang="0">
                    <a:pos x="1306" y="361"/>
                  </a:cxn>
                  <a:cxn ang="0">
                    <a:pos x="1477" y="383"/>
                  </a:cxn>
                  <a:cxn ang="0">
                    <a:pos x="1433" y="332"/>
                  </a:cxn>
                  <a:cxn ang="0">
                    <a:pos x="1278" y="246"/>
                  </a:cxn>
                  <a:cxn ang="0">
                    <a:pos x="1115" y="173"/>
                  </a:cxn>
                  <a:cxn ang="0">
                    <a:pos x="155" y="1"/>
                  </a:cxn>
                  <a:cxn ang="0">
                    <a:pos x="126" y="21"/>
                  </a:cxn>
                  <a:cxn ang="0">
                    <a:pos x="262" y="76"/>
                  </a:cxn>
                  <a:cxn ang="0">
                    <a:pos x="393" y="138"/>
                  </a:cxn>
                  <a:cxn ang="0">
                    <a:pos x="521" y="208"/>
                  </a:cxn>
                  <a:cxn ang="0">
                    <a:pos x="644" y="286"/>
                  </a:cxn>
                  <a:cxn ang="0">
                    <a:pos x="761" y="371"/>
                  </a:cxn>
                  <a:cxn ang="0">
                    <a:pos x="613" y="396"/>
                  </a:cxn>
                  <a:cxn ang="0">
                    <a:pos x="467" y="431"/>
                  </a:cxn>
                  <a:cxn ang="0">
                    <a:pos x="323" y="474"/>
                  </a:cxn>
                  <a:cxn ang="0">
                    <a:pos x="182" y="527"/>
                  </a:cxn>
                  <a:cxn ang="0">
                    <a:pos x="45" y="588"/>
                  </a:cxn>
                  <a:cxn ang="0">
                    <a:pos x="93" y="700"/>
                  </a:cxn>
                  <a:cxn ang="0">
                    <a:pos x="224" y="844"/>
                  </a:cxn>
                  <a:cxn ang="0">
                    <a:pos x="343" y="1000"/>
                  </a:cxn>
                  <a:cxn ang="0">
                    <a:pos x="431" y="1014"/>
                  </a:cxn>
                  <a:cxn ang="0">
                    <a:pos x="520" y="1033"/>
                  </a:cxn>
                  <a:cxn ang="0">
                    <a:pos x="608" y="1056"/>
                  </a:cxn>
                  <a:cxn ang="0">
                    <a:pos x="696" y="1083"/>
                  </a:cxn>
                  <a:cxn ang="0">
                    <a:pos x="781" y="1113"/>
                  </a:cxn>
                  <a:cxn ang="0">
                    <a:pos x="928" y="1073"/>
                  </a:cxn>
                  <a:cxn ang="0">
                    <a:pos x="1112" y="1008"/>
                  </a:cxn>
                  <a:cxn ang="0">
                    <a:pos x="1300" y="959"/>
                  </a:cxn>
                  <a:cxn ang="0">
                    <a:pos x="1214" y="835"/>
                  </a:cxn>
                  <a:cxn ang="0">
                    <a:pos x="1121" y="717"/>
                  </a:cxn>
                  <a:cxn ang="0">
                    <a:pos x="1021" y="606"/>
                  </a:cxn>
                  <a:cxn ang="0">
                    <a:pos x="914" y="500"/>
                  </a:cxn>
                  <a:cxn ang="0">
                    <a:pos x="801" y="402"/>
                  </a:cxn>
                  <a:cxn ang="0">
                    <a:pos x="713" y="281"/>
                  </a:cxn>
                  <a:cxn ang="0">
                    <a:pos x="636" y="149"/>
                  </a:cxn>
                  <a:cxn ang="0">
                    <a:pos x="552" y="23"/>
                  </a:cxn>
                  <a:cxn ang="0">
                    <a:pos x="431" y="9"/>
                  </a:cxn>
                  <a:cxn ang="0">
                    <a:pos x="310" y="1"/>
                  </a:cxn>
                </a:cxnLst>
                <a:rect l="0" t="0" r="r" b="b"/>
                <a:pathLst>
                  <a:path w="1533" h="1125">
                    <a:moveTo>
                      <a:pt x="1115" y="173"/>
                    </a:moveTo>
                    <a:lnTo>
                      <a:pt x="1070" y="194"/>
                    </a:lnTo>
                    <a:lnTo>
                      <a:pt x="1024" y="217"/>
                    </a:lnTo>
                    <a:lnTo>
                      <a:pt x="980" y="241"/>
                    </a:lnTo>
                    <a:lnTo>
                      <a:pt x="936" y="266"/>
                    </a:lnTo>
                    <a:lnTo>
                      <a:pt x="891" y="291"/>
                    </a:lnTo>
                    <a:lnTo>
                      <a:pt x="847" y="316"/>
                    </a:lnTo>
                    <a:lnTo>
                      <a:pt x="804" y="343"/>
                    </a:lnTo>
                    <a:lnTo>
                      <a:pt x="761" y="371"/>
                    </a:lnTo>
                    <a:lnTo>
                      <a:pt x="801" y="366"/>
                    </a:lnTo>
                    <a:lnTo>
                      <a:pt x="839" y="362"/>
                    </a:lnTo>
                    <a:lnTo>
                      <a:pt x="879" y="357"/>
                    </a:lnTo>
                    <a:lnTo>
                      <a:pt x="919" y="354"/>
                    </a:lnTo>
                    <a:lnTo>
                      <a:pt x="958" y="352"/>
                    </a:lnTo>
                    <a:lnTo>
                      <a:pt x="998" y="351"/>
                    </a:lnTo>
                    <a:lnTo>
                      <a:pt x="1038" y="350"/>
                    </a:lnTo>
                    <a:lnTo>
                      <a:pt x="1078" y="349"/>
                    </a:lnTo>
                    <a:lnTo>
                      <a:pt x="1135" y="350"/>
                    </a:lnTo>
                    <a:lnTo>
                      <a:pt x="1193" y="352"/>
                    </a:lnTo>
                    <a:lnTo>
                      <a:pt x="1249" y="355"/>
                    </a:lnTo>
                    <a:lnTo>
                      <a:pt x="1306" y="361"/>
                    </a:lnTo>
                    <a:lnTo>
                      <a:pt x="1363" y="367"/>
                    </a:lnTo>
                    <a:lnTo>
                      <a:pt x="1419" y="375"/>
                    </a:lnTo>
                    <a:lnTo>
                      <a:pt x="1477" y="383"/>
                    </a:lnTo>
                    <a:lnTo>
                      <a:pt x="1533" y="394"/>
                    </a:lnTo>
                    <a:lnTo>
                      <a:pt x="1484" y="362"/>
                    </a:lnTo>
                    <a:lnTo>
                      <a:pt x="1433" y="332"/>
                    </a:lnTo>
                    <a:lnTo>
                      <a:pt x="1383" y="302"/>
                    </a:lnTo>
                    <a:lnTo>
                      <a:pt x="1331" y="273"/>
                    </a:lnTo>
                    <a:lnTo>
                      <a:pt x="1278" y="246"/>
                    </a:lnTo>
                    <a:lnTo>
                      <a:pt x="1225" y="220"/>
                    </a:lnTo>
                    <a:lnTo>
                      <a:pt x="1170" y="197"/>
                    </a:lnTo>
                    <a:lnTo>
                      <a:pt x="1115" y="173"/>
                    </a:lnTo>
                    <a:close/>
                    <a:moveTo>
                      <a:pt x="230" y="0"/>
                    </a:moveTo>
                    <a:lnTo>
                      <a:pt x="193" y="0"/>
                    </a:lnTo>
                    <a:lnTo>
                      <a:pt x="155" y="1"/>
                    </a:lnTo>
                    <a:lnTo>
                      <a:pt x="117" y="2"/>
                    </a:lnTo>
                    <a:lnTo>
                      <a:pt x="79" y="4"/>
                    </a:lnTo>
                    <a:lnTo>
                      <a:pt x="126" y="21"/>
                    </a:lnTo>
                    <a:lnTo>
                      <a:pt x="172" y="38"/>
                    </a:lnTo>
                    <a:lnTo>
                      <a:pt x="217" y="56"/>
                    </a:lnTo>
                    <a:lnTo>
                      <a:pt x="262" y="76"/>
                    </a:lnTo>
                    <a:lnTo>
                      <a:pt x="306" y="95"/>
                    </a:lnTo>
                    <a:lnTo>
                      <a:pt x="350" y="117"/>
                    </a:lnTo>
                    <a:lnTo>
                      <a:pt x="393" y="138"/>
                    </a:lnTo>
                    <a:lnTo>
                      <a:pt x="437" y="161"/>
                    </a:lnTo>
                    <a:lnTo>
                      <a:pt x="480" y="184"/>
                    </a:lnTo>
                    <a:lnTo>
                      <a:pt x="521" y="208"/>
                    </a:lnTo>
                    <a:lnTo>
                      <a:pt x="563" y="233"/>
                    </a:lnTo>
                    <a:lnTo>
                      <a:pt x="603" y="259"/>
                    </a:lnTo>
                    <a:lnTo>
                      <a:pt x="644" y="286"/>
                    </a:lnTo>
                    <a:lnTo>
                      <a:pt x="683" y="313"/>
                    </a:lnTo>
                    <a:lnTo>
                      <a:pt x="723" y="342"/>
                    </a:lnTo>
                    <a:lnTo>
                      <a:pt x="761" y="371"/>
                    </a:lnTo>
                    <a:lnTo>
                      <a:pt x="711" y="378"/>
                    </a:lnTo>
                    <a:lnTo>
                      <a:pt x="661" y="387"/>
                    </a:lnTo>
                    <a:lnTo>
                      <a:pt x="613" y="396"/>
                    </a:lnTo>
                    <a:lnTo>
                      <a:pt x="564" y="406"/>
                    </a:lnTo>
                    <a:lnTo>
                      <a:pt x="514" y="418"/>
                    </a:lnTo>
                    <a:lnTo>
                      <a:pt x="467" y="431"/>
                    </a:lnTo>
                    <a:lnTo>
                      <a:pt x="418" y="444"/>
                    </a:lnTo>
                    <a:lnTo>
                      <a:pt x="371" y="458"/>
                    </a:lnTo>
                    <a:lnTo>
                      <a:pt x="323" y="474"/>
                    </a:lnTo>
                    <a:lnTo>
                      <a:pt x="276" y="490"/>
                    </a:lnTo>
                    <a:lnTo>
                      <a:pt x="228" y="508"/>
                    </a:lnTo>
                    <a:lnTo>
                      <a:pt x="182" y="527"/>
                    </a:lnTo>
                    <a:lnTo>
                      <a:pt x="136" y="546"/>
                    </a:lnTo>
                    <a:lnTo>
                      <a:pt x="90" y="567"/>
                    </a:lnTo>
                    <a:lnTo>
                      <a:pt x="45" y="588"/>
                    </a:lnTo>
                    <a:lnTo>
                      <a:pt x="0" y="611"/>
                    </a:lnTo>
                    <a:lnTo>
                      <a:pt x="47" y="654"/>
                    </a:lnTo>
                    <a:lnTo>
                      <a:pt x="93" y="700"/>
                    </a:lnTo>
                    <a:lnTo>
                      <a:pt x="137" y="747"/>
                    </a:lnTo>
                    <a:lnTo>
                      <a:pt x="182" y="795"/>
                    </a:lnTo>
                    <a:lnTo>
                      <a:pt x="224" y="844"/>
                    </a:lnTo>
                    <a:lnTo>
                      <a:pt x="265" y="895"/>
                    </a:lnTo>
                    <a:lnTo>
                      <a:pt x="304" y="947"/>
                    </a:lnTo>
                    <a:lnTo>
                      <a:pt x="343" y="1000"/>
                    </a:lnTo>
                    <a:lnTo>
                      <a:pt x="372" y="1004"/>
                    </a:lnTo>
                    <a:lnTo>
                      <a:pt x="401" y="1008"/>
                    </a:lnTo>
                    <a:lnTo>
                      <a:pt x="431" y="1014"/>
                    </a:lnTo>
                    <a:lnTo>
                      <a:pt x="460" y="1020"/>
                    </a:lnTo>
                    <a:lnTo>
                      <a:pt x="491" y="1026"/>
                    </a:lnTo>
                    <a:lnTo>
                      <a:pt x="520" y="1033"/>
                    </a:lnTo>
                    <a:lnTo>
                      <a:pt x="549" y="1040"/>
                    </a:lnTo>
                    <a:lnTo>
                      <a:pt x="579" y="1048"/>
                    </a:lnTo>
                    <a:lnTo>
                      <a:pt x="608" y="1056"/>
                    </a:lnTo>
                    <a:lnTo>
                      <a:pt x="638" y="1065"/>
                    </a:lnTo>
                    <a:lnTo>
                      <a:pt x="667" y="1073"/>
                    </a:lnTo>
                    <a:lnTo>
                      <a:pt x="696" y="1083"/>
                    </a:lnTo>
                    <a:lnTo>
                      <a:pt x="724" y="1093"/>
                    </a:lnTo>
                    <a:lnTo>
                      <a:pt x="753" y="1103"/>
                    </a:lnTo>
                    <a:lnTo>
                      <a:pt x="781" y="1113"/>
                    </a:lnTo>
                    <a:lnTo>
                      <a:pt x="808" y="1125"/>
                    </a:lnTo>
                    <a:lnTo>
                      <a:pt x="869" y="1098"/>
                    </a:lnTo>
                    <a:lnTo>
                      <a:pt x="928" y="1073"/>
                    </a:lnTo>
                    <a:lnTo>
                      <a:pt x="990" y="1049"/>
                    </a:lnTo>
                    <a:lnTo>
                      <a:pt x="1050" y="1028"/>
                    </a:lnTo>
                    <a:lnTo>
                      <a:pt x="1112" y="1008"/>
                    </a:lnTo>
                    <a:lnTo>
                      <a:pt x="1174" y="990"/>
                    </a:lnTo>
                    <a:lnTo>
                      <a:pt x="1237" y="974"/>
                    </a:lnTo>
                    <a:lnTo>
                      <a:pt x="1300" y="959"/>
                    </a:lnTo>
                    <a:lnTo>
                      <a:pt x="1273" y="917"/>
                    </a:lnTo>
                    <a:lnTo>
                      <a:pt x="1243" y="876"/>
                    </a:lnTo>
                    <a:lnTo>
                      <a:pt x="1214" y="835"/>
                    </a:lnTo>
                    <a:lnTo>
                      <a:pt x="1184" y="795"/>
                    </a:lnTo>
                    <a:lnTo>
                      <a:pt x="1153" y="756"/>
                    </a:lnTo>
                    <a:lnTo>
                      <a:pt x="1121" y="717"/>
                    </a:lnTo>
                    <a:lnTo>
                      <a:pt x="1089" y="679"/>
                    </a:lnTo>
                    <a:lnTo>
                      <a:pt x="1055" y="641"/>
                    </a:lnTo>
                    <a:lnTo>
                      <a:pt x="1021" y="606"/>
                    </a:lnTo>
                    <a:lnTo>
                      <a:pt x="986" y="569"/>
                    </a:lnTo>
                    <a:lnTo>
                      <a:pt x="951" y="534"/>
                    </a:lnTo>
                    <a:lnTo>
                      <a:pt x="914" y="500"/>
                    </a:lnTo>
                    <a:lnTo>
                      <a:pt x="876" y="466"/>
                    </a:lnTo>
                    <a:lnTo>
                      <a:pt x="838" y="434"/>
                    </a:lnTo>
                    <a:lnTo>
                      <a:pt x="801" y="402"/>
                    </a:lnTo>
                    <a:lnTo>
                      <a:pt x="761" y="371"/>
                    </a:lnTo>
                    <a:lnTo>
                      <a:pt x="737" y="325"/>
                    </a:lnTo>
                    <a:lnTo>
                      <a:pt x="713" y="281"/>
                    </a:lnTo>
                    <a:lnTo>
                      <a:pt x="688" y="235"/>
                    </a:lnTo>
                    <a:lnTo>
                      <a:pt x="662" y="192"/>
                    </a:lnTo>
                    <a:lnTo>
                      <a:pt x="636" y="149"/>
                    </a:lnTo>
                    <a:lnTo>
                      <a:pt x="608" y="106"/>
                    </a:lnTo>
                    <a:lnTo>
                      <a:pt x="581" y="64"/>
                    </a:lnTo>
                    <a:lnTo>
                      <a:pt x="552" y="23"/>
                    </a:lnTo>
                    <a:lnTo>
                      <a:pt x="512" y="17"/>
                    </a:lnTo>
                    <a:lnTo>
                      <a:pt x="471" y="12"/>
                    </a:lnTo>
                    <a:lnTo>
                      <a:pt x="431" y="9"/>
                    </a:lnTo>
                    <a:lnTo>
                      <a:pt x="391" y="6"/>
                    </a:lnTo>
                    <a:lnTo>
                      <a:pt x="350" y="3"/>
                    </a:lnTo>
                    <a:lnTo>
                      <a:pt x="310" y="1"/>
                    </a:lnTo>
                    <a:lnTo>
                      <a:pt x="270" y="0"/>
                    </a:lnTo>
                    <a:lnTo>
                      <a:pt x="230" y="0"/>
                    </a:lnTo>
                    <a:close/>
                  </a:path>
                </a:pathLst>
              </a:custGeom>
              <a:solidFill>
                <a:srgbClr val="0F4877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35" name="Freeform 63"/>
              <p:cNvSpPr>
                <a:spLocks/>
              </p:cNvSpPr>
              <p:nvPr userDrawn="1"/>
            </p:nvSpPr>
            <p:spPr bwMode="auto">
              <a:xfrm>
                <a:off x="4349" y="567"/>
                <a:ext cx="882" cy="596"/>
              </a:xfrm>
              <a:custGeom>
                <a:avLst/>
                <a:gdLst/>
                <a:ahLst/>
                <a:cxnLst>
                  <a:cxn ang="0">
                    <a:pos x="1150" y="3"/>
                  </a:cxn>
                  <a:cxn ang="0">
                    <a:pos x="894" y="23"/>
                  </a:cxn>
                  <a:cxn ang="0">
                    <a:pos x="643" y="56"/>
                  </a:cxn>
                  <a:cxn ang="0">
                    <a:pos x="398" y="105"/>
                  </a:cxn>
                  <a:cxn ang="0">
                    <a:pos x="157" y="167"/>
                  </a:cxn>
                  <a:cxn ang="0">
                    <a:pos x="87" y="224"/>
                  </a:cxn>
                  <a:cxn ang="0">
                    <a:pos x="343" y="254"/>
                  </a:cxn>
                  <a:cxn ang="0">
                    <a:pos x="595" y="300"/>
                  </a:cxn>
                  <a:cxn ang="0">
                    <a:pos x="844" y="362"/>
                  </a:cxn>
                  <a:cxn ang="0">
                    <a:pos x="1087" y="438"/>
                  </a:cxn>
                  <a:cxn ang="0">
                    <a:pos x="1324" y="529"/>
                  </a:cxn>
                  <a:cxn ang="0">
                    <a:pos x="1084" y="639"/>
                  </a:cxn>
                  <a:cxn ang="0">
                    <a:pos x="851" y="764"/>
                  </a:cxn>
                  <a:cxn ang="0">
                    <a:pos x="627" y="904"/>
                  </a:cxn>
                  <a:cxn ang="0">
                    <a:pos x="412" y="1058"/>
                  </a:cxn>
                  <a:cxn ang="0">
                    <a:pos x="207" y="1224"/>
                  </a:cxn>
                  <a:cxn ang="0">
                    <a:pos x="241" y="1337"/>
                  </a:cxn>
                  <a:cxn ang="0">
                    <a:pos x="389" y="1422"/>
                  </a:cxn>
                  <a:cxn ang="0">
                    <a:pos x="533" y="1514"/>
                  </a:cxn>
                  <a:cxn ang="0">
                    <a:pos x="674" y="1612"/>
                  </a:cxn>
                  <a:cxn ang="0">
                    <a:pos x="810" y="1715"/>
                  </a:cxn>
                  <a:cxn ang="0">
                    <a:pos x="952" y="1782"/>
                  </a:cxn>
                  <a:cxn ang="0">
                    <a:pos x="1111" y="1768"/>
                  </a:cxn>
                  <a:cxn ang="0">
                    <a:pos x="1270" y="1763"/>
                  </a:cxn>
                  <a:cxn ang="0">
                    <a:pos x="1431" y="1764"/>
                  </a:cxn>
                  <a:cxn ang="0">
                    <a:pos x="1591" y="1773"/>
                  </a:cxn>
                  <a:cxn ang="0">
                    <a:pos x="1749" y="1788"/>
                  </a:cxn>
                  <a:cxn ang="0">
                    <a:pos x="1883" y="1680"/>
                  </a:cxn>
                  <a:cxn ang="0">
                    <a:pos x="2021" y="1578"/>
                  </a:cxn>
                  <a:cxn ang="0">
                    <a:pos x="2164" y="1482"/>
                  </a:cxn>
                  <a:cxn ang="0">
                    <a:pos x="2308" y="1393"/>
                  </a:cxn>
                  <a:cxn ang="0">
                    <a:pos x="2457" y="1310"/>
                  </a:cxn>
                  <a:cxn ang="0">
                    <a:pos x="2374" y="1168"/>
                  </a:cxn>
                  <a:cxn ang="0">
                    <a:pos x="2166" y="1005"/>
                  </a:cxn>
                  <a:cxn ang="0">
                    <a:pos x="1948" y="856"/>
                  </a:cxn>
                  <a:cxn ang="0">
                    <a:pos x="1721" y="721"/>
                  </a:cxn>
                  <a:cxn ang="0">
                    <a:pos x="1485" y="601"/>
                  </a:cxn>
                  <a:cxn ang="0">
                    <a:pos x="1403" y="498"/>
                  </a:cxn>
                  <a:cxn ang="0">
                    <a:pos x="1642" y="411"/>
                  </a:cxn>
                  <a:cxn ang="0">
                    <a:pos x="1887" y="340"/>
                  </a:cxn>
                  <a:cxn ang="0">
                    <a:pos x="2137" y="283"/>
                  </a:cxn>
                  <a:cxn ang="0">
                    <a:pos x="2390" y="242"/>
                  </a:cxn>
                  <a:cxn ang="0">
                    <a:pos x="2647" y="217"/>
                  </a:cxn>
                  <a:cxn ang="0">
                    <a:pos x="2411" y="145"/>
                  </a:cxn>
                  <a:cxn ang="0">
                    <a:pos x="2169" y="86"/>
                  </a:cxn>
                  <a:cxn ang="0">
                    <a:pos x="1921" y="43"/>
                  </a:cxn>
                  <a:cxn ang="0">
                    <a:pos x="1668" y="14"/>
                  </a:cxn>
                  <a:cxn ang="0">
                    <a:pos x="1412" y="1"/>
                  </a:cxn>
                  <a:cxn ang="0">
                    <a:pos x="1324" y="0"/>
                  </a:cxn>
                </a:cxnLst>
                <a:rect l="0" t="0" r="r" b="b"/>
                <a:pathLst>
                  <a:path w="2647" h="1788">
                    <a:moveTo>
                      <a:pt x="1321" y="0"/>
                    </a:moveTo>
                    <a:lnTo>
                      <a:pt x="1235" y="1"/>
                    </a:lnTo>
                    <a:lnTo>
                      <a:pt x="1150" y="3"/>
                    </a:lnTo>
                    <a:lnTo>
                      <a:pt x="1063" y="9"/>
                    </a:lnTo>
                    <a:lnTo>
                      <a:pt x="979" y="14"/>
                    </a:lnTo>
                    <a:lnTo>
                      <a:pt x="894" y="23"/>
                    </a:lnTo>
                    <a:lnTo>
                      <a:pt x="809" y="31"/>
                    </a:lnTo>
                    <a:lnTo>
                      <a:pt x="726" y="43"/>
                    </a:lnTo>
                    <a:lnTo>
                      <a:pt x="643" y="56"/>
                    </a:lnTo>
                    <a:lnTo>
                      <a:pt x="561" y="70"/>
                    </a:lnTo>
                    <a:lnTo>
                      <a:pt x="479" y="86"/>
                    </a:lnTo>
                    <a:lnTo>
                      <a:pt x="398" y="105"/>
                    </a:lnTo>
                    <a:lnTo>
                      <a:pt x="317" y="124"/>
                    </a:lnTo>
                    <a:lnTo>
                      <a:pt x="237" y="145"/>
                    </a:lnTo>
                    <a:lnTo>
                      <a:pt x="157" y="167"/>
                    </a:lnTo>
                    <a:lnTo>
                      <a:pt x="78" y="191"/>
                    </a:lnTo>
                    <a:lnTo>
                      <a:pt x="0" y="217"/>
                    </a:lnTo>
                    <a:lnTo>
                      <a:pt x="87" y="224"/>
                    </a:lnTo>
                    <a:lnTo>
                      <a:pt x="172" y="232"/>
                    </a:lnTo>
                    <a:lnTo>
                      <a:pt x="257" y="242"/>
                    </a:lnTo>
                    <a:lnTo>
                      <a:pt x="343" y="254"/>
                    </a:lnTo>
                    <a:lnTo>
                      <a:pt x="428" y="268"/>
                    </a:lnTo>
                    <a:lnTo>
                      <a:pt x="511" y="283"/>
                    </a:lnTo>
                    <a:lnTo>
                      <a:pt x="595" y="300"/>
                    </a:lnTo>
                    <a:lnTo>
                      <a:pt x="679" y="319"/>
                    </a:lnTo>
                    <a:lnTo>
                      <a:pt x="762" y="339"/>
                    </a:lnTo>
                    <a:lnTo>
                      <a:pt x="844" y="362"/>
                    </a:lnTo>
                    <a:lnTo>
                      <a:pt x="925" y="386"/>
                    </a:lnTo>
                    <a:lnTo>
                      <a:pt x="1006" y="411"/>
                    </a:lnTo>
                    <a:lnTo>
                      <a:pt x="1087" y="438"/>
                    </a:lnTo>
                    <a:lnTo>
                      <a:pt x="1167" y="468"/>
                    </a:lnTo>
                    <a:lnTo>
                      <a:pt x="1246" y="498"/>
                    </a:lnTo>
                    <a:lnTo>
                      <a:pt x="1324" y="529"/>
                    </a:lnTo>
                    <a:lnTo>
                      <a:pt x="1243" y="565"/>
                    </a:lnTo>
                    <a:lnTo>
                      <a:pt x="1164" y="601"/>
                    </a:lnTo>
                    <a:lnTo>
                      <a:pt x="1084" y="639"/>
                    </a:lnTo>
                    <a:lnTo>
                      <a:pt x="1006" y="679"/>
                    </a:lnTo>
                    <a:lnTo>
                      <a:pt x="928" y="721"/>
                    </a:lnTo>
                    <a:lnTo>
                      <a:pt x="851" y="764"/>
                    </a:lnTo>
                    <a:lnTo>
                      <a:pt x="776" y="810"/>
                    </a:lnTo>
                    <a:lnTo>
                      <a:pt x="701" y="856"/>
                    </a:lnTo>
                    <a:lnTo>
                      <a:pt x="627" y="904"/>
                    </a:lnTo>
                    <a:lnTo>
                      <a:pt x="554" y="953"/>
                    </a:lnTo>
                    <a:lnTo>
                      <a:pt x="483" y="1005"/>
                    </a:lnTo>
                    <a:lnTo>
                      <a:pt x="412" y="1058"/>
                    </a:lnTo>
                    <a:lnTo>
                      <a:pt x="343" y="1112"/>
                    </a:lnTo>
                    <a:lnTo>
                      <a:pt x="275" y="1167"/>
                    </a:lnTo>
                    <a:lnTo>
                      <a:pt x="207" y="1224"/>
                    </a:lnTo>
                    <a:lnTo>
                      <a:pt x="141" y="1284"/>
                    </a:lnTo>
                    <a:lnTo>
                      <a:pt x="192" y="1310"/>
                    </a:lnTo>
                    <a:lnTo>
                      <a:pt x="241" y="1337"/>
                    </a:lnTo>
                    <a:lnTo>
                      <a:pt x="291" y="1365"/>
                    </a:lnTo>
                    <a:lnTo>
                      <a:pt x="341" y="1393"/>
                    </a:lnTo>
                    <a:lnTo>
                      <a:pt x="389" y="1422"/>
                    </a:lnTo>
                    <a:lnTo>
                      <a:pt x="438" y="1452"/>
                    </a:lnTo>
                    <a:lnTo>
                      <a:pt x="485" y="1482"/>
                    </a:lnTo>
                    <a:lnTo>
                      <a:pt x="533" y="1514"/>
                    </a:lnTo>
                    <a:lnTo>
                      <a:pt x="580" y="1546"/>
                    </a:lnTo>
                    <a:lnTo>
                      <a:pt x="628" y="1578"/>
                    </a:lnTo>
                    <a:lnTo>
                      <a:pt x="674" y="1612"/>
                    </a:lnTo>
                    <a:lnTo>
                      <a:pt x="720" y="1645"/>
                    </a:lnTo>
                    <a:lnTo>
                      <a:pt x="765" y="1680"/>
                    </a:lnTo>
                    <a:lnTo>
                      <a:pt x="810" y="1715"/>
                    </a:lnTo>
                    <a:lnTo>
                      <a:pt x="856" y="1751"/>
                    </a:lnTo>
                    <a:lnTo>
                      <a:pt x="900" y="1788"/>
                    </a:lnTo>
                    <a:lnTo>
                      <a:pt x="952" y="1782"/>
                    </a:lnTo>
                    <a:lnTo>
                      <a:pt x="1005" y="1777"/>
                    </a:lnTo>
                    <a:lnTo>
                      <a:pt x="1058" y="1773"/>
                    </a:lnTo>
                    <a:lnTo>
                      <a:pt x="1111" y="1768"/>
                    </a:lnTo>
                    <a:lnTo>
                      <a:pt x="1164" y="1766"/>
                    </a:lnTo>
                    <a:lnTo>
                      <a:pt x="1216" y="1764"/>
                    </a:lnTo>
                    <a:lnTo>
                      <a:pt x="1270" y="1763"/>
                    </a:lnTo>
                    <a:lnTo>
                      <a:pt x="1324" y="1762"/>
                    </a:lnTo>
                    <a:lnTo>
                      <a:pt x="1378" y="1763"/>
                    </a:lnTo>
                    <a:lnTo>
                      <a:pt x="1431" y="1764"/>
                    </a:lnTo>
                    <a:lnTo>
                      <a:pt x="1485" y="1766"/>
                    </a:lnTo>
                    <a:lnTo>
                      <a:pt x="1538" y="1768"/>
                    </a:lnTo>
                    <a:lnTo>
                      <a:pt x="1591" y="1773"/>
                    </a:lnTo>
                    <a:lnTo>
                      <a:pt x="1644" y="1777"/>
                    </a:lnTo>
                    <a:lnTo>
                      <a:pt x="1697" y="1782"/>
                    </a:lnTo>
                    <a:lnTo>
                      <a:pt x="1749" y="1788"/>
                    </a:lnTo>
                    <a:lnTo>
                      <a:pt x="1793" y="1751"/>
                    </a:lnTo>
                    <a:lnTo>
                      <a:pt x="1839" y="1715"/>
                    </a:lnTo>
                    <a:lnTo>
                      <a:pt x="1883" y="1680"/>
                    </a:lnTo>
                    <a:lnTo>
                      <a:pt x="1929" y="1645"/>
                    </a:lnTo>
                    <a:lnTo>
                      <a:pt x="1975" y="1612"/>
                    </a:lnTo>
                    <a:lnTo>
                      <a:pt x="2021" y="1578"/>
                    </a:lnTo>
                    <a:lnTo>
                      <a:pt x="2069" y="1546"/>
                    </a:lnTo>
                    <a:lnTo>
                      <a:pt x="2116" y="1514"/>
                    </a:lnTo>
                    <a:lnTo>
                      <a:pt x="2164" y="1482"/>
                    </a:lnTo>
                    <a:lnTo>
                      <a:pt x="2211" y="1452"/>
                    </a:lnTo>
                    <a:lnTo>
                      <a:pt x="2260" y="1422"/>
                    </a:lnTo>
                    <a:lnTo>
                      <a:pt x="2308" y="1393"/>
                    </a:lnTo>
                    <a:lnTo>
                      <a:pt x="2358" y="1365"/>
                    </a:lnTo>
                    <a:lnTo>
                      <a:pt x="2408" y="1337"/>
                    </a:lnTo>
                    <a:lnTo>
                      <a:pt x="2457" y="1310"/>
                    </a:lnTo>
                    <a:lnTo>
                      <a:pt x="2508" y="1284"/>
                    </a:lnTo>
                    <a:lnTo>
                      <a:pt x="2441" y="1225"/>
                    </a:lnTo>
                    <a:lnTo>
                      <a:pt x="2374" y="1168"/>
                    </a:lnTo>
                    <a:lnTo>
                      <a:pt x="2306" y="1112"/>
                    </a:lnTo>
                    <a:lnTo>
                      <a:pt x="2237" y="1058"/>
                    </a:lnTo>
                    <a:lnTo>
                      <a:pt x="2166" y="1005"/>
                    </a:lnTo>
                    <a:lnTo>
                      <a:pt x="2095" y="953"/>
                    </a:lnTo>
                    <a:lnTo>
                      <a:pt x="2021" y="904"/>
                    </a:lnTo>
                    <a:lnTo>
                      <a:pt x="1948" y="856"/>
                    </a:lnTo>
                    <a:lnTo>
                      <a:pt x="1873" y="810"/>
                    </a:lnTo>
                    <a:lnTo>
                      <a:pt x="1798" y="764"/>
                    </a:lnTo>
                    <a:lnTo>
                      <a:pt x="1721" y="721"/>
                    </a:lnTo>
                    <a:lnTo>
                      <a:pt x="1643" y="679"/>
                    </a:lnTo>
                    <a:lnTo>
                      <a:pt x="1564" y="639"/>
                    </a:lnTo>
                    <a:lnTo>
                      <a:pt x="1485" y="601"/>
                    </a:lnTo>
                    <a:lnTo>
                      <a:pt x="1405" y="565"/>
                    </a:lnTo>
                    <a:lnTo>
                      <a:pt x="1324" y="529"/>
                    </a:lnTo>
                    <a:lnTo>
                      <a:pt x="1403" y="498"/>
                    </a:lnTo>
                    <a:lnTo>
                      <a:pt x="1482" y="468"/>
                    </a:lnTo>
                    <a:lnTo>
                      <a:pt x="1562" y="438"/>
                    </a:lnTo>
                    <a:lnTo>
                      <a:pt x="1642" y="411"/>
                    </a:lnTo>
                    <a:lnTo>
                      <a:pt x="1723" y="386"/>
                    </a:lnTo>
                    <a:lnTo>
                      <a:pt x="1805" y="362"/>
                    </a:lnTo>
                    <a:lnTo>
                      <a:pt x="1887" y="340"/>
                    </a:lnTo>
                    <a:lnTo>
                      <a:pt x="1969" y="320"/>
                    </a:lnTo>
                    <a:lnTo>
                      <a:pt x="2052" y="300"/>
                    </a:lnTo>
                    <a:lnTo>
                      <a:pt x="2137" y="283"/>
                    </a:lnTo>
                    <a:lnTo>
                      <a:pt x="2221" y="268"/>
                    </a:lnTo>
                    <a:lnTo>
                      <a:pt x="2305" y="254"/>
                    </a:lnTo>
                    <a:lnTo>
                      <a:pt x="2390" y="242"/>
                    </a:lnTo>
                    <a:lnTo>
                      <a:pt x="2476" y="232"/>
                    </a:lnTo>
                    <a:lnTo>
                      <a:pt x="2561" y="224"/>
                    </a:lnTo>
                    <a:lnTo>
                      <a:pt x="2647" y="217"/>
                    </a:lnTo>
                    <a:lnTo>
                      <a:pt x="2570" y="191"/>
                    </a:lnTo>
                    <a:lnTo>
                      <a:pt x="2491" y="167"/>
                    </a:lnTo>
                    <a:lnTo>
                      <a:pt x="2411" y="145"/>
                    </a:lnTo>
                    <a:lnTo>
                      <a:pt x="2331" y="124"/>
                    </a:lnTo>
                    <a:lnTo>
                      <a:pt x="2250" y="105"/>
                    </a:lnTo>
                    <a:lnTo>
                      <a:pt x="2169" y="86"/>
                    </a:lnTo>
                    <a:lnTo>
                      <a:pt x="2087" y="70"/>
                    </a:lnTo>
                    <a:lnTo>
                      <a:pt x="2004" y="56"/>
                    </a:lnTo>
                    <a:lnTo>
                      <a:pt x="1921" y="43"/>
                    </a:lnTo>
                    <a:lnTo>
                      <a:pt x="1837" y="31"/>
                    </a:lnTo>
                    <a:lnTo>
                      <a:pt x="1753" y="23"/>
                    </a:lnTo>
                    <a:lnTo>
                      <a:pt x="1668" y="14"/>
                    </a:lnTo>
                    <a:lnTo>
                      <a:pt x="1584" y="9"/>
                    </a:lnTo>
                    <a:lnTo>
                      <a:pt x="1497" y="3"/>
                    </a:lnTo>
                    <a:lnTo>
                      <a:pt x="1412" y="1"/>
                    </a:lnTo>
                    <a:lnTo>
                      <a:pt x="1324" y="0"/>
                    </a:lnTo>
                    <a:lnTo>
                      <a:pt x="1324" y="0"/>
                    </a:lnTo>
                    <a:lnTo>
                      <a:pt x="1324" y="0"/>
                    </a:lnTo>
                    <a:lnTo>
                      <a:pt x="1323" y="0"/>
                    </a:lnTo>
                    <a:lnTo>
                      <a:pt x="1321" y="0"/>
                    </a:lnTo>
                    <a:close/>
                  </a:path>
                </a:pathLst>
              </a:custGeom>
              <a:solidFill>
                <a:srgbClr val="0F4877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36" name="Freeform 64"/>
              <p:cNvSpPr>
                <a:spLocks noEditPoints="1"/>
              </p:cNvSpPr>
              <p:nvPr userDrawn="1"/>
            </p:nvSpPr>
            <p:spPr bwMode="auto">
              <a:xfrm>
                <a:off x="5117" y="1212"/>
                <a:ext cx="643" cy="546"/>
              </a:xfrm>
              <a:custGeom>
                <a:avLst/>
                <a:gdLst/>
                <a:ahLst/>
                <a:cxnLst>
                  <a:cxn ang="0">
                    <a:pos x="1494" y="317"/>
                  </a:cxn>
                  <a:cxn ang="0">
                    <a:pos x="1299" y="423"/>
                  </a:cxn>
                  <a:cxn ang="0">
                    <a:pos x="1109" y="540"/>
                  </a:cxn>
                  <a:cxn ang="0">
                    <a:pos x="1281" y="521"/>
                  </a:cxn>
                  <a:cxn ang="0">
                    <a:pos x="1455" y="511"/>
                  </a:cxn>
                  <a:cxn ang="0">
                    <a:pos x="1616" y="509"/>
                  </a:cxn>
                  <a:cxn ang="0">
                    <a:pos x="1751" y="513"/>
                  </a:cxn>
                  <a:cxn ang="0">
                    <a:pos x="1885" y="523"/>
                  </a:cxn>
                  <a:cxn ang="0">
                    <a:pos x="1893" y="374"/>
                  </a:cxn>
                  <a:cxn ang="0">
                    <a:pos x="1780" y="319"/>
                  </a:cxn>
                  <a:cxn ang="0">
                    <a:pos x="1665" y="268"/>
                  </a:cxn>
                  <a:cxn ang="0">
                    <a:pos x="310" y="0"/>
                  </a:cxn>
                  <a:cxn ang="0">
                    <a:pos x="227" y="2"/>
                  </a:cxn>
                  <a:cxn ang="0">
                    <a:pos x="145" y="5"/>
                  </a:cxn>
                  <a:cxn ang="0">
                    <a:pos x="252" y="56"/>
                  </a:cxn>
                  <a:cxn ang="0">
                    <a:pos x="448" y="139"/>
                  </a:cxn>
                  <a:cxn ang="0">
                    <a:pos x="638" y="234"/>
                  </a:cxn>
                  <a:cxn ang="0">
                    <a:pos x="821" y="340"/>
                  </a:cxn>
                  <a:cxn ang="0">
                    <a:pos x="996" y="456"/>
                  </a:cxn>
                  <a:cxn ang="0">
                    <a:pos x="1037" y="551"/>
                  </a:cxn>
                  <a:cxn ang="0">
                    <a:pos x="822" y="592"/>
                  </a:cxn>
                  <a:cxn ang="0">
                    <a:pos x="610" y="646"/>
                  </a:cxn>
                  <a:cxn ang="0">
                    <a:pos x="402" y="714"/>
                  </a:cxn>
                  <a:cxn ang="0">
                    <a:pos x="199" y="796"/>
                  </a:cxn>
                  <a:cxn ang="0">
                    <a:pos x="0" y="890"/>
                  </a:cxn>
                  <a:cxn ang="0">
                    <a:pos x="103" y="987"/>
                  </a:cxn>
                  <a:cxn ang="0">
                    <a:pos x="201" y="1088"/>
                  </a:cxn>
                  <a:cxn ang="0">
                    <a:pos x="296" y="1194"/>
                  </a:cxn>
                  <a:cxn ang="0">
                    <a:pos x="386" y="1304"/>
                  </a:cxn>
                  <a:cxn ang="0">
                    <a:pos x="472" y="1417"/>
                  </a:cxn>
                  <a:cxn ang="0">
                    <a:pos x="585" y="1470"/>
                  </a:cxn>
                  <a:cxn ang="0">
                    <a:pos x="715" y="1495"/>
                  </a:cxn>
                  <a:cxn ang="0">
                    <a:pos x="845" y="1526"/>
                  </a:cxn>
                  <a:cxn ang="0">
                    <a:pos x="973" y="1564"/>
                  </a:cxn>
                  <a:cxn ang="0">
                    <a:pos x="1097" y="1607"/>
                  </a:cxn>
                  <a:cxn ang="0">
                    <a:pos x="1223" y="1619"/>
                  </a:cxn>
                  <a:cxn ang="0">
                    <a:pos x="1353" y="1563"/>
                  </a:cxn>
                  <a:cxn ang="0">
                    <a:pos x="1486" y="1513"/>
                  </a:cxn>
                  <a:cxn ang="0">
                    <a:pos x="1621" y="1469"/>
                  </a:cxn>
                  <a:cxn ang="0">
                    <a:pos x="1757" y="1430"/>
                  </a:cxn>
                  <a:cxn ang="0">
                    <a:pos x="1894" y="1398"/>
                  </a:cxn>
                  <a:cxn ang="0">
                    <a:pos x="1769" y="1216"/>
                  </a:cxn>
                  <a:cxn ang="0">
                    <a:pos x="1634" y="1045"/>
                  </a:cxn>
                  <a:cxn ang="0">
                    <a:pos x="1488" y="882"/>
                  </a:cxn>
                  <a:cxn ang="0">
                    <a:pos x="1332" y="728"/>
                  </a:cxn>
                  <a:cxn ang="0">
                    <a:pos x="1166" y="586"/>
                  </a:cxn>
                  <a:cxn ang="0">
                    <a:pos x="1075" y="473"/>
                  </a:cxn>
                  <a:cxn ang="0">
                    <a:pos x="966" y="279"/>
                  </a:cxn>
                  <a:cxn ang="0">
                    <a:pos x="848" y="92"/>
                  </a:cxn>
                  <a:cxn ang="0">
                    <a:pos x="688" y="18"/>
                  </a:cxn>
                  <a:cxn ang="0">
                    <a:pos x="512" y="4"/>
                  </a:cxn>
                  <a:cxn ang="0">
                    <a:pos x="337" y="0"/>
                  </a:cxn>
                </a:cxnLst>
                <a:rect l="0" t="0" r="r" b="b"/>
                <a:pathLst>
                  <a:path w="1930" h="1638">
                    <a:moveTo>
                      <a:pt x="1625" y="252"/>
                    </a:moveTo>
                    <a:lnTo>
                      <a:pt x="1560" y="284"/>
                    </a:lnTo>
                    <a:lnTo>
                      <a:pt x="1494" y="317"/>
                    </a:lnTo>
                    <a:lnTo>
                      <a:pt x="1428" y="350"/>
                    </a:lnTo>
                    <a:lnTo>
                      <a:pt x="1363" y="386"/>
                    </a:lnTo>
                    <a:lnTo>
                      <a:pt x="1299" y="423"/>
                    </a:lnTo>
                    <a:lnTo>
                      <a:pt x="1236" y="461"/>
                    </a:lnTo>
                    <a:lnTo>
                      <a:pt x="1172" y="499"/>
                    </a:lnTo>
                    <a:lnTo>
                      <a:pt x="1109" y="540"/>
                    </a:lnTo>
                    <a:lnTo>
                      <a:pt x="1166" y="533"/>
                    </a:lnTo>
                    <a:lnTo>
                      <a:pt x="1224" y="526"/>
                    </a:lnTo>
                    <a:lnTo>
                      <a:pt x="1281" y="521"/>
                    </a:lnTo>
                    <a:lnTo>
                      <a:pt x="1339" y="517"/>
                    </a:lnTo>
                    <a:lnTo>
                      <a:pt x="1396" y="513"/>
                    </a:lnTo>
                    <a:lnTo>
                      <a:pt x="1455" y="511"/>
                    </a:lnTo>
                    <a:lnTo>
                      <a:pt x="1513" y="509"/>
                    </a:lnTo>
                    <a:lnTo>
                      <a:pt x="1570" y="509"/>
                    </a:lnTo>
                    <a:lnTo>
                      <a:pt x="1616" y="509"/>
                    </a:lnTo>
                    <a:lnTo>
                      <a:pt x="1661" y="510"/>
                    </a:lnTo>
                    <a:lnTo>
                      <a:pt x="1705" y="511"/>
                    </a:lnTo>
                    <a:lnTo>
                      <a:pt x="1751" y="513"/>
                    </a:lnTo>
                    <a:lnTo>
                      <a:pt x="1795" y="517"/>
                    </a:lnTo>
                    <a:lnTo>
                      <a:pt x="1840" y="520"/>
                    </a:lnTo>
                    <a:lnTo>
                      <a:pt x="1885" y="523"/>
                    </a:lnTo>
                    <a:lnTo>
                      <a:pt x="1930" y="527"/>
                    </a:lnTo>
                    <a:lnTo>
                      <a:pt x="1930" y="393"/>
                    </a:lnTo>
                    <a:lnTo>
                      <a:pt x="1893" y="374"/>
                    </a:lnTo>
                    <a:lnTo>
                      <a:pt x="1855" y="355"/>
                    </a:lnTo>
                    <a:lnTo>
                      <a:pt x="1818" y="336"/>
                    </a:lnTo>
                    <a:lnTo>
                      <a:pt x="1780" y="319"/>
                    </a:lnTo>
                    <a:lnTo>
                      <a:pt x="1742" y="302"/>
                    </a:lnTo>
                    <a:lnTo>
                      <a:pt x="1703" y="285"/>
                    </a:lnTo>
                    <a:lnTo>
                      <a:pt x="1665" y="268"/>
                    </a:lnTo>
                    <a:lnTo>
                      <a:pt x="1625" y="252"/>
                    </a:lnTo>
                    <a:close/>
                    <a:moveTo>
                      <a:pt x="337" y="0"/>
                    </a:moveTo>
                    <a:lnTo>
                      <a:pt x="310" y="0"/>
                    </a:lnTo>
                    <a:lnTo>
                      <a:pt x="282" y="1"/>
                    </a:lnTo>
                    <a:lnTo>
                      <a:pt x="255" y="1"/>
                    </a:lnTo>
                    <a:lnTo>
                      <a:pt x="227" y="2"/>
                    </a:lnTo>
                    <a:lnTo>
                      <a:pt x="200" y="3"/>
                    </a:lnTo>
                    <a:lnTo>
                      <a:pt x="172" y="4"/>
                    </a:lnTo>
                    <a:lnTo>
                      <a:pt x="145" y="5"/>
                    </a:lnTo>
                    <a:lnTo>
                      <a:pt x="118" y="7"/>
                    </a:lnTo>
                    <a:lnTo>
                      <a:pt x="185" y="31"/>
                    </a:lnTo>
                    <a:lnTo>
                      <a:pt x="252" y="56"/>
                    </a:lnTo>
                    <a:lnTo>
                      <a:pt x="318" y="82"/>
                    </a:lnTo>
                    <a:lnTo>
                      <a:pt x="383" y="110"/>
                    </a:lnTo>
                    <a:lnTo>
                      <a:pt x="448" y="139"/>
                    </a:lnTo>
                    <a:lnTo>
                      <a:pt x="512" y="169"/>
                    </a:lnTo>
                    <a:lnTo>
                      <a:pt x="576" y="200"/>
                    </a:lnTo>
                    <a:lnTo>
                      <a:pt x="638" y="234"/>
                    </a:lnTo>
                    <a:lnTo>
                      <a:pt x="700" y="268"/>
                    </a:lnTo>
                    <a:lnTo>
                      <a:pt x="760" y="303"/>
                    </a:lnTo>
                    <a:lnTo>
                      <a:pt x="821" y="340"/>
                    </a:lnTo>
                    <a:lnTo>
                      <a:pt x="880" y="377"/>
                    </a:lnTo>
                    <a:lnTo>
                      <a:pt x="939" y="416"/>
                    </a:lnTo>
                    <a:lnTo>
                      <a:pt x="996" y="456"/>
                    </a:lnTo>
                    <a:lnTo>
                      <a:pt x="1053" y="498"/>
                    </a:lnTo>
                    <a:lnTo>
                      <a:pt x="1109" y="540"/>
                    </a:lnTo>
                    <a:lnTo>
                      <a:pt x="1037" y="551"/>
                    </a:lnTo>
                    <a:lnTo>
                      <a:pt x="964" y="563"/>
                    </a:lnTo>
                    <a:lnTo>
                      <a:pt x="893" y="577"/>
                    </a:lnTo>
                    <a:lnTo>
                      <a:pt x="822" y="592"/>
                    </a:lnTo>
                    <a:lnTo>
                      <a:pt x="751" y="608"/>
                    </a:lnTo>
                    <a:lnTo>
                      <a:pt x="680" y="627"/>
                    </a:lnTo>
                    <a:lnTo>
                      <a:pt x="610" y="646"/>
                    </a:lnTo>
                    <a:lnTo>
                      <a:pt x="540" y="668"/>
                    </a:lnTo>
                    <a:lnTo>
                      <a:pt x="471" y="690"/>
                    </a:lnTo>
                    <a:lnTo>
                      <a:pt x="402" y="714"/>
                    </a:lnTo>
                    <a:lnTo>
                      <a:pt x="334" y="740"/>
                    </a:lnTo>
                    <a:lnTo>
                      <a:pt x="266" y="767"/>
                    </a:lnTo>
                    <a:lnTo>
                      <a:pt x="199" y="796"/>
                    </a:lnTo>
                    <a:lnTo>
                      <a:pt x="132" y="825"/>
                    </a:lnTo>
                    <a:lnTo>
                      <a:pt x="66" y="857"/>
                    </a:lnTo>
                    <a:lnTo>
                      <a:pt x="0" y="890"/>
                    </a:lnTo>
                    <a:lnTo>
                      <a:pt x="35" y="921"/>
                    </a:lnTo>
                    <a:lnTo>
                      <a:pt x="69" y="954"/>
                    </a:lnTo>
                    <a:lnTo>
                      <a:pt x="103" y="987"/>
                    </a:lnTo>
                    <a:lnTo>
                      <a:pt x="136" y="1020"/>
                    </a:lnTo>
                    <a:lnTo>
                      <a:pt x="169" y="1054"/>
                    </a:lnTo>
                    <a:lnTo>
                      <a:pt x="201" y="1088"/>
                    </a:lnTo>
                    <a:lnTo>
                      <a:pt x="233" y="1123"/>
                    </a:lnTo>
                    <a:lnTo>
                      <a:pt x="265" y="1158"/>
                    </a:lnTo>
                    <a:lnTo>
                      <a:pt x="296" y="1194"/>
                    </a:lnTo>
                    <a:lnTo>
                      <a:pt x="326" y="1230"/>
                    </a:lnTo>
                    <a:lnTo>
                      <a:pt x="356" y="1267"/>
                    </a:lnTo>
                    <a:lnTo>
                      <a:pt x="386" y="1304"/>
                    </a:lnTo>
                    <a:lnTo>
                      <a:pt x="415" y="1341"/>
                    </a:lnTo>
                    <a:lnTo>
                      <a:pt x="444" y="1379"/>
                    </a:lnTo>
                    <a:lnTo>
                      <a:pt x="472" y="1417"/>
                    </a:lnTo>
                    <a:lnTo>
                      <a:pt x="499" y="1456"/>
                    </a:lnTo>
                    <a:lnTo>
                      <a:pt x="542" y="1462"/>
                    </a:lnTo>
                    <a:lnTo>
                      <a:pt x="585" y="1470"/>
                    </a:lnTo>
                    <a:lnTo>
                      <a:pt x="629" y="1477"/>
                    </a:lnTo>
                    <a:lnTo>
                      <a:pt x="672" y="1486"/>
                    </a:lnTo>
                    <a:lnTo>
                      <a:pt x="715" y="1495"/>
                    </a:lnTo>
                    <a:lnTo>
                      <a:pt x="758" y="1504"/>
                    </a:lnTo>
                    <a:lnTo>
                      <a:pt x="801" y="1515"/>
                    </a:lnTo>
                    <a:lnTo>
                      <a:pt x="845" y="1526"/>
                    </a:lnTo>
                    <a:lnTo>
                      <a:pt x="888" y="1538"/>
                    </a:lnTo>
                    <a:lnTo>
                      <a:pt x="930" y="1551"/>
                    </a:lnTo>
                    <a:lnTo>
                      <a:pt x="973" y="1564"/>
                    </a:lnTo>
                    <a:lnTo>
                      <a:pt x="1014" y="1578"/>
                    </a:lnTo>
                    <a:lnTo>
                      <a:pt x="1056" y="1592"/>
                    </a:lnTo>
                    <a:lnTo>
                      <a:pt x="1097" y="1607"/>
                    </a:lnTo>
                    <a:lnTo>
                      <a:pt x="1138" y="1622"/>
                    </a:lnTo>
                    <a:lnTo>
                      <a:pt x="1178" y="1638"/>
                    </a:lnTo>
                    <a:lnTo>
                      <a:pt x="1223" y="1619"/>
                    </a:lnTo>
                    <a:lnTo>
                      <a:pt x="1266" y="1599"/>
                    </a:lnTo>
                    <a:lnTo>
                      <a:pt x="1309" y="1581"/>
                    </a:lnTo>
                    <a:lnTo>
                      <a:pt x="1353" y="1563"/>
                    </a:lnTo>
                    <a:lnTo>
                      <a:pt x="1398" y="1545"/>
                    </a:lnTo>
                    <a:lnTo>
                      <a:pt x="1442" y="1529"/>
                    </a:lnTo>
                    <a:lnTo>
                      <a:pt x="1486" y="1513"/>
                    </a:lnTo>
                    <a:lnTo>
                      <a:pt x="1531" y="1498"/>
                    </a:lnTo>
                    <a:lnTo>
                      <a:pt x="1576" y="1483"/>
                    </a:lnTo>
                    <a:lnTo>
                      <a:pt x="1621" y="1469"/>
                    </a:lnTo>
                    <a:lnTo>
                      <a:pt x="1666" y="1455"/>
                    </a:lnTo>
                    <a:lnTo>
                      <a:pt x="1712" y="1442"/>
                    </a:lnTo>
                    <a:lnTo>
                      <a:pt x="1757" y="1430"/>
                    </a:lnTo>
                    <a:lnTo>
                      <a:pt x="1803" y="1418"/>
                    </a:lnTo>
                    <a:lnTo>
                      <a:pt x="1848" y="1407"/>
                    </a:lnTo>
                    <a:lnTo>
                      <a:pt x="1894" y="1398"/>
                    </a:lnTo>
                    <a:lnTo>
                      <a:pt x="1853" y="1336"/>
                    </a:lnTo>
                    <a:lnTo>
                      <a:pt x="1812" y="1276"/>
                    </a:lnTo>
                    <a:lnTo>
                      <a:pt x="1769" y="1216"/>
                    </a:lnTo>
                    <a:lnTo>
                      <a:pt x="1726" y="1158"/>
                    </a:lnTo>
                    <a:lnTo>
                      <a:pt x="1681" y="1101"/>
                    </a:lnTo>
                    <a:lnTo>
                      <a:pt x="1634" y="1045"/>
                    </a:lnTo>
                    <a:lnTo>
                      <a:pt x="1587" y="989"/>
                    </a:lnTo>
                    <a:lnTo>
                      <a:pt x="1538" y="934"/>
                    </a:lnTo>
                    <a:lnTo>
                      <a:pt x="1488" y="882"/>
                    </a:lnTo>
                    <a:lnTo>
                      <a:pt x="1438" y="830"/>
                    </a:lnTo>
                    <a:lnTo>
                      <a:pt x="1385" y="779"/>
                    </a:lnTo>
                    <a:lnTo>
                      <a:pt x="1332" y="728"/>
                    </a:lnTo>
                    <a:lnTo>
                      <a:pt x="1278" y="680"/>
                    </a:lnTo>
                    <a:lnTo>
                      <a:pt x="1223" y="632"/>
                    </a:lnTo>
                    <a:lnTo>
                      <a:pt x="1166" y="586"/>
                    </a:lnTo>
                    <a:lnTo>
                      <a:pt x="1109" y="540"/>
                    </a:lnTo>
                    <a:lnTo>
                      <a:pt x="1109" y="540"/>
                    </a:lnTo>
                    <a:lnTo>
                      <a:pt x="1075" y="473"/>
                    </a:lnTo>
                    <a:lnTo>
                      <a:pt x="1040" y="409"/>
                    </a:lnTo>
                    <a:lnTo>
                      <a:pt x="1003" y="344"/>
                    </a:lnTo>
                    <a:lnTo>
                      <a:pt x="966" y="279"/>
                    </a:lnTo>
                    <a:lnTo>
                      <a:pt x="928" y="217"/>
                    </a:lnTo>
                    <a:lnTo>
                      <a:pt x="888" y="154"/>
                    </a:lnTo>
                    <a:lnTo>
                      <a:pt x="848" y="92"/>
                    </a:lnTo>
                    <a:lnTo>
                      <a:pt x="806" y="32"/>
                    </a:lnTo>
                    <a:lnTo>
                      <a:pt x="747" y="24"/>
                    </a:lnTo>
                    <a:lnTo>
                      <a:pt x="688" y="18"/>
                    </a:lnTo>
                    <a:lnTo>
                      <a:pt x="630" y="13"/>
                    </a:lnTo>
                    <a:lnTo>
                      <a:pt x="570" y="8"/>
                    </a:lnTo>
                    <a:lnTo>
                      <a:pt x="512" y="4"/>
                    </a:lnTo>
                    <a:lnTo>
                      <a:pt x="454" y="2"/>
                    </a:lnTo>
                    <a:lnTo>
                      <a:pt x="395" y="1"/>
                    </a:lnTo>
                    <a:lnTo>
                      <a:pt x="337" y="0"/>
                    </a:lnTo>
                    <a:close/>
                  </a:path>
                </a:pathLst>
              </a:custGeom>
              <a:solidFill>
                <a:srgbClr val="0F4877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37" name="Freeform 65"/>
              <p:cNvSpPr>
                <a:spLocks/>
              </p:cNvSpPr>
              <p:nvPr userDrawn="1"/>
            </p:nvSpPr>
            <p:spPr bwMode="auto">
              <a:xfrm>
                <a:off x="5678" y="1847"/>
                <a:ext cx="82" cy="62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31" y="23"/>
                  </a:cxn>
                  <a:cxn ang="0">
                    <a:pos x="63" y="44"/>
                  </a:cxn>
                  <a:cxn ang="0">
                    <a:pos x="95" y="67"/>
                  </a:cxn>
                  <a:cxn ang="0">
                    <a:pos x="126" y="90"/>
                  </a:cxn>
                  <a:cxn ang="0">
                    <a:pos x="156" y="113"/>
                  </a:cxn>
                  <a:cxn ang="0">
                    <a:pos x="187" y="137"/>
                  </a:cxn>
                  <a:cxn ang="0">
                    <a:pos x="217" y="161"/>
                  </a:cxn>
                  <a:cxn ang="0">
                    <a:pos x="246" y="186"/>
                  </a:cxn>
                  <a:cxn ang="0">
                    <a:pos x="246" y="61"/>
                  </a:cxn>
                  <a:cxn ang="0">
                    <a:pos x="216" y="53"/>
                  </a:cxn>
                  <a:cxn ang="0">
                    <a:pos x="184" y="44"/>
                  </a:cxn>
                  <a:cxn ang="0">
                    <a:pos x="154" y="36"/>
                  </a:cxn>
                  <a:cxn ang="0">
                    <a:pos x="123" y="28"/>
                  </a:cxn>
                  <a:cxn ang="0">
                    <a:pos x="93" y="20"/>
                  </a:cxn>
                  <a:cxn ang="0">
                    <a:pos x="61" y="14"/>
                  </a:cxn>
                  <a:cxn ang="0">
                    <a:pos x="30" y="6"/>
                  </a:cxn>
                  <a:cxn ang="0">
                    <a:pos x="0" y="0"/>
                  </a:cxn>
                </a:cxnLst>
                <a:rect l="0" t="0" r="r" b="b"/>
                <a:pathLst>
                  <a:path w="246" h="186">
                    <a:moveTo>
                      <a:pt x="0" y="0"/>
                    </a:moveTo>
                    <a:lnTo>
                      <a:pt x="31" y="23"/>
                    </a:lnTo>
                    <a:lnTo>
                      <a:pt x="63" y="44"/>
                    </a:lnTo>
                    <a:lnTo>
                      <a:pt x="95" y="67"/>
                    </a:lnTo>
                    <a:lnTo>
                      <a:pt x="126" y="90"/>
                    </a:lnTo>
                    <a:lnTo>
                      <a:pt x="156" y="113"/>
                    </a:lnTo>
                    <a:lnTo>
                      <a:pt x="187" y="137"/>
                    </a:lnTo>
                    <a:lnTo>
                      <a:pt x="217" y="161"/>
                    </a:lnTo>
                    <a:lnTo>
                      <a:pt x="246" y="186"/>
                    </a:lnTo>
                    <a:lnTo>
                      <a:pt x="246" y="61"/>
                    </a:lnTo>
                    <a:lnTo>
                      <a:pt x="216" y="53"/>
                    </a:lnTo>
                    <a:lnTo>
                      <a:pt x="184" y="44"/>
                    </a:lnTo>
                    <a:lnTo>
                      <a:pt x="154" y="36"/>
                    </a:lnTo>
                    <a:lnTo>
                      <a:pt x="123" y="28"/>
                    </a:lnTo>
                    <a:lnTo>
                      <a:pt x="93" y="20"/>
                    </a:lnTo>
                    <a:lnTo>
                      <a:pt x="61" y="14"/>
                    </a:lnTo>
                    <a:lnTo>
                      <a:pt x="30" y="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F4877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38" name="Freeform 66"/>
              <p:cNvSpPr>
                <a:spLocks/>
              </p:cNvSpPr>
              <p:nvPr userDrawn="1"/>
            </p:nvSpPr>
            <p:spPr bwMode="auto">
              <a:xfrm>
                <a:off x="5584" y="2053"/>
                <a:ext cx="176" cy="250"/>
              </a:xfrm>
              <a:custGeom>
                <a:avLst/>
                <a:gdLst/>
                <a:ahLst/>
                <a:cxnLst>
                  <a:cxn ang="0">
                    <a:pos x="529" y="0"/>
                  </a:cxn>
                  <a:cxn ang="0">
                    <a:pos x="462" y="3"/>
                  </a:cxn>
                  <a:cxn ang="0">
                    <a:pos x="396" y="7"/>
                  </a:cxn>
                  <a:cxn ang="0">
                    <a:pos x="329" y="12"/>
                  </a:cxn>
                  <a:cxn ang="0">
                    <a:pos x="263" y="20"/>
                  </a:cxn>
                  <a:cxn ang="0">
                    <a:pos x="197" y="29"/>
                  </a:cxn>
                  <a:cxn ang="0">
                    <a:pos x="132" y="38"/>
                  </a:cxn>
                  <a:cxn ang="0">
                    <a:pos x="66" y="50"/>
                  </a:cxn>
                  <a:cxn ang="0">
                    <a:pos x="0" y="64"/>
                  </a:cxn>
                  <a:cxn ang="0">
                    <a:pos x="41" y="130"/>
                  </a:cxn>
                  <a:cxn ang="0">
                    <a:pos x="81" y="197"/>
                  </a:cxn>
                  <a:cxn ang="0">
                    <a:pos x="99" y="231"/>
                  </a:cxn>
                  <a:cxn ang="0">
                    <a:pos x="118" y="266"/>
                  </a:cxn>
                  <a:cxn ang="0">
                    <a:pos x="136" y="301"/>
                  </a:cxn>
                  <a:cxn ang="0">
                    <a:pos x="154" y="335"/>
                  </a:cxn>
                  <a:cxn ang="0">
                    <a:pos x="170" y="371"/>
                  </a:cxn>
                  <a:cxn ang="0">
                    <a:pos x="188" y="406"/>
                  </a:cxn>
                  <a:cxn ang="0">
                    <a:pos x="204" y="442"/>
                  </a:cxn>
                  <a:cxn ang="0">
                    <a:pos x="220" y="478"/>
                  </a:cxn>
                  <a:cxn ang="0">
                    <a:pos x="235" y="514"/>
                  </a:cxn>
                  <a:cxn ang="0">
                    <a:pos x="249" y="551"/>
                  </a:cxn>
                  <a:cxn ang="0">
                    <a:pos x="264" y="588"/>
                  </a:cxn>
                  <a:cxn ang="0">
                    <a:pos x="277" y="624"/>
                  </a:cxn>
                  <a:cxn ang="0">
                    <a:pos x="310" y="638"/>
                  </a:cxn>
                  <a:cxn ang="0">
                    <a:pos x="341" y="652"/>
                  </a:cxn>
                  <a:cxn ang="0">
                    <a:pos x="372" y="668"/>
                  </a:cxn>
                  <a:cxn ang="0">
                    <a:pos x="405" y="683"/>
                  </a:cxn>
                  <a:cxn ang="0">
                    <a:pos x="436" y="699"/>
                  </a:cxn>
                  <a:cxn ang="0">
                    <a:pos x="467" y="715"/>
                  </a:cxn>
                  <a:cxn ang="0">
                    <a:pos x="498" y="731"/>
                  </a:cxn>
                  <a:cxn ang="0">
                    <a:pos x="529" y="749"/>
                  </a:cxn>
                  <a:cxn ang="0">
                    <a:pos x="529" y="0"/>
                  </a:cxn>
                </a:cxnLst>
                <a:rect l="0" t="0" r="r" b="b"/>
                <a:pathLst>
                  <a:path w="529" h="749">
                    <a:moveTo>
                      <a:pt x="529" y="0"/>
                    </a:moveTo>
                    <a:lnTo>
                      <a:pt x="462" y="3"/>
                    </a:lnTo>
                    <a:lnTo>
                      <a:pt x="396" y="7"/>
                    </a:lnTo>
                    <a:lnTo>
                      <a:pt x="329" y="12"/>
                    </a:lnTo>
                    <a:lnTo>
                      <a:pt x="263" y="20"/>
                    </a:lnTo>
                    <a:lnTo>
                      <a:pt x="197" y="29"/>
                    </a:lnTo>
                    <a:lnTo>
                      <a:pt x="132" y="38"/>
                    </a:lnTo>
                    <a:lnTo>
                      <a:pt x="66" y="50"/>
                    </a:lnTo>
                    <a:lnTo>
                      <a:pt x="0" y="64"/>
                    </a:lnTo>
                    <a:lnTo>
                      <a:pt x="41" y="130"/>
                    </a:lnTo>
                    <a:lnTo>
                      <a:pt x="81" y="197"/>
                    </a:lnTo>
                    <a:lnTo>
                      <a:pt x="99" y="231"/>
                    </a:lnTo>
                    <a:lnTo>
                      <a:pt x="118" y="266"/>
                    </a:lnTo>
                    <a:lnTo>
                      <a:pt x="136" y="301"/>
                    </a:lnTo>
                    <a:lnTo>
                      <a:pt x="154" y="335"/>
                    </a:lnTo>
                    <a:lnTo>
                      <a:pt x="170" y="371"/>
                    </a:lnTo>
                    <a:lnTo>
                      <a:pt x="188" y="406"/>
                    </a:lnTo>
                    <a:lnTo>
                      <a:pt x="204" y="442"/>
                    </a:lnTo>
                    <a:lnTo>
                      <a:pt x="220" y="478"/>
                    </a:lnTo>
                    <a:lnTo>
                      <a:pt x="235" y="514"/>
                    </a:lnTo>
                    <a:lnTo>
                      <a:pt x="249" y="551"/>
                    </a:lnTo>
                    <a:lnTo>
                      <a:pt x="264" y="588"/>
                    </a:lnTo>
                    <a:lnTo>
                      <a:pt x="277" y="624"/>
                    </a:lnTo>
                    <a:lnTo>
                      <a:pt x="310" y="638"/>
                    </a:lnTo>
                    <a:lnTo>
                      <a:pt x="341" y="652"/>
                    </a:lnTo>
                    <a:lnTo>
                      <a:pt x="372" y="668"/>
                    </a:lnTo>
                    <a:lnTo>
                      <a:pt x="405" y="683"/>
                    </a:lnTo>
                    <a:lnTo>
                      <a:pt x="436" y="699"/>
                    </a:lnTo>
                    <a:lnTo>
                      <a:pt x="467" y="715"/>
                    </a:lnTo>
                    <a:lnTo>
                      <a:pt x="498" y="731"/>
                    </a:lnTo>
                    <a:lnTo>
                      <a:pt x="529" y="749"/>
                    </a:lnTo>
                    <a:lnTo>
                      <a:pt x="529" y="0"/>
                    </a:lnTo>
                    <a:close/>
                  </a:path>
                </a:pathLst>
              </a:custGeom>
              <a:solidFill>
                <a:srgbClr val="0F4877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39" name="Freeform 67"/>
              <p:cNvSpPr>
                <a:spLocks/>
              </p:cNvSpPr>
              <p:nvPr userDrawn="1"/>
            </p:nvSpPr>
            <p:spPr bwMode="auto">
              <a:xfrm>
                <a:off x="4510" y="3710"/>
                <a:ext cx="88" cy="88"/>
              </a:xfrm>
              <a:custGeom>
                <a:avLst/>
                <a:gdLst/>
                <a:ahLst/>
                <a:cxnLst>
                  <a:cxn ang="0">
                    <a:pos x="176" y="10"/>
                  </a:cxn>
                  <a:cxn ang="0">
                    <a:pos x="140" y="33"/>
                  </a:cxn>
                  <a:cxn ang="0">
                    <a:pos x="120" y="65"/>
                  </a:cxn>
                  <a:cxn ang="0">
                    <a:pos x="120" y="102"/>
                  </a:cxn>
                  <a:cxn ang="0">
                    <a:pos x="105" y="120"/>
                  </a:cxn>
                  <a:cxn ang="0">
                    <a:pos x="79" y="120"/>
                  </a:cxn>
                  <a:cxn ang="0">
                    <a:pos x="57" y="121"/>
                  </a:cxn>
                  <a:cxn ang="0">
                    <a:pos x="33" y="140"/>
                  </a:cxn>
                  <a:cxn ang="0">
                    <a:pos x="10" y="176"/>
                  </a:cxn>
                  <a:cxn ang="0">
                    <a:pos x="13" y="184"/>
                  </a:cxn>
                  <a:cxn ang="0">
                    <a:pos x="42" y="162"/>
                  </a:cxn>
                  <a:cxn ang="0">
                    <a:pos x="73" y="144"/>
                  </a:cxn>
                  <a:cxn ang="0">
                    <a:pos x="104" y="128"/>
                  </a:cxn>
                  <a:cxn ang="0">
                    <a:pos x="114" y="138"/>
                  </a:cxn>
                  <a:cxn ang="0">
                    <a:pos x="103" y="173"/>
                  </a:cxn>
                  <a:cxn ang="0">
                    <a:pos x="95" y="209"/>
                  </a:cxn>
                  <a:cxn ang="0">
                    <a:pos x="90" y="245"/>
                  </a:cxn>
                  <a:cxn ang="0">
                    <a:pos x="111" y="257"/>
                  </a:cxn>
                  <a:cxn ang="0">
                    <a:pos x="159" y="248"/>
                  </a:cxn>
                  <a:cxn ang="0">
                    <a:pos x="189" y="237"/>
                  </a:cxn>
                  <a:cxn ang="0">
                    <a:pos x="204" y="220"/>
                  </a:cxn>
                  <a:cxn ang="0">
                    <a:pos x="219" y="204"/>
                  </a:cxn>
                  <a:cxn ang="0">
                    <a:pos x="237" y="189"/>
                  </a:cxn>
                  <a:cxn ang="0">
                    <a:pos x="248" y="159"/>
                  </a:cxn>
                  <a:cxn ang="0">
                    <a:pos x="257" y="112"/>
                  </a:cxn>
                  <a:cxn ang="0">
                    <a:pos x="245" y="90"/>
                  </a:cxn>
                  <a:cxn ang="0">
                    <a:pos x="209" y="95"/>
                  </a:cxn>
                  <a:cxn ang="0">
                    <a:pos x="173" y="103"/>
                  </a:cxn>
                  <a:cxn ang="0">
                    <a:pos x="137" y="114"/>
                  </a:cxn>
                  <a:cxn ang="0">
                    <a:pos x="128" y="105"/>
                  </a:cxn>
                  <a:cxn ang="0">
                    <a:pos x="144" y="73"/>
                  </a:cxn>
                  <a:cxn ang="0">
                    <a:pos x="162" y="43"/>
                  </a:cxn>
                  <a:cxn ang="0">
                    <a:pos x="184" y="13"/>
                  </a:cxn>
                </a:cxnLst>
                <a:rect l="0" t="0" r="r" b="b"/>
                <a:pathLst>
                  <a:path w="264" h="264">
                    <a:moveTo>
                      <a:pt x="196" y="0"/>
                    </a:moveTo>
                    <a:lnTo>
                      <a:pt x="176" y="10"/>
                    </a:lnTo>
                    <a:lnTo>
                      <a:pt x="158" y="21"/>
                    </a:lnTo>
                    <a:lnTo>
                      <a:pt x="140" y="33"/>
                    </a:lnTo>
                    <a:lnTo>
                      <a:pt x="121" y="46"/>
                    </a:lnTo>
                    <a:lnTo>
                      <a:pt x="120" y="65"/>
                    </a:lnTo>
                    <a:lnTo>
                      <a:pt x="120" y="84"/>
                    </a:lnTo>
                    <a:lnTo>
                      <a:pt x="120" y="102"/>
                    </a:lnTo>
                    <a:lnTo>
                      <a:pt x="120" y="121"/>
                    </a:lnTo>
                    <a:lnTo>
                      <a:pt x="105" y="120"/>
                    </a:lnTo>
                    <a:lnTo>
                      <a:pt x="91" y="120"/>
                    </a:lnTo>
                    <a:lnTo>
                      <a:pt x="79" y="120"/>
                    </a:lnTo>
                    <a:lnTo>
                      <a:pt x="68" y="120"/>
                    </a:lnTo>
                    <a:lnTo>
                      <a:pt x="57" y="121"/>
                    </a:lnTo>
                    <a:lnTo>
                      <a:pt x="46" y="122"/>
                    </a:lnTo>
                    <a:lnTo>
                      <a:pt x="33" y="140"/>
                    </a:lnTo>
                    <a:lnTo>
                      <a:pt x="21" y="158"/>
                    </a:lnTo>
                    <a:lnTo>
                      <a:pt x="10" y="176"/>
                    </a:lnTo>
                    <a:lnTo>
                      <a:pt x="0" y="196"/>
                    </a:lnTo>
                    <a:lnTo>
                      <a:pt x="13" y="184"/>
                    </a:lnTo>
                    <a:lnTo>
                      <a:pt x="28" y="173"/>
                    </a:lnTo>
                    <a:lnTo>
                      <a:pt x="42" y="162"/>
                    </a:lnTo>
                    <a:lnTo>
                      <a:pt x="57" y="153"/>
                    </a:lnTo>
                    <a:lnTo>
                      <a:pt x="73" y="144"/>
                    </a:lnTo>
                    <a:lnTo>
                      <a:pt x="89" y="135"/>
                    </a:lnTo>
                    <a:lnTo>
                      <a:pt x="104" y="128"/>
                    </a:lnTo>
                    <a:lnTo>
                      <a:pt x="121" y="121"/>
                    </a:lnTo>
                    <a:lnTo>
                      <a:pt x="114" y="138"/>
                    </a:lnTo>
                    <a:lnTo>
                      <a:pt x="108" y="156"/>
                    </a:lnTo>
                    <a:lnTo>
                      <a:pt x="103" y="173"/>
                    </a:lnTo>
                    <a:lnTo>
                      <a:pt x="99" y="191"/>
                    </a:lnTo>
                    <a:lnTo>
                      <a:pt x="95" y="209"/>
                    </a:lnTo>
                    <a:lnTo>
                      <a:pt x="92" y="227"/>
                    </a:lnTo>
                    <a:lnTo>
                      <a:pt x="90" y="245"/>
                    </a:lnTo>
                    <a:lnTo>
                      <a:pt x="89" y="264"/>
                    </a:lnTo>
                    <a:lnTo>
                      <a:pt x="111" y="257"/>
                    </a:lnTo>
                    <a:lnTo>
                      <a:pt x="135" y="252"/>
                    </a:lnTo>
                    <a:lnTo>
                      <a:pt x="159" y="248"/>
                    </a:lnTo>
                    <a:lnTo>
                      <a:pt x="183" y="245"/>
                    </a:lnTo>
                    <a:lnTo>
                      <a:pt x="189" y="237"/>
                    </a:lnTo>
                    <a:lnTo>
                      <a:pt x="197" y="228"/>
                    </a:lnTo>
                    <a:lnTo>
                      <a:pt x="204" y="220"/>
                    </a:lnTo>
                    <a:lnTo>
                      <a:pt x="212" y="212"/>
                    </a:lnTo>
                    <a:lnTo>
                      <a:pt x="219" y="204"/>
                    </a:lnTo>
                    <a:lnTo>
                      <a:pt x="228" y="197"/>
                    </a:lnTo>
                    <a:lnTo>
                      <a:pt x="237" y="189"/>
                    </a:lnTo>
                    <a:lnTo>
                      <a:pt x="245" y="183"/>
                    </a:lnTo>
                    <a:lnTo>
                      <a:pt x="248" y="159"/>
                    </a:lnTo>
                    <a:lnTo>
                      <a:pt x="252" y="135"/>
                    </a:lnTo>
                    <a:lnTo>
                      <a:pt x="257" y="112"/>
                    </a:lnTo>
                    <a:lnTo>
                      <a:pt x="264" y="89"/>
                    </a:lnTo>
                    <a:lnTo>
                      <a:pt x="245" y="90"/>
                    </a:lnTo>
                    <a:lnTo>
                      <a:pt x="227" y="92"/>
                    </a:lnTo>
                    <a:lnTo>
                      <a:pt x="209" y="95"/>
                    </a:lnTo>
                    <a:lnTo>
                      <a:pt x="190" y="99"/>
                    </a:lnTo>
                    <a:lnTo>
                      <a:pt x="173" y="103"/>
                    </a:lnTo>
                    <a:lnTo>
                      <a:pt x="156" y="108"/>
                    </a:lnTo>
                    <a:lnTo>
                      <a:pt x="137" y="114"/>
                    </a:lnTo>
                    <a:lnTo>
                      <a:pt x="121" y="121"/>
                    </a:lnTo>
                    <a:lnTo>
                      <a:pt x="128" y="105"/>
                    </a:lnTo>
                    <a:lnTo>
                      <a:pt x="135" y="89"/>
                    </a:lnTo>
                    <a:lnTo>
                      <a:pt x="144" y="73"/>
                    </a:lnTo>
                    <a:lnTo>
                      <a:pt x="153" y="58"/>
                    </a:lnTo>
                    <a:lnTo>
                      <a:pt x="162" y="43"/>
                    </a:lnTo>
                    <a:lnTo>
                      <a:pt x="173" y="28"/>
                    </a:lnTo>
                    <a:lnTo>
                      <a:pt x="184" y="13"/>
                    </a:lnTo>
                    <a:lnTo>
                      <a:pt x="196" y="0"/>
                    </a:lnTo>
                    <a:close/>
                  </a:path>
                </a:pathLst>
              </a:custGeom>
              <a:solidFill>
                <a:srgbClr val="1164A7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40" name="Freeform 68"/>
              <p:cNvSpPr>
                <a:spLocks/>
              </p:cNvSpPr>
              <p:nvPr userDrawn="1"/>
            </p:nvSpPr>
            <p:spPr bwMode="auto">
              <a:xfrm>
                <a:off x="4550" y="3696"/>
                <a:ext cx="71" cy="54"/>
              </a:xfrm>
              <a:custGeom>
                <a:avLst/>
                <a:gdLst/>
                <a:ahLst/>
                <a:cxnLst>
                  <a:cxn ang="0">
                    <a:pos x="211" y="0"/>
                  </a:cxn>
                  <a:cxn ang="0">
                    <a:pos x="211" y="0"/>
                  </a:cxn>
                  <a:cxn ang="0">
                    <a:pos x="211" y="0"/>
                  </a:cxn>
                  <a:cxn ang="0">
                    <a:pos x="211" y="0"/>
                  </a:cxn>
                  <a:cxn ang="0">
                    <a:pos x="211" y="0"/>
                  </a:cxn>
                  <a:cxn ang="0">
                    <a:pos x="210" y="0"/>
                  </a:cxn>
                  <a:cxn ang="0">
                    <a:pos x="192" y="3"/>
                  </a:cxn>
                  <a:cxn ang="0">
                    <a:pos x="175" y="6"/>
                  </a:cxn>
                  <a:cxn ang="0">
                    <a:pos x="158" y="10"/>
                  </a:cxn>
                  <a:cxn ang="0">
                    <a:pos x="141" y="14"/>
                  </a:cxn>
                  <a:cxn ang="0">
                    <a:pos x="124" y="21"/>
                  </a:cxn>
                  <a:cxn ang="0">
                    <a:pos x="107" y="26"/>
                  </a:cxn>
                  <a:cxn ang="0">
                    <a:pos x="91" y="34"/>
                  </a:cxn>
                  <a:cxn ang="0">
                    <a:pos x="75" y="41"/>
                  </a:cxn>
                  <a:cxn ang="0">
                    <a:pos x="63" y="54"/>
                  </a:cxn>
                  <a:cxn ang="0">
                    <a:pos x="52" y="69"/>
                  </a:cxn>
                  <a:cxn ang="0">
                    <a:pos x="41" y="84"/>
                  </a:cxn>
                  <a:cxn ang="0">
                    <a:pos x="32" y="99"/>
                  </a:cxn>
                  <a:cxn ang="0">
                    <a:pos x="23" y="114"/>
                  </a:cxn>
                  <a:cxn ang="0">
                    <a:pos x="14" y="130"/>
                  </a:cxn>
                  <a:cxn ang="0">
                    <a:pos x="7" y="146"/>
                  </a:cxn>
                  <a:cxn ang="0">
                    <a:pos x="0" y="162"/>
                  </a:cxn>
                  <a:cxn ang="0">
                    <a:pos x="16" y="155"/>
                  </a:cxn>
                  <a:cxn ang="0">
                    <a:pos x="35" y="149"/>
                  </a:cxn>
                  <a:cxn ang="0">
                    <a:pos x="52" y="144"/>
                  </a:cxn>
                  <a:cxn ang="0">
                    <a:pos x="69" y="140"/>
                  </a:cxn>
                  <a:cxn ang="0">
                    <a:pos x="88" y="136"/>
                  </a:cxn>
                  <a:cxn ang="0">
                    <a:pos x="106" y="133"/>
                  </a:cxn>
                  <a:cxn ang="0">
                    <a:pos x="124" y="131"/>
                  </a:cxn>
                  <a:cxn ang="0">
                    <a:pos x="143" y="130"/>
                  </a:cxn>
                  <a:cxn ang="0">
                    <a:pos x="149" y="113"/>
                  </a:cxn>
                  <a:cxn ang="0">
                    <a:pos x="156" y="95"/>
                  </a:cxn>
                  <a:cxn ang="0">
                    <a:pos x="163" y="79"/>
                  </a:cxn>
                  <a:cxn ang="0">
                    <a:pos x="171" y="62"/>
                  </a:cxn>
                  <a:cxn ang="0">
                    <a:pos x="179" y="46"/>
                  </a:cxn>
                  <a:cxn ang="0">
                    <a:pos x="189" y="31"/>
                  </a:cxn>
                  <a:cxn ang="0">
                    <a:pos x="200" y="15"/>
                  </a:cxn>
                  <a:cxn ang="0">
                    <a:pos x="211" y="0"/>
                  </a:cxn>
                </a:cxnLst>
                <a:rect l="0" t="0" r="r" b="b"/>
                <a:pathLst>
                  <a:path w="211" h="162">
                    <a:moveTo>
                      <a:pt x="211" y="0"/>
                    </a:moveTo>
                    <a:lnTo>
                      <a:pt x="211" y="0"/>
                    </a:lnTo>
                    <a:lnTo>
                      <a:pt x="211" y="0"/>
                    </a:lnTo>
                    <a:lnTo>
                      <a:pt x="211" y="0"/>
                    </a:lnTo>
                    <a:lnTo>
                      <a:pt x="211" y="0"/>
                    </a:lnTo>
                    <a:lnTo>
                      <a:pt x="210" y="0"/>
                    </a:lnTo>
                    <a:lnTo>
                      <a:pt x="192" y="3"/>
                    </a:lnTo>
                    <a:lnTo>
                      <a:pt x="175" y="6"/>
                    </a:lnTo>
                    <a:lnTo>
                      <a:pt x="158" y="10"/>
                    </a:lnTo>
                    <a:lnTo>
                      <a:pt x="141" y="14"/>
                    </a:lnTo>
                    <a:lnTo>
                      <a:pt x="124" y="21"/>
                    </a:lnTo>
                    <a:lnTo>
                      <a:pt x="107" y="26"/>
                    </a:lnTo>
                    <a:lnTo>
                      <a:pt x="91" y="34"/>
                    </a:lnTo>
                    <a:lnTo>
                      <a:pt x="75" y="41"/>
                    </a:lnTo>
                    <a:lnTo>
                      <a:pt x="63" y="54"/>
                    </a:lnTo>
                    <a:lnTo>
                      <a:pt x="52" y="69"/>
                    </a:lnTo>
                    <a:lnTo>
                      <a:pt x="41" y="84"/>
                    </a:lnTo>
                    <a:lnTo>
                      <a:pt x="32" y="99"/>
                    </a:lnTo>
                    <a:lnTo>
                      <a:pt x="23" y="114"/>
                    </a:lnTo>
                    <a:lnTo>
                      <a:pt x="14" y="130"/>
                    </a:lnTo>
                    <a:lnTo>
                      <a:pt x="7" y="146"/>
                    </a:lnTo>
                    <a:lnTo>
                      <a:pt x="0" y="162"/>
                    </a:lnTo>
                    <a:lnTo>
                      <a:pt x="16" y="155"/>
                    </a:lnTo>
                    <a:lnTo>
                      <a:pt x="35" y="149"/>
                    </a:lnTo>
                    <a:lnTo>
                      <a:pt x="52" y="144"/>
                    </a:lnTo>
                    <a:lnTo>
                      <a:pt x="69" y="140"/>
                    </a:lnTo>
                    <a:lnTo>
                      <a:pt x="88" y="136"/>
                    </a:lnTo>
                    <a:lnTo>
                      <a:pt x="106" y="133"/>
                    </a:lnTo>
                    <a:lnTo>
                      <a:pt x="124" y="131"/>
                    </a:lnTo>
                    <a:lnTo>
                      <a:pt x="143" y="130"/>
                    </a:lnTo>
                    <a:lnTo>
                      <a:pt x="149" y="113"/>
                    </a:lnTo>
                    <a:lnTo>
                      <a:pt x="156" y="95"/>
                    </a:lnTo>
                    <a:lnTo>
                      <a:pt x="163" y="79"/>
                    </a:lnTo>
                    <a:lnTo>
                      <a:pt x="171" y="62"/>
                    </a:lnTo>
                    <a:lnTo>
                      <a:pt x="179" y="46"/>
                    </a:lnTo>
                    <a:lnTo>
                      <a:pt x="189" y="31"/>
                    </a:lnTo>
                    <a:lnTo>
                      <a:pt x="200" y="15"/>
                    </a:lnTo>
                    <a:lnTo>
                      <a:pt x="211" y="0"/>
                    </a:lnTo>
                    <a:close/>
                  </a:path>
                </a:pathLst>
              </a:custGeom>
              <a:solidFill>
                <a:srgbClr val="0E5497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41" name="Freeform 69"/>
              <p:cNvSpPr>
                <a:spLocks/>
              </p:cNvSpPr>
              <p:nvPr userDrawn="1"/>
            </p:nvSpPr>
            <p:spPr bwMode="auto">
              <a:xfrm>
                <a:off x="4655" y="3640"/>
                <a:ext cx="94" cy="68"/>
              </a:xfrm>
              <a:custGeom>
                <a:avLst/>
                <a:gdLst/>
                <a:ahLst/>
                <a:cxnLst>
                  <a:cxn ang="0">
                    <a:pos x="225" y="0"/>
                  </a:cxn>
                  <a:cxn ang="0">
                    <a:pos x="196" y="2"/>
                  </a:cxn>
                  <a:cxn ang="0">
                    <a:pos x="171" y="19"/>
                  </a:cxn>
                  <a:cxn ang="0">
                    <a:pos x="152" y="51"/>
                  </a:cxn>
                  <a:cxn ang="0">
                    <a:pos x="127" y="57"/>
                  </a:cxn>
                  <a:cxn ang="0">
                    <a:pos x="94" y="40"/>
                  </a:cxn>
                  <a:cxn ang="0">
                    <a:pos x="58" y="40"/>
                  </a:cxn>
                  <a:cxn ang="0">
                    <a:pos x="19" y="60"/>
                  </a:cxn>
                  <a:cxn ang="0">
                    <a:pos x="22" y="68"/>
                  </a:cxn>
                  <a:cxn ang="0">
                    <a:pos x="63" y="65"/>
                  </a:cxn>
                  <a:cxn ang="0">
                    <a:pos x="99" y="64"/>
                  </a:cxn>
                  <a:cxn ang="0">
                    <a:pos x="128" y="66"/>
                  </a:cxn>
                  <a:cxn ang="0">
                    <a:pos x="129" y="79"/>
                  </a:cxn>
                  <a:cxn ang="0">
                    <a:pos x="102" y="105"/>
                  </a:cxn>
                  <a:cxn ang="0">
                    <a:pos x="77" y="132"/>
                  </a:cxn>
                  <a:cxn ang="0">
                    <a:pos x="54" y="161"/>
                  </a:cxn>
                  <a:cxn ang="0">
                    <a:pos x="67" y="181"/>
                  </a:cxn>
                  <a:cxn ang="0">
                    <a:pos x="112" y="196"/>
                  </a:cxn>
                  <a:cxn ang="0">
                    <a:pos x="144" y="202"/>
                  </a:cxn>
                  <a:cxn ang="0">
                    <a:pos x="166" y="195"/>
                  </a:cxn>
                  <a:cxn ang="0">
                    <a:pos x="187" y="189"/>
                  </a:cxn>
                  <a:cxn ang="0">
                    <a:pos x="209" y="184"/>
                  </a:cxn>
                  <a:cxn ang="0">
                    <a:pos x="234" y="164"/>
                  </a:cxn>
                  <a:cxn ang="0">
                    <a:pos x="265" y="128"/>
                  </a:cxn>
                  <a:cxn ang="0">
                    <a:pos x="266" y="104"/>
                  </a:cxn>
                  <a:cxn ang="0">
                    <a:pos x="232" y="90"/>
                  </a:cxn>
                  <a:cxn ang="0">
                    <a:pos x="197" y="79"/>
                  </a:cxn>
                  <a:cxn ang="0">
                    <a:pos x="161" y="70"/>
                  </a:cxn>
                  <a:cxn ang="0">
                    <a:pos x="157" y="57"/>
                  </a:cxn>
                  <a:cxn ang="0">
                    <a:pos x="187" y="38"/>
                  </a:cxn>
                  <a:cxn ang="0">
                    <a:pos x="219" y="20"/>
                  </a:cxn>
                  <a:cxn ang="0">
                    <a:pos x="251" y="6"/>
                  </a:cxn>
                  <a:cxn ang="0">
                    <a:pos x="254" y="0"/>
                  </a:cxn>
                </a:cxnLst>
                <a:rect l="0" t="0" r="r" b="b"/>
                <a:pathLst>
                  <a:path w="282" h="206">
                    <a:moveTo>
                      <a:pt x="240" y="0"/>
                    </a:moveTo>
                    <a:lnTo>
                      <a:pt x="225" y="0"/>
                    </a:lnTo>
                    <a:lnTo>
                      <a:pt x="211" y="1"/>
                    </a:lnTo>
                    <a:lnTo>
                      <a:pt x="196" y="2"/>
                    </a:lnTo>
                    <a:lnTo>
                      <a:pt x="181" y="3"/>
                    </a:lnTo>
                    <a:lnTo>
                      <a:pt x="171" y="19"/>
                    </a:lnTo>
                    <a:lnTo>
                      <a:pt x="161" y="34"/>
                    </a:lnTo>
                    <a:lnTo>
                      <a:pt x="152" y="51"/>
                    </a:lnTo>
                    <a:lnTo>
                      <a:pt x="143" y="68"/>
                    </a:lnTo>
                    <a:lnTo>
                      <a:pt x="127" y="57"/>
                    </a:lnTo>
                    <a:lnTo>
                      <a:pt x="111" y="48"/>
                    </a:lnTo>
                    <a:lnTo>
                      <a:pt x="94" y="40"/>
                    </a:lnTo>
                    <a:lnTo>
                      <a:pt x="78" y="31"/>
                    </a:lnTo>
                    <a:lnTo>
                      <a:pt x="58" y="40"/>
                    </a:lnTo>
                    <a:lnTo>
                      <a:pt x="38" y="50"/>
                    </a:lnTo>
                    <a:lnTo>
                      <a:pt x="19" y="60"/>
                    </a:lnTo>
                    <a:lnTo>
                      <a:pt x="0" y="72"/>
                    </a:lnTo>
                    <a:lnTo>
                      <a:pt x="22" y="68"/>
                    </a:lnTo>
                    <a:lnTo>
                      <a:pt x="43" y="66"/>
                    </a:lnTo>
                    <a:lnTo>
                      <a:pt x="63" y="65"/>
                    </a:lnTo>
                    <a:lnTo>
                      <a:pt x="85" y="64"/>
                    </a:lnTo>
                    <a:lnTo>
                      <a:pt x="99" y="64"/>
                    </a:lnTo>
                    <a:lnTo>
                      <a:pt x="114" y="65"/>
                    </a:lnTo>
                    <a:lnTo>
                      <a:pt x="128" y="66"/>
                    </a:lnTo>
                    <a:lnTo>
                      <a:pt x="143" y="68"/>
                    </a:lnTo>
                    <a:lnTo>
                      <a:pt x="129" y="79"/>
                    </a:lnTo>
                    <a:lnTo>
                      <a:pt x="115" y="92"/>
                    </a:lnTo>
                    <a:lnTo>
                      <a:pt x="102" y="105"/>
                    </a:lnTo>
                    <a:lnTo>
                      <a:pt x="89" y="118"/>
                    </a:lnTo>
                    <a:lnTo>
                      <a:pt x="77" y="132"/>
                    </a:lnTo>
                    <a:lnTo>
                      <a:pt x="65" y="146"/>
                    </a:lnTo>
                    <a:lnTo>
                      <a:pt x="54" y="161"/>
                    </a:lnTo>
                    <a:lnTo>
                      <a:pt x="44" y="176"/>
                    </a:lnTo>
                    <a:lnTo>
                      <a:pt x="67" y="181"/>
                    </a:lnTo>
                    <a:lnTo>
                      <a:pt x="90" y="189"/>
                    </a:lnTo>
                    <a:lnTo>
                      <a:pt x="112" y="196"/>
                    </a:lnTo>
                    <a:lnTo>
                      <a:pt x="134" y="206"/>
                    </a:lnTo>
                    <a:lnTo>
                      <a:pt x="144" y="202"/>
                    </a:lnTo>
                    <a:lnTo>
                      <a:pt x="155" y="199"/>
                    </a:lnTo>
                    <a:lnTo>
                      <a:pt x="166" y="195"/>
                    </a:lnTo>
                    <a:lnTo>
                      <a:pt x="176" y="192"/>
                    </a:lnTo>
                    <a:lnTo>
                      <a:pt x="187" y="189"/>
                    </a:lnTo>
                    <a:lnTo>
                      <a:pt x="198" y="187"/>
                    </a:lnTo>
                    <a:lnTo>
                      <a:pt x="209" y="184"/>
                    </a:lnTo>
                    <a:lnTo>
                      <a:pt x="220" y="183"/>
                    </a:lnTo>
                    <a:lnTo>
                      <a:pt x="234" y="164"/>
                    </a:lnTo>
                    <a:lnTo>
                      <a:pt x="249" y="146"/>
                    </a:lnTo>
                    <a:lnTo>
                      <a:pt x="265" y="128"/>
                    </a:lnTo>
                    <a:lnTo>
                      <a:pt x="282" y="112"/>
                    </a:lnTo>
                    <a:lnTo>
                      <a:pt x="266" y="104"/>
                    </a:lnTo>
                    <a:lnTo>
                      <a:pt x="249" y="96"/>
                    </a:lnTo>
                    <a:lnTo>
                      <a:pt x="232" y="90"/>
                    </a:lnTo>
                    <a:lnTo>
                      <a:pt x="214" y="84"/>
                    </a:lnTo>
                    <a:lnTo>
                      <a:pt x="197" y="79"/>
                    </a:lnTo>
                    <a:lnTo>
                      <a:pt x="179" y="74"/>
                    </a:lnTo>
                    <a:lnTo>
                      <a:pt x="161" y="70"/>
                    </a:lnTo>
                    <a:lnTo>
                      <a:pt x="143" y="68"/>
                    </a:lnTo>
                    <a:lnTo>
                      <a:pt x="157" y="57"/>
                    </a:lnTo>
                    <a:lnTo>
                      <a:pt x="172" y="47"/>
                    </a:lnTo>
                    <a:lnTo>
                      <a:pt x="187" y="38"/>
                    </a:lnTo>
                    <a:lnTo>
                      <a:pt x="202" y="29"/>
                    </a:lnTo>
                    <a:lnTo>
                      <a:pt x="219" y="20"/>
                    </a:lnTo>
                    <a:lnTo>
                      <a:pt x="235" y="13"/>
                    </a:lnTo>
                    <a:lnTo>
                      <a:pt x="251" y="6"/>
                    </a:lnTo>
                    <a:lnTo>
                      <a:pt x="268" y="0"/>
                    </a:lnTo>
                    <a:lnTo>
                      <a:pt x="254" y="0"/>
                    </a:lnTo>
                    <a:lnTo>
                      <a:pt x="240" y="0"/>
                    </a:lnTo>
                    <a:close/>
                  </a:path>
                </a:pathLst>
              </a:custGeom>
              <a:solidFill>
                <a:srgbClr val="1164A7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42" name="Freeform 70"/>
              <p:cNvSpPr>
                <a:spLocks/>
              </p:cNvSpPr>
              <p:nvPr userDrawn="1"/>
            </p:nvSpPr>
            <p:spPr bwMode="auto">
              <a:xfrm>
                <a:off x="4621" y="3661"/>
                <a:ext cx="81" cy="37"/>
              </a:xfrm>
              <a:custGeom>
                <a:avLst/>
                <a:gdLst/>
                <a:ahLst/>
                <a:cxnLst>
                  <a:cxn ang="0">
                    <a:pos x="187" y="0"/>
                  </a:cxn>
                  <a:cxn ang="0">
                    <a:pos x="165" y="1"/>
                  </a:cxn>
                  <a:cxn ang="0">
                    <a:pos x="145" y="2"/>
                  </a:cxn>
                  <a:cxn ang="0">
                    <a:pos x="124" y="4"/>
                  </a:cxn>
                  <a:cxn ang="0">
                    <a:pos x="102" y="8"/>
                  </a:cxn>
                  <a:cxn ang="0">
                    <a:pos x="88" y="18"/>
                  </a:cxn>
                  <a:cxn ang="0">
                    <a:pos x="73" y="29"/>
                  </a:cxn>
                  <a:cxn ang="0">
                    <a:pos x="60" y="41"/>
                  </a:cxn>
                  <a:cxn ang="0">
                    <a:pos x="47" y="52"/>
                  </a:cxn>
                  <a:cxn ang="0">
                    <a:pos x="34" y="65"/>
                  </a:cxn>
                  <a:cxn ang="0">
                    <a:pos x="22" y="78"/>
                  </a:cxn>
                  <a:cxn ang="0">
                    <a:pos x="11" y="91"/>
                  </a:cxn>
                  <a:cxn ang="0">
                    <a:pos x="0" y="105"/>
                  </a:cxn>
                  <a:cxn ang="0">
                    <a:pos x="13" y="103"/>
                  </a:cxn>
                  <a:cxn ang="0">
                    <a:pos x="27" y="102"/>
                  </a:cxn>
                  <a:cxn ang="0">
                    <a:pos x="40" y="102"/>
                  </a:cxn>
                  <a:cxn ang="0">
                    <a:pos x="54" y="102"/>
                  </a:cxn>
                  <a:cxn ang="0">
                    <a:pos x="76" y="102"/>
                  </a:cxn>
                  <a:cxn ang="0">
                    <a:pos x="100" y="104"/>
                  </a:cxn>
                  <a:cxn ang="0">
                    <a:pos x="123" y="108"/>
                  </a:cxn>
                  <a:cxn ang="0">
                    <a:pos x="146" y="112"/>
                  </a:cxn>
                  <a:cxn ang="0">
                    <a:pos x="156" y="97"/>
                  </a:cxn>
                  <a:cxn ang="0">
                    <a:pos x="167" y="82"/>
                  </a:cxn>
                  <a:cxn ang="0">
                    <a:pos x="179" y="68"/>
                  </a:cxn>
                  <a:cxn ang="0">
                    <a:pos x="191" y="54"/>
                  </a:cxn>
                  <a:cxn ang="0">
                    <a:pos x="204" y="41"/>
                  </a:cxn>
                  <a:cxn ang="0">
                    <a:pos x="217" y="28"/>
                  </a:cxn>
                  <a:cxn ang="0">
                    <a:pos x="231" y="15"/>
                  </a:cxn>
                  <a:cxn ang="0">
                    <a:pos x="245" y="4"/>
                  </a:cxn>
                  <a:cxn ang="0">
                    <a:pos x="230" y="2"/>
                  </a:cxn>
                  <a:cxn ang="0">
                    <a:pos x="216" y="1"/>
                  </a:cxn>
                  <a:cxn ang="0">
                    <a:pos x="201" y="0"/>
                  </a:cxn>
                  <a:cxn ang="0">
                    <a:pos x="187" y="0"/>
                  </a:cxn>
                </a:cxnLst>
                <a:rect l="0" t="0" r="r" b="b"/>
                <a:pathLst>
                  <a:path w="245" h="112">
                    <a:moveTo>
                      <a:pt x="187" y="0"/>
                    </a:moveTo>
                    <a:lnTo>
                      <a:pt x="165" y="1"/>
                    </a:lnTo>
                    <a:lnTo>
                      <a:pt x="145" y="2"/>
                    </a:lnTo>
                    <a:lnTo>
                      <a:pt x="124" y="4"/>
                    </a:lnTo>
                    <a:lnTo>
                      <a:pt x="102" y="8"/>
                    </a:lnTo>
                    <a:lnTo>
                      <a:pt x="88" y="18"/>
                    </a:lnTo>
                    <a:lnTo>
                      <a:pt x="73" y="29"/>
                    </a:lnTo>
                    <a:lnTo>
                      <a:pt x="60" y="41"/>
                    </a:lnTo>
                    <a:lnTo>
                      <a:pt x="47" y="52"/>
                    </a:lnTo>
                    <a:lnTo>
                      <a:pt x="34" y="65"/>
                    </a:lnTo>
                    <a:lnTo>
                      <a:pt x="22" y="78"/>
                    </a:lnTo>
                    <a:lnTo>
                      <a:pt x="11" y="91"/>
                    </a:lnTo>
                    <a:lnTo>
                      <a:pt x="0" y="105"/>
                    </a:lnTo>
                    <a:lnTo>
                      <a:pt x="13" y="103"/>
                    </a:lnTo>
                    <a:lnTo>
                      <a:pt x="27" y="102"/>
                    </a:lnTo>
                    <a:lnTo>
                      <a:pt x="40" y="102"/>
                    </a:lnTo>
                    <a:lnTo>
                      <a:pt x="54" y="102"/>
                    </a:lnTo>
                    <a:lnTo>
                      <a:pt x="76" y="102"/>
                    </a:lnTo>
                    <a:lnTo>
                      <a:pt x="100" y="104"/>
                    </a:lnTo>
                    <a:lnTo>
                      <a:pt x="123" y="108"/>
                    </a:lnTo>
                    <a:lnTo>
                      <a:pt x="146" y="112"/>
                    </a:lnTo>
                    <a:lnTo>
                      <a:pt x="156" y="97"/>
                    </a:lnTo>
                    <a:lnTo>
                      <a:pt x="167" y="82"/>
                    </a:lnTo>
                    <a:lnTo>
                      <a:pt x="179" y="68"/>
                    </a:lnTo>
                    <a:lnTo>
                      <a:pt x="191" y="54"/>
                    </a:lnTo>
                    <a:lnTo>
                      <a:pt x="204" y="41"/>
                    </a:lnTo>
                    <a:lnTo>
                      <a:pt x="217" y="28"/>
                    </a:lnTo>
                    <a:lnTo>
                      <a:pt x="231" y="15"/>
                    </a:lnTo>
                    <a:lnTo>
                      <a:pt x="245" y="4"/>
                    </a:lnTo>
                    <a:lnTo>
                      <a:pt x="230" y="2"/>
                    </a:lnTo>
                    <a:lnTo>
                      <a:pt x="216" y="1"/>
                    </a:lnTo>
                    <a:lnTo>
                      <a:pt x="201" y="0"/>
                    </a:lnTo>
                    <a:lnTo>
                      <a:pt x="187" y="0"/>
                    </a:lnTo>
                    <a:close/>
                  </a:path>
                </a:pathLst>
              </a:custGeom>
              <a:solidFill>
                <a:srgbClr val="0E5497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43" name="Freeform 71"/>
              <p:cNvSpPr>
                <a:spLocks/>
              </p:cNvSpPr>
              <p:nvPr userDrawn="1"/>
            </p:nvSpPr>
            <p:spPr bwMode="auto">
              <a:xfrm>
                <a:off x="4699" y="3701"/>
                <a:ext cx="29" cy="17"/>
              </a:xfrm>
              <a:custGeom>
                <a:avLst/>
                <a:gdLst/>
                <a:ahLst/>
                <a:cxnLst>
                  <a:cxn ang="0">
                    <a:pos x="86" y="0"/>
                  </a:cxn>
                  <a:cxn ang="0">
                    <a:pos x="75" y="1"/>
                  </a:cxn>
                  <a:cxn ang="0">
                    <a:pos x="64" y="4"/>
                  </a:cxn>
                  <a:cxn ang="0">
                    <a:pos x="53" y="6"/>
                  </a:cxn>
                  <a:cxn ang="0">
                    <a:pos x="42" y="9"/>
                  </a:cxn>
                  <a:cxn ang="0">
                    <a:pos x="32" y="12"/>
                  </a:cxn>
                  <a:cxn ang="0">
                    <a:pos x="21" y="16"/>
                  </a:cxn>
                  <a:cxn ang="0">
                    <a:pos x="10" y="19"/>
                  </a:cxn>
                  <a:cxn ang="0">
                    <a:pos x="0" y="23"/>
                  </a:cxn>
                  <a:cxn ang="0">
                    <a:pos x="13" y="30"/>
                  </a:cxn>
                  <a:cxn ang="0">
                    <a:pos x="27" y="37"/>
                  </a:cxn>
                  <a:cxn ang="0">
                    <a:pos x="41" y="45"/>
                  </a:cxn>
                  <a:cxn ang="0">
                    <a:pos x="54" y="53"/>
                  </a:cxn>
                  <a:cxn ang="0">
                    <a:pos x="61" y="39"/>
                  </a:cxn>
                  <a:cxn ang="0">
                    <a:pos x="69" y="26"/>
                  </a:cxn>
                  <a:cxn ang="0">
                    <a:pos x="77" y="13"/>
                  </a:cxn>
                  <a:cxn ang="0">
                    <a:pos x="86" y="0"/>
                  </a:cxn>
                </a:cxnLst>
                <a:rect l="0" t="0" r="r" b="b"/>
                <a:pathLst>
                  <a:path w="86" h="53">
                    <a:moveTo>
                      <a:pt x="86" y="0"/>
                    </a:moveTo>
                    <a:lnTo>
                      <a:pt x="75" y="1"/>
                    </a:lnTo>
                    <a:lnTo>
                      <a:pt x="64" y="4"/>
                    </a:lnTo>
                    <a:lnTo>
                      <a:pt x="53" y="6"/>
                    </a:lnTo>
                    <a:lnTo>
                      <a:pt x="42" y="9"/>
                    </a:lnTo>
                    <a:lnTo>
                      <a:pt x="32" y="12"/>
                    </a:lnTo>
                    <a:lnTo>
                      <a:pt x="21" y="16"/>
                    </a:lnTo>
                    <a:lnTo>
                      <a:pt x="10" y="19"/>
                    </a:lnTo>
                    <a:lnTo>
                      <a:pt x="0" y="23"/>
                    </a:lnTo>
                    <a:lnTo>
                      <a:pt x="13" y="30"/>
                    </a:lnTo>
                    <a:lnTo>
                      <a:pt x="27" y="37"/>
                    </a:lnTo>
                    <a:lnTo>
                      <a:pt x="41" y="45"/>
                    </a:lnTo>
                    <a:lnTo>
                      <a:pt x="54" y="53"/>
                    </a:lnTo>
                    <a:lnTo>
                      <a:pt x="61" y="39"/>
                    </a:lnTo>
                    <a:lnTo>
                      <a:pt x="69" y="26"/>
                    </a:lnTo>
                    <a:lnTo>
                      <a:pt x="77" y="13"/>
                    </a:lnTo>
                    <a:lnTo>
                      <a:pt x="86" y="0"/>
                    </a:lnTo>
                    <a:close/>
                  </a:path>
                </a:pathLst>
              </a:custGeom>
              <a:solidFill>
                <a:srgbClr val="0E5497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44" name="Freeform 72"/>
              <p:cNvSpPr>
                <a:spLocks/>
              </p:cNvSpPr>
              <p:nvPr userDrawn="1"/>
            </p:nvSpPr>
            <p:spPr bwMode="auto">
              <a:xfrm>
                <a:off x="4702" y="3640"/>
                <a:ext cx="88" cy="37"/>
              </a:xfrm>
              <a:custGeom>
                <a:avLst/>
                <a:gdLst/>
                <a:ahLst/>
                <a:cxnLst>
                  <a:cxn ang="0">
                    <a:pos x="125" y="0"/>
                  </a:cxn>
                  <a:cxn ang="0">
                    <a:pos x="108" y="6"/>
                  </a:cxn>
                  <a:cxn ang="0">
                    <a:pos x="92" y="13"/>
                  </a:cxn>
                  <a:cxn ang="0">
                    <a:pos x="76" y="20"/>
                  </a:cxn>
                  <a:cxn ang="0">
                    <a:pos x="59" y="29"/>
                  </a:cxn>
                  <a:cxn ang="0">
                    <a:pos x="44" y="38"/>
                  </a:cxn>
                  <a:cxn ang="0">
                    <a:pos x="29" y="47"/>
                  </a:cxn>
                  <a:cxn ang="0">
                    <a:pos x="14" y="57"/>
                  </a:cxn>
                  <a:cxn ang="0">
                    <a:pos x="0" y="68"/>
                  </a:cxn>
                  <a:cxn ang="0">
                    <a:pos x="18" y="70"/>
                  </a:cxn>
                  <a:cxn ang="0">
                    <a:pos x="36" y="74"/>
                  </a:cxn>
                  <a:cxn ang="0">
                    <a:pos x="54" y="79"/>
                  </a:cxn>
                  <a:cxn ang="0">
                    <a:pos x="71" y="84"/>
                  </a:cxn>
                  <a:cxn ang="0">
                    <a:pos x="89" y="90"/>
                  </a:cxn>
                  <a:cxn ang="0">
                    <a:pos x="106" y="96"/>
                  </a:cxn>
                  <a:cxn ang="0">
                    <a:pos x="123" y="104"/>
                  </a:cxn>
                  <a:cxn ang="0">
                    <a:pos x="139" y="112"/>
                  </a:cxn>
                  <a:cxn ang="0">
                    <a:pos x="153" y="99"/>
                  </a:cxn>
                  <a:cxn ang="0">
                    <a:pos x="167" y="88"/>
                  </a:cxn>
                  <a:cxn ang="0">
                    <a:pos x="182" y="78"/>
                  </a:cxn>
                  <a:cxn ang="0">
                    <a:pos x="198" y="67"/>
                  </a:cxn>
                  <a:cxn ang="0">
                    <a:pos x="214" y="57"/>
                  </a:cxn>
                  <a:cxn ang="0">
                    <a:pos x="230" y="48"/>
                  </a:cxn>
                  <a:cxn ang="0">
                    <a:pos x="246" y="41"/>
                  </a:cxn>
                  <a:cxn ang="0">
                    <a:pos x="263" y="33"/>
                  </a:cxn>
                  <a:cxn ang="0">
                    <a:pos x="246" y="27"/>
                  </a:cxn>
                  <a:cxn ang="0">
                    <a:pos x="230" y="20"/>
                  </a:cxn>
                  <a:cxn ang="0">
                    <a:pos x="213" y="15"/>
                  </a:cxn>
                  <a:cxn ang="0">
                    <a:pos x="195" y="11"/>
                  </a:cxn>
                  <a:cxn ang="0">
                    <a:pos x="178" y="7"/>
                  </a:cxn>
                  <a:cxn ang="0">
                    <a:pos x="161" y="4"/>
                  </a:cxn>
                  <a:cxn ang="0">
                    <a:pos x="143" y="2"/>
                  </a:cxn>
                  <a:cxn ang="0">
                    <a:pos x="125" y="0"/>
                  </a:cxn>
                </a:cxnLst>
                <a:rect l="0" t="0" r="r" b="b"/>
                <a:pathLst>
                  <a:path w="263" h="112">
                    <a:moveTo>
                      <a:pt x="125" y="0"/>
                    </a:moveTo>
                    <a:lnTo>
                      <a:pt x="108" y="6"/>
                    </a:lnTo>
                    <a:lnTo>
                      <a:pt x="92" y="13"/>
                    </a:lnTo>
                    <a:lnTo>
                      <a:pt x="76" y="20"/>
                    </a:lnTo>
                    <a:lnTo>
                      <a:pt x="59" y="29"/>
                    </a:lnTo>
                    <a:lnTo>
                      <a:pt x="44" y="38"/>
                    </a:lnTo>
                    <a:lnTo>
                      <a:pt x="29" y="47"/>
                    </a:lnTo>
                    <a:lnTo>
                      <a:pt x="14" y="57"/>
                    </a:lnTo>
                    <a:lnTo>
                      <a:pt x="0" y="68"/>
                    </a:lnTo>
                    <a:lnTo>
                      <a:pt x="18" y="70"/>
                    </a:lnTo>
                    <a:lnTo>
                      <a:pt x="36" y="74"/>
                    </a:lnTo>
                    <a:lnTo>
                      <a:pt x="54" y="79"/>
                    </a:lnTo>
                    <a:lnTo>
                      <a:pt x="71" y="84"/>
                    </a:lnTo>
                    <a:lnTo>
                      <a:pt x="89" y="90"/>
                    </a:lnTo>
                    <a:lnTo>
                      <a:pt x="106" y="96"/>
                    </a:lnTo>
                    <a:lnTo>
                      <a:pt x="123" y="104"/>
                    </a:lnTo>
                    <a:lnTo>
                      <a:pt x="139" y="112"/>
                    </a:lnTo>
                    <a:lnTo>
                      <a:pt x="153" y="99"/>
                    </a:lnTo>
                    <a:lnTo>
                      <a:pt x="167" y="88"/>
                    </a:lnTo>
                    <a:lnTo>
                      <a:pt x="182" y="78"/>
                    </a:lnTo>
                    <a:lnTo>
                      <a:pt x="198" y="67"/>
                    </a:lnTo>
                    <a:lnTo>
                      <a:pt x="214" y="57"/>
                    </a:lnTo>
                    <a:lnTo>
                      <a:pt x="230" y="48"/>
                    </a:lnTo>
                    <a:lnTo>
                      <a:pt x="246" y="41"/>
                    </a:lnTo>
                    <a:lnTo>
                      <a:pt x="263" y="33"/>
                    </a:lnTo>
                    <a:lnTo>
                      <a:pt x="246" y="27"/>
                    </a:lnTo>
                    <a:lnTo>
                      <a:pt x="230" y="20"/>
                    </a:lnTo>
                    <a:lnTo>
                      <a:pt x="213" y="15"/>
                    </a:lnTo>
                    <a:lnTo>
                      <a:pt x="195" y="11"/>
                    </a:lnTo>
                    <a:lnTo>
                      <a:pt x="178" y="7"/>
                    </a:lnTo>
                    <a:lnTo>
                      <a:pt x="161" y="4"/>
                    </a:lnTo>
                    <a:lnTo>
                      <a:pt x="143" y="2"/>
                    </a:lnTo>
                    <a:lnTo>
                      <a:pt x="125" y="0"/>
                    </a:lnTo>
                    <a:close/>
                  </a:path>
                </a:pathLst>
              </a:custGeom>
              <a:solidFill>
                <a:srgbClr val="0E5497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45" name="Freeform 73"/>
              <p:cNvSpPr>
                <a:spLocks/>
              </p:cNvSpPr>
              <p:nvPr userDrawn="1"/>
            </p:nvSpPr>
            <p:spPr bwMode="auto">
              <a:xfrm>
                <a:off x="4681" y="3641"/>
                <a:ext cx="34" cy="21"/>
              </a:xfrm>
              <a:custGeom>
                <a:avLst/>
                <a:gdLst/>
                <a:ahLst/>
                <a:cxnLst>
                  <a:cxn ang="0">
                    <a:pos x="103" y="0"/>
                  </a:cxn>
                  <a:cxn ang="0">
                    <a:pos x="90" y="2"/>
                  </a:cxn>
                  <a:cxn ang="0">
                    <a:pos x="77" y="6"/>
                  </a:cxn>
                  <a:cxn ang="0">
                    <a:pos x="64" y="8"/>
                  </a:cxn>
                  <a:cxn ang="0">
                    <a:pos x="51" y="11"/>
                  </a:cxn>
                  <a:cxn ang="0">
                    <a:pos x="38" y="15"/>
                  </a:cxn>
                  <a:cxn ang="0">
                    <a:pos x="25" y="18"/>
                  </a:cxn>
                  <a:cxn ang="0">
                    <a:pos x="12" y="24"/>
                  </a:cxn>
                  <a:cxn ang="0">
                    <a:pos x="0" y="28"/>
                  </a:cxn>
                  <a:cxn ang="0">
                    <a:pos x="16" y="37"/>
                  </a:cxn>
                  <a:cxn ang="0">
                    <a:pos x="33" y="45"/>
                  </a:cxn>
                  <a:cxn ang="0">
                    <a:pos x="49" y="54"/>
                  </a:cxn>
                  <a:cxn ang="0">
                    <a:pos x="65" y="65"/>
                  </a:cxn>
                  <a:cxn ang="0">
                    <a:pos x="74" y="48"/>
                  </a:cxn>
                  <a:cxn ang="0">
                    <a:pos x="83" y="31"/>
                  </a:cxn>
                  <a:cxn ang="0">
                    <a:pos x="93" y="16"/>
                  </a:cxn>
                  <a:cxn ang="0">
                    <a:pos x="103" y="0"/>
                  </a:cxn>
                </a:cxnLst>
                <a:rect l="0" t="0" r="r" b="b"/>
                <a:pathLst>
                  <a:path w="103" h="65">
                    <a:moveTo>
                      <a:pt x="103" y="0"/>
                    </a:moveTo>
                    <a:lnTo>
                      <a:pt x="90" y="2"/>
                    </a:lnTo>
                    <a:lnTo>
                      <a:pt x="77" y="6"/>
                    </a:lnTo>
                    <a:lnTo>
                      <a:pt x="64" y="8"/>
                    </a:lnTo>
                    <a:lnTo>
                      <a:pt x="51" y="11"/>
                    </a:lnTo>
                    <a:lnTo>
                      <a:pt x="38" y="15"/>
                    </a:lnTo>
                    <a:lnTo>
                      <a:pt x="25" y="18"/>
                    </a:lnTo>
                    <a:lnTo>
                      <a:pt x="12" y="24"/>
                    </a:lnTo>
                    <a:lnTo>
                      <a:pt x="0" y="28"/>
                    </a:lnTo>
                    <a:lnTo>
                      <a:pt x="16" y="37"/>
                    </a:lnTo>
                    <a:lnTo>
                      <a:pt x="33" y="45"/>
                    </a:lnTo>
                    <a:lnTo>
                      <a:pt x="49" y="54"/>
                    </a:lnTo>
                    <a:lnTo>
                      <a:pt x="65" y="65"/>
                    </a:lnTo>
                    <a:lnTo>
                      <a:pt x="74" y="48"/>
                    </a:lnTo>
                    <a:lnTo>
                      <a:pt x="83" y="31"/>
                    </a:lnTo>
                    <a:lnTo>
                      <a:pt x="93" y="16"/>
                    </a:lnTo>
                    <a:lnTo>
                      <a:pt x="103" y="0"/>
                    </a:lnTo>
                    <a:close/>
                  </a:path>
                </a:pathLst>
              </a:custGeom>
              <a:solidFill>
                <a:srgbClr val="0E5497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46" name="Freeform 74"/>
              <p:cNvSpPr>
                <a:spLocks noEditPoints="1"/>
              </p:cNvSpPr>
              <p:nvPr userDrawn="1"/>
            </p:nvSpPr>
            <p:spPr bwMode="auto">
              <a:xfrm>
                <a:off x="4752" y="3694"/>
                <a:ext cx="76" cy="51"/>
              </a:xfrm>
              <a:custGeom>
                <a:avLst/>
                <a:gdLst/>
                <a:ahLst/>
                <a:cxnLst>
                  <a:cxn ang="0">
                    <a:pos x="147" y="11"/>
                  </a:cxn>
                  <a:cxn ang="0">
                    <a:pos x="125" y="32"/>
                  </a:cxn>
                  <a:cxn ang="0">
                    <a:pos x="127" y="38"/>
                  </a:cxn>
                  <a:cxn ang="0">
                    <a:pos x="156" y="29"/>
                  </a:cxn>
                  <a:cxn ang="0">
                    <a:pos x="185" y="23"/>
                  </a:cxn>
                  <a:cxn ang="0">
                    <a:pos x="214" y="17"/>
                  </a:cxn>
                  <a:cxn ang="0">
                    <a:pos x="212" y="11"/>
                  </a:cxn>
                  <a:cxn ang="0">
                    <a:pos x="176" y="3"/>
                  </a:cxn>
                  <a:cxn ang="0">
                    <a:pos x="70" y="0"/>
                  </a:cxn>
                  <a:cxn ang="0">
                    <a:pos x="35" y="6"/>
                  </a:cxn>
                  <a:cxn ang="0">
                    <a:pos x="0" y="16"/>
                  </a:cxn>
                  <a:cxn ang="0">
                    <a:pos x="29" y="19"/>
                  </a:cxn>
                  <a:cxn ang="0">
                    <a:pos x="58" y="25"/>
                  </a:cxn>
                  <a:cxn ang="0">
                    <a:pos x="86" y="33"/>
                  </a:cxn>
                  <a:cxn ang="0">
                    <a:pos x="114" y="43"/>
                  </a:cxn>
                  <a:cxn ang="0">
                    <a:pos x="86" y="56"/>
                  </a:cxn>
                  <a:cxn ang="0">
                    <a:pos x="60" y="71"/>
                  </a:cxn>
                  <a:cxn ang="0">
                    <a:pos x="36" y="90"/>
                  </a:cxn>
                  <a:cxn ang="0">
                    <a:pos x="12" y="109"/>
                  </a:cxn>
                  <a:cxn ang="0">
                    <a:pos x="45" y="128"/>
                  </a:cxn>
                  <a:cxn ang="0">
                    <a:pos x="78" y="152"/>
                  </a:cxn>
                  <a:cxn ang="0">
                    <a:pos x="96" y="151"/>
                  </a:cxn>
                  <a:cxn ang="0">
                    <a:pos x="114" y="150"/>
                  </a:cxn>
                  <a:cxn ang="0">
                    <a:pos x="133" y="151"/>
                  </a:cxn>
                  <a:cxn ang="0">
                    <a:pos x="151" y="152"/>
                  </a:cxn>
                  <a:cxn ang="0">
                    <a:pos x="183" y="128"/>
                  </a:cxn>
                  <a:cxn ang="0">
                    <a:pos x="216" y="109"/>
                  </a:cxn>
                  <a:cxn ang="0">
                    <a:pos x="193" y="90"/>
                  </a:cxn>
                  <a:cxn ang="0">
                    <a:pos x="168" y="71"/>
                  </a:cxn>
                  <a:cxn ang="0">
                    <a:pos x="141" y="56"/>
                  </a:cxn>
                  <a:cxn ang="0">
                    <a:pos x="114" y="43"/>
                  </a:cxn>
                  <a:cxn ang="0">
                    <a:pos x="104" y="32"/>
                  </a:cxn>
                  <a:cxn ang="0">
                    <a:pos x="81" y="11"/>
                  </a:cxn>
                </a:cxnLst>
                <a:rect l="0" t="0" r="r" b="b"/>
                <a:pathLst>
                  <a:path w="229" h="152">
                    <a:moveTo>
                      <a:pt x="159" y="0"/>
                    </a:moveTo>
                    <a:lnTo>
                      <a:pt x="147" y="11"/>
                    </a:lnTo>
                    <a:lnTo>
                      <a:pt x="136" y="20"/>
                    </a:lnTo>
                    <a:lnTo>
                      <a:pt x="125" y="32"/>
                    </a:lnTo>
                    <a:lnTo>
                      <a:pt x="114" y="43"/>
                    </a:lnTo>
                    <a:lnTo>
                      <a:pt x="127" y="38"/>
                    </a:lnTo>
                    <a:lnTo>
                      <a:pt x="141" y="33"/>
                    </a:lnTo>
                    <a:lnTo>
                      <a:pt x="156" y="29"/>
                    </a:lnTo>
                    <a:lnTo>
                      <a:pt x="170" y="25"/>
                    </a:lnTo>
                    <a:lnTo>
                      <a:pt x="185" y="23"/>
                    </a:lnTo>
                    <a:lnTo>
                      <a:pt x="199" y="19"/>
                    </a:lnTo>
                    <a:lnTo>
                      <a:pt x="214" y="17"/>
                    </a:lnTo>
                    <a:lnTo>
                      <a:pt x="229" y="16"/>
                    </a:lnTo>
                    <a:lnTo>
                      <a:pt x="212" y="11"/>
                    </a:lnTo>
                    <a:lnTo>
                      <a:pt x="194" y="6"/>
                    </a:lnTo>
                    <a:lnTo>
                      <a:pt x="176" y="3"/>
                    </a:lnTo>
                    <a:lnTo>
                      <a:pt x="159" y="0"/>
                    </a:lnTo>
                    <a:close/>
                    <a:moveTo>
                      <a:pt x="70" y="0"/>
                    </a:moveTo>
                    <a:lnTo>
                      <a:pt x="52" y="3"/>
                    </a:lnTo>
                    <a:lnTo>
                      <a:pt x="35" y="6"/>
                    </a:lnTo>
                    <a:lnTo>
                      <a:pt x="16" y="11"/>
                    </a:lnTo>
                    <a:lnTo>
                      <a:pt x="0" y="16"/>
                    </a:lnTo>
                    <a:lnTo>
                      <a:pt x="14" y="17"/>
                    </a:lnTo>
                    <a:lnTo>
                      <a:pt x="29" y="19"/>
                    </a:lnTo>
                    <a:lnTo>
                      <a:pt x="44" y="23"/>
                    </a:lnTo>
                    <a:lnTo>
                      <a:pt x="58" y="25"/>
                    </a:lnTo>
                    <a:lnTo>
                      <a:pt x="72" y="29"/>
                    </a:lnTo>
                    <a:lnTo>
                      <a:pt x="86" y="33"/>
                    </a:lnTo>
                    <a:lnTo>
                      <a:pt x="100" y="38"/>
                    </a:lnTo>
                    <a:lnTo>
                      <a:pt x="114" y="43"/>
                    </a:lnTo>
                    <a:lnTo>
                      <a:pt x="100" y="50"/>
                    </a:lnTo>
                    <a:lnTo>
                      <a:pt x="86" y="56"/>
                    </a:lnTo>
                    <a:lnTo>
                      <a:pt x="73" y="64"/>
                    </a:lnTo>
                    <a:lnTo>
                      <a:pt x="60" y="71"/>
                    </a:lnTo>
                    <a:lnTo>
                      <a:pt x="48" y="80"/>
                    </a:lnTo>
                    <a:lnTo>
                      <a:pt x="36" y="90"/>
                    </a:lnTo>
                    <a:lnTo>
                      <a:pt x="24" y="98"/>
                    </a:lnTo>
                    <a:lnTo>
                      <a:pt x="12" y="109"/>
                    </a:lnTo>
                    <a:lnTo>
                      <a:pt x="29" y="118"/>
                    </a:lnTo>
                    <a:lnTo>
                      <a:pt x="45" y="128"/>
                    </a:lnTo>
                    <a:lnTo>
                      <a:pt x="62" y="140"/>
                    </a:lnTo>
                    <a:lnTo>
                      <a:pt x="78" y="152"/>
                    </a:lnTo>
                    <a:lnTo>
                      <a:pt x="86" y="151"/>
                    </a:lnTo>
                    <a:lnTo>
                      <a:pt x="96" y="151"/>
                    </a:lnTo>
                    <a:lnTo>
                      <a:pt x="105" y="150"/>
                    </a:lnTo>
                    <a:lnTo>
                      <a:pt x="114" y="150"/>
                    </a:lnTo>
                    <a:lnTo>
                      <a:pt x="123" y="150"/>
                    </a:lnTo>
                    <a:lnTo>
                      <a:pt x="133" y="151"/>
                    </a:lnTo>
                    <a:lnTo>
                      <a:pt x="141" y="151"/>
                    </a:lnTo>
                    <a:lnTo>
                      <a:pt x="151" y="152"/>
                    </a:lnTo>
                    <a:lnTo>
                      <a:pt x="166" y="140"/>
                    </a:lnTo>
                    <a:lnTo>
                      <a:pt x="183" y="128"/>
                    </a:lnTo>
                    <a:lnTo>
                      <a:pt x="200" y="118"/>
                    </a:lnTo>
                    <a:lnTo>
                      <a:pt x="216" y="109"/>
                    </a:lnTo>
                    <a:lnTo>
                      <a:pt x="205" y="98"/>
                    </a:lnTo>
                    <a:lnTo>
                      <a:pt x="193" y="90"/>
                    </a:lnTo>
                    <a:lnTo>
                      <a:pt x="180" y="80"/>
                    </a:lnTo>
                    <a:lnTo>
                      <a:pt x="168" y="71"/>
                    </a:lnTo>
                    <a:lnTo>
                      <a:pt x="156" y="64"/>
                    </a:lnTo>
                    <a:lnTo>
                      <a:pt x="141" y="56"/>
                    </a:lnTo>
                    <a:lnTo>
                      <a:pt x="129" y="50"/>
                    </a:lnTo>
                    <a:lnTo>
                      <a:pt x="114" y="43"/>
                    </a:lnTo>
                    <a:lnTo>
                      <a:pt x="114" y="43"/>
                    </a:lnTo>
                    <a:lnTo>
                      <a:pt x="104" y="32"/>
                    </a:lnTo>
                    <a:lnTo>
                      <a:pt x="93" y="22"/>
                    </a:lnTo>
                    <a:lnTo>
                      <a:pt x="81" y="11"/>
                    </a:lnTo>
                    <a:lnTo>
                      <a:pt x="70" y="0"/>
                    </a:lnTo>
                    <a:close/>
                  </a:path>
                </a:pathLst>
              </a:custGeom>
              <a:solidFill>
                <a:srgbClr val="1164A7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47" name="Freeform 75"/>
              <p:cNvSpPr>
                <a:spLocks/>
              </p:cNvSpPr>
              <p:nvPr userDrawn="1"/>
            </p:nvSpPr>
            <p:spPr bwMode="auto">
              <a:xfrm>
                <a:off x="4717" y="3700"/>
                <a:ext cx="73" cy="31"/>
              </a:xfrm>
              <a:custGeom>
                <a:avLst/>
                <a:gdLst/>
                <a:ahLst/>
                <a:cxnLst>
                  <a:cxn ang="0">
                    <a:pos x="104" y="0"/>
                  </a:cxn>
                  <a:cxn ang="0">
                    <a:pos x="90" y="6"/>
                  </a:cxn>
                  <a:cxn ang="0">
                    <a:pos x="76" y="11"/>
                  </a:cxn>
                  <a:cxn ang="0">
                    <a:pos x="62" y="17"/>
                  </a:cxn>
                  <a:cxn ang="0">
                    <a:pos x="49" y="24"/>
                  </a:cxn>
                  <a:cxn ang="0">
                    <a:pos x="36" y="31"/>
                  </a:cxn>
                  <a:cxn ang="0">
                    <a:pos x="24" y="39"/>
                  </a:cxn>
                  <a:cxn ang="0">
                    <a:pos x="12" y="48"/>
                  </a:cxn>
                  <a:cxn ang="0">
                    <a:pos x="0" y="56"/>
                  </a:cxn>
                  <a:cxn ang="0">
                    <a:pos x="15" y="58"/>
                  </a:cxn>
                  <a:cxn ang="0">
                    <a:pos x="29" y="62"/>
                  </a:cxn>
                  <a:cxn ang="0">
                    <a:pos x="45" y="65"/>
                  </a:cxn>
                  <a:cxn ang="0">
                    <a:pos x="60" y="69"/>
                  </a:cxn>
                  <a:cxn ang="0">
                    <a:pos x="74" y="75"/>
                  </a:cxn>
                  <a:cxn ang="0">
                    <a:pos x="88" y="80"/>
                  </a:cxn>
                  <a:cxn ang="0">
                    <a:pos x="102" y="87"/>
                  </a:cxn>
                  <a:cxn ang="0">
                    <a:pos x="116" y="93"/>
                  </a:cxn>
                  <a:cxn ang="0">
                    <a:pos x="128" y="82"/>
                  </a:cxn>
                  <a:cxn ang="0">
                    <a:pos x="140" y="74"/>
                  </a:cxn>
                  <a:cxn ang="0">
                    <a:pos x="152" y="64"/>
                  </a:cxn>
                  <a:cxn ang="0">
                    <a:pos x="164" y="55"/>
                  </a:cxn>
                  <a:cxn ang="0">
                    <a:pos x="177" y="48"/>
                  </a:cxn>
                  <a:cxn ang="0">
                    <a:pos x="190" y="40"/>
                  </a:cxn>
                  <a:cxn ang="0">
                    <a:pos x="204" y="34"/>
                  </a:cxn>
                  <a:cxn ang="0">
                    <a:pos x="218" y="27"/>
                  </a:cxn>
                  <a:cxn ang="0">
                    <a:pos x="204" y="22"/>
                  </a:cxn>
                  <a:cxn ang="0">
                    <a:pos x="190" y="17"/>
                  </a:cxn>
                  <a:cxn ang="0">
                    <a:pos x="176" y="13"/>
                  </a:cxn>
                  <a:cxn ang="0">
                    <a:pos x="162" y="9"/>
                  </a:cxn>
                  <a:cxn ang="0">
                    <a:pos x="148" y="7"/>
                  </a:cxn>
                  <a:cxn ang="0">
                    <a:pos x="133" y="3"/>
                  </a:cxn>
                  <a:cxn ang="0">
                    <a:pos x="118" y="1"/>
                  </a:cxn>
                  <a:cxn ang="0">
                    <a:pos x="104" y="0"/>
                  </a:cxn>
                </a:cxnLst>
                <a:rect l="0" t="0" r="r" b="b"/>
                <a:pathLst>
                  <a:path w="218" h="93">
                    <a:moveTo>
                      <a:pt x="104" y="0"/>
                    </a:moveTo>
                    <a:lnTo>
                      <a:pt x="90" y="6"/>
                    </a:lnTo>
                    <a:lnTo>
                      <a:pt x="76" y="11"/>
                    </a:lnTo>
                    <a:lnTo>
                      <a:pt x="62" y="17"/>
                    </a:lnTo>
                    <a:lnTo>
                      <a:pt x="49" y="24"/>
                    </a:lnTo>
                    <a:lnTo>
                      <a:pt x="36" y="31"/>
                    </a:lnTo>
                    <a:lnTo>
                      <a:pt x="24" y="39"/>
                    </a:lnTo>
                    <a:lnTo>
                      <a:pt x="12" y="48"/>
                    </a:lnTo>
                    <a:lnTo>
                      <a:pt x="0" y="56"/>
                    </a:lnTo>
                    <a:lnTo>
                      <a:pt x="15" y="58"/>
                    </a:lnTo>
                    <a:lnTo>
                      <a:pt x="29" y="62"/>
                    </a:lnTo>
                    <a:lnTo>
                      <a:pt x="45" y="65"/>
                    </a:lnTo>
                    <a:lnTo>
                      <a:pt x="60" y="69"/>
                    </a:lnTo>
                    <a:lnTo>
                      <a:pt x="74" y="75"/>
                    </a:lnTo>
                    <a:lnTo>
                      <a:pt x="88" y="80"/>
                    </a:lnTo>
                    <a:lnTo>
                      <a:pt x="102" y="87"/>
                    </a:lnTo>
                    <a:lnTo>
                      <a:pt x="116" y="93"/>
                    </a:lnTo>
                    <a:lnTo>
                      <a:pt x="128" y="82"/>
                    </a:lnTo>
                    <a:lnTo>
                      <a:pt x="140" y="74"/>
                    </a:lnTo>
                    <a:lnTo>
                      <a:pt x="152" y="64"/>
                    </a:lnTo>
                    <a:lnTo>
                      <a:pt x="164" y="55"/>
                    </a:lnTo>
                    <a:lnTo>
                      <a:pt x="177" y="48"/>
                    </a:lnTo>
                    <a:lnTo>
                      <a:pt x="190" y="40"/>
                    </a:lnTo>
                    <a:lnTo>
                      <a:pt x="204" y="34"/>
                    </a:lnTo>
                    <a:lnTo>
                      <a:pt x="218" y="27"/>
                    </a:lnTo>
                    <a:lnTo>
                      <a:pt x="204" y="22"/>
                    </a:lnTo>
                    <a:lnTo>
                      <a:pt x="190" y="17"/>
                    </a:lnTo>
                    <a:lnTo>
                      <a:pt x="176" y="13"/>
                    </a:lnTo>
                    <a:lnTo>
                      <a:pt x="162" y="9"/>
                    </a:lnTo>
                    <a:lnTo>
                      <a:pt x="148" y="7"/>
                    </a:lnTo>
                    <a:lnTo>
                      <a:pt x="133" y="3"/>
                    </a:lnTo>
                    <a:lnTo>
                      <a:pt x="118" y="1"/>
                    </a:lnTo>
                    <a:lnTo>
                      <a:pt x="104" y="0"/>
                    </a:lnTo>
                    <a:close/>
                  </a:path>
                </a:pathLst>
              </a:custGeom>
              <a:solidFill>
                <a:srgbClr val="0E5497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48" name="Freeform 76"/>
              <p:cNvSpPr>
                <a:spLocks/>
              </p:cNvSpPr>
              <p:nvPr userDrawn="1"/>
            </p:nvSpPr>
            <p:spPr bwMode="auto">
              <a:xfrm>
                <a:off x="4775" y="3694"/>
                <a:ext cx="30" cy="15"/>
              </a:xfrm>
              <a:custGeom>
                <a:avLst/>
                <a:gdLst/>
                <a:ahLst/>
                <a:cxnLst>
                  <a:cxn ang="0">
                    <a:pos x="44" y="0"/>
                  </a:cxn>
                  <a:cxn ang="0">
                    <a:pos x="33" y="0"/>
                  </a:cxn>
                  <a:cxn ang="0">
                    <a:pos x="22" y="1"/>
                  </a:cxn>
                  <a:cxn ang="0">
                    <a:pos x="11" y="1"/>
                  </a:cxn>
                  <a:cxn ang="0">
                    <a:pos x="0" y="2"/>
                  </a:cxn>
                  <a:cxn ang="0">
                    <a:pos x="11" y="13"/>
                  </a:cxn>
                  <a:cxn ang="0">
                    <a:pos x="23" y="24"/>
                  </a:cxn>
                  <a:cxn ang="0">
                    <a:pos x="34" y="34"/>
                  </a:cxn>
                  <a:cxn ang="0">
                    <a:pos x="44" y="45"/>
                  </a:cxn>
                  <a:cxn ang="0">
                    <a:pos x="44" y="45"/>
                  </a:cxn>
                  <a:cxn ang="0">
                    <a:pos x="44" y="45"/>
                  </a:cxn>
                  <a:cxn ang="0">
                    <a:pos x="44" y="45"/>
                  </a:cxn>
                  <a:cxn ang="0">
                    <a:pos x="44" y="45"/>
                  </a:cxn>
                  <a:cxn ang="0">
                    <a:pos x="55" y="34"/>
                  </a:cxn>
                  <a:cxn ang="0">
                    <a:pos x="66" y="22"/>
                  </a:cxn>
                  <a:cxn ang="0">
                    <a:pos x="77" y="13"/>
                  </a:cxn>
                  <a:cxn ang="0">
                    <a:pos x="89" y="2"/>
                  </a:cxn>
                  <a:cxn ang="0">
                    <a:pos x="78" y="1"/>
                  </a:cxn>
                  <a:cxn ang="0">
                    <a:pos x="66" y="1"/>
                  </a:cxn>
                  <a:cxn ang="0">
                    <a:pos x="55" y="0"/>
                  </a:cxn>
                  <a:cxn ang="0">
                    <a:pos x="44" y="0"/>
                  </a:cxn>
                </a:cxnLst>
                <a:rect l="0" t="0" r="r" b="b"/>
                <a:pathLst>
                  <a:path w="89" h="45">
                    <a:moveTo>
                      <a:pt x="44" y="0"/>
                    </a:moveTo>
                    <a:lnTo>
                      <a:pt x="33" y="0"/>
                    </a:lnTo>
                    <a:lnTo>
                      <a:pt x="22" y="1"/>
                    </a:lnTo>
                    <a:lnTo>
                      <a:pt x="11" y="1"/>
                    </a:lnTo>
                    <a:lnTo>
                      <a:pt x="0" y="2"/>
                    </a:lnTo>
                    <a:lnTo>
                      <a:pt x="11" y="13"/>
                    </a:lnTo>
                    <a:lnTo>
                      <a:pt x="23" y="24"/>
                    </a:lnTo>
                    <a:lnTo>
                      <a:pt x="34" y="34"/>
                    </a:lnTo>
                    <a:lnTo>
                      <a:pt x="44" y="45"/>
                    </a:lnTo>
                    <a:lnTo>
                      <a:pt x="44" y="45"/>
                    </a:lnTo>
                    <a:lnTo>
                      <a:pt x="44" y="45"/>
                    </a:lnTo>
                    <a:lnTo>
                      <a:pt x="44" y="45"/>
                    </a:lnTo>
                    <a:lnTo>
                      <a:pt x="44" y="45"/>
                    </a:lnTo>
                    <a:lnTo>
                      <a:pt x="55" y="34"/>
                    </a:lnTo>
                    <a:lnTo>
                      <a:pt x="66" y="22"/>
                    </a:lnTo>
                    <a:lnTo>
                      <a:pt x="77" y="13"/>
                    </a:lnTo>
                    <a:lnTo>
                      <a:pt x="89" y="2"/>
                    </a:lnTo>
                    <a:lnTo>
                      <a:pt x="78" y="1"/>
                    </a:lnTo>
                    <a:lnTo>
                      <a:pt x="66" y="1"/>
                    </a:lnTo>
                    <a:lnTo>
                      <a:pt x="55" y="0"/>
                    </a:lnTo>
                    <a:lnTo>
                      <a:pt x="44" y="0"/>
                    </a:lnTo>
                    <a:close/>
                  </a:path>
                </a:pathLst>
              </a:custGeom>
              <a:solidFill>
                <a:srgbClr val="0E5497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49" name="Freeform 77"/>
              <p:cNvSpPr>
                <a:spLocks/>
              </p:cNvSpPr>
              <p:nvPr userDrawn="1"/>
            </p:nvSpPr>
            <p:spPr bwMode="auto">
              <a:xfrm>
                <a:off x="4790" y="3700"/>
                <a:ext cx="73" cy="31"/>
              </a:xfrm>
              <a:custGeom>
                <a:avLst/>
                <a:gdLst/>
                <a:ahLst/>
                <a:cxnLst>
                  <a:cxn ang="0">
                    <a:pos x="115" y="0"/>
                  </a:cxn>
                  <a:cxn ang="0">
                    <a:pos x="100" y="1"/>
                  </a:cxn>
                  <a:cxn ang="0">
                    <a:pos x="85" y="3"/>
                  </a:cxn>
                  <a:cxn ang="0">
                    <a:pos x="71" y="7"/>
                  </a:cxn>
                  <a:cxn ang="0">
                    <a:pos x="56" y="9"/>
                  </a:cxn>
                  <a:cxn ang="0">
                    <a:pos x="42" y="13"/>
                  </a:cxn>
                  <a:cxn ang="0">
                    <a:pos x="27" y="17"/>
                  </a:cxn>
                  <a:cxn ang="0">
                    <a:pos x="13" y="22"/>
                  </a:cxn>
                  <a:cxn ang="0">
                    <a:pos x="0" y="27"/>
                  </a:cxn>
                  <a:cxn ang="0">
                    <a:pos x="0" y="27"/>
                  </a:cxn>
                  <a:cxn ang="0">
                    <a:pos x="0" y="27"/>
                  </a:cxn>
                  <a:cxn ang="0">
                    <a:pos x="0" y="27"/>
                  </a:cxn>
                  <a:cxn ang="0">
                    <a:pos x="15" y="34"/>
                  </a:cxn>
                  <a:cxn ang="0">
                    <a:pos x="27" y="40"/>
                  </a:cxn>
                  <a:cxn ang="0">
                    <a:pos x="42" y="48"/>
                  </a:cxn>
                  <a:cxn ang="0">
                    <a:pos x="54" y="55"/>
                  </a:cxn>
                  <a:cxn ang="0">
                    <a:pos x="66" y="64"/>
                  </a:cxn>
                  <a:cxn ang="0">
                    <a:pos x="79" y="74"/>
                  </a:cxn>
                  <a:cxn ang="0">
                    <a:pos x="91" y="82"/>
                  </a:cxn>
                  <a:cxn ang="0">
                    <a:pos x="102" y="93"/>
                  </a:cxn>
                  <a:cxn ang="0">
                    <a:pos x="116" y="87"/>
                  </a:cxn>
                  <a:cxn ang="0">
                    <a:pos x="130" y="80"/>
                  </a:cxn>
                  <a:cxn ang="0">
                    <a:pos x="144" y="75"/>
                  </a:cxn>
                  <a:cxn ang="0">
                    <a:pos x="159" y="69"/>
                  </a:cxn>
                  <a:cxn ang="0">
                    <a:pos x="173" y="65"/>
                  </a:cxn>
                  <a:cxn ang="0">
                    <a:pos x="188" y="62"/>
                  </a:cxn>
                  <a:cxn ang="0">
                    <a:pos x="204" y="58"/>
                  </a:cxn>
                  <a:cxn ang="0">
                    <a:pos x="219" y="56"/>
                  </a:cxn>
                  <a:cxn ang="0">
                    <a:pos x="207" y="48"/>
                  </a:cxn>
                  <a:cxn ang="0">
                    <a:pos x="195" y="39"/>
                  </a:cxn>
                  <a:cxn ang="0">
                    <a:pos x="182" y="31"/>
                  </a:cxn>
                  <a:cxn ang="0">
                    <a:pos x="169" y="24"/>
                  </a:cxn>
                  <a:cxn ang="0">
                    <a:pos x="156" y="17"/>
                  </a:cxn>
                  <a:cxn ang="0">
                    <a:pos x="142" y="11"/>
                  </a:cxn>
                  <a:cxn ang="0">
                    <a:pos x="129" y="6"/>
                  </a:cxn>
                  <a:cxn ang="0">
                    <a:pos x="115" y="0"/>
                  </a:cxn>
                </a:cxnLst>
                <a:rect l="0" t="0" r="r" b="b"/>
                <a:pathLst>
                  <a:path w="219" h="93">
                    <a:moveTo>
                      <a:pt x="115" y="0"/>
                    </a:moveTo>
                    <a:lnTo>
                      <a:pt x="100" y="1"/>
                    </a:lnTo>
                    <a:lnTo>
                      <a:pt x="85" y="3"/>
                    </a:lnTo>
                    <a:lnTo>
                      <a:pt x="71" y="7"/>
                    </a:lnTo>
                    <a:lnTo>
                      <a:pt x="56" y="9"/>
                    </a:lnTo>
                    <a:lnTo>
                      <a:pt x="42" y="13"/>
                    </a:lnTo>
                    <a:lnTo>
                      <a:pt x="27" y="17"/>
                    </a:lnTo>
                    <a:lnTo>
                      <a:pt x="13" y="22"/>
                    </a:lnTo>
                    <a:lnTo>
                      <a:pt x="0" y="27"/>
                    </a:lnTo>
                    <a:lnTo>
                      <a:pt x="0" y="27"/>
                    </a:lnTo>
                    <a:lnTo>
                      <a:pt x="0" y="27"/>
                    </a:lnTo>
                    <a:lnTo>
                      <a:pt x="0" y="27"/>
                    </a:lnTo>
                    <a:lnTo>
                      <a:pt x="15" y="34"/>
                    </a:lnTo>
                    <a:lnTo>
                      <a:pt x="27" y="40"/>
                    </a:lnTo>
                    <a:lnTo>
                      <a:pt x="42" y="48"/>
                    </a:lnTo>
                    <a:lnTo>
                      <a:pt x="54" y="55"/>
                    </a:lnTo>
                    <a:lnTo>
                      <a:pt x="66" y="64"/>
                    </a:lnTo>
                    <a:lnTo>
                      <a:pt x="79" y="74"/>
                    </a:lnTo>
                    <a:lnTo>
                      <a:pt x="91" y="82"/>
                    </a:lnTo>
                    <a:lnTo>
                      <a:pt x="102" y="93"/>
                    </a:lnTo>
                    <a:lnTo>
                      <a:pt x="116" y="87"/>
                    </a:lnTo>
                    <a:lnTo>
                      <a:pt x="130" y="80"/>
                    </a:lnTo>
                    <a:lnTo>
                      <a:pt x="144" y="75"/>
                    </a:lnTo>
                    <a:lnTo>
                      <a:pt x="159" y="69"/>
                    </a:lnTo>
                    <a:lnTo>
                      <a:pt x="173" y="65"/>
                    </a:lnTo>
                    <a:lnTo>
                      <a:pt x="188" y="62"/>
                    </a:lnTo>
                    <a:lnTo>
                      <a:pt x="204" y="58"/>
                    </a:lnTo>
                    <a:lnTo>
                      <a:pt x="219" y="56"/>
                    </a:lnTo>
                    <a:lnTo>
                      <a:pt x="207" y="48"/>
                    </a:lnTo>
                    <a:lnTo>
                      <a:pt x="195" y="39"/>
                    </a:lnTo>
                    <a:lnTo>
                      <a:pt x="182" y="31"/>
                    </a:lnTo>
                    <a:lnTo>
                      <a:pt x="169" y="24"/>
                    </a:lnTo>
                    <a:lnTo>
                      <a:pt x="156" y="17"/>
                    </a:lnTo>
                    <a:lnTo>
                      <a:pt x="142" y="11"/>
                    </a:lnTo>
                    <a:lnTo>
                      <a:pt x="129" y="6"/>
                    </a:lnTo>
                    <a:lnTo>
                      <a:pt x="115" y="0"/>
                    </a:lnTo>
                    <a:close/>
                  </a:path>
                </a:pathLst>
              </a:custGeom>
              <a:solidFill>
                <a:srgbClr val="0E5497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50" name="Freeform 78"/>
              <p:cNvSpPr>
                <a:spLocks noEditPoints="1"/>
              </p:cNvSpPr>
              <p:nvPr userDrawn="1"/>
            </p:nvSpPr>
            <p:spPr bwMode="auto">
              <a:xfrm>
                <a:off x="4831" y="3640"/>
                <a:ext cx="94" cy="68"/>
              </a:xfrm>
              <a:custGeom>
                <a:avLst/>
                <a:gdLst/>
                <a:ahLst/>
                <a:cxnLst>
                  <a:cxn ang="0">
                    <a:pos x="122" y="70"/>
                  </a:cxn>
                  <a:cxn ang="0">
                    <a:pos x="85" y="79"/>
                  </a:cxn>
                  <a:cxn ang="0">
                    <a:pos x="50" y="90"/>
                  </a:cxn>
                  <a:cxn ang="0">
                    <a:pos x="16" y="104"/>
                  </a:cxn>
                  <a:cxn ang="0">
                    <a:pos x="17" y="128"/>
                  </a:cxn>
                  <a:cxn ang="0">
                    <a:pos x="48" y="164"/>
                  </a:cxn>
                  <a:cxn ang="0">
                    <a:pos x="73" y="184"/>
                  </a:cxn>
                  <a:cxn ang="0">
                    <a:pos x="96" y="189"/>
                  </a:cxn>
                  <a:cxn ang="0">
                    <a:pos x="117" y="195"/>
                  </a:cxn>
                  <a:cxn ang="0">
                    <a:pos x="138" y="202"/>
                  </a:cxn>
                  <a:cxn ang="0">
                    <a:pos x="170" y="196"/>
                  </a:cxn>
                  <a:cxn ang="0">
                    <a:pos x="216" y="181"/>
                  </a:cxn>
                  <a:cxn ang="0">
                    <a:pos x="229" y="161"/>
                  </a:cxn>
                  <a:cxn ang="0">
                    <a:pos x="206" y="132"/>
                  </a:cxn>
                  <a:cxn ang="0">
                    <a:pos x="181" y="105"/>
                  </a:cxn>
                  <a:cxn ang="0">
                    <a:pos x="154" y="79"/>
                  </a:cxn>
                  <a:cxn ang="0">
                    <a:pos x="205" y="31"/>
                  </a:cxn>
                  <a:cxn ang="0">
                    <a:pos x="171" y="48"/>
                  </a:cxn>
                  <a:cxn ang="0">
                    <a:pos x="139" y="68"/>
                  </a:cxn>
                  <a:cxn ang="0">
                    <a:pos x="154" y="66"/>
                  </a:cxn>
                  <a:cxn ang="0">
                    <a:pos x="183" y="64"/>
                  </a:cxn>
                  <a:cxn ang="0">
                    <a:pos x="219" y="65"/>
                  </a:cxn>
                  <a:cxn ang="0">
                    <a:pos x="261" y="68"/>
                  </a:cxn>
                  <a:cxn ang="0">
                    <a:pos x="263" y="60"/>
                  </a:cxn>
                  <a:cxn ang="0">
                    <a:pos x="225" y="40"/>
                  </a:cxn>
                  <a:cxn ang="0">
                    <a:pos x="42" y="0"/>
                  </a:cxn>
                  <a:cxn ang="0">
                    <a:pos x="15" y="0"/>
                  </a:cxn>
                  <a:cxn ang="0">
                    <a:pos x="48" y="13"/>
                  </a:cxn>
                  <a:cxn ang="0">
                    <a:pos x="80" y="29"/>
                  </a:cxn>
                  <a:cxn ang="0">
                    <a:pos x="111" y="47"/>
                  </a:cxn>
                  <a:cxn ang="0">
                    <a:pos x="139" y="68"/>
                  </a:cxn>
                  <a:cxn ang="0">
                    <a:pos x="122" y="34"/>
                  </a:cxn>
                  <a:cxn ang="0">
                    <a:pos x="101" y="3"/>
                  </a:cxn>
                  <a:cxn ang="0">
                    <a:pos x="72" y="1"/>
                  </a:cxn>
                  <a:cxn ang="0">
                    <a:pos x="42" y="0"/>
                  </a:cxn>
                </a:cxnLst>
                <a:rect l="0" t="0" r="r" b="b"/>
                <a:pathLst>
                  <a:path w="281" h="206">
                    <a:moveTo>
                      <a:pt x="139" y="68"/>
                    </a:moveTo>
                    <a:lnTo>
                      <a:pt x="122" y="70"/>
                    </a:lnTo>
                    <a:lnTo>
                      <a:pt x="103" y="74"/>
                    </a:lnTo>
                    <a:lnTo>
                      <a:pt x="85" y="79"/>
                    </a:lnTo>
                    <a:lnTo>
                      <a:pt x="68" y="84"/>
                    </a:lnTo>
                    <a:lnTo>
                      <a:pt x="50" y="90"/>
                    </a:lnTo>
                    <a:lnTo>
                      <a:pt x="33" y="96"/>
                    </a:lnTo>
                    <a:lnTo>
                      <a:pt x="16" y="104"/>
                    </a:lnTo>
                    <a:lnTo>
                      <a:pt x="0" y="112"/>
                    </a:lnTo>
                    <a:lnTo>
                      <a:pt x="17" y="128"/>
                    </a:lnTo>
                    <a:lnTo>
                      <a:pt x="33" y="146"/>
                    </a:lnTo>
                    <a:lnTo>
                      <a:pt x="48" y="164"/>
                    </a:lnTo>
                    <a:lnTo>
                      <a:pt x="62" y="183"/>
                    </a:lnTo>
                    <a:lnTo>
                      <a:pt x="73" y="184"/>
                    </a:lnTo>
                    <a:lnTo>
                      <a:pt x="84" y="187"/>
                    </a:lnTo>
                    <a:lnTo>
                      <a:pt x="96" y="189"/>
                    </a:lnTo>
                    <a:lnTo>
                      <a:pt x="107" y="192"/>
                    </a:lnTo>
                    <a:lnTo>
                      <a:pt x="117" y="195"/>
                    </a:lnTo>
                    <a:lnTo>
                      <a:pt x="127" y="199"/>
                    </a:lnTo>
                    <a:lnTo>
                      <a:pt x="138" y="202"/>
                    </a:lnTo>
                    <a:lnTo>
                      <a:pt x="149" y="206"/>
                    </a:lnTo>
                    <a:lnTo>
                      <a:pt x="170" y="196"/>
                    </a:lnTo>
                    <a:lnTo>
                      <a:pt x="193" y="189"/>
                    </a:lnTo>
                    <a:lnTo>
                      <a:pt x="216" y="181"/>
                    </a:lnTo>
                    <a:lnTo>
                      <a:pt x="238" y="176"/>
                    </a:lnTo>
                    <a:lnTo>
                      <a:pt x="229" y="161"/>
                    </a:lnTo>
                    <a:lnTo>
                      <a:pt x="217" y="146"/>
                    </a:lnTo>
                    <a:lnTo>
                      <a:pt x="206" y="132"/>
                    </a:lnTo>
                    <a:lnTo>
                      <a:pt x="194" y="118"/>
                    </a:lnTo>
                    <a:lnTo>
                      <a:pt x="181" y="105"/>
                    </a:lnTo>
                    <a:lnTo>
                      <a:pt x="168" y="92"/>
                    </a:lnTo>
                    <a:lnTo>
                      <a:pt x="154" y="79"/>
                    </a:lnTo>
                    <a:lnTo>
                      <a:pt x="139" y="68"/>
                    </a:lnTo>
                    <a:close/>
                    <a:moveTo>
                      <a:pt x="205" y="31"/>
                    </a:moveTo>
                    <a:lnTo>
                      <a:pt x="188" y="40"/>
                    </a:lnTo>
                    <a:lnTo>
                      <a:pt x="171" y="48"/>
                    </a:lnTo>
                    <a:lnTo>
                      <a:pt x="155" y="57"/>
                    </a:lnTo>
                    <a:lnTo>
                      <a:pt x="139" y="68"/>
                    </a:lnTo>
                    <a:lnTo>
                      <a:pt x="140" y="68"/>
                    </a:lnTo>
                    <a:lnTo>
                      <a:pt x="154" y="66"/>
                    </a:lnTo>
                    <a:lnTo>
                      <a:pt x="168" y="65"/>
                    </a:lnTo>
                    <a:lnTo>
                      <a:pt x="183" y="64"/>
                    </a:lnTo>
                    <a:lnTo>
                      <a:pt x="198" y="64"/>
                    </a:lnTo>
                    <a:lnTo>
                      <a:pt x="219" y="65"/>
                    </a:lnTo>
                    <a:lnTo>
                      <a:pt x="239" y="66"/>
                    </a:lnTo>
                    <a:lnTo>
                      <a:pt x="261" y="68"/>
                    </a:lnTo>
                    <a:lnTo>
                      <a:pt x="281" y="72"/>
                    </a:lnTo>
                    <a:lnTo>
                      <a:pt x="263" y="60"/>
                    </a:lnTo>
                    <a:lnTo>
                      <a:pt x="245" y="50"/>
                    </a:lnTo>
                    <a:lnTo>
                      <a:pt x="225" y="40"/>
                    </a:lnTo>
                    <a:lnTo>
                      <a:pt x="205" y="31"/>
                    </a:lnTo>
                    <a:close/>
                    <a:moveTo>
                      <a:pt x="42" y="0"/>
                    </a:moveTo>
                    <a:lnTo>
                      <a:pt x="29" y="0"/>
                    </a:lnTo>
                    <a:lnTo>
                      <a:pt x="15" y="0"/>
                    </a:lnTo>
                    <a:lnTo>
                      <a:pt x="31" y="6"/>
                    </a:lnTo>
                    <a:lnTo>
                      <a:pt x="48" y="13"/>
                    </a:lnTo>
                    <a:lnTo>
                      <a:pt x="64" y="20"/>
                    </a:lnTo>
                    <a:lnTo>
                      <a:pt x="80" y="29"/>
                    </a:lnTo>
                    <a:lnTo>
                      <a:pt x="96" y="38"/>
                    </a:lnTo>
                    <a:lnTo>
                      <a:pt x="111" y="47"/>
                    </a:lnTo>
                    <a:lnTo>
                      <a:pt x="125" y="57"/>
                    </a:lnTo>
                    <a:lnTo>
                      <a:pt x="139" y="68"/>
                    </a:lnTo>
                    <a:lnTo>
                      <a:pt x="130" y="51"/>
                    </a:lnTo>
                    <a:lnTo>
                      <a:pt x="122" y="34"/>
                    </a:lnTo>
                    <a:lnTo>
                      <a:pt x="112" y="19"/>
                    </a:lnTo>
                    <a:lnTo>
                      <a:pt x="101" y="3"/>
                    </a:lnTo>
                    <a:lnTo>
                      <a:pt x="86" y="2"/>
                    </a:lnTo>
                    <a:lnTo>
                      <a:pt x="72" y="1"/>
                    </a:lnTo>
                    <a:lnTo>
                      <a:pt x="57" y="0"/>
                    </a:lnTo>
                    <a:lnTo>
                      <a:pt x="42" y="0"/>
                    </a:lnTo>
                    <a:close/>
                  </a:path>
                </a:pathLst>
              </a:custGeom>
              <a:solidFill>
                <a:srgbClr val="1164A7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51" name="Freeform 79"/>
              <p:cNvSpPr>
                <a:spLocks/>
              </p:cNvSpPr>
              <p:nvPr userDrawn="1"/>
            </p:nvSpPr>
            <p:spPr bwMode="auto">
              <a:xfrm>
                <a:off x="4790" y="3640"/>
                <a:ext cx="88" cy="37"/>
              </a:xfrm>
              <a:custGeom>
                <a:avLst/>
                <a:gdLst/>
                <a:ahLst/>
                <a:cxnLst>
                  <a:cxn ang="0">
                    <a:pos x="139" y="0"/>
                  </a:cxn>
                  <a:cxn ang="0">
                    <a:pos x="120" y="2"/>
                  </a:cxn>
                  <a:cxn ang="0">
                    <a:pos x="103" y="4"/>
                  </a:cxn>
                  <a:cxn ang="0">
                    <a:pos x="85" y="7"/>
                  </a:cxn>
                  <a:cxn ang="0">
                    <a:pos x="67" y="11"/>
                  </a:cxn>
                  <a:cxn ang="0">
                    <a:pos x="50" y="15"/>
                  </a:cxn>
                  <a:cxn ang="0">
                    <a:pos x="33" y="20"/>
                  </a:cxn>
                  <a:cxn ang="0">
                    <a:pos x="17" y="27"/>
                  </a:cxn>
                  <a:cxn ang="0">
                    <a:pos x="0" y="33"/>
                  </a:cxn>
                  <a:cxn ang="0">
                    <a:pos x="0" y="33"/>
                  </a:cxn>
                  <a:cxn ang="0">
                    <a:pos x="0" y="33"/>
                  </a:cxn>
                  <a:cxn ang="0">
                    <a:pos x="17" y="41"/>
                  </a:cxn>
                  <a:cxn ang="0">
                    <a:pos x="34" y="48"/>
                  </a:cxn>
                  <a:cxn ang="0">
                    <a:pos x="49" y="57"/>
                  </a:cxn>
                  <a:cxn ang="0">
                    <a:pos x="65" y="67"/>
                  </a:cxn>
                  <a:cxn ang="0">
                    <a:pos x="80" y="78"/>
                  </a:cxn>
                  <a:cxn ang="0">
                    <a:pos x="96" y="88"/>
                  </a:cxn>
                  <a:cxn ang="0">
                    <a:pos x="110" y="99"/>
                  </a:cxn>
                  <a:cxn ang="0">
                    <a:pos x="124" y="112"/>
                  </a:cxn>
                  <a:cxn ang="0">
                    <a:pos x="140" y="104"/>
                  </a:cxn>
                  <a:cxn ang="0">
                    <a:pos x="157" y="96"/>
                  </a:cxn>
                  <a:cxn ang="0">
                    <a:pos x="174" y="90"/>
                  </a:cxn>
                  <a:cxn ang="0">
                    <a:pos x="192" y="84"/>
                  </a:cxn>
                  <a:cxn ang="0">
                    <a:pos x="209" y="79"/>
                  </a:cxn>
                  <a:cxn ang="0">
                    <a:pos x="227" y="74"/>
                  </a:cxn>
                  <a:cxn ang="0">
                    <a:pos x="246" y="70"/>
                  </a:cxn>
                  <a:cxn ang="0">
                    <a:pos x="263" y="68"/>
                  </a:cxn>
                  <a:cxn ang="0">
                    <a:pos x="264" y="68"/>
                  </a:cxn>
                  <a:cxn ang="0">
                    <a:pos x="263" y="68"/>
                  </a:cxn>
                  <a:cxn ang="0">
                    <a:pos x="263" y="68"/>
                  </a:cxn>
                  <a:cxn ang="0">
                    <a:pos x="263" y="68"/>
                  </a:cxn>
                  <a:cxn ang="0">
                    <a:pos x="263" y="68"/>
                  </a:cxn>
                  <a:cxn ang="0">
                    <a:pos x="249" y="57"/>
                  </a:cxn>
                  <a:cxn ang="0">
                    <a:pos x="235" y="47"/>
                  </a:cxn>
                  <a:cxn ang="0">
                    <a:pos x="220" y="38"/>
                  </a:cxn>
                  <a:cxn ang="0">
                    <a:pos x="204" y="29"/>
                  </a:cxn>
                  <a:cxn ang="0">
                    <a:pos x="188" y="20"/>
                  </a:cxn>
                  <a:cxn ang="0">
                    <a:pos x="172" y="13"/>
                  </a:cxn>
                  <a:cxn ang="0">
                    <a:pos x="155" y="6"/>
                  </a:cxn>
                  <a:cxn ang="0">
                    <a:pos x="139" y="0"/>
                  </a:cxn>
                </a:cxnLst>
                <a:rect l="0" t="0" r="r" b="b"/>
                <a:pathLst>
                  <a:path w="264" h="112">
                    <a:moveTo>
                      <a:pt x="139" y="0"/>
                    </a:moveTo>
                    <a:lnTo>
                      <a:pt x="120" y="2"/>
                    </a:lnTo>
                    <a:lnTo>
                      <a:pt x="103" y="4"/>
                    </a:lnTo>
                    <a:lnTo>
                      <a:pt x="85" y="7"/>
                    </a:lnTo>
                    <a:lnTo>
                      <a:pt x="67" y="11"/>
                    </a:lnTo>
                    <a:lnTo>
                      <a:pt x="50" y="15"/>
                    </a:lnTo>
                    <a:lnTo>
                      <a:pt x="33" y="20"/>
                    </a:lnTo>
                    <a:lnTo>
                      <a:pt x="17" y="27"/>
                    </a:lnTo>
                    <a:lnTo>
                      <a:pt x="0" y="33"/>
                    </a:lnTo>
                    <a:lnTo>
                      <a:pt x="0" y="33"/>
                    </a:lnTo>
                    <a:lnTo>
                      <a:pt x="0" y="33"/>
                    </a:lnTo>
                    <a:lnTo>
                      <a:pt x="17" y="41"/>
                    </a:lnTo>
                    <a:lnTo>
                      <a:pt x="34" y="48"/>
                    </a:lnTo>
                    <a:lnTo>
                      <a:pt x="49" y="57"/>
                    </a:lnTo>
                    <a:lnTo>
                      <a:pt x="65" y="67"/>
                    </a:lnTo>
                    <a:lnTo>
                      <a:pt x="80" y="78"/>
                    </a:lnTo>
                    <a:lnTo>
                      <a:pt x="96" y="88"/>
                    </a:lnTo>
                    <a:lnTo>
                      <a:pt x="110" y="99"/>
                    </a:lnTo>
                    <a:lnTo>
                      <a:pt x="124" y="112"/>
                    </a:lnTo>
                    <a:lnTo>
                      <a:pt x="140" y="104"/>
                    </a:lnTo>
                    <a:lnTo>
                      <a:pt x="157" y="96"/>
                    </a:lnTo>
                    <a:lnTo>
                      <a:pt x="174" y="90"/>
                    </a:lnTo>
                    <a:lnTo>
                      <a:pt x="192" y="84"/>
                    </a:lnTo>
                    <a:lnTo>
                      <a:pt x="209" y="79"/>
                    </a:lnTo>
                    <a:lnTo>
                      <a:pt x="227" y="74"/>
                    </a:lnTo>
                    <a:lnTo>
                      <a:pt x="246" y="70"/>
                    </a:lnTo>
                    <a:lnTo>
                      <a:pt x="263" y="68"/>
                    </a:lnTo>
                    <a:lnTo>
                      <a:pt x="264" y="68"/>
                    </a:lnTo>
                    <a:lnTo>
                      <a:pt x="263" y="68"/>
                    </a:lnTo>
                    <a:lnTo>
                      <a:pt x="263" y="68"/>
                    </a:lnTo>
                    <a:lnTo>
                      <a:pt x="263" y="68"/>
                    </a:lnTo>
                    <a:lnTo>
                      <a:pt x="263" y="68"/>
                    </a:lnTo>
                    <a:lnTo>
                      <a:pt x="249" y="57"/>
                    </a:lnTo>
                    <a:lnTo>
                      <a:pt x="235" y="47"/>
                    </a:lnTo>
                    <a:lnTo>
                      <a:pt x="220" y="38"/>
                    </a:lnTo>
                    <a:lnTo>
                      <a:pt x="204" y="29"/>
                    </a:lnTo>
                    <a:lnTo>
                      <a:pt x="188" y="20"/>
                    </a:lnTo>
                    <a:lnTo>
                      <a:pt x="172" y="13"/>
                    </a:lnTo>
                    <a:lnTo>
                      <a:pt x="155" y="6"/>
                    </a:lnTo>
                    <a:lnTo>
                      <a:pt x="139" y="0"/>
                    </a:lnTo>
                    <a:close/>
                  </a:path>
                </a:pathLst>
              </a:custGeom>
              <a:solidFill>
                <a:srgbClr val="0E5497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52" name="Freeform 80"/>
              <p:cNvSpPr>
                <a:spLocks/>
              </p:cNvSpPr>
              <p:nvPr userDrawn="1"/>
            </p:nvSpPr>
            <p:spPr bwMode="auto">
              <a:xfrm>
                <a:off x="4852" y="3701"/>
                <a:ext cx="29" cy="17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9" y="13"/>
                  </a:cxn>
                  <a:cxn ang="0">
                    <a:pos x="18" y="26"/>
                  </a:cxn>
                  <a:cxn ang="0">
                    <a:pos x="25" y="39"/>
                  </a:cxn>
                  <a:cxn ang="0">
                    <a:pos x="33" y="53"/>
                  </a:cxn>
                  <a:cxn ang="0">
                    <a:pos x="46" y="45"/>
                  </a:cxn>
                  <a:cxn ang="0">
                    <a:pos x="59" y="37"/>
                  </a:cxn>
                  <a:cxn ang="0">
                    <a:pos x="73" y="30"/>
                  </a:cxn>
                  <a:cxn ang="0">
                    <a:pos x="87" y="23"/>
                  </a:cxn>
                  <a:cxn ang="0">
                    <a:pos x="76" y="19"/>
                  </a:cxn>
                  <a:cxn ang="0">
                    <a:pos x="65" y="16"/>
                  </a:cxn>
                  <a:cxn ang="0">
                    <a:pos x="55" y="12"/>
                  </a:cxn>
                  <a:cxn ang="0">
                    <a:pos x="45" y="9"/>
                  </a:cxn>
                  <a:cxn ang="0">
                    <a:pos x="34" y="6"/>
                  </a:cxn>
                  <a:cxn ang="0">
                    <a:pos x="22" y="4"/>
                  </a:cxn>
                  <a:cxn ang="0">
                    <a:pos x="11" y="1"/>
                  </a:cxn>
                  <a:cxn ang="0">
                    <a:pos x="0" y="0"/>
                  </a:cxn>
                </a:cxnLst>
                <a:rect l="0" t="0" r="r" b="b"/>
                <a:pathLst>
                  <a:path w="87" h="53">
                    <a:moveTo>
                      <a:pt x="0" y="0"/>
                    </a:moveTo>
                    <a:lnTo>
                      <a:pt x="9" y="13"/>
                    </a:lnTo>
                    <a:lnTo>
                      <a:pt x="18" y="26"/>
                    </a:lnTo>
                    <a:lnTo>
                      <a:pt x="25" y="39"/>
                    </a:lnTo>
                    <a:lnTo>
                      <a:pt x="33" y="53"/>
                    </a:lnTo>
                    <a:lnTo>
                      <a:pt x="46" y="45"/>
                    </a:lnTo>
                    <a:lnTo>
                      <a:pt x="59" y="37"/>
                    </a:lnTo>
                    <a:lnTo>
                      <a:pt x="73" y="30"/>
                    </a:lnTo>
                    <a:lnTo>
                      <a:pt x="87" y="23"/>
                    </a:lnTo>
                    <a:lnTo>
                      <a:pt x="76" y="19"/>
                    </a:lnTo>
                    <a:lnTo>
                      <a:pt x="65" y="16"/>
                    </a:lnTo>
                    <a:lnTo>
                      <a:pt x="55" y="12"/>
                    </a:lnTo>
                    <a:lnTo>
                      <a:pt x="45" y="9"/>
                    </a:lnTo>
                    <a:lnTo>
                      <a:pt x="34" y="6"/>
                    </a:lnTo>
                    <a:lnTo>
                      <a:pt x="22" y="4"/>
                    </a:lnTo>
                    <a:lnTo>
                      <a:pt x="11" y="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E5497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53" name="Freeform 81"/>
              <p:cNvSpPr>
                <a:spLocks/>
              </p:cNvSpPr>
              <p:nvPr userDrawn="1"/>
            </p:nvSpPr>
            <p:spPr bwMode="auto">
              <a:xfrm>
                <a:off x="4878" y="3661"/>
                <a:ext cx="82" cy="37"/>
              </a:xfrm>
              <a:custGeom>
                <a:avLst/>
                <a:gdLst/>
                <a:ahLst/>
                <a:cxnLst>
                  <a:cxn ang="0">
                    <a:pos x="59" y="0"/>
                  </a:cxn>
                  <a:cxn ang="0">
                    <a:pos x="44" y="0"/>
                  </a:cxn>
                  <a:cxn ang="0">
                    <a:pos x="29" y="1"/>
                  </a:cxn>
                  <a:cxn ang="0">
                    <a:pos x="15" y="2"/>
                  </a:cxn>
                  <a:cxn ang="0">
                    <a:pos x="1" y="4"/>
                  </a:cxn>
                  <a:cxn ang="0">
                    <a:pos x="0" y="4"/>
                  </a:cxn>
                  <a:cxn ang="0">
                    <a:pos x="15" y="15"/>
                  </a:cxn>
                  <a:cxn ang="0">
                    <a:pos x="29" y="28"/>
                  </a:cxn>
                  <a:cxn ang="0">
                    <a:pos x="42" y="41"/>
                  </a:cxn>
                  <a:cxn ang="0">
                    <a:pos x="55" y="54"/>
                  </a:cxn>
                  <a:cxn ang="0">
                    <a:pos x="67" y="68"/>
                  </a:cxn>
                  <a:cxn ang="0">
                    <a:pos x="78" y="82"/>
                  </a:cxn>
                  <a:cxn ang="0">
                    <a:pos x="90" y="97"/>
                  </a:cxn>
                  <a:cxn ang="0">
                    <a:pos x="99" y="112"/>
                  </a:cxn>
                  <a:cxn ang="0">
                    <a:pos x="122" y="108"/>
                  </a:cxn>
                  <a:cxn ang="0">
                    <a:pos x="146" y="104"/>
                  </a:cxn>
                  <a:cxn ang="0">
                    <a:pos x="168" y="102"/>
                  </a:cxn>
                  <a:cxn ang="0">
                    <a:pos x="191" y="102"/>
                  </a:cxn>
                  <a:cxn ang="0">
                    <a:pos x="205" y="102"/>
                  </a:cxn>
                  <a:cxn ang="0">
                    <a:pos x="219" y="102"/>
                  </a:cxn>
                  <a:cxn ang="0">
                    <a:pos x="232" y="103"/>
                  </a:cxn>
                  <a:cxn ang="0">
                    <a:pos x="246" y="105"/>
                  </a:cxn>
                  <a:cxn ang="0">
                    <a:pos x="246" y="105"/>
                  </a:cxn>
                  <a:cxn ang="0">
                    <a:pos x="246" y="105"/>
                  </a:cxn>
                  <a:cxn ang="0">
                    <a:pos x="234" y="91"/>
                  </a:cxn>
                  <a:cxn ang="0">
                    <a:pos x="223" y="78"/>
                  </a:cxn>
                  <a:cxn ang="0">
                    <a:pos x="212" y="65"/>
                  </a:cxn>
                  <a:cxn ang="0">
                    <a:pos x="199" y="52"/>
                  </a:cxn>
                  <a:cxn ang="0">
                    <a:pos x="186" y="41"/>
                  </a:cxn>
                  <a:cxn ang="0">
                    <a:pos x="172" y="29"/>
                  </a:cxn>
                  <a:cxn ang="0">
                    <a:pos x="158" y="18"/>
                  </a:cxn>
                  <a:cxn ang="0">
                    <a:pos x="142" y="8"/>
                  </a:cxn>
                  <a:cxn ang="0">
                    <a:pos x="122" y="4"/>
                  </a:cxn>
                  <a:cxn ang="0">
                    <a:pos x="100" y="2"/>
                  </a:cxn>
                  <a:cxn ang="0">
                    <a:pos x="80" y="1"/>
                  </a:cxn>
                  <a:cxn ang="0">
                    <a:pos x="59" y="0"/>
                  </a:cxn>
                </a:cxnLst>
                <a:rect l="0" t="0" r="r" b="b"/>
                <a:pathLst>
                  <a:path w="246" h="112">
                    <a:moveTo>
                      <a:pt x="59" y="0"/>
                    </a:moveTo>
                    <a:lnTo>
                      <a:pt x="44" y="0"/>
                    </a:lnTo>
                    <a:lnTo>
                      <a:pt x="29" y="1"/>
                    </a:lnTo>
                    <a:lnTo>
                      <a:pt x="15" y="2"/>
                    </a:lnTo>
                    <a:lnTo>
                      <a:pt x="1" y="4"/>
                    </a:lnTo>
                    <a:lnTo>
                      <a:pt x="0" y="4"/>
                    </a:lnTo>
                    <a:lnTo>
                      <a:pt x="15" y="15"/>
                    </a:lnTo>
                    <a:lnTo>
                      <a:pt x="29" y="28"/>
                    </a:lnTo>
                    <a:lnTo>
                      <a:pt x="42" y="41"/>
                    </a:lnTo>
                    <a:lnTo>
                      <a:pt x="55" y="54"/>
                    </a:lnTo>
                    <a:lnTo>
                      <a:pt x="67" y="68"/>
                    </a:lnTo>
                    <a:lnTo>
                      <a:pt x="78" y="82"/>
                    </a:lnTo>
                    <a:lnTo>
                      <a:pt x="90" y="97"/>
                    </a:lnTo>
                    <a:lnTo>
                      <a:pt x="99" y="112"/>
                    </a:lnTo>
                    <a:lnTo>
                      <a:pt x="122" y="108"/>
                    </a:lnTo>
                    <a:lnTo>
                      <a:pt x="146" y="104"/>
                    </a:lnTo>
                    <a:lnTo>
                      <a:pt x="168" y="102"/>
                    </a:lnTo>
                    <a:lnTo>
                      <a:pt x="191" y="102"/>
                    </a:lnTo>
                    <a:lnTo>
                      <a:pt x="205" y="102"/>
                    </a:lnTo>
                    <a:lnTo>
                      <a:pt x="219" y="102"/>
                    </a:lnTo>
                    <a:lnTo>
                      <a:pt x="232" y="103"/>
                    </a:lnTo>
                    <a:lnTo>
                      <a:pt x="246" y="105"/>
                    </a:lnTo>
                    <a:lnTo>
                      <a:pt x="246" y="105"/>
                    </a:lnTo>
                    <a:lnTo>
                      <a:pt x="246" y="105"/>
                    </a:lnTo>
                    <a:lnTo>
                      <a:pt x="234" y="91"/>
                    </a:lnTo>
                    <a:lnTo>
                      <a:pt x="223" y="78"/>
                    </a:lnTo>
                    <a:lnTo>
                      <a:pt x="212" y="65"/>
                    </a:lnTo>
                    <a:lnTo>
                      <a:pt x="199" y="52"/>
                    </a:lnTo>
                    <a:lnTo>
                      <a:pt x="186" y="41"/>
                    </a:lnTo>
                    <a:lnTo>
                      <a:pt x="172" y="29"/>
                    </a:lnTo>
                    <a:lnTo>
                      <a:pt x="158" y="18"/>
                    </a:lnTo>
                    <a:lnTo>
                      <a:pt x="142" y="8"/>
                    </a:lnTo>
                    <a:lnTo>
                      <a:pt x="122" y="4"/>
                    </a:lnTo>
                    <a:lnTo>
                      <a:pt x="100" y="2"/>
                    </a:lnTo>
                    <a:lnTo>
                      <a:pt x="80" y="1"/>
                    </a:lnTo>
                    <a:lnTo>
                      <a:pt x="59" y="0"/>
                    </a:lnTo>
                    <a:close/>
                  </a:path>
                </a:pathLst>
              </a:custGeom>
              <a:solidFill>
                <a:srgbClr val="0E5497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54" name="Freeform 82"/>
              <p:cNvSpPr>
                <a:spLocks/>
              </p:cNvSpPr>
              <p:nvPr userDrawn="1"/>
            </p:nvSpPr>
            <p:spPr bwMode="auto">
              <a:xfrm>
                <a:off x="4865" y="3641"/>
                <a:ext cx="35" cy="21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1" y="16"/>
                  </a:cxn>
                  <a:cxn ang="0">
                    <a:pos x="21" y="31"/>
                  </a:cxn>
                  <a:cxn ang="0">
                    <a:pos x="29" y="48"/>
                  </a:cxn>
                  <a:cxn ang="0">
                    <a:pos x="38" y="65"/>
                  </a:cxn>
                  <a:cxn ang="0">
                    <a:pos x="38" y="65"/>
                  </a:cxn>
                  <a:cxn ang="0">
                    <a:pos x="38" y="65"/>
                  </a:cxn>
                  <a:cxn ang="0">
                    <a:pos x="38" y="65"/>
                  </a:cxn>
                  <a:cxn ang="0">
                    <a:pos x="54" y="54"/>
                  </a:cxn>
                  <a:cxn ang="0">
                    <a:pos x="70" y="45"/>
                  </a:cxn>
                  <a:cxn ang="0">
                    <a:pos x="87" y="37"/>
                  </a:cxn>
                  <a:cxn ang="0">
                    <a:pos x="104" y="28"/>
                  </a:cxn>
                  <a:cxn ang="0">
                    <a:pos x="91" y="24"/>
                  </a:cxn>
                  <a:cxn ang="0">
                    <a:pos x="79" y="18"/>
                  </a:cxn>
                  <a:cxn ang="0">
                    <a:pos x="66" y="15"/>
                  </a:cxn>
                  <a:cxn ang="0">
                    <a:pos x="53" y="11"/>
                  </a:cxn>
                  <a:cxn ang="0">
                    <a:pos x="40" y="8"/>
                  </a:cxn>
                  <a:cxn ang="0">
                    <a:pos x="26" y="6"/>
                  </a:cxn>
                  <a:cxn ang="0">
                    <a:pos x="13" y="2"/>
                  </a:cxn>
                  <a:cxn ang="0">
                    <a:pos x="0" y="0"/>
                  </a:cxn>
                </a:cxnLst>
                <a:rect l="0" t="0" r="r" b="b"/>
                <a:pathLst>
                  <a:path w="104" h="65">
                    <a:moveTo>
                      <a:pt x="0" y="0"/>
                    </a:moveTo>
                    <a:lnTo>
                      <a:pt x="11" y="16"/>
                    </a:lnTo>
                    <a:lnTo>
                      <a:pt x="21" y="31"/>
                    </a:lnTo>
                    <a:lnTo>
                      <a:pt x="29" y="48"/>
                    </a:lnTo>
                    <a:lnTo>
                      <a:pt x="38" y="65"/>
                    </a:lnTo>
                    <a:lnTo>
                      <a:pt x="38" y="65"/>
                    </a:lnTo>
                    <a:lnTo>
                      <a:pt x="38" y="65"/>
                    </a:lnTo>
                    <a:lnTo>
                      <a:pt x="38" y="65"/>
                    </a:lnTo>
                    <a:lnTo>
                      <a:pt x="54" y="54"/>
                    </a:lnTo>
                    <a:lnTo>
                      <a:pt x="70" y="45"/>
                    </a:lnTo>
                    <a:lnTo>
                      <a:pt x="87" y="37"/>
                    </a:lnTo>
                    <a:lnTo>
                      <a:pt x="104" y="28"/>
                    </a:lnTo>
                    <a:lnTo>
                      <a:pt x="91" y="24"/>
                    </a:lnTo>
                    <a:lnTo>
                      <a:pt x="79" y="18"/>
                    </a:lnTo>
                    <a:lnTo>
                      <a:pt x="66" y="15"/>
                    </a:lnTo>
                    <a:lnTo>
                      <a:pt x="53" y="11"/>
                    </a:lnTo>
                    <a:lnTo>
                      <a:pt x="40" y="8"/>
                    </a:lnTo>
                    <a:lnTo>
                      <a:pt x="26" y="6"/>
                    </a:lnTo>
                    <a:lnTo>
                      <a:pt x="13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E5497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55" name="Rectangle 83"/>
              <p:cNvSpPr>
                <a:spLocks noChangeArrowheads="1"/>
              </p:cNvSpPr>
              <p:nvPr userDrawn="1"/>
            </p:nvSpPr>
            <p:spPr bwMode="auto">
              <a:xfrm>
                <a:off x="4960" y="3696"/>
                <a:ext cx="1" cy="1"/>
              </a:xfrm>
              <a:prstGeom prst="rect">
                <a:avLst/>
              </a:prstGeom>
              <a:solidFill>
                <a:srgbClr val="0E5497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56" name="Freeform 84"/>
              <p:cNvSpPr>
                <a:spLocks/>
              </p:cNvSpPr>
              <p:nvPr userDrawn="1"/>
            </p:nvSpPr>
            <p:spPr bwMode="auto">
              <a:xfrm>
                <a:off x="4982" y="3710"/>
                <a:ext cx="88" cy="88"/>
              </a:xfrm>
              <a:custGeom>
                <a:avLst/>
                <a:gdLst/>
                <a:ahLst/>
                <a:cxnLst>
                  <a:cxn ang="0">
                    <a:pos x="80" y="13"/>
                  </a:cxn>
                  <a:cxn ang="0">
                    <a:pos x="102" y="43"/>
                  </a:cxn>
                  <a:cxn ang="0">
                    <a:pos x="120" y="73"/>
                  </a:cxn>
                  <a:cxn ang="0">
                    <a:pos x="136" y="105"/>
                  </a:cxn>
                  <a:cxn ang="0">
                    <a:pos x="126" y="114"/>
                  </a:cxn>
                  <a:cxn ang="0">
                    <a:pos x="91" y="103"/>
                  </a:cxn>
                  <a:cxn ang="0">
                    <a:pos x="55" y="95"/>
                  </a:cxn>
                  <a:cxn ang="0">
                    <a:pos x="18" y="90"/>
                  </a:cxn>
                  <a:cxn ang="0">
                    <a:pos x="7" y="112"/>
                  </a:cxn>
                  <a:cxn ang="0">
                    <a:pos x="16" y="159"/>
                  </a:cxn>
                  <a:cxn ang="0">
                    <a:pos x="28" y="189"/>
                  </a:cxn>
                  <a:cxn ang="0">
                    <a:pos x="44" y="204"/>
                  </a:cxn>
                  <a:cxn ang="0">
                    <a:pos x="61" y="220"/>
                  </a:cxn>
                  <a:cxn ang="0">
                    <a:pos x="75" y="237"/>
                  </a:cxn>
                  <a:cxn ang="0">
                    <a:pos x="106" y="248"/>
                  </a:cxn>
                  <a:cxn ang="0">
                    <a:pos x="152" y="257"/>
                  </a:cxn>
                  <a:cxn ang="0">
                    <a:pos x="174" y="245"/>
                  </a:cxn>
                  <a:cxn ang="0">
                    <a:pos x="169" y="209"/>
                  </a:cxn>
                  <a:cxn ang="0">
                    <a:pos x="161" y="173"/>
                  </a:cxn>
                  <a:cxn ang="0">
                    <a:pos x="150" y="138"/>
                  </a:cxn>
                  <a:cxn ang="0">
                    <a:pos x="160" y="128"/>
                  </a:cxn>
                  <a:cxn ang="0">
                    <a:pos x="191" y="144"/>
                  </a:cxn>
                  <a:cxn ang="0">
                    <a:pos x="222" y="162"/>
                  </a:cxn>
                  <a:cxn ang="0">
                    <a:pos x="251" y="184"/>
                  </a:cxn>
                  <a:cxn ang="0">
                    <a:pos x="254" y="176"/>
                  </a:cxn>
                  <a:cxn ang="0">
                    <a:pos x="231" y="140"/>
                  </a:cxn>
                  <a:cxn ang="0">
                    <a:pos x="207" y="121"/>
                  </a:cxn>
                  <a:cxn ang="0">
                    <a:pos x="185" y="120"/>
                  </a:cxn>
                  <a:cxn ang="0">
                    <a:pos x="159" y="120"/>
                  </a:cxn>
                  <a:cxn ang="0">
                    <a:pos x="145" y="102"/>
                  </a:cxn>
                  <a:cxn ang="0">
                    <a:pos x="144" y="65"/>
                  </a:cxn>
                  <a:cxn ang="0">
                    <a:pos x="124" y="33"/>
                  </a:cxn>
                  <a:cxn ang="0">
                    <a:pos x="88" y="10"/>
                  </a:cxn>
                </a:cxnLst>
                <a:rect l="0" t="0" r="r" b="b"/>
                <a:pathLst>
                  <a:path w="265" h="264">
                    <a:moveTo>
                      <a:pt x="69" y="0"/>
                    </a:moveTo>
                    <a:lnTo>
                      <a:pt x="80" y="13"/>
                    </a:lnTo>
                    <a:lnTo>
                      <a:pt x="92" y="28"/>
                    </a:lnTo>
                    <a:lnTo>
                      <a:pt x="102" y="43"/>
                    </a:lnTo>
                    <a:lnTo>
                      <a:pt x="111" y="58"/>
                    </a:lnTo>
                    <a:lnTo>
                      <a:pt x="120" y="73"/>
                    </a:lnTo>
                    <a:lnTo>
                      <a:pt x="129" y="89"/>
                    </a:lnTo>
                    <a:lnTo>
                      <a:pt x="136" y="105"/>
                    </a:lnTo>
                    <a:lnTo>
                      <a:pt x="144" y="121"/>
                    </a:lnTo>
                    <a:lnTo>
                      <a:pt x="126" y="114"/>
                    </a:lnTo>
                    <a:lnTo>
                      <a:pt x="109" y="108"/>
                    </a:lnTo>
                    <a:lnTo>
                      <a:pt x="91" y="103"/>
                    </a:lnTo>
                    <a:lnTo>
                      <a:pt x="74" y="99"/>
                    </a:lnTo>
                    <a:lnTo>
                      <a:pt x="55" y="95"/>
                    </a:lnTo>
                    <a:lnTo>
                      <a:pt x="37" y="92"/>
                    </a:lnTo>
                    <a:lnTo>
                      <a:pt x="18" y="90"/>
                    </a:lnTo>
                    <a:lnTo>
                      <a:pt x="0" y="89"/>
                    </a:lnTo>
                    <a:lnTo>
                      <a:pt x="7" y="112"/>
                    </a:lnTo>
                    <a:lnTo>
                      <a:pt x="12" y="135"/>
                    </a:lnTo>
                    <a:lnTo>
                      <a:pt x="16" y="159"/>
                    </a:lnTo>
                    <a:lnTo>
                      <a:pt x="20" y="183"/>
                    </a:lnTo>
                    <a:lnTo>
                      <a:pt x="28" y="189"/>
                    </a:lnTo>
                    <a:lnTo>
                      <a:pt x="36" y="197"/>
                    </a:lnTo>
                    <a:lnTo>
                      <a:pt x="44" y="204"/>
                    </a:lnTo>
                    <a:lnTo>
                      <a:pt x="53" y="212"/>
                    </a:lnTo>
                    <a:lnTo>
                      <a:pt x="61" y="220"/>
                    </a:lnTo>
                    <a:lnTo>
                      <a:pt x="68" y="228"/>
                    </a:lnTo>
                    <a:lnTo>
                      <a:pt x="75" y="237"/>
                    </a:lnTo>
                    <a:lnTo>
                      <a:pt x="82" y="245"/>
                    </a:lnTo>
                    <a:lnTo>
                      <a:pt x="106" y="248"/>
                    </a:lnTo>
                    <a:lnTo>
                      <a:pt x="130" y="252"/>
                    </a:lnTo>
                    <a:lnTo>
                      <a:pt x="152" y="257"/>
                    </a:lnTo>
                    <a:lnTo>
                      <a:pt x="175" y="264"/>
                    </a:lnTo>
                    <a:lnTo>
                      <a:pt x="174" y="245"/>
                    </a:lnTo>
                    <a:lnTo>
                      <a:pt x="172" y="227"/>
                    </a:lnTo>
                    <a:lnTo>
                      <a:pt x="169" y="209"/>
                    </a:lnTo>
                    <a:lnTo>
                      <a:pt x="165" y="191"/>
                    </a:lnTo>
                    <a:lnTo>
                      <a:pt x="161" y="173"/>
                    </a:lnTo>
                    <a:lnTo>
                      <a:pt x="156" y="156"/>
                    </a:lnTo>
                    <a:lnTo>
                      <a:pt x="150" y="138"/>
                    </a:lnTo>
                    <a:lnTo>
                      <a:pt x="144" y="121"/>
                    </a:lnTo>
                    <a:lnTo>
                      <a:pt x="160" y="128"/>
                    </a:lnTo>
                    <a:lnTo>
                      <a:pt x="176" y="135"/>
                    </a:lnTo>
                    <a:lnTo>
                      <a:pt x="191" y="144"/>
                    </a:lnTo>
                    <a:lnTo>
                      <a:pt x="206" y="153"/>
                    </a:lnTo>
                    <a:lnTo>
                      <a:pt x="222" y="162"/>
                    </a:lnTo>
                    <a:lnTo>
                      <a:pt x="237" y="173"/>
                    </a:lnTo>
                    <a:lnTo>
                      <a:pt x="251" y="184"/>
                    </a:lnTo>
                    <a:lnTo>
                      <a:pt x="265" y="196"/>
                    </a:lnTo>
                    <a:lnTo>
                      <a:pt x="254" y="176"/>
                    </a:lnTo>
                    <a:lnTo>
                      <a:pt x="243" y="158"/>
                    </a:lnTo>
                    <a:lnTo>
                      <a:pt x="231" y="140"/>
                    </a:lnTo>
                    <a:lnTo>
                      <a:pt x="218" y="122"/>
                    </a:lnTo>
                    <a:lnTo>
                      <a:pt x="207" y="121"/>
                    </a:lnTo>
                    <a:lnTo>
                      <a:pt x="196" y="120"/>
                    </a:lnTo>
                    <a:lnTo>
                      <a:pt x="185" y="120"/>
                    </a:lnTo>
                    <a:lnTo>
                      <a:pt x="173" y="120"/>
                    </a:lnTo>
                    <a:lnTo>
                      <a:pt x="159" y="120"/>
                    </a:lnTo>
                    <a:lnTo>
                      <a:pt x="144" y="121"/>
                    </a:lnTo>
                    <a:lnTo>
                      <a:pt x="145" y="102"/>
                    </a:lnTo>
                    <a:lnTo>
                      <a:pt x="145" y="84"/>
                    </a:lnTo>
                    <a:lnTo>
                      <a:pt x="144" y="65"/>
                    </a:lnTo>
                    <a:lnTo>
                      <a:pt x="143" y="46"/>
                    </a:lnTo>
                    <a:lnTo>
                      <a:pt x="124" y="33"/>
                    </a:lnTo>
                    <a:lnTo>
                      <a:pt x="107" y="21"/>
                    </a:lnTo>
                    <a:lnTo>
                      <a:pt x="88" y="10"/>
                    </a:lnTo>
                    <a:lnTo>
                      <a:pt x="69" y="0"/>
                    </a:lnTo>
                    <a:close/>
                  </a:path>
                </a:pathLst>
              </a:custGeom>
              <a:solidFill>
                <a:srgbClr val="1164A7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57" name="Freeform 85"/>
              <p:cNvSpPr>
                <a:spLocks/>
              </p:cNvSpPr>
              <p:nvPr userDrawn="1"/>
            </p:nvSpPr>
            <p:spPr bwMode="auto">
              <a:xfrm>
                <a:off x="4960" y="3696"/>
                <a:ext cx="70" cy="5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11" y="15"/>
                  </a:cxn>
                  <a:cxn ang="0">
                    <a:pos x="21" y="31"/>
                  </a:cxn>
                  <a:cxn ang="0">
                    <a:pos x="30" y="46"/>
                  </a:cxn>
                  <a:cxn ang="0">
                    <a:pos x="39" y="62"/>
                  </a:cxn>
                  <a:cxn ang="0">
                    <a:pos x="48" y="79"/>
                  </a:cxn>
                  <a:cxn ang="0">
                    <a:pos x="55" y="95"/>
                  </a:cxn>
                  <a:cxn ang="0">
                    <a:pos x="62" y="113"/>
                  </a:cxn>
                  <a:cxn ang="0">
                    <a:pos x="67" y="130"/>
                  </a:cxn>
                  <a:cxn ang="0">
                    <a:pos x="85" y="131"/>
                  </a:cxn>
                  <a:cxn ang="0">
                    <a:pos x="104" y="133"/>
                  </a:cxn>
                  <a:cxn ang="0">
                    <a:pos x="122" y="136"/>
                  </a:cxn>
                  <a:cxn ang="0">
                    <a:pos x="141" y="140"/>
                  </a:cxn>
                  <a:cxn ang="0">
                    <a:pos x="158" y="144"/>
                  </a:cxn>
                  <a:cxn ang="0">
                    <a:pos x="176" y="149"/>
                  </a:cxn>
                  <a:cxn ang="0">
                    <a:pos x="193" y="155"/>
                  </a:cxn>
                  <a:cxn ang="0">
                    <a:pos x="211" y="162"/>
                  </a:cxn>
                  <a:cxn ang="0">
                    <a:pos x="203" y="146"/>
                  </a:cxn>
                  <a:cxn ang="0">
                    <a:pos x="196" y="130"/>
                  </a:cxn>
                  <a:cxn ang="0">
                    <a:pos x="187" y="114"/>
                  </a:cxn>
                  <a:cxn ang="0">
                    <a:pos x="178" y="99"/>
                  </a:cxn>
                  <a:cxn ang="0">
                    <a:pos x="169" y="84"/>
                  </a:cxn>
                  <a:cxn ang="0">
                    <a:pos x="159" y="69"/>
                  </a:cxn>
                  <a:cxn ang="0">
                    <a:pos x="147" y="54"/>
                  </a:cxn>
                  <a:cxn ang="0">
                    <a:pos x="136" y="41"/>
                  </a:cxn>
                  <a:cxn ang="0">
                    <a:pos x="120" y="34"/>
                  </a:cxn>
                  <a:cxn ang="0">
                    <a:pos x="103" y="26"/>
                  </a:cxn>
                  <a:cxn ang="0">
                    <a:pos x="87" y="21"/>
                  </a:cxn>
                  <a:cxn ang="0">
                    <a:pos x="69" y="14"/>
                  </a:cxn>
                  <a:cxn ang="0">
                    <a:pos x="52" y="10"/>
                  </a:cxn>
                  <a:cxn ang="0">
                    <a:pos x="35" y="6"/>
                  </a:cxn>
                  <a:cxn ang="0">
                    <a:pos x="17" y="3"/>
                  </a:cxn>
                  <a:cxn ang="0">
                    <a:pos x="0" y="0"/>
                  </a:cxn>
                </a:cxnLst>
                <a:rect l="0" t="0" r="r" b="b"/>
                <a:pathLst>
                  <a:path w="211" h="162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11" y="15"/>
                    </a:lnTo>
                    <a:lnTo>
                      <a:pt x="21" y="31"/>
                    </a:lnTo>
                    <a:lnTo>
                      <a:pt x="30" y="46"/>
                    </a:lnTo>
                    <a:lnTo>
                      <a:pt x="39" y="62"/>
                    </a:lnTo>
                    <a:lnTo>
                      <a:pt x="48" y="79"/>
                    </a:lnTo>
                    <a:lnTo>
                      <a:pt x="55" y="95"/>
                    </a:lnTo>
                    <a:lnTo>
                      <a:pt x="62" y="113"/>
                    </a:lnTo>
                    <a:lnTo>
                      <a:pt x="67" y="130"/>
                    </a:lnTo>
                    <a:lnTo>
                      <a:pt x="85" y="131"/>
                    </a:lnTo>
                    <a:lnTo>
                      <a:pt x="104" y="133"/>
                    </a:lnTo>
                    <a:lnTo>
                      <a:pt x="122" y="136"/>
                    </a:lnTo>
                    <a:lnTo>
                      <a:pt x="141" y="140"/>
                    </a:lnTo>
                    <a:lnTo>
                      <a:pt x="158" y="144"/>
                    </a:lnTo>
                    <a:lnTo>
                      <a:pt x="176" y="149"/>
                    </a:lnTo>
                    <a:lnTo>
                      <a:pt x="193" y="155"/>
                    </a:lnTo>
                    <a:lnTo>
                      <a:pt x="211" y="162"/>
                    </a:lnTo>
                    <a:lnTo>
                      <a:pt x="203" y="146"/>
                    </a:lnTo>
                    <a:lnTo>
                      <a:pt x="196" y="130"/>
                    </a:lnTo>
                    <a:lnTo>
                      <a:pt x="187" y="114"/>
                    </a:lnTo>
                    <a:lnTo>
                      <a:pt x="178" y="99"/>
                    </a:lnTo>
                    <a:lnTo>
                      <a:pt x="169" y="84"/>
                    </a:lnTo>
                    <a:lnTo>
                      <a:pt x="159" y="69"/>
                    </a:lnTo>
                    <a:lnTo>
                      <a:pt x="147" y="54"/>
                    </a:lnTo>
                    <a:lnTo>
                      <a:pt x="136" y="41"/>
                    </a:lnTo>
                    <a:lnTo>
                      <a:pt x="120" y="34"/>
                    </a:lnTo>
                    <a:lnTo>
                      <a:pt x="103" y="26"/>
                    </a:lnTo>
                    <a:lnTo>
                      <a:pt x="87" y="21"/>
                    </a:lnTo>
                    <a:lnTo>
                      <a:pt x="69" y="14"/>
                    </a:lnTo>
                    <a:lnTo>
                      <a:pt x="52" y="10"/>
                    </a:lnTo>
                    <a:lnTo>
                      <a:pt x="35" y="6"/>
                    </a:lnTo>
                    <a:lnTo>
                      <a:pt x="17" y="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E5497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58" name="Rectangle 86"/>
              <p:cNvSpPr>
                <a:spLocks noChangeArrowheads="1"/>
              </p:cNvSpPr>
              <p:nvPr userDrawn="1"/>
            </p:nvSpPr>
            <p:spPr bwMode="auto">
              <a:xfrm>
                <a:off x="4501" y="3700"/>
                <a:ext cx="1" cy="1"/>
              </a:xfrm>
              <a:prstGeom prst="rect">
                <a:avLst/>
              </a:prstGeom>
              <a:solidFill>
                <a:srgbClr val="0E5497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59" name="Freeform 87"/>
              <p:cNvSpPr>
                <a:spLocks/>
              </p:cNvSpPr>
              <p:nvPr userDrawn="1"/>
            </p:nvSpPr>
            <p:spPr bwMode="auto">
              <a:xfrm>
                <a:off x="4436" y="3700"/>
                <a:ext cx="64" cy="85"/>
              </a:xfrm>
              <a:custGeom>
                <a:avLst/>
                <a:gdLst/>
                <a:ahLst/>
                <a:cxnLst>
                  <a:cxn ang="0">
                    <a:pos x="194" y="0"/>
                  </a:cxn>
                  <a:cxn ang="0">
                    <a:pos x="175" y="8"/>
                  </a:cxn>
                  <a:cxn ang="0">
                    <a:pos x="155" y="18"/>
                  </a:cxn>
                  <a:cxn ang="0">
                    <a:pos x="137" y="27"/>
                  </a:cxn>
                  <a:cxn ang="0">
                    <a:pos x="118" y="39"/>
                  </a:cxn>
                  <a:cxn ang="0">
                    <a:pos x="100" y="50"/>
                  </a:cxn>
                  <a:cxn ang="0">
                    <a:pos x="83" y="63"/>
                  </a:cxn>
                  <a:cxn ang="0">
                    <a:pos x="66" y="76"/>
                  </a:cxn>
                  <a:cxn ang="0">
                    <a:pos x="48" y="90"/>
                  </a:cxn>
                  <a:cxn ang="0">
                    <a:pos x="40" y="109"/>
                  </a:cxn>
                  <a:cxn ang="0">
                    <a:pos x="31" y="130"/>
                  </a:cxn>
                  <a:cxn ang="0">
                    <a:pos x="23" y="150"/>
                  </a:cxn>
                  <a:cxn ang="0">
                    <a:pos x="17" y="171"/>
                  </a:cxn>
                  <a:cxn ang="0">
                    <a:pos x="12" y="191"/>
                  </a:cxn>
                  <a:cxn ang="0">
                    <a:pos x="6" y="212"/>
                  </a:cxn>
                  <a:cxn ang="0">
                    <a:pos x="3" y="232"/>
                  </a:cxn>
                  <a:cxn ang="0">
                    <a:pos x="0" y="254"/>
                  </a:cxn>
                  <a:cxn ang="0">
                    <a:pos x="17" y="241"/>
                  </a:cxn>
                  <a:cxn ang="0">
                    <a:pos x="36" y="229"/>
                  </a:cxn>
                  <a:cxn ang="0">
                    <a:pos x="55" y="217"/>
                  </a:cxn>
                  <a:cxn ang="0">
                    <a:pos x="74" y="207"/>
                  </a:cxn>
                  <a:cxn ang="0">
                    <a:pos x="95" y="197"/>
                  </a:cxn>
                  <a:cxn ang="0">
                    <a:pos x="114" y="188"/>
                  </a:cxn>
                  <a:cxn ang="0">
                    <a:pos x="136" y="180"/>
                  </a:cxn>
                  <a:cxn ang="0">
                    <a:pos x="156" y="173"/>
                  </a:cxn>
                  <a:cxn ang="0">
                    <a:pos x="158" y="150"/>
                  </a:cxn>
                  <a:cxn ang="0">
                    <a:pos x="161" y="128"/>
                  </a:cxn>
                  <a:cxn ang="0">
                    <a:pos x="164" y="106"/>
                  </a:cxn>
                  <a:cxn ang="0">
                    <a:pos x="168" y="85"/>
                  </a:cxn>
                  <a:cxn ang="0">
                    <a:pos x="174" y="63"/>
                  </a:cxn>
                  <a:cxn ang="0">
                    <a:pos x="180" y="41"/>
                  </a:cxn>
                  <a:cxn ang="0">
                    <a:pos x="187" y="21"/>
                  </a:cxn>
                  <a:cxn ang="0">
                    <a:pos x="194" y="0"/>
                  </a:cxn>
                  <a:cxn ang="0">
                    <a:pos x="194" y="0"/>
                  </a:cxn>
                  <a:cxn ang="0">
                    <a:pos x="194" y="0"/>
                  </a:cxn>
                </a:cxnLst>
                <a:rect l="0" t="0" r="r" b="b"/>
                <a:pathLst>
                  <a:path w="194" h="254">
                    <a:moveTo>
                      <a:pt x="194" y="0"/>
                    </a:moveTo>
                    <a:lnTo>
                      <a:pt x="175" y="8"/>
                    </a:lnTo>
                    <a:lnTo>
                      <a:pt x="155" y="18"/>
                    </a:lnTo>
                    <a:lnTo>
                      <a:pt x="137" y="27"/>
                    </a:lnTo>
                    <a:lnTo>
                      <a:pt x="118" y="39"/>
                    </a:lnTo>
                    <a:lnTo>
                      <a:pt x="100" y="50"/>
                    </a:lnTo>
                    <a:lnTo>
                      <a:pt x="83" y="63"/>
                    </a:lnTo>
                    <a:lnTo>
                      <a:pt x="66" y="76"/>
                    </a:lnTo>
                    <a:lnTo>
                      <a:pt x="48" y="90"/>
                    </a:lnTo>
                    <a:lnTo>
                      <a:pt x="40" y="109"/>
                    </a:lnTo>
                    <a:lnTo>
                      <a:pt x="31" y="130"/>
                    </a:lnTo>
                    <a:lnTo>
                      <a:pt x="23" y="150"/>
                    </a:lnTo>
                    <a:lnTo>
                      <a:pt x="17" y="171"/>
                    </a:lnTo>
                    <a:lnTo>
                      <a:pt x="12" y="191"/>
                    </a:lnTo>
                    <a:lnTo>
                      <a:pt x="6" y="212"/>
                    </a:lnTo>
                    <a:lnTo>
                      <a:pt x="3" y="232"/>
                    </a:lnTo>
                    <a:lnTo>
                      <a:pt x="0" y="254"/>
                    </a:lnTo>
                    <a:lnTo>
                      <a:pt x="17" y="241"/>
                    </a:lnTo>
                    <a:lnTo>
                      <a:pt x="36" y="229"/>
                    </a:lnTo>
                    <a:lnTo>
                      <a:pt x="55" y="217"/>
                    </a:lnTo>
                    <a:lnTo>
                      <a:pt x="74" y="207"/>
                    </a:lnTo>
                    <a:lnTo>
                      <a:pt x="95" y="197"/>
                    </a:lnTo>
                    <a:lnTo>
                      <a:pt x="114" y="188"/>
                    </a:lnTo>
                    <a:lnTo>
                      <a:pt x="136" y="180"/>
                    </a:lnTo>
                    <a:lnTo>
                      <a:pt x="156" y="173"/>
                    </a:lnTo>
                    <a:lnTo>
                      <a:pt x="158" y="150"/>
                    </a:lnTo>
                    <a:lnTo>
                      <a:pt x="161" y="128"/>
                    </a:lnTo>
                    <a:lnTo>
                      <a:pt x="164" y="106"/>
                    </a:lnTo>
                    <a:lnTo>
                      <a:pt x="168" y="85"/>
                    </a:lnTo>
                    <a:lnTo>
                      <a:pt x="174" y="63"/>
                    </a:lnTo>
                    <a:lnTo>
                      <a:pt x="180" y="41"/>
                    </a:lnTo>
                    <a:lnTo>
                      <a:pt x="187" y="21"/>
                    </a:lnTo>
                    <a:lnTo>
                      <a:pt x="194" y="0"/>
                    </a:lnTo>
                    <a:lnTo>
                      <a:pt x="194" y="0"/>
                    </a:lnTo>
                    <a:lnTo>
                      <a:pt x="194" y="0"/>
                    </a:lnTo>
                    <a:close/>
                  </a:path>
                </a:pathLst>
              </a:custGeom>
              <a:solidFill>
                <a:srgbClr val="0E5497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60" name="Freeform 88"/>
              <p:cNvSpPr>
                <a:spLocks/>
              </p:cNvSpPr>
              <p:nvPr userDrawn="1"/>
            </p:nvSpPr>
            <p:spPr bwMode="auto">
              <a:xfrm>
                <a:off x="4046" y="3703"/>
                <a:ext cx="147" cy="199"/>
              </a:xfrm>
              <a:custGeom>
                <a:avLst/>
                <a:gdLst/>
                <a:ahLst/>
                <a:cxnLst>
                  <a:cxn ang="0">
                    <a:pos x="142" y="18"/>
                  </a:cxn>
                  <a:cxn ang="0">
                    <a:pos x="119" y="58"/>
                  </a:cxn>
                  <a:cxn ang="0">
                    <a:pos x="96" y="99"/>
                  </a:cxn>
                  <a:cxn ang="0">
                    <a:pos x="77" y="141"/>
                  </a:cxn>
                  <a:cxn ang="0">
                    <a:pos x="85" y="199"/>
                  </a:cxn>
                  <a:cxn ang="0">
                    <a:pos x="123" y="268"/>
                  </a:cxn>
                  <a:cxn ang="0">
                    <a:pos x="109" y="319"/>
                  </a:cxn>
                  <a:cxn ang="0">
                    <a:pos x="42" y="360"/>
                  </a:cxn>
                  <a:cxn ang="0">
                    <a:pos x="7" y="406"/>
                  </a:cxn>
                  <a:cxn ang="0">
                    <a:pos x="2" y="452"/>
                  </a:cxn>
                  <a:cxn ang="0">
                    <a:pos x="0" y="498"/>
                  </a:cxn>
                  <a:cxn ang="0">
                    <a:pos x="1" y="544"/>
                  </a:cxn>
                  <a:cxn ang="0">
                    <a:pos x="15" y="531"/>
                  </a:cxn>
                  <a:cxn ang="0">
                    <a:pos x="45" y="461"/>
                  </a:cxn>
                  <a:cxn ang="0">
                    <a:pos x="82" y="394"/>
                  </a:cxn>
                  <a:cxn ang="0">
                    <a:pos x="123" y="331"/>
                  </a:cxn>
                  <a:cxn ang="0">
                    <a:pos x="151" y="340"/>
                  </a:cxn>
                  <a:cxn ang="0">
                    <a:pos x="169" y="416"/>
                  </a:cxn>
                  <a:cxn ang="0">
                    <a:pos x="192" y="490"/>
                  </a:cxn>
                  <a:cxn ang="0">
                    <a:pos x="222" y="562"/>
                  </a:cxn>
                  <a:cxn ang="0">
                    <a:pos x="256" y="580"/>
                  </a:cxn>
                  <a:cxn ang="0">
                    <a:pos x="292" y="544"/>
                  </a:cxn>
                  <a:cxn ang="0">
                    <a:pos x="330" y="510"/>
                  </a:cxn>
                  <a:cxn ang="0">
                    <a:pos x="369" y="479"/>
                  </a:cxn>
                  <a:cxn ang="0">
                    <a:pos x="394" y="441"/>
                  </a:cxn>
                  <a:cxn ang="0">
                    <a:pos x="403" y="395"/>
                  </a:cxn>
                  <a:cxn ang="0">
                    <a:pos x="416" y="349"/>
                  </a:cxn>
                  <a:cxn ang="0">
                    <a:pos x="431" y="304"/>
                  </a:cxn>
                  <a:cxn ang="0">
                    <a:pos x="429" y="259"/>
                  </a:cxn>
                  <a:cxn ang="0">
                    <a:pos x="411" y="211"/>
                  </a:cxn>
                  <a:cxn ang="0">
                    <a:pos x="394" y="164"/>
                  </a:cxn>
                  <a:cxn ang="0">
                    <a:pos x="380" y="115"/>
                  </a:cxn>
                  <a:cxn ang="0">
                    <a:pos x="342" y="113"/>
                  </a:cxn>
                  <a:cxn ang="0">
                    <a:pos x="280" y="161"/>
                  </a:cxn>
                  <a:cxn ang="0">
                    <a:pos x="223" y="214"/>
                  </a:cxn>
                  <a:cxn ang="0">
                    <a:pos x="170" y="271"/>
                  </a:cxn>
                  <a:cxn ang="0">
                    <a:pos x="141" y="263"/>
                  </a:cxn>
                  <a:cxn ang="0">
                    <a:pos x="137" y="189"/>
                  </a:cxn>
                  <a:cxn ang="0">
                    <a:pos x="139" y="113"/>
                  </a:cxn>
                  <a:cxn ang="0">
                    <a:pos x="148" y="38"/>
                  </a:cxn>
                </a:cxnLst>
                <a:rect l="0" t="0" r="r" b="b"/>
                <a:pathLst>
                  <a:path w="440" h="598">
                    <a:moveTo>
                      <a:pt x="155" y="0"/>
                    </a:moveTo>
                    <a:lnTo>
                      <a:pt x="142" y="18"/>
                    </a:lnTo>
                    <a:lnTo>
                      <a:pt x="130" y="39"/>
                    </a:lnTo>
                    <a:lnTo>
                      <a:pt x="119" y="58"/>
                    </a:lnTo>
                    <a:lnTo>
                      <a:pt x="107" y="79"/>
                    </a:lnTo>
                    <a:lnTo>
                      <a:pt x="96" y="99"/>
                    </a:lnTo>
                    <a:lnTo>
                      <a:pt x="87" y="120"/>
                    </a:lnTo>
                    <a:lnTo>
                      <a:pt x="77" y="141"/>
                    </a:lnTo>
                    <a:lnTo>
                      <a:pt x="68" y="163"/>
                    </a:lnTo>
                    <a:lnTo>
                      <a:pt x="85" y="199"/>
                    </a:lnTo>
                    <a:lnTo>
                      <a:pt x="104" y="233"/>
                    </a:lnTo>
                    <a:lnTo>
                      <a:pt x="123" y="268"/>
                    </a:lnTo>
                    <a:lnTo>
                      <a:pt x="145" y="301"/>
                    </a:lnTo>
                    <a:lnTo>
                      <a:pt x="109" y="319"/>
                    </a:lnTo>
                    <a:lnTo>
                      <a:pt x="76" y="339"/>
                    </a:lnTo>
                    <a:lnTo>
                      <a:pt x="42" y="360"/>
                    </a:lnTo>
                    <a:lnTo>
                      <a:pt x="9" y="382"/>
                    </a:lnTo>
                    <a:lnTo>
                      <a:pt x="7" y="406"/>
                    </a:lnTo>
                    <a:lnTo>
                      <a:pt x="3" y="428"/>
                    </a:lnTo>
                    <a:lnTo>
                      <a:pt x="2" y="452"/>
                    </a:lnTo>
                    <a:lnTo>
                      <a:pt x="1" y="475"/>
                    </a:lnTo>
                    <a:lnTo>
                      <a:pt x="0" y="498"/>
                    </a:lnTo>
                    <a:lnTo>
                      <a:pt x="0" y="521"/>
                    </a:lnTo>
                    <a:lnTo>
                      <a:pt x="1" y="544"/>
                    </a:lnTo>
                    <a:lnTo>
                      <a:pt x="2" y="567"/>
                    </a:lnTo>
                    <a:lnTo>
                      <a:pt x="15" y="531"/>
                    </a:lnTo>
                    <a:lnTo>
                      <a:pt x="30" y="495"/>
                    </a:lnTo>
                    <a:lnTo>
                      <a:pt x="45" y="461"/>
                    </a:lnTo>
                    <a:lnTo>
                      <a:pt x="63" y="427"/>
                    </a:lnTo>
                    <a:lnTo>
                      <a:pt x="82" y="394"/>
                    </a:lnTo>
                    <a:lnTo>
                      <a:pt x="102" y="363"/>
                    </a:lnTo>
                    <a:lnTo>
                      <a:pt x="123" y="331"/>
                    </a:lnTo>
                    <a:lnTo>
                      <a:pt x="145" y="301"/>
                    </a:lnTo>
                    <a:lnTo>
                      <a:pt x="151" y="340"/>
                    </a:lnTo>
                    <a:lnTo>
                      <a:pt x="159" y="378"/>
                    </a:lnTo>
                    <a:lnTo>
                      <a:pt x="169" y="416"/>
                    </a:lnTo>
                    <a:lnTo>
                      <a:pt x="179" y="453"/>
                    </a:lnTo>
                    <a:lnTo>
                      <a:pt x="192" y="490"/>
                    </a:lnTo>
                    <a:lnTo>
                      <a:pt x="206" y="527"/>
                    </a:lnTo>
                    <a:lnTo>
                      <a:pt x="222" y="562"/>
                    </a:lnTo>
                    <a:lnTo>
                      <a:pt x="239" y="598"/>
                    </a:lnTo>
                    <a:lnTo>
                      <a:pt x="256" y="580"/>
                    </a:lnTo>
                    <a:lnTo>
                      <a:pt x="273" y="561"/>
                    </a:lnTo>
                    <a:lnTo>
                      <a:pt x="292" y="544"/>
                    </a:lnTo>
                    <a:lnTo>
                      <a:pt x="311" y="527"/>
                    </a:lnTo>
                    <a:lnTo>
                      <a:pt x="330" y="510"/>
                    </a:lnTo>
                    <a:lnTo>
                      <a:pt x="350" y="494"/>
                    </a:lnTo>
                    <a:lnTo>
                      <a:pt x="369" y="479"/>
                    </a:lnTo>
                    <a:lnTo>
                      <a:pt x="390" y="464"/>
                    </a:lnTo>
                    <a:lnTo>
                      <a:pt x="394" y="441"/>
                    </a:lnTo>
                    <a:lnTo>
                      <a:pt x="399" y="418"/>
                    </a:lnTo>
                    <a:lnTo>
                      <a:pt x="403" y="395"/>
                    </a:lnTo>
                    <a:lnTo>
                      <a:pt x="409" y="371"/>
                    </a:lnTo>
                    <a:lnTo>
                      <a:pt x="416" y="349"/>
                    </a:lnTo>
                    <a:lnTo>
                      <a:pt x="423" y="326"/>
                    </a:lnTo>
                    <a:lnTo>
                      <a:pt x="431" y="304"/>
                    </a:lnTo>
                    <a:lnTo>
                      <a:pt x="440" y="283"/>
                    </a:lnTo>
                    <a:lnTo>
                      <a:pt x="429" y="259"/>
                    </a:lnTo>
                    <a:lnTo>
                      <a:pt x="419" y="235"/>
                    </a:lnTo>
                    <a:lnTo>
                      <a:pt x="411" y="211"/>
                    </a:lnTo>
                    <a:lnTo>
                      <a:pt x="402" y="188"/>
                    </a:lnTo>
                    <a:lnTo>
                      <a:pt x="394" y="164"/>
                    </a:lnTo>
                    <a:lnTo>
                      <a:pt x="387" y="140"/>
                    </a:lnTo>
                    <a:lnTo>
                      <a:pt x="380" y="115"/>
                    </a:lnTo>
                    <a:lnTo>
                      <a:pt x="375" y="91"/>
                    </a:lnTo>
                    <a:lnTo>
                      <a:pt x="342" y="113"/>
                    </a:lnTo>
                    <a:lnTo>
                      <a:pt x="311" y="136"/>
                    </a:lnTo>
                    <a:lnTo>
                      <a:pt x="280" y="161"/>
                    </a:lnTo>
                    <a:lnTo>
                      <a:pt x="251" y="187"/>
                    </a:lnTo>
                    <a:lnTo>
                      <a:pt x="223" y="214"/>
                    </a:lnTo>
                    <a:lnTo>
                      <a:pt x="196" y="242"/>
                    </a:lnTo>
                    <a:lnTo>
                      <a:pt x="170" y="271"/>
                    </a:lnTo>
                    <a:lnTo>
                      <a:pt x="145" y="301"/>
                    </a:lnTo>
                    <a:lnTo>
                      <a:pt x="141" y="263"/>
                    </a:lnTo>
                    <a:lnTo>
                      <a:pt x="138" y="227"/>
                    </a:lnTo>
                    <a:lnTo>
                      <a:pt x="137" y="189"/>
                    </a:lnTo>
                    <a:lnTo>
                      <a:pt x="137" y="151"/>
                    </a:lnTo>
                    <a:lnTo>
                      <a:pt x="139" y="113"/>
                    </a:lnTo>
                    <a:lnTo>
                      <a:pt x="143" y="75"/>
                    </a:lnTo>
                    <a:lnTo>
                      <a:pt x="148" y="38"/>
                    </a:lnTo>
                    <a:lnTo>
                      <a:pt x="155" y="0"/>
                    </a:lnTo>
                    <a:close/>
                  </a:path>
                </a:pathLst>
              </a:custGeom>
              <a:solidFill>
                <a:srgbClr val="1164A7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61" name="Freeform 89"/>
              <p:cNvSpPr>
                <a:spLocks/>
              </p:cNvSpPr>
              <p:nvPr userDrawn="1"/>
            </p:nvSpPr>
            <p:spPr bwMode="auto">
              <a:xfrm>
                <a:off x="4092" y="3630"/>
                <a:ext cx="79" cy="173"/>
              </a:xfrm>
              <a:custGeom>
                <a:avLst/>
                <a:gdLst/>
                <a:ahLst/>
                <a:cxnLst>
                  <a:cxn ang="0">
                    <a:pos x="224" y="0"/>
                  </a:cxn>
                  <a:cxn ang="0">
                    <a:pos x="195" y="23"/>
                  </a:cxn>
                  <a:cxn ang="0">
                    <a:pos x="167" y="48"/>
                  </a:cxn>
                  <a:cxn ang="0">
                    <a:pos x="139" y="74"/>
                  </a:cxn>
                  <a:cxn ang="0">
                    <a:pos x="113" y="101"/>
                  </a:cxn>
                  <a:cxn ang="0">
                    <a:pos x="87" y="129"/>
                  </a:cxn>
                  <a:cxn ang="0">
                    <a:pos x="63" y="158"/>
                  </a:cxn>
                  <a:cxn ang="0">
                    <a:pos x="39" y="189"/>
                  </a:cxn>
                  <a:cxn ang="0">
                    <a:pos x="18" y="220"/>
                  </a:cxn>
                  <a:cxn ang="0">
                    <a:pos x="11" y="258"/>
                  </a:cxn>
                  <a:cxn ang="0">
                    <a:pos x="6" y="295"/>
                  </a:cxn>
                  <a:cxn ang="0">
                    <a:pos x="2" y="333"/>
                  </a:cxn>
                  <a:cxn ang="0">
                    <a:pos x="0" y="371"/>
                  </a:cxn>
                  <a:cxn ang="0">
                    <a:pos x="0" y="409"/>
                  </a:cxn>
                  <a:cxn ang="0">
                    <a:pos x="1" y="447"/>
                  </a:cxn>
                  <a:cxn ang="0">
                    <a:pos x="4" y="483"/>
                  </a:cxn>
                  <a:cxn ang="0">
                    <a:pos x="8" y="521"/>
                  </a:cxn>
                  <a:cxn ang="0">
                    <a:pos x="33" y="491"/>
                  </a:cxn>
                  <a:cxn ang="0">
                    <a:pos x="59" y="462"/>
                  </a:cxn>
                  <a:cxn ang="0">
                    <a:pos x="86" y="434"/>
                  </a:cxn>
                  <a:cxn ang="0">
                    <a:pos x="114" y="407"/>
                  </a:cxn>
                  <a:cxn ang="0">
                    <a:pos x="143" y="381"/>
                  </a:cxn>
                  <a:cxn ang="0">
                    <a:pos x="174" y="356"/>
                  </a:cxn>
                  <a:cxn ang="0">
                    <a:pos x="205" y="333"/>
                  </a:cxn>
                  <a:cxn ang="0">
                    <a:pos x="238" y="311"/>
                  </a:cxn>
                  <a:cxn ang="0">
                    <a:pos x="230" y="273"/>
                  </a:cxn>
                  <a:cxn ang="0">
                    <a:pos x="225" y="234"/>
                  </a:cxn>
                  <a:cxn ang="0">
                    <a:pos x="221" y="195"/>
                  </a:cxn>
                  <a:cxn ang="0">
                    <a:pos x="217" y="156"/>
                  </a:cxn>
                  <a:cxn ang="0">
                    <a:pos x="216" y="117"/>
                  </a:cxn>
                  <a:cxn ang="0">
                    <a:pos x="217" y="78"/>
                  </a:cxn>
                  <a:cxn ang="0">
                    <a:pos x="220" y="39"/>
                  </a:cxn>
                  <a:cxn ang="0">
                    <a:pos x="224" y="0"/>
                  </a:cxn>
                </a:cxnLst>
                <a:rect l="0" t="0" r="r" b="b"/>
                <a:pathLst>
                  <a:path w="238" h="521">
                    <a:moveTo>
                      <a:pt x="224" y="0"/>
                    </a:moveTo>
                    <a:lnTo>
                      <a:pt x="195" y="23"/>
                    </a:lnTo>
                    <a:lnTo>
                      <a:pt x="167" y="48"/>
                    </a:lnTo>
                    <a:lnTo>
                      <a:pt x="139" y="74"/>
                    </a:lnTo>
                    <a:lnTo>
                      <a:pt x="113" y="101"/>
                    </a:lnTo>
                    <a:lnTo>
                      <a:pt x="87" y="129"/>
                    </a:lnTo>
                    <a:lnTo>
                      <a:pt x="63" y="158"/>
                    </a:lnTo>
                    <a:lnTo>
                      <a:pt x="39" y="189"/>
                    </a:lnTo>
                    <a:lnTo>
                      <a:pt x="18" y="220"/>
                    </a:lnTo>
                    <a:lnTo>
                      <a:pt x="11" y="258"/>
                    </a:lnTo>
                    <a:lnTo>
                      <a:pt x="6" y="295"/>
                    </a:lnTo>
                    <a:lnTo>
                      <a:pt x="2" y="333"/>
                    </a:lnTo>
                    <a:lnTo>
                      <a:pt x="0" y="371"/>
                    </a:lnTo>
                    <a:lnTo>
                      <a:pt x="0" y="409"/>
                    </a:lnTo>
                    <a:lnTo>
                      <a:pt x="1" y="447"/>
                    </a:lnTo>
                    <a:lnTo>
                      <a:pt x="4" y="483"/>
                    </a:lnTo>
                    <a:lnTo>
                      <a:pt x="8" y="521"/>
                    </a:lnTo>
                    <a:lnTo>
                      <a:pt x="33" y="491"/>
                    </a:lnTo>
                    <a:lnTo>
                      <a:pt x="59" y="462"/>
                    </a:lnTo>
                    <a:lnTo>
                      <a:pt x="86" y="434"/>
                    </a:lnTo>
                    <a:lnTo>
                      <a:pt x="114" y="407"/>
                    </a:lnTo>
                    <a:lnTo>
                      <a:pt x="143" y="381"/>
                    </a:lnTo>
                    <a:lnTo>
                      <a:pt x="174" y="356"/>
                    </a:lnTo>
                    <a:lnTo>
                      <a:pt x="205" y="333"/>
                    </a:lnTo>
                    <a:lnTo>
                      <a:pt x="238" y="311"/>
                    </a:lnTo>
                    <a:lnTo>
                      <a:pt x="230" y="273"/>
                    </a:lnTo>
                    <a:lnTo>
                      <a:pt x="225" y="234"/>
                    </a:lnTo>
                    <a:lnTo>
                      <a:pt x="221" y="195"/>
                    </a:lnTo>
                    <a:lnTo>
                      <a:pt x="217" y="156"/>
                    </a:lnTo>
                    <a:lnTo>
                      <a:pt x="216" y="117"/>
                    </a:lnTo>
                    <a:lnTo>
                      <a:pt x="217" y="78"/>
                    </a:lnTo>
                    <a:lnTo>
                      <a:pt x="220" y="39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0E5497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62" name="Freeform 90"/>
              <p:cNvSpPr>
                <a:spLocks/>
              </p:cNvSpPr>
              <p:nvPr userDrawn="1"/>
            </p:nvSpPr>
            <p:spPr bwMode="auto">
              <a:xfrm>
                <a:off x="4216" y="3612"/>
                <a:ext cx="137" cy="165"/>
              </a:xfrm>
              <a:custGeom>
                <a:avLst/>
                <a:gdLst/>
                <a:ahLst/>
                <a:cxnLst>
                  <a:cxn ang="0">
                    <a:pos x="215" y="26"/>
                  </a:cxn>
                  <a:cxn ang="0">
                    <a:pos x="163" y="82"/>
                  </a:cxn>
                  <a:cxn ang="0">
                    <a:pos x="146" y="144"/>
                  </a:cxn>
                  <a:cxn ang="0">
                    <a:pos x="161" y="208"/>
                  </a:cxn>
                  <a:cxn ang="0">
                    <a:pos x="139" y="247"/>
                  </a:cxn>
                  <a:cxn ang="0">
                    <a:pos x="76" y="264"/>
                  </a:cxn>
                  <a:cxn ang="0">
                    <a:pos x="30" y="312"/>
                  </a:cxn>
                  <a:cxn ang="0">
                    <a:pos x="9" y="384"/>
                  </a:cxn>
                  <a:cxn ang="0">
                    <a:pos x="18" y="396"/>
                  </a:cxn>
                  <a:cxn ang="0">
                    <a:pos x="57" y="346"/>
                  </a:cxn>
                  <a:cxn ang="0">
                    <a:pos x="100" y="301"/>
                  </a:cxn>
                  <a:cxn ang="0">
                    <a:pos x="147" y="259"/>
                  </a:cxn>
                  <a:cxn ang="0">
                    <a:pos x="167" y="272"/>
                  </a:cxn>
                  <a:cxn ang="0">
                    <a:pos x="165" y="337"/>
                  </a:cxn>
                  <a:cxn ang="0">
                    <a:pos x="168" y="401"/>
                  </a:cxn>
                  <a:cxn ang="0">
                    <a:pos x="176" y="465"/>
                  </a:cxn>
                  <a:cxn ang="0">
                    <a:pos x="200" y="485"/>
                  </a:cxn>
                  <a:cxn ang="0">
                    <a:pos x="236" y="465"/>
                  </a:cxn>
                  <a:cxn ang="0">
                    <a:pos x="274" y="447"/>
                  </a:cxn>
                  <a:cxn ang="0">
                    <a:pos x="313" y="430"/>
                  </a:cxn>
                  <a:cxn ang="0">
                    <a:pos x="340" y="405"/>
                  </a:cxn>
                  <a:cxn ang="0">
                    <a:pos x="357" y="370"/>
                  </a:cxn>
                  <a:cxn ang="0">
                    <a:pos x="378" y="335"/>
                  </a:cxn>
                  <a:cxn ang="0">
                    <a:pos x="400" y="303"/>
                  </a:cxn>
                  <a:cxn ang="0">
                    <a:pos x="407" y="266"/>
                  </a:cxn>
                  <a:cxn ang="0">
                    <a:pos x="402" y="225"/>
                  </a:cxn>
                  <a:cxn ang="0">
                    <a:pos x="400" y="183"/>
                  </a:cxn>
                  <a:cxn ang="0">
                    <a:pos x="400" y="141"/>
                  </a:cxn>
                  <a:cxn ang="0">
                    <a:pos x="369" y="131"/>
                  </a:cxn>
                  <a:cxn ang="0">
                    <a:pos x="310" y="156"/>
                  </a:cxn>
                  <a:cxn ang="0">
                    <a:pos x="252" y="185"/>
                  </a:cxn>
                  <a:cxn ang="0">
                    <a:pos x="198" y="220"/>
                  </a:cxn>
                  <a:cxn ang="0">
                    <a:pos x="176" y="209"/>
                  </a:cxn>
                  <a:cxn ang="0">
                    <a:pos x="189" y="148"/>
                  </a:cxn>
                  <a:cxn ang="0">
                    <a:pos x="206" y="87"/>
                  </a:cxn>
                  <a:cxn ang="0">
                    <a:pos x="230" y="29"/>
                  </a:cxn>
                </a:cxnLst>
                <a:rect l="0" t="0" r="r" b="b"/>
                <a:pathLst>
                  <a:path w="410" h="497">
                    <a:moveTo>
                      <a:pt x="243" y="0"/>
                    </a:moveTo>
                    <a:lnTo>
                      <a:pt x="215" y="26"/>
                    </a:lnTo>
                    <a:lnTo>
                      <a:pt x="189" y="53"/>
                    </a:lnTo>
                    <a:lnTo>
                      <a:pt x="163" y="82"/>
                    </a:lnTo>
                    <a:lnTo>
                      <a:pt x="139" y="112"/>
                    </a:lnTo>
                    <a:lnTo>
                      <a:pt x="146" y="144"/>
                    </a:lnTo>
                    <a:lnTo>
                      <a:pt x="152" y="176"/>
                    </a:lnTo>
                    <a:lnTo>
                      <a:pt x="161" y="208"/>
                    </a:lnTo>
                    <a:lnTo>
                      <a:pt x="172" y="239"/>
                    </a:lnTo>
                    <a:lnTo>
                      <a:pt x="139" y="247"/>
                    </a:lnTo>
                    <a:lnTo>
                      <a:pt x="107" y="256"/>
                    </a:lnTo>
                    <a:lnTo>
                      <a:pt x="76" y="264"/>
                    </a:lnTo>
                    <a:lnTo>
                      <a:pt x="44" y="275"/>
                    </a:lnTo>
                    <a:lnTo>
                      <a:pt x="30" y="312"/>
                    </a:lnTo>
                    <a:lnTo>
                      <a:pt x="18" y="347"/>
                    </a:lnTo>
                    <a:lnTo>
                      <a:pt x="9" y="384"/>
                    </a:lnTo>
                    <a:lnTo>
                      <a:pt x="0" y="422"/>
                    </a:lnTo>
                    <a:lnTo>
                      <a:pt x="18" y="396"/>
                    </a:lnTo>
                    <a:lnTo>
                      <a:pt x="37" y="370"/>
                    </a:lnTo>
                    <a:lnTo>
                      <a:pt x="57" y="346"/>
                    </a:lnTo>
                    <a:lnTo>
                      <a:pt x="79" y="322"/>
                    </a:lnTo>
                    <a:lnTo>
                      <a:pt x="100" y="301"/>
                    </a:lnTo>
                    <a:lnTo>
                      <a:pt x="123" y="279"/>
                    </a:lnTo>
                    <a:lnTo>
                      <a:pt x="147" y="259"/>
                    </a:lnTo>
                    <a:lnTo>
                      <a:pt x="172" y="239"/>
                    </a:lnTo>
                    <a:lnTo>
                      <a:pt x="167" y="272"/>
                    </a:lnTo>
                    <a:lnTo>
                      <a:pt x="166" y="304"/>
                    </a:lnTo>
                    <a:lnTo>
                      <a:pt x="165" y="337"/>
                    </a:lnTo>
                    <a:lnTo>
                      <a:pt x="166" y="369"/>
                    </a:lnTo>
                    <a:lnTo>
                      <a:pt x="168" y="401"/>
                    </a:lnTo>
                    <a:lnTo>
                      <a:pt x="172" y="433"/>
                    </a:lnTo>
                    <a:lnTo>
                      <a:pt x="176" y="465"/>
                    </a:lnTo>
                    <a:lnTo>
                      <a:pt x="182" y="497"/>
                    </a:lnTo>
                    <a:lnTo>
                      <a:pt x="200" y="485"/>
                    </a:lnTo>
                    <a:lnTo>
                      <a:pt x="218" y="476"/>
                    </a:lnTo>
                    <a:lnTo>
                      <a:pt x="236" y="465"/>
                    </a:lnTo>
                    <a:lnTo>
                      <a:pt x="255" y="455"/>
                    </a:lnTo>
                    <a:lnTo>
                      <a:pt x="274" y="447"/>
                    </a:lnTo>
                    <a:lnTo>
                      <a:pt x="294" y="438"/>
                    </a:lnTo>
                    <a:lnTo>
                      <a:pt x="313" y="430"/>
                    </a:lnTo>
                    <a:lnTo>
                      <a:pt x="333" y="423"/>
                    </a:lnTo>
                    <a:lnTo>
                      <a:pt x="340" y="405"/>
                    </a:lnTo>
                    <a:lnTo>
                      <a:pt x="349" y="387"/>
                    </a:lnTo>
                    <a:lnTo>
                      <a:pt x="357" y="370"/>
                    </a:lnTo>
                    <a:lnTo>
                      <a:pt x="367" y="353"/>
                    </a:lnTo>
                    <a:lnTo>
                      <a:pt x="378" y="335"/>
                    </a:lnTo>
                    <a:lnTo>
                      <a:pt x="388" y="319"/>
                    </a:lnTo>
                    <a:lnTo>
                      <a:pt x="400" y="303"/>
                    </a:lnTo>
                    <a:lnTo>
                      <a:pt x="410" y="288"/>
                    </a:lnTo>
                    <a:lnTo>
                      <a:pt x="407" y="266"/>
                    </a:lnTo>
                    <a:lnTo>
                      <a:pt x="404" y="246"/>
                    </a:lnTo>
                    <a:lnTo>
                      <a:pt x="402" y="225"/>
                    </a:lnTo>
                    <a:lnTo>
                      <a:pt x="401" y="204"/>
                    </a:lnTo>
                    <a:lnTo>
                      <a:pt x="400" y="183"/>
                    </a:lnTo>
                    <a:lnTo>
                      <a:pt x="400" y="163"/>
                    </a:lnTo>
                    <a:lnTo>
                      <a:pt x="400" y="141"/>
                    </a:lnTo>
                    <a:lnTo>
                      <a:pt x="400" y="121"/>
                    </a:lnTo>
                    <a:lnTo>
                      <a:pt x="369" y="131"/>
                    </a:lnTo>
                    <a:lnTo>
                      <a:pt x="339" y="143"/>
                    </a:lnTo>
                    <a:lnTo>
                      <a:pt x="310" y="156"/>
                    </a:lnTo>
                    <a:lnTo>
                      <a:pt x="281" y="170"/>
                    </a:lnTo>
                    <a:lnTo>
                      <a:pt x="252" y="185"/>
                    </a:lnTo>
                    <a:lnTo>
                      <a:pt x="225" y="203"/>
                    </a:lnTo>
                    <a:lnTo>
                      <a:pt x="198" y="220"/>
                    </a:lnTo>
                    <a:lnTo>
                      <a:pt x="172" y="239"/>
                    </a:lnTo>
                    <a:lnTo>
                      <a:pt x="176" y="209"/>
                    </a:lnTo>
                    <a:lnTo>
                      <a:pt x="181" y="178"/>
                    </a:lnTo>
                    <a:lnTo>
                      <a:pt x="189" y="148"/>
                    </a:lnTo>
                    <a:lnTo>
                      <a:pt x="198" y="117"/>
                    </a:lnTo>
                    <a:lnTo>
                      <a:pt x="206" y="87"/>
                    </a:lnTo>
                    <a:lnTo>
                      <a:pt x="218" y="58"/>
                    </a:lnTo>
                    <a:lnTo>
                      <a:pt x="230" y="29"/>
                    </a:lnTo>
                    <a:lnTo>
                      <a:pt x="243" y="0"/>
                    </a:lnTo>
                    <a:close/>
                  </a:path>
                </a:pathLst>
              </a:custGeom>
              <a:solidFill>
                <a:srgbClr val="1164A7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63" name="Freeform 91"/>
              <p:cNvSpPr>
                <a:spLocks/>
              </p:cNvSpPr>
              <p:nvPr userDrawn="1"/>
            </p:nvSpPr>
            <p:spPr bwMode="auto">
              <a:xfrm>
                <a:off x="4212" y="3691"/>
                <a:ext cx="65" cy="144"/>
              </a:xfrm>
              <a:custGeom>
                <a:avLst/>
                <a:gdLst/>
                <a:ahLst/>
                <a:cxnLst>
                  <a:cxn ang="0">
                    <a:pos x="186" y="0"/>
                  </a:cxn>
                  <a:cxn ang="0">
                    <a:pos x="161" y="20"/>
                  </a:cxn>
                  <a:cxn ang="0">
                    <a:pos x="137" y="40"/>
                  </a:cxn>
                  <a:cxn ang="0">
                    <a:pos x="114" y="62"/>
                  </a:cxn>
                  <a:cxn ang="0">
                    <a:pos x="93" y="83"/>
                  </a:cxn>
                  <a:cxn ang="0">
                    <a:pos x="71" y="107"/>
                  </a:cxn>
                  <a:cxn ang="0">
                    <a:pos x="51" y="131"/>
                  </a:cxn>
                  <a:cxn ang="0">
                    <a:pos x="32" y="157"/>
                  </a:cxn>
                  <a:cxn ang="0">
                    <a:pos x="14" y="183"/>
                  </a:cxn>
                  <a:cxn ang="0">
                    <a:pos x="9" y="213"/>
                  </a:cxn>
                  <a:cxn ang="0">
                    <a:pos x="4" y="244"/>
                  </a:cxn>
                  <a:cxn ang="0">
                    <a:pos x="1" y="276"/>
                  </a:cxn>
                  <a:cxn ang="0">
                    <a:pos x="0" y="308"/>
                  </a:cxn>
                  <a:cxn ang="0">
                    <a:pos x="0" y="338"/>
                  </a:cxn>
                  <a:cxn ang="0">
                    <a:pos x="1" y="370"/>
                  </a:cxn>
                  <a:cxn ang="0">
                    <a:pos x="3" y="401"/>
                  </a:cxn>
                  <a:cxn ang="0">
                    <a:pos x="6" y="432"/>
                  </a:cxn>
                  <a:cxn ang="0">
                    <a:pos x="27" y="407"/>
                  </a:cxn>
                  <a:cxn ang="0">
                    <a:pos x="49" y="382"/>
                  </a:cxn>
                  <a:cxn ang="0">
                    <a:pos x="70" y="359"/>
                  </a:cxn>
                  <a:cxn ang="0">
                    <a:pos x="94" y="337"/>
                  </a:cxn>
                  <a:cxn ang="0">
                    <a:pos x="119" y="316"/>
                  </a:cxn>
                  <a:cxn ang="0">
                    <a:pos x="144" y="295"/>
                  </a:cxn>
                  <a:cxn ang="0">
                    <a:pos x="169" y="276"/>
                  </a:cxn>
                  <a:cxn ang="0">
                    <a:pos x="196" y="258"/>
                  </a:cxn>
                  <a:cxn ang="0">
                    <a:pos x="190" y="226"/>
                  </a:cxn>
                  <a:cxn ang="0">
                    <a:pos x="186" y="194"/>
                  </a:cxn>
                  <a:cxn ang="0">
                    <a:pos x="182" y="162"/>
                  </a:cxn>
                  <a:cxn ang="0">
                    <a:pos x="180" y="130"/>
                  </a:cxn>
                  <a:cxn ang="0">
                    <a:pos x="179" y="98"/>
                  </a:cxn>
                  <a:cxn ang="0">
                    <a:pos x="180" y="65"/>
                  </a:cxn>
                  <a:cxn ang="0">
                    <a:pos x="181" y="33"/>
                  </a:cxn>
                  <a:cxn ang="0">
                    <a:pos x="186" y="0"/>
                  </a:cxn>
                </a:cxnLst>
                <a:rect l="0" t="0" r="r" b="b"/>
                <a:pathLst>
                  <a:path w="196" h="432">
                    <a:moveTo>
                      <a:pt x="186" y="0"/>
                    </a:moveTo>
                    <a:lnTo>
                      <a:pt x="161" y="20"/>
                    </a:lnTo>
                    <a:lnTo>
                      <a:pt x="137" y="40"/>
                    </a:lnTo>
                    <a:lnTo>
                      <a:pt x="114" y="62"/>
                    </a:lnTo>
                    <a:lnTo>
                      <a:pt x="93" y="83"/>
                    </a:lnTo>
                    <a:lnTo>
                      <a:pt x="71" y="107"/>
                    </a:lnTo>
                    <a:lnTo>
                      <a:pt x="51" y="131"/>
                    </a:lnTo>
                    <a:lnTo>
                      <a:pt x="32" y="157"/>
                    </a:lnTo>
                    <a:lnTo>
                      <a:pt x="14" y="183"/>
                    </a:lnTo>
                    <a:lnTo>
                      <a:pt x="9" y="213"/>
                    </a:lnTo>
                    <a:lnTo>
                      <a:pt x="4" y="244"/>
                    </a:lnTo>
                    <a:lnTo>
                      <a:pt x="1" y="276"/>
                    </a:lnTo>
                    <a:lnTo>
                      <a:pt x="0" y="308"/>
                    </a:lnTo>
                    <a:lnTo>
                      <a:pt x="0" y="338"/>
                    </a:lnTo>
                    <a:lnTo>
                      <a:pt x="1" y="370"/>
                    </a:lnTo>
                    <a:lnTo>
                      <a:pt x="3" y="401"/>
                    </a:lnTo>
                    <a:lnTo>
                      <a:pt x="6" y="432"/>
                    </a:lnTo>
                    <a:lnTo>
                      <a:pt x="27" y="407"/>
                    </a:lnTo>
                    <a:lnTo>
                      <a:pt x="49" y="382"/>
                    </a:lnTo>
                    <a:lnTo>
                      <a:pt x="70" y="359"/>
                    </a:lnTo>
                    <a:lnTo>
                      <a:pt x="94" y="337"/>
                    </a:lnTo>
                    <a:lnTo>
                      <a:pt x="119" y="316"/>
                    </a:lnTo>
                    <a:lnTo>
                      <a:pt x="144" y="295"/>
                    </a:lnTo>
                    <a:lnTo>
                      <a:pt x="169" y="276"/>
                    </a:lnTo>
                    <a:lnTo>
                      <a:pt x="196" y="258"/>
                    </a:lnTo>
                    <a:lnTo>
                      <a:pt x="190" y="226"/>
                    </a:lnTo>
                    <a:lnTo>
                      <a:pt x="186" y="194"/>
                    </a:lnTo>
                    <a:lnTo>
                      <a:pt x="182" y="162"/>
                    </a:lnTo>
                    <a:lnTo>
                      <a:pt x="180" y="130"/>
                    </a:lnTo>
                    <a:lnTo>
                      <a:pt x="179" y="98"/>
                    </a:lnTo>
                    <a:lnTo>
                      <a:pt x="180" y="65"/>
                    </a:lnTo>
                    <a:lnTo>
                      <a:pt x="181" y="33"/>
                    </a:lnTo>
                    <a:lnTo>
                      <a:pt x="186" y="0"/>
                    </a:lnTo>
                    <a:close/>
                  </a:path>
                </a:pathLst>
              </a:custGeom>
              <a:solidFill>
                <a:srgbClr val="0E5497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64" name="Freeform 92"/>
              <p:cNvSpPr>
                <a:spLocks/>
              </p:cNvSpPr>
              <p:nvPr userDrawn="1"/>
            </p:nvSpPr>
            <p:spPr bwMode="auto">
              <a:xfrm>
                <a:off x="4327" y="3708"/>
                <a:ext cx="35" cy="45"/>
              </a:xfrm>
              <a:custGeom>
                <a:avLst/>
                <a:gdLst/>
                <a:ahLst/>
                <a:cxnLst>
                  <a:cxn ang="0">
                    <a:pos x="77" y="0"/>
                  </a:cxn>
                  <a:cxn ang="0">
                    <a:pos x="67" y="15"/>
                  </a:cxn>
                  <a:cxn ang="0">
                    <a:pos x="55" y="31"/>
                  </a:cxn>
                  <a:cxn ang="0">
                    <a:pos x="45" y="47"/>
                  </a:cxn>
                  <a:cxn ang="0">
                    <a:pos x="34" y="65"/>
                  </a:cxn>
                  <a:cxn ang="0">
                    <a:pos x="24" y="82"/>
                  </a:cxn>
                  <a:cxn ang="0">
                    <a:pos x="16" y="99"/>
                  </a:cxn>
                  <a:cxn ang="0">
                    <a:pos x="7" y="117"/>
                  </a:cxn>
                  <a:cxn ang="0">
                    <a:pos x="0" y="135"/>
                  </a:cxn>
                  <a:cxn ang="0">
                    <a:pos x="26" y="126"/>
                  </a:cxn>
                  <a:cxn ang="0">
                    <a:pos x="51" y="118"/>
                  </a:cxn>
                  <a:cxn ang="0">
                    <a:pos x="77" y="111"/>
                  </a:cxn>
                  <a:cxn ang="0">
                    <a:pos x="104" y="105"/>
                  </a:cxn>
                  <a:cxn ang="0">
                    <a:pos x="96" y="79"/>
                  </a:cxn>
                  <a:cxn ang="0">
                    <a:pos x="89" y="53"/>
                  </a:cxn>
                  <a:cxn ang="0">
                    <a:pos x="83" y="26"/>
                  </a:cxn>
                  <a:cxn ang="0">
                    <a:pos x="77" y="0"/>
                  </a:cxn>
                </a:cxnLst>
                <a:rect l="0" t="0" r="r" b="b"/>
                <a:pathLst>
                  <a:path w="104" h="135">
                    <a:moveTo>
                      <a:pt x="77" y="0"/>
                    </a:moveTo>
                    <a:lnTo>
                      <a:pt x="67" y="15"/>
                    </a:lnTo>
                    <a:lnTo>
                      <a:pt x="55" y="31"/>
                    </a:lnTo>
                    <a:lnTo>
                      <a:pt x="45" y="47"/>
                    </a:lnTo>
                    <a:lnTo>
                      <a:pt x="34" y="65"/>
                    </a:lnTo>
                    <a:lnTo>
                      <a:pt x="24" y="82"/>
                    </a:lnTo>
                    <a:lnTo>
                      <a:pt x="16" y="99"/>
                    </a:lnTo>
                    <a:lnTo>
                      <a:pt x="7" y="117"/>
                    </a:lnTo>
                    <a:lnTo>
                      <a:pt x="0" y="135"/>
                    </a:lnTo>
                    <a:lnTo>
                      <a:pt x="26" y="126"/>
                    </a:lnTo>
                    <a:lnTo>
                      <a:pt x="51" y="118"/>
                    </a:lnTo>
                    <a:lnTo>
                      <a:pt x="77" y="111"/>
                    </a:lnTo>
                    <a:lnTo>
                      <a:pt x="104" y="105"/>
                    </a:lnTo>
                    <a:lnTo>
                      <a:pt x="96" y="79"/>
                    </a:lnTo>
                    <a:lnTo>
                      <a:pt x="89" y="53"/>
                    </a:lnTo>
                    <a:lnTo>
                      <a:pt x="83" y="26"/>
                    </a:lnTo>
                    <a:lnTo>
                      <a:pt x="77" y="0"/>
                    </a:lnTo>
                    <a:close/>
                  </a:path>
                </a:pathLst>
              </a:custGeom>
              <a:solidFill>
                <a:srgbClr val="0E5497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65" name="Freeform 93"/>
              <p:cNvSpPr>
                <a:spLocks/>
              </p:cNvSpPr>
              <p:nvPr userDrawn="1"/>
            </p:nvSpPr>
            <p:spPr bwMode="auto">
              <a:xfrm>
                <a:off x="4231" y="3649"/>
                <a:ext cx="43" cy="54"/>
              </a:xfrm>
              <a:custGeom>
                <a:avLst/>
                <a:gdLst/>
                <a:ahLst/>
                <a:cxnLst>
                  <a:cxn ang="0">
                    <a:pos x="95" y="0"/>
                  </a:cxn>
                  <a:cxn ang="0">
                    <a:pos x="81" y="19"/>
                  </a:cxn>
                  <a:cxn ang="0">
                    <a:pos x="68" y="39"/>
                  </a:cxn>
                  <a:cxn ang="0">
                    <a:pos x="55" y="58"/>
                  </a:cxn>
                  <a:cxn ang="0">
                    <a:pos x="42" y="79"/>
                  </a:cxn>
                  <a:cxn ang="0">
                    <a:pos x="32" y="99"/>
                  </a:cxn>
                  <a:cxn ang="0">
                    <a:pos x="21" y="121"/>
                  </a:cxn>
                  <a:cxn ang="0">
                    <a:pos x="10" y="141"/>
                  </a:cxn>
                  <a:cxn ang="0">
                    <a:pos x="0" y="163"/>
                  </a:cxn>
                  <a:cxn ang="0">
                    <a:pos x="32" y="152"/>
                  </a:cxn>
                  <a:cxn ang="0">
                    <a:pos x="63" y="144"/>
                  </a:cxn>
                  <a:cxn ang="0">
                    <a:pos x="95" y="135"/>
                  </a:cxn>
                  <a:cxn ang="0">
                    <a:pos x="128" y="127"/>
                  </a:cxn>
                  <a:cxn ang="0">
                    <a:pos x="117" y="96"/>
                  </a:cxn>
                  <a:cxn ang="0">
                    <a:pos x="108" y="64"/>
                  </a:cxn>
                  <a:cxn ang="0">
                    <a:pos x="102" y="32"/>
                  </a:cxn>
                  <a:cxn ang="0">
                    <a:pos x="95" y="0"/>
                  </a:cxn>
                </a:cxnLst>
                <a:rect l="0" t="0" r="r" b="b"/>
                <a:pathLst>
                  <a:path w="128" h="163">
                    <a:moveTo>
                      <a:pt x="95" y="0"/>
                    </a:moveTo>
                    <a:lnTo>
                      <a:pt x="81" y="19"/>
                    </a:lnTo>
                    <a:lnTo>
                      <a:pt x="68" y="39"/>
                    </a:lnTo>
                    <a:lnTo>
                      <a:pt x="55" y="58"/>
                    </a:lnTo>
                    <a:lnTo>
                      <a:pt x="42" y="79"/>
                    </a:lnTo>
                    <a:lnTo>
                      <a:pt x="32" y="99"/>
                    </a:lnTo>
                    <a:lnTo>
                      <a:pt x="21" y="121"/>
                    </a:lnTo>
                    <a:lnTo>
                      <a:pt x="10" y="141"/>
                    </a:lnTo>
                    <a:lnTo>
                      <a:pt x="0" y="163"/>
                    </a:lnTo>
                    <a:lnTo>
                      <a:pt x="32" y="152"/>
                    </a:lnTo>
                    <a:lnTo>
                      <a:pt x="63" y="144"/>
                    </a:lnTo>
                    <a:lnTo>
                      <a:pt x="95" y="135"/>
                    </a:lnTo>
                    <a:lnTo>
                      <a:pt x="128" y="127"/>
                    </a:lnTo>
                    <a:lnTo>
                      <a:pt x="117" y="96"/>
                    </a:lnTo>
                    <a:lnTo>
                      <a:pt x="108" y="64"/>
                    </a:lnTo>
                    <a:lnTo>
                      <a:pt x="102" y="32"/>
                    </a:lnTo>
                    <a:lnTo>
                      <a:pt x="95" y="0"/>
                    </a:lnTo>
                    <a:close/>
                  </a:path>
                </a:pathLst>
              </a:custGeom>
              <a:solidFill>
                <a:srgbClr val="0E5497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66" name="Freeform 94"/>
              <p:cNvSpPr>
                <a:spLocks/>
              </p:cNvSpPr>
              <p:nvPr userDrawn="1"/>
            </p:nvSpPr>
            <p:spPr bwMode="auto">
              <a:xfrm>
                <a:off x="4274" y="3568"/>
                <a:ext cx="94" cy="123"/>
              </a:xfrm>
              <a:custGeom>
                <a:avLst/>
                <a:gdLst/>
                <a:ahLst/>
                <a:cxnLst>
                  <a:cxn ang="0">
                    <a:pos x="284" y="0"/>
                  </a:cxn>
                  <a:cxn ang="0">
                    <a:pos x="255" y="12"/>
                  </a:cxn>
                  <a:cxn ang="0">
                    <a:pos x="226" y="26"/>
                  </a:cxn>
                  <a:cxn ang="0">
                    <a:pos x="199" y="41"/>
                  </a:cxn>
                  <a:cxn ang="0">
                    <a:pos x="172" y="56"/>
                  </a:cxn>
                  <a:cxn ang="0">
                    <a:pos x="147" y="73"/>
                  </a:cxn>
                  <a:cxn ang="0">
                    <a:pos x="121" y="92"/>
                  </a:cxn>
                  <a:cxn ang="0">
                    <a:pos x="96" y="111"/>
                  </a:cxn>
                  <a:cxn ang="0">
                    <a:pos x="71" y="131"/>
                  </a:cxn>
                  <a:cxn ang="0">
                    <a:pos x="58" y="160"/>
                  </a:cxn>
                  <a:cxn ang="0">
                    <a:pos x="46" y="189"/>
                  </a:cxn>
                  <a:cxn ang="0">
                    <a:pos x="34" y="218"/>
                  </a:cxn>
                  <a:cxn ang="0">
                    <a:pos x="26" y="248"/>
                  </a:cxn>
                  <a:cxn ang="0">
                    <a:pos x="17" y="279"/>
                  </a:cxn>
                  <a:cxn ang="0">
                    <a:pos x="9" y="309"/>
                  </a:cxn>
                  <a:cxn ang="0">
                    <a:pos x="4" y="340"/>
                  </a:cxn>
                  <a:cxn ang="0">
                    <a:pos x="0" y="370"/>
                  </a:cxn>
                  <a:cxn ang="0">
                    <a:pos x="26" y="351"/>
                  </a:cxn>
                  <a:cxn ang="0">
                    <a:pos x="53" y="334"/>
                  </a:cxn>
                  <a:cxn ang="0">
                    <a:pos x="80" y="316"/>
                  </a:cxn>
                  <a:cxn ang="0">
                    <a:pos x="109" y="301"/>
                  </a:cxn>
                  <a:cxn ang="0">
                    <a:pos x="138" y="287"/>
                  </a:cxn>
                  <a:cxn ang="0">
                    <a:pos x="167" y="274"/>
                  </a:cxn>
                  <a:cxn ang="0">
                    <a:pos x="197" y="262"/>
                  </a:cxn>
                  <a:cxn ang="0">
                    <a:pos x="228" y="252"/>
                  </a:cxn>
                  <a:cxn ang="0">
                    <a:pos x="230" y="219"/>
                  </a:cxn>
                  <a:cxn ang="0">
                    <a:pos x="234" y="187"/>
                  </a:cxn>
                  <a:cxn ang="0">
                    <a:pos x="238" y="156"/>
                  </a:cxn>
                  <a:cxn ang="0">
                    <a:pos x="245" y="123"/>
                  </a:cxn>
                  <a:cxn ang="0">
                    <a:pos x="252" y="92"/>
                  </a:cxn>
                  <a:cxn ang="0">
                    <a:pos x="262" y="61"/>
                  </a:cxn>
                  <a:cxn ang="0">
                    <a:pos x="272" y="30"/>
                  </a:cxn>
                  <a:cxn ang="0">
                    <a:pos x="284" y="0"/>
                  </a:cxn>
                </a:cxnLst>
                <a:rect l="0" t="0" r="r" b="b"/>
                <a:pathLst>
                  <a:path w="284" h="370">
                    <a:moveTo>
                      <a:pt x="284" y="0"/>
                    </a:moveTo>
                    <a:lnTo>
                      <a:pt x="255" y="12"/>
                    </a:lnTo>
                    <a:lnTo>
                      <a:pt x="226" y="26"/>
                    </a:lnTo>
                    <a:lnTo>
                      <a:pt x="199" y="41"/>
                    </a:lnTo>
                    <a:lnTo>
                      <a:pt x="172" y="56"/>
                    </a:lnTo>
                    <a:lnTo>
                      <a:pt x="147" y="73"/>
                    </a:lnTo>
                    <a:lnTo>
                      <a:pt x="121" y="92"/>
                    </a:lnTo>
                    <a:lnTo>
                      <a:pt x="96" y="111"/>
                    </a:lnTo>
                    <a:lnTo>
                      <a:pt x="71" y="131"/>
                    </a:lnTo>
                    <a:lnTo>
                      <a:pt x="58" y="160"/>
                    </a:lnTo>
                    <a:lnTo>
                      <a:pt x="46" y="189"/>
                    </a:lnTo>
                    <a:lnTo>
                      <a:pt x="34" y="218"/>
                    </a:lnTo>
                    <a:lnTo>
                      <a:pt x="26" y="248"/>
                    </a:lnTo>
                    <a:lnTo>
                      <a:pt x="17" y="279"/>
                    </a:lnTo>
                    <a:lnTo>
                      <a:pt x="9" y="309"/>
                    </a:lnTo>
                    <a:lnTo>
                      <a:pt x="4" y="340"/>
                    </a:lnTo>
                    <a:lnTo>
                      <a:pt x="0" y="370"/>
                    </a:lnTo>
                    <a:lnTo>
                      <a:pt x="26" y="351"/>
                    </a:lnTo>
                    <a:lnTo>
                      <a:pt x="53" y="334"/>
                    </a:lnTo>
                    <a:lnTo>
                      <a:pt x="80" y="316"/>
                    </a:lnTo>
                    <a:lnTo>
                      <a:pt x="109" y="301"/>
                    </a:lnTo>
                    <a:lnTo>
                      <a:pt x="138" y="287"/>
                    </a:lnTo>
                    <a:lnTo>
                      <a:pt x="167" y="274"/>
                    </a:lnTo>
                    <a:lnTo>
                      <a:pt x="197" y="262"/>
                    </a:lnTo>
                    <a:lnTo>
                      <a:pt x="228" y="252"/>
                    </a:lnTo>
                    <a:lnTo>
                      <a:pt x="230" y="219"/>
                    </a:lnTo>
                    <a:lnTo>
                      <a:pt x="234" y="187"/>
                    </a:lnTo>
                    <a:lnTo>
                      <a:pt x="238" y="156"/>
                    </a:lnTo>
                    <a:lnTo>
                      <a:pt x="245" y="123"/>
                    </a:lnTo>
                    <a:lnTo>
                      <a:pt x="252" y="92"/>
                    </a:lnTo>
                    <a:lnTo>
                      <a:pt x="262" y="61"/>
                    </a:lnTo>
                    <a:lnTo>
                      <a:pt x="272" y="30"/>
                    </a:lnTo>
                    <a:lnTo>
                      <a:pt x="284" y="0"/>
                    </a:lnTo>
                    <a:close/>
                  </a:path>
                </a:pathLst>
              </a:custGeom>
              <a:solidFill>
                <a:srgbClr val="0E5497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67" name="Freeform 95"/>
              <p:cNvSpPr>
                <a:spLocks/>
              </p:cNvSpPr>
              <p:nvPr userDrawn="1"/>
            </p:nvSpPr>
            <p:spPr bwMode="auto">
              <a:xfrm>
                <a:off x="4382" y="3582"/>
                <a:ext cx="128" cy="128"/>
              </a:xfrm>
              <a:custGeom>
                <a:avLst/>
                <a:gdLst/>
                <a:ahLst/>
                <a:cxnLst>
                  <a:cxn ang="0">
                    <a:pos x="257" y="14"/>
                  </a:cxn>
                  <a:cxn ang="0">
                    <a:pos x="203" y="49"/>
                  </a:cxn>
                  <a:cxn ang="0">
                    <a:pos x="176" y="94"/>
                  </a:cxn>
                  <a:cxn ang="0">
                    <a:pos x="175" y="149"/>
                  </a:cxn>
                  <a:cxn ang="0">
                    <a:pos x="165" y="175"/>
                  </a:cxn>
                  <a:cxn ang="0">
                    <a:pos x="143" y="175"/>
                  </a:cxn>
                  <a:cxn ang="0">
                    <a:pos x="116" y="175"/>
                  </a:cxn>
                  <a:cxn ang="0">
                    <a:pos x="83" y="176"/>
                  </a:cxn>
                  <a:cxn ang="0">
                    <a:pos x="48" y="203"/>
                  </a:cxn>
                  <a:cxn ang="0">
                    <a:pos x="14" y="257"/>
                  </a:cxn>
                  <a:cxn ang="0">
                    <a:pos x="20" y="268"/>
                  </a:cxn>
                  <a:cxn ang="0">
                    <a:pos x="61" y="237"/>
                  </a:cxn>
                  <a:cxn ang="0">
                    <a:pos x="106" y="210"/>
                  </a:cxn>
                  <a:cxn ang="0">
                    <a:pos x="152" y="186"/>
                  </a:cxn>
                  <a:cxn ang="0">
                    <a:pos x="166" y="201"/>
                  </a:cxn>
                  <a:cxn ang="0">
                    <a:pos x="150" y="253"/>
                  </a:cxn>
                  <a:cxn ang="0">
                    <a:pos x="139" y="305"/>
                  </a:cxn>
                  <a:cxn ang="0">
                    <a:pos x="132" y="357"/>
                  </a:cxn>
                  <a:cxn ang="0">
                    <a:pos x="163" y="375"/>
                  </a:cxn>
                  <a:cxn ang="0">
                    <a:pos x="231" y="362"/>
                  </a:cxn>
                  <a:cxn ang="0">
                    <a:pos x="275" y="344"/>
                  </a:cxn>
                  <a:cxn ang="0">
                    <a:pos x="297" y="321"/>
                  </a:cxn>
                  <a:cxn ang="0">
                    <a:pos x="321" y="297"/>
                  </a:cxn>
                  <a:cxn ang="0">
                    <a:pos x="344" y="276"/>
                  </a:cxn>
                  <a:cxn ang="0">
                    <a:pos x="360" y="231"/>
                  </a:cxn>
                  <a:cxn ang="0">
                    <a:pos x="375" y="163"/>
                  </a:cxn>
                  <a:cxn ang="0">
                    <a:pos x="357" y="132"/>
                  </a:cxn>
                  <a:cxn ang="0">
                    <a:pos x="304" y="139"/>
                  </a:cxn>
                  <a:cxn ang="0">
                    <a:pos x="252" y="150"/>
                  </a:cxn>
                  <a:cxn ang="0">
                    <a:pos x="201" y="166"/>
                  </a:cxn>
                  <a:cxn ang="0">
                    <a:pos x="187" y="152"/>
                  </a:cxn>
                  <a:cxn ang="0">
                    <a:pos x="209" y="106"/>
                  </a:cxn>
                  <a:cxn ang="0">
                    <a:pos x="236" y="62"/>
                  </a:cxn>
                  <a:cxn ang="0">
                    <a:pos x="268" y="21"/>
                  </a:cxn>
                </a:cxnLst>
                <a:rect l="0" t="0" r="r" b="b"/>
                <a:pathLst>
                  <a:path w="384" h="384">
                    <a:moveTo>
                      <a:pt x="285" y="0"/>
                    </a:moveTo>
                    <a:lnTo>
                      <a:pt x="257" y="14"/>
                    </a:lnTo>
                    <a:lnTo>
                      <a:pt x="230" y="30"/>
                    </a:lnTo>
                    <a:lnTo>
                      <a:pt x="203" y="49"/>
                    </a:lnTo>
                    <a:lnTo>
                      <a:pt x="177" y="67"/>
                    </a:lnTo>
                    <a:lnTo>
                      <a:pt x="176" y="94"/>
                    </a:lnTo>
                    <a:lnTo>
                      <a:pt x="175" y="121"/>
                    </a:lnTo>
                    <a:lnTo>
                      <a:pt x="175" y="149"/>
                    </a:lnTo>
                    <a:lnTo>
                      <a:pt x="176" y="176"/>
                    </a:lnTo>
                    <a:lnTo>
                      <a:pt x="165" y="175"/>
                    </a:lnTo>
                    <a:lnTo>
                      <a:pt x="154" y="175"/>
                    </a:lnTo>
                    <a:lnTo>
                      <a:pt x="143" y="175"/>
                    </a:lnTo>
                    <a:lnTo>
                      <a:pt x="133" y="175"/>
                    </a:lnTo>
                    <a:lnTo>
                      <a:pt x="116" y="175"/>
                    </a:lnTo>
                    <a:lnTo>
                      <a:pt x="99" y="175"/>
                    </a:lnTo>
                    <a:lnTo>
                      <a:pt x="83" y="176"/>
                    </a:lnTo>
                    <a:lnTo>
                      <a:pt x="67" y="177"/>
                    </a:lnTo>
                    <a:lnTo>
                      <a:pt x="48" y="203"/>
                    </a:lnTo>
                    <a:lnTo>
                      <a:pt x="30" y="230"/>
                    </a:lnTo>
                    <a:lnTo>
                      <a:pt x="14" y="257"/>
                    </a:lnTo>
                    <a:lnTo>
                      <a:pt x="0" y="285"/>
                    </a:lnTo>
                    <a:lnTo>
                      <a:pt x="20" y="268"/>
                    </a:lnTo>
                    <a:lnTo>
                      <a:pt x="41" y="252"/>
                    </a:lnTo>
                    <a:lnTo>
                      <a:pt x="61" y="237"/>
                    </a:lnTo>
                    <a:lnTo>
                      <a:pt x="84" y="222"/>
                    </a:lnTo>
                    <a:lnTo>
                      <a:pt x="106" y="210"/>
                    </a:lnTo>
                    <a:lnTo>
                      <a:pt x="129" y="198"/>
                    </a:lnTo>
                    <a:lnTo>
                      <a:pt x="152" y="186"/>
                    </a:lnTo>
                    <a:lnTo>
                      <a:pt x="176" y="176"/>
                    </a:lnTo>
                    <a:lnTo>
                      <a:pt x="166" y="201"/>
                    </a:lnTo>
                    <a:lnTo>
                      <a:pt x="157" y="227"/>
                    </a:lnTo>
                    <a:lnTo>
                      <a:pt x="150" y="253"/>
                    </a:lnTo>
                    <a:lnTo>
                      <a:pt x="143" y="279"/>
                    </a:lnTo>
                    <a:lnTo>
                      <a:pt x="139" y="305"/>
                    </a:lnTo>
                    <a:lnTo>
                      <a:pt x="135" y="332"/>
                    </a:lnTo>
                    <a:lnTo>
                      <a:pt x="132" y="357"/>
                    </a:lnTo>
                    <a:lnTo>
                      <a:pt x="129" y="384"/>
                    </a:lnTo>
                    <a:lnTo>
                      <a:pt x="163" y="375"/>
                    </a:lnTo>
                    <a:lnTo>
                      <a:pt x="196" y="367"/>
                    </a:lnTo>
                    <a:lnTo>
                      <a:pt x="231" y="362"/>
                    </a:lnTo>
                    <a:lnTo>
                      <a:pt x="265" y="357"/>
                    </a:lnTo>
                    <a:lnTo>
                      <a:pt x="275" y="344"/>
                    </a:lnTo>
                    <a:lnTo>
                      <a:pt x="286" y="333"/>
                    </a:lnTo>
                    <a:lnTo>
                      <a:pt x="297" y="321"/>
                    </a:lnTo>
                    <a:lnTo>
                      <a:pt x="309" y="309"/>
                    </a:lnTo>
                    <a:lnTo>
                      <a:pt x="321" y="297"/>
                    </a:lnTo>
                    <a:lnTo>
                      <a:pt x="332" y="286"/>
                    </a:lnTo>
                    <a:lnTo>
                      <a:pt x="344" y="276"/>
                    </a:lnTo>
                    <a:lnTo>
                      <a:pt x="357" y="266"/>
                    </a:lnTo>
                    <a:lnTo>
                      <a:pt x="360" y="231"/>
                    </a:lnTo>
                    <a:lnTo>
                      <a:pt x="367" y="197"/>
                    </a:lnTo>
                    <a:lnTo>
                      <a:pt x="375" y="163"/>
                    </a:lnTo>
                    <a:lnTo>
                      <a:pt x="384" y="130"/>
                    </a:lnTo>
                    <a:lnTo>
                      <a:pt x="357" y="132"/>
                    </a:lnTo>
                    <a:lnTo>
                      <a:pt x="330" y="135"/>
                    </a:lnTo>
                    <a:lnTo>
                      <a:pt x="304" y="139"/>
                    </a:lnTo>
                    <a:lnTo>
                      <a:pt x="278" y="144"/>
                    </a:lnTo>
                    <a:lnTo>
                      <a:pt x="252" y="150"/>
                    </a:lnTo>
                    <a:lnTo>
                      <a:pt x="227" y="158"/>
                    </a:lnTo>
                    <a:lnTo>
                      <a:pt x="201" y="166"/>
                    </a:lnTo>
                    <a:lnTo>
                      <a:pt x="176" y="176"/>
                    </a:lnTo>
                    <a:lnTo>
                      <a:pt x="187" y="152"/>
                    </a:lnTo>
                    <a:lnTo>
                      <a:pt x="197" y="130"/>
                    </a:lnTo>
                    <a:lnTo>
                      <a:pt x="209" y="106"/>
                    </a:lnTo>
                    <a:lnTo>
                      <a:pt x="222" y="84"/>
                    </a:lnTo>
                    <a:lnTo>
                      <a:pt x="236" y="62"/>
                    </a:lnTo>
                    <a:lnTo>
                      <a:pt x="251" y="41"/>
                    </a:lnTo>
                    <a:lnTo>
                      <a:pt x="268" y="21"/>
                    </a:lnTo>
                    <a:lnTo>
                      <a:pt x="285" y="0"/>
                    </a:lnTo>
                    <a:close/>
                  </a:path>
                </a:pathLst>
              </a:custGeom>
              <a:solidFill>
                <a:srgbClr val="1164A7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68" name="Freeform 96"/>
              <p:cNvSpPr>
                <a:spLocks/>
              </p:cNvSpPr>
              <p:nvPr userDrawn="1"/>
            </p:nvSpPr>
            <p:spPr bwMode="auto">
              <a:xfrm>
                <a:off x="4362" y="3640"/>
                <a:ext cx="79" cy="103"/>
              </a:xfrm>
              <a:custGeom>
                <a:avLst/>
                <a:gdLst/>
                <a:ahLst/>
                <a:cxnLst>
                  <a:cxn ang="0">
                    <a:pos x="236" y="0"/>
                  </a:cxn>
                  <a:cxn ang="0">
                    <a:pos x="212" y="10"/>
                  </a:cxn>
                  <a:cxn ang="0">
                    <a:pos x="189" y="22"/>
                  </a:cxn>
                  <a:cxn ang="0">
                    <a:pos x="166" y="34"/>
                  </a:cxn>
                  <a:cxn ang="0">
                    <a:pos x="144" y="46"/>
                  </a:cxn>
                  <a:cxn ang="0">
                    <a:pos x="121" y="61"/>
                  </a:cxn>
                  <a:cxn ang="0">
                    <a:pos x="101" y="76"/>
                  </a:cxn>
                  <a:cxn ang="0">
                    <a:pos x="80" y="92"/>
                  </a:cxn>
                  <a:cxn ang="0">
                    <a:pos x="60" y="109"/>
                  </a:cxn>
                  <a:cxn ang="0">
                    <a:pos x="49" y="133"/>
                  </a:cxn>
                  <a:cxn ang="0">
                    <a:pos x="38" y="157"/>
                  </a:cxn>
                  <a:cxn ang="0">
                    <a:pos x="30" y="181"/>
                  </a:cxn>
                  <a:cxn ang="0">
                    <a:pos x="22" y="206"/>
                  </a:cxn>
                  <a:cxn ang="0">
                    <a:pos x="14" y="231"/>
                  </a:cxn>
                  <a:cxn ang="0">
                    <a:pos x="9" y="256"/>
                  </a:cxn>
                  <a:cxn ang="0">
                    <a:pos x="4" y="282"/>
                  </a:cxn>
                  <a:cxn ang="0">
                    <a:pos x="0" y="307"/>
                  </a:cxn>
                  <a:cxn ang="0">
                    <a:pos x="22" y="292"/>
                  </a:cxn>
                  <a:cxn ang="0">
                    <a:pos x="45" y="276"/>
                  </a:cxn>
                  <a:cxn ang="0">
                    <a:pos x="67" y="262"/>
                  </a:cxn>
                  <a:cxn ang="0">
                    <a:pos x="91" y="249"/>
                  </a:cxn>
                  <a:cxn ang="0">
                    <a:pos x="115" y="238"/>
                  </a:cxn>
                  <a:cxn ang="0">
                    <a:pos x="139" y="227"/>
                  </a:cxn>
                  <a:cxn ang="0">
                    <a:pos x="165" y="217"/>
                  </a:cxn>
                  <a:cxn ang="0">
                    <a:pos x="189" y="208"/>
                  </a:cxn>
                  <a:cxn ang="0">
                    <a:pos x="192" y="181"/>
                  </a:cxn>
                  <a:cxn ang="0">
                    <a:pos x="195" y="156"/>
                  </a:cxn>
                  <a:cxn ang="0">
                    <a:pos x="199" y="129"/>
                  </a:cxn>
                  <a:cxn ang="0">
                    <a:pos x="203" y="103"/>
                  </a:cxn>
                  <a:cxn ang="0">
                    <a:pos x="210" y="77"/>
                  </a:cxn>
                  <a:cxn ang="0">
                    <a:pos x="217" y="51"/>
                  </a:cxn>
                  <a:cxn ang="0">
                    <a:pos x="226" y="25"/>
                  </a:cxn>
                  <a:cxn ang="0">
                    <a:pos x="236" y="0"/>
                  </a:cxn>
                </a:cxnLst>
                <a:rect l="0" t="0" r="r" b="b"/>
                <a:pathLst>
                  <a:path w="236" h="307">
                    <a:moveTo>
                      <a:pt x="236" y="0"/>
                    </a:moveTo>
                    <a:lnTo>
                      <a:pt x="212" y="10"/>
                    </a:lnTo>
                    <a:lnTo>
                      <a:pt x="189" y="22"/>
                    </a:lnTo>
                    <a:lnTo>
                      <a:pt x="166" y="34"/>
                    </a:lnTo>
                    <a:lnTo>
                      <a:pt x="144" y="46"/>
                    </a:lnTo>
                    <a:lnTo>
                      <a:pt x="121" y="61"/>
                    </a:lnTo>
                    <a:lnTo>
                      <a:pt x="101" y="76"/>
                    </a:lnTo>
                    <a:lnTo>
                      <a:pt x="80" y="92"/>
                    </a:lnTo>
                    <a:lnTo>
                      <a:pt x="60" y="109"/>
                    </a:lnTo>
                    <a:lnTo>
                      <a:pt x="49" y="133"/>
                    </a:lnTo>
                    <a:lnTo>
                      <a:pt x="38" y="157"/>
                    </a:lnTo>
                    <a:lnTo>
                      <a:pt x="30" y="181"/>
                    </a:lnTo>
                    <a:lnTo>
                      <a:pt x="22" y="206"/>
                    </a:lnTo>
                    <a:lnTo>
                      <a:pt x="14" y="231"/>
                    </a:lnTo>
                    <a:lnTo>
                      <a:pt x="9" y="256"/>
                    </a:lnTo>
                    <a:lnTo>
                      <a:pt x="4" y="282"/>
                    </a:lnTo>
                    <a:lnTo>
                      <a:pt x="0" y="307"/>
                    </a:lnTo>
                    <a:lnTo>
                      <a:pt x="22" y="292"/>
                    </a:lnTo>
                    <a:lnTo>
                      <a:pt x="45" y="276"/>
                    </a:lnTo>
                    <a:lnTo>
                      <a:pt x="67" y="262"/>
                    </a:lnTo>
                    <a:lnTo>
                      <a:pt x="91" y="249"/>
                    </a:lnTo>
                    <a:lnTo>
                      <a:pt x="115" y="238"/>
                    </a:lnTo>
                    <a:lnTo>
                      <a:pt x="139" y="227"/>
                    </a:lnTo>
                    <a:lnTo>
                      <a:pt x="165" y="217"/>
                    </a:lnTo>
                    <a:lnTo>
                      <a:pt x="189" y="208"/>
                    </a:lnTo>
                    <a:lnTo>
                      <a:pt x="192" y="181"/>
                    </a:lnTo>
                    <a:lnTo>
                      <a:pt x="195" y="156"/>
                    </a:lnTo>
                    <a:lnTo>
                      <a:pt x="199" y="129"/>
                    </a:lnTo>
                    <a:lnTo>
                      <a:pt x="203" y="103"/>
                    </a:lnTo>
                    <a:lnTo>
                      <a:pt x="210" y="77"/>
                    </a:lnTo>
                    <a:lnTo>
                      <a:pt x="217" y="51"/>
                    </a:lnTo>
                    <a:lnTo>
                      <a:pt x="226" y="25"/>
                    </a:lnTo>
                    <a:lnTo>
                      <a:pt x="236" y="0"/>
                    </a:lnTo>
                    <a:close/>
                  </a:path>
                </a:pathLst>
              </a:custGeom>
              <a:solidFill>
                <a:srgbClr val="0E5497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69" name="Freeform 97"/>
              <p:cNvSpPr>
                <a:spLocks/>
              </p:cNvSpPr>
              <p:nvPr userDrawn="1"/>
            </p:nvSpPr>
            <p:spPr bwMode="auto">
              <a:xfrm>
                <a:off x="4470" y="3670"/>
                <a:ext cx="31" cy="31"/>
              </a:xfrm>
              <a:custGeom>
                <a:avLst/>
                <a:gdLst/>
                <a:ahLst/>
                <a:cxnLst>
                  <a:cxn ang="0">
                    <a:pos x="92" y="0"/>
                  </a:cxn>
                  <a:cxn ang="0">
                    <a:pos x="79" y="10"/>
                  </a:cxn>
                  <a:cxn ang="0">
                    <a:pos x="67" y="20"/>
                  </a:cxn>
                  <a:cxn ang="0">
                    <a:pos x="56" y="31"/>
                  </a:cxn>
                  <a:cxn ang="0">
                    <a:pos x="44" y="43"/>
                  </a:cxn>
                  <a:cxn ang="0">
                    <a:pos x="32" y="55"/>
                  </a:cxn>
                  <a:cxn ang="0">
                    <a:pos x="21" y="67"/>
                  </a:cxn>
                  <a:cxn ang="0">
                    <a:pos x="10" y="78"/>
                  </a:cxn>
                  <a:cxn ang="0">
                    <a:pos x="0" y="91"/>
                  </a:cxn>
                  <a:cxn ang="0">
                    <a:pos x="13" y="90"/>
                  </a:cxn>
                  <a:cxn ang="0">
                    <a:pos x="27" y="89"/>
                  </a:cxn>
                  <a:cxn ang="0">
                    <a:pos x="40" y="89"/>
                  </a:cxn>
                  <a:cxn ang="0">
                    <a:pos x="54" y="89"/>
                  </a:cxn>
                  <a:cxn ang="0">
                    <a:pos x="63" y="89"/>
                  </a:cxn>
                  <a:cxn ang="0">
                    <a:pos x="73" y="89"/>
                  </a:cxn>
                  <a:cxn ang="0">
                    <a:pos x="81" y="89"/>
                  </a:cxn>
                  <a:cxn ang="0">
                    <a:pos x="90" y="90"/>
                  </a:cxn>
                  <a:cxn ang="0">
                    <a:pos x="90" y="90"/>
                  </a:cxn>
                  <a:cxn ang="0">
                    <a:pos x="90" y="90"/>
                  </a:cxn>
                  <a:cxn ang="0">
                    <a:pos x="90" y="90"/>
                  </a:cxn>
                  <a:cxn ang="0">
                    <a:pos x="91" y="90"/>
                  </a:cxn>
                  <a:cxn ang="0">
                    <a:pos x="91" y="90"/>
                  </a:cxn>
                  <a:cxn ang="0">
                    <a:pos x="91" y="90"/>
                  </a:cxn>
                  <a:cxn ang="0">
                    <a:pos x="91" y="90"/>
                  </a:cxn>
                  <a:cxn ang="0">
                    <a:pos x="90" y="68"/>
                  </a:cxn>
                  <a:cxn ang="0">
                    <a:pos x="90" y="45"/>
                  </a:cxn>
                  <a:cxn ang="0">
                    <a:pos x="90" y="22"/>
                  </a:cxn>
                  <a:cxn ang="0">
                    <a:pos x="92" y="0"/>
                  </a:cxn>
                </a:cxnLst>
                <a:rect l="0" t="0" r="r" b="b"/>
                <a:pathLst>
                  <a:path w="92" h="91">
                    <a:moveTo>
                      <a:pt x="92" y="0"/>
                    </a:moveTo>
                    <a:lnTo>
                      <a:pt x="79" y="10"/>
                    </a:lnTo>
                    <a:lnTo>
                      <a:pt x="67" y="20"/>
                    </a:lnTo>
                    <a:lnTo>
                      <a:pt x="56" y="31"/>
                    </a:lnTo>
                    <a:lnTo>
                      <a:pt x="44" y="43"/>
                    </a:lnTo>
                    <a:lnTo>
                      <a:pt x="32" y="55"/>
                    </a:lnTo>
                    <a:lnTo>
                      <a:pt x="21" y="67"/>
                    </a:lnTo>
                    <a:lnTo>
                      <a:pt x="10" y="78"/>
                    </a:lnTo>
                    <a:lnTo>
                      <a:pt x="0" y="91"/>
                    </a:lnTo>
                    <a:lnTo>
                      <a:pt x="13" y="90"/>
                    </a:lnTo>
                    <a:lnTo>
                      <a:pt x="27" y="89"/>
                    </a:lnTo>
                    <a:lnTo>
                      <a:pt x="40" y="89"/>
                    </a:lnTo>
                    <a:lnTo>
                      <a:pt x="54" y="89"/>
                    </a:lnTo>
                    <a:lnTo>
                      <a:pt x="63" y="89"/>
                    </a:lnTo>
                    <a:lnTo>
                      <a:pt x="73" y="89"/>
                    </a:lnTo>
                    <a:lnTo>
                      <a:pt x="81" y="89"/>
                    </a:lnTo>
                    <a:lnTo>
                      <a:pt x="90" y="90"/>
                    </a:lnTo>
                    <a:lnTo>
                      <a:pt x="90" y="90"/>
                    </a:lnTo>
                    <a:lnTo>
                      <a:pt x="90" y="90"/>
                    </a:lnTo>
                    <a:lnTo>
                      <a:pt x="90" y="90"/>
                    </a:lnTo>
                    <a:lnTo>
                      <a:pt x="91" y="90"/>
                    </a:lnTo>
                    <a:lnTo>
                      <a:pt x="91" y="90"/>
                    </a:lnTo>
                    <a:lnTo>
                      <a:pt x="91" y="90"/>
                    </a:lnTo>
                    <a:lnTo>
                      <a:pt x="91" y="90"/>
                    </a:lnTo>
                    <a:lnTo>
                      <a:pt x="90" y="68"/>
                    </a:lnTo>
                    <a:lnTo>
                      <a:pt x="90" y="45"/>
                    </a:lnTo>
                    <a:lnTo>
                      <a:pt x="90" y="22"/>
                    </a:lnTo>
                    <a:lnTo>
                      <a:pt x="92" y="0"/>
                    </a:lnTo>
                    <a:close/>
                  </a:path>
                </a:pathLst>
              </a:custGeom>
              <a:solidFill>
                <a:srgbClr val="0E5497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70" name="Freeform 98"/>
              <p:cNvSpPr>
                <a:spLocks/>
              </p:cNvSpPr>
              <p:nvPr userDrawn="1"/>
            </p:nvSpPr>
            <p:spPr bwMode="auto">
              <a:xfrm>
                <a:off x="4404" y="3604"/>
                <a:ext cx="37" cy="37"/>
              </a:xfrm>
              <a:custGeom>
                <a:avLst/>
                <a:gdLst/>
                <a:ahLst/>
                <a:cxnLst>
                  <a:cxn ang="0">
                    <a:pos x="110" y="0"/>
                  </a:cxn>
                  <a:cxn ang="0">
                    <a:pos x="95" y="12"/>
                  </a:cxn>
                  <a:cxn ang="0">
                    <a:pos x="81" y="25"/>
                  </a:cxn>
                  <a:cxn ang="0">
                    <a:pos x="66" y="38"/>
                  </a:cxn>
                  <a:cxn ang="0">
                    <a:pos x="52" y="52"/>
                  </a:cxn>
                  <a:cxn ang="0">
                    <a:pos x="38" y="66"/>
                  </a:cxn>
                  <a:cxn ang="0">
                    <a:pos x="25" y="81"/>
                  </a:cxn>
                  <a:cxn ang="0">
                    <a:pos x="12" y="95"/>
                  </a:cxn>
                  <a:cxn ang="0">
                    <a:pos x="0" y="110"/>
                  </a:cxn>
                  <a:cxn ang="0">
                    <a:pos x="16" y="109"/>
                  </a:cxn>
                  <a:cxn ang="0">
                    <a:pos x="32" y="108"/>
                  </a:cxn>
                  <a:cxn ang="0">
                    <a:pos x="49" y="108"/>
                  </a:cxn>
                  <a:cxn ang="0">
                    <a:pos x="66" y="108"/>
                  </a:cxn>
                  <a:cxn ang="0">
                    <a:pos x="76" y="108"/>
                  </a:cxn>
                  <a:cxn ang="0">
                    <a:pos x="87" y="108"/>
                  </a:cxn>
                  <a:cxn ang="0">
                    <a:pos x="98" y="108"/>
                  </a:cxn>
                  <a:cxn ang="0">
                    <a:pos x="109" y="109"/>
                  </a:cxn>
                  <a:cxn ang="0">
                    <a:pos x="108" y="82"/>
                  </a:cxn>
                  <a:cxn ang="0">
                    <a:pos x="108" y="54"/>
                  </a:cxn>
                  <a:cxn ang="0">
                    <a:pos x="109" y="27"/>
                  </a:cxn>
                  <a:cxn ang="0">
                    <a:pos x="110" y="0"/>
                  </a:cxn>
                </a:cxnLst>
                <a:rect l="0" t="0" r="r" b="b"/>
                <a:pathLst>
                  <a:path w="110" h="110">
                    <a:moveTo>
                      <a:pt x="110" y="0"/>
                    </a:moveTo>
                    <a:lnTo>
                      <a:pt x="95" y="12"/>
                    </a:lnTo>
                    <a:lnTo>
                      <a:pt x="81" y="25"/>
                    </a:lnTo>
                    <a:lnTo>
                      <a:pt x="66" y="38"/>
                    </a:lnTo>
                    <a:lnTo>
                      <a:pt x="52" y="52"/>
                    </a:lnTo>
                    <a:lnTo>
                      <a:pt x="38" y="66"/>
                    </a:lnTo>
                    <a:lnTo>
                      <a:pt x="25" y="81"/>
                    </a:lnTo>
                    <a:lnTo>
                      <a:pt x="12" y="95"/>
                    </a:lnTo>
                    <a:lnTo>
                      <a:pt x="0" y="110"/>
                    </a:lnTo>
                    <a:lnTo>
                      <a:pt x="16" y="109"/>
                    </a:lnTo>
                    <a:lnTo>
                      <a:pt x="32" y="108"/>
                    </a:lnTo>
                    <a:lnTo>
                      <a:pt x="49" y="108"/>
                    </a:lnTo>
                    <a:lnTo>
                      <a:pt x="66" y="108"/>
                    </a:lnTo>
                    <a:lnTo>
                      <a:pt x="76" y="108"/>
                    </a:lnTo>
                    <a:lnTo>
                      <a:pt x="87" y="108"/>
                    </a:lnTo>
                    <a:lnTo>
                      <a:pt x="98" y="108"/>
                    </a:lnTo>
                    <a:lnTo>
                      <a:pt x="109" y="109"/>
                    </a:lnTo>
                    <a:lnTo>
                      <a:pt x="108" y="82"/>
                    </a:lnTo>
                    <a:lnTo>
                      <a:pt x="108" y="54"/>
                    </a:lnTo>
                    <a:lnTo>
                      <a:pt x="109" y="27"/>
                    </a:lnTo>
                    <a:lnTo>
                      <a:pt x="110" y="0"/>
                    </a:lnTo>
                    <a:close/>
                  </a:path>
                </a:pathLst>
              </a:custGeom>
              <a:solidFill>
                <a:srgbClr val="0E5497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71" name="Freeform 99"/>
              <p:cNvSpPr>
                <a:spLocks/>
              </p:cNvSpPr>
              <p:nvPr userDrawn="1"/>
            </p:nvSpPr>
            <p:spPr bwMode="auto">
              <a:xfrm>
                <a:off x="4441" y="3562"/>
                <a:ext cx="102" cy="78"/>
              </a:xfrm>
              <a:custGeom>
                <a:avLst/>
                <a:gdLst/>
                <a:ahLst/>
                <a:cxnLst>
                  <a:cxn ang="0">
                    <a:pos x="307" y="0"/>
                  </a:cxn>
                  <a:cxn ang="0">
                    <a:pos x="282" y="3"/>
                  </a:cxn>
                  <a:cxn ang="0">
                    <a:pos x="256" y="8"/>
                  </a:cxn>
                  <a:cxn ang="0">
                    <a:pos x="231" y="14"/>
                  </a:cxn>
                  <a:cxn ang="0">
                    <a:pos x="206" y="21"/>
                  </a:cxn>
                  <a:cxn ang="0">
                    <a:pos x="181" y="29"/>
                  </a:cxn>
                  <a:cxn ang="0">
                    <a:pos x="156" y="38"/>
                  </a:cxn>
                  <a:cxn ang="0">
                    <a:pos x="133" y="48"/>
                  </a:cxn>
                  <a:cxn ang="0">
                    <a:pos x="109" y="59"/>
                  </a:cxn>
                  <a:cxn ang="0">
                    <a:pos x="92" y="80"/>
                  </a:cxn>
                  <a:cxn ang="0">
                    <a:pos x="75" y="100"/>
                  </a:cxn>
                  <a:cxn ang="0">
                    <a:pos x="60" y="121"/>
                  </a:cxn>
                  <a:cxn ang="0">
                    <a:pos x="46" y="143"/>
                  </a:cxn>
                  <a:cxn ang="0">
                    <a:pos x="33" y="165"/>
                  </a:cxn>
                  <a:cxn ang="0">
                    <a:pos x="21" y="189"/>
                  </a:cxn>
                  <a:cxn ang="0">
                    <a:pos x="11" y="211"/>
                  </a:cxn>
                  <a:cxn ang="0">
                    <a:pos x="0" y="235"/>
                  </a:cxn>
                  <a:cxn ang="0">
                    <a:pos x="25" y="225"/>
                  </a:cxn>
                  <a:cxn ang="0">
                    <a:pos x="51" y="217"/>
                  </a:cxn>
                  <a:cxn ang="0">
                    <a:pos x="76" y="209"/>
                  </a:cxn>
                  <a:cxn ang="0">
                    <a:pos x="102" y="203"/>
                  </a:cxn>
                  <a:cxn ang="0">
                    <a:pos x="128" y="198"/>
                  </a:cxn>
                  <a:cxn ang="0">
                    <a:pos x="154" y="194"/>
                  </a:cxn>
                  <a:cxn ang="0">
                    <a:pos x="181" y="191"/>
                  </a:cxn>
                  <a:cxn ang="0">
                    <a:pos x="208" y="189"/>
                  </a:cxn>
                  <a:cxn ang="0">
                    <a:pos x="217" y="164"/>
                  </a:cxn>
                  <a:cxn ang="0">
                    <a:pos x="227" y="139"/>
                  </a:cxn>
                  <a:cxn ang="0">
                    <a:pos x="237" y="114"/>
                  </a:cxn>
                  <a:cxn ang="0">
                    <a:pos x="249" y="90"/>
                  </a:cxn>
                  <a:cxn ang="0">
                    <a:pos x="262" y="67"/>
                  </a:cxn>
                  <a:cxn ang="0">
                    <a:pos x="276" y="44"/>
                  </a:cxn>
                  <a:cxn ang="0">
                    <a:pos x="291" y="21"/>
                  </a:cxn>
                  <a:cxn ang="0">
                    <a:pos x="307" y="0"/>
                  </a:cxn>
                </a:cxnLst>
                <a:rect l="0" t="0" r="r" b="b"/>
                <a:pathLst>
                  <a:path w="307" h="235">
                    <a:moveTo>
                      <a:pt x="307" y="0"/>
                    </a:moveTo>
                    <a:lnTo>
                      <a:pt x="282" y="3"/>
                    </a:lnTo>
                    <a:lnTo>
                      <a:pt x="256" y="8"/>
                    </a:lnTo>
                    <a:lnTo>
                      <a:pt x="231" y="14"/>
                    </a:lnTo>
                    <a:lnTo>
                      <a:pt x="206" y="21"/>
                    </a:lnTo>
                    <a:lnTo>
                      <a:pt x="181" y="29"/>
                    </a:lnTo>
                    <a:lnTo>
                      <a:pt x="156" y="38"/>
                    </a:lnTo>
                    <a:lnTo>
                      <a:pt x="133" y="48"/>
                    </a:lnTo>
                    <a:lnTo>
                      <a:pt x="109" y="59"/>
                    </a:lnTo>
                    <a:lnTo>
                      <a:pt x="92" y="80"/>
                    </a:lnTo>
                    <a:lnTo>
                      <a:pt x="75" y="100"/>
                    </a:lnTo>
                    <a:lnTo>
                      <a:pt x="60" y="121"/>
                    </a:lnTo>
                    <a:lnTo>
                      <a:pt x="46" y="143"/>
                    </a:lnTo>
                    <a:lnTo>
                      <a:pt x="33" y="165"/>
                    </a:lnTo>
                    <a:lnTo>
                      <a:pt x="21" y="189"/>
                    </a:lnTo>
                    <a:lnTo>
                      <a:pt x="11" y="211"/>
                    </a:lnTo>
                    <a:lnTo>
                      <a:pt x="0" y="235"/>
                    </a:lnTo>
                    <a:lnTo>
                      <a:pt x="25" y="225"/>
                    </a:lnTo>
                    <a:lnTo>
                      <a:pt x="51" y="217"/>
                    </a:lnTo>
                    <a:lnTo>
                      <a:pt x="76" y="209"/>
                    </a:lnTo>
                    <a:lnTo>
                      <a:pt x="102" y="203"/>
                    </a:lnTo>
                    <a:lnTo>
                      <a:pt x="128" y="198"/>
                    </a:lnTo>
                    <a:lnTo>
                      <a:pt x="154" y="194"/>
                    </a:lnTo>
                    <a:lnTo>
                      <a:pt x="181" y="191"/>
                    </a:lnTo>
                    <a:lnTo>
                      <a:pt x="208" y="189"/>
                    </a:lnTo>
                    <a:lnTo>
                      <a:pt x="217" y="164"/>
                    </a:lnTo>
                    <a:lnTo>
                      <a:pt x="227" y="139"/>
                    </a:lnTo>
                    <a:lnTo>
                      <a:pt x="237" y="114"/>
                    </a:lnTo>
                    <a:lnTo>
                      <a:pt x="249" y="90"/>
                    </a:lnTo>
                    <a:lnTo>
                      <a:pt x="262" y="67"/>
                    </a:lnTo>
                    <a:lnTo>
                      <a:pt x="276" y="44"/>
                    </a:lnTo>
                    <a:lnTo>
                      <a:pt x="291" y="21"/>
                    </a:lnTo>
                    <a:lnTo>
                      <a:pt x="307" y="0"/>
                    </a:lnTo>
                    <a:close/>
                  </a:path>
                </a:pathLst>
              </a:custGeom>
              <a:solidFill>
                <a:srgbClr val="0E5497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72" name="Freeform 100"/>
              <p:cNvSpPr>
                <a:spLocks noEditPoints="1"/>
              </p:cNvSpPr>
              <p:nvPr userDrawn="1"/>
            </p:nvSpPr>
            <p:spPr bwMode="auto">
              <a:xfrm>
                <a:off x="4531" y="3596"/>
                <a:ext cx="113" cy="94"/>
              </a:xfrm>
              <a:custGeom>
                <a:avLst/>
                <a:gdLst/>
                <a:ahLst/>
                <a:cxnLst>
                  <a:cxn ang="0">
                    <a:pos x="214" y="114"/>
                  </a:cxn>
                  <a:cxn ang="0">
                    <a:pos x="180" y="116"/>
                  </a:cxn>
                  <a:cxn ang="0">
                    <a:pos x="164" y="118"/>
                  </a:cxn>
                  <a:cxn ang="0">
                    <a:pos x="164" y="118"/>
                  </a:cxn>
                  <a:cxn ang="0">
                    <a:pos x="151" y="135"/>
                  </a:cxn>
                  <a:cxn ang="0">
                    <a:pos x="127" y="173"/>
                  </a:cxn>
                  <a:cxn ang="0">
                    <a:pos x="107" y="213"/>
                  </a:cxn>
                  <a:cxn ang="0">
                    <a:pos x="89" y="254"/>
                  </a:cxn>
                  <a:cxn ang="0">
                    <a:pos x="95" y="274"/>
                  </a:cxn>
                  <a:cxn ang="0">
                    <a:pos x="129" y="274"/>
                  </a:cxn>
                  <a:cxn ang="0">
                    <a:pos x="175" y="279"/>
                  </a:cxn>
                  <a:cxn ang="0">
                    <a:pos x="208" y="274"/>
                  </a:cxn>
                  <a:cxn ang="0">
                    <a:pos x="230" y="259"/>
                  </a:cxn>
                  <a:cxn ang="0">
                    <a:pos x="254" y="245"/>
                  </a:cxn>
                  <a:cxn ang="0">
                    <a:pos x="277" y="233"/>
                  </a:cxn>
                  <a:cxn ang="0">
                    <a:pos x="300" y="201"/>
                  </a:cxn>
                  <a:cxn ang="0">
                    <a:pos x="326" y="150"/>
                  </a:cxn>
                  <a:cxn ang="0">
                    <a:pos x="313" y="120"/>
                  </a:cxn>
                  <a:cxn ang="0">
                    <a:pos x="258" y="115"/>
                  </a:cxn>
                  <a:cxn ang="0">
                    <a:pos x="76" y="95"/>
                  </a:cxn>
                  <a:cxn ang="0">
                    <a:pos x="37" y="130"/>
                  </a:cxn>
                  <a:cxn ang="0">
                    <a:pos x="0" y="168"/>
                  </a:cxn>
                  <a:cxn ang="0">
                    <a:pos x="40" y="149"/>
                  </a:cxn>
                  <a:cxn ang="0">
                    <a:pos x="80" y="135"/>
                  </a:cxn>
                  <a:cxn ang="0">
                    <a:pos x="122" y="124"/>
                  </a:cxn>
                  <a:cxn ang="0">
                    <a:pos x="164" y="118"/>
                  </a:cxn>
                  <a:cxn ang="0">
                    <a:pos x="121" y="105"/>
                  </a:cxn>
                  <a:cxn ang="0">
                    <a:pos x="76" y="95"/>
                  </a:cxn>
                  <a:cxn ang="0">
                    <a:pos x="263" y="6"/>
                  </a:cxn>
                  <a:cxn ang="0">
                    <a:pos x="214" y="22"/>
                  </a:cxn>
                  <a:cxn ang="0">
                    <a:pos x="181" y="52"/>
                  </a:cxn>
                  <a:cxn ang="0">
                    <a:pos x="169" y="95"/>
                  </a:cxn>
                  <a:cxn ang="0">
                    <a:pos x="177" y="101"/>
                  </a:cxn>
                  <a:cxn ang="0">
                    <a:pos x="206" y="69"/>
                  </a:cxn>
                  <a:cxn ang="0">
                    <a:pos x="237" y="39"/>
                  </a:cxn>
                  <a:cxn ang="0">
                    <a:pos x="271" y="12"/>
                  </a:cxn>
                </a:cxnLst>
                <a:rect l="0" t="0" r="r" b="b"/>
                <a:pathLst>
                  <a:path w="341" h="282">
                    <a:moveTo>
                      <a:pt x="230" y="114"/>
                    </a:moveTo>
                    <a:lnTo>
                      <a:pt x="214" y="114"/>
                    </a:lnTo>
                    <a:lnTo>
                      <a:pt x="196" y="115"/>
                    </a:lnTo>
                    <a:lnTo>
                      <a:pt x="180" y="116"/>
                    </a:lnTo>
                    <a:lnTo>
                      <a:pt x="164" y="118"/>
                    </a:lnTo>
                    <a:lnTo>
                      <a:pt x="164" y="118"/>
                    </a:lnTo>
                    <a:lnTo>
                      <a:pt x="164" y="118"/>
                    </a:lnTo>
                    <a:lnTo>
                      <a:pt x="164" y="118"/>
                    </a:lnTo>
                    <a:lnTo>
                      <a:pt x="164" y="118"/>
                    </a:lnTo>
                    <a:lnTo>
                      <a:pt x="151" y="135"/>
                    </a:lnTo>
                    <a:lnTo>
                      <a:pt x="139" y="155"/>
                    </a:lnTo>
                    <a:lnTo>
                      <a:pt x="127" y="173"/>
                    </a:lnTo>
                    <a:lnTo>
                      <a:pt x="116" y="192"/>
                    </a:lnTo>
                    <a:lnTo>
                      <a:pt x="107" y="213"/>
                    </a:lnTo>
                    <a:lnTo>
                      <a:pt x="98" y="232"/>
                    </a:lnTo>
                    <a:lnTo>
                      <a:pt x="89" y="254"/>
                    </a:lnTo>
                    <a:lnTo>
                      <a:pt x="82" y="274"/>
                    </a:lnTo>
                    <a:lnTo>
                      <a:pt x="95" y="274"/>
                    </a:lnTo>
                    <a:lnTo>
                      <a:pt x="107" y="274"/>
                    </a:lnTo>
                    <a:lnTo>
                      <a:pt x="129" y="274"/>
                    </a:lnTo>
                    <a:lnTo>
                      <a:pt x="152" y="276"/>
                    </a:lnTo>
                    <a:lnTo>
                      <a:pt x="175" y="279"/>
                    </a:lnTo>
                    <a:lnTo>
                      <a:pt x="197" y="282"/>
                    </a:lnTo>
                    <a:lnTo>
                      <a:pt x="208" y="274"/>
                    </a:lnTo>
                    <a:lnTo>
                      <a:pt x="219" y="267"/>
                    </a:lnTo>
                    <a:lnTo>
                      <a:pt x="230" y="259"/>
                    </a:lnTo>
                    <a:lnTo>
                      <a:pt x="242" y="253"/>
                    </a:lnTo>
                    <a:lnTo>
                      <a:pt x="254" y="245"/>
                    </a:lnTo>
                    <a:lnTo>
                      <a:pt x="265" y="240"/>
                    </a:lnTo>
                    <a:lnTo>
                      <a:pt x="277" y="233"/>
                    </a:lnTo>
                    <a:lnTo>
                      <a:pt x="289" y="228"/>
                    </a:lnTo>
                    <a:lnTo>
                      <a:pt x="300" y="201"/>
                    </a:lnTo>
                    <a:lnTo>
                      <a:pt x="313" y="175"/>
                    </a:lnTo>
                    <a:lnTo>
                      <a:pt x="326" y="150"/>
                    </a:lnTo>
                    <a:lnTo>
                      <a:pt x="341" y="126"/>
                    </a:lnTo>
                    <a:lnTo>
                      <a:pt x="313" y="120"/>
                    </a:lnTo>
                    <a:lnTo>
                      <a:pt x="285" y="117"/>
                    </a:lnTo>
                    <a:lnTo>
                      <a:pt x="258" y="115"/>
                    </a:lnTo>
                    <a:lnTo>
                      <a:pt x="230" y="114"/>
                    </a:lnTo>
                    <a:close/>
                    <a:moveTo>
                      <a:pt x="76" y="95"/>
                    </a:moveTo>
                    <a:lnTo>
                      <a:pt x="56" y="113"/>
                    </a:lnTo>
                    <a:lnTo>
                      <a:pt x="37" y="130"/>
                    </a:lnTo>
                    <a:lnTo>
                      <a:pt x="17" y="148"/>
                    </a:lnTo>
                    <a:lnTo>
                      <a:pt x="0" y="168"/>
                    </a:lnTo>
                    <a:lnTo>
                      <a:pt x="19" y="158"/>
                    </a:lnTo>
                    <a:lnTo>
                      <a:pt x="40" y="149"/>
                    </a:lnTo>
                    <a:lnTo>
                      <a:pt x="59" y="142"/>
                    </a:lnTo>
                    <a:lnTo>
                      <a:pt x="80" y="135"/>
                    </a:lnTo>
                    <a:lnTo>
                      <a:pt x="101" y="130"/>
                    </a:lnTo>
                    <a:lnTo>
                      <a:pt x="122" y="124"/>
                    </a:lnTo>
                    <a:lnTo>
                      <a:pt x="142" y="121"/>
                    </a:lnTo>
                    <a:lnTo>
                      <a:pt x="164" y="118"/>
                    </a:lnTo>
                    <a:lnTo>
                      <a:pt x="142" y="111"/>
                    </a:lnTo>
                    <a:lnTo>
                      <a:pt x="121" y="105"/>
                    </a:lnTo>
                    <a:lnTo>
                      <a:pt x="98" y="100"/>
                    </a:lnTo>
                    <a:lnTo>
                      <a:pt x="76" y="95"/>
                    </a:lnTo>
                    <a:close/>
                    <a:moveTo>
                      <a:pt x="289" y="0"/>
                    </a:moveTo>
                    <a:lnTo>
                      <a:pt x="263" y="6"/>
                    </a:lnTo>
                    <a:lnTo>
                      <a:pt x="238" y="13"/>
                    </a:lnTo>
                    <a:lnTo>
                      <a:pt x="214" y="22"/>
                    </a:lnTo>
                    <a:lnTo>
                      <a:pt x="189" y="32"/>
                    </a:lnTo>
                    <a:lnTo>
                      <a:pt x="181" y="52"/>
                    </a:lnTo>
                    <a:lnTo>
                      <a:pt x="175" y="74"/>
                    </a:lnTo>
                    <a:lnTo>
                      <a:pt x="169" y="95"/>
                    </a:lnTo>
                    <a:lnTo>
                      <a:pt x="164" y="118"/>
                    </a:lnTo>
                    <a:lnTo>
                      <a:pt x="177" y="101"/>
                    </a:lnTo>
                    <a:lnTo>
                      <a:pt x="191" y="84"/>
                    </a:lnTo>
                    <a:lnTo>
                      <a:pt x="206" y="69"/>
                    </a:lnTo>
                    <a:lnTo>
                      <a:pt x="221" y="54"/>
                    </a:lnTo>
                    <a:lnTo>
                      <a:pt x="237" y="39"/>
                    </a:lnTo>
                    <a:lnTo>
                      <a:pt x="254" y="26"/>
                    </a:lnTo>
                    <a:lnTo>
                      <a:pt x="271" y="12"/>
                    </a:lnTo>
                    <a:lnTo>
                      <a:pt x="289" y="0"/>
                    </a:lnTo>
                    <a:close/>
                  </a:path>
                </a:pathLst>
              </a:custGeom>
              <a:solidFill>
                <a:srgbClr val="1164A7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73" name="Freeform 101"/>
              <p:cNvSpPr>
                <a:spLocks/>
              </p:cNvSpPr>
              <p:nvPr userDrawn="1"/>
            </p:nvSpPr>
            <p:spPr bwMode="auto">
              <a:xfrm>
                <a:off x="4596" y="3672"/>
                <a:ext cx="31" cy="24"/>
              </a:xfrm>
              <a:custGeom>
                <a:avLst/>
                <a:gdLst/>
                <a:ahLst/>
                <a:cxnLst>
                  <a:cxn ang="0">
                    <a:pos x="92" y="0"/>
                  </a:cxn>
                  <a:cxn ang="0">
                    <a:pos x="80" y="5"/>
                  </a:cxn>
                  <a:cxn ang="0">
                    <a:pos x="68" y="12"/>
                  </a:cxn>
                  <a:cxn ang="0">
                    <a:pos x="57" y="17"/>
                  </a:cxn>
                  <a:cxn ang="0">
                    <a:pos x="45" y="25"/>
                  </a:cxn>
                  <a:cxn ang="0">
                    <a:pos x="33" y="31"/>
                  </a:cxn>
                  <a:cxn ang="0">
                    <a:pos x="22" y="39"/>
                  </a:cxn>
                  <a:cxn ang="0">
                    <a:pos x="11" y="46"/>
                  </a:cxn>
                  <a:cxn ang="0">
                    <a:pos x="0" y="54"/>
                  </a:cxn>
                  <a:cxn ang="0">
                    <a:pos x="18" y="57"/>
                  </a:cxn>
                  <a:cxn ang="0">
                    <a:pos x="36" y="62"/>
                  </a:cxn>
                  <a:cxn ang="0">
                    <a:pos x="54" y="67"/>
                  </a:cxn>
                  <a:cxn ang="0">
                    <a:pos x="72" y="72"/>
                  </a:cxn>
                  <a:cxn ang="0">
                    <a:pos x="73" y="72"/>
                  </a:cxn>
                  <a:cxn ang="0">
                    <a:pos x="73" y="72"/>
                  </a:cxn>
                  <a:cxn ang="0">
                    <a:pos x="73" y="72"/>
                  </a:cxn>
                  <a:cxn ang="0">
                    <a:pos x="76" y="54"/>
                  </a:cxn>
                  <a:cxn ang="0">
                    <a:pos x="81" y="36"/>
                  </a:cxn>
                  <a:cxn ang="0">
                    <a:pos x="87" y="18"/>
                  </a:cxn>
                  <a:cxn ang="0">
                    <a:pos x="92" y="0"/>
                  </a:cxn>
                </a:cxnLst>
                <a:rect l="0" t="0" r="r" b="b"/>
                <a:pathLst>
                  <a:path w="92" h="72">
                    <a:moveTo>
                      <a:pt x="92" y="0"/>
                    </a:moveTo>
                    <a:lnTo>
                      <a:pt x="80" y="5"/>
                    </a:lnTo>
                    <a:lnTo>
                      <a:pt x="68" y="12"/>
                    </a:lnTo>
                    <a:lnTo>
                      <a:pt x="57" y="17"/>
                    </a:lnTo>
                    <a:lnTo>
                      <a:pt x="45" y="25"/>
                    </a:lnTo>
                    <a:lnTo>
                      <a:pt x="33" y="31"/>
                    </a:lnTo>
                    <a:lnTo>
                      <a:pt x="22" y="39"/>
                    </a:lnTo>
                    <a:lnTo>
                      <a:pt x="11" y="46"/>
                    </a:lnTo>
                    <a:lnTo>
                      <a:pt x="0" y="54"/>
                    </a:lnTo>
                    <a:lnTo>
                      <a:pt x="18" y="57"/>
                    </a:lnTo>
                    <a:lnTo>
                      <a:pt x="36" y="62"/>
                    </a:lnTo>
                    <a:lnTo>
                      <a:pt x="54" y="67"/>
                    </a:lnTo>
                    <a:lnTo>
                      <a:pt x="72" y="72"/>
                    </a:lnTo>
                    <a:lnTo>
                      <a:pt x="73" y="72"/>
                    </a:lnTo>
                    <a:lnTo>
                      <a:pt x="73" y="72"/>
                    </a:lnTo>
                    <a:lnTo>
                      <a:pt x="73" y="72"/>
                    </a:lnTo>
                    <a:lnTo>
                      <a:pt x="76" y="54"/>
                    </a:lnTo>
                    <a:lnTo>
                      <a:pt x="81" y="36"/>
                    </a:lnTo>
                    <a:lnTo>
                      <a:pt x="87" y="18"/>
                    </a:lnTo>
                    <a:lnTo>
                      <a:pt x="92" y="0"/>
                    </a:lnTo>
                    <a:close/>
                  </a:path>
                </a:pathLst>
              </a:custGeom>
              <a:solidFill>
                <a:srgbClr val="0E5497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74" name="Freeform 102"/>
              <p:cNvSpPr>
                <a:spLocks/>
              </p:cNvSpPr>
              <p:nvPr userDrawn="1"/>
            </p:nvSpPr>
            <p:spPr bwMode="auto">
              <a:xfrm>
                <a:off x="4501" y="3635"/>
                <a:ext cx="84" cy="65"/>
              </a:xfrm>
              <a:custGeom>
                <a:avLst/>
                <a:gdLst/>
                <a:ahLst/>
                <a:cxnLst>
                  <a:cxn ang="0">
                    <a:pos x="254" y="0"/>
                  </a:cxn>
                  <a:cxn ang="0">
                    <a:pos x="232" y="3"/>
                  </a:cxn>
                  <a:cxn ang="0">
                    <a:pos x="212" y="6"/>
                  </a:cxn>
                  <a:cxn ang="0">
                    <a:pos x="191" y="12"/>
                  </a:cxn>
                  <a:cxn ang="0">
                    <a:pos x="170" y="17"/>
                  </a:cxn>
                  <a:cxn ang="0">
                    <a:pos x="149" y="24"/>
                  </a:cxn>
                  <a:cxn ang="0">
                    <a:pos x="130" y="31"/>
                  </a:cxn>
                  <a:cxn ang="0">
                    <a:pos x="109" y="40"/>
                  </a:cxn>
                  <a:cxn ang="0">
                    <a:pos x="90" y="50"/>
                  </a:cxn>
                  <a:cxn ang="0">
                    <a:pos x="76" y="66"/>
                  </a:cxn>
                  <a:cxn ang="0">
                    <a:pos x="63" y="83"/>
                  </a:cxn>
                  <a:cxn ang="0">
                    <a:pos x="50" y="100"/>
                  </a:cxn>
                  <a:cxn ang="0">
                    <a:pos x="38" y="119"/>
                  </a:cxn>
                  <a:cxn ang="0">
                    <a:pos x="27" y="137"/>
                  </a:cxn>
                  <a:cxn ang="0">
                    <a:pos x="17" y="156"/>
                  </a:cxn>
                  <a:cxn ang="0">
                    <a:pos x="8" y="175"/>
                  </a:cxn>
                  <a:cxn ang="0">
                    <a:pos x="0" y="194"/>
                  </a:cxn>
                  <a:cxn ang="0">
                    <a:pos x="21" y="187"/>
                  </a:cxn>
                  <a:cxn ang="0">
                    <a:pos x="41" y="180"/>
                  </a:cxn>
                  <a:cxn ang="0">
                    <a:pos x="63" y="174"/>
                  </a:cxn>
                  <a:cxn ang="0">
                    <a:pos x="84" y="168"/>
                  </a:cxn>
                  <a:cxn ang="0">
                    <a:pos x="106" y="164"/>
                  </a:cxn>
                  <a:cxn ang="0">
                    <a:pos x="128" y="161"/>
                  </a:cxn>
                  <a:cxn ang="0">
                    <a:pos x="150" y="159"/>
                  </a:cxn>
                  <a:cxn ang="0">
                    <a:pos x="172" y="156"/>
                  </a:cxn>
                  <a:cxn ang="0">
                    <a:pos x="179" y="136"/>
                  </a:cxn>
                  <a:cxn ang="0">
                    <a:pos x="188" y="114"/>
                  </a:cxn>
                  <a:cxn ang="0">
                    <a:pos x="197" y="95"/>
                  </a:cxn>
                  <a:cxn ang="0">
                    <a:pos x="206" y="74"/>
                  </a:cxn>
                  <a:cxn ang="0">
                    <a:pos x="217" y="55"/>
                  </a:cxn>
                  <a:cxn ang="0">
                    <a:pos x="229" y="37"/>
                  </a:cxn>
                  <a:cxn ang="0">
                    <a:pos x="241" y="17"/>
                  </a:cxn>
                  <a:cxn ang="0">
                    <a:pos x="254" y="0"/>
                  </a:cxn>
                  <a:cxn ang="0">
                    <a:pos x="254" y="0"/>
                  </a:cxn>
                  <a:cxn ang="0">
                    <a:pos x="254" y="0"/>
                  </a:cxn>
                </a:cxnLst>
                <a:rect l="0" t="0" r="r" b="b"/>
                <a:pathLst>
                  <a:path w="254" h="194">
                    <a:moveTo>
                      <a:pt x="254" y="0"/>
                    </a:moveTo>
                    <a:lnTo>
                      <a:pt x="232" y="3"/>
                    </a:lnTo>
                    <a:lnTo>
                      <a:pt x="212" y="6"/>
                    </a:lnTo>
                    <a:lnTo>
                      <a:pt x="191" y="12"/>
                    </a:lnTo>
                    <a:lnTo>
                      <a:pt x="170" y="17"/>
                    </a:lnTo>
                    <a:lnTo>
                      <a:pt x="149" y="24"/>
                    </a:lnTo>
                    <a:lnTo>
                      <a:pt x="130" y="31"/>
                    </a:lnTo>
                    <a:lnTo>
                      <a:pt x="109" y="40"/>
                    </a:lnTo>
                    <a:lnTo>
                      <a:pt x="90" y="50"/>
                    </a:lnTo>
                    <a:lnTo>
                      <a:pt x="76" y="66"/>
                    </a:lnTo>
                    <a:lnTo>
                      <a:pt x="63" y="83"/>
                    </a:lnTo>
                    <a:lnTo>
                      <a:pt x="50" y="100"/>
                    </a:lnTo>
                    <a:lnTo>
                      <a:pt x="38" y="119"/>
                    </a:lnTo>
                    <a:lnTo>
                      <a:pt x="27" y="137"/>
                    </a:lnTo>
                    <a:lnTo>
                      <a:pt x="17" y="156"/>
                    </a:lnTo>
                    <a:lnTo>
                      <a:pt x="8" y="175"/>
                    </a:lnTo>
                    <a:lnTo>
                      <a:pt x="0" y="194"/>
                    </a:lnTo>
                    <a:lnTo>
                      <a:pt x="21" y="187"/>
                    </a:lnTo>
                    <a:lnTo>
                      <a:pt x="41" y="180"/>
                    </a:lnTo>
                    <a:lnTo>
                      <a:pt x="63" y="174"/>
                    </a:lnTo>
                    <a:lnTo>
                      <a:pt x="84" y="168"/>
                    </a:lnTo>
                    <a:lnTo>
                      <a:pt x="106" y="164"/>
                    </a:lnTo>
                    <a:lnTo>
                      <a:pt x="128" y="161"/>
                    </a:lnTo>
                    <a:lnTo>
                      <a:pt x="150" y="159"/>
                    </a:lnTo>
                    <a:lnTo>
                      <a:pt x="172" y="156"/>
                    </a:lnTo>
                    <a:lnTo>
                      <a:pt x="179" y="136"/>
                    </a:lnTo>
                    <a:lnTo>
                      <a:pt x="188" y="114"/>
                    </a:lnTo>
                    <a:lnTo>
                      <a:pt x="197" y="95"/>
                    </a:lnTo>
                    <a:lnTo>
                      <a:pt x="206" y="74"/>
                    </a:lnTo>
                    <a:lnTo>
                      <a:pt x="217" y="55"/>
                    </a:lnTo>
                    <a:lnTo>
                      <a:pt x="229" y="37"/>
                    </a:lnTo>
                    <a:lnTo>
                      <a:pt x="241" y="17"/>
                    </a:lnTo>
                    <a:lnTo>
                      <a:pt x="254" y="0"/>
                    </a:lnTo>
                    <a:lnTo>
                      <a:pt x="254" y="0"/>
                    </a:lnTo>
                    <a:lnTo>
                      <a:pt x="254" y="0"/>
                    </a:lnTo>
                    <a:close/>
                  </a:path>
                </a:pathLst>
              </a:custGeom>
              <a:solidFill>
                <a:srgbClr val="0E5497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75" name="Freeform 103"/>
              <p:cNvSpPr>
                <a:spLocks/>
              </p:cNvSpPr>
              <p:nvPr userDrawn="1"/>
            </p:nvSpPr>
            <p:spPr bwMode="auto">
              <a:xfrm>
                <a:off x="4556" y="3607"/>
                <a:ext cx="38" cy="28"/>
              </a:xfrm>
              <a:custGeom>
                <a:avLst/>
                <a:gdLst/>
                <a:ahLst/>
                <a:cxnLst>
                  <a:cxn ang="0">
                    <a:pos x="113" y="0"/>
                  </a:cxn>
                  <a:cxn ang="0">
                    <a:pos x="98" y="6"/>
                  </a:cxn>
                  <a:cxn ang="0">
                    <a:pos x="84" y="13"/>
                  </a:cxn>
                  <a:cxn ang="0">
                    <a:pos x="69" y="20"/>
                  </a:cxn>
                  <a:cxn ang="0">
                    <a:pos x="54" y="28"/>
                  </a:cxn>
                  <a:cxn ang="0">
                    <a:pos x="40" y="36"/>
                  </a:cxn>
                  <a:cxn ang="0">
                    <a:pos x="26" y="45"/>
                  </a:cxn>
                  <a:cxn ang="0">
                    <a:pos x="13" y="55"/>
                  </a:cxn>
                  <a:cxn ang="0">
                    <a:pos x="0" y="63"/>
                  </a:cxn>
                  <a:cxn ang="0">
                    <a:pos x="22" y="68"/>
                  </a:cxn>
                  <a:cxn ang="0">
                    <a:pos x="45" y="73"/>
                  </a:cxn>
                  <a:cxn ang="0">
                    <a:pos x="66" y="79"/>
                  </a:cxn>
                  <a:cxn ang="0">
                    <a:pos x="88" y="86"/>
                  </a:cxn>
                  <a:cxn ang="0">
                    <a:pos x="88" y="86"/>
                  </a:cxn>
                  <a:cxn ang="0">
                    <a:pos x="88" y="86"/>
                  </a:cxn>
                  <a:cxn ang="0">
                    <a:pos x="88" y="86"/>
                  </a:cxn>
                  <a:cxn ang="0">
                    <a:pos x="88" y="86"/>
                  </a:cxn>
                  <a:cxn ang="0">
                    <a:pos x="88" y="86"/>
                  </a:cxn>
                  <a:cxn ang="0">
                    <a:pos x="88" y="86"/>
                  </a:cxn>
                  <a:cxn ang="0">
                    <a:pos x="88" y="86"/>
                  </a:cxn>
                  <a:cxn ang="0">
                    <a:pos x="88" y="86"/>
                  </a:cxn>
                  <a:cxn ang="0">
                    <a:pos x="88" y="86"/>
                  </a:cxn>
                  <a:cxn ang="0">
                    <a:pos x="88" y="86"/>
                  </a:cxn>
                  <a:cxn ang="0">
                    <a:pos x="93" y="63"/>
                  </a:cxn>
                  <a:cxn ang="0">
                    <a:pos x="99" y="42"/>
                  </a:cxn>
                  <a:cxn ang="0">
                    <a:pos x="105" y="20"/>
                  </a:cxn>
                  <a:cxn ang="0">
                    <a:pos x="113" y="0"/>
                  </a:cxn>
                </a:cxnLst>
                <a:rect l="0" t="0" r="r" b="b"/>
                <a:pathLst>
                  <a:path w="113" h="86">
                    <a:moveTo>
                      <a:pt x="113" y="0"/>
                    </a:moveTo>
                    <a:lnTo>
                      <a:pt x="98" y="6"/>
                    </a:lnTo>
                    <a:lnTo>
                      <a:pt x="84" y="13"/>
                    </a:lnTo>
                    <a:lnTo>
                      <a:pt x="69" y="20"/>
                    </a:lnTo>
                    <a:lnTo>
                      <a:pt x="54" y="28"/>
                    </a:lnTo>
                    <a:lnTo>
                      <a:pt x="40" y="36"/>
                    </a:lnTo>
                    <a:lnTo>
                      <a:pt x="26" y="45"/>
                    </a:lnTo>
                    <a:lnTo>
                      <a:pt x="13" y="55"/>
                    </a:lnTo>
                    <a:lnTo>
                      <a:pt x="0" y="63"/>
                    </a:lnTo>
                    <a:lnTo>
                      <a:pt x="22" y="68"/>
                    </a:lnTo>
                    <a:lnTo>
                      <a:pt x="45" y="73"/>
                    </a:lnTo>
                    <a:lnTo>
                      <a:pt x="66" y="79"/>
                    </a:lnTo>
                    <a:lnTo>
                      <a:pt x="88" y="86"/>
                    </a:lnTo>
                    <a:lnTo>
                      <a:pt x="88" y="86"/>
                    </a:lnTo>
                    <a:lnTo>
                      <a:pt x="88" y="86"/>
                    </a:lnTo>
                    <a:lnTo>
                      <a:pt x="88" y="86"/>
                    </a:lnTo>
                    <a:lnTo>
                      <a:pt x="88" y="86"/>
                    </a:lnTo>
                    <a:lnTo>
                      <a:pt x="88" y="86"/>
                    </a:lnTo>
                    <a:lnTo>
                      <a:pt x="88" y="86"/>
                    </a:lnTo>
                    <a:lnTo>
                      <a:pt x="88" y="86"/>
                    </a:lnTo>
                    <a:lnTo>
                      <a:pt x="88" y="86"/>
                    </a:lnTo>
                    <a:lnTo>
                      <a:pt x="88" y="86"/>
                    </a:lnTo>
                    <a:lnTo>
                      <a:pt x="88" y="86"/>
                    </a:lnTo>
                    <a:lnTo>
                      <a:pt x="93" y="63"/>
                    </a:lnTo>
                    <a:lnTo>
                      <a:pt x="99" y="42"/>
                    </a:lnTo>
                    <a:lnTo>
                      <a:pt x="105" y="20"/>
                    </a:lnTo>
                    <a:lnTo>
                      <a:pt x="113" y="0"/>
                    </a:lnTo>
                    <a:close/>
                  </a:path>
                </a:pathLst>
              </a:custGeom>
              <a:solidFill>
                <a:srgbClr val="0E5497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76" name="Freeform 104"/>
              <p:cNvSpPr>
                <a:spLocks/>
              </p:cNvSpPr>
              <p:nvPr userDrawn="1"/>
            </p:nvSpPr>
            <p:spPr bwMode="auto">
              <a:xfrm>
                <a:off x="4585" y="3593"/>
                <a:ext cx="99" cy="45"/>
              </a:xfrm>
              <a:custGeom>
                <a:avLst/>
                <a:gdLst/>
                <a:ahLst/>
                <a:cxnLst>
                  <a:cxn ang="0">
                    <a:pos x="226" y="0"/>
                  </a:cxn>
                  <a:cxn ang="0">
                    <a:pos x="201" y="0"/>
                  </a:cxn>
                  <a:cxn ang="0">
                    <a:pos x="175" y="2"/>
                  </a:cxn>
                  <a:cxn ang="0">
                    <a:pos x="150" y="5"/>
                  </a:cxn>
                  <a:cxn ang="0">
                    <a:pos x="125" y="9"/>
                  </a:cxn>
                  <a:cxn ang="0">
                    <a:pos x="107" y="21"/>
                  </a:cxn>
                  <a:cxn ang="0">
                    <a:pos x="90" y="35"/>
                  </a:cxn>
                  <a:cxn ang="0">
                    <a:pos x="73" y="48"/>
                  </a:cxn>
                  <a:cxn ang="0">
                    <a:pos x="57" y="63"/>
                  </a:cxn>
                  <a:cxn ang="0">
                    <a:pos x="42" y="78"/>
                  </a:cxn>
                  <a:cxn ang="0">
                    <a:pos x="27" y="93"/>
                  </a:cxn>
                  <a:cxn ang="0">
                    <a:pos x="13" y="110"/>
                  </a:cxn>
                  <a:cxn ang="0">
                    <a:pos x="0" y="127"/>
                  </a:cxn>
                  <a:cxn ang="0">
                    <a:pos x="0" y="127"/>
                  </a:cxn>
                  <a:cxn ang="0">
                    <a:pos x="0" y="127"/>
                  </a:cxn>
                  <a:cxn ang="0">
                    <a:pos x="0" y="127"/>
                  </a:cxn>
                  <a:cxn ang="0">
                    <a:pos x="0" y="127"/>
                  </a:cxn>
                  <a:cxn ang="0">
                    <a:pos x="16" y="125"/>
                  </a:cxn>
                  <a:cxn ang="0">
                    <a:pos x="32" y="124"/>
                  </a:cxn>
                  <a:cxn ang="0">
                    <a:pos x="50" y="123"/>
                  </a:cxn>
                  <a:cxn ang="0">
                    <a:pos x="66" y="123"/>
                  </a:cxn>
                  <a:cxn ang="0">
                    <a:pos x="94" y="124"/>
                  </a:cxn>
                  <a:cxn ang="0">
                    <a:pos x="121" y="126"/>
                  </a:cxn>
                  <a:cxn ang="0">
                    <a:pos x="149" y="129"/>
                  </a:cxn>
                  <a:cxn ang="0">
                    <a:pos x="177" y="135"/>
                  </a:cxn>
                  <a:cxn ang="0">
                    <a:pos x="189" y="116"/>
                  </a:cxn>
                  <a:cxn ang="0">
                    <a:pos x="202" y="98"/>
                  </a:cxn>
                  <a:cxn ang="0">
                    <a:pos x="216" y="81"/>
                  </a:cxn>
                  <a:cxn ang="0">
                    <a:pos x="231" y="64"/>
                  </a:cxn>
                  <a:cxn ang="0">
                    <a:pos x="246" y="48"/>
                  </a:cxn>
                  <a:cxn ang="0">
                    <a:pos x="262" y="33"/>
                  </a:cxn>
                  <a:cxn ang="0">
                    <a:pos x="279" y="18"/>
                  </a:cxn>
                  <a:cxn ang="0">
                    <a:pos x="296" y="4"/>
                  </a:cxn>
                  <a:cxn ang="0">
                    <a:pos x="296" y="4"/>
                  </a:cxn>
                  <a:cxn ang="0">
                    <a:pos x="296" y="4"/>
                  </a:cxn>
                  <a:cxn ang="0">
                    <a:pos x="279" y="2"/>
                  </a:cxn>
                  <a:cxn ang="0">
                    <a:pos x="261" y="1"/>
                  </a:cxn>
                  <a:cxn ang="0">
                    <a:pos x="244" y="0"/>
                  </a:cxn>
                  <a:cxn ang="0">
                    <a:pos x="226" y="0"/>
                  </a:cxn>
                </a:cxnLst>
                <a:rect l="0" t="0" r="r" b="b"/>
                <a:pathLst>
                  <a:path w="296" h="135">
                    <a:moveTo>
                      <a:pt x="226" y="0"/>
                    </a:moveTo>
                    <a:lnTo>
                      <a:pt x="201" y="0"/>
                    </a:lnTo>
                    <a:lnTo>
                      <a:pt x="175" y="2"/>
                    </a:lnTo>
                    <a:lnTo>
                      <a:pt x="150" y="5"/>
                    </a:lnTo>
                    <a:lnTo>
                      <a:pt x="125" y="9"/>
                    </a:lnTo>
                    <a:lnTo>
                      <a:pt x="107" y="21"/>
                    </a:lnTo>
                    <a:lnTo>
                      <a:pt x="90" y="35"/>
                    </a:lnTo>
                    <a:lnTo>
                      <a:pt x="73" y="48"/>
                    </a:lnTo>
                    <a:lnTo>
                      <a:pt x="57" y="63"/>
                    </a:lnTo>
                    <a:lnTo>
                      <a:pt x="42" y="78"/>
                    </a:lnTo>
                    <a:lnTo>
                      <a:pt x="27" y="93"/>
                    </a:lnTo>
                    <a:lnTo>
                      <a:pt x="13" y="110"/>
                    </a:lnTo>
                    <a:lnTo>
                      <a:pt x="0" y="127"/>
                    </a:lnTo>
                    <a:lnTo>
                      <a:pt x="0" y="127"/>
                    </a:lnTo>
                    <a:lnTo>
                      <a:pt x="0" y="127"/>
                    </a:lnTo>
                    <a:lnTo>
                      <a:pt x="0" y="127"/>
                    </a:lnTo>
                    <a:lnTo>
                      <a:pt x="0" y="127"/>
                    </a:lnTo>
                    <a:lnTo>
                      <a:pt x="16" y="125"/>
                    </a:lnTo>
                    <a:lnTo>
                      <a:pt x="32" y="124"/>
                    </a:lnTo>
                    <a:lnTo>
                      <a:pt x="50" y="123"/>
                    </a:lnTo>
                    <a:lnTo>
                      <a:pt x="66" y="123"/>
                    </a:lnTo>
                    <a:lnTo>
                      <a:pt x="94" y="124"/>
                    </a:lnTo>
                    <a:lnTo>
                      <a:pt x="121" y="126"/>
                    </a:lnTo>
                    <a:lnTo>
                      <a:pt x="149" y="129"/>
                    </a:lnTo>
                    <a:lnTo>
                      <a:pt x="177" y="135"/>
                    </a:lnTo>
                    <a:lnTo>
                      <a:pt x="189" y="116"/>
                    </a:lnTo>
                    <a:lnTo>
                      <a:pt x="202" y="98"/>
                    </a:lnTo>
                    <a:lnTo>
                      <a:pt x="216" y="81"/>
                    </a:lnTo>
                    <a:lnTo>
                      <a:pt x="231" y="64"/>
                    </a:lnTo>
                    <a:lnTo>
                      <a:pt x="246" y="48"/>
                    </a:lnTo>
                    <a:lnTo>
                      <a:pt x="262" y="33"/>
                    </a:lnTo>
                    <a:lnTo>
                      <a:pt x="279" y="18"/>
                    </a:lnTo>
                    <a:lnTo>
                      <a:pt x="296" y="4"/>
                    </a:lnTo>
                    <a:lnTo>
                      <a:pt x="296" y="4"/>
                    </a:lnTo>
                    <a:lnTo>
                      <a:pt x="296" y="4"/>
                    </a:lnTo>
                    <a:lnTo>
                      <a:pt x="279" y="2"/>
                    </a:lnTo>
                    <a:lnTo>
                      <a:pt x="261" y="1"/>
                    </a:lnTo>
                    <a:lnTo>
                      <a:pt x="244" y="0"/>
                    </a:lnTo>
                    <a:lnTo>
                      <a:pt x="226" y="0"/>
                    </a:lnTo>
                    <a:close/>
                  </a:path>
                </a:pathLst>
              </a:custGeom>
              <a:solidFill>
                <a:srgbClr val="0E5497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77" name="Freeform 105"/>
              <p:cNvSpPr>
                <a:spLocks/>
              </p:cNvSpPr>
              <p:nvPr userDrawn="1"/>
            </p:nvSpPr>
            <p:spPr bwMode="auto">
              <a:xfrm>
                <a:off x="4195" y="3395"/>
                <a:ext cx="187" cy="187"/>
              </a:xfrm>
              <a:custGeom>
                <a:avLst/>
                <a:gdLst/>
                <a:ahLst/>
                <a:cxnLst>
                  <a:cxn ang="0">
                    <a:pos x="395" y="10"/>
                  </a:cxn>
                  <a:cxn ang="0">
                    <a:pos x="355" y="32"/>
                  </a:cxn>
                  <a:cxn ang="0">
                    <a:pos x="316" y="57"/>
                  </a:cxn>
                  <a:cxn ang="0">
                    <a:pos x="277" y="83"/>
                  </a:cxn>
                  <a:cxn ang="0">
                    <a:pos x="256" y="137"/>
                  </a:cxn>
                  <a:cxn ang="0">
                    <a:pos x="255" y="216"/>
                  </a:cxn>
                  <a:cxn ang="0">
                    <a:pos x="240" y="255"/>
                  </a:cxn>
                  <a:cxn ang="0">
                    <a:pos x="208" y="255"/>
                  </a:cxn>
                  <a:cxn ang="0">
                    <a:pos x="169" y="255"/>
                  </a:cxn>
                  <a:cxn ang="0">
                    <a:pos x="121" y="257"/>
                  </a:cxn>
                  <a:cxn ang="0">
                    <a:pos x="83" y="277"/>
                  </a:cxn>
                  <a:cxn ang="0">
                    <a:pos x="58" y="315"/>
                  </a:cxn>
                  <a:cxn ang="0">
                    <a:pos x="33" y="354"/>
                  </a:cxn>
                  <a:cxn ang="0">
                    <a:pos x="10" y="394"/>
                  </a:cxn>
                  <a:cxn ang="0">
                    <a:pos x="29" y="390"/>
                  </a:cxn>
                  <a:cxn ang="0">
                    <a:pos x="90" y="344"/>
                  </a:cxn>
                  <a:cxn ang="0">
                    <a:pos x="155" y="305"/>
                  </a:cxn>
                  <a:cxn ang="0">
                    <a:pos x="222" y="271"/>
                  </a:cxn>
                  <a:cxn ang="0">
                    <a:pos x="242" y="292"/>
                  </a:cxn>
                  <a:cxn ang="0">
                    <a:pos x="220" y="367"/>
                  </a:cxn>
                  <a:cxn ang="0">
                    <a:pos x="202" y="444"/>
                  </a:cxn>
                  <a:cxn ang="0">
                    <a:pos x="191" y="520"/>
                  </a:cxn>
                  <a:cxn ang="0">
                    <a:pos x="213" y="553"/>
                  </a:cxn>
                  <a:cxn ang="0">
                    <a:pos x="262" y="540"/>
                  </a:cxn>
                  <a:cxn ang="0">
                    <a:pos x="311" y="530"/>
                  </a:cxn>
                  <a:cxn ang="0">
                    <a:pos x="362" y="522"/>
                  </a:cxn>
                  <a:cxn ang="0">
                    <a:pos x="402" y="502"/>
                  </a:cxn>
                  <a:cxn ang="0">
                    <a:pos x="433" y="466"/>
                  </a:cxn>
                  <a:cxn ang="0">
                    <a:pos x="467" y="433"/>
                  </a:cxn>
                  <a:cxn ang="0">
                    <a:pos x="503" y="401"/>
                  </a:cxn>
                  <a:cxn ang="0">
                    <a:pos x="523" y="362"/>
                  </a:cxn>
                  <a:cxn ang="0">
                    <a:pos x="531" y="311"/>
                  </a:cxn>
                  <a:cxn ang="0">
                    <a:pos x="540" y="261"/>
                  </a:cxn>
                  <a:cxn ang="0">
                    <a:pos x="553" y="213"/>
                  </a:cxn>
                  <a:cxn ang="0">
                    <a:pos x="521" y="191"/>
                  </a:cxn>
                  <a:cxn ang="0">
                    <a:pos x="444" y="202"/>
                  </a:cxn>
                  <a:cxn ang="0">
                    <a:pos x="368" y="219"/>
                  </a:cxn>
                  <a:cxn ang="0">
                    <a:pos x="293" y="242"/>
                  </a:cxn>
                  <a:cxn ang="0">
                    <a:pos x="271" y="221"/>
                  </a:cxn>
                  <a:cxn ang="0">
                    <a:pos x="306" y="154"/>
                  </a:cxn>
                  <a:cxn ang="0">
                    <a:pos x="345" y="90"/>
                  </a:cxn>
                  <a:cxn ang="0">
                    <a:pos x="390" y="29"/>
                  </a:cxn>
                </a:cxnLst>
                <a:rect l="0" t="0" r="r" b="b"/>
                <a:pathLst>
                  <a:path w="560" h="559">
                    <a:moveTo>
                      <a:pt x="415" y="0"/>
                    </a:moveTo>
                    <a:lnTo>
                      <a:pt x="395" y="10"/>
                    </a:lnTo>
                    <a:lnTo>
                      <a:pt x="374" y="20"/>
                    </a:lnTo>
                    <a:lnTo>
                      <a:pt x="355" y="32"/>
                    </a:lnTo>
                    <a:lnTo>
                      <a:pt x="335" y="44"/>
                    </a:lnTo>
                    <a:lnTo>
                      <a:pt x="316" y="57"/>
                    </a:lnTo>
                    <a:lnTo>
                      <a:pt x="296" y="70"/>
                    </a:lnTo>
                    <a:lnTo>
                      <a:pt x="277" y="83"/>
                    </a:lnTo>
                    <a:lnTo>
                      <a:pt x="258" y="97"/>
                    </a:lnTo>
                    <a:lnTo>
                      <a:pt x="256" y="137"/>
                    </a:lnTo>
                    <a:lnTo>
                      <a:pt x="254" y="176"/>
                    </a:lnTo>
                    <a:lnTo>
                      <a:pt x="255" y="216"/>
                    </a:lnTo>
                    <a:lnTo>
                      <a:pt x="256" y="256"/>
                    </a:lnTo>
                    <a:lnTo>
                      <a:pt x="240" y="255"/>
                    </a:lnTo>
                    <a:lnTo>
                      <a:pt x="224" y="255"/>
                    </a:lnTo>
                    <a:lnTo>
                      <a:pt x="208" y="255"/>
                    </a:lnTo>
                    <a:lnTo>
                      <a:pt x="193" y="254"/>
                    </a:lnTo>
                    <a:lnTo>
                      <a:pt x="169" y="255"/>
                    </a:lnTo>
                    <a:lnTo>
                      <a:pt x="145" y="255"/>
                    </a:lnTo>
                    <a:lnTo>
                      <a:pt x="121" y="257"/>
                    </a:lnTo>
                    <a:lnTo>
                      <a:pt x="98" y="258"/>
                    </a:lnTo>
                    <a:lnTo>
                      <a:pt x="83" y="277"/>
                    </a:lnTo>
                    <a:lnTo>
                      <a:pt x="71" y="296"/>
                    </a:lnTo>
                    <a:lnTo>
                      <a:pt x="58" y="315"/>
                    </a:lnTo>
                    <a:lnTo>
                      <a:pt x="45" y="335"/>
                    </a:lnTo>
                    <a:lnTo>
                      <a:pt x="33" y="354"/>
                    </a:lnTo>
                    <a:lnTo>
                      <a:pt x="21" y="373"/>
                    </a:lnTo>
                    <a:lnTo>
                      <a:pt x="10" y="394"/>
                    </a:lnTo>
                    <a:lnTo>
                      <a:pt x="0" y="414"/>
                    </a:lnTo>
                    <a:lnTo>
                      <a:pt x="29" y="390"/>
                    </a:lnTo>
                    <a:lnTo>
                      <a:pt x="60" y="367"/>
                    </a:lnTo>
                    <a:lnTo>
                      <a:pt x="90" y="344"/>
                    </a:lnTo>
                    <a:lnTo>
                      <a:pt x="122" y="324"/>
                    </a:lnTo>
                    <a:lnTo>
                      <a:pt x="155" y="305"/>
                    </a:lnTo>
                    <a:lnTo>
                      <a:pt x="188" y="287"/>
                    </a:lnTo>
                    <a:lnTo>
                      <a:pt x="222" y="271"/>
                    </a:lnTo>
                    <a:lnTo>
                      <a:pt x="256" y="256"/>
                    </a:lnTo>
                    <a:lnTo>
                      <a:pt x="242" y="292"/>
                    </a:lnTo>
                    <a:lnTo>
                      <a:pt x="230" y="329"/>
                    </a:lnTo>
                    <a:lnTo>
                      <a:pt x="220" y="367"/>
                    </a:lnTo>
                    <a:lnTo>
                      <a:pt x="210" y="405"/>
                    </a:lnTo>
                    <a:lnTo>
                      <a:pt x="202" y="444"/>
                    </a:lnTo>
                    <a:lnTo>
                      <a:pt x="196" y="481"/>
                    </a:lnTo>
                    <a:lnTo>
                      <a:pt x="191" y="520"/>
                    </a:lnTo>
                    <a:lnTo>
                      <a:pt x="189" y="559"/>
                    </a:lnTo>
                    <a:lnTo>
                      <a:pt x="213" y="553"/>
                    </a:lnTo>
                    <a:lnTo>
                      <a:pt x="238" y="546"/>
                    </a:lnTo>
                    <a:lnTo>
                      <a:pt x="262" y="540"/>
                    </a:lnTo>
                    <a:lnTo>
                      <a:pt x="287" y="534"/>
                    </a:lnTo>
                    <a:lnTo>
                      <a:pt x="311" y="530"/>
                    </a:lnTo>
                    <a:lnTo>
                      <a:pt x="336" y="526"/>
                    </a:lnTo>
                    <a:lnTo>
                      <a:pt x="362" y="522"/>
                    </a:lnTo>
                    <a:lnTo>
                      <a:pt x="387" y="520"/>
                    </a:lnTo>
                    <a:lnTo>
                      <a:pt x="402" y="502"/>
                    </a:lnTo>
                    <a:lnTo>
                      <a:pt x="417" y="484"/>
                    </a:lnTo>
                    <a:lnTo>
                      <a:pt x="433" y="466"/>
                    </a:lnTo>
                    <a:lnTo>
                      <a:pt x="450" y="449"/>
                    </a:lnTo>
                    <a:lnTo>
                      <a:pt x="467" y="433"/>
                    </a:lnTo>
                    <a:lnTo>
                      <a:pt x="484" y="417"/>
                    </a:lnTo>
                    <a:lnTo>
                      <a:pt x="503" y="401"/>
                    </a:lnTo>
                    <a:lnTo>
                      <a:pt x="521" y="386"/>
                    </a:lnTo>
                    <a:lnTo>
                      <a:pt x="523" y="362"/>
                    </a:lnTo>
                    <a:lnTo>
                      <a:pt x="526" y="336"/>
                    </a:lnTo>
                    <a:lnTo>
                      <a:pt x="531" y="311"/>
                    </a:lnTo>
                    <a:lnTo>
                      <a:pt x="535" y="286"/>
                    </a:lnTo>
                    <a:lnTo>
                      <a:pt x="540" y="261"/>
                    </a:lnTo>
                    <a:lnTo>
                      <a:pt x="547" y="237"/>
                    </a:lnTo>
                    <a:lnTo>
                      <a:pt x="553" y="213"/>
                    </a:lnTo>
                    <a:lnTo>
                      <a:pt x="560" y="189"/>
                    </a:lnTo>
                    <a:lnTo>
                      <a:pt x="521" y="191"/>
                    </a:lnTo>
                    <a:lnTo>
                      <a:pt x="482" y="195"/>
                    </a:lnTo>
                    <a:lnTo>
                      <a:pt x="444" y="202"/>
                    </a:lnTo>
                    <a:lnTo>
                      <a:pt x="405" y="209"/>
                    </a:lnTo>
                    <a:lnTo>
                      <a:pt x="368" y="219"/>
                    </a:lnTo>
                    <a:lnTo>
                      <a:pt x="330" y="230"/>
                    </a:lnTo>
                    <a:lnTo>
                      <a:pt x="293" y="242"/>
                    </a:lnTo>
                    <a:lnTo>
                      <a:pt x="256" y="256"/>
                    </a:lnTo>
                    <a:lnTo>
                      <a:pt x="271" y="221"/>
                    </a:lnTo>
                    <a:lnTo>
                      <a:pt x="288" y="188"/>
                    </a:lnTo>
                    <a:lnTo>
                      <a:pt x="306" y="154"/>
                    </a:lnTo>
                    <a:lnTo>
                      <a:pt x="324" y="122"/>
                    </a:lnTo>
                    <a:lnTo>
                      <a:pt x="345" y="90"/>
                    </a:lnTo>
                    <a:lnTo>
                      <a:pt x="368" y="59"/>
                    </a:lnTo>
                    <a:lnTo>
                      <a:pt x="390" y="29"/>
                    </a:lnTo>
                    <a:lnTo>
                      <a:pt x="415" y="0"/>
                    </a:lnTo>
                    <a:close/>
                  </a:path>
                </a:pathLst>
              </a:custGeom>
              <a:solidFill>
                <a:srgbClr val="1164A7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78" name="Freeform 106"/>
              <p:cNvSpPr>
                <a:spLocks/>
              </p:cNvSpPr>
              <p:nvPr userDrawn="1"/>
            </p:nvSpPr>
            <p:spPr bwMode="auto">
              <a:xfrm>
                <a:off x="4166" y="3481"/>
                <a:ext cx="115" cy="149"/>
              </a:xfrm>
              <a:custGeom>
                <a:avLst/>
                <a:gdLst/>
                <a:ahLst/>
                <a:cxnLst>
                  <a:cxn ang="0">
                    <a:pos x="343" y="0"/>
                  </a:cxn>
                  <a:cxn ang="0">
                    <a:pos x="309" y="15"/>
                  </a:cxn>
                  <a:cxn ang="0">
                    <a:pos x="275" y="31"/>
                  </a:cxn>
                  <a:cxn ang="0">
                    <a:pos x="242" y="49"/>
                  </a:cxn>
                  <a:cxn ang="0">
                    <a:pos x="209" y="68"/>
                  </a:cxn>
                  <a:cxn ang="0">
                    <a:pos x="177" y="88"/>
                  </a:cxn>
                  <a:cxn ang="0">
                    <a:pos x="147" y="111"/>
                  </a:cxn>
                  <a:cxn ang="0">
                    <a:pos x="116" y="134"/>
                  </a:cxn>
                  <a:cxn ang="0">
                    <a:pos x="87" y="158"/>
                  </a:cxn>
                  <a:cxn ang="0">
                    <a:pos x="71" y="193"/>
                  </a:cxn>
                  <a:cxn ang="0">
                    <a:pos x="56" y="229"/>
                  </a:cxn>
                  <a:cxn ang="0">
                    <a:pos x="43" y="264"/>
                  </a:cxn>
                  <a:cxn ang="0">
                    <a:pos x="31" y="300"/>
                  </a:cxn>
                  <a:cxn ang="0">
                    <a:pos x="21" y="337"/>
                  </a:cxn>
                  <a:cxn ang="0">
                    <a:pos x="13" y="373"/>
                  </a:cxn>
                  <a:cxn ang="0">
                    <a:pos x="5" y="410"/>
                  </a:cxn>
                  <a:cxn ang="0">
                    <a:pos x="0" y="447"/>
                  </a:cxn>
                  <a:cxn ang="0">
                    <a:pos x="32" y="424"/>
                  </a:cxn>
                  <a:cxn ang="0">
                    <a:pos x="65" y="402"/>
                  </a:cxn>
                  <a:cxn ang="0">
                    <a:pos x="98" y="382"/>
                  </a:cxn>
                  <a:cxn ang="0">
                    <a:pos x="132" y="364"/>
                  </a:cxn>
                  <a:cxn ang="0">
                    <a:pos x="167" y="346"/>
                  </a:cxn>
                  <a:cxn ang="0">
                    <a:pos x="203" y="330"/>
                  </a:cxn>
                  <a:cxn ang="0">
                    <a:pos x="240" y="316"/>
                  </a:cxn>
                  <a:cxn ang="0">
                    <a:pos x="276" y="303"/>
                  </a:cxn>
                  <a:cxn ang="0">
                    <a:pos x="278" y="264"/>
                  </a:cxn>
                  <a:cxn ang="0">
                    <a:pos x="283" y="225"/>
                  </a:cxn>
                  <a:cxn ang="0">
                    <a:pos x="289" y="188"/>
                  </a:cxn>
                  <a:cxn ang="0">
                    <a:pos x="297" y="149"/>
                  </a:cxn>
                  <a:cxn ang="0">
                    <a:pos x="307" y="111"/>
                  </a:cxn>
                  <a:cxn ang="0">
                    <a:pos x="317" y="73"/>
                  </a:cxn>
                  <a:cxn ang="0">
                    <a:pos x="329" y="36"/>
                  </a:cxn>
                  <a:cxn ang="0">
                    <a:pos x="343" y="0"/>
                  </a:cxn>
                </a:cxnLst>
                <a:rect l="0" t="0" r="r" b="b"/>
                <a:pathLst>
                  <a:path w="343" h="447">
                    <a:moveTo>
                      <a:pt x="343" y="0"/>
                    </a:moveTo>
                    <a:lnTo>
                      <a:pt x="309" y="15"/>
                    </a:lnTo>
                    <a:lnTo>
                      <a:pt x="275" y="31"/>
                    </a:lnTo>
                    <a:lnTo>
                      <a:pt x="242" y="49"/>
                    </a:lnTo>
                    <a:lnTo>
                      <a:pt x="209" y="68"/>
                    </a:lnTo>
                    <a:lnTo>
                      <a:pt x="177" y="88"/>
                    </a:lnTo>
                    <a:lnTo>
                      <a:pt x="147" y="111"/>
                    </a:lnTo>
                    <a:lnTo>
                      <a:pt x="116" y="134"/>
                    </a:lnTo>
                    <a:lnTo>
                      <a:pt x="87" y="158"/>
                    </a:lnTo>
                    <a:lnTo>
                      <a:pt x="71" y="193"/>
                    </a:lnTo>
                    <a:lnTo>
                      <a:pt x="56" y="229"/>
                    </a:lnTo>
                    <a:lnTo>
                      <a:pt x="43" y="264"/>
                    </a:lnTo>
                    <a:lnTo>
                      <a:pt x="31" y="300"/>
                    </a:lnTo>
                    <a:lnTo>
                      <a:pt x="21" y="337"/>
                    </a:lnTo>
                    <a:lnTo>
                      <a:pt x="13" y="373"/>
                    </a:lnTo>
                    <a:lnTo>
                      <a:pt x="5" y="410"/>
                    </a:lnTo>
                    <a:lnTo>
                      <a:pt x="0" y="447"/>
                    </a:lnTo>
                    <a:lnTo>
                      <a:pt x="32" y="424"/>
                    </a:lnTo>
                    <a:lnTo>
                      <a:pt x="65" y="402"/>
                    </a:lnTo>
                    <a:lnTo>
                      <a:pt x="98" y="382"/>
                    </a:lnTo>
                    <a:lnTo>
                      <a:pt x="132" y="364"/>
                    </a:lnTo>
                    <a:lnTo>
                      <a:pt x="167" y="346"/>
                    </a:lnTo>
                    <a:lnTo>
                      <a:pt x="203" y="330"/>
                    </a:lnTo>
                    <a:lnTo>
                      <a:pt x="240" y="316"/>
                    </a:lnTo>
                    <a:lnTo>
                      <a:pt x="276" y="303"/>
                    </a:lnTo>
                    <a:lnTo>
                      <a:pt x="278" y="264"/>
                    </a:lnTo>
                    <a:lnTo>
                      <a:pt x="283" y="225"/>
                    </a:lnTo>
                    <a:lnTo>
                      <a:pt x="289" y="188"/>
                    </a:lnTo>
                    <a:lnTo>
                      <a:pt x="297" y="149"/>
                    </a:lnTo>
                    <a:lnTo>
                      <a:pt x="307" y="111"/>
                    </a:lnTo>
                    <a:lnTo>
                      <a:pt x="317" y="73"/>
                    </a:lnTo>
                    <a:lnTo>
                      <a:pt x="329" y="36"/>
                    </a:lnTo>
                    <a:lnTo>
                      <a:pt x="343" y="0"/>
                    </a:lnTo>
                    <a:close/>
                  </a:path>
                </a:pathLst>
              </a:custGeom>
              <a:solidFill>
                <a:srgbClr val="0E5497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79" name="Freeform 107"/>
              <p:cNvSpPr>
                <a:spLocks/>
              </p:cNvSpPr>
              <p:nvPr userDrawn="1"/>
            </p:nvSpPr>
            <p:spPr bwMode="auto">
              <a:xfrm>
                <a:off x="4324" y="3524"/>
                <a:ext cx="45" cy="45"/>
              </a:xfrm>
              <a:custGeom>
                <a:avLst/>
                <a:gdLst/>
                <a:ahLst/>
                <a:cxnLst>
                  <a:cxn ang="0">
                    <a:pos x="134" y="0"/>
                  </a:cxn>
                  <a:cxn ang="0">
                    <a:pos x="116" y="15"/>
                  </a:cxn>
                  <a:cxn ang="0">
                    <a:pos x="97" y="31"/>
                  </a:cxn>
                  <a:cxn ang="0">
                    <a:pos x="80" y="47"/>
                  </a:cxn>
                  <a:cxn ang="0">
                    <a:pos x="63" y="63"/>
                  </a:cxn>
                  <a:cxn ang="0">
                    <a:pos x="46" y="80"/>
                  </a:cxn>
                  <a:cxn ang="0">
                    <a:pos x="30" y="98"/>
                  </a:cxn>
                  <a:cxn ang="0">
                    <a:pos x="15" y="116"/>
                  </a:cxn>
                  <a:cxn ang="0">
                    <a:pos x="0" y="134"/>
                  </a:cxn>
                  <a:cxn ang="0">
                    <a:pos x="19" y="132"/>
                  </a:cxn>
                  <a:cxn ang="0">
                    <a:pos x="39" y="131"/>
                  </a:cxn>
                  <a:cxn ang="0">
                    <a:pos x="59" y="131"/>
                  </a:cxn>
                  <a:cxn ang="0">
                    <a:pos x="79" y="130"/>
                  </a:cxn>
                  <a:cxn ang="0">
                    <a:pos x="92" y="131"/>
                  </a:cxn>
                  <a:cxn ang="0">
                    <a:pos x="105" y="131"/>
                  </a:cxn>
                  <a:cxn ang="0">
                    <a:pos x="119" y="131"/>
                  </a:cxn>
                  <a:cxn ang="0">
                    <a:pos x="132" y="132"/>
                  </a:cxn>
                  <a:cxn ang="0">
                    <a:pos x="131" y="99"/>
                  </a:cxn>
                  <a:cxn ang="0">
                    <a:pos x="131" y="66"/>
                  </a:cxn>
                  <a:cxn ang="0">
                    <a:pos x="132" y="33"/>
                  </a:cxn>
                  <a:cxn ang="0">
                    <a:pos x="134" y="0"/>
                  </a:cxn>
                </a:cxnLst>
                <a:rect l="0" t="0" r="r" b="b"/>
                <a:pathLst>
                  <a:path w="134" h="134">
                    <a:moveTo>
                      <a:pt x="134" y="0"/>
                    </a:moveTo>
                    <a:lnTo>
                      <a:pt x="116" y="15"/>
                    </a:lnTo>
                    <a:lnTo>
                      <a:pt x="97" y="31"/>
                    </a:lnTo>
                    <a:lnTo>
                      <a:pt x="80" y="47"/>
                    </a:lnTo>
                    <a:lnTo>
                      <a:pt x="63" y="63"/>
                    </a:lnTo>
                    <a:lnTo>
                      <a:pt x="46" y="80"/>
                    </a:lnTo>
                    <a:lnTo>
                      <a:pt x="30" y="98"/>
                    </a:lnTo>
                    <a:lnTo>
                      <a:pt x="15" y="116"/>
                    </a:lnTo>
                    <a:lnTo>
                      <a:pt x="0" y="134"/>
                    </a:lnTo>
                    <a:lnTo>
                      <a:pt x="19" y="132"/>
                    </a:lnTo>
                    <a:lnTo>
                      <a:pt x="39" y="131"/>
                    </a:lnTo>
                    <a:lnTo>
                      <a:pt x="59" y="131"/>
                    </a:lnTo>
                    <a:lnTo>
                      <a:pt x="79" y="130"/>
                    </a:lnTo>
                    <a:lnTo>
                      <a:pt x="92" y="131"/>
                    </a:lnTo>
                    <a:lnTo>
                      <a:pt x="105" y="131"/>
                    </a:lnTo>
                    <a:lnTo>
                      <a:pt x="119" y="131"/>
                    </a:lnTo>
                    <a:lnTo>
                      <a:pt x="132" y="132"/>
                    </a:lnTo>
                    <a:lnTo>
                      <a:pt x="131" y="99"/>
                    </a:lnTo>
                    <a:lnTo>
                      <a:pt x="131" y="66"/>
                    </a:lnTo>
                    <a:lnTo>
                      <a:pt x="132" y="33"/>
                    </a:lnTo>
                    <a:lnTo>
                      <a:pt x="134" y="0"/>
                    </a:lnTo>
                    <a:close/>
                  </a:path>
                </a:pathLst>
              </a:custGeom>
              <a:solidFill>
                <a:srgbClr val="0E5497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80" name="Freeform 108"/>
              <p:cNvSpPr>
                <a:spLocks/>
              </p:cNvSpPr>
              <p:nvPr userDrawn="1"/>
            </p:nvSpPr>
            <p:spPr bwMode="auto">
              <a:xfrm>
                <a:off x="4281" y="3366"/>
                <a:ext cx="149" cy="115"/>
              </a:xfrm>
              <a:custGeom>
                <a:avLst/>
                <a:gdLst/>
                <a:ahLst/>
                <a:cxnLst>
                  <a:cxn ang="0">
                    <a:pos x="447" y="0"/>
                  </a:cxn>
                  <a:cxn ang="0">
                    <a:pos x="447" y="0"/>
                  </a:cxn>
                  <a:cxn ang="0">
                    <a:pos x="447" y="0"/>
                  </a:cxn>
                  <a:cxn ang="0">
                    <a:pos x="411" y="6"/>
                  </a:cxn>
                  <a:cxn ang="0">
                    <a:pos x="374" y="13"/>
                  </a:cxn>
                  <a:cxn ang="0">
                    <a:pos x="337" y="22"/>
                  </a:cxn>
                  <a:cxn ang="0">
                    <a:pos x="301" y="32"/>
                  </a:cxn>
                  <a:cxn ang="0">
                    <a:pos x="265" y="44"/>
                  </a:cxn>
                  <a:cxn ang="0">
                    <a:pos x="229" y="57"/>
                  </a:cxn>
                  <a:cxn ang="0">
                    <a:pos x="194" y="72"/>
                  </a:cxn>
                  <a:cxn ang="0">
                    <a:pos x="159" y="88"/>
                  </a:cxn>
                  <a:cxn ang="0">
                    <a:pos x="134" y="117"/>
                  </a:cxn>
                  <a:cxn ang="0">
                    <a:pos x="112" y="147"/>
                  </a:cxn>
                  <a:cxn ang="0">
                    <a:pos x="89" y="178"/>
                  </a:cxn>
                  <a:cxn ang="0">
                    <a:pos x="68" y="210"/>
                  </a:cxn>
                  <a:cxn ang="0">
                    <a:pos x="50" y="242"/>
                  </a:cxn>
                  <a:cxn ang="0">
                    <a:pos x="32" y="276"/>
                  </a:cxn>
                  <a:cxn ang="0">
                    <a:pos x="15" y="309"/>
                  </a:cxn>
                  <a:cxn ang="0">
                    <a:pos x="0" y="344"/>
                  </a:cxn>
                  <a:cxn ang="0">
                    <a:pos x="37" y="330"/>
                  </a:cxn>
                  <a:cxn ang="0">
                    <a:pos x="74" y="318"/>
                  </a:cxn>
                  <a:cxn ang="0">
                    <a:pos x="112" y="307"/>
                  </a:cxn>
                  <a:cxn ang="0">
                    <a:pos x="149" y="297"/>
                  </a:cxn>
                  <a:cxn ang="0">
                    <a:pos x="188" y="290"/>
                  </a:cxn>
                  <a:cxn ang="0">
                    <a:pos x="226" y="283"/>
                  </a:cxn>
                  <a:cxn ang="0">
                    <a:pos x="265" y="279"/>
                  </a:cxn>
                  <a:cxn ang="0">
                    <a:pos x="304" y="277"/>
                  </a:cxn>
                  <a:cxn ang="0">
                    <a:pos x="317" y="240"/>
                  </a:cxn>
                  <a:cxn ang="0">
                    <a:pos x="331" y="203"/>
                  </a:cxn>
                  <a:cxn ang="0">
                    <a:pos x="347" y="168"/>
                  </a:cxn>
                  <a:cxn ang="0">
                    <a:pos x="364" y="132"/>
                  </a:cxn>
                  <a:cxn ang="0">
                    <a:pos x="383" y="99"/>
                  </a:cxn>
                  <a:cxn ang="0">
                    <a:pos x="403" y="65"/>
                  </a:cxn>
                  <a:cxn ang="0">
                    <a:pos x="425" y="33"/>
                  </a:cxn>
                  <a:cxn ang="0">
                    <a:pos x="447" y="0"/>
                  </a:cxn>
                </a:cxnLst>
                <a:rect l="0" t="0" r="r" b="b"/>
                <a:pathLst>
                  <a:path w="447" h="344">
                    <a:moveTo>
                      <a:pt x="447" y="0"/>
                    </a:moveTo>
                    <a:lnTo>
                      <a:pt x="447" y="0"/>
                    </a:lnTo>
                    <a:lnTo>
                      <a:pt x="447" y="0"/>
                    </a:lnTo>
                    <a:lnTo>
                      <a:pt x="411" y="6"/>
                    </a:lnTo>
                    <a:lnTo>
                      <a:pt x="374" y="13"/>
                    </a:lnTo>
                    <a:lnTo>
                      <a:pt x="337" y="22"/>
                    </a:lnTo>
                    <a:lnTo>
                      <a:pt x="301" y="32"/>
                    </a:lnTo>
                    <a:lnTo>
                      <a:pt x="265" y="44"/>
                    </a:lnTo>
                    <a:lnTo>
                      <a:pt x="229" y="57"/>
                    </a:lnTo>
                    <a:lnTo>
                      <a:pt x="194" y="72"/>
                    </a:lnTo>
                    <a:lnTo>
                      <a:pt x="159" y="88"/>
                    </a:lnTo>
                    <a:lnTo>
                      <a:pt x="134" y="117"/>
                    </a:lnTo>
                    <a:lnTo>
                      <a:pt x="112" y="147"/>
                    </a:lnTo>
                    <a:lnTo>
                      <a:pt x="89" y="178"/>
                    </a:lnTo>
                    <a:lnTo>
                      <a:pt x="68" y="210"/>
                    </a:lnTo>
                    <a:lnTo>
                      <a:pt x="50" y="242"/>
                    </a:lnTo>
                    <a:lnTo>
                      <a:pt x="32" y="276"/>
                    </a:lnTo>
                    <a:lnTo>
                      <a:pt x="15" y="309"/>
                    </a:lnTo>
                    <a:lnTo>
                      <a:pt x="0" y="344"/>
                    </a:lnTo>
                    <a:lnTo>
                      <a:pt x="37" y="330"/>
                    </a:lnTo>
                    <a:lnTo>
                      <a:pt x="74" y="318"/>
                    </a:lnTo>
                    <a:lnTo>
                      <a:pt x="112" y="307"/>
                    </a:lnTo>
                    <a:lnTo>
                      <a:pt x="149" y="297"/>
                    </a:lnTo>
                    <a:lnTo>
                      <a:pt x="188" y="290"/>
                    </a:lnTo>
                    <a:lnTo>
                      <a:pt x="226" y="283"/>
                    </a:lnTo>
                    <a:lnTo>
                      <a:pt x="265" y="279"/>
                    </a:lnTo>
                    <a:lnTo>
                      <a:pt x="304" y="277"/>
                    </a:lnTo>
                    <a:lnTo>
                      <a:pt x="317" y="240"/>
                    </a:lnTo>
                    <a:lnTo>
                      <a:pt x="331" y="203"/>
                    </a:lnTo>
                    <a:lnTo>
                      <a:pt x="347" y="168"/>
                    </a:lnTo>
                    <a:lnTo>
                      <a:pt x="364" y="132"/>
                    </a:lnTo>
                    <a:lnTo>
                      <a:pt x="383" y="99"/>
                    </a:lnTo>
                    <a:lnTo>
                      <a:pt x="403" y="65"/>
                    </a:lnTo>
                    <a:lnTo>
                      <a:pt x="425" y="33"/>
                    </a:lnTo>
                    <a:lnTo>
                      <a:pt x="447" y="0"/>
                    </a:lnTo>
                    <a:close/>
                  </a:path>
                </a:pathLst>
              </a:custGeom>
              <a:solidFill>
                <a:srgbClr val="0E5497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81" name="Freeform 109"/>
              <p:cNvSpPr>
                <a:spLocks/>
              </p:cNvSpPr>
              <p:nvPr userDrawn="1"/>
            </p:nvSpPr>
            <p:spPr bwMode="auto">
              <a:xfrm>
                <a:off x="4228" y="3428"/>
                <a:ext cx="53" cy="53"/>
              </a:xfrm>
              <a:custGeom>
                <a:avLst/>
                <a:gdLst/>
                <a:ahLst/>
                <a:cxnLst>
                  <a:cxn ang="0">
                    <a:pos x="160" y="0"/>
                  </a:cxn>
                  <a:cxn ang="0">
                    <a:pos x="139" y="18"/>
                  </a:cxn>
                  <a:cxn ang="0">
                    <a:pos x="117" y="37"/>
                  </a:cxn>
                  <a:cxn ang="0">
                    <a:pos x="96" y="56"/>
                  </a:cxn>
                  <a:cxn ang="0">
                    <a:pos x="75" y="76"/>
                  </a:cxn>
                  <a:cxn ang="0">
                    <a:pos x="56" y="96"/>
                  </a:cxn>
                  <a:cxn ang="0">
                    <a:pos x="36" y="118"/>
                  </a:cxn>
                  <a:cxn ang="0">
                    <a:pos x="18" y="139"/>
                  </a:cxn>
                  <a:cxn ang="0">
                    <a:pos x="0" y="161"/>
                  </a:cxn>
                  <a:cxn ang="0">
                    <a:pos x="23" y="160"/>
                  </a:cxn>
                  <a:cxn ang="0">
                    <a:pos x="47" y="158"/>
                  </a:cxn>
                  <a:cxn ang="0">
                    <a:pos x="71" y="158"/>
                  </a:cxn>
                  <a:cxn ang="0">
                    <a:pos x="95" y="157"/>
                  </a:cxn>
                  <a:cxn ang="0">
                    <a:pos x="110" y="158"/>
                  </a:cxn>
                  <a:cxn ang="0">
                    <a:pos x="126" y="158"/>
                  </a:cxn>
                  <a:cxn ang="0">
                    <a:pos x="142" y="158"/>
                  </a:cxn>
                  <a:cxn ang="0">
                    <a:pos x="158" y="159"/>
                  </a:cxn>
                  <a:cxn ang="0">
                    <a:pos x="157" y="119"/>
                  </a:cxn>
                  <a:cxn ang="0">
                    <a:pos x="156" y="79"/>
                  </a:cxn>
                  <a:cxn ang="0">
                    <a:pos x="158" y="40"/>
                  </a:cxn>
                  <a:cxn ang="0">
                    <a:pos x="160" y="0"/>
                  </a:cxn>
                </a:cxnLst>
                <a:rect l="0" t="0" r="r" b="b"/>
                <a:pathLst>
                  <a:path w="160" h="161">
                    <a:moveTo>
                      <a:pt x="160" y="0"/>
                    </a:moveTo>
                    <a:lnTo>
                      <a:pt x="139" y="18"/>
                    </a:lnTo>
                    <a:lnTo>
                      <a:pt x="117" y="37"/>
                    </a:lnTo>
                    <a:lnTo>
                      <a:pt x="96" y="56"/>
                    </a:lnTo>
                    <a:lnTo>
                      <a:pt x="75" y="76"/>
                    </a:lnTo>
                    <a:lnTo>
                      <a:pt x="56" y="96"/>
                    </a:lnTo>
                    <a:lnTo>
                      <a:pt x="36" y="118"/>
                    </a:lnTo>
                    <a:lnTo>
                      <a:pt x="18" y="139"/>
                    </a:lnTo>
                    <a:lnTo>
                      <a:pt x="0" y="161"/>
                    </a:lnTo>
                    <a:lnTo>
                      <a:pt x="23" y="160"/>
                    </a:lnTo>
                    <a:lnTo>
                      <a:pt x="47" y="158"/>
                    </a:lnTo>
                    <a:lnTo>
                      <a:pt x="71" y="158"/>
                    </a:lnTo>
                    <a:lnTo>
                      <a:pt x="95" y="157"/>
                    </a:lnTo>
                    <a:lnTo>
                      <a:pt x="110" y="158"/>
                    </a:lnTo>
                    <a:lnTo>
                      <a:pt x="126" y="158"/>
                    </a:lnTo>
                    <a:lnTo>
                      <a:pt x="142" y="158"/>
                    </a:lnTo>
                    <a:lnTo>
                      <a:pt x="158" y="159"/>
                    </a:lnTo>
                    <a:lnTo>
                      <a:pt x="157" y="119"/>
                    </a:lnTo>
                    <a:lnTo>
                      <a:pt x="156" y="79"/>
                    </a:lnTo>
                    <a:lnTo>
                      <a:pt x="158" y="40"/>
                    </a:lnTo>
                    <a:lnTo>
                      <a:pt x="160" y="0"/>
                    </a:lnTo>
                    <a:close/>
                  </a:path>
                </a:pathLst>
              </a:custGeom>
              <a:solidFill>
                <a:srgbClr val="0E5497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82" name="Freeform 110"/>
              <p:cNvSpPr>
                <a:spLocks noEditPoints="1"/>
              </p:cNvSpPr>
              <p:nvPr userDrawn="1"/>
            </p:nvSpPr>
            <p:spPr bwMode="auto">
              <a:xfrm>
                <a:off x="4412" y="3416"/>
                <a:ext cx="166" cy="137"/>
              </a:xfrm>
              <a:custGeom>
                <a:avLst/>
                <a:gdLst/>
                <a:ahLst/>
                <a:cxnLst>
                  <a:cxn ang="0">
                    <a:pos x="81" y="163"/>
                  </a:cxn>
                  <a:cxn ang="0">
                    <a:pos x="25" y="214"/>
                  </a:cxn>
                  <a:cxn ang="0">
                    <a:pos x="29" y="229"/>
                  </a:cxn>
                  <a:cxn ang="0">
                    <a:pos x="88" y="206"/>
                  </a:cxn>
                  <a:cxn ang="0">
                    <a:pos x="147" y="188"/>
                  </a:cxn>
                  <a:cxn ang="0">
                    <a:pos x="209" y="175"/>
                  </a:cxn>
                  <a:cxn ang="0">
                    <a:pos x="221" y="197"/>
                  </a:cxn>
                  <a:cxn ang="0">
                    <a:pos x="185" y="251"/>
                  </a:cxn>
                  <a:cxn ang="0">
                    <a:pos x="156" y="308"/>
                  </a:cxn>
                  <a:cxn ang="0">
                    <a:pos x="131" y="369"/>
                  </a:cxn>
                  <a:cxn ang="0">
                    <a:pos x="129" y="399"/>
                  </a:cxn>
                  <a:cxn ang="0">
                    <a:pos x="147" y="399"/>
                  </a:cxn>
                  <a:cxn ang="0">
                    <a:pos x="189" y="399"/>
                  </a:cxn>
                  <a:cxn ang="0">
                    <a:pos x="254" y="404"/>
                  </a:cxn>
                  <a:cxn ang="0">
                    <a:pos x="303" y="399"/>
                  </a:cxn>
                  <a:cxn ang="0">
                    <a:pos x="335" y="376"/>
                  </a:cxn>
                  <a:cxn ang="0">
                    <a:pos x="370" y="357"/>
                  </a:cxn>
                  <a:cxn ang="0">
                    <a:pos x="404" y="340"/>
                  </a:cxn>
                  <a:cxn ang="0">
                    <a:pos x="430" y="313"/>
                  </a:cxn>
                  <a:cxn ang="0">
                    <a:pos x="447" y="274"/>
                  </a:cxn>
                  <a:cxn ang="0">
                    <a:pos x="465" y="236"/>
                  </a:cxn>
                  <a:cxn ang="0">
                    <a:pos x="485" y="199"/>
                  </a:cxn>
                  <a:cxn ang="0">
                    <a:pos x="477" y="178"/>
                  </a:cxn>
                  <a:cxn ang="0">
                    <a:pos x="437" y="171"/>
                  </a:cxn>
                  <a:cxn ang="0">
                    <a:pos x="396" y="167"/>
                  </a:cxn>
                  <a:cxn ang="0">
                    <a:pos x="356" y="165"/>
                  </a:cxn>
                  <a:cxn ang="0">
                    <a:pos x="312" y="165"/>
                  </a:cxn>
                  <a:cxn ang="0">
                    <a:pos x="263" y="168"/>
                  </a:cxn>
                  <a:cxn ang="0">
                    <a:pos x="239" y="171"/>
                  </a:cxn>
                  <a:cxn ang="0">
                    <a:pos x="175" y="152"/>
                  </a:cxn>
                  <a:cxn ang="0">
                    <a:pos x="112" y="139"/>
                  </a:cxn>
                  <a:cxn ang="0">
                    <a:pos x="384" y="8"/>
                  </a:cxn>
                  <a:cxn ang="0">
                    <a:pos x="312" y="30"/>
                  </a:cxn>
                  <a:cxn ang="0">
                    <a:pos x="265" y="75"/>
                  </a:cxn>
                  <a:cxn ang="0">
                    <a:pos x="247" y="139"/>
                  </a:cxn>
                  <a:cxn ang="0">
                    <a:pos x="259" y="146"/>
                  </a:cxn>
                  <a:cxn ang="0">
                    <a:pos x="301" y="100"/>
                  </a:cxn>
                  <a:cxn ang="0">
                    <a:pos x="346" y="57"/>
                  </a:cxn>
                  <a:cxn ang="0">
                    <a:pos x="395" y="18"/>
                  </a:cxn>
                </a:cxnLst>
                <a:rect l="0" t="0" r="r" b="b"/>
                <a:pathLst>
                  <a:path w="497" h="410">
                    <a:moveTo>
                      <a:pt x="112" y="139"/>
                    </a:moveTo>
                    <a:lnTo>
                      <a:pt x="81" y="163"/>
                    </a:lnTo>
                    <a:lnTo>
                      <a:pt x="53" y="188"/>
                    </a:lnTo>
                    <a:lnTo>
                      <a:pt x="25" y="214"/>
                    </a:lnTo>
                    <a:lnTo>
                      <a:pt x="0" y="242"/>
                    </a:lnTo>
                    <a:lnTo>
                      <a:pt x="29" y="229"/>
                    </a:lnTo>
                    <a:lnTo>
                      <a:pt x="58" y="217"/>
                    </a:lnTo>
                    <a:lnTo>
                      <a:pt x="88" y="206"/>
                    </a:lnTo>
                    <a:lnTo>
                      <a:pt x="117" y="196"/>
                    </a:lnTo>
                    <a:lnTo>
                      <a:pt x="147" y="188"/>
                    </a:lnTo>
                    <a:lnTo>
                      <a:pt x="178" y="181"/>
                    </a:lnTo>
                    <a:lnTo>
                      <a:pt x="209" y="175"/>
                    </a:lnTo>
                    <a:lnTo>
                      <a:pt x="239" y="171"/>
                    </a:lnTo>
                    <a:lnTo>
                      <a:pt x="221" y="197"/>
                    </a:lnTo>
                    <a:lnTo>
                      <a:pt x="202" y="224"/>
                    </a:lnTo>
                    <a:lnTo>
                      <a:pt x="185" y="251"/>
                    </a:lnTo>
                    <a:lnTo>
                      <a:pt x="170" y="280"/>
                    </a:lnTo>
                    <a:lnTo>
                      <a:pt x="156" y="308"/>
                    </a:lnTo>
                    <a:lnTo>
                      <a:pt x="143" y="338"/>
                    </a:lnTo>
                    <a:lnTo>
                      <a:pt x="131" y="369"/>
                    </a:lnTo>
                    <a:lnTo>
                      <a:pt x="120" y="399"/>
                    </a:lnTo>
                    <a:lnTo>
                      <a:pt x="129" y="399"/>
                    </a:lnTo>
                    <a:lnTo>
                      <a:pt x="139" y="399"/>
                    </a:lnTo>
                    <a:lnTo>
                      <a:pt x="147" y="399"/>
                    </a:lnTo>
                    <a:lnTo>
                      <a:pt x="156" y="399"/>
                    </a:lnTo>
                    <a:lnTo>
                      <a:pt x="189" y="399"/>
                    </a:lnTo>
                    <a:lnTo>
                      <a:pt x="222" y="401"/>
                    </a:lnTo>
                    <a:lnTo>
                      <a:pt x="254" y="404"/>
                    </a:lnTo>
                    <a:lnTo>
                      <a:pt x="288" y="410"/>
                    </a:lnTo>
                    <a:lnTo>
                      <a:pt x="303" y="399"/>
                    </a:lnTo>
                    <a:lnTo>
                      <a:pt x="319" y="387"/>
                    </a:lnTo>
                    <a:lnTo>
                      <a:pt x="335" y="376"/>
                    </a:lnTo>
                    <a:lnTo>
                      <a:pt x="353" y="367"/>
                    </a:lnTo>
                    <a:lnTo>
                      <a:pt x="370" y="357"/>
                    </a:lnTo>
                    <a:lnTo>
                      <a:pt x="387" y="348"/>
                    </a:lnTo>
                    <a:lnTo>
                      <a:pt x="404" y="340"/>
                    </a:lnTo>
                    <a:lnTo>
                      <a:pt x="423" y="332"/>
                    </a:lnTo>
                    <a:lnTo>
                      <a:pt x="430" y="313"/>
                    </a:lnTo>
                    <a:lnTo>
                      <a:pt x="438" y="292"/>
                    </a:lnTo>
                    <a:lnTo>
                      <a:pt x="447" y="274"/>
                    </a:lnTo>
                    <a:lnTo>
                      <a:pt x="455" y="254"/>
                    </a:lnTo>
                    <a:lnTo>
                      <a:pt x="465" y="236"/>
                    </a:lnTo>
                    <a:lnTo>
                      <a:pt x="476" y="218"/>
                    </a:lnTo>
                    <a:lnTo>
                      <a:pt x="485" y="199"/>
                    </a:lnTo>
                    <a:lnTo>
                      <a:pt x="497" y="182"/>
                    </a:lnTo>
                    <a:lnTo>
                      <a:pt x="477" y="178"/>
                    </a:lnTo>
                    <a:lnTo>
                      <a:pt x="456" y="174"/>
                    </a:lnTo>
                    <a:lnTo>
                      <a:pt x="437" y="171"/>
                    </a:lnTo>
                    <a:lnTo>
                      <a:pt x="416" y="169"/>
                    </a:lnTo>
                    <a:lnTo>
                      <a:pt x="396" y="167"/>
                    </a:lnTo>
                    <a:lnTo>
                      <a:pt x="376" y="166"/>
                    </a:lnTo>
                    <a:lnTo>
                      <a:pt x="356" y="165"/>
                    </a:lnTo>
                    <a:lnTo>
                      <a:pt x="335" y="165"/>
                    </a:lnTo>
                    <a:lnTo>
                      <a:pt x="312" y="165"/>
                    </a:lnTo>
                    <a:lnTo>
                      <a:pt x="288" y="166"/>
                    </a:lnTo>
                    <a:lnTo>
                      <a:pt x="263" y="168"/>
                    </a:lnTo>
                    <a:lnTo>
                      <a:pt x="239" y="171"/>
                    </a:lnTo>
                    <a:lnTo>
                      <a:pt x="239" y="171"/>
                    </a:lnTo>
                    <a:lnTo>
                      <a:pt x="208" y="160"/>
                    </a:lnTo>
                    <a:lnTo>
                      <a:pt x="175" y="152"/>
                    </a:lnTo>
                    <a:lnTo>
                      <a:pt x="144" y="145"/>
                    </a:lnTo>
                    <a:lnTo>
                      <a:pt x="112" y="139"/>
                    </a:lnTo>
                    <a:close/>
                    <a:moveTo>
                      <a:pt x="422" y="0"/>
                    </a:moveTo>
                    <a:lnTo>
                      <a:pt x="384" y="8"/>
                    </a:lnTo>
                    <a:lnTo>
                      <a:pt x="347" y="18"/>
                    </a:lnTo>
                    <a:lnTo>
                      <a:pt x="312" y="30"/>
                    </a:lnTo>
                    <a:lnTo>
                      <a:pt x="275" y="45"/>
                    </a:lnTo>
                    <a:lnTo>
                      <a:pt x="265" y="75"/>
                    </a:lnTo>
                    <a:lnTo>
                      <a:pt x="255" y="106"/>
                    </a:lnTo>
                    <a:lnTo>
                      <a:pt x="247" y="139"/>
                    </a:lnTo>
                    <a:lnTo>
                      <a:pt x="239" y="170"/>
                    </a:lnTo>
                    <a:lnTo>
                      <a:pt x="259" y="146"/>
                    </a:lnTo>
                    <a:lnTo>
                      <a:pt x="279" y="123"/>
                    </a:lnTo>
                    <a:lnTo>
                      <a:pt x="301" y="100"/>
                    </a:lnTo>
                    <a:lnTo>
                      <a:pt x="322" y="78"/>
                    </a:lnTo>
                    <a:lnTo>
                      <a:pt x="346" y="57"/>
                    </a:lnTo>
                    <a:lnTo>
                      <a:pt x="370" y="36"/>
                    </a:lnTo>
                    <a:lnTo>
                      <a:pt x="395" y="18"/>
                    </a:lnTo>
                    <a:lnTo>
                      <a:pt x="422" y="0"/>
                    </a:lnTo>
                    <a:close/>
                  </a:path>
                </a:pathLst>
              </a:custGeom>
              <a:solidFill>
                <a:srgbClr val="1164A7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83" name="Freeform 111"/>
              <p:cNvSpPr>
                <a:spLocks/>
              </p:cNvSpPr>
              <p:nvPr userDrawn="1"/>
            </p:nvSpPr>
            <p:spPr bwMode="auto">
              <a:xfrm>
                <a:off x="4368" y="3473"/>
                <a:ext cx="124" cy="95"/>
              </a:xfrm>
              <a:custGeom>
                <a:avLst/>
                <a:gdLst/>
                <a:ahLst/>
                <a:cxnLst>
                  <a:cxn ang="0">
                    <a:pos x="370" y="0"/>
                  </a:cxn>
                  <a:cxn ang="0">
                    <a:pos x="340" y="4"/>
                  </a:cxn>
                  <a:cxn ang="0">
                    <a:pos x="309" y="10"/>
                  </a:cxn>
                  <a:cxn ang="0">
                    <a:pos x="278" y="17"/>
                  </a:cxn>
                  <a:cxn ang="0">
                    <a:pos x="248" y="25"/>
                  </a:cxn>
                  <a:cxn ang="0">
                    <a:pos x="219" y="35"/>
                  </a:cxn>
                  <a:cxn ang="0">
                    <a:pos x="189" y="46"/>
                  </a:cxn>
                  <a:cxn ang="0">
                    <a:pos x="160" y="58"/>
                  </a:cxn>
                  <a:cxn ang="0">
                    <a:pos x="131" y="71"/>
                  </a:cxn>
                  <a:cxn ang="0">
                    <a:pos x="111" y="96"/>
                  </a:cxn>
                  <a:cxn ang="0">
                    <a:pos x="92" y="121"/>
                  </a:cxn>
                  <a:cxn ang="0">
                    <a:pos x="73" y="146"/>
                  </a:cxn>
                  <a:cxn ang="0">
                    <a:pos x="56" y="173"/>
                  </a:cxn>
                  <a:cxn ang="0">
                    <a:pos x="41" y="200"/>
                  </a:cxn>
                  <a:cxn ang="0">
                    <a:pos x="26" y="227"/>
                  </a:cxn>
                  <a:cxn ang="0">
                    <a:pos x="12" y="255"/>
                  </a:cxn>
                  <a:cxn ang="0">
                    <a:pos x="0" y="284"/>
                  </a:cxn>
                  <a:cxn ang="0">
                    <a:pos x="30" y="272"/>
                  </a:cxn>
                  <a:cxn ang="0">
                    <a:pos x="60" y="262"/>
                  </a:cxn>
                  <a:cxn ang="0">
                    <a:pos x="92" y="253"/>
                  </a:cxn>
                  <a:cxn ang="0">
                    <a:pos x="123" y="245"/>
                  </a:cxn>
                  <a:cxn ang="0">
                    <a:pos x="155" y="239"/>
                  </a:cxn>
                  <a:cxn ang="0">
                    <a:pos x="187" y="234"/>
                  </a:cxn>
                  <a:cxn ang="0">
                    <a:pos x="219" y="230"/>
                  </a:cxn>
                  <a:cxn ang="0">
                    <a:pos x="251" y="228"/>
                  </a:cxn>
                  <a:cxn ang="0">
                    <a:pos x="262" y="198"/>
                  </a:cxn>
                  <a:cxn ang="0">
                    <a:pos x="274" y="167"/>
                  </a:cxn>
                  <a:cxn ang="0">
                    <a:pos x="287" y="137"/>
                  </a:cxn>
                  <a:cxn ang="0">
                    <a:pos x="301" y="109"/>
                  </a:cxn>
                  <a:cxn ang="0">
                    <a:pos x="316" y="80"/>
                  </a:cxn>
                  <a:cxn ang="0">
                    <a:pos x="333" y="53"/>
                  </a:cxn>
                  <a:cxn ang="0">
                    <a:pos x="352" y="26"/>
                  </a:cxn>
                  <a:cxn ang="0">
                    <a:pos x="370" y="0"/>
                  </a:cxn>
                </a:cxnLst>
                <a:rect l="0" t="0" r="r" b="b"/>
                <a:pathLst>
                  <a:path w="370" h="284">
                    <a:moveTo>
                      <a:pt x="370" y="0"/>
                    </a:moveTo>
                    <a:lnTo>
                      <a:pt x="340" y="4"/>
                    </a:lnTo>
                    <a:lnTo>
                      <a:pt x="309" y="10"/>
                    </a:lnTo>
                    <a:lnTo>
                      <a:pt x="278" y="17"/>
                    </a:lnTo>
                    <a:lnTo>
                      <a:pt x="248" y="25"/>
                    </a:lnTo>
                    <a:lnTo>
                      <a:pt x="219" y="35"/>
                    </a:lnTo>
                    <a:lnTo>
                      <a:pt x="189" y="46"/>
                    </a:lnTo>
                    <a:lnTo>
                      <a:pt x="160" y="58"/>
                    </a:lnTo>
                    <a:lnTo>
                      <a:pt x="131" y="71"/>
                    </a:lnTo>
                    <a:lnTo>
                      <a:pt x="111" y="96"/>
                    </a:lnTo>
                    <a:lnTo>
                      <a:pt x="92" y="121"/>
                    </a:lnTo>
                    <a:lnTo>
                      <a:pt x="73" y="146"/>
                    </a:lnTo>
                    <a:lnTo>
                      <a:pt x="56" y="173"/>
                    </a:lnTo>
                    <a:lnTo>
                      <a:pt x="41" y="200"/>
                    </a:lnTo>
                    <a:lnTo>
                      <a:pt x="26" y="227"/>
                    </a:lnTo>
                    <a:lnTo>
                      <a:pt x="12" y="255"/>
                    </a:lnTo>
                    <a:lnTo>
                      <a:pt x="0" y="284"/>
                    </a:lnTo>
                    <a:lnTo>
                      <a:pt x="30" y="272"/>
                    </a:lnTo>
                    <a:lnTo>
                      <a:pt x="60" y="262"/>
                    </a:lnTo>
                    <a:lnTo>
                      <a:pt x="92" y="253"/>
                    </a:lnTo>
                    <a:lnTo>
                      <a:pt x="123" y="245"/>
                    </a:lnTo>
                    <a:lnTo>
                      <a:pt x="155" y="239"/>
                    </a:lnTo>
                    <a:lnTo>
                      <a:pt x="187" y="234"/>
                    </a:lnTo>
                    <a:lnTo>
                      <a:pt x="219" y="230"/>
                    </a:lnTo>
                    <a:lnTo>
                      <a:pt x="251" y="228"/>
                    </a:lnTo>
                    <a:lnTo>
                      <a:pt x="262" y="198"/>
                    </a:lnTo>
                    <a:lnTo>
                      <a:pt x="274" y="167"/>
                    </a:lnTo>
                    <a:lnTo>
                      <a:pt x="287" y="137"/>
                    </a:lnTo>
                    <a:lnTo>
                      <a:pt x="301" y="109"/>
                    </a:lnTo>
                    <a:lnTo>
                      <a:pt x="316" y="80"/>
                    </a:lnTo>
                    <a:lnTo>
                      <a:pt x="333" y="53"/>
                    </a:lnTo>
                    <a:lnTo>
                      <a:pt x="352" y="26"/>
                    </a:lnTo>
                    <a:lnTo>
                      <a:pt x="370" y="0"/>
                    </a:lnTo>
                    <a:close/>
                  </a:path>
                </a:pathLst>
              </a:custGeom>
              <a:solidFill>
                <a:srgbClr val="0E5497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84" name="Freeform 112"/>
              <p:cNvSpPr>
                <a:spLocks/>
              </p:cNvSpPr>
              <p:nvPr userDrawn="1"/>
            </p:nvSpPr>
            <p:spPr bwMode="auto">
              <a:xfrm>
                <a:off x="4508" y="3527"/>
                <a:ext cx="45" cy="35"/>
              </a:xfrm>
              <a:custGeom>
                <a:avLst/>
                <a:gdLst/>
                <a:ahLst/>
                <a:cxnLst>
                  <a:cxn ang="0">
                    <a:pos x="135" y="0"/>
                  </a:cxn>
                  <a:cxn ang="0">
                    <a:pos x="116" y="8"/>
                  </a:cxn>
                  <a:cxn ang="0">
                    <a:pos x="99" y="16"/>
                  </a:cxn>
                  <a:cxn ang="0">
                    <a:pos x="82" y="25"/>
                  </a:cxn>
                  <a:cxn ang="0">
                    <a:pos x="65" y="35"/>
                  </a:cxn>
                  <a:cxn ang="0">
                    <a:pos x="47" y="44"/>
                  </a:cxn>
                  <a:cxn ang="0">
                    <a:pos x="31" y="55"/>
                  </a:cxn>
                  <a:cxn ang="0">
                    <a:pos x="15" y="67"/>
                  </a:cxn>
                  <a:cxn ang="0">
                    <a:pos x="0" y="78"/>
                  </a:cxn>
                  <a:cxn ang="0">
                    <a:pos x="26" y="83"/>
                  </a:cxn>
                  <a:cxn ang="0">
                    <a:pos x="53" y="90"/>
                  </a:cxn>
                  <a:cxn ang="0">
                    <a:pos x="79" y="96"/>
                  </a:cxn>
                  <a:cxn ang="0">
                    <a:pos x="105" y="105"/>
                  </a:cxn>
                  <a:cxn ang="0">
                    <a:pos x="105" y="105"/>
                  </a:cxn>
                  <a:cxn ang="0">
                    <a:pos x="105" y="105"/>
                  </a:cxn>
                  <a:cxn ang="0">
                    <a:pos x="111" y="78"/>
                  </a:cxn>
                  <a:cxn ang="0">
                    <a:pos x="117" y="52"/>
                  </a:cxn>
                  <a:cxn ang="0">
                    <a:pos x="126" y="26"/>
                  </a:cxn>
                  <a:cxn ang="0">
                    <a:pos x="135" y="0"/>
                  </a:cxn>
                </a:cxnLst>
                <a:rect l="0" t="0" r="r" b="b"/>
                <a:pathLst>
                  <a:path w="135" h="105">
                    <a:moveTo>
                      <a:pt x="135" y="0"/>
                    </a:moveTo>
                    <a:lnTo>
                      <a:pt x="116" y="8"/>
                    </a:lnTo>
                    <a:lnTo>
                      <a:pt x="99" y="16"/>
                    </a:lnTo>
                    <a:lnTo>
                      <a:pt x="82" y="25"/>
                    </a:lnTo>
                    <a:lnTo>
                      <a:pt x="65" y="35"/>
                    </a:lnTo>
                    <a:lnTo>
                      <a:pt x="47" y="44"/>
                    </a:lnTo>
                    <a:lnTo>
                      <a:pt x="31" y="55"/>
                    </a:lnTo>
                    <a:lnTo>
                      <a:pt x="15" y="67"/>
                    </a:lnTo>
                    <a:lnTo>
                      <a:pt x="0" y="78"/>
                    </a:lnTo>
                    <a:lnTo>
                      <a:pt x="26" y="83"/>
                    </a:lnTo>
                    <a:lnTo>
                      <a:pt x="53" y="90"/>
                    </a:lnTo>
                    <a:lnTo>
                      <a:pt x="79" y="96"/>
                    </a:lnTo>
                    <a:lnTo>
                      <a:pt x="105" y="105"/>
                    </a:lnTo>
                    <a:lnTo>
                      <a:pt x="105" y="105"/>
                    </a:lnTo>
                    <a:lnTo>
                      <a:pt x="105" y="105"/>
                    </a:lnTo>
                    <a:lnTo>
                      <a:pt x="111" y="78"/>
                    </a:lnTo>
                    <a:lnTo>
                      <a:pt x="117" y="52"/>
                    </a:lnTo>
                    <a:lnTo>
                      <a:pt x="126" y="26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0E5497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85" name="Freeform 113"/>
              <p:cNvSpPr>
                <a:spLocks/>
              </p:cNvSpPr>
              <p:nvPr userDrawn="1"/>
            </p:nvSpPr>
            <p:spPr bwMode="auto">
              <a:xfrm>
                <a:off x="4449" y="3431"/>
                <a:ext cx="55" cy="42"/>
              </a:xfrm>
              <a:custGeom>
                <a:avLst/>
                <a:gdLst/>
                <a:ahLst/>
                <a:cxnLst>
                  <a:cxn ang="0">
                    <a:pos x="127" y="126"/>
                  </a:cxn>
                  <a:cxn ang="0">
                    <a:pos x="163" y="0"/>
                  </a:cxn>
                  <a:cxn ang="0">
                    <a:pos x="141" y="9"/>
                  </a:cxn>
                  <a:cxn ang="0">
                    <a:pos x="121" y="19"/>
                  </a:cxn>
                  <a:cxn ang="0">
                    <a:pos x="99" y="30"/>
                  </a:cxn>
                  <a:cxn ang="0">
                    <a:pos x="79" y="42"/>
                  </a:cxn>
                  <a:cxn ang="0">
                    <a:pos x="58" y="54"/>
                  </a:cxn>
                  <a:cxn ang="0">
                    <a:pos x="39" y="67"/>
                  </a:cxn>
                  <a:cxn ang="0">
                    <a:pos x="19" y="80"/>
                  </a:cxn>
                  <a:cxn ang="0">
                    <a:pos x="0" y="94"/>
                  </a:cxn>
                  <a:cxn ang="0">
                    <a:pos x="32" y="100"/>
                  </a:cxn>
                  <a:cxn ang="0">
                    <a:pos x="63" y="107"/>
                  </a:cxn>
                  <a:cxn ang="0">
                    <a:pos x="96" y="115"/>
                  </a:cxn>
                  <a:cxn ang="0">
                    <a:pos x="127" y="126"/>
                  </a:cxn>
                  <a:cxn ang="0">
                    <a:pos x="127" y="125"/>
                  </a:cxn>
                  <a:cxn ang="0">
                    <a:pos x="127" y="125"/>
                  </a:cxn>
                  <a:cxn ang="0">
                    <a:pos x="135" y="94"/>
                  </a:cxn>
                  <a:cxn ang="0">
                    <a:pos x="143" y="61"/>
                  </a:cxn>
                  <a:cxn ang="0">
                    <a:pos x="153" y="30"/>
                  </a:cxn>
                  <a:cxn ang="0">
                    <a:pos x="163" y="0"/>
                  </a:cxn>
                  <a:cxn ang="0">
                    <a:pos x="127" y="126"/>
                  </a:cxn>
                </a:cxnLst>
                <a:rect l="0" t="0" r="r" b="b"/>
                <a:pathLst>
                  <a:path w="163" h="126">
                    <a:moveTo>
                      <a:pt x="127" y="126"/>
                    </a:moveTo>
                    <a:lnTo>
                      <a:pt x="163" y="0"/>
                    </a:lnTo>
                    <a:lnTo>
                      <a:pt x="141" y="9"/>
                    </a:lnTo>
                    <a:lnTo>
                      <a:pt x="121" y="19"/>
                    </a:lnTo>
                    <a:lnTo>
                      <a:pt x="99" y="30"/>
                    </a:lnTo>
                    <a:lnTo>
                      <a:pt x="79" y="42"/>
                    </a:lnTo>
                    <a:lnTo>
                      <a:pt x="58" y="54"/>
                    </a:lnTo>
                    <a:lnTo>
                      <a:pt x="39" y="67"/>
                    </a:lnTo>
                    <a:lnTo>
                      <a:pt x="19" y="80"/>
                    </a:lnTo>
                    <a:lnTo>
                      <a:pt x="0" y="94"/>
                    </a:lnTo>
                    <a:lnTo>
                      <a:pt x="32" y="100"/>
                    </a:lnTo>
                    <a:lnTo>
                      <a:pt x="63" y="107"/>
                    </a:lnTo>
                    <a:lnTo>
                      <a:pt x="96" y="115"/>
                    </a:lnTo>
                    <a:lnTo>
                      <a:pt x="127" y="126"/>
                    </a:lnTo>
                    <a:lnTo>
                      <a:pt x="127" y="125"/>
                    </a:lnTo>
                    <a:lnTo>
                      <a:pt x="127" y="125"/>
                    </a:lnTo>
                    <a:lnTo>
                      <a:pt x="135" y="94"/>
                    </a:lnTo>
                    <a:lnTo>
                      <a:pt x="143" y="61"/>
                    </a:lnTo>
                    <a:lnTo>
                      <a:pt x="153" y="30"/>
                    </a:lnTo>
                    <a:lnTo>
                      <a:pt x="163" y="0"/>
                    </a:lnTo>
                    <a:lnTo>
                      <a:pt x="127" y="126"/>
                    </a:lnTo>
                    <a:close/>
                  </a:path>
                </a:pathLst>
              </a:custGeom>
              <a:solidFill>
                <a:srgbClr val="0E5497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86" name="Freeform 114"/>
              <p:cNvSpPr>
                <a:spLocks/>
              </p:cNvSpPr>
              <p:nvPr userDrawn="1"/>
            </p:nvSpPr>
            <p:spPr bwMode="auto">
              <a:xfrm>
                <a:off x="4492" y="3412"/>
                <a:ext cx="144" cy="65"/>
              </a:xfrm>
              <a:custGeom>
                <a:avLst/>
                <a:gdLst/>
                <a:ahLst/>
                <a:cxnLst>
                  <a:cxn ang="0">
                    <a:pos x="330" y="0"/>
                  </a:cxn>
                  <a:cxn ang="0">
                    <a:pos x="293" y="0"/>
                  </a:cxn>
                  <a:cxn ang="0">
                    <a:pos x="256" y="3"/>
                  </a:cxn>
                  <a:cxn ang="0">
                    <a:pos x="219" y="7"/>
                  </a:cxn>
                  <a:cxn ang="0">
                    <a:pos x="183" y="14"/>
                  </a:cxn>
                  <a:cxn ang="0">
                    <a:pos x="156" y="32"/>
                  </a:cxn>
                  <a:cxn ang="0">
                    <a:pos x="131" y="50"/>
                  </a:cxn>
                  <a:cxn ang="0">
                    <a:pos x="107" y="71"/>
                  </a:cxn>
                  <a:cxn ang="0">
                    <a:pos x="83" y="92"/>
                  </a:cxn>
                  <a:cxn ang="0">
                    <a:pos x="62" y="114"/>
                  </a:cxn>
                  <a:cxn ang="0">
                    <a:pos x="40" y="137"/>
                  </a:cxn>
                  <a:cxn ang="0">
                    <a:pos x="20" y="160"/>
                  </a:cxn>
                  <a:cxn ang="0">
                    <a:pos x="0" y="184"/>
                  </a:cxn>
                  <a:cxn ang="0">
                    <a:pos x="0" y="184"/>
                  </a:cxn>
                  <a:cxn ang="0">
                    <a:pos x="0" y="185"/>
                  </a:cxn>
                  <a:cxn ang="0">
                    <a:pos x="0" y="185"/>
                  </a:cxn>
                  <a:cxn ang="0">
                    <a:pos x="24" y="182"/>
                  </a:cxn>
                  <a:cxn ang="0">
                    <a:pos x="49" y="180"/>
                  </a:cxn>
                  <a:cxn ang="0">
                    <a:pos x="73" y="179"/>
                  </a:cxn>
                  <a:cxn ang="0">
                    <a:pos x="96" y="179"/>
                  </a:cxn>
                  <a:cxn ang="0">
                    <a:pos x="117" y="179"/>
                  </a:cxn>
                  <a:cxn ang="0">
                    <a:pos x="137" y="180"/>
                  </a:cxn>
                  <a:cxn ang="0">
                    <a:pos x="157" y="181"/>
                  </a:cxn>
                  <a:cxn ang="0">
                    <a:pos x="177" y="183"/>
                  </a:cxn>
                  <a:cxn ang="0">
                    <a:pos x="198" y="185"/>
                  </a:cxn>
                  <a:cxn ang="0">
                    <a:pos x="217" y="188"/>
                  </a:cxn>
                  <a:cxn ang="0">
                    <a:pos x="238" y="192"/>
                  </a:cxn>
                  <a:cxn ang="0">
                    <a:pos x="258" y="196"/>
                  </a:cxn>
                  <a:cxn ang="0">
                    <a:pos x="276" y="169"/>
                  </a:cxn>
                  <a:cxn ang="0">
                    <a:pos x="295" y="143"/>
                  </a:cxn>
                  <a:cxn ang="0">
                    <a:pos x="316" y="118"/>
                  </a:cxn>
                  <a:cxn ang="0">
                    <a:pos x="337" y="93"/>
                  </a:cxn>
                  <a:cxn ang="0">
                    <a:pos x="359" y="70"/>
                  </a:cxn>
                  <a:cxn ang="0">
                    <a:pos x="382" y="48"/>
                  </a:cxn>
                  <a:cxn ang="0">
                    <a:pos x="407" y="26"/>
                  </a:cxn>
                  <a:cxn ang="0">
                    <a:pos x="432" y="6"/>
                  </a:cxn>
                  <a:cxn ang="0">
                    <a:pos x="406" y="3"/>
                  </a:cxn>
                  <a:cxn ang="0">
                    <a:pos x="380" y="1"/>
                  </a:cxn>
                  <a:cxn ang="0">
                    <a:pos x="355" y="0"/>
                  </a:cxn>
                  <a:cxn ang="0">
                    <a:pos x="330" y="0"/>
                  </a:cxn>
                </a:cxnLst>
                <a:rect l="0" t="0" r="r" b="b"/>
                <a:pathLst>
                  <a:path w="432" h="196">
                    <a:moveTo>
                      <a:pt x="330" y="0"/>
                    </a:moveTo>
                    <a:lnTo>
                      <a:pt x="293" y="0"/>
                    </a:lnTo>
                    <a:lnTo>
                      <a:pt x="256" y="3"/>
                    </a:lnTo>
                    <a:lnTo>
                      <a:pt x="219" y="7"/>
                    </a:lnTo>
                    <a:lnTo>
                      <a:pt x="183" y="14"/>
                    </a:lnTo>
                    <a:lnTo>
                      <a:pt x="156" y="32"/>
                    </a:lnTo>
                    <a:lnTo>
                      <a:pt x="131" y="50"/>
                    </a:lnTo>
                    <a:lnTo>
                      <a:pt x="107" y="71"/>
                    </a:lnTo>
                    <a:lnTo>
                      <a:pt x="83" y="92"/>
                    </a:lnTo>
                    <a:lnTo>
                      <a:pt x="62" y="114"/>
                    </a:lnTo>
                    <a:lnTo>
                      <a:pt x="40" y="137"/>
                    </a:lnTo>
                    <a:lnTo>
                      <a:pt x="20" y="160"/>
                    </a:lnTo>
                    <a:lnTo>
                      <a:pt x="0" y="184"/>
                    </a:lnTo>
                    <a:lnTo>
                      <a:pt x="0" y="184"/>
                    </a:lnTo>
                    <a:lnTo>
                      <a:pt x="0" y="185"/>
                    </a:lnTo>
                    <a:lnTo>
                      <a:pt x="0" y="185"/>
                    </a:lnTo>
                    <a:lnTo>
                      <a:pt x="24" y="182"/>
                    </a:lnTo>
                    <a:lnTo>
                      <a:pt x="49" y="180"/>
                    </a:lnTo>
                    <a:lnTo>
                      <a:pt x="73" y="179"/>
                    </a:lnTo>
                    <a:lnTo>
                      <a:pt x="96" y="179"/>
                    </a:lnTo>
                    <a:lnTo>
                      <a:pt x="117" y="179"/>
                    </a:lnTo>
                    <a:lnTo>
                      <a:pt x="137" y="180"/>
                    </a:lnTo>
                    <a:lnTo>
                      <a:pt x="157" y="181"/>
                    </a:lnTo>
                    <a:lnTo>
                      <a:pt x="177" y="183"/>
                    </a:lnTo>
                    <a:lnTo>
                      <a:pt x="198" y="185"/>
                    </a:lnTo>
                    <a:lnTo>
                      <a:pt x="217" y="188"/>
                    </a:lnTo>
                    <a:lnTo>
                      <a:pt x="238" y="192"/>
                    </a:lnTo>
                    <a:lnTo>
                      <a:pt x="258" y="196"/>
                    </a:lnTo>
                    <a:lnTo>
                      <a:pt x="276" y="169"/>
                    </a:lnTo>
                    <a:lnTo>
                      <a:pt x="295" y="143"/>
                    </a:lnTo>
                    <a:lnTo>
                      <a:pt x="316" y="118"/>
                    </a:lnTo>
                    <a:lnTo>
                      <a:pt x="337" y="93"/>
                    </a:lnTo>
                    <a:lnTo>
                      <a:pt x="359" y="70"/>
                    </a:lnTo>
                    <a:lnTo>
                      <a:pt x="382" y="48"/>
                    </a:lnTo>
                    <a:lnTo>
                      <a:pt x="407" y="26"/>
                    </a:lnTo>
                    <a:lnTo>
                      <a:pt x="432" y="6"/>
                    </a:lnTo>
                    <a:lnTo>
                      <a:pt x="406" y="3"/>
                    </a:lnTo>
                    <a:lnTo>
                      <a:pt x="380" y="1"/>
                    </a:lnTo>
                    <a:lnTo>
                      <a:pt x="355" y="0"/>
                    </a:lnTo>
                    <a:lnTo>
                      <a:pt x="330" y="0"/>
                    </a:lnTo>
                    <a:close/>
                  </a:path>
                </a:pathLst>
              </a:custGeom>
              <a:solidFill>
                <a:srgbClr val="0E5497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87" name="Freeform 115"/>
              <p:cNvSpPr>
                <a:spLocks noEditPoints="1"/>
              </p:cNvSpPr>
              <p:nvPr userDrawn="1"/>
            </p:nvSpPr>
            <p:spPr bwMode="auto">
              <a:xfrm>
                <a:off x="4593" y="3480"/>
                <a:ext cx="137" cy="100"/>
              </a:xfrm>
              <a:custGeom>
                <a:avLst/>
                <a:gdLst/>
                <a:ahLst/>
                <a:cxnLst>
                  <a:cxn ang="0">
                    <a:pos x="82" y="58"/>
                  </a:cxn>
                  <a:cxn ang="0">
                    <a:pos x="27" y="88"/>
                  </a:cxn>
                  <a:cxn ang="0">
                    <a:pos x="30" y="99"/>
                  </a:cxn>
                  <a:cxn ang="0">
                    <a:pos x="92" y="93"/>
                  </a:cxn>
                  <a:cxn ang="0">
                    <a:pos x="142" y="93"/>
                  </a:cxn>
                  <a:cxn ang="0">
                    <a:pos x="185" y="96"/>
                  </a:cxn>
                  <a:cxn ang="0">
                    <a:pos x="185" y="115"/>
                  </a:cxn>
                  <a:cxn ang="0">
                    <a:pos x="147" y="152"/>
                  </a:cxn>
                  <a:cxn ang="0">
                    <a:pos x="110" y="191"/>
                  </a:cxn>
                  <a:cxn ang="0">
                    <a:pos x="77" y="234"/>
                  </a:cxn>
                  <a:cxn ang="0">
                    <a:pos x="96" y="264"/>
                  </a:cxn>
                  <a:cxn ang="0">
                    <a:pos x="162" y="287"/>
                  </a:cxn>
                  <a:cxn ang="0">
                    <a:pos x="208" y="294"/>
                  </a:cxn>
                  <a:cxn ang="0">
                    <a:pos x="239" y="285"/>
                  </a:cxn>
                  <a:cxn ang="0">
                    <a:pos x="271" y="276"/>
                  </a:cxn>
                  <a:cxn ang="0">
                    <a:pos x="302" y="269"/>
                  </a:cxn>
                  <a:cxn ang="0">
                    <a:pos x="339" y="239"/>
                  </a:cxn>
                  <a:cxn ang="0">
                    <a:pos x="385" y="186"/>
                  </a:cxn>
                  <a:cxn ang="0">
                    <a:pos x="386" y="151"/>
                  </a:cxn>
                  <a:cxn ang="0">
                    <a:pos x="337" y="130"/>
                  </a:cxn>
                  <a:cxn ang="0">
                    <a:pos x="285" y="114"/>
                  </a:cxn>
                  <a:cxn ang="0">
                    <a:pos x="233" y="102"/>
                  </a:cxn>
                  <a:cxn ang="0">
                    <a:pos x="183" y="84"/>
                  </a:cxn>
                  <a:cxn ang="0">
                    <a:pos x="136" y="58"/>
                  </a:cxn>
                  <a:cxn ang="0">
                    <a:pos x="349" y="0"/>
                  </a:cxn>
                  <a:cxn ang="0">
                    <a:pos x="305" y="1"/>
                  </a:cxn>
                  <a:cxn ang="0">
                    <a:pos x="262" y="5"/>
                  </a:cxn>
                  <a:cxn ang="0">
                    <a:pos x="233" y="50"/>
                  </a:cxn>
                  <a:cxn ang="0">
                    <a:pos x="206" y="99"/>
                  </a:cxn>
                  <a:cxn ang="0">
                    <a:pos x="248" y="69"/>
                  </a:cxn>
                  <a:cxn ang="0">
                    <a:pos x="293" y="42"/>
                  </a:cxn>
                  <a:cxn ang="0">
                    <a:pos x="340" y="19"/>
                  </a:cxn>
                  <a:cxn ang="0">
                    <a:pos x="389" y="1"/>
                  </a:cxn>
                  <a:cxn ang="0">
                    <a:pos x="368" y="0"/>
                  </a:cxn>
                  <a:cxn ang="0">
                    <a:pos x="349" y="0"/>
                  </a:cxn>
                </a:cxnLst>
                <a:rect l="0" t="0" r="r" b="b"/>
                <a:pathLst>
                  <a:path w="410" h="301">
                    <a:moveTo>
                      <a:pt x="112" y="46"/>
                    </a:moveTo>
                    <a:lnTo>
                      <a:pt x="82" y="58"/>
                    </a:lnTo>
                    <a:lnTo>
                      <a:pt x="54" y="72"/>
                    </a:lnTo>
                    <a:lnTo>
                      <a:pt x="27" y="88"/>
                    </a:lnTo>
                    <a:lnTo>
                      <a:pt x="0" y="104"/>
                    </a:lnTo>
                    <a:lnTo>
                      <a:pt x="30" y="99"/>
                    </a:lnTo>
                    <a:lnTo>
                      <a:pt x="60" y="96"/>
                    </a:lnTo>
                    <a:lnTo>
                      <a:pt x="92" y="93"/>
                    </a:lnTo>
                    <a:lnTo>
                      <a:pt x="122" y="92"/>
                    </a:lnTo>
                    <a:lnTo>
                      <a:pt x="142" y="93"/>
                    </a:lnTo>
                    <a:lnTo>
                      <a:pt x="164" y="95"/>
                    </a:lnTo>
                    <a:lnTo>
                      <a:pt x="185" y="96"/>
                    </a:lnTo>
                    <a:lnTo>
                      <a:pt x="206" y="99"/>
                    </a:lnTo>
                    <a:lnTo>
                      <a:pt x="185" y="115"/>
                    </a:lnTo>
                    <a:lnTo>
                      <a:pt x="165" y="133"/>
                    </a:lnTo>
                    <a:lnTo>
                      <a:pt x="147" y="152"/>
                    </a:lnTo>
                    <a:lnTo>
                      <a:pt x="127" y="171"/>
                    </a:lnTo>
                    <a:lnTo>
                      <a:pt x="110" y="191"/>
                    </a:lnTo>
                    <a:lnTo>
                      <a:pt x="94" y="212"/>
                    </a:lnTo>
                    <a:lnTo>
                      <a:pt x="77" y="234"/>
                    </a:lnTo>
                    <a:lnTo>
                      <a:pt x="62" y="255"/>
                    </a:lnTo>
                    <a:lnTo>
                      <a:pt x="96" y="264"/>
                    </a:lnTo>
                    <a:lnTo>
                      <a:pt x="129" y="275"/>
                    </a:lnTo>
                    <a:lnTo>
                      <a:pt x="162" y="287"/>
                    </a:lnTo>
                    <a:lnTo>
                      <a:pt x="193" y="301"/>
                    </a:lnTo>
                    <a:lnTo>
                      <a:pt x="208" y="294"/>
                    </a:lnTo>
                    <a:lnTo>
                      <a:pt x="223" y="289"/>
                    </a:lnTo>
                    <a:lnTo>
                      <a:pt x="239" y="285"/>
                    </a:lnTo>
                    <a:lnTo>
                      <a:pt x="255" y="279"/>
                    </a:lnTo>
                    <a:lnTo>
                      <a:pt x="271" y="276"/>
                    </a:lnTo>
                    <a:lnTo>
                      <a:pt x="287" y="273"/>
                    </a:lnTo>
                    <a:lnTo>
                      <a:pt x="302" y="269"/>
                    </a:lnTo>
                    <a:lnTo>
                      <a:pt x="318" y="267"/>
                    </a:lnTo>
                    <a:lnTo>
                      <a:pt x="339" y="239"/>
                    </a:lnTo>
                    <a:lnTo>
                      <a:pt x="362" y="212"/>
                    </a:lnTo>
                    <a:lnTo>
                      <a:pt x="385" y="186"/>
                    </a:lnTo>
                    <a:lnTo>
                      <a:pt x="410" y="163"/>
                    </a:lnTo>
                    <a:lnTo>
                      <a:pt x="386" y="151"/>
                    </a:lnTo>
                    <a:lnTo>
                      <a:pt x="362" y="140"/>
                    </a:lnTo>
                    <a:lnTo>
                      <a:pt x="337" y="130"/>
                    </a:lnTo>
                    <a:lnTo>
                      <a:pt x="311" y="122"/>
                    </a:lnTo>
                    <a:lnTo>
                      <a:pt x="285" y="114"/>
                    </a:lnTo>
                    <a:lnTo>
                      <a:pt x="259" y="107"/>
                    </a:lnTo>
                    <a:lnTo>
                      <a:pt x="233" y="102"/>
                    </a:lnTo>
                    <a:lnTo>
                      <a:pt x="206" y="99"/>
                    </a:lnTo>
                    <a:lnTo>
                      <a:pt x="183" y="84"/>
                    </a:lnTo>
                    <a:lnTo>
                      <a:pt x="160" y="70"/>
                    </a:lnTo>
                    <a:lnTo>
                      <a:pt x="136" y="58"/>
                    </a:lnTo>
                    <a:lnTo>
                      <a:pt x="112" y="46"/>
                    </a:lnTo>
                    <a:close/>
                    <a:moveTo>
                      <a:pt x="349" y="0"/>
                    </a:moveTo>
                    <a:lnTo>
                      <a:pt x="327" y="0"/>
                    </a:lnTo>
                    <a:lnTo>
                      <a:pt x="305" y="1"/>
                    </a:lnTo>
                    <a:lnTo>
                      <a:pt x="284" y="3"/>
                    </a:lnTo>
                    <a:lnTo>
                      <a:pt x="262" y="5"/>
                    </a:lnTo>
                    <a:lnTo>
                      <a:pt x="247" y="28"/>
                    </a:lnTo>
                    <a:lnTo>
                      <a:pt x="233" y="50"/>
                    </a:lnTo>
                    <a:lnTo>
                      <a:pt x="219" y="74"/>
                    </a:lnTo>
                    <a:lnTo>
                      <a:pt x="206" y="99"/>
                    </a:lnTo>
                    <a:lnTo>
                      <a:pt x="228" y="83"/>
                    </a:lnTo>
                    <a:lnTo>
                      <a:pt x="248" y="69"/>
                    </a:lnTo>
                    <a:lnTo>
                      <a:pt x="271" y="55"/>
                    </a:lnTo>
                    <a:lnTo>
                      <a:pt x="293" y="42"/>
                    </a:lnTo>
                    <a:lnTo>
                      <a:pt x="316" y="30"/>
                    </a:lnTo>
                    <a:lnTo>
                      <a:pt x="340" y="19"/>
                    </a:lnTo>
                    <a:lnTo>
                      <a:pt x="364" y="9"/>
                    </a:lnTo>
                    <a:lnTo>
                      <a:pt x="389" y="1"/>
                    </a:lnTo>
                    <a:lnTo>
                      <a:pt x="379" y="0"/>
                    </a:lnTo>
                    <a:lnTo>
                      <a:pt x="368" y="0"/>
                    </a:lnTo>
                    <a:lnTo>
                      <a:pt x="358" y="0"/>
                    </a:lnTo>
                    <a:lnTo>
                      <a:pt x="349" y="0"/>
                    </a:lnTo>
                    <a:close/>
                  </a:path>
                </a:pathLst>
              </a:custGeom>
              <a:solidFill>
                <a:srgbClr val="1164A7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88" name="Freeform 116"/>
              <p:cNvSpPr>
                <a:spLocks/>
              </p:cNvSpPr>
              <p:nvPr userDrawn="1"/>
            </p:nvSpPr>
            <p:spPr bwMode="auto">
              <a:xfrm>
                <a:off x="4543" y="3510"/>
                <a:ext cx="119" cy="55"/>
              </a:xfrm>
              <a:custGeom>
                <a:avLst/>
                <a:gdLst/>
                <a:ahLst/>
                <a:cxnLst>
                  <a:cxn ang="0">
                    <a:pos x="273" y="0"/>
                  </a:cxn>
                  <a:cxn ang="0">
                    <a:pos x="243" y="1"/>
                  </a:cxn>
                  <a:cxn ang="0">
                    <a:pos x="211" y="4"/>
                  </a:cxn>
                  <a:cxn ang="0">
                    <a:pos x="181" y="7"/>
                  </a:cxn>
                  <a:cxn ang="0">
                    <a:pos x="151" y="12"/>
                  </a:cxn>
                  <a:cxn ang="0">
                    <a:pos x="129" y="27"/>
                  </a:cxn>
                  <a:cxn ang="0">
                    <a:pos x="109" y="44"/>
                  </a:cxn>
                  <a:cxn ang="0">
                    <a:pos x="88" y="60"/>
                  </a:cxn>
                  <a:cxn ang="0">
                    <a:pos x="69" y="78"/>
                  </a:cxn>
                  <a:cxn ang="0">
                    <a:pos x="50" y="95"/>
                  </a:cxn>
                  <a:cxn ang="0">
                    <a:pos x="33" y="115"/>
                  </a:cxn>
                  <a:cxn ang="0">
                    <a:pos x="16" y="134"/>
                  </a:cxn>
                  <a:cxn ang="0">
                    <a:pos x="0" y="155"/>
                  </a:cxn>
                  <a:cxn ang="0">
                    <a:pos x="20" y="153"/>
                  </a:cxn>
                  <a:cxn ang="0">
                    <a:pos x="39" y="150"/>
                  </a:cxn>
                  <a:cxn ang="0">
                    <a:pos x="60" y="149"/>
                  </a:cxn>
                  <a:cxn ang="0">
                    <a:pos x="79" y="149"/>
                  </a:cxn>
                  <a:cxn ang="0">
                    <a:pos x="113" y="150"/>
                  </a:cxn>
                  <a:cxn ang="0">
                    <a:pos x="146" y="153"/>
                  </a:cxn>
                  <a:cxn ang="0">
                    <a:pos x="180" y="158"/>
                  </a:cxn>
                  <a:cxn ang="0">
                    <a:pos x="213" y="163"/>
                  </a:cxn>
                  <a:cxn ang="0">
                    <a:pos x="228" y="142"/>
                  </a:cxn>
                  <a:cxn ang="0">
                    <a:pos x="245" y="120"/>
                  </a:cxn>
                  <a:cxn ang="0">
                    <a:pos x="261" y="99"/>
                  </a:cxn>
                  <a:cxn ang="0">
                    <a:pos x="278" y="79"/>
                  </a:cxn>
                  <a:cxn ang="0">
                    <a:pos x="298" y="60"/>
                  </a:cxn>
                  <a:cxn ang="0">
                    <a:pos x="316" y="41"/>
                  </a:cxn>
                  <a:cxn ang="0">
                    <a:pos x="336" y="23"/>
                  </a:cxn>
                  <a:cxn ang="0">
                    <a:pos x="357" y="7"/>
                  </a:cxn>
                  <a:cxn ang="0">
                    <a:pos x="336" y="4"/>
                  </a:cxn>
                  <a:cxn ang="0">
                    <a:pos x="315" y="3"/>
                  </a:cxn>
                  <a:cxn ang="0">
                    <a:pos x="293" y="1"/>
                  </a:cxn>
                  <a:cxn ang="0">
                    <a:pos x="273" y="0"/>
                  </a:cxn>
                </a:cxnLst>
                <a:rect l="0" t="0" r="r" b="b"/>
                <a:pathLst>
                  <a:path w="357" h="163">
                    <a:moveTo>
                      <a:pt x="273" y="0"/>
                    </a:moveTo>
                    <a:lnTo>
                      <a:pt x="243" y="1"/>
                    </a:lnTo>
                    <a:lnTo>
                      <a:pt x="211" y="4"/>
                    </a:lnTo>
                    <a:lnTo>
                      <a:pt x="181" y="7"/>
                    </a:lnTo>
                    <a:lnTo>
                      <a:pt x="151" y="12"/>
                    </a:lnTo>
                    <a:lnTo>
                      <a:pt x="129" y="27"/>
                    </a:lnTo>
                    <a:lnTo>
                      <a:pt x="109" y="44"/>
                    </a:lnTo>
                    <a:lnTo>
                      <a:pt x="88" y="60"/>
                    </a:lnTo>
                    <a:lnTo>
                      <a:pt x="69" y="78"/>
                    </a:lnTo>
                    <a:lnTo>
                      <a:pt x="50" y="95"/>
                    </a:lnTo>
                    <a:lnTo>
                      <a:pt x="33" y="115"/>
                    </a:lnTo>
                    <a:lnTo>
                      <a:pt x="16" y="134"/>
                    </a:lnTo>
                    <a:lnTo>
                      <a:pt x="0" y="155"/>
                    </a:lnTo>
                    <a:lnTo>
                      <a:pt x="20" y="153"/>
                    </a:lnTo>
                    <a:lnTo>
                      <a:pt x="39" y="150"/>
                    </a:lnTo>
                    <a:lnTo>
                      <a:pt x="60" y="149"/>
                    </a:lnTo>
                    <a:lnTo>
                      <a:pt x="79" y="149"/>
                    </a:lnTo>
                    <a:lnTo>
                      <a:pt x="113" y="150"/>
                    </a:lnTo>
                    <a:lnTo>
                      <a:pt x="146" y="153"/>
                    </a:lnTo>
                    <a:lnTo>
                      <a:pt x="180" y="158"/>
                    </a:lnTo>
                    <a:lnTo>
                      <a:pt x="213" y="163"/>
                    </a:lnTo>
                    <a:lnTo>
                      <a:pt x="228" y="142"/>
                    </a:lnTo>
                    <a:lnTo>
                      <a:pt x="245" y="120"/>
                    </a:lnTo>
                    <a:lnTo>
                      <a:pt x="261" y="99"/>
                    </a:lnTo>
                    <a:lnTo>
                      <a:pt x="278" y="79"/>
                    </a:lnTo>
                    <a:lnTo>
                      <a:pt x="298" y="60"/>
                    </a:lnTo>
                    <a:lnTo>
                      <a:pt x="316" y="41"/>
                    </a:lnTo>
                    <a:lnTo>
                      <a:pt x="336" y="23"/>
                    </a:lnTo>
                    <a:lnTo>
                      <a:pt x="357" y="7"/>
                    </a:lnTo>
                    <a:lnTo>
                      <a:pt x="336" y="4"/>
                    </a:lnTo>
                    <a:lnTo>
                      <a:pt x="315" y="3"/>
                    </a:lnTo>
                    <a:lnTo>
                      <a:pt x="293" y="1"/>
                    </a:lnTo>
                    <a:lnTo>
                      <a:pt x="273" y="0"/>
                    </a:lnTo>
                    <a:close/>
                  </a:path>
                </a:pathLst>
              </a:custGeom>
              <a:solidFill>
                <a:srgbClr val="0E5497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89" name="Freeform 117"/>
              <p:cNvSpPr>
                <a:spLocks/>
              </p:cNvSpPr>
              <p:nvPr userDrawn="1"/>
            </p:nvSpPr>
            <p:spPr bwMode="auto">
              <a:xfrm>
                <a:off x="4658" y="3569"/>
                <a:ext cx="41" cy="25"/>
              </a:xfrm>
              <a:custGeom>
                <a:avLst/>
                <a:gdLst/>
                <a:ahLst/>
                <a:cxnLst>
                  <a:cxn ang="0">
                    <a:pos x="125" y="0"/>
                  </a:cxn>
                  <a:cxn ang="0">
                    <a:pos x="109" y="2"/>
                  </a:cxn>
                  <a:cxn ang="0">
                    <a:pos x="94" y="6"/>
                  </a:cxn>
                  <a:cxn ang="0">
                    <a:pos x="78" y="9"/>
                  </a:cxn>
                  <a:cxn ang="0">
                    <a:pos x="62" y="12"/>
                  </a:cxn>
                  <a:cxn ang="0">
                    <a:pos x="46" y="18"/>
                  </a:cxn>
                  <a:cxn ang="0">
                    <a:pos x="30" y="22"/>
                  </a:cxn>
                  <a:cxn ang="0">
                    <a:pos x="15" y="27"/>
                  </a:cxn>
                  <a:cxn ang="0">
                    <a:pos x="0" y="34"/>
                  </a:cxn>
                  <a:cxn ang="0">
                    <a:pos x="21" y="43"/>
                  </a:cxn>
                  <a:cxn ang="0">
                    <a:pos x="40" y="53"/>
                  </a:cxn>
                  <a:cxn ang="0">
                    <a:pos x="59" y="65"/>
                  </a:cxn>
                  <a:cxn ang="0">
                    <a:pos x="79" y="77"/>
                  </a:cxn>
                  <a:cxn ang="0">
                    <a:pos x="79" y="77"/>
                  </a:cxn>
                  <a:cxn ang="0">
                    <a:pos x="79" y="77"/>
                  </a:cxn>
                  <a:cxn ang="0">
                    <a:pos x="79" y="77"/>
                  </a:cxn>
                  <a:cxn ang="0">
                    <a:pos x="79" y="77"/>
                  </a:cxn>
                  <a:cxn ang="0">
                    <a:pos x="79" y="77"/>
                  </a:cxn>
                  <a:cxn ang="0">
                    <a:pos x="79" y="77"/>
                  </a:cxn>
                  <a:cxn ang="0">
                    <a:pos x="79" y="77"/>
                  </a:cxn>
                  <a:cxn ang="0">
                    <a:pos x="79" y="77"/>
                  </a:cxn>
                  <a:cxn ang="0">
                    <a:pos x="79" y="77"/>
                  </a:cxn>
                  <a:cxn ang="0">
                    <a:pos x="90" y="57"/>
                  </a:cxn>
                  <a:cxn ang="0">
                    <a:pos x="102" y="37"/>
                  </a:cxn>
                  <a:cxn ang="0">
                    <a:pos x="113" y="19"/>
                  </a:cxn>
                  <a:cxn ang="0">
                    <a:pos x="125" y="0"/>
                  </a:cxn>
                </a:cxnLst>
                <a:rect l="0" t="0" r="r" b="b"/>
                <a:pathLst>
                  <a:path w="125" h="77">
                    <a:moveTo>
                      <a:pt x="125" y="0"/>
                    </a:moveTo>
                    <a:lnTo>
                      <a:pt x="109" y="2"/>
                    </a:lnTo>
                    <a:lnTo>
                      <a:pt x="94" y="6"/>
                    </a:lnTo>
                    <a:lnTo>
                      <a:pt x="78" y="9"/>
                    </a:lnTo>
                    <a:lnTo>
                      <a:pt x="62" y="12"/>
                    </a:lnTo>
                    <a:lnTo>
                      <a:pt x="46" y="18"/>
                    </a:lnTo>
                    <a:lnTo>
                      <a:pt x="30" y="22"/>
                    </a:lnTo>
                    <a:lnTo>
                      <a:pt x="15" y="27"/>
                    </a:lnTo>
                    <a:lnTo>
                      <a:pt x="0" y="34"/>
                    </a:lnTo>
                    <a:lnTo>
                      <a:pt x="21" y="43"/>
                    </a:lnTo>
                    <a:lnTo>
                      <a:pt x="40" y="53"/>
                    </a:lnTo>
                    <a:lnTo>
                      <a:pt x="59" y="65"/>
                    </a:lnTo>
                    <a:lnTo>
                      <a:pt x="79" y="77"/>
                    </a:lnTo>
                    <a:lnTo>
                      <a:pt x="79" y="77"/>
                    </a:lnTo>
                    <a:lnTo>
                      <a:pt x="79" y="77"/>
                    </a:lnTo>
                    <a:lnTo>
                      <a:pt x="79" y="77"/>
                    </a:lnTo>
                    <a:lnTo>
                      <a:pt x="79" y="77"/>
                    </a:lnTo>
                    <a:lnTo>
                      <a:pt x="79" y="77"/>
                    </a:lnTo>
                    <a:lnTo>
                      <a:pt x="79" y="77"/>
                    </a:lnTo>
                    <a:lnTo>
                      <a:pt x="79" y="77"/>
                    </a:lnTo>
                    <a:lnTo>
                      <a:pt x="79" y="77"/>
                    </a:lnTo>
                    <a:lnTo>
                      <a:pt x="79" y="77"/>
                    </a:lnTo>
                    <a:lnTo>
                      <a:pt x="90" y="57"/>
                    </a:lnTo>
                    <a:lnTo>
                      <a:pt x="102" y="37"/>
                    </a:lnTo>
                    <a:lnTo>
                      <a:pt x="113" y="19"/>
                    </a:lnTo>
                    <a:lnTo>
                      <a:pt x="125" y="0"/>
                    </a:lnTo>
                    <a:close/>
                  </a:path>
                </a:pathLst>
              </a:custGeom>
              <a:solidFill>
                <a:srgbClr val="0E5497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90" name="Freeform 118"/>
              <p:cNvSpPr>
                <a:spLocks/>
              </p:cNvSpPr>
              <p:nvPr userDrawn="1"/>
            </p:nvSpPr>
            <p:spPr bwMode="auto">
              <a:xfrm>
                <a:off x="4631" y="3481"/>
                <a:ext cx="50" cy="32"/>
              </a:xfrm>
              <a:custGeom>
                <a:avLst/>
                <a:gdLst/>
                <a:ahLst/>
                <a:cxnLst>
                  <a:cxn ang="0">
                    <a:pos x="150" y="0"/>
                  </a:cxn>
                  <a:cxn ang="0">
                    <a:pos x="131" y="3"/>
                  </a:cxn>
                  <a:cxn ang="0">
                    <a:pos x="112" y="6"/>
                  </a:cxn>
                  <a:cxn ang="0">
                    <a:pos x="93" y="11"/>
                  </a:cxn>
                  <a:cxn ang="0">
                    <a:pos x="73" y="15"/>
                  </a:cxn>
                  <a:cxn ang="0">
                    <a:pos x="55" y="20"/>
                  </a:cxn>
                  <a:cxn ang="0">
                    <a:pos x="36" y="27"/>
                  </a:cxn>
                  <a:cxn ang="0">
                    <a:pos x="17" y="33"/>
                  </a:cxn>
                  <a:cxn ang="0">
                    <a:pos x="0" y="41"/>
                  </a:cxn>
                  <a:cxn ang="0">
                    <a:pos x="24" y="53"/>
                  </a:cxn>
                  <a:cxn ang="0">
                    <a:pos x="48" y="65"/>
                  </a:cxn>
                  <a:cxn ang="0">
                    <a:pos x="71" y="79"/>
                  </a:cxn>
                  <a:cxn ang="0">
                    <a:pos x="94" y="94"/>
                  </a:cxn>
                  <a:cxn ang="0">
                    <a:pos x="107" y="69"/>
                  </a:cxn>
                  <a:cxn ang="0">
                    <a:pos x="121" y="45"/>
                  </a:cxn>
                  <a:cxn ang="0">
                    <a:pos x="135" y="23"/>
                  </a:cxn>
                  <a:cxn ang="0">
                    <a:pos x="150" y="0"/>
                  </a:cxn>
                </a:cxnLst>
                <a:rect l="0" t="0" r="r" b="b"/>
                <a:pathLst>
                  <a:path w="150" h="94">
                    <a:moveTo>
                      <a:pt x="150" y="0"/>
                    </a:moveTo>
                    <a:lnTo>
                      <a:pt x="131" y="3"/>
                    </a:lnTo>
                    <a:lnTo>
                      <a:pt x="112" y="6"/>
                    </a:lnTo>
                    <a:lnTo>
                      <a:pt x="93" y="11"/>
                    </a:lnTo>
                    <a:lnTo>
                      <a:pt x="73" y="15"/>
                    </a:lnTo>
                    <a:lnTo>
                      <a:pt x="55" y="20"/>
                    </a:lnTo>
                    <a:lnTo>
                      <a:pt x="36" y="27"/>
                    </a:lnTo>
                    <a:lnTo>
                      <a:pt x="17" y="33"/>
                    </a:lnTo>
                    <a:lnTo>
                      <a:pt x="0" y="41"/>
                    </a:lnTo>
                    <a:lnTo>
                      <a:pt x="24" y="53"/>
                    </a:lnTo>
                    <a:lnTo>
                      <a:pt x="48" y="65"/>
                    </a:lnTo>
                    <a:lnTo>
                      <a:pt x="71" y="79"/>
                    </a:lnTo>
                    <a:lnTo>
                      <a:pt x="94" y="94"/>
                    </a:lnTo>
                    <a:lnTo>
                      <a:pt x="107" y="69"/>
                    </a:lnTo>
                    <a:lnTo>
                      <a:pt x="121" y="45"/>
                    </a:lnTo>
                    <a:lnTo>
                      <a:pt x="135" y="23"/>
                    </a:lnTo>
                    <a:lnTo>
                      <a:pt x="150" y="0"/>
                    </a:lnTo>
                    <a:close/>
                  </a:path>
                </a:pathLst>
              </a:custGeom>
              <a:solidFill>
                <a:srgbClr val="0E5497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91" name="Freeform 119"/>
              <p:cNvSpPr>
                <a:spLocks/>
              </p:cNvSpPr>
              <p:nvPr userDrawn="1"/>
            </p:nvSpPr>
            <p:spPr bwMode="auto">
              <a:xfrm>
                <a:off x="4662" y="3480"/>
                <a:ext cx="128" cy="54"/>
              </a:xfrm>
              <a:custGeom>
                <a:avLst/>
                <a:gdLst/>
                <a:ahLst/>
                <a:cxnLst>
                  <a:cxn ang="0">
                    <a:pos x="183" y="0"/>
                  </a:cxn>
                  <a:cxn ang="0">
                    <a:pos x="158" y="8"/>
                  </a:cxn>
                  <a:cxn ang="0">
                    <a:pos x="134" y="18"/>
                  </a:cxn>
                  <a:cxn ang="0">
                    <a:pos x="110" y="29"/>
                  </a:cxn>
                  <a:cxn ang="0">
                    <a:pos x="87" y="41"/>
                  </a:cxn>
                  <a:cxn ang="0">
                    <a:pos x="65" y="54"/>
                  </a:cxn>
                  <a:cxn ang="0">
                    <a:pos x="42" y="68"/>
                  </a:cxn>
                  <a:cxn ang="0">
                    <a:pos x="22" y="82"/>
                  </a:cxn>
                  <a:cxn ang="0">
                    <a:pos x="0" y="98"/>
                  </a:cxn>
                  <a:cxn ang="0">
                    <a:pos x="27" y="101"/>
                  </a:cxn>
                  <a:cxn ang="0">
                    <a:pos x="53" y="106"/>
                  </a:cxn>
                  <a:cxn ang="0">
                    <a:pos x="79" y="113"/>
                  </a:cxn>
                  <a:cxn ang="0">
                    <a:pos x="105" y="121"/>
                  </a:cxn>
                  <a:cxn ang="0">
                    <a:pos x="131" y="129"/>
                  </a:cxn>
                  <a:cxn ang="0">
                    <a:pos x="156" y="139"/>
                  </a:cxn>
                  <a:cxn ang="0">
                    <a:pos x="180" y="150"/>
                  </a:cxn>
                  <a:cxn ang="0">
                    <a:pos x="204" y="162"/>
                  </a:cxn>
                  <a:cxn ang="0">
                    <a:pos x="225" y="144"/>
                  </a:cxn>
                  <a:cxn ang="0">
                    <a:pos x="245" y="127"/>
                  </a:cxn>
                  <a:cxn ang="0">
                    <a:pos x="267" y="112"/>
                  </a:cxn>
                  <a:cxn ang="0">
                    <a:pos x="289" y="97"/>
                  </a:cxn>
                  <a:cxn ang="0">
                    <a:pos x="312" y="83"/>
                  </a:cxn>
                  <a:cxn ang="0">
                    <a:pos x="336" y="70"/>
                  </a:cxn>
                  <a:cxn ang="0">
                    <a:pos x="360" y="58"/>
                  </a:cxn>
                  <a:cxn ang="0">
                    <a:pos x="384" y="47"/>
                  </a:cxn>
                  <a:cxn ang="0">
                    <a:pos x="384" y="47"/>
                  </a:cxn>
                  <a:cxn ang="0">
                    <a:pos x="360" y="37"/>
                  </a:cxn>
                  <a:cxn ang="0">
                    <a:pos x="336" y="29"/>
                  </a:cxn>
                  <a:cxn ang="0">
                    <a:pos x="311" y="21"/>
                  </a:cxn>
                  <a:cxn ang="0">
                    <a:pos x="286" y="15"/>
                  </a:cxn>
                  <a:cxn ang="0">
                    <a:pos x="260" y="9"/>
                  </a:cxn>
                  <a:cxn ang="0">
                    <a:pos x="234" y="5"/>
                  </a:cxn>
                  <a:cxn ang="0">
                    <a:pos x="208" y="2"/>
                  </a:cxn>
                  <a:cxn ang="0">
                    <a:pos x="183" y="0"/>
                  </a:cxn>
                </a:cxnLst>
                <a:rect l="0" t="0" r="r" b="b"/>
                <a:pathLst>
                  <a:path w="384" h="162">
                    <a:moveTo>
                      <a:pt x="183" y="0"/>
                    </a:moveTo>
                    <a:lnTo>
                      <a:pt x="158" y="8"/>
                    </a:lnTo>
                    <a:lnTo>
                      <a:pt x="134" y="18"/>
                    </a:lnTo>
                    <a:lnTo>
                      <a:pt x="110" y="29"/>
                    </a:lnTo>
                    <a:lnTo>
                      <a:pt x="87" y="41"/>
                    </a:lnTo>
                    <a:lnTo>
                      <a:pt x="65" y="54"/>
                    </a:lnTo>
                    <a:lnTo>
                      <a:pt x="42" y="68"/>
                    </a:lnTo>
                    <a:lnTo>
                      <a:pt x="22" y="82"/>
                    </a:lnTo>
                    <a:lnTo>
                      <a:pt x="0" y="98"/>
                    </a:lnTo>
                    <a:lnTo>
                      <a:pt x="27" y="101"/>
                    </a:lnTo>
                    <a:lnTo>
                      <a:pt x="53" y="106"/>
                    </a:lnTo>
                    <a:lnTo>
                      <a:pt x="79" y="113"/>
                    </a:lnTo>
                    <a:lnTo>
                      <a:pt x="105" y="121"/>
                    </a:lnTo>
                    <a:lnTo>
                      <a:pt x="131" y="129"/>
                    </a:lnTo>
                    <a:lnTo>
                      <a:pt x="156" y="139"/>
                    </a:lnTo>
                    <a:lnTo>
                      <a:pt x="180" y="150"/>
                    </a:lnTo>
                    <a:lnTo>
                      <a:pt x="204" y="162"/>
                    </a:lnTo>
                    <a:lnTo>
                      <a:pt x="225" y="144"/>
                    </a:lnTo>
                    <a:lnTo>
                      <a:pt x="245" y="127"/>
                    </a:lnTo>
                    <a:lnTo>
                      <a:pt x="267" y="112"/>
                    </a:lnTo>
                    <a:lnTo>
                      <a:pt x="289" y="97"/>
                    </a:lnTo>
                    <a:lnTo>
                      <a:pt x="312" y="83"/>
                    </a:lnTo>
                    <a:lnTo>
                      <a:pt x="336" y="70"/>
                    </a:lnTo>
                    <a:lnTo>
                      <a:pt x="360" y="58"/>
                    </a:lnTo>
                    <a:lnTo>
                      <a:pt x="384" y="47"/>
                    </a:lnTo>
                    <a:lnTo>
                      <a:pt x="384" y="47"/>
                    </a:lnTo>
                    <a:lnTo>
                      <a:pt x="360" y="37"/>
                    </a:lnTo>
                    <a:lnTo>
                      <a:pt x="336" y="29"/>
                    </a:lnTo>
                    <a:lnTo>
                      <a:pt x="311" y="21"/>
                    </a:lnTo>
                    <a:lnTo>
                      <a:pt x="286" y="15"/>
                    </a:lnTo>
                    <a:lnTo>
                      <a:pt x="260" y="9"/>
                    </a:lnTo>
                    <a:lnTo>
                      <a:pt x="234" y="5"/>
                    </a:lnTo>
                    <a:lnTo>
                      <a:pt x="208" y="2"/>
                    </a:lnTo>
                    <a:lnTo>
                      <a:pt x="183" y="0"/>
                    </a:lnTo>
                    <a:close/>
                  </a:path>
                </a:pathLst>
              </a:custGeom>
              <a:solidFill>
                <a:srgbClr val="0E5497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92" name="Freeform 120"/>
              <p:cNvSpPr>
                <a:spLocks noEditPoints="1"/>
              </p:cNvSpPr>
              <p:nvPr userDrawn="1"/>
            </p:nvSpPr>
            <p:spPr bwMode="auto">
              <a:xfrm>
                <a:off x="4734" y="3559"/>
                <a:ext cx="112" cy="74"/>
              </a:xfrm>
              <a:custGeom>
                <a:avLst/>
                <a:gdLst/>
                <a:ahLst/>
                <a:cxnLst>
                  <a:cxn ang="0">
                    <a:pos x="77" y="4"/>
                  </a:cxn>
                  <a:cxn ang="0">
                    <a:pos x="25" y="16"/>
                  </a:cxn>
                  <a:cxn ang="0">
                    <a:pos x="22" y="26"/>
                  </a:cxn>
                  <a:cxn ang="0">
                    <a:pos x="65" y="33"/>
                  </a:cxn>
                  <a:cxn ang="0">
                    <a:pos x="107" y="42"/>
                  </a:cxn>
                  <a:cxn ang="0">
                    <a:pos x="147" y="55"/>
                  </a:cxn>
                  <a:cxn ang="0">
                    <a:pos x="147" y="73"/>
                  </a:cxn>
                  <a:cxn ang="0">
                    <a:pos x="107" y="93"/>
                  </a:cxn>
                  <a:cxn ang="0">
                    <a:pos x="70" y="117"/>
                  </a:cxn>
                  <a:cxn ang="0">
                    <a:pos x="35" y="144"/>
                  </a:cxn>
                  <a:cxn ang="0">
                    <a:pos x="43" y="172"/>
                  </a:cxn>
                  <a:cxn ang="0">
                    <a:pos x="91" y="204"/>
                  </a:cxn>
                  <a:cxn ang="0">
                    <a:pos x="126" y="220"/>
                  </a:cxn>
                  <a:cxn ang="0">
                    <a:pos x="153" y="219"/>
                  </a:cxn>
                  <a:cxn ang="0">
                    <a:pos x="167" y="218"/>
                  </a:cxn>
                  <a:cxn ang="0">
                    <a:pos x="180" y="219"/>
                  </a:cxn>
                  <a:cxn ang="0">
                    <a:pos x="207" y="220"/>
                  </a:cxn>
                  <a:cxn ang="0">
                    <a:pos x="243" y="204"/>
                  </a:cxn>
                  <a:cxn ang="0">
                    <a:pos x="292" y="172"/>
                  </a:cxn>
                  <a:cxn ang="0">
                    <a:pos x="299" y="144"/>
                  </a:cxn>
                  <a:cxn ang="0">
                    <a:pos x="265" y="117"/>
                  </a:cxn>
                  <a:cxn ang="0">
                    <a:pos x="227" y="93"/>
                  </a:cxn>
                  <a:cxn ang="0">
                    <a:pos x="188" y="73"/>
                  </a:cxn>
                  <a:cxn ang="0">
                    <a:pos x="151" y="47"/>
                  </a:cxn>
                  <a:cxn ang="0">
                    <a:pos x="120" y="15"/>
                  </a:cxn>
                  <a:cxn ang="0">
                    <a:pos x="232" y="0"/>
                  </a:cxn>
                  <a:cxn ang="0">
                    <a:pos x="199" y="30"/>
                  </a:cxn>
                  <a:cxn ang="0">
                    <a:pos x="167" y="63"/>
                  </a:cxn>
                  <a:cxn ang="0">
                    <a:pos x="207" y="49"/>
                  </a:cxn>
                  <a:cxn ang="0">
                    <a:pos x="248" y="37"/>
                  </a:cxn>
                  <a:cxn ang="0">
                    <a:pos x="291" y="28"/>
                  </a:cxn>
                  <a:cxn ang="0">
                    <a:pos x="334" y="24"/>
                  </a:cxn>
                  <a:cxn ang="0">
                    <a:pos x="284" y="10"/>
                  </a:cxn>
                  <a:cxn ang="0">
                    <a:pos x="232" y="0"/>
                  </a:cxn>
                </a:cxnLst>
                <a:rect l="0" t="0" r="r" b="b"/>
                <a:pathLst>
                  <a:path w="334" h="221">
                    <a:moveTo>
                      <a:pt x="103" y="0"/>
                    </a:moveTo>
                    <a:lnTo>
                      <a:pt x="77" y="4"/>
                    </a:lnTo>
                    <a:lnTo>
                      <a:pt x="51" y="10"/>
                    </a:lnTo>
                    <a:lnTo>
                      <a:pt x="25" y="16"/>
                    </a:lnTo>
                    <a:lnTo>
                      <a:pt x="0" y="24"/>
                    </a:lnTo>
                    <a:lnTo>
                      <a:pt x="22" y="26"/>
                    </a:lnTo>
                    <a:lnTo>
                      <a:pt x="43" y="28"/>
                    </a:lnTo>
                    <a:lnTo>
                      <a:pt x="65" y="33"/>
                    </a:lnTo>
                    <a:lnTo>
                      <a:pt x="85" y="37"/>
                    </a:lnTo>
                    <a:lnTo>
                      <a:pt x="107" y="42"/>
                    </a:lnTo>
                    <a:lnTo>
                      <a:pt x="128" y="49"/>
                    </a:lnTo>
                    <a:lnTo>
                      <a:pt x="147" y="55"/>
                    </a:lnTo>
                    <a:lnTo>
                      <a:pt x="167" y="63"/>
                    </a:lnTo>
                    <a:lnTo>
                      <a:pt x="147" y="73"/>
                    </a:lnTo>
                    <a:lnTo>
                      <a:pt x="126" y="82"/>
                    </a:lnTo>
                    <a:lnTo>
                      <a:pt x="107" y="93"/>
                    </a:lnTo>
                    <a:lnTo>
                      <a:pt x="89" y="105"/>
                    </a:lnTo>
                    <a:lnTo>
                      <a:pt x="70" y="117"/>
                    </a:lnTo>
                    <a:lnTo>
                      <a:pt x="52" y="130"/>
                    </a:lnTo>
                    <a:lnTo>
                      <a:pt x="35" y="144"/>
                    </a:lnTo>
                    <a:lnTo>
                      <a:pt x="18" y="159"/>
                    </a:lnTo>
                    <a:lnTo>
                      <a:pt x="43" y="172"/>
                    </a:lnTo>
                    <a:lnTo>
                      <a:pt x="67" y="187"/>
                    </a:lnTo>
                    <a:lnTo>
                      <a:pt x="91" y="204"/>
                    </a:lnTo>
                    <a:lnTo>
                      <a:pt x="113" y="221"/>
                    </a:lnTo>
                    <a:lnTo>
                      <a:pt x="126" y="220"/>
                    </a:lnTo>
                    <a:lnTo>
                      <a:pt x="140" y="219"/>
                    </a:lnTo>
                    <a:lnTo>
                      <a:pt x="153" y="219"/>
                    </a:lnTo>
                    <a:lnTo>
                      <a:pt x="166" y="218"/>
                    </a:lnTo>
                    <a:lnTo>
                      <a:pt x="167" y="218"/>
                    </a:lnTo>
                    <a:lnTo>
                      <a:pt x="167" y="218"/>
                    </a:lnTo>
                    <a:lnTo>
                      <a:pt x="180" y="219"/>
                    </a:lnTo>
                    <a:lnTo>
                      <a:pt x="194" y="219"/>
                    </a:lnTo>
                    <a:lnTo>
                      <a:pt x="207" y="220"/>
                    </a:lnTo>
                    <a:lnTo>
                      <a:pt x="220" y="221"/>
                    </a:lnTo>
                    <a:lnTo>
                      <a:pt x="243" y="204"/>
                    </a:lnTo>
                    <a:lnTo>
                      <a:pt x="267" y="187"/>
                    </a:lnTo>
                    <a:lnTo>
                      <a:pt x="292" y="172"/>
                    </a:lnTo>
                    <a:lnTo>
                      <a:pt x="317" y="158"/>
                    </a:lnTo>
                    <a:lnTo>
                      <a:pt x="299" y="144"/>
                    </a:lnTo>
                    <a:lnTo>
                      <a:pt x="282" y="130"/>
                    </a:lnTo>
                    <a:lnTo>
                      <a:pt x="265" y="117"/>
                    </a:lnTo>
                    <a:lnTo>
                      <a:pt x="246" y="105"/>
                    </a:lnTo>
                    <a:lnTo>
                      <a:pt x="227" y="93"/>
                    </a:lnTo>
                    <a:lnTo>
                      <a:pt x="207" y="82"/>
                    </a:lnTo>
                    <a:lnTo>
                      <a:pt x="188" y="73"/>
                    </a:lnTo>
                    <a:lnTo>
                      <a:pt x="167" y="63"/>
                    </a:lnTo>
                    <a:lnTo>
                      <a:pt x="151" y="47"/>
                    </a:lnTo>
                    <a:lnTo>
                      <a:pt x="136" y="30"/>
                    </a:lnTo>
                    <a:lnTo>
                      <a:pt x="120" y="15"/>
                    </a:lnTo>
                    <a:lnTo>
                      <a:pt x="103" y="0"/>
                    </a:lnTo>
                    <a:close/>
                    <a:moveTo>
                      <a:pt x="232" y="0"/>
                    </a:moveTo>
                    <a:lnTo>
                      <a:pt x="215" y="15"/>
                    </a:lnTo>
                    <a:lnTo>
                      <a:pt x="199" y="30"/>
                    </a:lnTo>
                    <a:lnTo>
                      <a:pt x="183" y="47"/>
                    </a:lnTo>
                    <a:lnTo>
                      <a:pt x="167" y="63"/>
                    </a:lnTo>
                    <a:lnTo>
                      <a:pt x="187" y="55"/>
                    </a:lnTo>
                    <a:lnTo>
                      <a:pt x="207" y="49"/>
                    </a:lnTo>
                    <a:lnTo>
                      <a:pt x="228" y="42"/>
                    </a:lnTo>
                    <a:lnTo>
                      <a:pt x="248" y="37"/>
                    </a:lnTo>
                    <a:lnTo>
                      <a:pt x="269" y="33"/>
                    </a:lnTo>
                    <a:lnTo>
                      <a:pt x="291" y="28"/>
                    </a:lnTo>
                    <a:lnTo>
                      <a:pt x="312" y="26"/>
                    </a:lnTo>
                    <a:lnTo>
                      <a:pt x="334" y="24"/>
                    </a:lnTo>
                    <a:lnTo>
                      <a:pt x="309" y="16"/>
                    </a:lnTo>
                    <a:lnTo>
                      <a:pt x="284" y="10"/>
                    </a:lnTo>
                    <a:lnTo>
                      <a:pt x="258" y="4"/>
                    </a:lnTo>
                    <a:lnTo>
                      <a:pt x="232" y="0"/>
                    </a:lnTo>
                    <a:close/>
                  </a:path>
                </a:pathLst>
              </a:custGeom>
              <a:solidFill>
                <a:srgbClr val="1164A7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93" name="Freeform 121"/>
              <p:cNvSpPr>
                <a:spLocks/>
              </p:cNvSpPr>
              <p:nvPr userDrawn="1"/>
            </p:nvSpPr>
            <p:spPr bwMode="auto">
              <a:xfrm>
                <a:off x="4772" y="3632"/>
                <a:ext cx="36" cy="19"/>
              </a:xfrm>
              <a:custGeom>
                <a:avLst/>
                <a:gdLst/>
                <a:ahLst/>
                <a:cxnLst>
                  <a:cxn ang="0">
                    <a:pos x="53" y="0"/>
                  </a:cxn>
                  <a:cxn ang="0">
                    <a:pos x="40" y="1"/>
                  </a:cxn>
                  <a:cxn ang="0">
                    <a:pos x="27" y="1"/>
                  </a:cxn>
                  <a:cxn ang="0">
                    <a:pos x="13" y="2"/>
                  </a:cxn>
                  <a:cxn ang="0">
                    <a:pos x="0" y="3"/>
                  </a:cxn>
                  <a:cxn ang="0">
                    <a:pos x="15" y="16"/>
                  </a:cxn>
                  <a:cxn ang="0">
                    <a:pos x="29" y="29"/>
                  </a:cxn>
                  <a:cxn ang="0">
                    <a:pos x="42" y="42"/>
                  </a:cxn>
                  <a:cxn ang="0">
                    <a:pos x="54" y="56"/>
                  </a:cxn>
                  <a:cxn ang="0">
                    <a:pos x="54" y="56"/>
                  </a:cxn>
                  <a:cxn ang="0">
                    <a:pos x="67" y="42"/>
                  </a:cxn>
                  <a:cxn ang="0">
                    <a:pos x="80" y="29"/>
                  </a:cxn>
                  <a:cxn ang="0">
                    <a:pos x="93" y="16"/>
                  </a:cxn>
                  <a:cxn ang="0">
                    <a:pos x="107" y="3"/>
                  </a:cxn>
                  <a:cxn ang="0">
                    <a:pos x="94" y="2"/>
                  </a:cxn>
                  <a:cxn ang="0">
                    <a:pos x="81" y="1"/>
                  </a:cxn>
                  <a:cxn ang="0">
                    <a:pos x="67" y="1"/>
                  </a:cxn>
                  <a:cxn ang="0">
                    <a:pos x="54" y="0"/>
                  </a:cxn>
                  <a:cxn ang="0">
                    <a:pos x="54" y="0"/>
                  </a:cxn>
                  <a:cxn ang="0">
                    <a:pos x="53" y="0"/>
                  </a:cxn>
                </a:cxnLst>
                <a:rect l="0" t="0" r="r" b="b"/>
                <a:pathLst>
                  <a:path w="107" h="56">
                    <a:moveTo>
                      <a:pt x="53" y="0"/>
                    </a:moveTo>
                    <a:lnTo>
                      <a:pt x="40" y="1"/>
                    </a:lnTo>
                    <a:lnTo>
                      <a:pt x="27" y="1"/>
                    </a:lnTo>
                    <a:lnTo>
                      <a:pt x="13" y="2"/>
                    </a:lnTo>
                    <a:lnTo>
                      <a:pt x="0" y="3"/>
                    </a:lnTo>
                    <a:lnTo>
                      <a:pt x="15" y="16"/>
                    </a:lnTo>
                    <a:lnTo>
                      <a:pt x="29" y="29"/>
                    </a:lnTo>
                    <a:lnTo>
                      <a:pt x="42" y="42"/>
                    </a:lnTo>
                    <a:lnTo>
                      <a:pt x="54" y="56"/>
                    </a:lnTo>
                    <a:lnTo>
                      <a:pt x="54" y="56"/>
                    </a:lnTo>
                    <a:lnTo>
                      <a:pt x="67" y="42"/>
                    </a:lnTo>
                    <a:lnTo>
                      <a:pt x="80" y="29"/>
                    </a:lnTo>
                    <a:lnTo>
                      <a:pt x="93" y="16"/>
                    </a:lnTo>
                    <a:lnTo>
                      <a:pt x="107" y="3"/>
                    </a:lnTo>
                    <a:lnTo>
                      <a:pt x="94" y="2"/>
                    </a:lnTo>
                    <a:lnTo>
                      <a:pt x="81" y="1"/>
                    </a:lnTo>
                    <a:lnTo>
                      <a:pt x="67" y="1"/>
                    </a:lnTo>
                    <a:lnTo>
                      <a:pt x="54" y="0"/>
                    </a:lnTo>
                    <a:lnTo>
                      <a:pt x="54" y="0"/>
                    </a:lnTo>
                    <a:lnTo>
                      <a:pt x="53" y="0"/>
                    </a:lnTo>
                    <a:close/>
                  </a:path>
                </a:pathLst>
              </a:custGeom>
              <a:solidFill>
                <a:srgbClr val="0E5497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94" name="Freeform 122"/>
              <p:cNvSpPr>
                <a:spLocks/>
              </p:cNvSpPr>
              <p:nvPr userDrawn="1"/>
            </p:nvSpPr>
            <p:spPr bwMode="auto">
              <a:xfrm>
                <a:off x="4684" y="3567"/>
                <a:ext cx="106" cy="45"/>
              </a:xfrm>
              <a:custGeom>
                <a:avLst/>
                <a:gdLst/>
                <a:ahLst/>
                <a:cxnLst>
                  <a:cxn ang="0">
                    <a:pos x="151" y="0"/>
                  </a:cxn>
                  <a:cxn ang="0">
                    <a:pos x="131" y="7"/>
                  </a:cxn>
                  <a:cxn ang="0">
                    <a:pos x="111" y="16"/>
                  </a:cxn>
                  <a:cxn ang="0">
                    <a:pos x="92" y="25"/>
                  </a:cxn>
                  <a:cxn ang="0">
                    <a:pos x="72" y="34"/>
                  </a:cxn>
                  <a:cxn ang="0">
                    <a:pos x="53" y="45"/>
                  </a:cxn>
                  <a:cxn ang="0">
                    <a:pos x="36" y="56"/>
                  </a:cxn>
                  <a:cxn ang="0">
                    <a:pos x="17" y="68"/>
                  </a:cxn>
                  <a:cxn ang="0">
                    <a:pos x="0" y="81"/>
                  </a:cxn>
                  <a:cxn ang="0">
                    <a:pos x="0" y="81"/>
                  </a:cxn>
                  <a:cxn ang="0">
                    <a:pos x="0" y="81"/>
                  </a:cxn>
                  <a:cxn ang="0">
                    <a:pos x="0" y="81"/>
                  </a:cxn>
                  <a:cxn ang="0">
                    <a:pos x="23" y="84"/>
                  </a:cxn>
                  <a:cxn ang="0">
                    <a:pos x="44" y="88"/>
                  </a:cxn>
                  <a:cxn ang="0">
                    <a:pos x="66" y="94"/>
                  </a:cxn>
                  <a:cxn ang="0">
                    <a:pos x="87" y="100"/>
                  </a:cxn>
                  <a:cxn ang="0">
                    <a:pos x="108" y="108"/>
                  </a:cxn>
                  <a:cxn ang="0">
                    <a:pos x="128" y="115"/>
                  </a:cxn>
                  <a:cxn ang="0">
                    <a:pos x="149" y="124"/>
                  </a:cxn>
                  <a:cxn ang="0">
                    <a:pos x="169" y="135"/>
                  </a:cxn>
                  <a:cxn ang="0">
                    <a:pos x="186" y="120"/>
                  </a:cxn>
                  <a:cxn ang="0">
                    <a:pos x="203" y="106"/>
                  </a:cxn>
                  <a:cxn ang="0">
                    <a:pos x="221" y="93"/>
                  </a:cxn>
                  <a:cxn ang="0">
                    <a:pos x="240" y="81"/>
                  </a:cxn>
                  <a:cxn ang="0">
                    <a:pos x="258" y="69"/>
                  </a:cxn>
                  <a:cxn ang="0">
                    <a:pos x="277" y="58"/>
                  </a:cxn>
                  <a:cxn ang="0">
                    <a:pos x="298" y="49"/>
                  </a:cxn>
                  <a:cxn ang="0">
                    <a:pos x="318" y="39"/>
                  </a:cxn>
                  <a:cxn ang="0">
                    <a:pos x="298" y="31"/>
                  </a:cxn>
                  <a:cxn ang="0">
                    <a:pos x="279" y="25"/>
                  </a:cxn>
                  <a:cxn ang="0">
                    <a:pos x="258" y="18"/>
                  </a:cxn>
                  <a:cxn ang="0">
                    <a:pos x="236" y="13"/>
                  </a:cxn>
                  <a:cxn ang="0">
                    <a:pos x="216" y="9"/>
                  </a:cxn>
                  <a:cxn ang="0">
                    <a:pos x="194" y="4"/>
                  </a:cxn>
                  <a:cxn ang="0">
                    <a:pos x="173" y="2"/>
                  </a:cxn>
                  <a:cxn ang="0">
                    <a:pos x="151" y="0"/>
                  </a:cxn>
                </a:cxnLst>
                <a:rect l="0" t="0" r="r" b="b"/>
                <a:pathLst>
                  <a:path w="318" h="135">
                    <a:moveTo>
                      <a:pt x="151" y="0"/>
                    </a:moveTo>
                    <a:lnTo>
                      <a:pt x="131" y="7"/>
                    </a:lnTo>
                    <a:lnTo>
                      <a:pt x="111" y="16"/>
                    </a:lnTo>
                    <a:lnTo>
                      <a:pt x="92" y="25"/>
                    </a:lnTo>
                    <a:lnTo>
                      <a:pt x="72" y="34"/>
                    </a:lnTo>
                    <a:lnTo>
                      <a:pt x="53" y="45"/>
                    </a:lnTo>
                    <a:lnTo>
                      <a:pt x="36" y="56"/>
                    </a:lnTo>
                    <a:lnTo>
                      <a:pt x="17" y="68"/>
                    </a:lnTo>
                    <a:lnTo>
                      <a:pt x="0" y="81"/>
                    </a:lnTo>
                    <a:lnTo>
                      <a:pt x="0" y="81"/>
                    </a:lnTo>
                    <a:lnTo>
                      <a:pt x="0" y="81"/>
                    </a:lnTo>
                    <a:lnTo>
                      <a:pt x="0" y="81"/>
                    </a:lnTo>
                    <a:lnTo>
                      <a:pt x="23" y="84"/>
                    </a:lnTo>
                    <a:lnTo>
                      <a:pt x="44" y="88"/>
                    </a:lnTo>
                    <a:lnTo>
                      <a:pt x="66" y="94"/>
                    </a:lnTo>
                    <a:lnTo>
                      <a:pt x="87" y="100"/>
                    </a:lnTo>
                    <a:lnTo>
                      <a:pt x="108" y="108"/>
                    </a:lnTo>
                    <a:lnTo>
                      <a:pt x="128" y="115"/>
                    </a:lnTo>
                    <a:lnTo>
                      <a:pt x="149" y="124"/>
                    </a:lnTo>
                    <a:lnTo>
                      <a:pt x="169" y="135"/>
                    </a:lnTo>
                    <a:lnTo>
                      <a:pt x="186" y="120"/>
                    </a:lnTo>
                    <a:lnTo>
                      <a:pt x="203" y="106"/>
                    </a:lnTo>
                    <a:lnTo>
                      <a:pt x="221" y="93"/>
                    </a:lnTo>
                    <a:lnTo>
                      <a:pt x="240" y="81"/>
                    </a:lnTo>
                    <a:lnTo>
                      <a:pt x="258" y="69"/>
                    </a:lnTo>
                    <a:lnTo>
                      <a:pt x="277" y="58"/>
                    </a:lnTo>
                    <a:lnTo>
                      <a:pt x="298" y="49"/>
                    </a:lnTo>
                    <a:lnTo>
                      <a:pt x="318" y="39"/>
                    </a:lnTo>
                    <a:lnTo>
                      <a:pt x="298" y="31"/>
                    </a:lnTo>
                    <a:lnTo>
                      <a:pt x="279" y="25"/>
                    </a:lnTo>
                    <a:lnTo>
                      <a:pt x="258" y="18"/>
                    </a:lnTo>
                    <a:lnTo>
                      <a:pt x="236" y="13"/>
                    </a:lnTo>
                    <a:lnTo>
                      <a:pt x="216" y="9"/>
                    </a:lnTo>
                    <a:lnTo>
                      <a:pt x="194" y="4"/>
                    </a:lnTo>
                    <a:lnTo>
                      <a:pt x="173" y="2"/>
                    </a:lnTo>
                    <a:lnTo>
                      <a:pt x="151" y="0"/>
                    </a:lnTo>
                    <a:close/>
                  </a:path>
                </a:pathLst>
              </a:custGeom>
              <a:solidFill>
                <a:srgbClr val="0E5497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95" name="Freeform 123"/>
              <p:cNvSpPr>
                <a:spLocks/>
              </p:cNvSpPr>
              <p:nvPr userDrawn="1"/>
            </p:nvSpPr>
            <p:spPr bwMode="auto">
              <a:xfrm>
                <a:off x="4769" y="3558"/>
                <a:ext cx="43" cy="22"/>
              </a:xfrm>
              <a:custGeom>
                <a:avLst/>
                <a:gdLst/>
                <a:ahLst/>
                <a:cxnLst>
                  <a:cxn ang="0">
                    <a:pos x="64" y="0"/>
                  </a:cxn>
                  <a:cxn ang="0">
                    <a:pos x="48" y="0"/>
                  </a:cxn>
                  <a:cxn ang="0">
                    <a:pos x="32" y="1"/>
                  </a:cxn>
                  <a:cxn ang="0">
                    <a:pos x="16" y="2"/>
                  </a:cxn>
                  <a:cxn ang="0">
                    <a:pos x="0" y="3"/>
                  </a:cxn>
                  <a:cxn ang="0">
                    <a:pos x="17" y="18"/>
                  </a:cxn>
                  <a:cxn ang="0">
                    <a:pos x="33" y="33"/>
                  </a:cxn>
                  <a:cxn ang="0">
                    <a:pos x="48" y="50"/>
                  </a:cxn>
                  <a:cxn ang="0">
                    <a:pos x="64" y="66"/>
                  </a:cxn>
                  <a:cxn ang="0">
                    <a:pos x="80" y="50"/>
                  </a:cxn>
                  <a:cxn ang="0">
                    <a:pos x="96" y="33"/>
                  </a:cxn>
                  <a:cxn ang="0">
                    <a:pos x="112" y="18"/>
                  </a:cxn>
                  <a:cxn ang="0">
                    <a:pos x="129" y="3"/>
                  </a:cxn>
                  <a:cxn ang="0">
                    <a:pos x="113" y="2"/>
                  </a:cxn>
                  <a:cxn ang="0">
                    <a:pos x="97" y="1"/>
                  </a:cxn>
                  <a:cxn ang="0">
                    <a:pos x="81" y="0"/>
                  </a:cxn>
                  <a:cxn ang="0">
                    <a:pos x="64" y="0"/>
                  </a:cxn>
                </a:cxnLst>
                <a:rect l="0" t="0" r="r" b="b"/>
                <a:pathLst>
                  <a:path w="129" h="66">
                    <a:moveTo>
                      <a:pt x="64" y="0"/>
                    </a:moveTo>
                    <a:lnTo>
                      <a:pt x="48" y="0"/>
                    </a:lnTo>
                    <a:lnTo>
                      <a:pt x="32" y="1"/>
                    </a:lnTo>
                    <a:lnTo>
                      <a:pt x="16" y="2"/>
                    </a:lnTo>
                    <a:lnTo>
                      <a:pt x="0" y="3"/>
                    </a:lnTo>
                    <a:lnTo>
                      <a:pt x="17" y="18"/>
                    </a:lnTo>
                    <a:lnTo>
                      <a:pt x="33" y="33"/>
                    </a:lnTo>
                    <a:lnTo>
                      <a:pt x="48" y="50"/>
                    </a:lnTo>
                    <a:lnTo>
                      <a:pt x="64" y="66"/>
                    </a:lnTo>
                    <a:lnTo>
                      <a:pt x="80" y="50"/>
                    </a:lnTo>
                    <a:lnTo>
                      <a:pt x="96" y="33"/>
                    </a:lnTo>
                    <a:lnTo>
                      <a:pt x="112" y="18"/>
                    </a:lnTo>
                    <a:lnTo>
                      <a:pt x="129" y="3"/>
                    </a:lnTo>
                    <a:lnTo>
                      <a:pt x="113" y="2"/>
                    </a:lnTo>
                    <a:lnTo>
                      <a:pt x="97" y="1"/>
                    </a:lnTo>
                    <a:lnTo>
                      <a:pt x="81" y="0"/>
                    </a:lnTo>
                    <a:lnTo>
                      <a:pt x="64" y="0"/>
                    </a:lnTo>
                    <a:close/>
                  </a:path>
                </a:pathLst>
              </a:custGeom>
              <a:solidFill>
                <a:srgbClr val="0E5497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96" name="Freeform 124"/>
              <p:cNvSpPr>
                <a:spLocks noEditPoints="1"/>
              </p:cNvSpPr>
              <p:nvPr userDrawn="1"/>
            </p:nvSpPr>
            <p:spPr bwMode="auto">
              <a:xfrm>
                <a:off x="4790" y="3567"/>
                <a:ext cx="106" cy="45"/>
              </a:xfrm>
              <a:custGeom>
                <a:avLst/>
                <a:gdLst/>
                <a:ahLst/>
                <a:cxnLst>
                  <a:cxn ang="0">
                    <a:pos x="318" y="81"/>
                  </a:cxn>
                  <a:cxn ang="0">
                    <a:pos x="318" y="81"/>
                  </a:cxn>
                  <a:cxn ang="0">
                    <a:pos x="318" y="81"/>
                  </a:cxn>
                  <a:cxn ang="0">
                    <a:pos x="167" y="0"/>
                  </a:cxn>
                  <a:cxn ang="0">
                    <a:pos x="145" y="2"/>
                  </a:cxn>
                  <a:cxn ang="0">
                    <a:pos x="124" y="4"/>
                  </a:cxn>
                  <a:cxn ang="0">
                    <a:pos x="102" y="9"/>
                  </a:cxn>
                  <a:cxn ang="0">
                    <a:pos x="81" y="13"/>
                  </a:cxn>
                  <a:cxn ang="0">
                    <a:pos x="61" y="18"/>
                  </a:cxn>
                  <a:cxn ang="0">
                    <a:pos x="40" y="25"/>
                  </a:cxn>
                  <a:cxn ang="0">
                    <a:pos x="20" y="31"/>
                  </a:cxn>
                  <a:cxn ang="0">
                    <a:pos x="0" y="39"/>
                  </a:cxn>
                  <a:cxn ang="0">
                    <a:pos x="21" y="49"/>
                  </a:cxn>
                  <a:cxn ang="0">
                    <a:pos x="40" y="58"/>
                  </a:cxn>
                  <a:cxn ang="0">
                    <a:pos x="60" y="69"/>
                  </a:cxn>
                  <a:cxn ang="0">
                    <a:pos x="79" y="81"/>
                  </a:cxn>
                  <a:cxn ang="0">
                    <a:pos x="98" y="93"/>
                  </a:cxn>
                  <a:cxn ang="0">
                    <a:pos x="115" y="106"/>
                  </a:cxn>
                  <a:cxn ang="0">
                    <a:pos x="132" y="120"/>
                  </a:cxn>
                  <a:cxn ang="0">
                    <a:pos x="150" y="134"/>
                  </a:cxn>
                  <a:cxn ang="0">
                    <a:pos x="169" y="124"/>
                  </a:cxn>
                  <a:cxn ang="0">
                    <a:pos x="189" y="115"/>
                  </a:cxn>
                  <a:cxn ang="0">
                    <a:pos x="210" y="108"/>
                  </a:cxn>
                  <a:cxn ang="0">
                    <a:pos x="232" y="100"/>
                  </a:cxn>
                  <a:cxn ang="0">
                    <a:pos x="253" y="94"/>
                  </a:cxn>
                  <a:cxn ang="0">
                    <a:pos x="275" y="88"/>
                  </a:cxn>
                  <a:cxn ang="0">
                    <a:pos x="296" y="84"/>
                  </a:cxn>
                  <a:cxn ang="0">
                    <a:pos x="318" y="81"/>
                  </a:cxn>
                  <a:cxn ang="0">
                    <a:pos x="318" y="81"/>
                  </a:cxn>
                  <a:cxn ang="0">
                    <a:pos x="301" y="68"/>
                  </a:cxn>
                  <a:cxn ang="0">
                    <a:pos x="283" y="56"/>
                  </a:cxn>
                  <a:cxn ang="0">
                    <a:pos x="265" y="45"/>
                  </a:cxn>
                  <a:cxn ang="0">
                    <a:pos x="247" y="34"/>
                  </a:cxn>
                  <a:cxn ang="0">
                    <a:pos x="227" y="25"/>
                  </a:cxn>
                  <a:cxn ang="0">
                    <a:pos x="208" y="16"/>
                  </a:cxn>
                  <a:cxn ang="0">
                    <a:pos x="187" y="7"/>
                  </a:cxn>
                  <a:cxn ang="0">
                    <a:pos x="167" y="0"/>
                  </a:cxn>
                </a:cxnLst>
                <a:rect l="0" t="0" r="r" b="b"/>
                <a:pathLst>
                  <a:path w="318" h="134">
                    <a:moveTo>
                      <a:pt x="318" y="81"/>
                    </a:moveTo>
                    <a:lnTo>
                      <a:pt x="318" y="81"/>
                    </a:lnTo>
                    <a:lnTo>
                      <a:pt x="318" y="81"/>
                    </a:lnTo>
                    <a:close/>
                    <a:moveTo>
                      <a:pt x="167" y="0"/>
                    </a:moveTo>
                    <a:lnTo>
                      <a:pt x="145" y="2"/>
                    </a:lnTo>
                    <a:lnTo>
                      <a:pt x="124" y="4"/>
                    </a:lnTo>
                    <a:lnTo>
                      <a:pt x="102" y="9"/>
                    </a:lnTo>
                    <a:lnTo>
                      <a:pt x="81" y="13"/>
                    </a:lnTo>
                    <a:lnTo>
                      <a:pt x="61" y="18"/>
                    </a:lnTo>
                    <a:lnTo>
                      <a:pt x="40" y="25"/>
                    </a:lnTo>
                    <a:lnTo>
                      <a:pt x="20" y="31"/>
                    </a:lnTo>
                    <a:lnTo>
                      <a:pt x="0" y="39"/>
                    </a:lnTo>
                    <a:lnTo>
                      <a:pt x="21" y="49"/>
                    </a:lnTo>
                    <a:lnTo>
                      <a:pt x="40" y="58"/>
                    </a:lnTo>
                    <a:lnTo>
                      <a:pt x="60" y="69"/>
                    </a:lnTo>
                    <a:lnTo>
                      <a:pt x="79" y="81"/>
                    </a:lnTo>
                    <a:lnTo>
                      <a:pt x="98" y="93"/>
                    </a:lnTo>
                    <a:lnTo>
                      <a:pt x="115" y="106"/>
                    </a:lnTo>
                    <a:lnTo>
                      <a:pt x="132" y="120"/>
                    </a:lnTo>
                    <a:lnTo>
                      <a:pt x="150" y="134"/>
                    </a:lnTo>
                    <a:lnTo>
                      <a:pt x="169" y="124"/>
                    </a:lnTo>
                    <a:lnTo>
                      <a:pt x="189" y="115"/>
                    </a:lnTo>
                    <a:lnTo>
                      <a:pt x="210" y="108"/>
                    </a:lnTo>
                    <a:lnTo>
                      <a:pt x="232" y="100"/>
                    </a:lnTo>
                    <a:lnTo>
                      <a:pt x="253" y="94"/>
                    </a:lnTo>
                    <a:lnTo>
                      <a:pt x="275" y="88"/>
                    </a:lnTo>
                    <a:lnTo>
                      <a:pt x="296" y="84"/>
                    </a:lnTo>
                    <a:lnTo>
                      <a:pt x="318" y="81"/>
                    </a:lnTo>
                    <a:lnTo>
                      <a:pt x="318" y="81"/>
                    </a:lnTo>
                    <a:lnTo>
                      <a:pt x="301" y="68"/>
                    </a:lnTo>
                    <a:lnTo>
                      <a:pt x="283" y="56"/>
                    </a:lnTo>
                    <a:lnTo>
                      <a:pt x="265" y="45"/>
                    </a:lnTo>
                    <a:lnTo>
                      <a:pt x="247" y="34"/>
                    </a:lnTo>
                    <a:lnTo>
                      <a:pt x="227" y="25"/>
                    </a:lnTo>
                    <a:lnTo>
                      <a:pt x="208" y="16"/>
                    </a:lnTo>
                    <a:lnTo>
                      <a:pt x="187" y="7"/>
                    </a:lnTo>
                    <a:lnTo>
                      <a:pt x="167" y="0"/>
                    </a:lnTo>
                    <a:close/>
                  </a:path>
                </a:pathLst>
              </a:custGeom>
              <a:solidFill>
                <a:srgbClr val="0E5497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97" name="Freeform 125"/>
              <p:cNvSpPr>
                <a:spLocks noEditPoints="1"/>
              </p:cNvSpPr>
              <p:nvPr userDrawn="1"/>
            </p:nvSpPr>
            <p:spPr bwMode="auto">
              <a:xfrm>
                <a:off x="4503" y="3246"/>
                <a:ext cx="200" cy="146"/>
              </a:xfrm>
              <a:custGeom>
                <a:avLst/>
                <a:gdLst/>
                <a:ahLst/>
                <a:cxnLst>
                  <a:cxn ang="0">
                    <a:pos x="141" y="77"/>
                  </a:cxn>
                  <a:cxn ang="0">
                    <a:pos x="99" y="96"/>
                  </a:cxn>
                  <a:cxn ang="0">
                    <a:pos x="58" y="118"/>
                  </a:cxn>
                  <a:cxn ang="0">
                    <a:pos x="19" y="141"/>
                  </a:cxn>
                  <a:cxn ang="0">
                    <a:pos x="21" y="150"/>
                  </a:cxn>
                  <a:cxn ang="0">
                    <a:pos x="66" y="144"/>
                  </a:cxn>
                  <a:cxn ang="0">
                    <a:pos x="111" y="139"/>
                  </a:cxn>
                  <a:cxn ang="0">
                    <a:pos x="155" y="137"/>
                  </a:cxn>
                  <a:cxn ang="0">
                    <a:pos x="208" y="137"/>
                  </a:cxn>
                  <a:cxn ang="0">
                    <a:pos x="270" y="141"/>
                  </a:cxn>
                  <a:cxn ang="0">
                    <a:pos x="271" y="169"/>
                  </a:cxn>
                  <a:cxn ang="0">
                    <a:pos x="214" y="222"/>
                  </a:cxn>
                  <a:cxn ang="0">
                    <a:pos x="161" y="280"/>
                  </a:cxn>
                  <a:cxn ang="0">
                    <a:pos x="113" y="342"/>
                  </a:cxn>
                  <a:cxn ang="0">
                    <a:pos x="115" y="380"/>
                  </a:cxn>
                  <a:cxn ang="0">
                    <a:pos x="164" y="394"/>
                  </a:cxn>
                  <a:cxn ang="0">
                    <a:pos x="211" y="410"/>
                  </a:cxn>
                  <a:cxn ang="0">
                    <a:pos x="259" y="428"/>
                  </a:cxn>
                  <a:cxn ang="0">
                    <a:pos x="304" y="431"/>
                  </a:cxn>
                  <a:cxn ang="0">
                    <a:pos x="349" y="416"/>
                  </a:cxn>
                  <a:cxn ang="0">
                    <a:pos x="395" y="404"/>
                  </a:cxn>
                  <a:cxn ang="0">
                    <a:pos x="441" y="394"/>
                  </a:cxn>
                  <a:cxn ang="0">
                    <a:pos x="479" y="369"/>
                  </a:cxn>
                  <a:cxn ang="0">
                    <a:pos x="511" y="329"/>
                  </a:cxn>
                  <a:cxn ang="0">
                    <a:pos x="544" y="291"/>
                  </a:cxn>
                  <a:cxn ang="0">
                    <a:pos x="580" y="256"/>
                  </a:cxn>
                  <a:cxn ang="0">
                    <a:pos x="562" y="221"/>
                  </a:cxn>
                  <a:cxn ang="0">
                    <a:pos x="490" y="192"/>
                  </a:cxn>
                  <a:cxn ang="0">
                    <a:pos x="416" y="168"/>
                  </a:cxn>
                  <a:cxn ang="0">
                    <a:pos x="340" y="151"/>
                  </a:cxn>
                  <a:cxn ang="0">
                    <a:pos x="301" y="145"/>
                  </a:cxn>
                  <a:cxn ang="0">
                    <a:pos x="268" y="124"/>
                  </a:cxn>
                  <a:cxn ang="0">
                    <a:pos x="198" y="85"/>
                  </a:cxn>
                  <a:cxn ang="0">
                    <a:pos x="507" y="0"/>
                  </a:cxn>
                  <a:cxn ang="0">
                    <a:pos x="445" y="2"/>
                  </a:cxn>
                  <a:cxn ang="0">
                    <a:pos x="382" y="9"/>
                  </a:cxn>
                  <a:cxn ang="0">
                    <a:pos x="339" y="75"/>
                  </a:cxn>
                  <a:cxn ang="0">
                    <a:pos x="301" y="145"/>
                  </a:cxn>
                  <a:cxn ang="0">
                    <a:pos x="363" y="101"/>
                  </a:cxn>
                  <a:cxn ang="0">
                    <a:pos x="427" y="63"/>
                  </a:cxn>
                  <a:cxn ang="0">
                    <a:pos x="495" y="30"/>
                  </a:cxn>
                  <a:cxn ang="0">
                    <a:pos x="567" y="2"/>
                  </a:cxn>
                  <a:cxn ang="0">
                    <a:pos x="538" y="1"/>
                  </a:cxn>
                  <a:cxn ang="0">
                    <a:pos x="507" y="0"/>
                  </a:cxn>
                </a:cxnLst>
                <a:rect l="0" t="0" r="r" b="b"/>
                <a:pathLst>
                  <a:path w="598" h="439">
                    <a:moveTo>
                      <a:pt x="163" y="68"/>
                    </a:moveTo>
                    <a:lnTo>
                      <a:pt x="141" y="77"/>
                    </a:lnTo>
                    <a:lnTo>
                      <a:pt x="120" y="86"/>
                    </a:lnTo>
                    <a:lnTo>
                      <a:pt x="99" y="96"/>
                    </a:lnTo>
                    <a:lnTo>
                      <a:pt x="79" y="107"/>
                    </a:lnTo>
                    <a:lnTo>
                      <a:pt x="58" y="118"/>
                    </a:lnTo>
                    <a:lnTo>
                      <a:pt x="39" y="129"/>
                    </a:lnTo>
                    <a:lnTo>
                      <a:pt x="19" y="141"/>
                    </a:lnTo>
                    <a:lnTo>
                      <a:pt x="0" y="154"/>
                    </a:lnTo>
                    <a:lnTo>
                      <a:pt x="21" y="150"/>
                    </a:lnTo>
                    <a:lnTo>
                      <a:pt x="44" y="147"/>
                    </a:lnTo>
                    <a:lnTo>
                      <a:pt x="66" y="144"/>
                    </a:lnTo>
                    <a:lnTo>
                      <a:pt x="88" y="141"/>
                    </a:lnTo>
                    <a:lnTo>
                      <a:pt x="111" y="139"/>
                    </a:lnTo>
                    <a:lnTo>
                      <a:pt x="133" y="138"/>
                    </a:lnTo>
                    <a:lnTo>
                      <a:pt x="155" y="137"/>
                    </a:lnTo>
                    <a:lnTo>
                      <a:pt x="177" y="137"/>
                    </a:lnTo>
                    <a:lnTo>
                      <a:pt x="208" y="137"/>
                    </a:lnTo>
                    <a:lnTo>
                      <a:pt x="239" y="139"/>
                    </a:lnTo>
                    <a:lnTo>
                      <a:pt x="270" y="141"/>
                    </a:lnTo>
                    <a:lnTo>
                      <a:pt x="301" y="145"/>
                    </a:lnTo>
                    <a:lnTo>
                      <a:pt x="271" y="169"/>
                    </a:lnTo>
                    <a:lnTo>
                      <a:pt x="242" y="195"/>
                    </a:lnTo>
                    <a:lnTo>
                      <a:pt x="214" y="222"/>
                    </a:lnTo>
                    <a:lnTo>
                      <a:pt x="187" y="250"/>
                    </a:lnTo>
                    <a:lnTo>
                      <a:pt x="161" y="280"/>
                    </a:lnTo>
                    <a:lnTo>
                      <a:pt x="136" y="311"/>
                    </a:lnTo>
                    <a:lnTo>
                      <a:pt x="113" y="342"/>
                    </a:lnTo>
                    <a:lnTo>
                      <a:pt x="90" y="375"/>
                    </a:lnTo>
                    <a:lnTo>
                      <a:pt x="115" y="380"/>
                    </a:lnTo>
                    <a:lnTo>
                      <a:pt x="140" y="386"/>
                    </a:lnTo>
                    <a:lnTo>
                      <a:pt x="164" y="394"/>
                    </a:lnTo>
                    <a:lnTo>
                      <a:pt x="188" y="402"/>
                    </a:lnTo>
                    <a:lnTo>
                      <a:pt x="211" y="410"/>
                    </a:lnTo>
                    <a:lnTo>
                      <a:pt x="235" y="419"/>
                    </a:lnTo>
                    <a:lnTo>
                      <a:pt x="259" y="428"/>
                    </a:lnTo>
                    <a:lnTo>
                      <a:pt x="283" y="439"/>
                    </a:lnTo>
                    <a:lnTo>
                      <a:pt x="304" y="431"/>
                    </a:lnTo>
                    <a:lnTo>
                      <a:pt x="326" y="423"/>
                    </a:lnTo>
                    <a:lnTo>
                      <a:pt x="349" y="416"/>
                    </a:lnTo>
                    <a:lnTo>
                      <a:pt x="372" y="409"/>
                    </a:lnTo>
                    <a:lnTo>
                      <a:pt x="395" y="404"/>
                    </a:lnTo>
                    <a:lnTo>
                      <a:pt x="418" y="398"/>
                    </a:lnTo>
                    <a:lnTo>
                      <a:pt x="441" y="394"/>
                    </a:lnTo>
                    <a:lnTo>
                      <a:pt x="464" y="391"/>
                    </a:lnTo>
                    <a:lnTo>
                      <a:pt x="479" y="369"/>
                    </a:lnTo>
                    <a:lnTo>
                      <a:pt x="494" y="350"/>
                    </a:lnTo>
                    <a:lnTo>
                      <a:pt x="511" y="329"/>
                    </a:lnTo>
                    <a:lnTo>
                      <a:pt x="527" y="311"/>
                    </a:lnTo>
                    <a:lnTo>
                      <a:pt x="544" y="291"/>
                    </a:lnTo>
                    <a:lnTo>
                      <a:pt x="561" y="273"/>
                    </a:lnTo>
                    <a:lnTo>
                      <a:pt x="580" y="256"/>
                    </a:lnTo>
                    <a:lnTo>
                      <a:pt x="598" y="239"/>
                    </a:lnTo>
                    <a:lnTo>
                      <a:pt x="562" y="221"/>
                    </a:lnTo>
                    <a:lnTo>
                      <a:pt x="527" y="206"/>
                    </a:lnTo>
                    <a:lnTo>
                      <a:pt x="490" y="192"/>
                    </a:lnTo>
                    <a:lnTo>
                      <a:pt x="453" y="179"/>
                    </a:lnTo>
                    <a:lnTo>
                      <a:pt x="416" y="168"/>
                    </a:lnTo>
                    <a:lnTo>
                      <a:pt x="378" y="159"/>
                    </a:lnTo>
                    <a:lnTo>
                      <a:pt x="340" y="151"/>
                    </a:lnTo>
                    <a:lnTo>
                      <a:pt x="301" y="145"/>
                    </a:lnTo>
                    <a:lnTo>
                      <a:pt x="301" y="145"/>
                    </a:lnTo>
                    <a:lnTo>
                      <a:pt x="301" y="145"/>
                    </a:lnTo>
                    <a:lnTo>
                      <a:pt x="268" y="124"/>
                    </a:lnTo>
                    <a:lnTo>
                      <a:pt x="233" y="104"/>
                    </a:lnTo>
                    <a:lnTo>
                      <a:pt x="198" y="85"/>
                    </a:lnTo>
                    <a:lnTo>
                      <a:pt x="163" y="68"/>
                    </a:lnTo>
                    <a:close/>
                    <a:moveTo>
                      <a:pt x="507" y="0"/>
                    </a:moveTo>
                    <a:lnTo>
                      <a:pt x="476" y="1"/>
                    </a:lnTo>
                    <a:lnTo>
                      <a:pt x="445" y="2"/>
                    </a:lnTo>
                    <a:lnTo>
                      <a:pt x="413" y="5"/>
                    </a:lnTo>
                    <a:lnTo>
                      <a:pt x="382" y="9"/>
                    </a:lnTo>
                    <a:lnTo>
                      <a:pt x="360" y="42"/>
                    </a:lnTo>
                    <a:lnTo>
                      <a:pt x="339" y="75"/>
                    </a:lnTo>
                    <a:lnTo>
                      <a:pt x="319" y="110"/>
                    </a:lnTo>
                    <a:lnTo>
                      <a:pt x="301" y="145"/>
                    </a:lnTo>
                    <a:lnTo>
                      <a:pt x="331" y="123"/>
                    </a:lnTo>
                    <a:lnTo>
                      <a:pt x="363" y="101"/>
                    </a:lnTo>
                    <a:lnTo>
                      <a:pt x="394" y="82"/>
                    </a:lnTo>
                    <a:lnTo>
                      <a:pt x="427" y="63"/>
                    </a:lnTo>
                    <a:lnTo>
                      <a:pt x="461" y="45"/>
                    </a:lnTo>
                    <a:lnTo>
                      <a:pt x="495" y="30"/>
                    </a:lnTo>
                    <a:lnTo>
                      <a:pt x="531" y="15"/>
                    </a:lnTo>
                    <a:lnTo>
                      <a:pt x="567" y="2"/>
                    </a:lnTo>
                    <a:lnTo>
                      <a:pt x="552" y="1"/>
                    </a:lnTo>
                    <a:lnTo>
                      <a:pt x="538" y="1"/>
                    </a:lnTo>
                    <a:lnTo>
                      <a:pt x="522" y="0"/>
                    </a:lnTo>
                    <a:lnTo>
                      <a:pt x="507" y="0"/>
                    </a:lnTo>
                    <a:close/>
                  </a:path>
                </a:pathLst>
              </a:custGeom>
              <a:solidFill>
                <a:srgbClr val="1164A7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98" name="Freeform 126"/>
              <p:cNvSpPr>
                <a:spLocks/>
              </p:cNvSpPr>
              <p:nvPr userDrawn="1"/>
            </p:nvSpPr>
            <p:spPr bwMode="auto">
              <a:xfrm>
                <a:off x="4430" y="3292"/>
                <a:ext cx="174" cy="79"/>
              </a:xfrm>
              <a:custGeom>
                <a:avLst/>
                <a:gdLst/>
                <a:ahLst/>
                <a:cxnLst>
                  <a:cxn ang="0">
                    <a:pos x="398" y="0"/>
                  </a:cxn>
                  <a:cxn ang="0">
                    <a:pos x="376" y="0"/>
                  </a:cxn>
                  <a:cxn ang="0">
                    <a:pos x="354" y="1"/>
                  </a:cxn>
                  <a:cxn ang="0">
                    <a:pos x="332" y="2"/>
                  </a:cxn>
                  <a:cxn ang="0">
                    <a:pos x="309" y="4"/>
                  </a:cxn>
                  <a:cxn ang="0">
                    <a:pos x="287" y="7"/>
                  </a:cxn>
                  <a:cxn ang="0">
                    <a:pos x="265" y="10"/>
                  </a:cxn>
                  <a:cxn ang="0">
                    <a:pos x="242" y="13"/>
                  </a:cxn>
                  <a:cxn ang="0">
                    <a:pos x="221" y="17"/>
                  </a:cxn>
                  <a:cxn ang="0">
                    <a:pos x="189" y="39"/>
                  </a:cxn>
                  <a:cxn ang="0">
                    <a:pos x="159" y="62"/>
                  </a:cxn>
                  <a:cxn ang="0">
                    <a:pos x="130" y="86"/>
                  </a:cxn>
                  <a:cxn ang="0">
                    <a:pos x="102" y="112"/>
                  </a:cxn>
                  <a:cxn ang="0">
                    <a:pos x="75" y="138"/>
                  </a:cxn>
                  <a:cxn ang="0">
                    <a:pos x="49" y="166"/>
                  </a:cxn>
                  <a:cxn ang="0">
                    <a:pos x="24" y="194"/>
                  </a:cxn>
                  <a:cxn ang="0">
                    <a:pos x="0" y="223"/>
                  </a:cxn>
                  <a:cxn ang="0">
                    <a:pos x="30" y="220"/>
                  </a:cxn>
                  <a:cxn ang="0">
                    <a:pos x="59" y="218"/>
                  </a:cxn>
                  <a:cxn ang="0">
                    <a:pos x="88" y="217"/>
                  </a:cxn>
                  <a:cxn ang="0">
                    <a:pos x="116" y="217"/>
                  </a:cxn>
                  <a:cxn ang="0">
                    <a:pos x="141" y="217"/>
                  </a:cxn>
                  <a:cxn ang="0">
                    <a:pos x="166" y="218"/>
                  </a:cxn>
                  <a:cxn ang="0">
                    <a:pos x="190" y="219"/>
                  </a:cxn>
                  <a:cxn ang="0">
                    <a:pos x="214" y="221"/>
                  </a:cxn>
                  <a:cxn ang="0">
                    <a:pos x="239" y="225"/>
                  </a:cxn>
                  <a:cxn ang="0">
                    <a:pos x="264" y="228"/>
                  </a:cxn>
                  <a:cxn ang="0">
                    <a:pos x="288" y="232"/>
                  </a:cxn>
                  <a:cxn ang="0">
                    <a:pos x="311" y="238"/>
                  </a:cxn>
                  <a:cxn ang="0">
                    <a:pos x="334" y="205"/>
                  </a:cxn>
                  <a:cxn ang="0">
                    <a:pos x="357" y="174"/>
                  </a:cxn>
                  <a:cxn ang="0">
                    <a:pos x="382" y="143"/>
                  </a:cxn>
                  <a:cxn ang="0">
                    <a:pos x="408" y="113"/>
                  </a:cxn>
                  <a:cxn ang="0">
                    <a:pos x="435" y="85"/>
                  </a:cxn>
                  <a:cxn ang="0">
                    <a:pos x="463" y="58"/>
                  </a:cxn>
                  <a:cxn ang="0">
                    <a:pos x="492" y="32"/>
                  </a:cxn>
                  <a:cxn ang="0">
                    <a:pos x="522" y="8"/>
                  </a:cxn>
                  <a:cxn ang="0">
                    <a:pos x="491" y="4"/>
                  </a:cxn>
                  <a:cxn ang="0">
                    <a:pos x="460" y="2"/>
                  </a:cxn>
                  <a:cxn ang="0">
                    <a:pos x="429" y="0"/>
                  </a:cxn>
                  <a:cxn ang="0">
                    <a:pos x="398" y="0"/>
                  </a:cxn>
                </a:cxnLst>
                <a:rect l="0" t="0" r="r" b="b"/>
                <a:pathLst>
                  <a:path w="522" h="238">
                    <a:moveTo>
                      <a:pt x="398" y="0"/>
                    </a:moveTo>
                    <a:lnTo>
                      <a:pt x="376" y="0"/>
                    </a:lnTo>
                    <a:lnTo>
                      <a:pt x="354" y="1"/>
                    </a:lnTo>
                    <a:lnTo>
                      <a:pt x="332" y="2"/>
                    </a:lnTo>
                    <a:lnTo>
                      <a:pt x="309" y="4"/>
                    </a:lnTo>
                    <a:lnTo>
                      <a:pt x="287" y="7"/>
                    </a:lnTo>
                    <a:lnTo>
                      <a:pt x="265" y="10"/>
                    </a:lnTo>
                    <a:lnTo>
                      <a:pt x="242" y="13"/>
                    </a:lnTo>
                    <a:lnTo>
                      <a:pt x="221" y="17"/>
                    </a:lnTo>
                    <a:lnTo>
                      <a:pt x="189" y="39"/>
                    </a:lnTo>
                    <a:lnTo>
                      <a:pt x="159" y="62"/>
                    </a:lnTo>
                    <a:lnTo>
                      <a:pt x="130" y="86"/>
                    </a:lnTo>
                    <a:lnTo>
                      <a:pt x="102" y="112"/>
                    </a:lnTo>
                    <a:lnTo>
                      <a:pt x="75" y="138"/>
                    </a:lnTo>
                    <a:lnTo>
                      <a:pt x="49" y="166"/>
                    </a:lnTo>
                    <a:lnTo>
                      <a:pt x="24" y="194"/>
                    </a:lnTo>
                    <a:lnTo>
                      <a:pt x="0" y="223"/>
                    </a:lnTo>
                    <a:lnTo>
                      <a:pt x="30" y="220"/>
                    </a:lnTo>
                    <a:lnTo>
                      <a:pt x="59" y="218"/>
                    </a:lnTo>
                    <a:lnTo>
                      <a:pt x="88" y="217"/>
                    </a:lnTo>
                    <a:lnTo>
                      <a:pt x="116" y="217"/>
                    </a:lnTo>
                    <a:lnTo>
                      <a:pt x="141" y="217"/>
                    </a:lnTo>
                    <a:lnTo>
                      <a:pt x="166" y="218"/>
                    </a:lnTo>
                    <a:lnTo>
                      <a:pt x="190" y="219"/>
                    </a:lnTo>
                    <a:lnTo>
                      <a:pt x="214" y="221"/>
                    </a:lnTo>
                    <a:lnTo>
                      <a:pt x="239" y="225"/>
                    </a:lnTo>
                    <a:lnTo>
                      <a:pt x="264" y="228"/>
                    </a:lnTo>
                    <a:lnTo>
                      <a:pt x="288" y="232"/>
                    </a:lnTo>
                    <a:lnTo>
                      <a:pt x="311" y="238"/>
                    </a:lnTo>
                    <a:lnTo>
                      <a:pt x="334" y="205"/>
                    </a:lnTo>
                    <a:lnTo>
                      <a:pt x="357" y="174"/>
                    </a:lnTo>
                    <a:lnTo>
                      <a:pt x="382" y="143"/>
                    </a:lnTo>
                    <a:lnTo>
                      <a:pt x="408" y="113"/>
                    </a:lnTo>
                    <a:lnTo>
                      <a:pt x="435" y="85"/>
                    </a:lnTo>
                    <a:lnTo>
                      <a:pt x="463" y="58"/>
                    </a:lnTo>
                    <a:lnTo>
                      <a:pt x="492" y="32"/>
                    </a:lnTo>
                    <a:lnTo>
                      <a:pt x="522" y="8"/>
                    </a:lnTo>
                    <a:lnTo>
                      <a:pt x="491" y="4"/>
                    </a:lnTo>
                    <a:lnTo>
                      <a:pt x="460" y="2"/>
                    </a:lnTo>
                    <a:lnTo>
                      <a:pt x="429" y="0"/>
                    </a:lnTo>
                    <a:lnTo>
                      <a:pt x="398" y="0"/>
                    </a:lnTo>
                    <a:close/>
                  </a:path>
                </a:pathLst>
              </a:custGeom>
              <a:solidFill>
                <a:srgbClr val="0E5497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99" name="Freeform 127"/>
              <p:cNvSpPr>
                <a:spLocks/>
              </p:cNvSpPr>
              <p:nvPr userDrawn="1"/>
            </p:nvSpPr>
            <p:spPr bwMode="auto">
              <a:xfrm>
                <a:off x="4598" y="3376"/>
                <a:ext cx="60" cy="38"/>
              </a:xfrm>
              <a:custGeom>
                <a:avLst/>
                <a:gdLst/>
                <a:ahLst/>
                <a:cxnLst>
                  <a:cxn ang="0">
                    <a:pos x="181" y="0"/>
                  </a:cxn>
                  <a:cxn ang="0">
                    <a:pos x="158" y="3"/>
                  </a:cxn>
                  <a:cxn ang="0">
                    <a:pos x="135" y="7"/>
                  </a:cxn>
                  <a:cxn ang="0">
                    <a:pos x="112" y="13"/>
                  </a:cxn>
                  <a:cxn ang="0">
                    <a:pos x="89" y="18"/>
                  </a:cxn>
                  <a:cxn ang="0">
                    <a:pos x="66" y="25"/>
                  </a:cxn>
                  <a:cxn ang="0">
                    <a:pos x="43" y="32"/>
                  </a:cxn>
                  <a:cxn ang="0">
                    <a:pos x="21" y="40"/>
                  </a:cxn>
                  <a:cxn ang="0">
                    <a:pos x="0" y="48"/>
                  </a:cxn>
                  <a:cxn ang="0">
                    <a:pos x="29" y="62"/>
                  </a:cxn>
                  <a:cxn ang="0">
                    <a:pos x="58" y="77"/>
                  </a:cxn>
                  <a:cxn ang="0">
                    <a:pos x="86" y="95"/>
                  </a:cxn>
                  <a:cxn ang="0">
                    <a:pos x="114" y="112"/>
                  </a:cxn>
                  <a:cxn ang="0">
                    <a:pos x="129" y="83"/>
                  </a:cxn>
                  <a:cxn ang="0">
                    <a:pos x="145" y="54"/>
                  </a:cxn>
                  <a:cxn ang="0">
                    <a:pos x="163" y="27"/>
                  </a:cxn>
                  <a:cxn ang="0">
                    <a:pos x="181" y="0"/>
                  </a:cxn>
                </a:cxnLst>
                <a:rect l="0" t="0" r="r" b="b"/>
                <a:pathLst>
                  <a:path w="181" h="112">
                    <a:moveTo>
                      <a:pt x="181" y="0"/>
                    </a:moveTo>
                    <a:lnTo>
                      <a:pt x="158" y="3"/>
                    </a:lnTo>
                    <a:lnTo>
                      <a:pt x="135" y="7"/>
                    </a:lnTo>
                    <a:lnTo>
                      <a:pt x="112" y="13"/>
                    </a:lnTo>
                    <a:lnTo>
                      <a:pt x="89" y="18"/>
                    </a:lnTo>
                    <a:lnTo>
                      <a:pt x="66" y="25"/>
                    </a:lnTo>
                    <a:lnTo>
                      <a:pt x="43" y="32"/>
                    </a:lnTo>
                    <a:lnTo>
                      <a:pt x="21" y="40"/>
                    </a:lnTo>
                    <a:lnTo>
                      <a:pt x="0" y="48"/>
                    </a:lnTo>
                    <a:lnTo>
                      <a:pt x="29" y="62"/>
                    </a:lnTo>
                    <a:lnTo>
                      <a:pt x="58" y="77"/>
                    </a:lnTo>
                    <a:lnTo>
                      <a:pt x="86" y="95"/>
                    </a:lnTo>
                    <a:lnTo>
                      <a:pt x="114" y="112"/>
                    </a:lnTo>
                    <a:lnTo>
                      <a:pt x="129" y="83"/>
                    </a:lnTo>
                    <a:lnTo>
                      <a:pt x="145" y="54"/>
                    </a:lnTo>
                    <a:lnTo>
                      <a:pt x="163" y="27"/>
                    </a:lnTo>
                    <a:lnTo>
                      <a:pt x="181" y="0"/>
                    </a:lnTo>
                    <a:close/>
                  </a:path>
                </a:pathLst>
              </a:custGeom>
              <a:solidFill>
                <a:srgbClr val="0E5497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00" name="Freeform 128"/>
              <p:cNvSpPr>
                <a:spLocks/>
              </p:cNvSpPr>
              <p:nvPr userDrawn="1"/>
            </p:nvSpPr>
            <p:spPr bwMode="auto">
              <a:xfrm>
                <a:off x="4604" y="3247"/>
                <a:ext cx="186" cy="79"/>
              </a:xfrm>
              <a:custGeom>
                <a:avLst/>
                <a:gdLst/>
                <a:ahLst/>
                <a:cxnLst>
                  <a:cxn ang="0">
                    <a:pos x="266" y="0"/>
                  </a:cxn>
                  <a:cxn ang="0">
                    <a:pos x="230" y="13"/>
                  </a:cxn>
                  <a:cxn ang="0">
                    <a:pos x="194" y="28"/>
                  </a:cxn>
                  <a:cxn ang="0">
                    <a:pos x="160" y="43"/>
                  </a:cxn>
                  <a:cxn ang="0">
                    <a:pos x="126" y="61"/>
                  </a:cxn>
                  <a:cxn ang="0">
                    <a:pos x="93" y="80"/>
                  </a:cxn>
                  <a:cxn ang="0">
                    <a:pos x="62" y="99"/>
                  </a:cxn>
                  <a:cxn ang="0">
                    <a:pos x="30" y="121"/>
                  </a:cxn>
                  <a:cxn ang="0">
                    <a:pos x="0" y="143"/>
                  </a:cxn>
                  <a:cxn ang="0">
                    <a:pos x="0" y="143"/>
                  </a:cxn>
                  <a:cxn ang="0">
                    <a:pos x="0" y="143"/>
                  </a:cxn>
                  <a:cxn ang="0">
                    <a:pos x="0" y="143"/>
                  </a:cxn>
                  <a:cxn ang="0">
                    <a:pos x="39" y="149"/>
                  </a:cxn>
                  <a:cxn ang="0">
                    <a:pos x="77" y="157"/>
                  </a:cxn>
                  <a:cxn ang="0">
                    <a:pos x="115" y="166"/>
                  </a:cxn>
                  <a:cxn ang="0">
                    <a:pos x="152" y="177"/>
                  </a:cxn>
                  <a:cxn ang="0">
                    <a:pos x="189" y="190"/>
                  </a:cxn>
                  <a:cxn ang="0">
                    <a:pos x="226" y="204"/>
                  </a:cxn>
                  <a:cxn ang="0">
                    <a:pos x="261" y="219"/>
                  </a:cxn>
                  <a:cxn ang="0">
                    <a:pos x="297" y="237"/>
                  </a:cxn>
                  <a:cxn ang="0">
                    <a:pos x="326" y="211"/>
                  </a:cxn>
                  <a:cxn ang="0">
                    <a:pos x="356" y="187"/>
                  </a:cxn>
                  <a:cxn ang="0">
                    <a:pos x="389" y="163"/>
                  </a:cxn>
                  <a:cxn ang="0">
                    <a:pos x="421" y="142"/>
                  </a:cxn>
                  <a:cxn ang="0">
                    <a:pos x="455" y="121"/>
                  </a:cxn>
                  <a:cxn ang="0">
                    <a:pos x="488" y="103"/>
                  </a:cxn>
                  <a:cxn ang="0">
                    <a:pos x="524" y="85"/>
                  </a:cxn>
                  <a:cxn ang="0">
                    <a:pos x="559" y="69"/>
                  </a:cxn>
                  <a:cxn ang="0">
                    <a:pos x="524" y="55"/>
                  </a:cxn>
                  <a:cxn ang="0">
                    <a:pos x="488" y="43"/>
                  </a:cxn>
                  <a:cxn ang="0">
                    <a:pos x="453" y="32"/>
                  </a:cxn>
                  <a:cxn ang="0">
                    <a:pos x="416" y="23"/>
                  </a:cxn>
                  <a:cxn ang="0">
                    <a:pos x="379" y="15"/>
                  </a:cxn>
                  <a:cxn ang="0">
                    <a:pos x="341" y="9"/>
                  </a:cxn>
                  <a:cxn ang="0">
                    <a:pos x="304" y="3"/>
                  </a:cxn>
                  <a:cxn ang="0">
                    <a:pos x="266" y="0"/>
                  </a:cxn>
                </a:cxnLst>
                <a:rect l="0" t="0" r="r" b="b"/>
                <a:pathLst>
                  <a:path w="559" h="237">
                    <a:moveTo>
                      <a:pt x="266" y="0"/>
                    </a:moveTo>
                    <a:lnTo>
                      <a:pt x="230" y="13"/>
                    </a:lnTo>
                    <a:lnTo>
                      <a:pt x="194" y="28"/>
                    </a:lnTo>
                    <a:lnTo>
                      <a:pt x="160" y="43"/>
                    </a:lnTo>
                    <a:lnTo>
                      <a:pt x="126" y="61"/>
                    </a:lnTo>
                    <a:lnTo>
                      <a:pt x="93" y="80"/>
                    </a:lnTo>
                    <a:lnTo>
                      <a:pt x="62" y="99"/>
                    </a:lnTo>
                    <a:lnTo>
                      <a:pt x="30" y="121"/>
                    </a:lnTo>
                    <a:lnTo>
                      <a:pt x="0" y="143"/>
                    </a:lnTo>
                    <a:lnTo>
                      <a:pt x="0" y="143"/>
                    </a:lnTo>
                    <a:lnTo>
                      <a:pt x="0" y="143"/>
                    </a:lnTo>
                    <a:lnTo>
                      <a:pt x="0" y="143"/>
                    </a:lnTo>
                    <a:lnTo>
                      <a:pt x="39" y="149"/>
                    </a:lnTo>
                    <a:lnTo>
                      <a:pt x="77" y="157"/>
                    </a:lnTo>
                    <a:lnTo>
                      <a:pt x="115" y="166"/>
                    </a:lnTo>
                    <a:lnTo>
                      <a:pt x="152" y="177"/>
                    </a:lnTo>
                    <a:lnTo>
                      <a:pt x="189" y="190"/>
                    </a:lnTo>
                    <a:lnTo>
                      <a:pt x="226" y="204"/>
                    </a:lnTo>
                    <a:lnTo>
                      <a:pt x="261" y="219"/>
                    </a:lnTo>
                    <a:lnTo>
                      <a:pt x="297" y="237"/>
                    </a:lnTo>
                    <a:lnTo>
                      <a:pt x="326" y="211"/>
                    </a:lnTo>
                    <a:lnTo>
                      <a:pt x="356" y="187"/>
                    </a:lnTo>
                    <a:lnTo>
                      <a:pt x="389" y="163"/>
                    </a:lnTo>
                    <a:lnTo>
                      <a:pt x="421" y="142"/>
                    </a:lnTo>
                    <a:lnTo>
                      <a:pt x="455" y="121"/>
                    </a:lnTo>
                    <a:lnTo>
                      <a:pt x="488" y="103"/>
                    </a:lnTo>
                    <a:lnTo>
                      <a:pt x="524" y="85"/>
                    </a:lnTo>
                    <a:lnTo>
                      <a:pt x="559" y="69"/>
                    </a:lnTo>
                    <a:lnTo>
                      <a:pt x="524" y="55"/>
                    </a:lnTo>
                    <a:lnTo>
                      <a:pt x="488" y="43"/>
                    </a:lnTo>
                    <a:lnTo>
                      <a:pt x="453" y="32"/>
                    </a:lnTo>
                    <a:lnTo>
                      <a:pt x="416" y="23"/>
                    </a:lnTo>
                    <a:lnTo>
                      <a:pt x="379" y="15"/>
                    </a:lnTo>
                    <a:lnTo>
                      <a:pt x="341" y="9"/>
                    </a:lnTo>
                    <a:lnTo>
                      <a:pt x="304" y="3"/>
                    </a:lnTo>
                    <a:lnTo>
                      <a:pt x="266" y="0"/>
                    </a:lnTo>
                    <a:close/>
                  </a:path>
                </a:pathLst>
              </a:custGeom>
              <a:solidFill>
                <a:srgbClr val="0E5497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01" name="Freeform 129"/>
              <p:cNvSpPr>
                <a:spLocks/>
              </p:cNvSpPr>
              <p:nvPr userDrawn="1"/>
            </p:nvSpPr>
            <p:spPr bwMode="auto">
              <a:xfrm>
                <a:off x="4558" y="3249"/>
                <a:ext cx="73" cy="45"/>
              </a:xfrm>
              <a:custGeom>
                <a:avLst/>
                <a:gdLst/>
                <a:ahLst/>
                <a:cxnLst>
                  <a:cxn ang="0">
                    <a:pos x="219" y="0"/>
                  </a:cxn>
                  <a:cxn ang="0">
                    <a:pos x="191" y="4"/>
                  </a:cxn>
                  <a:cxn ang="0">
                    <a:pos x="163" y="9"/>
                  </a:cxn>
                  <a:cxn ang="0">
                    <a:pos x="136" y="16"/>
                  </a:cxn>
                  <a:cxn ang="0">
                    <a:pos x="108" y="22"/>
                  </a:cxn>
                  <a:cxn ang="0">
                    <a:pos x="80" y="31"/>
                  </a:cxn>
                  <a:cxn ang="0">
                    <a:pos x="53" y="40"/>
                  </a:cxn>
                  <a:cxn ang="0">
                    <a:pos x="26" y="48"/>
                  </a:cxn>
                  <a:cxn ang="0">
                    <a:pos x="0" y="59"/>
                  </a:cxn>
                  <a:cxn ang="0">
                    <a:pos x="35" y="76"/>
                  </a:cxn>
                  <a:cxn ang="0">
                    <a:pos x="70" y="95"/>
                  </a:cxn>
                  <a:cxn ang="0">
                    <a:pos x="105" y="115"/>
                  </a:cxn>
                  <a:cxn ang="0">
                    <a:pos x="138" y="136"/>
                  </a:cxn>
                  <a:cxn ang="0">
                    <a:pos x="156" y="101"/>
                  </a:cxn>
                  <a:cxn ang="0">
                    <a:pos x="176" y="66"/>
                  </a:cxn>
                  <a:cxn ang="0">
                    <a:pos x="197" y="33"/>
                  </a:cxn>
                  <a:cxn ang="0">
                    <a:pos x="219" y="0"/>
                  </a:cxn>
                </a:cxnLst>
                <a:rect l="0" t="0" r="r" b="b"/>
                <a:pathLst>
                  <a:path w="219" h="136">
                    <a:moveTo>
                      <a:pt x="219" y="0"/>
                    </a:moveTo>
                    <a:lnTo>
                      <a:pt x="191" y="4"/>
                    </a:lnTo>
                    <a:lnTo>
                      <a:pt x="163" y="9"/>
                    </a:lnTo>
                    <a:lnTo>
                      <a:pt x="136" y="16"/>
                    </a:lnTo>
                    <a:lnTo>
                      <a:pt x="108" y="22"/>
                    </a:lnTo>
                    <a:lnTo>
                      <a:pt x="80" y="31"/>
                    </a:lnTo>
                    <a:lnTo>
                      <a:pt x="53" y="40"/>
                    </a:lnTo>
                    <a:lnTo>
                      <a:pt x="26" y="48"/>
                    </a:lnTo>
                    <a:lnTo>
                      <a:pt x="0" y="59"/>
                    </a:lnTo>
                    <a:lnTo>
                      <a:pt x="35" y="76"/>
                    </a:lnTo>
                    <a:lnTo>
                      <a:pt x="70" y="95"/>
                    </a:lnTo>
                    <a:lnTo>
                      <a:pt x="105" y="115"/>
                    </a:lnTo>
                    <a:lnTo>
                      <a:pt x="138" y="136"/>
                    </a:lnTo>
                    <a:lnTo>
                      <a:pt x="156" y="101"/>
                    </a:lnTo>
                    <a:lnTo>
                      <a:pt x="176" y="66"/>
                    </a:lnTo>
                    <a:lnTo>
                      <a:pt x="197" y="33"/>
                    </a:lnTo>
                    <a:lnTo>
                      <a:pt x="219" y="0"/>
                    </a:lnTo>
                    <a:close/>
                  </a:path>
                </a:pathLst>
              </a:custGeom>
              <a:solidFill>
                <a:srgbClr val="0E5497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02" name="Freeform 130"/>
              <p:cNvSpPr>
                <a:spLocks noEditPoints="1"/>
              </p:cNvSpPr>
              <p:nvPr userDrawn="1"/>
            </p:nvSpPr>
            <p:spPr bwMode="auto">
              <a:xfrm>
                <a:off x="4709" y="3363"/>
                <a:ext cx="162" cy="108"/>
              </a:xfrm>
              <a:custGeom>
                <a:avLst/>
                <a:gdLst/>
                <a:ahLst/>
                <a:cxnLst>
                  <a:cxn ang="0">
                    <a:pos x="313" y="21"/>
                  </a:cxn>
                  <a:cxn ang="0">
                    <a:pos x="265" y="67"/>
                  </a:cxn>
                  <a:cxn ang="0">
                    <a:pos x="273" y="80"/>
                  </a:cxn>
                  <a:cxn ang="0">
                    <a:pos x="332" y="60"/>
                  </a:cxn>
                  <a:cxn ang="0">
                    <a:pos x="393" y="46"/>
                  </a:cxn>
                  <a:cxn ang="0">
                    <a:pos x="455" y="36"/>
                  </a:cxn>
                  <a:cxn ang="0">
                    <a:pos x="450" y="22"/>
                  </a:cxn>
                  <a:cxn ang="0">
                    <a:pos x="375" y="5"/>
                  </a:cxn>
                  <a:cxn ang="0">
                    <a:pos x="150" y="0"/>
                  </a:cxn>
                  <a:cxn ang="0">
                    <a:pos x="73" y="13"/>
                  </a:cxn>
                  <a:cxn ang="0">
                    <a:pos x="0" y="33"/>
                  </a:cxn>
                  <a:cxn ang="0">
                    <a:pos x="63" y="41"/>
                  </a:cxn>
                  <a:cxn ang="0">
                    <a:pos x="125" y="53"/>
                  </a:cxn>
                  <a:cxn ang="0">
                    <a:pos x="185" y="69"/>
                  </a:cxn>
                  <a:cxn ang="0">
                    <a:pos x="243" y="90"/>
                  </a:cxn>
                  <a:cxn ang="0">
                    <a:pos x="184" y="119"/>
                  </a:cxn>
                  <a:cxn ang="0">
                    <a:pos x="129" y="151"/>
                  </a:cxn>
                  <a:cxn ang="0">
                    <a:pos x="76" y="188"/>
                  </a:cxn>
                  <a:cxn ang="0">
                    <a:pos x="25" y="230"/>
                  </a:cxn>
                  <a:cxn ang="0">
                    <a:pos x="62" y="249"/>
                  </a:cxn>
                  <a:cxn ang="0">
                    <a:pos x="98" y="272"/>
                  </a:cxn>
                  <a:cxn ang="0">
                    <a:pos x="132" y="296"/>
                  </a:cxn>
                  <a:cxn ang="0">
                    <a:pos x="166" y="323"/>
                  </a:cxn>
                  <a:cxn ang="0">
                    <a:pos x="204" y="318"/>
                  </a:cxn>
                  <a:cxn ang="0">
                    <a:pos x="243" y="317"/>
                  </a:cxn>
                  <a:cxn ang="0">
                    <a:pos x="282" y="318"/>
                  </a:cxn>
                  <a:cxn ang="0">
                    <a:pos x="321" y="323"/>
                  </a:cxn>
                  <a:cxn ang="0">
                    <a:pos x="355" y="296"/>
                  </a:cxn>
                  <a:cxn ang="0">
                    <a:pos x="388" y="272"/>
                  </a:cxn>
                  <a:cxn ang="0">
                    <a:pos x="424" y="249"/>
                  </a:cxn>
                  <a:cxn ang="0">
                    <a:pos x="461" y="230"/>
                  </a:cxn>
                  <a:cxn ang="0">
                    <a:pos x="411" y="188"/>
                  </a:cxn>
                  <a:cxn ang="0">
                    <a:pos x="358" y="151"/>
                  </a:cxn>
                  <a:cxn ang="0">
                    <a:pos x="302" y="119"/>
                  </a:cxn>
                  <a:cxn ang="0">
                    <a:pos x="243" y="90"/>
                  </a:cxn>
                  <a:cxn ang="0">
                    <a:pos x="197" y="43"/>
                  </a:cxn>
                  <a:cxn ang="0">
                    <a:pos x="150" y="0"/>
                  </a:cxn>
                </a:cxnLst>
                <a:rect l="0" t="0" r="r" b="b"/>
                <a:pathLst>
                  <a:path w="486" h="323">
                    <a:moveTo>
                      <a:pt x="337" y="0"/>
                    </a:moveTo>
                    <a:lnTo>
                      <a:pt x="313" y="21"/>
                    </a:lnTo>
                    <a:lnTo>
                      <a:pt x="289" y="43"/>
                    </a:lnTo>
                    <a:lnTo>
                      <a:pt x="265" y="67"/>
                    </a:lnTo>
                    <a:lnTo>
                      <a:pt x="243" y="90"/>
                    </a:lnTo>
                    <a:lnTo>
                      <a:pt x="273" y="80"/>
                    </a:lnTo>
                    <a:lnTo>
                      <a:pt x="302" y="69"/>
                    </a:lnTo>
                    <a:lnTo>
                      <a:pt x="332" y="60"/>
                    </a:lnTo>
                    <a:lnTo>
                      <a:pt x="362" y="53"/>
                    </a:lnTo>
                    <a:lnTo>
                      <a:pt x="393" y="46"/>
                    </a:lnTo>
                    <a:lnTo>
                      <a:pt x="424" y="41"/>
                    </a:lnTo>
                    <a:lnTo>
                      <a:pt x="455" y="36"/>
                    </a:lnTo>
                    <a:lnTo>
                      <a:pt x="486" y="33"/>
                    </a:lnTo>
                    <a:lnTo>
                      <a:pt x="450" y="22"/>
                    </a:lnTo>
                    <a:lnTo>
                      <a:pt x="413" y="13"/>
                    </a:lnTo>
                    <a:lnTo>
                      <a:pt x="375" y="5"/>
                    </a:lnTo>
                    <a:lnTo>
                      <a:pt x="337" y="0"/>
                    </a:lnTo>
                    <a:close/>
                    <a:moveTo>
                      <a:pt x="150" y="0"/>
                    </a:moveTo>
                    <a:lnTo>
                      <a:pt x="111" y="5"/>
                    </a:lnTo>
                    <a:lnTo>
                      <a:pt x="73" y="13"/>
                    </a:lnTo>
                    <a:lnTo>
                      <a:pt x="36" y="22"/>
                    </a:lnTo>
                    <a:lnTo>
                      <a:pt x="0" y="33"/>
                    </a:lnTo>
                    <a:lnTo>
                      <a:pt x="32" y="36"/>
                    </a:lnTo>
                    <a:lnTo>
                      <a:pt x="63" y="41"/>
                    </a:lnTo>
                    <a:lnTo>
                      <a:pt x="94" y="46"/>
                    </a:lnTo>
                    <a:lnTo>
                      <a:pt x="125" y="53"/>
                    </a:lnTo>
                    <a:lnTo>
                      <a:pt x="155" y="60"/>
                    </a:lnTo>
                    <a:lnTo>
                      <a:pt x="185" y="69"/>
                    </a:lnTo>
                    <a:lnTo>
                      <a:pt x="214" y="80"/>
                    </a:lnTo>
                    <a:lnTo>
                      <a:pt x="243" y="90"/>
                    </a:lnTo>
                    <a:lnTo>
                      <a:pt x="213" y="104"/>
                    </a:lnTo>
                    <a:lnTo>
                      <a:pt x="184" y="119"/>
                    </a:lnTo>
                    <a:lnTo>
                      <a:pt x="156" y="134"/>
                    </a:lnTo>
                    <a:lnTo>
                      <a:pt x="129" y="151"/>
                    </a:lnTo>
                    <a:lnTo>
                      <a:pt x="102" y="169"/>
                    </a:lnTo>
                    <a:lnTo>
                      <a:pt x="76" y="188"/>
                    </a:lnTo>
                    <a:lnTo>
                      <a:pt x="50" y="208"/>
                    </a:lnTo>
                    <a:lnTo>
                      <a:pt x="25" y="230"/>
                    </a:lnTo>
                    <a:lnTo>
                      <a:pt x="44" y="239"/>
                    </a:lnTo>
                    <a:lnTo>
                      <a:pt x="62" y="249"/>
                    </a:lnTo>
                    <a:lnTo>
                      <a:pt x="80" y="260"/>
                    </a:lnTo>
                    <a:lnTo>
                      <a:pt x="98" y="272"/>
                    </a:lnTo>
                    <a:lnTo>
                      <a:pt x="115" y="284"/>
                    </a:lnTo>
                    <a:lnTo>
                      <a:pt x="132" y="296"/>
                    </a:lnTo>
                    <a:lnTo>
                      <a:pt x="148" y="309"/>
                    </a:lnTo>
                    <a:lnTo>
                      <a:pt x="166" y="323"/>
                    </a:lnTo>
                    <a:lnTo>
                      <a:pt x="184" y="320"/>
                    </a:lnTo>
                    <a:lnTo>
                      <a:pt x="204" y="318"/>
                    </a:lnTo>
                    <a:lnTo>
                      <a:pt x="223" y="318"/>
                    </a:lnTo>
                    <a:lnTo>
                      <a:pt x="243" y="317"/>
                    </a:lnTo>
                    <a:lnTo>
                      <a:pt x="263" y="317"/>
                    </a:lnTo>
                    <a:lnTo>
                      <a:pt x="282" y="318"/>
                    </a:lnTo>
                    <a:lnTo>
                      <a:pt x="302" y="320"/>
                    </a:lnTo>
                    <a:lnTo>
                      <a:pt x="321" y="323"/>
                    </a:lnTo>
                    <a:lnTo>
                      <a:pt x="337" y="309"/>
                    </a:lnTo>
                    <a:lnTo>
                      <a:pt x="355" y="296"/>
                    </a:lnTo>
                    <a:lnTo>
                      <a:pt x="371" y="284"/>
                    </a:lnTo>
                    <a:lnTo>
                      <a:pt x="388" y="272"/>
                    </a:lnTo>
                    <a:lnTo>
                      <a:pt x="407" y="260"/>
                    </a:lnTo>
                    <a:lnTo>
                      <a:pt x="424" y="249"/>
                    </a:lnTo>
                    <a:lnTo>
                      <a:pt x="442" y="239"/>
                    </a:lnTo>
                    <a:lnTo>
                      <a:pt x="461" y="230"/>
                    </a:lnTo>
                    <a:lnTo>
                      <a:pt x="436" y="208"/>
                    </a:lnTo>
                    <a:lnTo>
                      <a:pt x="411" y="188"/>
                    </a:lnTo>
                    <a:lnTo>
                      <a:pt x="385" y="169"/>
                    </a:lnTo>
                    <a:lnTo>
                      <a:pt x="358" y="151"/>
                    </a:lnTo>
                    <a:lnTo>
                      <a:pt x="330" y="134"/>
                    </a:lnTo>
                    <a:lnTo>
                      <a:pt x="302" y="119"/>
                    </a:lnTo>
                    <a:lnTo>
                      <a:pt x="273" y="104"/>
                    </a:lnTo>
                    <a:lnTo>
                      <a:pt x="243" y="90"/>
                    </a:lnTo>
                    <a:lnTo>
                      <a:pt x="221" y="67"/>
                    </a:lnTo>
                    <a:lnTo>
                      <a:pt x="197" y="43"/>
                    </a:lnTo>
                    <a:lnTo>
                      <a:pt x="173" y="21"/>
                    </a:lnTo>
                    <a:lnTo>
                      <a:pt x="150" y="0"/>
                    </a:lnTo>
                    <a:close/>
                  </a:path>
                </a:pathLst>
              </a:custGeom>
              <a:solidFill>
                <a:srgbClr val="1164A7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03" name="Freeform 131"/>
              <p:cNvSpPr>
                <a:spLocks/>
              </p:cNvSpPr>
              <p:nvPr userDrawn="1"/>
            </p:nvSpPr>
            <p:spPr bwMode="auto">
              <a:xfrm>
                <a:off x="4636" y="3374"/>
                <a:ext cx="154" cy="66"/>
              </a:xfrm>
              <a:custGeom>
                <a:avLst/>
                <a:gdLst/>
                <a:ahLst/>
                <a:cxnLst>
                  <a:cxn ang="0">
                    <a:pos x="220" y="0"/>
                  </a:cxn>
                  <a:cxn ang="0">
                    <a:pos x="190" y="11"/>
                  </a:cxn>
                  <a:cxn ang="0">
                    <a:pos x="161" y="24"/>
                  </a:cxn>
                  <a:cxn ang="0">
                    <a:pos x="132" y="37"/>
                  </a:cxn>
                  <a:cxn ang="0">
                    <a:pos x="105" y="51"/>
                  </a:cxn>
                  <a:cxn ang="0">
                    <a:pos x="77" y="66"/>
                  </a:cxn>
                  <a:cxn ang="0">
                    <a:pos x="51" y="83"/>
                  </a:cxn>
                  <a:cxn ang="0">
                    <a:pos x="25" y="101"/>
                  </a:cxn>
                  <a:cxn ang="0">
                    <a:pos x="0" y="119"/>
                  </a:cxn>
                  <a:cxn ang="0">
                    <a:pos x="31" y="124"/>
                  </a:cxn>
                  <a:cxn ang="0">
                    <a:pos x="64" y="131"/>
                  </a:cxn>
                  <a:cxn ang="0">
                    <a:pos x="95" y="138"/>
                  </a:cxn>
                  <a:cxn ang="0">
                    <a:pos x="127" y="147"/>
                  </a:cxn>
                  <a:cxn ang="0">
                    <a:pos x="157" y="158"/>
                  </a:cxn>
                  <a:cxn ang="0">
                    <a:pos x="187" y="170"/>
                  </a:cxn>
                  <a:cxn ang="0">
                    <a:pos x="216" y="183"/>
                  </a:cxn>
                  <a:cxn ang="0">
                    <a:pos x="245" y="197"/>
                  </a:cxn>
                  <a:cxn ang="0">
                    <a:pos x="270" y="175"/>
                  </a:cxn>
                  <a:cxn ang="0">
                    <a:pos x="296" y="155"/>
                  </a:cxn>
                  <a:cxn ang="0">
                    <a:pos x="322" y="136"/>
                  </a:cxn>
                  <a:cxn ang="0">
                    <a:pos x="349" y="118"/>
                  </a:cxn>
                  <a:cxn ang="0">
                    <a:pos x="376" y="101"/>
                  </a:cxn>
                  <a:cxn ang="0">
                    <a:pos x="404" y="86"/>
                  </a:cxn>
                  <a:cxn ang="0">
                    <a:pos x="433" y="71"/>
                  </a:cxn>
                  <a:cxn ang="0">
                    <a:pos x="463" y="57"/>
                  </a:cxn>
                  <a:cxn ang="0">
                    <a:pos x="434" y="47"/>
                  </a:cxn>
                  <a:cxn ang="0">
                    <a:pos x="405" y="36"/>
                  </a:cxn>
                  <a:cxn ang="0">
                    <a:pos x="375" y="27"/>
                  </a:cxn>
                  <a:cxn ang="0">
                    <a:pos x="345" y="20"/>
                  </a:cxn>
                  <a:cxn ang="0">
                    <a:pos x="314" y="13"/>
                  </a:cxn>
                  <a:cxn ang="0">
                    <a:pos x="283" y="8"/>
                  </a:cxn>
                  <a:cxn ang="0">
                    <a:pos x="252" y="3"/>
                  </a:cxn>
                  <a:cxn ang="0">
                    <a:pos x="220" y="0"/>
                  </a:cxn>
                </a:cxnLst>
                <a:rect l="0" t="0" r="r" b="b"/>
                <a:pathLst>
                  <a:path w="463" h="197">
                    <a:moveTo>
                      <a:pt x="220" y="0"/>
                    </a:moveTo>
                    <a:lnTo>
                      <a:pt x="190" y="11"/>
                    </a:lnTo>
                    <a:lnTo>
                      <a:pt x="161" y="24"/>
                    </a:lnTo>
                    <a:lnTo>
                      <a:pt x="132" y="37"/>
                    </a:lnTo>
                    <a:lnTo>
                      <a:pt x="105" y="51"/>
                    </a:lnTo>
                    <a:lnTo>
                      <a:pt x="77" y="66"/>
                    </a:lnTo>
                    <a:lnTo>
                      <a:pt x="51" y="83"/>
                    </a:lnTo>
                    <a:lnTo>
                      <a:pt x="25" y="101"/>
                    </a:lnTo>
                    <a:lnTo>
                      <a:pt x="0" y="119"/>
                    </a:lnTo>
                    <a:lnTo>
                      <a:pt x="31" y="124"/>
                    </a:lnTo>
                    <a:lnTo>
                      <a:pt x="64" y="131"/>
                    </a:lnTo>
                    <a:lnTo>
                      <a:pt x="95" y="138"/>
                    </a:lnTo>
                    <a:lnTo>
                      <a:pt x="127" y="147"/>
                    </a:lnTo>
                    <a:lnTo>
                      <a:pt x="157" y="158"/>
                    </a:lnTo>
                    <a:lnTo>
                      <a:pt x="187" y="170"/>
                    </a:lnTo>
                    <a:lnTo>
                      <a:pt x="216" y="183"/>
                    </a:lnTo>
                    <a:lnTo>
                      <a:pt x="245" y="197"/>
                    </a:lnTo>
                    <a:lnTo>
                      <a:pt x="270" y="175"/>
                    </a:lnTo>
                    <a:lnTo>
                      <a:pt x="296" y="155"/>
                    </a:lnTo>
                    <a:lnTo>
                      <a:pt x="322" y="136"/>
                    </a:lnTo>
                    <a:lnTo>
                      <a:pt x="349" y="118"/>
                    </a:lnTo>
                    <a:lnTo>
                      <a:pt x="376" y="101"/>
                    </a:lnTo>
                    <a:lnTo>
                      <a:pt x="404" y="86"/>
                    </a:lnTo>
                    <a:lnTo>
                      <a:pt x="433" y="71"/>
                    </a:lnTo>
                    <a:lnTo>
                      <a:pt x="463" y="57"/>
                    </a:lnTo>
                    <a:lnTo>
                      <a:pt x="434" y="47"/>
                    </a:lnTo>
                    <a:lnTo>
                      <a:pt x="405" y="36"/>
                    </a:lnTo>
                    <a:lnTo>
                      <a:pt x="375" y="27"/>
                    </a:lnTo>
                    <a:lnTo>
                      <a:pt x="345" y="20"/>
                    </a:lnTo>
                    <a:lnTo>
                      <a:pt x="314" y="13"/>
                    </a:lnTo>
                    <a:lnTo>
                      <a:pt x="283" y="8"/>
                    </a:lnTo>
                    <a:lnTo>
                      <a:pt x="252" y="3"/>
                    </a:lnTo>
                    <a:lnTo>
                      <a:pt x="220" y="0"/>
                    </a:lnTo>
                    <a:close/>
                  </a:path>
                </a:pathLst>
              </a:custGeom>
              <a:solidFill>
                <a:srgbClr val="0E5497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04" name="Freeform 132"/>
              <p:cNvSpPr>
                <a:spLocks/>
              </p:cNvSpPr>
              <p:nvPr userDrawn="1"/>
            </p:nvSpPr>
            <p:spPr bwMode="auto">
              <a:xfrm>
                <a:off x="4764" y="3469"/>
                <a:ext cx="52" cy="27"/>
              </a:xfrm>
              <a:custGeom>
                <a:avLst/>
                <a:gdLst/>
                <a:ahLst/>
                <a:cxnLst>
                  <a:cxn ang="0">
                    <a:pos x="77" y="0"/>
                  </a:cxn>
                  <a:cxn ang="0">
                    <a:pos x="57" y="1"/>
                  </a:cxn>
                  <a:cxn ang="0">
                    <a:pos x="38" y="1"/>
                  </a:cxn>
                  <a:cxn ang="0">
                    <a:pos x="18" y="3"/>
                  </a:cxn>
                  <a:cxn ang="0">
                    <a:pos x="0" y="6"/>
                  </a:cxn>
                  <a:cxn ang="0">
                    <a:pos x="19" y="23"/>
                  </a:cxn>
                  <a:cxn ang="0">
                    <a:pos x="40" y="41"/>
                  </a:cxn>
                  <a:cxn ang="0">
                    <a:pos x="59" y="61"/>
                  </a:cxn>
                  <a:cxn ang="0">
                    <a:pos x="77" y="81"/>
                  </a:cxn>
                  <a:cxn ang="0">
                    <a:pos x="77" y="81"/>
                  </a:cxn>
                  <a:cxn ang="0">
                    <a:pos x="96" y="61"/>
                  </a:cxn>
                  <a:cxn ang="0">
                    <a:pos x="115" y="41"/>
                  </a:cxn>
                  <a:cxn ang="0">
                    <a:pos x="135" y="23"/>
                  </a:cxn>
                  <a:cxn ang="0">
                    <a:pos x="155" y="6"/>
                  </a:cxn>
                  <a:cxn ang="0">
                    <a:pos x="136" y="3"/>
                  </a:cxn>
                  <a:cxn ang="0">
                    <a:pos x="116" y="1"/>
                  </a:cxn>
                  <a:cxn ang="0">
                    <a:pos x="97" y="0"/>
                  </a:cxn>
                  <a:cxn ang="0">
                    <a:pos x="77" y="0"/>
                  </a:cxn>
                </a:cxnLst>
                <a:rect l="0" t="0" r="r" b="b"/>
                <a:pathLst>
                  <a:path w="155" h="81">
                    <a:moveTo>
                      <a:pt x="77" y="0"/>
                    </a:moveTo>
                    <a:lnTo>
                      <a:pt x="57" y="1"/>
                    </a:lnTo>
                    <a:lnTo>
                      <a:pt x="38" y="1"/>
                    </a:lnTo>
                    <a:lnTo>
                      <a:pt x="18" y="3"/>
                    </a:lnTo>
                    <a:lnTo>
                      <a:pt x="0" y="6"/>
                    </a:lnTo>
                    <a:lnTo>
                      <a:pt x="19" y="23"/>
                    </a:lnTo>
                    <a:lnTo>
                      <a:pt x="40" y="41"/>
                    </a:lnTo>
                    <a:lnTo>
                      <a:pt x="59" y="61"/>
                    </a:lnTo>
                    <a:lnTo>
                      <a:pt x="77" y="81"/>
                    </a:lnTo>
                    <a:lnTo>
                      <a:pt x="77" y="81"/>
                    </a:lnTo>
                    <a:lnTo>
                      <a:pt x="96" y="61"/>
                    </a:lnTo>
                    <a:lnTo>
                      <a:pt x="115" y="41"/>
                    </a:lnTo>
                    <a:lnTo>
                      <a:pt x="135" y="23"/>
                    </a:lnTo>
                    <a:lnTo>
                      <a:pt x="155" y="6"/>
                    </a:lnTo>
                    <a:lnTo>
                      <a:pt x="136" y="3"/>
                    </a:lnTo>
                    <a:lnTo>
                      <a:pt x="116" y="1"/>
                    </a:lnTo>
                    <a:lnTo>
                      <a:pt x="97" y="0"/>
                    </a:lnTo>
                    <a:lnTo>
                      <a:pt x="77" y="0"/>
                    </a:lnTo>
                    <a:close/>
                  </a:path>
                </a:pathLst>
              </a:custGeom>
              <a:solidFill>
                <a:srgbClr val="0E5497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05" name="Freeform 133"/>
              <p:cNvSpPr>
                <a:spLocks/>
              </p:cNvSpPr>
              <p:nvPr userDrawn="1"/>
            </p:nvSpPr>
            <p:spPr bwMode="auto">
              <a:xfrm>
                <a:off x="4759" y="3361"/>
                <a:ext cx="62" cy="32"/>
              </a:xfrm>
              <a:custGeom>
                <a:avLst/>
                <a:gdLst/>
                <a:ahLst/>
                <a:cxnLst>
                  <a:cxn ang="0">
                    <a:pos x="93" y="0"/>
                  </a:cxn>
                  <a:cxn ang="0">
                    <a:pos x="70" y="1"/>
                  </a:cxn>
                  <a:cxn ang="0">
                    <a:pos x="46" y="2"/>
                  </a:cxn>
                  <a:cxn ang="0">
                    <a:pos x="22" y="4"/>
                  </a:cxn>
                  <a:cxn ang="0">
                    <a:pos x="0" y="7"/>
                  </a:cxn>
                  <a:cxn ang="0">
                    <a:pos x="23" y="28"/>
                  </a:cxn>
                  <a:cxn ang="0">
                    <a:pos x="47" y="50"/>
                  </a:cxn>
                  <a:cxn ang="0">
                    <a:pos x="71" y="74"/>
                  </a:cxn>
                  <a:cxn ang="0">
                    <a:pos x="93" y="97"/>
                  </a:cxn>
                  <a:cxn ang="0">
                    <a:pos x="115" y="74"/>
                  </a:cxn>
                  <a:cxn ang="0">
                    <a:pos x="139" y="50"/>
                  </a:cxn>
                  <a:cxn ang="0">
                    <a:pos x="163" y="28"/>
                  </a:cxn>
                  <a:cxn ang="0">
                    <a:pos x="187" y="7"/>
                  </a:cxn>
                  <a:cxn ang="0">
                    <a:pos x="164" y="4"/>
                  </a:cxn>
                  <a:cxn ang="0">
                    <a:pos x="141" y="2"/>
                  </a:cxn>
                  <a:cxn ang="0">
                    <a:pos x="117" y="1"/>
                  </a:cxn>
                  <a:cxn ang="0">
                    <a:pos x="93" y="0"/>
                  </a:cxn>
                </a:cxnLst>
                <a:rect l="0" t="0" r="r" b="b"/>
                <a:pathLst>
                  <a:path w="187" h="97">
                    <a:moveTo>
                      <a:pt x="93" y="0"/>
                    </a:moveTo>
                    <a:lnTo>
                      <a:pt x="70" y="1"/>
                    </a:lnTo>
                    <a:lnTo>
                      <a:pt x="46" y="2"/>
                    </a:lnTo>
                    <a:lnTo>
                      <a:pt x="22" y="4"/>
                    </a:lnTo>
                    <a:lnTo>
                      <a:pt x="0" y="7"/>
                    </a:lnTo>
                    <a:lnTo>
                      <a:pt x="23" y="28"/>
                    </a:lnTo>
                    <a:lnTo>
                      <a:pt x="47" y="50"/>
                    </a:lnTo>
                    <a:lnTo>
                      <a:pt x="71" y="74"/>
                    </a:lnTo>
                    <a:lnTo>
                      <a:pt x="93" y="97"/>
                    </a:lnTo>
                    <a:lnTo>
                      <a:pt x="115" y="74"/>
                    </a:lnTo>
                    <a:lnTo>
                      <a:pt x="139" y="50"/>
                    </a:lnTo>
                    <a:lnTo>
                      <a:pt x="163" y="28"/>
                    </a:lnTo>
                    <a:lnTo>
                      <a:pt x="187" y="7"/>
                    </a:lnTo>
                    <a:lnTo>
                      <a:pt x="164" y="4"/>
                    </a:lnTo>
                    <a:lnTo>
                      <a:pt x="141" y="2"/>
                    </a:lnTo>
                    <a:lnTo>
                      <a:pt x="117" y="1"/>
                    </a:lnTo>
                    <a:lnTo>
                      <a:pt x="93" y="0"/>
                    </a:lnTo>
                    <a:close/>
                  </a:path>
                </a:pathLst>
              </a:custGeom>
              <a:solidFill>
                <a:srgbClr val="0E5497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06" name="Freeform 134"/>
              <p:cNvSpPr>
                <a:spLocks/>
              </p:cNvSpPr>
              <p:nvPr userDrawn="1"/>
            </p:nvSpPr>
            <p:spPr bwMode="auto">
              <a:xfrm>
                <a:off x="4790" y="3374"/>
                <a:ext cx="155" cy="66"/>
              </a:xfrm>
              <a:custGeom>
                <a:avLst/>
                <a:gdLst/>
                <a:ahLst/>
                <a:cxnLst>
                  <a:cxn ang="0">
                    <a:pos x="243" y="0"/>
                  </a:cxn>
                  <a:cxn ang="0">
                    <a:pos x="212" y="3"/>
                  </a:cxn>
                  <a:cxn ang="0">
                    <a:pos x="181" y="8"/>
                  </a:cxn>
                  <a:cxn ang="0">
                    <a:pos x="150" y="13"/>
                  </a:cxn>
                  <a:cxn ang="0">
                    <a:pos x="119" y="20"/>
                  </a:cxn>
                  <a:cxn ang="0">
                    <a:pos x="89" y="27"/>
                  </a:cxn>
                  <a:cxn ang="0">
                    <a:pos x="59" y="36"/>
                  </a:cxn>
                  <a:cxn ang="0">
                    <a:pos x="30" y="47"/>
                  </a:cxn>
                  <a:cxn ang="0">
                    <a:pos x="0" y="57"/>
                  </a:cxn>
                  <a:cxn ang="0">
                    <a:pos x="30" y="71"/>
                  </a:cxn>
                  <a:cxn ang="0">
                    <a:pos x="59" y="86"/>
                  </a:cxn>
                  <a:cxn ang="0">
                    <a:pos x="87" y="101"/>
                  </a:cxn>
                  <a:cxn ang="0">
                    <a:pos x="115" y="118"/>
                  </a:cxn>
                  <a:cxn ang="0">
                    <a:pos x="142" y="136"/>
                  </a:cxn>
                  <a:cxn ang="0">
                    <a:pos x="168" y="155"/>
                  </a:cxn>
                  <a:cxn ang="0">
                    <a:pos x="193" y="175"/>
                  </a:cxn>
                  <a:cxn ang="0">
                    <a:pos x="218" y="197"/>
                  </a:cxn>
                  <a:cxn ang="0">
                    <a:pos x="247" y="183"/>
                  </a:cxn>
                  <a:cxn ang="0">
                    <a:pos x="276" y="170"/>
                  </a:cxn>
                  <a:cxn ang="0">
                    <a:pos x="306" y="158"/>
                  </a:cxn>
                  <a:cxn ang="0">
                    <a:pos x="337" y="147"/>
                  </a:cxn>
                  <a:cxn ang="0">
                    <a:pos x="369" y="138"/>
                  </a:cxn>
                  <a:cxn ang="0">
                    <a:pos x="400" y="131"/>
                  </a:cxn>
                  <a:cxn ang="0">
                    <a:pos x="431" y="124"/>
                  </a:cxn>
                  <a:cxn ang="0">
                    <a:pos x="464" y="119"/>
                  </a:cxn>
                  <a:cxn ang="0">
                    <a:pos x="438" y="101"/>
                  </a:cxn>
                  <a:cxn ang="0">
                    <a:pos x="413" y="83"/>
                  </a:cxn>
                  <a:cxn ang="0">
                    <a:pos x="386" y="66"/>
                  </a:cxn>
                  <a:cxn ang="0">
                    <a:pos x="359" y="51"/>
                  </a:cxn>
                  <a:cxn ang="0">
                    <a:pos x="331" y="37"/>
                  </a:cxn>
                  <a:cxn ang="0">
                    <a:pos x="303" y="24"/>
                  </a:cxn>
                  <a:cxn ang="0">
                    <a:pos x="274" y="11"/>
                  </a:cxn>
                  <a:cxn ang="0">
                    <a:pos x="243" y="0"/>
                  </a:cxn>
                </a:cxnLst>
                <a:rect l="0" t="0" r="r" b="b"/>
                <a:pathLst>
                  <a:path w="464" h="197">
                    <a:moveTo>
                      <a:pt x="243" y="0"/>
                    </a:moveTo>
                    <a:lnTo>
                      <a:pt x="212" y="3"/>
                    </a:lnTo>
                    <a:lnTo>
                      <a:pt x="181" y="8"/>
                    </a:lnTo>
                    <a:lnTo>
                      <a:pt x="150" y="13"/>
                    </a:lnTo>
                    <a:lnTo>
                      <a:pt x="119" y="20"/>
                    </a:lnTo>
                    <a:lnTo>
                      <a:pt x="89" y="27"/>
                    </a:lnTo>
                    <a:lnTo>
                      <a:pt x="59" y="36"/>
                    </a:lnTo>
                    <a:lnTo>
                      <a:pt x="30" y="47"/>
                    </a:lnTo>
                    <a:lnTo>
                      <a:pt x="0" y="57"/>
                    </a:lnTo>
                    <a:lnTo>
                      <a:pt x="30" y="71"/>
                    </a:lnTo>
                    <a:lnTo>
                      <a:pt x="59" y="86"/>
                    </a:lnTo>
                    <a:lnTo>
                      <a:pt x="87" y="101"/>
                    </a:lnTo>
                    <a:lnTo>
                      <a:pt x="115" y="118"/>
                    </a:lnTo>
                    <a:lnTo>
                      <a:pt x="142" y="136"/>
                    </a:lnTo>
                    <a:lnTo>
                      <a:pt x="168" y="155"/>
                    </a:lnTo>
                    <a:lnTo>
                      <a:pt x="193" y="175"/>
                    </a:lnTo>
                    <a:lnTo>
                      <a:pt x="218" y="197"/>
                    </a:lnTo>
                    <a:lnTo>
                      <a:pt x="247" y="183"/>
                    </a:lnTo>
                    <a:lnTo>
                      <a:pt x="276" y="170"/>
                    </a:lnTo>
                    <a:lnTo>
                      <a:pt x="306" y="158"/>
                    </a:lnTo>
                    <a:lnTo>
                      <a:pt x="337" y="147"/>
                    </a:lnTo>
                    <a:lnTo>
                      <a:pt x="369" y="138"/>
                    </a:lnTo>
                    <a:lnTo>
                      <a:pt x="400" y="131"/>
                    </a:lnTo>
                    <a:lnTo>
                      <a:pt x="431" y="124"/>
                    </a:lnTo>
                    <a:lnTo>
                      <a:pt x="464" y="119"/>
                    </a:lnTo>
                    <a:lnTo>
                      <a:pt x="438" y="101"/>
                    </a:lnTo>
                    <a:lnTo>
                      <a:pt x="413" y="83"/>
                    </a:lnTo>
                    <a:lnTo>
                      <a:pt x="386" y="66"/>
                    </a:lnTo>
                    <a:lnTo>
                      <a:pt x="359" y="51"/>
                    </a:lnTo>
                    <a:lnTo>
                      <a:pt x="331" y="37"/>
                    </a:lnTo>
                    <a:lnTo>
                      <a:pt x="303" y="24"/>
                    </a:lnTo>
                    <a:lnTo>
                      <a:pt x="274" y="11"/>
                    </a:lnTo>
                    <a:lnTo>
                      <a:pt x="243" y="0"/>
                    </a:lnTo>
                    <a:close/>
                  </a:path>
                </a:pathLst>
              </a:custGeom>
              <a:solidFill>
                <a:srgbClr val="0E5497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07" name="Freeform 135"/>
              <p:cNvSpPr>
                <a:spLocks noEditPoints="1"/>
              </p:cNvSpPr>
              <p:nvPr userDrawn="1"/>
            </p:nvSpPr>
            <p:spPr bwMode="auto">
              <a:xfrm>
                <a:off x="4850" y="3480"/>
                <a:ext cx="137" cy="100"/>
              </a:xfrm>
              <a:custGeom>
                <a:avLst/>
                <a:gdLst/>
                <a:ahLst/>
                <a:cxnLst>
                  <a:cxn ang="0">
                    <a:pos x="177" y="103"/>
                  </a:cxn>
                  <a:cxn ang="0">
                    <a:pos x="125" y="114"/>
                  </a:cxn>
                  <a:cxn ang="0">
                    <a:pos x="74" y="130"/>
                  </a:cxn>
                  <a:cxn ang="0">
                    <a:pos x="25" y="151"/>
                  </a:cxn>
                  <a:cxn ang="0">
                    <a:pos x="25" y="186"/>
                  </a:cxn>
                  <a:cxn ang="0">
                    <a:pos x="71" y="239"/>
                  </a:cxn>
                  <a:cxn ang="0">
                    <a:pos x="108" y="269"/>
                  </a:cxn>
                  <a:cxn ang="0">
                    <a:pos x="139" y="276"/>
                  </a:cxn>
                  <a:cxn ang="0">
                    <a:pos x="170" y="285"/>
                  </a:cxn>
                  <a:cxn ang="0">
                    <a:pos x="202" y="294"/>
                  </a:cxn>
                  <a:cxn ang="0">
                    <a:pos x="249" y="287"/>
                  </a:cxn>
                  <a:cxn ang="0">
                    <a:pos x="314" y="264"/>
                  </a:cxn>
                  <a:cxn ang="0">
                    <a:pos x="333" y="234"/>
                  </a:cxn>
                  <a:cxn ang="0">
                    <a:pos x="300" y="191"/>
                  </a:cxn>
                  <a:cxn ang="0">
                    <a:pos x="264" y="152"/>
                  </a:cxn>
                  <a:cxn ang="0">
                    <a:pos x="224" y="115"/>
                  </a:cxn>
                  <a:cxn ang="0">
                    <a:pos x="204" y="99"/>
                  </a:cxn>
                  <a:cxn ang="0">
                    <a:pos x="274" y="58"/>
                  </a:cxn>
                  <a:cxn ang="0">
                    <a:pos x="227" y="84"/>
                  </a:cxn>
                  <a:cxn ang="0">
                    <a:pos x="225" y="96"/>
                  </a:cxn>
                  <a:cxn ang="0">
                    <a:pos x="268" y="93"/>
                  </a:cxn>
                  <a:cxn ang="0">
                    <a:pos x="319" y="93"/>
                  </a:cxn>
                  <a:cxn ang="0">
                    <a:pos x="380" y="100"/>
                  </a:cxn>
                  <a:cxn ang="0">
                    <a:pos x="384" y="88"/>
                  </a:cxn>
                  <a:cxn ang="0">
                    <a:pos x="328" y="58"/>
                  </a:cxn>
                  <a:cxn ang="0">
                    <a:pos x="62" y="0"/>
                  </a:cxn>
                  <a:cxn ang="0">
                    <a:pos x="42" y="0"/>
                  </a:cxn>
                  <a:cxn ang="0">
                    <a:pos x="21" y="1"/>
                  </a:cxn>
                  <a:cxn ang="0">
                    <a:pos x="71" y="19"/>
                  </a:cxn>
                  <a:cxn ang="0">
                    <a:pos x="117" y="42"/>
                  </a:cxn>
                  <a:cxn ang="0">
                    <a:pos x="162" y="69"/>
                  </a:cxn>
                  <a:cxn ang="0">
                    <a:pos x="204" y="99"/>
                  </a:cxn>
                  <a:cxn ang="0">
                    <a:pos x="178" y="50"/>
                  </a:cxn>
                  <a:cxn ang="0">
                    <a:pos x="148" y="5"/>
                  </a:cxn>
                  <a:cxn ang="0">
                    <a:pos x="105" y="1"/>
                  </a:cxn>
                  <a:cxn ang="0">
                    <a:pos x="62" y="0"/>
                  </a:cxn>
                </a:cxnLst>
                <a:rect l="0" t="0" r="r" b="b"/>
                <a:pathLst>
                  <a:path w="411" h="301">
                    <a:moveTo>
                      <a:pt x="204" y="99"/>
                    </a:moveTo>
                    <a:lnTo>
                      <a:pt x="177" y="103"/>
                    </a:lnTo>
                    <a:lnTo>
                      <a:pt x="151" y="107"/>
                    </a:lnTo>
                    <a:lnTo>
                      <a:pt x="125" y="114"/>
                    </a:lnTo>
                    <a:lnTo>
                      <a:pt x="99" y="122"/>
                    </a:lnTo>
                    <a:lnTo>
                      <a:pt x="74" y="130"/>
                    </a:lnTo>
                    <a:lnTo>
                      <a:pt x="49" y="140"/>
                    </a:lnTo>
                    <a:lnTo>
                      <a:pt x="25" y="151"/>
                    </a:lnTo>
                    <a:lnTo>
                      <a:pt x="0" y="163"/>
                    </a:lnTo>
                    <a:lnTo>
                      <a:pt x="25" y="186"/>
                    </a:lnTo>
                    <a:lnTo>
                      <a:pt x="48" y="212"/>
                    </a:lnTo>
                    <a:lnTo>
                      <a:pt x="71" y="239"/>
                    </a:lnTo>
                    <a:lnTo>
                      <a:pt x="92" y="267"/>
                    </a:lnTo>
                    <a:lnTo>
                      <a:pt x="108" y="269"/>
                    </a:lnTo>
                    <a:lnTo>
                      <a:pt x="124" y="273"/>
                    </a:lnTo>
                    <a:lnTo>
                      <a:pt x="139" y="276"/>
                    </a:lnTo>
                    <a:lnTo>
                      <a:pt x="155" y="279"/>
                    </a:lnTo>
                    <a:lnTo>
                      <a:pt x="170" y="285"/>
                    </a:lnTo>
                    <a:lnTo>
                      <a:pt x="187" y="289"/>
                    </a:lnTo>
                    <a:lnTo>
                      <a:pt x="202" y="294"/>
                    </a:lnTo>
                    <a:lnTo>
                      <a:pt x="217" y="301"/>
                    </a:lnTo>
                    <a:lnTo>
                      <a:pt x="249" y="287"/>
                    </a:lnTo>
                    <a:lnTo>
                      <a:pt x="282" y="275"/>
                    </a:lnTo>
                    <a:lnTo>
                      <a:pt x="314" y="264"/>
                    </a:lnTo>
                    <a:lnTo>
                      <a:pt x="349" y="255"/>
                    </a:lnTo>
                    <a:lnTo>
                      <a:pt x="333" y="234"/>
                    </a:lnTo>
                    <a:lnTo>
                      <a:pt x="317" y="212"/>
                    </a:lnTo>
                    <a:lnTo>
                      <a:pt x="300" y="191"/>
                    </a:lnTo>
                    <a:lnTo>
                      <a:pt x="283" y="171"/>
                    </a:lnTo>
                    <a:lnTo>
                      <a:pt x="264" y="152"/>
                    </a:lnTo>
                    <a:lnTo>
                      <a:pt x="245" y="133"/>
                    </a:lnTo>
                    <a:lnTo>
                      <a:pt x="224" y="115"/>
                    </a:lnTo>
                    <a:lnTo>
                      <a:pt x="204" y="99"/>
                    </a:lnTo>
                    <a:lnTo>
                      <a:pt x="204" y="99"/>
                    </a:lnTo>
                    <a:close/>
                    <a:moveTo>
                      <a:pt x="299" y="46"/>
                    </a:moveTo>
                    <a:lnTo>
                      <a:pt x="274" y="58"/>
                    </a:lnTo>
                    <a:lnTo>
                      <a:pt x="250" y="70"/>
                    </a:lnTo>
                    <a:lnTo>
                      <a:pt x="227" y="84"/>
                    </a:lnTo>
                    <a:lnTo>
                      <a:pt x="204" y="99"/>
                    </a:lnTo>
                    <a:lnTo>
                      <a:pt x="225" y="96"/>
                    </a:lnTo>
                    <a:lnTo>
                      <a:pt x="246" y="95"/>
                    </a:lnTo>
                    <a:lnTo>
                      <a:pt x="268" y="93"/>
                    </a:lnTo>
                    <a:lnTo>
                      <a:pt x="289" y="92"/>
                    </a:lnTo>
                    <a:lnTo>
                      <a:pt x="319" y="93"/>
                    </a:lnTo>
                    <a:lnTo>
                      <a:pt x="350" y="96"/>
                    </a:lnTo>
                    <a:lnTo>
                      <a:pt x="380" y="100"/>
                    </a:lnTo>
                    <a:lnTo>
                      <a:pt x="411" y="104"/>
                    </a:lnTo>
                    <a:lnTo>
                      <a:pt x="384" y="88"/>
                    </a:lnTo>
                    <a:lnTo>
                      <a:pt x="357" y="73"/>
                    </a:lnTo>
                    <a:lnTo>
                      <a:pt x="328" y="58"/>
                    </a:lnTo>
                    <a:lnTo>
                      <a:pt x="299" y="46"/>
                    </a:lnTo>
                    <a:close/>
                    <a:moveTo>
                      <a:pt x="62" y="0"/>
                    </a:moveTo>
                    <a:lnTo>
                      <a:pt x="52" y="0"/>
                    </a:lnTo>
                    <a:lnTo>
                      <a:pt x="42" y="0"/>
                    </a:lnTo>
                    <a:lnTo>
                      <a:pt x="32" y="0"/>
                    </a:lnTo>
                    <a:lnTo>
                      <a:pt x="21" y="1"/>
                    </a:lnTo>
                    <a:lnTo>
                      <a:pt x="46" y="9"/>
                    </a:lnTo>
                    <a:lnTo>
                      <a:pt x="71" y="19"/>
                    </a:lnTo>
                    <a:lnTo>
                      <a:pt x="94" y="30"/>
                    </a:lnTo>
                    <a:lnTo>
                      <a:pt x="117" y="42"/>
                    </a:lnTo>
                    <a:lnTo>
                      <a:pt x="140" y="55"/>
                    </a:lnTo>
                    <a:lnTo>
                      <a:pt x="162" y="69"/>
                    </a:lnTo>
                    <a:lnTo>
                      <a:pt x="183" y="83"/>
                    </a:lnTo>
                    <a:lnTo>
                      <a:pt x="204" y="99"/>
                    </a:lnTo>
                    <a:lnTo>
                      <a:pt x="191" y="74"/>
                    </a:lnTo>
                    <a:lnTo>
                      <a:pt x="178" y="50"/>
                    </a:lnTo>
                    <a:lnTo>
                      <a:pt x="163" y="28"/>
                    </a:lnTo>
                    <a:lnTo>
                      <a:pt x="148" y="5"/>
                    </a:lnTo>
                    <a:lnTo>
                      <a:pt x="126" y="3"/>
                    </a:lnTo>
                    <a:lnTo>
                      <a:pt x="105" y="1"/>
                    </a:lnTo>
                    <a:lnTo>
                      <a:pt x="83" y="0"/>
                    </a:lnTo>
                    <a:lnTo>
                      <a:pt x="62" y="0"/>
                    </a:lnTo>
                    <a:close/>
                  </a:path>
                </a:pathLst>
              </a:custGeom>
              <a:solidFill>
                <a:srgbClr val="1164A7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08" name="Freeform 136"/>
              <p:cNvSpPr>
                <a:spLocks/>
              </p:cNvSpPr>
              <p:nvPr userDrawn="1"/>
            </p:nvSpPr>
            <p:spPr bwMode="auto">
              <a:xfrm>
                <a:off x="4790" y="3480"/>
                <a:ext cx="128" cy="54"/>
              </a:xfrm>
              <a:custGeom>
                <a:avLst/>
                <a:gdLst/>
                <a:ahLst/>
                <a:cxnLst>
                  <a:cxn ang="0">
                    <a:pos x="201" y="0"/>
                  </a:cxn>
                  <a:cxn ang="0">
                    <a:pos x="175" y="2"/>
                  </a:cxn>
                  <a:cxn ang="0">
                    <a:pos x="150" y="5"/>
                  </a:cxn>
                  <a:cxn ang="0">
                    <a:pos x="124" y="9"/>
                  </a:cxn>
                  <a:cxn ang="0">
                    <a:pos x="99" y="15"/>
                  </a:cxn>
                  <a:cxn ang="0">
                    <a:pos x="73" y="21"/>
                  </a:cxn>
                  <a:cxn ang="0">
                    <a:pos x="49" y="29"/>
                  </a:cxn>
                  <a:cxn ang="0">
                    <a:pos x="24" y="37"/>
                  </a:cxn>
                  <a:cxn ang="0">
                    <a:pos x="0" y="47"/>
                  </a:cxn>
                  <a:cxn ang="0">
                    <a:pos x="0" y="47"/>
                  </a:cxn>
                  <a:cxn ang="0">
                    <a:pos x="0" y="47"/>
                  </a:cxn>
                  <a:cxn ang="0">
                    <a:pos x="24" y="58"/>
                  </a:cxn>
                  <a:cxn ang="0">
                    <a:pos x="49" y="70"/>
                  </a:cxn>
                  <a:cxn ang="0">
                    <a:pos x="72" y="83"/>
                  </a:cxn>
                  <a:cxn ang="0">
                    <a:pos x="96" y="97"/>
                  </a:cxn>
                  <a:cxn ang="0">
                    <a:pos x="117" y="112"/>
                  </a:cxn>
                  <a:cxn ang="0">
                    <a:pos x="139" y="127"/>
                  </a:cxn>
                  <a:cxn ang="0">
                    <a:pos x="160" y="144"/>
                  </a:cxn>
                  <a:cxn ang="0">
                    <a:pos x="180" y="162"/>
                  </a:cxn>
                  <a:cxn ang="0">
                    <a:pos x="205" y="150"/>
                  </a:cxn>
                  <a:cxn ang="0">
                    <a:pos x="229" y="139"/>
                  </a:cxn>
                  <a:cxn ang="0">
                    <a:pos x="254" y="129"/>
                  </a:cxn>
                  <a:cxn ang="0">
                    <a:pos x="279" y="121"/>
                  </a:cxn>
                  <a:cxn ang="0">
                    <a:pos x="305" y="113"/>
                  </a:cxn>
                  <a:cxn ang="0">
                    <a:pos x="331" y="106"/>
                  </a:cxn>
                  <a:cxn ang="0">
                    <a:pos x="357" y="102"/>
                  </a:cxn>
                  <a:cxn ang="0">
                    <a:pos x="384" y="98"/>
                  </a:cxn>
                  <a:cxn ang="0">
                    <a:pos x="384" y="98"/>
                  </a:cxn>
                  <a:cxn ang="0">
                    <a:pos x="384" y="98"/>
                  </a:cxn>
                  <a:cxn ang="0">
                    <a:pos x="363" y="82"/>
                  </a:cxn>
                  <a:cxn ang="0">
                    <a:pos x="342" y="68"/>
                  </a:cxn>
                  <a:cxn ang="0">
                    <a:pos x="320" y="54"/>
                  </a:cxn>
                  <a:cxn ang="0">
                    <a:pos x="297" y="41"/>
                  </a:cxn>
                  <a:cxn ang="0">
                    <a:pos x="274" y="29"/>
                  </a:cxn>
                  <a:cxn ang="0">
                    <a:pos x="251" y="18"/>
                  </a:cxn>
                  <a:cxn ang="0">
                    <a:pos x="226" y="8"/>
                  </a:cxn>
                  <a:cxn ang="0">
                    <a:pos x="201" y="0"/>
                  </a:cxn>
                </a:cxnLst>
                <a:rect l="0" t="0" r="r" b="b"/>
                <a:pathLst>
                  <a:path w="384" h="162">
                    <a:moveTo>
                      <a:pt x="201" y="0"/>
                    </a:moveTo>
                    <a:lnTo>
                      <a:pt x="175" y="2"/>
                    </a:lnTo>
                    <a:lnTo>
                      <a:pt x="150" y="5"/>
                    </a:lnTo>
                    <a:lnTo>
                      <a:pt x="124" y="9"/>
                    </a:lnTo>
                    <a:lnTo>
                      <a:pt x="99" y="15"/>
                    </a:lnTo>
                    <a:lnTo>
                      <a:pt x="73" y="21"/>
                    </a:lnTo>
                    <a:lnTo>
                      <a:pt x="49" y="29"/>
                    </a:lnTo>
                    <a:lnTo>
                      <a:pt x="24" y="37"/>
                    </a:lnTo>
                    <a:lnTo>
                      <a:pt x="0" y="47"/>
                    </a:lnTo>
                    <a:lnTo>
                      <a:pt x="0" y="47"/>
                    </a:lnTo>
                    <a:lnTo>
                      <a:pt x="0" y="47"/>
                    </a:lnTo>
                    <a:lnTo>
                      <a:pt x="24" y="58"/>
                    </a:lnTo>
                    <a:lnTo>
                      <a:pt x="49" y="70"/>
                    </a:lnTo>
                    <a:lnTo>
                      <a:pt x="72" y="83"/>
                    </a:lnTo>
                    <a:lnTo>
                      <a:pt x="96" y="97"/>
                    </a:lnTo>
                    <a:lnTo>
                      <a:pt x="117" y="112"/>
                    </a:lnTo>
                    <a:lnTo>
                      <a:pt x="139" y="127"/>
                    </a:lnTo>
                    <a:lnTo>
                      <a:pt x="160" y="144"/>
                    </a:lnTo>
                    <a:lnTo>
                      <a:pt x="180" y="162"/>
                    </a:lnTo>
                    <a:lnTo>
                      <a:pt x="205" y="150"/>
                    </a:lnTo>
                    <a:lnTo>
                      <a:pt x="229" y="139"/>
                    </a:lnTo>
                    <a:lnTo>
                      <a:pt x="254" y="129"/>
                    </a:lnTo>
                    <a:lnTo>
                      <a:pt x="279" y="121"/>
                    </a:lnTo>
                    <a:lnTo>
                      <a:pt x="305" y="113"/>
                    </a:lnTo>
                    <a:lnTo>
                      <a:pt x="331" y="106"/>
                    </a:lnTo>
                    <a:lnTo>
                      <a:pt x="357" y="102"/>
                    </a:lnTo>
                    <a:lnTo>
                      <a:pt x="384" y="98"/>
                    </a:lnTo>
                    <a:lnTo>
                      <a:pt x="384" y="98"/>
                    </a:lnTo>
                    <a:lnTo>
                      <a:pt x="384" y="98"/>
                    </a:lnTo>
                    <a:lnTo>
                      <a:pt x="363" y="82"/>
                    </a:lnTo>
                    <a:lnTo>
                      <a:pt x="342" y="68"/>
                    </a:lnTo>
                    <a:lnTo>
                      <a:pt x="320" y="54"/>
                    </a:lnTo>
                    <a:lnTo>
                      <a:pt x="297" y="41"/>
                    </a:lnTo>
                    <a:lnTo>
                      <a:pt x="274" y="29"/>
                    </a:lnTo>
                    <a:lnTo>
                      <a:pt x="251" y="18"/>
                    </a:lnTo>
                    <a:lnTo>
                      <a:pt x="226" y="8"/>
                    </a:lnTo>
                    <a:lnTo>
                      <a:pt x="201" y="0"/>
                    </a:lnTo>
                    <a:close/>
                  </a:path>
                </a:pathLst>
              </a:custGeom>
              <a:solidFill>
                <a:srgbClr val="0E5497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09" name="Freeform 137"/>
              <p:cNvSpPr>
                <a:spLocks/>
              </p:cNvSpPr>
              <p:nvPr userDrawn="1"/>
            </p:nvSpPr>
            <p:spPr bwMode="auto">
              <a:xfrm>
                <a:off x="4881" y="3569"/>
                <a:ext cx="41" cy="2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3" y="19"/>
                  </a:cxn>
                  <a:cxn ang="0">
                    <a:pos x="24" y="37"/>
                  </a:cxn>
                  <a:cxn ang="0">
                    <a:pos x="35" y="57"/>
                  </a:cxn>
                  <a:cxn ang="0">
                    <a:pos x="46" y="77"/>
                  </a:cxn>
                  <a:cxn ang="0">
                    <a:pos x="46" y="77"/>
                  </a:cxn>
                  <a:cxn ang="0">
                    <a:pos x="46" y="77"/>
                  </a:cxn>
                  <a:cxn ang="0">
                    <a:pos x="65" y="65"/>
                  </a:cxn>
                  <a:cxn ang="0">
                    <a:pos x="85" y="53"/>
                  </a:cxn>
                  <a:cxn ang="0">
                    <a:pos x="104" y="43"/>
                  </a:cxn>
                  <a:cxn ang="0">
                    <a:pos x="125" y="34"/>
                  </a:cxn>
                  <a:cxn ang="0">
                    <a:pos x="110" y="27"/>
                  </a:cxn>
                  <a:cxn ang="0">
                    <a:pos x="95" y="22"/>
                  </a:cxn>
                  <a:cxn ang="0">
                    <a:pos x="78" y="18"/>
                  </a:cxn>
                  <a:cxn ang="0">
                    <a:pos x="63" y="12"/>
                  </a:cxn>
                  <a:cxn ang="0">
                    <a:pos x="47" y="9"/>
                  </a:cxn>
                  <a:cxn ang="0">
                    <a:pos x="32" y="6"/>
                  </a:cxn>
                  <a:cxn ang="0">
                    <a:pos x="16" y="2"/>
                  </a:cxn>
                  <a:cxn ang="0">
                    <a:pos x="0" y="0"/>
                  </a:cxn>
                </a:cxnLst>
                <a:rect l="0" t="0" r="r" b="b"/>
                <a:pathLst>
                  <a:path w="125" h="77">
                    <a:moveTo>
                      <a:pt x="0" y="0"/>
                    </a:moveTo>
                    <a:lnTo>
                      <a:pt x="13" y="19"/>
                    </a:lnTo>
                    <a:lnTo>
                      <a:pt x="24" y="37"/>
                    </a:lnTo>
                    <a:lnTo>
                      <a:pt x="35" y="57"/>
                    </a:lnTo>
                    <a:lnTo>
                      <a:pt x="46" y="77"/>
                    </a:lnTo>
                    <a:lnTo>
                      <a:pt x="46" y="77"/>
                    </a:lnTo>
                    <a:lnTo>
                      <a:pt x="46" y="77"/>
                    </a:lnTo>
                    <a:lnTo>
                      <a:pt x="65" y="65"/>
                    </a:lnTo>
                    <a:lnTo>
                      <a:pt x="85" y="53"/>
                    </a:lnTo>
                    <a:lnTo>
                      <a:pt x="104" y="43"/>
                    </a:lnTo>
                    <a:lnTo>
                      <a:pt x="125" y="34"/>
                    </a:lnTo>
                    <a:lnTo>
                      <a:pt x="110" y="27"/>
                    </a:lnTo>
                    <a:lnTo>
                      <a:pt x="95" y="22"/>
                    </a:lnTo>
                    <a:lnTo>
                      <a:pt x="78" y="18"/>
                    </a:lnTo>
                    <a:lnTo>
                      <a:pt x="63" y="12"/>
                    </a:lnTo>
                    <a:lnTo>
                      <a:pt x="47" y="9"/>
                    </a:lnTo>
                    <a:lnTo>
                      <a:pt x="32" y="6"/>
                    </a:lnTo>
                    <a:lnTo>
                      <a:pt x="16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E5497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10" name="Freeform 138"/>
              <p:cNvSpPr>
                <a:spLocks/>
              </p:cNvSpPr>
              <p:nvPr userDrawn="1"/>
            </p:nvSpPr>
            <p:spPr bwMode="auto">
              <a:xfrm>
                <a:off x="4899" y="3481"/>
                <a:ext cx="51" cy="32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5" y="23"/>
                  </a:cxn>
                  <a:cxn ang="0">
                    <a:pos x="30" y="45"/>
                  </a:cxn>
                  <a:cxn ang="0">
                    <a:pos x="43" y="69"/>
                  </a:cxn>
                  <a:cxn ang="0">
                    <a:pos x="56" y="94"/>
                  </a:cxn>
                  <a:cxn ang="0">
                    <a:pos x="56" y="94"/>
                  </a:cxn>
                  <a:cxn ang="0">
                    <a:pos x="56" y="94"/>
                  </a:cxn>
                  <a:cxn ang="0">
                    <a:pos x="79" y="79"/>
                  </a:cxn>
                  <a:cxn ang="0">
                    <a:pos x="102" y="65"/>
                  </a:cxn>
                  <a:cxn ang="0">
                    <a:pos x="126" y="53"/>
                  </a:cxn>
                  <a:cxn ang="0">
                    <a:pos x="151" y="41"/>
                  </a:cxn>
                  <a:cxn ang="0">
                    <a:pos x="133" y="33"/>
                  </a:cxn>
                  <a:cxn ang="0">
                    <a:pos x="114" y="27"/>
                  </a:cxn>
                  <a:cxn ang="0">
                    <a:pos x="96" y="22"/>
                  </a:cxn>
                  <a:cxn ang="0">
                    <a:pos x="76" y="16"/>
                  </a:cxn>
                  <a:cxn ang="0">
                    <a:pos x="58" y="11"/>
                  </a:cxn>
                  <a:cxn ang="0">
                    <a:pos x="39" y="6"/>
                  </a:cxn>
                  <a:cxn ang="0">
                    <a:pos x="19" y="3"/>
                  </a:cxn>
                  <a:cxn ang="0">
                    <a:pos x="0" y="0"/>
                  </a:cxn>
                </a:cxnLst>
                <a:rect l="0" t="0" r="r" b="b"/>
                <a:pathLst>
                  <a:path w="151" h="94">
                    <a:moveTo>
                      <a:pt x="0" y="0"/>
                    </a:moveTo>
                    <a:lnTo>
                      <a:pt x="15" y="23"/>
                    </a:lnTo>
                    <a:lnTo>
                      <a:pt x="30" y="45"/>
                    </a:lnTo>
                    <a:lnTo>
                      <a:pt x="43" y="69"/>
                    </a:lnTo>
                    <a:lnTo>
                      <a:pt x="56" y="94"/>
                    </a:lnTo>
                    <a:lnTo>
                      <a:pt x="56" y="94"/>
                    </a:lnTo>
                    <a:lnTo>
                      <a:pt x="56" y="94"/>
                    </a:lnTo>
                    <a:lnTo>
                      <a:pt x="79" y="79"/>
                    </a:lnTo>
                    <a:lnTo>
                      <a:pt x="102" y="65"/>
                    </a:lnTo>
                    <a:lnTo>
                      <a:pt x="126" y="53"/>
                    </a:lnTo>
                    <a:lnTo>
                      <a:pt x="151" y="41"/>
                    </a:lnTo>
                    <a:lnTo>
                      <a:pt x="133" y="33"/>
                    </a:lnTo>
                    <a:lnTo>
                      <a:pt x="114" y="27"/>
                    </a:lnTo>
                    <a:lnTo>
                      <a:pt x="96" y="22"/>
                    </a:lnTo>
                    <a:lnTo>
                      <a:pt x="76" y="16"/>
                    </a:lnTo>
                    <a:lnTo>
                      <a:pt x="58" y="11"/>
                    </a:lnTo>
                    <a:lnTo>
                      <a:pt x="39" y="6"/>
                    </a:lnTo>
                    <a:lnTo>
                      <a:pt x="19" y="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E5497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11" name="Freeform 139"/>
              <p:cNvSpPr>
                <a:spLocks/>
              </p:cNvSpPr>
              <p:nvPr userDrawn="1"/>
            </p:nvSpPr>
            <p:spPr bwMode="auto">
              <a:xfrm>
                <a:off x="4918" y="3510"/>
                <a:ext cx="119" cy="55"/>
              </a:xfrm>
              <a:custGeom>
                <a:avLst/>
                <a:gdLst/>
                <a:ahLst/>
                <a:cxnLst>
                  <a:cxn ang="0">
                    <a:pos x="85" y="0"/>
                  </a:cxn>
                  <a:cxn ang="0">
                    <a:pos x="64" y="1"/>
                  </a:cxn>
                  <a:cxn ang="0">
                    <a:pos x="42" y="3"/>
                  </a:cxn>
                  <a:cxn ang="0">
                    <a:pos x="21" y="4"/>
                  </a:cxn>
                  <a:cxn ang="0">
                    <a:pos x="0" y="7"/>
                  </a:cxn>
                  <a:cxn ang="0">
                    <a:pos x="20" y="23"/>
                  </a:cxn>
                  <a:cxn ang="0">
                    <a:pos x="41" y="41"/>
                  </a:cxn>
                  <a:cxn ang="0">
                    <a:pos x="60" y="60"/>
                  </a:cxn>
                  <a:cxn ang="0">
                    <a:pos x="79" y="79"/>
                  </a:cxn>
                  <a:cxn ang="0">
                    <a:pos x="96" y="99"/>
                  </a:cxn>
                  <a:cxn ang="0">
                    <a:pos x="113" y="120"/>
                  </a:cxn>
                  <a:cxn ang="0">
                    <a:pos x="129" y="142"/>
                  </a:cxn>
                  <a:cxn ang="0">
                    <a:pos x="145" y="163"/>
                  </a:cxn>
                  <a:cxn ang="0">
                    <a:pos x="177" y="158"/>
                  </a:cxn>
                  <a:cxn ang="0">
                    <a:pos x="210" y="153"/>
                  </a:cxn>
                  <a:cxn ang="0">
                    <a:pos x="244" y="150"/>
                  </a:cxn>
                  <a:cxn ang="0">
                    <a:pos x="277" y="149"/>
                  </a:cxn>
                  <a:cxn ang="0">
                    <a:pos x="298" y="149"/>
                  </a:cxn>
                  <a:cxn ang="0">
                    <a:pos x="317" y="150"/>
                  </a:cxn>
                  <a:cxn ang="0">
                    <a:pos x="338" y="153"/>
                  </a:cxn>
                  <a:cxn ang="0">
                    <a:pos x="357" y="155"/>
                  </a:cxn>
                  <a:cxn ang="0">
                    <a:pos x="341" y="134"/>
                  </a:cxn>
                  <a:cxn ang="0">
                    <a:pos x="325" y="115"/>
                  </a:cxn>
                  <a:cxn ang="0">
                    <a:pos x="307" y="95"/>
                  </a:cxn>
                  <a:cxn ang="0">
                    <a:pos x="288" y="78"/>
                  </a:cxn>
                  <a:cxn ang="0">
                    <a:pos x="269" y="60"/>
                  </a:cxn>
                  <a:cxn ang="0">
                    <a:pos x="249" y="44"/>
                  </a:cxn>
                  <a:cxn ang="0">
                    <a:pos x="229" y="27"/>
                  </a:cxn>
                  <a:cxn ang="0">
                    <a:pos x="207" y="12"/>
                  </a:cxn>
                  <a:cxn ang="0">
                    <a:pos x="176" y="8"/>
                  </a:cxn>
                  <a:cxn ang="0">
                    <a:pos x="146" y="4"/>
                  </a:cxn>
                  <a:cxn ang="0">
                    <a:pos x="115" y="1"/>
                  </a:cxn>
                  <a:cxn ang="0">
                    <a:pos x="85" y="0"/>
                  </a:cxn>
                </a:cxnLst>
                <a:rect l="0" t="0" r="r" b="b"/>
                <a:pathLst>
                  <a:path w="357" h="163">
                    <a:moveTo>
                      <a:pt x="85" y="0"/>
                    </a:moveTo>
                    <a:lnTo>
                      <a:pt x="64" y="1"/>
                    </a:lnTo>
                    <a:lnTo>
                      <a:pt x="42" y="3"/>
                    </a:lnTo>
                    <a:lnTo>
                      <a:pt x="21" y="4"/>
                    </a:lnTo>
                    <a:lnTo>
                      <a:pt x="0" y="7"/>
                    </a:lnTo>
                    <a:lnTo>
                      <a:pt x="20" y="23"/>
                    </a:lnTo>
                    <a:lnTo>
                      <a:pt x="41" y="41"/>
                    </a:lnTo>
                    <a:lnTo>
                      <a:pt x="60" y="60"/>
                    </a:lnTo>
                    <a:lnTo>
                      <a:pt x="79" y="79"/>
                    </a:lnTo>
                    <a:lnTo>
                      <a:pt x="96" y="99"/>
                    </a:lnTo>
                    <a:lnTo>
                      <a:pt x="113" y="120"/>
                    </a:lnTo>
                    <a:lnTo>
                      <a:pt x="129" y="142"/>
                    </a:lnTo>
                    <a:lnTo>
                      <a:pt x="145" y="163"/>
                    </a:lnTo>
                    <a:lnTo>
                      <a:pt x="177" y="158"/>
                    </a:lnTo>
                    <a:lnTo>
                      <a:pt x="210" y="153"/>
                    </a:lnTo>
                    <a:lnTo>
                      <a:pt x="244" y="150"/>
                    </a:lnTo>
                    <a:lnTo>
                      <a:pt x="277" y="149"/>
                    </a:lnTo>
                    <a:lnTo>
                      <a:pt x="298" y="149"/>
                    </a:lnTo>
                    <a:lnTo>
                      <a:pt x="317" y="150"/>
                    </a:lnTo>
                    <a:lnTo>
                      <a:pt x="338" y="153"/>
                    </a:lnTo>
                    <a:lnTo>
                      <a:pt x="357" y="155"/>
                    </a:lnTo>
                    <a:lnTo>
                      <a:pt x="341" y="134"/>
                    </a:lnTo>
                    <a:lnTo>
                      <a:pt x="325" y="115"/>
                    </a:lnTo>
                    <a:lnTo>
                      <a:pt x="307" y="95"/>
                    </a:lnTo>
                    <a:lnTo>
                      <a:pt x="288" y="78"/>
                    </a:lnTo>
                    <a:lnTo>
                      <a:pt x="269" y="60"/>
                    </a:lnTo>
                    <a:lnTo>
                      <a:pt x="249" y="44"/>
                    </a:lnTo>
                    <a:lnTo>
                      <a:pt x="229" y="27"/>
                    </a:lnTo>
                    <a:lnTo>
                      <a:pt x="207" y="12"/>
                    </a:lnTo>
                    <a:lnTo>
                      <a:pt x="176" y="8"/>
                    </a:lnTo>
                    <a:lnTo>
                      <a:pt x="146" y="4"/>
                    </a:lnTo>
                    <a:lnTo>
                      <a:pt x="115" y="1"/>
                    </a:lnTo>
                    <a:lnTo>
                      <a:pt x="85" y="0"/>
                    </a:lnTo>
                    <a:close/>
                  </a:path>
                </a:pathLst>
              </a:custGeom>
              <a:solidFill>
                <a:srgbClr val="0E5497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12" name="Freeform 140"/>
              <p:cNvSpPr>
                <a:spLocks/>
              </p:cNvSpPr>
              <p:nvPr userDrawn="1"/>
            </p:nvSpPr>
            <p:spPr bwMode="auto">
              <a:xfrm>
                <a:off x="4936" y="3596"/>
                <a:ext cx="113" cy="94"/>
              </a:xfrm>
              <a:custGeom>
                <a:avLst/>
                <a:gdLst/>
                <a:ahLst/>
                <a:cxnLst>
                  <a:cxn ang="0">
                    <a:pos x="69" y="13"/>
                  </a:cxn>
                  <a:cxn ang="0">
                    <a:pos x="104" y="39"/>
                  </a:cxn>
                  <a:cxn ang="0">
                    <a:pos x="135" y="69"/>
                  </a:cxn>
                  <a:cxn ang="0">
                    <a:pos x="163" y="101"/>
                  </a:cxn>
                  <a:cxn ang="0">
                    <a:pos x="160" y="116"/>
                  </a:cxn>
                  <a:cxn ang="0">
                    <a:pos x="127" y="114"/>
                  </a:cxn>
                  <a:cxn ang="0">
                    <a:pos x="83" y="115"/>
                  </a:cxn>
                  <a:cxn ang="0">
                    <a:pos x="27" y="120"/>
                  </a:cxn>
                  <a:cxn ang="0">
                    <a:pos x="14" y="150"/>
                  </a:cxn>
                  <a:cxn ang="0">
                    <a:pos x="40" y="201"/>
                  </a:cxn>
                  <a:cxn ang="0">
                    <a:pos x="63" y="233"/>
                  </a:cxn>
                  <a:cxn ang="0">
                    <a:pos x="86" y="245"/>
                  </a:cxn>
                  <a:cxn ang="0">
                    <a:pos x="110" y="259"/>
                  </a:cxn>
                  <a:cxn ang="0">
                    <a:pos x="133" y="274"/>
                  </a:cxn>
                  <a:cxn ang="0">
                    <a:pos x="166" y="279"/>
                  </a:cxn>
                  <a:cxn ang="0">
                    <a:pos x="210" y="274"/>
                  </a:cxn>
                  <a:cxn ang="0">
                    <a:pos x="246" y="274"/>
                  </a:cxn>
                  <a:cxn ang="0">
                    <a:pos x="250" y="254"/>
                  </a:cxn>
                  <a:cxn ang="0">
                    <a:pos x="233" y="213"/>
                  </a:cxn>
                  <a:cxn ang="0">
                    <a:pos x="213" y="173"/>
                  </a:cxn>
                  <a:cxn ang="0">
                    <a:pos x="189" y="135"/>
                  </a:cxn>
                  <a:cxn ang="0">
                    <a:pos x="198" y="121"/>
                  </a:cxn>
                  <a:cxn ang="0">
                    <a:pos x="240" y="130"/>
                  </a:cxn>
                  <a:cxn ang="0">
                    <a:pos x="281" y="142"/>
                  </a:cxn>
                  <a:cxn ang="0">
                    <a:pos x="321" y="158"/>
                  </a:cxn>
                  <a:cxn ang="0">
                    <a:pos x="323" y="148"/>
                  </a:cxn>
                  <a:cxn ang="0">
                    <a:pos x="284" y="113"/>
                  </a:cxn>
                  <a:cxn ang="0">
                    <a:pos x="242" y="100"/>
                  </a:cxn>
                  <a:cxn ang="0">
                    <a:pos x="198" y="111"/>
                  </a:cxn>
                  <a:cxn ang="0">
                    <a:pos x="172" y="95"/>
                  </a:cxn>
                  <a:cxn ang="0">
                    <a:pos x="159" y="52"/>
                  </a:cxn>
                  <a:cxn ang="0">
                    <a:pos x="127" y="22"/>
                  </a:cxn>
                  <a:cxn ang="0">
                    <a:pos x="77" y="6"/>
                  </a:cxn>
                </a:cxnLst>
                <a:rect l="0" t="0" r="r" b="b"/>
                <a:pathLst>
                  <a:path w="340" h="282">
                    <a:moveTo>
                      <a:pt x="52" y="0"/>
                    </a:moveTo>
                    <a:lnTo>
                      <a:pt x="69" y="13"/>
                    </a:lnTo>
                    <a:lnTo>
                      <a:pt x="86" y="26"/>
                    </a:lnTo>
                    <a:lnTo>
                      <a:pt x="104" y="39"/>
                    </a:lnTo>
                    <a:lnTo>
                      <a:pt x="119" y="54"/>
                    </a:lnTo>
                    <a:lnTo>
                      <a:pt x="135" y="69"/>
                    </a:lnTo>
                    <a:lnTo>
                      <a:pt x="149" y="84"/>
                    </a:lnTo>
                    <a:lnTo>
                      <a:pt x="163" y="101"/>
                    </a:lnTo>
                    <a:lnTo>
                      <a:pt x="176" y="118"/>
                    </a:lnTo>
                    <a:lnTo>
                      <a:pt x="160" y="116"/>
                    </a:lnTo>
                    <a:lnTo>
                      <a:pt x="144" y="115"/>
                    </a:lnTo>
                    <a:lnTo>
                      <a:pt x="127" y="114"/>
                    </a:lnTo>
                    <a:lnTo>
                      <a:pt x="111" y="114"/>
                    </a:lnTo>
                    <a:lnTo>
                      <a:pt x="83" y="115"/>
                    </a:lnTo>
                    <a:lnTo>
                      <a:pt x="55" y="117"/>
                    </a:lnTo>
                    <a:lnTo>
                      <a:pt x="27" y="120"/>
                    </a:lnTo>
                    <a:lnTo>
                      <a:pt x="0" y="126"/>
                    </a:lnTo>
                    <a:lnTo>
                      <a:pt x="14" y="150"/>
                    </a:lnTo>
                    <a:lnTo>
                      <a:pt x="28" y="175"/>
                    </a:lnTo>
                    <a:lnTo>
                      <a:pt x="40" y="201"/>
                    </a:lnTo>
                    <a:lnTo>
                      <a:pt x="51" y="228"/>
                    </a:lnTo>
                    <a:lnTo>
                      <a:pt x="63" y="233"/>
                    </a:lnTo>
                    <a:lnTo>
                      <a:pt x="74" y="240"/>
                    </a:lnTo>
                    <a:lnTo>
                      <a:pt x="86" y="245"/>
                    </a:lnTo>
                    <a:lnTo>
                      <a:pt x="98" y="252"/>
                    </a:lnTo>
                    <a:lnTo>
                      <a:pt x="110" y="259"/>
                    </a:lnTo>
                    <a:lnTo>
                      <a:pt x="122" y="267"/>
                    </a:lnTo>
                    <a:lnTo>
                      <a:pt x="133" y="274"/>
                    </a:lnTo>
                    <a:lnTo>
                      <a:pt x="144" y="282"/>
                    </a:lnTo>
                    <a:lnTo>
                      <a:pt x="166" y="279"/>
                    </a:lnTo>
                    <a:lnTo>
                      <a:pt x="188" y="276"/>
                    </a:lnTo>
                    <a:lnTo>
                      <a:pt x="210" y="274"/>
                    </a:lnTo>
                    <a:lnTo>
                      <a:pt x="233" y="274"/>
                    </a:lnTo>
                    <a:lnTo>
                      <a:pt x="246" y="274"/>
                    </a:lnTo>
                    <a:lnTo>
                      <a:pt x="258" y="274"/>
                    </a:lnTo>
                    <a:lnTo>
                      <a:pt x="250" y="254"/>
                    </a:lnTo>
                    <a:lnTo>
                      <a:pt x="243" y="232"/>
                    </a:lnTo>
                    <a:lnTo>
                      <a:pt x="233" y="213"/>
                    </a:lnTo>
                    <a:lnTo>
                      <a:pt x="223" y="192"/>
                    </a:lnTo>
                    <a:lnTo>
                      <a:pt x="213" y="173"/>
                    </a:lnTo>
                    <a:lnTo>
                      <a:pt x="202" y="155"/>
                    </a:lnTo>
                    <a:lnTo>
                      <a:pt x="189" y="135"/>
                    </a:lnTo>
                    <a:lnTo>
                      <a:pt x="176" y="118"/>
                    </a:lnTo>
                    <a:lnTo>
                      <a:pt x="198" y="121"/>
                    </a:lnTo>
                    <a:lnTo>
                      <a:pt x="218" y="124"/>
                    </a:lnTo>
                    <a:lnTo>
                      <a:pt x="240" y="130"/>
                    </a:lnTo>
                    <a:lnTo>
                      <a:pt x="260" y="135"/>
                    </a:lnTo>
                    <a:lnTo>
                      <a:pt x="281" y="142"/>
                    </a:lnTo>
                    <a:lnTo>
                      <a:pt x="301" y="149"/>
                    </a:lnTo>
                    <a:lnTo>
                      <a:pt x="321" y="158"/>
                    </a:lnTo>
                    <a:lnTo>
                      <a:pt x="340" y="167"/>
                    </a:lnTo>
                    <a:lnTo>
                      <a:pt x="323" y="148"/>
                    </a:lnTo>
                    <a:lnTo>
                      <a:pt x="304" y="130"/>
                    </a:lnTo>
                    <a:lnTo>
                      <a:pt x="284" y="113"/>
                    </a:lnTo>
                    <a:lnTo>
                      <a:pt x="263" y="95"/>
                    </a:lnTo>
                    <a:lnTo>
                      <a:pt x="242" y="100"/>
                    </a:lnTo>
                    <a:lnTo>
                      <a:pt x="219" y="105"/>
                    </a:lnTo>
                    <a:lnTo>
                      <a:pt x="198" y="111"/>
                    </a:lnTo>
                    <a:lnTo>
                      <a:pt x="176" y="118"/>
                    </a:lnTo>
                    <a:lnTo>
                      <a:pt x="172" y="95"/>
                    </a:lnTo>
                    <a:lnTo>
                      <a:pt x="165" y="74"/>
                    </a:lnTo>
                    <a:lnTo>
                      <a:pt x="159" y="52"/>
                    </a:lnTo>
                    <a:lnTo>
                      <a:pt x="152" y="32"/>
                    </a:lnTo>
                    <a:lnTo>
                      <a:pt x="127" y="22"/>
                    </a:lnTo>
                    <a:lnTo>
                      <a:pt x="102" y="13"/>
                    </a:lnTo>
                    <a:lnTo>
                      <a:pt x="77" y="6"/>
                    </a:lnTo>
                    <a:lnTo>
                      <a:pt x="52" y="0"/>
                    </a:lnTo>
                    <a:close/>
                  </a:path>
                </a:pathLst>
              </a:custGeom>
              <a:solidFill>
                <a:srgbClr val="1164A7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13" name="Freeform 141"/>
              <p:cNvSpPr>
                <a:spLocks/>
              </p:cNvSpPr>
              <p:nvPr userDrawn="1"/>
            </p:nvSpPr>
            <p:spPr bwMode="auto">
              <a:xfrm>
                <a:off x="4953" y="3672"/>
                <a:ext cx="31" cy="2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5" y="18"/>
                  </a:cxn>
                  <a:cxn ang="0">
                    <a:pos x="10" y="36"/>
                  </a:cxn>
                  <a:cxn ang="0">
                    <a:pos x="16" y="54"/>
                  </a:cxn>
                  <a:cxn ang="0">
                    <a:pos x="20" y="72"/>
                  </a:cxn>
                  <a:cxn ang="0">
                    <a:pos x="20" y="72"/>
                  </a:cxn>
                  <a:cxn ang="0">
                    <a:pos x="20" y="72"/>
                  </a:cxn>
                  <a:cxn ang="0">
                    <a:pos x="20" y="72"/>
                  </a:cxn>
                  <a:cxn ang="0">
                    <a:pos x="20" y="72"/>
                  </a:cxn>
                  <a:cxn ang="0">
                    <a:pos x="20" y="72"/>
                  </a:cxn>
                  <a:cxn ang="0">
                    <a:pos x="20" y="72"/>
                  </a:cxn>
                  <a:cxn ang="0">
                    <a:pos x="37" y="67"/>
                  </a:cxn>
                  <a:cxn ang="0">
                    <a:pos x="56" y="62"/>
                  </a:cxn>
                  <a:cxn ang="0">
                    <a:pos x="74" y="57"/>
                  </a:cxn>
                  <a:cxn ang="0">
                    <a:pos x="93" y="54"/>
                  </a:cxn>
                  <a:cxn ang="0">
                    <a:pos x="82" y="46"/>
                  </a:cxn>
                  <a:cxn ang="0">
                    <a:pos x="71" y="39"/>
                  </a:cxn>
                  <a:cxn ang="0">
                    <a:pos x="59" y="31"/>
                  </a:cxn>
                  <a:cxn ang="0">
                    <a:pos x="47" y="24"/>
                  </a:cxn>
                  <a:cxn ang="0">
                    <a:pos x="35" y="17"/>
                  </a:cxn>
                  <a:cxn ang="0">
                    <a:pos x="23" y="12"/>
                  </a:cxn>
                  <a:cxn ang="0">
                    <a:pos x="12" y="5"/>
                  </a:cxn>
                  <a:cxn ang="0">
                    <a:pos x="0" y="0"/>
                  </a:cxn>
                </a:cxnLst>
                <a:rect l="0" t="0" r="r" b="b"/>
                <a:pathLst>
                  <a:path w="93" h="72">
                    <a:moveTo>
                      <a:pt x="0" y="0"/>
                    </a:moveTo>
                    <a:lnTo>
                      <a:pt x="5" y="18"/>
                    </a:lnTo>
                    <a:lnTo>
                      <a:pt x="10" y="36"/>
                    </a:lnTo>
                    <a:lnTo>
                      <a:pt x="16" y="54"/>
                    </a:lnTo>
                    <a:lnTo>
                      <a:pt x="20" y="72"/>
                    </a:lnTo>
                    <a:lnTo>
                      <a:pt x="20" y="72"/>
                    </a:lnTo>
                    <a:lnTo>
                      <a:pt x="20" y="72"/>
                    </a:lnTo>
                    <a:lnTo>
                      <a:pt x="20" y="72"/>
                    </a:lnTo>
                    <a:lnTo>
                      <a:pt x="20" y="72"/>
                    </a:lnTo>
                    <a:lnTo>
                      <a:pt x="20" y="72"/>
                    </a:lnTo>
                    <a:lnTo>
                      <a:pt x="20" y="72"/>
                    </a:lnTo>
                    <a:lnTo>
                      <a:pt x="37" y="67"/>
                    </a:lnTo>
                    <a:lnTo>
                      <a:pt x="56" y="62"/>
                    </a:lnTo>
                    <a:lnTo>
                      <a:pt x="74" y="57"/>
                    </a:lnTo>
                    <a:lnTo>
                      <a:pt x="93" y="54"/>
                    </a:lnTo>
                    <a:lnTo>
                      <a:pt x="82" y="46"/>
                    </a:lnTo>
                    <a:lnTo>
                      <a:pt x="71" y="39"/>
                    </a:lnTo>
                    <a:lnTo>
                      <a:pt x="59" y="31"/>
                    </a:lnTo>
                    <a:lnTo>
                      <a:pt x="47" y="24"/>
                    </a:lnTo>
                    <a:lnTo>
                      <a:pt x="35" y="17"/>
                    </a:lnTo>
                    <a:lnTo>
                      <a:pt x="23" y="12"/>
                    </a:lnTo>
                    <a:lnTo>
                      <a:pt x="12" y="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E5497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14" name="Freeform 142"/>
              <p:cNvSpPr>
                <a:spLocks/>
              </p:cNvSpPr>
              <p:nvPr userDrawn="1"/>
            </p:nvSpPr>
            <p:spPr bwMode="auto">
              <a:xfrm>
                <a:off x="4896" y="3593"/>
                <a:ext cx="99" cy="45"/>
              </a:xfrm>
              <a:custGeom>
                <a:avLst/>
                <a:gdLst/>
                <a:ahLst/>
                <a:cxnLst>
                  <a:cxn ang="0">
                    <a:pos x="70" y="0"/>
                  </a:cxn>
                  <a:cxn ang="0">
                    <a:pos x="53" y="0"/>
                  </a:cxn>
                  <a:cxn ang="0">
                    <a:pos x="36" y="1"/>
                  </a:cxn>
                  <a:cxn ang="0">
                    <a:pos x="17" y="2"/>
                  </a:cxn>
                  <a:cxn ang="0">
                    <a:pos x="0" y="4"/>
                  </a:cxn>
                  <a:cxn ang="0">
                    <a:pos x="0" y="4"/>
                  </a:cxn>
                  <a:cxn ang="0">
                    <a:pos x="17" y="18"/>
                  </a:cxn>
                  <a:cxn ang="0">
                    <a:pos x="35" y="33"/>
                  </a:cxn>
                  <a:cxn ang="0">
                    <a:pos x="50" y="48"/>
                  </a:cxn>
                  <a:cxn ang="0">
                    <a:pos x="66" y="64"/>
                  </a:cxn>
                  <a:cxn ang="0">
                    <a:pos x="80" y="81"/>
                  </a:cxn>
                  <a:cxn ang="0">
                    <a:pos x="94" y="98"/>
                  </a:cxn>
                  <a:cxn ang="0">
                    <a:pos x="107" y="116"/>
                  </a:cxn>
                  <a:cxn ang="0">
                    <a:pos x="120" y="135"/>
                  </a:cxn>
                  <a:cxn ang="0">
                    <a:pos x="147" y="129"/>
                  </a:cxn>
                  <a:cxn ang="0">
                    <a:pos x="175" y="126"/>
                  </a:cxn>
                  <a:cxn ang="0">
                    <a:pos x="203" y="124"/>
                  </a:cxn>
                  <a:cxn ang="0">
                    <a:pos x="231" y="123"/>
                  </a:cxn>
                  <a:cxn ang="0">
                    <a:pos x="247" y="123"/>
                  </a:cxn>
                  <a:cxn ang="0">
                    <a:pos x="264" y="124"/>
                  </a:cxn>
                  <a:cxn ang="0">
                    <a:pos x="280" y="125"/>
                  </a:cxn>
                  <a:cxn ang="0">
                    <a:pos x="296" y="127"/>
                  </a:cxn>
                  <a:cxn ang="0">
                    <a:pos x="283" y="110"/>
                  </a:cxn>
                  <a:cxn ang="0">
                    <a:pos x="269" y="93"/>
                  </a:cxn>
                  <a:cxn ang="0">
                    <a:pos x="255" y="78"/>
                  </a:cxn>
                  <a:cxn ang="0">
                    <a:pos x="239" y="63"/>
                  </a:cxn>
                  <a:cxn ang="0">
                    <a:pos x="224" y="48"/>
                  </a:cxn>
                  <a:cxn ang="0">
                    <a:pos x="206" y="35"/>
                  </a:cxn>
                  <a:cxn ang="0">
                    <a:pos x="189" y="22"/>
                  </a:cxn>
                  <a:cxn ang="0">
                    <a:pos x="172" y="9"/>
                  </a:cxn>
                  <a:cxn ang="0">
                    <a:pos x="146" y="5"/>
                  </a:cxn>
                  <a:cxn ang="0">
                    <a:pos x="121" y="2"/>
                  </a:cxn>
                  <a:cxn ang="0">
                    <a:pos x="96" y="0"/>
                  </a:cxn>
                  <a:cxn ang="0">
                    <a:pos x="70" y="0"/>
                  </a:cxn>
                </a:cxnLst>
                <a:rect l="0" t="0" r="r" b="b"/>
                <a:pathLst>
                  <a:path w="296" h="135">
                    <a:moveTo>
                      <a:pt x="70" y="0"/>
                    </a:moveTo>
                    <a:lnTo>
                      <a:pt x="53" y="0"/>
                    </a:lnTo>
                    <a:lnTo>
                      <a:pt x="36" y="1"/>
                    </a:lnTo>
                    <a:lnTo>
                      <a:pt x="17" y="2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17" y="18"/>
                    </a:lnTo>
                    <a:lnTo>
                      <a:pt x="35" y="33"/>
                    </a:lnTo>
                    <a:lnTo>
                      <a:pt x="50" y="48"/>
                    </a:lnTo>
                    <a:lnTo>
                      <a:pt x="66" y="64"/>
                    </a:lnTo>
                    <a:lnTo>
                      <a:pt x="80" y="81"/>
                    </a:lnTo>
                    <a:lnTo>
                      <a:pt x="94" y="98"/>
                    </a:lnTo>
                    <a:lnTo>
                      <a:pt x="107" y="116"/>
                    </a:lnTo>
                    <a:lnTo>
                      <a:pt x="120" y="135"/>
                    </a:lnTo>
                    <a:lnTo>
                      <a:pt x="147" y="129"/>
                    </a:lnTo>
                    <a:lnTo>
                      <a:pt x="175" y="126"/>
                    </a:lnTo>
                    <a:lnTo>
                      <a:pt x="203" y="124"/>
                    </a:lnTo>
                    <a:lnTo>
                      <a:pt x="231" y="123"/>
                    </a:lnTo>
                    <a:lnTo>
                      <a:pt x="247" y="123"/>
                    </a:lnTo>
                    <a:lnTo>
                      <a:pt x="264" y="124"/>
                    </a:lnTo>
                    <a:lnTo>
                      <a:pt x="280" y="125"/>
                    </a:lnTo>
                    <a:lnTo>
                      <a:pt x="296" y="127"/>
                    </a:lnTo>
                    <a:lnTo>
                      <a:pt x="283" y="110"/>
                    </a:lnTo>
                    <a:lnTo>
                      <a:pt x="269" y="93"/>
                    </a:lnTo>
                    <a:lnTo>
                      <a:pt x="255" y="78"/>
                    </a:lnTo>
                    <a:lnTo>
                      <a:pt x="239" y="63"/>
                    </a:lnTo>
                    <a:lnTo>
                      <a:pt x="224" y="48"/>
                    </a:lnTo>
                    <a:lnTo>
                      <a:pt x="206" y="35"/>
                    </a:lnTo>
                    <a:lnTo>
                      <a:pt x="189" y="22"/>
                    </a:lnTo>
                    <a:lnTo>
                      <a:pt x="172" y="9"/>
                    </a:lnTo>
                    <a:lnTo>
                      <a:pt x="146" y="5"/>
                    </a:lnTo>
                    <a:lnTo>
                      <a:pt x="121" y="2"/>
                    </a:lnTo>
                    <a:lnTo>
                      <a:pt x="96" y="0"/>
                    </a:lnTo>
                    <a:lnTo>
                      <a:pt x="70" y="0"/>
                    </a:lnTo>
                    <a:close/>
                  </a:path>
                </a:pathLst>
              </a:custGeom>
              <a:solidFill>
                <a:srgbClr val="0E5497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15" name="Freeform 143"/>
              <p:cNvSpPr>
                <a:spLocks/>
              </p:cNvSpPr>
              <p:nvPr userDrawn="1"/>
            </p:nvSpPr>
            <p:spPr bwMode="auto">
              <a:xfrm>
                <a:off x="4987" y="3607"/>
                <a:ext cx="37" cy="2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7" y="20"/>
                  </a:cxn>
                  <a:cxn ang="0">
                    <a:pos x="13" y="42"/>
                  </a:cxn>
                  <a:cxn ang="0">
                    <a:pos x="20" y="63"/>
                  </a:cxn>
                  <a:cxn ang="0">
                    <a:pos x="24" y="86"/>
                  </a:cxn>
                  <a:cxn ang="0">
                    <a:pos x="46" y="79"/>
                  </a:cxn>
                  <a:cxn ang="0">
                    <a:pos x="67" y="73"/>
                  </a:cxn>
                  <a:cxn ang="0">
                    <a:pos x="90" y="68"/>
                  </a:cxn>
                  <a:cxn ang="0">
                    <a:pos x="111" y="63"/>
                  </a:cxn>
                  <a:cxn ang="0">
                    <a:pos x="98" y="55"/>
                  </a:cxn>
                  <a:cxn ang="0">
                    <a:pos x="85" y="45"/>
                  </a:cxn>
                  <a:cxn ang="0">
                    <a:pos x="71" y="36"/>
                  </a:cxn>
                  <a:cxn ang="0">
                    <a:pos x="57" y="28"/>
                  </a:cxn>
                  <a:cxn ang="0">
                    <a:pos x="43" y="20"/>
                  </a:cxn>
                  <a:cxn ang="0">
                    <a:pos x="29" y="13"/>
                  </a:cxn>
                  <a:cxn ang="0">
                    <a:pos x="14" y="6"/>
                  </a:cxn>
                  <a:cxn ang="0">
                    <a:pos x="0" y="0"/>
                  </a:cxn>
                </a:cxnLst>
                <a:rect l="0" t="0" r="r" b="b"/>
                <a:pathLst>
                  <a:path w="111" h="86">
                    <a:moveTo>
                      <a:pt x="0" y="0"/>
                    </a:moveTo>
                    <a:lnTo>
                      <a:pt x="7" y="20"/>
                    </a:lnTo>
                    <a:lnTo>
                      <a:pt x="13" y="42"/>
                    </a:lnTo>
                    <a:lnTo>
                      <a:pt x="20" y="63"/>
                    </a:lnTo>
                    <a:lnTo>
                      <a:pt x="24" y="86"/>
                    </a:lnTo>
                    <a:lnTo>
                      <a:pt x="46" y="79"/>
                    </a:lnTo>
                    <a:lnTo>
                      <a:pt x="67" y="73"/>
                    </a:lnTo>
                    <a:lnTo>
                      <a:pt x="90" y="68"/>
                    </a:lnTo>
                    <a:lnTo>
                      <a:pt x="111" y="63"/>
                    </a:lnTo>
                    <a:lnTo>
                      <a:pt x="98" y="55"/>
                    </a:lnTo>
                    <a:lnTo>
                      <a:pt x="85" y="45"/>
                    </a:lnTo>
                    <a:lnTo>
                      <a:pt x="71" y="36"/>
                    </a:lnTo>
                    <a:lnTo>
                      <a:pt x="57" y="28"/>
                    </a:lnTo>
                    <a:lnTo>
                      <a:pt x="43" y="20"/>
                    </a:lnTo>
                    <a:lnTo>
                      <a:pt x="29" y="13"/>
                    </a:lnTo>
                    <a:lnTo>
                      <a:pt x="14" y="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E5497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16" name="Freeform 144"/>
              <p:cNvSpPr>
                <a:spLocks/>
              </p:cNvSpPr>
              <p:nvPr userDrawn="1"/>
            </p:nvSpPr>
            <p:spPr bwMode="auto">
              <a:xfrm>
                <a:off x="4995" y="3635"/>
                <a:ext cx="85" cy="6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3" y="17"/>
                  </a:cxn>
                  <a:cxn ang="0">
                    <a:pos x="26" y="37"/>
                  </a:cxn>
                  <a:cxn ang="0">
                    <a:pos x="37" y="55"/>
                  </a:cxn>
                  <a:cxn ang="0">
                    <a:pos x="47" y="74"/>
                  </a:cxn>
                  <a:cxn ang="0">
                    <a:pos x="57" y="95"/>
                  </a:cxn>
                  <a:cxn ang="0">
                    <a:pos x="67" y="114"/>
                  </a:cxn>
                  <a:cxn ang="0">
                    <a:pos x="74" y="136"/>
                  </a:cxn>
                  <a:cxn ang="0">
                    <a:pos x="82" y="156"/>
                  </a:cxn>
                  <a:cxn ang="0">
                    <a:pos x="105" y="159"/>
                  </a:cxn>
                  <a:cxn ang="0">
                    <a:pos x="126" y="161"/>
                  </a:cxn>
                  <a:cxn ang="0">
                    <a:pos x="148" y="164"/>
                  </a:cxn>
                  <a:cxn ang="0">
                    <a:pos x="169" y="168"/>
                  </a:cxn>
                  <a:cxn ang="0">
                    <a:pos x="191" y="174"/>
                  </a:cxn>
                  <a:cxn ang="0">
                    <a:pos x="213" y="180"/>
                  </a:cxn>
                  <a:cxn ang="0">
                    <a:pos x="234" y="187"/>
                  </a:cxn>
                  <a:cxn ang="0">
                    <a:pos x="255" y="194"/>
                  </a:cxn>
                  <a:cxn ang="0">
                    <a:pos x="246" y="175"/>
                  </a:cxn>
                  <a:cxn ang="0">
                    <a:pos x="236" y="155"/>
                  </a:cxn>
                  <a:cxn ang="0">
                    <a:pos x="227" y="137"/>
                  </a:cxn>
                  <a:cxn ang="0">
                    <a:pos x="216" y="119"/>
                  </a:cxn>
                  <a:cxn ang="0">
                    <a:pos x="204" y="100"/>
                  </a:cxn>
                  <a:cxn ang="0">
                    <a:pos x="192" y="83"/>
                  </a:cxn>
                  <a:cxn ang="0">
                    <a:pos x="178" y="66"/>
                  </a:cxn>
                  <a:cxn ang="0">
                    <a:pos x="164" y="49"/>
                  </a:cxn>
                  <a:cxn ang="0">
                    <a:pos x="145" y="40"/>
                  </a:cxn>
                  <a:cxn ang="0">
                    <a:pos x="125" y="31"/>
                  </a:cxn>
                  <a:cxn ang="0">
                    <a:pos x="105" y="24"/>
                  </a:cxn>
                  <a:cxn ang="0">
                    <a:pos x="84" y="17"/>
                  </a:cxn>
                  <a:cxn ang="0">
                    <a:pos x="64" y="12"/>
                  </a:cxn>
                  <a:cxn ang="0">
                    <a:pos x="42" y="6"/>
                  </a:cxn>
                  <a:cxn ang="0">
                    <a:pos x="22" y="3"/>
                  </a:cxn>
                  <a:cxn ang="0">
                    <a:pos x="0" y="0"/>
                  </a:cxn>
                </a:cxnLst>
                <a:rect l="0" t="0" r="r" b="b"/>
                <a:pathLst>
                  <a:path w="255" h="194">
                    <a:moveTo>
                      <a:pt x="0" y="0"/>
                    </a:moveTo>
                    <a:lnTo>
                      <a:pt x="13" y="17"/>
                    </a:lnTo>
                    <a:lnTo>
                      <a:pt x="26" y="37"/>
                    </a:lnTo>
                    <a:lnTo>
                      <a:pt x="37" y="55"/>
                    </a:lnTo>
                    <a:lnTo>
                      <a:pt x="47" y="74"/>
                    </a:lnTo>
                    <a:lnTo>
                      <a:pt x="57" y="95"/>
                    </a:lnTo>
                    <a:lnTo>
                      <a:pt x="67" y="114"/>
                    </a:lnTo>
                    <a:lnTo>
                      <a:pt x="74" y="136"/>
                    </a:lnTo>
                    <a:lnTo>
                      <a:pt x="82" y="156"/>
                    </a:lnTo>
                    <a:lnTo>
                      <a:pt x="105" y="159"/>
                    </a:lnTo>
                    <a:lnTo>
                      <a:pt x="126" y="161"/>
                    </a:lnTo>
                    <a:lnTo>
                      <a:pt x="148" y="164"/>
                    </a:lnTo>
                    <a:lnTo>
                      <a:pt x="169" y="168"/>
                    </a:lnTo>
                    <a:lnTo>
                      <a:pt x="191" y="174"/>
                    </a:lnTo>
                    <a:lnTo>
                      <a:pt x="213" y="180"/>
                    </a:lnTo>
                    <a:lnTo>
                      <a:pt x="234" y="187"/>
                    </a:lnTo>
                    <a:lnTo>
                      <a:pt x="255" y="194"/>
                    </a:lnTo>
                    <a:lnTo>
                      <a:pt x="246" y="175"/>
                    </a:lnTo>
                    <a:lnTo>
                      <a:pt x="236" y="155"/>
                    </a:lnTo>
                    <a:lnTo>
                      <a:pt x="227" y="137"/>
                    </a:lnTo>
                    <a:lnTo>
                      <a:pt x="216" y="119"/>
                    </a:lnTo>
                    <a:lnTo>
                      <a:pt x="204" y="100"/>
                    </a:lnTo>
                    <a:lnTo>
                      <a:pt x="192" y="83"/>
                    </a:lnTo>
                    <a:lnTo>
                      <a:pt x="178" y="66"/>
                    </a:lnTo>
                    <a:lnTo>
                      <a:pt x="164" y="49"/>
                    </a:lnTo>
                    <a:lnTo>
                      <a:pt x="145" y="40"/>
                    </a:lnTo>
                    <a:lnTo>
                      <a:pt x="125" y="31"/>
                    </a:lnTo>
                    <a:lnTo>
                      <a:pt x="105" y="24"/>
                    </a:lnTo>
                    <a:lnTo>
                      <a:pt x="84" y="17"/>
                    </a:lnTo>
                    <a:lnTo>
                      <a:pt x="64" y="12"/>
                    </a:lnTo>
                    <a:lnTo>
                      <a:pt x="42" y="6"/>
                    </a:lnTo>
                    <a:lnTo>
                      <a:pt x="22" y="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E5497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17" name="Freeform 145"/>
              <p:cNvSpPr>
                <a:spLocks noEditPoints="1"/>
              </p:cNvSpPr>
              <p:nvPr userDrawn="1"/>
            </p:nvSpPr>
            <p:spPr bwMode="auto">
              <a:xfrm>
                <a:off x="4878" y="3246"/>
                <a:ext cx="199" cy="146"/>
              </a:xfrm>
              <a:custGeom>
                <a:avLst/>
                <a:gdLst/>
                <a:ahLst/>
                <a:cxnLst>
                  <a:cxn ang="0">
                    <a:pos x="400" y="85"/>
                  </a:cxn>
                  <a:cxn ang="0">
                    <a:pos x="330" y="124"/>
                  </a:cxn>
                  <a:cxn ang="0">
                    <a:pos x="296" y="145"/>
                  </a:cxn>
                  <a:cxn ang="0">
                    <a:pos x="219" y="159"/>
                  </a:cxn>
                  <a:cxn ang="0">
                    <a:pos x="144" y="179"/>
                  </a:cxn>
                  <a:cxn ang="0">
                    <a:pos x="70" y="206"/>
                  </a:cxn>
                  <a:cxn ang="0">
                    <a:pos x="0" y="239"/>
                  </a:cxn>
                  <a:cxn ang="0">
                    <a:pos x="36" y="273"/>
                  </a:cxn>
                  <a:cxn ang="0">
                    <a:pos x="70" y="311"/>
                  </a:cxn>
                  <a:cxn ang="0">
                    <a:pos x="103" y="350"/>
                  </a:cxn>
                  <a:cxn ang="0">
                    <a:pos x="133" y="391"/>
                  </a:cxn>
                  <a:cxn ang="0">
                    <a:pos x="179" y="398"/>
                  </a:cxn>
                  <a:cxn ang="0">
                    <a:pos x="226" y="409"/>
                  </a:cxn>
                  <a:cxn ang="0">
                    <a:pos x="271" y="423"/>
                  </a:cxn>
                  <a:cxn ang="0">
                    <a:pos x="315" y="439"/>
                  </a:cxn>
                  <a:cxn ang="0">
                    <a:pos x="362" y="419"/>
                  </a:cxn>
                  <a:cxn ang="0">
                    <a:pos x="409" y="402"/>
                  </a:cxn>
                  <a:cxn ang="0">
                    <a:pos x="458" y="386"/>
                  </a:cxn>
                  <a:cxn ang="0">
                    <a:pos x="506" y="375"/>
                  </a:cxn>
                  <a:cxn ang="0">
                    <a:pos x="461" y="311"/>
                  </a:cxn>
                  <a:cxn ang="0">
                    <a:pos x="411" y="250"/>
                  </a:cxn>
                  <a:cxn ang="0">
                    <a:pos x="356" y="195"/>
                  </a:cxn>
                  <a:cxn ang="0">
                    <a:pos x="296" y="145"/>
                  </a:cxn>
                  <a:cxn ang="0">
                    <a:pos x="358" y="139"/>
                  </a:cxn>
                  <a:cxn ang="0">
                    <a:pos x="420" y="137"/>
                  </a:cxn>
                  <a:cxn ang="0">
                    <a:pos x="464" y="138"/>
                  </a:cxn>
                  <a:cxn ang="0">
                    <a:pos x="509" y="141"/>
                  </a:cxn>
                  <a:cxn ang="0">
                    <a:pos x="553" y="147"/>
                  </a:cxn>
                  <a:cxn ang="0">
                    <a:pos x="597" y="154"/>
                  </a:cxn>
                  <a:cxn ang="0">
                    <a:pos x="559" y="129"/>
                  </a:cxn>
                  <a:cxn ang="0">
                    <a:pos x="519" y="107"/>
                  </a:cxn>
                  <a:cxn ang="0">
                    <a:pos x="477" y="86"/>
                  </a:cxn>
                  <a:cxn ang="0">
                    <a:pos x="435" y="68"/>
                  </a:cxn>
                  <a:cxn ang="0">
                    <a:pos x="74" y="0"/>
                  </a:cxn>
                  <a:cxn ang="0">
                    <a:pos x="45" y="1"/>
                  </a:cxn>
                  <a:cxn ang="0">
                    <a:pos x="67" y="15"/>
                  </a:cxn>
                  <a:cxn ang="0">
                    <a:pos x="136" y="45"/>
                  </a:cxn>
                  <a:cxn ang="0">
                    <a:pos x="203" y="82"/>
                  </a:cxn>
                  <a:cxn ang="0">
                    <a:pos x="266" y="123"/>
                  </a:cxn>
                  <a:cxn ang="0">
                    <a:pos x="277" y="110"/>
                  </a:cxn>
                  <a:cxn ang="0">
                    <a:pos x="238" y="42"/>
                  </a:cxn>
                  <a:cxn ang="0">
                    <a:pos x="184" y="5"/>
                  </a:cxn>
                  <a:cxn ang="0">
                    <a:pos x="121" y="1"/>
                  </a:cxn>
                </a:cxnLst>
                <a:rect l="0" t="0" r="r" b="b"/>
                <a:pathLst>
                  <a:path w="597" h="439">
                    <a:moveTo>
                      <a:pt x="435" y="68"/>
                    </a:moveTo>
                    <a:lnTo>
                      <a:pt x="400" y="85"/>
                    </a:lnTo>
                    <a:lnTo>
                      <a:pt x="364" y="104"/>
                    </a:lnTo>
                    <a:lnTo>
                      <a:pt x="330" y="124"/>
                    </a:lnTo>
                    <a:lnTo>
                      <a:pt x="296" y="145"/>
                    </a:lnTo>
                    <a:lnTo>
                      <a:pt x="296" y="145"/>
                    </a:lnTo>
                    <a:lnTo>
                      <a:pt x="258" y="151"/>
                    </a:lnTo>
                    <a:lnTo>
                      <a:pt x="219" y="159"/>
                    </a:lnTo>
                    <a:lnTo>
                      <a:pt x="181" y="168"/>
                    </a:lnTo>
                    <a:lnTo>
                      <a:pt x="144" y="179"/>
                    </a:lnTo>
                    <a:lnTo>
                      <a:pt x="107" y="192"/>
                    </a:lnTo>
                    <a:lnTo>
                      <a:pt x="70" y="206"/>
                    </a:lnTo>
                    <a:lnTo>
                      <a:pt x="34" y="221"/>
                    </a:lnTo>
                    <a:lnTo>
                      <a:pt x="0" y="239"/>
                    </a:lnTo>
                    <a:lnTo>
                      <a:pt x="18" y="256"/>
                    </a:lnTo>
                    <a:lnTo>
                      <a:pt x="36" y="273"/>
                    </a:lnTo>
                    <a:lnTo>
                      <a:pt x="53" y="291"/>
                    </a:lnTo>
                    <a:lnTo>
                      <a:pt x="70" y="311"/>
                    </a:lnTo>
                    <a:lnTo>
                      <a:pt x="86" y="329"/>
                    </a:lnTo>
                    <a:lnTo>
                      <a:pt x="103" y="350"/>
                    </a:lnTo>
                    <a:lnTo>
                      <a:pt x="119" y="369"/>
                    </a:lnTo>
                    <a:lnTo>
                      <a:pt x="133" y="391"/>
                    </a:lnTo>
                    <a:lnTo>
                      <a:pt x="157" y="394"/>
                    </a:lnTo>
                    <a:lnTo>
                      <a:pt x="179" y="398"/>
                    </a:lnTo>
                    <a:lnTo>
                      <a:pt x="203" y="404"/>
                    </a:lnTo>
                    <a:lnTo>
                      <a:pt x="226" y="409"/>
                    </a:lnTo>
                    <a:lnTo>
                      <a:pt x="248" y="416"/>
                    </a:lnTo>
                    <a:lnTo>
                      <a:pt x="271" y="423"/>
                    </a:lnTo>
                    <a:lnTo>
                      <a:pt x="294" y="431"/>
                    </a:lnTo>
                    <a:lnTo>
                      <a:pt x="315" y="439"/>
                    </a:lnTo>
                    <a:lnTo>
                      <a:pt x="338" y="428"/>
                    </a:lnTo>
                    <a:lnTo>
                      <a:pt x="362" y="419"/>
                    </a:lnTo>
                    <a:lnTo>
                      <a:pt x="385" y="410"/>
                    </a:lnTo>
                    <a:lnTo>
                      <a:pt x="409" y="402"/>
                    </a:lnTo>
                    <a:lnTo>
                      <a:pt x="433" y="394"/>
                    </a:lnTo>
                    <a:lnTo>
                      <a:pt x="458" y="386"/>
                    </a:lnTo>
                    <a:lnTo>
                      <a:pt x="482" y="380"/>
                    </a:lnTo>
                    <a:lnTo>
                      <a:pt x="506" y="375"/>
                    </a:lnTo>
                    <a:lnTo>
                      <a:pt x="485" y="342"/>
                    </a:lnTo>
                    <a:lnTo>
                      <a:pt x="461" y="311"/>
                    </a:lnTo>
                    <a:lnTo>
                      <a:pt x="437" y="280"/>
                    </a:lnTo>
                    <a:lnTo>
                      <a:pt x="411" y="250"/>
                    </a:lnTo>
                    <a:lnTo>
                      <a:pt x="384" y="222"/>
                    </a:lnTo>
                    <a:lnTo>
                      <a:pt x="356" y="195"/>
                    </a:lnTo>
                    <a:lnTo>
                      <a:pt x="327" y="169"/>
                    </a:lnTo>
                    <a:lnTo>
                      <a:pt x="296" y="145"/>
                    </a:lnTo>
                    <a:lnTo>
                      <a:pt x="327" y="141"/>
                    </a:lnTo>
                    <a:lnTo>
                      <a:pt x="358" y="139"/>
                    </a:lnTo>
                    <a:lnTo>
                      <a:pt x="389" y="137"/>
                    </a:lnTo>
                    <a:lnTo>
                      <a:pt x="420" y="137"/>
                    </a:lnTo>
                    <a:lnTo>
                      <a:pt x="443" y="137"/>
                    </a:lnTo>
                    <a:lnTo>
                      <a:pt x="464" y="138"/>
                    </a:lnTo>
                    <a:lnTo>
                      <a:pt x="487" y="139"/>
                    </a:lnTo>
                    <a:lnTo>
                      <a:pt x="509" y="141"/>
                    </a:lnTo>
                    <a:lnTo>
                      <a:pt x="531" y="144"/>
                    </a:lnTo>
                    <a:lnTo>
                      <a:pt x="553" y="147"/>
                    </a:lnTo>
                    <a:lnTo>
                      <a:pt x="576" y="150"/>
                    </a:lnTo>
                    <a:lnTo>
                      <a:pt x="597" y="154"/>
                    </a:lnTo>
                    <a:lnTo>
                      <a:pt x="579" y="141"/>
                    </a:lnTo>
                    <a:lnTo>
                      <a:pt x="559" y="129"/>
                    </a:lnTo>
                    <a:lnTo>
                      <a:pt x="539" y="118"/>
                    </a:lnTo>
                    <a:lnTo>
                      <a:pt x="519" y="107"/>
                    </a:lnTo>
                    <a:lnTo>
                      <a:pt x="499" y="96"/>
                    </a:lnTo>
                    <a:lnTo>
                      <a:pt x="477" y="86"/>
                    </a:lnTo>
                    <a:lnTo>
                      <a:pt x="457" y="77"/>
                    </a:lnTo>
                    <a:lnTo>
                      <a:pt x="435" y="68"/>
                    </a:lnTo>
                    <a:close/>
                    <a:moveTo>
                      <a:pt x="90" y="0"/>
                    </a:moveTo>
                    <a:lnTo>
                      <a:pt x="74" y="0"/>
                    </a:lnTo>
                    <a:lnTo>
                      <a:pt x="60" y="1"/>
                    </a:lnTo>
                    <a:lnTo>
                      <a:pt x="45" y="1"/>
                    </a:lnTo>
                    <a:lnTo>
                      <a:pt x="30" y="2"/>
                    </a:lnTo>
                    <a:lnTo>
                      <a:pt x="67" y="15"/>
                    </a:lnTo>
                    <a:lnTo>
                      <a:pt x="101" y="30"/>
                    </a:lnTo>
                    <a:lnTo>
                      <a:pt x="136" y="45"/>
                    </a:lnTo>
                    <a:lnTo>
                      <a:pt x="171" y="63"/>
                    </a:lnTo>
                    <a:lnTo>
                      <a:pt x="203" y="82"/>
                    </a:lnTo>
                    <a:lnTo>
                      <a:pt x="235" y="101"/>
                    </a:lnTo>
                    <a:lnTo>
                      <a:pt x="266" y="123"/>
                    </a:lnTo>
                    <a:lnTo>
                      <a:pt x="296" y="145"/>
                    </a:lnTo>
                    <a:lnTo>
                      <a:pt x="277" y="110"/>
                    </a:lnTo>
                    <a:lnTo>
                      <a:pt x="258" y="75"/>
                    </a:lnTo>
                    <a:lnTo>
                      <a:pt x="238" y="42"/>
                    </a:lnTo>
                    <a:lnTo>
                      <a:pt x="215" y="9"/>
                    </a:lnTo>
                    <a:lnTo>
                      <a:pt x="184" y="5"/>
                    </a:lnTo>
                    <a:lnTo>
                      <a:pt x="152" y="2"/>
                    </a:lnTo>
                    <a:lnTo>
                      <a:pt x="121" y="1"/>
                    </a:lnTo>
                    <a:lnTo>
                      <a:pt x="90" y="0"/>
                    </a:lnTo>
                    <a:close/>
                  </a:path>
                </a:pathLst>
              </a:custGeom>
              <a:solidFill>
                <a:srgbClr val="1164A7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18" name="Freeform 146"/>
              <p:cNvSpPr>
                <a:spLocks/>
              </p:cNvSpPr>
              <p:nvPr userDrawn="1"/>
            </p:nvSpPr>
            <p:spPr bwMode="auto">
              <a:xfrm>
                <a:off x="4790" y="3247"/>
                <a:ext cx="186" cy="79"/>
              </a:xfrm>
              <a:custGeom>
                <a:avLst/>
                <a:gdLst/>
                <a:ahLst/>
                <a:cxnLst>
                  <a:cxn ang="0">
                    <a:pos x="293" y="0"/>
                  </a:cxn>
                  <a:cxn ang="0">
                    <a:pos x="255" y="3"/>
                  </a:cxn>
                  <a:cxn ang="0">
                    <a:pos x="218" y="9"/>
                  </a:cxn>
                  <a:cxn ang="0">
                    <a:pos x="181" y="15"/>
                  </a:cxn>
                  <a:cxn ang="0">
                    <a:pos x="143" y="23"/>
                  </a:cxn>
                  <a:cxn ang="0">
                    <a:pos x="106" y="32"/>
                  </a:cxn>
                  <a:cxn ang="0">
                    <a:pos x="71" y="43"/>
                  </a:cxn>
                  <a:cxn ang="0">
                    <a:pos x="35" y="55"/>
                  </a:cxn>
                  <a:cxn ang="0">
                    <a:pos x="0" y="69"/>
                  </a:cxn>
                  <a:cxn ang="0">
                    <a:pos x="0" y="69"/>
                  </a:cxn>
                  <a:cxn ang="0">
                    <a:pos x="0" y="69"/>
                  </a:cxn>
                  <a:cxn ang="0">
                    <a:pos x="0" y="69"/>
                  </a:cxn>
                  <a:cxn ang="0">
                    <a:pos x="0" y="69"/>
                  </a:cxn>
                  <a:cxn ang="0">
                    <a:pos x="0" y="69"/>
                  </a:cxn>
                  <a:cxn ang="0">
                    <a:pos x="0" y="69"/>
                  </a:cxn>
                  <a:cxn ang="0">
                    <a:pos x="36" y="85"/>
                  </a:cxn>
                  <a:cxn ang="0">
                    <a:pos x="71" y="103"/>
                  </a:cxn>
                  <a:cxn ang="0">
                    <a:pos x="105" y="122"/>
                  </a:cxn>
                  <a:cxn ang="0">
                    <a:pos x="139" y="142"/>
                  </a:cxn>
                  <a:cxn ang="0">
                    <a:pos x="171" y="163"/>
                  </a:cxn>
                  <a:cxn ang="0">
                    <a:pos x="202" y="187"/>
                  </a:cxn>
                  <a:cxn ang="0">
                    <a:pos x="233" y="211"/>
                  </a:cxn>
                  <a:cxn ang="0">
                    <a:pos x="263" y="237"/>
                  </a:cxn>
                  <a:cxn ang="0">
                    <a:pos x="297" y="219"/>
                  </a:cxn>
                  <a:cxn ang="0">
                    <a:pos x="333" y="204"/>
                  </a:cxn>
                  <a:cxn ang="0">
                    <a:pos x="370" y="190"/>
                  </a:cxn>
                  <a:cxn ang="0">
                    <a:pos x="407" y="177"/>
                  </a:cxn>
                  <a:cxn ang="0">
                    <a:pos x="444" y="166"/>
                  </a:cxn>
                  <a:cxn ang="0">
                    <a:pos x="482" y="157"/>
                  </a:cxn>
                  <a:cxn ang="0">
                    <a:pos x="521" y="149"/>
                  </a:cxn>
                  <a:cxn ang="0">
                    <a:pos x="559" y="143"/>
                  </a:cxn>
                  <a:cxn ang="0">
                    <a:pos x="559" y="143"/>
                  </a:cxn>
                  <a:cxn ang="0">
                    <a:pos x="559" y="143"/>
                  </a:cxn>
                  <a:cxn ang="0">
                    <a:pos x="559" y="143"/>
                  </a:cxn>
                  <a:cxn ang="0">
                    <a:pos x="559" y="143"/>
                  </a:cxn>
                  <a:cxn ang="0">
                    <a:pos x="559" y="143"/>
                  </a:cxn>
                  <a:cxn ang="0">
                    <a:pos x="529" y="121"/>
                  </a:cxn>
                  <a:cxn ang="0">
                    <a:pos x="498" y="99"/>
                  </a:cxn>
                  <a:cxn ang="0">
                    <a:pos x="466" y="80"/>
                  </a:cxn>
                  <a:cxn ang="0">
                    <a:pos x="434" y="61"/>
                  </a:cxn>
                  <a:cxn ang="0">
                    <a:pos x="399" y="43"/>
                  </a:cxn>
                  <a:cxn ang="0">
                    <a:pos x="364" y="28"/>
                  </a:cxn>
                  <a:cxn ang="0">
                    <a:pos x="330" y="13"/>
                  </a:cxn>
                  <a:cxn ang="0">
                    <a:pos x="293" y="0"/>
                  </a:cxn>
                </a:cxnLst>
                <a:rect l="0" t="0" r="r" b="b"/>
                <a:pathLst>
                  <a:path w="559" h="237">
                    <a:moveTo>
                      <a:pt x="293" y="0"/>
                    </a:moveTo>
                    <a:lnTo>
                      <a:pt x="255" y="3"/>
                    </a:lnTo>
                    <a:lnTo>
                      <a:pt x="218" y="9"/>
                    </a:lnTo>
                    <a:lnTo>
                      <a:pt x="181" y="15"/>
                    </a:lnTo>
                    <a:lnTo>
                      <a:pt x="143" y="23"/>
                    </a:lnTo>
                    <a:lnTo>
                      <a:pt x="106" y="32"/>
                    </a:lnTo>
                    <a:lnTo>
                      <a:pt x="71" y="43"/>
                    </a:lnTo>
                    <a:lnTo>
                      <a:pt x="35" y="55"/>
                    </a:lnTo>
                    <a:lnTo>
                      <a:pt x="0" y="69"/>
                    </a:lnTo>
                    <a:lnTo>
                      <a:pt x="0" y="69"/>
                    </a:lnTo>
                    <a:lnTo>
                      <a:pt x="0" y="69"/>
                    </a:lnTo>
                    <a:lnTo>
                      <a:pt x="0" y="69"/>
                    </a:lnTo>
                    <a:lnTo>
                      <a:pt x="0" y="69"/>
                    </a:lnTo>
                    <a:lnTo>
                      <a:pt x="0" y="69"/>
                    </a:lnTo>
                    <a:lnTo>
                      <a:pt x="0" y="69"/>
                    </a:lnTo>
                    <a:lnTo>
                      <a:pt x="36" y="85"/>
                    </a:lnTo>
                    <a:lnTo>
                      <a:pt x="71" y="103"/>
                    </a:lnTo>
                    <a:lnTo>
                      <a:pt x="105" y="122"/>
                    </a:lnTo>
                    <a:lnTo>
                      <a:pt x="139" y="142"/>
                    </a:lnTo>
                    <a:lnTo>
                      <a:pt x="171" y="163"/>
                    </a:lnTo>
                    <a:lnTo>
                      <a:pt x="202" y="187"/>
                    </a:lnTo>
                    <a:lnTo>
                      <a:pt x="233" y="211"/>
                    </a:lnTo>
                    <a:lnTo>
                      <a:pt x="263" y="237"/>
                    </a:lnTo>
                    <a:lnTo>
                      <a:pt x="297" y="219"/>
                    </a:lnTo>
                    <a:lnTo>
                      <a:pt x="333" y="204"/>
                    </a:lnTo>
                    <a:lnTo>
                      <a:pt x="370" y="190"/>
                    </a:lnTo>
                    <a:lnTo>
                      <a:pt x="407" y="177"/>
                    </a:lnTo>
                    <a:lnTo>
                      <a:pt x="444" y="166"/>
                    </a:lnTo>
                    <a:lnTo>
                      <a:pt x="482" y="157"/>
                    </a:lnTo>
                    <a:lnTo>
                      <a:pt x="521" y="149"/>
                    </a:lnTo>
                    <a:lnTo>
                      <a:pt x="559" y="143"/>
                    </a:lnTo>
                    <a:lnTo>
                      <a:pt x="559" y="143"/>
                    </a:lnTo>
                    <a:lnTo>
                      <a:pt x="559" y="143"/>
                    </a:lnTo>
                    <a:lnTo>
                      <a:pt x="559" y="143"/>
                    </a:lnTo>
                    <a:lnTo>
                      <a:pt x="559" y="143"/>
                    </a:lnTo>
                    <a:lnTo>
                      <a:pt x="559" y="143"/>
                    </a:lnTo>
                    <a:lnTo>
                      <a:pt x="529" y="121"/>
                    </a:lnTo>
                    <a:lnTo>
                      <a:pt x="498" y="99"/>
                    </a:lnTo>
                    <a:lnTo>
                      <a:pt x="466" y="80"/>
                    </a:lnTo>
                    <a:lnTo>
                      <a:pt x="434" y="61"/>
                    </a:lnTo>
                    <a:lnTo>
                      <a:pt x="399" y="43"/>
                    </a:lnTo>
                    <a:lnTo>
                      <a:pt x="364" y="28"/>
                    </a:lnTo>
                    <a:lnTo>
                      <a:pt x="330" y="1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E5497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19" name="Freeform 147"/>
              <p:cNvSpPr>
                <a:spLocks/>
              </p:cNvSpPr>
              <p:nvPr userDrawn="1"/>
            </p:nvSpPr>
            <p:spPr bwMode="auto">
              <a:xfrm>
                <a:off x="4922" y="3376"/>
                <a:ext cx="61" cy="3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8" y="27"/>
                  </a:cxn>
                  <a:cxn ang="0">
                    <a:pos x="35" y="54"/>
                  </a:cxn>
                  <a:cxn ang="0">
                    <a:pos x="52" y="83"/>
                  </a:cxn>
                  <a:cxn ang="0">
                    <a:pos x="68" y="112"/>
                  </a:cxn>
                  <a:cxn ang="0">
                    <a:pos x="96" y="95"/>
                  </a:cxn>
                  <a:cxn ang="0">
                    <a:pos x="124" y="77"/>
                  </a:cxn>
                  <a:cxn ang="0">
                    <a:pos x="153" y="62"/>
                  </a:cxn>
                  <a:cxn ang="0">
                    <a:pos x="182" y="48"/>
                  </a:cxn>
                  <a:cxn ang="0">
                    <a:pos x="161" y="40"/>
                  </a:cxn>
                  <a:cxn ang="0">
                    <a:pos x="138" y="32"/>
                  </a:cxn>
                  <a:cxn ang="0">
                    <a:pos x="115" y="25"/>
                  </a:cxn>
                  <a:cxn ang="0">
                    <a:pos x="93" y="18"/>
                  </a:cxn>
                  <a:cxn ang="0">
                    <a:pos x="70" y="13"/>
                  </a:cxn>
                  <a:cxn ang="0">
                    <a:pos x="46" y="7"/>
                  </a:cxn>
                  <a:cxn ang="0">
                    <a:pos x="24" y="3"/>
                  </a:cxn>
                  <a:cxn ang="0">
                    <a:pos x="0" y="0"/>
                  </a:cxn>
                </a:cxnLst>
                <a:rect l="0" t="0" r="r" b="b"/>
                <a:pathLst>
                  <a:path w="182" h="112">
                    <a:moveTo>
                      <a:pt x="0" y="0"/>
                    </a:moveTo>
                    <a:lnTo>
                      <a:pt x="18" y="27"/>
                    </a:lnTo>
                    <a:lnTo>
                      <a:pt x="35" y="54"/>
                    </a:lnTo>
                    <a:lnTo>
                      <a:pt x="52" y="83"/>
                    </a:lnTo>
                    <a:lnTo>
                      <a:pt x="68" y="112"/>
                    </a:lnTo>
                    <a:lnTo>
                      <a:pt x="96" y="95"/>
                    </a:lnTo>
                    <a:lnTo>
                      <a:pt x="124" y="77"/>
                    </a:lnTo>
                    <a:lnTo>
                      <a:pt x="153" y="62"/>
                    </a:lnTo>
                    <a:lnTo>
                      <a:pt x="182" y="48"/>
                    </a:lnTo>
                    <a:lnTo>
                      <a:pt x="161" y="40"/>
                    </a:lnTo>
                    <a:lnTo>
                      <a:pt x="138" y="32"/>
                    </a:lnTo>
                    <a:lnTo>
                      <a:pt x="115" y="25"/>
                    </a:lnTo>
                    <a:lnTo>
                      <a:pt x="93" y="18"/>
                    </a:lnTo>
                    <a:lnTo>
                      <a:pt x="70" y="13"/>
                    </a:lnTo>
                    <a:lnTo>
                      <a:pt x="46" y="7"/>
                    </a:lnTo>
                    <a:lnTo>
                      <a:pt x="24" y="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E5497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20" name="Freeform 148"/>
              <p:cNvSpPr>
                <a:spLocks/>
              </p:cNvSpPr>
              <p:nvPr userDrawn="1"/>
            </p:nvSpPr>
            <p:spPr bwMode="auto">
              <a:xfrm>
                <a:off x="4976" y="3292"/>
                <a:ext cx="174" cy="79"/>
              </a:xfrm>
              <a:custGeom>
                <a:avLst/>
                <a:gdLst/>
                <a:ahLst/>
                <a:cxnLst>
                  <a:cxn ang="0">
                    <a:pos x="124" y="0"/>
                  </a:cxn>
                  <a:cxn ang="0">
                    <a:pos x="93" y="0"/>
                  </a:cxn>
                  <a:cxn ang="0">
                    <a:pos x="62" y="2"/>
                  </a:cxn>
                  <a:cxn ang="0">
                    <a:pos x="31" y="4"/>
                  </a:cxn>
                  <a:cxn ang="0">
                    <a:pos x="0" y="8"/>
                  </a:cxn>
                  <a:cxn ang="0">
                    <a:pos x="31" y="32"/>
                  </a:cxn>
                  <a:cxn ang="0">
                    <a:pos x="60" y="58"/>
                  </a:cxn>
                  <a:cxn ang="0">
                    <a:pos x="88" y="85"/>
                  </a:cxn>
                  <a:cxn ang="0">
                    <a:pos x="115" y="113"/>
                  </a:cxn>
                  <a:cxn ang="0">
                    <a:pos x="141" y="143"/>
                  </a:cxn>
                  <a:cxn ang="0">
                    <a:pos x="165" y="174"/>
                  </a:cxn>
                  <a:cxn ang="0">
                    <a:pos x="189" y="205"/>
                  </a:cxn>
                  <a:cxn ang="0">
                    <a:pos x="210" y="238"/>
                  </a:cxn>
                  <a:cxn ang="0">
                    <a:pos x="234" y="232"/>
                  </a:cxn>
                  <a:cxn ang="0">
                    <a:pos x="259" y="228"/>
                  </a:cxn>
                  <a:cxn ang="0">
                    <a:pos x="283" y="225"/>
                  </a:cxn>
                  <a:cxn ang="0">
                    <a:pos x="308" y="221"/>
                  </a:cxn>
                  <a:cxn ang="0">
                    <a:pos x="332" y="219"/>
                  </a:cxn>
                  <a:cxn ang="0">
                    <a:pos x="356" y="218"/>
                  </a:cxn>
                  <a:cxn ang="0">
                    <a:pos x="381" y="217"/>
                  </a:cxn>
                  <a:cxn ang="0">
                    <a:pos x="406" y="217"/>
                  </a:cxn>
                  <a:cxn ang="0">
                    <a:pos x="435" y="217"/>
                  </a:cxn>
                  <a:cxn ang="0">
                    <a:pos x="463" y="218"/>
                  </a:cxn>
                  <a:cxn ang="0">
                    <a:pos x="492" y="220"/>
                  </a:cxn>
                  <a:cxn ang="0">
                    <a:pos x="521" y="223"/>
                  </a:cxn>
                  <a:cxn ang="0">
                    <a:pos x="521" y="223"/>
                  </a:cxn>
                  <a:cxn ang="0">
                    <a:pos x="521" y="223"/>
                  </a:cxn>
                  <a:cxn ang="0">
                    <a:pos x="498" y="194"/>
                  </a:cxn>
                  <a:cxn ang="0">
                    <a:pos x="473" y="165"/>
                  </a:cxn>
                  <a:cxn ang="0">
                    <a:pos x="448" y="138"/>
                  </a:cxn>
                  <a:cxn ang="0">
                    <a:pos x="421" y="111"/>
                  </a:cxn>
                  <a:cxn ang="0">
                    <a:pos x="393" y="86"/>
                  </a:cxn>
                  <a:cxn ang="0">
                    <a:pos x="364" y="62"/>
                  </a:cxn>
                  <a:cxn ang="0">
                    <a:pos x="334" y="39"/>
                  </a:cxn>
                  <a:cxn ang="0">
                    <a:pos x="301" y="17"/>
                  </a:cxn>
                  <a:cxn ang="0">
                    <a:pos x="280" y="13"/>
                  </a:cxn>
                  <a:cxn ang="0">
                    <a:pos x="257" y="10"/>
                  </a:cxn>
                  <a:cxn ang="0">
                    <a:pos x="235" y="7"/>
                  </a:cxn>
                  <a:cxn ang="0">
                    <a:pos x="213" y="4"/>
                  </a:cxn>
                  <a:cxn ang="0">
                    <a:pos x="191" y="2"/>
                  </a:cxn>
                  <a:cxn ang="0">
                    <a:pos x="168" y="1"/>
                  </a:cxn>
                  <a:cxn ang="0">
                    <a:pos x="147" y="0"/>
                  </a:cxn>
                  <a:cxn ang="0">
                    <a:pos x="124" y="0"/>
                  </a:cxn>
                </a:cxnLst>
                <a:rect l="0" t="0" r="r" b="b"/>
                <a:pathLst>
                  <a:path w="521" h="238">
                    <a:moveTo>
                      <a:pt x="124" y="0"/>
                    </a:moveTo>
                    <a:lnTo>
                      <a:pt x="93" y="0"/>
                    </a:lnTo>
                    <a:lnTo>
                      <a:pt x="62" y="2"/>
                    </a:lnTo>
                    <a:lnTo>
                      <a:pt x="31" y="4"/>
                    </a:lnTo>
                    <a:lnTo>
                      <a:pt x="0" y="8"/>
                    </a:lnTo>
                    <a:lnTo>
                      <a:pt x="31" y="32"/>
                    </a:lnTo>
                    <a:lnTo>
                      <a:pt x="60" y="58"/>
                    </a:lnTo>
                    <a:lnTo>
                      <a:pt x="88" y="85"/>
                    </a:lnTo>
                    <a:lnTo>
                      <a:pt x="115" y="113"/>
                    </a:lnTo>
                    <a:lnTo>
                      <a:pt x="141" y="143"/>
                    </a:lnTo>
                    <a:lnTo>
                      <a:pt x="165" y="174"/>
                    </a:lnTo>
                    <a:lnTo>
                      <a:pt x="189" y="205"/>
                    </a:lnTo>
                    <a:lnTo>
                      <a:pt x="210" y="238"/>
                    </a:lnTo>
                    <a:lnTo>
                      <a:pt x="234" y="232"/>
                    </a:lnTo>
                    <a:lnTo>
                      <a:pt x="259" y="228"/>
                    </a:lnTo>
                    <a:lnTo>
                      <a:pt x="283" y="225"/>
                    </a:lnTo>
                    <a:lnTo>
                      <a:pt x="308" y="221"/>
                    </a:lnTo>
                    <a:lnTo>
                      <a:pt x="332" y="219"/>
                    </a:lnTo>
                    <a:lnTo>
                      <a:pt x="356" y="218"/>
                    </a:lnTo>
                    <a:lnTo>
                      <a:pt x="381" y="217"/>
                    </a:lnTo>
                    <a:lnTo>
                      <a:pt x="406" y="217"/>
                    </a:lnTo>
                    <a:lnTo>
                      <a:pt x="435" y="217"/>
                    </a:lnTo>
                    <a:lnTo>
                      <a:pt x="463" y="218"/>
                    </a:lnTo>
                    <a:lnTo>
                      <a:pt x="492" y="220"/>
                    </a:lnTo>
                    <a:lnTo>
                      <a:pt x="521" y="223"/>
                    </a:lnTo>
                    <a:lnTo>
                      <a:pt x="521" y="223"/>
                    </a:lnTo>
                    <a:lnTo>
                      <a:pt x="521" y="223"/>
                    </a:lnTo>
                    <a:lnTo>
                      <a:pt x="498" y="194"/>
                    </a:lnTo>
                    <a:lnTo>
                      <a:pt x="473" y="165"/>
                    </a:lnTo>
                    <a:lnTo>
                      <a:pt x="448" y="138"/>
                    </a:lnTo>
                    <a:lnTo>
                      <a:pt x="421" y="111"/>
                    </a:lnTo>
                    <a:lnTo>
                      <a:pt x="393" y="86"/>
                    </a:lnTo>
                    <a:lnTo>
                      <a:pt x="364" y="62"/>
                    </a:lnTo>
                    <a:lnTo>
                      <a:pt x="334" y="39"/>
                    </a:lnTo>
                    <a:lnTo>
                      <a:pt x="301" y="17"/>
                    </a:lnTo>
                    <a:lnTo>
                      <a:pt x="280" y="13"/>
                    </a:lnTo>
                    <a:lnTo>
                      <a:pt x="257" y="10"/>
                    </a:lnTo>
                    <a:lnTo>
                      <a:pt x="235" y="7"/>
                    </a:lnTo>
                    <a:lnTo>
                      <a:pt x="213" y="4"/>
                    </a:lnTo>
                    <a:lnTo>
                      <a:pt x="191" y="2"/>
                    </a:lnTo>
                    <a:lnTo>
                      <a:pt x="168" y="1"/>
                    </a:lnTo>
                    <a:lnTo>
                      <a:pt x="147" y="0"/>
                    </a:lnTo>
                    <a:lnTo>
                      <a:pt x="124" y="0"/>
                    </a:lnTo>
                    <a:close/>
                  </a:path>
                </a:pathLst>
              </a:custGeom>
              <a:solidFill>
                <a:srgbClr val="0E5497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21" name="Freeform 149"/>
              <p:cNvSpPr>
                <a:spLocks/>
              </p:cNvSpPr>
              <p:nvPr userDrawn="1"/>
            </p:nvSpPr>
            <p:spPr bwMode="auto">
              <a:xfrm>
                <a:off x="4949" y="3249"/>
                <a:ext cx="74" cy="4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3" y="33"/>
                  </a:cxn>
                  <a:cxn ang="0">
                    <a:pos x="43" y="66"/>
                  </a:cxn>
                  <a:cxn ang="0">
                    <a:pos x="62" y="101"/>
                  </a:cxn>
                  <a:cxn ang="0">
                    <a:pos x="81" y="136"/>
                  </a:cxn>
                  <a:cxn ang="0">
                    <a:pos x="81" y="136"/>
                  </a:cxn>
                  <a:cxn ang="0">
                    <a:pos x="81" y="136"/>
                  </a:cxn>
                  <a:cxn ang="0">
                    <a:pos x="81" y="136"/>
                  </a:cxn>
                  <a:cxn ang="0">
                    <a:pos x="81" y="136"/>
                  </a:cxn>
                  <a:cxn ang="0">
                    <a:pos x="115" y="115"/>
                  </a:cxn>
                  <a:cxn ang="0">
                    <a:pos x="149" y="95"/>
                  </a:cxn>
                  <a:cxn ang="0">
                    <a:pos x="185" y="76"/>
                  </a:cxn>
                  <a:cxn ang="0">
                    <a:pos x="220" y="59"/>
                  </a:cxn>
                  <a:cxn ang="0">
                    <a:pos x="193" y="48"/>
                  </a:cxn>
                  <a:cxn ang="0">
                    <a:pos x="166" y="40"/>
                  </a:cxn>
                  <a:cxn ang="0">
                    <a:pos x="139" y="31"/>
                  </a:cxn>
                  <a:cxn ang="0">
                    <a:pos x="112" y="22"/>
                  </a:cxn>
                  <a:cxn ang="0">
                    <a:pos x="84" y="16"/>
                  </a:cxn>
                  <a:cxn ang="0">
                    <a:pos x="56" y="9"/>
                  </a:cxn>
                  <a:cxn ang="0">
                    <a:pos x="28" y="4"/>
                  </a:cxn>
                  <a:cxn ang="0">
                    <a:pos x="0" y="0"/>
                  </a:cxn>
                </a:cxnLst>
                <a:rect l="0" t="0" r="r" b="b"/>
                <a:pathLst>
                  <a:path w="220" h="136">
                    <a:moveTo>
                      <a:pt x="0" y="0"/>
                    </a:moveTo>
                    <a:lnTo>
                      <a:pt x="23" y="33"/>
                    </a:lnTo>
                    <a:lnTo>
                      <a:pt x="43" y="66"/>
                    </a:lnTo>
                    <a:lnTo>
                      <a:pt x="62" y="101"/>
                    </a:lnTo>
                    <a:lnTo>
                      <a:pt x="81" y="136"/>
                    </a:lnTo>
                    <a:lnTo>
                      <a:pt x="81" y="136"/>
                    </a:lnTo>
                    <a:lnTo>
                      <a:pt x="81" y="136"/>
                    </a:lnTo>
                    <a:lnTo>
                      <a:pt x="81" y="136"/>
                    </a:lnTo>
                    <a:lnTo>
                      <a:pt x="81" y="136"/>
                    </a:lnTo>
                    <a:lnTo>
                      <a:pt x="115" y="115"/>
                    </a:lnTo>
                    <a:lnTo>
                      <a:pt x="149" y="95"/>
                    </a:lnTo>
                    <a:lnTo>
                      <a:pt x="185" y="76"/>
                    </a:lnTo>
                    <a:lnTo>
                      <a:pt x="220" y="59"/>
                    </a:lnTo>
                    <a:lnTo>
                      <a:pt x="193" y="48"/>
                    </a:lnTo>
                    <a:lnTo>
                      <a:pt x="166" y="40"/>
                    </a:lnTo>
                    <a:lnTo>
                      <a:pt x="139" y="31"/>
                    </a:lnTo>
                    <a:lnTo>
                      <a:pt x="112" y="22"/>
                    </a:lnTo>
                    <a:lnTo>
                      <a:pt x="84" y="16"/>
                    </a:lnTo>
                    <a:lnTo>
                      <a:pt x="56" y="9"/>
                    </a:lnTo>
                    <a:lnTo>
                      <a:pt x="28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E5497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22" name="Freeform 150"/>
              <p:cNvSpPr>
                <a:spLocks/>
              </p:cNvSpPr>
              <p:nvPr userDrawn="1"/>
            </p:nvSpPr>
            <p:spPr bwMode="auto">
              <a:xfrm>
                <a:off x="5150" y="3366"/>
                <a:ext cx="1" cy="1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E5497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23" name="Freeform 151"/>
              <p:cNvSpPr>
                <a:spLocks/>
              </p:cNvSpPr>
              <p:nvPr userDrawn="1"/>
            </p:nvSpPr>
            <p:spPr bwMode="auto">
              <a:xfrm>
                <a:off x="5003" y="3416"/>
                <a:ext cx="165" cy="137"/>
              </a:xfrm>
              <a:custGeom>
                <a:avLst/>
                <a:gdLst/>
                <a:ahLst/>
                <a:cxnLst>
                  <a:cxn ang="0">
                    <a:pos x="101" y="18"/>
                  </a:cxn>
                  <a:cxn ang="0">
                    <a:pos x="151" y="57"/>
                  </a:cxn>
                  <a:cxn ang="0">
                    <a:pos x="196" y="100"/>
                  </a:cxn>
                  <a:cxn ang="0">
                    <a:pos x="237" y="146"/>
                  </a:cxn>
                  <a:cxn ang="0">
                    <a:pos x="233" y="168"/>
                  </a:cxn>
                  <a:cxn ang="0">
                    <a:pos x="185" y="165"/>
                  </a:cxn>
                  <a:cxn ang="0">
                    <a:pos x="141" y="165"/>
                  </a:cxn>
                  <a:cxn ang="0">
                    <a:pos x="100" y="167"/>
                  </a:cxn>
                  <a:cxn ang="0">
                    <a:pos x="60" y="171"/>
                  </a:cxn>
                  <a:cxn ang="0">
                    <a:pos x="19" y="178"/>
                  </a:cxn>
                  <a:cxn ang="0">
                    <a:pos x="10" y="199"/>
                  </a:cxn>
                  <a:cxn ang="0">
                    <a:pos x="31" y="236"/>
                  </a:cxn>
                  <a:cxn ang="0">
                    <a:pos x="49" y="274"/>
                  </a:cxn>
                  <a:cxn ang="0">
                    <a:pos x="67" y="313"/>
                  </a:cxn>
                  <a:cxn ang="0">
                    <a:pos x="91" y="340"/>
                  </a:cxn>
                  <a:cxn ang="0">
                    <a:pos x="126" y="357"/>
                  </a:cxn>
                  <a:cxn ang="0">
                    <a:pos x="161" y="377"/>
                  </a:cxn>
                  <a:cxn ang="0">
                    <a:pos x="193" y="399"/>
                  </a:cxn>
                  <a:cxn ang="0">
                    <a:pos x="242" y="404"/>
                  </a:cxn>
                  <a:cxn ang="0">
                    <a:pos x="307" y="399"/>
                  </a:cxn>
                  <a:cxn ang="0">
                    <a:pos x="349" y="399"/>
                  </a:cxn>
                  <a:cxn ang="0">
                    <a:pos x="367" y="399"/>
                  </a:cxn>
                  <a:cxn ang="0">
                    <a:pos x="366" y="369"/>
                  </a:cxn>
                  <a:cxn ang="0">
                    <a:pos x="341" y="309"/>
                  </a:cxn>
                  <a:cxn ang="0">
                    <a:pos x="311" y="251"/>
                  </a:cxn>
                  <a:cxn ang="0">
                    <a:pos x="276" y="197"/>
                  </a:cxn>
                  <a:cxn ang="0">
                    <a:pos x="288" y="175"/>
                  </a:cxn>
                  <a:cxn ang="0">
                    <a:pos x="349" y="188"/>
                  </a:cxn>
                  <a:cxn ang="0">
                    <a:pos x="409" y="206"/>
                  </a:cxn>
                  <a:cxn ang="0">
                    <a:pos x="467" y="229"/>
                  </a:cxn>
                  <a:cxn ang="0">
                    <a:pos x="471" y="214"/>
                  </a:cxn>
                  <a:cxn ang="0">
                    <a:pos x="414" y="163"/>
                  </a:cxn>
                  <a:cxn ang="0">
                    <a:pos x="352" y="145"/>
                  </a:cxn>
                  <a:cxn ang="0">
                    <a:pos x="289" y="160"/>
                  </a:cxn>
                  <a:cxn ang="0">
                    <a:pos x="250" y="139"/>
                  </a:cxn>
                  <a:cxn ang="0">
                    <a:pos x="232" y="75"/>
                  </a:cxn>
                  <a:cxn ang="0">
                    <a:pos x="185" y="31"/>
                  </a:cxn>
                  <a:cxn ang="0">
                    <a:pos x="112" y="8"/>
                  </a:cxn>
                </a:cxnLst>
                <a:rect l="0" t="0" r="r" b="b"/>
                <a:pathLst>
                  <a:path w="496" h="410">
                    <a:moveTo>
                      <a:pt x="75" y="0"/>
                    </a:moveTo>
                    <a:lnTo>
                      <a:pt x="101" y="18"/>
                    </a:lnTo>
                    <a:lnTo>
                      <a:pt x="126" y="37"/>
                    </a:lnTo>
                    <a:lnTo>
                      <a:pt x="151" y="57"/>
                    </a:lnTo>
                    <a:lnTo>
                      <a:pt x="174" y="78"/>
                    </a:lnTo>
                    <a:lnTo>
                      <a:pt x="196" y="100"/>
                    </a:lnTo>
                    <a:lnTo>
                      <a:pt x="218" y="123"/>
                    </a:lnTo>
                    <a:lnTo>
                      <a:pt x="237" y="146"/>
                    </a:lnTo>
                    <a:lnTo>
                      <a:pt x="257" y="171"/>
                    </a:lnTo>
                    <a:lnTo>
                      <a:pt x="233" y="168"/>
                    </a:lnTo>
                    <a:lnTo>
                      <a:pt x="209" y="166"/>
                    </a:lnTo>
                    <a:lnTo>
                      <a:pt x="185" y="165"/>
                    </a:lnTo>
                    <a:lnTo>
                      <a:pt x="162" y="165"/>
                    </a:lnTo>
                    <a:lnTo>
                      <a:pt x="141" y="165"/>
                    </a:lnTo>
                    <a:lnTo>
                      <a:pt x="121" y="166"/>
                    </a:lnTo>
                    <a:lnTo>
                      <a:pt x="100" y="167"/>
                    </a:lnTo>
                    <a:lnTo>
                      <a:pt x="80" y="169"/>
                    </a:lnTo>
                    <a:lnTo>
                      <a:pt x="60" y="171"/>
                    </a:lnTo>
                    <a:lnTo>
                      <a:pt x="40" y="174"/>
                    </a:lnTo>
                    <a:lnTo>
                      <a:pt x="19" y="178"/>
                    </a:lnTo>
                    <a:lnTo>
                      <a:pt x="0" y="182"/>
                    </a:lnTo>
                    <a:lnTo>
                      <a:pt x="10" y="199"/>
                    </a:lnTo>
                    <a:lnTo>
                      <a:pt x="21" y="218"/>
                    </a:lnTo>
                    <a:lnTo>
                      <a:pt x="31" y="236"/>
                    </a:lnTo>
                    <a:lnTo>
                      <a:pt x="41" y="254"/>
                    </a:lnTo>
                    <a:lnTo>
                      <a:pt x="49" y="274"/>
                    </a:lnTo>
                    <a:lnTo>
                      <a:pt x="58" y="293"/>
                    </a:lnTo>
                    <a:lnTo>
                      <a:pt x="67" y="313"/>
                    </a:lnTo>
                    <a:lnTo>
                      <a:pt x="74" y="332"/>
                    </a:lnTo>
                    <a:lnTo>
                      <a:pt x="91" y="340"/>
                    </a:lnTo>
                    <a:lnTo>
                      <a:pt x="109" y="348"/>
                    </a:lnTo>
                    <a:lnTo>
                      <a:pt x="126" y="357"/>
                    </a:lnTo>
                    <a:lnTo>
                      <a:pt x="143" y="367"/>
                    </a:lnTo>
                    <a:lnTo>
                      <a:pt x="161" y="377"/>
                    </a:lnTo>
                    <a:lnTo>
                      <a:pt x="177" y="387"/>
                    </a:lnTo>
                    <a:lnTo>
                      <a:pt x="193" y="399"/>
                    </a:lnTo>
                    <a:lnTo>
                      <a:pt x="209" y="410"/>
                    </a:lnTo>
                    <a:lnTo>
                      <a:pt x="242" y="404"/>
                    </a:lnTo>
                    <a:lnTo>
                      <a:pt x="274" y="401"/>
                    </a:lnTo>
                    <a:lnTo>
                      <a:pt x="307" y="399"/>
                    </a:lnTo>
                    <a:lnTo>
                      <a:pt x="340" y="399"/>
                    </a:lnTo>
                    <a:lnTo>
                      <a:pt x="349" y="399"/>
                    </a:lnTo>
                    <a:lnTo>
                      <a:pt x="358" y="399"/>
                    </a:lnTo>
                    <a:lnTo>
                      <a:pt x="367" y="399"/>
                    </a:lnTo>
                    <a:lnTo>
                      <a:pt x="376" y="399"/>
                    </a:lnTo>
                    <a:lnTo>
                      <a:pt x="366" y="369"/>
                    </a:lnTo>
                    <a:lnTo>
                      <a:pt x="354" y="338"/>
                    </a:lnTo>
                    <a:lnTo>
                      <a:pt x="341" y="309"/>
                    </a:lnTo>
                    <a:lnTo>
                      <a:pt x="326" y="280"/>
                    </a:lnTo>
                    <a:lnTo>
                      <a:pt x="311" y="251"/>
                    </a:lnTo>
                    <a:lnTo>
                      <a:pt x="293" y="224"/>
                    </a:lnTo>
                    <a:lnTo>
                      <a:pt x="276" y="197"/>
                    </a:lnTo>
                    <a:lnTo>
                      <a:pt x="257" y="171"/>
                    </a:lnTo>
                    <a:lnTo>
                      <a:pt x="288" y="175"/>
                    </a:lnTo>
                    <a:lnTo>
                      <a:pt x="318" y="181"/>
                    </a:lnTo>
                    <a:lnTo>
                      <a:pt x="349" y="188"/>
                    </a:lnTo>
                    <a:lnTo>
                      <a:pt x="379" y="196"/>
                    </a:lnTo>
                    <a:lnTo>
                      <a:pt x="409" y="206"/>
                    </a:lnTo>
                    <a:lnTo>
                      <a:pt x="438" y="217"/>
                    </a:lnTo>
                    <a:lnTo>
                      <a:pt x="467" y="229"/>
                    </a:lnTo>
                    <a:lnTo>
                      <a:pt x="496" y="242"/>
                    </a:lnTo>
                    <a:lnTo>
                      <a:pt x="471" y="214"/>
                    </a:lnTo>
                    <a:lnTo>
                      <a:pt x="444" y="188"/>
                    </a:lnTo>
                    <a:lnTo>
                      <a:pt x="414" y="163"/>
                    </a:lnTo>
                    <a:lnTo>
                      <a:pt x="384" y="139"/>
                    </a:lnTo>
                    <a:lnTo>
                      <a:pt x="352" y="145"/>
                    </a:lnTo>
                    <a:lnTo>
                      <a:pt x="320" y="152"/>
                    </a:lnTo>
                    <a:lnTo>
                      <a:pt x="289" y="160"/>
                    </a:lnTo>
                    <a:lnTo>
                      <a:pt x="257" y="171"/>
                    </a:lnTo>
                    <a:lnTo>
                      <a:pt x="250" y="139"/>
                    </a:lnTo>
                    <a:lnTo>
                      <a:pt x="242" y="106"/>
                    </a:lnTo>
                    <a:lnTo>
                      <a:pt x="232" y="75"/>
                    </a:lnTo>
                    <a:lnTo>
                      <a:pt x="221" y="45"/>
                    </a:lnTo>
                    <a:lnTo>
                      <a:pt x="185" y="31"/>
                    </a:lnTo>
                    <a:lnTo>
                      <a:pt x="149" y="18"/>
                    </a:lnTo>
                    <a:lnTo>
                      <a:pt x="112" y="8"/>
                    </a:lnTo>
                    <a:lnTo>
                      <a:pt x="75" y="0"/>
                    </a:lnTo>
                    <a:close/>
                  </a:path>
                </a:pathLst>
              </a:custGeom>
              <a:solidFill>
                <a:srgbClr val="1164A7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24" name="Freeform 152"/>
              <p:cNvSpPr>
                <a:spLocks/>
              </p:cNvSpPr>
              <p:nvPr userDrawn="1"/>
            </p:nvSpPr>
            <p:spPr bwMode="auto">
              <a:xfrm>
                <a:off x="4945" y="3412"/>
                <a:ext cx="143" cy="65"/>
              </a:xfrm>
              <a:custGeom>
                <a:avLst/>
                <a:gdLst/>
                <a:ahLst/>
                <a:cxnLst>
                  <a:cxn ang="0">
                    <a:pos x="101" y="0"/>
                  </a:cxn>
                  <a:cxn ang="0">
                    <a:pos x="76" y="0"/>
                  </a:cxn>
                  <a:cxn ang="0">
                    <a:pos x="51" y="1"/>
                  </a:cxn>
                  <a:cxn ang="0">
                    <a:pos x="25" y="3"/>
                  </a:cxn>
                  <a:cxn ang="0">
                    <a:pos x="0" y="6"/>
                  </a:cxn>
                  <a:cxn ang="0">
                    <a:pos x="25" y="26"/>
                  </a:cxn>
                  <a:cxn ang="0">
                    <a:pos x="48" y="48"/>
                  </a:cxn>
                  <a:cxn ang="0">
                    <a:pos x="72" y="70"/>
                  </a:cxn>
                  <a:cxn ang="0">
                    <a:pos x="95" y="93"/>
                  </a:cxn>
                  <a:cxn ang="0">
                    <a:pos x="115" y="118"/>
                  </a:cxn>
                  <a:cxn ang="0">
                    <a:pos x="136" y="143"/>
                  </a:cxn>
                  <a:cxn ang="0">
                    <a:pos x="155" y="169"/>
                  </a:cxn>
                  <a:cxn ang="0">
                    <a:pos x="174" y="196"/>
                  </a:cxn>
                  <a:cxn ang="0">
                    <a:pos x="193" y="192"/>
                  </a:cxn>
                  <a:cxn ang="0">
                    <a:pos x="214" y="188"/>
                  </a:cxn>
                  <a:cxn ang="0">
                    <a:pos x="234" y="185"/>
                  </a:cxn>
                  <a:cxn ang="0">
                    <a:pos x="254" y="183"/>
                  </a:cxn>
                  <a:cxn ang="0">
                    <a:pos x="274" y="181"/>
                  </a:cxn>
                  <a:cxn ang="0">
                    <a:pos x="295" y="180"/>
                  </a:cxn>
                  <a:cxn ang="0">
                    <a:pos x="315" y="179"/>
                  </a:cxn>
                  <a:cxn ang="0">
                    <a:pos x="336" y="179"/>
                  </a:cxn>
                  <a:cxn ang="0">
                    <a:pos x="359" y="179"/>
                  </a:cxn>
                  <a:cxn ang="0">
                    <a:pos x="383" y="180"/>
                  </a:cxn>
                  <a:cxn ang="0">
                    <a:pos x="407" y="182"/>
                  </a:cxn>
                  <a:cxn ang="0">
                    <a:pos x="431" y="185"/>
                  </a:cxn>
                  <a:cxn ang="0">
                    <a:pos x="411" y="160"/>
                  </a:cxn>
                  <a:cxn ang="0">
                    <a:pos x="392" y="137"/>
                  </a:cxn>
                  <a:cxn ang="0">
                    <a:pos x="370" y="114"/>
                  </a:cxn>
                  <a:cxn ang="0">
                    <a:pos x="348" y="92"/>
                  </a:cxn>
                  <a:cxn ang="0">
                    <a:pos x="325" y="71"/>
                  </a:cxn>
                  <a:cxn ang="0">
                    <a:pos x="300" y="51"/>
                  </a:cxn>
                  <a:cxn ang="0">
                    <a:pos x="275" y="32"/>
                  </a:cxn>
                  <a:cxn ang="0">
                    <a:pos x="249" y="14"/>
                  </a:cxn>
                  <a:cxn ang="0">
                    <a:pos x="213" y="7"/>
                  </a:cxn>
                  <a:cxn ang="0">
                    <a:pos x="176" y="3"/>
                  </a:cxn>
                  <a:cxn ang="0">
                    <a:pos x="139" y="0"/>
                  </a:cxn>
                  <a:cxn ang="0">
                    <a:pos x="101" y="0"/>
                  </a:cxn>
                </a:cxnLst>
                <a:rect l="0" t="0" r="r" b="b"/>
                <a:pathLst>
                  <a:path w="431" h="196">
                    <a:moveTo>
                      <a:pt x="101" y="0"/>
                    </a:moveTo>
                    <a:lnTo>
                      <a:pt x="76" y="0"/>
                    </a:lnTo>
                    <a:lnTo>
                      <a:pt x="51" y="1"/>
                    </a:lnTo>
                    <a:lnTo>
                      <a:pt x="25" y="3"/>
                    </a:lnTo>
                    <a:lnTo>
                      <a:pt x="0" y="6"/>
                    </a:lnTo>
                    <a:lnTo>
                      <a:pt x="25" y="26"/>
                    </a:lnTo>
                    <a:lnTo>
                      <a:pt x="48" y="48"/>
                    </a:lnTo>
                    <a:lnTo>
                      <a:pt x="72" y="70"/>
                    </a:lnTo>
                    <a:lnTo>
                      <a:pt x="95" y="93"/>
                    </a:lnTo>
                    <a:lnTo>
                      <a:pt x="115" y="118"/>
                    </a:lnTo>
                    <a:lnTo>
                      <a:pt x="136" y="143"/>
                    </a:lnTo>
                    <a:lnTo>
                      <a:pt x="155" y="169"/>
                    </a:lnTo>
                    <a:lnTo>
                      <a:pt x="174" y="196"/>
                    </a:lnTo>
                    <a:lnTo>
                      <a:pt x="193" y="192"/>
                    </a:lnTo>
                    <a:lnTo>
                      <a:pt x="214" y="188"/>
                    </a:lnTo>
                    <a:lnTo>
                      <a:pt x="234" y="185"/>
                    </a:lnTo>
                    <a:lnTo>
                      <a:pt x="254" y="183"/>
                    </a:lnTo>
                    <a:lnTo>
                      <a:pt x="274" y="181"/>
                    </a:lnTo>
                    <a:lnTo>
                      <a:pt x="295" y="180"/>
                    </a:lnTo>
                    <a:lnTo>
                      <a:pt x="315" y="179"/>
                    </a:lnTo>
                    <a:lnTo>
                      <a:pt x="336" y="179"/>
                    </a:lnTo>
                    <a:lnTo>
                      <a:pt x="359" y="179"/>
                    </a:lnTo>
                    <a:lnTo>
                      <a:pt x="383" y="180"/>
                    </a:lnTo>
                    <a:lnTo>
                      <a:pt x="407" y="182"/>
                    </a:lnTo>
                    <a:lnTo>
                      <a:pt x="431" y="185"/>
                    </a:lnTo>
                    <a:lnTo>
                      <a:pt x="411" y="160"/>
                    </a:lnTo>
                    <a:lnTo>
                      <a:pt x="392" y="137"/>
                    </a:lnTo>
                    <a:lnTo>
                      <a:pt x="370" y="114"/>
                    </a:lnTo>
                    <a:lnTo>
                      <a:pt x="348" y="92"/>
                    </a:lnTo>
                    <a:lnTo>
                      <a:pt x="325" y="71"/>
                    </a:lnTo>
                    <a:lnTo>
                      <a:pt x="300" y="51"/>
                    </a:lnTo>
                    <a:lnTo>
                      <a:pt x="275" y="32"/>
                    </a:lnTo>
                    <a:lnTo>
                      <a:pt x="249" y="14"/>
                    </a:lnTo>
                    <a:lnTo>
                      <a:pt x="213" y="7"/>
                    </a:lnTo>
                    <a:lnTo>
                      <a:pt x="176" y="3"/>
                    </a:lnTo>
                    <a:lnTo>
                      <a:pt x="139" y="0"/>
                    </a:lnTo>
                    <a:lnTo>
                      <a:pt x="101" y="0"/>
                    </a:lnTo>
                    <a:close/>
                  </a:path>
                </a:pathLst>
              </a:custGeom>
              <a:solidFill>
                <a:srgbClr val="0E5497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25" name="Freeform 153"/>
              <p:cNvSpPr>
                <a:spLocks/>
              </p:cNvSpPr>
              <p:nvPr userDrawn="1"/>
            </p:nvSpPr>
            <p:spPr bwMode="auto">
              <a:xfrm>
                <a:off x="5027" y="3527"/>
                <a:ext cx="45" cy="3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9" y="26"/>
                  </a:cxn>
                  <a:cxn ang="0">
                    <a:pos x="16" y="52"/>
                  </a:cxn>
                  <a:cxn ang="0">
                    <a:pos x="23" y="78"/>
                  </a:cxn>
                  <a:cxn ang="0">
                    <a:pos x="29" y="105"/>
                  </a:cxn>
                  <a:cxn ang="0">
                    <a:pos x="29" y="105"/>
                  </a:cxn>
                  <a:cxn ang="0">
                    <a:pos x="29" y="105"/>
                  </a:cxn>
                  <a:cxn ang="0">
                    <a:pos x="55" y="96"/>
                  </a:cxn>
                  <a:cxn ang="0">
                    <a:pos x="82" y="90"/>
                  </a:cxn>
                  <a:cxn ang="0">
                    <a:pos x="108" y="83"/>
                  </a:cxn>
                  <a:cxn ang="0">
                    <a:pos x="135" y="78"/>
                  </a:cxn>
                  <a:cxn ang="0">
                    <a:pos x="119" y="67"/>
                  </a:cxn>
                  <a:cxn ang="0">
                    <a:pos x="103" y="55"/>
                  </a:cxn>
                  <a:cxn ang="0">
                    <a:pos x="87" y="45"/>
                  </a:cxn>
                  <a:cxn ang="0">
                    <a:pos x="69" y="35"/>
                  </a:cxn>
                  <a:cxn ang="0">
                    <a:pos x="52" y="25"/>
                  </a:cxn>
                  <a:cxn ang="0">
                    <a:pos x="35" y="16"/>
                  </a:cxn>
                  <a:cxn ang="0">
                    <a:pos x="17" y="8"/>
                  </a:cxn>
                  <a:cxn ang="0">
                    <a:pos x="0" y="0"/>
                  </a:cxn>
                </a:cxnLst>
                <a:rect l="0" t="0" r="r" b="b"/>
                <a:pathLst>
                  <a:path w="135" h="105">
                    <a:moveTo>
                      <a:pt x="0" y="0"/>
                    </a:moveTo>
                    <a:lnTo>
                      <a:pt x="9" y="26"/>
                    </a:lnTo>
                    <a:lnTo>
                      <a:pt x="16" y="52"/>
                    </a:lnTo>
                    <a:lnTo>
                      <a:pt x="23" y="78"/>
                    </a:lnTo>
                    <a:lnTo>
                      <a:pt x="29" y="105"/>
                    </a:lnTo>
                    <a:lnTo>
                      <a:pt x="29" y="105"/>
                    </a:lnTo>
                    <a:lnTo>
                      <a:pt x="29" y="105"/>
                    </a:lnTo>
                    <a:lnTo>
                      <a:pt x="55" y="96"/>
                    </a:lnTo>
                    <a:lnTo>
                      <a:pt x="82" y="90"/>
                    </a:lnTo>
                    <a:lnTo>
                      <a:pt x="108" y="83"/>
                    </a:lnTo>
                    <a:lnTo>
                      <a:pt x="135" y="78"/>
                    </a:lnTo>
                    <a:lnTo>
                      <a:pt x="119" y="67"/>
                    </a:lnTo>
                    <a:lnTo>
                      <a:pt x="103" y="55"/>
                    </a:lnTo>
                    <a:lnTo>
                      <a:pt x="87" y="45"/>
                    </a:lnTo>
                    <a:lnTo>
                      <a:pt x="69" y="35"/>
                    </a:lnTo>
                    <a:lnTo>
                      <a:pt x="52" y="25"/>
                    </a:lnTo>
                    <a:lnTo>
                      <a:pt x="35" y="16"/>
                    </a:lnTo>
                    <a:lnTo>
                      <a:pt x="17" y="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E5497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26" name="Freeform 154"/>
              <p:cNvSpPr>
                <a:spLocks/>
              </p:cNvSpPr>
              <p:nvPr userDrawn="1"/>
            </p:nvSpPr>
            <p:spPr bwMode="auto">
              <a:xfrm>
                <a:off x="5076" y="3431"/>
                <a:ext cx="55" cy="42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1" y="30"/>
                  </a:cxn>
                  <a:cxn ang="0">
                    <a:pos x="21" y="61"/>
                  </a:cxn>
                  <a:cxn ang="0">
                    <a:pos x="29" y="94"/>
                  </a:cxn>
                  <a:cxn ang="0">
                    <a:pos x="36" y="126"/>
                  </a:cxn>
                  <a:cxn ang="0">
                    <a:pos x="68" y="115"/>
                  </a:cxn>
                  <a:cxn ang="0">
                    <a:pos x="99" y="107"/>
                  </a:cxn>
                  <a:cxn ang="0">
                    <a:pos x="131" y="100"/>
                  </a:cxn>
                  <a:cxn ang="0">
                    <a:pos x="163" y="94"/>
                  </a:cxn>
                  <a:cxn ang="0">
                    <a:pos x="145" y="80"/>
                  </a:cxn>
                  <a:cxn ang="0">
                    <a:pos x="125" y="67"/>
                  </a:cxn>
                  <a:cxn ang="0">
                    <a:pos x="105" y="54"/>
                  </a:cxn>
                  <a:cxn ang="0">
                    <a:pos x="84" y="42"/>
                  </a:cxn>
                  <a:cxn ang="0">
                    <a:pos x="64" y="30"/>
                  </a:cxn>
                  <a:cxn ang="0">
                    <a:pos x="43" y="19"/>
                  </a:cxn>
                  <a:cxn ang="0">
                    <a:pos x="22" y="9"/>
                  </a:cxn>
                  <a:cxn ang="0">
                    <a:pos x="0" y="0"/>
                  </a:cxn>
                </a:cxnLst>
                <a:rect l="0" t="0" r="r" b="b"/>
                <a:pathLst>
                  <a:path w="163" h="126">
                    <a:moveTo>
                      <a:pt x="0" y="0"/>
                    </a:moveTo>
                    <a:lnTo>
                      <a:pt x="11" y="30"/>
                    </a:lnTo>
                    <a:lnTo>
                      <a:pt x="21" y="61"/>
                    </a:lnTo>
                    <a:lnTo>
                      <a:pt x="29" y="94"/>
                    </a:lnTo>
                    <a:lnTo>
                      <a:pt x="36" y="126"/>
                    </a:lnTo>
                    <a:lnTo>
                      <a:pt x="68" y="115"/>
                    </a:lnTo>
                    <a:lnTo>
                      <a:pt x="99" y="107"/>
                    </a:lnTo>
                    <a:lnTo>
                      <a:pt x="131" y="100"/>
                    </a:lnTo>
                    <a:lnTo>
                      <a:pt x="163" y="94"/>
                    </a:lnTo>
                    <a:lnTo>
                      <a:pt x="145" y="80"/>
                    </a:lnTo>
                    <a:lnTo>
                      <a:pt x="125" y="67"/>
                    </a:lnTo>
                    <a:lnTo>
                      <a:pt x="105" y="54"/>
                    </a:lnTo>
                    <a:lnTo>
                      <a:pt x="84" y="42"/>
                    </a:lnTo>
                    <a:lnTo>
                      <a:pt x="64" y="30"/>
                    </a:lnTo>
                    <a:lnTo>
                      <a:pt x="43" y="19"/>
                    </a:lnTo>
                    <a:lnTo>
                      <a:pt x="22" y="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E5497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27" name="Freeform 155"/>
              <p:cNvSpPr>
                <a:spLocks/>
              </p:cNvSpPr>
              <p:nvPr userDrawn="1"/>
            </p:nvSpPr>
            <p:spPr bwMode="auto">
              <a:xfrm>
                <a:off x="5088" y="3473"/>
                <a:ext cx="124" cy="9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9" y="26"/>
                  </a:cxn>
                  <a:cxn ang="0">
                    <a:pos x="36" y="53"/>
                  </a:cxn>
                  <a:cxn ang="0">
                    <a:pos x="54" y="80"/>
                  </a:cxn>
                  <a:cxn ang="0">
                    <a:pos x="69" y="109"/>
                  </a:cxn>
                  <a:cxn ang="0">
                    <a:pos x="84" y="138"/>
                  </a:cxn>
                  <a:cxn ang="0">
                    <a:pos x="97" y="167"/>
                  </a:cxn>
                  <a:cxn ang="0">
                    <a:pos x="109" y="198"/>
                  </a:cxn>
                  <a:cxn ang="0">
                    <a:pos x="119" y="228"/>
                  </a:cxn>
                  <a:cxn ang="0">
                    <a:pos x="151" y="230"/>
                  </a:cxn>
                  <a:cxn ang="0">
                    <a:pos x="183" y="234"/>
                  </a:cxn>
                  <a:cxn ang="0">
                    <a:pos x="216" y="239"/>
                  </a:cxn>
                  <a:cxn ang="0">
                    <a:pos x="247" y="245"/>
                  </a:cxn>
                  <a:cxn ang="0">
                    <a:pos x="278" y="253"/>
                  </a:cxn>
                  <a:cxn ang="0">
                    <a:pos x="310" y="262"/>
                  </a:cxn>
                  <a:cxn ang="0">
                    <a:pos x="341" y="272"/>
                  </a:cxn>
                  <a:cxn ang="0">
                    <a:pos x="371" y="284"/>
                  </a:cxn>
                  <a:cxn ang="0">
                    <a:pos x="358" y="255"/>
                  </a:cxn>
                  <a:cxn ang="0">
                    <a:pos x="345" y="227"/>
                  </a:cxn>
                  <a:cxn ang="0">
                    <a:pos x="330" y="200"/>
                  </a:cxn>
                  <a:cxn ang="0">
                    <a:pos x="314" y="173"/>
                  </a:cxn>
                  <a:cxn ang="0">
                    <a:pos x="297" y="147"/>
                  </a:cxn>
                  <a:cxn ang="0">
                    <a:pos x="279" y="121"/>
                  </a:cxn>
                  <a:cxn ang="0">
                    <a:pos x="260" y="96"/>
                  </a:cxn>
                  <a:cxn ang="0">
                    <a:pos x="239" y="71"/>
                  </a:cxn>
                  <a:cxn ang="0">
                    <a:pos x="210" y="58"/>
                  </a:cxn>
                  <a:cxn ang="0">
                    <a:pos x="181" y="46"/>
                  </a:cxn>
                  <a:cxn ang="0">
                    <a:pos x="152" y="35"/>
                  </a:cxn>
                  <a:cxn ang="0">
                    <a:pos x="122" y="25"/>
                  </a:cxn>
                  <a:cxn ang="0">
                    <a:pos x="92" y="17"/>
                  </a:cxn>
                  <a:cxn ang="0">
                    <a:pos x="61" y="10"/>
                  </a:cxn>
                  <a:cxn ang="0">
                    <a:pos x="31" y="4"/>
                  </a:cxn>
                  <a:cxn ang="0">
                    <a:pos x="0" y="0"/>
                  </a:cxn>
                </a:cxnLst>
                <a:rect l="0" t="0" r="r" b="b"/>
                <a:pathLst>
                  <a:path w="371" h="284">
                    <a:moveTo>
                      <a:pt x="0" y="0"/>
                    </a:moveTo>
                    <a:lnTo>
                      <a:pt x="19" y="26"/>
                    </a:lnTo>
                    <a:lnTo>
                      <a:pt x="36" y="53"/>
                    </a:lnTo>
                    <a:lnTo>
                      <a:pt x="54" y="80"/>
                    </a:lnTo>
                    <a:lnTo>
                      <a:pt x="69" y="109"/>
                    </a:lnTo>
                    <a:lnTo>
                      <a:pt x="84" y="138"/>
                    </a:lnTo>
                    <a:lnTo>
                      <a:pt x="97" y="167"/>
                    </a:lnTo>
                    <a:lnTo>
                      <a:pt x="109" y="198"/>
                    </a:lnTo>
                    <a:lnTo>
                      <a:pt x="119" y="228"/>
                    </a:lnTo>
                    <a:lnTo>
                      <a:pt x="151" y="230"/>
                    </a:lnTo>
                    <a:lnTo>
                      <a:pt x="183" y="234"/>
                    </a:lnTo>
                    <a:lnTo>
                      <a:pt x="216" y="239"/>
                    </a:lnTo>
                    <a:lnTo>
                      <a:pt x="247" y="245"/>
                    </a:lnTo>
                    <a:lnTo>
                      <a:pt x="278" y="253"/>
                    </a:lnTo>
                    <a:lnTo>
                      <a:pt x="310" y="262"/>
                    </a:lnTo>
                    <a:lnTo>
                      <a:pt x="341" y="272"/>
                    </a:lnTo>
                    <a:lnTo>
                      <a:pt x="371" y="284"/>
                    </a:lnTo>
                    <a:lnTo>
                      <a:pt x="358" y="255"/>
                    </a:lnTo>
                    <a:lnTo>
                      <a:pt x="345" y="227"/>
                    </a:lnTo>
                    <a:lnTo>
                      <a:pt x="330" y="200"/>
                    </a:lnTo>
                    <a:lnTo>
                      <a:pt x="314" y="173"/>
                    </a:lnTo>
                    <a:lnTo>
                      <a:pt x="297" y="147"/>
                    </a:lnTo>
                    <a:lnTo>
                      <a:pt x="279" y="121"/>
                    </a:lnTo>
                    <a:lnTo>
                      <a:pt x="260" y="96"/>
                    </a:lnTo>
                    <a:lnTo>
                      <a:pt x="239" y="71"/>
                    </a:lnTo>
                    <a:lnTo>
                      <a:pt x="210" y="58"/>
                    </a:lnTo>
                    <a:lnTo>
                      <a:pt x="181" y="46"/>
                    </a:lnTo>
                    <a:lnTo>
                      <a:pt x="152" y="35"/>
                    </a:lnTo>
                    <a:lnTo>
                      <a:pt x="122" y="25"/>
                    </a:lnTo>
                    <a:lnTo>
                      <a:pt x="92" y="17"/>
                    </a:lnTo>
                    <a:lnTo>
                      <a:pt x="61" y="10"/>
                    </a:lnTo>
                    <a:lnTo>
                      <a:pt x="31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E5497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28" name="Freeform 156"/>
              <p:cNvSpPr>
                <a:spLocks/>
              </p:cNvSpPr>
              <p:nvPr userDrawn="1"/>
            </p:nvSpPr>
            <p:spPr bwMode="auto">
              <a:xfrm>
                <a:off x="5070" y="3582"/>
                <a:ext cx="128" cy="128"/>
              </a:xfrm>
              <a:custGeom>
                <a:avLst/>
                <a:gdLst/>
                <a:ahLst/>
                <a:cxnLst>
                  <a:cxn ang="0">
                    <a:pos x="116" y="21"/>
                  </a:cxn>
                  <a:cxn ang="0">
                    <a:pos x="148" y="62"/>
                  </a:cxn>
                  <a:cxn ang="0">
                    <a:pos x="175" y="106"/>
                  </a:cxn>
                  <a:cxn ang="0">
                    <a:pos x="198" y="152"/>
                  </a:cxn>
                  <a:cxn ang="0">
                    <a:pos x="183" y="166"/>
                  </a:cxn>
                  <a:cxn ang="0">
                    <a:pos x="132" y="150"/>
                  </a:cxn>
                  <a:cxn ang="0">
                    <a:pos x="80" y="139"/>
                  </a:cxn>
                  <a:cxn ang="0">
                    <a:pos x="27" y="132"/>
                  </a:cxn>
                  <a:cxn ang="0">
                    <a:pos x="9" y="163"/>
                  </a:cxn>
                  <a:cxn ang="0">
                    <a:pos x="23" y="231"/>
                  </a:cxn>
                  <a:cxn ang="0">
                    <a:pos x="40" y="275"/>
                  </a:cxn>
                  <a:cxn ang="0">
                    <a:pos x="64" y="297"/>
                  </a:cxn>
                  <a:cxn ang="0">
                    <a:pos x="87" y="321"/>
                  </a:cxn>
                  <a:cxn ang="0">
                    <a:pos x="109" y="344"/>
                  </a:cxn>
                  <a:cxn ang="0">
                    <a:pos x="153" y="361"/>
                  </a:cxn>
                  <a:cxn ang="0">
                    <a:pos x="221" y="375"/>
                  </a:cxn>
                  <a:cxn ang="0">
                    <a:pos x="252" y="357"/>
                  </a:cxn>
                  <a:cxn ang="0">
                    <a:pos x="246" y="305"/>
                  </a:cxn>
                  <a:cxn ang="0">
                    <a:pos x="234" y="253"/>
                  </a:cxn>
                  <a:cxn ang="0">
                    <a:pos x="218" y="201"/>
                  </a:cxn>
                  <a:cxn ang="0">
                    <a:pos x="232" y="186"/>
                  </a:cxn>
                  <a:cxn ang="0">
                    <a:pos x="278" y="210"/>
                  </a:cxn>
                  <a:cxn ang="0">
                    <a:pos x="323" y="237"/>
                  </a:cxn>
                  <a:cxn ang="0">
                    <a:pos x="365" y="268"/>
                  </a:cxn>
                  <a:cxn ang="0">
                    <a:pos x="370" y="257"/>
                  </a:cxn>
                  <a:cxn ang="0">
                    <a:pos x="337" y="203"/>
                  </a:cxn>
                  <a:cxn ang="0">
                    <a:pos x="301" y="176"/>
                  </a:cxn>
                  <a:cxn ang="0">
                    <a:pos x="269" y="175"/>
                  </a:cxn>
                  <a:cxn ang="0">
                    <a:pos x="242" y="175"/>
                  </a:cxn>
                  <a:cxn ang="0">
                    <a:pos x="220" y="175"/>
                  </a:cxn>
                  <a:cxn ang="0">
                    <a:pos x="209" y="149"/>
                  </a:cxn>
                  <a:cxn ang="0">
                    <a:pos x="209" y="94"/>
                  </a:cxn>
                  <a:cxn ang="0">
                    <a:pos x="181" y="49"/>
                  </a:cxn>
                  <a:cxn ang="0">
                    <a:pos x="127" y="14"/>
                  </a:cxn>
                </a:cxnLst>
                <a:rect l="0" t="0" r="r" b="b"/>
                <a:pathLst>
                  <a:path w="384" h="384">
                    <a:moveTo>
                      <a:pt x="100" y="0"/>
                    </a:moveTo>
                    <a:lnTo>
                      <a:pt x="116" y="21"/>
                    </a:lnTo>
                    <a:lnTo>
                      <a:pt x="132" y="41"/>
                    </a:lnTo>
                    <a:lnTo>
                      <a:pt x="148" y="62"/>
                    </a:lnTo>
                    <a:lnTo>
                      <a:pt x="162" y="84"/>
                    </a:lnTo>
                    <a:lnTo>
                      <a:pt x="175" y="106"/>
                    </a:lnTo>
                    <a:lnTo>
                      <a:pt x="186" y="130"/>
                    </a:lnTo>
                    <a:lnTo>
                      <a:pt x="198" y="152"/>
                    </a:lnTo>
                    <a:lnTo>
                      <a:pt x="208" y="176"/>
                    </a:lnTo>
                    <a:lnTo>
                      <a:pt x="183" y="166"/>
                    </a:lnTo>
                    <a:lnTo>
                      <a:pt x="158" y="158"/>
                    </a:lnTo>
                    <a:lnTo>
                      <a:pt x="132" y="150"/>
                    </a:lnTo>
                    <a:lnTo>
                      <a:pt x="107" y="144"/>
                    </a:lnTo>
                    <a:lnTo>
                      <a:pt x="80" y="139"/>
                    </a:lnTo>
                    <a:lnTo>
                      <a:pt x="54" y="135"/>
                    </a:lnTo>
                    <a:lnTo>
                      <a:pt x="27" y="132"/>
                    </a:lnTo>
                    <a:lnTo>
                      <a:pt x="0" y="130"/>
                    </a:lnTo>
                    <a:lnTo>
                      <a:pt x="9" y="163"/>
                    </a:lnTo>
                    <a:lnTo>
                      <a:pt x="17" y="197"/>
                    </a:lnTo>
                    <a:lnTo>
                      <a:pt x="23" y="231"/>
                    </a:lnTo>
                    <a:lnTo>
                      <a:pt x="28" y="266"/>
                    </a:lnTo>
                    <a:lnTo>
                      <a:pt x="40" y="275"/>
                    </a:lnTo>
                    <a:lnTo>
                      <a:pt x="53" y="286"/>
                    </a:lnTo>
                    <a:lnTo>
                      <a:pt x="64" y="297"/>
                    </a:lnTo>
                    <a:lnTo>
                      <a:pt x="76" y="309"/>
                    </a:lnTo>
                    <a:lnTo>
                      <a:pt x="87" y="321"/>
                    </a:lnTo>
                    <a:lnTo>
                      <a:pt x="98" y="333"/>
                    </a:lnTo>
                    <a:lnTo>
                      <a:pt x="109" y="344"/>
                    </a:lnTo>
                    <a:lnTo>
                      <a:pt x="118" y="357"/>
                    </a:lnTo>
                    <a:lnTo>
                      <a:pt x="153" y="361"/>
                    </a:lnTo>
                    <a:lnTo>
                      <a:pt x="188" y="367"/>
                    </a:lnTo>
                    <a:lnTo>
                      <a:pt x="221" y="375"/>
                    </a:lnTo>
                    <a:lnTo>
                      <a:pt x="255" y="384"/>
                    </a:lnTo>
                    <a:lnTo>
                      <a:pt x="252" y="357"/>
                    </a:lnTo>
                    <a:lnTo>
                      <a:pt x="250" y="330"/>
                    </a:lnTo>
                    <a:lnTo>
                      <a:pt x="246" y="305"/>
                    </a:lnTo>
                    <a:lnTo>
                      <a:pt x="240" y="279"/>
                    </a:lnTo>
                    <a:lnTo>
                      <a:pt x="234" y="253"/>
                    </a:lnTo>
                    <a:lnTo>
                      <a:pt x="226" y="227"/>
                    </a:lnTo>
                    <a:lnTo>
                      <a:pt x="218" y="201"/>
                    </a:lnTo>
                    <a:lnTo>
                      <a:pt x="208" y="176"/>
                    </a:lnTo>
                    <a:lnTo>
                      <a:pt x="232" y="186"/>
                    </a:lnTo>
                    <a:lnTo>
                      <a:pt x="256" y="198"/>
                    </a:lnTo>
                    <a:lnTo>
                      <a:pt x="278" y="210"/>
                    </a:lnTo>
                    <a:lnTo>
                      <a:pt x="301" y="222"/>
                    </a:lnTo>
                    <a:lnTo>
                      <a:pt x="323" y="237"/>
                    </a:lnTo>
                    <a:lnTo>
                      <a:pt x="344" y="252"/>
                    </a:lnTo>
                    <a:lnTo>
                      <a:pt x="365" y="268"/>
                    </a:lnTo>
                    <a:lnTo>
                      <a:pt x="384" y="285"/>
                    </a:lnTo>
                    <a:lnTo>
                      <a:pt x="370" y="257"/>
                    </a:lnTo>
                    <a:lnTo>
                      <a:pt x="354" y="230"/>
                    </a:lnTo>
                    <a:lnTo>
                      <a:pt x="337" y="203"/>
                    </a:lnTo>
                    <a:lnTo>
                      <a:pt x="317" y="177"/>
                    </a:lnTo>
                    <a:lnTo>
                      <a:pt x="301" y="176"/>
                    </a:lnTo>
                    <a:lnTo>
                      <a:pt x="285" y="175"/>
                    </a:lnTo>
                    <a:lnTo>
                      <a:pt x="269" y="175"/>
                    </a:lnTo>
                    <a:lnTo>
                      <a:pt x="252" y="175"/>
                    </a:lnTo>
                    <a:lnTo>
                      <a:pt x="242" y="175"/>
                    </a:lnTo>
                    <a:lnTo>
                      <a:pt x="231" y="175"/>
                    </a:lnTo>
                    <a:lnTo>
                      <a:pt x="220" y="175"/>
                    </a:lnTo>
                    <a:lnTo>
                      <a:pt x="208" y="176"/>
                    </a:lnTo>
                    <a:lnTo>
                      <a:pt x="209" y="149"/>
                    </a:lnTo>
                    <a:lnTo>
                      <a:pt x="209" y="121"/>
                    </a:lnTo>
                    <a:lnTo>
                      <a:pt x="209" y="94"/>
                    </a:lnTo>
                    <a:lnTo>
                      <a:pt x="207" y="67"/>
                    </a:lnTo>
                    <a:lnTo>
                      <a:pt x="181" y="49"/>
                    </a:lnTo>
                    <a:lnTo>
                      <a:pt x="154" y="30"/>
                    </a:lnTo>
                    <a:lnTo>
                      <a:pt x="127" y="14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rgbClr val="1164A7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29" name="Freeform 157"/>
              <p:cNvSpPr>
                <a:spLocks/>
              </p:cNvSpPr>
              <p:nvPr userDrawn="1"/>
            </p:nvSpPr>
            <p:spPr bwMode="auto">
              <a:xfrm>
                <a:off x="5037" y="3562"/>
                <a:ext cx="102" cy="7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7" y="21"/>
                  </a:cxn>
                  <a:cxn ang="0">
                    <a:pos x="31" y="44"/>
                  </a:cxn>
                  <a:cxn ang="0">
                    <a:pos x="45" y="67"/>
                  </a:cxn>
                  <a:cxn ang="0">
                    <a:pos x="58" y="90"/>
                  </a:cxn>
                  <a:cxn ang="0">
                    <a:pos x="69" y="114"/>
                  </a:cxn>
                  <a:cxn ang="0">
                    <a:pos x="80" y="139"/>
                  </a:cxn>
                  <a:cxn ang="0">
                    <a:pos x="90" y="164"/>
                  </a:cxn>
                  <a:cxn ang="0">
                    <a:pos x="99" y="189"/>
                  </a:cxn>
                  <a:cxn ang="0">
                    <a:pos x="126" y="191"/>
                  </a:cxn>
                  <a:cxn ang="0">
                    <a:pos x="153" y="194"/>
                  </a:cxn>
                  <a:cxn ang="0">
                    <a:pos x="179" y="198"/>
                  </a:cxn>
                  <a:cxn ang="0">
                    <a:pos x="206" y="203"/>
                  </a:cxn>
                  <a:cxn ang="0">
                    <a:pos x="231" y="209"/>
                  </a:cxn>
                  <a:cxn ang="0">
                    <a:pos x="257" y="217"/>
                  </a:cxn>
                  <a:cxn ang="0">
                    <a:pos x="282" y="225"/>
                  </a:cxn>
                  <a:cxn ang="0">
                    <a:pos x="307" y="235"/>
                  </a:cxn>
                  <a:cxn ang="0">
                    <a:pos x="297" y="211"/>
                  </a:cxn>
                  <a:cxn ang="0">
                    <a:pos x="285" y="189"/>
                  </a:cxn>
                  <a:cxn ang="0">
                    <a:pos x="274" y="165"/>
                  </a:cxn>
                  <a:cxn ang="0">
                    <a:pos x="261" y="143"/>
                  </a:cxn>
                  <a:cxn ang="0">
                    <a:pos x="247" y="121"/>
                  </a:cxn>
                  <a:cxn ang="0">
                    <a:pos x="231" y="100"/>
                  </a:cxn>
                  <a:cxn ang="0">
                    <a:pos x="215" y="80"/>
                  </a:cxn>
                  <a:cxn ang="0">
                    <a:pos x="199" y="59"/>
                  </a:cxn>
                  <a:cxn ang="0">
                    <a:pos x="175" y="48"/>
                  </a:cxn>
                  <a:cxn ang="0">
                    <a:pos x="150" y="38"/>
                  </a:cxn>
                  <a:cxn ang="0">
                    <a:pos x="127" y="29"/>
                  </a:cxn>
                  <a:cxn ang="0">
                    <a:pos x="102" y="21"/>
                  </a:cxn>
                  <a:cxn ang="0">
                    <a:pos x="77" y="14"/>
                  </a:cxn>
                  <a:cxn ang="0">
                    <a:pos x="51" y="8"/>
                  </a:cxn>
                  <a:cxn ang="0">
                    <a:pos x="26" y="3"/>
                  </a:cxn>
                  <a:cxn ang="0">
                    <a:pos x="0" y="0"/>
                  </a:cxn>
                </a:cxnLst>
                <a:rect l="0" t="0" r="r" b="b"/>
                <a:pathLst>
                  <a:path w="307" h="235">
                    <a:moveTo>
                      <a:pt x="0" y="0"/>
                    </a:moveTo>
                    <a:lnTo>
                      <a:pt x="17" y="21"/>
                    </a:lnTo>
                    <a:lnTo>
                      <a:pt x="31" y="44"/>
                    </a:lnTo>
                    <a:lnTo>
                      <a:pt x="45" y="67"/>
                    </a:lnTo>
                    <a:lnTo>
                      <a:pt x="58" y="90"/>
                    </a:lnTo>
                    <a:lnTo>
                      <a:pt x="69" y="114"/>
                    </a:lnTo>
                    <a:lnTo>
                      <a:pt x="80" y="139"/>
                    </a:lnTo>
                    <a:lnTo>
                      <a:pt x="90" y="164"/>
                    </a:lnTo>
                    <a:lnTo>
                      <a:pt x="99" y="189"/>
                    </a:lnTo>
                    <a:lnTo>
                      <a:pt x="126" y="191"/>
                    </a:lnTo>
                    <a:lnTo>
                      <a:pt x="153" y="194"/>
                    </a:lnTo>
                    <a:lnTo>
                      <a:pt x="179" y="198"/>
                    </a:lnTo>
                    <a:lnTo>
                      <a:pt x="206" y="203"/>
                    </a:lnTo>
                    <a:lnTo>
                      <a:pt x="231" y="209"/>
                    </a:lnTo>
                    <a:lnTo>
                      <a:pt x="257" y="217"/>
                    </a:lnTo>
                    <a:lnTo>
                      <a:pt x="282" y="225"/>
                    </a:lnTo>
                    <a:lnTo>
                      <a:pt x="307" y="235"/>
                    </a:lnTo>
                    <a:lnTo>
                      <a:pt x="297" y="211"/>
                    </a:lnTo>
                    <a:lnTo>
                      <a:pt x="285" y="189"/>
                    </a:lnTo>
                    <a:lnTo>
                      <a:pt x="274" y="165"/>
                    </a:lnTo>
                    <a:lnTo>
                      <a:pt x="261" y="143"/>
                    </a:lnTo>
                    <a:lnTo>
                      <a:pt x="247" y="121"/>
                    </a:lnTo>
                    <a:lnTo>
                      <a:pt x="231" y="100"/>
                    </a:lnTo>
                    <a:lnTo>
                      <a:pt x="215" y="80"/>
                    </a:lnTo>
                    <a:lnTo>
                      <a:pt x="199" y="59"/>
                    </a:lnTo>
                    <a:lnTo>
                      <a:pt x="175" y="48"/>
                    </a:lnTo>
                    <a:lnTo>
                      <a:pt x="150" y="38"/>
                    </a:lnTo>
                    <a:lnTo>
                      <a:pt x="127" y="29"/>
                    </a:lnTo>
                    <a:lnTo>
                      <a:pt x="102" y="21"/>
                    </a:lnTo>
                    <a:lnTo>
                      <a:pt x="77" y="14"/>
                    </a:lnTo>
                    <a:lnTo>
                      <a:pt x="51" y="8"/>
                    </a:lnTo>
                    <a:lnTo>
                      <a:pt x="26" y="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E5497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30" name="Freeform 158"/>
              <p:cNvSpPr>
                <a:spLocks/>
              </p:cNvSpPr>
              <p:nvPr userDrawn="1"/>
            </p:nvSpPr>
            <p:spPr bwMode="auto">
              <a:xfrm>
                <a:off x="5079" y="3670"/>
                <a:ext cx="30" cy="31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" y="22"/>
                  </a:cxn>
                  <a:cxn ang="0">
                    <a:pos x="2" y="45"/>
                  </a:cxn>
                  <a:cxn ang="0">
                    <a:pos x="2" y="68"/>
                  </a:cxn>
                  <a:cxn ang="0">
                    <a:pos x="1" y="89"/>
                  </a:cxn>
                  <a:cxn ang="0">
                    <a:pos x="1" y="90"/>
                  </a:cxn>
                  <a:cxn ang="0">
                    <a:pos x="1" y="90"/>
                  </a:cxn>
                  <a:cxn ang="0">
                    <a:pos x="9" y="89"/>
                  </a:cxn>
                  <a:cxn ang="0">
                    <a:pos x="19" y="89"/>
                  </a:cxn>
                  <a:cxn ang="0">
                    <a:pos x="28" y="89"/>
                  </a:cxn>
                  <a:cxn ang="0">
                    <a:pos x="36" y="89"/>
                  </a:cxn>
                  <a:cxn ang="0">
                    <a:pos x="50" y="89"/>
                  </a:cxn>
                  <a:cxn ang="0">
                    <a:pos x="63" y="89"/>
                  </a:cxn>
                  <a:cxn ang="0">
                    <a:pos x="77" y="90"/>
                  </a:cxn>
                  <a:cxn ang="0">
                    <a:pos x="90" y="91"/>
                  </a:cxn>
                  <a:cxn ang="0">
                    <a:pos x="81" y="78"/>
                  </a:cxn>
                  <a:cxn ang="0">
                    <a:pos x="70" y="67"/>
                  </a:cxn>
                  <a:cxn ang="0">
                    <a:pos x="59" y="55"/>
                  </a:cxn>
                  <a:cxn ang="0">
                    <a:pos x="48" y="43"/>
                  </a:cxn>
                  <a:cxn ang="0">
                    <a:pos x="36" y="31"/>
                  </a:cxn>
                  <a:cxn ang="0">
                    <a:pos x="25" y="20"/>
                  </a:cxn>
                  <a:cxn ang="0">
                    <a:pos x="12" y="9"/>
                  </a:cxn>
                  <a:cxn ang="0">
                    <a:pos x="0" y="0"/>
                  </a:cxn>
                </a:cxnLst>
                <a:rect l="0" t="0" r="r" b="b"/>
                <a:pathLst>
                  <a:path w="90" h="91">
                    <a:moveTo>
                      <a:pt x="0" y="0"/>
                    </a:moveTo>
                    <a:lnTo>
                      <a:pt x="1" y="22"/>
                    </a:lnTo>
                    <a:lnTo>
                      <a:pt x="2" y="45"/>
                    </a:lnTo>
                    <a:lnTo>
                      <a:pt x="2" y="68"/>
                    </a:lnTo>
                    <a:lnTo>
                      <a:pt x="1" y="89"/>
                    </a:lnTo>
                    <a:lnTo>
                      <a:pt x="1" y="90"/>
                    </a:lnTo>
                    <a:lnTo>
                      <a:pt x="1" y="90"/>
                    </a:lnTo>
                    <a:lnTo>
                      <a:pt x="9" y="89"/>
                    </a:lnTo>
                    <a:lnTo>
                      <a:pt x="19" y="89"/>
                    </a:lnTo>
                    <a:lnTo>
                      <a:pt x="28" y="89"/>
                    </a:lnTo>
                    <a:lnTo>
                      <a:pt x="36" y="89"/>
                    </a:lnTo>
                    <a:lnTo>
                      <a:pt x="50" y="89"/>
                    </a:lnTo>
                    <a:lnTo>
                      <a:pt x="63" y="89"/>
                    </a:lnTo>
                    <a:lnTo>
                      <a:pt x="77" y="90"/>
                    </a:lnTo>
                    <a:lnTo>
                      <a:pt x="90" y="91"/>
                    </a:lnTo>
                    <a:lnTo>
                      <a:pt x="81" y="78"/>
                    </a:lnTo>
                    <a:lnTo>
                      <a:pt x="70" y="67"/>
                    </a:lnTo>
                    <a:lnTo>
                      <a:pt x="59" y="55"/>
                    </a:lnTo>
                    <a:lnTo>
                      <a:pt x="48" y="43"/>
                    </a:lnTo>
                    <a:lnTo>
                      <a:pt x="36" y="31"/>
                    </a:lnTo>
                    <a:lnTo>
                      <a:pt x="25" y="20"/>
                    </a:lnTo>
                    <a:lnTo>
                      <a:pt x="12" y="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E5497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31" name="Freeform 159"/>
              <p:cNvSpPr>
                <a:spLocks/>
              </p:cNvSpPr>
              <p:nvPr userDrawn="1"/>
            </p:nvSpPr>
            <p:spPr bwMode="auto">
              <a:xfrm>
                <a:off x="5139" y="3604"/>
                <a:ext cx="37" cy="37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" y="27"/>
                  </a:cxn>
                  <a:cxn ang="0">
                    <a:pos x="2" y="54"/>
                  </a:cxn>
                  <a:cxn ang="0">
                    <a:pos x="2" y="82"/>
                  </a:cxn>
                  <a:cxn ang="0">
                    <a:pos x="1" y="109"/>
                  </a:cxn>
                  <a:cxn ang="0">
                    <a:pos x="13" y="108"/>
                  </a:cxn>
                  <a:cxn ang="0">
                    <a:pos x="24" y="108"/>
                  </a:cxn>
                  <a:cxn ang="0">
                    <a:pos x="35" y="108"/>
                  </a:cxn>
                  <a:cxn ang="0">
                    <a:pos x="45" y="108"/>
                  </a:cxn>
                  <a:cxn ang="0">
                    <a:pos x="62" y="108"/>
                  </a:cxn>
                  <a:cxn ang="0">
                    <a:pos x="78" y="108"/>
                  </a:cxn>
                  <a:cxn ang="0">
                    <a:pos x="94" y="109"/>
                  </a:cxn>
                  <a:cxn ang="0">
                    <a:pos x="110" y="110"/>
                  </a:cxn>
                  <a:cxn ang="0">
                    <a:pos x="98" y="95"/>
                  </a:cxn>
                  <a:cxn ang="0">
                    <a:pos x="85" y="81"/>
                  </a:cxn>
                  <a:cxn ang="0">
                    <a:pos x="72" y="66"/>
                  </a:cxn>
                  <a:cxn ang="0">
                    <a:pos x="58" y="52"/>
                  </a:cxn>
                  <a:cxn ang="0">
                    <a:pos x="44" y="38"/>
                  </a:cxn>
                  <a:cxn ang="0">
                    <a:pos x="30" y="25"/>
                  </a:cxn>
                  <a:cxn ang="0">
                    <a:pos x="15" y="12"/>
                  </a:cxn>
                  <a:cxn ang="0">
                    <a:pos x="0" y="0"/>
                  </a:cxn>
                </a:cxnLst>
                <a:rect l="0" t="0" r="r" b="b"/>
                <a:pathLst>
                  <a:path w="110" h="110">
                    <a:moveTo>
                      <a:pt x="0" y="0"/>
                    </a:moveTo>
                    <a:lnTo>
                      <a:pt x="2" y="27"/>
                    </a:lnTo>
                    <a:lnTo>
                      <a:pt x="2" y="54"/>
                    </a:lnTo>
                    <a:lnTo>
                      <a:pt x="2" y="82"/>
                    </a:lnTo>
                    <a:lnTo>
                      <a:pt x="1" y="109"/>
                    </a:lnTo>
                    <a:lnTo>
                      <a:pt x="13" y="108"/>
                    </a:lnTo>
                    <a:lnTo>
                      <a:pt x="24" y="108"/>
                    </a:lnTo>
                    <a:lnTo>
                      <a:pt x="35" y="108"/>
                    </a:lnTo>
                    <a:lnTo>
                      <a:pt x="45" y="108"/>
                    </a:lnTo>
                    <a:lnTo>
                      <a:pt x="62" y="108"/>
                    </a:lnTo>
                    <a:lnTo>
                      <a:pt x="78" y="108"/>
                    </a:lnTo>
                    <a:lnTo>
                      <a:pt x="94" y="109"/>
                    </a:lnTo>
                    <a:lnTo>
                      <a:pt x="110" y="110"/>
                    </a:lnTo>
                    <a:lnTo>
                      <a:pt x="98" y="95"/>
                    </a:lnTo>
                    <a:lnTo>
                      <a:pt x="85" y="81"/>
                    </a:lnTo>
                    <a:lnTo>
                      <a:pt x="72" y="66"/>
                    </a:lnTo>
                    <a:lnTo>
                      <a:pt x="58" y="52"/>
                    </a:lnTo>
                    <a:lnTo>
                      <a:pt x="44" y="38"/>
                    </a:lnTo>
                    <a:lnTo>
                      <a:pt x="30" y="25"/>
                    </a:lnTo>
                    <a:lnTo>
                      <a:pt x="15" y="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E5497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32" name="Freeform 160"/>
              <p:cNvSpPr>
                <a:spLocks/>
              </p:cNvSpPr>
              <p:nvPr userDrawn="1"/>
            </p:nvSpPr>
            <p:spPr bwMode="auto">
              <a:xfrm>
                <a:off x="5139" y="3640"/>
                <a:ext cx="79" cy="10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0" y="25"/>
                  </a:cxn>
                  <a:cxn ang="0">
                    <a:pos x="18" y="51"/>
                  </a:cxn>
                  <a:cxn ang="0">
                    <a:pos x="26" y="77"/>
                  </a:cxn>
                  <a:cxn ang="0">
                    <a:pos x="32" y="103"/>
                  </a:cxn>
                  <a:cxn ang="0">
                    <a:pos x="38" y="129"/>
                  </a:cxn>
                  <a:cxn ang="0">
                    <a:pos x="42" y="154"/>
                  </a:cxn>
                  <a:cxn ang="0">
                    <a:pos x="44" y="181"/>
                  </a:cxn>
                  <a:cxn ang="0">
                    <a:pos x="47" y="208"/>
                  </a:cxn>
                  <a:cxn ang="0">
                    <a:pos x="72" y="217"/>
                  </a:cxn>
                  <a:cxn ang="0">
                    <a:pos x="97" y="227"/>
                  </a:cxn>
                  <a:cxn ang="0">
                    <a:pos x="122" y="238"/>
                  </a:cxn>
                  <a:cxn ang="0">
                    <a:pos x="146" y="249"/>
                  </a:cxn>
                  <a:cxn ang="0">
                    <a:pos x="170" y="262"/>
                  </a:cxn>
                  <a:cxn ang="0">
                    <a:pos x="192" y="276"/>
                  </a:cxn>
                  <a:cxn ang="0">
                    <a:pos x="214" y="292"/>
                  </a:cxn>
                  <a:cxn ang="0">
                    <a:pos x="236" y="307"/>
                  </a:cxn>
                  <a:cxn ang="0">
                    <a:pos x="232" y="282"/>
                  </a:cxn>
                  <a:cxn ang="0">
                    <a:pos x="228" y="256"/>
                  </a:cxn>
                  <a:cxn ang="0">
                    <a:pos x="221" y="231"/>
                  </a:cxn>
                  <a:cxn ang="0">
                    <a:pos x="215" y="206"/>
                  </a:cxn>
                  <a:cxn ang="0">
                    <a:pos x="206" y="181"/>
                  </a:cxn>
                  <a:cxn ang="0">
                    <a:pos x="198" y="157"/>
                  </a:cxn>
                  <a:cxn ang="0">
                    <a:pos x="188" y="133"/>
                  </a:cxn>
                  <a:cxn ang="0">
                    <a:pos x="176" y="109"/>
                  </a:cxn>
                  <a:cxn ang="0">
                    <a:pos x="157" y="92"/>
                  </a:cxn>
                  <a:cxn ang="0">
                    <a:pos x="136" y="76"/>
                  </a:cxn>
                  <a:cxn ang="0">
                    <a:pos x="115" y="61"/>
                  </a:cxn>
                  <a:cxn ang="0">
                    <a:pos x="93" y="46"/>
                  </a:cxn>
                  <a:cxn ang="0">
                    <a:pos x="70" y="34"/>
                  </a:cxn>
                  <a:cxn ang="0">
                    <a:pos x="48" y="22"/>
                  </a:cxn>
                  <a:cxn ang="0">
                    <a:pos x="24" y="10"/>
                  </a:cxn>
                  <a:cxn ang="0">
                    <a:pos x="0" y="0"/>
                  </a:cxn>
                </a:cxnLst>
                <a:rect l="0" t="0" r="r" b="b"/>
                <a:pathLst>
                  <a:path w="236" h="307">
                    <a:moveTo>
                      <a:pt x="0" y="0"/>
                    </a:moveTo>
                    <a:lnTo>
                      <a:pt x="10" y="25"/>
                    </a:lnTo>
                    <a:lnTo>
                      <a:pt x="18" y="51"/>
                    </a:lnTo>
                    <a:lnTo>
                      <a:pt x="26" y="77"/>
                    </a:lnTo>
                    <a:lnTo>
                      <a:pt x="32" y="103"/>
                    </a:lnTo>
                    <a:lnTo>
                      <a:pt x="38" y="129"/>
                    </a:lnTo>
                    <a:lnTo>
                      <a:pt x="42" y="154"/>
                    </a:lnTo>
                    <a:lnTo>
                      <a:pt x="44" y="181"/>
                    </a:lnTo>
                    <a:lnTo>
                      <a:pt x="47" y="208"/>
                    </a:lnTo>
                    <a:lnTo>
                      <a:pt x="72" y="217"/>
                    </a:lnTo>
                    <a:lnTo>
                      <a:pt x="97" y="227"/>
                    </a:lnTo>
                    <a:lnTo>
                      <a:pt x="122" y="238"/>
                    </a:lnTo>
                    <a:lnTo>
                      <a:pt x="146" y="249"/>
                    </a:lnTo>
                    <a:lnTo>
                      <a:pt x="170" y="262"/>
                    </a:lnTo>
                    <a:lnTo>
                      <a:pt x="192" y="276"/>
                    </a:lnTo>
                    <a:lnTo>
                      <a:pt x="214" y="292"/>
                    </a:lnTo>
                    <a:lnTo>
                      <a:pt x="236" y="307"/>
                    </a:lnTo>
                    <a:lnTo>
                      <a:pt x="232" y="282"/>
                    </a:lnTo>
                    <a:lnTo>
                      <a:pt x="228" y="256"/>
                    </a:lnTo>
                    <a:lnTo>
                      <a:pt x="221" y="231"/>
                    </a:lnTo>
                    <a:lnTo>
                      <a:pt x="215" y="206"/>
                    </a:lnTo>
                    <a:lnTo>
                      <a:pt x="206" y="181"/>
                    </a:lnTo>
                    <a:lnTo>
                      <a:pt x="198" y="157"/>
                    </a:lnTo>
                    <a:lnTo>
                      <a:pt x="188" y="133"/>
                    </a:lnTo>
                    <a:lnTo>
                      <a:pt x="176" y="109"/>
                    </a:lnTo>
                    <a:lnTo>
                      <a:pt x="157" y="92"/>
                    </a:lnTo>
                    <a:lnTo>
                      <a:pt x="136" y="76"/>
                    </a:lnTo>
                    <a:lnTo>
                      <a:pt x="115" y="61"/>
                    </a:lnTo>
                    <a:lnTo>
                      <a:pt x="93" y="46"/>
                    </a:lnTo>
                    <a:lnTo>
                      <a:pt x="70" y="34"/>
                    </a:lnTo>
                    <a:lnTo>
                      <a:pt x="48" y="22"/>
                    </a:lnTo>
                    <a:lnTo>
                      <a:pt x="24" y="1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E5497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33" name="Freeform 161"/>
              <p:cNvSpPr>
                <a:spLocks/>
              </p:cNvSpPr>
              <p:nvPr userDrawn="1"/>
            </p:nvSpPr>
            <p:spPr bwMode="auto">
              <a:xfrm>
                <a:off x="5080" y="3700"/>
                <a:ext cx="64" cy="8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7" y="22"/>
                  </a:cxn>
                  <a:cxn ang="0">
                    <a:pos x="15" y="42"/>
                  </a:cxn>
                  <a:cxn ang="0">
                    <a:pos x="20" y="64"/>
                  </a:cxn>
                  <a:cxn ang="0">
                    <a:pos x="26" y="86"/>
                  </a:cxn>
                  <a:cxn ang="0">
                    <a:pos x="30" y="107"/>
                  </a:cxn>
                  <a:cxn ang="0">
                    <a:pos x="34" y="129"/>
                  </a:cxn>
                  <a:cxn ang="0">
                    <a:pos x="37" y="151"/>
                  </a:cxn>
                  <a:cxn ang="0">
                    <a:pos x="38" y="174"/>
                  </a:cxn>
                  <a:cxn ang="0">
                    <a:pos x="59" y="181"/>
                  </a:cxn>
                  <a:cxn ang="0">
                    <a:pos x="80" y="189"/>
                  </a:cxn>
                  <a:cxn ang="0">
                    <a:pos x="100" y="198"/>
                  </a:cxn>
                  <a:cxn ang="0">
                    <a:pos x="120" y="208"/>
                  </a:cxn>
                  <a:cxn ang="0">
                    <a:pos x="139" y="218"/>
                  </a:cxn>
                  <a:cxn ang="0">
                    <a:pos x="159" y="230"/>
                  </a:cxn>
                  <a:cxn ang="0">
                    <a:pos x="177" y="242"/>
                  </a:cxn>
                  <a:cxn ang="0">
                    <a:pos x="194" y="255"/>
                  </a:cxn>
                  <a:cxn ang="0">
                    <a:pos x="192" y="235"/>
                  </a:cxn>
                  <a:cxn ang="0">
                    <a:pos x="188" y="213"/>
                  </a:cxn>
                  <a:cxn ang="0">
                    <a:pos x="182" y="192"/>
                  </a:cxn>
                  <a:cxn ang="0">
                    <a:pos x="177" y="172"/>
                  </a:cxn>
                  <a:cxn ang="0">
                    <a:pos x="170" y="151"/>
                  </a:cxn>
                  <a:cxn ang="0">
                    <a:pos x="163" y="131"/>
                  </a:cxn>
                  <a:cxn ang="0">
                    <a:pos x="154" y="110"/>
                  </a:cxn>
                  <a:cxn ang="0">
                    <a:pos x="146" y="91"/>
                  </a:cxn>
                  <a:cxn ang="0">
                    <a:pos x="128" y="77"/>
                  </a:cxn>
                  <a:cxn ang="0">
                    <a:pos x="112" y="64"/>
                  </a:cxn>
                  <a:cxn ang="0">
                    <a:pos x="94" y="51"/>
                  </a:cxn>
                  <a:cxn ang="0">
                    <a:pos x="76" y="39"/>
                  </a:cxn>
                  <a:cxn ang="0">
                    <a:pos x="57" y="28"/>
                  </a:cxn>
                  <a:cxn ang="0">
                    <a:pos x="39" y="19"/>
                  </a:cxn>
                  <a:cxn ang="0">
                    <a:pos x="19" y="9"/>
                  </a:cxn>
                  <a:cxn ang="0">
                    <a:pos x="0" y="1"/>
                  </a:cxn>
                  <a:cxn ang="0">
                    <a:pos x="0" y="1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w="194" h="255">
                    <a:moveTo>
                      <a:pt x="0" y="0"/>
                    </a:moveTo>
                    <a:lnTo>
                      <a:pt x="7" y="22"/>
                    </a:lnTo>
                    <a:lnTo>
                      <a:pt x="15" y="42"/>
                    </a:lnTo>
                    <a:lnTo>
                      <a:pt x="20" y="64"/>
                    </a:lnTo>
                    <a:lnTo>
                      <a:pt x="26" y="86"/>
                    </a:lnTo>
                    <a:lnTo>
                      <a:pt x="30" y="107"/>
                    </a:lnTo>
                    <a:lnTo>
                      <a:pt x="34" y="129"/>
                    </a:lnTo>
                    <a:lnTo>
                      <a:pt x="37" y="151"/>
                    </a:lnTo>
                    <a:lnTo>
                      <a:pt x="38" y="174"/>
                    </a:lnTo>
                    <a:lnTo>
                      <a:pt x="59" y="181"/>
                    </a:lnTo>
                    <a:lnTo>
                      <a:pt x="80" y="189"/>
                    </a:lnTo>
                    <a:lnTo>
                      <a:pt x="100" y="198"/>
                    </a:lnTo>
                    <a:lnTo>
                      <a:pt x="120" y="208"/>
                    </a:lnTo>
                    <a:lnTo>
                      <a:pt x="139" y="218"/>
                    </a:lnTo>
                    <a:lnTo>
                      <a:pt x="159" y="230"/>
                    </a:lnTo>
                    <a:lnTo>
                      <a:pt x="177" y="242"/>
                    </a:lnTo>
                    <a:lnTo>
                      <a:pt x="194" y="255"/>
                    </a:lnTo>
                    <a:lnTo>
                      <a:pt x="192" y="235"/>
                    </a:lnTo>
                    <a:lnTo>
                      <a:pt x="188" y="213"/>
                    </a:lnTo>
                    <a:lnTo>
                      <a:pt x="182" y="192"/>
                    </a:lnTo>
                    <a:lnTo>
                      <a:pt x="177" y="172"/>
                    </a:lnTo>
                    <a:lnTo>
                      <a:pt x="170" y="151"/>
                    </a:lnTo>
                    <a:lnTo>
                      <a:pt x="163" y="131"/>
                    </a:lnTo>
                    <a:lnTo>
                      <a:pt x="154" y="110"/>
                    </a:lnTo>
                    <a:lnTo>
                      <a:pt x="146" y="91"/>
                    </a:lnTo>
                    <a:lnTo>
                      <a:pt x="128" y="77"/>
                    </a:lnTo>
                    <a:lnTo>
                      <a:pt x="112" y="64"/>
                    </a:lnTo>
                    <a:lnTo>
                      <a:pt x="94" y="51"/>
                    </a:lnTo>
                    <a:lnTo>
                      <a:pt x="76" y="39"/>
                    </a:lnTo>
                    <a:lnTo>
                      <a:pt x="57" y="28"/>
                    </a:lnTo>
                    <a:lnTo>
                      <a:pt x="39" y="19"/>
                    </a:lnTo>
                    <a:lnTo>
                      <a:pt x="19" y="9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E5497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34" name="Freeform 162"/>
              <p:cNvSpPr>
                <a:spLocks/>
              </p:cNvSpPr>
              <p:nvPr userDrawn="1"/>
            </p:nvSpPr>
            <p:spPr bwMode="auto">
              <a:xfrm>
                <a:off x="5198" y="3395"/>
                <a:ext cx="187" cy="187"/>
              </a:xfrm>
              <a:custGeom>
                <a:avLst/>
                <a:gdLst/>
                <a:ahLst/>
                <a:cxnLst>
                  <a:cxn ang="0">
                    <a:pos x="170" y="29"/>
                  </a:cxn>
                  <a:cxn ang="0">
                    <a:pos x="215" y="90"/>
                  </a:cxn>
                  <a:cxn ang="0">
                    <a:pos x="255" y="154"/>
                  </a:cxn>
                  <a:cxn ang="0">
                    <a:pos x="288" y="221"/>
                  </a:cxn>
                  <a:cxn ang="0">
                    <a:pos x="267" y="242"/>
                  </a:cxn>
                  <a:cxn ang="0">
                    <a:pos x="192" y="219"/>
                  </a:cxn>
                  <a:cxn ang="0">
                    <a:pos x="117" y="202"/>
                  </a:cxn>
                  <a:cxn ang="0">
                    <a:pos x="39" y="191"/>
                  </a:cxn>
                  <a:cxn ang="0">
                    <a:pos x="8" y="213"/>
                  </a:cxn>
                  <a:cxn ang="0">
                    <a:pos x="20" y="261"/>
                  </a:cxn>
                  <a:cxn ang="0">
                    <a:pos x="30" y="311"/>
                  </a:cxn>
                  <a:cxn ang="0">
                    <a:pos x="37" y="362"/>
                  </a:cxn>
                  <a:cxn ang="0">
                    <a:pos x="58" y="401"/>
                  </a:cxn>
                  <a:cxn ang="0">
                    <a:pos x="93" y="433"/>
                  </a:cxn>
                  <a:cxn ang="0">
                    <a:pos x="128" y="466"/>
                  </a:cxn>
                  <a:cxn ang="0">
                    <a:pos x="159" y="502"/>
                  </a:cxn>
                  <a:cxn ang="0">
                    <a:pos x="199" y="522"/>
                  </a:cxn>
                  <a:cxn ang="0">
                    <a:pos x="249" y="530"/>
                  </a:cxn>
                  <a:cxn ang="0">
                    <a:pos x="298" y="540"/>
                  </a:cxn>
                  <a:cxn ang="0">
                    <a:pos x="347" y="553"/>
                  </a:cxn>
                  <a:cxn ang="0">
                    <a:pos x="368" y="520"/>
                  </a:cxn>
                  <a:cxn ang="0">
                    <a:pos x="358" y="444"/>
                  </a:cxn>
                  <a:cxn ang="0">
                    <a:pos x="341" y="367"/>
                  </a:cxn>
                  <a:cxn ang="0">
                    <a:pos x="318" y="292"/>
                  </a:cxn>
                  <a:cxn ang="0">
                    <a:pos x="338" y="271"/>
                  </a:cxn>
                  <a:cxn ang="0">
                    <a:pos x="405" y="305"/>
                  </a:cxn>
                  <a:cxn ang="0">
                    <a:pos x="470" y="344"/>
                  </a:cxn>
                  <a:cxn ang="0">
                    <a:pos x="531" y="390"/>
                  </a:cxn>
                  <a:cxn ang="0">
                    <a:pos x="550" y="394"/>
                  </a:cxn>
                  <a:cxn ang="0">
                    <a:pos x="528" y="354"/>
                  </a:cxn>
                  <a:cxn ang="0">
                    <a:pos x="503" y="315"/>
                  </a:cxn>
                  <a:cxn ang="0">
                    <a:pos x="476" y="277"/>
                  </a:cxn>
                  <a:cxn ang="0">
                    <a:pos x="439" y="257"/>
                  </a:cxn>
                  <a:cxn ang="0">
                    <a:pos x="391" y="255"/>
                  </a:cxn>
                  <a:cxn ang="0">
                    <a:pos x="351" y="255"/>
                  </a:cxn>
                  <a:cxn ang="0">
                    <a:pos x="320" y="255"/>
                  </a:cxn>
                  <a:cxn ang="0">
                    <a:pos x="306" y="216"/>
                  </a:cxn>
                  <a:cxn ang="0">
                    <a:pos x="305" y="137"/>
                  </a:cxn>
                  <a:cxn ang="0">
                    <a:pos x="283" y="83"/>
                  </a:cxn>
                  <a:cxn ang="0">
                    <a:pos x="245" y="57"/>
                  </a:cxn>
                  <a:cxn ang="0">
                    <a:pos x="205" y="32"/>
                  </a:cxn>
                  <a:cxn ang="0">
                    <a:pos x="165" y="10"/>
                  </a:cxn>
                </a:cxnLst>
                <a:rect l="0" t="0" r="r" b="b"/>
                <a:pathLst>
                  <a:path w="561" h="559">
                    <a:moveTo>
                      <a:pt x="145" y="0"/>
                    </a:moveTo>
                    <a:lnTo>
                      <a:pt x="170" y="29"/>
                    </a:lnTo>
                    <a:lnTo>
                      <a:pt x="193" y="59"/>
                    </a:lnTo>
                    <a:lnTo>
                      <a:pt x="215" y="90"/>
                    </a:lnTo>
                    <a:lnTo>
                      <a:pt x="236" y="122"/>
                    </a:lnTo>
                    <a:lnTo>
                      <a:pt x="255" y="154"/>
                    </a:lnTo>
                    <a:lnTo>
                      <a:pt x="272" y="188"/>
                    </a:lnTo>
                    <a:lnTo>
                      <a:pt x="288" y="221"/>
                    </a:lnTo>
                    <a:lnTo>
                      <a:pt x="304" y="256"/>
                    </a:lnTo>
                    <a:lnTo>
                      <a:pt x="267" y="242"/>
                    </a:lnTo>
                    <a:lnTo>
                      <a:pt x="230" y="230"/>
                    </a:lnTo>
                    <a:lnTo>
                      <a:pt x="192" y="219"/>
                    </a:lnTo>
                    <a:lnTo>
                      <a:pt x="155" y="209"/>
                    </a:lnTo>
                    <a:lnTo>
                      <a:pt x="117" y="202"/>
                    </a:lnTo>
                    <a:lnTo>
                      <a:pt x="78" y="195"/>
                    </a:lnTo>
                    <a:lnTo>
                      <a:pt x="39" y="191"/>
                    </a:lnTo>
                    <a:lnTo>
                      <a:pt x="0" y="189"/>
                    </a:lnTo>
                    <a:lnTo>
                      <a:pt x="8" y="213"/>
                    </a:lnTo>
                    <a:lnTo>
                      <a:pt x="14" y="237"/>
                    </a:lnTo>
                    <a:lnTo>
                      <a:pt x="20" y="261"/>
                    </a:lnTo>
                    <a:lnTo>
                      <a:pt x="25" y="286"/>
                    </a:lnTo>
                    <a:lnTo>
                      <a:pt x="30" y="311"/>
                    </a:lnTo>
                    <a:lnTo>
                      <a:pt x="34" y="336"/>
                    </a:lnTo>
                    <a:lnTo>
                      <a:pt x="37" y="362"/>
                    </a:lnTo>
                    <a:lnTo>
                      <a:pt x="40" y="386"/>
                    </a:lnTo>
                    <a:lnTo>
                      <a:pt x="58" y="401"/>
                    </a:lnTo>
                    <a:lnTo>
                      <a:pt x="76" y="417"/>
                    </a:lnTo>
                    <a:lnTo>
                      <a:pt x="93" y="433"/>
                    </a:lnTo>
                    <a:lnTo>
                      <a:pt x="110" y="449"/>
                    </a:lnTo>
                    <a:lnTo>
                      <a:pt x="128" y="466"/>
                    </a:lnTo>
                    <a:lnTo>
                      <a:pt x="143" y="484"/>
                    </a:lnTo>
                    <a:lnTo>
                      <a:pt x="159" y="502"/>
                    </a:lnTo>
                    <a:lnTo>
                      <a:pt x="173" y="520"/>
                    </a:lnTo>
                    <a:lnTo>
                      <a:pt x="199" y="522"/>
                    </a:lnTo>
                    <a:lnTo>
                      <a:pt x="224" y="526"/>
                    </a:lnTo>
                    <a:lnTo>
                      <a:pt x="249" y="530"/>
                    </a:lnTo>
                    <a:lnTo>
                      <a:pt x="273" y="534"/>
                    </a:lnTo>
                    <a:lnTo>
                      <a:pt x="298" y="540"/>
                    </a:lnTo>
                    <a:lnTo>
                      <a:pt x="323" y="546"/>
                    </a:lnTo>
                    <a:lnTo>
                      <a:pt x="347" y="553"/>
                    </a:lnTo>
                    <a:lnTo>
                      <a:pt x="371" y="559"/>
                    </a:lnTo>
                    <a:lnTo>
                      <a:pt x="368" y="520"/>
                    </a:lnTo>
                    <a:lnTo>
                      <a:pt x="364" y="481"/>
                    </a:lnTo>
                    <a:lnTo>
                      <a:pt x="358" y="444"/>
                    </a:lnTo>
                    <a:lnTo>
                      <a:pt x="350" y="405"/>
                    </a:lnTo>
                    <a:lnTo>
                      <a:pt x="341" y="367"/>
                    </a:lnTo>
                    <a:lnTo>
                      <a:pt x="331" y="329"/>
                    </a:lnTo>
                    <a:lnTo>
                      <a:pt x="318" y="292"/>
                    </a:lnTo>
                    <a:lnTo>
                      <a:pt x="304" y="256"/>
                    </a:lnTo>
                    <a:lnTo>
                      <a:pt x="338" y="271"/>
                    </a:lnTo>
                    <a:lnTo>
                      <a:pt x="373" y="287"/>
                    </a:lnTo>
                    <a:lnTo>
                      <a:pt x="405" y="305"/>
                    </a:lnTo>
                    <a:lnTo>
                      <a:pt x="439" y="324"/>
                    </a:lnTo>
                    <a:lnTo>
                      <a:pt x="470" y="344"/>
                    </a:lnTo>
                    <a:lnTo>
                      <a:pt x="501" y="367"/>
                    </a:lnTo>
                    <a:lnTo>
                      <a:pt x="531" y="390"/>
                    </a:lnTo>
                    <a:lnTo>
                      <a:pt x="561" y="414"/>
                    </a:lnTo>
                    <a:lnTo>
                      <a:pt x="550" y="394"/>
                    </a:lnTo>
                    <a:lnTo>
                      <a:pt x="539" y="375"/>
                    </a:lnTo>
                    <a:lnTo>
                      <a:pt x="528" y="354"/>
                    </a:lnTo>
                    <a:lnTo>
                      <a:pt x="515" y="335"/>
                    </a:lnTo>
                    <a:lnTo>
                      <a:pt x="503" y="315"/>
                    </a:lnTo>
                    <a:lnTo>
                      <a:pt x="490" y="296"/>
                    </a:lnTo>
                    <a:lnTo>
                      <a:pt x="476" y="277"/>
                    </a:lnTo>
                    <a:lnTo>
                      <a:pt x="462" y="258"/>
                    </a:lnTo>
                    <a:lnTo>
                      <a:pt x="439" y="257"/>
                    </a:lnTo>
                    <a:lnTo>
                      <a:pt x="415" y="255"/>
                    </a:lnTo>
                    <a:lnTo>
                      <a:pt x="391" y="255"/>
                    </a:lnTo>
                    <a:lnTo>
                      <a:pt x="367" y="254"/>
                    </a:lnTo>
                    <a:lnTo>
                      <a:pt x="351" y="255"/>
                    </a:lnTo>
                    <a:lnTo>
                      <a:pt x="335" y="255"/>
                    </a:lnTo>
                    <a:lnTo>
                      <a:pt x="320" y="255"/>
                    </a:lnTo>
                    <a:lnTo>
                      <a:pt x="304" y="256"/>
                    </a:lnTo>
                    <a:lnTo>
                      <a:pt x="306" y="216"/>
                    </a:lnTo>
                    <a:lnTo>
                      <a:pt x="306" y="176"/>
                    </a:lnTo>
                    <a:lnTo>
                      <a:pt x="305" y="137"/>
                    </a:lnTo>
                    <a:lnTo>
                      <a:pt x="301" y="97"/>
                    </a:lnTo>
                    <a:lnTo>
                      <a:pt x="283" y="83"/>
                    </a:lnTo>
                    <a:lnTo>
                      <a:pt x="264" y="70"/>
                    </a:lnTo>
                    <a:lnTo>
                      <a:pt x="245" y="57"/>
                    </a:lnTo>
                    <a:lnTo>
                      <a:pt x="226" y="44"/>
                    </a:lnTo>
                    <a:lnTo>
                      <a:pt x="205" y="32"/>
                    </a:lnTo>
                    <a:lnTo>
                      <a:pt x="186" y="20"/>
                    </a:lnTo>
                    <a:lnTo>
                      <a:pt x="165" y="10"/>
                    </a:lnTo>
                    <a:lnTo>
                      <a:pt x="145" y="0"/>
                    </a:lnTo>
                    <a:close/>
                  </a:path>
                </a:pathLst>
              </a:custGeom>
              <a:solidFill>
                <a:srgbClr val="1164A7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35" name="Freeform 163"/>
              <p:cNvSpPr>
                <a:spLocks/>
              </p:cNvSpPr>
              <p:nvPr userDrawn="1"/>
            </p:nvSpPr>
            <p:spPr bwMode="auto">
              <a:xfrm>
                <a:off x="5150" y="3366"/>
                <a:ext cx="149" cy="11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3" y="33"/>
                  </a:cxn>
                  <a:cxn ang="0">
                    <a:pos x="45" y="65"/>
                  </a:cxn>
                  <a:cxn ang="0">
                    <a:pos x="65" y="99"/>
                  </a:cxn>
                  <a:cxn ang="0">
                    <a:pos x="84" y="132"/>
                  </a:cxn>
                  <a:cxn ang="0">
                    <a:pos x="101" y="168"/>
                  </a:cxn>
                  <a:cxn ang="0">
                    <a:pos x="117" y="203"/>
                  </a:cxn>
                  <a:cxn ang="0">
                    <a:pos x="131" y="240"/>
                  </a:cxn>
                  <a:cxn ang="0">
                    <a:pos x="144" y="277"/>
                  </a:cxn>
                  <a:cxn ang="0">
                    <a:pos x="183" y="279"/>
                  </a:cxn>
                  <a:cxn ang="0">
                    <a:pos x="222" y="283"/>
                  </a:cxn>
                  <a:cxn ang="0">
                    <a:pos x="261" y="290"/>
                  </a:cxn>
                  <a:cxn ang="0">
                    <a:pos x="299" y="297"/>
                  </a:cxn>
                  <a:cxn ang="0">
                    <a:pos x="336" y="307"/>
                  </a:cxn>
                  <a:cxn ang="0">
                    <a:pos x="374" y="318"/>
                  </a:cxn>
                  <a:cxn ang="0">
                    <a:pos x="411" y="330"/>
                  </a:cxn>
                  <a:cxn ang="0">
                    <a:pos x="448" y="344"/>
                  </a:cxn>
                  <a:cxn ang="0">
                    <a:pos x="432" y="309"/>
                  </a:cxn>
                  <a:cxn ang="0">
                    <a:pos x="416" y="276"/>
                  </a:cxn>
                  <a:cxn ang="0">
                    <a:pos x="399" y="242"/>
                  </a:cxn>
                  <a:cxn ang="0">
                    <a:pos x="380" y="210"/>
                  </a:cxn>
                  <a:cxn ang="0">
                    <a:pos x="359" y="178"/>
                  </a:cxn>
                  <a:cxn ang="0">
                    <a:pos x="337" y="147"/>
                  </a:cxn>
                  <a:cxn ang="0">
                    <a:pos x="314" y="117"/>
                  </a:cxn>
                  <a:cxn ang="0">
                    <a:pos x="289" y="88"/>
                  </a:cxn>
                  <a:cxn ang="0">
                    <a:pos x="254" y="72"/>
                  </a:cxn>
                  <a:cxn ang="0">
                    <a:pos x="220" y="57"/>
                  </a:cxn>
                  <a:cxn ang="0">
                    <a:pos x="184" y="44"/>
                  </a:cxn>
                  <a:cxn ang="0">
                    <a:pos x="147" y="32"/>
                  </a:cxn>
                  <a:cxn ang="0">
                    <a:pos x="112" y="22"/>
                  </a:cxn>
                  <a:cxn ang="0">
                    <a:pos x="75" y="13"/>
                  </a:cxn>
                  <a:cxn ang="0">
                    <a:pos x="37" y="6"/>
                  </a:cxn>
                  <a:cxn ang="0">
                    <a:pos x="0" y="0"/>
                  </a:cxn>
                </a:cxnLst>
                <a:rect l="0" t="0" r="r" b="b"/>
                <a:pathLst>
                  <a:path w="448" h="344">
                    <a:moveTo>
                      <a:pt x="0" y="0"/>
                    </a:moveTo>
                    <a:lnTo>
                      <a:pt x="23" y="33"/>
                    </a:lnTo>
                    <a:lnTo>
                      <a:pt x="45" y="65"/>
                    </a:lnTo>
                    <a:lnTo>
                      <a:pt x="65" y="99"/>
                    </a:lnTo>
                    <a:lnTo>
                      <a:pt x="84" y="132"/>
                    </a:lnTo>
                    <a:lnTo>
                      <a:pt x="101" y="168"/>
                    </a:lnTo>
                    <a:lnTo>
                      <a:pt x="117" y="203"/>
                    </a:lnTo>
                    <a:lnTo>
                      <a:pt x="131" y="240"/>
                    </a:lnTo>
                    <a:lnTo>
                      <a:pt x="144" y="277"/>
                    </a:lnTo>
                    <a:lnTo>
                      <a:pt x="183" y="279"/>
                    </a:lnTo>
                    <a:lnTo>
                      <a:pt x="222" y="283"/>
                    </a:lnTo>
                    <a:lnTo>
                      <a:pt x="261" y="290"/>
                    </a:lnTo>
                    <a:lnTo>
                      <a:pt x="299" y="297"/>
                    </a:lnTo>
                    <a:lnTo>
                      <a:pt x="336" y="307"/>
                    </a:lnTo>
                    <a:lnTo>
                      <a:pt x="374" y="318"/>
                    </a:lnTo>
                    <a:lnTo>
                      <a:pt x="411" y="330"/>
                    </a:lnTo>
                    <a:lnTo>
                      <a:pt x="448" y="344"/>
                    </a:lnTo>
                    <a:lnTo>
                      <a:pt x="432" y="309"/>
                    </a:lnTo>
                    <a:lnTo>
                      <a:pt x="416" y="276"/>
                    </a:lnTo>
                    <a:lnTo>
                      <a:pt x="399" y="242"/>
                    </a:lnTo>
                    <a:lnTo>
                      <a:pt x="380" y="210"/>
                    </a:lnTo>
                    <a:lnTo>
                      <a:pt x="359" y="178"/>
                    </a:lnTo>
                    <a:lnTo>
                      <a:pt x="337" y="147"/>
                    </a:lnTo>
                    <a:lnTo>
                      <a:pt x="314" y="117"/>
                    </a:lnTo>
                    <a:lnTo>
                      <a:pt x="289" y="88"/>
                    </a:lnTo>
                    <a:lnTo>
                      <a:pt x="254" y="72"/>
                    </a:lnTo>
                    <a:lnTo>
                      <a:pt x="220" y="57"/>
                    </a:lnTo>
                    <a:lnTo>
                      <a:pt x="184" y="44"/>
                    </a:lnTo>
                    <a:lnTo>
                      <a:pt x="147" y="32"/>
                    </a:lnTo>
                    <a:lnTo>
                      <a:pt x="112" y="22"/>
                    </a:lnTo>
                    <a:lnTo>
                      <a:pt x="75" y="13"/>
                    </a:lnTo>
                    <a:lnTo>
                      <a:pt x="37" y="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E5497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36" name="Freeform 164"/>
              <p:cNvSpPr>
                <a:spLocks/>
              </p:cNvSpPr>
              <p:nvPr userDrawn="1"/>
            </p:nvSpPr>
            <p:spPr bwMode="auto">
              <a:xfrm>
                <a:off x="5211" y="3524"/>
                <a:ext cx="45" cy="4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" y="33"/>
                  </a:cxn>
                  <a:cxn ang="0">
                    <a:pos x="3" y="66"/>
                  </a:cxn>
                  <a:cxn ang="0">
                    <a:pos x="3" y="99"/>
                  </a:cxn>
                  <a:cxn ang="0">
                    <a:pos x="2" y="132"/>
                  </a:cxn>
                  <a:cxn ang="0">
                    <a:pos x="15" y="131"/>
                  </a:cxn>
                  <a:cxn ang="0">
                    <a:pos x="28" y="131"/>
                  </a:cxn>
                  <a:cxn ang="0">
                    <a:pos x="41" y="131"/>
                  </a:cxn>
                  <a:cxn ang="0">
                    <a:pos x="55" y="130"/>
                  </a:cxn>
                  <a:cxn ang="0">
                    <a:pos x="75" y="131"/>
                  </a:cxn>
                  <a:cxn ang="0">
                    <a:pos x="94" y="131"/>
                  </a:cxn>
                  <a:cxn ang="0">
                    <a:pos x="113" y="132"/>
                  </a:cxn>
                  <a:cxn ang="0">
                    <a:pos x="133" y="134"/>
                  </a:cxn>
                  <a:cxn ang="0">
                    <a:pos x="119" y="116"/>
                  </a:cxn>
                  <a:cxn ang="0">
                    <a:pos x="103" y="98"/>
                  </a:cxn>
                  <a:cxn ang="0">
                    <a:pos x="88" y="80"/>
                  </a:cxn>
                  <a:cxn ang="0">
                    <a:pos x="70" y="63"/>
                  </a:cxn>
                  <a:cxn ang="0">
                    <a:pos x="53" y="47"/>
                  </a:cxn>
                  <a:cxn ang="0">
                    <a:pos x="36" y="31"/>
                  </a:cxn>
                  <a:cxn ang="0">
                    <a:pos x="18" y="15"/>
                  </a:cxn>
                  <a:cxn ang="0">
                    <a:pos x="0" y="0"/>
                  </a:cxn>
                </a:cxnLst>
                <a:rect l="0" t="0" r="r" b="b"/>
                <a:pathLst>
                  <a:path w="133" h="134">
                    <a:moveTo>
                      <a:pt x="0" y="0"/>
                    </a:moveTo>
                    <a:lnTo>
                      <a:pt x="2" y="33"/>
                    </a:lnTo>
                    <a:lnTo>
                      <a:pt x="3" y="66"/>
                    </a:lnTo>
                    <a:lnTo>
                      <a:pt x="3" y="99"/>
                    </a:lnTo>
                    <a:lnTo>
                      <a:pt x="2" y="132"/>
                    </a:lnTo>
                    <a:lnTo>
                      <a:pt x="15" y="131"/>
                    </a:lnTo>
                    <a:lnTo>
                      <a:pt x="28" y="131"/>
                    </a:lnTo>
                    <a:lnTo>
                      <a:pt x="41" y="131"/>
                    </a:lnTo>
                    <a:lnTo>
                      <a:pt x="55" y="130"/>
                    </a:lnTo>
                    <a:lnTo>
                      <a:pt x="75" y="131"/>
                    </a:lnTo>
                    <a:lnTo>
                      <a:pt x="94" y="131"/>
                    </a:lnTo>
                    <a:lnTo>
                      <a:pt x="113" y="132"/>
                    </a:lnTo>
                    <a:lnTo>
                      <a:pt x="133" y="134"/>
                    </a:lnTo>
                    <a:lnTo>
                      <a:pt x="119" y="116"/>
                    </a:lnTo>
                    <a:lnTo>
                      <a:pt x="103" y="98"/>
                    </a:lnTo>
                    <a:lnTo>
                      <a:pt x="88" y="80"/>
                    </a:lnTo>
                    <a:lnTo>
                      <a:pt x="70" y="63"/>
                    </a:lnTo>
                    <a:lnTo>
                      <a:pt x="53" y="47"/>
                    </a:lnTo>
                    <a:lnTo>
                      <a:pt x="36" y="31"/>
                    </a:lnTo>
                    <a:lnTo>
                      <a:pt x="18" y="1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E5497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37" name="Freeform 165"/>
              <p:cNvSpPr>
                <a:spLocks/>
              </p:cNvSpPr>
              <p:nvPr userDrawn="1"/>
            </p:nvSpPr>
            <p:spPr bwMode="auto">
              <a:xfrm>
                <a:off x="5299" y="3481"/>
                <a:ext cx="115" cy="149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4" y="36"/>
                  </a:cxn>
                  <a:cxn ang="0">
                    <a:pos x="27" y="73"/>
                  </a:cxn>
                  <a:cxn ang="0">
                    <a:pos x="37" y="111"/>
                  </a:cxn>
                  <a:cxn ang="0">
                    <a:pos x="46" y="149"/>
                  </a:cxn>
                  <a:cxn ang="0">
                    <a:pos x="54" y="188"/>
                  </a:cxn>
                  <a:cxn ang="0">
                    <a:pos x="60" y="225"/>
                  </a:cxn>
                  <a:cxn ang="0">
                    <a:pos x="64" y="264"/>
                  </a:cxn>
                  <a:cxn ang="0">
                    <a:pos x="67" y="303"/>
                  </a:cxn>
                  <a:cxn ang="0">
                    <a:pos x="104" y="316"/>
                  </a:cxn>
                  <a:cxn ang="0">
                    <a:pos x="141" y="330"/>
                  </a:cxn>
                  <a:cxn ang="0">
                    <a:pos x="177" y="346"/>
                  </a:cxn>
                  <a:cxn ang="0">
                    <a:pos x="211" y="364"/>
                  </a:cxn>
                  <a:cxn ang="0">
                    <a:pos x="246" y="382"/>
                  </a:cxn>
                  <a:cxn ang="0">
                    <a:pos x="279" y="402"/>
                  </a:cxn>
                  <a:cxn ang="0">
                    <a:pos x="312" y="424"/>
                  </a:cxn>
                  <a:cxn ang="0">
                    <a:pos x="343" y="447"/>
                  </a:cxn>
                  <a:cxn ang="0">
                    <a:pos x="338" y="410"/>
                  </a:cxn>
                  <a:cxn ang="0">
                    <a:pos x="330" y="373"/>
                  </a:cxn>
                  <a:cxn ang="0">
                    <a:pos x="323" y="337"/>
                  </a:cxn>
                  <a:cxn ang="0">
                    <a:pos x="312" y="300"/>
                  </a:cxn>
                  <a:cxn ang="0">
                    <a:pos x="301" y="264"/>
                  </a:cxn>
                  <a:cxn ang="0">
                    <a:pos x="287" y="229"/>
                  </a:cxn>
                  <a:cxn ang="0">
                    <a:pos x="273" y="193"/>
                  </a:cxn>
                  <a:cxn ang="0">
                    <a:pos x="257" y="158"/>
                  </a:cxn>
                  <a:cxn ang="0">
                    <a:pos x="227" y="134"/>
                  </a:cxn>
                  <a:cxn ang="0">
                    <a:pos x="197" y="111"/>
                  </a:cxn>
                  <a:cxn ang="0">
                    <a:pos x="166" y="88"/>
                  </a:cxn>
                  <a:cxn ang="0">
                    <a:pos x="135" y="68"/>
                  </a:cxn>
                  <a:cxn ang="0">
                    <a:pos x="101" y="49"/>
                  </a:cxn>
                  <a:cxn ang="0">
                    <a:pos x="69" y="31"/>
                  </a:cxn>
                  <a:cxn ang="0">
                    <a:pos x="34" y="15"/>
                  </a:cxn>
                  <a:cxn ang="0">
                    <a:pos x="0" y="0"/>
                  </a:cxn>
                </a:cxnLst>
                <a:rect l="0" t="0" r="r" b="b"/>
                <a:pathLst>
                  <a:path w="343" h="447">
                    <a:moveTo>
                      <a:pt x="0" y="0"/>
                    </a:moveTo>
                    <a:lnTo>
                      <a:pt x="14" y="36"/>
                    </a:lnTo>
                    <a:lnTo>
                      <a:pt x="27" y="73"/>
                    </a:lnTo>
                    <a:lnTo>
                      <a:pt x="37" y="111"/>
                    </a:lnTo>
                    <a:lnTo>
                      <a:pt x="46" y="149"/>
                    </a:lnTo>
                    <a:lnTo>
                      <a:pt x="54" y="188"/>
                    </a:lnTo>
                    <a:lnTo>
                      <a:pt x="60" y="225"/>
                    </a:lnTo>
                    <a:lnTo>
                      <a:pt x="64" y="264"/>
                    </a:lnTo>
                    <a:lnTo>
                      <a:pt x="67" y="303"/>
                    </a:lnTo>
                    <a:lnTo>
                      <a:pt x="104" y="316"/>
                    </a:lnTo>
                    <a:lnTo>
                      <a:pt x="141" y="330"/>
                    </a:lnTo>
                    <a:lnTo>
                      <a:pt x="177" y="346"/>
                    </a:lnTo>
                    <a:lnTo>
                      <a:pt x="211" y="364"/>
                    </a:lnTo>
                    <a:lnTo>
                      <a:pt x="246" y="382"/>
                    </a:lnTo>
                    <a:lnTo>
                      <a:pt x="279" y="402"/>
                    </a:lnTo>
                    <a:lnTo>
                      <a:pt x="312" y="424"/>
                    </a:lnTo>
                    <a:lnTo>
                      <a:pt x="343" y="447"/>
                    </a:lnTo>
                    <a:lnTo>
                      <a:pt x="338" y="410"/>
                    </a:lnTo>
                    <a:lnTo>
                      <a:pt x="330" y="373"/>
                    </a:lnTo>
                    <a:lnTo>
                      <a:pt x="323" y="337"/>
                    </a:lnTo>
                    <a:lnTo>
                      <a:pt x="312" y="300"/>
                    </a:lnTo>
                    <a:lnTo>
                      <a:pt x="301" y="264"/>
                    </a:lnTo>
                    <a:lnTo>
                      <a:pt x="287" y="229"/>
                    </a:lnTo>
                    <a:lnTo>
                      <a:pt x="273" y="193"/>
                    </a:lnTo>
                    <a:lnTo>
                      <a:pt x="257" y="158"/>
                    </a:lnTo>
                    <a:lnTo>
                      <a:pt x="227" y="134"/>
                    </a:lnTo>
                    <a:lnTo>
                      <a:pt x="197" y="111"/>
                    </a:lnTo>
                    <a:lnTo>
                      <a:pt x="166" y="88"/>
                    </a:lnTo>
                    <a:lnTo>
                      <a:pt x="135" y="68"/>
                    </a:lnTo>
                    <a:lnTo>
                      <a:pt x="101" y="49"/>
                    </a:lnTo>
                    <a:lnTo>
                      <a:pt x="69" y="31"/>
                    </a:lnTo>
                    <a:lnTo>
                      <a:pt x="34" y="1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E5497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38" name="Freeform 166"/>
              <p:cNvSpPr>
                <a:spLocks/>
              </p:cNvSpPr>
              <p:nvPr userDrawn="1"/>
            </p:nvSpPr>
            <p:spPr bwMode="auto">
              <a:xfrm>
                <a:off x="5298" y="3428"/>
                <a:ext cx="54" cy="5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" y="40"/>
                  </a:cxn>
                  <a:cxn ang="0">
                    <a:pos x="5" y="79"/>
                  </a:cxn>
                  <a:cxn ang="0">
                    <a:pos x="5" y="119"/>
                  </a:cxn>
                  <a:cxn ang="0">
                    <a:pos x="3" y="159"/>
                  </a:cxn>
                  <a:cxn ang="0">
                    <a:pos x="19" y="158"/>
                  </a:cxn>
                  <a:cxn ang="0">
                    <a:pos x="34" y="158"/>
                  </a:cxn>
                  <a:cxn ang="0">
                    <a:pos x="50" y="158"/>
                  </a:cxn>
                  <a:cxn ang="0">
                    <a:pos x="66" y="157"/>
                  </a:cxn>
                  <a:cxn ang="0">
                    <a:pos x="90" y="158"/>
                  </a:cxn>
                  <a:cxn ang="0">
                    <a:pos x="114" y="158"/>
                  </a:cxn>
                  <a:cxn ang="0">
                    <a:pos x="138" y="160"/>
                  </a:cxn>
                  <a:cxn ang="0">
                    <a:pos x="161" y="161"/>
                  </a:cxn>
                  <a:cxn ang="0">
                    <a:pos x="144" y="139"/>
                  </a:cxn>
                  <a:cxn ang="0">
                    <a:pos x="126" y="118"/>
                  </a:cxn>
                  <a:cxn ang="0">
                    <a:pos x="106" y="96"/>
                  </a:cxn>
                  <a:cxn ang="0">
                    <a:pos x="86" y="76"/>
                  </a:cxn>
                  <a:cxn ang="0">
                    <a:pos x="65" y="56"/>
                  </a:cxn>
                  <a:cxn ang="0">
                    <a:pos x="45" y="37"/>
                  </a:cxn>
                  <a:cxn ang="0">
                    <a:pos x="23" y="18"/>
                  </a:cxn>
                  <a:cxn ang="0">
                    <a:pos x="0" y="0"/>
                  </a:cxn>
                </a:cxnLst>
                <a:rect l="0" t="0" r="r" b="b"/>
                <a:pathLst>
                  <a:path w="161" h="161">
                    <a:moveTo>
                      <a:pt x="0" y="0"/>
                    </a:moveTo>
                    <a:lnTo>
                      <a:pt x="4" y="40"/>
                    </a:lnTo>
                    <a:lnTo>
                      <a:pt x="5" y="79"/>
                    </a:lnTo>
                    <a:lnTo>
                      <a:pt x="5" y="119"/>
                    </a:lnTo>
                    <a:lnTo>
                      <a:pt x="3" y="159"/>
                    </a:lnTo>
                    <a:lnTo>
                      <a:pt x="19" y="158"/>
                    </a:lnTo>
                    <a:lnTo>
                      <a:pt x="34" y="158"/>
                    </a:lnTo>
                    <a:lnTo>
                      <a:pt x="50" y="158"/>
                    </a:lnTo>
                    <a:lnTo>
                      <a:pt x="66" y="157"/>
                    </a:lnTo>
                    <a:lnTo>
                      <a:pt x="90" y="158"/>
                    </a:lnTo>
                    <a:lnTo>
                      <a:pt x="114" y="158"/>
                    </a:lnTo>
                    <a:lnTo>
                      <a:pt x="138" y="160"/>
                    </a:lnTo>
                    <a:lnTo>
                      <a:pt x="161" y="161"/>
                    </a:lnTo>
                    <a:lnTo>
                      <a:pt x="144" y="139"/>
                    </a:lnTo>
                    <a:lnTo>
                      <a:pt x="126" y="118"/>
                    </a:lnTo>
                    <a:lnTo>
                      <a:pt x="106" y="96"/>
                    </a:lnTo>
                    <a:lnTo>
                      <a:pt x="86" y="76"/>
                    </a:lnTo>
                    <a:lnTo>
                      <a:pt x="65" y="56"/>
                    </a:lnTo>
                    <a:lnTo>
                      <a:pt x="45" y="37"/>
                    </a:lnTo>
                    <a:lnTo>
                      <a:pt x="23" y="1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E5497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39" name="Freeform 167"/>
              <p:cNvSpPr>
                <a:spLocks/>
              </p:cNvSpPr>
              <p:nvPr userDrawn="1"/>
            </p:nvSpPr>
            <p:spPr bwMode="auto">
              <a:xfrm>
                <a:off x="5227" y="3612"/>
                <a:ext cx="137" cy="165"/>
              </a:xfrm>
              <a:custGeom>
                <a:avLst/>
                <a:gdLst/>
                <a:ahLst/>
                <a:cxnLst>
                  <a:cxn ang="0">
                    <a:pos x="181" y="28"/>
                  </a:cxn>
                  <a:cxn ang="0">
                    <a:pos x="204" y="86"/>
                  </a:cxn>
                  <a:cxn ang="0">
                    <a:pos x="222" y="147"/>
                  </a:cxn>
                  <a:cxn ang="0">
                    <a:pos x="235" y="208"/>
                  </a:cxn>
                  <a:cxn ang="0">
                    <a:pos x="213" y="219"/>
                  </a:cxn>
                  <a:cxn ang="0">
                    <a:pos x="158" y="184"/>
                  </a:cxn>
                  <a:cxn ang="0">
                    <a:pos x="101" y="155"/>
                  </a:cxn>
                  <a:cxn ang="0">
                    <a:pos x="41" y="130"/>
                  </a:cxn>
                  <a:cxn ang="0">
                    <a:pos x="11" y="140"/>
                  </a:cxn>
                  <a:cxn ang="0">
                    <a:pos x="10" y="182"/>
                  </a:cxn>
                  <a:cxn ang="0">
                    <a:pos x="8" y="224"/>
                  </a:cxn>
                  <a:cxn ang="0">
                    <a:pos x="3" y="265"/>
                  </a:cxn>
                  <a:cxn ang="0">
                    <a:pos x="11" y="302"/>
                  </a:cxn>
                  <a:cxn ang="0">
                    <a:pos x="33" y="334"/>
                  </a:cxn>
                  <a:cxn ang="0">
                    <a:pos x="52" y="369"/>
                  </a:cxn>
                  <a:cxn ang="0">
                    <a:pos x="70" y="404"/>
                  </a:cxn>
                  <a:cxn ang="0">
                    <a:pos x="98" y="429"/>
                  </a:cxn>
                  <a:cxn ang="0">
                    <a:pos x="137" y="446"/>
                  </a:cxn>
                  <a:cxn ang="0">
                    <a:pos x="173" y="464"/>
                  </a:cxn>
                  <a:cxn ang="0">
                    <a:pos x="210" y="484"/>
                  </a:cxn>
                  <a:cxn ang="0">
                    <a:pos x="234" y="464"/>
                  </a:cxn>
                  <a:cxn ang="0">
                    <a:pos x="243" y="400"/>
                  </a:cxn>
                  <a:cxn ang="0">
                    <a:pos x="245" y="336"/>
                  </a:cxn>
                  <a:cxn ang="0">
                    <a:pos x="243" y="271"/>
                  </a:cxn>
                  <a:cxn ang="0">
                    <a:pos x="263" y="258"/>
                  </a:cxn>
                  <a:cxn ang="0">
                    <a:pos x="309" y="300"/>
                  </a:cxn>
                  <a:cxn ang="0">
                    <a:pos x="353" y="345"/>
                  </a:cxn>
                  <a:cxn ang="0">
                    <a:pos x="393" y="394"/>
                  </a:cxn>
                  <a:cxn ang="0">
                    <a:pos x="402" y="383"/>
                  </a:cxn>
                  <a:cxn ang="0">
                    <a:pos x="380" y="311"/>
                  </a:cxn>
                  <a:cxn ang="0">
                    <a:pos x="334" y="263"/>
                  </a:cxn>
                  <a:cxn ang="0">
                    <a:pos x="272" y="246"/>
                  </a:cxn>
                  <a:cxn ang="0">
                    <a:pos x="249" y="207"/>
                  </a:cxn>
                  <a:cxn ang="0">
                    <a:pos x="265" y="143"/>
                  </a:cxn>
                  <a:cxn ang="0">
                    <a:pos x="247" y="81"/>
                  </a:cxn>
                  <a:cxn ang="0">
                    <a:pos x="195" y="25"/>
                  </a:cxn>
                </a:cxnLst>
                <a:rect l="0" t="0" r="r" b="b"/>
                <a:pathLst>
                  <a:path w="410" h="496">
                    <a:moveTo>
                      <a:pt x="167" y="0"/>
                    </a:moveTo>
                    <a:lnTo>
                      <a:pt x="181" y="28"/>
                    </a:lnTo>
                    <a:lnTo>
                      <a:pt x="193" y="57"/>
                    </a:lnTo>
                    <a:lnTo>
                      <a:pt x="204" y="86"/>
                    </a:lnTo>
                    <a:lnTo>
                      <a:pt x="213" y="116"/>
                    </a:lnTo>
                    <a:lnTo>
                      <a:pt x="222" y="147"/>
                    </a:lnTo>
                    <a:lnTo>
                      <a:pt x="228" y="177"/>
                    </a:lnTo>
                    <a:lnTo>
                      <a:pt x="235" y="208"/>
                    </a:lnTo>
                    <a:lnTo>
                      <a:pt x="239" y="238"/>
                    </a:lnTo>
                    <a:lnTo>
                      <a:pt x="213" y="219"/>
                    </a:lnTo>
                    <a:lnTo>
                      <a:pt x="186" y="202"/>
                    </a:lnTo>
                    <a:lnTo>
                      <a:pt x="158" y="184"/>
                    </a:lnTo>
                    <a:lnTo>
                      <a:pt x="130" y="169"/>
                    </a:lnTo>
                    <a:lnTo>
                      <a:pt x="101" y="155"/>
                    </a:lnTo>
                    <a:lnTo>
                      <a:pt x="71" y="142"/>
                    </a:lnTo>
                    <a:lnTo>
                      <a:pt x="41" y="130"/>
                    </a:lnTo>
                    <a:lnTo>
                      <a:pt x="10" y="120"/>
                    </a:lnTo>
                    <a:lnTo>
                      <a:pt x="11" y="140"/>
                    </a:lnTo>
                    <a:lnTo>
                      <a:pt x="11" y="162"/>
                    </a:lnTo>
                    <a:lnTo>
                      <a:pt x="10" y="182"/>
                    </a:lnTo>
                    <a:lnTo>
                      <a:pt x="9" y="203"/>
                    </a:lnTo>
                    <a:lnTo>
                      <a:pt x="8" y="224"/>
                    </a:lnTo>
                    <a:lnTo>
                      <a:pt x="6" y="245"/>
                    </a:lnTo>
                    <a:lnTo>
                      <a:pt x="3" y="265"/>
                    </a:lnTo>
                    <a:lnTo>
                      <a:pt x="0" y="287"/>
                    </a:lnTo>
                    <a:lnTo>
                      <a:pt x="11" y="302"/>
                    </a:lnTo>
                    <a:lnTo>
                      <a:pt x="22" y="318"/>
                    </a:lnTo>
                    <a:lnTo>
                      <a:pt x="33" y="334"/>
                    </a:lnTo>
                    <a:lnTo>
                      <a:pt x="43" y="352"/>
                    </a:lnTo>
                    <a:lnTo>
                      <a:pt x="52" y="369"/>
                    </a:lnTo>
                    <a:lnTo>
                      <a:pt x="61" y="386"/>
                    </a:lnTo>
                    <a:lnTo>
                      <a:pt x="70" y="404"/>
                    </a:lnTo>
                    <a:lnTo>
                      <a:pt x="77" y="422"/>
                    </a:lnTo>
                    <a:lnTo>
                      <a:pt x="98" y="429"/>
                    </a:lnTo>
                    <a:lnTo>
                      <a:pt x="117" y="437"/>
                    </a:lnTo>
                    <a:lnTo>
                      <a:pt x="137" y="446"/>
                    </a:lnTo>
                    <a:lnTo>
                      <a:pt x="155" y="454"/>
                    </a:lnTo>
                    <a:lnTo>
                      <a:pt x="173" y="464"/>
                    </a:lnTo>
                    <a:lnTo>
                      <a:pt x="192" y="475"/>
                    </a:lnTo>
                    <a:lnTo>
                      <a:pt x="210" y="484"/>
                    </a:lnTo>
                    <a:lnTo>
                      <a:pt x="227" y="496"/>
                    </a:lnTo>
                    <a:lnTo>
                      <a:pt x="234" y="464"/>
                    </a:lnTo>
                    <a:lnTo>
                      <a:pt x="239" y="432"/>
                    </a:lnTo>
                    <a:lnTo>
                      <a:pt x="243" y="400"/>
                    </a:lnTo>
                    <a:lnTo>
                      <a:pt x="245" y="368"/>
                    </a:lnTo>
                    <a:lnTo>
                      <a:pt x="245" y="336"/>
                    </a:lnTo>
                    <a:lnTo>
                      <a:pt x="245" y="303"/>
                    </a:lnTo>
                    <a:lnTo>
                      <a:pt x="243" y="271"/>
                    </a:lnTo>
                    <a:lnTo>
                      <a:pt x="239" y="238"/>
                    </a:lnTo>
                    <a:lnTo>
                      <a:pt x="263" y="258"/>
                    </a:lnTo>
                    <a:lnTo>
                      <a:pt x="287" y="278"/>
                    </a:lnTo>
                    <a:lnTo>
                      <a:pt x="309" y="300"/>
                    </a:lnTo>
                    <a:lnTo>
                      <a:pt x="332" y="321"/>
                    </a:lnTo>
                    <a:lnTo>
                      <a:pt x="353" y="345"/>
                    </a:lnTo>
                    <a:lnTo>
                      <a:pt x="373" y="369"/>
                    </a:lnTo>
                    <a:lnTo>
                      <a:pt x="393" y="394"/>
                    </a:lnTo>
                    <a:lnTo>
                      <a:pt x="410" y="421"/>
                    </a:lnTo>
                    <a:lnTo>
                      <a:pt x="402" y="383"/>
                    </a:lnTo>
                    <a:lnTo>
                      <a:pt x="392" y="346"/>
                    </a:lnTo>
                    <a:lnTo>
                      <a:pt x="380" y="311"/>
                    </a:lnTo>
                    <a:lnTo>
                      <a:pt x="366" y="274"/>
                    </a:lnTo>
                    <a:lnTo>
                      <a:pt x="334" y="263"/>
                    </a:lnTo>
                    <a:lnTo>
                      <a:pt x="303" y="255"/>
                    </a:lnTo>
                    <a:lnTo>
                      <a:pt x="272" y="246"/>
                    </a:lnTo>
                    <a:lnTo>
                      <a:pt x="239" y="238"/>
                    </a:lnTo>
                    <a:lnTo>
                      <a:pt x="249" y="207"/>
                    </a:lnTo>
                    <a:lnTo>
                      <a:pt x="258" y="175"/>
                    </a:lnTo>
                    <a:lnTo>
                      <a:pt x="265" y="143"/>
                    </a:lnTo>
                    <a:lnTo>
                      <a:pt x="272" y="111"/>
                    </a:lnTo>
                    <a:lnTo>
                      <a:pt x="247" y="81"/>
                    </a:lnTo>
                    <a:lnTo>
                      <a:pt x="222" y="53"/>
                    </a:lnTo>
                    <a:lnTo>
                      <a:pt x="195" y="25"/>
                    </a:lnTo>
                    <a:lnTo>
                      <a:pt x="167" y="0"/>
                    </a:lnTo>
                    <a:close/>
                  </a:path>
                </a:pathLst>
              </a:custGeom>
              <a:solidFill>
                <a:srgbClr val="1164A7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40" name="Freeform 168"/>
              <p:cNvSpPr>
                <a:spLocks/>
              </p:cNvSpPr>
              <p:nvPr userDrawn="1"/>
            </p:nvSpPr>
            <p:spPr bwMode="auto">
              <a:xfrm>
                <a:off x="5212" y="3568"/>
                <a:ext cx="95" cy="12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1" y="30"/>
                  </a:cxn>
                  <a:cxn ang="0">
                    <a:pos x="22" y="61"/>
                  </a:cxn>
                  <a:cxn ang="0">
                    <a:pos x="30" y="92"/>
                  </a:cxn>
                  <a:cxn ang="0">
                    <a:pos x="38" y="123"/>
                  </a:cxn>
                  <a:cxn ang="0">
                    <a:pos x="45" y="156"/>
                  </a:cxn>
                  <a:cxn ang="0">
                    <a:pos x="50" y="187"/>
                  </a:cxn>
                  <a:cxn ang="0">
                    <a:pos x="53" y="219"/>
                  </a:cxn>
                  <a:cxn ang="0">
                    <a:pos x="55" y="252"/>
                  </a:cxn>
                  <a:cxn ang="0">
                    <a:pos x="86" y="262"/>
                  </a:cxn>
                  <a:cxn ang="0">
                    <a:pos x="116" y="274"/>
                  </a:cxn>
                  <a:cxn ang="0">
                    <a:pos x="146" y="287"/>
                  </a:cxn>
                  <a:cxn ang="0">
                    <a:pos x="175" y="301"/>
                  </a:cxn>
                  <a:cxn ang="0">
                    <a:pos x="203" y="316"/>
                  </a:cxn>
                  <a:cxn ang="0">
                    <a:pos x="231" y="334"/>
                  </a:cxn>
                  <a:cxn ang="0">
                    <a:pos x="258" y="351"/>
                  </a:cxn>
                  <a:cxn ang="0">
                    <a:pos x="284" y="370"/>
                  </a:cxn>
                  <a:cxn ang="0">
                    <a:pos x="280" y="340"/>
                  </a:cxn>
                  <a:cxn ang="0">
                    <a:pos x="273" y="309"/>
                  </a:cxn>
                  <a:cxn ang="0">
                    <a:pos x="267" y="279"/>
                  </a:cxn>
                  <a:cxn ang="0">
                    <a:pos x="258" y="248"/>
                  </a:cxn>
                  <a:cxn ang="0">
                    <a:pos x="249" y="218"/>
                  </a:cxn>
                  <a:cxn ang="0">
                    <a:pos x="238" y="189"/>
                  </a:cxn>
                  <a:cxn ang="0">
                    <a:pos x="226" y="160"/>
                  </a:cxn>
                  <a:cxn ang="0">
                    <a:pos x="212" y="132"/>
                  </a:cxn>
                  <a:cxn ang="0">
                    <a:pos x="188" y="111"/>
                  </a:cxn>
                  <a:cxn ang="0">
                    <a:pos x="163" y="92"/>
                  </a:cxn>
                  <a:cxn ang="0">
                    <a:pos x="137" y="73"/>
                  </a:cxn>
                  <a:cxn ang="0">
                    <a:pos x="110" y="56"/>
                  </a:cxn>
                  <a:cxn ang="0">
                    <a:pos x="83" y="41"/>
                  </a:cxn>
                  <a:cxn ang="0">
                    <a:pos x="56" y="26"/>
                  </a:cxn>
                  <a:cxn ang="0">
                    <a:pos x="28" y="12"/>
                  </a:cxn>
                  <a:cxn ang="0">
                    <a:pos x="0" y="0"/>
                  </a:cxn>
                </a:cxnLst>
                <a:rect l="0" t="0" r="r" b="b"/>
                <a:pathLst>
                  <a:path w="284" h="370">
                    <a:moveTo>
                      <a:pt x="0" y="0"/>
                    </a:moveTo>
                    <a:lnTo>
                      <a:pt x="11" y="30"/>
                    </a:lnTo>
                    <a:lnTo>
                      <a:pt x="22" y="61"/>
                    </a:lnTo>
                    <a:lnTo>
                      <a:pt x="30" y="92"/>
                    </a:lnTo>
                    <a:lnTo>
                      <a:pt x="38" y="123"/>
                    </a:lnTo>
                    <a:lnTo>
                      <a:pt x="45" y="156"/>
                    </a:lnTo>
                    <a:lnTo>
                      <a:pt x="50" y="187"/>
                    </a:lnTo>
                    <a:lnTo>
                      <a:pt x="53" y="219"/>
                    </a:lnTo>
                    <a:lnTo>
                      <a:pt x="55" y="252"/>
                    </a:lnTo>
                    <a:lnTo>
                      <a:pt x="86" y="262"/>
                    </a:lnTo>
                    <a:lnTo>
                      <a:pt x="116" y="274"/>
                    </a:lnTo>
                    <a:lnTo>
                      <a:pt x="146" y="287"/>
                    </a:lnTo>
                    <a:lnTo>
                      <a:pt x="175" y="301"/>
                    </a:lnTo>
                    <a:lnTo>
                      <a:pt x="203" y="316"/>
                    </a:lnTo>
                    <a:lnTo>
                      <a:pt x="231" y="334"/>
                    </a:lnTo>
                    <a:lnTo>
                      <a:pt x="258" y="351"/>
                    </a:lnTo>
                    <a:lnTo>
                      <a:pt x="284" y="370"/>
                    </a:lnTo>
                    <a:lnTo>
                      <a:pt x="280" y="340"/>
                    </a:lnTo>
                    <a:lnTo>
                      <a:pt x="273" y="309"/>
                    </a:lnTo>
                    <a:lnTo>
                      <a:pt x="267" y="279"/>
                    </a:lnTo>
                    <a:lnTo>
                      <a:pt x="258" y="248"/>
                    </a:lnTo>
                    <a:lnTo>
                      <a:pt x="249" y="218"/>
                    </a:lnTo>
                    <a:lnTo>
                      <a:pt x="238" y="189"/>
                    </a:lnTo>
                    <a:lnTo>
                      <a:pt x="226" y="160"/>
                    </a:lnTo>
                    <a:lnTo>
                      <a:pt x="212" y="132"/>
                    </a:lnTo>
                    <a:lnTo>
                      <a:pt x="188" y="111"/>
                    </a:lnTo>
                    <a:lnTo>
                      <a:pt x="163" y="92"/>
                    </a:lnTo>
                    <a:lnTo>
                      <a:pt x="137" y="73"/>
                    </a:lnTo>
                    <a:lnTo>
                      <a:pt x="110" y="56"/>
                    </a:lnTo>
                    <a:lnTo>
                      <a:pt x="83" y="41"/>
                    </a:lnTo>
                    <a:lnTo>
                      <a:pt x="56" y="26"/>
                    </a:lnTo>
                    <a:lnTo>
                      <a:pt x="28" y="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E5497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41" name="Freeform 169"/>
              <p:cNvSpPr>
                <a:spLocks/>
              </p:cNvSpPr>
              <p:nvPr userDrawn="1"/>
            </p:nvSpPr>
            <p:spPr bwMode="auto">
              <a:xfrm>
                <a:off x="5218" y="3708"/>
                <a:ext cx="35" cy="45"/>
              </a:xfrm>
              <a:custGeom>
                <a:avLst/>
                <a:gdLst/>
                <a:ahLst/>
                <a:cxnLst>
                  <a:cxn ang="0">
                    <a:pos x="27" y="0"/>
                  </a:cxn>
                  <a:cxn ang="0">
                    <a:pos x="21" y="26"/>
                  </a:cxn>
                  <a:cxn ang="0">
                    <a:pos x="16" y="53"/>
                  </a:cxn>
                  <a:cxn ang="0">
                    <a:pos x="8" y="79"/>
                  </a:cxn>
                  <a:cxn ang="0">
                    <a:pos x="0" y="105"/>
                  </a:cxn>
                  <a:cxn ang="0">
                    <a:pos x="27" y="111"/>
                  </a:cxn>
                  <a:cxn ang="0">
                    <a:pos x="54" y="118"/>
                  </a:cxn>
                  <a:cxn ang="0">
                    <a:pos x="79" y="126"/>
                  </a:cxn>
                  <a:cxn ang="0">
                    <a:pos x="104" y="135"/>
                  </a:cxn>
                  <a:cxn ang="0">
                    <a:pos x="97" y="117"/>
                  </a:cxn>
                  <a:cxn ang="0">
                    <a:pos x="88" y="99"/>
                  </a:cxn>
                  <a:cxn ang="0">
                    <a:pos x="79" y="82"/>
                  </a:cxn>
                  <a:cxn ang="0">
                    <a:pos x="70" y="65"/>
                  </a:cxn>
                  <a:cxn ang="0">
                    <a:pos x="60" y="47"/>
                  </a:cxn>
                  <a:cxn ang="0">
                    <a:pos x="49" y="31"/>
                  </a:cxn>
                  <a:cxn ang="0">
                    <a:pos x="38" y="15"/>
                  </a:cxn>
                  <a:cxn ang="0">
                    <a:pos x="27" y="0"/>
                  </a:cxn>
                </a:cxnLst>
                <a:rect l="0" t="0" r="r" b="b"/>
                <a:pathLst>
                  <a:path w="104" h="135">
                    <a:moveTo>
                      <a:pt x="27" y="0"/>
                    </a:moveTo>
                    <a:lnTo>
                      <a:pt x="21" y="26"/>
                    </a:lnTo>
                    <a:lnTo>
                      <a:pt x="16" y="53"/>
                    </a:lnTo>
                    <a:lnTo>
                      <a:pt x="8" y="79"/>
                    </a:lnTo>
                    <a:lnTo>
                      <a:pt x="0" y="105"/>
                    </a:lnTo>
                    <a:lnTo>
                      <a:pt x="27" y="111"/>
                    </a:lnTo>
                    <a:lnTo>
                      <a:pt x="54" y="118"/>
                    </a:lnTo>
                    <a:lnTo>
                      <a:pt x="79" y="126"/>
                    </a:lnTo>
                    <a:lnTo>
                      <a:pt x="104" y="135"/>
                    </a:lnTo>
                    <a:lnTo>
                      <a:pt x="97" y="117"/>
                    </a:lnTo>
                    <a:lnTo>
                      <a:pt x="88" y="99"/>
                    </a:lnTo>
                    <a:lnTo>
                      <a:pt x="79" y="82"/>
                    </a:lnTo>
                    <a:lnTo>
                      <a:pt x="70" y="65"/>
                    </a:lnTo>
                    <a:lnTo>
                      <a:pt x="60" y="47"/>
                    </a:lnTo>
                    <a:lnTo>
                      <a:pt x="49" y="31"/>
                    </a:lnTo>
                    <a:lnTo>
                      <a:pt x="38" y="15"/>
                    </a:lnTo>
                    <a:lnTo>
                      <a:pt x="27" y="0"/>
                    </a:lnTo>
                    <a:close/>
                  </a:path>
                </a:pathLst>
              </a:custGeom>
              <a:solidFill>
                <a:srgbClr val="0E5497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42" name="Freeform 170"/>
              <p:cNvSpPr>
                <a:spLocks/>
              </p:cNvSpPr>
              <p:nvPr userDrawn="1"/>
            </p:nvSpPr>
            <p:spPr bwMode="auto">
              <a:xfrm>
                <a:off x="5307" y="3649"/>
                <a:ext cx="42" cy="54"/>
              </a:xfrm>
              <a:custGeom>
                <a:avLst/>
                <a:gdLst/>
                <a:ahLst/>
                <a:cxnLst>
                  <a:cxn ang="0">
                    <a:pos x="33" y="0"/>
                  </a:cxn>
                  <a:cxn ang="0">
                    <a:pos x="26" y="32"/>
                  </a:cxn>
                  <a:cxn ang="0">
                    <a:pos x="19" y="64"/>
                  </a:cxn>
                  <a:cxn ang="0">
                    <a:pos x="10" y="96"/>
                  </a:cxn>
                  <a:cxn ang="0">
                    <a:pos x="0" y="127"/>
                  </a:cxn>
                  <a:cxn ang="0">
                    <a:pos x="33" y="135"/>
                  </a:cxn>
                  <a:cxn ang="0">
                    <a:pos x="64" y="144"/>
                  </a:cxn>
                  <a:cxn ang="0">
                    <a:pos x="95" y="152"/>
                  </a:cxn>
                  <a:cxn ang="0">
                    <a:pos x="127" y="163"/>
                  </a:cxn>
                  <a:cxn ang="0">
                    <a:pos x="117" y="141"/>
                  </a:cxn>
                  <a:cxn ang="0">
                    <a:pos x="107" y="121"/>
                  </a:cxn>
                  <a:cxn ang="0">
                    <a:pos x="96" y="99"/>
                  </a:cxn>
                  <a:cxn ang="0">
                    <a:pos x="85" y="79"/>
                  </a:cxn>
                  <a:cxn ang="0">
                    <a:pos x="73" y="58"/>
                  </a:cxn>
                  <a:cxn ang="0">
                    <a:pos x="60" y="39"/>
                  </a:cxn>
                  <a:cxn ang="0">
                    <a:pos x="46" y="19"/>
                  </a:cxn>
                  <a:cxn ang="0">
                    <a:pos x="33" y="0"/>
                  </a:cxn>
                </a:cxnLst>
                <a:rect l="0" t="0" r="r" b="b"/>
                <a:pathLst>
                  <a:path w="127" h="163">
                    <a:moveTo>
                      <a:pt x="33" y="0"/>
                    </a:moveTo>
                    <a:lnTo>
                      <a:pt x="26" y="32"/>
                    </a:lnTo>
                    <a:lnTo>
                      <a:pt x="19" y="64"/>
                    </a:lnTo>
                    <a:lnTo>
                      <a:pt x="10" y="96"/>
                    </a:lnTo>
                    <a:lnTo>
                      <a:pt x="0" y="127"/>
                    </a:lnTo>
                    <a:lnTo>
                      <a:pt x="33" y="135"/>
                    </a:lnTo>
                    <a:lnTo>
                      <a:pt x="64" y="144"/>
                    </a:lnTo>
                    <a:lnTo>
                      <a:pt x="95" y="152"/>
                    </a:lnTo>
                    <a:lnTo>
                      <a:pt x="127" y="163"/>
                    </a:lnTo>
                    <a:lnTo>
                      <a:pt x="117" y="141"/>
                    </a:lnTo>
                    <a:lnTo>
                      <a:pt x="107" y="121"/>
                    </a:lnTo>
                    <a:lnTo>
                      <a:pt x="96" y="99"/>
                    </a:lnTo>
                    <a:lnTo>
                      <a:pt x="85" y="79"/>
                    </a:lnTo>
                    <a:lnTo>
                      <a:pt x="73" y="58"/>
                    </a:lnTo>
                    <a:lnTo>
                      <a:pt x="60" y="39"/>
                    </a:lnTo>
                    <a:lnTo>
                      <a:pt x="46" y="19"/>
                    </a:lnTo>
                    <a:lnTo>
                      <a:pt x="33" y="0"/>
                    </a:lnTo>
                    <a:close/>
                  </a:path>
                </a:pathLst>
              </a:custGeom>
              <a:solidFill>
                <a:srgbClr val="0E5497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43" name="Freeform 171"/>
              <p:cNvSpPr>
                <a:spLocks/>
              </p:cNvSpPr>
              <p:nvPr userDrawn="1"/>
            </p:nvSpPr>
            <p:spPr bwMode="auto">
              <a:xfrm>
                <a:off x="5303" y="3691"/>
                <a:ext cx="66" cy="144"/>
              </a:xfrm>
              <a:custGeom>
                <a:avLst/>
                <a:gdLst/>
                <a:ahLst/>
                <a:cxnLst>
                  <a:cxn ang="0">
                    <a:pos x="12" y="0"/>
                  </a:cxn>
                  <a:cxn ang="0">
                    <a:pos x="16" y="33"/>
                  </a:cxn>
                  <a:cxn ang="0">
                    <a:pos x="18" y="65"/>
                  </a:cxn>
                  <a:cxn ang="0">
                    <a:pos x="18" y="98"/>
                  </a:cxn>
                  <a:cxn ang="0">
                    <a:pos x="18" y="130"/>
                  </a:cxn>
                  <a:cxn ang="0">
                    <a:pos x="16" y="162"/>
                  </a:cxn>
                  <a:cxn ang="0">
                    <a:pos x="12" y="194"/>
                  </a:cxn>
                  <a:cxn ang="0">
                    <a:pos x="7" y="226"/>
                  </a:cxn>
                  <a:cxn ang="0">
                    <a:pos x="0" y="258"/>
                  </a:cxn>
                  <a:cxn ang="0">
                    <a:pos x="27" y="276"/>
                  </a:cxn>
                  <a:cxn ang="0">
                    <a:pos x="53" y="295"/>
                  </a:cxn>
                  <a:cxn ang="0">
                    <a:pos x="79" y="316"/>
                  </a:cxn>
                  <a:cxn ang="0">
                    <a:pos x="103" y="337"/>
                  </a:cxn>
                  <a:cxn ang="0">
                    <a:pos x="127" y="359"/>
                  </a:cxn>
                  <a:cxn ang="0">
                    <a:pos x="149" y="382"/>
                  </a:cxn>
                  <a:cxn ang="0">
                    <a:pos x="170" y="406"/>
                  </a:cxn>
                  <a:cxn ang="0">
                    <a:pos x="190" y="432"/>
                  </a:cxn>
                  <a:cxn ang="0">
                    <a:pos x="195" y="401"/>
                  </a:cxn>
                  <a:cxn ang="0">
                    <a:pos x="197" y="370"/>
                  </a:cxn>
                  <a:cxn ang="0">
                    <a:pos x="198" y="338"/>
                  </a:cxn>
                  <a:cxn ang="0">
                    <a:pos x="197" y="307"/>
                  </a:cxn>
                  <a:cxn ang="0">
                    <a:pos x="196" y="276"/>
                  </a:cxn>
                  <a:cxn ang="0">
                    <a:pos x="193" y="244"/>
                  </a:cxn>
                  <a:cxn ang="0">
                    <a:pos x="189" y="213"/>
                  </a:cxn>
                  <a:cxn ang="0">
                    <a:pos x="183" y="183"/>
                  </a:cxn>
                  <a:cxn ang="0">
                    <a:pos x="166" y="156"/>
                  </a:cxn>
                  <a:cxn ang="0">
                    <a:pos x="146" y="131"/>
                  </a:cxn>
                  <a:cxn ang="0">
                    <a:pos x="126" y="107"/>
                  </a:cxn>
                  <a:cxn ang="0">
                    <a:pos x="105" y="83"/>
                  </a:cxn>
                  <a:cxn ang="0">
                    <a:pos x="82" y="62"/>
                  </a:cxn>
                  <a:cxn ang="0">
                    <a:pos x="60" y="40"/>
                  </a:cxn>
                  <a:cxn ang="0">
                    <a:pos x="36" y="20"/>
                  </a:cxn>
                  <a:cxn ang="0">
                    <a:pos x="12" y="0"/>
                  </a:cxn>
                </a:cxnLst>
                <a:rect l="0" t="0" r="r" b="b"/>
                <a:pathLst>
                  <a:path w="198" h="432">
                    <a:moveTo>
                      <a:pt x="12" y="0"/>
                    </a:moveTo>
                    <a:lnTo>
                      <a:pt x="16" y="33"/>
                    </a:lnTo>
                    <a:lnTo>
                      <a:pt x="18" y="65"/>
                    </a:lnTo>
                    <a:lnTo>
                      <a:pt x="18" y="98"/>
                    </a:lnTo>
                    <a:lnTo>
                      <a:pt x="18" y="130"/>
                    </a:lnTo>
                    <a:lnTo>
                      <a:pt x="16" y="162"/>
                    </a:lnTo>
                    <a:lnTo>
                      <a:pt x="12" y="194"/>
                    </a:lnTo>
                    <a:lnTo>
                      <a:pt x="7" y="226"/>
                    </a:lnTo>
                    <a:lnTo>
                      <a:pt x="0" y="258"/>
                    </a:lnTo>
                    <a:lnTo>
                      <a:pt x="27" y="276"/>
                    </a:lnTo>
                    <a:lnTo>
                      <a:pt x="53" y="295"/>
                    </a:lnTo>
                    <a:lnTo>
                      <a:pt x="79" y="316"/>
                    </a:lnTo>
                    <a:lnTo>
                      <a:pt x="103" y="337"/>
                    </a:lnTo>
                    <a:lnTo>
                      <a:pt x="127" y="359"/>
                    </a:lnTo>
                    <a:lnTo>
                      <a:pt x="149" y="382"/>
                    </a:lnTo>
                    <a:lnTo>
                      <a:pt x="170" y="406"/>
                    </a:lnTo>
                    <a:lnTo>
                      <a:pt x="190" y="432"/>
                    </a:lnTo>
                    <a:lnTo>
                      <a:pt x="195" y="401"/>
                    </a:lnTo>
                    <a:lnTo>
                      <a:pt x="197" y="370"/>
                    </a:lnTo>
                    <a:lnTo>
                      <a:pt x="198" y="338"/>
                    </a:lnTo>
                    <a:lnTo>
                      <a:pt x="197" y="307"/>
                    </a:lnTo>
                    <a:lnTo>
                      <a:pt x="196" y="276"/>
                    </a:lnTo>
                    <a:lnTo>
                      <a:pt x="193" y="244"/>
                    </a:lnTo>
                    <a:lnTo>
                      <a:pt x="189" y="213"/>
                    </a:lnTo>
                    <a:lnTo>
                      <a:pt x="183" y="183"/>
                    </a:lnTo>
                    <a:lnTo>
                      <a:pt x="166" y="156"/>
                    </a:lnTo>
                    <a:lnTo>
                      <a:pt x="146" y="131"/>
                    </a:lnTo>
                    <a:lnTo>
                      <a:pt x="126" y="107"/>
                    </a:lnTo>
                    <a:lnTo>
                      <a:pt x="105" y="83"/>
                    </a:lnTo>
                    <a:lnTo>
                      <a:pt x="82" y="62"/>
                    </a:lnTo>
                    <a:lnTo>
                      <a:pt x="60" y="40"/>
                    </a:lnTo>
                    <a:lnTo>
                      <a:pt x="36" y="20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E5497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44" name="Freeform 172"/>
              <p:cNvSpPr>
                <a:spLocks noEditPoints="1"/>
              </p:cNvSpPr>
              <p:nvPr userDrawn="1"/>
            </p:nvSpPr>
            <p:spPr bwMode="auto">
              <a:xfrm>
                <a:off x="5388" y="3703"/>
                <a:ext cx="146" cy="199"/>
              </a:xfrm>
              <a:custGeom>
                <a:avLst/>
                <a:gdLst/>
                <a:ahLst/>
                <a:cxnLst>
                  <a:cxn ang="0">
                    <a:pos x="317" y="331"/>
                  </a:cxn>
                  <a:cxn ang="0">
                    <a:pos x="358" y="394"/>
                  </a:cxn>
                  <a:cxn ang="0">
                    <a:pos x="393" y="461"/>
                  </a:cxn>
                  <a:cxn ang="0">
                    <a:pos x="424" y="531"/>
                  </a:cxn>
                  <a:cxn ang="0">
                    <a:pos x="438" y="544"/>
                  </a:cxn>
                  <a:cxn ang="0">
                    <a:pos x="439" y="498"/>
                  </a:cxn>
                  <a:cxn ang="0">
                    <a:pos x="437" y="452"/>
                  </a:cxn>
                  <a:cxn ang="0">
                    <a:pos x="433" y="406"/>
                  </a:cxn>
                  <a:cxn ang="0">
                    <a:pos x="398" y="360"/>
                  </a:cxn>
                  <a:cxn ang="0">
                    <a:pos x="330" y="319"/>
                  </a:cxn>
                  <a:cxn ang="0">
                    <a:pos x="64" y="91"/>
                  </a:cxn>
                  <a:cxn ang="0">
                    <a:pos x="52" y="140"/>
                  </a:cxn>
                  <a:cxn ang="0">
                    <a:pos x="38" y="188"/>
                  </a:cxn>
                  <a:cxn ang="0">
                    <a:pos x="20" y="235"/>
                  </a:cxn>
                  <a:cxn ang="0">
                    <a:pos x="0" y="283"/>
                  </a:cxn>
                  <a:cxn ang="0">
                    <a:pos x="16" y="326"/>
                  </a:cxn>
                  <a:cxn ang="0">
                    <a:pos x="29" y="371"/>
                  </a:cxn>
                  <a:cxn ang="0">
                    <a:pos x="41" y="418"/>
                  </a:cxn>
                  <a:cxn ang="0">
                    <a:pos x="49" y="464"/>
                  </a:cxn>
                  <a:cxn ang="0">
                    <a:pos x="90" y="494"/>
                  </a:cxn>
                  <a:cxn ang="0">
                    <a:pos x="129" y="527"/>
                  </a:cxn>
                  <a:cxn ang="0">
                    <a:pos x="166" y="561"/>
                  </a:cxn>
                  <a:cxn ang="0">
                    <a:pos x="200" y="598"/>
                  </a:cxn>
                  <a:cxn ang="0">
                    <a:pos x="234" y="527"/>
                  </a:cxn>
                  <a:cxn ang="0">
                    <a:pos x="259" y="453"/>
                  </a:cxn>
                  <a:cxn ang="0">
                    <a:pos x="280" y="378"/>
                  </a:cxn>
                  <a:cxn ang="0">
                    <a:pos x="294" y="301"/>
                  </a:cxn>
                  <a:cxn ang="0">
                    <a:pos x="294" y="301"/>
                  </a:cxn>
                  <a:cxn ang="0">
                    <a:pos x="294" y="301"/>
                  </a:cxn>
                  <a:cxn ang="0">
                    <a:pos x="243" y="242"/>
                  </a:cxn>
                  <a:cxn ang="0">
                    <a:pos x="188" y="187"/>
                  </a:cxn>
                  <a:cxn ang="0">
                    <a:pos x="129" y="136"/>
                  </a:cxn>
                  <a:cxn ang="0">
                    <a:pos x="64" y="91"/>
                  </a:cxn>
                  <a:cxn ang="0">
                    <a:pos x="292" y="38"/>
                  </a:cxn>
                  <a:cxn ang="0">
                    <a:pos x="301" y="113"/>
                  </a:cxn>
                  <a:cxn ang="0">
                    <a:pos x="303" y="189"/>
                  </a:cxn>
                  <a:cxn ang="0">
                    <a:pos x="298" y="263"/>
                  </a:cxn>
                  <a:cxn ang="0">
                    <a:pos x="316" y="267"/>
                  </a:cxn>
                  <a:cxn ang="0">
                    <a:pos x="353" y="197"/>
                  </a:cxn>
                  <a:cxn ang="0">
                    <a:pos x="362" y="141"/>
                  </a:cxn>
                  <a:cxn ang="0">
                    <a:pos x="343" y="99"/>
                  </a:cxn>
                  <a:cxn ang="0">
                    <a:pos x="321" y="58"/>
                  </a:cxn>
                  <a:cxn ang="0">
                    <a:pos x="297" y="19"/>
                  </a:cxn>
                </a:cxnLst>
                <a:rect l="0" t="0" r="r" b="b"/>
                <a:pathLst>
                  <a:path w="439" h="598">
                    <a:moveTo>
                      <a:pt x="294" y="301"/>
                    </a:moveTo>
                    <a:lnTo>
                      <a:pt x="317" y="331"/>
                    </a:lnTo>
                    <a:lnTo>
                      <a:pt x="337" y="363"/>
                    </a:lnTo>
                    <a:lnTo>
                      <a:pt x="358" y="394"/>
                    </a:lnTo>
                    <a:lnTo>
                      <a:pt x="376" y="427"/>
                    </a:lnTo>
                    <a:lnTo>
                      <a:pt x="393" y="461"/>
                    </a:lnTo>
                    <a:lnTo>
                      <a:pt x="410" y="495"/>
                    </a:lnTo>
                    <a:lnTo>
                      <a:pt x="424" y="531"/>
                    </a:lnTo>
                    <a:lnTo>
                      <a:pt x="437" y="567"/>
                    </a:lnTo>
                    <a:lnTo>
                      <a:pt x="438" y="544"/>
                    </a:lnTo>
                    <a:lnTo>
                      <a:pt x="439" y="521"/>
                    </a:lnTo>
                    <a:lnTo>
                      <a:pt x="439" y="498"/>
                    </a:lnTo>
                    <a:lnTo>
                      <a:pt x="438" y="475"/>
                    </a:lnTo>
                    <a:lnTo>
                      <a:pt x="437" y="452"/>
                    </a:lnTo>
                    <a:lnTo>
                      <a:pt x="436" y="428"/>
                    </a:lnTo>
                    <a:lnTo>
                      <a:pt x="433" y="406"/>
                    </a:lnTo>
                    <a:lnTo>
                      <a:pt x="430" y="382"/>
                    </a:lnTo>
                    <a:lnTo>
                      <a:pt x="398" y="360"/>
                    </a:lnTo>
                    <a:lnTo>
                      <a:pt x="364" y="340"/>
                    </a:lnTo>
                    <a:lnTo>
                      <a:pt x="330" y="319"/>
                    </a:lnTo>
                    <a:lnTo>
                      <a:pt x="294" y="301"/>
                    </a:lnTo>
                    <a:close/>
                    <a:moveTo>
                      <a:pt x="64" y="91"/>
                    </a:moveTo>
                    <a:lnTo>
                      <a:pt x="59" y="115"/>
                    </a:lnTo>
                    <a:lnTo>
                      <a:pt x="52" y="140"/>
                    </a:lnTo>
                    <a:lnTo>
                      <a:pt x="46" y="164"/>
                    </a:lnTo>
                    <a:lnTo>
                      <a:pt x="38" y="188"/>
                    </a:lnTo>
                    <a:lnTo>
                      <a:pt x="29" y="211"/>
                    </a:lnTo>
                    <a:lnTo>
                      <a:pt x="20" y="235"/>
                    </a:lnTo>
                    <a:lnTo>
                      <a:pt x="10" y="259"/>
                    </a:lnTo>
                    <a:lnTo>
                      <a:pt x="0" y="283"/>
                    </a:lnTo>
                    <a:lnTo>
                      <a:pt x="8" y="304"/>
                    </a:lnTo>
                    <a:lnTo>
                      <a:pt x="16" y="326"/>
                    </a:lnTo>
                    <a:lnTo>
                      <a:pt x="23" y="349"/>
                    </a:lnTo>
                    <a:lnTo>
                      <a:pt x="29" y="371"/>
                    </a:lnTo>
                    <a:lnTo>
                      <a:pt x="36" y="395"/>
                    </a:lnTo>
                    <a:lnTo>
                      <a:pt x="41" y="418"/>
                    </a:lnTo>
                    <a:lnTo>
                      <a:pt x="46" y="441"/>
                    </a:lnTo>
                    <a:lnTo>
                      <a:pt x="49" y="464"/>
                    </a:lnTo>
                    <a:lnTo>
                      <a:pt x="69" y="479"/>
                    </a:lnTo>
                    <a:lnTo>
                      <a:pt x="90" y="494"/>
                    </a:lnTo>
                    <a:lnTo>
                      <a:pt x="109" y="510"/>
                    </a:lnTo>
                    <a:lnTo>
                      <a:pt x="129" y="527"/>
                    </a:lnTo>
                    <a:lnTo>
                      <a:pt x="147" y="544"/>
                    </a:lnTo>
                    <a:lnTo>
                      <a:pt x="166" y="561"/>
                    </a:lnTo>
                    <a:lnTo>
                      <a:pt x="183" y="580"/>
                    </a:lnTo>
                    <a:lnTo>
                      <a:pt x="200" y="598"/>
                    </a:lnTo>
                    <a:lnTo>
                      <a:pt x="217" y="562"/>
                    </a:lnTo>
                    <a:lnTo>
                      <a:pt x="234" y="527"/>
                    </a:lnTo>
                    <a:lnTo>
                      <a:pt x="248" y="490"/>
                    </a:lnTo>
                    <a:lnTo>
                      <a:pt x="259" y="453"/>
                    </a:lnTo>
                    <a:lnTo>
                      <a:pt x="271" y="416"/>
                    </a:lnTo>
                    <a:lnTo>
                      <a:pt x="280" y="378"/>
                    </a:lnTo>
                    <a:lnTo>
                      <a:pt x="288" y="340"/>
                    </a:lnTo>
                    <a:lnTo>
                      <a:pt x="294" y="301"/>
                    </a:lnTo>
                    <a:lnTo>
                      <a:pt x="294" y="301"/>
                    </a:lnTo>
                    <a:lnTo>
                      <a:pt x="294" y="301"/>
                    </a:lnTo>
                    <a:lnTo>
                      <a:pt x="294" y="301"/>
                    </a:lnTo>
                    <a:lnTo>
                      <a:pt x="294" y="301"/>
                    </a:lnTo>
                    <a:lnTo>
                      <a:pt x="269" y="271"/>
                    </a:lnTo>
                    <a:lnTo>
                      <a:pt x="243" y="242"/>
                    </a:lnTo>
                    <a:lnTo>
                      <a:pt x="216" y="214"/>
                    </a:lnTo>
                    <a:lnTo>
                      <a:pt x="188" y="187"/>
                    </a:lnTo>
                    <a:lnTo>
                      <a:pt x="159" y="161"/>
                    </a:lnTo>
                    <a:lnTo>
                      <a:pt x="129" y="136"/>
                    </a:lnTo>
                    <a:lnTo>
                      <a:pt x="97" y="113"/>
                    </a:lnTo>
                    <a:lnTo>
                      <a:pt x="64" y="91"/>
                    </a:lnTo>
                    <a:close/>
                    <a:moveTo>
                      <a:pt x="285" y="0"/>
                    </a:moveTo>
                    <a:lnTo>
                      <a:pt x="292" y="38"/>
                    </a:lnTo>
                    <a:lnTo>
                      <a:pt x="296" y="75"/>
                    </a:lnTo>
                    <a:lnTo>
                      <a:pt x="301" y="113"/>
                    </a:lnTo>
                    <a:lnTo>
                      <a:pt x="302" y="151"/>
                    </a:lnTo>
                    <a:lnTo>
                      <a:pt x="303" y="189"/>
                    </a:lnTo>
                    <a:lnTo>
                      <a:pt x="302" y="226"/>
                    </a:lnTo>
                    <a:lnTo>
                      <a:pt x="298" y="263"/>
                    </a:lnTo>
                    <a:lnTo>
                      <a:pt x="294" y="301"/>
                    </a:lnTo>
                    <a:lnTo>
                      <a:pt x="316" y="267"/>
                    </a:lnTo>
                    <a:lnTo>
                      <a:pt x="335" y="233"/>
                    </a:lnTo>
                    <a:lnTo>
                      <a:pt x="353" y="197"/>
                    </a:lnTo>
                    <a:lnTo>
                      <a:pt x="371" y="163"/>
                    </a:lnTo>
                    <a:lnTo>
                      <a:pt x="362" y="141"/>
                    </a:lnTo>
                    <a:lnTo>
                      <a:pt x="352" y="120"/>
                    </a:lnTo>
                    <a:lnTo>
                      <a:pt x="343" y="99"/>
                    </a:lnTo>
                    <a:lnTo>
                      <a:pt x="332" y="79"/>
                    </a:lnTo>
                    <a:lnTo>
                      <a:pt x="321" y="58"/>
                    </a:lnTo>
                    <a:lnTo>
                      <a:pt x="309" y="39"/>
                    </a:lnTo>
                    <a:lnTo>
                      <a:pt x="297" y="19"/>
                    </a:lnTo>
                    <a:lnTo>
                      <a:pt x="285" y="0"/>
                    </a:lnTo>
                    <a:close/>
                  </a:path>
                </a:pathLst>
              </a:custGeom>
              <a:solidFill>
                <a:srgbClr val="1164A7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45" name="Freeform 173"/>
              <p:cNvSpPr>
                <a:spLocks/>
              </p:cNvSpPr>
              <p:nvPr userDrawn="1"/>
            </p:nvSpPr>
            <p:spPr bwMode="auto">
              <a:xfrm>
                <a:off x="5409" y="3630"/>
                <a:ext cx="80" cy="173"/>
              </a:xfrm>
              <a:custGeom>
                <a:avLst/>
                <a:gdLst/>
                <a:ahLst/>
                <a:cxnLst>
                  <a:cxn ang="0">
                    <a:pos x="14" y="0"/>
                  </a:cxn>
                  <a:cxn ang="0">
                    <a:pos x="18" y="39"/>
                  </a:cxn>
                  <a:cxn ang="0">
                    <a:pos x="21" y="78"/>
                  </a:cxn>
                  <a:cxn ang="0">
                    <a:pos x="22" y="117"/>
                  </a:cxn>
                  <a:cxn ang="0">
                    <a:pos x="21" y="156"/>
                  </a:cxn>
                  <a:cxn ang="0">
                    <a:pos x="18" y="195"/>
                  </a:cxn>
                  <a:cxn ang="0">
                    <a:pos x="14" y="234"/>
                  </a:cxn>
                  <a:cxn ang="0">
                    <a:pos x="8" y="273"/>
                  </a:cxn>
                  <a:cxn ang="0">
                    <a:pos x="0" y="311"/>
                  </a:cxn>
                  <a:cxn ang="0">
                    <a:pos x="33" y="333"/>
                  </a:cxn>
                  <a:cxn ang="0">
                    <a:pos x="65" y="356"/>
                  </a:cxn>
                  <a:cxn ang="0">
                    <a:pos x="95" y="381"/>
                  </a:cxn>
                  <a:cxn ang="0">
                    <a:pos x="124" y="407"/>
                  </a:cxn>
                  <a:cxn ang="0">
                    <a:pos x="152" y="434"/>
                  </a:cxn>
                  <a:cxn ang="0">
                    <a:pos x="179" y="462"/>
                  </a:cxn>
                  <a:cxn ang="0">
                    <a:pos x="205" y="491"/>
                  </a:cxn>
                  <a:cxn ang="0">
                    <a:pos x="230" y="521"/>
                  </a:cxn>
                  <a:cxn ang="0">
                    <a:pos x="230" y="521"/>
                  </a:cxn>
                  <a:cxn ang="0">
                    <a:pos x="230" y="521"/>
                  </a:cxn>
                  <a:cxn ang="0">
                    <a:pos x="234" y="483"/>
                  </a:cxn>
                  <a:cxn ang="0">
                    <a:pos x="238" y="446"/>
                  </a:cxn>
                  <a:cxn ang="0">
                    <a:pos x="239" y="409"/>
                  </a:cxn>
                  <a:cxn ang="0">
                    <a:pos x="238" y="371"/>
                  </a:cxn>
                  <a:cxn ang="0">
                    <a:pos x="237" y="333"/>
                  </a:cxn>
                  <a:cxn ang="0">
                    <a:pos x="232" y="295"/>
                  </a:cxn>
                  <a:cxn ang="0">
                    <a:pos x="228" y="258"/>
                  </a:cxn>
                  <a:cxn ang="0">
                    <a:pos x="221" y="220"/>
                  </a:cxn>
                  <a:cxn ang="0">
                    <a:pos x="199" y="189"/>
                  </a:cxn>
                  <a:cxn ang="0">
                    <a:pos x="176" y="158"/>
                  </a:cxn>
                  <a:cxn ang="0">
                    <a:pos x="151" y="129"/>
                  </a:cxn>
                  <a:cxn ang="0">
                    <a:pos x="126" y="101"/>
                  </a:cxn>
                  <a:cxn ang="0">
                    <a:pos x="99" y="74"/>
                  </a:cxn>
                  <a:cxn ang="0">
                    <a:pos x="72" y="48"/>
                  </a:cxn>
                  <a:cxn ang="0">
                    <a:pos x="43" y="23"/>
                  </a:cxn>
                  <a:cxn ang="0">
                    <a:pos x="14" y="0"/>
                  </a:cxn>
                </a:cxnLst>
                <a:rect l="0" t="0" r="r" b="b"/>
                <a:pathLst>
                  <a:path w="239" h="521">
                    <a:moveTo>
                      <a:pt x="14" y="0"/>
                    </a:moveTo>
                    <a:lnTo>
                      <a:pt x="18" y="39"/>
                    </a:lnTo>
                    <a:lnTo>
                      <a:pt x="21" y="78"/>
                    </a:lnTo>
                    <a:lnTo>
                      <a:pt x="22" y="117"/>
                    </a:lnTo>
                    <a:lnTo>
                      <a:pt x="21" y="156"/>
                    </a:lnTo>
                    <a:lnTo>
                      <a:pt x="18" y="195"/>
                    </a:lnTo>
                    <a:lnTo>
                      <a:pt x="14" y="234"/>
                    </a:lnTo>
                    <a:lnTo>
                      <a:pt x="8" y="273"/>
                    </a:lnTo>
                    <a:lnTo>
                      <a:pt x="0" y="311"/>
                    </a:lnTo>
                    <a:lnTo>
                      <a:pt x="33" y="333"/>
                    </a:lnTo>
                    <a:lnTo>
                      <a:pt x="65" y="356"/>
                    </a:lnTo>
                    <a:lnTo>
                      <a:pt x="95" y="381"/>
                    </a:lnTo>
                    <a:lnTo>
                      <a:pt x="124" y="407"/>
                    </a:lnTo>
                    <a:lnTo>
                      <a:pt x="152" y="434"/>
                    </a:lnTo>
                    <a:lnTo>
                      <a:pt x="179" y="462"/>
                    </a:lnTo>
                    <a:lnTo>
                      <a:pt x="205" y="491"/>
                    </a:lnTo>
                    <a:lnTo>
                      <a:pt x="230" y="521"/>
                    </a:lnTo>
                    <a:lnTo>
                      <a:pt x="230" y="521"/>
                    </a:lnTo>
                    <a:lnTo>
                      <a:pt x="230" y="521"/>
                    </a:lnTo>
                    <a:lnTo>
                      <a:pt x="234" y="483"/>
                    </a:lnTo>
                    <a:lnTo>
                      <a:pt x="238" y="446"/>
                    </a:lnTo>
                    <a:lnTo>
                      <a:pt x="239" y="409"/>
                    </a:lnTo>
                    <a:lnTo>
                      <a:pt x="238" y="371"/>
                    </a:lnTo>
                    <a:lnTo>
                      <a:pt x="237" y="333"/>
                    </a:lnTo>
                    <a:lnTo>
                      <a:pt x="232" y="295"/>
                    </a:lnTo>
                    <a:lnTo>
                      <a:pt x="228" y="258"/>
                    </a:lnTo>
                    <a:lnTo>
                      <a:pt x="221" y="220"/>
                    </a:lnTo>
                    <a:lnTo>
                      <a:pt x="199" y="189"/>
                    </a:lnTo>
                    <a:lnTo>
                      <a:pt x="176" y="158"/>
                    </a:lnTo>
                    <a:lnTo>
                      <a:pt x="151" y="129"/>
                    </a:lnTo>
                    <a:lnTo>
                      <a:pt x="126" y="101"/>
                    </a:lnTo>
                    <a:lnTo>
                      <a:pt x="99" y="74"/>
                    </a:lnTo>
                    <a:lnTo>
                      <a:pt x="72" y="48"/>
                    </a:lnTo>
                    <a:lnTo>
                      <a:pt x="43" y="23"/>
                    </a:lnTo>
                    <a:lnTo>
                      <a:pt x="14" y="0"/>
                    </a:lnTo>
                    <a:close/>
                  </a:path>
                </a:pathLst>
              </a:custGeom>
              <a:solidFill>
                <a:srgbClr val="0E5497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46" name="Freeform 174"/>
              <p:cNvSpPr>
                <a:spLocks/>
              </p:cNvSpPr>
              <p:nvPr userDrawn="1"/>
            </p:nvSpPr>
            <p:spPr bwMode="auto">
              <a:xfrm>
                <a:off x="3483" y="3662"/>
                <a:ext cx="138" cy="328"/>
              </a:xfrm>
              <a:custGeom>
                <a:avLst/>
                <a:gdLst/>
                <a:ahLst/>
                <a:cxnLst>
                  <a:cxn ang="0">
                    <a:pos x="231" y="26"/>
                  </a:cxn>
                  <a:cxn ang="0">
                    <a:pos x="193" y="80"/>
                  </a:cxn>
                  <a:cxn ang="0">
                    <a:pos x="157" y="136"/>
                  </a:cxn>
                  <a:cxn ang="0">
                    <a:pos x="123" y="193"/>
                  </a:cxn>
                  <a:cxn ang="0">
                    <a:pos x="92" y="251"/>
                  </a:cxn>
                  <a:cxn ang="0">
                    <a:pos x="63" y="312"/>
                  </a:cxn>
                  <a:cxn ang="0">
                    <a:pos x="36" y="372"/>
                  </a:cxn>
                  <a:cxn ang="0">
                    <a:pos x="11" y="435"/>
                  </a:cxn>
                  <a:cxn ang="0">
                    <a:pos x="2" y="501"/>
                  </a:cxn>
                  <a:cxn ang="0">
                    <a:pos x="10" y="568"/>
                  </a:cxn>
                  <a:cxn ang="0">
                    <a:pos x="19" y="633"/>
                  </a:cxn>
                  <a:cxn ang="0">
                    <a:pos x="32" y="699"/>
                  </a:cxn>
                  <a:cxn ang="0">
                    <a:pos x="47" y="764"/>
                  </a:cxn>
                  <a:cxn ang="0">
                    <a:pos x="66" y="828"/>
                  </a:cxn>
                  <a:cxn ang="0">
                    <a:pos x="86" y="890"/>
                  </a:cxn>
                  <a:cxn ang="0">
                    <a:pos x="109" y="952"/>
                  </a:cxn>
                  <a:cxn ang="0">
                    <a:pos x="136" y="952"/>
                  </a:cxn>
                  <a:cxn ang="0">
                    <a:pos x="165" y="889"/>
                  </a:cxn>
                  <a:cxn ang="0">
                    <a:pos x="196" y="829"/>
                  </a:cxn>
                  <a:cxn ang="0">
                    <a:pos x="231" y="770"/>
                  </a:cxn>
                  <a:cxn ang="0">
                    <a:pos x="268" y="711"/>
                  </a:cxn>
                  <a:cxn ang="0">
                    <a:pos x="308" y="655"/>
                  </a:cxn>
                  <a:cxn ang="0">
                    <a:pos x="349" y="600"/>
                  </a:cxn>
                  <a:cxn ang="0">
                    <a:pos x="393" y="547"/>
                  </a:cxn>
                  <a:cxn ang="0">
                    <a:pos x="401" y="491"/>
                  </a:cxn>
                  <a:cxn ang="0">
                    <a:pos x="371" y="428"/>
                  </a:cxn>
                  <a:cxn ang="0">
                    <a:pos x="346" y="365"/>
                  </a:cxn>
                  <a:cxn ang="0">
                    <a:pos x="322" y="300"/>
                  </a:cxn>
                  <a:cxn ang="0">
                    <a:pos x="301" y="235"/>
                  </a:cxn>
                  <a:cxn ang="0">
                    <a:pos x="284" y="168"/>
                  </a:cxn>
                  <a:cxn ang="0">
                    <a:pos x="269" y="101"/>
                  </a:cxn>
                  <a:cxn ang="0">
                    <a:pos x="256" y="34"/>
                  </a:cxn>
                  <a:cxn ang="0">
                    <a:pos x="252" y="0"/>
                  </a:cxn>
                </a:cxnLst>
                <a:rect l="0" t="0" r="r" b="b"/>
                <a:pathLst>
                  <a:path w="416" h="983">
                    <a:moveTo>
                      <a:pt x="252" y="0"/>
                    </a:moveTo>
                    <a:lnTo>
                      <a:pt x="231" y="26"/>
                    </a:lnTo>
                    <a:lnTo>
                      <a:pt x="212" y="53"/>
                    </a:lnTo>
                    <a:lnTo>
                      <a:pt x="193" y="80"/>
                    </a:lnTo>
                    <a:lnTo>
                      <a:pt x="175" y="108"/>
                    </a:lnTo>
                    <a:lnTo>
                      <a:pt x="157" y="136"/>
                    </a:lnTo>
                    <a:lnTo>
                      <a:pt x="139" y="164"/>
                    </a:lnTo>
                    <a:lnTo>
                      <a:pt x="123" y="193"/>
                    </a:lnTo>
                    <a:lnTo>
                      <a:pt x="107" y="222"/>
                    </a:lnTo>
                    <a:lnTo>
                      <a:pt x="92" y="251"/>
                    </a:lnTo>
                    <a:lnTo>
                      <a:pt x="77" y="282"/>
                    </a:lnTo>
                    <a:lnTo>
                      <a:pt x="63" y="312"/>
                    </a:lnTo>
                    <a:lnTo>
                      <a:pt x="49" y="342"/>
                    </a:lnTo>
                    <a:lnTo>
                      <a:pt x="36" y="372"/>
                    </a:lnTo>
                    <a:lnTo>
                      <a:pt x="23" y="404"/>
                    </a:lnTo>
                    <a:lnTo>
                      <a:pt x="11" y="435"/>
                    </a:lnTo>
                    <a:lnTo>
                      <a:pt x="0" y="467"/>
                    </a:lnTo>
                    <a:lnTo>
                      <a:pt x="2" y="501"/>
                    </a:lnTo>
                    <a:lnTo>
                      <a:pt x="5" y="534"/>
                    </a:lnTo>
                    <a:lnTo>
                      <a:pt x="10" y="568"/>
                    </a:lnTo>
                    <a:lnTo>
                      <a:pt x="14" y="600"/>
                    </a:lnTo>
                    <a:lnTo>
                      <a:pt x="19" y="633"/>
                    </a:lnTo>
                    <a:lnTo>
                      <a:pt x="26" y="666"/>
                    </a:lnTo>
                    <a:lnTo>
                      <a:pt x="32" y="699"/>
                    </a:lnTo>
                    <a:lnTo>
                      <a:pt x="40" y="732"/>
                    </a:lnTo>
                    <a:lnTo>
                      <a:pt x="47" y="764"/>
                    </a:lnTo>
                    <a:lnTo>
                      <a:pt x="56" y="795"/>
                    </a:lnTo>
                    <a:lnTo>
                      <a:pt x="66" y="828"/>
                    </a:lnTo>
                    <a:lnTo>
                      <a:pt x="76" y="859"/>
                    </a:lnTo>
                    <a:lnTo>
                      <a:pt x="86" y="890"/>
                    </a:lnTo>
                    <a:lnTo>
                      <a:pt x="97" y="922"/>
                    </a:lnTo>
                    <a:lnTo>
                      <a:pt x="109" y="952"/>
                    </a:lnTo>
                    <a:lnTo>
                      <a:pt x="122" y="983"/>
                    </a:lnTo>
                    <a:lnTo>
                      <a:pt x="136" y="952"/>
                    </a:lnTo>
                    <a:lnTo>
                      <a:pt x="150" y="921"/>
                    </a:lnTo>
                    <a:lnTo>
                      <a:pt x="165" y="889"/>
                    </a:lnTo>
                    <a:lnTo>
                      <a:pt x="180" y="859"/>
                    </a:lnTo>
                    <a:lnTo>
                      <a:pt x="196" y="829"/>
                    </a:lnTo>
                    <a:lnTo>
                      <a:pt x="214" y="799"/>
                    </a:lnTo>
                    <a:lnTo>
                      <a:pt x="231" y="770"/>
                    </a:lnTo>
                    <a:lnTo>
                      <a:pt x="249" y="740"/>
                    </a:lnTo>
                    <a:lnTo>
                      <a:pt x="268" y="711"/>
                    </a:lnTo>
                    <a:lnTo>
                      <a:pt x="287" y="683"/>
                    </a:lnTo>
                    <a:lnTo>
                      <a:pt x="308" y="655"/>
                    </a:lnTo>
                    <a:lnTo>
                      <a:pt x="328" y="627"/>
                    </a:lnTo>
                    <a:lnTo>
                      <a:pt x="349" y="600"/>
                    </a:lnTo>
                    <a:lnTo>
                      <a:pt x="370" y="573"/>
                    </a:lnTo>
                    <a:lnTo>
                      <a:pt x="393" y="547"/>
                    </a:lnTo>
                    <a:lnTo>
                      <a:pt x="416" y="521"/>
                    </a:lnTo>
                    <a:lnTo>
                      <a:pt x="401" y="491"/>
                    </a:lnTo>
                    <a:lnTo>
                      <a:pt x="385" y="460"/>
                    </a:lnTo>
                    <a:lnTo>
                      <a:pt x="371" y="428"/>
                    </a:lnTo>
                    <a:lnTo>
                      <a:pt x="358" y="397"/>
                    </a:lnTo>
                    <a:lnTo>
                      <a:pt x="346" y="365"/>
                    </a:lnTo>
                    <a:lnTo>
                      <a:pt x="334" y="332"/>
                    </a:lnTo>
                    <a:lnTo>
                      <a:pt x="322" y="300"/>
                    </a:lnTo>
                    <a:lnTo>
                      <a:pt x="311" y="268"/>
                    </a:lnTo>
                    <a:lnTo>
                      <a:pt x="301" y="235"/>
                    </a:lnTo>
                    <a:lnTo>
                      <a:pt x="293" y="202"/>
                    </a:lnTo>
                    <a:lnTo>
                      <a:pt x="284" y="168"/>
                    </a:lnTo>
                    <a:lnTo>
                      <a:pt x="275" y="135"/>
                    </a:lnTo>
                    <a:lnTo>
                      <a:pt x="269" y="101"/>
                    </a:lnTo>
                    <a:lnTo>
                      <a:pt x="262" y="68"/>
                    </a:lnTo>
                    <a:lnTo>
                      <a:pt x="256" y="34"/>
                    </a:lnTo>
                    <a:lnTo>
                      <a:pt x="252" y="0"/>
                    </a:lnTo>
                    <a:lnTo>
                      <a:pt x="252" y="0"/>
                    </a:lnTo>
                    <a:close/>
                  </a:path>
                </a:pathLst>
              </a:custGeom>
              <a:solidFill>
                <a:srgbClr val="0E5497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47" name="Freeform 175"/>
              <p:cNvSpPr>
                <a:spLocks/>
              </p:cNvSpPr>
              <p:nvPr userDrawn="1"/>
            </p:nvSpPr>
            <p:spPr bwMode="auto">
              <a:xfrm>
                <a:off x="3706" y="3572"/>
                <a:ext cx="213" cy="290"/>
              </a:xfrm>
              <a:custGeom>
                <a:avLst/>
                <a:gdLst/>
                <a:ahLst/>
                <a:cxnLst>
                  <a:cxn ang="0">
                    <a:pos x="205" y="28"/>
                  </a:cxn>
                  <a:cxn ang="0">
                    <a:pos x="171" y="85"/>
                  </a:cxn>
                  <a:cxn ang="0">
                    <a:pos x="139" y="145"/>
                  </a:cxn>
                  <a:cxn ang="0">
                    <a:pos x="111" y="205"/>
                  </a:cxn>
                  <a:cxn ang="0">
                    <a:pos x="110" y="263"/>
                  </a:cxn>
                  <a:cxn ang="0">
                    <a:pos x="136" y="314"/>
                  </a:cxn>
                  <a:cxn ang="0">
                    <a:pos x="164" y="365"/>
                  </a:cxn>
                  <a:cxn ang="0">
                    <a:pos x="194" y="414"/>
                  </a:cxn>
                  <a:cxn ang="0">
                    <a:pos x="184" y="452"/>
                  </a:cxn>
                  <a:cxn ang="0">
                    <a:pos x="134" y="479"/>
                  </a:cxn>
                  <a:cxn ang="0">
                    <a:pos x="84" y="509"/>
                  </a:cxn>
                  <a:cxn ang="0">
                    <a:pos x="35" y="541"/>
                  </a:cxn>
                  <a:cxn ang="0">
                    <a:pos x="7" y="590"/>
                  </a:cxn>
                  <a:cxn ang="0">
                    <a:pos x="2" y="658"/>
                  </a:cxn>
                  <a:cxn ang="0">
                    <a:pos x="0" y="725"/>
                  </a:cxn>
                  <a:cxn ang="0">
                    <a:pos x="1" y="792"/>
                  </a:cxn>
                  <a:cxn ang="0">
                    <a:pos x="11" y="799"/>
                  </a:cxn>
                  <a:cxn ang="0">
                    <a:pos x="31" y="747"/>
                  </a:cxn>
                  <a:cxn ang="0">
                    <a:pos x="54" y="696"/>
                  </a:cxn>
                  <a:cxn ang="0">
                    <a:pos x="77" y="647"/>
                  </a:cxn>
                  <a:cxn ang="0">
                    <a:pos x="104" y="598"/>
                  </a:cxn>
                  <a:cxn ang="0">
                    <a:pos x="132" y="551"/>
                  </a:cxn>
                  <a:cxn ang="0">
                    <a:pos x="162" y="505"/>
                  </a:cxn>
                  <a:cxn ang="0">
                    <a:pos x="194" y="460"/>
                  </a:cxn>
                  <a:cxn ang="0">
                    <a:pos x="215" y="466"/>
                  </a:cxn>
                  <a:cxn ang="0">
                    <a:pos x="224" y="522"/>
                  </a:cxn>
                  <a:cxn ang="0">
                    <a:pos x="237" y="579"/>
                  </a:cxn>
                  <a:cxn ang="0">
                    <a:pos x="251" y="633"/>
                  </a:cxn>
                  <a:cxn ang="0">
                    <a:pos x="269" y="688"/>
                  </a:cxn>
                  <a:cxn ang="0">
                    <a:pos x="288" y="740"/>
                  </a:cxn>
                  <a:cxn ang="0">
                    <a:pos x="310" y="793"/>
                  </a:cxn>
                  <a:cxn ang="0">
                    <a:pos x="334" y="845"/>
                  </a:cxn>
                  <a:cxn ang="0">
                    <a:pos x="372" y="844"/>
                  </a:cxn>
                  <a:cxn ang="0">
                    <a:pos x="424" y="792"/>
                  </a:cxn>
                  <a:cxn ang="0">
                    <a:pos x="479" y="744"/>
                  </a:cxn>
                  <a:cxn ang="0">
                    <a:pos x="537" y="698"/>
                  </a:cxn>
                  <a:cxn ang="0">
                    <a:pos x="573" y="642"/>
                  </a:cxn>
                  <a:cxn ang="0">
                    <a:pos x="587" y="575"/>
                  </a:cxn>
                  <a:cxn ang="0">
                    <a:pos x="604" y="508"/>
                  </a:cxn>
                  <a:cxn ang="0">
                    <a:pos x="626" y="443"/>
                  </a:cxn>
                  <a:cxn ang="0">
                    <a:pos x="624" y="378"/>
                  </a:cxn>
                  <a:cxn ang="0">
                    <a:pos x="596" y="309"/>
                  </a:cxn>
                  <a:cxn ang="0">
                    <a:pos x="572" y="239"/>
                  </a:cxn>
                  <a:cxn ang="0">
                    <a:pos x="553" y="168"/>
                  </a:cxn>
                  <a:cxn ang="0">
                    <a:pos x="521" y="148"/>
                  </a:cxn>
                  <a:cxn ang="0">
                    <a:pos x="474" y="181"/>
                  </a:cxn>
                  <a:cxn ang="0">
                    <a:pos x="429" y="216"/>
                  </a:cxn>
                  <a:cxn ang="0">
                    <a:pos x="385" y="253"/>
                  </a:cxn>
                  <a:cxn ang="0">
                    <a:pos x="343" y="290"/>
                  </a:cxn>
                  <a:cxn ang="0">
                    <a:pos x="303" y="331"/>
                  </a:cxn>
                  <a:cxn ang="0">
                    <a:pos x="264" y="372"/>
                  </a:cxn>
                  <a:cxn ang="0">
                    <a:pos x="227" y="417"/>
                  </a:cxn>
                  <a:cxn ang="0">
                    <a:pos x="207" y="411"/>
                  </a:cxn>
                  <a:cxn ang="0">
                    <a:pos x="202" y="357"/>
                  </a:cxn>
                  <a:cxn ang="0">
                    <a:pos x="198" y="302"/>
                  </a:cxn>
                  <a:cxn ang="0">
                    <a:pos x="198" y="247"/>
                  </a:cxn>
                  <a:cxn ang="0">
                    <a:pos x="199" y="192"/>
                  </a:cxn>
                  <a:cxn ang="0">
                    <a:pos x="204" y="137"/>
                  </a:cxn>
                  <a:cxn ang="0">
                    <a:pos x="209" y="82"/>
                  </a:cxn>
                  <a:cxn ang="0">
                    <a:pos x="218" y="27"/>
                  </a:cxn>
                </a:cxnLst>
                <a:rect l="0" t="0" r="r" b="b"/>
                <a:pathLst>
                  <a:path w="639" h="871">
                    <a:moveTo>
                      <a:pt x="223" y="0"/>
                    </a:moveTo>
                    <a:lnTo>
                      <a:pt x="205" y="28"/>
                    </a:lnTo>
                    <a:lnTo>
                      <a:pt x="188" y="56"/>
                    </a:lnTo>
                    <a:lnTo>
                      <a:pt x="171" y="85"/>
                    </a:lnTo>
                    <a:lnTo>
                      <a:pt x="155" y="114"/>
                    </a:lnTo>
                    <a:lnTo>
                      <a:pt x="139" y="145"/>
                    </a:lnTo>
                    <a:lnTo>
                      <a:pt x="125" y="175"/>
                    </a:lnTo>
                    <a:lnTo>
                      <a:pt x="111" y="205"/>
                    </a:lnTo>
                    <a:lnTo>
                      <a:pt x="98" y="237"/>
                    </a:lnTo>
                    <a:lnTo>
                      <a:pt x="110" y="263"/>
                    </a:lnTo>
                    <a:lnTo>
                      <a:pt x="123" y="288"/>
                    </a:lnTo>
                    <a:lnTo>
                      <a:pt x="136" y="314"/>
                    </a:lnTo>
                    <a:lnTo>
                      <a:pt x="150" y="339"/>
                    </a:lnTo>
                    <a:lnTo>
                      <a:pt x="164" y="365"/>
                    </a:lnTo>
                    <a:lnTo>
                      <a:pt x="179" y="390"/>
                    </a:lnTo>
                    <a:lnTo>
                      <a:pt x="194" y="414"/>
                    </a:lnTo>
                    <a:lnTo>
                      <a:pt x="210" y="438"/>
                    </a:lnTo>
                    <a:lnTo>
                      <a:pt x="184" y="452"/>
                    </a:lnTo>
                    <a:lnTo>
                      <a:pt x="158" y="465"/>
                    </a:lnTo>
                    <a:lnTo>
                      <a:pt x="134" y="479"/>
                    </a:lnTo>
                    <a:lnTo>
                      <a:pt x="109" y="494"/>
                    </a:lnTo>
                    <a:lnTo>
                      <a:pt x="84" y="509"/>
                    </a:lnTo>
                    <a:lnTo>
                      <a:pt x="59" y="525"/>
                    </a:lnTo>
                    <a:lnTo>
                      <a:pt x="35" y="541"/>
                    </a:lnTo>
                    <a:lnTo>
                      <a:pt x="11" y="557"/>
                    </a:lnTo>
                    <a:lnTo>
                      <a:pt x="7" y="590"/>
                    </a:lnTo>
                    <a:lnTo>
                      <a:pt x="4" y="624"/>
                    </a:lnTo>
                    <a:lnTo>
                      <a:pt x="2" y="658"/>
                    </a:lnTo>
                    <a:lnTo>
                      <a:pt x="0" y="692"/>
                    </a:lnTo>
                    <a:lnTo>
                      <a:pt x="0" y="725"/>
                    </a:lnTo>
                    <a:lnTo>
                      <a:pt x="0" y="759"/>
                    </a:lnTo>
                    <a:lnTo>
                      <a:pt x="1" y="792"/>
                    </a:lnTo>
                    <a:lnTo>
                      <a:pt x="2" y="826"/>
                    </a:lnTo>
                    <a:lnTo>
                      <a:pt x="11" y="799"/>
                    </a:lnTo>
                    <a:lnTo>
                      <a:pt x="21" y="773"/>
                    </a:lnTo>
                    <a:lnTo>
                      <a:pt x="31" y="747"/>
                    </a:lnTo>
                    <a:lnTo>
                      <a:pt x="42" y="722"/>
                    </a:lnTo>
                    <a:lnTo>
                      <a:pt x="54" y="696"/>
                    </a:lnTo>
                    <a:lnTo>
                      <a:pt x="65" y="671"/>
                    </a:lnTo>
                    <a:lnTo>
                      <a:pt x="77" y="647"/>
                    </a:lnTo>
                    <a:lnTo>
                      <a:pt x="90" y="622"/>
                    </a:lnTo>
                    <a:lnTo>
                      <a:pt x="104" y="598"/>
                    </a:lnTo>
                    <a:lnTo>
                      <a:pt x="117" y="574"/>
                    </a:lnTo>
                    <a:lnTo>
                      <a:pt x="132" y="551"/>
                    </a:lnTo>
                    <a:lnTo>
                      <a:pt x="146" y="528"/>
                    </a:lnTo>
                    <a:lnTo>
                      <a:pt x="162" y="505"/>
                    </a:lnTo>
                    <a:lnTo>
                      <a:pt x="178" y="482"/>
                    </a:lnTo>
                    <a:lnTo>
                      <a:pt x="194" y="460"/>
                    </a:lnTo>
                    <a:lnTo>
                      <a:pt x="210" y="438"/>
                    </a:lnTo>
                    <a:lnTo>
                      <a:pt x="215" y="466"/>
                    </a:lnTo>
                    <a:lnTo>
                      <a:pt x="219" y="494"/>
                    </a:lnTo>
                    <a:lnTo>
                      <a:pt x="224" y="522"/>
                    </a:lnTo>
                    <a:lnTo>
                      <a:pt x="231" y="551"/>
                    </a:lnTo>
                    <a:lnTo>
                      <a:pt x="237" y="579"/>
                    </a:lnTo>
                    <a:lnTo>
                      <a:pt x="244" y="606"/>
                    </a:lnTo>
                    <a:lnTo>
                      <a:pt x="251" y="633"/>
                    </a:lnTo>
                    <a:lnTo>
                      <a:pt x="260" y="661"/>
                    </a:lnTo>
                    <a:lnTo>
                      <a:pt x="269" y="688"/>
                    </a:lnTo>
                    <a:lnTo>
                      <a:pt x="278" y="715"/>
                    </a:lnTo>
                    <a:lnTo>
                      <a:pt x="288" y="740"/>
                    </a:lnTo>
                    <a:lnTo>
                      <a:pt x="299" y="767"/>
                    </a:lnTo>
                    <a:lnTo>
                      <a:pt x="310" y="793"/>
                    </a:lnTo>
                    <a:lnTo>
                      <a:pt x="321" y="819"/>
                    </a:lnTo>
                    <a:lnTo>
                      <a:pt x="334" y="845"/>
                    </a:lnTo>
                    <a:lnTo>
                      <a:pt x="346" y="871"/>
                    </a:lnTo>
                    <a:lnTo>
                      <a:pt x="372" y="844"/>
                    </a:lnTo>
                    <a:lnTo>
                      <a:pt x="397" y="818"/>
                    </a:lnTo>
                    <a:lnTo>
                      <a:pt x="424" y="792"/>
                    </a:lnTo>
                    <a:lnTo>
                      <a:pt x="451" y="767"/>
                    </a:lnTo>
                    <a:lnTo>
                      <a:pt x="479" y="744"/>
                    </a:lnTo>
                    <a:lnTo>
                      <a:pt x="508" y="720"/>
                    </a:lnTo>
                    <a:lnTo>
                      <a:pt x="537" y="698"/>
                    </a:lnTo>
                    <a:lnTo>
                      <a:pt x="568" y="676"/>
                    </a:lnTo>
                    <a:lnTo>
                      <a:pt x="573" y="642"/>
                    </a:lnTo>
                    <a:lnTo>
                      <a:pt x="580" y="609"/>
                    </a:lnTo>
                    <a:lnTo>
                      <a:pt x="587" y="575"/>
                    </a:lnTo>
                    <a:lnTo>
                      <a:pt x="595" y="542"/>
                    </a:lnTo>
                    <a:lnTo>
                      <a:pt x="604" y="508"/>
                    </a:lnTo>
                    <a:lnTo>
                      <a:pt x="615" y="475"/>
                    </a:lnTo>
                    <a:lnTo>
                      <a:pt x="626" y="443"/>
                    </a:lnTo>
                    <a:lnTo>
                      <a:pt x="639" y="411"/>
                    </a:lnTo>
                    <a:lnTo>
                      <a:pt x="624" y="378"/>
                    </a:lnTo>
                    <a:lnTo>
                      <a:pt x="610" y="343"/>
                    </a:lnTo>
                    <a:lnTo>
                      <a:pt x="596" y="309"/>
                    </a:lnTo>
                    <a:lnTo>
                      <a:pt x="584" y="274"/>
                    </a:lnTo>
                    <a:lnTo>
                      <a:pt x="572" y="239"/>
                    </a:lnTo>
                    <a:lnTo>
                      <a:pt x="562" y="204"/>
                    </a:lnTo>
                    <a:lnTo>
                      <a:pt x="553" y="168"/>
                    </a:lnTo>
                    <a:lnTo>
                      <a:pt x="545" y="133"/>
                    </a:lnTo>
                    <a:lnTo>
                      <a:pt x="521" y="148"/>
                    </a:lnTo>
                    <a:lnTo>
                      <a:pt x="497" y="164"/>
                    </a:lnTo>
                    <a:lnTo>
                      <a:pt x="474" y="181"/>
                    </a:lnTo>
                    <a:lnTo>
                      <a:pt x="451" y="198"/>
                    </a:lnTo>
                    <a:lnTo>
                      <a:pt x="429" y="216"/>
                    </a:lnTo>
                    <a:lnTo>
                      <a:pt x="407" y="234"/>
                    </a:lnTo>
                    <a:lnTo>
                      <a:pt x="385" y="253"/>
                    </a:lnTo>
                    <a:lnTo>
                      <a:pt x="365" y="271"/>
                    </a:lnTo>
                    <a:lnTo>
                      <a:pt x="343" y="290"/>
                    </a:lnTo>
                    <a:lnTo>
                      <a:pt x="323" y="311"/>
                    </a:lnTo>
                    <a:lnTo>
                      <a:pt x="303" y="331"/>
                    </a:lnTo>
                    <a:lnTo>
                      <a:pt x="284" y="352"/>
                    </a:lnTo>
                    <a:lnTo>
                      <a:pt x="264" y="372"/>
                    </a:lnTo>
                    <a:lnTo>
                      <a:pt x="246" y="394"/>
                    </a:lnTo>
                    <a:lnTo>
                      <a:pt x="227" y="417"/>
                    </a:lnTo>
                    <a:lnTo>
                      <a:pt x="210" y="438"/>
                    </a:lnTo>
                    <a:lnTo>
                      <a:pt x="207" y="411"/>
                    </a:lnTo>
                    <a:lnTo>
                      <a:pt x="204" y="384"/>
                    </a:lnTo>
                    <a:lnTo>
                      <a:pt x="202" y="357"/>
                    </a:lnTo>
                    <a:lnTo>
                      <a:pt x="199" y="329"/>
                    </a:lnTo>
                    <a:lnTo>
                      <a:pt x="198" y="302"/>
                    </a:lnTo>
                    <a:lnTo>
                      <a:pt x="198" y="274"/>
                    </a:lnTo>
                    <a:lnTo>
                      <a:pt x="198" y="247"/>
                    </a:lnTo>
                    <a:lnTo>
                      <a:pt x="198" y="220"/>
                    </a:lnTo>
                    <a:lnTo>
                      <a:pt x="199" y="192"/>
                    </a:lnTo>
                    <a:lnTo>
                      <a:pt x="202" y="165"/>
                    </a:lnTo>
                    <a:lnTo>
                      <a:pt x="204" y="137"/>
                    </a:lnTo>
                    <a:lnTo>
                      <a:pt x="206" y="110"/>
                    </a:lnTo>
                    <a:lnTo>
                      <a:pt x="209" y="82"/>
                    </a:lnTo>
                    <a:lnTo>
                      <a:pt x="213" y="55"/>
                    </a:lnTo>
                    <a:lnTo>
                      <a:pt x="218" y="27"/>
                    </a:lnTo>
                    <a:lnTo>
                      <a:pt x="223" y="0"/>
                    </a:lnTo>
                    <a:close/>
                  </a:path>
                </a:pathLst>
              </a:custGeom>
              <a:solidFill>
                <a:srgbClr val="1164A7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48" name="Freeform 176"/>
              <p:cNvSpPr>
                <a:spLocks/>
              </p:cNvSpPr>
              <p:nvPr userDrawn="1"/>
            </p:nvSpPr>
            <p:spPr bwMode="auto">
              <a:xfrm>
                <a:off x="3896" y="3709"/>
                <a:ext cx="54" cy="88"/>
              </a:xfrm>
              <a:custGeom>
                <a:avLst/>
                <a:gdLst/>
                <a:ahLst/>
                <a:cxnLst>
                  <a:cxn ang="0">
                    <a:pos x="71" y="0"/>
                  </a:cxn>
                  <a:cxn ang="0">
                    <a:pos x="58" y="32"/>
                  </a:cxn>
                  <a:cxn ang="0">
                    <a:pos x="47" y="64"/>
                  </a:cxn>
                  <a:cxn ang="0">
                    <a:pos x="36" y="97"/>
                  </a:cxn>
                  <a:cxn ang="0">
                    <a:pos x="27" y="131"/>
                  </a:cxn>
                  <a:cxn ang="0">
                    <a:pos x="19" y="164"/>
                  </a:cxn>
                  <a:cxn ang="0">
                    <a:pos x="12" y="198"/>
                  </a:cxn>
                  <a:cxn ang="0">
                    <a:pos x="5" y="231"/>
                  </a:cxn>
                  <a:cxn ang="0">
                    <a:pos x="0" y="265"/>
                  </a:cxn>
                  <a:cxn ang="0">
                    <a:pos x="19" y="252"/>
                  </a:cxn>
                  <a:cxn ang="0">
                    <a:pos x="40" y="239"/>
                  </a:cxn>
                  <a:cxn ang="0">
                    <a:pos x="59" y="226"/>
                  </a:cxn>
                  <a:cxn ang="0">
                    <a:pos x="80" y="214"/>
                  </a:cxn>
                  <a:cxn ang="0">
                    <a:pos x="100" y="201"/>
                  </a:cxn>
                  <a:cxn ang="0">
                    <a:pos x="122" y="190"/>
                  </a:cxn>
                  <a:cxn ang="0">
                    <a:pos x="142" y="178"/>
                  </a:cxn>
                  <a:cxn ang="0">
                    <a:pos x="164" y="168"/>
                  </a:cxn>
                  <a:cxn ang="0">
                    <a:pos x="164" y="168"/>
                  </a:cxn>
                  <a:cxn ang="0">
                    <a:pos x="164" y="168"/>
                  </a:cxn>
                  <a:cxn ang="0">
                    <a:pos x="151" y="147"/>
                  </a:cxn>
                  <a:cxn ang="0">
                    <a:pos x="138" y="127"/>
                  </a:cxn>
                  <a:cxn ang="0">
                    <a:pos x="126" y="106"/>
                  </a:cxn>
                  <a:cxn ang="0">
                    <a:pos x="114" y="86"/>
                  </a:cxn>
                  <a:cxn ang="0">
                    <a:pos x="102" y="64"/>
                  </a:cxn>
                  <a:cxn ang="0">
                    <a:pos x="91" y="43"/>
                  </a:cxn>
                  <a:cxn ang="0">
                    <a:pos x="81" y="22"/>
                  </a:cxn>
                  <a:cxn ang="0">
                    <a:pos x="71" y="0"/>
                  </a:cxn>
                </a:cxnLst>
                <a:rect l="0" t="0" r="r" b="b"/>
                <a:pathLst>
                  <a:path w="164" h="265">
                    <a:moveTo>
                      <a:pt x="71" y="0"/>
                    </a:moveTo>
                    <a:lnTo>
                      <a:pt x="58" y="32"/>
                    </a:lnTo>
                    <a:lnTo>
                      <a:pt x="47" y="64"/>
                    </a:lnTo>
                    <a:lnTo>
                      <a:pt x="36" y="97"/>
                    </a:lnTo>
                    <a:lnTo>
                      <a:pt x="27" y="131"/>
                    </a:lnTo>
                    <a:lnTo>
                      <a:pt x="19" y="164"/>
                    </a:lnTo>
                    <a:lnTo>
                      <a:pt x="12" y="198"/>
                    </a:lnTo>
                    <a:lnTo>
                      <a:pt x="5" y="231"/>
                    </a:lnTo>
                    <a:lnTo>
                      <a:pt x="0" y="265"/>
                    </a:lnTo>
                    <a:lnTo>
                      <a:pt x="19" y="252"/>
                    </a:lnTo>
                    <a:lnTo>
                      <a:pt x="40" y="239"/>
                    </a:lnTo>
                    <a:lnTo>
                      <a:pt x="59" y="226"/>
                    </a:lnTo>
                    <a:lnTo>
                      <a:pt x="80" y="214"/>
                    </a:lnTo>
                    <a:lnTo>
                      <a:pt x="100" y="201"/>
                    </a:lnTo>
                    <a:lnTo>
                      <a:pt x="122" y="190"/>
                    </a:lnTo>
                    <a:lnTo>
                      <a:pt x="142" y="178"/>
                    </a:lnTo>
                    <a:lnTo>
                      <a:pt x="164" y="168"/>
                    </a:lnTo>
                    <a:lnTo>
                      <a:pt x="164" y="168"/>
                    </a:lnTo>
                    <a:lnTo>
                      <a:pt x="164" y="168"/>
                    </a:lnTo>
                    <a:lnTo>
                      <a:pt x="151" y="147"/>
                    </a:lnTo>
                    <a:lnTo>
                      <a:pt x="138" y="127"/>
                    </a:lnTo>
                    <a:lnTo>
                      <a:pt x="126" y="106"/>
                    </a:lnTo>
                    <a:lnTo>
                      <a:pt x="114" y="86"/>
                    </a:lnTo>
                    <a:lnTo>
                      <a:pt x="102" y="64"/>
                    </a:lnTo>
                    <a:lnTo>
                      <a:pt x="91" y="43"/>
                    </a:lnTo>
                    <a:lnTo>
                      <a:pt x="81" y="22"/>
                    </a:lnTo>
                    <a:lnTo>
                      <a:pt x="71" y="0"/>
                    </a:lnTo>
                    <a:close/>
                  </a:path>
                </a:pathLst>
              </a:custGeom>
              <a:solidFill>
                <a:srgbClr val="0E5497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49" name="Freeform 177"/>
              <p:cNvSpPr>
                <a:spLocks/>
              </p:cNvSpPr>
              <p:nvPr userDrawn="1"/>
            </p:nvSpPr>
            <p:spPr bwMode="auto">
              <a:xfrm>
                <a:off x="3710" y="3651"/>
                <a:ext cx="66" cy="107"/>
              </a:xfrm>
              <a:custGeom>
                <a:avLst/>
                <a:gdLst/>
                <a:ahLst/>
                <a:cxnLst>
                  <a:cxn ang="0">
                    <a:pos x="87" y="0"/>
                  </a:cxn>
                  <a:cxn ang="0">
                    <a:pos x="72" y="38"/>
                  </a:cxn>
                  <a:cxn ang="0">
                    <a:pos x="58" y="77"/>
                  </a:cxn>
                  <a:cxn ang="0">
                    <a:pos x="46" y="117"/>
                  </a:cxn>
                  <a:cxn ang="0">
                    <a:pos x="34" y="157"/>
                  </a:cxn>
                  <a:cxn ang="0">
                    <a:pos x="29" y="177"/>
                  </a:cxn>
                  <a:cxn ang="0">
                    <a:pos x="23" y="198"/>
                  </a:cxn>
                  <a:cxn ang="0">
                    <a:pos x="19" y="219"/>
                  </a:cxn>
                  <a:cxn ang="0">
                    <a:pos x="15" y="238"/>
                  </a:cxn>
                  <a:cxn ang="0">
                    <a:pos x="11" y="258"/>
                  </a:cxn>
                  <a:cxn ang="0">
                    <a:pos x="7" y="279"/>
                  </a:cxn>
                  <a:cxn ang="0">
                    <a:pos x="4" y="299"/>
                  </a:cxn>
                  <a:cxn ang="0">
                    <a:pos x="0" y="320"/>
                  </a:cxn>
                  <a:cxn ang="0">
                    <a:pos x="24" y="304"/>
                  </a:cxn>
                  <a:cxn ang="0">
                    <a:pos x="48" y="288"/>
                  </a:cxn>
                  <a:cxn ang="0">
                    <a:pos x="73" y="272"/>
                  </a:cxn>
                  <a:cxn ang="0">
                    <a:pos x="98" y="257"/>
                  </a:cxn>
                  <a:cxn ang="0">
                    <a:pos x="123" y="242"/>
                  </a:cxn>
                  <a:cxn ang="0">
                    <a:pos x="147" y="228"/>
                  </a:cxn>
                  <a:cxn ang="0">
                    <a:pos x="173" y="215"/>
                  </a:cxn>
                  <a:cxn ang="0">
                    <a:pos x="199" y="201"/>
                  </a:cxn>
                  <a:cxn ang="0">
                    <a:pos x="183" y="177"/>
                  </a:cxn>
                  <a:cxn ang="0">
                    <a:pos x="168" y="153"/>
                  </a:cxn>
                  <a:cxn ang="0">
                    <a:pos x="153" y="128"/>
                  </a:cxn>
                  <a:cxn ang="0">
                    <a:pos x="139" y="102"/>
                  </a:cxn>
                  <a:cxn ang="0">
                    <a:pos x="125" y="77"/>
                  </a:cxn>
                  <a:cxn ang="0">
                    <a:pos x="112" y="51"/>
                  </a:cxn>
                  <a:cxn ang="0">
                    <a:pos x="99" y="26"/>
                  </a:cxn>
                  <a:cxn ang="0">
                    <a:pos x="87" y="0"/>
                  </a:cxn>
                </a:cxnLst>
                <a:rect l="0" t="0" r="r" b="b"/>
                <a:pathLst>
                  <a:path w="199" h="320">
                    <a:moveTo>
                      <a:pt x="87" y="0"/>
                    </a:moveTo>
                    <a:lnTo>
                      <a:pt x="72" y="38"/>
                    </a:lnTo>
                    <a:lnTo>
                      <a:pt x="58" y="77"/>
                    </a:lnTo>
                    <a:lnTo>
                      <a:pt x="46" y="117"/>
                    </a:lnTo>
                    <a:lnTo>
                      <a:pt x="34" y="157"/>
                    </a:lnTo>
                    <a:lnTo>
                      <a:pt x="29" y="177"/>
                    </a:lnTo>
                    <a:lnTo>
                      <a:pt x="23" y="198"/>
                    </a:lnTo>
                    <a:lnTo>
                      <a:pt x="19" y="219"/>
                    </a:lnTo>
                    <a:lnTo>
                      <a:pt x="15" y="238"/>
                    </a:lnTo>
                    <a:lnTo>
                      <a:pt x="11" y="258"/>
                    </a:lnTo>
                    <a:lnTo>
                      <a:pt x="7" y="279"/>
                    </a:lnTo>
                    <a:lnTo>
                      <a:pt x="4" y="299"/>
                    </a:lnTo>
                    <a:lnTo>
                      <a:pt x="0" y="320"/>
                    </a:lnTo>
                    <a:lnTo>
                      <a:pt x="24" y="304"/>
                    </a:lnTo>
                    <a:lnTo>
                      <a:pt x="48" y="288"/>
                    </a:lnTo>
                    <a:lnTo>
                      <a:pt x="73" y="272"/>
                    </a:lnTo>
                    <a:lnTo>
                      <a:pt x="98" y="257"/>
                    </a:lnTo>
                    <a:lnTo>
                      <a:pt x="123" y="242"/>
                    </a:lnTo>
                    <a:lnTo>
                      <a:pt x="147" y="228"/>
                    </a:lnTo>
                    <a:lnTo>
                      <a:pt x="173" y="215"/>
                    </a:lnTo>
                    <a:lnTo>
                      <a:pt x="199" y="201"/>
                    </a:lnTo>
                    <a:lnTo>
                      <a:pt x="183" y="177"/>
                    </a:lnTo>
                    <a:lnTo>
                      <a:pt x="168" y="153"/>
                    </a:lnTo>
                    <a:lnTo>
                      <a:pt x="153" y="128"/>
                    </a:lnTo>
                    <a:lnTo>
                      <a:pt x="139" y="102"/>
                    </a:lnTo>
                    <a:lnTo>
                      <a:pt x="125" y="77"/>
                    </a:lnTo>
                    <a:lnTo>
                      <a:pt x="112" y="51"/>
                    </a:lnTo>
                    <a:lnTo>
                      <a:pt x="99" y="26"/>
                    </a:lnTo>
                    <a:lnTo>
                      <a:pt x="87" y="0"/>
                    </a:lnTo>
                    <a:close/>
                  </a:path>
                </a:pathLst>
              </a:custGeom>
              <a:solidFill>
                <a:srgbClr val="0E5497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50" name="Freeform 178"/>
              <p:cNvSpPr>
                <a:spLocks/>
              </p:cNvSpPr>
              <p:nvPr userDrawn="1"/>
            </p:nvSpPr>
            <p:spPr bwMode="auto">
              <a:xfrm>
                <a:off x="3772" y="3465"/>
                <a:ext cx="116" cy="253"/>
              </a:xfrm>
              <a:custGeom>
                <a:avLst/>
                <a:gdLst/>
                <a:ahLst/>
                <a:cxnLst>
                  <a:cxn ang="0">
                    <a:pos x="305" y="18"/>
                  </a:cxn>
                  <a:cxn ang="0">
                    <a:pos x="263" y="52"/>
                  </a:cxn>
                  <a:cxn ang="0">
                    <a:pos x="222" y="89"/>
                  </a:cxn>
                  <a:cxn ang="0">
                    <a:pos x="183" y="128"/>
                  </a:cxn>
                  <a:cxn ang="0">
                    <a:pos x="145" y="168"/>
                  </a:cxn>
                  <a:cxn ang="0">
                    <a:pos x="108" y="210"/>
                  </a:cxn>
                  <a:cxn ang="0">
                    <a:pos x="74" y="253"/>
                  </a:cxn>
                  <a:cxn ang="0">
                    <a:pos x="41" y="297"/>
                  </a:cxn>
                  <a:cxn ang="0">
                    <a:pos x="20" y="348"/>
                  </a:cxn>
                  <a:cxn ang="0">
                    <a:pos x="11" y="403"/>
                  </a:cxn>
                  <a:cxn ang="0">
                    <a:pos x="6" y="458"/>
                  </a:cxn>
                  <a:cxn ang="0">
                    <a:pos x="1" y="513"/>
                  </a:cxn>
                  <a:cxn ang="0">
                    <a:pos x="0" y="568"/>
                  </a:cxn>
                  <a:cxn ang="0">
                    <a:pos x="0" y="623"/>
                  </a:cxn>
                  <a:cxn ang="0">
                    <a:pos x="4" y="678"/>
                  </a:cxn>
                  <a:cxn ang="0">
                    <a:pos x="9" y="732"/>
                  </a:cxn>
                  <a:cxn ang="0">
                    <a:pos x="29" y="738"/>
                  </a:cxn>
                  <a:cxn ang="0">
                    <a:pos x="66" y="693"/>
                  </a:cxn>
                  <a:cxn ang="0">
                    <a:pos x="105" y="652"/>
                  </a:cxn>
                  <a:cxn ang="0">
                    <a:pos x="145" y="611"/>
                  </a:cxn>
                  <a:cxn ang="0">
                    <a:pos x="187" y="574"/>
                  </a:cxn>
                  <a:cxn ang="0">
                    <a:pos x="231" y="537"/>
                  </a:cxn>
                  <a:cxn ang="0">
                    <a:pos x="276" y="502"/>
                  </a:cxn>
                  <a:cxn ang="0">
                    <a:pos x="323" y="469"/>
                  </a:cxn>
                  <a:cxn ang="0">
                    <a:pos x="341" y="426"/>
                  </a:cxn>
                  <a:cxn ang="0">
                    <a:pos x="331" y="370"/>
                  </a:cxn>
                  <a:cxn ang="0">
                    <a:pos x="323" y="312"/>
                  </a:cxn>
                  <a:cxn ang="0">
                    <a:pos x="319" y="256"/>
                  </a:cxn>
                  <a:cxn ang="0">
                    <a:pos x="317" y="199"/>
                  </a:cxn>
                  <a:cxn ang="0">
                    <a:pos x="317" y="142"/>
                  </a:cxn>
                  <a:cxn ang="0">
                    <a:pos x="319" y="86"/>
                  </a:cxn>
                  <a:cxn ang="0">
                    <a:pos x="323" y="28"/>
                  </a:cxn>
                </a:cxnLst>
                <a:rect l="0" t="0" r="r" b="b"/>
                <a:pathLst>
                  <a:path w="347" h="759">
                    <a:moveTo>
                      <a:pt x="326" y="0"/>
                    </a:moveTo>
                    <a:lnTo>
                      <a:pt x="305" y="18"/>
                    </a:lnTo>
                    <a:lnTo>
                      <a:pt x="283" y="35"/>
                    </a:lnTo>
                    <a:lnTo>
                      <a:pt x="263" y="52"/>
                    </a:lnTo>
                    <a:lnTo>
                      <a:pt x="242" y="71"/>
                    </a:lnTo>
                    <a:lnTo>
                      <a:pt x="222" y="89"/>
                    </a:lnTo>
                    <a:lnTo>
                      <a:pt x="202" y="108"/>
                    </a:lnTo>
                    <a:lnTo>
                      <a:pt x="183" y="128"/>
                    </a:lnTo>
                    <a:lnTo>
                      <a:pt x="163" y="147"/>
                    </a:lnTo>
                    <a:lnTo>
                      <a:pt x="145" y="168"/>
                    </a:lnTo>
                    <a:lnTo>
                      <a:pt x="127" y="188"/>
                    </a:lnTo>
                    <a:lnTo>
                      <a:pt x="108" y="210"/>
                    </a:lnTo>
                    <a:lnTo>
                      <a:pt x="91" y="230"/>
                    </a:lnTo>
                    <a:lnTo>
                      <a:pt x="74" y="253"/>
                    </a:lnTo>
                    <a:lnTo>
                      <a:pt x="58" y="275"/>
                    </a:lnTo>
                    <a:lnTo>
                      <a:pt x="41" y="297"/>
                    </a:lnTo>
                    <a:lnTo>
                      <a:pt x="25" y="321"/>
                    </a:lnTo>
                    <a:lnTo>
                      <a:pt x="20" y="348"/>
                    </a:lnTo>
                    <a:lnTo>
                      <a:pt x="15" y="376"/>
                    </a:lnTo>
                    <a:lnTo>
                      <a:pt x="11" y="403"/>
                    </a:lnTo>
                    <a:lnTo>
                      <a:pt x="8" y="431"/>
                    </a:lnTo>
                    <a:lnTo>
                      <a:pt x="6" y="458"/>
                    </a:lnTo>
                    <a:lnTo>
                      <a:pt x="4" y="486"/>
                    </a:lnTo>
                    <a:lnTo>
                      <a:pt x="1" y="513"/>
                    </a:lnTo>
                    <a:lnTo>
                      <a:pt x="0" y="541"/>
                    </a:lnTo>
                    <a:lnTo>
                      <a:pt x="0" y="568"/>
                    </a:lnTo>
                    <a:lnTo>
                      <a:pt x="0" y="595"/>
                    </a:lnTo>
                    <a:lnTo>
                      <a:pt x="0" y="623"/>
                    </a:lnTo>
                    <a:lnTo>
                      <a:pt x="1" y="650"/>
                    </a:lnTo>
                    <a:lnTo>
                      <a:pt x="4" y="678"/>
                    </a:lnTo>
                    <a:lnTo>
                      <a:pt x="6" y="705"/>
                    </a:lnTo>
                    <a:lnTo>
                      <a:pt x="9" y="732"/>
                    </a:lnTo>
                    <a:lnTo>
                      <a:pt x="12" y="759"/>
                    </a:lnTo>
                    <a:lnTo>
                      <a:pt x="29" y="738"/>
                    </a:lnTo>
                    <a:lnTo>
                      <a:pt x="48" y="715"/>
                    </a:lnTo>
                    <a:lnTo>
                      <a:pt x="66" y="693"/>
                    </a:lnTo>
                    <a:lnTo>
                      <a:pt x="86" y="673"/>
                    </a:lnTo>
                    <a:lnTo>
                      <a:pt x="105" y="652"/>
                    </a:lnTo>
                    <a:lnTo>
                      <a:pt x="125" y="632"/>
                    </a:lnTo>
                    <a:lnTo>
                      <a:pt x="145" y="611"/>
                    </a:lnTo>
                    <a:lnTo>
                      <a:pt x="167" y="592"/>
                    </a:lnTo>
                    <a:lnTo>
                      <a:pt x="187" y="574"/>
                    </a:lnTo>
                    <a:lnTo>
                      <a:pt x="209" y="555"/>
                    </a:lnTo>
                    <a:lnTo>
                      <a:pt x="231" y="537"/>
                    </a:lnTo>
                    <a:lnTo>
                      <a:pt x="253" y="519"/>
                    </a:lnTo>
                    <a:lnTo>
                      <a:pt x="276" y="502"/>
                    </a:lnTo>
                    <a:lnTo>
                      <a:pt x="299" y="485"/>
                    </a:lnTo>
                    <a:lnTo>
                      <a:pt x="323" y="469"/>
                    </a:lnTo>
                    <a:lnTo>
                      <a:pt x="347" y="454"/>
                    </a:lnTo>
                    <a:lnTo>
                      <a:pt x="341" y="426"/>
                    </a:lnTo>
                    <a:lnTo>
                      <a:pt x="336" y="398"/>
                    </a:lnTo>
                    <a:lnTo>
                      <a:pt x="331" y="370"/>
                    </a:lnTo>
                    <a:lnTo>
                      <a:pt x="328" y="341"/>
                    </a:lnTo>
                    <a:lnTo>
                      <a:pt x="323" y="312"/>
                    </a:lnTo>
                    <a:lnTo>
                      <a:pt x="321" y="284"/>
                    </a:lnTo>
                    <a:lnTo>
                      <a:pt x="319" y="256"/>
                    </a:lnTo>
                    <a:lnTo>
                      <a:pt x="317" y="227"/>
                    </a:lnTo>
                    <a:lnTo>
                      <a:pt x="317" y="199"/>
                    </a:lnTo>
                    <a:lnTo>
                      <a:pt x="316" y="171"/>
                    </a:lnTo>
                    <a:lnTo>
                      <a:pt x="317" y="142"/>
                    </a:lnTo>
                    <a:lnTo>
                      <a:pt x="317" y="114"/>
                    </a:lnTo>
                    <a:lnTo>
                      <a:pt x="319" y="86"/>
                    </a:lnTo>
                    <a:lnTo>
                      <a:pt x="321" y="58"/>
                    </a:lnTo>
                    <a:lnTo>
                      <a:pt x="323" y="28"/>
                    </a:lnTo>
                    <a:lnTo>
                      <a:pt x="326" y="0"/>
                    </a:lnTo>
                    <a:close/>
                  </a:path>
                </a:pathLst>
              </a:custGeom>
              <a:solidFill>
                <a:srgbClr val="0E5497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51" name="Freeform 179"/>
              <p:cNvSpPr>
                <a:spLocks/>
              </p:cNvSpPr>
              <p:nvPr userDrawn="1"/>
            </p:nvSpPr>
            <p:spPr bwMode="auto">
              <a:xfrm>
                <a:off x="4175" y="3375"/>
                <a:ext cx="1" cy="1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E5497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52" name="Freeform 180"/>
              <p:cNvSpPr>
                <a:spLocks noEditPoints="1"/>
              </p:cNvSpPr>
              <p:nvPr userDrawn="1"/>
            </p:nvSpPr>
            <p:spPr bwMode="auto">
              <a:xfrm>
                <a:off x="3954" y="3439"/>
                <a:ext cx="199" cy="241"/>
              </a:xfrm>
              <a:custGeom>
                <a:avLst/>
                <a:gdLst/>
                <a:ahLst/>
                <a:cxnLst>
                  <a:cxn ang="0">
                    <a:pos x="225" y="353"/>
                  </a:cxn>
                  <a:cxn ang="0">
                    <a:pos x="179" y="364"/>
                  </a:cxn>
                  <a:cxn ang="0">
                    <a:pos x="132" y="377"/>
                  </a:cxn>
                  <a:cxn ang="0">
                    <a:pos x="88" y="391"/>
                  </a:cxn>
                  <a:cxn ang="0">
                    <a:pos x="55" y="426"/>
                  </a:cxn>
                  <a:cxn ang="0">
                    <a:pos x="35" y="479"/>
                  </a:cxn>
                  <a:cxn ang="0">
                    <a:pos x="19" y="532"/>
                  </a:cxn>
                  <a:cxn ang="0">
                    <a:pos x="6" y="586"/>
                  </a:cxn>
                  <a:cxn ang="0">
                    <a:pos x="27" y="575"/>
                  </a:cxn>
                  <a:cxn ang="0">
                    <a:pos x="84" y="503"/>
                  </a:cxn>
                  <a:cxn ang="0">
                    <a:pos x="145" y="437"/>
                  </a:cxn>
                  <a:cxn ang="0">
                    <a:pos x="213" y="376"/>
                  </a:cxn>
                  <a:cxn ang="0">
                    <a:pos x="354" y="0"/>
                  </a:cxn>
                  <a:cxn ang="0">
                    <a:pos x="314" y="36"/>
                  </a:cxn>
                  <a:cxn ang="0">
                    <a:pos x="275" y="76"/>
                  </a:cxn>
                  <a:cxn ang="0">
                    <a:pos x="237" y="118"/>
                  </a:cxn>
                  <a:cxn ang="0">
                    <a:pos x="203" y="163"/>
                  </a:cxn>
                  <a:cxn ang="0">
                    <a:pos x="211" y="209"/>
                  </a:cxn>
                  <a:cxn ang="0">
                    <a:pos x="222" y="255"/>
                  </a:cxn>
                  <a:cxn ang="0">
                    <a:pos x="235" y="302"/>
                  </a:cxn>
                  <a:cxn ang="0">
                    <a:pos x="249" y="347"/>
                  </a:cxn>
                  <a:cxn ang="0">
                    <a:pos x="249" y="347"/>
                  </a:cxn>
                  <a:cxn ang="0">
                    <a:pos x="249" y="347"/>
                  </a:cxn>
                  <a:cxn ang="0">
                    <a:pos x="249" y="347"/>
                  </a:cxn>
                  <a:cxn ang="0">
                    <a:pos x="249" y="347"/>
                  </a:cxn>
                  <a:cxn ang="0">
                    <a:pos x="242" y="441"/>
                  </a:cxn>
                  <a:cxn ang="0">
                    <a:pos x="242" y="536"/>
                  </a:cxn>
                  <a:cxn ang="0">
                    <a:pos x="250" y="630"/>
                  </a:cxn>
                  <a:cxn ang="0">
                    <a:pos x="266" y="723"/>
                  </a:cxn>
                  <a:cxn ang="0">
                    <a:pos x="318" y="692"/>
                  </a:cxn>
                  <a:cxn ang="0">
                    <a:pos x="372" y="662"/>
                  </a:cxn>
                  <a:cxn ang="0">
                    <a:pos x="427" y="637"/>
                  </a:cxn>
                  <a:cxn ang="0">
                    <a:pos x="485" y="614"/>
                  </a:cxn>
                  <a:cxn ang="0">
                    <a:pos x="508" y="563"/>
                  </a:cxn>
                  <a:cxn ang="0">
                    <a:pos x="535" y="512"/>
                  </a:cxn>
                  <a:cxn ang="0">
                    <a:pos x="566" y="464"/>
                  </a:cxn>
                  <a:cxn ang="0">
                    <a:pos x="598" y="417"/>
                  </a:cxn>
                  <a:cxn ang="0">
                    <a:pos x="589" y="357"/>
                  </a:cxn>
                  <a:cxn ang="0">
                    <a:pos x="584" y="295"/>
                  </a:cxn>
                  <a:cxn ang="0">
                    <a:pos x="582" y="235"/>
                  </a:cxn>
                  <a:cxn ang="0">
                    <a:pos x="583" y="175"/>
                  </a:cxn>
                  <a:cxn ang="0">
                    <a:pos x="494" y="207"/>
                  </a:cxn>
                  <a:cxn ang="0">
                    <a:pos x="409" y="247"/>
                  </a:cxn>
                  <a:cxn ang="0">
                    <a:pos x="327" y="293"/>
                  </a:cxn>
                  <a:cxn ang="0">
                    <a:pos x="249" y="347"/>
                  </a:cxn>
                  <a:cxn ang="0">
                    <a:pos x="264" y="258"/>
                  </a:cxn>
                  <a:cxn ang="0">
                    <a:pos x="287" y="170"/>
                  </a:cxn>
                  <a:cxn ang="0">
                    <a:pos x="317" y="84"/>
                  </a:cxn>
                  <a:cxn ang="0">
                    <a:pos x="354" y="0"/>
                  </a:cxn>
                </a:cxnLst>
                <a:rect l="0" t="0" r="r" b="b"/>
                <a:pathLst>
                  <a:path w="598" h="723">
                    <a:moveTo>
                      <a:pt x="249" y="348"/>
                    </a:moveTo>
                    <a:lnTo>
                      <a:pt x="225" y="353"/>
                    </a:lnTo>
                    <a:lnTo>
                      <a:pt x="202" y="358"/>
                    </a:lnTo>
                    <a:lnTo>
                      <a:pt x="179" y="364"/>
                    </a:lnTo>
                    <a:lnTo>
                      <a:pt x="156" y="371"/>
                    </a:lnTo>
                    <a:lnTo>
                      <a:pt x="132" y="377"/>
                    </a:lnTo>
                    <a:lnTo>
                      <a:pt x="110" y="384"/>
                    </a:lnTo>
                    <a:lnTo>
                      <a:pt x="88" y="391"/>
                    </a:lnTo>
                    <a:lnTo>
                      <a:pt x="66" y="400"/>
                    </a:lnTo>
                    <a:lnTo>
                      <a:pt x="55" y="426"/>
                    </a:lnTo>
                    <a:lnTo>
                      <a:pt x="45" y="452"/>
                    </a:lnTo>
                    <a:lnTo>
                      <a:pt x="35" y="479"/>
                    </a:lnTo>
                    <a:lnTo>
                      <a:pt x="27" y="505"/>
                    </a:lnTo>
                    <a:lnTo>
                      <a:pt x="19" y="532"/>
                    </a:lnTo>
                    <a:lnTo>
                      <a:pt x="12" y="559"/>
                    </a:lnTo>
                    <a:lnTo>
                      <a:pt x="6" y="586"/>
                    </a:lnTo>
                    <a:lnTo>
                      <a:pt x="0" y="613"/>
                    </a:lnTo>
                    <a:lnTo>
                      <a:pt x="27" y="575"/>
                    </a:lnTo>
                    <a:lnTo>
                      <a:pt x="54" y="538"/>
                    </a:lnTo>
                    <a:lnTo>
                      <a:pt x="84" y="503"/>
                    </a:lnTo>
                    <a:lnTo>
                      <a:pt x="114" y="469"/>
                    </a:lnTo>
                    <a:lnTo>
                      <a:pt x="145" y="437"/>
                    </a:lnTo>
                    <a:lnTo>
                      <a:pt x="179" y="406"/>
                    </a:lnTo>
                    <a:lnTo>
                      <a:pt x="213" y="376"/>
                    </a:lnTo>
                    <a:lnTo>
                      <a:pt x="249" y="348"/>
                    </a:lnTo>
                    <a:close/>
                    <a:moveTo>
                      <a:pt x="354" y="0"/>
                    </a:moveTo>
                    <a:lnTo>
                      <a:pt x="333" y="18"/>
                    </a:lnTo>
                    <a:lnTo>
                      <a:pt x="314" y="36"/>
                    </a:lnTo>
                    <a:lnTo>
                      <a:pt x="294" y="56"/>
                    </a:lnTo>
                    <a:lnTo>
                      <a:pt x="275" y="76"/>
                    </a:lnTo>
                    <a:lnTo>
                      <a:pt x="256" y="97"/>
                    </a:lnTo>
                    <a:lnTo>
                      <a:pt x="237" y="118"/>
                    </a:lnTo>
                    <a:lnTo>
                      <a:pt x="220" y="140"/>
                    </a:lnTo>
                    <a:lnTo>
                      <a:pt x="203" y="163"/>
                    </a:lnTo>
                    <a:lnTo>
                      <a:pt x="207" y="185"/>
                    </a:lnTo>
                    <a:lnTo>
                      <a:pt x="211" y="209"/>
                    </a:lnTo>
                    <a:lnTo>
                      <a:pt x="217" y="232"/>
                    </a:lnTo>
                    <a:lnTo>
                      <a:pt x="222" y="255"/>
                    </a:lnTo>
                    <a:lnTo>
                      <a:pt x="229" y="278"/>
                    </a:lnTo>
                    <a:lnTo>
                      <a:pt x="235" y="302"/>
                    </a:lnTo>
                    <a:lnTo>
                      <a:pt x="242" y="325"/>
                    </a:lnTo>
                    <a:lnTo>
                      <a:pt x="249" y="347"/>
                    </a:lnTo>
                    <a:lnTo>
                      <a:pt x="249" y="347"/>
                    </a:lnTo>
                    <a:lnTo>
                      <a:pt x="249" y="347"/>
                    </a:lnTo>
                    <a:lnTo>
                      <a:pt x="249" y="347"/>
                    </a:lnTo>
                    <a:lnTo>
                      <a:pt x="249" y="347"/>
                    </a:lnTo>
                    <a:lnTo>
                      <a:pt x="249" y="347"/>
                    </a:lnTo>
                    <a:lnTo>
                      <a:pt x="249" y="347"/>
                    </a:lnTo>
                    <a:lnTo>
                      <a:pt x="249" y="347"/>
                    </a:lnTo>
                    <a:lnTo>
                      <a:pt x="249" y="347"/>
                    </a:lnTo>
                    <a:lnTo>
                      <a:pt x="245" y="395"/>
                    </a:lnTo>
                    <a:lnTo>
                      <a:pt x="242" y="441"/>
                    </a:lnTo>
                    <a:lnTo>
                      <a:pt x="240" y="489"/>
                    </a:lnTo>
                    <a:lnTo>
                      <a:pt x="242" y="536"/>
                    </a:lnTo>
                    <a:lnTo>
                      <a:pt x="245" y="583"/>
                    </a:lnTo>
                    <a:lnTo>
                      <a:pt x="250" y="630"/>
                    </a:lnTo>
                    <a:lnTo>
                      <a:pt x="257" y="676"/>
                    </a:lnTo>
                    <a:lnTo>
                      <a:pt x="266" y="723"/>
                    </a:lnTo>
                    <a:lnTo>
                      <a:pt x="292" y="707"/>
                    </a:lnTo>
                    <a:lnTo>
                      <a:pt x="318" y="692"/>
                    </a:lnTo>
                    <a:lnTo>
                      <a:pt x="345" y="676"/>
                    </a:lnTo>
                    <a:lnTo>
                      <a:pt x="372" y="662"/>
                    </a:lnTo>
                    <a:lnTo>
                      <a:pt x="399" y="649"/>
                    </a:lnTo>
                    <a:lnTo>
                      <a:pt x="427" y="637"/>
                    </a:lnTo>
                    <a:lnTo>
                      <a:pt x="455" y="625"/>
                    </a:lnTo>
                    <a:lnTo>
                      <a:pt x="485" y="614"/>
                    </a:lnTo>
                    <a:lnTo>
                      <a:pt x="496" y="588"/>
                    </a:lnTo>
                    <a:lnTo>
                      <a:pt x="508" y="563"/>
                    </a:lnTo>
                    <a:lnTo>
                      <a:pt x="521" y="537"/>
                    </a:lnTo>
                    <a:lnTo>
                      <a:pt x="535" y="512"/>
                    </a:lnTo>
                    <a:lnTo>
                      <a:pt x="550" y="488"/>
                    </a:lnTo>
                    <a:lnTo>
                      <a:pt x="566" y="464"/>
                    </a:lnTo>
                    <a:lnTo>
                      <a:pt x="582" y="440"/>
                    </a:lnTo>
                    <a:lnTo>
                      <a:pt x="598" y="417"/>
                    </a:lnTo>
                    <a:lnTo>
                      <a:pt x="594" y="387"/>
                    </a:lnTo>
                    <a:lnTo>
                      <a:pt x="589" y="357"/>
                    </a:lnTo>
                    <a:lnTo>
                      <a:pt x="586" y="327"/>
                    </a:lnTo>
                    <a:lnTo>
                      <a:pt x="584" y="295"/>
                    </a:lnTo>
                    <a:lnTo>
                      <a:pt x="582" y="265"/>
                    </a:lnTo>
                    <a:lnTo>
                      <a:pt x="582" y="235"/>
                    </a:lnTo>
                    <a:lnTo>
                      <a:pt x="582" y="205"/>
                    </a:lnTo>
                    <a:lnTo>
                      <a:pt x="583" y="175"/>
                    </a:lnTo>
                    <a:lnTo>
                      <a:pt x="539" y="190"/>
                    </a:lnTo>
                    <a:lnTo>
                      <a:pt x="494" y="207"/>
                    </a:lnTo>
                    <a:lnTo>
                      <a:pt x="451" y="226"/>
                    </a:lnTo>
                    <a:lnTo>
                      <a:pt x="409" y="247"/>
                    </a:lnTo>
                    <a:lnTo>
                      <a:pt x="367" y="269"/>
                    </a:lnTo>
                    <a:lnTo>
                      <a:pt x="327" y="293"/>
                    </a:lnTo>
                    <a:lnTo>
                      <a:pt x="288" y="319"/>
                    </a:lnTo>
                    <a:lnTo>
                      <a:pt x="249" y="347"/>
                    </a:lnTo>
                    <a:lnTo>
                      <a:pt x="256" y="303"/>
                    </a:lnTo>
                    <a:lnTo>
                      <a:pt x="264" y="258"/>
                    </a:lnTo>
                    <a:lnTo>
                      <a:pt x="275" y="213"/>
                    </a:lnTo>
                    <a:lnTo>
                      <a:pt x="287" y="170"/>
                    </a:lnTo>
                    <a:lnTo>
                      <a:pt x="301" y="126"/>
                    </a:lnTo>
                    <a:lnTo>
                      <a:pt x="317" y="84"/>
                    </a:lnTo>
                    <a:lnTo>
                      <a:pt x="334" y="41"/>
                    </a:lnTo>
                    <a:lnTo>
                      <a:pt x="354" y="0"/>
                    </a:lnTo>
                    <a:close/>
                  </a:path>
                </a:pathLst>
              </a:custGeom>
              <a:solidFill>
                <a:srgbClr val="1164A7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53" name="Freeform 181"/>
              <p:cNvSpPr>
                <a:spLocks/>
              </p:cNvSpPr>
              <p:nvPr userDrawn="1"/>
            </p:nvSpPr>
            <p:spPr bwMode="auto">
              <a:xfrm>
                <a:off x="4116" y="3578"/>
                <a:ext cx="50" cy="66"/>
              </a:xfrm>
              <a:custGeom>
                <a:avLst/>
                <a:gdLst/>
                <a:ahLst/>
                <a:cxnLst>
                  <a:cxn ang="0">
                    <a:pos x="113" y="0"/>
                  </a:cxn>
                  <a:cxn ang="0">
                    <a:pos x="97" y="23"/>
                  </a:cxn>
                  <a:cxn ang="0">
                    <a:pos x="81" y="47"/>
                  </a:cxn>
                  <a:cxn ang="0">
                    <a:pos x="65" y="71"/>
                  </a:cxn>
                  <a:cxn ang="0">
                    <a:pos x="50" y="95"/>
                  </a:cxn>
                  <a:cxn ang="0">
                    <a:pos x="36" y="120"/>
                  </a:cxn>
                  <a:cxn ang="0">
                    <a:pos x="23" y="146"/>
                  </a:cxn>
                  <a:cxn ang="0">
                    <a:pos x="11" y="171"/>
                  </a:cxn>
                  <a:cxn ang="0">
                    <a:pos x="0" y="197"/>
                  </a:cxn>
                  <a:cxn ang="0">
                    <a:pos x="37" y="184"/>
                  </a:cxn>
                  <a:cxn ang="0">
                    <a:pos x="75" y="173"/>
                  </a:cxn>
                  <a:cxn ang="0">
                    <a:pos x="113" y="162"/>
                  </a:cxn>
                  <a:cxn ang="0">
                    <a:pos x="152" y="154"/>
                  </a:cxn>
                  <a:cxn ang="0">
                    <a:pos x="140" y="116"/>
                  </a:cxn>
                  <a:cxn ang="0">
                    <a:pos x="129" y="78"/>
                  </a:cxn>
                  <a:cxn ang="0">
                    <a:pos x="121" y="39"/>
                  </a:cxn>
                  <a:cxn ang="0">
                    <a:pos x="113" y="0"/>
                  </a:cxn>
                </a:cxnLst>
                <a:rect l="0" t="0" r="r" b="b"/>
                <a:pathLst>
                  <a:path w="152" h="197">
                    <a:moveTo>
                      <a:pt x="113" y="0"/>
                    </a:moveTo>
                    <a:lnTo>
                      <a:pt x="97" y="23"/>
                    </a:lnTo>
                    <a:lnTo>
                      <a:pt x="81" y="47"/>
                    </a:lnTo>
                    <a:lnTo>
                      <a:pt x="65" y="71"/>
                    </a:lnTo>
                    <a:lnTo>
                      <a:pt x="50" y="95"/>
                    </a:lnTo>
                    <a:lnTo>
                      <a:pt x="36" y="120"/>
                    </a:lnTo>
                    <a:lnTo>
                      <a:pt x="23" y="146"/>
                    </a:lnTo>
                    <a:lnTo>
                      <a:pt x="11" y="171"/>
                    </a:lnTo>
                    <a:lnTo>
                      <a:pt x="0" y="197"/>
                    </a:lnTo>
                    <a:lnTo>
                      <a:pt x="37" y="184"/>
                    </a:lnTo>
                    <a:lnTo>
                      <a:pt x="75" y="173"/>
                    </a:lnTo>
                    <a:lnTo>
                      <a:pt x="113" y="162"/>
                    </a:lnTo>
                    <a:lnTo>
                      <a:pt x="152" y="154"/>
                    </a:lnTo>
                    <a:lnTo>
                      <a:pt x="140" y="116"/>
                    </a:lnTo>
                    <a:lnTo>
                      <a:pt x="129" y="78"/>
                    </a:lnTo>
                    <a:lnTo>
                      <a:pt x="121" y="39"/>
                    </a:lnTo>
                    <a:lnTo>
                      <a:pt x="113" y="0"/>
                    </a:lnTo>
                    <a:close/>
                  </a:path>
                </a:pathLst>
              </a:custGeom>
              <a:solidFill>
                <a:srgbClr val="0E5497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54" name="Freeform 182"/>
              <p:cNvSpPr>
                <a:spLocks noEditPoints="1"/>
              </p:cNvSpPr>
              <p:nvPr userDrawn="1"/>
            </p:nvSpPr>
            <p:spPr bwMode="auto">
              <a:xfrm>
                <a:off x="3947" y="3555"/>
                <a:ext cx="96" cy="210"/>
              </a:xfrm>
              <a:custGeom>
                <a:avLst/>
                <a:gdLst/>
                <a:ahLst/>
                <a:cxnLst>
                  <a:cxn ang="0">
                    <a:pos x="270" y="0"/>
                  </a:cxn>
                  <a:cxn ang="0">
                    <a:pos x="270" y="0"/>
                  </a:cxn>
                  <a:cxn ang="0">
                    <a:pos x="270" y="1"/>
                  </a:cxn>
                  <a:cxn ang="0">
                    <a:pos x="234" y="29"/>
                  </a:cxn>
                  <a:cxn ang="0">
                    <a:pos x="200" y="59"/>
                  </a:cxn>
                  <a:cxn ang="0">
                    <a:pos x="166" y="90"/>
                  </a:cxn>
                  <a:cxn ang="0">
                    <a:pos x="135" y="122"/>
                  </a:cxn>
                  <a:cxn ang="0">
                    <a:pos x="105" y="156"/>
                  </a:cxn>
                  <a:cxn ang="0">
                    <a:pos x="75" y="191"/>
                  </a:cxn>
                  <a:cxn ang="0">
                    <a:pos x="48" y="228"/>
                  </a:cxn>
                  <a:cxn ang="0">
                    <a:pos x="21" y="266"/>
                  </a:cxn>
                  <a:cxn ang="0">
                    <a:pos x="13" y="311"/>
                  </a:cxn>
                  <a:cxn ang="0">
                    <a:pos x="7" y="356"/>
                  </a:cxn>
                  <a:cxn ang="0">
                    <a:pos x="2" y="402"/>
                  </a:cxn>
                  <a:cxn ang="0">
                    <a:pos x="0" y="448"/>
                  </a:cxn>
                  <a:cxn ang="0">
                    <a:pos x="0" y="494"/>
                  </a:cxn>
                  <a:cxn ang="0">
                    <a:pos x="1" y="539"/>
                  </a:cxn>
                  <a:cxn ang="0">
                    <a:pos x="4" y="584"/>
                  </a:cxn>
                  <a:cxn ang="0">
                    <a:pos x="10" y="630"/>
                  </a:cxn>
                  <a:cxn ang="0">
                    <a:pos x="40" y="593"/>
                  </a:cxn>
                  <a:cxn ang="0">
                    <a:pos x="71" y="557"/>
                  </a:cxn>
                  <a:cxn ang="0">
                    <a:pos x="104" y="524"/>
                  </a:cxn>
                  <a:cxn ang="0">
                    <a:pos x="137" y="490"/>
                  </a:cxn>
                  <a:cxn ang="0">
                    <a:pos x="173" y="460"/>
                  </a:cxn>
                  <a:cxn ang="0">
                    <a:pos x="210" y="430"/>
                  </a:cxn>
                  <a:cxn ang="0">
                    <a:pos x="247" y="402"/>
                  </a:cxn>
                  <a:cxn ang="0">
                    <a:pos x="287" y="376"/>
                  </a:cxn>
                  <a:cxn ang="0">
                    <a:pos x="278" y="329"/>
                  </a:cxn>
                  <a:cxn ang="0">
                    <a:pos x="271" y="283"/>
                  </a:cxn>
                  <a:cxn ang="0">
                    <a:pos x="266" y="236"/>
                  </a:cxn>
                  <a:cxn ang="0">
                    <a:pos x="263" y="189"/>
                  </a:cxn>
                  <a:cxn ang="0">
                    <a:pos x="261" y="142"/>
                  </a:cxn>
                  <a:cxn ang="0">
                    <a:pos x="263" y="94"/>
                  </a:cxn>
                  <a:cxn ang="0">
                    <a:pos x="266" y="48"/>
                  </a:cxn>
                  <a:cxn ang="0">
                    <a:pos x="270" y="0"/>
                  </a:cxn>
                  <a:cxn ang="0">
                    <a:pos x="270" y="0"/>
                  </a:cxn>
                  <a:cxn ang="0">
                    <a:pos x="270" y="0"/>
                  </a:cxn>
                  <a:cxn ang="0">
                    <a:pos x="270" y="0"/>
                  </a:cxn>
                  <a:cxn ang="0">
                    <a:pos x="270" y="0"/>
                  </a:cxn>
                  <a:cxn ang="0">
                    <a:pos x="270" y="0"/>
                  </a:cxn>
                  <a:cxn ang="0">
                    <a:pos x="270" y="0"/>
                  </a:cxn>
                  <a:cxn ang="0">
                    <a:pos x="270" y="0"/>
                  </a:cxn>
                </a:cxnLst>
                <a:rect l="0" t="0" r="r" b="b"/>
                <a:pathLst>
                  <a:path w="287" h="630">
                    <a:moveTo>
                      <a:pt x="270" y="0"/>
                    </a:moveTo>
                    <a:lnTo>
                      <a:pt x="270" y="0"/>
                    </a:lnTo>
                    <a:lnTo>
                      <a:pt x="270" y="1"/>
                    </a:lnTo>
                    <a:lnTo>
                      <a:pt x="234" y="29"/>
                    </a:lnTo>
                    <a:lnTo>
                      <a:pt x="200" y="59"/>
                    </a:lnTo>
                    <a:lnTo>
                      <a:pt x="166" y="90"/>
                    </a:lnTo>
                    <a:lnTo>
                      <a:pt x="135" y="122"/>
                    </a:lnTo>
                    <a:lnTo>
                      <a:pt x="105" y="156"/>
                    </a:lnTo>
                    <a:lnTo>
                      <a:pt x="75" y="191"/>
                    </a:lnTo>
                    <a:lnTo>
                      <a:pt x="48" y="228"/>
                    </a:lnTo>
                    <a:lnTo>
                      <a:pt x="21" y="266"/>
                    </a:lnTo>
                    <a:lnTo>
                      <a:pt x="13" y="311"/>
                    </a:lnTo>
                    <a:lnTo>
                      <a:pt x="7" y="356"/>
                    </a:lnTo>
                    <a:lnTo>
                      <a:pt x="2" y="402"/>
                    </a:lnTo>
                    <a:lnTo>
                      <a:pt x="0" y="448"/>
                    </a:lnTo>
                    <a:lnTo>
                      <a:pt x="0" y="494"/>
                    </a:lnTo>
                    <a:lnTo>
                      <a:pt x="1" y="539"/>
                    </a:lnTo>
                    <a:lnTo>
                      <a:pt x="4" y="584"/>
                    </a:lnTo>
                    <a:lnTo>
                      <a:pt x="10" y="630"/>
                    </a:lnTo>
                    <a:lnTo>
                      <a:pt x="40" y="593"/>
                    </a:lnTo>
                    <a:lnTo>
                      <a:pt x="71" y="557"/>
                    </a:lnTo>
                    <a:lnTo>
                      <a:pt x="104" y="524"/>
                    </a:lnTo>
                    <a:lnTo>
                      <a:pt x="137" y="490"/>
                    </a:lnTo>
                    <a:lnTo>
                      <a:pt x="173" y="460"/>
                    </a:lnTo>
                    <a:lnTo>
                      <a:pt x="210" y="430"/>
                    </a:lnTo>
                    <a:lnTo>
                      <a:pt x="247" y="402"/>
                    </a:lnTo>
                    <a:lnTo>
                      <a:pt x="287" y="376"/>
                    </a:lnTo>
                    <a:lnTo>
                      <a:pt x="278" y="329"/>
                    </a:lnTo>
                    <a:lnTo>
                      <a:pt x="271" y="283"/>
                    </a:lnTo>
                    <a:lnTo>
                      <a:pt x="266" y="236"/>
                    </a:lnTo>
                    <a:lnTo>
                      <a:pt x="263" y="189"/>
                    </a:lnTo>
                    <a:lnTo>
                      <a:pt x="261" y="142"/>
                    </a:lnTo>
                    <a:lnTo>
                      <a:pt x="263" y="94"/>
                    </a:lnTo>
                    <a:lnTo>
                      <a:pt x="266" y="48"/>
                    </a:lnTo>
                    <a:lnTo>
                      <a:pt x="270" y="0"/>
                    </a:lnTo>
                    <a:close/>
                    <a:moveTo>
                      <a:pt x="270" y="0"/>
                    </a:moveTo>
                    <a:lnTo>
                      <a:pt x="270" y="0"/>
                    </a:lnTo>
                    <a:lnTo>
                      <a:pt x="270" y="0"/>
                    </a:lnTo>
                    <a:lnTo>
                      <a:pt x="270" y="0"/>
                    </a:lnTo>
                    <a:lnTo>
                      <a:pt x="270" y="0"/>
                    </a:lnTo>
                    <a:lnTo>
                      <a:pt x="270" y="0"/>
                    </a:lnTo>
                    <a:lnTo>
                      <a:pt x="270" y="0"/>
                    </a:lnTo>
                    <a:close/>
                  </a:path>
                </a:pathLst>
              </a:custGeom>
              <a:solidFill>
                <a:srgbClr val="0E5497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55" name="Freeform 183"/>
              <p:cNvSpPr>
                <a:spLocks/>
              </p:cNvSpPr>
              <p:nvPr userDrawn="1"/>
            </p:nvSpPr>
            <p:spPr bwMode="auto">
              <a:xfrm>
                <a:off x="3976" y="3494"/>
                <a:ext cx="61" cy="79"/>
              </a:xfrm>
              <a:custGeom>
                <a:avLst/>
                <a:gdLst/>
                <a:ahLst/>
                <a:cxnLst>
                  <a:cxn ang="0">
                    <a:pos x="137" y="0"/>
                  </a:cxn>
                  <a:cxn ang="0">
                    <a:pos x="116" y="27"/>
                  </a:cxn>
                  <a:cxn ang="0">
                    <a:pos x="97" y="55"/>
                  </a:cxn>
                  <a:cxn ang="0">
                    <a:pos x="78" y="84"/>
                  </a:cxn>
                  <a:cxn ang="0">
                    <a:pos x="61" y="114"/>
                  </a:cxn>
                  <a:cxn ang="0">
                    <a:pos x="44" y="144"/>
                  </a:cxn>
                  <a:cxn ang="0">
                    <a:pos x="28" y="175"/>
                  </a:cxn>
                  <a:cxn ang="0">
                    <a:pos x="14" y="206"/>
                  </a:cxn>
                  <a:cxn ang="0">
                    <a:pos x="0" y="237"/>
                  </a:cxn>
                  <a:cxn ang="0">
                    <a:pos x="22" y="228"/>
                  </a:cxn>
                  <a:cxn ang="0">
                    <a:pos x="44" y="221"/>
                  </a:cxn>
                  <a:cxn ang="0">
                    <a:pos x="66" y="214"/>
                  </a:cxn>
                  <a:cxn ang="0">
                    <a:pos x="90" y="208"/>
                  </a:cxn>
                  <a:cxn ang="0">
                    <a:pos x="113" y="201"/>
                  </a:cxn>
                  <a:cxn ang="0">
                    <a:pos x="136" y="195"/>
                  </a:cxn>
                  <a:cxn ang="0">
                    <a:pos x="159" y="190"/>
                  </a:cxn>
                  <a:cxn ang="0">
                    <a:pos x="183" y="185"/>
                  </a:cxn>
                  <a:cxn ang="0">
                    <a:pos x="183" y="184"/>
                  </a:cxn>
                  <a:cxn ang="0">
                    <a:pos x="183" y="184"/>
                  </a:cxn>
                  <a:cxn ang="0">
                    <a:pos x="183" y="184"/>
                  </a:cxn>
                  <a:cxn ang="0">
                    <a:pos x="183" y="184"/>
                  </a:cxn>
                  <a:cxn ang="0">
                    <a:pos x="183" y="184"/>
                  </a:cxn>
                  <a:cxn ang="0">
                    <a:pos x="183" y="184"/>
                  </a:cxn>
                  <a:cxn ang="0">
                    <a:pos x="183" y="184"/>
                  </a:cxn>
                  <a:cxn ang="0">
                    <a:pos x="183" y="184"/>
                  </a:cxn>
                  <a:cxn ang="0">
                    <a:pos x="176" y="162"/>
                  </a:cxn>
                  <a:cxn ang="0">
                    <a:pos x="169" y="139"/>
                  </a:cxn>
                  <a:cxn ang="0">
                    <a:pos x="163" y="115"/>
                  </a:cxn>
                  <a:cxn ang="0">
                    <a:pos x="156" y="92"/>
                  </a:cxn>
                  <a:cxn ang="0">
                    <a:pos x="151" y="69"/>
                  </a:cxn>
                  <a:cxn ang="0">
                    <a:pos x="145" y="46"/>
                  </a:cxn>
                  <a:cxn ang="0">
                    <a:pos x="141" y="22"/>
                  </a:cxn>
                  <a:cxn ang="0">
                    <a:pos x="137" y="0"/>
                  </a:cxn>
                </a:cxnLst>
                <a:rect l="0" t="0" r="r" b="b"/>
                <a:pathLst>
                  <a:path w="183" h="237">
                    <a:moveTo>
                      <a:pt x="137" y="0"/>
                    </a:moveTo>
                    <a:lnTo>
                      <a:pt x="116" y="27"/>
                    </a:lnTo>
                    <a:lnTo>
                      <a:pt x="97" y="55"/>
                    </a:lnTo>
                    <a:lnTo>
                      <a:pt x="78" y="84"/>
                    </a:lnTo>
                    <a:lnTo>
                      <a:pt x="61" y="114"/>
                    </a:lnTo>
                    <a:lnTo>
                      <a:pt x="44" y="144"/>
                    </a:lnTo>
                    <a:lnTo>
                      <a:pt x="28" y="175"/>
                    </a:lnTo>
                    <a:lnTo>
                      <a:pt x="14" y="206"/>
                    </a:lnTo>
                    <a:lnTo>
                      <a:pt x="0" y="237"/>
                    </a:lnTo>
                    <a:lnTo>
                      <a:pt x="22" y="228"/>
                    </a:lnTo>
                    <a:lnTo>
                      <a:pt x="44" y="221"/>
                    </a:lnTo>
                    <a:lnTo>
                      <a:pt x="66" y="214"/>
                    </a:lnTo>
                    <a:lnTo>
                      <a:pt x="90" y="208"/>
                    </a:lnTo>
                    <a:lnTo>
                      <a:pt x="113" y="201"/>
                    </a:lnTo>
                    <a:lnTo>
                      <a:pt x="136" y="195"/>
                    </a:lnTo>
                    <a:lnTo>
                      <a:pt x="159" y="190"/>
                    </a:lnTo>
                    <a:lnTo>
                      <a:pt x="183" y="185"/>
                    </a:lnTo>
                    <a:lnTo>
                      <a:pt x="183" y="184"/>
                    </a:lnTo>
                    <a:lnTo>
                      <a:pt x="183" y="184"/>
                    </a:lnTo>
                    <a:lnTo>
                      <a:pt x="183" y="184"/>
                    </a:lnTo>
                    <a:lnTo>
                      <a:pt x="183" y="184"/>
                    </a:lnTo>
                    <a:lnTo>
                      <a:pt x="183" y="184"/>
                    </a:lnTo>
                    <a:lnTo>
                      <a:pt x="183" y="184"/>
                    </a:lnTo>
                    <a:lnTo>
                      <a:pt x="183" y="184"/>
                    </a:lnTo>
                    <a:lnTo>
                      <a:pt x="183" y="184"/>
                    </a:lnTo>
                    <a:lnTo>
                      <a:pt x="176" y="162"/>
                    </a:lnTo>
                    <a:lnTo>
                      <a:pt x="169" y="139"/>
                    </a:lnTo>
                    <a:lnTo>
                      <a:pt x="163" y="115"/>
                    </a:lnTo>
                    <a:lnTo>
                      <a:pt x="156" y="92"/>
                    </a:lnTo>
                    <a:lnTo>
                      <a:pt x="151" y="69"/>
                    </a:lnTo>
                    <a:lnTo>
                      <a:pt x="145" y="46"/>
                    </a:lnTo>
                    <a:lnTo>
                      <a:pt x="141" y="22"/>
                    </a:lnTo>
                    <a:lnTo>
                      <a:pt x="137" y="0"/>
                    </a:lnTo>
                    <a:close/>
                  </a:path>
                </a:pathLst>
              </a:custGeom>
              <a:solidFill>
                <a:srgbClr val="0E5497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56" name="Freeform 184"/>
              <p:cNvSpPr>
                <a:spLocks/>
              </p:cNvSpPr>
              <p:nvPr userDrawn="1"/>
            </p:nvSpPr>
            <p:spPr bwMode="auto">
              <a:xfrm>
                <a:off x="4037" y="3375"/>
                <a:ext cx="138" cy="180"/>
              </a:xfrm>
              <a:custGeom>
                <a:avLst/>
                <a:gdLst/>
                <a:ahLst/>
                <a:cxnLst>
                  <a:cxn ang="0">
                    <a:pos x="415" y="0"/>
                  </a:cxn>
                  <a:cxn ang="0">
                    <a:pos x="373" y="19"/>
                  </a:cxn>
                  <a:cxn ang="0">
                    <a:pos x="332" y="38"/>
                  </a:cxn>
                  <a:cxn ang="0">
                    <a:pos x="292" y="60"/>
                  </a:cxn>
                  <a:cxn ang="0">
                    <a:pos x="253" y="84"/>
                  </a:cxn>
                  <a:cxn ang="0">
                    <a:pos x="214" y="107"/>
                  </a:cxn>
                  <a:cxn ang="0">
                    <a:pos x="177" y="134"/>
                  </a:cxn>
                  <a:cxn ang="0">
                    <a:pos x="141" y="162"/>
                  </a:cxn>
                  <a:cxn ang="0">
                    <a:pos x="105" y="193"/>
                  </a:cxn>
                  <a:cxn ang="0">
                    <a:pos x="85" y="234"/>
                  </a:cxn>
                  <a:cxn ang="0">
                    <a:pos x="68" y="277"/>
                  </a:cxn>
                  <a:cxn ang="0">
                    <a:pos x="52" y="319"/>
                  </a:cxn>
                  <a:cxn ang="0">
                    <a:pos x="38" y="363"/>
                  </a:cxn>
                  <a:cxn ang="0">
                    <a:pos x="26" y="406"/>
                  </a:cxn>
                  <a:cxn ang="0">
                    <a:pos x="15" y="451"/>
                  </a:cxn>
                  <a:cxn ang="0">
                    <a:pos x="7" y="496"/>
                  </a:cxn>
                  <a:cxn ang="0">
                    <a:pos x="0" y="540"/>
                  </a:cxn>
                  <a:cxn ang="0">
                    <a:pos x="39" y="512"/>
                  </a:cxn>
                  <a:cxn ang="0">
                    <a:pos x="78" y="486"/>
                  </a:cxn>
                  <a:cxn ang="0">
                    <a:pos x="118" y="462"/>
                  </a:cxn>
                  <a:cxn ang="0">
                    <a:pos x="160" y="440"/>
                  </a:cxn>
                  <a:cxn ang="0">
                    <a:pos x="202" y="419"/>
                  </a:cxn>
                  <a:cxn ang="0">
                    <a:pos x="245" y="400"/>
                  </a:cxn>
                  <a:cxn ang="0">
                    <a:pos x="290" y="383"/>
                  </a:cxn>
                  <a:cxn ang="0">
                    <a:pos x="334" y="368"/>
                  </a:cxn>
                  <a:cxn ang="0">
                    <a:pos x="337" y="320"/>
                  </a:cxn>
                  <a:cxn ang="0">
                    <a:pos x="342" y="274"/>
                  </a:cxn>
                  <a:cxn ang="0">
                    <a:pos x="350" y="226"/>
                  </a:cxn>
                  <a:cxn ang="0">
                    <a:pos x="359" y="181"/>
                  </a:cxn>
                  <a:cxn ang="0">
                    <a:pos x="369" y="134"/>
                  </a:cxn>
                  <a:cxn ang="0">
                    <a:pos x="384" y="89"/>
                  </a:cxn>
                  <a:cxn ang="0">
                    <a:pos x="398" y="45"/>
                  </a:cxn>
                  <a:cxn ang="0">
                    <a:pos x="415" y="0"/>
                  </a:cxn>
                  <a:cxn ang="0">
                    <a:pos x="415" y="0"/>
                  </a:cxn>
                  <a:cxn ang="0">
                    <a:pos x="415" y="0"/>
                  </a:cxn>
                </a:cxnLst>
                <a:rect l="0" t="0" r="r" b="b"/>
                <a:pathLst>
                  <a:path w="415" h="540">
                    <a:moveTo>
                      <a:pt x="415" y="0"/>
                    </a:moveTo>
                    <a:lnTo>
                      <a:pt x="373" y="19"/>
                    </a:lnTo>
                    <a:lnTo>
                      <a:pt x="332" y="38"/>
                    </a:lnTo>
                    <a:lnTo>
                      <a:pt x="292" y="60"/>
                    </a:lnTo>
                    <a:lnTo>
                      <a:pt x="253" y="84"/>
                    </a:lnTo>
                    <a:lnTo>
                      <a:pt x="214" y="107"/>
                    </a:lnTo>
                    <a:lnTo>
                      <a:pt x="177" y="134"/>
                    </a:lnTo>
                    <a:lnTo>
                      <a:pt x="141" y="162"/>
                    </a:lnTo>
                    <a:lnTo>
                      <a:pt x="105" y="193"/>
                    </a:lnTo>
                    <a:lnTo>
                      <a:pt x="85" y="234"/>
                    </a:lnTo>
                    <a:lnTo>
                      <a:pt x="68" y="277"/>
                    </a:lnTo>
                    <a:lnTo>
                      <a:pt x="52" y="319"/>
                    </a:lnTo>
                    <a:lnTo>
                      <a:pt x="38" y="363"/>
                    </a:lnTo>
                    <a:lnTo>
                      <a:pt x="26" y="406"/>
                    </a:lnTo>
                    <a:lnTo>
                      <a:pt x="15" y="451"/>
                    </a:lnTo>
                    <a:lnTo>
                      <a:pt x="7" y="496"/>
                    </a:lnTo>
                    <a:lnTo>
                      <a:pt x="0" y="540"/>
                    </a:lnTo>
                    <a:lnTo>
                      <a:pt x="39" y="512"/>
                    </a:lnTo>
                    <a:lnTo>
                      <a:pt x="78" y="486"/>
                    </a:lnTo>
                    <a:lnTo>
                      <a:pt x="118" y="462"/>
                    </a:lnTo>
                    <a:lnTo>
                      <a:pt x="160" y="440"/>
                    </a:lnTo>
                    <a:lnTo>
                      <a:pt x="202" y="419"/>
                    </a:lnTo>
                    <a:lnTo>
                      <a:pt x="245" y="400"/>
                    </a:lnTo>
                    <a:lnTo>
                      <a:pt x="290" y="383"/>
                    </a:lnTo>
                    <a:lnTo>
                      <a:pt x="334" y="368"/>
                    </a:lnTo>
                    <a:lnTo>
                      <a:pt x="337" y="320"/>
                    </a:lnTo>
                    <a:lnTo>
                      <a:pt x="342" y="274"/>
                    </a:lnTo>
                    <a:lnTo>
                      <a:pt x="350" y="226"/>
                    </a:lnTo>
                    <a:lnTo>
                      <a:pt x="359" y="181"/>
                    </a:lnTo>
                    <a:lnTo>
                      <a:pt x="369" y="134"/>
                    </a:lnTo>
                    <a:lnTo>
                      <a:pt x="384" y="89"/>
                    </a:lnTo>
                    <a:lnTo>
                      <a:pt x="398" y="45"/>
                    </a:lnTo>
                    <a:lnTo>
                      <a:pt x="415" y="0"/>
                    </a:lnTo>
                    <a:lnTo>
                      <a:pt x="415" y="0"/>
                    </a:lnTo>
                    <a:lnTo>
                      <a:pt x="415" y="0"/>
                    </a:lnTo>
                    <a:close/>
                  </a:path>
                </a:pathLst>
              </a:custGeom>
              <a:solidFill>
                <a:srgbClr val="0E5497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57" name="Freeform 185"/>
              <p:cNvSpPr>
                <a:spLocks/>
              </p:cNvSpPr>
              <p:nvPr userDrawn="1"/>
            </p:nvSpPr>
            <p:spPr bwMode="auto">
              <a:xfrm>
                <a:off x="3210" y="3381"/>
                <a:ext cx="311" cy="423"/>
              </a:xfrm>
              <a:custGeom>
                <a:avLst/>
                <a:gdLst/>
                <a:ahLst/>
                <a:cxnLst>
                  <a:cxn ang="0">
                    <a:pos x="275" y="82"/>
                  </a:cxn>
                  <a:cxn ang="0">
                    <a:pos x="205" y="211"/>
                  </a:cxn>
                  <a:cxn ang="0">
                    <a:pos x="143" y="346"/>
                  </a:cxn>
                  <a:cxn ang="0">
                    <a:pos x="199" y="458"/>
                  </a:cxn>
                  <a:cxn ang="0">
                    <a:pos x="262" y="569"/>
                  </a:cxn>
                  <a:cxn ang="0">
                    <a:pos x="269" y="659"/>
                  </a:cxn>
                  <a:cxn ang="0">
                    <a:pos x="159" y="721"/>
                  </a:cxn>
                  <a:cxn ang="0">
                    <a:pos x="53" y="789"/>
                  </a:cxn>
                  <a:cxn ang="0">
                    <a:pos x="8" y="911"/>
                  </a:cxn>
                  <a:cxn ang="0">
                    <a:pos x="0" y="1059"/>
                  </a:cxn>
                  <a:cxn ang="0">
                    <a:pos x="5" y="1204"/>
                  </a:cxn>
                  <a:cxn ang="0">
                    <a:pos x="47" y="1090"/>
                  </a:cxn>
                  <a:cxn ang="0">
                    <a:pos x="97" y="980"/>
                  </a:cxn>
                  <a:cxn ang="0">
                    <a:pos x="153" y="873"/>
                  </a:cxn>
                  <a:cxn ang="0">
                    <a:pos x="215" y="770"/>
                  </a:cxn>
                  <a:cxn ang="0">
                    <a:pos x="283" y="672"/>
                  </a:cxn>
                  <a:cxn ang="0">
                    <a:pos x="321" y="722"/>
                  </a:cxn>
                  <a:cxn ang="0">
                    <a:pos x="347" y="844"/>
                  </a:cxn>
                  <a:cxn ang="0">
                    <a:pos x="381" y="964"/>
                  </a:cxn>
                  <a:cxn ang="0">
                    <a:pos x="422" y="1080"/>
                  </a:cxn>
                  <a:cxn ang="0">
                    <a:pos x="470" y="1196"/>
                  </a:cxn>
                  <a:cxn ang="0">
                    <a:pos x="544" y="1231"/>
                  </a:cxn>
                  <a:cxn ang="0">
                    <a:pos x="659" y="1120"/>
                  </a:cxn>
                  <a:cxn ang="0">
                    <a:pos x="785" y="1019"/>
                  </a:cxn>
                  <a:cxn ang="0">
                    <a:pos x="836" y="938"/>
                  </a:cxn>
                  <a:cxn ang="0">
                    <a:pos x="850" y="864"/>
                  </a:cxn>
                  <a:cxn ang="0">
                    <a:pos x="869" y="790"/>
                  </a:cxn>
                  <a:cxn ang="0">
                    <a:pos x="889" y="718"/>
                  </a:cxn>
                  <a:cxn ang="0">
                    <a:pos x="914" y="646"/>
                  </a:cxn>
                  <a:cxn ang="0">
                    <a:pos x="910" y="551"/>
                  </a:cxn>
                  <a:cxn ang="0">
                    <a:pos x="853" y="400"/>
                  </a:cxn>
                  <a:cxn ang="0">
                    <a:pos x="807" y="246"/>
                  </a:cxn>
                  <a:cxn ang="0">
                    <a:pos x="726" y="240"/>
                  </a:cxn>
                  <a:cxn ang="0">
                    <a:pos x="627" y="315"/>
                  </a:cxn>
                  <a:cxn ang="0">
                    <a:pos x="532" y="396"/>
                  </a:cxn>
                  <a:cxn ang="0">
                    <a:pos x="443" y="483"/>
                  </a:cxn>
                  <a:cxn ang="0">
                    <a:pos x="360" y="575"/>
                  </a:cxn>
                  <a:cxn ang="0">
                    <a:pos x="303" y="601"/>
                  </a:cxn>
                  <a:cxn ang="0">
                    <a:pos x="293" y="481"/>
                  </a:cxn>
                  <a:cxn ang="0">
                    <a:pos x="290" y="361"/>
                  </a:cxn>
                  <a:cxn ang="0">
                    <a:pos x="295" y="240"/>
                  </a:cxn>
                  <a:cxn ang="0">
                    <a:pos x="307" y="121"/>
                  </a:cxn>
                  <a:cxn ang="0">
                    <a:pos x="328" y="0"/>
                  </a:cxn>
                </a:cxnLst>
                <a:rect l="0" t="0" r="r" b="b"/>
                <a:pathLst>
                  <a:path w="932" h="1270">
                    <a:moveTo>
                      <a:pt x="328" y="0"/>
                    </a:moveTo>
                    <a:lnTo>
                      <a:pt x="301" y="41"/>
                    </a:lnTo>
                    <a:lnTo>
                      <a:pt x="275" y="82"/>
                    </a:lnTo>
                    <a:lnTo>
                      <a:pt x="251" y="125"/>
                    </a:lnTo>
                    <a:lnTo>
                      <a:pt x="227" y="167"/>
                    </a:lnTo>
                    <a:lnTo>
                      <a:pt x="205" y="211"/>
                    </a:lnTo>
                    <a:lnTo>
                      <a:pt x="183" y="256"/>
                    </a:lnTo>
                    <a:lnTo>
                      <a:pt x="162" y="301"/>
                    </a:lnTo>
                    <a:lnTo>
                      <a:pt x="143" y="346"/>
                    </a:lnTo>
                    <a:lnTo>
                      <a:pt x="161" y="384"/>
                    </a:lnTo>
                    <a:lnTo>
                      <a:pt x="180" y="422"/>
                    </a:lnTo>
                    <a:lnTo>
                      <a:pt x="199" y="458"/>
                    </a:lnTo>
                    <a:lnTo>
                      <a:pt x="220" y="495"/>
                    </a:lnTo>
                    <a:lnTo>
                      <a:pt x="240" y="532"/>
                    </a:lnTo>
                    <a:lnTo>
                      <a:pt x="262" y="569"/>
                    </a:lnTo>
                    <a:lnTo>
                      <a:pt x="284" y="604"/>
                    </a:lnTo>
                    <a:lnTo>
                      <a:pt x="307" y="640"/>
                    </a:lnTo>
                    <a:lnTo>
                      <a:pt x="269" y="659"/>
                    </a:lnTo>
                    <a:lnTo>
                      <a:pt x="233" y="680"/>
                    </a:lnTo>
                    <a:lnTo>
                      <a:pt x="196" y="700"/>
                    </a:lnTo>
                    <a:lnTo>
                      <a:pt x="159" y="721"/>
                    </a:lnTo>
                    <a:lnTo>
                      <a:pt x="124" y="743"/>
                    </a:lnTo>
                    <a:lnTo>
                      <a:pt x="88" y="765"/>
                    </a:lnTo>
                    <a:lnTo>
                      <a:pt x="53" y="789"/>
                    </a:lnTo>
                    <a:lnTo>
                      <a:pt x="19" y="813"/>
                    </a:lnTo>
                    <a:lnTo>
                      <a:pt x="12" y="861"/>
                    </a:lnTo>
                    <a:lnTo>
                      <a:pt x="8" y="911"/>
                    </a:lnTo>
                    <a:lnTo>
                      <a:pt x="4" y="960"/>
                    </a:lnTo>
                    <a:lnTo>
                      <a:pt x="2" y="1009"/>
                    </a:lnTo>
                    <a:lnTo>
                      <a:pt x="0" y="1059"/>
                    </a:lnTo>
                    <a:lnTo>
                      <a:pt x="0" y="1107"/>
                    </a:lnTo>
                    <a:lnTo>
                      <a:pt x="2" y="1156"/>
                    </a:lnTo>
                    <a:lnTo>
                      <a:pt x="5" y="1204"/>
                    </a:lnTo>
                    <a:lnTo>
                      <a:pt x="18" y="1166"/>
                    </a:lnTo>
                    <a:lnTo>
                      <a:pt x="32" y="1128"/>
                    </a:lnTo>
                    <a:lnTo>
                      <a:pt x="47" y="1090"/>
                    </a:lnTo>
                    <a:lnTo>
                      <a:pt x="63" y="1053"/>
                    </a:lnTo>
                    <a:lnTo>
                      <a:pt x="79" y="1015"/>
                    </a:lnTo>
                    <a:lnTo>
                      <a:pt x="97" y="980"/>
                    </a:lnTo>
                    <a:lnTo>
                      <a:pt x="115" y="943"/>
                    </a:lnTo>
                    <a:lnTo>
                      <a:pt x="133" y="908"/>
                    </a:lnTo>
                    <a:lnTo>
                      <a:pt x="153" y="873"/>
                    </a:lnTo>
                    <a:lnTo>
                      <a:pt x="173" y="838"/>
                    </a:lnTo>
                    <a:lnTo>
                      <a:pt x="194" y="804"/>
                    </a:lnTo>
                    <a:lnTo>
                      <a:pt x="215" y="770"/>
                    </a:lnTo>
                    <a:lnTo>
                      <a:pt x="237" y="737"/>
                    </a:lnTo>
                    <a:lnTo>
                      <a:pt x="260" y="705"/>
                    </a:lnTo>
                    <a:lnTo>
                      <a:pt x="283" y="672"/>
                    </a:lnTo>
                    <a:lnTo>
                      <a:pt x="308" y="640"/>
                    </a:lnTo>
                    <a:lnTo>
                      <a:pt x="314" y="681"/>
                    </a:lnTo>
                    <a:lnTo>
                      <a:pt x="321" y="722"/>
                    </a:lnTo>
                    <a:lnTo>
                      <a:pt x="329" y="763"/>
                    </a:lnTo>
                    <a:lnTo>
                      <a:pt x="337" y="803"/>
                    </a:lnTo>
                    <a:lnTo>
                      <a:pt x="347" y="844"/>
                    </a:lnTo>
                    <a:lnTo>
                      <a:pt x="357" y="884"/>
                    </a:lnTo>
                    <a:lnTo>
                      <a:pt x="369" y="924"/>
                    </a:lnTo>
                    <a:lnTo>
                      <a:pt x="381" y="964"/>
                    </a:lnTo>
                    <a:lnTo>
                      <a:pt x="394" y="1003"/>
                    </a:lnTo>
                    <a:lnTo>
                      <a:pt x="407" y="1041"/>
                    </a:lnTo>
                    <a:lnTo>
                      <a:pt x="422" y="1080"/>
                    </a:lnTo>
                    <a:lnTo>
                      <a:pt x="437" y="1119"/>
                    </a:lnTo>
                    <a:lnTo>
                      <a:pt x="453" y="1157"/>
                    </a:lnTo>
                    <a:lnTo>
                      <a:pt x="470" y="1196"/>
                    </a:lnTo>
                    <a:lnTo>
                      <a:pt x="489" y="1232"/>
                    </a:lnTo>
                    <a:lnTo>
                      <a:pt x="507" y="1270"/>
                    </a:lnTo>
                    <a:lnTo>
                      <a:pt x="544" y="1231"/>
                    </a:lnTo>
                    <a:lnTo>
                      <a:pt x="580" y="1193"/>
                    </a:lnTo>
                    <a:lnTo>
                      <a:pt x="619" y="1156"/>
                    </a:lnTo>
                    <a:lnTo>
                      <a:pt x="659" y="1120"/>
                    </a:lnTo>
                    <a:lnTo>
                      <a:pt x="700" y="1086"/>
                    </a:lnTo>
                    <a:lnTo>
                      <a:pt x="741" y="1051"/>
                    </a:lnTo>
                    <a:lnTo>
                      <a:pt x="785" y="1019"/>
                    </a:lnTo>
                    <a:lnTo>
                      <a:pt x="829" y="987"/>
                    </a:lnTo>
                    <a:lnTo>
                      <a:pt x="832" y="963"/>
                    </a:lnTo>
                    <a:lnTo>
                      <a:pt x="836" y="938"/>
                    </a:lnTo>
                    <a:lnTo>
                      <a:pt x="841" y="913"/>
                    </a:lnTo>
                    <a:lnTo>
                      <a:pt x="845" y="888"/>
                    </a:lnTo>
                    <a:lnTo>
                      <a:pt x="850" y="864"/>
                    </a:lnTo>
                    <a:lnTo>
                      <a:pt x="856" y="840"/>
                    </a:lnTo>
                    <a:lnTo>
                      <a:pt x="862" y="815"/>
                    </a:lnTo>
                    <a:lnTo>
                      <a:pt x="869" y="790"/>
                    </a:lnTo>
                    <a:lnTo>
                      <a:pt x="875" y="766"/>
                    </a:lnTo>
                    <a:lnTo>
                      <a:pt x="883" y="741"/>
                    </a:lnTo>
                    <a:lnTo>
                      <a:pt x="889" y="718"/>
                    </a:lnTo>
                    <a:lnTo>
                      <a:pt x="898" y="694"/>
                    </a:lnTo>
                    <a:lnTo>
                      <a:pt x="905" y="670"/>
                    </a:lnTo>
                    <a:lnTo>
                      <a:pt x="914" y="646"/>
                    </a:lnTo>
                    <a:lnTo>
                      <a:pt x="923" y="624"/>
                    </a:lnTo>
                    <a:lnTo>
                      <a:pt x="932" y="600"/>
                    </a:lnTo>
                    <a:lnTo>
                      <a:pt x="910" y="551"/>
                    </a:lnTo>
                    <a:lnTo>
                      <a:pt x="889" y="501"/>
                    </a:lnTo>
                    <a:lnTo>
                      <a:pt x="870" y="451"/>
                    </a:lnTo>
                    <a:lnTo>
                      <a:pt x="853" y="400"/>
                    </a:lnTo>
                    <a:lnTo>
                      <a:pt x="835" y="349"/>
                    </a:lnTo>
                    <a:lnTo>
                      <a:pt x="821" y="298"/>
                    </a:lnTo>
                    <a:lnTo>
                      <a:pt x="807" y="246"/>
                    </a:lnTo>
                    <a:lnTo>
                      <a:pt x="795" y="194"/>
                    </a:lnTo>
                    <a:lnTo>
                      <a:pt x="761" y="217"/>
                    </a:lnTo>
                    <a:lnTo>
                      <a:pt x="726" y="240"/>
                    </a:lnTo>
                    <a:lnTo>
                      <a:pt x="693" y="264"/>
                    </a:lnTo>
                    <a:lnTo>
                      <a:pt x="659" y="290"/>
                    </a:lnTo>
                    <a:lnTo>
                      <a:pt x="627" y="315"/>
                    </a:lnTo>
                    <a:lnTo>
                      <a:pt x="594" y="342"/>
                    </a:lnTo>
                    <a:lnTo>
                      <a:pt x="563" y="369"/>
                    </a:lnTo>
                    <a:lnTo>
                      <a:pt x="532" y="396"/>
                    </a:lnTo>
                    <a:lnTo>
                      <a:pt x="502" y="425"/>
                    </a:lnTo>
                    <a:lnTo>
                      <a:pt x="472" y="454"/>
                    </a:lnTo>
                    <a:lnTo>
                      <a:pt x="443" y="483"/>
                    </a:lnTo>
                    <a:lnTo>
                      <a:pt x="415" y="514"/>
                    </a:lnTo>
                    <a:lnTo>
                      <a:pt x="387" y="544"/>
                    </a:lnTo>
                    <a:lnTo>
                      <a:pt x="360" y="575"/>
                    </a:lnTo>
                    <a:lnTo>
                      <a:pt x="333" y="607"/>
                    </a:lnTo>
                    <a:lnTo>
                      <a:pt x="308" y="640"/>
                    </a:lnTo>
                    <a:lnTo>
                      <a:pt x="303" y="601"/>
                    </a:lnTo>
                    <a:lnTo>
                      <a:pt x="299" y="561"/>
                    </a:lnTo>
                    <a:lnTo>
                      <a:pt x="295" y="521"/>
                    </a:lnTo>
                    <a:lnTo>
                      <a:pt x="293" y="481"/>
                    </a:lnTo>
                    <a:lnTo>
                      <a:pt x="291" y="441"/>
                    </a:lnTo>
                    <a:lnTo>
                      <a:pt x="290" y="401"/>
                    </a:lnTo>
                    <a:lnTo>
                      <a:pt x="290" y="361"/>
                    </a:lnTo>
                    <a:lnTo>
                      <a:pt x="291" y="321"/>
                    </a:lnTo>
                    <a:lnTo>
                      <a:pt x="292" y="280"/>
                    </a:lnTo>
                    <a:lnTo>
                      <a:pt x="295" y="240"/>
                    </a:lnTo>
                    <a:lnTo>
                      <a:pt x="299" y="200"/>
                    </a:lnTo>
                    <a:lnTo>
                      <a:pt x="302" y="161"/>
                    </a:lnTo>
                    <a:lnTo>
                      <a:pt x="307" y="121"/>
                    </a:lnTo>
                    <a:lnTo>
                      <a:pt x="313" y="80"/>
                    </a:lnTo>
                    <a:lnTo>
                      <a:pt x="320" y="40"/>
                    </a:lnTo>
                    <a:lnTo>
                      <a:pt x="328" y="0"/>
                    </a:lnTo>
                    <a:close/>
                  </a:path>
                </a:pathLst>
              </a:custGeom>
              <a:solidFill>
                <a:srgbClr val="1164A7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58" name="Freeform 186"/>
              <p:cNvSpPr>
                <a:spLocks/>
              </p:cNvSpPr>
              <p:nvPr userDrawn="1"/>
            </p:nvSpPr>
            <p:spPr bwMode="auto">
              <a:xfrm>
                <a:off x="3212" y="3594"/>
                <a:ext cx="167" cy="396"/>
              </a:xfrm>
              <a:custGeom>
                <a:avLst/>
                <a:gdLst/>
                <a:ahLst/>
                <a:cxnLst>
                  <a:cxn ang="0">
                    <a:pos x="278" y="32"/>
                  </a:cxn>
                  <a:cxn ang="0">
                    <a:pos x="232" y="97"/>
                  </a:cxn>
                  <a:cxn ang="0">
                    <a:pos x="189" y="164"/>
                  </a:cxn>
                  <a:cxn ang="0">
                    <a:pos x="148" y="233"/>
                  </a:cxn>
                  <a:cxn ang="0">
                    <a:pos x="110" y="303"/>
                  </a:cxn>
                  <a:cxn ang="0">
                    <a:pos x="74" y="375"/>
                  </a:cxn>
                  <a:cxn ang="0">
                    <a:pos x="42" y="450"/>
                  </a:cxn>
                  <a:cxn ang="0">
                    <a:pos x="13" y="526"/>
                  </a:cxn>
                  <a:cxn ang="0">
                    <a:pos x="2" y="604"/>
                  </a:cxn>
                  <a:cxn ang="0">
                    <a:pos x="12" y="685"/>
                  </a:cxn>
                  <a:cxn ang="0">
                    <a:pos x="24" y="765"/>
                  </a:cxn>
                  <a:cxn ang="0">
                    <a:pos x="39" y="844"/>
                  </a:cxn>
                  <a:cxn ang="0">
                    <a:pos x="57" y="922"/>
                  </a:cxn>
                  <a:cxn ang="0">
                    <a:pos x="79" y="999"/>
                  </a:cxn>
                  <a:cxn ang="0">
                    <a:pos x="103" y="1075"/>
                  </a:cxn>
                  <a:cxn ang="0">
                    <a:pos x="132" y="1151"/>
                  </a:cxn>
                  <a:cxn ang="0">
                    <a:pos x="163" y="1148"/>
                  </a:cxn>
                  <a:cxn ang="0">
                    <a:pos x="198" y="1074"/>
                  </a:cxn>
                  <a:cxn ang="0">
                    <a:pos x="236" y="1001"/>
                  </a:cxn>
                  <a:cxn ang="0">
                    <a:pos x="278" y="928"/>
                  </a:cxn>
                  <a:cxn ang="0">
                    <a:pos x="323" y="859"/>
                  </a:cxn>
                  <a:cxn ang="0">
                    <a:pos x="370" y="791"/>
                  </a:cxn>
                  <a:cxn ang="0">
                    <a:pos x="421" y="725"/>
                  </a:cxn>
                  <a:cxn ang="0">
                    <a:pos x="474" y="662"/>
                  </a:cxn>
                  <a:cxn ang="0">
                    <a:pos x="484" y="592"/>
                  </a:cxn>
                  <a:cxn ang="0">
                    <a:pos x="448" y="517"/>
                  </a:cxn>
                  <a:cxn ang="0">
                    <a:pos x="417" y="440"/>
                  </a:cxn>
                  <a:cxn ang="0">
                    <a:pos x="389" y="363"/>
                  </a:cxn>
                  <a:cxn ang="0">
                    <a:pos x="364" y="284"/>
                  </a:cxn>
                  <a:cxn ang="0">
                    <a:pos x="342" y="204"/>
                  </a:cxn>
                  <a:cxn ang="0">
                    <a:pos x="324" y="123"/>
                  </a:cxn>
                  <a:cxn ang="0">
                    <a:pos x="309" y="41"/>
                  </a:cxn>
                </a:cxnLst>
                <a:rect l="0" t="0" r="r" b="b"/>
                <a:pathLst>
                  <a:path w="502" h="1187">
                    <a:moveTo>
                      <a:pt x="303" y="0"/>
                    </a:moveTo>
                    <a:lnTo>
                      <a:pt x="278" y="32"/>
                    </a:lnTo>
                    <a:lnTo>
                      <a:pt x="255" y="65"/>
                    </a:lnTo>
                    <a:lnTo>
                      <a:pt x="232" y="97"/>
                    </a:lnTo>
                    <a:lnTo>
                      <a:pt x="210" y="130"/>
                    </a:lnTo>
                    <a:lnTo>
                      <a:pt x="189" y="164"/>
                    </a:lnTo>
                    <a:lnTo>
                      <a:pt x="168" y="198"/>
                    </a:lnTo>
                    <a:lnTo>
                      <a:pt x="148" y="233"/>
                    </a:lnTo>
                    <a:lnTo>
                      <a:pt x="128" y="268"/>
                    </a:lnTo>
                    <a:lnTo>
                      <a:pt x="110" y="303"/>
                    </a:lnTo>
                    <a:lnTo>
                      <a:pt x="92" y="340"/>
                    </a:lnTo>
                    <a:lnTo>
                      <a:pt x="74" y="375"/>
                    </a:lnTo>
                    <a:lnTo>
                      <a:pt x="58" y="413"/>
                    </a:lnTo>
                    <a:lnTo>
                      <a:pt x="42" y="450"/>
                    </a:lnTo>
                    <a:lnTo>
                      <a:pt x="27" y="488"/>
                    </a:lnTo>
                    <a:lnTo>
                      <a:pt x="13" y="526"/>
                    </a:lnTo>
                    <a:lnTo>
                      <a:pt x="0" y="564"/>
                    </a:lnTo>
                    <a:lnTo>
                      <a:pt x="2" y="604"/>
                    </a:lnTo>
                    <a:lnTo>
                      <a:pt x="6" y="645"/>
                    </a:lnTo>
                    <a:lnTo>
                      <a:pt x="12" y="685"/>
                    </a:lnTo>
                    <a:lnTo>
                      <a:pt x="17" y="725"/>
                    </a:lnTo>
                    <a:lnTo>
                      <a:pt x="24" y="765"/>
                    </a:lnTo>
                    <a:lnTo>
                      <a:pt x="30" y="805"/>
                    </a:lnTo>
                    <a:lnTo>
                      <a:pt x="39" y="844"/>
                    </a:lnTo>
                    <a:lnTo>
                      <a:pt x="47" y="883"/>
                    </a:lnTo>
                    <a:lnTo>
                      <a:pt x="57" y="922"/>
                    </a:lnTo>
                    <a:lnTo>
                      <a:pt x="68" y="961"/>
                    </a:lnTo>
                    <a:lnTo>
                      <a:pt x="79" y="999"/>
                    </a:lnTo>
                    <a:lnTo>
                      <a:pt x="90" y="1037"/>
                    </a:lnTo>
                    <a:lnTo>
                      <a:pt x="103" y="1075"/>
                    </a:lnTo>
                    <a:lnTo>
                      <a:pt x="117" y="1113"/>
                    </a:lnTo>
                    <a:lnTo>
                      <a:pt x="132" y="1151"/>
                    </a:lnTo>
                    <a:lnTo>
                      <a:pt x="147" y="1187"/>
                    </a:lnTo>
                    <a:lnTo>
                      <a:pt x="163" y="1148"/>
                    </a:lnTo>
                    <a:lnTo>
                      <a:pt x="180" y="1112"/>
                    </a:lnTo>
                    <a:lnTo>
                      <a:pt x="198" y="1074"/>
                    </a:lnTo>
                    <a:lnTo>
                      <a:pt x="217" y="1037"/>
                    </a:lnTo>
                    <a:lnTo>
                      <a:pt x="236" y="1001"/>
                    </a:lnTo>
                    <a:lnTo>
                      <a:pt x="257" y="964"/>
                    </a:lnTo>
                    <a:lnTo>
                      <a:pt x="278" y="928"/>
                    </a:lnTo>
                    <a:lnTo>
                      <a:pt x="300" y="894"/>
                    </a:lnTo>
                    <a:lnTo>
                      <a:pt x="323" y="859"/>
                    </a:lnTo>
                    <a:lnTo>
                      <a:pt x="346" y="825"/>
                    </a:lnTo>
                    <a:lnTo>
                      <a:pt x="370" y="791"/>
                    </a:lnTo>
                    <a:lnTo>
                      <a:pt x="395" y="758"/>
                    </a:lnTo>
                    <a:lnTo>
                      <a:pt x="421" y="725"/>
                    </a:lnTo>
                    <a:lnTo>
                      <a:pt x="447" y="693"/>
                    </a:lnTo>
                    <a:lnTo>
                      <a:pt x="474" y="662"/>
                    </a:lnTo>
                    <a:lnTo>
                      <a:pt x="502" y="630"/>
                    </a:lnTo>
                    <a:lnTo>
                      <a:pt x="484" y="592"/>
                    </a:lnTo>
                    <a:lnTo>
                      <a:pt x="465" y="556"/>
                    </a:lnTo>
                    <a:lnTo>
                      <a:pt x="448" y="517"/>
                    </a:lnTo>
                    <a:lnTo>
                      <a:pt x="432" y="479"/>
                    </a:lnTo>
                    <a:lnTo>
                      <a:pt x="417" y="440"/>
                    </a:lnTo>
                    <a:lnTo>
                      <a:pt x="402" y="401"/>
                    </a:lnTo>
                    <a:lnTo>
                      <a:pt x="389" y="363"/>
                    </a:lnTo>
                    <a:lnTo>
                      <a:pt x="376" y="324"/>
                    </a:lnTo>
                    <a:lnTo>
                      <a:pt x="364" y="284"/>
                    </a:lnTo>
                    <a:lnTo>
                      <a:pt x="352" y="244"/>
                    </a:lnTo>
                    <a:lnTo>
                      <a:pt x="342" y="204"/>
                    </a:lnTo>
                    <a:lnTo>
                      <a:pt x="332" y="163"/>
                    </a:lnTo>
                    <a:lnTo>
                      <a:pt x="324" y="123"/>
                    </a:lnTo>
                    <a:lnTo>
                      <a:pt x="316" y="82"/>
                    </a:lnTo>
                    <a:lnTo>
                      <a:pt x="309" y="41"/>
                    </a:lnTo>
                    <a:lnTo>
                      <a:pt x="303" y="0"/>
                    </a:lnTo>
                    <a:close/>
                  </a:path>
                </a:pathLst>
              </a:custGeom>
              <a:solidFill>
                <a:srgbClr val="0E5497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59" name="Freeform 187"/>
              <p:cNvSpPr>
                <a:spLocks/>
              </p:cNvSpPr>
              <p:nvPr userDrawn="1"/>
            </p:nvSpPr>
            <p:spPr bwMode="auto">
              <a:xfrm>
                <a:off x="3487" y="3581"/>
                <a:ext cx="80" cy="129"/>
              </a:xfrm>
              <a:custGeom>
                <a:avLst/>
                <a:gdLst/>
                <a:ahLst/>
                <a:cxnLst>
                  <a:cxn ang="0">
                    <a:pos x="103" y="0"/>
                  </a:cxn>
                  <a:cxn ang="0">
                    <a:pos x="94" y="24"/>
                  </a:cxn>
                  <a:cxn ang="0">
                    <a:pos x="85" y="46"/>
                  </a:cxn>
                  <a:cxn ang="0">
                    <a:pos x="76" y="70"/>
                  </a:cxn>
                  <a:cxn ang="0">
                    <a:pos x="69" y="94"/>
                  </a:cxn>
                  <a:cxn ang="0">
                    <a:pos x="60" y="118"/>
                  </a:cxn>
                  <a:cxn ang="0">
                    <a:pos x="54" y="141"/>
                  </a:cxn>
                  <a:cxn ang="0">
                    <a:pos x="46" y="166"/>
                  </a:cxn>
                  <a:cxn ang="0">
                    <a:pos x="40" y="190"/>
                  </a:cxn>
                  <a:cxn ang="0">
                    <a:pos x="33" y="215"/>
                  </a:cxn>
                  <a:cxn ang="0">
                    <a:pos x="27" y="240"/>
                  </a:cxn>
                  <a:cxn ang="0">
                    <a:pos x="21" y="264"/>
                  </a:cxn>
                  <a:cxn ang="0">
                    <a:pos x="16" y="288"/>
                  </a:cxn>
                  <a:cxn ang="0">
                    <a:pos x="12" y="313"/>
                  </a:cxn>
                  <a:cxn ang="0">
                    <a:pos x="7" y="338"/>
                  </a:cxn>
                  <a:cxn ang="0">
                    <a:pos x="3" y="363"/>
                  </a:cxn>
                  <a:cxn ang="0">
                    <a:pos x="0" y="387"/>
                  </a:cxn>
                  <a:cxn ang="0">
                    <a:pos x="28" y="367"/>
                  </a:cxn>
                  <a:cxn ang="0">
                    <a:pos x="57" y="349"/>
                  </a:cxn>
                  <a:cxn ang="0">
                    <a:pos x="86" y="329"/>
                  </a:cxn>
                  <a:cxn ang="0">
                    <a:pos x="116" y="312"/>
                  </a:cxn>
                  <a:cxn ang="0">
                    <a:pos x="147" y="293"/>
                  </a:cxn>
                  <a:cxn ang="0">
                    <a:pos x="177" y="276"/>
                  </a:cxn>
                  <a:cxn ang="0">
                    <a:pos x="208" y="260"/>
                  </a:cxn>
                  <a:cxn ang="0">
                    <a:pos x="240" y="244"/>
                  </a:cxn>
                  <a:cxn ang="0">
                    <a:pos x="240" y="244"/>
                  </a:cxn>
                  <a:cxn ang="0">
                    <a:pos x="240" y="244"/>
                  </a:cxn>
                  <a:cxn ang="0">
                    <a:pos x="220" y="215"/>
                  </a:cxn>
                  <a:cxn ang="0">
                    <a:pos x="202" y="184"/>
                  </a:cxn>
                  <a:cxn ang="0">
                    <a:pos x="183" y="154"/>
                  </a:cxn>
                  <a:cxn ang="0">
                    <a:pos x="166" y="124"/>
                  </a:cxn>
                  <a:cxn ang="0">
                    <a:pos x="150" y="94"/>
                  </a:cxn>
                  <a:cxn ang="0">
                    <a:pos x="134" y="62"/>
                  </a:cxn>
                  <a:cxn ang="0">
                    <a:pos x="119" y="31"/>
                  </a:cxn>
                  <a:cxn ang="0">
                    <a:pos x="103" y="0"/>
                  </a:cxn>
                </a:cxnLst>
                <a:rect l="0" t="0" r="r" b="b"/>
                <a:pathLst>
                  <a:path w="240" h="387">
                    <a:moveTo>
                      <a:pt x="103" y="0"/>
                    </a:moveTo>
                    <a:lnTo>
                      <a:pt x="94" y="24"/>
                    </a:lnTo>
                    <a:lnTo>
                      <a:pt x="85" y="46"/>
                    </a:lnTo>
                    <a:lnTo>
                      <a:pt x="76" y="70"/>
                    </a:lnTo>
                    <a:lnTo>
                      <a:pt x="69" y="94"/>
                    </a:lnTo>
                    <a:lnTo>
                      <a:pt x="60" y="118"/>
                    </a:lnTo>
                    <a:lnTo>
                      <a:pt x="54" y="141"/>
                    </a:lnTo>
                    <a:lnTo>
                      <a:pt x="46" y="166"/>
                    </a:lnTo>
                    <a:lnTo>
                      <a:pt x="40" y="190"/>
                    </a:lnTo>
                    <a:lnTo>
                      <a:pt x="33" y="215"/>
                    </a:lnTo>
                    <a:lnTo>
                      <a:pt x="27" y="240"/>
                    </a:lnTo>
                    <a:lnTo>
                      <a:pt x="21" y="264"/>
                    </a:lnTo>
                    <a:lnTo>
                      <a:pt x="16" y="288"/>
                    </a:lnTo>
                    <a:lnTo>
                      <a:pt x="12" y="313"/>
                    </a:lnTo>
                    <a:lnTo>
                      <a:pt x="7" y="338"/>
                    </a:lnTo>
                    <a:lnTo>
                      <a:pt x="3" y="363"/>
                    </a:lnTo>
                    <a:lnTo>
                      <a:pt x="0" y="387"/>
                    </a:lnTo>
                    <a:lnTo>
                      <a:pt x="28" y="367"/>
                    </a:lnTo>
                    <a:lnTo>
                      <a:pt x="57" y="349"/>
                    </a:lnTo>
                    <a:lnTo>
                      <a:pt x="86" y="329"/>
                    </a:lnTo>
                    <a:lnTo>
                      <a:pt x="116" y="312"/>
                    </a:lnTo>
                    <a:lnTo>
                      <a:pt x="147" y="293"/>
                    </a:lnTo>
                    <a:lnTo>
                      <a:pt x="177" y="276"/>
                    </a:lnTo>
                    <a:lnTo>
                      <a:pt x="208" y="260"/>
                    </a:lnTo>
                    <a:lnTo>
                      <a:pt x="240" y="244"/>
                    </a:lnTo>
                    <a:lnTo>
                      <a:pt x="240" y="244"/>
                    </a:lnTo>
                    <a:lnTo>
                      <a:pt x="240" y="244"/>
                    </a:lnTo>
                    <a:lnTo>
                      <a:pt x="220" y="215"/>
                    </a:lnTo>
                    <a:lnTo>
                      <a:pt x="202" y="184"/>
                    </a:lnTo>
                    <a:lnTo>
                      <a:pt x="183" y="154"/>
                    </a:lnTo>
                    <a:lnTo>
                      <a:pt x="166" y="124"/>
                    </a:lnTo>
                    <a:lnTo>
                      <a:pt x="150" y="94"/>
                    </a:lnTo>
                    <a:lnTo>
                      <a:pt x="134" y="62"/>
                    </a:lnTo>
                    <a:lnTo>
                      <a:pt x="119" y="31"/>
                    </a:lnTo>
                    <a:lnTo>
                      <a:pt x="103" y="0"/>
                    </a:lnTo>
                    <a:close/>
                  </a:path>
                </a:pathLst>
              </a:custGeom>
              <a:solidFill>
                <a:srgbClr val="0E5497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60" name="Freeform 188"/>
              <p:cNvSpPr>
                <a:spLocks/>
              </p:cNvSpPr>
              <p:nvPr userDrawn="1"/>
            </p:nvSpPr>
            <p:spPr bwMode="auto">
              <a:xfrm>
                <a:off x="3307" y="3225"/>
                <a:ext cx="168" cy="369"/>
              </a:xfrm>
              <a:custGeom>
                <a:avLst/>
                <a:gdLst/>
                <a:ahLst/>
                <a:cxnLst>
                  <a:cxn ang="0">
                    <a:pos x="445" y="24"/>
                  </a:cxn>
                  <a:cxn ang="0">
                    <a:pos x="383" y="75"/>
                  </a:cxn>
                  <a:cxn ang="0">
                    <a:pos x="324" y="129"/>
                  </a:cxn>
                  <a:cxn ang="0">
                    <a:pos x="267" y="185"/>
                  </a:cxn>
                  <a:cxn ang="0">
                    <a:pos x="212" y="243"/>
                  </a:cxn>
                  <a:cxn ang="0">
                    <a:pos x="159" y="304"/>
                  </a:cxn>
                  <a:cxn ang="0">
                    <a:pos x="108" y="367"/>
                  </a:cxn>
                  <a:cxn ang="0">
                    <a:pos x="60" y="432"/>
                  </a:cxn>
                  <a:cxn ang="0">
                    <a:pos x="30" y="506"/>
                  </a:cxn>
                  <a:cxn ang="0">
                    <a:pos x="17" y="587"/>
                  </a:cxn>
                  <a:cxn ang="0">
                    <a:pos x="9" y="666"/>
                  </a:cxn>
                  <a:cxn ang="0">
                    <a:pos x="2" y="746"/>
                  </a:cxn>
                  <a:cxn ang="0">
                    <a:pos x="0" y="827"/>
                  </a:cxn>
                  <a:cxn ang="0">
                    <a:pos x="1" y="907"/>
                  </a:cxn>
                  <a:cxn ang="0">
                    <a:pos x="5" y="987"/>
                  </a:cxn>
                  <a:cxn ang="0">
                    <a:pos x="13" y="1067"/>
                  </a:cxn>
                  <a:cxn ang="0">
                    <a:pos x="43" y="1073"/>
                  </a:cxn>
                  <a:cxn ang="0">
                    <a:pos x="97" y="1010"/>
                  </a:cxn>
                  <a:cxn ang="0">
                    <a:pos x="153" y="949"/>
                  </a:cxn>
                  <a:cxn ang="0">
                    <a:pos x="212" y="891"/>
                  </a:cxn>
                  <a:cxn ang="0">
                    <a:pos x="273" y="835"/>
                  </a:cxn>
                  <a:cxn ang="0">
                    <a:pos x="337" y="781"/>
                  </a:cxn>
                  <a:cxn ang="0">
                    <a:pos x="403" y="730"/>
                  </a:cxn>
                  <a:cxn ang="0">
                    <a:pos x="471" y="683"/>
                  </a:cxn>
                  <a:cxn ang="0">
                    <a:pos x="497" y="619"/>
                  </a:cxn>
                  <a:cxn ang="0">
                    <a:pos x="483" y="537"/>
                  </a:cxn>
                  <a:cxn ang="0">
                    <a:pos x="472" y="455"/>
                  </a:cxn>
                  <a:cxn ang="0">
                    <a:pos x="464" y="373"/>
                  </a:cxn>
                  <a:cxn ang="0">
                    <a:pos x="461" y="290"/>
                  </a:cxn>
                  <a:cxn ang="0">
                    <a:pos x="461" y="207"/>
                  </a:cxn>
                  <a:cxn ang="0">
                    <a:pos x="464" y="123"/>
                  </a:cxn>
                  <a:cxn ang="0">
                    <a:pos x="472" y="41"/>
                  </a:cxn>
                </a:cxnLst>
                <a:rect l="0" t="0" r="r" b="b"/>
                <a:pathLst>
                  <a:path w="505" h="1106">
                    <a:moveTo>
                      <a:pt x="476" y="0"/>
                    </a:moveTo>
                    <a:lnTo>
                      <a:pt x="445" y="24"/>
                    </a:lnTo>
                    <a:lnTo>
                      <a:pt x="414" y="50"/>
                    </a:lnTo>
                    <a:lnTo>
                      <a:pt x="383" y="75"/>
                    </a:lnTo>
                    <a:lnTo>
                      <a:pt x="353" y="102"/>
                    </a:lnTo>
                    <a:lnTo>
                      <a:pt x="324" y="129"/>
                    </a:lnTo>
                    <a:lnTo>
                      <a:pt x="295" y="157"/>
                    </a:lnTo>
                    <a:lnTo>
                      <a:pt x="267" y="185"/>
                    </a:lnTo>
                    <a:lnTo>
                      <a:pt x="239" y="214"/>
                    </a:lnTo>
                    <a:lnTo>
                      <a:pt x="212" y="243"/>
                    </a:lnTo>
                    <a:lnTo>
                      <a:pt x="185" y="274"/>
                    </a:lnTo>
                    <a:lnTo>
                      <a:pt x="159" y="304"/>
                    </a:lnTo>
                    <a:lnTo>
                      <a:pt x="133" y="335"/>
                    </a:lnTo>
                    <a:lnTo>
                      <a:pt x="108" y="367"/>
                    </a:lnTo>
                    <a:lnTo>
                      <a:pt x="84" y="400"/>
                    </a:lnTo>
                    <a:lnTo>
                      <a:pt x="60" y="432"/>
                    </a:lnTo>
                    <a:lnTo>
                      <a:pt x="38" y="466"/>
                    </a:lnTo>
                    <a:lnTo>
                      <a:pt x="30" y="506"/>
                    </a:lnTo>
                    <a:lnTo>
                      <a:pt x="23" y="546"/>
                    </a:lnTo>
                    <a:lnTo>
                      <a:pt x="17" y="587"/>
                    </a:lnTo>
                    <a:lnTo>
                      <a:pt x="12" y="627"/>
                    </a:lnTo>
                    <a:lnTo>
                      <a:pt x="9" y="666"/>
                    </a:lnTo>
                    <a:lnTo>
                      <a:pt x="5" y="706"/>
                    </a:lnTo>
                    <a:lnTo>
                      <a:pt x="2" y="746"/>
                    </a:lnTo>
                    <a:lnTo>
                      <a:pt x="1" y="787"/>
                    </a:lnTo>
                    <a:lnTo>
                      <a:pt x="0" y="827"/>
                    </a:lnTo>
                    <a:lnTo>
                      <a:pt x="0" y="867"/>
                    </a:lnTo>
                    <a:lnTo>
                      <a:pt x="1" y="907"/>
                    </a:lnTo>
                    <a:lnTo>
                      <a:pt x="3" y="947"/>
                    </a:lnTo>
                    <a:lnTo>
                      <a:pt x="5" y="987"/>
                    </a:lnTo>
                    <a:lnTo>
                      <a:pt x="9" y="1027"/>
                    </a:lnTo>
                    <a:lnTo>
                      <a:pt x="13" y="1067"/>
                    </a:lnTo>
                    <a:lnTo>
                      <a:pt x="18" y="1106"/>
                    </a:lnTo>
                    <a:lnTo>
                      <a:pt x="43" y="1073"/>
                    </a:lnTo>
                    <a:lnTo>
                      <a:pt x="70" y="1041"/>
                    </a:lnTo>
                    <a:lnTo>
                      <a:pt x="97" y="1010"/>
                    </a:lnTo>
                    <a:lnTo>
                      <a:pt x="125" y="980"/>
                    </a:lnTo>
                    <a:lnTo>
                      <a:pt x="153" y="949"/>
                    </a:lnTo>
                    <a:lnTo>
                      <a:pt x="182" y="920"/>
                    </a:lnTo>
                    <a:lnTo>
                      <a:pt x="212" y="891"/>
                    </a:lnTo>
                    <a:lnTo>
                      <a:pt x="242" y="862"/>
                    </a:lnTo>
                    <a:lnTo>
                      <a:pt x="273" y="835"/>
                    </a:lnTo>
                    <a:lnTo>
                      <a:pt x="304" y="808"/>
                    </a:lnTo>
                    <a:lnTo>
                      <a:pt x="337" y="781"/>
                    </a:lnTo>
                    <a:lnTo>
                      <a:pt x="369" y="756"/>
                    </a:lnTo>
                    <a:lnTo>
                      <a:pt x="403" y="730"/>
                    </a:lnTo>
                    <a:lnTo>
                      <a:pt x="436" y="706"/>
                    </a:lnTo>
                    <a:lnTo>
                      <a:pt x="471" y="683"/>
                    </a:lnTo>
                    <a:lnTo>
                      <a:pt x="505" y="660"/>
                    </a:lnTo>
                    <a:lnTo>
                      <a:pt x="497" y="619"/>
                    </a:lnTo>
                    <a:lnTo>
                      <a:pt x="489" y="578"/>
                    </a:lnTo>
                    <a:lnTo>
                      <a:pt x="483" y="537"/>
                    </a:lnTo>
                    <a:lnTo>
                      <a:pt x="477" y="496"/>
                    </a:lnTo>
                    <a:lnTo>
                      <a:pt x="472" y="455"/>
                    </a:lnTo>
                    <a:lnTo>
                      <a:pt x="468" y="414"/>
                    </a:lnTo>
                    <a:lnTo>
                      <a:pt x="464" y="373"/>
                    </a:lnTo>
                    <a:lnTo>
                      <a:pt x="462" y="331"/>
                    </a:lnTo>
                    <a:lnTo>
                      <a:pt x="461" y="290"/>
                    </a:lnTo>
                    <a:lnTo>
                      <a:pt x="461" y="248"/>
                    </a:lnTo>
                    <a:lnTo>
                      <a:pt x="461" y="207"/>
                    </a:lnTo>
                    <a:lnTo>
                      <a:pt x="462" y="166"/>
                    </a:lnTo>
                    <a:lnTo>
                      <a:pt x="464" y="123"/>
                    </a:lnTo>
                    <a:lnTo>
                      <a:pt x="468" y="82"/>
                    </a:lnTo>
                    <a:lnTo>
                      <a:pt x="472" y="41"/>
                    </a:lnTo>
                    <a:lnTo>
                      <a:pt x="476" y="0"/>
                    </a:lnTo>
                    <a:close/>
                  </a:path>
                </a:pathLst>
              </a:custGeom>
              <a:solidFill>
                <a:srgbClr val="0E5497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61" name="Freeform 189"/>
              <p:cNvSpPr>
                <a:spLocks/>
              </p:cNvSpPr>
              <p:nvPr userDrawn="1"/>
            </p:nvSpPr>
            <p:spPr bwMode="auto">
              <a:xfrm>
                <a:off x="3217" y="3496"/>
                <a:ext cx="96" cy="156"/>
              </a:xfrm>
              <a:custGeom>
                <a:avLst/>
                <a:gdLst/>
                <a:ahLst/>
                <a:cxnLst>
                  <a:cxn ang="0">
                    <a:pos x="124" y="0"/>
                  </a:cxn>
                  <a:cxn ang="0">
                    <a:pos x="113" y="28"/>
                  </a:cxn>
                  <a:cxn ang="0">
                    <a:pos x="102" y="56"/>
                  </a:cxn>
                  <a:cxn ang="0">
                    <a:pos x="93" y="84"/>
                  </a:cxn>
                  <a:cxn ang="0">
                    <a:pos x="83" y="114"/>
                  </a:cxn>
                  <a:cxn ang="0">
                    <a:pos x="73" y="142"/>
                  </a:cxn>
                  <a:cxn ang="0">
                    <a:pos x="65" y="171"/>
                  </a:cxn>
                  <a:cxn ang="0">
                    <a:pos x="56" y="200"/>
                  </a:cxn>
                  <a:cxn ang="0">
                    <a:pos x="47" y="229"/>
                  </a:cxn>
                  <a:cxn ang="0">
                    <a:pos x="40" y="259"/>
                  </a:cxn>
                  <a:cxn ang="0">
                    <a:pos x="33" y="288"/>
                  </a:cxn>
                  <a:cxn ang="0">
                    <a:pos x="26" y="319"/>
                  </a:cxn>
                  <a:cxn ang="0">
                    <a:pos x="20" y="348"/>
                  </a:cxn>
                  <a:cxn ang="0">
                    <a:pos x="14" y="378"/>
                  </a:cxn>
                  <a:cxn ang="0">
                    <a:pos x="8" y="407"/>
                  </a:cxn>
                  <a:cxn ang="0">
                    <a:pos x="4" y="436"/>
                  </a:cxn>
                  <a:cxn ang="0">
                    <a:pos x="0" y="467"/>
                  </a:cxn>
                  <a:cxn ang="0">
                    <a:pos x="34" y="443"/>
                  </a:cxn>
                  <a:cxn ang="0">
                    <a:pos x="69" y="419"/>
                  </a:cxn>
                  <a:cxn ang="0">
                    <a:pos x="105" y="397"/>
                  </a:cxn>
                  <a:cxn ang="0">
                    <a:pos x="140" y="375"/>
                  </a:cxn>
                  <a:cxn ang="0">
                    <a:pos x="177" y="354"/>
                  </a:cxn>
                  <a:cxn ang="0">
                    <a:pos x="214" y="334"/>
                  </a:cxn>
                  <a:cxn ang="0">
                    <a:pos x="250" y="313"/>
                  </a:cxn>
                  <a:cxn ang="0">
                    <a:pos x="288" y="294"/>
                  </a:cxn>
                  <a:cxn ang="0">
                    <a:pos x="265" y="258"/>
                  </a:cxn>
                  <a:cxn ang="0">
                    <a:pos x="243" y="223"/>
                  </a:cxn>
                  <a:cxn ang="0">
                    <a:pos x="221" y="186"/>
                  </a:cxn>
                  <a:cxn ang="0">
                    <a:pos x="201" y="149"/>
                  </a:cxn>
                  <a:cxn ang="0">
                    <a:pos x="180" y="112"/>
                  </a:cxn>
                  <a:cxn ang="0">
                    <a:pos x="161" y="76"/>
                  </a:cxn>
                  <a:cxn ang="0">
                    <a:pos x="142" y="38"/>
                  </a:cxn>
                  <a:cxn ang="0">
                    <a:pos x="124" y="0"/>
                  </a:cxn>
                </a:cxnLst>
                <a:rect l="0" t="0" r="r" b="b"/>
                <a:pathLst>
                  <a:path w="288" h="467">
                    <a:moveTo>
                      <a:pt x="124" y="0"/>
                    </a:moveTo>
                    <a:lnTo>
                      <a:pt x="113" y="28"/>
                    </a:lnTo>
                    <a:lnTo>
                      <a:pt x="102" y="56"/>
                    </a:lnTo>
                    <a:lnTo>
                      <a:pt x="93" y="84"/>
                    </a:lnTo>
                    <a:lnTo>
                      <a:pt x="83" y="114"/>
                    </a:lnTo>
                    <a:lnTo>
                      <a:pt x="73" y="142"/>
                    </a:lnTo>
                    <a:lnTo>
                      <a:pt x="65" y="171"/>
                    </a:lnTo>
                    <a:lnTo>
                      <a:pt x="56" y="200"/>
                    </a:lnTo>
                    <a:lnTo>
                      <a:pt x="47" y="229"/>
                    </a:lnTo>
                    <a:lnTo>
                      <a:pt x="40" y="259"/>
                    </a:lnTo>
                    <a:lnTo>
                      <a:pt x="33" y="288"/>
                    </a:lnTo>
                    <a:lnTo>
                      <a:pt x="26" y="319"/>
                    </a:lnTo>
                    <a:lnTo>
                      <a:pt x="20" y="348"/>
                    </a:lnTo>
                    <a:lnTo>
                      <a:pt x="14" y="378"/>
                    </a:lnTo>
                    <a:lnTo>
                      <a:pt x="8" y="407"/>
                    </a:lnTo>
                    <a:lnTo>
                      <a:pt x="4" y="436"/>
                    </a:lnTo>
                    <a:lnTo>
                      <a:pt x="0" y="467"/>
                    </a:lnTo>
                    <a:lnTo>
                      <a:pt x="34" y="443"/>
                    </a:lnTo>
                    <a:lnTo>
                      <a:pt x="69" y="419"/>
                    </a:lnTo>
                    <a:lnTo>
                      <a:pt x="105" y="397"/>
                    </a:lnTo>
                    <a:lnTo>
                      <a:pt x="140" y="375"/>
                    </a:lnTo>
                    <a:lnTo>
                      <a:pt x="177" y="354"/>
                    </a:lnTo>
                    <a:lnTo>
                      <a:pt x="214" y="334"/>
                    </a:lnTo>
                    <a:lnTo>
                      <a:pt x="250" y="313"/>
                    </a:lnTo>
                    <a:lnTo>
                      <a:pt x="288" y="294"/>
                    </a:lnTo>
                    <a:lnTo>
                      <a:pt x="265" y="258"/>
                    </a:lnTo>
                    <a:lnTo>
                      <a:pt x="243" y="223"/>
                    </a:lnTo>
                    <a:lnTo>
                      <a:pt x="221" y="186"/>
                    </a:lnTo>
                    <a:lnTo>
                      <a:pt x="201" y="149"/>
                    </a:lnTo>
                    <a:lnTo>
                      <a:pt x="180" y="112"/>
                    </a:lnTo>
                    <a:lnTo>
                      <a:pt x="161" y="76"/>
                    </a:lnTo>
                    <a:lnTo>
                      <a:pt x="142" y="38"/>
                    </a:lnTo>
                    <a:lnTo>
                      <a:pt x="124" y="0"/>
                    </a:lnTo>
                    <a:close/>
                  </a:path>
                </a:pathLst>
              </a:custGeom>
              <a:solidFill>
                <a:srgbClr val="0E5497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62" name="Freeform 190"/>
              <p:cNvSpPr>
                <a:spLocks/>
              </p:cNvSpPr>
              <p:nvPr userDrawn="1"/>
            </p:nvSpPr>
            <p:spPr bwMode="auto">
              <a:xfrm>
                <a:off x="3572" y="3187"/>
                <a:ext cx="290" cy="352"/>
              </a:xfrm>
              <a:custGeom>
                <a:avLst/>
                <a:gdLst/>
                <a:ahLst/>
                <a:cxnLst>
                  <a:cxn ang="0">
                    <a:pos x="487" y="26"/>
                  </a:cxn>
                  <a:cxn ang="0">
                    <a:pos x="428" y="82"/>
                  </a:cxn>
                  <a:cxn ang="0">
                    <a:pos x="373" y="142"/>
                  </a:cxn>
                  <a:cxn ang="0">
                    <a:pos x="320" y="205"/>
                  </a:cxn>
                  <a:cxn ang="0">
                    <a:pos x="302" y="271"/>
                  </a:cxn>
                  <a:cxn ang="0">
                    <a:pos x="316" y="339"/>
                  </a:cxn>
                  <a:cxn ang="0">
                    <a:pos x="333" y="407"/>
                  </a:cxn>
                  <a:cxn ang="0">
                    <a:pos x="353" y="474"/>
                  </a:cxn>
                  <a:cxn ang="0">
                    <a:pos x="329" y="515"/>
                  </a:cxn>
                  <a:cxn ang="0">
                    <a:pos x="261" y="532"/>
                  </a:cxn>
                  <a:cxn ang="0">
                    <a:pos x="194" y="551"/>
                  </a:cxn>
                  <a:cxn ang="0">
                    <a:pos x="128" y="572"/>
                  </a:cxn>
                  <a:cxn ang="0">
                    <a:pos x="80" y="622"/>
                  </a:cxn>
                  <a:cxn ang="0">
                    <a:pos x="52" y="698"/>
                  </a:cxn>
                  <a:cxn ang="0">
                    <a:pos x="28" y="776"/>
                  </a:cxn>
                  <a:cxn ang="0">
                    <a:pos x="8" y="854"/>
                  </a:cxn>
                  <a:cxn ang="0">
                    <a:pos x="19" y="866"/>
                  </a:cxn>
                  <a:cxn ang="0">
                    <a:pos x="59" y="812"/>
                  </a:cxn>
                  <a:cxn ang="0">
                    <a:pos x="100" y="759"/>
                  </a:cxn>
                  <a:cxn ang="0">
                    <a:pos x="144" y="709"/>
                  </a:cxn>
                  <a:cxn ang="0">
                    <a:pos x="190" y="661"/>
                  </a:cxn>
                  <a:cxn ang="0">
                    <a:pos x="237" y="614"/>
                  </a:cxn>
                  <a:cxn ang="0">
                    <a:pos x="287" y="570"/>
                  </a:cxn>
                  <a:cxn ang="0">
                    <a:pos x="338" y="528"/>
                  </a:cxn>
                  <a:cxn ang="0">
                    <a:pos x="360" y="542"/>
                  </a:cxn>
                  <a:cxn ang="0">
                    <a:pos x="354" y="610"/>
                  </a:cxn>
                  <a:cxn ang="0">
                    <a:pos x="352" y="679"/>
                  </a:cxn>
                  <a:cxn ang="0">
                    <a:pos x="352" y="747"/>
                  </a:cxn>
                  <a:cxn ang="0">
                    <a:pos x="355" y="816"/>
                  </a:cxn>
                  <a:cxn ang="0">
                    <a:pos x="360" y="884"/>
                  </a:cxn>
                  <a:cxn ang="0">
                    <a:pos x="369" y="952"/>
                  </a:cxn>
                  <a:cxn ang="0">
                    <a:pos x="381" y="1020"/>
                  </a:cxn>
                  <a:cxn ang="0">
                    <a:pos x="425" y="1031"/>
                  </a:cxn>
                  <a:cxn ang="0">
                    <a:pos x="503" y="987"/>
                  </a:cxn>
                  <a:cxn ang="0">
                    <a:pos x="582" y="948"/>
                  </a:cxn>
                  <a:cxn ang="0">
                    <a:pos x="665" y="912"/>
                  </a:cxn>
                  <a:cxn ang="0">
                    <a:pos x="723" y="859"/>
                  </a:cxn>
                  <a:cxn ang="0">
                    <a:pos x="760" y="785"/>
                  </a:cxn>
                  <a:cxn ang="0">
                    <a:pos x="802" y="712"/>
                  </a:cxn>
                  <a:cxn ang="0">
                    <a:pos x="847" y="643"/>
                  </a:cxn>
                  <a:cxn ang="0">
                    <a:pos x="865" y="566"/>
                  </a:cxn>
                  <a:cxn ang="0">
                    <a:pos x="854" y="477"/>
                  </a:cxn>
                  <a:cxn ang="0">
                    <a:pos x="849" y="388"/>
                  </a:cxn>
                  <a:cxn ang="0">
                    <a:pos x="849" y="299"/>
                  </a:cxn>
                  <a:cxn ang="0">
                    <a:pos x="817" y="266"/>
                  </a:cxn>
                  <a:cxn ang="0">
                    <a:pos x="752" y="289"/>
                  </a:cxn>
                  <a:cxn ang="0">
                    <a:pos x="689" y="316"/>
                  </a:cxn>
                  <a:cxn ang="0">
                    <a:pos x="626" y="345"/>
                  </a:cxn>
                  <a:cxn ang="0">
                    <a:pos x="566" y="377"/>
                  </a:cxn>
                  <a:cxn ang="0">
                    <a:pos x="506" y="411"/>
                  </a:cxn>
                  <a:cxn ang="0">
                    <a:pos x="448" y="448"/>
                  </a:cxn>
                  <a:cxn ang="0">
                    <a:pos x="392" y="487"/>
                  </a:cxn>
                  <a:cxn ang="0">
                    <a:pos x="369" y="475"/>
                  </a:cxn>
                  <a:cxn ang="0">
                    <a:pos x="380" y="409"/>
                  </a:cxn>
                  <a:cxn ang="0">
                    <a:pos x="393" y="344"/>
                  </a:cxn>
                  <a:cxn ang="0">
                    <a:pos x="410" y="281"/>
                  </a:cxn>
                  <a:cxn ang="0">
                    <a:pos x="428" y="217"/>
                  </a:cxn>
                  <a:cxn ang="0">
                    <a:pos x="450" y="153"/>
                  </a:cxn>
                  <a:cxn ang="0">
                    <a:pos x="475" y="92"/>
                  </a:cxn>
                  <a:cxn ang="0">
                    <a:pos x="502" y="30"/>
                  </a:cxn>
                </a:cxnLst>
                <a:rect l="0" t="0" r="r" b="b"/>
                <a:pathLst>
                  <a:path w="872" h="1055">
                    <a:moveTo>
                      <a:pt x="517" y="0"/>
                    </a:moveTo>
                    <a:lnTo>
                      <a:pt x="487" y="26"/>
                    </a:lnTo>
                    <a:lnTo>
                      <a:pt x="458" y="54"/>
                    </a:lnTo>
                    <a:lnTo>
                      <a:pt x="428" y="82"/>
                    </a:lnTo>
                    <a:lnTo>
                      <a:pt x="401" y="112"/>
                    </a:lnTo>
                    <a:lnTo>
                      <a:pt x="373" y="142"/>
                    </a:lnTo>
                    <a:lnTo>
                      <a:pt x="346" y="173"/>
                    </a:lnTo>
                    <a:lnTo>
                      <a:pt x="320" y="205"/>
                    </a:lnTo>
                    <a:lnTo>
                      <a:pt x="296" y="237"/>
                    </a:lnTo>
                    <a:lnTo>
                      <a:pt x="302" y="271"/>
                    </a:lnTo>
                    <a:lnTo>
                      <a:pt x="309" y="305"/>
                    </a:lnTo>
                    <a:lnTo>
                      <a:pt x="316" y="339"/>
                    </a:lnTo>
                    <a:lnTo>
                      <a:pt x="325" y="373"/>
                    </a:lnTo>
                    <a:lnTo>
                      <a:pt x="333" y="407"/>
                    </a:lnTo>
                    <a:lnTo>
                      <a:pt x="343" y="440"/>
                    </a:lnTo>
                    <a:lnTo>
                      <a:pt x="353" y="474"/>
                    </a:lnTo>
                    <a:lnTo>
                      <a:pt x="364" y="507"/>
                    </a:lnTo>
                    <a:lnTo>
                      <a:pt x="329" y="515"/>
                    </a:lnTo>
                    <a:lnTo>
                      <a:pt x="296" y="524"/>
                    </a:lnTo>
                    <a:lnTo>
                      <a:pt x="261" y="532"/>
                    </a:lnTo>
                    <a:lnTo>
                      <a:pt x="228" y="541"/>
                    </a:lnTo>
                    <a:lnTo>
                      <a:pt x="194" y="551"/>
                    </a:lnTo>
                    <a:lnTo>
                      <a:pt x="161" y="561"/>
                    </a:lnTo>
                    <a:lnTo>
                      <a:pt x="128" y="572"/>
                    </a:lnTo>
                    <a:lnTo>
                      <a:pt x="96" y="584"/>
                    </a:lnTo>
                    <a:lnTo>
                      <a:pt x="80" y="622"/>
                    </a:lnTo>
                    <a:lnTo>
                      <a:pt x="66" y="660"/>
                    </a:lnTo>
                    <a:lnTo>
                      <a:pt x="52" y="698"/>
                    </a:lnTo>
                    <a:lnTo>
                      <a:pt x="40" y="737"/>
                    </a:lnTo>
                    <a:lnTo>
                      <a:pt x="28" y="776"/>
                    </a:lnTo>
                    <a:lnTo>
                      <a:pt x="18" y="815"/>
                    </a:lnTo>
                    <a:lnTo>
                      <a:pt x="8" y="854"/>
                    </a:lnTo>
                    <a:lnTo>
                      <a:pt x="0" y="894"/>
                    </a:lnTo>
                    <a:lnTo>
                      <a:pt x="19" y="866"/>
                    </a:lnTo>
                    <a:lnTo>
                      <a:pt x="39" y="839"/>
                    </a:lnTo>
                    <a:lnTo>
                      <a:pt x="59" y="812"/>
                    </a:lnTo>
                    <a:lnTo>
                      <a:pt x="80" y="785"/>
                    </a:lnTo>
                    <a:lnTo>
                      <a:pt x="100" y="759"/>
                    </a:lnTo>
                    <a:lnTo>
                      <a:pt x="122" y="734"/>
                    </a:lnTo>
                    <a:lnTo>
                      <a:pt x="144" y="709"/>
                    </a:lnTo>
                    <a:lnTo>
                      <a:pt x="167" y="684"/>
                    </a:lnTo>
                    <a:lnTo>
                      <a:pt x="190" y="661"/>
                    </a:lnTo>
                    <a:lnTo>
                      <a:pt x="214" y="637"/>
                    </a:lnTo>
                    <a:lnTo>
                      <a:pt x="237" y="614"/>
                    </a:lnTo>
                    <a:lnTo>
                      <a:pt x="262" y="592"/>
                    </a:lnTo>
                    <a:lnTo>
                      <a:pt x="287" y="570"/>
                    </a:lnTo>
                    <a:lnTo>
                      <a:pt x="312" y="548"/>
                    </a:lnTo>
                    <a:lnTo>
                      <a:pt x="338" y="528"/>
                    </a:lnTo>
                    <a:lnTo>
                      <a:pt x="364" y="507"/>
                    </a:lnTo>
                    <a:lnTo>
                      <a:pt x="360" y="542"/>
                    </a:lnTo>
                    <a:lnTo>
                      <a:pt x="357" y="575"/>
                    </a:lnTo>
                    <a:lnTo>
                      <a:pt x="354" y="610"/>
                    </a:lnTo>
                    <a:lnTo>
                      <a:pt x="353" y="644"/>
                    </a:lnTo>
                    <a:lnTo>
                      <a:pt x="352" y="679"/>
                    </a:lnTo>
                    <a:lnTo>
                      <a:pt x="351" y="714"/>
                    </a:lnTo>
                    <a:lnTo>
                      <a:pt x="352" y="747"/>
                    </a:lnTo>
                    <a:lnTo>
                      <a:pt x="353" y="782"/>
                    </a:lnTo>
                    <a:lnTo>
                      <a:pt x="355" y="816"/>
                    </a:lnTo>
                    <a:lnTo>
                      <a:pt x="357" y="851"/>
                    </a:lnTo>
                    <a:lnTo>
                      <a:pt x="360" y="884"/>
                    </a:lnTo>
                    <a:lnTo>
                      <a:pt x="365" y="919"/>
                    </a:lnTo>
                    <a:lnTo>
                      <a:pt x="369" y="952"/>
                    </a:lnTo>
                    <a:lnTo>
                      <a:pt x="374" y="987"/>
                    </a:lnTo>
                    <a:lnTo>
                      <a:pt x="381" y="1020"/>
                    </a:lnTo>
                    <a:lnTo>
                      <a:pt x="388" y="1055"/>
                    </a:lnTo>
                    <a:lnTo>
                      <a:pt x="425" y="1031"/>
                    </a:lnTo>
                    <a:lnTo>
                      <a:pt x="464" y="1008"/>
                    </a:lnTo>
                    <a:lnTo>
                      <a:pt x="503" y="987"/>
                    </a:lnTo>
                    <a:lnTo>
                      <a:pt x="542" y="967"/>
                    </a:lnTo>
                    <a:lnTo>
                      <a:pt x="582" y="948"/>
                    </a:lnTo>
                    <a:lnTo>
                      <a:pt x="623" y="929"/>
                    </a:lnTo>
                    <a:lnTo>
                      <a:pt x="665" y="912"/>
                    </a:lnTo>
                    <a:lnTo>
                      <a:pt x="706" y="896"/>
                    </a:lnTo>
                    <a:lnTo>
                      <a:pt x="723" y="859"/>
                    </a:lnTo>
                    <a:lnTo>
                      <a:pt x="741" y="821"/>
                    </a:lnTo>
                    <a:lnTo>
                      <a:pt x="760" y="785"/>
                    </a:lnTo>
                    <a:lnTo>
                      <a:pt x="781" y="748"/>
                    </a:lnTo>
                    <a:lnTo>
                      <a:pt x="802" y="712"/>
                    </a:lnTo>
                    <a:lnTo>
                      <a:pt x="825" y="677"/>
                    </a:lnTo>
                    <a:lnTo>
                      <a:pt x="847" y="643"/>
                    </a:lnTo>
                    <a:lnTo>
                      <a:pt x="872" y="610"/>
                    </a:lnTo>
                    <a:lnTo>
                      <a:pt x="865" y="566"/>
                    </a:lnTo>
                    <a:lnTo>
                      <a:pt x="859" y="521"/>
                    </a:lnTo>
                    <a:lnTo>
                      <a:pt x="854" y="477"/>
                    </a:lnTo>
                    <a:lnTo>
                      <a:pt x="851" y="433"/>
                    </a:lnTo>
                    <a:lnTo>
                      <a:pt x="849" y="388"/>
                    </a:lnTo>
                    <a:lnTo>
                      <a:pt x="847" y="343"/>
                    </a:lnTo>
                    <a:lnTo>
                      <a:pt x="849" y="299"/>
                    </a:lnTo>
                    <a:lnTo>
                      <a:pt x="850" y="255"/>
                    </a:lnTo>
                    <a:lnTo>
                      <a:pt x="817" y="266"/>
                    </a:lnTo>
                    <a:lnTo>
                      <a:pt x="785" y="277"/>
                    </a:lnTo>
                    <a:lnTo>
                      <a:pt x="752" y="289"/>
                    </a:lnTo>
                    <a:lnTo>
                      <a:pt x="720" y="302"/>
                    </a:lnTo>
                    <a:lnTo>
                      <a:pt x="689" y="316"/>
                    </a:lnTo>
                    <a:lnTo>
                      <a:pt x="657" y="330"/>
                    </a:lnTo>
                    <a:lnTo>
                      <a:pt x="626" y="345"/>
                    </a:lnTo>
                    <a:lnTo>
                      <a:pt x="596" y="361"/>
                    </a:lnTo>
                    <a:lnTo>
                      <a:pt x="566" y="377"/>
                    </a:lnTo>
                    <a:lnTo>
                      <a:pt x="535" y="394"/>
                    </a:lnTo>
                    <a:lnTo>
                      <a:pt x="506" y="411"/>
                    </a:lnTo>
                    <a:lnTo>
                      <a:pt x="477" y="430"/>
                    </a:lnTo>
                    <a:lnTo>
                      <a:pt x="448" y="448"/>
                    </a:lnTo>
                    <a:lnTo>
                      <a:pt x="420" y="467"/>
                    </a:lnTo>
                    <a:lnTo>
                      <a:pt x="392" y="487"/>
                    </a:lnTo>
                    <a:lnTo>
                      <a:pt x="364" y="507"/>
                    </a:lnTo>
                    <a:lnTo>
                      <a:pt x="369" y="475"/>
                    </a:lnTo>
                    <a:lnTo>
                      <a:pt x="373" y="443"/>
                    </a:lnTo>
                    <a:lnTo>
                      <a:pt x="380" y="409"/>
                    </a:lnTo>
                    <a:lnTo>
                      <a:pt x="386" y="377"/>
                    </a:lnTo>
                    <a:lnTo>
                      <a:pt x="393" y="344"/>
                    </a:lnTo>
                    <a:lnTo>
                      <a:pt x="401" y="312"/>
                    </a:lnTo>
                    <a:lnTo>
                      <a:pt x="410" y="281"/>
                    </a:lnTo>
                    <a:lnTo>
                      <a:pt x="419" y="248"/>
                    </a:lnTo>
                    <a:lnTo>
                      <a:pt x="428" y="217"/>
                    </a:lnTo>
                    <a:lnTo>
                      <a:pt x="439" y="185"/>
                    </a:lnTo>
                    <a:lnTo>
                      <a:pt x="450" y="153"/>
                    </a:lnTo>
                    <a:lnTo>
                      <a:pt x="462" y="122"/>
                    </a:lnTo>
                    <a:lnTo>
                      <a:pt x="475" y="92"/>
                    </a:lnTo>
                    <a:lnTo>
                      <a:pt x="488" y="60"/>
                    </a:lnTo>
                    <a:lnTo>
                      <a:pt x="502" y="30"/>
                    </a:lnTo>
                    <a:lnTo>
                      <a:pt x="517" y="0"/>
                    </a:lnTo>
                    <a:close/>
                  </a:path>
                </a:pathLst>
              </a:custGeom>
              <a:solidFill>
                <a:srgbClr val="1164A7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63" name="Freeform 191"/>
              <p:cNvSpPr>
                <a:spLocks/>
              </p:cNvSpPr>
              <p:nvPr userDrawn="1"/>
            </p:nvSpPr>
            <p:spPr bwMode="auto">
              <a:xfrm>
                <a:off x="3561" y="3356"/>
                <a:ext cx="140" cy="306"/>
              </a:xfrm>
              <a:custGeom>
                <a:avLst/>
                <a:gdLst/>
                <a:ahLst/>
                <a:cxnLst>
                  <a:cxn ang="0">
                    <a:pos x="369" y="21"/>
                  </a:cxn>
                  <a:cxn ang="0">
                    <a:pos x="318" y="63"/>
                  </a:cxn>
                  <a:cxn ang="0">
                    <a:pos x="268" y="107"/>
                  </a:cxn>
                  <a:cxn ang="0">
                    <a:pos x="221" y="154"/>
                  </a:cxn>
                  <a:cxn ang="0">
                    <a:pos x="175" y="202"/>
                  </a:cxn>
                  <a:cxn ang="0">
                    <a:pos x="131" y="252"/>
                  </a:cxn>
                  <a:cxn ang="0">
                    <a:pos x="90" y="305"/>
                  </a:cxn>
                  <a:cxn ang="0">
                    <a:pos x="50" y="359"/>
                  </a:cxn>
                  <a:cxn ang="0">
                    <a:pos x="25" y="420"/>
                  </a:cxn>
                  <a:cxn ang="0">
                    <a:pos x="14" y="486"/>
                  </a:cxn>
                  <a:cxn ang="0">
                    <a:pos x="7" y="553"/>
                  </a:cxn>
                  <a:cxn ang="0">
                    <a:pos x="3" y="619"/>
                  </a:cxn>
                  <a:cxn ang="0">
                    <a:pos x="0" y="686"/>
                  </a:cxn>
                  <a:cxn ang="0">
                    <a:pos x="2" y="752"/>
                  </a:cxn>
                  <a:cxn ang="0">
                    <a:pos x="5" y="819"/>
                  </a:cxn>
                  <a:cxn ang="0">
                    <a:pos x="11" y="884"/>
                  </a:cxn>
                  <a:cxn ang="0">
                    <a:pos x="16" y="917"/>
                  </a:cxn>
                  <a:cxn ang="0">
                    <a:pos x="37" y="890"/>
                  </a:cxn>
                  <a:cxn ang="0">
                    <a:pos x="81" y="837"/>
                  </a:cxn>
                  <a:cxn ang="0">
                    <a:pos x="128" y="787"/>
                  </a:cxn>
                  <a:cxn ang="0">
                    <a:pos x="176" y="739"/>
                  </a:cxn>
                  <a:cxn ang="0">
                    <a:pos x="227" y="692"/>
                  </a:cxn>
                  <a:cxn ang="0">
                    <a:pos x="279" y="648"/>
                  </a:cxn>
                  <a:cxn ang="0">
                    <a:pos x="334" y="606"/>
                  </a:cxn>
                  <a:cxn ang="0">
                    <a:pos x="390" y="566"/>
                  </a:cxn>
                  <a:cxn ang="0">
                    <a:pos x="412" y="513"/>
                  </a:cxn>
                  <a:cxn ang="0">
                    <a:pos x="400" y="445"/>
                  </a:cxn>
                  <a:cxn ang="0">
                    <a:pos x="391" y="377"/>
                  </a:cxn>
                  <a:cxn ang="0">
                    <a:pos x="386" y="309"/>
                  </a:cxn>
                  <a:cxn ang="0">
                    <a:pos x="383" y="240"/>
                  </a:cxn>
                  <a:cxn ang="0">
                    <a:pos x="383" y="172"/>
                  </a:cxn>
                  <a:cxn ang="0">
                    <a:pos x="385" y="103"/>
                  </a:cxn>
                  <a:cxn ang="0">
                    <a:pos x="391" y="35"/>
                  </a:cxn>
                </a:cxnLst>
                <a:rect l="0" t="0" r="r" b="b"/>
                <a:pathLst>
                  <a:path w="419" h="917">
                    <a:moveTo>
                      <a:pt x="395" y="0"/>
                    </a:moveTo>
                    <a:lnTo>
                      <a:pt x="369" y="21"/>
                    </a:lnTo>
                    <a:lnTo>
                      <a:pt x="343" y="41"/>
                    </a:lnTo>
                    <a:lnTo>
                      <a:pt x="318" y="63"/>
                    </a:lnTo>
                    <a:lnTo>
                      <a:pt x="293" y="85"/>
                    </a:lnTo>
                    <a:lnTo>
                      <a:pt x="268" y="107"/>
                    </a:lnTo>
                    <a:lnTo>
                      <a:pt x="245" y="130"/>
                    </a:lnTo>
                    <a:lnTo>
                      <a:pt x="221" y="154"/>
                    </a:lnTo>
                    <a:lnTo>
                      <a:pt x="198" y="177"/>
                    </a:lnTo>
                    <a:lnTo>
                      <a:pt x="175" y="202"/>
                    </a:lnTo>
                    <a:lnTo>
                      <a:pt x="153" y="227"/>
                    </a:lnTo>
                    <a:lnTo>
                      <a:pt x="131" y="252"/>
                    </a:lnTo>
                    <a:lnTo>
                      <a:pt x="111" y="278"/>
                    </a:lnTo>
                    <a:lnTo>
                      <a:pt x="90" y="305"/>
                    </a:lnTo>
                    <a:lnTo>
                      <a:pt x="70" y="332"/>
                    </a:lnTo>
                    <a:lnTo>
                      <a:pt x="50" y="359"/>
                    </a:lnTo>
                    <a:lnTo>
                      <a:pt x="31" y="387"/>
                    </a:lnTo>
                    <a:lnTo>
                      <a:pt x="25" y="420"/>
                    </a:lnTo>
                    <a:lnTo>
                      <a:pt x="20" y="453"/>
                    </a:lnTo>
                    <a:lnTo>
                      <a:pt x="14" y="486"/>
                    </a:lnTo>
                    <a:lnTo>
                      <a:pt x="10" y="520"/>
                    </a:lnTo>
                    <a:lnTo>
                      <a:pt x="7" y="553"/>
                    </a:lnTo>
                    <a:lnTo>
                      <a:pt x="5" y="585"/>
                    </a:lnTo>
                    <a:lnTo>
                      <a:pt x="3" y="619"/>
                    </a:lnTo>
                    <a:lnTo>
                      <a:pt x="2" y="652"/>
                    </a:lnTo>
                    <a:lnTo>
                      <a:pt x="0" y="686"/>
                    </a:lnTo>
                    <a:lnTo>
                      <a:pt x="0" y="719"/>
                    </a:lnTo>
                    <a:lnTo>
                      <a:pt x="2" y="752"/>
                    </a:lnTo>
                    <a:lnTo>
                      <a:pt x="3" y="785"/>
                    </a:lnTo>
                    <a:lnTo>
                      <a:pt x="5" y="819"/>
                    </a:lnTo>
                    <a:lnTo>
                      <a:pt x="8" y="851"/>
                    </a:lnTo>
                    <a:lnTo>
                      <a:pt x="11" y="884"/>
                    </a:lnTo>
                    <a:lnTo>
                      <a:pt x="16" y="917"/>
                    </a:lnTo>
                    <a:lnTo>
                      <a:pt x="16" y="917"/>
                    </a:lnTo>
                    <a:lnTo>
                      <a:pt x="16" y="917"/>
                    </a:lnTo>
                    <a:lnTo>
                      <a:pt x="37" y="890"/>
                    </a:lnTo>
                    <a:lnTo>
                      <a:pt x="59" y="864"/>
                    </a:lnTo>
                    <a:lnTo>
                      <a:pt x="81" y="837"/>
                    </a:lnTo>
                    <a:lnTo>
                      <a:pt x="104" y="812"/>
                    </a:lnTo>
                    <a:lnTo>
                      <a:pt x="128" y="787"/>
                    </a:lnTo>
                    <a:lnTo>
                      <a:pt x="152" y="762"/>
                    </a:lnTo>
                    <a:lnTo>
                      <a:pt x="176" y="739"/>
                    </a:lnTo>
                    <a:lnTo>
                      <a:pt x="201" y="715"/>
                    </a:lnTo>
                    <a:lnTo>
                      <a:pt x="227" y="692"/>
                    </a:lnTo>
                    <a:lnTo>
                      <a:pt x="253" y="670"/>
                    </a:lnTo>
                    <a:lnTo>
                      <a:pt x="279" y="648"/>
                    </a:lnTo>
                    <a:lnTo>
                      <a:pt x="306" y="626"/>
                    </a:lnTo>
                    <a:lnTo>
                      <a:pt x="334" y="606"/>
                    </a:lnTo>
                    <a:lnTo>
                      <a:pt x="362" y="585"/>
                    </a:lnTo>
                    <a:lnTo>
                      <a:pt x="390" y="566"/>
                    </a:lnTo>
                    <a:lnTo>
                      <a:pt x="419" y="548"/>
                    </a:lnTo>
                    <a:lnTo>
                      <a:pt x="412" y="513"/>
                    </a:lnTo>
                    <a:lnTo>
                      <a:pt x="405" y="480"/>
                    </a:lnTo>
                    <a:lnTo>
                      <a:pt x="400" y="445"/>
                    </a:lnTo>
                    <a:lnTo>
                      <a:pt x="396" y="412"/>
                    </a:lnTo>
                    <a:lnTo>
                      <a:pt x="391" y="377"/>
                    </a:lnTo>
                    <a:lnTo>
                      <a:pt x="388" y="344"/>
                    </a:lnTo>
                    <a:lnTo>
                      <a:pt x="386" y="309"/>
                    </a:lnTo>
                    <a:lnTo>
                      <a:pt x="384" y="275"/>
                    </a:lnTo>
                    <a:lnTo>
                      <a:pt x="383" y="240"/>
                    </a:lnTo>
                    <a:lnTo>
                      <a:pt x="382" y="207"/>
                    </a:lnTo>
                    <a:lnTo>
                      <a:pt x="383" y="172"/>
                    </a:lnTo>
                    <a:lnTo>
                      <a:pt x="384" y="137"/>
                    </a:lnTo>
                    <a:lnTo>
                      <a:pt x="385" y="103"/>
                    </a:lnTo>
                    <a:lnTo>
                      <a:pt x="388" y="68"/>
                    </a:lnTo>
                    <a:lnTo>
                      <a:pt x="391" y="35"/>
                    </a:lnTo>
                    <a:lnTo>
                      <a:pt x="395" y="0"/>
                    </a:lnTo>
                    <a:close/>
                  </a:path>
                </a:pathLst>
              </a:custGeom>
              <a:solidFill>
                <a:srgbClr val="0E5497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64" name="Freeform 192"/>
              <p:cNvSpPr>
                <a:spLocks/>
              </p:cNvSpPr>
              <p:nvPr userDrawn="1"/>
            </p:nvSpPr>
            <p:spPr bwMode="auto">
              <a:xfrm>
                <a:off x="3807" y="3391"/>
                <a:ext cx="74" cy="95"/>
              </a:xfrm>
              <a:custGeom>
                <a:avLst/>
                <a:gdLst/>
                <a:ahLst/>
                <a:cxnLst>
                  <a:cxn ang="0">
                    <a:pos x="166" y="0"/>
                  </a:cxn>
                  <a:cxn ang="0">
                    <a:pos x="141" y="33"/>
                  </a:cxn>
                  <a:cxn ang="0">
                    <a:pos x="119" y="67"/>
                  </a:cxn>
                  <a:cxn ang="0">
                    <a:pos x="96" y="102"/>
                  </a:cxn>
                  <a:cxn ang="0">
                    <a:pos x="75" y="138"/>
                  </a:cxn>
                  <a:cxn ang="0">
                    <a:pos x="54" y="175"/>
                  </a:cxn>
                  <a:cxn ang="0">
                    <a:pos x="35" y="211"/>
                  </a:cxn>
                  <a:cxn ang="0">
                    <a:pos x="17" y="249"/>
                  </a:cxn>
                  <a:cxn ang="0">
                    <a:pos x="0" y="286"/>
                  </a:cxn>
                  <a:cxn ang="0">
                    <a:pos x="27" y="277"/>
                  </a:cxn>
                  <a:cxn ang="0">
                    <a:pos x="55" y="268"/>
                  </a:cxn>
                  <a:cxn ang="0">
                    <a:pos x="82" y="259"/>
                  </a:cxn>
                  <a:cxn ang="0">
                    <a:pos x="110" y="251"/>
                  </a:cxn>
                  <a:cxn ang="0">
                    <a:pos x="138" y="244"/>
                  </a:cxn>
                  <a:cxn ang="0">
                    <a:pos x="166" y="236"/>
                  </a:cxn>
                  <a:cxn ang="0">
                    <a:pos x="194" y="230"/>
                  </a:cxn>
                  <a:cxn ang="0">
                    <a:pos x="222" y="223"/>
                  </a:cxn>
                  <a:cxn ang="0">
                    <a:pos x="214" y="195"/>
                  </a:cxn>
                  <a:cxn ang="0">
                    <a:pos x="205" y="168"/>
                  </a:cxn>
                  <a:cxn ang="0">
                    <a:pos x="198" y="140"/>
                  </a:cxn>
                  <a:cxn ang="0">
                    <a:pos x="190" y="112"/>
                  </a:cxn>
                  <a:cxn ang="0">
                    <a:pos x="184" y="84"/>
                  </a:cxn>
                  <a:cxn ang="0">
                    <a:pos x="177" y="56"/>
                  </a:cxn>
                  <a:cxn ang="0">
                    <a:pos x="172" y="28"/>
                  </a:cxn>
                  <a:cxn ang="0">
                    <a:pos x="166" y="0"/>
                  </a:cxn>
                </a:cxnLst>
                <a:rect l="0" t="0" r="r" b="b"/>
                <a:pathLst>
                  <a:path w="222" h="286">
                    <a:moveTo>
                      <a:pt x="166" y="0"/>
                    </a:moveTo>
                    <a:lnTo>
                      <a:pt x="141" y="33"/>
                    </a:lnTo>
                    <a:lnTo>
                      <a:pt x="119" y="67"/>
                    </a:lnTo>
                    <a:lnTo>
                      <a:pt x="96" y="102"/>
                    </a:lnTo>
                    <a:lnTo>
                      <a:pt x="75" y="138"/>
                    </a:lnTo>
                    <a:lnTo>
                      <a:pt x="54" y="175"/>
                    </a:lnTo>
                    <a:lnTo>
                      <a:pt x="35" y="211"/>
                    </a:lnTo>
                    <a:lnTo>
                      <a:pt x="17" y="249"/>
                    </a:lnTo>
                    <a:lnTo>
                      <a:pt x="0" y="286"/>
                    </a:lnTo>
                    <a:lnTo>
                      <a:pt x="27" y="277"/>
                    </a:lnTo>
                    <a:lnTo>
                      <a:pt x="55" y="268"/>
                    </a:lnTo>
                    <a:lnTo>
                      <a:pt x="82" y="259"/>
                    </a:lnTo>
                    <a:lnTo>
                      <a:pt x="110" y="251"/>
                    </a:lnTo>
                    <a:lnTo>
                      <a:pt x="138" y="244"/>
                    </a:lnTo>
                    <a:lnTo>
                      <a:pt x="166" y="236"/>
                    </a:lnTo>
                    <a:lnTo>
                      <a:pt x="194" y="230"/>
                    </a:lnTo>
                    <a:lnTo>
                      <a:pt x="222" y="223"/>
                    </a:lnTo>
                    <a:lnTo>
                      <a:pt x="214" y="195"/>
                    </a:lnTo>
                    <a:lnTo>
                      <a:pt x="205" y="168"/>
                    </a:lnTo>
                    <a:lnTo>
                      <a:pt x="198" y="140"/>
                    </a:lnTo>
                    <a:lnTo>
                      <a:pt x="190" y="112"/>
                    </a:lnTo>
                    <a:lnTo>
                      <a:pt x="184" y="84"/>
                    </a:lnTo>
                    <a:lnTo>
                      <a:pt x="177" y="56"/>
                    </a:lnTo>
                    <a:lnTo>
                      <a:pt x="172" y="28"/>
                    </a:lnTo>
                    <a:lnTo>
                      <a:pt x="166" y="0"/>
                    </a:lnTo>
                    <a:close/>
                  </a:path>
                </a:pathLst>
              </a:custGeom>
              <a:solidFill>
                <a:srgbClr val="0E5497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65" name="Freeform 193"/>
              <p:cNvSpPr>
                <a:spLocks/>
              </p:cNvSpPr>
              <p:nvPr userDrawn="1"/>
            </p:nvSpPr>
            <p:spPr bwMode="auto">
              <a:xfrm>
                <a:off x="3604" y="3266"/>
                <a:ext cx="89" cy="116"/>
              </a:xfrm>
              <a:custGeom>
                <a:avLst/>
                <a:gdLst/>
                <a:ahLst/>
                <a:cxnLst>
                  <a:cxn ang="0">
                    <a:pos x="200" y="0"/>
                  </a:cxn>
                  <a:cxn ang="0">
                    <a:pos x="184" y="20"/>
                  </a:cxn>
                  <a:cxn ang="0">
                    <a:pos x="170" y="40"/>
                  </a:cxn>
                  <a:cxn ang="0">
                    <a:pos x="156" y="61"/>
                  </a:cxn>
                  <a:cxn ang="0">
                    <a:pos x="142" y="81"/>
                  </a:cxn>
                  <a:cxn ang="0">
                    <a:pos x="128" y="102"/>
                  </a:cxn>
                  <a:cxn ang="0">
                    <a:pos x="114" y="124"/>
                  </a:cxn>
                  <a:cxn ang="0">
                    <a:pos x="101" y="145"/>
                  </a:cxn>
                  <a:cxn ang="0">
                    <a:pos x="88" y="167"/>
                  </a:cxn>
                  <a:cxn ang="0">
                    <a:pos x="76" y="189"/>
                  </a:cxn>
                  <a:cxn ang="0">
                    <a:pos x="65" y="211"/>
                  </a:cxn>
                  <a:cxn ang="0">
                    <a:pos x="53" y="234"/>
                  </a:cxn>
                  <a:cxn ang="0">
                    <a:pos x="41" y="256"/>
                  </a:cxn>
                  <a:cxn ang="0">
                    <a:pos x="30" y="279"/>
                  </a:cxn>
                  <a:cxn ang="0">
                    <a:pos x="19" y="302"/>
                  </a:cxn>
                  <a:cxn ang="0">
                    <a:pos x="10" y="324"/>
                  </a:cxn>
                  <a:cxn ang="0">
                    <a:pos x="0" y="347"/>
                  </a:cxn>
                  <a:cxn ang="0">
                    <a:pos x="32" y="335"/>
                  </a:cxn>
                  <a:cxn ang="0">
                    <a:pos x="65" y="324"/>
                  </a:cxn>
                  <a:cxn ang="0">
                    <a:pos x="98" y="314"/>
                  </a:cxn>
                  <a:cxn ang="0">
                    <a:pos x="132" y="304"/>
                  </a:cxn>
                  <a:cxn ang="0">
                    <a:pos x="165" y="295"/>
                  </a:cxn>
                  <a:cxn ang="0">
                    <a:pos x="200" y="287"/>
                  </a:cxn>
                  <a:cxn ang="0">
                    <a:pos x="233" y="278"/>
                  </a:cxn>
                  <a:cxn ang="0">
                    <a:pos x="268" y="270"/>
                  </a:cxn>
                  <a:cxn ang="0">
                    <a:pos x="257" y="237"/>
                  </a:cxn>
                  <a:cxn ang="0">
                    <a:pos x="247" y="203"/>
                  </a:cxn>
                  <a:cxn ang="0">
                    <a:pos x="237" y="170"/>
                  </a:cxn>
                  <a:cxn ang="0">
                    <a:pos x="229" y="136"/>
                  </a:cxn>
                  <a:cxn ang="0">
                    <a:pos x="220" y="102"/>
                  </a:cxn>
                  <a:cxn ang="0">
                    <a:pos x="213" y="68"/>
                  </a:cxn>
                  <a:cxn ang="0">
                    <a:pos x="206" y="34"/>
                  </a:cxn>
                  <a:cxn ang="0">
                    <a:pos x="200" y="0"/>
                  </a:cxn>
                </a:cxnLst>
                <a:rect l="0" t="0" r="r" b="b"/>
                <a:pathLst>
                  <a:path w="268" h="347">
                    <a:moveTo>
                      <a:pt x="200" y="0"/>
                    </a:moveTo>
                    <a:lnTo>
                      <a:pt x="184" y="20"/>
                    </a:lnTo>
                    <a:lnTo>
                      <a:pt x="170" y="40"/>
                    </a:lnTo>
                    <a:lnTo>
                      <a:pt x="156" y="61"/>
                    </a:lnTo>
                    <a:lnTo>
                      <a:pt x="142" y="81"/>
                    </a:lnTo>
                    <a:lnTo>
                      <a:pt x="128" y="102"/>
                    </a:lnTo>
                    <a:lnTo>
                      <a:pt x="114" y="124"/>
                    </a:lnTo>
                    <a:lnTo>
                      <a:pt x="101" y="145"/>
                    </a:lnTo>
                    <a:lnTo>
                      <a:pt x="88" y="167"/>
                    </a:lnTo>
                    <a:lnTo>
                      <a:pt x="76" y="189"/>
                    </a:lnTo>
                    <a:lnTo>
                      <a:pt x="65" y="211"/>
                    </a:lnTo>
                    <a:lnTo>
                      <a:pt x="53" y="234"/>
                    </a:lnTo>
                    <a:lnTo>
                      <a:pt x="41" y="256"/>
                    </a:lnTo>
                    <a:lnTo>
                      <a:pt x="30" y="279"/>
                    </a:lnTo>
                    <a:lnTo>
                      <a:pt x="19" y="302"/>
                    </a:lnTo>
                    <a:lnTo>
                      <a:pt x="10" y="324"/>
                    </a:lnTo>
                    <a:lnTo>
                      <a:pt x="0" y="347"/>
                    </a:lnTo>
                    <a:lnTo>
                      <a:pt x="32" y="335"/>
                    </a:lnTo>
                    <a:lnTo>
                      <a:pt x="65" y="324"/>
                    </a:lnTo>
                    <a:lnTo>
                      <a:pt x="98" y="314"/>
                    </a:lnTo>
                    <a:lnTo>
                      <a:pt x="132" y="304"/>
                    </a:lnTo>
                    <a:lnTo>
                      <a:pt x="165" y="295"/>
                    </a:lnTo>
                    <a:lnTo>
                      <a:pt x="200" y="287"/>
                    </a:lnTo>
                    <a:lnTo>
                      <a:pt x="233" y="278"/>
                    </a:lnTo>
                    <a:lnTo>
                      <a:pt x="268" y="270"/>
                    </a:lnTo>
                    <a:lnTo>
                      <a:pt x="257" y="237"/>
                    </a:lnTo>
                    <a:lnTo>
                      <a:pt x="247" y="203"/>
                    </a:lnTo>
                    <a:lnTo>
                      <a:pt x="237" y="170"/>
                    </a:lnTo>
                    <a:lnTo>
                      <a:pt x="229" y="136"/>
                    </a:lnTo>
                    <a:lnTo>
                      <a:pt x="220" y="102"/>
                    </a:lnTo>
                    <a:lnTo>
                      <a:pt x="213" y="68"/>
                    </a:lnTo>
                    <a:lnTo>
                      <a:pt x="206" y="34"/>
                    </a:lnTo>
                    <a:lnTo>
                      <a:pt x="200" y="0"/>
                    </a:lnTo>
                    <a:close/>
                  </a:path>
                </a:pathLst>
              </a:custGeom>
              <a:solidFill>
                <a:srgbClr val="0E5497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66" name="Freeform 194"/>
              <p:cNvSpPr>
                <a:spLocks/>
              </p:cNvSpPr>
              <p:nvPr userDrawn="1"/>
            </p:nvSpPr>
            <p:spPr bwMode="auto">
              <a:xfrm>
                <a:off x="3693" y="3094"/>
                <a:ext cx="201" cy="262"/>
              </a:xfrm>
              <a:custGeom>
                <a:avLst/>
                <a:gdLst/>
                <a:ahLst/>
                <a:cxnLst>
                  <a:cxn ang="0">
                    <a:pos x="573" y="13"/>
                  </a:cxn>
                  <a:cxn ang="0">
                    <a:pos x="514" y="41"/>
                  </a:cxn>
                  <a:cxn ang="0">
                    <a:pos x="454" y="72"/>
                  </a:cxn>
                  <a:cxn ang="0">
                    <a:pos x="396" y="104"/>
                  </a:cxn>
                  <a:cxn ang="0">
                    <a:pos x="340" y="139"/>
                  </a:cxn>
                  <a:cxn ang="0">
                    <a:pos x="285" y="175"/>
                  </a:cxn>
                  <a:cxn ang="0">
                    <a:pos x="231" y="215"/>
                  </a:cxn>
                  <a:cxn ang="0">
                    <a:pos x="178" y="257"/>
                  </a:cxn>
                  <a:cxn ang="0">
                    <a:pos x="138" y="310"/>
                  </a:cxn>
                  <a:cxn ang="0">
                    <a:pos x="111" y="372"/>
                  </a:cxn>
                  <a:cxn ang="0">
                    <a:pos x="86" y="433"/>
                  </a:cxn>
                  <a:cxn ang="0">
                    <a:pos x="64" y="497"/>
                  </a:cxn>
                  <a:cxn ang="0">
                    <a:pos x="46" y="561"/>
                  </a:cxn>
                  <a:cxn ang="0">
                    <a:pos x="29" y="624"/>
                  </a:cxn>
                  <a:cxn ang="0">
                    <a:pos x="16" y="689"/>
                  </a:cxn>
                  <a:cxn ang="0">
                    <a:pos x="5" y="755"/>
                  </a:cxn>
                  <a:cxn ang="0">
                    <a:pos x="28" y="767"/>
                  </a:cxn>
                  <a:cxn ang="0">
                    <a:pos x="84" y="728"/>
                  </a:cxn>
                  <a:cxn ang="0">
                    <a:pos x="142" y="691"/>
                  </a:cxn>
                  <a:cxn ang="0">
                    <a:pos x="202" y="657"/>
                  </a:cxn>
                  <a:cxn ang="0">
                    <a:pos x="262" y="625"/>
                  </a:cxn>
                  <a:cxn ang="0">
                    <a:pos x="325" y="596"/>
                  </a:cxn>
                  <a:cxn ang="0">
                    <a:pos x="388" y="569"/>
                  </a:cxn>
                  <a:cxn ang="0">
                    <a:pos x="453" y="546"/>
                  </a:cxn>
                  <a:cxn ang="0">
                    <a:pos x="488" y="500"/>
                  </a:cxn>
                  <a:cxn ang="0">
                    <a:pos x="494" y="432"/>
                  </a:cxn>
                  <a:cxn ang="0">
                    <a:pos x="503" y="364"/>
                  </a:cxn>
                  <a:cxn ang="0">
                    <a:pos x="515" y="296"/>
                  </a:cxn>
                  <a:cxn ang="0">
                    <a:pos x="530" y="229"/>
                  </a:cxn>
                  <a:cxn ang="0">
                    <a:pos x="547" y="163"/>
                  </a:cxn>
                  <a:cxn ang="0">
                    <a:pos x="568" y="98"/>
                  </a:cxn>
                  <a:cxn ang="0">
                    <a:pos x="591" y="33"/>
                  </a:cxn>
                </a:cxnLst>
                <a:rect l="0" t="0" r="r" b="b"/>
                <a:pathLst>
                  <a:path w="604" h="787">
                    <a:moveTo>
                      <a:pt x="604" y="0"/>
                    </a:moveTo>
                    <a:lnTo>
                      <a:pt x="573" y="13"/>
                    </a:lnTo>
                    <a:lnTo>
                      <a:pt x="543" y="27"/>
                    </a:lnTo>
                    <a:lnTo>
                      <a:pt x="514" y="41"/>
                    </a:lnTo>
                    <a:lnTo>
                      <a:pt x="483" y="55"/>
                    </a:lnTo>
                    <a:lnTo>
                      <a:pt x="454" y="72"/>
                    </a:lnTo>
                    <a:lnTo>
                      <a:pt x="425" y="87"/>
                    </a:lnTo>
                    <a:lnTo>
                      <a:pt x="396" y="104"/>
                    </a:lnTo>
                    <a:lnTo>
                      <a:pt x="368" y="120"/>
                    </a:lnTo>
                    <a:lnTo>
                      <a:pt x="340" y="139"/>
                    </a:lnTo>
                    <a:lnTo>
                      <a:pt x="312" y="157"/>
                    </a:lnTo>
                    <a:lnTo>
                      <a:pt x="285" y="175"/>
                    </a:lnTo>
                    <a:lnTo>
                      <a:pt x="258" y="196"/>
                    </a:lnTo>
                    <a:lnTo>
                      <a:pt x="231" y="215"/>
                    </a:lnTo>
                    <a:lnTo>
                      <a:pt x="204" y="236"/>
                    </a:lnTo>
                    <a:lnTo>
                      <a:pt x="178" y="257"/>
                    </a:lnTo>
                    <a:lnTo>
                      <a:pt x="153" y="280"/>
                    </a:lnTo>
                    <a:lnTo>
                      <a:pt x="138" y="310"/>
                    </a:lnTo>
                    <a:lnTo>
                      <a:pt x="124" y="340"/>
                    </a:lnTo>
                    <a:lnTo>
                      <a:pt x="111" y="372"/>
                    </a:lnTo>
                    <a:lnTo>
                      <a:pt x="98" y="402"/>
                    </a:lnTo>
                    <a:lnTo>
                      <a:pt x="86" y="433"/>
                    </a:lnTo>
                    <a:lnTo>
                      <a:pt x="75" y="465"/>
                    </a:lnTo>
                    <a:lnTo>
                      <a:pt x="64" y="497"/>
                    </a:lnTo>
                    <a:lnTo>
                      <a:pt x="55" y="528"/>
                    </a:lnTo>
                    <a:lnTo>
                      <a:pt x="46" y="561"/>
                    </a:lnTo>
                    <a:lnTo>
                      <a:pt x="37" y="592"/>
                    </a:lnTo>
                    <a:lnTo>
                      <a:pt x="29" y="624"/>
                    </a:lnTo>
                    <a:lnTo>
                      <a:pt x="22" y="657"/>
                    </a:lnTo>
                    <a:lnTo>
                      <a:pt x="16" y="689"/>
                    </a:lnTo>
                    <a:lnTo>
                      <a:pt x="9" y="723"/>
                    </a:lnTo>
                    <a:lnTo>
                      <a:pt x="5" y="755"/>
                    </a:lnTo>
                    <a:lnTo>
                      <a:pt x="0" y="787"/>
                    </a:lnTo>
                    <a:lnTo>
                      <a:pt x="28" y="767"/>
                    </a:lnTo>
                    <a:lnTo>
                      <a:pt x="56" y="747"/>
                    </a:lnTo>
                    <a:lnTo>
                      <a:pt x="84" y="728"/>
                    </a:lnTo>
                    <a:lnTo>
                      <a:pt x="113" y="710"/>
                    </a:lnTo>
                    <a:lnTo>
                      <a:pt x="142" y="691"/>
                    </a:lnTo>
                    <a:lnTo>
                      <a:pt x="171" y="674"/>
                    </a:lnTo>
                    <a:lnTo>
                      <a:pt x="202" y="657"/>
                    </a:lnTo>
                    <a:lnTo>
                      <a:pt x="232" y="641"/>
                    </a:lnTo>
                    <a:lnTo>
                      <a:pt x="262" y="625"/>
                    </a:lnTo>
                    <a:lnTo>
                      <a:pt x="293" y="610"/>
                    </a:lnTo>
                    <a:lnTo>
                      <a:pt x="325" y="596"/>
                    </a:lnTo>
                    <a:lnTo>
                      <a:pt x="356" y="582"/>
                    </a:lnTo>
                    <a:lnTo>
                      <a:pt x="388" y="569"/>
                    </a:lnTo>
                    <a:lnTo>
                      <a:pt x="421" y="557"/>
                    </a:lnTo>
                    <a:lnTo>
                      <a:pt x="453" y="546"/>
                    </a:lnTo>
                    <a:lnTo>
                      <a:pt x="486" y="535"/>
                    </a:lnTo>
                    <a:lnTo>
                      <a:pt x="488" y="500"/>
                    </a:lnTo>
                    <a:lnTo>
                      <a:pt x="490" y="467"/>
                    </a:lnTo>
                    <a:lnTo>
                      <a:pt x="494" y="432"/>
                    </a:lnTo>
                    <a:lnTo>
                      <a:pt x="498" y="398"/>
                    </a:lnTo>
                    <a:lnTo>
                      <a:pt x="503" y="364"/>
                    </a:lnTo>
                    <a:lnTo>
                      <a:pt x="508" y="330"/>
                    </a:lnTo>
                    <a:lnTo>
                      <a:pt x="515" y="296"/>
                    </a:lnTo>
                    <a:lnTo>
                      <a:pt x="522" y="263"/>
                    </a:lnTo>
                    <a:lnTo>
                      <a:pt x="530" y="229"/>
                    </a:lnTo>
                    <a:lnTo>
                      <a:pt x="539" y="196"/>
                    </a:lnTo>
                    <a:lnTo>
                      <a:pt x="547" y="163"/>
                    </a:lnTo>
                    <a:lnTo>
                      <a:pt x="557" y="130"/>
                    </a:lnTo>
                    <a:lnTo>
                      <a:pt x="568" y="98"/>
                    </a:lnTo>
                    <a:lnTo>
                      <a:pt x="580" y="65"/>
                    </a:lnTo>
                    <a:lnTo>
                      <a:pt x="591" y="33"/>
                    </a:lnTo>
                    <a:lnTo>
                      <a:pt x="604" y="0"/>
                    </a:lnTo>
                    <a:close/>
                  </a:path>
                </a:pathLst>
              </a:custGeom>
              <a:solidFill>
                <a:srgbClr val="0E5497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67" name="Freeform 195"/>
              <p:cNvSpPr>
                <a:spLocks/>
              </p:cNvSpPr>
              <p:nvPr userDrawn="1"/>
            </p:nvSpPr>
            <p:spPr bwMode="auto">
              <a:xfrm>
                <a:off x="3923" y="3123"/>
                <a:ext cx="272" cy="272"/>
              </a:xfrm>
              <a:custGeom>
                <a:avLst/>
                <a:gdLst/>
                <a:ahLst/>
                <a:cxnLst>
                  <a:cxn ang="0">
                    <a:pos x="575" y="15"/>
                  </a:cxn>
                  <a:cxn ang="0">
                    <a:pos x="517" y="47"/>
                  </a:cxn>
                  <a:cxn ang="0">
                    <a:pos x="460" y="83"/>
                  </a:cxn>
                  <a:cxn ang="0">
                    <a:pos x="405" y="122"/>
                  </a:cxn>
                  <a:cxn ang="0">
                    <a:pos x="376" y="171"/>
                  </a:cxn>
                  <a:cxn ang="0">
                    <a:pos x="372" y="229"/>
                  </a:cxn>
                  <a:cxn ang="0">
                    <a:pos x="371" y="287"/>
                  </a:cxn>
                  <a:cxn ang="0">
                    <a:pos x="372" y="344"/>
                  </a:cxn>
                  <a:cxn ang="0">
                    <a:pos x="351" y="372"/>
                  </a:cxn>
                  <a:cxn ang="0">
                    <a:pos x="304" y="371"/>
                  </a:cxn>
                  <a:cxn ang="0">
                    <a:pos x="247" y="371"/>
                  </a:cxn>
                  <a:cxn ang="0">
                    <a:pos x="177" y="374"/>
                  </a:cxn>
                  <a:cxn ang="0">
                    <a:pos x="122" y="405"/>
                  </a:cxn>
                  <a:cxn ang="0">
                    <a:pos x="83" y="460"/>
                  </a:cxn>
                  <a:cxn ang="0">
                    <a:pos x="47" y="517"/>
                  </a:cxn>
                  <a:cxn ang="0">
                    <a:pos x="15" y="575"/>
                  </a:cxn>
                  <a:cxn ang="0">
                    <a:pos x="21" y="587"/>
                  </a:cxn>
                  <a:cxn ang="0">
                    <a:pos x="65" y="551"/>
                  </a:cxn>
                  <a:cxn ang="0">
                    <a:pos x="109" y="519"/>
                  </a:cxn>
                  <a:cxn ang="0">
                    <a:pos x="155" y="488"/>
                  </a:cxn>
                  <a:cxn ang="0">
                    <a:pos x="202" y="459"/>
                  </a:cxn>
                  <a:cxn ang="0">
                    <a:pos x="250" y="432"/>
                  </a:cxn>
                  <a:cxn ang="0">
                    <a:pos x="299" y="407"/>
                  </a:cxn>
                  <a:cxn ang="0">
                    <a:pos x="349" y="384"/>
                  </a:cxn>
                  <a:cxn ang="0">
                    <a:pos x="364" y="400"/>
                  </a:cxn>
                  <a:cxn ang="0">
                    <a:pos x="344" y="453"/>
                  </a:cxn>
                  <a:cxn ang="0">
                    <a:pos x="327" y="508"/>
                  </a:cxn>
                  <a:cxn ang="0">
                    <a:pos x="313" y="563"/>
                  </a:cxn>
                  <a:cxn ang="0">
                    <a:pos x="300" y="618"/>
                  </a:cxn>
                  <a:cxn ang="0">
                    <a:pos x="290" y="675"/>
                  </a:cxn>
                  <a:cxn ang="0">
                    <a:pos x="283" y="731"/>
                  </a:cxn>
                  <a:cxn ang="0">
                    <a:pos x="277" y="788"/>
                  </a:cxn>
                  <a:cxn ang="0">
                    <a:pos x="311" y="806"/>
                  </a:cxn>
                  <a:cxn ang="0">
                    <a:pos x="382" y="787"/>
                  </a:cxn>
                  <a:cxn ang="0">
                    <a:pos x="455" y="773"/>
                  </a:cxn>
                  <a:cxn ang="0">
                    <a:pos x="528" y="762"/>
                  </a:cxn>
                  <a:cxn ang="0">
                    <a:pos x="586" y="732"/>
                  </a:cxn>
                  <a:cxn ang="0">
                    <a:pos x="632" y="680"/>
                  </a:cxn>
                  <a:cxn ang="0">
                    <a:pos x="680" y="631"/>
                  </a:cxn>
                  <a:cxn ang="0">
                    <a:pos x="732" y="586"/>
                  </a:cxn>
                  <a:cxn ang="0">
                    <a:pos x="762" y="528"/>
                  </a:cxn>
                  <a:cxn ang="0">
                    <a:pos x="773" y="454"/>
                  </a:cxn>
                  <a:cxn ang="0">
                    <a:pos x="787" y="382"/>
                  </a:cxn>
                  <a:cxn ang="0">
                    <a:pos x="806" y="311"/>
                  </a:cxn>
                  <a:cxn ang="0">
                    <a:pos x="788" y="277"/>
                  </a:cxn>
                  <a:cxn ang="0">
                    <a:pos x="731" y="283"/>
                  </a:cxn>
                  <a:cxn ang="0">
                    <a:pos x="675" y="290"/>
                  </a:cxn>
                  <a:cxn ang="0">
                    <a:pos x="619" y="300"/>
                  </a:cxn>
                  <a:cxn ang="0">
                    <a:pos x="564" y="312"/>
                  </a:cxn>
                  <a:cxn ang="0">
                    <a:pos x="509" y="327"/>
                  </a:cxn>
                  <a:cxn ang="0">
                    <a:pos x="455" y="344"/>
                  </a:cxn>
                  <a:cxn ang="0">
                    <a:pos x="401" y="364"/>
                  </a:cxn>
                  <a:cxn ang="0">
                    <a:pos x="385" y="349"/>
                  </a:cxn>
                  <a:cxn ang="0">
                    <a:pos x="408" y="299"/>
                  </a:cxn>
                  <a:cxn ang="0">
                    <a:pos x="433" y="250"/>
                  </a:cxn>
                  <a:cxn ang="0">
                    <a:pos x="460" y="202"/>
                  </a:cxn>
                  <a:cxn ang="0">
                    <a:pos x="488" y="155"/>
                  </a:cxn>
                  <a:cxn ang="0">
                    <a:pos x="519" y="109"/>
                  </a:cxn>
                  <a:cxn ang="0">
                    <a:pos x="552" y="65"/>
                  </a:cxn>
                  <a:cxn ang="0">
                    <a:pos x="587" y="21"/>
                  </a:cxn>
                </a:cxnLst>
                <a:rect l="0" t="0" r="r" b="b"/>
                <a:pathLst>
                  <a:path w="816" h="816">
                    <a:moveTo>
                      <a:pt x="606" y="0"/>
                    </a:moveTo>
                    <a:lnTo>
                      <a:pt x="575" y="15"/>
                    </a:lnTo>
                    <a:lnTo>
                      <a:pt x="546" y="31"/>
                    </a:lnTo>
                    <a:lnTo>
                      <a:pt x="517" y="47"/>
                    </a:lnTo>
                    <a:lnTo>
                      <a:pt x="488" y="65"/>
                    </a:lnTo>
                    <a:lnTo>
                      <a:pt x="460" y="83"/>
                    </a:lnTo>
                    <a:lnTo>
                      <a:pt x="432" y="102"/>
                    </a:lnTo>
                    <a:lnTo>
                      <a:pt x="405" y="122"/>
                    </a:lnTo>
                    <a:lnTo>
                      <a:pt x="378" y="142"/>
                    </a:lnTo>
                    <a:lnTo>
                      <a:pt x="376" y="171"/>
                    </a:lnTo>
                    <a:lnTo>
                      <a:pt x="374" y="201"/>
                    </a:lnTo>
                    <a:lnTo>
                      <a:pt x="372" y="229"/>
                    </a:lnTo>
                    <a:lnTo>
                      <a:pt x="371" y="258"/>
                    </a:lnTo>
                    <a:lnTo>
                      <a:pt x="371" y="287"/>
                    </a:lnTo>
                    <a:lnTo>
                      <a:pt x="371" y="316"/>
                    </a:lnTo>
                    <a:lnTo>
                      <a:pt x="372" y="344"/>
                    </a:lnTo>
                    <a:lnTo>
                      <a:pt x="375" y="373"/>
                    </a:lnTo>
                    <a:lnTo>
                      <a:pt x="351" y="372"/>
                    </a:lnTo>
                    <a:lnTo>
                      <a:pt x="328" y="371"/>
                    </a:lnTo>
                    <a:lnTo>
                      <a:pt x="304" y="371"/>
                    </a:lnTo>
                    <a:lnTo>
                      <a:pt x="282" y="371"/>
                    </a:lnTo>
                    <a:lnTo>
                      <a:pt x="247" y="371"/>
                    </a:lnTo>
                    <a:lnTo>
                      <a:pt x="213" y="372"/>
                    </a:lnTo>
                    <a:lnTo>
                      <a:pt x="177" y="374"/>
                    </a:lnTo>
                    <a:lnTo>
                      <a:pt x="143" y="377"/>
                    </a:lnTo>
                    <a:lnTo>
                      <a:pt x="122" y="405"/>
                    </a:lnTo>
                    <a:lnTo>
                      <a:pt x="102" y="432"/>
                    </a:lnTo>
                    <a:lnTo>
                      <a:pt x="83" y="460"/>
                    </a:lnTo>
                    <a:lnTo>
                      <a:pt x="65" y="488"/>
                    </a:lnTo>
                    <a:lnTo>
                      <a:pt x="47" y="517"/>
                    </a:lnTo>
                    <a:lnTo>
                      <a:pt x="31" y="546"/>
                    </a:lnTo>
                    <a:lnTo>
                      <a:pt x="15" y="575"/>
                    </a:lnTo>
                    <a:lnTo>
                      <a:pt x="0" y="604"/>
                    </a:lnTo>
                    <a:lnTo>
                      <a:pt x="21" y="587"/>
                    </a:lnTo>
                    <a:lnTo>
                      <a:pt x="43" y="569"/>
                    </a:lnTo>
                    <a:lnTo>
                      <a:pt x="65" y="551"/>
                    </a:lnTo>
                    <a:lnTo>
                      <a:pt x="86" y="535"/>
                    </a:lnTo>
                    <a:lnTo>
                      <a:pt x="109" y="519"/>
                    </a:lnTo>
                    <a:lnTo>
                      <a:pt x="132" y="503"/>
                    </a:lnTo>
                    <a:lnTo>
                      <a:pt x="155" y="488"/>
                    </a:lnTo>
                    <a:lnTo>
                      <a:pt x="178" y="473"/>
                    </a:lnTo>
                    <a:lnTo>
                      <a:pt x="202" y="459"/>
                    </a:lnTo>
                    <a:lnTo>
                      <a:pt x="226" y="446"/>
                    </a:lnTo>
                    <a:lnTo>
                      <a:pt x="250" y="432"/>
                    </a:lnTo>
                    <a:lnTo>
                      <a:pt x="274" y="420"/>
                    </a:lnTo>
                    <a:lnTo>
                      <a:pt x="299" y="407"/>
                    </a:lnTo>
                    <a:lnTo>
                      <a:pt x="324" y="396"/>
                    </a:lnTo>
                    <a:lnTo>
                      <a:pt x="349" y="384"/>
                    </a:lnTo>
                    <a:lnTo>
                      <a:pt x="375" y="373"/>
                    </a:lnTo>
                    <a:lnTo>
                      <a:pt x="364" y="400"/>
                    </a:lnTo>
                    <a:lnTo>
                      <a:pt x="354" y="427"/>
                    </a:lnTo>
                    <a:lnTo>
                      <a:pt x="344" y="453"/>
                    </a:lnTo>
                    <a:lnTo>
                      <a:pt x="336" y="481"/>
                    </a:lnTo>
                    <a:lnTo>
                      <a:pt x="327" y="508"/>
                    </a:lnTo>
                    <a:lnTo>
                      <a:pt x="320" y="535"/>
                    </a:lnTo>
                    <a:lnTo>
                      <a:pt x="313" y="563"/>
                    </a:lnTo>
                    <a:lnTo>
                      <a:pt x="307" y="590"/>
                    </a:lnTo>
                    <a:lnTo>
                      <a:pt x="300" y="618"/>
                    </a:lnTo>
                    <a:lnTo>
                      <a:pt x="295" y="646"/>
                    </a:lnTo>
                    <a:lnTo>
                      <a:pt x="290" y="675"/>
                    </a:lnTo>
                    <a:lnTo>
                      <a:pt x="286" y="703"/>
                    </a:lnTo>
                    <a:lnTo>
                      <a:pt x="283" y="731"/>
                    </a:lnTo>
                    <a:lnTo>
                      <a:pt x="280" y="760"/>
                    </a:lnTo>
                    <a:lnTo>
                      <a:pt x="277" y="788"/>
                    </a:lnTo>
                    <a:lnTo>
                      <a:pt x="276" y="816"/>
                    </a:lnTo>
                    <a:lnTo>
                      <a:pt x="311" y="806"/>
                    </a:lnTo>
                    <a:lnTo>
                      <a:pt x="347" y="796"/>
                    </a:lnTo>
                    <a:lnTo>
                      <a:pt x="382" y="787"/>
                    </a:lnTo>
                    <a:lnTo>
                      <a:pt x="418" y="779"/>
                    </a:lnTo>
                    <a:lnTo>
                      <a:pt x="455" y="773"/>
                    </a:lnTo>
                    <a:lnTo>
                      <a:pt x="491" y="767"/>
                    </a:lnTo>
                    <a:lnTo>
                      <a:pt x="528" y="762"/>
                    </a:lnTo>
                    <a:lnTo>
                      <a:pt x="565" y="759"/>
                    </a:lnTo>
                    <a:lnTo>
                      <a:pt x="586" y="732"/>
                    </a:lnTo>
                    <a:lnTo>
                      <a:pt x="608" y="706"/>
                    </a:lnTo>
                    <a:lnTo>
                      <a:pt x="632" y="680"/>
                    </a:lnTo>
                    <a:lnTo>
                      <a:pt x="655" y="655"/>
                    </a:lnTo>
                    <a:lnTo>
                      <a:pt x="680" y="631"/>
                    </a:lnTo>
                    <a:lnTo>
                      <a:pt x="706" y="608"/>
                    </a:lnTo>
                    <a:lnTo>
                      <a:pt x="732" y="586"/>
                    </a:lnTo>
                    <a:lnTo>
                      <a:pt x="759" y="564"/>
                    </a:lnTo>
                    <a:lnTo>
                      <a:pt x="762" y="528"/>
                    </a:lnTo>
                    <a:lnTo>
                      <a:pt x="767" y="491"/>
                    </a:lnTo>
                    <a:lnTo>
                      <a:pt x="773" y="454"/>
                    </a:lnTo>
                    <a:lnTo>
                      <a:pt x="780" y="418"/>
                    </a:lnTo>
                    <a:lnTo>
                      <a:pt x="787" y="382"/>
                    </a:lnTo>
                    <a:lnTo>
                      <a:pt x="796" y="346"/>
                    </a:lnTo>
                    <a:lnTo>
                      <a:pt x="806" y="311"/>
                    </a:lnTo>
                    <a:lnTo>
                      <a:pt x="816" y="276"/>
                    </a:lnTo>
                    <a:lnTo>
                      <a:pt x="788" y="277"/>
                    </a:lnTo>
                    <a:lnTo>
                      <a:pt x="760" y="279"/>
                    </a:lnTo>
                    <a:lnTo>
                      <a:pt x="731" y="283"/>
                    </a:lnTo>
                    <a:lnTo>
                      <a:pt x="703" y="286"/>
                    </a:lnTo>
                    <a:lnTo>
                      <a:pt x="675" y="290"/>
                    </a:lnTo>
                    <a:lnTo>
                      <a:pt x="647" y="295"/>
                    </a:lnTo>
                    <a:lnTo>
                      <a:pt x="619" y="300"/>
                    </a:lnTo>
                    <a:lnTo>
                      <a:pt x="591" y="305"/>
                    </a:lnTo>
                    <a:lnTo>
                      <a:pt x="564" y="312"/>
                    </a:lnTo>
                    <a:lnTo>
                      <a:pt x="536" y="319"/>
                    </a:lnTo>
                    <a:lnTo>
                      <a:pt x="509" y="327"/>
                    </a:lnTo>
                    <a:lnTo>
                      <a:pt x="482" y="336"/>
                    </a:lnTo>
                    <a:lnTo>
                      <a:pt x="455" y="344"/>
                    </a:lnTo>
                    <a:lnTo>
                      <a:pt x="428" y="353"/>
                    </a:lnTo>
                    <a:lnTo>
                      <a:pt x="401" y="364"/>
                    </a:lnTo>
                    <a:lnTo>
                      <a:pt x="375" y="373"/>
                    </a:lnTo>
                    <a:lnTo>
                      <a:pt x="385" y="349"/>
                    </a:lnTo>
                    <a:lnTo>
                      <a:pt x="396" y="324"/>
                    </a:lnTo>
                    <a:lnTo>
                      <a:pt x="408" y="299"/>
                    </a:lnTo>
                    <a:lnTo>
                      <a:pt x="420" y="274"/>
                    </a:lnTo>
                    <a:lnTo>
                      <a:pt x="433" y="250"/>
                    </a:lnTo>
                    <a:lnTo>
                      <a:pt x="446" y="225"/>
                    </a:lnTo>
                    <a:lnTo>
                      <a:pt x="460" y="202"/>
                    </a:lnTo>
                    <a:lnTo>
                      <a:pt x="474" y="178"/>
                    </a:lnTo>
                    <a:lnTo>
                      <a:pt x="488" y="155"/>
                    </a:lnTo>
                    <a:lnTo>
                      <a:pt x="503" y="132"/>
                    </a:lnTo>
                    <a:lnTo>
                      <a:pt x="519" y="109"/>
                    </a:lnTo>
                    <a:lnTo>
                      <a:pt x="536" y="86"/>
                    </a:lnTo>
                    <a:lnTo>
                      <a:pt x="552" y="65"/>
                    </a:lnTo>
                    <a:lnTo>
                      <a:pt x="569" y="43"/>
                    </a:lnTo>
                    <a:lnTo>
                      <a:pt x="587" y="21"/>
                    </a:lnTo>
                    <a:lnTo>
                      <a:pt x="606" y="0"/>
                    </a:lnTo>
                    <a:close/>
                  </a:path>
                </a:pathLst>
              </a:custGeom>
              <a:solidFill>
                <a:srgbClr val="1164A7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68" name="Freeform 196"/>
              <p:cNvSpPr>
                <a:spLocks/>
              </p:cNvSpPr>
              <p:nvPr userDrawn="1"/>
            </p:nvSpPr>
            <p:spPr bwMode="auto">
              <a:xfrm>
                <a:off x="3881" y="3248"/>
                <a:ext cx="167" cy="217"/>
              </a:xfrm>
              <a:custGeom>
                <a:avLst/>
                <a:gdLst/>
                <a:ahLst/>
                <a:cxnLst>
                  <a:cxn ang="0">
                    <a:pos x="476" y="11"/>
                  </a:cxn>
                  <a:cxn ang="0">
                    <a:pos x="426" y="34"/>
                  </a:cxn>
                  <a:cxn ang="0">
                    <a:pos x="377" y="59"/>
                  </a:cxn>
                  <a:cxn ang="0">
                    <a:pos x="329" y="86"/>
                  </a:cxn>
                  <a:cxn ang="0">
                    <a:pos x="282" y="115"/>
                  </a:cxn>
                  <a:cxn ang="0">
                    <a:pos x="236" y="146"/>
                  </a:cxn>
                  <a:cxn ang="0">
                    <a:pos x="192" y="178"/>
                  </a:cxn>
                  <a:cxn ang="0">
                    <a:pos x="148" y="214"/>
                  </a:cxn>
                  <a:cxn ang="0">
                    <a:pos x="115" y="257"/>
                  </a:cxn>
                  <a:cxn ang="0">
                    <a:pos x="92" y="308"/>
                  </a:cxn>
                  <a:cxn ang="0">
                    <a:pos x="72" y="360"/>
                  </a:cxn>
                  <a:cxn ang="0">
                    <a:pos x="54" y="412"/>
                  </a:cxn>
                  <a:cxn ang="0">
                    <a:pos x="38" y="465"/>
                  </a:cxn>
                  <a:cxn ang="0">
                    <a:pos x="25" y="517"/>
                  </a:cxn>
                  <a:cxn ang="0">
                    <a:pos x="13" y="571"/>
                  </a:cxn>
                  <a:cxn ang="0">
                    <a:pos x="5" y="625"/>
                  </a:cxn>
                  <a:cxn ang="0">
                    <a:pos x="23" y="635"/>
                  </a:cxn>
                  <a:cxn ang="0">
                    <a:pos x="71" y="603"/>
                  </a:cxn>
                  <a:cxn ang="0">
                    <a:pos x="118" y="572"/>
                  </a:cxn>
                  <a:cxn ang="0">
                    <a:pos x="168" y="544"/>
                  </a:cxn>
                  <a:cxn ang="0">
                    <a:pos x="218" y="518"/>
                  </a:cxn>
                  <a:cxn ang="0">
                    <a:pos x="269" y="494"/>
                  </a:cxn>
                  <a:cxn ang="0">
                    <a:pos x="322" y="472"/>
                  </a:cxn>
                  <a:cxn ang="0">
                    <a:pos x="375" y="453"/>
                  </a:cxn>
                  <a:cxn ang="0">
                    <a:pos x="404" y="415"/>
                  </a:cxn>
                  <a:cxn ang="0">
                    <a:pos x="410" y="358"/>
                  </a:cxn>
                  <a:cxn ang="0">
                    <a:pos x="417" y="302"/>
                  </a:cxn>
                  <a:cxn ang="0">
                    <a:pos x="427" y="245"/>
                  </a:cxn>
                  <a:cxn ang="0">
                    <a:pos x="440" y="190"/>
                  </a:cxn>
                  <a:cxn ang="0">
                    <a:pos x="454" y="135"/>
                  </a:cxn>
                  <a:cxn ang="0">
                    <a:pos x="471" y="80"/>
                  </a:cxn>
                  <a:cxn ang="0">
                    <a:pos x="491" y="27"/>
                  </a:cxn>
                </a:cxnLst>
                <a:rect l="0" t="0" r="r" b="b"/>
                <a:pathLst>
                  <a:path w="502" h="652">
                    <a:moveTo>
                      <a:pt x="502" y="0"/>
                    </a:moveTo>
                    <a:lnTo>
                      <a:pt x="476" y="11"/>
                    </a:lnTo>
                    <a:lnTo>
                      <a:pt x="451" y="23"/>
                    </a:lnTo>
                    <a:lnTo>
                      <a:pt x="426" y="34"/>
                    </a:lnTo>
                    <a:lnTo>
                      <a:pt x="401" y="47"/>
                    </a:lnTo>
                    <a:lnTo>
                      <a:pt x="377" y="59"/>
                    </a:lnTo>
                    <a:lnTo>
                      <a:pt x="353" y="73"/>
                    </a:lnTo>
                    <a:lnTo>
                      <a:pt x="329" y="86"/>
                    </a:lnTo>
                    <a:lnTo>
                      <a:pt x="305" y="100"/>
                    </a:lnTo>
                    <a:lnTo>
                      <a:pt x="282" y="115"/>
                    </a:lnTo>
                    <a:lnTo>
                      <a:pt x="259" y="130"/>
                    </a:lnTo>
                    <a:lnTo>
                      <a:pt x="236" y="146"/>
                    </a:lnTo>
                    <a:lnTo>
                      <a:pt x="213" y="162"/>
                    </a:lnTo>
                    <a:lnTo>
                      <a:pt x="192" y="178"/>
                    </a:lnTo>
                    <a:lnTo>
                      <a:pt x="170" y="196"/>
                    </a:lnTo>
                    <a:lnTo>
                      <a:pt x="148" y="214"/>
                    </a:lnTo>
                    <a:lnTo>
                      <a:pt x="127" y="231"/>
                    </a:lnTo>
                    <a:lnTo>
                      <a:pt x="115" y="257"/>
                    </a:lnTo>
                    <a:lnTo>
                      <a:pt x="103" y="282"/>
                    </a:lnTo>
                    <a:lnTo>
                      <a:pt x="92" y="308"/>
                    </a:lnTo>
                    <a:lnTo>
                      <a:pt x="83" y="334"/>
                    </a:lnTo>
                    <a:lnTo>
                      <a:pt x="72" y="360"/>
                    </a:lnTo>
                    <a:lnTo>
                      <a:pt x="63" y="386"/>
                    </a:lnTo>
                    <a:lnTo>
                      <a:pt x="54" y="412"/>
                    </a:lnTo>
                    <a:lnTo>
                      <a:pt x="46" y="438"/>
                    </a:lnTo>
                    <a:lnTo>
                      <a:pt x="38" y="465"/>
                    </a:lnTo>
                    <a:lnTo>
                      <a:pt x="32" y="492"/>
                    </a:lnTo>
                    <a:lnTo>
                      <a:pt x="25" y="517"/>
                    </a:lnTo>
                    <a:lnTo>
                      <a:pt x="19" y="544"/>
                    </a:lnTo>
                    <a:lnTo>
                      <a:pt x="13" y="571"/>
                    </a:lnTo>
                    <a:lnTo>
                      <a:pt x="9" y="598"/>
                    </a:lnTo>
                    <a:lnTo>
                      <a:pt x="5" y="625"/>
                    </a:lnTo>
                    <a:lnTo>
                      <a:pt x="0" y="652"/>
                    </a:lnTo>
                    <a:lnTo>
                      <a:pt x="23" y="635"/>
                    </a:lnTo>
                    <a:lnTo>
                      <a:pt x="47" y="619"/>
                    </a:lnTo>
                    <a:lnTo>
                      <a:pt x="71" y="603"/>
                    </a:lnTo>
                    <a:lnTo>
                      <a:pt x="94" y="588"/>
                    </a:lnTo>
                    <a:lnTo>
                      <a:pt x="118" y="572"/>
                    </a:lnTo>
                    <a:lnTo>
                      <a:pt x="143" y="558"/>
                    </a:lnTo>
                    <a:lnTo>
                      <a:pt x="168" y="544"/>
                    </a:lnTo>
                    <a:lnTo>
                      <a:pt x="193" y="530"/>
                    </a:lnTo>
                    <a:lnTo>
                      <a:pt x="218" y="518"/>
                    </a:lnTo>
                    <a:lnTo>
                      <a:pt x="243" y="506"/>
                    </a:lnTo>
                    <a:lnTo>
                      <a:pt x="269" y="494"/>
                    </a:lnTo>
                    <a:lnTo>
                      <a:pt x="295" y="483"/>
                    </a:lnTo>
                    <a:lnTo>
                      <a:pt x="322" y="472"/>
                    </a:lnTo>
                    <a:lnTo>
                      <a:pt x="349" y="462"/>
                    </a:lnTo>
                    <a:lnTo>
                      <a:pt x="375" y="453"/>
                    </a:lnTo>
                    <a:lnTo>
                      <a:pt x="403" y="443"/>
                    </a:lnTo>
                    <a:lnTo>
                      <a:pt x="404" y="415"/>
                    </a:lnTo>
                    <a:lnTo>
                      <a:pt x="407" y="387"/>
                    </a:lnTo>
                    <a:lnTo>
                      <a:pt x="410" y="358"/>
                    </a:lnTo>
                    <a:lnTo>
                      <a:pt x="413" y="330"/>
                    </a:lnTo>
                    <a:lnTo>
                      <a:pt x="417" y="302"/>
                    </a:lnTo>
                    <a:lnTo>
                      <a:pt x="422" y="273"/>
                    </a:lnTo>
                    <a:lnTo>
                      <a:pt x="427" y="245"/>
                    </a:lnTo>
                    <a:lnTo>
                      <a:pt x="434" y="217"/>
                    </a:lnTo>
                    <a:lnTo>
                      <a:pt x="440" y="190"/>
                    </a:lnTo>
                    <a:lnTo>
                      <a:pt x="447" y="162"/>
                    </a:lnTo>
                    <a:lnTo>
                      <a:pt x="454" y="135"/>
                    </a:lnTo>
                    <a:lnTo>
                      <a:pt x="463" y="108"/>
                    </a:lnTo>
                    <a:lnTo>
                      <a:pt x="471" y="80"/>
                    </a:lnTo>
                    <a:lnTo>
                      <a:pt x="481" y="54"/>
                    </a:lnTo>
                    <a:lnTo>
                      <a:pt x="491" y="27"/>
                    </a:lnTo>
                    <a:lnTo>
                      <a:pt x="502" y="0"/>
                    </a:lnTo>
                    <a:close/>
                  </a:path>
                </a:pathLst>
              </a:custGeom>
              <a:solidFill>
                <a:srgbClr val="0E5497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69" name="Freeform 197"/>
              <p:cNvSpPr>
                <a:spLocks/>
              </p:cNvSpPr>
              <p:nvPr userDrawn="1"/>
            </p:nvSpPr>
            <p:spPr bwMode="auto">
              <a:xfrm>
                <a:off x="4112" y="3311"/>
                <a:ext cx="64" cy="65"/>
              </a:xfrm>
              <a:custGeom>
                <a:avLst/>
                <a:gdLst/>
                <a:ahLst/>
                <a:cxnLst>
                  <a:cxn ang="0">
                    <a:pos x="194" y="0"/>
                  </a:cxn>
                  <a:cxn ang="0">
                    <a:pos x="167" y="22"/>
                  </a:cxn>
                  <a:cxn ang="0">
                    <a:pos x="141" y="44"/>
                  </a:cxn>
                  <a:cxn ang="0">
                    <a:pos x="115" y="67"/>
                  </a:cxn>
                  <a:cxn ang="0">
                    <a:pos x="90" y="91"/>
                  </a:cxn>
                  <a:cxn ang="0">
                    <a:pos x="67" y="116"/>
                  </a:cxn>
                  <a:cxn ang="0">
                    <a:pos x="43" y="142"/>
                  </a:cxn>
                  <a:cxn ang="0">
                    <a:pos x="21" y="168"/>
                  </a:cxn>
                  <a:cxn ang="0">
                    <a:pos x="0" y="195"/>
                  </a:cxn>
                  <a:cxn ang="0">
                    <a:pos x="28" y="193"/>
                  </a:cxn>
                  <a:cxn ang="0">
                    <a:pos x="57" y="190"/>
                  </a:cxn>
                  <a:cxn ang="0">
                    <a:pos x="85" y="189"/>
                  </a:cxn>
                  <a:cxn ang="0">
                    <a:pos x="114" y="189"/>
                  </a:cxn>
                  <a:cxn ang="0">
                    <a:pos x="133" y="189"/>
                  </a:cxn>
                  <a:cxn ang="0">
                    <a:pos x="152" y="190"/>
                  </a:cxn>
                  <a:cxn ang="0">
                    <a:pos x="171" y="190"/>
                  </a:cxn>
                  <a:cxn ang="0">
                    <a:pos x="191" y="191"/>
                  </a:cxn>
                  <a:cxn ang="0">
                    <a:pos x="191" y="191"/>
                  </a:cxn>
                  <a:cxn ang="0">
                    <a:pos x="191" y="191"/>
                  </a:cxn>
                  <a:cxn ang="0">
                    <a:pos x="191" y="191"/>
                  </a:cxn>
                  <a:cxn ang="0">
                    <a:pos x="191" y="191"/>
                  </a:cxn>
                  <a:cxn ang="0">
                    <a:pos x="191" y="191"/>
                  </a:cxn>
                  <a:cxn ang="0">
                    <a:pos x="191" y="191"/>
                  </a:cxn>
                  <a:cxn ang="0">
                    <a:pos x="191" y="191"/>
                  </a:cxn>
                  <a:cxn ang="0">
                    <a:pos x="190" y="168"/>
                  </a:cxn>
                  <a:cxn ang="0">
                    <a:pos x="189" y="143"/>
                  </a:cxn>
                  <a:cxn ang="0">
                    <a:pos x="189" y="119"/>
                  </a:cxn>
                  <a:cxn ang="0">
                    <a:pos x="189" y="95"/>
                  </a:cxn>
                  <a:cxn ang="0">
                    <a:pos x="190" y="72"/>
                  </a:cxn>
                  <a:cxn ang="0">
                    <a:pos x="191" y="48"/>
                  </a:cxn>
                  <a:cxn ang="0">
                    <a:pos x="192" y="24"/>
                  </a:cxn>
                  <a:cxn ang="0">
                    <a:pos x="194" y="0"/>
                  </a:cxn>
                </a:cxnLst>
                <a:rect l="0" t="0" r="r" b="b"/>
                <a:pathLst>
                  <a:path w="194" h="195">
                    <a:moveTo>
                      <a:pt x="194" y="0"/>
                    </a:moveTo>
                    <a:lnTo>
                      <a:pt x="167" y="22"/>
                    </a:lnTo>
                    <a:lnTo>
                      <a:pt x="141" y="44"/>
                    </a:lnTo>
                    <a:lnTo>
                      <a:pt x="115" y="67"/>
                    </a:lnTo>
                    <a:lnTo>
                      <a:pt x="90" y="91"/>
                    </a:lnTo>
                    <a:lnTo>
                      <a:pt x="67" y="116"/>
                    </a:lnTo>
                    <a:lnTo>
                      <a:pt x="43" y="142"/>
                    </a:lnTo>
                    <a:lnTo>
                      <a:pt x="21" y="168"/>
                    </a:lnTo>
                    <a:lnTo>
                      <a:pt x="0" y="195"/>
                    </a:lnTo>
                    <a:lnTo>
                      <a:pt x="28" y="193"/>
                    </a:lnTo>
                    <a:lnTo>
                      <a:pt x="57" y="190"/>
                    </a:lnTo>
                    <a:lnTo>
                      <a:pt x="85" y="189"/>
                    </a:lnTo>
                    <a:lnTo>
                      <a:pt x="114" y="189"/>
                    </a:lnTo>
                    <a:lnTo>
                      <a:pt x="133" y="189"/>
                    </a:lnTo>
                    <a:lnTo>
                      <a:pt x="152" y="190"/>
                    </a:lnTo>
                    <a:lnTo>
                      <a:pt x="171" y="190"/>
                    </a:lnTo>
                    <a:lnTo>
                      <a:pt x="191" y="191"/>
                    </a:lnTo>
                    <a:lnTo>
                      <a:pt x="191" y="191"/>
                    </a:lnTo>
                    <a:lnTo>
                      <a:pt x="191" y="191"/>
                    </a:lnTo>
                    <a:lnTo>
                      <a:pt x="191" y="191"/>
                    </a:lnTo>
                    <a:lnTo>
                      <a:pt x="191" y="191"/>
                    </a:lnTo>
                    <a:lnTo>
                      <a:pt x="191" y="191"/>
                    </a:lnTo>
                    <a:lnTo>
                      <a:pt x="191" y="191"/>
                    </a:lnTo>
                    <a:lnTo>
                      <a:pt x="191" y="191"/>
                    </a:lnTo>
                    <a:lnTo>
                      <a:pt x="190" y="168"/>
                    </a:lnTo>
                    <a:lnTo>
                      <a:pt x="189" y="143"/>
                    </a:lnTo>
                    <a:lnTo>
                      <a:pt x="189" y="119"/>
                    </a:lnTo>
                    <a:lnTo>
                      <a:pt x="189" y="95"/>
                    </a:lnTo>
                    <a:lnTo>
                      <a:pt x="190" y="72"/>
                    </a:lnTo>
                    <a:lnTo>
                      <a:pt x="191" y="48"/>
                    </a:lnTo>
                    <a:lnTo>
                      <a:pt x="192" y="24"/>
                    </a:lnTo>
                    <a:lnTo>
                      <a:pt x="194" y="0"/>
                    </a:lnTo>
                    <a:close/>
                  </a:path>
                </a:pathLst>
              </a:custGeom>
              <a:solidFill>
                <a:srgbClr val="0E5497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70" name="Freeform 198"/>
              <p:cNvSpPr>
                <a:spLocks/>
              </p:cNvSpPr>
              <p:nvPr userDrawn="1"/>
            </p:nvSpPr>
            <p:spPr bwMode="auto">
              <a:xfrm>
                <a:off x="3971" y="3171"/>
                <a:ext cx="78" cy="78"/>
              </a:xfrm>
              <a:custGeom>
                <a:avLst/>
                <a:gdLst/>
                <a:ahLst/>
                <a:cxnLst>
                  <a:cxn ang="0">
                    <a:pos x="235" y="0"/>
                  </a:cxn>
                  <a:cxn ang="0">
                    <a:pos x="202" y="26"/>
                  </a:cxn>
                  <a:cxn ang="0">
                    <a:pos x="171" y="53"/>
                  </a:cxn>
                  <a:cxn ang="0">
                    <a:pos x="140" y="81"/>
                  </a:cxn>
                  <a:cxn ang="0">
                    <a:pos x="110" y="110"/>
                  </a:cxn>
                  <a:cxn ang="0">
                    <a:pos x="80" y="141"/>
                  </a:cxn>
                  <a:cxn ang="0">
                    <a:pos x="52" y="172"/>
                  </a:cxn>
                  <a:cxn ang="0">
                    <a:pos x="25" y="203"/>
                  </a:cxn>
                  <a:cxn ang="0">
                    <a:pos x="0" y="235"/>
                  </a:cxn>
                  <a:cxn ang="0">
                    <a:pos x="34" y="232"/>
                  </a:cxn>
                  <a:cxn ang="0">
                    <a:pos x="70" y="230"/>
                  </a:cxn>
                  <a:cxn ang="0">
                    <a:pos x="104" y="229"/>
                  </a:cxn>
                  <a:cxn ang="0">
                    <a:pos x="139" y="229"/>
                  </a:cxn>
                  <a:cxn ang="0">
                    <a:pos x="161" y="229"/>
                  </a:cxn>
                  <a:cxn ang="0">
                    <a:pos x="185" y="229"/>
                  </a:cxn>
                  <a:cxn ang="0">
                    <a:pos x="208" y="230"/>
                  </a:cxn>
                  <a:cxn ang="0">
                    <a:pos x="232" y="231"/>
                  </a:cxn>
                  <a:cxn ang="0">
                    <a:pos x="229" y="202"/>
                  </a:cxn>
                  <a:cxn ang="0">
                    <a:pos x="228" y="174"/>
                  </a:cxn>
                  <a:cxn ang="0">
                    <a:pos x="228" y="145"/>
                  </a:cxn>
                  <a:cxn ang="0">
                    <a:pos x="228" y="116"/>
                  </a:cxn>
                  <a:cxn ang="0">
                    <a:pos x="229" y="87"/>
                  </a:cxn>
                  <a:cxn ang="0">
                    <a:pos x="231" y="59"/>
                  </a:cxn>
                  <a:cxn ang="0">
                    <a:pos x="233" y="29"/>
                  </a:cxn>
                  <a:cxn ang="0">
                    <a:pos x="235" y="0"/>
                  </a:cxn>
                </a:cxnLst>
                <a:rect l="0" t="0" r="r" b="b"/>
                <a:pathLst>
                  <a:path w="235" h="235">
                    <a:moveTo>
                      <a:pt x="235" y="0"/>
                    </a:moveTo>
                    <a:lnTo>
                      <a:pt x="202" y="26"/>
                    </a:lnTo>
                    <a:lnTo>
                      <a:pt x="171" y="53"/>
                    </a:lnTo>
                    <a:lnTo>
                      <a:pt x="140" y="81"/>
                    </a:lnTo>
                    <a:lnTo>
                      <a:pt x="110" y="110"/>
                    </a:lnTo>
                    <a:lnTo>
                      <a:pt x="80" y="141"/>
                    </a:lnTo>
                    <a:lnTo>
                      <a:pt x="52" y="172"/>
                    </a:lnTo>
                    <a:lnTo>
                      <a:pt x="25" y="203"/>
                    </a:lnTo>
                    <a:lnTo>
                      <a:pt x="0" y="235"/>
                    </a:lnTo>
                    <a:lnTo>
                      <a:pt x="34" y="232"/>
                    </a:lnTo>
                    <a:lnTo>
                      <a:pt x="70" y="230"/>
                    </a:lnTo>
                    <a:lnTo>
                      <a:pt x="104" y="229"/>
                    </a:lnTo>
                    <a:lnTo>
                      <a:pt x="139" y="229"/>
                    </a:lnTo>
                    <a:lnTo>
                      <a:pt x="161" y="229"/>
                    </a:lnTo>
                    <a:lnTo>
                      <a:pt x="185" y="229"/>
                    </a:lnTo>
                    <a:lnTo>
                      <a:pt x="208" y="230"/>
                    </a:lnTo>
                    <a:lnTo>
                      <a:pt x="232" y="231"/>
                    </a:lnTo>
                    <a:lnTo>
                      <a:pt x="229" y="202"/>
                    </a:lnTo>
                    <a:lnTo>
                      <a:pt x="228" y="174"/>
                    </a:lnTo>
                    <a:lnTo>
                      <a:pt x="228" y="145"/>
                    </a:lnTo>
                    <a:lnTo>
                      <a:pt x="228" y="116"/>
                    </a:lnTo>
                    <a:lnTo>
                      <a:pt x="229" y="87"/>
                    </a:lnTo>
                    <a:lnTo>
                      <a:pt x="231" y="59"/>
                    </a:lnTo>
                    <a:lnTo>
                      <a:pt x="233" y="29"/>
                    </a:lnTo>
                    <a:lnTo>
                      <a:pt x="235" y="0"/>
                    </a:lnTo>
                    <a:close/>
                  </a:path>
                </a:pathLst>
              </a:custGeom>
              <a:solidFill>
                <a:srgbClr val="0E5497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71" name="Freeform 199"/>
              <p:cNvSpPr>
                <a:spLocks/>
              </p:cNvSpPr>
              <p:nvPr userDrawn="1"/>
            </p:nvSpPr>
            <p:spPr bwMode="auto">
              <a:xfrm>
                <a:off x="4048" y="3081"/>
                <a:ext cx="217" cy="167"/>
              </a:xfrm>
              <a:custGeom>
                <a:avLst/>
                <a:gdLst/>
                <a:ahLst/>
                <a:cxnLst>
                  <a:cxn ang="0">
                    <a:pos x="624" y="4"/>
                  </a:cxn>
                  <a:cxn ang="0">
                    <a:pos x="570" y="12"/>
                  </a:cxn>
                  <a:cxn ang="0">
                    <a:pos x="516" y="24"/>
                  </a:cxn>
                  <a:cxn ang="0">
                    <a:pos x="463" y="37"/>
                  </a:cxn>
                  <a:cxn ang="0">
                    <a:pos x="410" y="53"/>
                  </a:cxn>
                  <a:cxn ang="0">
                    <a:pos x="358" y="71"/>
                  </a:cxn>
                  <a:cxn ang="0">
                    <a:pos x="306" y="91"/>
                  </a:cxn>
                  <a:cxn ang="0">
                    <a:pos x="256" y="114"/>
                  </a:cxn>
                  <a:cxn ang="0">
                    <a:pos x="212" y="147"/>
                  </a:cxn>
                  <a:cxn ang="0">
                    <a:pos x="177" y="191"/>
                  </a:cxn>
                  <a:cxn ang="0">
                    <a:pos x="144" y="235"/>
                  </a:cxn>
                  <a:cxn ang="0">
                    <a:pos x="113" y="281"/>
                  </a:cxn>
                  <a:cxn ang="0">
                    <a:pos x="85" y="328"/>
                  </a:cxn>
                  <a:cxn ang="0">
                    <a:pos x="58" y="376"/>
                  </a:cxn>
                  <a:cxn ang="0">
                    <a:pos x="33" y="425"/>
                  </a:cxn>
                  <a:cxn ang="0">
                    <a:pos x="10" y="475"/>
                  </a:cxn>
                  <a:cxn ang="0">
                    <a:pos x="26" y="490"/>
                  </a:cxn>
                  <a:cxn ang="0">
                    <a:pos x="80" y="470"/>
                  </a:cxn>
                  <a:cxn ang="0">
                    <a:pos x="134" y="453"/>
                  </a:cxn>
                  <a:cxn ang="0">
                    <a:pos x="189" y="438"/>
                  </a:cxn>
                  <a:cxn ang="0">
                    <a:pos x="244" y="426"/>
                  </a:cxn>
                  <a:cxn ang="0">
                    <a:pos x="300" y="416"/>
                  </a:cxn>
                  <a:cxn ang="0">
                    <a:pos x="356" y="409"/>
                  </a:cxn>
                  <a:cxn ang="0">
                    <a:pos x="413" y="403"/>
                  </a:cxn>
                  <a:cxn ang="0">
                    <a:pos x="451" y="374"/>
                  </a:cxn>
                  <a:cxn ang="0">
                    <a:pos x="470" y="321"/>
                  </a:cxn>
                  <a:cxn ang="0">
                    <a:pos x="492" y="268"/>
                  </a:cxn>
                  <a:cxn ang="0">
                    <a:pos x="516" y="216"/>
                  </a:cxn>
                  <a:cxn ang="0">
                    <a:pos x="543" y="167"/>
                  </a:cxn>
                  <a:cxn ang="0">
                    <a:pos x="571" y="117"/>
                  </a:cxn>
                  <a:cxn ang="0">
                    <a:pos x="601" y="70"/>
                  </a:cxn>
                  <a:cxn ang="0">
                    <a:pos x="635" y="22"/>
                  </a:cxn>
                </a:cxnLst>
                <a:rect l="0" t="0" r="r" b="b"/>
                <a:pathLst>
                  <a:path w="651" h="499">
                    <a:moveTo>
                      <a:pt x="651" y="0"/>
                    </a:moveTo>
                    <a:lnTo>
                      <a:pt x="624" y="4"/>
                    </a:lnTo>
                    <a:lnTo>
                      <a:pt x="597" y="8"/>
                    </a:lnTo>
                    <a:lnTo>
                      <a:pt x="570" y="12"/>
                    </a:lnTo>
                    <a:lnTo>
                      <a:pt x="543" y="18"/>
                    </a:lnTo>
                    <a:lnTo>
                      <a:pt x="516" y="24"/>
                    </a:lnTo>
                    <a:lnTo>
                      <a:pt x="490" y="31"/>
                    </a:lnTo>
                    <a:lnTo>
                      <a:pt x="463" y="37"/>
                    </a:lnTo>
                    <a:lnTo>
                      <a:pt x="437" y="45"/>
                    </a:lnTo>
                    <a:lnTo>
                      <a:pt x="410" y="53"/>
                    </a:lnTo>
                    <a:lnTo>
                      <a:pt x="384" y="62"/>
                    </a:lnTo>
                    <a:lnTo>
                      <a:pt x="358" y="71"/>
                    </a:lnTo>
                    <a:lnTo>
                      <a:pt x="332" y="82"/>
                    </a:lnTo>
                    <a:lnTo>
                      <a:pt x="306" y="91"/>
                    </a:lnTo>
                    <a:lnTo>
                      <a:pt x="280" y="102"/>
                    </a:lnTo>
                    <a:lnTo>
                      <a:pt x="256" y="114"/>
                    </a:lnTo>
                    <a:lnTo>
                      <a:pt x="231" y="126"/>
                    </a:lnTo>
                    <a:lnTo>
                      <a:pt x="212" y="147"/>
                    </a:lnTo>
                    <a:lnTo>
                      <a:pt x="194" y="169"/>
                    </a:lnTo>
                    <a:lnTo>
                      <a:pt x="177" y="191"/>
                    </a:lnTo>
                    <a:lnTo>
                      <a:pt x="161" y="212"/>
                    </a:lnTo>
                    <a:lnTo>
                      <a:pt x="144" y="235"/>
                    </a:lnTo>
                    <a:lnTo>
                      <a:pt x="128" y="258"/>
                    </a:lnTo>
                    <a:lnTo>
                      <a:pt x="113" y="281"/>
                    </a:lnTo>
                    <a:lnTo>
                      <a:pt x="99" y="304"/>
                    </a:lnTo>
                    <a:lnTo>
                      <a:pt x="85" y="328"/>
                    </a:lnTo>
                    <a:lnTo>
                      <a:pt x="71" y="351"/>
                    </a:lnTo>
                    <a:lnTo>
                      <a:pt x="58" y="376"/>
                    </a:lnTo>
                    <a:lnTo>
                      <a:pt x="45" y="400"/>
                    </a:lnTo>
                    <a:lnTo>
                      <a:pt x="33" y="425"/>
                    </a:lnTo>
                    <a:lnTo>
                      <a:pt x="21" y="450"/>
                    </a:lnTo>
                    <a:lnTo>
                      <a:pt x="10" y="475"/>
                    </a:lnTo>
                    <a:lnTo>
                      <a:pt x="0" y="499"/>
                    </a:lnTo>
                    <a:lnTo>
                      <a:pt x="26" y="490"/>
                    </a:lnTo>
                    <a:lnTo>
                      <a:pt x="53" y="479"/>
                    </a:lnTo>
                    <a:lnTo>
                      <a:pt x="80" y="470"/>
                    </a:lnTo>
                    <a:lnTo>
                      <a:pt x="107" y="462"/>
                    </a:lnTo>
                    <a:lnTo>
                      <a:pt x="134" y="453"/>
                    </a:lnTo>
                    <a:lnTo>
                      <a:pt x="161" y="445"/>
                    </a:lnTo>
                    <a:lnTo>
                      <a:pt x="189" y="438"/>
                    </a:lnTo>
                    <a:lnTo>
                      <a:pt x="216" y="431"/>
                    </a:lnTo>
                    <a:lnTo>
                      <a:pt x="244" y="426"/>
                    </a:lnTo>
                    <a:lnTo>
                      <a:pt x="272" y="421"/>
                    </a:lnTo>
                    <a:lnTo>
                      <a:pt x="300" y="416"/>
                    </a:lnTo>
                    <a:lnTo>
                      <a:pt x="328" y="412"/>
                    </a:lnTo>
                    <a:lnTo>
                      <a:pt x="356" y="409"/>
                    </a:lnTo>
                    <a:lnTo>
                      <a:pt x="385" y="405"/>
                    </a:lnTo>
                    <a:lnTo>
                      <a:pt x="413" y="403"/>
                    </a:lnTo>
                    <a:lnTo>
                      <a:pt x="441" y="402"/>
                    </a:lnTo>
                    <a:lnTo>
                      <a:pt x="451" y="374"/>
                    </a:lnTo>
                    <a:lnTo>
                      <a:pt x="460" y="348"/>
                    </a:lnTo>
                    <a:lnTo>
                      <a:pt x="470" y="321"/>
                    </a:lnTo>
                    <a:lnTo>
                      <a:pt x="481" y="294"/>
                    </a:lnTo>
                    <a:lnTo>
                      <a:pt x="492" y="268"/>
                    </a:lnTo>
                    <a:lnTo>
                      <a:pt x="504" y="242"/>
                    </a:lnTo>
                    <a:lnTo>
                      <a:pt x="516" y="216"/>
                    </a:lnTo>
                    <a:lnTo>
                      <a:pt x="529" y="192"/>
                    </a:lnTo>
                    <a:lnTo>
                      <a:pt x="543" y="167"/>
                    </a:lnTo>
                    <a:lnTo>
                      <a:pt x="557" y="142"/>
                    </a:lnTo>
                    <a:lnTo>
                      <a:pt x="571" y="117"/>
                    </a:lnTo>
                    <a:lnTo>
                      <a:pt x="586" y="93"/>
                    </a:lnTo>
                    <a:lnTo>
                      <a:pt x="601" y="70"/>
                    </a:lnTo>
                    <a:lnTo>
                      <a:pt x="617" y="46"/>
                    </a:lnTo>
                    <a:lnTo>
                      <a:pt x="635" y="22"/>
                    </a:lnTo>
                    <a:lnTo>
                      <a:pt x="651" y="0"/>
                    </a:lnTo>
                    <a:close/>
                  </a:path>
                </a:pathLst>
              </a:custGeom>
              <a:solidFill>
                <a:srgbClr val="0E5497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72" name="Freeform 200"/>
              <p:cNvSpPr>
                <a:spLocks noEditPoints="1"/>
              </p:cNvSpPr>
              <p:nvPr userDrawn="1"/>
            </p:nvSpPr>
            <p:spPr bwMode="auto">
              <a:xfrm>
                <a:off x="4239" y="3154"/>
                <a:ext cx="242" cy="199"/>
              </a:xfrm>
              <a:custGeom>
                <a:avLst/>
                <a:gdLst/>
                <a:ahLst/>
                <a:cxnLst>
                  <a:cxn ang="0">
                    <a:pos x="454" y="241"/>
                  </a:cxn>
                  <a:cxn ang="0">
                    <a:pos x="384" y="246"/>
                  </a:cxn>
                  <a:cxn ang="0">
                    <a:pos x="349" y="249"/>
                  </a:cxn>
                  <a:cxn ang="0">
                    <a:pos x="349" y="249"/>
                  </a:cxn>
                  <a:cxn ang="0">
                    <a:pos x="322" y="288"/>
                  </a:cxn>
                  <a:cxn ang="0">
                    <a:pos x="271" y="367"/>
                  </a:cxn>
                  <a:cxn ang="0">
                    <a:pos x="228" y="451"/>
                  </a:cxn>
                  <a:cxn ang="0">
                    <a:pos x="191" y="538"/>
                  </a:cxn>
                  <a:cxn ang="0">
                    <a:pos x="189" y="581"/>
                  </a:cxn>
                  <a:cxn ang="0">
                    <a:pos x="215" y="581"/>
                  </a:cxn>
                  <a:cxn ang="0">
                    <a:pos x="252" y="581"/>
                  </a:cxn>
                  <a:cxn ang="0">
                    <a:pos x="300" y="584"/>
                  </a:cxn>
                  <a:cxn ang="0">
                    <a:pos x="348" y="588"/>
                  </a:cxn>
                  <a:cxn ang="0">
                    <a:pos x="395" y="594"/>
                  </a:cxn>
                  <a:cxn ang="0">
                    <a:pos x="442" y="581"/>
                  </a:cxn>
                  <a:cxn ang="0">
                    <a:pos x="489" y="550"/>
                  </a:cxn>
                  <a:cxn ang="0">
                    <a:pos x="539" y="521"/>
                  </a:cxn>
                  <a:cxn ang="0">
                    <a:pos x="591" y="496"/>
                  </a:cxn>
                  <a:cxn ang="0">
                    <a:pos x="627" y="455"/>
                  </a:cxn>
                  <a:cxn ang="0">
                    <a:pos x="651" y="399"/>
                  </a:cxn>
                  <a:cxn ang="0">
                    <a:pos x="678" y="344"/>
                  </a:cxn>
                  <a:cxn ang="0">
                    <a:pos x="708" y="291"/>
                  </a:cxn>
                  <a:cxn ang="0">
                    <a:pos x="696" y="260"/>
                  </a:cxn>
                  <a:cxn ang="0">
                    <a:pos x="636" y="250"/>
                  </a:cxn>
                  <a:cxn ang="0">
                    <a:pos x="578" y="244"/>
                  </a:cxn>
                  <a:cxn ang="0">
                    <a:pos x="518" y="240"/>
                  </a:cxn>
                  <a:cxn ang="0">
                    <a:pos x="163" y="203"/>
                  </a:cxn>
                  <a:cxn ang="0">
                    <a:pos x="120" y="237"/>
                  </a:cxn>
                  <a:cxn ang="0">
                    <a:pos x="78" y="275"/>
                  </a:cxn>
                  <a:cxn ang="0">
                    <a:pos x="38" y="314"/>
                  </a:cxn>
                  <a:cxn ang="0">
                    <a:pos x="0" y="354"/>
                  </a:cxn>
                  <a:cxn ang="0">
                    <a:pos x="84" y="317"/>
                  </a:cxn>
                  <a:cxn ang="0">
                    <a:pos x="171" y="287"/>
                  </a:cxn>
                  <a:cxn ang="0">
                    <a:pos x="259" y="264"/>
                  </a:cxn>
                  <a:cxn ang="0">
                    <a:pos x="349" y="249"/>
                  </a:cxn>
                  <a:cxn ang="0">
                    <a:pos x="302" y="235"/>
                  </a:cxn>
                  <a:cxn ang="0">
                    <a:pos x="257" y="222"/>
                  </a:cxn>
                  <a:cxn ang="0">
                    <a:pos x="211" y="211"/>
                  </a:cxn>
                  <a:cxn ang="0">
                    <a:pos x="163" y="203"/>
                  </a:cxn>
                  <a:cxn ang="0">
                    <a:pos x="588" y="6"/>
                  </a:cxn>
                  <a:cxn ang="0">
                    <a:pos x="534" y="19"/>
                  </a:cxn>
                  <a:cxn ang="0">
                    <a:pos x="481" y="35"/>
                  </a:cxn>
                  <a:cxn ang="0">
                    <a:pos x="428" y="55"/>
                  </a:cxn>
                  <a:cxn ang="0">
                    <a:pos x="393" y="88"/>
                  </a:cxn>
                  <a:cxn ang="0">
                    <a:pos x="379" y="133"/>
                  </a:cxn>
                  <a:cxn ang="0">
                    <a:pos x="366" y="179"/>
                  </a:cxn>
                  <a:cxn ang="0">
                    <a:pos x="354" y="225"/>
                  </a:cxn>
                  <a:cxn ang="0">
                    <a:pos x="377" y="213"/>
                  </a:cxn>
                  <a:cxn ang="0">
                    <a:pos x="438" y="146"/>
                  </a:cxn>
                  <a:cxn ang="0">
                    <a:pos x="504" y="84"/>
                  </a:cxn>
                  <a:cxn ang="0">
                    <a:pos x="577" y="27"/>
                  </a:cxn>
                </a:cxnLst>
                <a:rect l="0" t="0" r="r" b="b"/>
                <a:pathLst>
                  <a:path w="725" h="598">
                    <a:moveTo>
                      <a:pt x="488" y="240"/>
                    </a:moveTo>
                    <a:lnTo>
                      <a:pt x="454" y="241"/>
                    </a:lnTo>
                    <a:lnTo>
                      <a:pt x="419" y="242"/>
                    </a:lnTo>
                    <a:lnTo>
                      <a:pt x="384" y="246"/>
                    </a:lnTo>
                    <a:lnTo>
                      <a:pt x="349" y="249"/>
                    </a:lnTo>
                    <a:lnTo>
                      <a:pt x="349" y="249"/>
                    </a:lnTo>
                    <a:lnTo>
                      <a:pt x="349" y="249"/>
                    </a:lnTo>
                    <a:lnTo>
                      <a:pt x="349" y="249"/>
                    </a:lnTo>
                    <a:lnTo>
                      <a:pt x="349" y="249"/>
                    </a:lnTo>
                    <a:lnTo>
                      <a:pt x="322" y="288"/>
                    </a:lnTo>
                    <a:lnTo>
                      <a:pt x="295" y="327"/>
                    </a:lnTo>
                    <a:lnTo>
                      <a:pt x="271" y="367"/>
                    </a:lnTo>
                    <a:lnTo>
                      <a:pt x="248" y="409"/>
                    </a:lnTo>
                    <a:lnTo>
                      <a:pt x="228" y="451"/>
                    </a:lnTo>
                    <a:lnTo>
                      <a:pt x="208" y="494"/>
                    </a:lnTo>
                    <a:lnTo>
                      <a:pt x="191" y="538"/>
                    </a:lnTo>
                    <a:lnTo>
                      <a:pt x="176" y="583"/>
                    </a:lnTo>
                    <a:lnTo>
                      <a:pt x="189" y="581"/>
                    </a:lnTo>
                    <a:lnTo>
                      <a:pt x="202" y="581"/>
                    </a:lnTo>
                    <a:lnTo>
                      <a:pt x="215" y="581"/>
                    </a:lnTo>
                    <a:lnTo>
                      <a:pt x="228" y="581"/>
                    </a:lnTo>
                    <a:lnTo>
                      <a:pt x="252" y="581"/>
                    </a:lnTo>
                    <a:lnTo>
                      <a:pt x="276" y="583"/>
                    </a:lnTo>
                    <a:lnTo>
                      <a:pt x="300" y="584"/>
                    </a:lnTo>
                    <a:lnTo>
                      <a:pt x="324" y="586"/>
                    </a:lnTo>
                    <a:lnTo>
                      <a:pt x="348" y="588"/>
                    </a:lnTo>
                    <a:lnTo>
                      <a:pt x="372" y="590"/>
                    </a:lnTo>
                    <a:lnTo>
                      <a:pt x="395" y="594"/>
                    </a:lnTo>
                    <a:lnTo>
                      <a:pt x="419" y="598"/>
                    </a:lnTo>
                    <a:lnTo>
                      <a:pt x="442" y="581"/>
                    </a:lnTo>
                    <a:lnTo>
                      <a:pt x="465" y="565"/>
                    </a:lnTo>
                    <a:lnTo>
                      <a:pt x="489" y="550"/>
                    </a:lnTo>
                    <a:lnTo>
                      <a:pt x="514" y="535"/>
                    </a:lnTo>
                    <a:lnTo>
                      <a:pt x="539" y="521"/>
                    </a:lnTo>
                    <a:lnTo>
                      <a:pt x="565" y="508"/>
                    </a:lnTo>
                    <a:lnTo>
                      <a:pt x="591" y="496"/>
                    </a:lnTo>
                    <a:lnTo>
                      <a:pt x="616" y="484"/>
                    </a:lnTo>
                    <a:lnTo>
                      <a:pt x="627" y="455"/>
                    </a:lnTo>
                    <a:lnTo>
                      <a:pt x="638" y="427"/>
                    </a:lnTo>
                    <a:lnTo>
                      <a:pt x="651" y="399"/>
                    </a:lnTo>
                    <a:lnTo>
                      <a:pt x="664" y="372"/>
                    </a:lnTo>
                    <a:lnTo>
                      <a:pt x="678" y="344"/>
                    </a:lnTo>
                    <a:lnTo>
                      <a:pt x="693" y="318"/>
                    </a:lnTo>
                    <a:lnTo>
                      <a:pt x="708" y="291"/>
                    </a:lnTo>
                    <a:lnTo>
                      <a:pt x="725" y="266"/>
                    </a:lnTo>
                    <a:lnTo>
                      <a:pt x="696" y="260"/>
                    </a:lnTo>
                    <a:lnTo>
                      <a:pt x="666" y="254"/>
                    </a:lnTo>
                    <a:lnTo>
                      <a:pt x="636" y="250"/>
                    </a:lnTo>
                    <a:lnTo>
                      <a:pt x="607" y="247"/>
                    </a:lnTo>
                    <a:lnTo>
                      <a:pt x="578" y="244"/>
                    </a:lnTo>
                    <a:lnTo>
                      <a:pt x="548" y="242"/>
                    </a:lnTo>
                    <a:lnTo>
                      <a:pt x="518" y="240"/>
                    </a:lnTo>
                    <a:lnTo>
                      <a:pt x="488" y="240"/>
                    </a:lnTo>
                    <a:close/>
                    <a:moveTo>
                      <a:pt x="163" y="203"/>
                    </a:moveTo>
                    <a:lnTo>
                      <a:pt x="141" y="220"/>
                    </a:lnTo>
                    <a:lnTo>
                      <a:pt x="120" y="237"/>
                    </a:lnTo>
                    <a:lnTo>
                      <a:pt x="98" y="255"/>
                    </a:lnTo>
                    <a:lnTo>
                      <a:pt x="78" y="275"/>
                    </a:lnTo>
                    <a:lnTo>
                      <a:pt x="57" y="294"/>
                    </a:lnTo>
                    <a:lnTo>
                      <a:pt x="38" y="314"/>
                    </a:lnTo>
                    <a:lnTo>
                      <a:pt x="18" y="333"/>
                    </a:lnTo>
                    <a:lnTo>
                      <a:pt x="0" y="354"/>
                    </a:lnTo>
                    <a:lnTo>
                      <a:pt x="42" y="334"/>
                    </a:lnTo>
                    <a:lnTo>
                      <a:pt x="84" y="317"/>
                    </a:lnTo>
                    <a:lnTo>
                      <a:pt x="127" y="301"/>
                    </a:lnTo>
                    <a:lnTo>
                      <a:pt x="171" y="287"/>
                    </a:lnTo>
                    <a:lnTo>
                      <a:pt x="215" y="275"/>
                    </a:lnTo>
                    <a:lnTo>
                      <a:pt x="259" y="264"/>
                    </a:lnTo>
                    <a:lnTo>
                      <a:pt x="303" y="255"/>
                    </a:lnTo>
                    <a:lnTo>
                      <a:pt x="349" y="249"/>
                    </a:lnTo>
                    <a:lnTo>
                      <a:pt x="326" y="241"/>
                    </a:lnTo>
                    <a:lnTo>
                      <a:pt x="302" y="235"/>
                    </a:lnTo>
                    <a:lnTo>
                      <a:pt x="280" y="228"/>
                    </a:lnTo>
                    <a:lnTo>
                      <a:pt x="257" y="222"/>
                    </a:lnTo>
                    <a:lnTo>
                      <a:pt x="233" y="217"/>
                    </a:lnTo>
                    <a:lnTo>
                      <a:pt x="211" y="211"/>
                    </a:lnTo>
                    <a:lnTo>
                      <a:pt x="187" y="207"/>
                    </a:lnTo>
                    <a:lnTo>
                      <a:pt x="163" y="203"/>
                    </a:lnTo>
                    <a:close/>
                    <a:moveTo>
                      <a:pt x="615" y="0"/>
                    </a:moveTo>
                    <a:lnTo>
                      <a:pt x="588" y="6"/>
                    </a:lnTo>
                    <a:lnTo>
                      <a:pt x="561" y="11"/>
                    </a:lnTo>
                    <a:lnTo>
                      <a:pt x="534" y="19"/>
                    </a:lnTo>
                    <a:lnTo>
                      <a:pt x="507" y="27"/>
                    </a:lnTo>
                    <a:lnTo>
                      <a:pt x="481" y="35"/>
                    </a:lnTo>
                    <a:lnTo>
                      <a:pt x="454" y="45"/>
                    </a:lnTo>
                    <a:lnTo>
                      <a:pt x="428" y="55"/>
                    </a:lnTo>
                    <a:lnTo>
                      <a:pt x="402" y="65"/>
                    </a:lnTo>
                    <a:lnTo>
                      <a:pt x="393" y="88"/>
                    </a:lnTo>
                    <a:lnTo>
                      <a:pt x="386" y="110"/>
                    </a:lnTo>
                    <a:lnTo>
                      <a:pt x="379" y="133"/>
                    </a:lnTo>
                    <a:lnTo>
                      <a:pt x="373" y="156"/>
                    </a:lnTo>
                    <a:lnTo>
                      <a:pt x="366" y="179"/>
                    </a:lnTo>
                    <a:lnTo>
                      <a:pt x="360" y="203"/>
                    </a:lnTo>
                    <a:lnTo>
                      <a:pt x="354" y="225"/>
                    </a:lnTo>
                    <a:lnTo>
                      <a:pt x="349" y="249"/>
                    </a:lnTo>
                    <a:lnTo>
                      <a:pt x="377" y="213"/>
                    </a:lnTo>
                    <a:lnTo>
                      <a:pt x="407" y="179"/>
                    </a:lnTo>
                    <a:lnTo>
                      <a:pt x="438" y="146"/>
                    </a:lnTo>
                    <a:lnTo>
                      <a:pt x="471" y="114"/>
                    </a:lnTo>
                    <a:lnTo>
                      <a:pt x="504" y="84"/>
                    </a:lnTo>
                    <a:lnTo>
                      <a:pt x="540" y="55"/>
                    </a:lnTo>
                    <a:lnTo>
                      <a:pt x="577" y="2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1164A7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73" name="Freeform 201"/>
              <p:cNvSpPr>
                <a:spLocks/>
              </p:cNvSpPr>
              <p:nvPr userDrawn="1"/>
            </p:nvSpPr>
            <p:spPr bwMode="auto">
              <a:xfrm>
                <a:off x="4379" y="3315"/>
                <a:ext cx="65" cy="51"/>
              </a:xfrm>
              <a:custGeom>
                <a:avLst/>
                <a:gdLst/>
                <a:ahLst/>
                <a:cxnLst>
                  <a:cxn ang="0">
                    <a:pos x="197" y="0"/>
                  </a:cxn>
                  <a:cxn ang="0">
                    <a:pos x="172" y="12"/>
                  </a:cxn>
                  <a:cxn ang="0">
                    <a:pos x="146" y="24"/>
                  </a:cxn>
                  <a:cxn ang="0">
                    <a:pos x="120" y="37"/>
                  </a:cxn>
                  <a:cxn ang="0">
                    <a:pos x="95" y="51"/>
                  </a:cxn>
                  <a:cxn ang="0">
                    <a:pos x="70" y="66"/>
                  </a:cxn>
                  <a:cxn ang="0">
                    <a:pos x="46" y="81"/>
                  </a:cxn>
                  <a:cxn ang="0">
                    <a:pos x="23" y="97"/>
                  </a:cxn>
                  <a:cxn ang="0">
                    <a:pos x="0" y="114"/>
                  </a:cxn>
                  <a:cxn ang="0">
                    <a:pos x="39" y="121"/>
                  </a:cxn>
                  <a:cxn ang="0">
                    <a:pos x="78" y="131"/>
                  </a:cxn>
                  <a:cxn ang="0">
                    <a:pos x="116" y="141"/>
                  </a:cxn>
                  <a:cxn ang="0">
                    <a:pos x="153" y="152"/>
                  </a:cxn>
                  <a:cxn ang="0">
                    <a:pos x="162" y="114"/>
                  </a:cxn>
                  <a:cxn ang="0">
                    <a:pos x="173" y="76"/>
                  </a:cxn>
                  <a:cxn ang="0">
                    <a:pos x="185" y="38"/>
                  </a:cxn>
                  <a:cxn ang="0">
                    <a:pos x="197" y="0"/>
                  </a:cxn>
                </a:cxnLst>
                <a:rect l="0" t="0" r="r" b="b"/>
                <a:pathLst>
                  <a:path w="197" h="152">
                    <a:moveTo>
                      <a:pt x="197" y="0"/>
                    </a:moveTo>
                    <a:lnTo>
                      <a:pt x="172" y="12"/>
                    </a:lnTo>
                    <a:lnTo>
                      <a:pt x="146" y="24"/>
                    </a:lnTo>
                    <a:lnTo>
                      <a:pt x="120" y="37"/>
                    </a:lnTo>
                    <a:lnTo>
                      <a:pt x="95" y="51"/>
                    </a:lnTo>
                    <a:lnTo>
                      <a:pt x="70" y="66"/>
                    </a:lnTo>
                    <a:lnTo>
                      <a:pt x="46" y="81"/>
                    </a:lnTo>
                    <a:lnTo>
                      <a:pt x="23" y="97"/>
                    </a:lnTo>
                    <a:lnTo>
                      <a:pt x="0" y="114"/>
                    </a:lnTo>
                    <a:lnTo>
                      <a:pt x="39" y="121"/>
                    </a:lnTo>
                    <a:lnTo>
                      <a:pt x="78" y="131"/>
                    </a:lnTo>
                    <a:lnTo>
                      <a:pt x="116" y="141"/>
                    </a:lnTo>
                    <a:lnTo>
                      <a:pt x="153" y="152"/>
                    </a:lnTo>
                    <a:lnTo>
                      <a:pt x="162" y="114"/>
                    </a:lnTo>
                    <a:lnTo>
                      <a:pt x="173" y="76"/>
                    </a:lnTo>
                    <a:lnTo>
                      <a:pt x="185" y="38"/>
                    </a:lnTo>
                    <a:lnTo>
                      <a:pt x="197" y="0"/>
                    </a:lnTo>
                    <a:close/>
                  </a:path>
                </a:pathLst>
              </a:custGeom>
              <a:solidFill>
                <a:srgbClr val="0E5497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74" name="Freeform 202"/>
              <p:cNvSpPr>
                <a:spLocks/>
              </p:cNvSpPr>
              <p:nvPr userDrawn="1"/>
            </p:nvSpPr>
            <p:spPr bwMode="auto">
              <a:xfrm>
                <a:off x="4175" y="3237"/>
                <a:ext cx="180" cy="138"/>
              </a:xfrm>
              <a:custGeom>
                <a:avLst/>
                <a:gdLst/>
                <a:ahLst/>
                <a:cxnLst>
                  <a:cxn ang="0">
                    <a:pos x="540" y="0"/>
                  </a:cxn>
                  <a:cxn ang="0">
                    <a:pos x="494" y="6"/>
                  </a:cxn>
                  <a:cxn ang="0">
                    <a:pos x="450" y="15"/>
                  </a:cxn>
                  <a:cxn ang="0">
                    <a:pos x="406" y="26"/>
                  </a:cxn>
                  <a:cxn ang="0">
                    <a:pos x="362" y="38"/>
                  </a:cxn>
                  <a:cxn ang="0">
                    <a:pos x="318" y="52"/>
                  </a:cxn>
                  <a:cxn ang="0">
                    <a:pos x="275" y="68"/>
                  </a:cxn>
                  <a:cxn ang="0">
                    <a:pos x="233" y="85"/>
                  </a:cxn>
                  <a:cxn ang="0">
                    <a:pos x="191" y="105"/>
                  </a:cxn>
                  <a:cxn ang="0">
                    <a:pos x="162" y="140"/>
                  </a:cxn>
                  <a:cxn ang="0">
                    <a:pos x="134" y="177"/>
                  </a:cxn>
                  <a:cxn ang="0">
                    <a:pos x="107" y="214"/>
                  </a:cxn>
                  <a:cxn ang="0">
                    <a:pos x="82" y="253"/>
                  </a:cxn>
                  <a:cxn ang="0">
                    <a:pos x="59" y="291"/>
                  </a:cxn>
                  <a:cxn ang="0">
                    <a:pos x="38" y="332"/>
                  </a:cxn>
                  <a:cxn ang="0">
                    <a:pos x="18" y="372"/>
                  </a:cxn>
                  <a:cxn ang="0">
                    <a:pos x="0" y="414"/>
                  </a:cxn>
                  <a:cxn ang="0">
                    <a:pos x="44" y="397"/>
                  </a:cxn>
                  <a:cxn ang="0">
                    <a:pos x="88" y="383"/>
                  </a:cxn>
                  <a:cxn ang="0">
                    <a:pos x="134" y="369"/>
                  </a:cxn>
                  <a:cxn ang="0">
                    <a:pos x="180" y="358"/>
                  </a:cxn>
                  <a:cxn ang="0">
                    <a:pos x="226" y="350"/>
                  </a:cxn>
                  <a:cxn ang="0">
                    <a:pos x="273" y="342"/>
                  </a:cxn>
                  <a:cxn ang="0">
                    <a:pos x="320" y="337"/>
                  </a:cxn>
                  <a:cxn ang="0">
                    <a:pos x="367" y="334"/>
                  </a:cxn>
                  <a:cxn ang="0">
                    <a:pos x="382" y="289"/>
                  </a:cxn>
                  <a:cxn ang="0">
                    <a:pos x="399" y="245"/>
                  </a:cxn>
                  <a:cxn ang="0">
                    <a:pos x="419" y="202"/>
                  </a:cxn>
                  <a:cxn ang="0">
                    <a:pos x="439" y="160"/>
                  </a:cxn>
                  <a:cxn ang="0">
                    <a:pos x="462" y="118"/>
                  </a:cxn>
                  <a:cxn ang="0">
                    <a:pos x="486" y="78"/>
                  </a:cxn>
                  <a:cxn ang="0">
                    <a:pos x="513" y="39"/>
                  </a:cxn>
                  <a:cxn ang="0">
                    <a:pos x="540" y="0"/>
                  </a:cxn>
                  <a:cxn ang="0">
                    <a:pos x="540" y="0"/>
                  </a:cxn>
                  <a:cxn ang="0">
                    <a:pos x="540" y="0"/>
                  </a:cxn>
                </a:cxnLst>
                <a:rect l="0" t="0" r="r" b="b"/>
                <a:pathLst>
                  <a:path w="540" h="414">
                    <a:moveTo>
                      <a:pt x="540" y="0"/>
                    </a:moveTo>
                    <a:lnTo>
                      <a:pt x="494" y="6"/>
                    </a:lnTo>
                    <a:lnTo>
                      <a:pt x="450" y="15"/>
                    </a:lnTo>
                    <a:lnTo>
                      <a:pt x="406" y="26"/>
                    </a:lnTo>
                    <a:lnTo>
                      <a:pt x="362" y="38"/>
                    </a:lnTo>
                    <a:lnTo>
                      <a:pt x="318" y="52"/>
                    </a:lnTo>
                    <a:lnTo>
                      <a:pt x="275" y="68"/>
                    </a:lnTo>
                    <a:lnTo>
                      <a:pt x="233" y="85"/>
                    </a:lnTo>
                    <a:lnTo>
                      <a:pt x="191" y="105"/>
                    </a:lnTo>
                    <a:lnTo>
                      <a:pt x="162" y="140"/>
                    </a:lnTo>
                    <a:lnTo>
                      <a:pt x="134" y="177"/>
                    </a:lnTo>
                    <a:lnTo>
                      <a:pt x="107" y="214"/>
                    </a:lnTo>
                    <a:lnTo>
                      <a:pt x="82" y="253"/>
                    </a:lnTo>
                    <a:lnTo>
                      <a:pt x="59" y="291"/>
                    </a:lnTo>
                    <a:lnTo>
                      <a:pt x="38" y="332"/>
                    </a:lnTo>
                    <a:lnTo>
                      <a:pt x="18" y="372"/>
                    </a:lnTo>
                    <a:lnTo>
                      <a:pt x="0" y="414"/>
                    </a:lnTo>
                    <a:lnTo>
                      <a:pt x="44" y="397"/>
                    </a:lnTo>
                    <a:lnTo>
                      <a:pt x="88" y="383"/>
                    </a:lnTo>
                    <a:lnTo>
                      <a:pt x="134" y="369"/>
                    </a:lnTo>
                    <a:lnTo>
                      <a:pt x="180" y="358"/>
                    </a:lnTo>
                    <a:lnTo>
                      <a:pt x="226" y="350"/>
                    </a:lnTo>
                    <a:lnTo>
                      <a:pt x="273" y="342"/>
                    </a:lnTo>
                    <a:lnTo>
                      <a:pt x="320" y="337"/>
                    </a:lnTo>
                    <a:lnTo>
                      <a:pt x="367" y="334"/>
                    </a:lnTo>
                    <a:lnTo>
                      <a:pt x="382" y="289"/>
                    </a:lnTo>
                    <a:lnTo>
                      <a:pt x="399" y="245"/>
                    </a:lnTo>
                    <a:lnTo>
                      <a:pt x="419" y="202"/>
                    </a:lnTo>
                    <a:lnTo>
                      <a:pt x="439" y="160"/>
                    </a:lnTo>
                    <a:lnTo>
                      <a:pt x="462" y="118"/>
                    </a:lnTo>
                    <a:lnTo>
                      <a:pt x="486" y="78"/>
                    </a:lnTo>
                    <a:lnTo>
                      <a:pt x="513" y="39"/>
                    </a:lnTo>
                    <a:lnTo>
                      <a:pt x="540" y="0"/>
                    </a:lnTo>
                    <a:lnTo>
                      <a:pt x="540" y="0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rgbClr val="0E5497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75" name="Freeform 203"/>
              <p:cNvSpPr>
                <a:spLocks/>
              </p:cNvSpPr>
              <p:nvPr userDrawn="1"/>
            </p:nvSpPr>
            <p:spPr bwMode="auto">
              <a:xfrm>
                <a:off x="4293" y="3176"/>
                <a:ext cx="80" cy="61"/>
              </a:xfrm>
              <a:custGeom>
                <a:avLst/>
                <a:gdLst/>
                <a:ahLst/>
                <a:cxnLst>
                  <a:cxn ang="0">
                    <a:pos x="239" y="0"/>
                  </a:cxn>
                  <a:cxn ang="0">
                    <a:pos x="207" y="14"/>
                  </a:cxn>
                  <a:cxn ang="0">
                    <a:pos x="176" y="28"/>
                  </a:cxn>
                  <a:cxn ang="0">
                    <a:pos x="146" y="45"/>
                  </a:cxn>
                  <a:cxn ang="0">
                    <a:pos x="116" y="62"/>
                  </a:cxn>
                  <a:cxn ang="0">
                    <a:pos x="85" y="79"/>
                  </a:cxn>
                  <a:cxn ang="0">
                    <a:pos x="56" y="98"/>
                  </a:cxn>
                  <a:cxn ang="0">
                    <a:pos x="28" y="117"/>
                  </a:cxn>
                  <a:cxn ang="0">
                    <a:pos x="0" y="138"/>
                  </a:cxn>
                  <a:cxn ang="0">
                    <a:pos x="24" y="142"/>
                  </a:cxn>
                  <a:cxn ang="0">
                    <a:pos x="48" y="146"/>
                  </a:cxn>
                  <a:cxn ang="0">
                    <a:pos x="70" y="152"/>
                  </a:cxn>
                  <a:cxn ang="0">
                    <a:pos x="94" y="157"/>
                  </a:cxn>
                  <a:cxn ang="0">
                    <a:pos x="117" y="163"/>
                  </a:cxn>
                  <a:cxn ang="0">
                    <a:pos x="139" y="170"/>
                  </a:cxn>
                  <a:cxn ang="0">
                    <a:pos x="163" y="176"/>
                  </a:cxn>
                  <a:cxn ang="0">
                    <a:pos x="186" y="184"/>
                  </a:cxn>
                  <a:cxn ang="0">
                    <a:pos x="186" y="184"/>
                  </a:cxn>
                  <a:cxn ang="0">
                    <a:pos x="186" y="184"/>
                  </a:cxn>
                  <a:cxn ang="0">
                    <a:pos x="186" y="184"/>
                  </a:cxn>
                  <a:cxn ang="0">
                    <a:pos x="186" y="184"/>
                  </a:cxn>
                  <a:cxn ang="0">
                    <a:pos x="186" y="184"/>
                  </a:cxn>
                  <a:cxn ang="0">
                    <a:pos x="186" y="184"/>
                  </a:cxn>
                  <a:cxn ang="0">
                    <a:pos x="186" y="184"/>
                  </a:cxn>
                  <a:cxn ang="0">
                    <a:pos x="186" y="184"/>
                  </a:cxn>
                  <a:cxn ang="0">
                    <a:pos x="186" y="184"/>
                  </a:cxn>
                  <a:cxn ang="0">
                    <a:pos x="186" y="184"/>
                  </a:cxn>
                  <a:cxn ang="0">
                    <a:pos x="191" y="160"/>
                  </a:cxn>
                  <a:cxn ang="0">
                    <a:pos x="197" y="138"/>
                  </a:cxn>
                  <a:cxn ang="0">
                    <a:pos x="203" y="114"/>
                  </a:cxn>
                  <a:cxn ang="0">
                    <a:pos x="210" y="91"/>
                  </a:cxn>
                  <a:cxn ang="0">
                    <a:pos x="216" y="68"/>
                  </a:cxn>
                  <a:cxn ang="0">
                    <a:pos x="223" y="45"/>
                  </a:cxn>
                  <a:cxn ang="0">
                    <a:pos x="230" y="23"/>
                  </a:cxn>
                  <a:cxn ang="0">
                    <a:pos x="239" y="0"/>
                  </a:cxn>
                </a:cxnLst>
                <a:rect l="0" t="0" r="r" b="b"/>
                <a:pathLst>
                  <a:path w="239" h="184">
                    <a:moveTo>
                      <a:pt x="239" y="0"/>
                    </a:moveTo>
                    <a:lnTo>
                      <a:pt x="207" y="14"/>
                    </a:lnTo>
                    <a:lnTo>
                      <a:pt x="176" y="28"/>
                    </a:lnTo>
                    <a:lnTo>
                      <a:pt x="146" y="45"/>
                    </a:lnTo>
                    <a:lnTo>
                      <a:pt x="116" y="62"/>
                    </a:lnTo>
                    <a:lnTo>
                      <a:pt x="85" y="79"/>
                    </a:lnTo>
                    <a:lnTo>
                      <a:pt x="56" y="98"/>
                    </a:lnTo>
                    <a:lnTo>
                      <a:pt x="28" y="117"/>
                    </a:lnTo>
                    <a:lnTo>
                      <a:pt x="0" y="138"/>
                    </a:lnTo>
                    <a:lnTo>
                      <a:pt x="24" y="142"/>
                    </a:lnTo>
                    <a:lnTo>
                      <a:pt x="48" y="146"/>
                    </a:lnTo>
                    <a:lnTo>
                      <a:pt x="70" y="152"/>
                    </a:lnTo>
                    <a:lnTo>
                      <a:pt x="94" y="157"/>
                    </a:lnTo>
                    <a:lnTo>
                      <a:pt x="117" y="163"/>
                    </a:lnTo>
                    <a:lnTo>
                      <a:pt x="139" y="170"/>
                    </a:lnTo>
                    <a:lnTo>
                      <a:pt x="163" y="176"/>
                    </a:lnTo>
                    <a:lnTo>
                      <a:pt x="186" y="184"/>
                    </a:lnTo>
                    <a:lnTo>
                      <a:pt x="186" y="184"/>
                    </a:lnTo>
                    <a:lnTo>
                      <a:pt x="186" y="184"/>
                    </a:lnTo>
                    <a:lnTo>
                      <a:pt x="186" y="184"/>
                    </a:lnTo>
                    <a:lnTo>
                      <a:pt x="186" y="184"/>
                    </a:lnTo>
                    <a:lnTo>
                      <a:pt x="186" y="184"/>
                    </a:lnTo>
                    <a:lnTo>
                      <a:pt x="186" y="184"/>
                    </a:lnTo>
                    <a:lnTo>
                      <a:pt x="186" y="184"/>
                    </a:lnTo>
                    <a:lnTo>
                      <a:pt x="186" y="184"/>
                    </a:lnTo>
                    <a:lnTo>
                      <a:pt x="186" y="184"/>
                    </a:lnTo>
                    <a:lnTo>
                      <a:pt x="186" y="184"/>
                    </a:lnTo>
                    <a:lnTo>
                      <a:pt x="191" y="160"/>
                    </a:lnTo>
                    <a:lnTo>
                      <a:pt x="197" y="138"/>
                    </a:lnTo>
                    <a:lnTo>
                      <a:pt x="203" y="114"/>
                    </a:lnTo>
                    <a:lnTo>
                      <a:pt x="210" y="91"/>
                    </a:lnTo>
                    <a:lnTo>
                      <a:pt x="216" y="68"/>
                    </a:lnTo>
                    <a:lnTo>
                      <a:pt x="223" y="45"/>
                    </a:lnTo>
                    <a:lnTo>
                      <a:pt x="230" y="23"/>
                    </a:lnTo>
                    <a:lnTo>
                      <a:pt x="239" y="0"/>
                    </a:lnTo>
                    <a:close/>
                  </a:path>
                </a:pathLst>
              </a:custGeom>
              <a:solidFill>
                <a:srgbClr val="0E5497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76" name="Freeform 204"/>
              <p:cNvSpPr>
                <a:spLocks/>
              </p:cNvSpPr>
              <p:nvPr userDrawn="1"/>
            </p:nvSpPr>
            <p:spPr bwMode="auto">
              <a:xfrm>
                <a:off x="4355" y="3147"/>
                <a:ext cx="210" cy="96"/>
              </a:xfrm>
              <a:custGeom>
                <a:avLst/>
                <a:gdLst/>
                <a:ahLst/>
                <a:cxnLst>
                  <a:cxn ang="0">
                    <a:pos x="480" y="0"/>
                  </a:cxn>
                  <a:cxn ang="0">
                    <a:pos x="453" y="0"/>
                  </a:cxn>
                  <a:cxn ang="0">
                    <a:pos x="426" y="1"/>
                  </a:cxn>
                  <a:cxn ang="0">
                    <a:pos x="399" y="2"/>
                  </a:cxn>
                  <a:cxn ang="0">
                    <a:pos x="372" y="4"/>
                  </a:cxn>
                  <a:cxn ang="0">
                    <a:pos x="345" y="8"/>
                  </a:cxn>
                  <a:cxn ang="0">
                    <a:pos x="318" y="12"/>
                  </a:cxn>
                  <a:cxn ang="0">
                    <a:pos x="293" y="16"/>
                  </a:cxn>
                  <a:cxn ang="0">
                    <a:pos x="266" y="21"/>
                  </a:cxn>
                  <a:cxn ang="0">
                    <a:pos x="228" y="48"/>
                  </a:cxn>
                  <a:cxn ang="0">
                    <a:pos x="191" y="76"/>
                  </a:cxn>
                  <a:cxn ang="0">
                    <a:pos x="155" y="105"/>
                  </a:cxn>
                  <a:cxn ang="0">
                    <a:pos x="122" y="135"/>
                  </a:cxn>
                  <a:cxn ang="0">
                    <a:pos x="89" y="167"/>
                  </a:cxn>
                  <a:cxn ang="0">
                    <a:pos x="58" y="200"/>
                  </a:cxn>
                  <a:cxn ang="0">
                    <a:pos x="28" y="234"/>
                  </a:cxn>
                  <a:cxn ang="0">
                    <a:pos x="0" y="270"/>
                  </a:cxn>
                  <a:cxn ang="0">
                    <a:pos x="0" y="270"/>
                  </a:cxn>
                  <a:cxn ang="0">
                    <a:pos x="0" y="270"/>
                  </a:cxn>
                  <a:cxn ang="0">
                    <a:pos x="0" y="270"/>
                  </a:cxn>
                  <a:cxn ang="0">
                    <a:pos x="0" y="270"/>
                  </a:cxn>
                  <a:cxn ang="0">
                    <a:pos x="35" y="267"/>
                  </a:cxn>
                  <a:cxn ang="0">
                    <a:pos x="70" y="263"/>
                  </a:cxn>
                  <a:cxn ang="0">
                    <a:pos x="105" y="262"/>
                  </a:cxn>
                  <a:cxn ang="0">
                    <a:pos x="139" y="261"/>
                  </a:cxn>
                  <a:cxn ang="0">
                    <a:pos x="169" y="261"/>
                  </a:cxn>
                  <a:cxn ang="0">
                    <a:pos x="199" y="263"/>
                  </a:cxn>
                  <a:cxn ang="0">
                    <a:pos x="229" y="265"/>
                  </a:cxn>
                  <a:cxn ang="0">
                    <a:pos x="258" y="268"/>
                  </a:cxn>
                  <a:cxn ang="0">
                    <a:pos x="287" y="271"/>
                  </a:cxn>
                  <a:cxn ang="0">
                    <a:pos x="317" y="275"/>
                  </a:cxn>
                  <a:cxn ang="0">
                    <a:pos x="347" y="281"/>
                  </a:cxn>
                  <a:cxn ang="0">
                    <a:pos x="376" y="287"/>
                  </a:cxn>
                  <a:cxn ang="0">
                    <a:pos x="402" y="247"/>
                  </a:cxn>
                  <a:cxn ang="0">
                    <a:pos x="430" y="209"/>
                  </a:cxn>
                  <a:cxn ang="0">
                    <a:pos x="460" y="173"/>
                  </a:cxn>
                  <a:cxn ang="0">
                    <a:pos x="490" y="137"/>
                  </a:cxn>
                  <a:cxn ang="0">
                    <a:pos x="523" y="104"/>
                  </a:cxn>
                  <a:cxn ang="0">
                    <a:pos x="557" y="70"/>
                  </a:cxn>
                  <a:cxn ang="0">
                    <a:pos x="593" y="40"/>
                  </a:cxn>
                  <a:cxn ang="0">
                    <a:pos x="629" y="10"/>
                  </a:cxn>
                  <a:cxn ang="0">
                    <a:pos x="629" y="10"/>
                  </a:cxn>
                  <a:cxn ang="0">
                    <a:pos x="628" y="10"/>
                  </a:cxn>
                  <a:cxn ang="0">
                    <a:pos x="592" y="5"/>
                  </a:cxn>
                  <a:cxn ang="0">
                    <a:pos x="555" y="2"/>
                  </a:cxn>
                  <a:cxn ang="0">
                    <a:pos x="517" y="0"/>
                  </a:cxn>
                  <a:cxn ang="0">
                    <a:pos x="480" y="0"/>
                  </a:cxn>
                </a:cxnLst>
                <a:rect l="0" t="0" r="r" b="b"/>
                <a:pathLst>
                  <a:path w="629" h="287">
                    <a:moveTo>
                      <a:pt x="480" y="0"/>
                    </a:moveTo>
                    <a:lnTo>
                      <a:pt x="453" y="0"/>
                    </a:lnTo>
                    <a:lnTo>
                      <a:pt x="426" y="1"/>
                    </a:lnTo>
                    <a:lnTo>
                      <a:pt x="399" y="2"/>
                    </a:lnTo>
                    <a:lnTo>
                      <a:pt x="372" y="4"/>
                    </a:lnTo>
                    <a:lnTo>
                      <a:pt x="345" y="8"/>
                    </a:lnTo>
                    <a:lnTo>
                      <a:pt x="318" y="12"/>
                    </a:lnTo>
                    <a:lnTo>
                      <a:pt x="293" y="16"/>
                    </a:lnTo>
                    <a:lnTo>
                      <a:pt x="266" y="21"/>
                    </a:lnTo>
                    <a:lnTo>
                      <a:pt x="228" y="48"/>
                    </a:lnTo>
                    <a:lnTo>
                      <a:pt x="191" y="76"/>
                    </a:lnTo>
                    <a:lnTo>
                      <a:pt x="155" y="105"/>
                    </a:lnTo>
                    <a:lnTo>
                      <a:pt x="122" y="135"/>
                    </a:lnTo>
                    <a:lnTo>
                      <a:pt x="89" y="167"/>
                    </a:lnTo>
                    <a:lnTo>
                      <a:pt x="58" y="200"/>
                    </a:lnTo>
                    <a:lnTo>
                      <a:pt x="28" y="234"/>
                    </a:lnTo>
                    <a:lnTo>
                      <a:pt x="0" y="270"/>
                    </a:lnTo>
                    <a:lnTo>
                      <a:pt x="0" y="270"/>
                    </a:lnTo>
                    <a:lnTo>
                      <a:pt x="0" y="270"/>
                    </a:lnTo>
                    <a:lnTo>
                      <a:pt x="0" y="270"/>
                    </a:lnTo>
                    <a:lnTo>
                      <a:pt x="0" y="270"/>
                    </a:lnTo>
                    <a:lnTo>
                      <a:pt x="35" y="267"/>
                    </a:lnTo>
                    <a:lnTo>
                      <a:pt x="70" y="263"/>
                    </a:lnTo>
                    <a:lnTo>
                      <a:pt x="105" y="262"/>
                    </a:lnTo>
                    <a:lnTo>
                      <a:pt x="139" y="261"/>
                    </a:lnTo>
                    <a:lnTo>
                      <a:pt x="169" y="261"/>
                    </a:lnTo>
                    <a:lnTo>
                      <a:pt x="199" y="263"/>
                    </a:lnTo>
                    <a:lnTo>
                      <a:pt x="229" y="265"/>
                    </a:lnTo>
                    <a:lnTo>
                      <a:pt x="258" y="268"/>
                    </a:lnTo>
                    <a:lnTo>
                      <a:pt x="287" y="271"/>
                    </a:lnTo>
                    <a:lnTo>
                      <a:pt x="317" y="275"/>
                    </a:lnTo>
                    <a:lnTo>
                      <a:pt x="347" y="281"/>
                    </a:lnTo>
                    <a:lnTo>
                      <a:pt x="376" y="287"/>
                    </a:lnTo>
                    <a:lnTo>
                      <a:pt x="402" y="247"/>
                    </a:lnTo>
                    <a:lnTo>
                      <a:pt x="430" y="209"/>
                    </a:lnTo>
                    <a:lnTo>
                      <a:pt x="460" y="173"/>
                    </a:lnTo>
                    <a:lnTo>
                      <a:pt x="490" y="137"/>
                    </a:lnTo>
                    <a:lnTo>
                      <a:pt x="523" y="104"/>
                    </a:lnTo>
                    <a:lnTo>
                      <a:pt x="557" y="70"/>
                    </a:lnTo>
                    <a:lnTo>
                      <a:pt x="593" y="40"/>
                    </a:lnTo>
                    <a:lnTo>
                      <a:pt x="629" y="10"/>
                    </a:lnTo>
                    <a:lnTo>
                      <a:pt x="629" y="10"/>
                    </a:lnTo>
                    <a:lnTo>
                      <a:pt x="628" y="10"/>
                    </a:lnTo>
                    <a:lnTo>
                      <a:pt x="592" y="5"/>
                    </a:lnTo>
                    <a:lnTo>
                      <a:pt x="555" y="2"/>
                    </a:lnTo>
                    <a:lnTo>
                      <a:pt x="517" y="0"/>
                    </a:lnTo>
                    <a:lnTo>
                      <a:pt x="480" y="0"/>
                    </a:lnTo>
                    <a:close/>
                  </a:path>
                </a:pathLst>
              </a:custGeom>
              <a:solidFill>
                <a:srgbClr val="0E5497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3278" name="Freeform 206"/>
            <p:cNvSpPr>
              <a:spLocks/>
            </p:cNvSpPr>
            <p:nvPr userDrawn="1"/>
          </p:nvSpPr>
          <p:spPr bwMode="auto">
            <a:xfrm>
              <a:off x="3527" y="2727"/>
              <a:ext cx="397" cy="397"/>
            </a:xfrm>
            <a:custGeom>
              <a:avLst/>
              <a:gdLst/>
              <a:ahLst/>
              <a:cxnLst>
                <a:cxn ang="0">
                  <a:pos x="838" y="22"/>
                </a:cxn>
                <a:cxn ang="0">
                  <a:pos x="753" y="69"/>
                </a:cxn>
                <a:cxn ang="0">
                  <a:pos x="669" y="121"/>
                </a:cxn>
                <a:cxn ang="0">
                  <a:pos x="588" y="178"/>
                </a:cxn>
                <a:cxn ang="0">
                  <a:pos x="545" y="250"/>
                </a:cxn>
                <a:cxn ang="0">
                  <a:pos x="541" y="334"/>
                </a:cxn>
                <a:cxn ang="0">
                  <a:pos x="540" y="418"/>
                </a:cxn>
                <a:cxn ang="0">
                  <a:pos x="542" y="502"/>
                </a:cxn>
                <a:cxn ang="0">
                  <a:pos x="510" y="542"/>
                </a:cxn>
                <a:cxn ang="0">
                  <a:pos x="442" y="541"/>
                </a:cxn>
                <a:cxn ang="0">
                  <a:pos x="383" y="541"/>
                </a:cxn>
                <a:cxn ang="0">
                  <a:pos x="332" y="542"/>
                </a:cxn>
                <a:cxn ang="0">
                  <a:pos x="283" y="544"/>
                </a:cxn>
                <a:cxn ang="0">
                  <a:pos x="233" y="548"/>
                </a:cxn>
                <a:cxn ang="0">
                  <a:pos x="178" y="589"/>
                </a:cxn>
                <a:cxn ang="0">
                  <a:pos x="121" y="670"/>
                </a:cxn>
                <a:cxn ang="0">
                  <a:pos x="69" y="753"/>
                </a:cxn>
                <a:cxn ang="0">
                  <a:pos x="21" y="838"/>
                </a:cxn>
                <a:cxn ang="0">
                  <a:pos x="30" y="854"/>
                </a:cxn>
                <a:cxn ang="0">
                  <a:pos x="94" y="804"/>
                </a:cxn>
                <a:cxn ang="0">
                  <a:pos x="159" y="756"/>
                </a:cxn>
                <a:cxn ang="0">
                  <a:pos x="226" y="711"/>
                </a:cxn>
                <a:cxn ang="0">
                  <a:pos x="294" y="669"/>
                </a:cxn>
                <a:cxn ang="0">
                  <a:pos x="364" y="630"/>
                </a:cxn>
                <a:cxn ang="0">
                  <a:pos x="435" y="593"/>
                </a:cxn>
                <a:cxn ang="0">
                  <a:pos x="507" y="560"/>
                </a:cxn>
                <a:cxn ang="0">
                  <a:pos x="529" y="583"/>
                </a:cxn>
                <a:cxn ang="0">
                  <a:pos x="501" y="661"/>
                </a:cxn>
                <a:cxn ang="0">
                  <a:pos x="476" y="740"/>
                </a:cxn>
                <a:cxn ang="0">
                  <a:pos x="455" y="820"/>
                </a:cxn>
                <a:cxn ang="0">
                  <a:pos x="436" y="901"/>
                </a:cxn>
                <a:cxn ang="0">
                  <a:pos x="422" y="983"/>
                </a:cxn>
                <a:cxn ang="0">
                  <a:pos x="411" y="1065"/>
                </a:cxn>
                <a:cxn ang="0">
                  <a:pos x="404" y="1148"/>
                </a:cxn>
                <a:cxn ang="0">
                  <a:pos x="452" y="1174"/>
                </a:cxn>
                <a:cxn ang="0">
                  <a:pos x="556" y="1147"/>
                </a:cxn>
                <a:cxn ang="0">
                  <a:pos x="662" y="1125"/>
                </a:cxn>
                <a:cxn ang="0">
                  <a:pos x="768" y="1110"/>
                </a:cxn>
                <a:cxn ang="0">
                  <a:pos x="853" y="1066"/>
                </a:cxn>
                <a:cxn ang="0">
                  <a:pos x="919" y="991"/>
                </a:cxn>
                <a:cxn ang="0">
                  <a:pos x="991" y="920"/>
                </a:cxn>
                <a:cxn ang="0">
                  <a:pos x="1066" y="853"/>
                </a:cxn>
                <a:cxn ang="0">
                  <a:pos x="1110" y="768"/>
                </a:cxn>
                <a:cxn ang="0">
                  <a:pos x="1125" y="662"/>
                </a:cxn>
                <a:cxn ang="0">
                  <a:pos x="1147" y="556"/>
                </a:cxn>
                <a:cxn ang="0">
                  <a:pos x="1174" y="453"/>
                </a:cxn>
                <a:cxn ang="0">
                  <a:pos x="1148" y="404"/>
                </a:cxn>
                <a:cxn ang="0">
                  <a:pos x="1065" y="412"/>
                </a:cxn>
                <a:cxn ang="0">
                  <a:pos x="983" y="422"/>
                </a:cxn>
                <a:cxn ang="0">
                  <a:pos x="901" y="438"/>
                </a:cxn>
                <a:cxn ang="0">
                  <a:pos x="820" y="455"/>
                </a:cxn>
                <a:cxn ang="0">
                  <a:pos x="740" y="476"/>
                </a:cxn>
                <a:cxn ang="0">
                  <a:pos x="661" y="501"/>
                </a:cxn>
                <a:cxn ang="0">
                  <a:pos x="583" y="529"/>
                </a:cxn>
                <a:cxn ang="0">
                  <a:pos x="559" y="508"/>
                </a:cxn>
                <a:cxn ang="0">
                  <a:pos x="593" y="435"/>
                </a:cxn>
                <a:cxn ang="0">
                  <a:pos x="629" y="364"/>
                </a:cxn>
                <a:cxn ang="0">
                  <a:pos x="668" y="294"/>
                </a:cxn>
                <a:cxn ang="0">
                  <a:pos x="710" y="226"/>
                </a:cxn>
                <a:cxn ang="0">
                  <a:pos x="756" y="159"/>
                </a:cxn>
                <a:cxn ang="0">
                  <a:pos x="803" y="94"/>
                </a:cxn>
                <a:cxn ang="0">
                  <a:pos x="854" y="31"/>
                </a:cxn>
              </a:cxnLst>
              <a:rect l="0" t="0" r="r" b="b"/>
              <a:pathLst>
                <a:path w="1189" h="1189">
                  <a:moveTo>
                    <a:pt x="881" y="0"/>
                  </a:moveTo>
                  <a:lnTo>
                    <a:pt x="838" y="22"/>
                  </a:lnTo>
                  <a:lnTo>
                    <a:pt x="795" y="45"/>
                  </a:lnTo>
                  <a:lnTo>
                    <a:pt x="753" y="69"/>
                  </a:lnTo>
                  <a:lnTo>
                    <a:pt x="710" y="95"/>
                  </a:lnTo>
                  <a:lnTo>
                    <a:pt x="669" y="121"/>
                  </a:lnTo>
                  <a:lnTo>
                    <a:pt x="628" y="149"/>
                  </a:lnTo>
                  <a:lnTo>
                    <a:pt x="588" y="178"/>
                  </a:lnTo>
                  <a:lnTo>
                    <a:pt x="548" y="208"/>
                  </a:lnTo>
                  <a:lnTo>
                    <a:pt x="545" y="250"/>
                  </a:lnTo>
                  <a:lnTo>
                    <a:pt x="543" y="292"/>
                  </a:lnTo>
                  <a:lnTo>
                    <a:pt x="541" y="334"/>
                  </a:lnTo>
                  <a:lnTo>
                    <a:pt x="540" y="376"/>
                  </a:lnTo>
                  <a:lnTo>
                    <a:pt x="540" y="418"/>
                  </a:lnTo>
                  <a:lnTo>
                    <a:pt x="541" y="460"/>
                  </a:lnTo>
                  <a:lnTo>
                    <a:pt x="542" y="502"/>
                  </a:lnTo>
                  <a:lnTo>
                    <a:pt x="544" y="544"/>
                  </a:lnTo>
                  <a:lnTo>
                    <a:pt x="510" y="542"/>
                  </a:lnTo>
                  <a:lnTo>
                    <a:pt x="476" y="541"/>
                  </a:lnTo>
                  <a:lnTo>
                    <a:pt x="442" y="541"/>
                  </a:lnTo>
                  <a:lnTo>
                    <a:pt x="408" y="540"/>
                  </a:lnTo>
                  <a:lnTo>
                    <a:pt x="383" y="541"/>
                  </a:lnTo>
                  <a:lnTo>
                    <a:pt x="357" y="541"/>
                  </a:lnTo>
                  <a:lnTo>
                    <a:pt x="332" y="542"/>
                  </a:lnTo>
                  <a:lnTo>
                    <a:pt x="308" y="542"/>
                  </a:lnTo>
                  <a:lnTo>
                    <a:pt x="283" y="544"/>
                  </a:lnTo>
                  <a:lnTo>
                    <a:pt x="258" y="546"/>
                  </a:lnTo>
                  <a:lnTo>
                    <a:pt x="233" y="548"/>
                  </a:lnTo>
                  <a:lnTo>
                    <a:pt x="208" y="549"/>
                  </a:lnTo>
                  <a:lnTo>
                    <a:pt x="178" y="589"/>
                  </a:lnTo>
                  <a:lnTo>
                    <a:pt x="149" y="629"/>
                  </a:lnTo>
                  <a:lnTo>
                    <a:pt x="121" y="670"/>
                  </a:lnTo>
                  <a:lnTo>
                    <a:pt x="95" y="711"/>
                  </a:lnTo>
                  <a:lnTo>
                    <a:pt x="69" y="753"/>
                  </a:lnTo>
                  <a:lnTo>
                    <a:pt x="45" y="795"/>
                  </a:lnTo>
                  <a:lnTo>
                    <a:pt x="21" y="838"/>
                  </a:lnTo>
                  <a:lnTo>
                    <a:pt x="0" y="881"/>
                  </a:lnTo>
                  <a:lnTo>
                    <a:pt x="30" y="854"/>
                  </a:lnTo>
                  <a:lnTo>
                    <a:pt x="61" y="828"/>
                  </a:lnTo>
                  <a:lnTo>
                    <a:pt x="94" y="804"/>
                  </a:lnTo>
                  <a:lnTo>
                    <a:pt x="126" y="780"/>
                  </a:lnTo>
                  <a:lnTo>
                    <a:pt x="159" y="756"/>
                  </a:lnTo>
                  <a:lnTo>
                    <a:pt x="192" y="732"/>
                  </a:lnTo>
                  <a:lnTo>
                    <a:pt x="226" y="711"/>
                  </a:lnTo>
                  <a:lnTo>
                    <a:pt x="259" y="689"/>
                  </a:lnTo>
                  <a:lnTo>
                    <a:pt x="294" y="669"/>
                  </a:lnTo>
                  <a:lnTo>
                    <a:pt x="328" y="648"/>
                  </a:lnTo>
                  <a:lnTo>
                    <a:pt x="364" y="630"/>
                  </a:lnTo>
                  <a:lnTo>
                    <a:pt x="399" y="610"/>
                  </a:lnTo>
                  <a:lnTo>
                    <a:pt x="435" y="593"/>
                  </a:lnTo>
                  <a:lnTo>
                    <a:pt x="471" y="576"/>
                  </a:lnTo>
                  <a:lnTo>
                    <a:pt x="507" y="560"/>
                  </a:lnTo>
                  <a:lnTo>
                    <a:pt x="544" y="544"/>
                  </a:lnTo>
                  <a:lnTo>
                    <a:pt x="529" y="583"/>
                  </a:lnTo>
                  <a:lnTo>
                    <a:pt x="514" y="622"/>
                  </a:lnTo>
                  <a:lnTo>
                    <a:pt x="501" y="661"/>
                  </a:lnTo>
                  <a:lnTo>
                    <a:pt x="488" y="701"/>
                  </a:lnTo>
                  <a:lnTo>
                    <a:pt x="476" y="740"/>
                  </a:lnTo>
                  <a:lnTo>
                    <a:pt x="465" y="780"/>
                  </a:lnTo>
                  <a:lnTo>
                    <a:pt x="455" y="820"/>
                  </a:lnTo>
                  <a:lnTo>
                    <a:pt x="445" y="861"/>
                  </a:lnTo>
                  <a:lnTo>
                    <a:pt x="436" y="901"/>
                  </a:lnTo>
                  <a:lnTo>
                    <a:pt x="429" y="942"/>
                  </a:lnTo>
                  <a:lnTo>
                    <a:pt x="422" y="983"/>
                  </a:lnTo>
                  <a:lnTo>
                    <a:pt x="417" y="1024"/>
                  </a:lnTo>
                  <a:lnTo>
                    <a:pt x="411" y="1065"/>
                  </a:lnTo>
                  <a:lnTo>
                    <a:pt x="407" y="1106"/>
                  </a:lnTo>
                  <a:lnTo>
                    <a:pt x="404" y="1148"/>
                  </a:lnTo>
                  <a:lnTo>
                    <a:pt x="402" y="1189"/>
                  </a:lnTo>
                  <a:lnTo>
                    <a:pt x="452" y="1174"/>
                  </a:lnTo>
                  <a:lnTo>
                    <a:pt x="504" y="1160"/>
                  </a:lnTo>
                  <a:lnTo>
                    <a:pt x="556" y="1147"/>
                  </a:lnTo>
                  <a:lnTo>
                    <a:pt x="609" y="1135"/>
                  </a:lnTo>
                  <a:lnTo>
                    <a:pt x="662" y="1125"/>
                  </a:lnTo>
                  <a:lnTo>
                    <a:pt x="715" y="1118"/>
                  </a:lnTo>
                  <a:lnTo>
                    <a:pt x="768" y="1110"/>
                  </a:lnTo>
                  <a:lnTo>
                    <a:pt x="822" y="1105"/>
                  </a:lnTo>
                  <a:lnTo>
                    <a:pt x="853" y="1066"/>
                  </a:lnTo>
                  <a:lnTo>
                    <a:pt x="885" y="1028"/>
                  </a:lnTo>
                  <a:lnTo>
                    <a:pt x="919" y="991"/>
                  </a:lnTo>
                  <a:lnTo>
                    <a:pt x="955" y="955"/>
                  </a:lnTo>
                  <a:lnTo>
                    <a:pt x="991" y="920"/>
                  </a:lnTo>
                  <a:lnTo>
                    <a:pt x="1028" y="886"/>
                  </a:lnTo>
                  <a:lnTo>
                    <a:pt x="1066" y="853"/>
                  </a:lnTo>
                  <a:lnTo>
                    <a:pt x="1105" y="822"/>
                  </a:lnTo>
                  <a:lnTo>
                    <a:pt x="1110" y="768"/>
                  </a:lnTo>
                  <a:lnTo>
                    <a:pt x="1118" y="715"/>
                  </a:lnTo>
                  <a:lnTo>
                    <a:pt x="1125" y="662"/>
                  </a:lnTo>
                  <a:lnTo>
                    <a:pt x="1136" y="609"/>
                  </a:lnTo>
                  <a:lnTo>
                    <a:pt x="1147" y="556"/>
                  </a:lnTo>
                  <a:lnTo>
                    <a:pt x="1160" y="504"/>
                  </a:lnTo>
                  <a:lnTo>
                    <a:pt x="1174" y="453"/>
                  </a:lnTo>
                  <a:lnTo>
                    <a:pt x="1189" y="402"/>
                  </a:lnTo>
                  <a:lnTo>
                    <a:pt x="1148" y="404"/>
                  </a:lnTo>
                  <a:lnTo>
                    <a:pt x="1106" y="407"/>
                  </a:lnTo>
                  <a:lnTo>
                    <a:pt x="1065" y="412"/>
                  </a:lnTo>
                  <a:lnTo>
                    <a:pt x="1024" y="417"/>
                  </a:lnTo>
                  <a:lnTo>
                    <a:pt x="983" y="422"/>
                  </a:lnTo>
                  <a:lnTo>
                    <a:pt x="942" y="429"/>
                  </a:lnTo>
                  <a:lnTo>
                    <a:pt x="901" y="438"/>
                  </a:lnTo>
                  <a:lnTo>
                    <a:pt x="861" y="445"/>
                  </a:lnTo>
                  <a:lnTo>
                    <a:pt x="820" y="455"/>
                  </a:lnTo>
                  <a:lnTo>
                    <a:pt x="780" y="466"/>
                  </a:lnTo>
                  <a:lnTo>
                    <a:pt x="740" y="476"/>
                  </a:lnTo>
                  <a:lnTo>
                    <a:pt x="701" y="488"/>
                  </a:lnTo>
                  <a:lnTo>
                    <a:pt x="661" y="501"/>
                  </a:lnTo>
                  <a:lnTo>
                    <a:pt x="622" y="514"/>
                  </a:lnTo>
                  <a:lnTo>
                    <a:pt x="583" y="529"/>
                  </a:lnTo>
                  <a:lnTo>
                    <a:pt x="544" y="544"/>
                  </a:lnTo>
                  <a:lnTo>
                    <a:pt x="559" y="508"/>
                  </a:lnTo>
                  <a:lnTo>
                    <a:pt x="575" y="471"/>
                  </a:lnTo>
                  <a:lnTo>
                    <a:pt x="593" y="435"/>
                  </a:lnTo>
                  <a:lnTo>
                    <a:pt x="610" y="400"/>
                  </a:lnTo>
                  <a:lnTo>
                    <a:pt x="629" y="364"/>
                  </a:lnTo>
                  <a:lnTo>
                    <a:pt x="648" y="329"/>
                  </a:lnTo>
                  <a:lnTo>
                    <a:pt x="668" y="294"/>
                  </a:lnTo>
                  <a:lnTo>
                    <a:pt x="689" y="259"/>
                  </a:lnTo>
                  <a:lnTo>
                    <a:pt x="710" y="226"/>
                  </a:lnTo>
                  <a:lnTo>
                    <a:pt x="732" y="193"/>
                  </a:lnTo>
                  <a:lnTo>
                    <a:pt x="756" y="159"/>
                  </a:lnTo>
                  <a:lnTo>
                    <a:pt x="780" y="127"/>
                  </a:lnTo>
                  <a:lnTo>
                    <a:pt x="803" y="94"/>
                  </a:lnTo>
                  <a:lnTo>
                    <a:pt x="828" y="62"/>
                  </a:lnTo>
                  <a:lnTo>
                    <a:pt x="854" y="31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rgbClr val="1164A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79" name="Freeform 207"/>
            <p:cNvSpPr>
              <a:spLocks/>
            </p:cNvSpPr>
            <p:nvPr userDrawn="1"/>
          </p:nvSpPr>
          <p:spPr bwMode="auto">
            <a:xfrm>
              <a:off x="3466" y="2909"/>
              <a:ext cx="243" cy="316"/>
            </a:xfrm>
            <a:custGeom>
              <a:avLst/>
              <a:gdLst/>
              <a:ahLst/>
              <a:cxnLst>
                <a:cxn ang="0">
                  <a:pos x="692" y="16"/>
                </a:cxn>
                <a:cxn ang="0">
                  <a:pos x="620" y="49"/>
                </a:cxn>
                <a:cxn ang="0">
                  <a:pos x="549" y="86"/>
                </a:cxn>
                <a:cxn ang="0">
                  <a:pos x="479" y="125"/>
                </a:cxn>
                <a:cxn ang="0">
                  <a:pos x="411" y="167"/>
                </a:cxn>
                <a:cxn ang="0">
                  <a:pos x="344" y="212"/>
                </a:cxn>
                <a:cxn ang="0">
                  <a:pos x="279" y="260"/>
                </a:cxn>
                <a:cxn ang="0">
                  <a:pos x="215" y="310"/>
                </a:cxn>
                <a:cxn ang="0">
                  <a:pos x="166" y="374"/>
                </a:cxn>
                <a:cxn ang="0">
                  <a:pos x="134" y="447"/>
                </a:cxn>
                <a:cxn ang="0">
                  <a:pos x="105" y="523"/>
                </a:cxn>
                <a:cxn ang="0">
                  <a:pos x="78" y="598"/>
                </a:cxn>
                <a:cxn ang="0">
                  <a:pos x="55" y="676"/>
                </a:cxn>
                <a:cxn ang="0">
                  <a:pos x="36" y="754"/>
                </a:cxn>
                <a:cxn ang="0">
                  <a:pos x="19" y="832"/>
                </a:cxn>
                <a:cxn ang="0">
                  <a:pos x="6" y="910"/>
                </a:cxn>
                <a:cxn ang="0">
                  <a:pos x="34" y="926"/>
                </a:cxn>
                <a:cxn ang="0">
                  <a:pos x="102" y="878"/>
                </a:cxn>
                <a:cxn ang="0">
                  <a:pos x="172" y="834"/>
                </a:cxn>
                <a:cxn ang="0">
                  <a:pos x="243" y="793"/>
                </a:cxn>
                <a:cxn ang="0">
                  <a:pos x="317" y="754"/>
                </a:cxn>
                <a:cxn ang="0">
                  <a:pos x="392" y="719"/>
                </a:cxn>
                <a:cxn ang="0">
                  <a:pos x="469" y="687"/>
                </a:cxn>
                <a:cxn ang="0">
                  <a:pos x="547" y="658"/>
                </a:cxn>
                <a:cxn ang="0">
                  <a:pos x="589" y="604"/>
                </a:cxn>
                <a:cxn ang="0">
                  <a:pos x="596" y="521"/>
                </a:cxn>
                <a:cxn ang="0">
                  <a:pos x="607" y="439"/>
                </a:cxn>
                <a:cxn ang="0">
                  <a:pos x="621" y="357"/>
                </a:cxn>
                <a:cxn ang="0">
                  <a:pos x="640" y="276"/>
                </a:cxn>
                <a:cxn ang="0">
                  <a:pos x="661" y="196"/>
                </a:cxn>
                <a:cxn ang="0">
                  <a:pos x="686" y="117"/>
                </a:cxn>
                <a:cxn ang="0">
                  <a:pos x="714" y="39"/>
                </a:cxn>
              </a:cxnLst>
              <a:rect l="0" t="0" r="r" b="b"/>
              <a:pathLst>
                <a:path w="729" h="950">
                  <a:moveTo>
                    <a:pt x="729" y="0"/>
                  </a:moveTo>
                  <a:lnTo>
                    <a:pt x="692" y="16"/>
                  </a:lnTo>
                  <a:lnTo>
                    <a:pt x="656" y="32"/>
                  </a:lnTo>
                  <a:lnTo>
                    <a:pt x="620" y="49"/>
                  </a:lnTo>
                  <a:lnTo>
                    <a:pt x="584" y="66"/>
                  </a:lnTo>
                  <a:lnTo>
                    <a:pt x="549" y="86"/>
                  </a:lnTo>
                  <a:lnTo>
                    <a:pt x="513" y="104"/>
                  </a:lnTo>
                  <a:lnTo>
                    <a:pt x="479" y="125"/>
                  </a:lnTo>
                  <a:lnTo>
                    <a:pt x="444" y="145"/>
                  </a:lnTo>
                  <a:lnTo>
                    <a:pt x="411" y="167"/>
                  </a:lnTo>
                  <a:lnTo>
                    <a:pt x="377" y="188"/>
                  </a:lnTo>
                  <a:lnTo>
                    <a:pt x="344" y="212"/>
                  </a:lnTo>
                  <a:lnTo>
                    <a:pt x="311" y="236"/>
                  </a:lnTo>
                  <a:lnTo>
                    <a:pt x="279" y="260"/>
                  </a:lnTo>
                  <a:lnTo>
                    <a:pt x="246" y="284"/>
                  </a:lnTo>
                  <a:lnTo>
                    <a:pt x="215" y="310"/>
                  </a:lnTo>
                  <a:lnTo>
                    <a:pt x="185" y="337"/>
                  </a:lnTo>
                  <a:lnTo>
                    <a:pt x="166" y="374"/>
                  </a:lnTo>
                  <a:lnTo>
                    <a:pt x="150" y="411"/>
                  </a:lnTo>
                  <a:lnTo>
                    <a:pt x="134" y="447"/>
                  </a:lnTo>
                  <a:lnTo>
                    <a:pt x="119" y="485"/>
                  </a:lnTo>
                  <a:lnTo>
                    <a:pt x="105" y="523"/>
                  </a:lnTo>
                  <a:lnTo>
                    <a:pt x="91" y="561"/>
                  </a:lnTo>
                  <a:lnTo>
                    <a:pt x="78" y="598"/>
                  </a:lnTo>
                  <a:lnTo>
                    <a:pt x="66" y="637"/>
                  </a:lnTo>
                  <a:lnTo>
                    <a:pt x="55" y="676"/>
                  </a:lnTo>
                  <a:lnTo>
                    <a:pt x="44" y="715"/>
                  </a:lnTo>
                  <a:lnTo>
                    <a:pt x="36" y="754"/>
                  </a:lnTo>
                  <a:lnTo>
                    <a:pt x="27" y="793"/>
                  </a:lnTo>
                  <a:lnTo>
                    <a:pt x="19" y="832"/>
                  </a:lnTo>
                  <a:lnTo>
                    <a:pt x="12" y="872"/>
                  </a:lnTo>
                  <a:lnTo>
                    <a:pt x="6" y="910"/>
                  </a:lnTo>
                  <a:lnTo>
                    <a:pt x="0" y="950"/>
                  </a:lnTo>
                  <a:lnTo>
                    <a:pt x="34" y="926"/>
                  </a:lnTo>
                  <a:lnTo>
                    <a:pt x="67" y="901"/>
                  </a:lnTo>
                  <a:lnTo>
                    <a:pt x="102" y="878"/>
                  </a:lnTo>
                  <a:lnTo>
                    <a:pt x="136" y="855"/>
                  </a:lnTo>
                  <a:lnTo>
                    <a:pt x="172" y="834"/>
                  </a:lnTo>
                  <a:lnTo>
                    <a:pt x="208" y="812"/>
                  </a:lnTo>
                  <a:lnTo>
                    <a:pt x="243" y="793"/>
                  </a:lnTo>
                  <a:lnTo>
                    <a:pt x="280" y="772"/>
                  </a:lnTo>
                  <a:lnTo>
                    <a:pt x="317" y="754"/>
                  </a:lnTo>
                  <a:lnTo>
                    <a:pt x="354" y="736"/>
                  </a:lnTo>
                  <a:lnTo>
                    <a:pt x="392" y="719"/>
                  </a:lnTo>
                  <a:lnTo>
                    <a:pt x="430" y="702"/>
                  </a:lnTo>
                  <a:lnTo>
                    <a:pt x="469" y="687"/>
                  </a:lnTo>
                  <a:lnTo>
                    <a:pt x="508" y="672"/>
                  </a:lnTo>
                  <a:lnTo>
                    <a:pt x="547" y="658"/>
                  </a:lnTo>
                  <a:lnTo>
                    <a:pt x="587" y="645"/>
                  </a:lnTo>
                  <a:lnTo>
                    <a:pt x="589" y="604"/>
                  </a:lnTo>
                  <a:lnTo>
                    <a:pt x="592" y="562"/>
                  </a:lnTo>
                  <a:lnTo>
                    <a:pt x="596" y="521"/>
                  </a:lnTo>
                  <a:lnTo>
                    <a:pt x="602" y="480"/>
                  </a:lnTo>
                  <a:lnTo>
                    <a:pt x="607" y="439"/>
                  </a:lnTo>
                  <a:lnTo>
                    <a:pt x="614" y="398"/>
                  </a:lnTo>
                  <a:lnTo>
                    <a:pt x="621" y="357"/>
                  </a:lnTo>
                  <a:lnTo>
                    <a:pt x="630" y="317"/>
                  </a:lnTo>
                  <a:lnTo>
                    <a:pt x="640" y="276"/>
                  </a:lnTo>
                  <a:lnTo>
                    <a:pt x="650" y="236"/>
                  </a:lnTo>
                  <a:lnTo>
                    <a:pt x="661" y="196"/>
                  </a:lnTo>
                  <a:lnTo>
                    <a:pt x="673" y="157"/>
                  </a:lnTo>
                  <a:lnTo>
                    <a:pt x="686" y="117"/>
                  </a:lnTo>
                  <a:lnTo>
                    <a:pt x="699" y="78"/>
                  </a:lnTo>
                  <a:lnTo>
                    <a:pt x="714" y="39"/>
                  </a:lnTo>
                  <a:lnTo>
                    <a:pt x="729" y="0"/>
                  </a:lnTo>
                  <a:close/>
                </a:path>
              </a:pathLst>
            </a:custGeom>
            <a:solidFill>
              <a:srgbClr val="0E549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80" name="Freeform 208"/>
            <p:cNvSpPr>
              <a:spLocks/>
            </p:cNvSpPr>
            <p:nvPr userDrawn="1"/>
          </p:nvSpPr>
          <p:spPr bwMode="auto">
            <a:xfrm>
              <a:off x="3801" y="3001"/>
              <a:ext cx="95" cy="95"/>
            </a:xfrm>
            <a:custGeom>
              <a:avLst/>
              <a:gdLst/>
              <a:ahLst/>
              <a:cxnLst>
                <a:cxn ang="0">
                  <a:pos x="283" y="0"/>
                </a:cxn>
                <a:cxn ang="0">
                  <a:pos x="244" y="31"/>
                </a:cxn>
                <a:cxn ang="0">
                  <a:pos x="206" y="64"/>
                </a:cxn>
                <a:cxn ang="0">
                  <a:pos x="169" y="98"/>
                </a:cxn>
                <a:cxn ang="0">
                  <a:pos x="133" y="133"/>
                </a:cxn>
                <a:cxn ang="0">
                  <a:pos x="97" y="169"/>
                </a:cxn>
                <a:cxn ang="0">
                  <a:pos x="63" y="206"/>
                </a:cxn>
                <a:cxn ang="0">
                  <a:pos x="31" y="244"/>
                </a:cxn>
                <a:cxn ang="0">
                  <a:pos x="0" y="283"/>
                </a:cxn>
                <a:cxn ang="0">
                  <a:pos x="20" y="282"/>
                </a:cxn>
                <a:cxn ang="0">
                  <a:pos x="42" y="279"/>
                </a:cxn>
                <a:cxn ang="0">
                  <a:pos x="62" y="278"/>
                </a:cxn>
                <a:cxn ang="0">
                  <a:pos x="83" y="277"/>
                </a:cxn>
                <a:cxn ang="0">
                  <a:pos x="103" y="276"/>
                </a:cxn>
                <a:cxn ang="0">
                  <a:pos x="125" y="276"/>
                </a:cxn>
                <a:cxn ang="0">
                  <a:pos x="146" y="276"/>
                </a:cxn>
                <a:cxn ang="0">
                  <a:pos x="166" y="275"/>
                </a:cxn>
                <a:cxn ang="0">
                  <a:pos x="194" y="276"/>
                </a:cxn>
                <a:cxn ang="0">
                  <a:pos x="222" y="276"/>
                </a:cxn>
                <a:cxn ang="0">
                  <a:pos x="250" y="277"/>
                </a:cxn>
                <a:cxn ang="0">
                  <a:pos x="279" y="278"/>
                </a:cxn>
                <a:cxn ang="0">
                  <a:pos x="279" y="278"/>
                </a:cxn>
                <a:cxn ang="0">
                  <a:pos x="279" y="278"/>
                </a:cxn>
                <a:cxn ang="0">
                  <a:pos x="277" y="244"/>
                </a:cxn>
                <a:cxn ang="0">
                  <a:pos x="276" y="208"/>
                </a:cxn>
                <a:cxn ang="0">
                  <a:pos x="276" y="174"/>
                </a:cxn>
                <a:cxn ang="0">
                  <a:pos x="276" y="139"/>
                </a:cxn>
                <a:cxn ang="0">
                  <a:pos x="276" y="104"/>
                </a:cxn>
                <a:cxn ang="0">
                  <a:pos x="278" y="69"/>
                </a:cxn>
                <a:cxn ang="0">
                  <a:pos x="281" y="34"/>
                </a:cxn>
                <a:cxn ang="0">
                  <a:pos x="283" y="0"/>
                </a:cxn>
              </a:cxnLst>
              <a:rect l="0" t="0" r="r" b="b"/>
              <a:pathLst>
                <a:path w="283" h="283">
                  <a:moveTo>
                    <a:pt x="283" y="0"/>
                  </a:moveTo>
                  <a:lnTo>
                    <a:pt x="244" y="31"/>
                  </a:lnTo>
                  <a:lnTo>
                    <a:pt x="206" y="64"/>
                  </a:lnTo>
                  <a:lnTo>
                    <a:pt x="169" y="98"/>
                  </a:lnTo>
                  <a:lnTo>
                    <a:pt x="133" y="133"/>
                  </a:lnTo>
                  <a:lnTo>
                    <a:pt x="97" y="169"/>
                  </a:lnTo>
                  <a:lnTo>
                    <a:pt x="63" y="206"/>
                  </a:lnTo>
                  <a:lnTo>
                    <a:pt x="31" y="244"/>
                  </a:lnTo>
                  <a:lnTo>
                    <a:pt x="0" y="283"/>
                  </a:lnTo>
                  <a:lnTo>
                    <a:pt x="20" y="282"/>
                  </a:lnTo>
                  <a:lnTo>
                    <a:pt x="42" y="279"/>
                  </a:lnTo>
                  <a:lnTo>
                    <a:pt x="62" y="278"/>
                  </a:lnTo>
                  <a:lnTo>
                    <a:pt x="83" y="277"/>
                  </a:lnTo>
                  <a:lnTo>
                    <a:pt x="103" y="276"/>
                  </a:lnTo>
                  <a:lnTo>
                    <a:pt x="125" y="276"/>
                  </a:lnTo>
                  <a:lnTo>
                    <a:pt x="146" y="276"/>
                  </a:lnTo>
                  <a:lnTo>
                    <a:pt x="166" y="275"/>
                  </a:lnTo>
                  <a:lnTo>
                    <a:pt x="194" y="276"/>
                  </a:lnTo>
                  <a:lnTo>
                    <a:pt x="222" y="276"/>
                  </a:lnTo>
                  <a:lnTo>
                    <a:pt x="250" y="277"/>
                  </a:lnTo>
                  <a:lnTo>
                    <a:pt x="279" y="278"/>
                  </a:lnTo>
                  <a:lnTo>
                    <a:pt x="279" y="278"/>
                  </a:lnTo>
                  <a:lnTo>
                    <a:pt x="279" y="278"/>
                  </a:lnTo>
                  <a:lnTo>
                    <a:pt x="277" y="244"/>
                  </a:lnTo>
                  <a:lnTo>
                    <a:pt x="276" y="208"/>
                  </a:lnTo>
                  <a:lnTo>
                    <a:pt x="276" y="174"/>
                  </a:lnTo>
                  <a:lnTo>
                    <a:pt x="276" y="139"/>
                  </a:lnTo>
                  <a:lnTo>
                    <a:pt x="276" y="104"/>
                  </a:lnTo>
                  <a:lnTo>
                    <a:pt x="278" y="69"/>
                  </a:lnTo>
                  <a:lnTo>
                    <a:pt x="281" y="34"/>
                  </a:lnTo>
                  <a:lnTo>
                    <a:pt x="283" y="0"/>
                  </a:lnTo>
                  <a:close/>
                </a:path>
              </a:pathLst>
            </a:custGeom>
            <a:solidFill>
              <a:srgbClr val="0E549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81" name="Freeform 209"/>
            <p:cNvSpPr>
              <a:spLocks/>
            </p:cNvSpPr>
            <p:nvPr userDrawn="1"/>
          </p:nvSpPr>
          <p:spPr bwMode="auto">
            <a:xfrm>
              <a:off x="3709" y="2666"/>
              <a:ext cx="317" cy="243"/>
            </a:xfrm>
            <a:custGeom>
              <a:avLst/>
              <a:gdLst/>
              <a:ahLst/>
              <a:cxnLst>
                <a:cxn ang="0">
                  <a:pos x="951" y="0"/>
                </a:cxn>
                <a:cxn ang="0">
                  <a:pos x="911" y="5"/>
                </a:cxn>
                <a:cxn ang="0">
                  <a:pos x="832" y="18"/>
                </a:cxn>
                <a:cxn ang="0">
                  <a:pos x="753" y="35"/>
                </a:cxn>
                <a:cxn ang="0">
                  <a:pos x="676" y="55"/>
                </a:cxn>
                <a:cxn ang="0">
                  <a:pos x="598" y="78"/>
                </a:cxn>
                <a:cxn ang="0">
                  <a:pos x="523" y="104"/>
                </a:cxn>
                <a:cxn ang="0">
                  <a:pos x="447" y="134"/>
                </a:cxn>
                <a:cxn ang="0">
                  <a:pos x="374" y="166"/>
                </a:cxn>
                <a:cxn ang="0">
                  <a:pos x="310" y="215"/>
                </a:cxn>
                <a:cxn ang="0">
                  <a:pos x="259" y="278"/>
                </a:cxn>
                <a:cxn ang="0">
                  <a:pos x="212" y="343"/>
                </a:cxn>
                <a:cxn ang="0">
                  <a:pos x="166" y="410"/>
                </a:cxn>
                <a:cxn ang="0">
                  <a:pos x="124" y="478"/>
                </a:cxn>
                <a:cxn ang="0">
                  <a:pos x="85" y="548"/>
                </a:cxn>
                <a:cxn ang="0">
                  <a:pos x="49" y="619"/>
                </a:cxn>
                <a:cxn ang="0">
                  <a:pos x="15" y="692"/>
                </a:cxn>
                <a:cxn ang="0">
                  <a:pos x="39" y="713"/>
                </a:cxn>
                <a:cxn ang="0">
                  <a:pos x="117" y="685"/>
                </a:cxn>
                <a:cxn ang="0">
                  <a:pos x="196" y="660"/>
                </a:cxn>
                <a:cxn ang="0">
                  <a:pos x="276" y="639"/>
                </a:cxn>
                <a:cxn ang="0">
                  <a:pos x="357" y="622"/>
                </a:cxn>
                <a:cxn ang="0">
                  <a:pos x="439" y="606"/>
                </a:cxn>
                <a:cxn ang="0">
                  <a:pos x="521" y="596"/>
                </a:cxn>
                <a:cxn ang="0">
                  <a:pos x="604" y="588"/>
                </a:cxn>
                <a:cxn ang="0">
                  <a:pos x="658" y="546"/>
                </a:cxn>
                <a:cxn ang="0">
                  <a:pos x="687" y="468"/>
                </a:cxn>
                <a:cxn ang="0">
                  <a:pos x="719" y="392"/>
                </a:cxn>
                <a:cxn ang="0">
                  <a:pos x="754" y="316"/>
                </a:cxn>
                <a:cxn ang="0">
                  <a:pos x="793" y="243"/>
                </a:cxn>
                <a:cxn ang="0">
                  <a:pos x="834" y="171"/>
                </a:cxn>
                <a:cxn ang="0">
                  <a:pos x="878" y="101"/>
                </a:cxn>
                <a:cxn ang="0">
                  <a:pos x="926" y="33"/>
                </a:cxn>
              </a:cxnLst>
              <a:rect l="0" t="0" r="r" b="b"/>
              <a:pathLst>
                <a:path w="951" h="728">
                  <a:moveTo>
                    <a:pt x="951" y="0"/>
                  </a:moveTo>
                  <a:lnTo>
                    <a:pt x="951" y="0"/>
                  </a:lnTo>
                  <a:lnTo>
                    <a:pt x="949" y="0"/>
                  </a:lnTo>
                  <a:lnTo>
                    <a:pt x="911" y="5"/>
                  </a:lnTo>
                  <a:lnTo>
                    <a:pt x="871" y="12"/>
                  </a:lnTo>
                  <a:lnTo>
                    <a:pt x="832" y="18"/>
                  </a:lnTo>
                  <a:lnTo>
                    <a:pt x="793" y="27"/>
                  </a:lnTo>
                  <a:lnTo>
                    <a:pt x="753" y="35"/>
                  </a:lnTo>
                  <a:lnTo>
                    <a:pt x="714" y="44"/>
                  </a:lnTo>
                  <a:lnTo>
                    <a:pt x="676" y="55"/>
                  </a:lnTo>
                  <a:lnTo>
                    <a:pt x="637" y="66"/>
                  </a:lnTo>
                  <a:lnTo>
                    <a:pt x="598" y="78"/>
                  </a:lnTo>
                  <a:lnTo>
                    <a:pt x="561" y="90"/>
                  </a:lnTo>
                  <a:lnTo>
                    <a:pt x="523" y="104"/>
                  </a:lnTo>
                  <a:lnTo>
                    <a:pt x="485" y="119"/>
                  </a:lnTo>
                  <a:lnTo>
                    <a:pt x="447" y="134"/>
                  </a:lnTo>
                  <a:lnTo>
                    <a:pt x="411" y="150"/>
                  </a:lnTo>
                  <a:lnTo>
                    <a:pt x="374" y="166"/>
                  </a:lnTo>
                  <a:lnTo>
                    <a:pt x="337" y="184"/>
                  </a:lnTo>
                  <a:lnTo>
                    <a:pt x="310" y="215"/>
                  </a:lnTo>
                  <a:lnTo>
                    <a:pt x="284" y="246"/>
                  </a:lnTo>
                  <a:lnTo>
                    <a:pt x="259" y="278"/>
                  </a:lnTo>
                  <a:lnTo>
                    <a:pt x="236" y="311"/>
                  </a:lnTo>
                  <a:lnTo>
                    <a:pt x="212" y="343"/>
                  </a:lnTo>
                  <a:lnTo>
                    <a:pt x="188" y="377"/>
                  </a:lnTo>
                  <a:lnTo>
                    <a:pt x="166" y="410"/>
                  </a:lnTo>
                  <a:lnTo>
                    <a:pt x="145" y="443"/>
                  </a:lnTo>
                  <a:lnTo>
                    <a:pt x="124" y="478"/>
                  </a:lnTo>
                  <a:lnTo>
                    <a:pt x="104" y="513"/>
                  </a:lnTo>
                  <a:lnTo>
                    <a:pt x="85" y="548"/>
                  </a:lnTo>
                  <a:lnTo>
                    <a:pt x="66" y="584"/>
                  </a:lnTo>
                  <a:lnTo>
                    <a:pt x="49" y="619"/>
                  </a:lnTo>
                  <a:lnTo>
                    <a:pt x="31" y="655"/>
                  </a:lnTo>
                  <a:lnTo>
                    <a:pt x="15" y="692"/>
                  </a:lnTo>
                  <a:lnTo>
                    <a:pt x="0" y="728"/>
                  </a:lnTo>
                  <a:lnTo>
                    <a:pt x="39" y="713"/>
                  </a:lnTo>
                  <a:lnTo>
                    <a:pt x="78" y="698"/>
                  </a:lnTo>
                  <a:lnTo>
                    <a:pt x="117" y="685"/>
                  </a:lnTo>
                  <a:lnTo>
                    <a:pt x="157" y="672"/>
                  </a:lnTo>
                  <a:lnTo>
                    <a:pt x="196" y="660"/>
                  </a:lnTo>
                  <a:lnTo>
                    <a:pt x="236" y="650"/>
                  </a:lnTo>
                  <a:lnTo>
                    <a:pt x="276" y="639"/>
                  </a:lnTo>
                  <a:lnTo>
                    <a:pt x="317" y="629"/>
                  </a:lnTo>
                  <a:lnTo>
                    <a:pt x="357" y="622"/>
                  </a:lnTo>
                  <a:lnTo>
                    <a:pt x="398" y="613"/>
                  </a:lnTo>
                  <a:lnTo>
                    <a:pt x="439" y="606"/>
                  </a:lnTo>
                  <a:lnTo>
                    <a:pt x="480" y="601"/>
                  </a:lnTo>
                  <a:lnTo>
                    <a:pt x="521" y="596"/>
                  </a:lnTo>
                  <a:lnTo>
                    <a:pt x="562" y="591"/>
                  </a:lnTo>
                  <a:lnTo>
                    <a:pt x="604" y="588"/>
                  </a:lnTo>
                  <a:lnTo>
                    <a:pt x="645" y="586"/>
                  </a:lnTo>
                  <a:lnTo>
                    <a:pt x="658" y="546"/>
                  </a:lnTo>
                  <a:lnTo>
                    <a:pt x="672" y="507"/>
                  </a:lnTo>
                  <a:lnTo>
                    <a:pt x="687" y="468"/>
                  </a:lnTo>
                  <a:lnTo>
                    <a:pt x="702" y="429"/>
                  </a:lnTo>
                  <a:lnTo>
                    <a:pt x="719" y="392"/>
                  </a:lnTo>
                  <a:lnTo>
                    <a:pt x="736" y="354"/>
                  </a:lnTo>
                  <a:lnTo>
                    <a:pt x="754" y="316"/>
                  </a:lnTo>
                  <a:lnTo>
                    <a:pt x="772" y="279"/>
                  </a:lnTo>
                  <a:lnTo>
                    <a:pt x="793" y="243"/>
                  </a:lnTo>
                  <a:lnTo>
                    <a:pt x="812" y="207"/>
                  </a:lnTo>
                  <a:lnTo>
                    <a:pt x="834" y="171"/>
                  </a:lnTo>
                  <a:lnTo>
                    <a:pt x="856" y="136"/>
                  </a:lnTo>
                  <a:lnTo>
                    <a:pt x="878" y="101"/>
                  </a:lnTo>
                  <a:lnTo>
                    <a:pt x="901" y="67"/>
                  </a:lnTo>
                  <a:lnTo>
                    <a:pt x="926" y="33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rgbClr val="0E549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82" name="Freeform 210"/>
            <p:cNvSpPr>
              <a:spLocks/>
            </p:cNvSpPr>
            <p:nvPr userDrawn="1"/>
          </p:nvSpPr>
          <p:spPr bwMode="auto">
            <a:xfrm>
              <a:off x="3597" y="2797"/>
              <a:ext cx="113" cy="113"/>
            </a:xfrm>
            <a:custGeom>
              <a:avLst/>
              <a:gdLst/>
              <a:ahLst/>
              <a:cxnLst>
                <a:cxn ang="0">
                  <a:pos x="340" y="0"/>
                </a:cxn>
                <a:cxn ang="0">
                  <a:pos x="318" y="19"/>
                </a:cxn>
                <a:cxn ang="0">
                  <a:pos x="294" y="37"/>
                </a:cxn>
                <a:cxn ang="0">
                  <a:pos x="271" y="57"/>
                </a:cxn>
                <a:cxn ang="0">
                  <a:pos x="249" y="77"/>
                </a:cxn>
                <a:cxn ang="0">
                  <a:pos x="226" y="97"/>
                </a:cxn>
                <a:cxn ang="0">
                  <a:pos x="203" y="117"/>
                </a:cxn>
                <a:cxn ang="0">
                  <a:pos x="182" y="139"/>
                </a:cxn>
                <a:cxn ang="0">
                  <a:pos x="160" y="160"/>
                </a:cxn>
                <a:cxn ang="0">
                  <a:pos x="139" y="182"/>
                </a:cxn>
                <a:cxn ang="0">
                  <a:pos x="117" y="204"/>
                </a:cxn>
                <a:cxn ang="0">
                  <a:pos x="96" y="226"/>
                </a:cxn>
                <a:cxn ang="0">
                  <a:pos x="77" y="249"/>
                </a:cxn>
                <a:cxn ang="0">
                  <a:pos x="56" y="272"/>
                </a:cxn>
                <a:cxn ang="0">
                  <a:pos x="37" y="294"/>
                </a:cxn>
                <a:cxn ang="0">
                  <a:pos x="19" y="318"/>
                </a:cxn>
                <a:cxn ang="0">
                  <a:pos x="0" y="341"/>
                </a:cxn>
                <a:cxn ang="0">
                  <a:pos x="25" y="340"/>
                </a:cxn>
                <a:cxn ang="0">
                  <a:pos x="50" y="338"/>
                </a:cxn>
                <a:cxn ang="0">
                  <a:pos x="75" y="336"/>
                </a:cxn>
                <a:cxn ang="0">
                  <a:pos x="100" y="334"/>
                </a:cxn>
                <a:cxn ang="0">
                  <a:pos x="124" y="334"/>
                </a:cxn>
                <a:cxn ang="0">
                  <a:pos x="149" y="333"/>
                </a:cxn>
                <a:cxn ang="0">
                  <a:pos x="175" y="333"/>
                </a:cxn>
                <a:cxn ang="0">
                  <a:pos x="200" y="332"/>
                </a:cxn>
                <a:cxn ang="0">
                  <a:pos x="234" y="333"/>
                </a:cxn>
                <a:cxn ang="0">
                  <a:pos x="268" y="333"/>
                </a:cxn>
                <a:cxn ang="0">
                  <a:pos x="302" y="334"/>
                </a:cxn>
                <a:cxn ang="0">
                  <a:pos x="336" y="336"/>
                </a:cxn>
                <a:cxn ang="0">
                  <a:pos x="334" y="294"/>
                </a:cxn>
                <a:cxn ang="0">
                  <a:pos x="333" y="252"/>
                </a:cxn>
                <a:cxn ang="0">
                  <a:pos x="332" y="210"/>
                </a:cxn>
                <a:cxn ang="0">
                  <a:pos x="332" y="168"/>
                </a:cxn>
                <a:cxn ang="0">
                  <a:pos x="333" y="126"/>
                </a:cxn>
                <a:cxn ang="0">
                  <a:pos x="335" y="84"/>
                </a:cxn>
                <a:cxn ang="0">
                  <a:pos x="337" y="42"/>
                </a:cxn>
                <a:cxn ang="0">
                  <a:pos x="340" y="0"/>
                </a:cxn>
              </a:cxnLst>
              <a:rect l="0" t="0" r="r" b="b"/>
              <a:pathLst>
                <a:path w="340" h="341">
                  <a:moveTo>
                    <a:pt x="340" y="0"/>
                  </a:moveTo>
                  <a:lnTo>
                    <a:pt x="318" y="19"/>
                  </a:lnTo>
                  <a:lnTo>
                    <a:pt x="294" y="37"/>
                  </a:lnTo>
                  <a:lnTo>
                    <a:pt x="271" y="57"/>
                  </a:lnTo>
                  <a:lnTo>
                    <a:pt x="249" y="77"/>
                  </a:lnTo>
                  <a:lnTo>
                    <a:pt x="226" y="97"/>
                  </a:lnTo>
                  <a:lnTo>
                    <a:pt x="203" y="117"/>
                  </a:lnTo>
                  <a:lnTo>
                    <a:pt x="182" y="139"/>
                  </a:lnTo>
                  <a:lnTo>
                    <a:pt x="160" y="160"/>
                  </a:lnTo>
                  <a:lnTo>
                    <a:pt x="139" y="182"/>
                  </a:lnTo>
                  <a:lnTo>
                    <a:pt x="117" y="204"/>
                  </a:lnTo>
                  <a:lnTo>
                    <a:pt x="96" y="226"/>
                  </a:lnTo>
                  <a:lnTo>
                    <a:pt x="77" y="249"/>
                  </a:lnTo>
                  <a:lnTo>
                    <a:pt x="56" y="272"/>
                  </a:lnTo>
                  <a:lnTo>
                    <a:pt x="37" y="294"/>
                  </a:lnTo>
                  <a:lnTo>
                    <a:pt x="19" y="318"/>
                  </a:lnTo>
                  <a:lnTo>
                    <a:pt x="0" y="341"/>
                  </a:lnTo>
                  <a:lnTo>
                    <a:pt x="25" y="340"/>
                  </a:lnTo>
                  <a:lnTo>
                    <a:pt x="50" y="338"/>
                  </a:lnTo>
                  <a:lnTo>
                    <a:pt x="75" y="336"/>
                  </a:lnTo>
                  <a:lnTo>
                    <a:pt x="100" y="334"/>
                  </a:lnTo>
                  <a:lnTo>
                    <a:pt x="124" y="334"/>
                  </a:lnTo>
                  <a:lnTo>
                    <a:pt x="149" y="333"/>
                  </a:lnTo>
                  <a:lnTo>
                    <a:pt x="175" y="333"/>
                  </a:lnTo>
                  <a:lnTo>
                    <a:pt x="200" y="332"/>
                  </a:lnTo>
                  <a:lnTo>
                    <a:pt x="234" y="333"/>
                  </a:lnTo>
                  <a:lnTo>
                    <a:pt x="268" y="333"/>
                  </a:lnTo>
                  <a:lnTo>
                    <a:pt x="302" y="334"/>
                  </a:lnTo>
                  <a:lnTo>
                    <a:pt x="336" y="336"/>
                  </a:lnTo>
                  <a:lnTo>
                    <a:pt x="334" y="294"/>
                  </a:lnTo>
                  <a:lnTo>
                    <a:pt x="333" y="252"/>
                  </a:lnTo>
                  <a:lnTo>
                    <a:pt x="332" y="210"/>
                  </a:lnTo>
                  <a:lnTo>
                    <a:pt x="332" y="168"/>
                  </a:lnTo>
                  <a:lnTo>
                    <a:pt x="333" y="126"/>
                  </a:lnTo>
                  <a:lnTo>
                    <a:pt x="335" y="84"/>
                  </a:lnTo>
                  <a:lnTo>
                    <a:pt x="337" y="42"/>
                  </a:lnTo>
                  <a:lnTo>
                    <a:pt x="340" y="0"/>
                  </a:lnTo>
                  <a:close/>
                </a:path>
              </a:pathLst>
            </a:custGeom>
            <a:solidFill>
              <a:srgbClr val="0E549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83" name="Freeform 211"/>
            <p:cNvSpPr>
              <a:spLocks noEditPoints="1"/>
            </p:cNvSpPr>
            <p:nvPr userDrawn="1"/>
          </p:nvSpPr>
          <p:spPr bwMode="auto">
            <a:xfrm>
              <a:off x="3987" y="2772"/>
              <a:ext cx="352" cy="290"/>
            </a:xfrm>
            <a:custGeom>
              <a:avLst/>
              <a:gdLst/>
              <a:ahLst/>
              <a:cxnLst>
                <a:cxn ang="0">
                  <a:pos x="173" y="347"/>
                </a:cxn>
                <a:cxn ang="0">
                  <a:pos x="83" y="429"/>
                </a:cxn>
                <a:cxn ang="0">
                  <a:pos x="0" y="516"/>
                </a:cxn>
                <a:cxn ang="0">
                  <a:pos x="92" y="475"/>
                </a:cxn>
                <a:cxn ang="0">
                  <a:pos x="186" y="440"/>
                </a:cxn>
                <a:cxn ang="0">
                  <a:pos x="281" y="409"/>
                </a:cxn>
                <a:cxn ang="0">
                  <a:pos x="378" y="386"/>
                </a:cxn>
                <a:cxn ang="0">
                  <a:pos x="475" y="368"/>
                </a:cxn>
                <a:cxn ang="0">
                  <a:pos x="468" y="420"/>
                </a:cxn>
                <a:cxn ang="0">
                  <a:pos x="412" y="506"/>
                </a:cxn>
                <a:cxn ang="0">
                  <a:pos x="361" y="596"/>
                </a:cxn>
                <a:cxn ang="0">
                  <a:pos x="317" y="689"/>
                </a:cxn>
                <a:cxn ang="0">
                  <a:pos x="278" y="784"/>
                </a:cxn>
                <a:cxn ang="0">
                  <a:pos x="274" y="849"/>
                </a:cxn>
                <a:cxn ang="0">
                  <a:pos x="332" y="848"/>
                </a:cxn>
                <a:cxn ang="0">
                  <a:pos x="436" y="851"/>
                </a:cxn>
                <a:cxn ang="0">
                  <a:pos x="540" y="862"/>
                </a:cxn>
                <a:cxn ang="0">
                  <a:pos x="643" y="848"/>
                </a:cxn>
                <a:cxn ang="0">
                  <a:pos x="749" y="781"/>
                </a:cxn>
                <a:cxn ang="0">
                  <a:pos x="860" y="723"/>
                </a:cxn>
                <a:cxn ang="0">
                  <a:pos x="930" y="623"/>
                </a:cxn>
                <a:cxn ang="0">
                  <a:pos x="987" y="502"/>
                </a:cxn>
                <a:cxn ang="0">
                  <a:pos x="1055" y="388"/>
                </a:cxn>
                <a:cxn ang="0">
                  <a:pos x="927" y="366"/>
                </a:cxn>
                <a:cxn ang="0">
                  <a:pos x="798" y="353"/>
                </a:cxn>
                <a:cxn ang="0">
                  <a:pos x="686" y="351"/>
                </a:cxn>
                <a:cxn ang="0">
                  <a:pos x="610" y="354"/>
                </a:cxn>
                <a:cxn ang="0">
                  <a:pos x="534" y="361"/>
                </a:cxn>
                <a:cxn ang="0">
                  <a:pos x="508" y="364"/>
                </a:cxn>
                <a:cxn ang="0">
                  <a:pos x="407" y="334"/>
                </a:cxn>
                <a:cxn ang="0">
                  <a:pos x="306" y="309"/>
                </a:cxn>
                <a:cxn ang="0">
                  <a:pos x="894" y="0"/>
                </a:cxn>
                <a:cxn ang="0">
                  <a:pos x="777" y="28"/>
                </a:cxn>
                <a:cxn ang="0">
                  <a:pos x="661" y="66"/>
                </a:cxn>
                <a:cxn ang="0">
                  <a:pos x="572" y="129"/>
                </a:cxn>
                <a:cxn ang="0">
                  <a:pos x="541" y="228"/>
                </a:cxn>
                <a:cxn ang="0">
                  <a:pos x="515" y="329"/>
                </a:cxn>
                <a:cxn ang="0">
                  <a:pos x="549" y="312"/>
                </a:cxn>
                <a:cxn ang="0">
                  <a:pos x="615" y="238"/>
                </a:cxn>
                <a:cxn ang="0">
                  <a:pos x="685" y="167"/>
                </a:cxn>
                <a:cxn ang="0">
                  <a:pos x="759" y="101"/>
                </a:cxn>
                <a:cxn ang="0">
                  <a:pos x="839" y="39"/>
                </a:cxn>
              </a:cxnLst>
              <a:rect l="0" t="0" r="r" b="b"/>
              <a:pathLst>
                <a:path w="1055" h="872">
                  <a:moveTo>
                    <a:pt x="238" y="296"/>
                  </a:moveTo>
                  <a:lnTo>
                    <a:pt x="205" y="321"/>
                  </a:lnTo>
                  <a:lnTo>
                    <a:pt x="173" y="347"/>
                  </a:lnTo>
                  <a:lnTo>
                    <a:pt x="143" y="374"/>
                  </a:lnTo>
                  <a:lnTo>
                    <a:pt x="112" y="401"/>
                  </a:lnTo>
                  <a:lnTo>
                    <a:pt x="83" y="429"/>
                  </a:lnTo>
                  <a:lnTo>
                    <a:pt x="54" y="458"/>
                  </a:lnTo>
                  <a:lnTo>
                    <a:pt x="27" y="487"/>
                  </a:lnTo>
                  <a:lnTo>
                    <a:pt x="0" y="516"/>
                  </a:lnTo>
                  <a:lnTo>
                    <a:pt x="30" y="502"/>
                  </a:lnTo>
                  <a:lnTo>
                    <a:pt x="61" y="488"/>
                  </a:lnTo>
                  <a:lnTo>
                    <a:pt x="92" y="475"/>
                  </a:lnTo>
                  <a:lnTo>
                    <a:pt x="123" y="462"/>
                  </a:lnTo>
                  <a:lnTo>
                    <a:pt x="155" y="450"/>
                  </a:lnTo>
                  <a:lnTo>
                    <a:pt x="186" y="440"/>
                  </a:lnTo>
                  <a:lnTo>
                    <a:pt x="217" y="429"/>
                  </a:lnTo>
                  <a:lnTo>
                    <a:pt x="248" y="419"/>
                  </a:lnTo>
                  <a:lnTo>
                    <a:pt x="281" y="409"/>
                  </a:lnTo>
                  <a:lnTo>
                    <a:pt x="313" y="401"/>
                  </a:lnTo>
                  <a:lnTo>
                    <a:pt x="346" y="393"/>
                  </a:lnTo>
                  <a:lnTo>
                    <a:pt x="378" y="386"/>
                  </a:lnTo>
                  <a:lnTo>
                    <a:pt x="410" y="379"/>
                  </a:lnTo>
                  <a:lnTo>
                    <a:pt x="443" y="374"/>
                  </a:lnTo>
                  <a:lnTo>
                    <a:pt x="475" y="368"/>
                  </a:lnTo>
                  <a:lnTo>
                    <a:pt x="508" y="364"/>
                  </a:lnTo>
                  <a:lnTo>
                    <a:pt x="487" y="392"/>
                  </a:lnTo>
                  <a:lnTo>
                    <a:pt x="468" y="420"/>
                  </a:lnTo>
                  <a:lnTo>
                    <a:pt x="448" y="448"/>
                  </a:lnTo>
                  <a:lnTo>
                    <a:pt x="430" y="477"/>
                  </a:lnTo>
                  <a:lnTo>
                    <a:pt x="412" y="506"/>
                  </a:lnTo>
                  <a:lnTo>
                    <a:pt x="394" y="536"/>
                  </a:lnTo>
                  <a:lnTo>
                    <a:pt x="377" y="566"/>
                  </a:lnTo>
                  <a:lnTo>
                    <a:pt x="361" y="596"/>
                  </a:lnTo>
                  <a:lnTo>
                    <a:pt x="346" y="626"/>
                  </a:lnTo>
                  <a:lnTo>
                    <a:pt x="331" y="658"/>
                  </a:lnTo>
                  <a:lnTo>
                    <a:pt x="317" y="689"/>
                  </a:lnTo>
                  <a:lnTo>
                    <a:pt x="302" y="720"/>
                  </a:lnTo>
                  <a:lnTo>
                    <a:pt x="290" y="753"/>
                  </a:lnTo>
                  <a:lnTo>
                    <a:pt x="278" y="784"/>
                  </a:lnTo>
                  <a:lnTo>
                    <a:pt x="266" y="817"/>
                  </a:lnTo>
                  <a:lnTo>
                    <a:pt x="255" y="850"/>
                  </a:lnTo>
                  <a:lnTo>
                    <a:pt x="274" y="849"/>
                  </a:lnTo>
                  <a:lnTo>
                    <a:pt x="294" y="849"/>
                  </a:lnTo>
                  <a:lnTo>
                    <a:pt x="312" y="848"/>
                  </a:lnTo>
                  <a:lnTo>
                    <a:pt x="332" y="848"/>
                  </a:lnTo>
                  <a:lnTo>
                    <a:pt x="366" y="849"/>
                  </a:lnTo>
                  <a:lnTo>
                    <a:pt x="401" y="850"/>
                  </a:lnTo>
                  <a:lnTo>
                    <a:pt x="436" y="851"/>
                  </a:lnTo>
                  <a:lnTo>
                    <a:pt x="471" y="854"/>
                  </a:lnTo>
                  <a:lnTo>
                    <a:pt x="506" y="857"/>
                  </a:lnTo>
                  <a:lnTo>
                    <a:pt x="540" y="862"/>
                  </a:lnTo>
                  <a:lnTo>
                    <a:pt x="576" y="866"/>
                  </a:lnTo>
                  <a:lnTo>
                    <a:pt x="610" y="872"/>
                  </a:lnTo>
                  <a:lnTo>
                    <a:pt x="643" y="848"/>
                  </a:lnTo>
                  <a:lnTo>
                    <a:pt x="677" y="824"/>
                  </a:lnTo>
                  <a:lnTo>
                    <a:pt x="713" y="802"/>
                  </a:lnTo>
                  <a:lnTo>
                    <a:pt x="749" y="781"/>
                  </a:lnTo>
                  <a:lnTo>
                    <a:pt x="785" y="760"/>
                  </a:lnTo>
                  <a:lnTo>
                    <a:pt x="822" y="741"/>
                  </a:lnTo>
                  <a:lnTo>
                    <a:pt x="860" y="723"/>
                  </a:lnTo>
                  <a:lnTo>
                    <a:pt x="898" y="706"/>
                  </a:lnTo>
                  <a:lnTo>
                    <a:pt x="913" y="664"/>
                  </a:lnTo>
                  <a:lnTo>
                    <a:pt x="930" y="623"/>
                  </a:lnTo>
                  <a:lnTo>
                    <a:pt x="948" y="582"/>
                  </a:lnTo>
                  <a:lnTo>
                    <a:pt x="968" y="542"/>
                  </a:lnTo>
                  <a:lnTo>
                    <a:pt x="987" y="502"/>
                  </a:lnTo>
                  <a:lnTo>
                    <a:pt x="1009" y="463"/>
                  </a:lnTo>
                  <a:lnTo>
                    <a:pt x="1031" y="425"/>
                  </a:lnTo>
                  <a:lnTo>
                    <a:pt x="1055" y="388"/>
                  </a:lnTo>
                  <a:lnTo>
                    <a:pt x="1012" y="379"/>
                  </a:lnTo>
                  <a:lnTo>
                    <a:pt x="970" y="371"/>
                  </a:lnTo>
                  <a:lnTo>
                    <a:pt x="927" y="366"/>
                  </a:lnTo>
                  <a:lnTo>
                    <a:pt x="885" y="361"/>
                  </a:lnTo>
                  <a:lnTo>
                    <a:pt x="841" y="356"/>
                  </a:lnTo>
                  <a:lnTo>
                    <a:pt x="798" y="353"/>
                  </a:lnTo>
                  <a:lnTo>
                    <a:pt x="755" y="352"/>
                  </a:lnTo>
                  <a:lnTo>
                    <a:pt x="712" y="351"/>
                  </a:lnTo>
                  <a:lnTo>
                    <a:pt x="686" y="351"/>
                  </a:lnTo>
                  <a:lnTo>
                    <a:pt x="661" y="352"/>
                  </a:lnTo>
                  <a:lnTo>
                    <a:pt x="635" y="353"/>
                  </a:lnTo>
                  <a:lnTo>
                    <a:pt x="610" y="354"/>
                  </a:lnTo>
                  <a:lnTo>
                    <a:pt x="584" y="356"/>
                  </a:lnTo>
                  <a:lnTo>
                    <a:pt x="558" y="359"/>
                  </a:lnTo>
                  <a:lnTo>
                    <a:pt x="534" y="361"/>
                  </a:lnTo>
                  <a:lnTo>
                    <a:pt x="508" y="364"/>
                  </a:lnTo>
                  <a:lnTo>
                    <a:pt x="508" y="364"/>
                  </a:lnTo>
                  <a:lnTo>
                    <a:pt x="508" y="364"/>
                  </a:lnTo>
                  <a:lnTo>
                    <a:pt x="474" y="353"/>
                  </a:lnTo>
                  <a:lnTo>
                    <a:pt x="441" y="343"/>
                  </a:lnTo>
                  <a:lnTo>
                    <a:pt x="407" y="334"/>
                  </a:lnTo>
                  <a:lnTo>
                    <a:pt x="374" y="325"/>
                  </a:lnTo>
                  <a:lnTo>
                    <a:pt x="339" y="316"/>
                  </a:lnTo>
                  <a:lnTo>
                    <a:pt x="306" y="309"/>
                  </a:lnTo>
                  <a:lnTo>
                    <a:pt x="272" y="302"/>
                  </a:lnTo>
                  <a:lnTo>
                    <a:pt x="238" y="296"/>
                  </a:lnTo>
                  <a:close/>
                  <a:moveTo>
                    <a:pt x="894" y="0"/>
                  </a:moveTo>
                  <a:lnTo>
                    <a:pt x="855" y="9"/>
                  </a:lnTo>
                  <a:lnTo>
                    <a:pt x="815" y="19"/>
                  </a:lnTo>
                  <a:lnTo>
                    <a:pt x="777" y="28"/>
                  </a:lnTo>
                  <a:lnTo>
                    <a:pt x="738" y="40"/>
                  </a:lnTo>
                  <a:lnTo>
                    <a:pt x="699" y="52"/>
                  </a:lnTo>
                  <a:lnTo>
                    <a:pt x="661" y="66"/>
                  </a:lnTo>
                  <a:lnTo>
                    <a:pt x="622" y="80"/>
                  </a:lnTo>
                  <a:lnTo>
                    <a:pt x="584" y="96"/>
                  </a:lnTo>
                  <a:lnTo>
                    <a:pt x="572" y="129"/>
                  </a:lnTo>
                  <a:lnTo>
                    <a:pt x="562" y="161"/>
                  </a:lnTo>
                  <a:lnTo>
                    <a:pt x="551" y="194"/>
                  </a:lnTo>
                  <a:lnTo>
                    <a:pt x="541" y="228"/>
                  </a:lnTo>
                  <a:lnTo>
                    <a:pt x="533" y="261"/>
                  </a:lnTo>
                  <a:lnTo>
                    <a:pt x="524" y="296"/>
                  </a:lnTo>
                  <a:lnTo>
                    <a:pt x="515" y="329"/>
                  </a:lnTo>
                  <a:lnTo>
                    <a:pt x="508" y="364"/>
                  </a:lnTo>
                  <a:lnTo>
                    <a:pt x="528" y="338"/>
                  </a:lnTo>
                  <a:lnTo>
                    <a:pt x="549" y="312"/>
                  </a:lnTo>
                  <a:lnTo>
                    <a:pt x="570" y="287"/>
                  </a:lnTo>
                  <a:lnTo>
                    <a:pt x="592" y="262"/>
                  </a:lnTo>
                  <a:lnTo>
                    <a:pt x="615" y="238"/>
                  </a:lnTo>
                  <a:lnTo>
                    <a:pt x="637" y="214"/>
                  </a:lnTo>
                  <a:lnTo>
                    <a:pt x="661" y="190"/>
                  </a:lnTo>
                  <a:lnTo>
                    <a:pt x="685" y="167"/>
                  </a:lnTo>
                  <a:lnTo>
                    <a:pt x="710" y="145"/>
                  </a:lnTo>
                  <a:lnTo>
                    <a:pt x="734" y="122"/>
                  </a:lnTo>
                  <a:lnTo>
                    <a:pt x="759" y="101"/>
                  </a:lnTo>
                  <a:lnTo>
                    <a:pt x="785" y="80"/>
                  </a:lnTo>
                  <a:lnTo>
                    <a:pt x="812" y="60"/>
                  </a:lnTo>
                  <a:lnTo>
                    <a:pt x="839" y="39"/>
                  </a:lnTo>
                  <a:lnTo>
                    <a:pt x="866" y="20"/>
                  </a:lnTo>
                  <a:lnTo>
                    <a:pt x="894" y="0"/>
                  </a:lnTo>
                  <a:close/>
                </a:path>
              </a:pathLst>
            </a:custGeom>
            <a:solidFill>
              <a:srgbClr val="1164A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84" name="Freeform 212"/>
            <p:cNvSpPr>
              <a:spLocks/>
            </p:cNvSpPr>
            <p:nvPr userDrawn="1"/>
          </p:nvSpPr>
          <p:spPr bwMode="auto">
            <a:xfrm>
              <a:off x="3894" y="2893"/>
              <a:ext cx="263" cy="201"/>
            </a:xfrm>
            <a:custGeom>
              <a:avLst/>
              <a:gdLst/>
              <a:ahLst/>
              <a:cxnLst>
                <a:cxn ang="0">
                  <a:pos x="754" y="4"/>
                </a:cxn>
                <a:cxn ang="0">
                  <a:pos x="689" y="15"/>
                </a:cxn>
                <a:cxn ang="0">
                  <a:pos x="625" y="29"/>
                </a:cxn>
                <a:cxn ang="0">
                  <a:pos x="560" y="45"/>
                </a:cxn>
                <a:cxn ang="0">
                  <a:pos x="496" y="65"/>
                </a:cxn>
                <a:cxn ang="0">
                  <a:pos x="434" y="86"/>
                </a:cxn>
                <a:cxn ang="0">
                  <a:pos x="371" y="111"/>
                </a:cxn>
                <a:cxn ang="0">
                  <a:pos x="309" y="138"/>
                </a:cxn>
                <a:cxn ang="0">
                  <a:pos x="257" y="178"/>
                </a:cxn>
                <a:cxn ang="0">
                  <a:pos x="215" y="231"/>
                </a:cxn>
                <a:cxn ang="0">
                  <a:pos x="175" y="284"/>
                </a:cxn>
                <a:cxn ang="0">
                  <a:pos x="138" y="340"/>
                </a:cxn>
                <a:cxn ang="0">
                  <a:pos x="103" y="396"/>
                </a:cxn>
                <a:cxn ang="0">
                  <a:pos x="71" y="454"/>
                </a:cxn>
                <a:cxn ang="0">
                  <a:pos x="40" y="513"/>
                </a:cxn>
                <a:cxn ang="0">
                  <a:pos x="12" y="573"/>
                </a:cxn>
                <a:cxn ang="0">
                  <a:pos x="0" y="603"/>
                </a:cxn>
                <a:cxn ang="0">
                  <a:pos x="32" y="592"/>
                </a:cxn>
                <a:cxn ang="0">
                  <a:pos x="97" y="568"/>
                </a:cxn>
                <a:cxn ang="0">
                  <a:pos x="162" y="547"/>
                </a:cxn>
                <a:cxn ang="0">
                  <a:pos x="228" y="530"/>
                </a:cxn>
                <a:cxn ang="0">
                  <a:pos x="295" y="515"/>
                </a:cxn>
                <a:cxn ang="0">
                  <a:pos x="363" y="503"/>
                </a:cxn>
                <a:cxn ang="0">
                  <a:pos x="431" y="493"/>
                </a:cxn>
                <a:cxn ang="0">
                  <a:pos x="499" y="488"/>
                </a:cxn>
                <a:cxn ang="0">
                  <a:pos x="545" y="453"/>
                </a:cxn>
                <a:cxn ang="0">
                  <a:pos x="569" y="389"/>
                </a:cxn>
                <a:cxn ang="0">
                  <a:pos x="596" y="325"/>
                </a:cxn>
                <a:cxn ang="0">
                  <a:pos x="625" y="262"/>
                </a:cxn>
                <a:cxn ang="0">
                  <a:pos x="656" y="202"/>
                </a:cxn>
                <a:cxn ang="0">
                  <a:pos x="691" y="142"/>
                </a:cxn>
                <a:cxn ang="0">
                  <a:pos x="727" y="84"/>
                </a:cxn>
                <a:cxn ang="0">
                  <a:pos x="766" y="28"/>
                </a:cxn>
              </a:cxnLst>
              <a:rect l="0" t="0" r="r" b="b"/>
              <a:pathLst>
                <a:path w="787" h="603">
                  <a:moveTo>
                    <a:pt x="787" y="0"/>
                  </a:moveTo>
                  <a:lnTo>
                    <a:pt x="754" y="4"/>
                  </a:lnTo>
                  <a:lnTo>
                    <a:pt x="722" y="10"/>
                  </a:lnTo>
                  <a:lnTo>
                    <a:pt x="689" y="15"/>
                  </a:lnTo>
                  <a:lnTo>
                    <a:pt x="657" y="22"/>
                  </a:lnTo>
                  <a:lnTo>
                    <a:pt x="625" y="29"/>
                  </a:lnTo>
                  <a:lnTo>
                    <a:pt x="592" y="37"/>
                  </a:lnTo>
                  <a:lnTo>
                    <a:pt x="560" y="45"/>
                  </a:lnTo>
                  <a:lnTo>
                    <a:pt x="527" y="55"/>
                  </a:lnTo>
                  <a:lnTo>
                    <a:pt x="496" y="65"/>
                  </a:lnTo>
                  <a:lnTo>
                    <a:pt x="465" y="76"/>
                  </a:lnTo>
                  <a:lnTo>
                    <a:pt x="434" y="86"/>
                  </a:lnTo>
                  <a:lnTo>
                    <a:pt x="402" y="98"/>
                  </a:lnTo>
                  <a:lnTo>
                    <a:pt x="371" y="111"/>
                  </a:lnTo>
                  <a:lnTo>
                    <a:pt x="340" y="124"/>
                  </a:lnTo>
                  <a:lnTo>
                    <a:pt x="309" y="138"/>
                  </a:lnTo>
                  <a:lnTo>
                    <a:pt x="279" y="152"/>
                  </a:lnTo>
                  <a:lnTo>
                    <a:pt x="257" y="178"/>
                  </a:lnTo>
                  <a:lnTo>
                    <a:pt x="236" y="204"/>
                  </a:lnTo>
                  <a:lnTo>
                    <a:pt x="215" y="231"/>
                  </a:lnTo>
                  <a:lnTo>
                    <a:pt x="195" y="257"/>
                  </a:lnTo>
                  <a:lnTo>
                    <a:pt x="175" y="284"/>
                  </a:lnTo>
                  <a:lnTo>
                    <a:pt x="156" y="312"/>
                  </a:lnTo>
                  <a:lnTo>
                    <a:pt x="138" y="340"/>
                  </a:lnTo>
                  <a:lnTo>
                    <a:pt x="120" y="368"/>
                  </a:lnTo>
                  <a:lnTo>
                    <a:pt x="103" y="396"/>
                  </a:lnTo>
                  <a:lnTo>
                    <a:pt x="87" y="425"/>
                  </a:lnTo>
                  <a:lnTo>
                    <a:pt x="71" y="454"/>
                  </a:lnTo>
                  <a:lnTo>
                    <a:pt x="56" y="484"/>
                  </a:lnTo>
                  <a:lnTo>
                    <a:pt x="40" y="513"/>
                  </a:lnTo>
                  <a:lnTo>
                    <a:pt x="26" y="543"/>
                  </a:lnTo>
                  <a:lnTo>
                    <a:pt x="12" y="573"/>
                  </a:lnTo>
                  <a:lnTo>
                    <a:pt x="0" y="603"/>
                  </a:lnTo>
                  <a:lnTo>
                    <a:pt x="0" y="603"/>
                  </a:lnTo>
                  <a:lnTo>
                    <a:pt x="0" y="603"/>
                  </a:lnTo>
                  <a:lnTo>
                    <a:pt x="32" y="592"/>
                  </a:lnTo>
                  <a:lnTo>
                    <a:pt x="64" y="580"/>
                  </a:lnTo>
                  <a:lnTo>
                    <a:pt x="97" y="568"/>
                  </a:lnTo>
                  <a:lnTo>
                    <a:pt x="129" y="557"/>
                  </a:lnTo>
                  <a:lnTo>
                    <a:pt x="162" y="547"/>
                  </a:lnTo>
                  <a:lnTo>
                    <a:pt x="195" y="539"/>
                  </a:lnTo>
                  <a:lnTo>
                    <a:pt x="228" y="530"/>
                  </a:lnTo>
                  <a:lnTo>
                    <a:pt x="262" y="522"/>
                  </a:lnTo>
                  <a:lnTo>
                    <a:pt x="295" y="515"/>
                  </a:lnTo>
                  <a:lnTo>
                    <a:pt x="329" y="508"/>
                  </a:lnTo>
                  <a:lnTo>
                    <a:pt x="363" y="503"/>
                  </a:lnTo>
                  <a:lnTo>
                    <a:pt x="397" y="498"/>
                  </a:lnTo>
                  <a:lnTo>
                    <a:pt x="431" y="493"/>
                  </a:lnTo>
                  <a:lnTo>
                    <a:pt x="466" y="490"/>
                  </a:lnTo>
                  <a:lnTo>
                    <a:pt x="499" y="488"/>
                  </a:lnTo>
                  <a:lnTo>
                    <a:pt x="534" y="486"/>
                  </a:lnTo>
                  <a:lnTo>
                    <a:pt x="545" y="453"/>
                  </a:lnTo>
                  <a:lnTo>
                    <a:pt x="557" y="420"/>
                  </a:lnTo>
                  <a:lnTo>
                    <a:pt x="569" y="389"/>
                  </a:lnTo>
                  <a:lnTo>
                    <a:pt x="581" y="356"/>
                  </a:lnTo>
                  <a:lnTo>
                    <a:pt x="596" y="325"/>
                  </a:lnTo>
                  <a:lnTo>
                    <a:pt x="610" y="294"/>
                  </a:lnTo>
                  <a:lnTo>
                    <a:pt x="625" y="262"/>
                  </a:lnTo>
                  <a:lnTo>
                    <a:pt x="640" y="232"/>
                  </a:lnTo>
                  <a:lnTo>
                    <a:pt x="656" y="202"/>
                  </a:lnTo>
                  <a:lnTo>
                    <a:pt x="673" y="172"/>
                  </a:lnTo>
                  <a:lnTo>
                    <a:pt x="691" y="142"/>
                  </a:lnTo>
                  <a:lnTo>
                    <a:pt x="709" y="113"/>
                  </a:lnTo>
                  <a:lnTo>
                    <a:pt x="727" y="84"/>
                  </a:lnTo>
                  <a:lnTo>
                    <a:pt x="747" y="56"/>
                  </a:lnTo>
                  <a:lnTo>
                    <a:pt x="766" y="28"/>
                  </a:lnTo>
                  <a:lnTo>
                    <a:pt x="787" y="0"/>
                  </a:lnTo>
                  <a:close/>
                </a:path>
              </a:pathLst>
            </a:custGeom>
            <a:solidFill>
              <a:srgbClr val="0E549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85" name="Freeform 213"/>
            <p:cNvSpPr>
              <a:spLocks/>
            </p:cNvSpPr>
            <p:nvPr userDrawn="1"/>
          </p:nvSpPr>
          <p:spPr bwMode="auto">
            <a:xfrm>
              <a:off x="4191" y="3007"/>
              <a:ext cx="96" cy="74"/>
            </a:xfrm>
            <a:custGeom>
              <a:avLst/>
              <a:gdLst/>
              <a:ahLst/>
              <a:cxnLst>
                <a:cxn ang="0">
                  <a:pos x="288" y="0"/>
                </a:cxn>
                <a:cxn ang="0">
                  <a:pos x="250" y="17"/>
                </a:cxn>
                <a:cxn ang="0">
                  <a:pos x="212" y="35"/>
                </a:cxn>
                <a:cxn ang="0">
                  <a:pos x="175" y="54"/>
                </a:cxn>
                <a:cxn ang="0">
                  <a:pos x="139" y="75"/>
                </a:cxn>
                <a:cxn ang="0">
                  <a:pos x="103" y="96"/>
                </a:cxn>
                <a:cxn ang="0">
                  <a:pos x="67" y="118"/>
                </a:cxn>
                <a:cxn ang="0">
                  <a:pos x="33" y="142"/>
                </a:cxn>
                <a:cxn ang="0">
                  <a:pos x="0" y="166"/>
                </a:cxn>
                <a:cxn ang="0">
                  <a:pos x="28" y="172"/>
                </a:cxn>
                <a:cxn ang="0">
                  <a:pos x="56" y="177"/>
                </a:cxn>
                <a:cxn ang="0">
                  <a:pos x="85" y="184"/>
                </a:cxn>
                <a:cxn ang="0">
                  <a:pos x="113" y="190"/>
                </a:cxn>
                <a:cxn ang="0">
                  <a:pos x="141" y="198"/>
                </a:cxn>
                <a:cxn ang="0">
                  <a:pos x="169" y="205"/>
                </a:cxn>
                <a:cxn ang="0">
                  <a:pos x="197" y="214"/>
                </a:cxn>
                <a:cxn ang="0">
                  <a:pos x="224" y="223"/>
                </a:cxn>
                <a:cxn ang="0">
                  <a:pos x="230" y="194"/>
                </a:cxn>
                <a:cxn ang="0">
                  <a:pos x="237" y="166"/>
                </a:cxn>
                <a:cxn ang="0">
                  <a:pos x="244" y="137"/>
                </a:cxn>
                <a:cxn ang="0">
                  <a:pos x="252" y="110"/>
                </a:cxn>
                <a:cxn ang="0">
                  <a:pos x="259" y="82"/>
                </a:cxn>
                <a:cxn ang="0">
                  <a:pos x="268" y="54"/>
                </a:cxn>
                <a:cxn ang="0">
                  <a:pos x="278" y="27"/>
                </a:cxn>
                <a:cxn ang="0">
                  <a:pos x="288" y="0"/>
                </a:cxn>
              </a:cxnLst>
              <a:rect l="0" t="0" r="r" b="b"/>
              <a:pathLst>
                <a:path w="288" h="223">
                  <a:moveTo>
                    <a:pt x="288" y="0"/>
                  </a:moveTo>
                  <a:lnTo>
                    <a:pt x="250" y="17"/>
                  </a:lnTo>
                  <a:lnTo>
                    <a:pt x="212" y="35"/>
                  </a:lnTo>
                  <a:lnTo>
                    <a:pt x="175" y="54"/>
                  </a:lnTo>
                  <a:lnTo>
                    <a:pt x="139" y="75"/>
                  </a:lnTo>
                  <a:lnTo>
                    <a:pt x="103" y="96"/>
                  </a:lnTo>
                  <a:lnTo>
                    <a:pt x="67" y="118"/>
                  </a:lnTo>
                  <a:lnTo>
                    <a:pt x="33" y="142"/>
                  </a:lnTo>
                  <a:lnTo>
                    <a:pt x="0" y="166"/>
                  </a:lnTo>
                  <a:lnTo>
                    <a:pt x="28" y="172"/>
                  </a:lnTo>
                  <a:lnTo>
                    <a:pt x="56" y="177"/>
                  </a:lnTo>
                  <a:lnTo>
                    <a:pt x="85" y="184"/>
                  </a:lnTo>
                  <a:lnTo>
                    <a:pt x="113" y="190"/>
                  </a:lnTo>
                  <a:lnTo>
                    <a:pt x="141" y="198"/>
                  </a:lnTo>
                  <a:lnTo>
                    <a:pt x="169" y="205"/>
                  </a:lnTo>
                  <a:lnTo>
                    <a:pt x="197" y="214"/>
                  </a:lnTo>
                  <a:lnTo>
                    <a:pt x="224" y="223"/>
                  </a:lnTo>
                  <a:lnTo>
                    <a:pt x="230" y="194"/>
                  </a:lnTo>
                  <a:lnTo>
                    <a:pt x="237" y="166"/>
                  </a:lnTo>
                  <a:lnTo>
                    <a:pt x="244" y="137"/>
                  </a:lnTo>
                  <a:lnTo>
                    <a:pt x="252" y="110"/>
                  </a:lnTo>
                  <a:lnTo>
                    <a:pt x="259" y="82"/>
                  </a:lnTo>
                  <a:lnTo>
                    <a:pt x="268" y="54"/>
                  </a:lnTo>
                  <a:lnTo>
                    <a:pt x="278" y="27"/>
                  </a:lnTo>
                  <a:lnTo>
                    <a:pt x="288" y="0"/>
                  </a:lnTo>
                  <a:close/>
                </a:path>
              </a:pathLst>
            </a:custGeom>
            <a:solidFill>
              <a:srgbClr val="0E549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86" name="Freeform 214"/>
            <p:cNvSpPr>
              <a:spLocks noEditPoints="1"/>
            </p:cNvSpPr>
            <p:nvPr userDrawn="1"/>
          </p:nvSpPr>
          <p:spPr bwMode="auto">
            <a:xfrm>
              <a:off x="4067" y="2804"/>
              <a:ext cx="115" cy="89"/>
            </a:xfrm>
            <a:custGeom>
              <a:avLst/>
              <a:gdLst/>
              <a:ahLst/>
              <a:cxnLst>
                <a:cxn ang="0">
                  <a:pos x="270" y="268"/>
                </a:cxn>
                <a:cxn ang="0">
                  <a:pos x="270" y="268"/>
                </a:cxn>
                <a:cxn ang="0">
                  <a:pos x="270" y="268"/>
                </a:cxn>
                <a:cxn ang="0">
                  <a:pos x="346" y="0"/>
                </a:cxn>
                <a:cxn ang="0">
                  <a:pos x="324" y="10"/>
                </a:cxn>
                <a:cxn ang="0">
                  <a:pos x="301" y="20"/>
                </a:cxn>
                <a:cxn ang="0">
                  <a:pos x="278" y="30"/>
                </a:cxn>
                <a:cxn ang="0">
                  <a:pos x="256" y="41"/>
                </a:cxn>
                <a:cxn ang="0">
                  <a:pos x="233" y="53"/>
                </a:cxn>
                <a:cxn ang="0">
                  <a:pos x="210" y="65"/>
                </a:cxn>
                <a:cxn ang="0">
                  <a:pos x="189" y="77"/>
                </a:cxn>
                <a:cxn ang="0">
                  <a:pos x="166" y="90"/>
                </a:cxn>
                <a:cxn ang="0">
                  <a:pos x="144" y="102"/>
                </a:cxn>
                <a:cxn ang="0">
                  <a:pos x="123" y="116"/>
                </a:cxn>
                <a:cxn ang="0">
                  <a:pos x="102" y="129"/>
                </a:cxn>
                <a:cxn ang="0">
                  <a:pos x="81" y="143"/>
                </a:cxn>
                <a:cxn ang="0">
                  <a:pos x="60" y="157"/>
                </a:cxn>
                <a:cxn ang="0">
                  <a:pos x="40" y="171"/>
                </a:cxn>
                <a:cxn ang="0">
                  <a:pos x="19" y="185"/>
                </a:cxn>
                <a:cxn ang="0">
                  <a:pos x="0" y="200"/>
                </a:cxn>
                <a:cxn ang="0">
                  <a:pos x="34" y="206"/>
                </a:cxn>
                <a:cxn ang="0">
                  <a:pos x="68" y="213"/>
                </a:cxn>
                <a:cxn ang="0">
                  <a:pos x="101" y="220"/>
                </a:cxn>
                <a:cxn ang="0">
                  <a:pos x="136" y="229"/>
                </a:cxn>
                <a:cxn ang="0">
                  <a:pos x="169" y="238"/>
                </a:cxn>
                <a:cxn ang="0">
                  <a:pos x="203" y="247"/>
                </a:cxn>
                <a:cxn ang="0">
                  <a:pos x="236" y="257"/>
                </a:cxn>
                <a:cxn ang="0">
                  <a:pos x="270" y="268"/>
                </a:cxn>
                <a:cxn ang="0">
                  <a:pos x="270" y="268"/>
                </a:cxn>
                <a:cxn ang="0">
                  <a:pos x="270" y="268"/>
                </a:cxn>
                <a:cxn ang="0">
                  <a:pos x="277" y="233"/>
                </a:cxn>
                <a:cxn ang="0">
                  <a:pos x="286" y="200"/>
                </a:cxn>
                <a:cxn ang="0">
                  <a:pos x="295" y="165"/>
                </a:cxn>
                <a:cxn ang="0">
                  <a:pos x="303" y="132"/>
                </a:cxn>
                <a:cxn ang="0">
                  <a:pos x="313" y="98"/>
                </a:cxn>
                <a:cxn ang="0">
                  <a:pos x="324" y="65"/>
                </a:cxn>
                <a:cxn ang="0">
                  <a:pos x="334" y="33"/>
                </a:cxn>
                <a:cxn ang="0">
                  <a:pos x="346" y="0"/>
                </a:cxn>
              </a:cxnLst>
              <a:rect l="0" t="0" r="r" b="b"/>
              <a:pathLst>
                <a:path w="346" h="268">
                  <a:moveTo>
                    <a:pt x="270" y="268"/>
                  </a:moveTo>
                  <a:lnTo>
                    <a:pt x="270" y="268"/>
                  </a:lnTo>
                  <a:lnTo>
                    <a:pt x="270" y="268"/>
                  </a:lnTo>
                  <a:close/>
                  <a:moveTo>
                    <a:pt x="346" y="0"/>
                  </a:moveTo>
                  <a:lnTo>
                    <a:pt x="324" y="10"/>
                  </a:lnTo>
                  <a:lnTo>
                    <a:pt x="301" y="20"/>
                  </a:lnTo>
                  <a:lnTo>
                    <a:pt x="278" y="30"/>
                  </a:lnTo>
                  <a:lnTo>
                    <a:pt x="256" y="41"/>
                  </a:lnTo>
                  <a:lnTo>
                    <a:pt x="233" y="53"/>
                  </a:lnTo>
                  <a:lnTo>
                    <a:pt x="210" y="65"/>
                  </a:lnTo>
                  <a:lnTo>
                    <a:pt x="189" y="77"/>
                  </a:lnTo>
                  <a:lnTo>
                    <a:pt x="166" y="90"/>
                  </a:lnTo>
                  <a:lnTo>
                    <a:pt x="144" y="102"/>
                  </a:lnTo>
                  <a:lnTo>
                    <a:pt x="123" y="116"/>
                  </a:lnTo>
                  <a:lnTo>
                    <a:pt x="102" y="129"/>
                  </a:lnTo>
                  <a:lnTo>
                    <a:pt x="81" y="143"/>
                  </a:lnTo>
                  <a:lnTo>
                    <a:pt x="60" y="157"/>
                  </a:lnTo>
                  <a:lnTo>
                    <a:pt x="40" y="171"/>
                  </a:lnTo>
                  <a:lnTo>
                    <a:pt x="19" y="185"/>
                  </a:lnTo>
                  <a:lnTo>
                    <a:pt x="0" y="200"/>
                  </a:lnTo>
                  <a:lnTo>
                    <a:pt x="34" y="206"/>
                  </a:lnTo>
                  <a:lnTo>
                    <a:pt x="68" y="213"/>
                  </a:lnTo>
                  <a:lnTo>
                    <a:pt x="101" y="220"/>
                  </a:lnTo>
                  <a:lnTo>
                    <a:pt x="136" y="229"/>
                  </a:lnTo>
                  <a:lnTo>
                    <a:pt x="169" y="238"/>
                  </a:lnTo>
                  <a:lnTo>
                    <a:pt x="203" y="247"/>
                  </a:lnTo>
                  <a:lnTo>
                    <a:pt x="236" y="257"/>
                  </a:lnTo>
                  <a:lnTo>
                    <a:pt x="270" y="268"/>
                  </a:lnTo>
                  <a:lnTo>
                    <a:pt x="270" y="268"/>
                  </a:lnTo>
                  <a:lnTo>
                    <a:pt x="270" y="268"/>
                  </a:lnTo>
                  <a:lnTo>
                    <a:pt x="277" y="233"/>
                  </a:lnTo>
                  <a:lnTo>
                    <a:pt x="286" y="200"/>
                  </a:lnTo>
                  <a:lnTo>
                    <a:pt x="295" y="165"/>
                  </a:lnTo>
                  <a:lnTo>
                    <a:pt x="303" y="132"/>
                  </a:lnTo>
                  <a:lnTo>
                    <a:pt x="313" y="98"/>
                  </a:lnTo>
                  <a:lnTo>
                    <a:pt x="324" y="65"/>
                  </a:lnTo>
                  <a:lnTo>
                    <a:pt x="334" y="33"/>
                  </a:lnTo>
                  <a:lnTo>
                    <a:pt x="346" y="0"/>
                  </a:lnTo>
                  <a:close/>
                </a:path>
              </a:pathLst>
            </a:custGeom>
            <a:solidFill>
              <a:srgbClr val="0E549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87" name="Freeform 215"/>
            <p:cNvSpPr>
              <a:spLocks/>
            </p:cNvSpPr>
            <p:nvPr userDrawn="1"/>
          </p:nvSpPr>
          <p:spPr bwMode="auto">
            <a:xfrm>
              <a:off x="4157" y="2762"/>
              <a:ext cx="305" cy="139"/>
            </a:xfrm>
            <a:custGeom>
              <a:avLst/>
              <a:gdLst/>
              <a:ahLst/>
              <a:cxnLst>
                <a:cxn ang="0">
                  <a:pos x="660" y="0"/>
                </a:cxn>
                <a:cxn ang="0">
                  <a:pos x="582" y="4"/>
                </a:cxn>
                <a:cxn ang="0">
                  <a:pos x="503" y="12"/>
                </a:cxn>
                <a:cxn ang="0">
                  <a:pos x="425" y="24"/>
                </a:cxn>
                <a:cxn ang="0">
                  <a:pos x="358" y="50"/>
                </a:cxn>
                <a:cxn ang="0">
                  <a:pos x="304" y="90"/>
                </a:cxn>
                <a:cxn ang="0">
                  <a:pos x="251" y="131"/>
                </a:cxn>
                <a:cxn ang="0">
                  <a:pos x="202" y="175"/>
                </a:cxn>
                <a:cxn ang="0">
                  <a:pos x="153" y="220"/>
                </a:cxn>
                <a:cxn ang="0">
                  <a:pos x="107" y="268"/>
                </a:cxn>
                <a:cxn ang="0">
                  <a:pos x="62" y="317"/>
                </a:cxn>
                <a:cxn ang="0">
                  <a:pos x="20" y="368"/>
                </a:cxn>
                <a:cxn ang="0">
                  <a:pos x="0" y="394"/>
                </a:cxn>
                <a:cxn ang="0">
                  <a:pos x="26" y="391"/>
                </a:cxn>
                <a:cxn ang="0">
                  <a:pos x="76" y="386"/>
                </a:cxn>
                <a:cxn ang="0">
                  <a:pos x="127" y="383"/>
                </a:cxn>
                <a:cxn ang="0">
                  <a:pos x="178" y="381"/>
                </a:cxn>
                <a:cxn ang="0">
                  <a:pos x="247" y="382"/>
                </a:cxn>
                <a:cxn ang="0">
                  <a:pos x="333" y="386"/>
                </a:cxn>
                <a:cxn ang="0">
                  <a:pos x="419" y="396"/>
                </a:cxn>
                <a:cxn ang="0">
                  <a:pos x="504" y="409"/>
                </a:cxn>
                <a:cxn ang="0">
                  <a:pos x="566" y="390"/>
                </a:cxn>
                <a:cxn ang="0">
                  <a:pos x="606" y="333"/>
                </a:cxn>
                <a:cxn ang="0">
                  <a:pos x="648" y="278"/>
                </a:cxn>
                <a:cxn ang="0">
                  <a:pos x="692" y="226"/>
                </a:cxn>
                <a:cxn ang="0">
                  <a:pos x="738" y="176"/>
                </a:cxn>
                <a:cxn ang="0">
                  <a:pos x="787" y="127"/>
                </a:cxn>
                <a:cxn ang="0">
                  <a:pos x="838" y="80"/>
                </a:cxn>
                <a:cxn ang="0">
                  <a:pos x="890" y="36"/>
                </a:cxn>
                <a:cxn ang="0">
                  <a:pos x="890" y="11"/>
                </a:cxn>
                <a:cxn ang="0">
                  <a:pos x="836" y="5"/>
                </a:cxn>
                <a:cxn ang="0">
                  <a:pos x="781" y="2"/>
                </a:cxn>
                <a:cxn ang="0">
                  <a:pos x="727" y="0"/>
                </a:cxn>
              </a:cxnLst>
              <a:rect l="0" t="0" r="r" b="b"/>
              <a:pathLst>
                <a:path w="917" h="418">
                  <a:moveTo>
                    <a:pt x="698" y="0"/>
                  </a:moveTo>
                  <a:lnTo>
                    <a:pt x="660" y="0"/>
                  </a:lnTo>
                  <a:lnTo>
                    <a:pt x="621" y="2"/>
                  </a:lnTo>
                  <a:lnTo>
                    <a:pt x="582" y="4"/>
                  </a:lnTo>
                  <a:lnTo>
                    <a:pt x="542" y="7"/>
                  </a:lnTo>
                  <a:lnTo>
                    <a:pt x="503" y="12"/>
                  </a:lnTo>
                  <a:lnTo>
                    <a:pt x="464" y="17"/>
                  </a:lnTo>
                  <a:lnTo>
                    <a:pt x="425" y="24"/>
                  </a:lnTo>
                  <a:lnTo>
                    <a:pt x="386" y="30"/>
                  </a:lnTo>
                  <a:lnTo>
                    <a:pt x="358" y="50"/>
                  </a:lnTo>
                  <a:lnTo>
                    <a:pt x="331" y="69"/>
                  </a:lnTo>
                  <a:lnTo>
                    <a:pt x="304" y="90"/>
                  </a:lnTo>
                  <a:lnTo>
                    <a:pt x="277" y="110"/>
                  </a:lnTo>
                  <a:lnTo>
                    <a:pt x="251" y="131"/>
                  </a:lnTo>
                  <a:lnTo>
                    <a:pt x="226" y="152"/>
                  </a:lnTo>
                  <a:lnTo>
                    <a:pt x="202" y="175"/>
                  </a:lnTo>
                  <a:lnTo>
                    <a:pt x="177" y="197"/>
                  </a:lnTo>
                  <a:lnTo>
                    <a:pt x="153" y="220"/>
                  </a:lnTo>
                  <a:lnTo>
                    <a:pt x="129" y="244"/>
                  </a:lnTo>
                  <a:lnTo>
                    <a:pt x="107" y="268"/>
                  </a:lnTo>
                  <a:lnTo>
                    <a:pt x="84" y="292"/>
                  </a:lnTo>
                  <a:lnTo>
                    <a:pt x="62" y="317"/>
                  </a:lnTo>
                  <a:lnTo>
                    <a:pt x="41" y="342"/>
                  </a:lnTo>
                  <a:lnTo>
                    <a:pt x="20" y="368"/>
                  </a:lnTo>
                  <a:lnTo>
                    <a:pt x="0" y="394"/>
                  </a:lnTo>
                  <a:lnTo>
                    <a:pt x="0" y="394"/>
                  </a:lnTo>
                  <a:lnTo>
                    <a:pt x="0" y="394"/>
                  </a:lnTo>
                  <a:lnTo>
                    <a:pt x="26" y="391"/>
                  </a:lnTo>
                  <a:lnTo>
                    <a:pt x="50" y="389"/>
                  </a:lnTo>
                  <a:lnTo>
                    <a:pt x="76" y="386"/>
                  </a:lnTo>
                  <a:lnTo>
                    <a:pt x="102" y="384"/>
                  </a:lnTo>
                  <a:lnTo>
                    <a:pt x="127" y="383"/>
                  </a:lnTo>
                  <a:lnTo>
                    <a:pt x="153" y="382"/>
                  </a:lnTo>
                  <a:lnTo>
                    <a:pt x="178" y="381"/>
                  </a:lnTo>
                  <a:lnTo>
                    <a:pt x="204" y="381"/>
                  </a:lnTo>
                  <a:lnTo>
                    <a:pt x="247" y="382"/>
                  </a:lnTo>
                  <a:lnTo>
                    <a:pt x="290" y="383"/>
                  </a:lnTo>
                  <a:lnTo>
                    <a:pt x="333" y="386"/>
                  </a:lnTo>
                  <a:lnTo>
                    <a:pt x="377" y="391"/>
                  </a:lnTo>
                  <a:lnTo>
                    <a:pt x="419" y="396"/>
                  </a:lnTo>
                  <a:lnTo>
                    <a:pt x="462" y="401"/>
                  </a:lnTo>
                  <a:lnTo>
                    <a:pt x="504" y="409"/>
                  </a:lnTo>
                  <a:lnTo>
                    <a:pt x="547" y="418"/>
                  </a:lnTo>
                  <a:lnTo>
                    <a:pt x="566" y="390"/>
                  </a:lnTo>
                  <a:lnTo>
                    <a:pt x="585" y="360"/>
                  </a:lnTo>
                  <a:lnTo>
                    <a:pt x="606" y="333"/>
                  </a:lnTo>
                  <a:lnTo>
                    <a:pt x="626" y="305"/>
                  </a:lnTo>
                  <a:lnTo>
                    <a:pt x="648" y="278"/>
                  </a:lnTo>
                  <a:lnTo>
                    <a:pt x="669" y="253"/>
                  </a:lnTo>
                  <a:lnTo>
                    <a:pt x="692" y="226"/>
                  </a:lnTo>
                  <a:lnTo>
                    <a:pt x="715" y="201"/>
                  </a:lnTo>
                  <a:lnTo>
                    <a:pt x="738" y="176"/>
                  </a:lnTo>
                  <a:lnTo>
                    <a:pt x="762" y="151"/>
                  </a:lnTo>
                  <a:lnTo>
                    <a:pt x="787" y="127"/>
                  </a:lnTo>
                  <a:lnTo>
                    <a:pt x="812" y="104"/>
                  </a:lnTo>
                  <a:lnTo>
                    <a:pt x="838" y="80"/>
                  </a:lnTo>
                  <a:lnTo>
                    <a:pt x="864" y="58"/>
                  </a:lnTo>
                  <a:lnTo>
                    <a:pt x="890" y="36"/>
                  </a:lnTo>
                  <a:lnTo>
                    <a:pt x="917" y="15"/>
                  </a:lnTo>
                  <a:lnTo>
                    <a:pt x="890" y="11"/>
                  </a:lnTo>
                  <a:lnTo>
                    <a:pt x="863" y="9"/>
                  </a:lnTo>
                  <a:lnTo>
                    <a:pt x="836" y="5"/>
                  </a:lnTo>
                  <a:lnTo>
                    <a:pt x="809" y="3"/>
                  </a:lnTo>
                  <a:lnTo>
                    <a:pt x="781" y="2"/>
                  </a:lnTo>
                  <a:lnTo>
                    <a:pt x="754" y="1"/>
                  </a:lnTo>
                  <a:lnTo>
                    <a:pt x="727" y="0"/>
                  </a:lnTo>
                  <a:lnTo>
                    <a:pt x="698" y="0"/>
                  </a:lnTo>
                  <a:close/>
                </a:path>
              </a:pathLst>
            </a:custGeom>
            <a:solidFill>
              <a:srgbClr val="0E549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88" name="Freeform 216"/>
            <p:cNvSpPr>
              <a:spLocks noEditPoints="1"/>
            </p:cNvSpPr>
            <p:nvPr userDrawn="1"/>
          </p:nvSpPr>
          <p:spPr bwMode="auto">
            <a:xfrm>
              <a:off x="4372" y="2906"/>
              <a:ext cx="291" cy="213"/>
            </a:xfrm>
            <a:custGeom>
              <a:avLst/>
              <a:gdLst/>
              <a:ahLst/>
              <a:cxnLst>
                <a:cxn ang="0">
                  <a:pos x="394" y="247"/>
                </a:cxn>
                <a:cxn ang="0">
                  <a:pos x="331" y="304"/>
                </a:cxn>
                <a:cxn ang="0">
                  <a:pos x="271" y="365"/>
                </a:cxn>
                <a:cxn ang="0">
                  <a:pos x="216" y="429"/>
                </a:cxn>
                <a:cxn ang="0">
                  <a:pos x="164" y="499"/>
                </a:cxn>
                <a:cxn ang="0">
                  <a:pos x="168" y="554"/>
                </a:cxn>
                <a:cxn ang="0">
                  <a:pos x="274" y="585"/>
                </a:cxn>
                <a:cxn ang="0">
                  <a:pos x="378" y="625"/>
                </a:cxn>
                <a:cxn ang="0">
                  <a:pos x="475" y="616"/>
                </a:cxn>
                <a:cxn ang="0">
                  <a:pos x="575" y="587"/>
                </a:cxn>
                <a:cxn ang="0">
                  <a:pos x="677" y="569"/>
                </a:cxn>
                <a:cxn ang="0">
                  <a:pos x="744" y="480"/>
                </a:cxn>
                <a:cxn ang="0">
                  <a:pos x="818" y="398"/>
                </a:cxn>
                <a:cxn ang="0">
                  <a:pos x="845" y="334"/>
                </a:cxn>
                <a:cxn ang="0">
                  <a:pos x="767" y="300"/>
                </a:cxn>
                <a:cxn ang="0">
                  <a:pos x="688" y="270"/>
                </a:cxn>
                <a:cxn ang="0">
                  <a:pos x="605" y="245"/>
                </a:cxn>
                <a:cxn ang="0">
                  <a:pos x="522" y="225"/>
                </a:cxn>
                <a:cxn ang="0">
                  <a:pos x="438" y="211"/>
                </a:cxn>
                <a:cxn ang="0">
                  <a:pos x="206" y="112"/>
                </a:cxn>
                <a:cxn ang="0">
                  <a:pos x="114" y="156"/>
                </a:cxn>
                <a:cxn ang="0">
                  <a:pos x="28" y="206"/>
                </a:cxn>
                <a:cxn ang="0">
                  <a:pos x="64" y="214"/>
                </a:cxn>
                <a:cxn ang="0">
                  <a:pos x="161" y="203"/>
                </a:cxn>
                <a:cxn ang="0">
                  <a:pos x="258" y="198"/>
                </a:cxn>
                <a:cxn ang="0">
                  <a:pos x="326" y="201"/>
                </a:cxn>
                <a:cxn ang="0">
                  <a:pos x="394" y="206"/>
                </a:cxn>
                <a:cxn ang="0">
                  <a:pos x="438" y="211"/>
                </a:cxn>
                <a:cxn ang="0">
                  <a:pos x="389" y="180"/>
                </a:cxn>
                <a:cxn ang="0">
                  <a:pos x="314" y="137"/>
                </a:cxn>
                <a:cxn ang="0">
                  <a:pos x="237" y="99"/>
                </a:cxn>
                <a:cxn ang="0">
                  <a:pos x="694" y="1"/>
                </a:cxn>
                <a:cxn ang="0">
                  <a:pos x="625" y="5"/>
                </a:cxn>
                <a:cxn ang="0">
                  <a:pos x="557" y="13"/>
                </a:cxn>
                <a:cxn ang="0">
                  <a:pos x="509" y="85"/>
                </a:cxn>
                <a:cxn ang="0">
                  <a:pos x="465" y="160"/>
                </a:cxn>
                <a:cxn ang="0">
                  <a:pos x="461" y="194"/>
                </a:cxn>
                <a:cxn ang="0">
                  <a:pos x="528" y="148"/>
                </a:cxn>
                <a:cxn ang="0">
                  <a:pos x="598" y="105"/>
                </a:cxn>
                <a:cxn ang="0">
                  <a:pos x="671" y="67"/>
                </a:cxn>
                <a:cxn ang="0">
                  <a:pos x="747" y="32"/>
                </a:cxn>
                <a:cxn ang="0">
                  <a:pos x="826" y="3"/>
                </a:cxn>
                <a:cxn ang="0">
                  <a:pos x="761" y="1"/>
                </a:cxn>
              </a:cxnLst>
              <a:rect l="0" t="0" r="r" b="b"/>
              <a:pathLst>
                <a:path w="871" h="640">
                  <a:moveTo>
                    <a:pt x="438" y="211"/>
                  </a:moveTo>
                  <a:lnTo>
                    <a:pt x="416" y="229"/>
                  </a:lnTo>
                  <a:lnTo>
                    <a:pt x="394" y="247"/>
                  </a:lnTo>
                  <a:lnTo>
                    <a:pt x="372" y="265"/>
                  </a:lnTo>
                  <a:lnTo>
                    <a:pt x="352" y="285"/>
                  </a:lnTo>
                  <a:lnTo>
                    <a:pt x="331" y="304"/>
                  </a:lnTo>
                  <a:lnTo>
                    <a:pt x="311" y="324"/>
                  </a:lnTo>
                  <a:lnTo>
                    <a:pt x="290" y="344"/>
                  </a:lnTo>
                  <a:lnTo>
                    <a:pt x="271" y="365"/>
                  </a:lnTo>
                  <a:lnTo>
                    <a:pt x="252" y="386"/>
                  </a:lnTo>
                  <a:lnTo>
                    <a:pt x="234" y="408"/>
                  </a:lnTo>
                  <a:lnTo>
                    <a:pt x="216" y="429"/>
                  </a:lnTo>
                  <a:lnTo>
                    <a:pt x="198" y="452"/>
                  </a:lnTo>
                  <a:lnTo>
                    <a:pt x="181" y="475"/>
                  </a:lnTo>
                  <a:lnTo>
                    <a:pt x="164" y="499"/>
                  </a:lnTo>
                  <a:lnTo>
                    <a:pt x="148" y="521"/>
                  </a:lnTo>
                  <a:lnTo>
                    <a:pt x="132" y="546"/>
                  </a:lnTo>
                  <a:lnTo>
                    <a:pt x="168" y="554"/>
                  </a:lnTo>
                  <a:lnTo>
                    <a:pt x="204" y="563"/>
                  </a:lnTo>
                  <a:lnTo>
                    <a:pt x="238" y="573"/>
                  </a:lnTo>
                  <a:lnTo>
                    <a:pt x="274" y="585"/>
                  </a:lnTo>
                  <a:lnTo>
                    <a:pt x="308" y="597"/>
                  </a:lnTo>
                  <a:lnTo>
                    <a:pt x="343" y="610"/>
                  </a:lnTo>
                  <a:lnTo>
                    <a:pt x="378" y="625"/>
                  </a:lnTo>
                  <a:lnTo>
                    <a:pt x="411" y="640"/>
                  </a:lnTo>
                  <a:lnTo>
                    <a:pt x="442" y="627"/>
                  </a:lnTo>
                  <a:lnTo>
                    <a:pt x="475" y="616"/>
                  </a:lnTo>
                  <a:lnTo>
                    <a:pt x="508" y="605"/>
                  </a:lnTo>
                  <a:lnTo>
                    <a:pt x="542" y="596"/>
                  </a:lnTo>
                  <a:lnTo>
                    <a:pt x="575" y="587"/>
                  </a:lnTo>
                  <a:lnTo>
                    <a:pt x="609" y="581"/>
                  </a:lnTo>
                  <a:lnTo>
                    <a:pt x="642" y="574"/>
                  </a:lnTo>
                  <a:lnTo>
                    <a:pt x="677" y="569"/>
                  </a:lnTo>
                  <a:lnTo>
                    <a:pt x="698" y="538"/>
                  </a:lnTo>
                  <a:lnTo>
                    <a:pt x="720" y="509"/>
                  </a:lnTo>
                  <a:lnTo>
                    <a:pt x="744" y="480"/>
                  </a:lnTo>
                  <a:lnTo>
                    <a:pt x="767" y="452"/>
                  </a:lnTo>
                  <a:lnTo>
                    <a:pt x="792" y="425"/>
                  </a:lnTo>
                  <a:lnTo>
                    <a:pt x="818" y="398"/>
                  </a:lnTo>
                  <a:lnTo>
                    <a:pt x="844" y="373"/>
                  </a:lnTo>
                  <a:lnTo>
                    <a:pt x="871" y="347"/>
                  </a:lnTo>
                  <a:lnTo>
                    <a:pt x="845" y="334"/>
                  </a:lnTo>
                  <a:lnTo>
                    <a:pt x="819" y="323"/>
                  </a:lnTo>
                  <a:lnTo>
                    <a:pt x="793" y="311"/>
                  </a:lnTo>
                  <a:lnTo>
                    <a:pt x="767" y="300"/>
                  </a:lnTo>
                  <a:lnTo>
                    <a:pt x="740" y="289"/>
                  </a:lnTo>
                  <a:lnTo>
                    <a:pt x="715" y="279"/>
                  </a:lnTo>
                  <a:lnTo>
                    <a:pt x="688" y="270"/>
                  </a:lnTo>
                  <a:lnTo>
                    <a:pt x="661" y="261"/>
                  </a:lnTo>
                  <a:lnTo>
                    <a:pt x="632" y="252"/>
                  </a:lnTo>
                  <a:lnTo>
                    <a:pt x="605" y="245"/>
                  </a:lnTo>
                  <a:lnTo>
                    <a:pt x="578" y="238"/>
                  </a:lnTo>
                  <a:lnTo>
                    <a:pt x="550" y="231"/>
                  </a:lnTo>
                  <a:lnTo>
                    <a:pt x="522" y="225"/>
                  </a:lnTo>
                  <a:lnTo>
                    <a:pt x="494" y="220"/>
                  </a:lnTo>
                  <a:lnTo>
                    <a:pt x="466" y="216"/>
                  </a:lnTo>
                  <a:lnTo>
                    <a:pt x="438" y="211"/>
                  </a:lnTo>
                  <a:lnTo>
                    <a:pt x="438" y="211"/>
                  </a:lnTo>
                  <a:close/>
                  <a:moveTo>
                    <a:pt x="237" y="99"/>
                  </a:moveTo>
                  <a:lnTo>
                    <a:pt x="206" y="112"/>
                  </a:lnTo>
                  <a:lnTo>
                    <a:pt x="175" y="126"/>
                  </a:lnTo>
                  <a:lnTo>
                    <a:pt x="144" y="140"/>
                  </a:lnTo>
                  <a:lnTo>
                    <a:pt x="114" y="156"/>
                  </a:lnTo>
                  <a:lnTo>
                    <a:pt x="85" y="171"/>
                  </a:lnTo>
                  <a:lnTo>
                    <a:pt x="56" y="189"/>
                  </a:lnTo>
                  <a:lnTo>
                    <a:pt x="28" y="206"/>
                  </a:lnTo>
                  <a:lnTo>
                    <a:pt x="0" y="224"/>
                  </a:lnTo>
                  <a:lnTo>
                    <a:pt x="32" y="218"/>
                  </a:lnTo>
                  <a:lnTo>
                    <a:pt x="64" y="214"/>
                  </a:lnTo>
                  <a:lnTo>
                    <a:pt x="97" y="209"/>
                  </a:lnTo>
                  <a:lnTo>
                    <a:pt x="128" y="205"/>
                  </a:lnTo>
                  <a:lnTo>
                    <a:pt x="161" y="203"/>
                  </a:lnTo>
                  <a:lnTo>
                    <a:pt x="193" y="201"/>
                  </a:lnTo>
                  <a:lnTo>
                    <a:pt x="225" y="200"/>
                  </a:lnTo>
                  <a:lnTo>
                    <a:pt x="258" y="198"/>
                  </a:lnTo>
                  <a:lnTo>
                    <a:pt x="280" y="200"/>
                  </a:lnTo>
                  <a:lnTo>
                    <a:pt x="303" y="200"/>
                  </a:lnTo>
                  <a:lnTo>
                    <a:pt x="326" y="201"/>
                  </a:lnTo>
                  <a:lnTo>
                    <a:pt x="348" y="202"/>
                  </a:lnTo>
                  <a:lnTo>
                    <a:pt x="371" y="204"/>
                  </a:lnTo>
                  <a:lnTo>
                    <a:pt x="394" y="206"/>
                  </a:lnTo>
                  <a:lnTo>
                    <a:pt x="416" y="208"/>
                  </a:lnTo>
                  <a:lnTo>
                    <a:pt x="438" y="211"/>
                  </a:lnTo>
                  <a:lnTo>
                    <a:pt x="438" y="211"/>
                  </a:lnTo>
                  <a:lnTo>
                    <a:pt x="438" y="211"/>
                  </a:lnTo>
                  <a:lnTo>
                    <a:pt x="414" y="195"/>
                  </a:lnTo>
                  <a:lnTo>
                    <a:pt x="389" y="180"/>
                  </a:lnTo>
                  <a:lnTo>
                    <a:pt x="365" y="165"/>
                  </a:lnTo>
                  <a:lnTo>
                    <a:pt x="339" y="151"/>
                  </a:lnTo>
                  <a:lnTo>
                    <a:pt x="314" y="137"/>
                  </a:lnTo>
                  <a:lnTo>
                    <a:pt x="288" y="124"/>
                  </a:lnTo>
                  <a:lnTo>
                    <a:pt x="263" y="111"/>
                  </a:lnTo>
                  <a:lnTo>
                    <a:pt x="237" y="99"/>
                  </a:lnTo>
                  <a:close/>
                  <a:moveTo>
                    <a:pt x="739" y="0"/>
                  </a:moveTo>
                  <a:lnTo>
                    <a:pt x="717" y="1"/>
                  </a:lnTo>
                  <a:lnTo>
                    <a:pt x="694" y="1"/>
                  </a:lnTo>
                  <a:lnTo>
                    <a:pt x="671" y="2"/>
                  </a:lnTo>
                  <a:lnTo>
                    <a:pt x="649" y="3"/>
                  </a:lnTo>
                  <a:lnTo>
                    <a:pt x="625" y="5"/>
                  </a:lnTo>
                  <a:lnTo>
                    <a:pt x="602" y="7"/>
                  </a:lnTo>
                  <a:lnTo>
                    <a:pt x="580" y="10"/>
                  </a:lnTo>
                  <a:lnTo>
                    <a:pt x="557" y="13"/>
                  </a:lnTo>
                  <a:lnTo>
                    <a:pt x="541" y="37"/>
                  </a:lnTo>
                  <a:lnTo>
                    <a:pt x="524" y="60"/>
                  </a:lnTo>
                  <a:lnTo>
                    <a:pt x="509" y="85"/>
                  </a:lnTo>
                  <a:lnTo>
                    <a:pt x="494" y="110"/>
                  </a:lnTo>
                  <a:lnTo>
                    <a:pt x="480" y="135"/>
                  </a:lnTo>
                  <a:lnTo>
                    <a:pt x="465" y="160"/>
                  </a:lnTo>
                  <a:lnTo>
                    <a:pt x="452" y="185"/>
                  </a:lnTo>
                  <a:lnTo>
                    <a:pt x="438" y="211"/>
                  </a:lnTo>
                  <a:lnTo>
                    <a:pt x="461" y="194"/>
                  </a:lnTo>
                  <a:lnTo>
                    <a:pt x="482" y="178"/>
                  </a:lnTo>
                  <a:lnTo>
                    <a:pt x="505" y="163"/>
                  </a:lnTo>
                  <a:lnTo>
                    <a:pt x="528" y="148"/>
                  </a:lnTo>
                  <a:lnTo>
                    <a:pt x="550" y="133"/>
                  </a:lnTo>
                  <a:lnTo>
                    <a:pt x="574" y="119"/>
                  </a:lnTo>
                  <a:lnTo>
                    <a:pt x="598" y="105"/>
                  </a:lnTo>
                  <a:lnTo>
                    <a:pt x="623" y="92"/>
                  </a:lnTo>
                  <a:lnTo>
                    <a:pt x="647" y="79"/>
                  </a:lnTo>
                  <a:lnTo>
                    <a:pt x="671" y="67"/>
                  </a:lnTo>
                  <a:lnTo>
                    <a:pt x="696" y="55"/>
                  </a:lnTo>
                  <a:lnTo>
                    <a:pt x="722" y="43"/>
                  </a:lnTo>
                  <a:lnTo>
                    <a:pt x="747" y="32"/>
                  </a:lnTo>
                  <a:lnTo>
                    <a:pt x="773" y="22"/>
                  </a:lnTo>
                  <a:lnTo>
                    <a:pt x="799" y="13"/>
                  </a:lnTo>
                  <a:lnTo>
                    <a:pt x="826" y="3"/>
                  </a:lnTo>
                  <a:lnTo>
                    <a:pt x="804" y="2"/>
                  </a:lnTo>
                  <a:lnTo>
                    <a:pt x="783" y="1"/>
                  </a:lnTo>
                  <a:lnTo>
                    <a:pt x="761" y="1"/>
                  </a:lnTo>
                  <a:lnTo>
                    <a:pt x="739" y="0"/>
                  </a:lnTo>
                  <a:close/>
                </a:path>
              </a:pathLst>
            </a:custGeom>
            <a:solidFill>
              <a:srgbClr val="1164A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89" name="Freeform 217"/>
            <p:cNvSpPr>
              <a:spLocks/>
            </p:cNvSpPr>
            <p:nvPr userDrawn="1"/>
          </p:nvSpPr>
          <p:spPr bwMode="auto">
            <a:xfrm>
              <a:off x="4265" y="2972"/>
              <a:ext cx="253" cy="116"/>
            </a:xfrm>
            <a:custGeom>
              <a:avLst/>
              <a:gdLst/>
              <a:ahLst/>
              <a:cxnLst>
                <a:cxn ang="0">
                  <a:pos x="546" y="2"/>
                </a:cxn>
                <a:cxn ang="0">
                  <a:pos x="482" y="5"/>
                </a:cxn>
                <a:cxn ang="0">
                  <a:pos x="418" y="11"/>
                </a:cxn>
                <a:cxn ang="0">
                  <a:pos x="353" y="20"/>
                </a:cxn>
                <a:cxn ang="0">
                  <a:pos x="298" y="43"/>
                </a:cxn>
                <a:cxn ang="0">
                  <a:pos x="253" y="75"/>
                </a:cxn>
                <a:cxn ang="0">
                  <a:pos x="209" y="109"/>
                </a:cxn>
                <a:cxn ang="0">
                  <a:pos x="167" y="146"/>
                </a:cxn>
                <a:cxn ang="0">
                  <a:pos x="127" y="184"/>
                </a:cxn>
                <a:cxn ang="0">
                  <a:pos x="88" y="223"/>
                </a:cxn>
                <a:cxn ang="0">
                  <a:pos x="52" y="264"/>
                </a:cxn>
                <a:cxn ang="0">
                  <a:pos x="17" y="306"/>
                </a:cxn>
                <a:cxn ang="0">
                  <a:pos x="21" y="325"/>
                </a:cxn>
                <a:cxn ang="0">
                  <a:pos x="64" y="321"/>
                </a:cxn>
                <a:cxn ang="0">
                  <a:pos x="106" y="319"/>
                </a:cxn>
                <a:cxn ang="0">
                  <a:pos x="148" y="317"/>
                </a:cxn>
                <a:cxn ang="0">
                  <a:pos x="205" y="318"/>
                </a:cxn>
                <a:cxn ang="0">
                  <a:pos x="276" y="321"/>
                </a:cxn>
                <a:cxn ang="0">
                  <a:pos x="348" y="329"/>
                </a:cxn>
                <a:cxn ang="0">
                  <a:pos x="418" y="340"/>
                </a:cxn>
                <a:cxn ang="0">
                  <a:pos x="469" y="323"/>
                </a:cxn>
                <a:cxn ang="0">
                  <a:pos x="502" y="277"/>
                </a:cxn>
                <a:cxn ang="0">
                  <a:pos x="537" y="231"/>
                </a:cxn>
                <a:cxn ang="0">
                  <a:pos x="573" y="188"/>
                </a:cxn>
                <a:cxn ang="0">
                  <a:pos x="611" y="146"/>
                </a:cxn>
                <a:cxn ang="0">
                  <a:pos x="652" y="106"/>
                </a:cxn>
                <a:cxn ang="0">
                  <a:pos x="693" y="67"/>
                </a:cxn>
                <a:cxn ang="0">
                  <a:pos x="737" y="31"/>
                </a:cxn>
                <a:cxn ang="0">
                  <a:pos x="759" y="13"/>
                </a:cxn>
                <a:cxn ang="0">
                  <a:pos x="737" y="10"/>
                </a:cxn>
                <a:cxn ang="0">
                  <a:pos x="692" y="6"/>
                </a:cxn>
                <a:cxn ang="0">
                  <a:pos x="647" y="3"/>
                </a:cxn>
                <a:cxn ang="0">
                  <a:pos x="601" y="2"/>
                </a:cxn>
              </a:cxnLst>
              <a:rect l="0" t="0" r="r" b="b"/>
              <a:pathLst>
                <a:path w="759" h="348">
                  <a:moveTo>
                    <a:pt x="579" y="0"/>
                  </a:moveTo>
                  <a:lnTo>
                    <a:pt x="546" y="2"/>
                  </a:lnTo>
                  <a:lnTo>
                    <a:pt x="514" y="3"/>
                  </a:lnTo>
                  <a:lnTo>
                    <a:pt x="482" y="5"/>
                  </a:lnTo>
                  <a:lnTo>
                    <a:pt x="449" y="7"/>
                  </a:lnTo>
                  <a:lnTo>
                    <a:pt x="418" y="11"/>
                  </a:lnTo>
                  <a:lnTo>
                    <a:pt x="385" y="16"/>
                  </a:lnTo>
                  <a:lnTo>
                    <a:pt x="353" y="20"/>
                  </a:lnTo>
                  <a:lnTo>
                    <a:pt x="321" y="26"/>
                  </a:lnTo>
                  <a:lnTo>
                    <a:pt x="298" y="43"/>
                  </a:lnTo>
                  <a:lnTo>
                    <a:pt x="275" y="59"/>
                  </a:lnTo>
                  <a:lnTo>
                    <a:pt x="253" y="75"/>
                  </a:lnTo>
                  <a:lnTo>
                    <a:pt x="231" y="92"/>
                  </a:lnTo>
                  <a:lnTo>
                    <a:pt x="209" y="109"/>
                  </a:lnTo>
                  <a:lnTo>
                    <a:pt x="188" y="128"/>
                  </a:lnTo>
                  <a:lnTo>
                    <a:pt x="167" y="146"/>
                  </a:lnTo>
                  <a:lnTo>
                    <a:pt x="147" y="165"/>
                  </a:lnTo>
                  <a:lnTo>
                    <a:pt x="127" y="184"/>
                  </a:lnTo>
                  <a:lnTo>
                    <a:pt x="108" y="203"/>
                  </a:lnTo>
                  <a:lnTo>
                    <a:pt x="88" y="223"/>
                  </a:lnTo>
                  <a:lnTo>
                    <a:pt x="70" y="243"/>
                  </a:lnTo>
                  <a:lnTo>
                    <a:pt x="52" y="264"/>
                  </a:lnTo>
                  <a:lnTo>
                    <a:pt x="34" y="284"/>
                  </a:lnTo>
                  <a:lnTo>
                    <a:pt x="17" y="306"/>
                  </a:lnTo>
                  <a:lnTo>
                    <a:pt x="0" y="328"/>
                  </a:lnTo>
                  <a:lnTo>
                    <a:pt x="21" y="325"/>
                  </a:lnTo>
                  <a:lnTo>
                    <a:pt x="42" y="323"/>
                  </a:lnTo>
                  <a:lnTo>
                    <a:pt x="64" y="321"/>
                  </a:lnTo>
                  <a:lnTo>
                    <a:pt x="84" y="320"/>
                  </a:lnTo>
                  <a:lnTo>
                    <a:pt x="106" y="319"/>
                  </a:lnTo>
                  <a:lnTo>
                    <a:pt x="127" y="318"/>
                  </a:lnTo>
                  <a:lnTo>
                    <a:pt x="148" y="317"/>
                  </a:lnTo>
                  <a:lnTo>
                    <a:pt x="169" y="317"/>
                  </a:lnTo>
                  <a:lnTo>
                    <a:pt x="205" y="318"/>
                  </a:lnTo>
                  <a:lnTo>
                    <a:pt x="241" y="319"/>
                  </a:lnTo>
                  <a:lnTo>
                    <a:pt x="276" y="321"/>
                  </a:lnTo>
                  <a:lnTo>
                    <a:pt x="312" y="324"/>
                  </a:lnTo>
                  <a:lnTo>
                    <a:pt x="348" y="329"/>
                  </a:lnTo>
                  <a:lnTo>
                    <a:pt x="382" y="334"/>
                  </a:lnTo>
                  <a:lnTo>
                    <a:pt x="418" y="340"/>
                  </a:lnTo>
                  <a:lnTo>
                    <a:pt x="453" y="348"/>
                  </a:lnTo>
                  <a:lnTo>
                    <a:pt x="469" y="323"/>
                  </a:lnTo>
                  <a:lnTo>
                    <a:pt x="485" y="301"/>
                  </a:lnTo>
                  <a:lnTo>
                    <a:pt x="502" y="277"/>
                  </a:lnTo>
                  <a:lnTo>
                    <a:pt x="519" y="254"/>
                  </a:lnTo>
                  <a:lnTo>
                    <a:pt x="537" y="231"/>
                  </a:lnTo>
                  <a:lnTo>
                    <a:pt x="555" y="210"/>
                  </a:lnTo>
                  <a:lnTo>
                    <a:pt x="573" y="188"/>
                  </a:lnTo>
                  <a:lnTo>
                    <a:pt x="592" y="167"/>
                  </a:lnTo>
                  <a:lnTo>
                    <a:pt x="611" y="146"/>
                  </a:lnTo>
                  <a:lnTo>
                    <a:pt x="632" y="126"/>
                  </a:lnTo>
                  <a:lnTo>
                    <a:pt x="652" y="106"/>
                  </a:lnTo>
                  <a:lnTo>
                    <a:pt x="673" y="87"/>
                  </a:lnTo>
                  <a:lnTo>
                    <a:pt x="693" y="67"/>
                  </a:lnTo>
                  <a:lnTo>
                    <a:pt x="715" y="49"/>
                  </a:lnTo>
                  <a:lnTo>
                    <a:pt x="737" y="31"/>
                  </a:lnTo>
                  <a:lnTo>
                    <a:pt x="759" y="13"/>
                  </a:lnTo>
                  <a:lnTo>
                    <a:pt x="759" y="13"/>
                  </a:lnTo>
                  <a:lnTo>
                    <a:pt x="759" y="13"/>
                  </a:lnTo>
                  <a:lnTo>
                    <a:pt x="737" y="10"/>
                  </a:lnTo>
                  <a:lnTo>
                    <a:pt x="715" y="8"/>
                  </a:lnTo>
                  <a:lnTo>
                    <a:pt x="692" y="6"/>
                  </a:lnTo>
                  <a:lnTo>
                    <a:pt x="669" y="4"/>
                  </a:lnTo>
                  <a:lnTo>
                    <a:pt x="647" y="3"/>
                  </a:lnTo>
                  <a:lnTo>
                    <a:pt x="624" y="2"/>
                  </a:lnTo>
                  <a:lnTo>
                    <a:pt x="601" y="2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E549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90" name="Freeform 218"/>
            <p:cNvSpPr>
              <a:spLocks/>
            </p:cNvSpPr>
            <p:nvPr userDrawn="1"/>
          </p:nvSpPr>
          <p:spPr bwMode="auto">
            <a:xfrm>
              <a:off x="4509" y="3096"/>
              <a:ext cx="89" cy="54"/>
            </a:xfrm>
            <a:custGeom>
              <a:avLst/>
              <a:gdLst/>
              <a:ahLst/>
              <a:cxnLst>
                <a:cxn ang="0">
                  <a:pos x="266" y="0"/>
                </a:cxn>
                <a:cxn ang="0">
                  <a:pos x="231" y="5"/>
                </a:cxn>
                <a:cxn ang="0">
                  <a:pos x="198" y="12"/>
                </a:cxn>
                <a:cxn ang="0">
                  <a:pos x="164" y="18"/>
                </a:cxn>
                <a:cxn ang="0">
                  <a:pos x="131" y="27"/>
                </a:cxn>
                <a:cxn ang="0">
                  <a:pos x="97" y="36"/>
                </a:cxn>
                <a:cxn ang="0">
                  <a:pos x="64" y="47"/>
                </a:cxn>
                <a:cxn ang="0">
                  <a:pos x="31" y="58"/>
                </a:cxn>
                <a:cxn ang="0">
                  <a:pos x="0" y="71"/>
                </a:cxn>
                <a:cxn ang="0">
                  <a:pos x="22" y="81"/>
                </a:cxn>
                <a:cxn ang="0">
                  <a:pos x="43" y="91"/>
                </a:cxn>
                <a:cxn ang="0">
                  <a:pos x="64" y="102"/>
                </a:cxn>
                <a:cxn ang="0">
                  <a:pos x="84" y="114"/>
                </a:cxn>
                <a:cxn ang="0">
                  <a:pos x="106" y="126"/>
                </a:cxn>
                <a:cxn ang="0">
                  <a:pos x="126" y="138"/>
                </a:cxn>
                <a:cxn ang="0">
                  <a:pos x="147" y="151"/>
                </a:cxn>
                <a:cxn ang="0">
                  <a:pos x="166" y="164"/>
                </a:cxn>
                <a:cxn ang="0">
                  <a:pos x="167" y="164"/>
                </a:cxn>
                <a:cxn ang="0">
                  <a:pos x="167" y="164"/>
                </a:cxn>
                <a:cxn ang="0">
                  <a:pos x="167" y="164"/>
                </a:cxn>
                <a:cxn ang="0">
                  <a:pos x="167" y="164"/>
                </a:cxn>
                <a:cxn ang="0">
                  <a:pos x="167" y="164"/>
                </a:cxn>
                <a:cxn ang="0">
                  <a:pos x="167" y="164"/>
                </a:cxn>
                <a:cxn ang="0">
                  <a:pos x="167" y="164"/>
                </a:cxn>
                <a:cxn ang="0">
                  <a:pos x="167" y="164"/>
                </a:cxn>
                <a:cxn ang="0">
                  <a:pos x="167" y="164"/>
                </a:cxn>
                <a:cxn ang="0">
                  <a:pos x="167" y="164"/>
                </a:cxn>
                <a:cxn ang="0">
                  <a:pos x="178" y="142"/>
                </a:cxn>
                <a:cxn ang="0">
                  <a:pos x="190" y="121"/>
                </a:cxn>
                <a:cxn ang="0">
                  <a:pos x="201" y="100"/>
                </a:cxn>
                <a:cxn ang="0">
                  <a:pos x="214" y="80"/>
                </a:cxn>
                <a:cxn ang="0">
                  <a:pos x="226" y="59"/>
                </a:cxn>
                <a:cxn ang="0">
                  <a:pos x="239" y="39"/>
                </a:cxn>
                <a:cxn ang="0">
                  <a:pos x="252" y="19"/>
                </a:cxn>
                <a:cxn ang="0">
                  <a:pos x="266" y="0"/>
                </a:cxn>
              </a:cxnLst>
              <a:rect l="0" t="0" r="r" b="b"/>
              <a:pathLst>
                <a:path w="266" h="164">
                  <a:moveTo>
                    <a:pt x="266" y="0"/>
                  </a:moveTo>
                  <a:lnTo>
                    <a:pt x="231" y="5"/>
                  </a:lnTo>
                  <a:lnTo>
                    <a:pt x="198" y="12"/>
                  </a:lnTo>
                  <a:lnTo>
                    <a:pt x="164" y="18"/>
                  </a:lnTo>
                  <a:lnTo>
                    <a:pt x="131" y="27"/>
                  </a:lnTo>
                  <a:lnTo>
                    <a:pt x="97" y="36"/>
                  </a:lnTo>
                  <a:lnTo>
                    <a:pt x="64" y="47"/>
                  </a:lnTo>
                  <a:lnTo>
                    <a:pt x="31" y="58"/>
                  </a:lnTo>
                  <a:lnTo>
                    <a:pt x="0" y="71"/>
                  </a:lnTo>
                  <a:lnTo>
                    <a:pt x="22" y="81"/>
                  </a:lnTo>
                  <a:lnTo>
                    <a:pt x="43" y="91"/>
                  </a:lnTo>
                  <a:lnTo>
                    <a:pt x="64" y="102"/>
                  </a:lnTo>
                  <a:lnTo>
                    <a:pt x="84" y="114"/>
                  </a:lnTo>
                  <a:lnTo>
                    <a:pt x="106" y="126"/>
                  </a:lnTo>
                  <a:lnTo>
                    <a:pt x="126" y="138"/>
                  </a:lnTo>
                  <a:lnTo>
                    <a:pt x="147" y="151"/>
                  </a:lnTo>
                  <a:lnTo>
                    <a:pt x="166" y="164"/>
                  </a:lnTo>
                  <a:lnTo>
                    <a:pt x="167" y="164"/>
                  </a:lnTo>
                  <a:lnTo>
                    <a:pt x="167" y="164"/>
                  </a:lnTo>
                  <a:lnTo>
                    <a:pt x="167" y="164"/>
                  </a:lnTo>
                  <a:lnTo>
                    <a:pt x="167" y="164"/>
                  </a:lnTo>
                  <a:lnTo>
                    <a:pt x="167" y="164"/>
                  </a:lnTo>
                  <a:lnTo>
                    <a:pt x="167" y="164"/>
                  </a:lnTo>
                  <a:lnTo>
                    <a:pt x="167" y="164"/>
                  </a:lnTo>
                  <a:lnTo>
                    <a:pt x="167" y="164"/>
                  </a:lnTo>
                  <a:lnTo>
                    <a:pt x="167" y="164"/>
                  </a:lnTo>
                  <a:lnTo>
                    <a:pt x="167" y="164"/>
                  </a:lnTo>
                  <a:lnTo>
                    <a:pt x="178" y="142"/>
                  </a:lnTo>
                  <a:lnTo>
                    <a:pt x="190" y="121"/>
                  </a:lnTo>
                  <a:lnTo>
                    <a:pt x="201" y="100"/>
                  </a:lnTo>
                  <a:lnTo>
                    <a:pt x="214" y="80"/>
                  </a:lnTo>
                  <a:lnTo>
                    <a:pt x="226" y="59"/>
                  </a:lnTo>
                  <a:lnTo>
                    <a:pt x="239" y="39"/>
                  </a:lnTo>
                  <a:lnTo>
                    <a:pt x="252" y="19"/>
                  </a:lnTo>
                  <a:lnTo>
                    <a:pt x="266" y="0"/>
                  </a:lnTo>
                  <a:close/>
                </a:path>
              </a:pathLst>
            </a:custGeom>
            <a:solidFill>
              <a:srgbClr val="0E549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91" name="Freeform 219"/>
            <p:cNvSpPr>
              <a:spLocks/>
            </p:cNvSpPr>
            <p:nvPr userDrawn="1"/>
          </p:nvSpPr>
          <p:spPr bwMode="auto">
            <a:xfrm>
              <a:off x="4451" y="2910"/>
              <a:ext cx="107" cy="66"/>
            </a:xfrm>
            <a:custGeom>
              <a:avLst/>
              <a:gdLst/>
              <a:ahLst/>
              <a:cxnLst>
                <a:cxn ang="0">
                  <a:pos x="320" y="0"/>
                </a:cxn>
                <a:cxn ang="0">
                  <a:pos x="299" y="3"/>
                </a:cxn>
                <a:cxn ang="0">
                  <a:pos x="279" y="6"/>
                </a:cxn>
                <a:cxn ang="0">
                  <a:pos x="258" y="9"/>
                </a:cxn>
                <a:cxn ang="0">
                  <a:pos x="239" y="14"/>
                </a:cxn>
                <a:cxn ang="0">
                  <a:pos x="218" y="18"/>
                </a:cxn>
                <a:cxn ang="0">
                  <a:pos x="198" y="22"/>
                </a:cxn>
                <a:cxn ang="0">
                  <a:pos x="177" y="28"/>
                </a:cxn>
                <a:cxn ang="0">
                  <a:pos x="157" y="33"/>
                </a:cxn>
                <a:cxn ang="0">
                  <a:pos x="117" y="44"/>
                </a:cxn>
                <a:cxn ang="0">
                  <a:pos x="77" y="57"/>
                </a:cxn>
                <a:cxn ang="0">
                  <a:pos x="38" y="71"/>
                </a:cxn>
                <a:cxn ang="0">
                  <a:pos x="0" y="86"/>
                </a:cxn>
                <a:cxn ang="0">
                  <a:pos x="26" y="98"/>
                </a:cxn>
                <a:cxn ang="0">
                  <a:pos x="51" y="111"/>
                </a:cxn>
                <a:cxn ang="0">
                  <a:pos x="77" y="124"/>
                </a:cxn>
                <a:cxn ang="0">
                  <a:pos x="102" y="138"/>
                </a:cxn>
                <a:cxn ang="0">
                  <a:pos x="128" y="152"/>
                </a:cxn>
                <a:cxn ang="0">
                  <a:pos x="152" y="167"/>
                </a:cxn>
                <a:cxn ang="0">
                  <a:pos x="177" y="182"/>
                </a:cxn>
                <a:cxn ang="0">
                  <a:pos x="201" y="198"/>
                </a:cxn>
                <a:cxn ang="0">
                  <a:pos x="201" y="198"/>
                </a:cxn>
                <a:cxn ang="0">
                  <a:pos x="201" y="198"/>
                </a:cxn>
                <a:cxn ang="0">
                  <a:pos x="215" y="172"/>
                </a:cxn>
                <a:cxn ang="0">
                  <a:pos x="228" y="147"/>
                </a:cxn>
                <a:cxn ang="0">
                  <a:pos x="243" y="122"/>
                </a:cxn>
                <a:cxn ang="0">
                  <a:pos x="257" y="97"/>
                </a:cxn>
                <a:cxn ang="0">
                  <a:pos x="272" y="72"/>
                </a:cxn>
                <a:cxn ang="0">
                  <a:pos x="287" y="47"/>
                </a:cxn>
                <a:cxn ang="0">
                  <a:pos x="304" y="24"/>
                </a:cxn>
                <a:cxn ang="0">
                  <a:pos x="320" y="0"/>
                </a:cxn>
              </a:cxnLst>
              <a:rect l="0" t="0" r="r" b="b"/>
              <a:pathLst>
                <a:path w="320" h="198">
                  <a:moveTo>
                    <a:pt x="320" y="0"/>
                  </a:moveTo>
                  <a:lnTo>
                    <a:pt x="299" y="3"/>
                  </a:lnTo>
                  <a:lnTo>
                    <a:pt x="279" y="6"/>
                  </a:lnTo>
                  <a:lnTo>
                    <a:pt x="258" y="9"/>
                  </a:lnTo>
                  <a:lnTo>
                    <a:pt x="239" y="14"/>
                  </a:lnTo>
                  <a:lnTo>
                    <a:pt x="218" y="18"/>
                  </a:lnTo>
                  <a:lnTo>
                    <a:pt x="198" y="22"/>
                  </a:lnTo>
                  <a:lnTo>
                    <a:pt x="177" y="28"/>
                  </a:lnTo>
                  <a:lnTo>
                    <a:pt x="157" y="33"/>
                  </a:lnTo>
                  <a:lnTo>
                    <a:pt x="117" y="44"/>
                  </a:lnTo>
                  <a:lnTo>
                    <a:pt x="77" y="57"/>
                  </a:lnTo>
                  <a:lnTo>
                    <a:pt x="38" y="71"/>
                  </a:lnTo>
                  <a:lnTo>
                    <a:pt x="0" y="86"/>
                  </a:lnTo>
                  <a:lnTo>
                    <a:pt x="26" y="98"/>
                  </a:lnTo>
                  <a:lnTo>
                    <a:pt x="51" y="111"/>
                  </a:lnTo>
                  <a:lnTo>
                    <a:pt x="77" y="124"/>
                  </a:lnTo>
                  <a:lnTo>
                    <a:pt x="102" y="138"/>
                  </a:lnTo>
                  <a:lnTo>
                    <a:pt x="128" y="152"/>
                  </a:lnTo>
                  <a:lnTo>
                    <a:pt x="152" y="167"/>
                  </a:lnTo>
                  <a:lnTo>
                    <a:pt x="177" y="182"/>
                  </a:lnTo>
                  <a:lnTo>
                    <a:pt x="201" y="198"/>
                  </a:lnTo>
                  <a:lnTo>
                    <a:pt x="201" y="198"/>
                  </a:lnTo>
                  <a:lnTo>
                    <a:pt x="201" y="198"/>
                  </a:lnTo>
                  <a:lnTo>
                    <a:pt x="215" y="172"/>
                  </a:lnTo>
                  <a:lnTo>
                    <a:pt x="228" y="147"/>
                  </a:lnTo>
                  <a:lnTo>
                    <a:pt x="243" y="122"/>
                  </a:lnTo>
                  <a:lnTo>
                    <a:pt x="257" y="97"/>
                  </a:lnTo>
                  <a:lnTo>
                    <a:pt x="272" y="72"/>
                  </a:lnTo>
                  <a:lnTo>
                    <a:pt x="287" y="47"/>
                  </a:lnTo>
                  <a:lnTo>
                    <a:pt x="304" y="24"/>
                  </a:lnTo>
                  <a:lnTo>
                    <a:pt x="320" y="0"/>
                  </a:lnTo>
                  <a:close/>
                </a:path>
              </a:pathLst>
            </a:custGeom>
            <a:solidFill>
              <a:srgbClr val="0E549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92" name="Freeform 220"/>
            <p:cNvSpPr>
              <a:spLocks/>
            </p:cNvSpPr>
            <p:nvPr userDrawn="1"/>
          </p:nvSpPr>
          <p:spPr bwMode="auto">
            <a:xfrm>
              <a:off x="4518" y="2907"/>
              <a:ext cx="272" cy="115"/>
            </a:xfrm>
            <a:custGeom>
              <a:avLst/>
              <a:gdLst/>
              <a:ahLst/>
              <a:cxnLst>
                <a:cxn ang="0">
                  <a:pos x="361" y="10"/>
                </a:cxn>
                <a:cxn ang="0">
                  <a:pos x="309" y="29"/>
                </a:cxn>
                <a:cxn ang="0">
                  <a:pos x="258" y="52"/>
                </a:cxn>
                <a:cxn ang="0">
                  <a:pos x="209" y="76"/>
                </a:cxn>
                <a:cxn ang="0">
                  <a:pos x="160" y="102"/>
                </a:cxn>
                <a:cxn ang="0">
                  <a:pos x="112" y="130"/>
                </a:cxn>
                <a:cxn ang="0">
                  <a:pos x="67" y="160"/>
                </a:cxn>
                <a:cxn ang="0">
                  <a:pos x="23" y="191"/>
                </a:cxn>
                <a:cxn ang="0">
                  <a:pos x="0" y="208"/>
                </a:cxn>
                <a:cxn ang="0">
                  <a:pos x="28" y="213"/>
                </a:cxn>
                <a:cxn ang="0">
                  <a:pos x="84" y="222"/>
                </a:cxn>
                <a:cxn ang="0">
                  <a:pos x="140" y="235"/>
                </a:cxn>
                <a:cxn ang="0">
                  <a:pos x="194" y="249"/>
                </a:cxn>
                <a:cxn ang="0">
                  <a:pos x="250" y="267"/>
                </a:cxn>
                <a:cxn ang="0">
                  <a:pos x="302" y="286"/>
                </a:cxn>
                <a:cxn ang="0">
                  <a:pos x="355" y="308"/>
                </a:cxn>
                <a:cxn ang="0">
                  <a:pos x="407" y="331"/>
                </a:cxn>
                <a:cxn ang="0">
                  <a:pos x="454" y="326"/>
                </a:cxn>
                <a:cxn ang="0">
                  <a:pos x="498" y="289"/>
                </a:cxn>
                <a:cxn ang="0">
                  <a:pos x="543" y="255"/>
                </a:cxn>
                <a:cxn ang="0">
                  <a:pos x="590" y="222"/>
                </a:cxn>
                <a:cxn ang="0">
                  <a:pos x="638" y="191"/>
                </a:cxn>
                <a:cxn ang="0">
                  <a:pos x="687" y="163"/>
                </a:cxn>
                <a:cxn ang="0">
                  <a:pos x="738" y="136"/>
                </a:cxn>
                <a:cxn ang="0">
                  <a:pos x="790" y="112"/>
                </a:cxn>
                <a:cxn ang="0">
                  <a:pos x="815" y="100"/>
                </a:cxn>
                <a:cxn ang="0">
                  <a:pos x="765" y="81"/>
                </a:cxn>
                <a:cxn ang="0">
                  <a:pos x="713" y="63"/>
                </a:cxn>
                <a:cxn ang="0">
                  <a:pos x="660" y="46"/>
                </a:cxn>
                <a:cxn ang="0">
                  <a:pos x="607" y="34"/>
                </a:cxn>
                <a:cxn ang="0">
                  <a:pos x="553" y="22"/>
                </a:cxn>
                <a:cxn ang="0">
                  <a:pos x="498" y="12"/>
                </a:cxn>
                <a:cxn ang="0">
                  <a:pos x="443" y="4"/>
                </a:cxn>
                <a:cxn ang="0">
                  <a:pos x="388" y="0"/>
                </a:cxn>
              </a:cxnLst>
              <a:rect l="0" t="0" r="r" b="b"/>
              <a:pathLst>
                <a:path w="815" h="344">
                  <a:moveTo>
                    <a:pt x="388" y="0"/>
                  </a:moveTo>
                  <a:lnTo>
                    <a:pt x="361" y="10"/>
                  </a:lnTo>
                  <a:lnTo>
                    <a:pt x="335" y="19"/>
                  </a:lnTo>
                  <a:lnTo>
                    <a:pt x="309" y="29"/>
                  </a:lnTo>
                  <a:lnTo>
                    <a:pt x="284" y="40"/>
                  </a:lnTo>
                  <a:lnTo>
                    <a:pt x="258" y="52"/>
                  </a:lnTo>
                  <a:lnTo>
                    <a:pt x="233" y="64"/>
                  </a:lnTo>
                  <a:lnTo>
                    <a:pt x="209" y="76"/>
                  </a:lnTo>
                  <a:lnTo>
                    <a:pt x="185" y="89"/>
                  </a:lnTo>
                  <a:lnTo>
                    <a:pt x="160" y="102"/>
                  </a:lnTo>
                  <a:lnTo>
                    <a:pt x="136" y="116"/>
                  </a:lnTo>
                  <a:lnTo>
                    <a:pt x="112" y="130"/>
                  </a:lnTo>
                  <a:lnTo>
                    <a:pt x="90" y="145"/>
                  </a:lnTo>
                  <a:lnTo>
                    <a:pt x="67" y="160"/>
                  </a:lnTo>
                  <a:lnTo>
                    <a:pt x="44" y="175"/>
                  </a:lnTo>
                  <a:lnTo>
                    <a:pt x="23" y="191"/>
                  </a:lnTo>
                  <a:lnTo>
                    <a:pt x="0" y="208"/>
                  </a:lnTo>
                  <a:lnTo>
                    <a:pt x="0" y="208"/>
                  </a:lnTo>
                  <a:lnTo>
                    <a:pt x="0" y="208"/>
                  </a:lnTo>
                  <a:lnTo>
                    <a:pt x="28" y="213"/>
                  </a:lnTo>
                  <a:lnTo>
                    <a:pt x="56" y="217"/>
                  </a:lnTo>
                  <a:lnTo>
                    <a:pt x="84" y="222"/>
                  </a:lnTo>
                  <a:lnTo>
                    <a:pt x="112" y="228"/>
                  </a:lnTo>
                  <a:lnTo>
                    <a:pt x="140" y="235"/>
                  </a:lnTo>
                  <a:lnTo>
                    <a:pt x="167" y="242"/>
                  </a:lnTo>
                  <a:lnTo>
                    <a:pt x="194" y="249"/>
                  </a:lnTo>
                  <a:lnTo>
                    <a:pt x="223" y="258"/>
                  </a:lnTo>
                  <a:lnTo>
                    <a:pt x="250" y="267"/>
                  </a:lnTo>
                  <a:lnTo>
                    <a:pt x="277" y="276"/>
                  </a:lnTo>
                  <a:lnTo>
                    <a:pt x="302" y="286"/>
                  </a:lnTo>
                  <a:lnTo>
                    <a:pt x="329" y="297"/>
                  </a:lnTo>
                  <a:lnTo>
                    <a:pt x="355" y="308"/>
                  </a:lnTo>
                  <a:lnTo>
                    <a:pt x="381" y="320"/>
                  </a:lnTo>
                  <a:lnTo>
                    <a:pt x="407" y="331"/>
                  </a:lnTo>
                  <a:lnTo>
                    <a:pt x="433" y="344"/>
                  </a:lnTo>
                  <a:lnTo>
                    <a:pt x="454" y="326"/>
                  </a:lnTo>
                  <a:lnTo>
                    <a:pt x="476" y="308"/>
                  </a:lnTo>
                  <a:lnTo>
                    <a:pt x="498" y="289"/>
                  </a:lnTo>
                  <a:lnTo>
                    <a:pt x="521" y="272"/>
                  </a:lnTo>
                  <a:lnTo>
                    <a:pt x="543" y="255"/>
                  </a:lnTo>
                  <a:lnTo>
                    <a:pt x="566" y="239"/>
                  </a:lnTo>
                  <a:lnTo>
                    <a:pt x="590" y="222"/>
                  </a:lnTo>
                  <a:lnTo>
                    <a:pt x="614" y="206"/>
                  </a:lnTo>
                  <a:lnTo>
                    <a:pt x="638" y="191"/>
                  </a:lnTo>
                  <a:lnTo>
                    <a:pt x="662" y="177"/>
                  </a:lnTo>
                  <a:lnTo>
                    <a:pt x="687" y="163"/>
                  </a:lnTo>
                  <a:lnTo>
                    <a:pt x="712" y="149"/>
                  </a:lnTo>
                  <a:lnTo>
                    <a:pt x="738" y="136"/>
                  </a:lnTo>
                  <a:lnTo>
                    <a:pt x="764" y="124"/>
                  </a:lnTo>
                  <a:lnTo>
                    <a:pt x="790" y="112"/>
                  </a:lnTo>
                  <a:lnTo>
                    <a:pt x="815" y="100"/>
                  </a:lnTo>
                  <a:lnTo>
                    <a:pt x="815" y="100"/>
                  </a:lnTo>
                  <a:lnTo>
                    <a:pt x="790" y="91"/>
                  </a:lnTo>
                  <a:lnTo>
                    <a:pt x="765" y="81"/>
                  </a:lnTo>
                  <a:lnTo>
                    <a:pt x="739" y="71"/>
                  </a:lnTo>
                  <a:lnTo>
                    <a:pt x="713" y="63"/>
                  </a:lnTo>
                  <a:lnTo>
                    <a:pt x="686" y="54"/>
                  </a:lnTo>
                  <a:lnTo>
                    <a:pt x="660" y="46"/>
                  </a:lnTo>
                  <a:lnTo>
                    <a:pt x="633" y="40"/>
                  </a:lnTo>
                  <a:lnTo>
                    <a:pt x="607" y="34"/>
                  </a:lnTo>
                  <a:lnTo>
                    <a:pt x="580" y="27"/>
                  </a:lnTo>
                  <a:lnTo>
                    <a:pt x="553" y="22"/>
                  </a:lnTo>
                  <a:lnTo>
                    <a:pt x="525" y="16"/>
                  </a:lnTo>
                  <a:lnTo>
                    <a:pt x="498" y="12"/>
                  </a:lnTo>
                  <a:lnTo>
                    <a:pt x="471" y="9"/>
                  </a:lnTo>
                  <a:lnTo>
                    <a:pt x="443" y="4"/>
                  </a:lnTo>
                  <a:lnTo>
                    <a:pt x="415" y="2"/>
                  </a:lnTo>
                  <a:lnTo>
                    <a:pt x="388" y="0"/>
                  </a:lnTo>
                  <a:close/>
                </a:path>
              </a:pathLst>
            </a:custGeom>
            <a:solidFill>
              <a:srgbClr val="0E549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93" name="Freeform 221"/>
            <p:cNvSpPr>
              <a:spLocks/>
            </p:cNvSpPr>
            <p:nvPr userDrawn="1"/>
          </p:nvSpPr>
          <p:spPr bwMode="auto">
            <a:xfrm>
              <a:off x="4672" y="3076"/>
              <a:ext cx="236" cy="157"/>
            </a:xfrm>
            <a:custGeom>
              <a:avLst/>
              <a:gdLst/>
              <a:ahLst/>
              <a:cxnLst>
                <a:cxn ang="0">
                  <a:pos x="456" y="32"/>
                </a:cxn>
                <a:cxn ang="0">
                  <a:pos x="387" y="99"/>
                </a:cxn>
                <a:cxn ang="0">
                  <a:pos x="322" y="99"/>
                </a:cxn>
                <a:cxn ang="0">
                  <a:pos x="253" y="32"/>
                </a:cxn>
                <a:cxn ang="0">
                  <a:pos x="189" y="5"/>
                </a:cxn>
                <a:cxn ang="0">
                  <a:pos x="133" y="14"/>
                </a:cxn>
                <a:cxn ang="0">
                  <a:pos x="79" y="27"/>
                </a:cxn>
                <a:cxn ang="0">
                  <a:pos x="26" y="43"/>
                </a:cxn>
                <a:cxn ang="0">
                  <a:pos x="46" y="54"/>
                </a:cxn>
                <a:cxn ang="0">
                  <a:pos x="136" y="68"/>
                </a:cxn>
                <a:cxn ang="0">
                  <a:pos x="226" y="89"/>
                </a:cxn>
                <a:cxn ang="0">
                  <a:pos x="312" y="117"/>
                </a:cxn>
                <a:cxn ang="0">
                  <a:pos x="311" y="154"/>
                </a:cxn>
                <a:cxn ang="0">
                  <a:pos x="228" y="197"/>
                </a:cxn>
                <a:cxn ang="0">
                  <a:pos x="148" y="248"/>
                </a:cxn>
                <a:cxn ang="0">
                  <a:pos x="73" y="305"/>
                </a:cxn>
                <a:cxn ang="0">
                  <a:pos x="64" y="350"/>
                </a:cxn>
                <a:cxn ang="0">
                  <a:pos x="117" y="381"/>
                </a:cxn>
                <a:cxn ang="0">
                  <a:pos x="168" y="415"/>
                </a:cxn>
                <a:cxn ang="0">
                  <a:pos x="216" y="452"/>
                </a:cxn>
                <a:cxn ang="0">
                  <a:pos x="268" y="468"/>
                </a:cxn>
                <a:cxn ang="0">
                  <a:pos x="325" y="465"/>
                </a:cxn>
                <a:cxn ang="0">
                  <a:pos x="353" y="464"/>
                </a:cxn>
                <a:cxn ang="0">
                  <a:pos x="354" y="464"/>
                </a:cxn>
                <a:cxn ang="0">
                  <a:pos x="383" y="465"/>
                </a:cxn>
                <a:cxn ang="0">
                  <a:pos x="440" y="468"/>
                </a:cxn>
                <a:cxn ang="0">
                  <a:pos x="492" y="452"/>
                </a:cxn>
                <a:cxn ang="0">
                  <a:pos x="541" y="415"/>
                </a:cxn>
                <a:cxn ang="0">
                  <a:pos x="592" y="381"/>
                </a:cxn>
                <a:cxn ang="0">
                  <a:pos x="644" y="350"/>
                </a:cxn>
                <a:cxn ang="0">
                  <a:pos x="635" y="305"/>
                </a:cxn>
                <a:cxn ang="0">
                  <a:pos x="561" y="248"/>
                </a:cxn>
                <a:cxn ang="0">
                  <a:pos x="481" y="197"/>
                </a:cxn>
                <a:cxn ang="0">
                  <a:pos x="398" y="153"/>
                </a:cxn>
                <a:cxn ang="0">
                  <a:pos x="397" y="117"/>
                </a:cxn>
                <a:cxn ang="0">
                  <a:pos x="483" y="89"/>
                </a:cxn>
                <a:cxn ang="0">
                  <a:pos x="572" y="68"/>
                </a:cxn>
                <a:cxn ang="0">
                  <a:pos x="662" y="54"/>
                </a:cxn>
                <a:cxn ang="0">
                  <a:pos x="682" y="41"/>
                </a:cxn>
                <a:cxn ang="0">
                  <a:pos x="629" y="26"/>
                </a:cxn>
                <a:cxn ang="0">
                  <a:pos x="575" y="14"/>
                </a:cxn>
                <a:cxn ang="0">
                  <a:pos x="520" y="5"/>
                </a:cxn>
              </a:cxnLst>
              <a:rect l="0" t="0" r="r" b="b"/>
              <a:pathLst>
                <a:path w="709" h="471">
                  <a:moveTo>
                    <a:pt x="492" y="0"/>
                  </a:moveTo>
                  <a:lnTo>
                    <a:pt x="456" y="32"/>
                  </a:lnTo>
                  <a:lnTo>
                    <a:pt x="420" y="64"/>
                  </a:lnTo>
                  <a:lnTo>
                    <a:pt x="387" y="99"/>
                  </a:lnTo>
                  <a:lnTo>
                    <a:pt x="354" y="134"/>
                  </a:lnTo>
                  <a:lnTo>
                    <a:pt x="322" y="99"/>
                  </a:lnTo>
                  <a:lnTo>
                    <a:pt x="288" y="64"/>
                  </a:lnTo>
                  <a:lnTo>
                    <a:pt x="253" y="32"/>
                  </a:lnTo>
                  <a:lnTo>
                    <a:pt x="217" y="0"/>
                  </a:lnTo>
                  <a:lnTo>
                    <a:pt x="189" y="5"/>
                  </a:lnTo>
                  <a:lnTo>
                    <a:pt x="161" y="9"/>
                  </a:lnTo>
                  <a:lnTo>
                    <a:pt x="133" y="14"/>
                  </a:lnTo>
                  <a:lnTo>
                    <a:pt x="106" y="20"/>
                  </a:lnTo>
                  <a:lnTo>
                    <a:pt x="79" y="27"/>
                  </a:lnTo>
                  <a:lnTo>
                    <a:pt x="52" y="34"/>
                  </a:lnTo>
                  <a:lnTo>
                    <a:pt x="26" y="43"/>
                  </a:lnTo>
                  <a:lnTo>
                    <a:pt x="0" y="50"/>
                  </a:lnTo>
                  <a:lnTo>
                    <a:pt x="46" y="54"/>
                  </a:lnTo>
                  <a:lnTo>
                    <a:pt x="91" y="61"/>
                  </a:lnTo>
                  <a:lnTo>
                    <a:pt x="136" y="68"/>
                  </a:lnTo>
                  <a:lnTo>
                    <a:pt x="182" y="78"/>
                  </a:lnTo>
                  <a:lnTo>
                    <a:pt x="226" y="89"/>
                  </a:lnTo>
                  <a:lnTo>
                    <a:pt x="269" y="102"/>
                  </a:lnTo>
                  <a:lnTo>
                    <a:pt x="312" y="117"/>
                  </a:lnTo>
                  <a:lnTo>
                    <a:pt x="354" y="134"/>
                  </a:lnTo>
                  <a:lnTo>
                    <a:pt x="311" y="154"/>
                  </a:lnTo>
                  <a:lnTo>
                    <a:pt x="269" y="174"/>
                  </a:lnTo>
                  <a:lnTo>
                    <a:pt x="228" y="197"/>
                  </a:lnTo>
                  <a:lnTo>
                    <a:pt x="187" y="222"/>
                  </a:lnTo>
                  <a:lnTo>
                    <a:pt x="148" y="248"/>
                  </a:lnTo>
                  <a:lnTo>
                    <a:pt x="110" y="276"/>
                  </a:lnTo>
                  <a:lnTo>
                    <a:pt x="73" y="305"/>
                  </a:lnTo>
                  <a:lnTo>
                    <a:pt x="37" y="336"/>
                  </a:lnTo>
                  <a:lnTo>
                    <a:pt x="64" y="350"/>
                  </a:lnTo>
                  <a:lnTo>
                    <a:pt x="91" y="365"/>
                  </a:lnTo>
                  <a:lnTo>
                    <a:pt x="117" y="381"/>
                  </a:lnTo>
                  <a:lnTo>
                    <a:pt x="143" y="398"/>
                  </a:lnTo>
                  <a:lnTo>
                    <a:pt x="168" y="415"/>
                  </a:lnTo>
                  <a:lnTo>
                    <a:pt x="192" y="433"/>
                  </a:lnTo>
                  <a:lnTo>
                    <a:pt x="216" y="452"/>
                  </a:lnTo>
                  <a:lnTo>
                    <a:pt x="240" y="471"/>
                  </a:lnTo>
                  <a:lnTo>
                    <a:pt x="268" y="468"/>
                  </a:lnTo>
                  <a:lnTo>
                    <a:pt x="296" y="466"/>
                  </a:lnTo>
                  <a:lnTo>
                    <a:pt x="325" y="465"/>
                  </a:lnTo>
                  <a:lnTo>
                    <a:pt x="353" y="464"/>
                  </a:lnTo>
                  <a:lnTo>
                    <a:pt x="353" y="464"/>
                  </a:lnTo>
                  <a:lnTo>
                    <a:pt x="354" y="464"/>
                  </a:lnTo>
                  <a:lnTo>
                    <a:pt x="354" y="464"/>
                  </a:lnTo>
                  <a:lnTo>
                    <a:pt x="354" y="464"/>
                  </a:lnTo>
                  <a:lnTo>
                    <a:pt x="383" y="465"/>
                  </a:lnTo>
                  <a:lnTo>
                    <a:pt x="412" y="466"/>
                  </a:lnTo>
                  <a:lnTo>
                    <a:pt x="440" y="468"/>
                  </a:lnTo>
                  <a:lnTo>
                    <a:pt x="468" y="471"/>
                  </a:lnTo>
                  <a:lnTo>
                    <a:pt x="492" y="452"/>
                  </a:lnTo>
                  <a:lnTo>
                    <a:pt x="516" y="433"/>
                  </a:lnTo>
                  <a:lnTo>
                    <a:pt x="541" y="415"/>
                  </a:lnTo>
                  <a:lnTo>
                    <a:pt x="566" y="398"/>
                  </a:lnTo>
                  <a:lnTo>
                    <a:pt x="592" y="381"/>
                  </a:lnTo>
                  <a:lnTo>
                    <a:pt x="618" y="365"/>
                  </a:lnTo>
                  <a:lnTo>
                    <a:pt x="644" y="350"/>
                  </a:lnTo>
                  <a:lnTo>
                    <a:pt x="671" y="336"/>
                  </a:lnTo>
                  <a:lnTo>
                    <a:pt x="635" y="305"/>
                  </a:lnTo>
                  <a:lnTo>
                    <a:pt x="599" y="276"/>
                  </a:lnTo>
                  <a:lnTo>
                    <a:pt x="561" y="248"/>
                  </a:lnTo>
                  <a:lnTo>
                    <a:pt x="521" y="222"/>
                  </a:lnTo>
                  <a:lnTo>
                    <a:pt x="481" y="197"/>
                  </a:lnTo>
                  <a:lnTo>
                    <a:pt x="440" y="174"/>
                  </a:lnTo>
                  <a:lnTo>
                    <a:pt x="398" y="153"/>
                  </a:lnTo>
                  <a:lnTo>
                    <a:pt x="354" y="134"/>
                  </a:lnTo>
                  <a:lnTo>
                    <a:pt x="397" y="117"/>
                  </a:lnTo>
                  <a:lnTo>
                    <a:pt x="440" y="102"/>
                  </a:lnTo>
                  <a:lnTo>
                    <a:pt x="483" y="89"/>
                  </a:lnTo>
                  <a:lnTo>
                    <a:pt x="527" y="78"/>
                  </a:lnTo>
                  <a:lnTo>
                    <a:pt x="572" y="68"/>
                  </a:lnTo>
                  <a:lnTo>
                    <a:pt x="617" y="60"/>
                  </a:lnTo>
                  <a:lnTo>
                    <a:pt x="662" y="54"/>
                  </a:lnTo>
                  <a:lnTo>
                    <a:pt x="709" y="50"/>
                  </a:lnTo>
                  <a:lnTo>
                    <a:pt x="682" y="41"/>
                  </a:lnTo>
                  <a:lnTo>
                    <a:pt x="656" y="34"/>
                  </a:lnTo>
                  <a:lnTo>
                    <a:pt x="629" y="26"/>
                  </a:lnTo>
                  <a:lnTo>
                    <a:pt x="602" y="20"/>
                  </a:lnTo>
                  <a:lnTo>
                    <a:pt x="575" y="14"/>
                  </a:lnTo>
                  <a:lnTo>
                    <a:pt x="547" y="9"/>
                  </a:lnTo>
                  <a:lnTo>
                    <a:pt x="520" y="5"/>
                  </a:lnTo>
                  <a:lnTo>
                    <a:pt x="492" y="0"/>
                  </a:lnTo>
                  <a:close/>
                </a:path>
              </a:pathLst>
            </a:custGeom>
            <a:solidFill>
              <a:srgbClr val="1164A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94" name="Freeform 222"/>
            <p:cNvSpPr>
              <a:spLocks/>
            </p:cNvSpPr>
            <p:nvPr userDrawn="1"/>
          </p:nvSpPr>
          <p:spPr bwMode="auto">
            <a:xfrm>
              <a:off x="4752" y="3231"/>
              <a:ext cx="76" cy="39"/>
            </a:xfrm>
            <a:custGeom>
              <a:avLst/>
              <a:gdLst/>
              <a:ahLst/>
              <a:cxnLst>
                <a:cxn ang="0">
                  <a:pos x="113" y="0"/>
                </a:cxn>
                <a:cxn ang="0">
                  <a:pos x="85" y="1"/>
                </a:cxn>
                <a:cxn ang="0">
                  <a:pos x="56" y="2"/>
                </a:cxn>
                <a:cxn ang="0">
                  <a:pos x="28" y="4"/>
                </a:cxn>
                <a:cxn ang="0">
                  <a:pos x="0" y="7"/>
                </a:cxn>
                <a:cxn ang="0">
                  <a:pos x="30" y="33"/>
                </a:cxn>
                <a:cxn ang="0">
                  <a:pos x="59" y="60"/>
                </a:cxn>
                <a:cxn ang="0">
                  <a:pos x="87" y="88"/>
                </a:cxn>
                <a:cxn ang="0">
                  <a:pos x="114" y="117"/>
                </a:cxn>
                <a:cxn ang="0">
                  <a:pos x="114" y="117"/>
                </a:cxn>
                <a:cxn ang="0">
                  <a:pos x="114" y="117"/>
                </a:cxn>
                <a:cxn ang="0">
                  <a:pos x="114" y="117"/>
                </a:cxn>
                <a:cxn ang="0">
                  <a:pos x="114" y="117"/>
                </a:cxn>
                <a:cxn ang="0">
                  <a:pos x="141" y="88"/>
                </a:cxn>
                <a:cxn ang="0">
                  <a:pos x="170" y="60"/>
                </a:cxn>
                <a:cxn ang="0">
                  <a:pos x="198" y="33"/>
                </a:cxn>
                <a:cxn ang="0">
                  <a:pos x="228" y="7"/>
                </a:cxn>
                <a:cxn ang="0">
                  <a:pos x="200" y="4"/>
                </a:cxn>
                <a:cxn ang="0">
                  <a:pos x="172" y="2"/>
                </a:cxn>
                <a:cxn ang="0">
                  <a:pos x="143" y="1"/>
                </a:cxn>
                <a:cxn ang="0">
                  <a:pos x="114" y="0"/>
                </a:cxn>
                <a:cxn ang="0">
                  <a:pos x="114" y="0"/>
                </a:cxn>
                <a:cxn ang="0">
                  <a:pos x="114" y="0"/>
                </a:cxn>
                <a:cxn ang="0">
                  <a:pos x="113" y="0"/>
                </a:cxn>
                <a:cxn ang="0">
                  <a:pos x="113" y="0"/>
                </a:cxn>
              </a:cxnLst>
              <a:rect l="0" t="0" r="r" b="b"/>
              <a:pathLst>
                <a:path w="228" h="117">
                  <a:moveTo>
                    <a:pt x="113" y="0"/>
                  </a:moveTo>
                  <a:lnTo>
                    <a:pt x="85" y="1"/>
                  </a:lnTo>
                  <a:lnTo>
                    <a:pt x="56" y="2"/>
                  </a:lnTo>
                  <a:lnTo>
                    <a:pt x="28" y="4"/>
                  </a:lnTo>
                  <a:lnTo>
                    <a:pt x="0" y="7"/>
                  </a:lnTo>
                  <a:lnTo>
                    <a:pt x="30" y="33"/>
                  </a:lnTo>
                  <a:lnTo>
                    <a:pt x="59" y="60"/>
                  </a:lnTo>
                  <a:lnTo>
                    <a:pt x="87" y="88"/>
                  </a:lnTo>
                  <a:lnTo>
                    <a:pt x="114" y="117"/>
                  </a:lnTo>
                  <a:lnTo>
                    <a:pt x="114" y="117"/>
                  </a:lnTo>
                  <a:lnTo>
                    <a:pt x="114" y="117"/>
                  </a:lnTo>
                  <a:lnTo>
                    <a:pt x="114" y="117"/>
                  </a:lnTo>
                  <a:lnTo>
                    <a:pt x="114" y="117"/>
                  </a:lnTo>
                  <a:lnTo>
                    <a:pt x="141" y="88"/>
                  </a:lnTo>
                  <a:lnTo>
                    <a:pt x="170" y="60"/>
                  </a:lnTo>
                  <a:lnTo>
                    <a:pt x="198" y="33"/>
                  </a:lnTo>
                  <a:lnTo>
                    <a:pt x="228" y="7"/>
                  </a:lnTo>
                  <a:lnTo>
                    <a:pt x="200" y="4"/>
                  </a:lnTo>
                  <a:lnTo>
                    <a:pt x="172" y="2"/>
                  </a:lnTo>
                  <a:lnTo>
                    <a:pt x="143" y="1"/>
                  </a:lnTo>
                  <a:lnTo>
                    <a:pt x="114" y="0"/>
                  </a:lnTo>
                  <a:lnTo>
                    <a:pt x="114" y="0"/>
                  </a:lnTo>
                  <a:lnTo>
                    <a:pt x="114" y="0"/>
                  </a:lnTo>
                  <a:lnTo>
                    <a:pt x="113" y="0"/>
                  </a:lnTo>
                  <a:lnTo>
                    <a:pt x="113" y="0"/>
                  </a:lnTo>
                  <a:close/>
                </a:path>
              </a:pathLst>
            </a:custGeom>
            <a:solidFill>
              <a:srgbClr val="0E549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95" name="Freeform 223"/>
            <p:cNvSpPr>
              <a:spLocks/>
            </p:cNvSpPr>
            <p:nvPr userDrawn="1"/>
          </p:nvSpPr>
          <p:spPr bwMode="auto">
            <a:xfrm>
              <a:off x="4565" y="3093"/>
              <a:ext cx="225" cy="95"/>
            </a:xfrm>
            <a:custGeom>
              <a:avLst/>
              <a:gdLst/>
              <a:ahLst/>
              <a:cxnLst>
                <a:cxn ang="0">
                  <a:pos x="321" y="0"/>
                </a:cxn>
                <a:cxn ang="0">
                  <a:pos x="277" y="16"/>
                </a:cxn>
                <a:cxn ang="0">
                  <a:pos x="235" y="34"/>
                </a:cxn>
                <a:cxn ang="0">
                  <a:pos x="193" y="53"/>
                </a:cxn>
                <a:cxn ang="0">
                  <a:pos x="153" y="73"/>
                </a:cxn>
                <a:cxn ang="0">
                  <a:pos x="113" y="96"/>
                </a:cxn>
                <a:cxn ang="0">
                  <a:pos x="74" y="120"/>
                </a:cxn>
                <a:cxn ang="0">
                  <a:pos x="37" y="146"/>
                </a:cxn>
                <a:cxn ang="0">
                  <a:pos x="0" y="173"/>
                </a:cxn>
                <a:cxn ang="0">
                  <a:pos x="0" y="173"/>
                </a:cxn>
                <a:cxn ang="0">
                  <a:pos x="0" y="173"/>
                </a:cxn>
                <a:cxn ang="0">
                  <a:pos x="0" y="173"/>
                </a:cxn>
                <a:cxn ang="0">
                  <a:pos x="0" y="173"/>
                </a:cxn>
                <a:cxn ang="0">
                  <a:pos x="47" y="180"/>
                </a:cxn>
                <a:cxn ang="0">
                  <a:pos x="93" y="189"/>
                </a:cxn>
                <a:cxn ang="0">
                  <a:pos x="139" y="201"/>
                </a:cxn>
                <a:cxn ang="0">
                  <a:pos x="184" y="214"/>
                </a:cxn>
                <a:cxn ang="0">
                  <a:pos x="228" y="229"/>
                </a:cxn>
                <a:cxn ang="0">
                  <a:pos x="273" y="246"/>
                </a:cxn>
                <a:cxn ang="0">
                  <a:pos x="316" y="266"/>
                </a:cxn>
                <a:cxn ang="0">
                  <a:pos x="358" y="286"/>
                </a:cxn>
                <a:cxn ang="0">
                  <a:pos x="394" y="255"/>
                </a:cxn>
                <a:cxn ang="0">
                  <a:pos x="431" y="226"/>
                </a:cxn>
                <a:cxn ang="0">
                  <a:pos x="469" y="198"/>
                </a:cxn>
                <a:cxn ang="0">
                  <a:pos x="508" y="172"/>
                </a:cxn>
                <a:cxn ang="0">
                  <a:pos x="549" y="147"/>
                </a:cxn>
                <a:cxn ang="0">
                  <a:pos x="590" y="124"/>
                </a:cxn>
                <a:cxn ang="0">
                  <a:pos x="632" y="104"/>
                </a:cxn>
                <a:cxn ang="0">
                  <a:pos x="675" y="84"/>
                </a:cxn>
                <a:cxn ang="0">
                  <a:pos x="633" y="67"/>
                </a:cxn>
                <a:cxn ang="0">
                  <a:pos x="590" y="52"/>
                </a:cxn>
                <a:cxn ang="0">
                  <a:pos x="547" y="39"/>
                </a:cxn>
                <a:cxn ang="0">
                  <a:pos x="503" y="28"/>
                </a:cxn>
                <a:cxn ang="0">
                  <a:pos x="457" y="18"/>
                </a:cxn>
                <a:cxn ang="0">
                  <a:pos x="412" y="11"/>
                </a:cxn>
                <a:cxn ang="0">
                  <a:pos x="367" y="4"/>
                </a:cxn>
                <a:cxn ang="0">
                  <a:pos x="321" y="0"/>
                </a:cxn>
              </a:cxnLst>
              <a:rect l="0" t="0" r="r" b="b"/>
              <a:pathLst>
                <a:path w="675" h="286">
                  <a:moveTo>
                    <a:pt x="321" y="0"/>
                  </a:moveTo>
                  <a:lnTo>
                    <a:pt x="277" y="16"/>
                  </a:lnTo>
                  <a:lnTo>
                    <a:pt x="235" y="34"/>
                  </a:lnTo>
                  <a:lnTo>
                    <a:pt x="193" y="53"/>
                  </a:lnTo>
                  <a:lnTo>
                    <a:pt x="153" y="73"/>
                  </a:lnTo>
                  <a:lnTo>
                    <a:pt x="113" y="96"/>
                  </a:lnTo>
                  <a:lnTo>
                    <a:pt x="74" y="120"/>
                  </a:lnTo>
                  <a:lnTo>
                    <a:pt x="37" y="146"/>
                  </a:lnTo>
                  <a:lnTo>
                    <a:pt x="0" y="173"/>
                  </a:lnTo>
                  <a:lnTo>
                    <a:pt x="0" y="173"/>
                  </a:lnTo>
                  <a:lnTo>
                    <a:pt x="0" y="173"/>
                  </a:lnTo>
                  <a:lnTo>
                    <a:pt x="0" y="173"/>
                  </a:lnTo>
                  <a:lnTo>
                    <a:pt x="0" y="173"/>
                  </a:lnTo>
                  <a:lnTo>
                    <a:pt x="47" y="180"/>
                  </a:lnTo>
                  <a:lnTo>
                    <a:pt x="93" y="189"/>
                  </a:lnTo>
                  <a:lnTo>
                    <a:pt x="139" y="201"/>
                  </a:lnTo>
                  <a:lnTo>
                    <a:pt x="184" y="214"/>
                  </a:lnTo>
                  <a:lnTo>
                    <a:pt x="228" y="229"/>
                  </a:lnTo>
                  <a:lnTo>
                    <a:pt x="273" y="246"/>
                  </a:lnTo>
                  <a:lnTo>
                    <a:pt x="316" y="266"/>
                  </a:lnTo>
                  <a:lnTo>
                    <a:pt x="358" y="286"/>
                  </a:lnTo>
                  <a:lnTo>
                    <a:pt x="394" y="255"/>
                  </a:lnTo>
                  <a:lnTo>
                    <a:pt x="431" y="226"/>
                  </a:lnTo>
                  <a:lnTo>
                    <a:pt x="469" y="198"/>
                  </a:lnTo>
                  <a:lnTo>
                    <a:pt x="508" y="172"/>
                  </a:lnTo>
                  <a:lnTo>
                    <a:pt x="549" y="147"/>
                  </a:lnTo>
                  <a:lnTo>
                    <a:pt x="590" y="124"/>
                  </a:lnTo>
                  <a:lnTo>
                    <a:pt x="632" y="104"/>
                  </a:lnTo>
                  <a:lnTo>
                    <a:pt x="675" y="84"/>
                  </a:lnTo>
                  <a:lnTo>
                    <a:pt x="633" y="67"/>
                  </a:lnTo>
                  <a:lnTo>
                    <a:pt x="590" y="52"/>
                  </a:lnTo>
                  <a:lnTo>
                    <a:pt x="547" y="39"/>
                  </a:lnTo>
                  <a:lnTo>
                    <a:pt x="503" y="28"/>
                  </a:lnTo>
                  <a:lnTo>
                    <a:pt x="457" y="18"/>
                  </a:lnTo>
                  <a:lnTo>
                    <a:pt x="412" y="11"/>
                  </a:lnTo>
                  <a:lnTo>
                    <a:pt x="367" y="4"/>
                  </a:lnTo>
                  <a:lnTo>
                    <a:pt x="321" y="0"/>
                  </a:lnTo>
                  <a:close/>
                </a:path>
              </a:pathLst>
            </a:custGeom>
            <a:solidFill>
              <a:srgbClr val="0E549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96" name="Freeform 224"/>
            <p:cNvSpPr>
              <a:spLocks/>
            </p:cNvSpPr>
            <p:nvPr userDrawn="1"/>
          </p:nvSpPr>
          <p:spPr bwMode="auto">
            <a:xfrm>
              <a:off x="4744" y="3074"/>
              <a:ext cx="92" cy="47"/>
            </a:xfrm>
            <a:custGeom>
              <a:avLst/>
              <a:gdLst/>
              <a:ahLst/>
              <a:cxnLst>
                <a:cxn ang="0">
                  <a:pos x="137" y="0"/>
                </a:cxn>
                <a:cxn ang="0">
                  <a:pos x="103" y="0"/>
                </a:cxn>
                <a:cxn ang="0">
                  <a:pos x="68" y="2"/>
                </a:cxn>
                <a:cxn ang="0">
                  <a:pos x="34" y="4"/>
                </a:cxn>
                <a:cxn ang="0">
                  <a:pos x="0" y="7"/>
                </a:cxn>
                <a:cxn ang="0">
                  <a:pos x="36" y="39"/>
                </a:cxn>
                <a:cxn ang="0">
                  <a:pos x="71" y="71"/>
                </a:cxn>
                <a:cxn ang="0">
                  <a:pos x="105" y="106"/>
                </a:cxn>
                <a:cxn ang="0">
                  <a:pos x="137" y="141"/>
                </a:cxn>
                <a:cxn ang="0">
                  <a:pos x="170" y="106"/>
                </a:cxn>
                <a:cxn ang="0">
                  <a:pos x="203" y="71"/>
                </a:cxn>
                <a:cxn ang="0">
                  <a:pos x="239" y="39"/>
                </a:cxn>
                <a:cxn ang="0">
                  <a:pos x="275" y="7"/>
                </a:cxn>
                <a:cxn ang="0">
                  <a:pos x="240" y="4"/>
                </a:cxn>
                <a:cxn ang="0">
                  <a:pos x="207" y="2"/>
                </a:cxn>
                <a:cxn ang="0">
                  <a:pos x="172" y="0"/>
                </a:cxn>
                <a:cxn ang="0">
                  <a:pos x="137" y="0"/>
                </a:cxn>
              </a:cxnLst>
              <a:rect l="0" t="0" r="r" b="b"/>
              <a:pathLst>
                <a:path w="275" h="141">
                  <a:moveTo>
                    <a:pt x="137" y="0"/>
                  </a:moveTo>
                  <a:lnTo>
                    <a:pt x="103" y="0"/>
                  </a:lnTo>
                  <a:lnTo>
                    <a:pt x="68" y="2"/>
                  </a:lnTo>
                  <a:lnTo>
                    <a:pt x="34" y="4"/>
                  </a:lnTo>
                  <a:lnTo>
                    <a:pt x="0" y="7"/>
                  </a:lnTo>
                  <a:lnTo>
                    <a:pt x="36" y="39"/>
                  </a:lnTo>
                  <a:lnTo>
                    <a:pt x="71" y="71"/>
                  </a:lnTo>
                  <a:lnTo>
                    <a:pt x="105" y="106"/>
                  </a:lnTo>
                  <a:lnTo>
                    <a:pt x="137" y="141"/>
                  </a:lnTo>
                  <a:lnTo>
                    <a:pt x="170" y="106"/>
                  </a:lnTo>
                  <a:lnTo>
                    <a:pt x="203" y="71"/>
                  </a:lnTo>
                  <a:lnTo>
                    <a:pt x="239" y="39"/>
                  </a:lnTo>
                  <a:lnTo>
                    <a:pt x="275" y="7"/>
                  </a:lnTo>
                  <a:lnTo>
                    <a:pt x="240" y="4"/>
                  </a:lnTo>
                  <a:lnTo>
                    <a:pt x="207" y="2"/>
                  </a:lnTo>
                  <a:lnTo>
                    <a:pt x="172" y="0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rgbClr val="0E549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97" name="Freeform 225"/>
            <p:cNvSpPr>
              <a:spLocks noEditPoints="1"/>
            </p:cNvSpPr>
            <p:nvPr userDrawn="1"/>
          </p:nvSpPr>
          <p:spPr bwMode="auto">
            <a:xfrm>
              <a:off x="4790" y="3093"/>
              <a:ext cx="225" cy="95"/>
            </a:xfrm>
            <a:custGeom>
              <a:avLst/>
              <a:gdLst/>
              <a:ahLst/>
              <a:cxnLst>
                <a:cxn ang="0">
                  <a:pos x="675" y="173"/>
                </a:cxn>
                <a:cxn ang="0">
                  <a:pos x="675" y="173"/>
                </a:cxn>
                <a:cxn ang="0">
                  <a:pos x="675" y="173"/>
                </a:cxn>
                <a:cxn ang="0">
                  <a:pos x="675" y="173"/>
                </a:cxn>
                <a:cxn ang="0">
                  <a:pos x="355" y="0"/>
                </a:cxn>
                <a:cxn ang="0">
                  <a:pos x="308" y="4"/>
                </a:cxn>
                <a:cxn ang="0">
                  <a:pos x="263" y="10"/>
                </a:cxn>
                <a:cxn ang="0">
                  <a:pos x="218" y="18"/>
                </a:cxn>
                <a:cxn ang="0">
                  <a:pos x="173" y="28"/>
                </a:cxn>
                <a:cxn ang="0">
                  <a:pos x="129" y="39"/>
                </a:cxn>
                <a:cxn ang="0">
                  <a:pos x="86" y="52"/>
                </a:cxn>
                <a:cxn ang="0">
                  <a:pos x="43" y="67"/>
                </a:cxn>
                <a:cxn ang="0">
                  <a:pos x="0" y="84"/>
                </a:cxn>
                <a:cxn ang="0">
                  <a:pos x="44" y="103"/>
                </a:cxn>
                <a:cxn ang="0">
                  <a:pos x="86" y="124"/>
                </a:cxn>
                <a:cxn ang="0">
                  <a:pos x="127" y="147"/>
                </a:cxn>
                <a:cxn ang="0">
                  <a:pos x="167" y="172"/>
                </a:cxn>
                <a:cxn ang="0">
                  <a:pos x="207" y="198"/>
                </a:cxn>
                <a:cxn ang="0">
                  <a:pos x="245" y="226"/>
                </a:cxn>
                <a:cxn ang="0">
                  <a:pos x="281" y="255"/>
                </a:cxn>
                <a:cxn ang="0">
                  <a:pos x="317" y="286"/>
                </a:cxn>
                <a:cxn ang="0">
                  <a:pos x="359" y="265"/>
                </a:cxn>
                <a:cxn ang="0">
                  <a:pos x="403" y="246"/>
                </a:cxn>
                <a:cxn ang="0">
                  <a:pos x="447" y="229"/>
                </a:cxn>
                <a:cxn ang="0">
                  <a:pos x="492" y="214"/>
                </a:cxn>
                <a:cxn ang="0">
                  <a:pos x="536" y="201"/>
                </a:cxn>
                <a:cxn ang="0">
                  <a:pos x="583" y="190"/>
                </a:cxn>
                <a:cxn ang="0">
                  <a:pos x="629" y="180"/>
                </a:cxn>
                <a:cxn ang="0">
                  <a:pos x="675" y="173"/>
                </a:cxn>
                <a:cxn ang="0">
                  <a:pos x="675" y="173"/>
                </a:cxn>
                <a:cxn ang="0">
                  <a:pos x="675" y="173"/>
                </a:cxn>
                <a:cxn ang="0">
                  <a:pos x="675" y="173"/>
                </a:cxn>
                <a:cxn ang="0">
                  <a:pos x="639" y="146"/>
                </a:cxn>
                <a:cxn ang="0">
                  <a:pos x="601" y="120"/>
                </a:cxn>
                <a:cxn ang="0">
                  <a:pos x="562" y="96"/>
                </a:cxn>
                <a:cxn ang="0">
                  <a:pos x="523" y="73"/>
                </a:cxn>
                <a:cxn ang="0">
                  <a:pos x="482" y="53"/>
                </a:cxn>
                <a:cxn ang="0">
                  <a:pos x="440" y="34"/>
                </a:cxn>
                <a:cxn ang="0">
                  <a:pos x="398" y="16"/>
                </a:cxn>
                <a:cxn ang="0">
                  <a:pos x="355" y="0"/>
                </a:cxn>
              </a:cxnLst>
              <a:rect l="0" t="0" r="r" b="b"/>
              <a:pathLst>
                <a:path w="675" h="286">
                  <a:moveTo>
                    <a:pt x="675" y="173"/>
                  </a:moveTo>
                  <a:lnTo>
                    <a:pt x="675" y="173"/>
                  </a:lnTo>
                  <a:lnTo>
                    <a:pt x="675" y="173"/>
                  </a:lnTo>
                  <a:lnTo>
                    <a:pt x="675" y="173"/>
                  </a:lnTo>
                  <a:close/>
                  <a:moveTo>
                    <a:pt x="355" y="0"/>
                  </a:moveTo>
                  <a:lnTo>
                    <a:pt x="308" y="4"/>
                  </a:lnTo>
                  <a:lnTo>
                    <a:pt x="263" y="10"/>
                  </a:lnTo>
                  <a:lnTo>
                    <a:pt x="218" y="18"/>
                  </a:lnTo>
                  <a:lnTo>
                    <a:pt x="173" y="28"/>
                  </a:lnTo>
                  <a:lnTo>
                    <a:pt x="129" y="39"/>
                  </a:lnTo>
                  <a:lnTo>
                    <a:pt x="86" y="52"/>
                  </a:lnTo>
                  <a:lnTo>
                    <a:pt x="43" y="67"/>
                  </a:lnTo>
                  <a:lnTo>
                    <a:pt x="0" y="84"/>
                  </a:lnTo>
                  <a:lnTo>
                    <a:pt x="44" y="103"/>
                  </a:lnTo>
                  <a:lnTo>
                    <a:pt x="86" y="124"/>
                  </a:lnTo>
                  <a:lnTo>
                    <a:pt x="127" y="147"/>
                  </a:lnTo>
                  <a:lnTo>
                    <a:pt x="167" y="172"/>
                  </a:lnTo>
                  <a:lnTo>
                    <a:pt x="207" y="198"/>
                  </a:lnTo>
                  <a:lnTo>
                    <a:pt x="245" y="226"/>
                  </a:lnTo>
                  <a:lnTo>
                    <a:pt x="281" y="255"/>
                  </a:lnTo>
                  <a:lnTo>
                    <a:pt x="317" y="286"/>
                  </a:lnTo>
                  <a:lnTo>
                    <a:pt x="359" y="265"/>
                  </a:lnTo>
                  <a:lnTo>
                    <a:pt x="403" y="246"/>
                  </a:lnTo>
                  <a:lnTo>
                    <a:pt x="447" y="229"/>
                  </a:lnTo>
                  <a:lnTo>
                    <a:pt x="492" y="214"/>
                  </a:lnTo>
                  <a:lnTo>
                    <a:pt x="536" y="201"/>
                  </a:lnTo>
                  <a:lnTo>
                    <a:pt x="583" y="190"/>
                  </a:lnTo>
                  <a:lnTo>
                    <a:pt x="629" y="180"/>
                  </a:lnTo>
                  <a:lnTo>
                    <a:pt x="675" y="173"/>
                  </a:lnTo>
                  <a:lnTo>
                    <a:pt x="675" y="173"/>
                  </a:lnTo>
                  <a:lnTo>
                    <a:pt x="675" y="173"/>
                  </a:lnTo>
                  <a:lnTo>
                    <a:pt x="675" y="173"/>
                  </a:lnTo>
                  <a:lnTo>
                    <a:pt x="639" y="146"/>
                  </a:lnTo>
                  <a:lnTo>
                    <a:pt x="601" y="120"/>
                  </a:lnTo>
                  <a:lnTo>
                    <a:pt x="562" y="96"/>
                  </a:lnTo>
                  <a:lnTo>
                    <a:pt x="523" y="73"/>
                  </a:lnTo>
                  <a:lnTo>
                    <a:pt x="482" y="53"/>
                  </a:lnTo>
                  <a:lnTo>
                    <a:pt x="440" y="34"/>
                  </a:lnTo>
                  <a:lnTo>
                    <a:pt x="398" y="16"/>
                  </a:lnTo>
                  <a:lnTo>
                    <a:pt x="355" y="0"/>
                  </a:lnTo>
                  <a:close/>
                </a:path>
              </a:pathLst>
            </a:custGeom>
            <a:solidFill>
              <a:srgbClr val="0E549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98" name="Freeform 226"/>
            <p:cNvSpPr>
              <a:spLocks noEditPoints="1"/>
            </p:cNvSpPr>
            <p:nvPr userDrawn="1"/>
          </p:nvSpPr>
          <p:spPr bwMode="auto">
            <a:xfrm>
              <a:off x="4181" y="2411"/>
              <a:ext cx="423" cy="310"/>
            </a:xfrm>
            <a:custGeom>
              <a:avLst/>
              <a:gdLst/>
              <a:ahLst/>
              <a:cxnLst>
                <a:cxn ang="0">
                  <a:pos x="255" y="183"/>
                </a:cxn>
                <a:cxn ang="0">
                  <a:pos x="124" y="251"/>
                </a:cxn>
                <a:cxn ang="0">
                  <a:pos x="0" y="326"/>
                </a:cxn>
                <a:cxn ang="0">
                  <a:pos x="141" y="304"/>
                </a:cxn>
                <a:cxn ang="0">
                  <a:pos x="282" y="292"/>
                </a:cxn>
                <a:cxn ang="0">
                  <a:pos x="409" y="290"/>
                </a:cxn>
                <a:cxn ang="0">
                  <a:pos x="509" y="294"/>
                </a:cxn>
                <a:cxn ang="0">
                  <a:pos x="607" y="304"/>
                </a:cxn>
                <a:cxn ang="0">
                  <a:pos x="576" y="360"/>
                </a:cxn>
                <a:cxn ang="0">
                  <a:pos x="483" y="443"/>
                </a:cxn>
                <a:cxn ang="0">
                  <a:pos x="396" y="532"/>
                </a:cxn>
                <a:cxn ang="0">
                  <a:pos x="315" y="627"/>
                </a:cxn>
                <a:cxn ang="0">
                  <a:pos x="240" y="726"/>
                </a:cxn>
                <a:cxn ang="0">
                  <a:pos x="245" y="807"/>
                </a:cxn>
                <a:cxn ang="0">
                  <a:pos x="400" y="852"/>
                </a:cxn>
                <a:cxn ang="0">
                  <a:pos x="551" y="909"/>
                </a:cxn>
                <a:cxn ang="0">
                  <a:pos x="646" y="914"/>
                </a:cxn>
                <a:cxn ang="0">
                  <a:pos x="717" y="890"/>
                </a:cxn>
                <a:cxn ang="0">
                  <a:pos x="791" y="868"/>
                </a:cxn>
                <a:cxn ang="0">
                  <a:pos x="864" y="850"/>
                </a:cxn>
                <a:cxn ang="0">
                  <a:pos x="938" y="836"/>
                </a:cxn>
                <a:cxn ang="0">
                  <a:pos x="1019" y="784"/>
                </a:cxn>
                <a:cxn ang="0">
                  <a:pos x="1120" y="659"/>
                </a:cxn>
                <a:cxn ang="0">
                  <a:pos x="1231" y="542"/>
                </a:cxn>
                <a:cxn ang="0">
                  <a:pos x="1196" y="470"/>
                </a:cxn>
                <a:cxn ang="0">
                  <a:pos x="1080" y="421"/>
                </a:cxn>
                <a:cxn ang="0">
                  <a:pos x="963" y="380"/>
                </a:cxn>
                <a:cxn ang="0">
                  <a:pos x="844" y="347"/>
                </a:cxn>
                <a:cxn ang="0">
                  <a:pos x="722" y="320"/>
                </a:cxn>
                <a:cxn ang="0">
                  <a:pos x="639" y="307"/>
                </a:cxn>
                <a:cxn ang="0">
                  <a:pos x="568" y="262"/>
                </a:cxn>
                <a:cxn ang="0">
                  <a:pos x="458" y="200"/>
                </a:cxn>
                <a:cxn ang="0">
                  <a:pos x="346" y="144"/>
                </a:cxn>
                <a:cxn ang="0">
                  <a:pos x="1012" y="1"/>
                </a:cxn>
                <a:cxn ang="0">
                  <a:pos x="913" y="7"/>
                </a:cxn>
                <a:cxn ang="0">
                  <a:pos x="812" y="19"/>
                </a:cxn>
                <a:cxn ang="0">
                  <a:pos x="743" y="123"/>
                </a:cxn>
                <a:cxn ang="0">
                  <a:pos x="679" y="233"/>
                </a:cxn>
                <a:cxn ang="0">
                  <a:pos x="672" y="283"/>
                </a:cxn>
                <a:cxn ang="0">
                  <a:pos x="770" y="215"/>
                </a:cxn>
                <a:cxn ang="0">
                  <a:pos x="873" y="153"/>
                </a:cxn>
                <a:cxn ang="0">
                  <a:pos x="980" y="96"/>
                </a:cxn>
                <a:cxn ang="0">
                  <a:pos x="1090" y="47"/>
                </a:cxn>
                <a:cxn ang="0">
                  <a:pos x="1203" y="5"/>
                </a:cxn>
                <a:cxn ang="0">
                  <a:pos x="1110" y="0"/>
                </a:cxn>
              </a:cxnLst>
              <a:rect l="0" t="0" r="r" b="b"/>
              <a:pathLst>
                <a:path w="1270" h="932">
                  <a:moveTo>
                    <a:pt x="346" y="144"/>
                  </a:moveTo>
                  <a:lnTo>
                    <a:pt x="300" y="162"/>
                  </a:lnTo>
                  <a:lnTo>
                    <a:pt x="255" y="183"/>
                  </a:lnTo>
                  <a:lnTo>
                    <a:pt x="211" y="204"/>
                  </a:lnTo>
                  <a:lnTo>
                    <a:pt x="166" y="227"/>
                  </a:lnTo>
                  <a:lnTo>
                    <a:pt x="124" y="251"/>
                  </a:lnTo>
                  <a:lnTo>
                    <a:pt x="82" y="275"/>
                  </a:lnTo>
                  <a:lnTo>
                    <a:pt x="40" y="301"/>
                  </a:lnTo>
                  <a:lnTo>
                    <a:pt x="0" y="326"/>
                  </a:lnTo>
                  <a:lnTo>
                    <a:pt x="47" y="318"/>
                  </a:lnTo>
                  <a:lnTo>
                    <a:pt x="94" y="310"/>
                  </a:lnTo>
                  <a:lnTo>
                    <a:pt x="141" y="304"/>
                  </a:lnTo>
                  <a:lnTo>
                    <a:pt x="188" y="298"/>
                  </a:lnTo>
                  <a:lnTo>
                    <a:pt x="236" y="295"/>
                  </a:lnTo>
                  <a:lnTo>
                    <a:pt x="282" y="292"/>
                  </a:lnTo>
                  <a:lnTo>
                    <a:pt x="330" y="290"/>
                  </a:lnTo>
                  <a:lnTo>
                    <a:pt x="377" y="290"/>
                  </a:lnTo>
                  <a:lnTo>
                    <a:pt x="409" y="290"/>
                  </a:lnTo>
                  <a:lnTo>
                    <a:pt x="443" y="291"/>
                  </a:lnTo>
                  <a:lnTo>
                    <a:pt x="475" y="292"/>
                  </a:lnTo>
                  <a:lnTo>
                    <a:pt x="509" y="294"/>
                  </a:lnTo>
                  <a:lnTo>
                    <a:pt x="541" y="296"/>
                  </a:lnTo>
                  <a:lnTo>
                    <a:pt x="575" y="299"/>
                  </a:lnTo>
                  <a:lnTo>
                    <a:pt x="607" y="304"/>
                  </a:lnTo>
                  <a:lnTo>
                    <a:pt x="639" y="307"/>
                  </a:lnTo>
                  <a:lnTo>
                    <a:pt x="607" y="333"/>
                  </a:lnTo>
                  <a:lnTo>
                    <a:pt x="576" y="360"/>
                  </a:lnTo>
                  <a:lnTo>
                    <a:pt x="544" y="387"/>
                  </a:lnTo>
                  <a:lnTo>
                    <a:pt x="513" y="415"/>
                  </a:lnTo>
                  <a:lnTo>
                    <a:pt x="483" y="443"/>
                  </a:lnTo>
                  <a:lnTo>
                    <a:pt x="454" y="472"/>
                  </a:lnTo>
                  <a:lnTo>
                    <a:pt x="425" y="501"/>
                  </a:lnTo>
                  <a:lnTo>
                    <a:pt x="396" y="532"/>
                  </a:lnTo>
                  <a:lnTo>
                    <a:pt x="368" y="563"/>
                  </a:lnTo>
                  <a:lnTo>
                    <a:pt x="341" y="594"/>
                  </a:lnTo>
                  <a:lnTo>
                    <a:pt x="315" y="627"/>
                  </a:lnTo>
                  <a:lnTo>
                    <a:pt x="290" y="659"/>
                  </a:lnTo>
                  <a:lnTo>
                    <a:pt x="265" y="692"/>
                  </a:lnTo>
                  <a:lnTo>
                    <a:pt x="240" y="726"/>
                  </a:lnTo>
                  <a:lnTo>
                    <a:pt x="216" y="760"/>
                  </a:lnTo>
                  <a:lnTo>
                    <a:pt x="193" y="795"/>
                  </a:lnTo>
                  <a:lnTo>
                    <a:pt x="245" y="807"/>
                  </a:lnTo>
                  <a:lnTo>
                    <a:pt x="297" y="821"/>
                  </a:lnTo>
                  <a:lnTo>
                    <a:pt x="349" y="835"/>
                  </a:lnTo>
                  <a:lnTo>
                    <a:pt x="400" y="852"/>
                  </a:lnTo>
                  <a:lnTo>
                    <a:pt x="450" y="869"/>
                  </a:lnTo>
                  <a:lnTo>
                    <a:pt x="501" y="889"/>
                  </a:lnTo>
                  <a:lnTo>
                    <a:pt x="551" y="909"/>
                  </a:lnTo>
                  <a:lnTo>
                    <a:pt x="601" y="932"/>
                  </a:lnTo>
                  <a:lnTo>
                    <a:pt x="623" y="922"/>
                  </a:lnTo>
                  <a:lnTo>
                    <a:pt x="646" y="914"/>
                  </a:lnTo>
                  <a:lnTo>
                    <a:pt x="670" y="905"/>
                  </a:lnTo>
                  <a:lnTo>
                    <a:pt x="693" y="897"/>
                  </a:lnTo>
                  <a:lnTo>
                    <a:pt x="717" y="890"/>
                  </a:lnTo>
                  <a:lnTo>
                    <a:pt x="741" y="882"/>
                  </a:lnTo>
                  <a:lnTo>
                    <a:pt x="766" y="875"/>
                  </a:lnTo>
                  <a:lnTo>
                    <a:pt x="791" y="868"/>
                  </a:lnTo>
                  <a:lnTo>
                    <a:pt x="814" y="862"/>
                  </a:lnTo>
                  <a:lnTo>
                    <a:pt x="839" y="855"/>
                  </a:lnTo>
                  <a:lnTo>
                    <a:pt x="864" y="850"/>
                  </a:lnTo>
                  <a:lnTo>
                    <a:pt x="888" y="845"/>
                  </a:lnTo>
                  <a:lnTo>
                    <a:pt x="913" y="840"/>
                  </a:lnTo>
                  <a:lnTo>
                    <a:pt x="938" y="836"/>
                  </a:lnTo>
                  <a:lnTo>
                    <a:pt x="962" y="832"/>
                  </a:lnTo>
                  <a:lnTo>
                    <a:pt x="986" y="828"/>
                  </a:lnTo>
                  <a:lnTo>
                    <a:pt x="1019" y="784"/>
                  </a:lnTo>
                  <a:lnTo>
                    <a:pt x="1051" y="742"/>
                  </a:lnTo>
                  <a:lnTo>
                    <a:pt x="1084" y="700"/>
                  </a:lnTo>
                  <a:lnTo>
                    <a:pt x="1120" y="659"/>
                  </a:lnTo>
                  <a:lnTo>
                    <a:pt x="1156" y="619"/>
                  </a:lnTo>
                  <a:lnTo>
                    <a:pt x="1192" y="580"/>
                  </a:lnTo>
                  <a:lnTo>
                    <a:pt x="1231" y="542"/>
                  </a:lnTo>
                  <a:lnTo>
                    <a:pt x="1270" y="507"/>
                  </a:lnTo>
                  <a:lnTo>
                    <a:pt x="1232" y="487"/>
                  </a:lnTo>
                  <a:lnTo>
                    <a:pt x="1196" y="470"/>
                  </a:lnTo>
                  <a:lnTo>
                    <a:pt x="1158" y="453"/>
                  </a:lnTo>
                  <a:lnTo>
                    <a:pt x="1119" y="437"/>
                  </a:lnTo>
                  <a:lnTo>
                    <a:pt x="1080" y="421"/>
                  </a:lnTo>
                  <a:lnTo>
                    <a:pt x="1042" y="406"/>
                  </a:lnTo>
                  <a:lnTo>
                    <a:pt x="1002" y="393"/>
                  </a:lnTo>
                  <a:lnTo>
                    <a:pt x="963" y="380"/>
                  </a:lnTo>
                  <a:lnTo>
                    <a:pt x="924" y="367"/>
                  </a:lnTo>
                  <a:lnTo>
                    <a:pt x="884" y="357"/>
                  </a:lnTo>
                  <a:lnTo>
                    <a:pt x="844" y="347"/>
                  </a:lnTo>
                  <a:lnTo>
                    <a:pt x="804" y="337"/>
                  </a:lnTo>
                  <a:lnTo>
                    <a:pt x="763" y="329"/>
                  </a:lnTo>
                  <a:lnTo>
                    <a:pt x="722" y="320"/>
                  </a:lnTo>
                  <a:lnTo>
                    <a:pt x="681" y="313"/>
                  </a:lnTo>
                  <a:lnTo>
                    <a:pt x="639" y="307"/>
                  </a:lnTo>
                  <a:lnTo>
                    <a:pt x="639" y="307"/>
                  </a:lnTo>
                  <a:lnTo>
                    <a:pt x="639" y="307"/>
                  </a:lnTo>
                  <a:lnTo>
                    <a:pt x="604" y="284"/>
                  </a:lnTo>
                  <a:lnTo>
                    <a:pt x="568" y="262"/>
                  </a:lnTo>
                  <a:lnTo>
                    <a:pt x="531" y="241"/>
                  </a:lnTo>
                  <a:lnTo>
                    <a:pt x="495" y="220"/>
                  </a:lnTo>
                  <a:lnTo>
                    <a:pt x="458" y="200"/>
                  </a:lnTo>
                  <a:lnTo>
                    <a:pt x="421" y="181"/>
                  </a:lnTo>
                  <a:lnTo>
                    <a:pt x="384" y="161"/>
                  </a:lnTo>
                  <a:lnTo>
                    <a:pt x="346" y="144"/>
                  </a:lnTo>
                  <a:close/>
                  <a:moveTo>
                    <a:pt x="1078" y="0"/>
                  </a:moveTo>
                  <a:lnTo>
                    <a:pt x="1046" y="0"/>
                  </a:lnTo>
                  <a:lnTo>
                    <a:pt x="1012" y="1"/>
                  </a:lnTo>
                  <a:lnTo>
                    <a:pt x="979" y="3"/>
                  </a:lnTo>
                  <a:lnTo>
                    <a:pt x="946" y="5"/>
                  </a:lnTo>
                  <a:lnTo>
                    <a:pt x="913" y="7"/>
                  </a:lnTo>
                  <a:lnTo>
                    <a:pt x="879" y="10"/>
                  </a:lnTo>
                  <a:lnTo>
                    <a:pt x="846" y="14"/>
                  </a:lnTo>
                  <a:lnTo>
                    <a:pt x="812" y="19"/>
                  </a:lnTo>
                  <a:lnTo>
                    <a:pt x="789" y="53"/>
                  </a:lnTo>
                  <a:lnTo>
                    <a:pt x="766" y="88"/>
                  </a:lnTo>
                  <a:lnTo>
                    <a:pt x="743" y="123"/>
                  </a:lnTo>
                  <a:lnTo>
                    <a:pt x="722" y="159"/>
                  </a:lnTo>
                  <a:lnTo>
                    <a:pt x="700" y="196"/>
                  </a:lnTo>
                  <a:lnTo>
                    <a:pt x="679" y="233"/>
                  </a:lnTo>
                  <a:lnTo>
                    <a:pt x="660" y="269"/>
                  </a:lnTo>
                  <a:lnTo>
                    <a:pt x="641" y="307"/>
                  </a:lnTo>
                  <a:lnTo>
                    <a:pt x="672" y="283"/>
                  </a:lnTo>
                  <a:lnTo>
                    <a:pt x="704" y="259"/>
                  </a:lnTo>
                  <a:lnTo>
                    <a:pt x="737" y="237"/>
                  </a:lnTo>
                  <a:lnTo>
                    <a:pt x="770" y="215"/>
                  </a:lnTo>
                  <a:lnTo>
                    <a:pt x="804" y="194"/>
                  </a:lnTo>
                  <a:lnTo>
                    <a:pt x="838" y="173"/>
                  </a:lnTo>
                  <a:lnTo>
                    <a:pt x="873" y="153"/>
                  </a:lnTo>
                  <a:lnTo>
                    <a:pt x="908" y="133"/>
                  </a:lnTo>
                  <a:lnTo>
                    <a:pt x="943" y="115"/>
                  </a:lnTo>
                  <a:lnTo>
                    <a:pt x="980" y="96"/>
                  </a:lnTo>
                  <a:lnTo>
                    <a:pt x="1015" y="79"/>
                  </a:lnTo>
                  <a:lnTo>
                    <a:pt x="1053" y="63"/>
                  </a:lnTo>
                  <a:lnTo>
                    <a:pt x="1090" y="47"/>
                  </a:lnTo>
                  <a:lnTo>
                    <a:pt x="1128" y="32"/>
                  </a:lnTo>
                  <a:lnTo>
                    <a:pt x="1165" y="18"/>
                  </a:lnTo>
                  <a:lnTo>
                    <a:pt x="1203" y="5"/>
                  </a:lnTo>
                  <a:lnTo>
                    <a:pt x="1173" y="3"/>
                  </a:lnTo>
                  <a:lnTo>
                    <a:pt x="1142" y="1"/>
                  </a:lnTo>
                  <a:lnTo>
                    <a:pt x="1110" y="0"/>
                  </a:lnTo>
                  <a:lnTo>
                    <a:pt x="1078" y="0"/>
                  </a:lnTo>
                  <a:close/>
                </a:path>
              </a:pathLst>
            </a:custGeom>
            <a:solidFill>
              <a:srgbClr val="1164A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99" name="Freeform 227"/>
            <p:cNvSpPr>
              <a:spLocks/>
            </p:cNvSpPr>
            <p:nvPr userDrawn="1"/>
          </p:nvSpPr>
          <p:spPr bwMode="auto">
            <a:xfrm>
              <a:off x="4026" y="2507"/>
              <a:ext cx="368" cy="169"/>
            </a:xfrm>
            <a:custGeom>
              <a:avLst/>
              <a:gdLst/>
              <a:ahLst/>
              <a:cxnLst>
                <a:cxn ang="0">
                  <a:pos x="796" y="0"/>
                </a:cxn>
                <a:cxn ang="0">
                  <a:pos x="702" y="5"/>
                </a:cxn>
                <a:cxn ang="0">
                  <a:pos x="607" y="14"/>
                </a:cxn>
                <a:cxn ang="0">
                  <a:pos x="513" y="28"/>
                </a:cxn>
                <a:cxn ang="0">
                  <a:pos x="432" y="60"/>
                </a:cxn>
                <a:cxn ang="0">
                  <a:pos x="367" y="108"/>
                </a:cxn>
                <a:cxn ang="0">
                  <a:pos x="303" y="158"/>
                </a:cxn>
                <a:cxn ang="0">
                  <a:pos x="243" y="210"/>
                </a:cxn>
                <a:cxn ang="0">
                  <a:pos x="184" y="265"/>
                </a:cxn>
                <a:cxn ang="0">
                  <a:pos x="128" y="324"/>
                </a:cxn>
                <a:cxn ang="0">
                  <a:pos x="74" y="383"/>
                </a:cxn>
                <a:cxn ang="0">
                  <a:pos x="23" y="444"/>
                </a:cxn>
                <a:cxn ang="0">
                  <a:pos x="30" y="473"/>
                </a:cxn>
                <a:cxn ang="0">
                  <a:pos x="91" y="466"/>
                </a:cxn>
                <a:cxn ang="0">
                  <a:pos x="153" y="463"/>
                </a:cxn>
                <a:cxn ang="0">
                  <a:pos x="213" y="461"/>
                </a:cxn>
                <a:cxn ang="0">
                  <a:pos x="297" y="461"/>
                </a:cxn>
                <a:cxn ang="0">
                  <a:pos x="401" y="466"/>
                </a:cxn>
                <a:cxn ang="0">
                  <a:pos x="505" y="478"/>
                </a:cxn>
                <a:cxn ang="0">
                  <a:pos x="609" y="494"/>
                </a:cxn>
                <a:cxn ang="0">
                  <a:pos x="682" y="470"/>
                </a:cxn>
                <a:cxn ang="0">
                  <a:pos x="731" y="402"/>
                </a:cxn>
                <a:cxn ang="0">
                  <a:pos x="781" y="337"/>
                </a:cxn>
                <a:cxn ang="0">
                  <a:pos x="834" y="273"/>
                </a:cxn>
                <a:cxn ang="0">
                  <a:pos x="891" y="211"/>
                </a:cxn>
                <a:cxn ang="0">
                  <a:pos x="949" y="153"/>
                </a:cxn>
                <a:cxn ang="0">
                  <a:pos x="1010" y="97"/>
                </a:cxn>
                <a:cxn ang="0">
                  <a:pos x="1073" y="43"/>
                </a:cxn>
                <a:cxn ang="0">
                  <a:pos x="1073" y="14"/>
                </a:cxn>
                <a:cxn ang="0">
                  <a:pos x="1007" y="6"/>
                </a:cxn>
                <a:cxn ang="0">
                  <a:pos x="941" y="2"/>
                </a:cxn>
                <a:cxn ang="0">
                  <a:pos x="875" y="0"/>
                </a:cxn>
              </a:cxnLst>
              <a:rect l="0" t="0" r="r" b="b"/>
              <a:pathLst>
                <a:path w="1105" h="505">
                  <a:moveTo>
                    <a:pt x="843" y="0"/>
                  </a:moveTo>
                  <a:lnTo>
                    <a:pt x="796" y="0"/>
                  </a:lnTo>
                  <a:lnTo>
                    <a:pt x="748" y="2"/>
                  </a:lnTo>
                  <a:lnTo>
                    <a:pt x="702" y="5"/>
                  </a:lnTo>
                  <a:lnTo>
                    <a:pt x="654" y="8"/>
                  </a:lnTo>
                  <a:lnTo>
                    <a:pt x="607" y="14"/>
                  </a:lnTo>
                  <a:lnTo>
                    <a:pt x="560" y="20"/>
                  </a:lnTo>
                  <a:lnTo>
                    <a:pt x="513" y="28"/>
                  </a:lnTo>
                  <a:lnTo>
                    <a:pt x="466" y="36"/>
                  </a:lnTo>
                  <a:lnTo>
                    <a:pt x="432" y="60"/>
                  </a:lnTo>
                  <a:lnTo>
                    <a:pt x="399" y="83"/>
                  </a:lnTo>
                  <a:lnTo>
                    <a:pt x="367" y="108"/>
                  </a:lnTo>
                  <a:lnTo>
                    <a:pt x="334" y="132"/>
                  </a:lnTo>
                  <a:lnTo>
                    <a:pt x="303" y="158"/>
                  </a:lnTo>
                  <a:lnTo>
                    <a:pt x="273" y="184"/>
                  </a:lnTo>
                  <a:lnTo>
                    <a:pt x="243" y="210"/>
                  </a:lnTo>
                  <a:lnTo>
                    <a:pt x="213" y="238"/>
                  </a:lnTo>
                  <a:lnTo>
                    <a:pt x="184" y="265"/>
                  </a:lnTo>
                  <a:lnTo>
                    <a:pt x="156" y="294"/>
                  </a:lnTo>
                  <a:lnTo>
                    <a:pt x="128" y="324"/>
                  </a:lnTo>
                  <a:lnTo>
                    <a:pt x="101" y="353"/>
                  </a:lnTo>
                  <a:lnTo>
                    <a:pt x="74" y="383"/>
                  </a:lnTo>
                  <a:lnTo>
                    <a:pt x="49" y="413"/>
                  </a:lnTo>
                  <a:lnTo>
                    <a:pt x="23" y="444"/>
                  </a:lnTo>
                  <a:lnTo>
                    <a:pt x="0" y="476"/>
                  </a:lnTo>
                  <a:lnTo>
                    <a:pt x="30" y="473"/>
                  </a:lnTo>
                  <a:lnTo>
                    <a:pt x="60" y="469"/>
                  </a:lnTo>
                  <a:lnTo>
                    <a:pt x="91" y="466"/>
                  </a:lnTo>
                  <a:lnTo>
                    <a:pt x="122" y="464"/>
                  </a:lnTo>
                  <a:lnTo>
                    <a:pt x="153" y="463"/>
                  </a:lnTo>
                  <a:lnTo>
                    <a:pt x="183" y="461"/>
                  </a:lnTo>
                  <a:lnTo>
                    <a:pt x="213" y="461"/>
                  </a:lnTo>
                  <a:lnTo>
                    <a:pt x="245" y="461"/>
                  </a:lnTo>
                  <a:lnTo>
                    <a:pt x="297" y="461"/>
                  </a:lnTo>
                  <a:lnTo>
                    <a:pt x="349" y="463"/>
                  </a:lnTo>
                  <a:lnTo>
                    <a:pt x="401" y="466"/>
                  </a:lnTo>
                  <a:lnTo>
                    <a:pt x="453" y="471"/>
                  </a:lnTo>
                  <a:lnTo>
                    <a:pt x="505" y="478"/>
                  </a:lnTo>
                  <a:lnTo>
                    <a:pt x="557" y="485"/>
                  </a:lnTo>
                  <a:lnTo>
                    <a:pt x="609" y="494"/>
                  </a:lnTo>
                  <a:lnTo>
                    <a:pt x="659" y="505"/>
                  </a:lnTo>
                  <a:lnTo>
                    <a:pt x="682" y="470"/>
                  </a:lnTo>
                  <a:lnTo>
                    <a:pt x="706" y="436"/>
                  </a:lnTo>
                  <a:lnTo>
                    <a:pt x="731" y="402"/>
                  </a:lnTo>
                  <a:lnTo>
                    <a:pt x="756" y="369"/>
                  </a:lnTo>
                  <a:lnTo>
                    <a:pt x="781" y="337"/>
                  </a:lnTo>
                  <a:lnTo>
                    <a:pt x="807" y="304"/>
                  </a:lnTo>
                  <a:lnTo>
                    <a:pt x="834" y="273"/>
                  </a:lnTo>
                  <a:lnTo>
                    <a:pt x="862" y="242"/>
                  </a:lnTo>
                  <a:lnTo>
                    <a:pt x="891" y="211"/>
                  </a:lnTo>
                  <a:lnTo>
                    <a:pt x="920" y="182"/>
                  </a:lnTo>
                  <a:lnTo>
                    <a:pt x="949" y="153"/>
                  </a:lnTo>
                  <a:lnTo>
                    <a:pt x="979" y="125"/>
                  </a:lnTo>
                  <a:lnTo>
                    <a:pt x="1010" y="97"/>
                  </a:lnTo>
                  <a:lnTo>
                    <a:pt x="1042" y="70"/>
                  </a:lnTo>
                  <a:lnTo>
                    <a:pt x="1073" y="43"/>
                  </a:lnTo>
                  <a:lnTo>
                    <a:pt x="1105" y="17"/>
                  </a:lnTo>
                  <a:lnTo>
                    <a:pt x="1073" y="14"/>
                  </a:lnTo>
                  <a:lnTo>
                    <a:pt x="1041" y="9"/>
                  </a:lnTo>
                  <a:lnTo>
                    <a:pt x="1007" y="6"/>
                  </a:lnTo>
                  <a:lnTo>
                    <a:pt x="975" y="4"/>
                  </a:lnTo>
                  <a:lnTo>
                    <a:pt x="941" y="2"/>
                  </a:lnTo>
                  <a:lnTo>
                    <a:pt x="909" y="1"/>
                  </a:lnTo>
                  <a:lnTo>
                    <a:pt x="875" y="0"/>
                  </a:lnTo>
                  <a:lnTo>
                    <a:pt x="843" y="0"/>
                  </a:lnTo>
                  <a:close/>
                </a:path>
              </a:pathLst>
            </a:custGeom>
            <a:solidFill>
              <a:srgbClr val="0E549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00" name="Freeform 228"/>
            <p:cNvSpPr>
              <a:spLocks/>
            </p:cNvSpPr>
            <p:nvPr userDrawn="1"/>
          </p:nvSpPr>
          <p:spPr bwMode="auto">
            <a:xfrm>
              <a:off x="4381" y="2687"/>
              <a:ext cx="129" cy="80"/>
            </a:xfrm>
            <a:custGeom>
              <a:avLst/>
              <a:gdLst/>
              <a:ahLst/>
              <a:cxnLst>
                <a:cxn ang="0">
                  <a:pos x="385" y="0"/>
                </a:cxn>
                <a:cxn ang="0">
                  <a:pos x="361" y="4"/>
                </a:cxn>
                <a:cxn ang="0">
                  <a:pos x="337" y="8"/>
                </a:cxn>
                <a:cxn ang="0">
                  <a:pos x="312" y="12"/>
                </a:cxn>
                <a:cxn ang="0">
                  <a:pos x="287" y="17"/>
                </a:cxn>
                <a:cxn ang="0">
                  <a:pos x="263" y="22"/>
                </a:cxn>
                <a:cxn ang="0">
                  <a:pos x="238" y="27"/>
                </a:cxn>
                <a:cxn ang="0">
                  <a:pos x="213" y="34"/>
                </a:cxn>
                <a:cxn ang="0">
                  <a:pos x="190" y="40"/>
                </a:cxn>
                <a:cxn ang="0">
                  <a:pos x="165" y="47"/>
                </a:cxn>
                <a:cxn ang="0">
                  <a:pos x="140" y="54"/>
                </a:cxn>
                <a:cxn ang="0">
                  <a:pos x="116" y="62"/>
                </a:cxn>
                <a:cxn ang="0">
                  <a:pos x="92" y="69"/>
                </a:cxn>
                <a:cxn ang="0">
                  <a:pos x="69" y="77"/>
                </a:cxn>
                <a:cxn ang="0">
                  <a:pos x="45" y="86"/>
                </a:cxn>
                <a:cxn ang="0">
                  <a:pos x="22" y="94"/>
                </a:cxn>
                <a:cxn ang="0">
                  <a:pos x="0" y="104"/>
                </a:cxn>
                <a:cxn ang="0">
                  <a:pos x="31" y="119"/>
                </a:cxn>
                <a:cxn ang="0">
                  <a:pos x="61" y="134"/>
                </a:cxn>
                <a:cxn ang="0">
                  <a:pos x="92" y="150"/>
                </a:cxn>
                <a:cxn ang="0">
                  <a:pos x="123" y="167"/>
                </a:cxn>
                <a:cxn ang="0">
                  <a:pos x="153" y="184"/>
                </a:cxn>
                <a:cxn ang="0">
                  <a:pos x="183" y="202"/>
                </a:cxn>
                <a:cxn ang="0">
                  <a:pos x="213" y="221"/>
                </a:cxn>
                <a:cxn ang="0">
                  <a:pos x="243" y="240"/>
                </a:cxn>
                <a:cxn ang="0">
                  <a:pos x="259" y="209"/>
                </a:cxn>
                <a:cxn ang="0">
                  <a:pos x="275" y="177"/>
                </a:cxn>
                <a:cxn ang="0">
                  <a:pos x="292" y="147"/>
                </a:cxn>
                <a:cxn ang="0">
                  <a:pos x="310" y="117"/>
                </a:cxn>
                <a:cxn ang="0">
                  <a:pos x="328" y="87"/>
                </a:cxn>
                <a:cxn ang="0">
                  <a:pos x="347" y="58"/>
                </a:cxn>
                <a:cxn ang="0">
                  <a:pos x="366" y="28"/>
                </a:cxn>
                <a:cxn ang="0">
                  <a:pos x="385" y="0"/>
                </a:cxn>
              </a:cxnLst>
              <a:rect l="0" t="0" r="r" b="b"/>
              <a:pathLst>
                <a:path w="385" h="240">
                  <a:moveTo>
                    <a:pt x="385" y="0"/>
                  </a:moveTo>
                  <a:lnTo>
                    <a:pt x="361" y="4"/>
                  </a:lnTo>
                  <a:lnTo>
                    <a:pt x="337" y="8"/>
                  </a:lnTo>
                  <a:lnTo>
                    <a:pt x="312" y="12"/>
                  </a:lnTo>
                  <a:lnTo>
                    <a:pt x="287" y="17"/>
                  </a:lnTo>
                  <a:lnTo>
                    <a:pt x="263" y="22"/>
                  </a:lnTo>
                  <a:lnTo>
                    <a:pt x="238" y="27"/>
                  </a:lnTo>
                  <a:lnTo>
                    <a:pt x="213" y="34"/>
                  </a:lnTo>
                  <a:lnTo>
                    <a:pt x="190" y="40"/>
                  </a:lnTo>
                  <a:lnTo>
                    <a:pt x="165" y="47"/>
                  </a:lnTo>
                  <a:lnTo>
                    <a:pt x="140" y="54"/>
                  </a:lnTo>
                  <a:lnTo>
                    <a:pt x="116" y="62"/>
                  </a:lnTo>
                  <a:lnTo>
                    <a:pt x="92" y="69"/>
                  </a:lnTo>
                  <a:lnTo>
                    <a:pt x="69" y="77"/>
                  </a:lnTo>
                  <a:lnTo>
                    <a:pt x="45" y="86"/>
                  </a:lnTo>
                  <a:lnTo>
                    <a:pt x="22" y="94"/>
                  </a:lnTo>
                  <a:lnTo>
                    <a:pt x="0" y="104"/>
                  </a:lnTo>
                  <a:lnTo>
                    <a:pt x="31" y="119"/>
                  </a:lnTo>
                  <a:lnTo>
                    <a:pt x="61" y="134"/>
                  </a:lnTo>
                  <a:lnTo>
                    <a:pt x="92" y="150"/>
                  </a:lnTo>
                  <a:lnTo>
                    <a:pt x="123" y="167"/>
                  </a:lnTo>
                  <a:lnTo>
                    <a:pt x="153" y="184"/>
                  </a:lnTo>
                  <a:lnTo>
                    <a:pt x="183" y="202"/>
                  </a:lnTo>
                  <a:lnTo>
                    <a:pt x="213" y="221"/>
                  </a:lnTo>
                  <a:lnTo>
                    <a:pt x="243" y="240"/>
                  </a:lnTo>
                  <a:lnTo>
                    <a:pt x="259" y="209"/>
                  </a:lnTo>
                  <a:lnTo>
                    <a:pt x="275" y="177"/>
                  </a:lnTo>
                  <a:lnTo>
                    <a:pt x="292" y="147"/>
                  </a:lnTo>
                  <a:lnTo>
                    <a:pt x="310" y="117"/>
                  </a:lnTo>
                  <a:lnTo>
                    <a:pt x="328" y="87"/>
                  </a:lnTo>
                  <a:lnTo>
                    <a:pt x="347" y="58"/>
                  </a:lnTo>
                  <a:lnTo>
                    <a:pt x="366" y="28"/>
                  </a:lnTo>
                  <a:lnTo>
                    <a:pt x="385" y="0"/>
                  </a:lnTo>
                  <a:close/>
                </a:path>
              </a:pathLst>
            </a:custGeom>
            <a:solidFill>
              <a:srgbClr val="0E549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01" name="Freeform 229"/>
            <p:cNvSpPr>
              <a:spLocks/>
            </p:cNvSpPr>
            <p:nvPr userDrawn="1"/>
          </p:nvSpPr>
          <p:spPr bwMode="auto">
            <a:xfrm>
              <a:off x="4394" y="2412"/>
              <a:ext cx="396" cy="168"/>
            </a:xfrm>
            <a:custGeom>
              <a:avLst/>
              <a:gdLst/>
              <a:ahLst/>
              <a:cxnLst>
                <a:cxn ang="0">
                  <a:pos x="526" y="13"/>
                </a:cxn>
                <a:cxn ang="0">
                  <a:pos x="451" y="42"/>
                </a:cxn>
                <a:cxn ang="0">
                  <a:pos x="376" y="74"/>
                </a:cxn>
                <a:cxn ang="0">
                  <a:pos x="304" y="110"/>
                </a:cxn>
                <a:cxn ang="0">
                  <a:pos x="234" y="148"/>
                </a:cxn>
                <a:cxn ang="0">
                  <a:pos x="165" y="189"/>
                </a:cxn>
                <a:cxn ang="0">
                  <a:pos x="98" y="232"/>
                </a:cxn>
                <a:cxn ang="0">
                  <a:pos x="33" y="278"/>
                </a:cxn>
                <a:cxn ang="0">
                  <a:pos x="2" y="302"/>
                </a:cxn>
                <a:cxn ang="0">
                  <a:pos x="0" y="302"/>
                </a:cxn>
                <a:cxn ang="0">
                  <a:pos x="0" y="302"/>
                </a:cxn>
                <a:cxn ang="0">
                  <a:pos x="42" y="308"/>
                </a:cxn>
                <a:cxn ang="0">
                  <a:pos x="124" y="324"/>
                </a:cxn>
                <a:cxn ang="0">
                  <a:pos x="205" y="342"/>
                </a:cxn>
                <a:cxn ang="0">
                  <a:pos x="285" y="362"/>
                </a:cxn>
                <a:cxn ang="0">
                  <a:pos x="363" y="388"/>
                </a:cxn>
                <a:cxn ang="0">
                  <a:pos x="441" y="416"/>
                </a:cxn>
                <a:cxn ang="0">
                  <a:pos x="519" y="448"/>
                </a:cxn>
                <a:cxn ang="0">
                  <a:pos x="593" y="482"/>
                </a:cxn>
                <a:cxn ang="0">
                  <a:pos x="663" y="474"/>
                </a:cxn>
                <a:cxn ang="0">
                  <a:pos x="726" y="421"/>
                </a:cxn>
                <a:cxn ang="0">
                  <a:pos x="792" y="370"/>
                </a:cxn>
                <a:cxn ang="0">
                  <a:pos x="860" y="323"/>
                </a:cxn>
                <a:cxn ang="0">
                  <a:pos x="930" y="278"/>
                </a:cxn>
                <a:cxn ang="0">
                  <a:pos x="1002" y="236"/>
                </a:cxn>
                <a:cxn ang="0">
                  <a:pos x="1075" y="198"/>
                </a:cxn>
                <a:cxn ang="0">
                  <a:pos x="1150" y="163"/>
                </a:cxn>
                <a:cxn ang="0">
                  <a:pos x="1152" y="131"/>
                </a:cxn>
                <a:cxn ang="0">
                  <a:pos x="1076" y="103"/>
                </a:cxn>
                <a:cxn ang="0">
                  <a:pos x="1001" y="79"/>
                </a:cxn>
                <a:cxn ang="0">
                  <a:pos x="923" y="57"/>
                </a:cxn>
                <a:cxn ang="0">
                  <a:pos x="845" y="39"/>
                </a:cxn>
                <a:cxn ang="0">
                  <a:pos x="766" y="23"/>
                </a:cxn>
                <a:cxn ang="0">
                  <a:pos x="686" y="11"/>
                </a:cxn>
                <a:cxn ang="0">
                  <a:pos x="605" y="2"/>
                </a:cxn>
              </a:cxnLst>
              <a:rect l="0" t="0" r="r" b="b"/>
              <a:pathLst>
                <a:path w="1188" h="502">
                  <a:moveTo>
                    <a:pt x="564" y="0"/>
                  </a:moveTo>
                  <a:lnTo>
                    <a:pt x="526" y="13"/>
                  </a:lnTo>
                  <a:lnTo>
                    <a:pt x="489" y="27"/>
                  </a:lnTo>
                  <a:lnTo>
                    <a:pt x="451" y="42"/>
                  </a:lnTo>
                  <a:lnTo>
                    <a:pt x="414" y="58"/>
                  </a:lnTo>
                  <a:lnTo>
                    <a:pt x="376" y="74"/>
                  </a:lnTo>
                  <a:lnTo>
                    <a:pt x="341" y="91"/>
                  </a:lnTo>
                  <a:lnTo>
                    <a:pt x="304" y="110"/>
                  </a:lnTo>
                  <a:lnTo>
                    <a:pt x="269" y="128"/>
                  </a:lnTo>
                  <a:lnTo>
                    <a:pt x="234" y="148"/>
                  </a:lnTo>
                  <a:lnTo>
                    <a:pt x="199" y="168"/>
                  </a:lnTo>
                  <a:lnTo>
                    <a:pt x="165" y="189"/>
                  </a:lnTo>
                  <a:lnTo>
                    <a:pt x="131" y="210"/>
                  </a:lnTo>
                  <a:lnTo>
                    <a:pt x="98" y="232"/>
                  </a:lnTo>
                  <a:lnTo>
                    <a:pt x="65" y="254"/>
                  </a:lnTo>
                  <a:lnTo>
                    <a:pt x="33" y="278"/>
                  </a:lnTo>
                  <a:lnTo>
                    <a:pt x="2" y="302"/>
                  </a:lnTo>
                  <a:lnTo>
                    <a:pt x="2" y="302"/>
                  </a:lnTo>
                  <a:lnTo>
                    <a:pt x="2" y="302"/>
                  </a:lnTo>
                  <a:lnTo>
                    <a:pt x="0" y="302"/>
                  </a:lnTo>
                  <a:lnTo>
                    <a:pt x="0" y="302"/>
                  </a:lnTo>
                  <a:lnTo>
                    <a:pt x="0" y="302"/>
                  </a:lnTo>
                  <a:lnTo>
                    <a:pt x="0" y="302"/>
                  </a:lnTo>
                  <a:lnTo>
                    <a:pt x="42" y="308"/>
                  </a:lnTo>
                  <a:lnTo>
                    <a:pt x="83" y="315"/>
                  </a:lnTo>
                  <a:lnTo>
                    <a:pt x="124" y="324"/>
                  </a:lnTo>
                  <a:lnTo>
                    <a:pt x="165" y="332"/>
                  </a:lnTo>
                  <a:lnTo>
                    <a:pt x="205" y="342"/>
                  </a:lnTo>
                  <a:lnTo>
                    <a:pt x="245" y="352"/>
                  </a:lnTo>
                  <a:lnTo>
                    <a:pt x="285" y="362"/>
                  </a:lnTo>
                  <a:lnTo>
                    <a:pt x="324" y="375"/>
                  </a:lnTo>
                  <a:lnTo>
                    <a:pt x="363" y="388"/>
                  </a:lnTo>
                  <a:lnTo>
                    <a:pt x="403" y="401"/>
                  </a:lnTo>
                  <a:lnTo>
                    <a:pt x="441" y="416"/>
                  </a:lnTo>
                  <a:lnTo>
                    <a:pt x="480" y="432"/>
                  </a:lnTo>
                  <a:lnTo>
                    <a:pt x="519" y="448"/>
                  </a:lnTo>
                  <a:lnTo>
                    <a:pt x="557" y="465"/>
                  </a:lnTo>
                  <a:lnTo>
                    <a:pt x="593" y="482"/>
                  </a:lnTo>
                  <a:lnTo>
                    <a:pt x="631" y="502"/>
                  </a:lnTo>
                  <a:lnTo>
                    <a:pt x="663" y="474"/>
                  </a:lnTo>
                  <a:lnTo>
                    <a:pt x="694" y="447"/>
                  </a:lnTo>
                  <a:lnTo>
                    <a:pt x="726" y="421"/>
                  </a:lnTo>
                  <a:lnTo>
                    <a:pt x="759" y="395"/>
                  </a:lnTo>
                  <a:lnTo>
                    <a:pt x="792" y="370"/>
                  </a:lnTo>
                  <a:lnTo>
                    <a:pt x="826" y="346"/>
                  </a:lnTo>
                  <a:lnTo>
                    <a:pt x="860" y="323"/>
                  </a:lnTo>
                  <a:lnTo>
                    <a:pt x="895" y="300"/>
                  </a:lnTo>
                  <a:lnTo>
                    <a:pt x="930" y="278"/>
                  </a:lnTo>
                  <a:lnTo>
                    <a:pt x="966" y="257"/>
                  </a:lnTo>
                  <a:lnTo>
                    <a:pt x="1002" y="236"/>
                  </a:lnTo>
                  <a:lnTo>
                    <a:pt x="1038" y="217"/>
                  </a:lnTo>
                  <a:lnTo>
                    <a:pt x="1075" y="198"/>
                  </a:lnTo>
                  <a:lnTo>
                    <a:pt x="1113" y="180"/>
                  </a:lnTo>
                  <a:lnTo>
                    <a:pt x="1150" y="163"/>
                  </a:lnTo>
                  <a:lnTo>
                    <a:pt x="1188" y="147"/>
                  </a:lnTo>
                  <a:lnTo>
                    <a:pt x="1152" y="131"/>
                  </a:lnTo>
                  <a:lnTo>
                    <a:pt x="1114" y="117"/>
                  </a:lnTo>
                  <a:lnTo>
                    <a:pt x="1076" y="103"/>
                  </a:lnTo>
                  <a:lnTo>
                    <a:pt x="1038" y="90"/>
                  </a:lnTo>
                  <a:lnTo>
                    <a:pt x="1001" y="79"/>
                  </a:lnTo>
                  <a:lnTo>
                    <a:pt x="962" y="68"/>
                  </a:lnTo>
                  <a:lnTo>
                    <a:pt x="923" y="57"/>
                  </a:lnTo>
                  <a:lnTo>
                    <a:pt x="884" y="47"/>
                  </a:lnTo>
                  <a:lnTo>
                    <a:pt x="845" y="39"/>
                  </a:lnTo>
                  <a:lnTo>
                    <a:pt x="805" y="30"/>
                  </a:lnTo>
                  <a:lnTo>
                    <a:pt x="766" y="23"/>
                  </a:lnTo>
                  <a:lnTo>
                    <a:pt x="726" y="17"/>
                  </a:lnTo>
                  <a:lnTo>
                    <a:pt x="686" y="11"/>
                  </a:lnTo>
                  <a:lnTo>
                    <a:pt x="645" y="6"/>
                  </a:lnTo>
                  <a:lnTo>
                    <a:pt x="605" y="2"/>
                  </a:lnTo>
                  <a:lnTo>
                    <a:pt x="564" y="0"/>
                  </a:lnTo>
                  <a:close/>
                </a:path>
              </a:pathLst>
            </a:custGeom>
            <a:solidFill>
              <a:srgbClr val="0E549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02" name="Freeform 230"/>
            <p:cNvSpPr>
              <a:spLocks/>
            </p:cNvSpPr>
            <p:nvPr userDrawn="1"/>
          </p:nvSpPr>
          <p:spPr bwMode="auto">
            <a:xfrm>
              <a:off x="4296" y="2417"/>
              <a:ext cx="156" cy="96"/>
            </a:xfrm>
            <a:custGeom>
              <a:avLst/>
              <a:gdLst/>
              <a:ahLst/>
              <a:cxnLst>
                <a:cxn ang="0">
                  <a:pos x="466" y="0"/>
                </a:cxn>
                <a:cxn ang="0">
                  <a:pos x="437" y="4"/>
                </a:cxn>
                <a:cxn ang="0">
                  <a:pos x="407" y="8"/>
                </a:cxn>
                <a:cxn ang="0">
                  <a:pos x="378" y="14"/>
                </a:cxn>
                <a:cxn ang="0">
                  <a:pos x="347" y="20"/>
                </a:cxn>
                <a:cxn ang="0">
                  <a:pos x="318" y="26"/>
                </a:cxn>
                <a:cxn ang="0">
                  <a:pos x="288" y="33"/>
                </a:cxn>
                <a:cxn ang="0">
                  <a:pos x="259" y="40"/>
                </a:cxn>
                <a:cxn ang="0">
                  <a:pos x="229" y="48"/>
                </a:cxn>
                <a:cxn ang="0">
                  <a:pos x="200" y="56"/>
                </a:cxn>
                <a:cxn ang="0">
                  <a:pos x="170" y="65"/>
                </a:cxn>
                <a:cxn ang="0">
                  <a:pos x="141" y="73"/>
                </a:cxn>
                <a:cxn ang="0">
                  <a:pos x="113" y="83"/>
                </a:cxn>
                <a:cxn ang="0">
                  <a:pos x="84" y="93"/>
                </a:cxn>
                <a:cxn ang="0">
                  <a:pos x="56" y="103"/>
                </a:cxn>
                <a:cxn ang="0">
                  <a:pos x="28" y="113"/>
                </a:cxn>
                <a:cxn ang="0">
                  <a:pos x="0" y="125"/>
                </a:cxn>
                <a:cxn ang="0">
                  <a:pos x="38" y="142"/>
                </a:cxn>
                <a:cxn ang="0">
                  <a:pos x="75" y="162"/>
                </a:cxn>
                <a:cxn ang="0">
                  <a:pos x="112" y="181"/>
                </a:cxn>
                <a:cxn ang="0">
                  <a:pos x="149" y="201"/>
                </a:cxn>
                <a:cxn ang="0">
                  <a:pos x="185" y="222"/>
                </a:cxn>
                <a:cxn ang="0">
                  <a:pos x="222" y="243"/>
                </a:cxn>
                <a:cxn ang="0">
                  <a:pos x="258" y="265"/>
                </a:cxn>
                <a:cxn ang="0">
                  <a:pos x="293" y="288"/>
                </a:cxn>
                <a:cxn ang="0">
                  <a:pos x="293" y="288"/>
                </a:cxn>
                <a:cxn ang="0">
                  <a:pos x="295" y="288"/>
                </a:cxn>
                <a:cxn ang="0">
                  <a:pos x="295" y="288"/>
                </a:cxn>
                <a:cxn ang="0">
                  <a:pos x="295" y="288"/>
                </a:cxn>
                <a:cxn ang="0">
                  <a:pos x="314" y="250"/>
                </a:cxn>
                <a:cxn ang="0">
                  <a:pos x="333" y="214"/>
                </a:cxn>
                <a:cxn ang="0">
                  <a:pos x="354" y="177"/>
                </a:cxn>
                <a:cxn ang="0">
                  <a:pos x="376" y="140"/>
                </a:cxn>
                <a:cxn ang="0">
                  <a:pos x="397" y="104"/>
                </a:cxn>
                <a:cxn ang="0">
                  <a:pos x="420" y="69"/>
                </a:cxn>
                <a:cxn ang="0">
                  <a:pos x="443" y="34"/>
                </a:cxn>
                <a:cxn ang="0">
                  <a:pos x="466" y="0"/>
                </a:cxn>
              </a:cxnLst>
              <a:rect l="0" t="0" r="r" b="b"/>
              <a:pathLst>
                <a:path w="466" h="288">
                  <a:moveTo>
                    <a:pt x="466" y="0"/>
                  </a:moveTo>
                  <a:lnTo>
                    <a:pt x="437" y="4"/>
                  </a:lnTo>
                  <a:lnTo>
                    <a:pt x="407" y="8"/>
                  </a:lnTo>
                  <a:lnTo>
                    <a:pt x="378" y="14"/>
                  </a:lnTo>
                  <a:lnTo>
                    <a:pt x="347" y="20"/>
                  </a:lnTo>
                  <a:lnTo>
                    <a:pt x="318" y="26"/>
                  </a:lnTo>
                  <a:lnTo>
                    <a:pt x="288" y="33"/>
                  </a:lnTo>
                  <a:lnTo>
                    <a:pt x="259" y="40"/>
                  </a:lnTo>
                  <a:lnTo>
                    <a:pt x="229" y="48"/>
                  </a:lnTo>
                  <a:lnTo>
                    <a:pt x="200" y="56"/>
                  </a:lnTo>
                  <a:lnTo>
                    <a:pt x="170" y="65"/>
                  </a:lnTo>
                  <a:lnTo>
                    <a:pt x="141" y="73"/>
                  </a:lnTo>
                  <a:lnTo>
                    <a:pt x="113" y="83"/>
                  </a:lnTo>
                  <a:lnTo>
                    <a:pt x="84" y="93"/>
                  </a:lnTo>
                  <a:lnTo>
                    <a:pt x="56" y="103"/>
                  </a:lnTo>
                  <a:lnTo>
                    <a:pt x="28" y="113"/>
                  </a:lnTo>
                  <a:lnTo>
                    <a:pt x="0" y="125"/>
                  </a:lnTo>
                  <a:lnTo>
                    <a:pt x="38" y="142"/>
                  </a:lnTo>
                  <a:lnTo>
                    <a:pt x="75" y="162"/>
                  </a:lnTo>
                  <a:lnTo>
                    <a:pt x="112" y="181"/>
                  </a:lnTo>
                  <a:lnTo>
                    <a:pt x="149" y="201"/>
                  </a:lnTo>
                  <a:lnTo>
                    <a:pt x="185" y="222"/>
                  </a:lnTo>
                  <a:lnTo>
                    <a:pt x="222" y="243"/>
                  </a:lnTo>
                  <a:lnTo>
                    <a:pt x="258" y="265"/>
                  </a:lnTo>
                  <a:lnTo>
                    <a:pt x="293" y="288"/>
                  </a:lnTo>
                  <a:lnTo>
                    <a:pt x="293" y="288"/>
                  </a:lnTo>
                  <a:lnTo>
                    <a:pt x="295" y="288"/>
                  </a:lnTo>
                  <a:lnTo>
                    <a:pt x="295" y="288"/>
                  </a:lnTo>
                  <a:lnTo>
                    <a:pt x="295" y="288"/>
                  </a:lnTo>
                  <a:lnTo>
                    <a:pt x="314" y="250"/>
                  </a:lnTo>
                  <a:lnTo>
                    <a:pt x="333" y="214"/>
                  </a:lnTo>
                  <a:lnTo>
                    <a:pt x="354" y="177"/>
                  </a:lnTo>
                  <a:lnTo>
                    <a:pt x="376" y="140"/>
                  </a:lnTo>
                  <a:lnTo>
                    <a:pt x="397" y="104"/>
                  </a:lnTo>
                  <a:lnTo>
                    <a:pt x="420" y="69"/>
                  </a:lnTo>
                  <a:lnTo>
                    <a:pt x="443" y="34"/>
                  </a:lnTo>
                  <a:lnTo>
                    <a:pt x="466" y="0"/>
                  </a:lnTo>
                  <a:close/>
                </a:path>
              </a:pathLst>
            </a:custGeom>
            <a:solidFill>
              <a:srgbClr val="0E549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03" name="Freeform 231"/>
            <p:cNvSpPr>
              <a:spLocks noEditPoints="1"/>
            </p:cNvSpPr>
            <p:nvPr userDrawn="1"/>
          </p:nvSpPr>
          <p:spPr bwMode="auto">
            <a:xfrm>
              <a:off x="4618" y="2659"/>
              <a:ext cx="344" cy="228"/>
            </a:xfrm>
            <a:custGeom>
              <a:avLst/>
              <a:gdLst/>
              <a:ahLst/>
              <a:cxnLst>
                <a:cxn ang="0">
                  <a:pos x="664" y="46"/>
                </a:cxn>
                <a:cxn ang="0">
                  <a:pos x="589" y="118"/>
                </a:cxn>
                <a:cxn ang="0">
                  <a:pos x="516" y="194"/>
                </a:cxn>
                <a:cxn ang="0">
                  <a:pos x="609" y="159"/>
                </a:cxn>
                <a:cxn ang="0">
                  <a:pos x="703" y="129"/>
                </a:cxn>
                <a:cxn ang="0">
                  <a:pos x="801" y="105"/>
                </a:cxn>
                <a:cxn ang="0">
                  <a:pos x="899" y="87"/>
                </a:cxn>
                <a:cxn ang="0">
                  <a:pos x="999" y="75"/>
                </a:cxn>
                <a:cxn ang="0">
                  <a:pos x="956" y="49"/>
                </a:cxn>
                <a:cxn ang="0">
                  <a:pos x="837" y="20"/>
                </a:cxn>
                <a:cxn ang="0">
                  <a:pos x="716" y="0"/>
                </a:cxn>
                <a:cxn ang="0">
                  <a:pos x="235" y="12"/>
                </a:cxn>
                <a:cxn ang="0">
                  <a:pos x="116" y="38"/>
                </a:cxn>
                <a:cxn ang="0">
                  <a:pos x="0" y="73"/>
                </a:cxn>
                <a:cxn ang="0">
                  <a:pos x="101" y="82"/>
                </a:cxn>
                <a:cxn ang="0">
                  <a:pos x="199" y="98"/>
                </a:cxn>
                <a:cxn ang="0">
                  <a:pos x="296" y="120"/>
                </a:cxn>
                <a:cxn ang="0">
                  <a:pos x="392" y="148"/>
                </a:cxn>
                <a:cxn ang="0">
                  <a:pos x="485" y="182"/>
                </a:cxn>
                <a:cxn ang="0">
                  <a:pos x="454" y="223"/>
                </a:cxn>
                <a:cxn ang="0">
                  <a:pos x="362" y="269"/>
                </a:cxn>
                <a:cxn ang="0">
                  <a:pos x="273" y="322"/>
                </a:cxn>
                <a:cxn ang="0">
                  <a:pos x="188" y="379"/>
                </a:cxn>
                <a:cxn ang="0">
                  <a:pos x="106" y="443"/>
                </a:cxn>
                <a:cxn ang="0">
                  <a:pos x="94" y="509"/>
                </a:cxn>
                <a:cxn ang="0">
                  <a:pos x="208" y="578"/>
                </a:cxn>
                <a:cxn ang="0">
                  <a:pos x="316" y="657"/>
                </a:cxn>
                <a:cxn ang="0">
                  <a:pos x="391" y="680"/>
                </a:cxn>
                <a:cxn ang="0">
                  <a:pos x="454" y="676"/>
                </a:cxn>
                <a:cxn ang="0">
                  <a:pos x="516" y="675"/>
                </a:cxn>
                <a:cxn ang="0">
                  <a:pos x="579" y="676"/>
                </a:cxn>
                <a:cxn ang="0">
                  <a:pos x="641" y="680"/>
                </a:cxn>
                <a:cxn ang="0">
                  <a:pos x="716" y="657"/>
                </a:cxn>
                <a:cxn ang="0">
                  <a:pos x="825" y="578"/>
                </a:cxn>
                <a:cxn ang="0">
                  <a:pos x="939" y="509"/>
                </a:cxn>
                <a:cxn ang="0">
                  <a:pos x="926" y="443"/>
                </a:cxn>
                <a:cxn ang="0">
                  <a:pos x="845" y="379"/>
                </a:cxn>
                <a:cxn ang="0">
                  <a:pos x="759" y="322"/>
                </a:cxn>
                <a:cxn ang="0">
                  <a:pos x="671" y="269"/>
                </a:cxn>
                <a:cxn ang="0">
                  <a:pos x="579" y="223"/>
                </a:cxn>
                <a:cxn ang="0">
                  <a:pos x="493" y="169"/>
                </a:cxn>
                <a:cxn ang="0">
                  <a:pos x="419" y="93"/>
                </a:cxn>
                <a:cxn ang="0">
                  <a:pos x="343" y="23"/>
                </a:cxn>
              </a:cxnLst>
              <a:rect l="0" t="0" r="r" b="b"/>
              <a:pathLst>
                <a:path w="1033" h="685">
                  <a:moveTo>
                    <a:pt x="716" y="0"/>
                  </a:moveTo>
                  <a:lnTo>
                    <a:pt x="690" y="23"/>
                  </a:lnTo>
                  <a:lnTo>
                    <a:pt x="664" y="46"/>
                  </a:lnTo>
                  <a:lnTo>
                    <a:pt x="639" y="69"/>
                  </a:lnTo>
                  <a:lnTo>
                    <a:pt x="614" y="93"/>
                  </a:lnTo>
                  <a:lnTo>
                    <a:pt x="589" y="118"/>
                  </a:lnTo>
                  <a:lnTo>
                    <a:pt x="564" y="143"/>
                  </a:lnTo>
                  <a:lnTo>
                    <a:pt x="540" y="169"/>
                  </a:lnTo>
                  <a:lnTo>
                    <a:pt x="516" y="194"/>
                  </a:lnTo>
                  <a:lnTo>
                    <a:pt x="547" y="182"/>
                  </a:lnTo>
                  <a:lnTo>
                    <a:pt x="578" y="170"/>
                  </a:lnTo>
                  <a:lnTo>
                    <a:pt x="609" y="159"/>
                  </a:lnTo>
                  <a:lnTo>
                    <a:pt x="641" y="148"/>
                  </a:lnTo>
                  <a:lnTo>
                    <a:pt x="672" y="138"/>
                  </a:lnTo>
                  <a:lnTo>
                    <a:pt x="703" y="129"/>
                  </a:lnTo>
                  <a:lnTo>
                    <a:pt x="736" y="120"/>
                  </a:lnTo>
                  <a:lnTo>
                    <a:pt x="768" y="112"/>
                  </a:lnTo>
                  <a:lnTo>
                    <a:pt x="801" y="105"/>
                  </a:lnTo>
                  <a:lnTo>
                    <a:pt x="833" y="98"/>
                  </a:lnTo>
                  <a:lnTo>
                    <a:pt x="866" y="92"/>
                  </a:lnTo>
                  <a:lnTo>
                    <a:pt x="899" y="87"/>
                  </a:lnTo>
                  <a:lnTo>
                    <a:pt x="932" y="82"/>
                  </a:lnTo>
                  <a:lnTo>
                    <a:pt x="966" y="78"/>
                  </a:lnTo>
                  <a:lnTo>
                    <a:pt x="999" y="75"/>
                  </a:lnTo>
                  <a:lnTo>
                    <a:pt x="1033" y="73"/>
                  </a:lnTo>
                  <a:lnTo>
                    <a:pt x="995" y="60"/>
                  </a:lnTo>
                  <a:lnTo>
                    <a:pt x="956" y="49"/>
                  </a:lnTo>
                  <a:lnTo>
                    <a:pt x="917" y="38"/>
                  </a:lnTo>
                  <a:lnTo>
                    <a:pt x="877" y="28"/>
                  </a:lnTo>
                  <a:lnTo>
                    <a:pt x="837" y="20"/>
                  </a:lnTo>
                  <a:lnTo>
                    <a:pt x="797" y="12"/>
                  </a:lnTo>
                  <a:lnTo>
                    <a:pt x="757" y="6"/>
                  </a:lnTo>
                  <a:lnTo>
                    <a:pt x="716" y="0"/>
                  </a:lnTo>
                  <a:close/>
                  <a:moveTo>
                    <a:pt x="317" y="0"/>
                  </a:moveTo>
                  <a:lnTo>
                    <a:pt x="276" y="6"/>
                  </a:lnTo>
                  <a:lnTo>
                    <a:pt x="235" y="12"/>
                  </a:lnTo>
                  <a:lnTo>
                    <a:pt x="195" y="20"/>
                  </a:lnTo>
                  <a:lnTo>
                    <a:pt x="155" y="28"/>
                  </a:lnTo>
                  <a:lnTo>
                    <a:pt x="116" y="38"/>
                  </a:lnTo>
                  <a:lnTo>
                    <a:pt x="77" y="49"/>
                  </a:lnTo>
                  <a:lnTo>
                    <a:pt x="38" y="60"/>
                  </a:lnTo>
                  <a:lnTo>
                    <a:pt x="0" y="73"/>
                  </a:lnTo>
                  <a:lnTo>
                    <a:pt x="34" y="75"/>
                  </a:lnTo>
                  <a:lnTo>
                    <a:pt x="67" y="78"/>
                  </a:lnTo>
                  <a:lnTo>
                    <a:pt x="101" y="82"/>
                  </a:lnTo>
                  <a:lnTo>
                    <a:pt x="133" y="87"/>
                  </a:lnTo>
                  <a:lnTo>
                    <a:pt x="167" y="92"/>
                  </a:lnTo>
                  <a:lnTo>
                    <a:pt x="199" y="98"/>
                  </a:lnTo>
                  <a:lnTo>
                    <a:pt x="231" y="105"/>
                  </a:lnTo>
                  <a:lnTo>
                    <a:pt x="265" y="112"/>
                  </a:lnTo>
                  <a:lnTo>
                    <a:pt x="296" y="120"/>
                  </a:lnTo>
                  <a:lnTo>
                    <a:pt x="329" y="129"/>
                  </a:lnTo>
                  <a:lnTo>
                    <a:pt x="361" y="138"/>
                  </a:lnTo>
                  <a:lnTo>
                    <a:pt x="392" y="148"/>
                  </a:lnTo>
                  <a:lnTo>
                    <a:pt x="424" y="159"/>
                  </a:lnTo>
                  <a:lnTo>
                    <a:pt x="455" y="170"/>
                  </a:lnTo>
                  <a:lnTo>
                    <a:pt x="485" y="182"/>
                  </a:lnTo>
                  <a:lnTo>
                    <a:pt x="516" y="194"/>
                  </a:lnTo>
                  <a:lnTo>
                    <a:pt x="485" y="207"/>
                  </a:lnTo>
                  <a:lnTo>
                    <a:pt x="454" y="223"/>
                  </a:lnTo>
                  <a:lnTo>
                    <a:pt x="423" y="237"/>
                  </a:lnTo>
                  <a:lnTo>
                    <a:pt x="392" y="253"/>
                  </a:lnTo>
                  <a:lnTo>
                    <a:pt x="362" y="269"/>
                  </a:lnTo>
                  <a:lnTo>
                    <a:pt x="332" y="286"/>
                  </a:lnTo>
                  <a:lnTo>
                    <a:pt x="303" y="304"/>
                  </a:lnTo>
                  <a:lnTo>
                    <a:pt x="273" y="322"/>
                  </a:lnTo>
                  <a:lnTo>
                    <a:pt x="244" y="340"/>
                  </a:lnTo>
                  <a:lnTo>
                    <a:pt x="216" y="360"/>
                  </a:lnTo>
                  <a:lnTo>
                    <a:pt x="188" y="379"/>
                  </a:lnTo>
                  <a:lnTo>
                    <a:pt x="160" y="400"/>
                  </a:lnTo>
                  <a:lnTo>
                    <a:pt x="133" y="421"/>
                  </a:lnTo>
                  <a:lnTo>
                    <a:pt x="106" y="443"/>
                  </a:lnTo>
                  <a:lnTo>
                    <a:pt x="80" y="465"/>
                  </a:lnTo>
                  <a:lnTo>
                    <a:pt x="54" y="488"/>
                  </a:lnTo>
                  <a:lnTo>
                    <a:pt x="94" y="509"/>
                  </a:lnTo>
                  <a:lnTo>
                    <a:pt x="132" y="531"/>
                  </a:lnTo>
                  <a:lnTo>
                    <a:pt x="170" y="554"/>
                  </a:lnTo>
                  <a:lnTo>
                    <a:pt x="208" y="578"/>
                  </a:lnTo>
                  <a:lnTo>
                    <a:pt x="244" y="604"/>
                  </a:lnTo>
                  <a:lnTo>
                    <a:pt x="280" y="630"/>
                  </a:lnTo>
                  <a:lnTo>
                    <a:pt x="316" y="657"/>
                  </a:lnTo>
                  <a:lnTo>
                    <a:pt x="350" y="685"/>
                  </a:lnTo>
                  <a:lnTo>
                    <a:pt x="371" y="682"/>
                  </a:lnTo>
                  <a:lnTo>
                    <a:pt x="391" y="680"/>
                  </a:lnTo>
                  <a:lnTo>
                    <a:pt x="412" y="679"/>
                  </a:lnTo>
                  <a:lnTo>
                    <a:pt x="433" y="677"/>
                  </a:lnTo>
                  <a:lnTo>
                    <a:pt x="454" y="676"/>
                  </a:lnTo>
                  <a:lnTo>
                    <a:pt x="474" y="676"/>
                  </a:lnTo>
                  <a:lnTo>
                    <a:pt x="495" y="675"/>
                  </a:lnTo>
                  <a:lnTo>
                    <a:pt x="516" y="675"/>
                  </a:lnTo>
                  <a:lnTo>
                    <a:pt x="537" y="675"/>
                  </a:lnTo>
                  <a:lnTo>
                    <a:pt x="559" y="676"/>
                  </a:lnTo>
                  <a:lnTo>
                    <a:pt x="579" y="676"/>
                  </a:lnTo>
                  <a:lnTo>
                    <a:pt x="600" y="677"/>
                  </a:lnTo>
                  <a:lnTo>
                    <a:pt x="620" y="679"/>
                  </a:lnTo>
                  <a:lnTo>
                    <a:pt x="641" y="680"/>
                  </a:lnTo>
                  <a:lnTo>
                    <a:pt x="661" y="682"/>
                  </a:lnTo>
                  <a:lnTo>
                    <a:pt x="682" y="685"/>
                  </a:lnTo>
                  <a:lnTo>
                    <a:pt x="716" y="657"/>
                  </a:lnTo>
                  <a:lnTo>
                    <a:pt x="752" y="630"/>
                  </a:lnTo>
                  <a:lnTo>
                    <a:pt x="789" y="604"/>
                  </a:lnTo>
                  <a:lnTo>
                    <a:pt x="825" y="578"/>
                  </a:lnTo>
                  <a:lnTo>
                    <a:pt x="862" y="554"/>
                  </a:lnTo>
                  <a:lnTo>
                    <a:pt x="900" y="531"/>
                  </a:lnTo>
                  <a:lnTo>
                    <a:pt x="939" y="509"/>
                  </a:lnTo>
                  <a:lnTo>
                    <a:pt x="978" y="488"/>
                  </a:lnTo>
                  <a:lnTo>
                    <a:pt x="952" y="465"/>
                  </a:lnTo>
                  <a:lnTo>
                    <a:pt x="926" y="443"/>
                  </a:lnTo>
                  <a:lnTo>
                    <a:pt x="899" y="421"/>
                  </a:lnTo>
                  <a:lnTo>
                    <a:pt x="872" y="400"/>
                  </a:lnTo>
                  <a:lnTo>
                    <a:pt x="845" y="379"/>
                  </a:lnTo>
                  <a:lnTo>
                    <a:pt x="817" y="360"/>
                  </a:lnTo>
                  <a:lnTo>
                    <a:pt x="789" y="340"/>
                  </a:lnTo>
                  <a:lnTo>
                    <a:pt x="759" y="322"/>
                  </a:lnTo>
                  <a:lnTo>
                    <a:pt x="730" y="304"/>
                  </a:lnTo>
                  <a:lnTo>
                    <a:pt x="701" y="286"/>
                  </a:lnTo>
                  <a:lnTo>
                    <a:pt x="671" y="269"/>
                  </a:lnTo>
                  <a:lnTo>
                    <a:pt x="641" y="253"/>
                  </a:lnTo>
                  <a:lnTo>
                    <a:pt x="610" y="237"/>
                  </a:lnTo>
                  <a:lnTo>
                    <a:pt x="579" y="223"/>
                  </a:lnTo>
                  <a:lnTo>
                    <a:pt x="548" y="207"/>
                  </a:lnTo>
                  <a:lnTo>
                    <a:pt x="516" y="194"/>
                  </a:lnTo>
                  <a:lnTo>
                    <a:pt x="493" y="169"/>
                  </a:lnTo>
                  <a:lnTo>
                    <a:pt x="469" y="143"/>
                  </a:lnTo>
                  <a:lnTo>
                    <a:pt x="444" y="118"/>
                  </a:lnTo>
                  <a:lnTo>
                    <a:pt x="419" y="93"/>
                  </a:lnTo>
                  <a:lnTo>
                    <a:pt x="394" y="69"/>
                  </a:lnTo>
                  <a:lnTo>
                    <a:pt x="369" y="46"/>
                  </a:lnTo>
                  <a:lnTo>
                    <a:pt x="343" y="23"/>
                  </a:lnTo>
                  <a:lnTo>
                    <a:pt x="317" y="0"/>
                  </a:lnTo>
                  <a:close/>
                </a:path>
              </a:pathLst>
            </a:custGeom>
            <a:solidFill>
              <a:srgbClr val="1164A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04" name="Freeform 232"/>
            <p:cNvSpPr>
              <a:spLocks/>
            </p:cNvSpPr>
            <p:nvPr userDrawn="1"/>
          </p:nvSpPr>
          <p:spPr bwMode="auto">
            <a:xfrm>
              <a:off x="4462" y="2683"/>
              <a:ext cx="328" cy="138"/>
            </a:xfrm>
            <a:custGeom>
              <a:avLst/>
              <a:gdLst/>
              <a:ahLst/>
              <a:cxnLst>
                <a:cxn ang="0">
                  <a:pos x="435" y="10"/>
                </a:cxn>
                <a:cxn ang="0">
                  <a:pos x="372" y="35"/>
                </a:cxn>
                <a:cxn ang="0">
                  <a:pos x="311" y="61"/>
                </a:cxn>
                <a:cxn ang="0">
                  <a:pos x="251" y="90"/>
                </a:cxn>
                <a:cxn ang="0">
                  <a:pos x="193" y="123"/>
                </a:cxn>
                <a:cxn ang="0">
                  <a:pos x="136" y="156"/>
                </a:cxn>
                <a:cxn ang="0">
                  <a:pos x="80" y="193"/>
                </a:cxn>
                <a:cxn ang="0">
                  <a:pos x="26" y="231"/>
                </a:cxn>
                <a:cxn ang="0">
                  <a:pos x="34" y="255"/>
                </a:cxn>
                <a:cxn ang="0">
                  <a:pos x="101" y="268"/>
                </a:cxn>
                <a:cxn ang="0">
                  <a:pos x="168" y="282"/>
                </a:cxn>
                <a:cxn ang="0">
                  <a:pos x="235" y="301"/>
                </a:cxn>
                <a:cxn ang="0">
                  <a:pos x="300" y="321"/>
                </a:cxn>
                <a:cxn ang="0">
                  <a:pos x="365" y="345"/>
                </a:cxn>
                <a:cxn ang="0">
                  <a:pos x="428" y="371"/>
                </a:cxn>
                <a:cxn ang="0">
                  <a:pos x="491" y="400"/>
                </a:cxn>
                <a:cxn ang="0">
                  <a:pos x="547" y="392"/>
                </a:cxn>
                <a:cxn ang="0">
                  <a:pos x="600" y="348"/>
                </a:cxn>
                <a:cxn ang="0">
                  <a:pos x="655" y="306"/>
                </a:cxn>
                <a:cxn ang="0">
                  <a:pos x="711" y="267"/>
                </a:cxn>
                <a:cxn ang="0">
                  <a:pos x="770" y="231"/>
                </a:cxn>
                <a:cxn ang="0">
                  <a:pos x="829" y="196"/>
                </a:cxn>
                <a:cxn ang="0">
                  <a:pos x="890" y="164"/>
                </a:cxn>
                <a:cxn ang="0">
                  <a:pos x="952" y="134"/>
                </a:cxn>
                <a:cxn ang="0">
                  <a:pos x="952" y="109"/>
                </a:cxn>
                <a:cxn ang="0">
                  <a:pos x="891" y="86"/>
                </a:cxn>
                <a:cxn ang="0">
                  <a:pos x="828" y="65"/>
                </a:cxn>
                <a:cxn ang="0">
                  <a:pos x="763" y="47"/>
                </a:cxn>
                <a:cxn ang="0">
                  <a:pos x="698" y="32"/>
                </a:cxn>
                <a:cxn ang="0">
                  <a:pos x="634" y="19"/>
                </a:cxn>
                <a:cxn ang="0">
                  <a:pos x="568" y="9"/>
                </a:cxn>
                <a:cxn ang="0">
                  <a:pos x="501" y="2"/>
                </a:cxn>
              </a:cxnLst>
              <a:rect l="0" t="0" r="r" b="b"/>
              <a:pathLst>
                <a:path w="983" h="415">
                  <a:moveTo>
                    <a:pt x="467" y="0"/>
                  </a:moveTo>
                  <a:lnTo>
                    <a:pt x="435" y="10"/>
                  </a:lnTo>
                  <a:lnTo>
                    <a:pt x="404" y="22"/>
                  </a:lnTo>
                  <a:lnTo>
                    <a:pt x="372" y="35"/>
                  </a:lnTo>
                  <a:lnTo>
                    <a:pt x="342" y="48"/>
                  </a:lnTo>
                  <a:lnTo>
                    <a:pt x="311" y="61"/>
                  </a:lnTo>
                  <a:lnTo>
                    <a:pt x="280" y="76"/>
                  </a:lnTo>
                  <a:lnTo>
                    <a:pt x="251" y="90"/>
                  </a:lnTo>
                  <a:lnTo>
                    <a:pt x="222" y="106"/>
                  </a:lnTo>
                  <a:lnTo>
                    <a:pt x="193" y="123"/>
                  </a:lnTo>
                  <a:lnTo>
                    <a:pt x="164" y="139"/>
                  </a:lnTo>
                  <a:lnTo>
                    <a:pt x="136" y="156"/>
                  </a:lnTo>
                  <a:lnTo>
                    <a:pt x="108" y="174"/>
                  </a:lnTo>
                  <a:lnTo>
                    <a:pt x="80" y="193"/>
                  </a:lnTo>
                  <a:lnTo>
                    <a:pt x="53" y="211"/>
                  </a:lnTo>
                  <a:lnTo>
                    <a:pt x="26" y="231"/>
                  </a:lnTo>
                  <a:lnTo>
                    <a:pt x="0" y="251"/>
                  </a:lnTo>
                  <a:lnTo>
                    <a:pt x="34" y="255"/>
                  </a:lnTo>
                  <a:lnTo>
                    <a:pt x="68" y="262"/>
                  </a:lnTo>
                  <a:lnTo>
                    <a:pt x="101" y="268"/>
                  </a:lnTo>
                  <a:lnTo>
                    <a:pt x="135" y="275"/>
                  </a:lnTo>
                  <a:lnTo>
                    <a:pt x="168" y="282"/>
                  </a:lnTo>
                  <a:lnTo>
                    <a:pt x="202" y="291"/>
                  </a:lnTo>
                  <a:lnTo>
                    <a:pt x="235" y="301"/>
                  </a:lnTo>
                  <a:lnTo>
                    <a:pt x="267" y="310"/>
                  </a:lnTo>
                  <a:lnTo>
                    <a:pt x="300" y="321"/>
                  </a:lnTo>
                  <a:lnTo>
                    <a:pt x="332" y="333"/>
                  </a:lnTo>
                  <a:lnTo>
                    <a:pt x="365" y="345"/>
                  </a:lnTo>
                  <a:lnTo>
                    <a:pt x="397" y="358"/>
                  </a:lnTo>
                  <a:lnTo>
                    <a:pt x="428" y="371"/>
                  </a:lnTo>
                  <a:lnTo>
                    <a:pt x="460" y="385"/>
                  </a:lnTo>
                  <a:lnTo>
                    <a:pt x="491" y="400"/>
                  </a:lnTo>
                  <a:lnTo>
                    <a:pt x="521" y="415"/>
                  </a:lnTo>
                  <a:lnTo>
                    <a:pt x="547" y="392"/>
                  </a:lnTo>
                  <a:lnTo>
                    <a:pt x="573" y="370"/>
                  </a:lnTo>
                  <a:lnTo>
                    <a:pt x="600" y="348"/>
                  </a:lnTo>
                  <a:lnTo>
                    <a:pt x="627" y="327"/>
                  </a:lnTo>
                  <a:lnTo>
                    <a:pt x="655" y="306"/>
                  </a:lnTo>
                  <a:lnTo>
                    <a:pt x="683" y="287"/>
                  </a:lnTo>
                  <a:lnTo>
                    <a:pt x="711" y="267"/>
                  </a:lnTo>
                  <a:lnTo>
                    <a:pt x="740" y="249"/>
                  </a:lnTo>
                  <a:lnTo>
                    <a:pt x="770" y="231"/>
                  </a:lnTo>
                  <a:lnTo>
                    <a:pt x="799" y="213"/>
                  </a:lnTo>
                  <a:lnTo>
                    <a:pt x="829" y="196"/>
                  </a:lnTo>
                  <a:lnTo>
                    <a:pt x="859" y="180"/>
                  </a:lnTo>
                  <a:lnTo>
                    <a:pt x="890" y="164"/>
                  </a:lnTo>
                  <a:lnTo>
                    <a:pt x="921" y="150"/>
                  </a:lnTo>
                  <a:lnTo>
                    <a:pt x="952" y="134"/>
                  </a:lnTo>
                  <a:lnTo>
                    <a:pt x="983" y="121"/>
                  </a:lnTo>
                  <a:lnTo>
                    <a:pt x="952" y="109"/>
                  </a:lnTo>
                  <a:lnTo>
                    <a:pt x="922" y="97"/>
                  </a:lnTo>
                  <a:lnTo>
                    <a:pt x="891" y="86"/>
                  </a:lnTo>
                  <a:lnTo>
                    <a:pt x="859" y="75"/>
                  </a:lnTo>
                  <a:lnTo>
                    <a:pt x="828" y="65"/>
                  </a:lnTo>
                  <a:lnTo>
                    <a:pt x="796" y="56"/>
                  </a:lnTo>
                  <a:lnTo>
                    <a:pt x="763" y="47"/>
                  </a:lnTo>
                  <a:lnTo>
                    <a:pt x="732" y="39"/>
                  </a:lnTo>
                  <a:lnTo>
                    <a:pt x="698" y="32"/>
                  </a:lnTo>
                  <a:lnTo>
                    <a:pt x="666" y="25"/>
                  </a:lnTo>
                  <a:lnTo>
                    <a:pt x="634" y="19"/>
                  </a:lnTo>
                  <a:lnTo>
                    <a:pt x="600" y="14"/>
                  </a:lnTo>
                  <a:lnTo>
                    <a:pt x="568" y="9"/>
                  </a:lnTo>
                  <a:lnTo>
                    <a:pt x="534" y="5"/>
                  </a:lnTo>
                  <a:lnTo>
                    <a:pt x="501" y="2"/>
                  </a:lnTo>
                  <a:lnTo>
                    <a:pt x="467" y="0"/>
                  </a:lnTo>
                  <a:close/>
                </a:path>
              </a:pathLst>
            </a:custGeom>
            <a:solidFill>
              <a:srgbClr val="0E549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05" name="Freeform 233"/>
            <p:cNvSpPr>
              <a:spLocks/>
            </p:cNvSpPr>
            <p:nvPr userDrawn="1"/>
          </p:nvSpPr>
          <p:spPr bwMode="auto">
            <a:xfrm>
              <a:off x="4735" y="2884"/>
              <a:ext cx="110" cy="56"/>
            </a:xfrm>
            <a:custGeom>
              <a:avLst/>
              <a:gdLst/>
              <a:ahLst/>
              <a:cxnLst>
                <a:cxn ang="0">
                  <a:pos x="166" y="0"/>
                </a:cxn>
                <a:cxn ang="0">
                  <a:pos x="145" y="0"/>
                </a:cxn>
                <a:cxn ang="0">
                  <a:pos x="124" y="1"/>
                </a:cxn>
                <a:cxn ang="0">
                  <a:pos x="104" y="1"/>
                </a:cxn>
                <a:cxn ang="0">
                  <a:pos x="83" y="2"/>
                </a:cxn>
                <a:cxn ang="0">
                  <a:pos x="62" y="4"/>
                </a:cxn>
                <a:cxn ang="0">
                  <a:pos x="41" y="5"/>
                </a:cxn>
                <a:cxn ang="0">
                  <a:pos x="21" y="7"/>
                </a:cxn>
                <a:cxn ang="0">
                  <a:pos x="0" y="10"/>
                </a:cxn>
                <a:cxn ang="0">
                  <a:pos x="23" y="29"/>
                </a:cxn>
                <a:cxn ang="0">
                  <a:pos x="44" y="47"/>
                </a:cxn>
                <a:cxn ang="0">
                  <a:pos x="65" y="67"/>
                </a:cxn>
                <a:cxn ang="0">
                  <a:pos x="87" y="87"/>
                </a:cxn>
                <a:cxn ang="0">
                  <a:pos x="107" y="108"/>
                </a:cxn>
                <a:cxn ang="0">
                  <a:pos x="127" y="128"/>
                </a:cxn>
                <a:cxn ang="0">
                  <a:pos x="147" y="149"/>
                </a:cxn>
                <a:cxn ang="0">
                  <a:pos x="166" y="170"/>
                </a:cxn>
                <a:cxn ang="0">
                  <a:pos x="166" y="170"/>
                </a:cxn>
                <a:cxn ang="0">
                  <a:pos x="186" y="149"/>
                </a:cxn>
                <a:cxn ang="0">
                  <a:pos x="205" y="128"/>
                </a:cxn>
                <a:cxn ang="0">
                  <a:pos x="226" y="108"/>
                </a:cxn>
                <a:cxn ang="0">
                  <a:pos x="246" y="87"/>
                </a:cxn>
                <a:cxn ang="0">
                  <a:pos x="267" y="67"/>
                </a:cxn>
                <a:cxn ang="0">
                  <a:pos x="289" y="47"/>
                </a:cxn>
                <a:cxn ang="0">
                  <a:pos x="310" y="29"/>
                </a:cxn>
                <a:cxn ang="0">
                  <a:pos x="332" y="10"/>
                </a:cxn>
                <a:cxn ang="0">
                  <a:pos x="311" y="7"/>
                </a:cxn>
                <a:cxn ang="0">
                  <a:pos x="291" y="5"/>
                </a:cxn>
                <a:cxn ang="0">
                  <a:pos x="270" y="4"/>
                </a:cxn>
                <a:cxn ang="0">
                  <a:pos x="250" y="2"/>
                </a:cxn>
                <a:cxn ang="0">
                  <a:pos x="229" y="1"/>
                </a:cxn>
                <a:cxn ang="0">
                  <a:pos x="209" y="1"/>
                </a:cxn>
                <a:cxn ang="0">
                  <a:pos x="187" y="0"/>
                </a:cxn>
                <a:cxn ang="0">
                  <a:pos x="166" y="0"/>
                </a:cxn>
              </a:cxnLst>
              <a:rect l="0" t="0" r="r" b="b"/>
              <a:pathLst>
                <a:path w="332" h="170">
                  <a:moveTo>
                    <a:pt x="166" y="0"/>
                  </a:moveTo>
                  <a:lnTo>
                    <a:pt x="145" y="0"/>
                  </a:lnTo>
                  <a:lnTo>
                    <a:pt x="124" y="1"/>
                  </a:lnTo>
                  <a:lnTo>
                    <a:pt x="104" y="1"/>
                  </a:lnTo>
                  <a:lnTo>
                    <a:pt x="83" y="2"/>
                  </a:lnTo>
                  <a:lnTo>
                    <a:pt x="62" y="4"/>
                  </a:lnTo>
                  <a:lnTo>
                    <a:pt x="41" y="5"/>
                  </a:lnTo>
                  <a:lnTo>
                    <a:pt x="21" y="7"/>
                  </a:lnTo>
                  <a:lnTo>
                    <a:pt x="0" y="10"/>
                  </a:lnTo>
                  <a:lnTo>
                    <a:pt x="23" y="29"/>
                  </a:lnTo>
                  <a:lnTo>
                    <a:pt x="44" y="47"/>
                  </a:lnTo>
                  <a:lnTo>
                    <a:pt x="65" y="67"/>
                  </a:lnTo>
                  <a:lnTo>
                    <a:pt x="87" y="87"/>
                  </a:lnTo>
                  <a:lnTo>
                    <a:pt x="107" y="108"/>
                  </a:lnTo>
                  <a:lnTo>
                    <a:pt x="127" y="128"/>
                  </a:lnTo>
                  <a:lnTo>
                    <a:pt x="147" y="149"/>
                  </a:lnTo>
                  <a:lnTo>
                    <a:pt x="166" y="170"/>
                  </a:lnTo>
                  <a:lnTo>
                    <a:pt x="166" y="170"/>
                  </a:lnTo>
                  <a:lnTo>
                    <a:pt x="186" y="149"/>
                  </a:lnTo>
                  <a:lnTo>
                    <a:pt x="205" y="128"/>
                  </a:lnTo>
                  <a:lnTo>
                    <a:pt x="226" y="108"/>
                  </a:lnTo>
                  <a:lnTo>
                    <a:pt x="246" y="87"/>
                  </a:lnTo>
                  <a:lnTo>
                    <a:pt x="267" y="67"/>
                  </a:lnTo>
                  <a:lnTo>
                    <a:pt x="289" y="47"/>
                  </a:lnTo>
                  <a:lnTo>
                    <a:pt x="310" y="29"/>
                  </a:lnTo>
                  <a:lnTo>
                    <a:pt x="332" y="10"/>
                  </a:lnTo>
                  <a:lnTo>
                    <a:pt x="311" y="7"/>
                  </a:lnTo>
                  <a:lnTo>
                    <a:pt x="291" y="5"/>
                  </a:lnTo>
                  <a:lnTo>
                    <a:pt x="270" y="4"/>
                  </a:lnTo>
                  <a:lnTo>
                    <a:pt x="250" y="2"/>
                  </a:lnTo>
                  <a:lnTo>
                    <a:pt x="229" y="1"/>
                  </a:lnTo>
                  <a:lnTo>
                    <a:pt x="209" y="1"/>
                  </a:lnTo>
                  <a:lnTo>
                    <a:pt x="187" y="0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rgbClr val="0E549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06" name="Freeform 234"/>
            <p:cNvSpPr>
              <a:spLocks/>
            </p:cNvSpPr>
            <p:nvPr userDrawn="1"/>
          </p:nvSpPr>
          <p:spPr bwMode="auto">
            <a:xfrm>
              <a:off x="4724" y="2654"/>
              <a:ext cx="133" cy="69"/>
            </a:xfrm>
            <a:custGeom>
              <a:avLst/>
              <a:gdLst/>
              <a:ahLst/>
              <a:cxnLst>
                <a:cxn ang="0">
                  <a:pos x="199" y="0"/>
                </a:cxn>
                <a:cxn ang="0">
                  <a:pos x="174" y="1"/>
                </a:cxn>
                <a:cxn ang="0">
                  <a:pos x="149" y="1"/>
                </a:cxn>
                <a:cxn ang="0">
                  <a:pos x="124" y="2"/>
                </a:cxn>
                <a:cxn ang="0">
                  <a:pos x="98" y="3"/>
                </a:cxn>
                <a:cxn ang="0">
                  <a:pos x="73" y="6"/>
                </a:cxn>
                <a:cxn ang="0">
                  <a:pos x="48" y="8"/>
                </a:cxn>
                <a:cxn ang="0">
                  <a:pos x="23" y="10"/>
                </a:cxn>
                <a:cxn ang="0">
                  <a:pos x="0" y="13"/>
                </a:cxn>
                <a:cxn ang="0">
                  <a:pos x="26" y="36"/>
                </a:cxn>
                <a:cxn ang="0">
                  <a:pos x="52" y="59"/>
                </a:cxn>
                <a:cxn ang="0">
                  <a:pos x="77" y="82"/>
                </a:cxn>
                <a:cxn ang="0">
                  <a:pos x="102" y="106"/>
                </a:cxn>
                <a:cxn ang="0">
                  <a:pos x="127" y="131"/>
                </a:cxn>
                <a:cxn ang="0">
                  <a:pos x="152" y="156"/>
                </a:cxn>
                <a:cxn ang="0">
                  <a:pos x="176" y="182"/>
                </a:cxn>
                <a:cxn ang="0">
                  <a:pos x="199" y="207"/>
                </a:cxn>
                <a:cxn ang="0">
                  <a:pos x="223" y="182"/>
                </a:cxn>
                <a:cxn ang="0">
                  <a:pos x="247" y="156"/>
                </a:cxn>
                <a:cxn ang="0">
                  <a:pos x="272" y="131"/>
                </a:cxn>
                <a:cxn ang="0">
                  <a:pos x="297" y="106"/>
                </a:cxn>
                <a:cxn ang="0">
                  <a:pos x="322" y="82"/>
                </a:cxn>
                <a:cxn ang="0">
                  <a:pos x="347" y="59"/>
                </a:cxn>
                <a:cxn ang="0">
                  <a:pos x="373" y="36"/>
                </a:cxn>
                <a:cxn ang="0">
                  <a:pos x="399" y="13"/>
                </a:cxn>
                <a:cxn ang="0">
                  <a:pos x="374" y="10"/>
                </a:cxn>
                <a:cxn ang="0">
                  <a:pos x="350" y="8"/>
                </a:cxn>
                <a:cxn ang="0">
                  <a:pos x="325" y="6"/>
                </a:cxn>
                <a:cxn ang="0">
                  <a:pos x="300" y="3"/>
                </a:cxn>
                <a:cxn ang="0">
                  <a:pos x="275" y="2"/>
                </a:cxn>
                <a:cxn ang="0">
                  <a:pos x="250" y="1"/>
                </a:cxn>
                <a:cxn ang="0">
                  <a:pos x="224" y="1"/>
                </a:cxn>
                <a:cxn ang="0">
                  <a:pos x="199" y="0"/>
                </a:cxn>
              </a:cxnLst>
              <a:rect l="0" t="0" r="r" b="b"/>
              <a:pathLst>
                <a:path w="399" h="207">
                  <a:moveTo>
                    <a:pt x="199" y="0"/>
                  </a:moveTo>
                  <a:lnTo>
                    <a:pt x="174" y="1"/>
                  </a:lnTo>
                  <a:lnTo>
                    <a:pt x="149" y="1"/>
                  </a:lnTo>
                  <a:lnTo>
                    <a:pt x="124" y="2"/>
                  </a:lnTo>
                  <a:lnTo>
                    <a:pt x="98" y="3"/>
                  </a:lnTo>
                  <a:lnTo>
                    <a:pt x="73" y="6"/>
                  </a:lnTo>
                  <a:lnTo>
                    <a:pt x="48" y="8"/>
                  </a:lnTo>
                  <a:lnTo>
                    <a:pt x="23" y="10"/>
                  </a:lnTo>
                  <a:lnTo>
                    <a:pt x="0" y="13"/>
                  </a:lnTo>
                  <a:lnTo>
                    <a:pt x="26" y="36"/>
                  </a:lnTo>
                  <a:lnTo>
                    <a:pt x="52" y="59"/>
                  </a:lnTo>
                  <a:lnTo>
                    <a:pt x="77" y="82"/>
                  </a:lnTo>
                  <a:lnTo>
                    <a:pt x="102" y="106"/>
                  </a:lnTo>
                  <a:lnTo>
                    <a:pt x="127" y="131"/>
                  </a:lnTo>
                  <a:lnTo>
                    <a:pt x="152" y="156"/>
                  </a:lnTo>
                  <a:lnTo>
                    <a:pt x="176" y="182"/>
                  </a:lnTo>
                  <a:lnTo>
                    <a:pt x="199" y="207"/>
                  </a:lnTo>
                  <a:lnTo>
                    <a:pt x="223" y="182"/>
                  </a:lnTo>
                  <a:lnTo>
                    <a:pt x="247" y="156"/>
                  </a:lnTo>
                  <a:lnTo>
                    <a:pt x="272" y="131"/>
                  </a:lnTo>
                  <a:lnTo>
                    <a:pt x="297" y="106"/>
                  </a:lnTo>
                  <a:lnTo>
                    <a:pt x="322" y="82"/>
                  </a:lnTo>
                  <a:lnTo>
                    <a:pt x="347" y="59"/>
                  </a:lnTo>
                  <a:lnTo>
                    <a:pt x="373" y="36"/>
                  </a:lnTo>
                  <a:lnTo>
                    <a:pt x="399" y="13"/>
                  </a:lnTo>
                  <a:lnTo>
                    <a:pt x="374" y="10"/>
                  </a:lnTo>
                  <a:lnTo>
                    <a:pt x="350" y="8"/>
                  </a:lnTo>
                  <a:lnTo>
                    <a:pt x="325" y="6"/>
                  </a:lnTo>
                  <a:lnTo>
                    <a:pt x="300" y="3"/>
                  </a:lnTo>
                  <a:lnTo>
                    <a:pt x="275" y="2"/>
                  </a:lnTo>
                  <a:lnTo>
                    <a:pt x="250" y="1"/>
                  </a:lnTo>
                  <a:lnTo>
                    <a:pt x="224" y="1"/>
                  </a:lnTo>
                  <a:lnTo>
                    <a:pt x="199" y="0"/>
                  </a:lnTo>
                  <a:close/>
                </a:path>
              </a:pathLst>
            </a:custGeom>
            <a:solidFill>
              <a:srgbClr val="0E549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07" name="Freeform 235"/>
            <p:cNvSpPr>
              <a:spLocks/>
            </p:cNvSpPr>
            <p:nvPr userDrawn="1"/>
          </p:nvSpPr>
          <p:spPr bwMode="auto">
            <a:xfrm>
              <a:off x="4790" y="2683"/>
              <a:ext cx="328" cy="138"/>
            </a:xfrm>
            <a:custGeom>
              <a:avLst/>
              <a:gdLst/>
              <a:ahLst/>
              <a:cxnLst>
                <a:cxn ang="0">
                  <a:pos x="483" y="2"/>
                </a:cxn>
                <a:cxn ang="0">
                  <a:pos x="416" y="9"/>
                </a:cxn>
                <a:cxn ang="0">
                  <a:pos x="350" y="19"/>
                </a:cxn>
                <a:cxn ang="0">
                  <a:pos x="285" y="32"/>
                </a:cxn>
                <a:cxn ang="0">
                  <a:pos x="220" y="47"/>
                </a:cxn>
                <a:cxn ang="0">
                  <a:pos x="156" y="65"/>
                </a:cxn>
                <a:cxn ang="0">
                  <a:pos x="93" y="86"/>
                </a:cxn>
                <a:cxn ang="0">
                  <a:pos x="31" y="109"/>
                </a:cxn>
                <a:cxn ang="0">
                  <a:pos x="32" y="134"/>
                </a:cxn>
                <a:cxn ang="0">
                  <a:pos x="94" y="164"/>
                </a:cxn>
                <a:cxn ang="0">
                  <a:pos x="155" y="196"/>
                </a:cxn>
                <a:cxn ang="0">
                  <a:pos x="214" y="231"/>
                </a:cxn>
                <a:cxn ang="0">
                  <a:pos x="273" y="267"/>
                </a:cxn>
                <a:cxn ang="0">
                  <a:pos x="329" y="306"/>
                </a:cxn>
                <a:cxn ang="0">
                  <a:pos x="383" y="348"/>
                </a:cxn>
                <a:cxn ang="0">
                  <a:pos x="436" y="392"/>
                </a:cxn>
                <a:cxn ang="0">
                  <a:pos x="493" y="400"/>
                </a:cxn>
                <a:cxn ang="0">
                  <a:pos x="556" y="371"/>
                </a:cxn>
                <a:cxn ang="0">
                  <a:pos x="618" y="345"/>
                </a:cxn>
                <a:cxn ang="0">
                  <a:pos x="683" y="321"/>
                </a:cxn>
                <a:cxn ang="0">
                  <a:pos x="749" y="301"/>
                </a:cxn>
                <a:cxn ang="0">
                  <a:pos x="815" y="282"/>
                </a:cxn>
                <a:cxn ang="0">
                  <a:pos x="882" y="268"/>
                </a:cxn>
                <a:cxn ang="0">
                  <a:pos x="950" y="255"/>
                </a:cxn>
                <a:cxn ang="0">
                  <a:pos x="957" y="231"/>
                </a:cxn>
                <a:cxn ang="0">
                  <a:pos x="903" y="193"/>
                </a:cxn>
                <a:cxn ang="0">
                  <a:pos x="848" y="156"/>
                </a:cxn>
                <a:cxn ang="0">
                  <a:pos x="791" y="123"/>
                </a:cxn>
                <a:cxn ang="0">
                  <a:pos x="733" y="91"/>
                </a:cxn>
                <a:cxn ang="0">
                  <a:pos x="672" y="62"/>
                </a:cxn>
                <a:cxn ang="0">
                  <a:pos x="611" y="35"/>
                </a:cxn>
                <a:cxn ang="0">
                  <a:pos x="548" y="10"/>
                </a:cxn>
              </a:cxnLst>
              <a:rect l="0" t="0" r="r" b="b"/>
              <a:pathLst>
                <a:path w="984" h="415">
                  <a:moveTo>
                    <a:pt x="517" y="0"/>
                  </a:moveTo>
                  <a:lnTo>
                    <a:pt x="483" y="2"/>
                  </a:lnTo>
                  <a:lnTo>
                    <a:pt x="450" y="5"/>
                  </a:lnTo>
                  <a:lnTo>
                    <a:pt x="416" y="9"/>
                  </a:lnTo>
                  <a:lnTo>
                    <a:pt x="383" y="14"/>
                  </a:lnTo>
                  <a:lnTo>
                    <a:pt x="350" y="19"/>
                  </a:lnTo>
                  <a:lnTo>
                    <a:pt x="317" y="25"/>
                  </a:lnTo>
                  <a:lnTo>
                    <a:pt x="285" y="32"/>
                  </a:lnTo>
                  <a:lnTo>
                    <a:pt x="252" y="39"/>
                  </a:lnTo>
                  <a:lnTo>
                    <a:pt x="220" y="47"/>
                  </a:lnTo>
                  <a:lnTo>
                    <a:pt x="187" y="56"/>
                  </a:lnTo>
                  <a:lnTo>
                    <a:pt x="156" y="65"/>
                  </a:lnTo>
                  <a:lnTo>
                    <a:pt x="125" y="75"/>
                  </a:lnTo>
                  <a:lnTo>
                    <a:pt x="93" y="86"/>
                  </a:lnTo>
                  <a:lnTo>
                    <a:pt x="62" y="97"/>
                  </a:lnTo>
                  <a:lnTo>
                    <a:pt x="31" y="109"/>
                  </a:lnTo>
                  <a:lnTo>
                    <a:pt x="0" y="121"/>
                  </a:lnTo>
                  <a:lnTo>
                    <a:pt x="32" y="134"/>
                  </a:lnTo>
                  <a:lnTo>
                    <a:pt x="63" y="150"/>
                  </a:lnTo>
                  <a:lnTo>
                    <a:pt x="94" y="164"/>
                  </a:lnTo>
                  <a:lnTo>
                    <a:pt x="125" y="180"/>
                  </a:lnTo>
                  <a:lnTo>
                    <a:pt x="155" y="196"/>
                  </a:lnTo>
                  <a:lnTo>
                    <a:pt x="185" y="213"/>
                  </a:lnTo>
                  <a:lnTo>
                    <a:pt x="214" y="231"/>
                  </a:lnTo>
                  <a:lnTo>
                    <a:pt x="243" y="249"/>
                  </a:lnTo>
                  <a:lnTo>
                    <a:pt x="273" y="267"/>
                  </a:lnTo>
                  <a:lnTo>
                    <a:pt x="301" y="287"/>
                  </a:lnTo>
                  <a:lnTo>
                    <a:pt x="329" y="306"/>
                  </a:lnTo>
                  <a:lnTo>
                    <a:pt x="356" y="327"/>
                  </a:lnTo>
                  <a:lnTo>
                    <a:pt x="383" y="348"/>
                  </a:lnTo>
                  <a:lnTo>
                    <a:pt x="410" y="370"/>
                  </a:lnTo>
                  <a:lnTo>
                    <a:pt x="436" y="392"/>
                  </a:lnTo>
                  <a:lnTo>
                    <a:pt x="462" y="415"/>
                  </a:lnTo>
                  <a:lnTo>
                    <a:pt x="493" y="400"/>
                  </a:lnTo>
                  <a:lnTo>
                    <a:pt x="523" y="385"/>
                  </a:lnTo>
                  <a:lnTo>
                    <a:pt x="556" y="371"/>
                  </a:lnTo>
                  <a:lnTo>
                    <a:pt x="587" y="358"/>
                  </a:lnTo>
                  <a:lnTo>
                    <a:pt x="618" y="345"/>
                  </a:lnTo>
                  <a:lnTo>
                    <a:pt x="651" y="333"/>
                  </a:lnTo>
                  <a:lnTo>
                    <a:pt x="683" y="321"/>
                  </a:lnTo>
                  <a:lnTo>
                    <a:pt x="715" y="310"/>
                  </a:lnTo>
                  <a:lnTo>
                    <a:pt x="749" y="301"/>
                  </a:lnTo>
                  <a:lnTo>
                    <a:pt x="782" y="291"/>
                  </a:lnTo>
                  <a:lnTo>
                    <a:pt x="815" y="282"/>
                  </a:lnTo>
                  <a:lnTo>
                    <a:pt x="848" y="275"/>
                  </a:lnTo>
                  <a:lnTo>
                    <a:pt x="882" y="268"/>
                  </a:lnTo>
                  <a:lnTo>
                    <a:pt x="916" y="262"/>
                  </a:lnTo>
                  <a:lnTo>
                    <a:pt x="950" y="255"/>
                  </a:lnTo>
                  <a:lnTo>
                    <a:pt x="984" y="251"/>
                  </a:lnTo>
                  <a:lnTo>
                    <a:pt x="957" y="231"/>
                  </a:lnTo>
                  <a:lnTo>
                    <a:pt x="930" y="211"/>
                  </a:lnTo>
                  <a:lnTo>
                    <a:pt x="903" y="193"/>
                  </a:lnTo>
                  <a:lnTo>
                    <a:pt x="876" y="174"/>
                  </a:lnTo>
                  <a:lnTo>
                    <a:pt x="848" y="156"/>
                  </a:lnTo>
                  <a:lnTo>
                    <a:pt x="820" y="139"/>
                  </a:lnTo>
                  <a:lnTo>
                    <a:pt x="791" y="123"/>
                  </a:lnTo>
                  <a:lnTo>
                    <a:pt x="762" y="106"/>
                  </a:lnTo>
                  <a:lnTo>
                    <a:pt x="733" y="91"/>
                  </a:lnTo>
                  <a:lnTo>
                    <a:pt x="702" y="76"/>
                  </a:lnTo>
                  <a:lnTo>
                    <a:pt x="672" y="62"/>
                  </a:lnTo>
                  <a:lnTo>
                    <a:pt x="642" y="48"/>
                  </a:lnTo>
                  <a:lnTo>
                    <a:pt x="611" y="35"/>
                  </a:lnTo>
                  <a:lnTo>
                    <a:pt x="580" y="22"/>
                  </a:lnTo>
                  <a:lnTo>
                    <a:pt x="548" y="10"/>
                  </a:lnTo>
                  <a:lnTo>
                    <a:pt x="517" y="0"/>
                  </a:lnTo>
                  <a:close/>
                </a:path>
              </a:pathLst>
            </a:custGeom>
            <a:solidFill>
              <a:srgbClr val="0E549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08" name="Freeform 236"/>
            <p:cNvSpPr>
              <a:spLocks/>
            </p:cNvSpPr>
            <p:nvPr userDrawn="1"/>
          </p:nvSpPr>
          <p:spPr bwMode="auto">
            <a:xfrm>
              <a:off x="4918" y="2906"/>
              <a:ext cx="290" cy="213"/>
            </a:xfrm>
            <a:custGeom>
              <a:avLst/>
              <a:gdLst/>
              <a:ahLst/>
              <a:cxnLst>
                <a:cxn ang="0">
                  <a:pos x="109" y="0"/>
                </a:cxn>
                <a:cxn ang="0">
                  <a:pos x="67" y="1"/>
                </a:cxn>
                <a:cxn ang="0">
                  <a:pos x="71" y="12"/>
                </a:cxn>
                <a:cxn ang="0">
                  <a:pos x="123" y="31"/>
                </a:cxn>
                <a:cxn ang="0">
                  <a:pos x="174" y="54"/>
                </a:cxn>
                <a:cxn ang="0">
                  <a:pos x="223" y="78"/>
                </a:cxn>
                <a:cxn ang="0">
                  <a:pos x="272" y="104"/>
                </a:cxn>
                <a:cxn ang="0">
                  <a:pos x="319" y="132"/>
                </a:cxn>
                <a:cxn ang="0">
                  <a:pos x="366" y="162"/>
                </a:cxn>
                <a:cxn ang="0">
                  <a:pos x="410" y="194"/>
                </a:cxn>
                <a:cxn ang="0">
                  <a:pos x="404" y="215"/>
                </a:cxn>
                <a:cxn ang="0">
                  <a:pos x="348" y="224"/>
                </a:cxn>
                <a:cxn ang="0">
                  <a:pos x="292" y="237"/>
                </a:cxn>
                <a:cxn ang="0">
                  <a:pos x="237" y="251"/>
                </a:cxn>
                <a:cxn ang="0">
                  <a:pos x="183" y="269"/>
                </a:cxn>
                <a:cxn ang="0">
                  <a:pos x="129" y="288"/>
                </a:cxn>
                <a:cxn ang="0">
                  <a:pos x="76" y="310"/>
                </a:cxn>
                <a:cxn ang="0">
                  <a:pos x="25" y="333"/>
                </a:cxn>
                <a:cxn ang="0">
                  <a:pos x="26" y="371"/>
                </a:cxn>
                <a:cxn ang="0">
                  <a:pos x="78" y="424"/>
                </a:cxn>
                <a:cxn ang="0">
                  <a:pos x="126" y="479"/>
                </a:cxn>
                <a:cxn ang="0">
                  <a:pos x="173" y="537"/>
                </a:cxn>
                <a:cxn ang="0">
                  <a:pos x="228" y="573"/>
                </a:cxn>
                <a:cxn ang="0">
                  <a:pos x="295" y="586"/>
                </a:cxn>
                <a:cxn ang="0">
                  <a:pos x="362" y="604"/>
                </a:cxn>
                <a:cxn ang="0">
                  <a:pos x="427" y="626"/>
                </a:cxn>
                <a:cxn ang="0">
                  <a:pos x="493" y="624"/>
                </a:cxn>
                <a:cxn ang="0">
                  <a:pos x="561" y="596"/>
                </a:cxn>
                <a:cxn ang="0">
                  <a:pos x="632" y="572"/>
                </a:cxn>
                <a:cxn ang="0">
                  <a:pos x="703" y="553"/>
                </a:cxn>
                <a:cxn ang="0">
                  <a:pos x="722" y="520"/>
                </a:cxn>
                <a:cxn ang="0">
                  <a:pos x="690" y="474"/>
                </a:cxn>
                <a:cxn ang="0">
                  <a:pos x="655" y="428"/>
                </a:cxn>
                <a:cxn ang="0">
                  <a:pos x="619" y="385"/>
                </a:cxn>
                <a:cxn ang="0">
                  <a:pos x="580" y="343"/>
                </a:cxn>
                <a:cxn ang="0">
                  <a:pos x="540" y="303"/>
                </a:cxn>
                <a:cxn ang="0">
                  <a:pos x="498" y="264"/>
                </a:cxn>
                <a:cxn ang="0">
                  <a:pos x="454" y="228"/>
                </a:cxn>
                <a:cxn ang="0">
                  <a:pos x="454" y="207"/>
                </a:cxn>
                <a:cxn ang="0">
                  <a:pos x="500" y="203"/>
                </a:cxn>
                <a:cxn ang="0">
                  <a:pos x="545" y="200"/>
                </a:cxn>
                <a:cxn ang="0">
                  <a:pos x="591" y="199"/>
                </a:cxn>
                <a:cxn ang="0">
                  <a:pos x="645" y="199"/>
                </a:cxn>
                <a:cxn ang="0">
                  <a:pos x="709" y="202"/>
                </a:cxn>
                <a:cxn ang="0">
                  <a:pos x="774" y="208"/>
                </a:cxn>
                <a:cxn ang="0">
                  <a:pos x="839" y="218"/>
                </a:cxn>
                <a:cxn ang="0">
                  <a:pos x="843" y="205"/>
                </a:cxn>
                <a:cxn ang="0">
                  <a:pos x="786" y="172"/>
                </a:cxn>
                <a:cxn ang="0">
                  <a:pos x="727" y="139"/>
                </a:cxn>
                <a:cxn ang="0">
                  <a:pos x="665" y="111"/>
                </a:cxn>
                <a:cxn ang="0">
                  <a:pos x="608" y="110"/>
                </a:cxn>
                <a:cxn ang="0">
                  <a:pos x="557" y="136"/>
                </a:cxn>
                <a:cxn ang="0">
                  <a:pos x="506" y="164"/>
                </a:cxn>
                <a:cxn ang="0">
                  <a:pos x="457" y="194"/>
                </a:cxn>
                <a:cxn ang="0">
                  <a:pos x="419" y="184"/>
                </a:cxn>
                <a:cxn ang="0">
                  <a:pos x="391" y="134"/>
                </a:cxn>
                <a:cxn ang="0">
                  <a:pos x="362" y="84"/>
                </a:cxn>
                <a:cxn ang="0">
                  <a:pos x="330" y="36"/>
                </a:cxn>
                <a:cxn ang="0">
                  <a:pos x="290" y="9"/>
                </a:cxn>
                <a:cxn ang="0">
                  <a:pos x="245" y="4"/>
                </a:cxn>
                <a:cxn ang="0">
                  <a:pos x="200" y="1"/>
                </a:cxn>
                <a:cxn ang="0">
                  <a:pos x="153" y="0"/>
                </a:cxn>
              </a:cxnLst>
              <a:rect l="0" t="0" r="r" b="b"/>
              <a:pathLst>
                <a:path w="871" h="639">
                  <a:moveTo>
                    <a:pt x="130" y="0"/>
                  </a:moveTo>
                  <a:lnTo>
                    <a:pt x="109" y="0"/>
                  </a:lnTo>
                  <a:lnTo>
                    <a:pt x="87" y="0"/>
                  </a:lnTo>
                  <a:lnTo>
                    <a:pt x="67" y="1"/>
                  </a:lnTo>
                  <a:lnTo>
                    <a:pt x="45" y="2"/>
                  </a:lnTo>
                  <a:lnTo>
                    <a:pt x="71" y="12"/>
                  </a:lnTo>
                  <a:lnTo>
                    <a:pt x="97" y="21"/>
                  </a:lnTo>
                  <a:lnTo>
                    <a:pt x="123" y="31"/>
                  </a:lnTo>
                  <a:lnTo>
                    <a:pt x="149" y="42"/>
                  </a:lnTo>
                  <a:lnTo>
                    <a:pt x="174" y="54"/>
                  </a:lnTo>
                  <a:lnTo>
                    <a:pt x="200" y="66"/>
                  </a:lnTo>
                  <a:lnTo>
                    <a:pt x="223" y="78"/>
                  </a:lnTo>
                  <a:lnTo>
                    <a:pt x="248" y="91"/>
                  </a:lnTo>
                  <a:lnTo>
                    <a:pt x="272" y="104"/>
                  </a:lnTo>
                  <a:lnTo>
                    <a:pt x="296" y="118"/>
                  </a:lnTo>
                  <a:lnTo>
                    <a:pt x="319" y="132"/>
                  </a:lnTo>
                  <a:lnTo>
                    <a:pt x="343" y="147"/>
                  </a:lnTo>
                  <a:lnTo>
                    <a:pt x="366" y="162"/>
                  </a:lnTo>
                  <a:lnTo>
                    <a:pt x="388" y="178"/>
                  </a:lnTo>
                  <a:lnTo>
                    <a:pt x="410" y="194"/>
                  </a:lnTo>
                  <a:lnTo>
                    <a:pt x="432" y="210"/>
                  </a:lnTo>
                  <a:lnTo>
                    <a:pt x="404" y="215"/>
                  </a:lnTo>
                  <a:lnTo>
                    <a:pt x="376" y="219"/>
                  </a:lnTo>
                  <a:lnTo>
                    <a:pt x="348" y="224"/>
                  </a:lnTo>
                  <a:lnTo>
                    <a:pt x="319" y="231"/>
                  </a:lnTo>
                  <a:lnTo>
                    <a:pt x="292" y="237"/>
                  </a:lnTo>
                  <a:lnTo>
                    <a:pt x="264" y="244"/>
                  </a:lnTo>
                  <a:lnTo>
                    <a:pt x="237" y="251"/>
                  </a:lnTo>
                  <a:lnTo>
                    <a:pt x="210" y="260"/>
                  </a:lnTo>
                  <a:lnTo>
                    <a:pt x="183" y="269"/>
                  </a:lnTo>
                  <a:lnTo>
                    <a:pt x="156" y="278"/>
                  </a:lnTo>
                  <a:lnTo>
                    <a:pt x="129" y="288"/>
                  </a:lnTo>
                  <a:lnTo>
                    <a:pt x="103" y="299"/>
                  </a:lnTo>
                  <a:lnTo>
                    <a:pt x="76" y="310"/>
                  </a:lnTo>
                  <a:lnTo>
                    <a:pt x="51" y="322"/>
                  </a:lnTo>
                  <a:lnTo>
                    <a:pt x="25" y="333"/>
                  </a:lnTo>
                  <a:lnTo>
                    <a:pt x="0" y="346"/>
                  </a:lnTo>
                  <a:lnTo>
                    <a:pt x="26" y="371"/>
                  </a:lnTo>
                  <a:lnTo>
                    <a:pt x="53" y="397"/>
                  </a:lnTo>
                  <a:lnTo>
                    <a:pt x="78" y="424"/>
                  </a:lnTo>
                  <a:lnTo>
                    <a:pt x="102" y="451"/>
                  </a:lnTo>
                  <a:lnTo>
                    <a:pt x="126" y="479"/>
                  </a:lnTo>
                  <a:lnTo>
                    <a:pt x="150" y="508"/>
                  </a:lnTo>
                  <a:lnTo>
                    <a:pt x="173" y="537"/>
                  </a:lnTo>
                  <a:lnTo>
                    <a:pt x="194" y="568"/>
                  </a:lnTo>
                  <a:lnTo>
                    <a:pt x="228" y="573"/>
                  </a:lnTo>
                  <a:lnTo>
                    <a:pt x="261" y="580"/>
                  </a:lnTo>
                  <a:lnTo>
                    <a:pt x="295" y="586"/>
                  </a:lnTo>
                  <a:lnTo>
                    <a:pt x="328" y="595"/>
                  </a:lnTo>
                  <a:lnTo>
                    <a:pt x="362" y="604"/>
                  </a:lnTo>
                  <a:lnTo>
                    <a:pt x="395" y="615"/>
                  </a:lnTo>
                  <a:lnTo>
                    <a:pt x="427" y="626"/>
                  </a:lnTo>
                  <a:lnTo>
                    <a:pt x="459" y="639"/>
                  </a:lnTo>
                  <a:lnTo>
                    <a:pt x="493" y="624"/>
                  </a:lnTo>
                  <a:lnTo>
                    <a:pt x="527" y="609"/>
                  </a:lnTo>
                  <a:lnTo>
                    <a:pt x="561" y="596"/>
                  </a:lnTo>
                  <a:lnTo>
                    <a:pt x="597" y="584"/>
                  </a:lnTo>
                  <a:lnTo>
                    <a:pt x="632" y="572"/>
                  </a:lnTo>
                  <a:lnTo>
                    <a:pt x="667" y="562"/>
                  </a:lnTo>
                  <a:lnTo>
                    <a:pt x="703" y="553"/>
                  </a:lnTo>
                  <a:lnTo>
                    <a:pt x="739" y="545"/>
                  </a:lnTo>
                  <a:lnTo>
                    <a:pt x="722" y="520"/>
                  </a:lnTo>
                  <a:lnTo>
                    <a:pt x="706" y="498"/>
                  </a:lnTo>
                  <a:lnTo>
                    <a:pt x="690" y="474"/>
                  </a:lnTo>
                  <a:lnTo>
                    <a:pt x="673" y="451"/>
                  </a:lnTo>
                  <a:lnTo>
                    <a:pt x="655" y="428"/>
                  </a:lnTo>
                  <a:lnTo>
                    <a:pt x="637" y="407"/>
                  </a:lnTo>
                  <a:lnTo>
                    <a:pt x="619" y="385"/>
                  </a:lnTo>
                  <a:lnTo>
                    <a:pt x="599" y="365"/>
                  </a:lnTo>
                  <a:lnTo>
                    <a:pt x="580" y="343"/>
                  </a:lnTo>
                  <a:lnTo>
                    <a:pt x="560" y="323"/>
                  </a:lnTo>
                  <a:lnTo>
                    <a:pt x="540" y="303"/>
                  </a:lnTo>
                  <a:lnTo>
                    <a:pt x="519" y="284"/>
                  </a:lnTo>
                  <a:lnTo>
                    <a:pt x="498" y="264"/>
                  </a:lnTo>
                  <a:lnTo>
                    <a:pt x="476" y="246"/>
                  </a:lnTo>
                  <a:lnTo>
                    <a:pt x="454" y="228"/>
                  </a:lnTo>
                  <a:lnTo>
                    <a:pt x="432" y="210"/>
                  </a:lnTo>
                  <a:lnTo>
                    <a:pt x="454" y="207"/>
                  </a:lnTo>
                  <a:lnTo>
                    <a:pt x="477" y="205"/>
                  </a:lnTo>
                  <a:lnTo>
                    <a:pt x="500" y="203"/>
                  </a:lnTo>
                  <a:lnTo>
                    <a:pt x="523" y="201"/>
                  </a:lnTo>
                  <a:lnTo>
                    <a:pt x="545" y="200"/>
                  </a:lnTo>
                  <a:lnTo>
                    <a:pt x="568" y="199"/>
                  </a:lnTo>
                  <a:lnTo>
                    <a:pt x="591" y="199"/>
                  </a:lnTo>
                  <a:lnTo>
                    <a:pt x="613" y="199"/>
                  </a:lnTo>
                  <a:lnTo>
                    <a:pt x="645" y="199"/>
                  </a:lnTo>
                  <a:lnTo>
                    <a:pt x="677" y="200"/>
                  </a:lnTo>
                  <a:lnTo>
                    <a:pt x="709" y="202"/>
                  </a:lnTo>
                  <a:lnTo>
                    <a:pt x="742" y="204"/>
                  </a:lnTo>
                  <a:lnTo>
                    <a:pt x="774" y="208"/>
                  </a:lnTo>
                  <a:lnTo>
                    <a:pt x="807" y="213"/>
                  </a:lnTo>
                  <a:lnTo>
                    <a:pt x="839" y="218"/>
                  </a:lnTo>
                  <a:lnTo>
                    <a:pt x="871" y="223"/>
                  </a:lnTo>
                  <a:lnTo>
                    <a:pt x="843" y="205"/>
                  </a:lnTo>
                  <a:lnTo>
                    <a:pt x="815" y="188"/>
                  </a:lnTo>
                  <a:lnTo>
                    <a:pt x="786" y="172"/>
                  </a:lnTo>
                  <a:lnTo>
                    <a:pt x="757" y="155"/>
                  </a:lnTo>
                  <a:lnTo>
                    <a:pt x="727" y="139"/>
                  </a:lnTo>
                  <a:lnTo>
                    <a:pt x="696" y="125"/>
                  </a:lnTo>
                  <a:lnTo>
                    <a:pt x="665" y="111"/>
                  </a:lnTo>
                  <a:lnTo>
                    <a:pt x="634" y="98"/>
                  </a:lnTo>
                  <a:lnTo>
                    <a:pt x="608" y="110"/>
                  </a:lnTo>
                  <a:lnTo>
                    <a:pt x="582" y="123"/>
                  </a:lnTo>
                  <a:lnTo>
                    <a:pt x="557" y="136"/>
                  </a:lnTo>
                  <a:lnTo>
                    <a:pt x="531" y="150"/>
                  </a:lnTo>
                  <a:lnTo>
                    <a:pt x="506" y="164"/>
                  </a:lnTo>
                  <a:lnTo>
                    <a:pt x="481" y="179"/>
                  </a:lnTo>
                  <a:lnTo>
                    <a:pt x="457" y="194"/>
                  </a:lnTo>
                  <a:lnTo>
                    <a:pt x="432" y="210"/>
                  </a:lnTo>
                  <a:lnTo>
                    <a:pt x="419" y="184"/>
                  </a:lnTo>
                  <a:lnTo>
                    <a:pt x="405" y="159"/>
                  </a:lnTo>
                  <a:lnTo>
                    <a:pt x="391" y="134"/>
                  </a:lnTo>
                  <a:lnTo>
                    <a:pt x="376" y="109"/>
                  </a:lnTo>
                  <a:lnTo>
                    <a:pt x="362" y="84"/>
                  </a:lnTo>
                  <a:lnTo>
                    <a:pt x="345" y="59"/>
                  </a:lnTo>
                  <a:lnTo>
                    <a:pt x="330" y="36"/>
                  </a:lnTo>
                  <a:lnTo>
                    <a:pt x="314" y="12"/>
                  </a:lnTo>
                  <a:lnTo>
                    <a:pt x="290" y="9"/>
                  </a:lnTo>
                  <a:lnTo>
                    <a:pt x="268" y="6"/>
                  </a:lnTo>
                  <a:lnTo>
                    <a:pt x="245" y="4"/>
                  </a:lnTo>
                  <a:lnTo>
                    <a:pt x="222" y="2"/>
                  </a:lnTo>
                  <a:lnTo>
                    <a:pt x="200" y="1"/>
                  </a:lnTo>
                  <a:lnTo>
                    <a:pt x="176" y="0"/>
                  </a:lnTo>
                  <a:lnTo>
                    <a:pt x="153" y="0"/>
                  </a:lnTo>
                  <a:lnTo>
                    <a:pt x="130" y="0"/>
                  </a:lnTo>
                  <a:close/>
                </a:path>
              </a:pathLst>
            </a:custGeom>
            <a:solidFill>
              <a:srgbClr val="1164A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09" name="Freeform 237"/>
            <p:cNvSpPr>
              <a:spLocks/>
            </p:cNvSpPr>
            <p:nvPr userDrawn="1"/>
          </p:nvSpPr>
          <p:spPr bwMode="auto">
            <a:xfrm>
              <a:off x="4790" y="2907"/>
              <a:ext cx="272" cy="115"/>
            </a:xfrm>
            <a:custGeom>
              <a:avLst/>
              <a:gdLst/>
              <a:ahLst/>
              <a:cxnLst>
                <a:cxn ang="0">
                  <a:pos x="400" y="2"/>
                </a:cxn>
                <a:cxn ang="0">
                  <a:pos x="345" y="9"/>
                </a:cxn>
                <a:cxn ang="0">
                  <a:pos x="290" y="16"/>
                </a:cxn>
                <a:cxn ang="0">
                  <a:pos x="236" y="27"/>
                </a:cxn>
                <a:cxn ang="0">
                  <a:pos x="182" y="40"/>
                </a:cxn>
                <a:cxn ang="0">
                  <a:pos x="129" y="54"/>
                </a:cxn>
                <a:cxn ang="0">
                  <a:pos x="77" y="71"/>
                </a:cxn>
                <a:cxn ang="0">
                  <a:pos x="25" y="91"/>
                </a:cxn>
                <a:cxn ang="0">
                  <a:pos x="0" y="100"/>
                </a:cxn>
                <a:cxn ang="0">
                  <a:pos x="26" y="112"/>
                </a:cxn>
                <a:cxn ang="0">
                  <a:pos x="78" y="136"/>
                </a:cxn>
                <a:cxn ang="0">
                  <a:pos x="128" y="163"/>
                </a:cxn>
                <a:cxn ang="0">
                  <a:pos x="178" y="191"/>
                </a:cxn>
                <a:cxn ang="0">
                  <a:pos x="225" y="222"/>
                </a:cxn>
                <a:cxn ang="0">
                  <a:pos x="272" y="255"/>
                </a:cxn>
                <a:cxn ang="0">
                  <a:pos x="317" y="289"/>
                </a:cxn>
                <a:cxn ang="0">
                  <a:pos x="361" y="326"/>
                </a:cxn>
                <a:cxn ang="0">
                  <a:pos x="408" y="331"/>
                </a:cxn>
                <a:cxn ang="0">
                  <a:pos x="459" y="308"/>
                </a:cxn>
                <a:cxn ang="0">
                  <a:pos x="512" y="286"/>
                </a:cxn>
                <a:cxn ang="0">
                  <a:pos x="566" y="267"/>
                </a:cxn>
                <a:cxn ang="0">
                  <a:pos x="620" y="249"/>
                </a:cxn>
                <a:cxn ang="0">
                  <a:pos x="675" y="235"/>
                </a:cxn>
                <a:cxn ang="0">
                  <a:pos x="731" y="222"/>
                </a:cxn>
                <a:cxn ang="0">
                  <a:pos x="787" y="213"/>
                </a:cxn>
                <a:cxn ang="0">
                  <a:pos x="793" y="192"/>
                </a:cxn>
                <a:cxn ang="0">
                  <a:pos x="749" y="160"/>
                </a:cxn>
                <a:cxn ang="0">
                  <a:pos x="702" y="130"/>
                </a:cxn>
                <a:cxn ang="0">
                  <a:pos x="655" y="102"/>
                </a:cxn>
                <a:cxn ang="0">
                  <a:pos x="606" y="76"/>
                </a:cxn>
                <a:cxn ang="0">
                  <a:pos x="557" y="52"/>
                </a:cxn>
                <a:cxn ang="0">
                  <a:pos x="506" y="29"/>
                </a:cxn>
                <a:cxn ang="0">
                  <a:pos x="454" y="10"/>
                </a:cxn>
              </a:cxnLst>
              <a:rect l="0" t="0" r="r" b="b"/>
              <a:pathLst>
                <a:path w="815" h="344">
                  <a:moveTo>
                    <a:pt x="428" y="0"/>
                  </a:moveTo>
                  <a:lnTo>
                    <a:pt x="400" y="2"/>
                  </a:lnTo>
                  <a:lnTo>
                    <a:pt x="372" y="5"/>
                  </a:lnTo>
                  <a:lnTo>
                    <a:pt x="345" y="9"/>
                  </a:lnTo>
                  <a:lnTo>
                    <a:pt x="317" y="12"/>
                  </a:lnTo>
                  <a:lnTo>
                    <a:pt x="290" y="16"/>
                  </a:lnTo>
                  <a:lnTo>
                    <a:pt x="263" y="22"/>
                  </a:lnTo>
                  <a:lnTo>
                    <a:pt x="236" y="27"/>
                  </a:lnTo>
                  <a:lnTo>
                    <a:pt x="209" y="32"/>
                  </a:lnTo>
                  <a:lnTo>
                    <a:pt x="182" y="40"/>
                  </a:lnTo>
                  <a:lnTo>
                    <a:pt x="156" y="46"/>
                  </a:lnTo>
                  <a:lnTo>
                    <a:pt x="129" y="54"/>
                  </a:lnTo>
                  <a:lnTo>
                    <a:pt x="103" y="63"/>
                  </a:lnTo>
                  <a:lnTo>
                    <a:pt x="77" y="71"/>
                  </a:lnTo>
                  <a:lnTo>
                    <a:pt x="51" y="81"/>
                  </a:lnTo>
                  <a:lnTo>
                    <a:pt x="25" y="91"/>
                  </a:lnTo>
                  <a:lnTo>
                    <a:pt x="0" y="100"/>
                  </a:lnTo>
                  <a:lnTo>
                    <a:pt x="0" y="100"/>
                  </a:lnTo>
                  <a:lnTo>
                    <a:pt x="0" y="100"/>
                  </a:lnTo>
                  <a:lnTo>
                    <a:pt x="26" y="112"/>
                  </a:lnTo>
                  <a:lnTo>
                    <a:pt x="52" y="124"/>
                  </a:lnTo>
                  <a:lnTo>
                    <a:pt x="78" y="136"/>
                  </a:lnTo>
                  <a:lnTo>
                    <a:pt x="103" y="149"/>
                  </a:lnTo>
                  <a:lnTo>
                    <a:pt x="128" y="163"/>
                  </a:lnTo>
                  <a:lnTo>
                    <a:pt x="153" y="177"/>
                  </a:lnTo>
                  <a:lnTo>
                    <a:pt x="178" y="191"/>
                  </a:lnTo>
                  <a:lnTo>
                    <a:pt x="201" y="206"/>
                  </a:lnTo>
                  <a:lnTo>
                    <a:pt x="225" y="222"/>
                  </a:lnTo>
                  <a:lnTo>
                    <a:pt x="249" y="238"/>
                  </a:lnTo>
                  <a:lnTo>
                    <a:pt x="272" y="255"/>
                  </a:lnTo>
                  <a:lnTo>
                    <a:pt x="295" y="272"/>
                  </a:lnTo>
                  <a:lnTo>
                    <a:pt x="317" y="289"/>
                  </a:lnTo>
                  <a:lnTo>
                    <a:pt x="340" y="308"/>
                  </a:lnTo>
                  <a:lnTo>
                    <a:pt x="361" y="326"/>
                  </a:lnTo>
                  <a:lnTo>
                    <a:pt x="383" y="344"/>
                  </a:lnTo>
                  <a:lnTo>
                    <a:pt x="408" y="331"/>
                  </a:lnTo>
                  <a:lnTo>
                    <a:pt x="434" y="320"/>
                  </a:lnTo>
                  <a:lnTo>
                    <a:pt x="459" y="308"/>
                  </a:lnTo>
                  <a:lnTo>
                    <a:pt x="486" y="297"/>
                  </a:lnTo>
                  <a:lnTo>
                    <a:pt x="512" y="286"/>
                  </a:lnTo>
                  <a:lnTo>
                    <a:pt x="539" y="276"/>
                  </a:lnTo>
                  <a:lnTo>
                    <a:pt x="566" y="267"/>
                  </a:lnTo>
                  <a:lnTo>
                    <a:pt x="593" y="258"/>
                  </a:lnTo>
                  <a:lnTo>
                    <a:pt x="620" y="249"/>
                  </a:lnTo>
                  <a:lnTo>
                    <a:pt x="647" y="242"/>
                  </a:lnTo>
                  <a:lnTo>
                    <a:pt x="675" y="235"/>
                  </a:lnTo>
                  <a:lnTo>
                    <a:pt x="702" y="229"/>
                  </a:lnTo>
                  <a:lnTo>
                    <a:pt x="731" y="222"/>
                  </a:lnTo>
                  <a:lnTo>
                    <a:pt x="759" y="217"/>
                  </a:lnTo>
                  <a:lnTo>
                    <a:pt x="787" y="213"/>
                  </a:lnTo>
                  <a:lnTo>
                    <a:pt x="815" y="208"/>
                  </a:lnTo>
                  <a:lnTo>
                    <a:pt x="793" y="192"/>
                  </a:lnTo>
                  <a:lnTo>
                    <a:pt x="771" y="176"/>
                  </a:lnTo>
                  <a:lnTo>
                    <a:pt x="749" y="160"/>
                  </a:lnTo>
                  <a:lnTo>
                    <a:pt x="726" y="145"/>
                  </a:lnTo>
                  <a:lnTo>
                    <a:pt x="702" y="130"/>
                  </a:lnTo>
                  <a:lnTo>
                    <a:pt x="679" y="116"/>
                  </a:lnTo>
                  <a:lnTo>
                    <a:pt x="655" y="102"/>
                  </a:lnTo>
                  <a:lnTo>
                    <a:pt x="631" y="89"/>
                  </a:lnTo>
                  <a:lnTo>
                    <a:pt x="606" y="76"/>
                  </a:lnTo>
                  <a:lnTo>
                    <a:pt x="583" y="64"/>
                  </a:lnTo>
                  <a:lnTo>
                    <a:pt x="557" y="52"/>
                  </a:lnTo>
                  <a:lnTo>
                    <a:pt x="532" y="40"/>
                  </a:lnTo>
                  <a:lnTo>
                    <a:pt x="506" y="29"/>
                  </a:lnTo>
                  <a:lnTo>
                    <a:pt x="480" y="19"/>
                  </a:lnTo>
                  <a:lnTo>
                    <a:pt x="454" y="10"/>
                  </a:lnTo>
                  <a:lnTo>
                    <a:pt x="428" y="0"/>
                  </a:lnTo>
                  <a:close/>
                </a:path>
              </a:pathLst>
            </a:custGeom>
            <a:solidFill>
              <a:srgbClr val="0E549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10" name="Freeform 238"/>
            <p:cNvSpPr>
              <a:spLocks/>
            </p:cNvSpPr>
            <p:nvPr userDrawn="1"/>
          </p:nvSpPr>
          <p:spPr bwMode="auto">
            <a:xfrm>
              <a:off x="4982" y="3096"/>
              <a:ext cx="89" cy="5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3" y="19"/>
                </a:cxn>
                <a:cxn ang="0">
                  <a:pos x="27" y="40"/>
                </a:cxn>
                <a:cxn ang="0">
                  <a:pos x="39" y="59"/>
                </a:cxn>
                <a:cxn ang="0">
                  <a:pos x="52" y="80"/>
                </a:cxn>
                <a:cxn ang="0">
                  <a:pos x="64" y="100"/>
                </a:cxn>
                <a:cxn ang="0">
                  <a:pos x="76" y="122"/>
                </a:cxn>
                <a:cxn ang="0">
                  <a:pos x="88" y="142"/>
                </a:cxn>
                <a:cxn ang="0">
                  <a:pos x="98" y="164"/>
                </a:cxn>
                <a:cxn ang="0">
                  <a:pos x="98" y="164"/>
                </a:cxn>
                <a:cxn ang="0">
                  <a:pos x="98" y="164"/>
                </a:cxn>
                <a:cxn ang="0">
                  <a:pos x="119" y="151"/>
                </a:cxn>
                <a:cxn ang="0">
                  <a:pos x="138" y="138"/>
                </a:cxn>
                <a:cxn ang="0">
                  <a:pos x="160" y="126"/>
                </a:cxn>
                <a:cxn ang="0">
                  <a:pos x="181" y="114"/>
                </a:cxn>
                <a:cxn ang="0">
                  <a:pos x="201" y="102"/>
                </a:cxn>
                <a:cxn ang="0">
                  <a:pos x="223" y="91"/>
                </a:cxn>
                <a:cxn ang="0">
                  <a:pos x="243" y="81"/>
                </a:cxn>
                <a:cxn ang="0">
                  <a:pos x="265" y="71"/>
                </a:cxn>
                <a:cxn ang="0">
                  <a:pos x="233" y="58"/>
                </a:cxn>
                <a:cxn ang="0">
                  <a:pos x="201" y="47"/>
                </a:cxn>
                <a:cxn ang="0">
                  <a:pos x="168" y="36"/>
                </a:cxn>
                <a:cxn ang="0">
                  <a:pos x="134" y="27"/>
                </a:cxn>
                <a:cxn ang="0">
                  <a:pos x="101" y="18"/>
                </a:cxn>
                <a:cxn ang="0">
                  <a:pos x="67" y="12"/>
                </a:cxn>
                <a:cxn ang="0">
                  <a:pos x="34" y="5"/>
                </a:cxn>
                <a:cxn ang="0">
                  <a:pos x="0" y="0"/>
                </a:cxn>
              </a:cxnLst>
              <a:rect l="0" t="0" r="r" b="b"/>
              <a:pathLst>
                <a:path w="265" h="164">
                  <a:moveTo>
                    <a:pt x="0" y="0"/>
                  </a:moveTo>
                  <a:lnTo>
                    <a:pt x="13" y="19"/>
                  </a:lnTo>
                  <a:lnTo>
                    <a:pt x="27" y="40"/>
                  </a:lnTo>
                  <a:lnTo>
                    <a:pt x="39" y="59"/>
                  </a:lnTo>
                  <a:lnTo>
                    <a:pt x="52" y="80"/>
                  </a:lnTo>
                  <a:lnTo>
                    <a:pt x="64" y="100"/>
                  </a:lnTo>
                  <a:lnTo>
                    <a:pt x="76" y="122"/>
                  </a:lnTo>
                  <a:lnTo>
                    <a:pt x="88" y="142"/>
                  </a:lnTo>
                  <a:lnTo>
                    <a:pt x="98" y="164"/>
                  </a:lnTo>
                  <a:lnTo>
                    <a:pt x="98" y="164"/>
                  </a:lnTo>
                  <a:lnTo>
                    <a:pt x="98" y="164"/>
                  </a:lnTo>
                  <a:lnTo>
                    <a:pt x="119" y="151"/>
                  </a:lnTo>
                  <a:lnTo>
                    <a:pt x="138" y="138"/>
                  </a:lnTo>
                  <a:lnTo>
                    <a:pt x="160" y="126"/>
                  </a:lnTo>
                  <a:lnTo>
                    <a:pt x="181" y="114"/>
                  </a:lnTo>
                  <a:lnTo>
                    <a:pt x="201" y="102"/>
                  </a:lnTo>
                  <a:lnTo>
                    <a:pt x="223" y="91"/>
                  </a:lnTo>
                  <a:lnTo>
                    <a:pt x="243" y="81"/>
                  </a:lnTo>
                  <a:lnTo>
                    <a:pt x="265" y="71"/>
                  </a:lnTo>
                  <a:lnTo>
                    <a:pt x="233" y="58"/>
                  </a:lnTo>
                  <a:lnTo>
                    <a:pt x="201" y="47"/>
                  </a:lnTo>
                  <a:lnTo>
                    <a:pt x="168" y="36"/>
                  </a:lnTo>
                  <a:lnTo>
                    <a:pt x="134" y="27"/>
                  </a:lnTo>
                  <a:lnTo>
                    <a:pt x="101" y="18"/>
                  </a:lnTo>
                  <a:lnTo>
                    <a:pt x="67" y="12"/>
                  </a:lnTo>
                  <a:lnTo>
                    <a:pt x="34" y="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E549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11" name="Freeform 239"/>
            <p:cNvSpPr>
              <a:spLocks/>
            </p:cNvSpPr>
            <p:nvPr userDrawn="1"/>
          </p:nvSpPr>
          <p:spPr bwMode="auto">
            <a:xfrm>
              <a:off x="5022" y="2910"/>
              <a:ext cx="107" cy="6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6" y="24"/>
                </a:cxn>
                <a:cxn ang="0">
                  <a:pos x="31" y="47"/>
                </a:cxn>
                <a:cxn ang="0">
                  <a:pos x="48" y="72"/>
                </a:cxn>
                <a:cxn ang="0">
                  <a:pos x="62" y="97"/>
                </a:cxn>
                <a:cxn ang="0">
                  <a:pos x="77" y="122"/>
                </a:cxn>
                <a:cxn ang="0">
                  <a:pos x="91" y="147"/>
                </a:cxn>
                <a:cxn ang="0">
                  <a:pos x="105" y="172"/>
                </a:cxn>
                <a:cxn ang="0">
                  <a:pos x="118" y="198"/>
                </a:cxn>
                <a:cxn ang="0">
                  <a:pos x="143" y="182"/>
                </a:cxn>
                <a:cxn ang="0">
                  <a:pos x="167" y="167"/>
                </a:cxn>
                <a:cxn ang="0">
                  <a:pos x="192" y="152"/>
                </a:cxn>
                <a:cxn ang="0">
                  <a:pos x="217" y="138"/>
                </a:cxn>
                <a:cxn ang="0">
                  <a:pos x="243" y="124"/>
                </a:cxn>
                <a:cxn ang="0">
                  <a:pos x="268" y="111"/>
                </a:cxn>
                <a:cxn ang="0">
                  <a:pos x="294" y="98"/>
                </a:cxn>
                <a:cxn ang="0">
                  <a:pos x="320" y="86"/>
                </a:cxn>
                <a:cxn ang="0">
                  <a:pos x="281" y="71"/>
                </a:cxn>
                <a:cxn ang="0">
                  <a:pos x="242" y="57"/>
                </a:cxn>
                <a:cxn ang="0">
                  <a:pos x="203" y="44"/>
                </a:cxn>
                <a:cxn ang="0">
                  <a:pos x="162" y="33"/>
                </a:cxn>
                <a:cxn ang="0">
                  <a:pos x="143" y="28"/>
                </a:cxn>
                <a:cxn ang="0">
                  <a:pos x="122" y="22"/>
                </a:cxn>
                <a:cxn ang="0">
                  <a:pos x="102" y="18"/>
                </a:cxn>
                <a:cxn ang="0">
                  <a:pos x="81" y="14"/>
                </a:cxn>
                <a:cxn ang="0">
                  <a:pos x="61" y="9"/>
                </a:cxn>
                <a:cxn ang="0">
                  <a:pos x="40" y="6"/>
                </a:cxn>
                <a:cxn ang="0">
                  <a:pos x="20" y="3"/>
                </a:cxn>
                <a:cxn ang="0">
                  <a:pos x="0" y="0"/>
                </a:cxn>
              </a:cxnLst>
              <a:rect l="0" t="0" r="r" b="b"/>
              <a:pathLst>
                <a:path w="320" h="198">
                  <a:moveTo>
                    <a:pt x="0" y="0"/>
                  </a:moveTo>
                  <a:lnTo>
                    <a:pt x="16" y="24"/>
                  </a:lnTo>
                  <a:lnTo>
                    <a:pt x="31" y="47"/>
                  </a:lnTo>
                  <a:lnTo>
                    <a:pt x="48" y="72"/>
                  </a:lnTo>
                  <a:lnTo>
                    <a:pt x="62" y="97"/>
                  </a:lnTo>
                  <a:lnTo>
                    <a:pt x="77" y="122"/>
                  </a:lnTo>
                  <a:lnTo>
                    <a:pt x="91" y="147"/>
                  </a:lnTo>
                  <a:lnTo>
                    <a:pt x="105" y="172"/>
                  </a:lnTo>
                  <a:lnTo>
                    <a:pt x="118" y="198"/>
                  </a:lnTo>
                  <a:lnTo>
                    <a:pt x="143" y="182"/>
                  </a:lnTo>
                  <a:lnTo>
                    <a:pt x="167" y="167"/>
                  </a:lnTo>
                  <a:lnTo>
                    <a:pt x="192" y="152"/>
                  </a:lnTo>
                  <a:lnTo>
                    <a:pt x="217" y="138"/>
                  </a:lnTo>
                  <a:lnTo>
                    <a:pt x="243" y="124"/>
                  </a:lnTo>
                  <a:lnTo>
                    <a:pt x="268" y="111"/>
                  </a:lnTo>
                  <a:lnTo>
                    <a:pt x="294" y="98"/>
                  </a:lnTo>
                  <a:lnTo>
                    <a:pt x="320" y="86"/>
                  </a:lnTo>
                  <a:lnTo>
                    <a:pt x="281" y="71"/>
                  </a:lnTo>
                  <a:lnTo>
                    <a:pt x="242" y="57"/>
                  </a:lnTo>
                  <a:lnTo>
                    <a:pt x="203" y="44"/>
                  </a:lnTo>
                  <a:lnTo>
                    <a:pt x="162" y="33"/>
                  </a:lnTo>
                  <a:lnTo>
                    <a:pt x="143" y="28"/>
                  </a:lnTo>
                  <a:lnTo>
                    <a:pt x="122" y="22"/>
                  </a:lnTo>
                  <a:lnTo>
                    <a:pt x="102" y="18"/>
                  </a:lnTo>
                  <a:lnTo>
                    <a:pt x="81" y="14"/>
                  </a:lnTo>
                  <a:lnTo>
                    <a:pt x="61" y="9"/>
                  </a:lnTo>
                  <a:lnTo>
                    <a:pt x="40" y="6"/>
                  </a:lnTo>
                  <a:lnTo>
                    <a:pt x="20" y="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E549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12" name="Freeform 240"/>
            <p:cNvSpPr>
              <a:spLocks/>
            </p:cNvSpPr>
            <p:nvPr userDrawn="1"/>
          </p:nvSpPr>
          <p:spPr bwMode="auto">
            <a:xfrm>
              <a:off x="5062" y="2973"/>
              <a:ext cx="253" cy="115"/>
            </a:xfrm>
            <a:custGeom>
              <a:avLst/>
              <a:gdLst/>
              <a:ahLst/>
              <a:cxnLst>
                <a:cxn ang="0">
                  <a:pos x="159" y="0"/>
                </a:cxn>
                <a:cxn ang="0">
                  <a:pos x="113" y="1"/>
                </a:cxn>
                <a:cxn ang="0">
                  <a:pos x="68" y="4"/>
                </a:cxn>
                <a:cxn ang="0">
                  <a:pos x="22" y="8"/>
                </a:cxn>
                <a:cxn ang="0">
                  <a:pos x="22" y="29"/>
                </a:cxn>
                <a:cxn ang="0">
                  <a:pos x="66" y="65"/>
                </a:cxn>
                <a:cxn ang="0">
                  <a:pos x="108" y="104"/>
                </a:cxn>
                <a:cxn ang="0">
                  <a:pos x="148" y="144"/>
                </a:cxn>
                <a:cxn ang="0">
                  <a:pos x="187" y="186"/>
                </a:cxn>
                <a:cxn ang="0">
                  <a:pos x="223" y="229"/>
                </a:cxn>
                <a:cxn ang="0">
                  <a:pos x="258" y="275"/>
                </a:cxn>
                <a:cxn ang="0">
                  <a:pos x="290" y="321"/>
                </a:cxn>
                <a:cxn ang="0">
                  <a:pos x="341" y="338"/>
                </a:cxn>
                <a:cxn ang="0">
                  <a:pos x="412" y="327"/>
                </a:cxn>
                <a:cxn ang="0">
                  <a:pos x="484" y="319"/>
                </a:cxn>
                <a:cxn ang="0">
                  <a:pos x="555" y="316"/>
                </a:cxn>
                <a:cxn ang="0">
                  <a:pos x="611" y="315"/>
                </a:cxn>
                <a:cxn ang="0">
                  <a:pos x="654" y="317"/>
                </a:cxn>
                <a:cxn ang="0">
                  <a:pos x="696" y="319"/>
                </a:cxn>
                <a:cxn ang="0">
                  <a:pos x="739" y="323"/>
                </a:cxn>
                <a:cxn ang="0">
                  <a:pos x="743" y="304"/>
                </a:cxn>
                <a:cxn ang="0">
                  <a:pos x="707" y="262"/>
                </a:cxn>
                <a:cxn ang="0">
                  <a:pos x="670" y="221"/>
                </a:cxn>
                <a:cxn ang="0">
                  <a:pos x="633" y="182"/>
                </a:cxn>
                <a:cxn ang="0">
                  <a:pos x="593" y="144"/>
                </a:cxn>
                <a:cxn ang="0">
                  <a:pos x="551" y="107"/>
                </a:cxn>
                <a:cxn ang="0">
                  <a:pos x="507" y="73"/>
                </a:cxn>
                <a:cxn ang="0">
                  <a:pos x="462" y="41"/>
                </a:cxn>
                <a:cxn ang="0">
                  <a:pos x="407" y="19"/>
                </a:cxn>
                <a:cxn ang="0">
                  <a:pos x="342" y="9"/>
                </a:cxn>
                <a:cxn ang="0">
                  <a:pos x="277" y="3"/>
                </a:cxn>
                <a:cxn ang="0">
                  <a:pos x="213" y="0"/>
                </a:cxn>
              </a:cxnLst>
              <a:rect l="0" t="0" r="r" b="b"/>
              <a:pathLst>
                <a:path w="759" h="346">
                  <a:moveTo>
                    <a:pt x="181" y="0"/>
                  </a:moveTo>
                  <a:lnTo>
                    <a:pt x="159" y="0"/>
                  </a:lnTo>
                  <a:lnTo>
                    <a:pt x="136" y="0"/>
                  </a:lnTo>
                  <a:lnTo>
                    <a:pt x="113" y="1"/>
                  </a:lnTo>
                  <a:lnTo>
                    <a:pt x="91" y="2"/>
                  </a:lnTo>
                  <a:lnTo>
                    <a:pt x="68" y="4"/>
                  </a:lnTo>
                  <a:lnTo>
                    <a:pt x="45" y="6"/>
                  </a:lnTo>
                  <a:lnTo>
                    <a:pt x="22" y="8"/>
                  </a:lnTo>
                  <a:lnTo>
                    <a:pt x="0" y="11"/>
                  </a:lnTo>
                  <a:lnTo>
                    <a:pt x="22" y="29"/>
                  </a:lnTo>
                  <a:lnTo>
                    <a:pt x="44" y="47"/>
                  </a:lnTo>
                  <a:lnTo>
                    <a:pt x="66" y="65"/>
                  </a:lnTo>
                  <a:lnTo>
                    <a:pt x="87" y="85"/>
                  </a:lnTo>
                  <a:lnTo>
                    <a:pt x="108" y="104"/>
                  </a:lnTo>
                  <a:lnTo>
                    <a:pt x="128" y="124"/>
                  </a:lnTo>
                  <a:lnTo>
                    <a:pt x="148" y="144"/>
                  </a:lnTo>
                  <a:lnTo>
                    <a:pt x="167" y="166"/>
                  </a:lnTo>
                  <a:lnTo>
                    <a:pt x="187" y="186"/>
                  </a:lnTo>
                  <a:lnTo>
                    <a:pt x="205" y="208"/>
                  </a:lnTo>
                  <a:lnTo>
                    <a:pt x="223" y="229"/>
                  </a:lnTo>
                  <a:lnTo>
                    <a:pt x="241" y="252"/>
                  </a:lnTo>
                  <a:lnTo>
                    <a:pt x="258" y="275"/>
                  </a:lnTo>
                  <a:lnTo>
                    <a:pt x="274" y="299"/>
                  </a:lnTo>
                  <a:lnTo>
                    <a:pt x="290" y="321"/>
                  </a:lnTo>
                  <a:lnTo>
                    <a:pt x="307" y="346"/>
                  </a:lnTo>
                  <a:lnTo>
                    <a:pt x="341" y="338"/>
                  </a:lnTo>
                  <a:lnTo>
                    <a:pt x="377" y="332"/>
                  </a:lnTo>
                  <a:lnTo>
                    <a:pt x="412" y="327"/>
                  </a:lnTo>
                  <a:lnTo>
                    <a:pt x="448" y="322"/>
                  </a:lnTo>
                  <a:lnTo>
                    <a:pt x="484" y="319"/>
                  </a:lnTo>
                  <a:lnTo>
                    <a:pt x="519" y="317"/>
                  </a:lnTo>
                  <a:lnTo>
                    <a:pt x="555" y="316"/>
                  </a:lnTo>
                  <a:lnTo>
                    <a:pt x="591" y="315"/>
                  </a:lnTo>
                  <a:lnTo>
                    <a:pt x="611" y="315"/>
                  </a:lnTo>
                  <a:lnTo>
                    <a:pt x="633" y="316"/>
                  </a:lnTo>
                  <a:lnTo>
                    <a:pt x="654" y="317"/>
                  </a:lnTo>
                  <a:lnTo>
                    <a:pt x="675" y="318"/>
                  </a:lnTo>
                  <a:lnTo>
                    <a:pt x="696" y="319"/>
                  </a:lnTo>
                  <a:lnTo>
                    <a:pt x="717" y="321"/>
                  </a:lnTo>
                  <a:lnTo>
                    <a:pt x="739" y="323"/>
                  </a:lnTo>
                  <a:lnTo>
                    <a:pt x="759" y="326"/>
                  </a:lnTo>
                  <a:lnTo>
                    <a:pt x="743" y="304"/>
                  </a:lnTo>
                  <a:lnTo>
                    <a:pt x="726" y="282"/>
                  </a:lnTo>
                  <a:lnTo>
                    <a:pt x="707" y="262"/>
                  </a:lnTo>
                  <a:lnTo>
                    <a:pt x="690" y="241"/>
                  </a:lnTo>
                  <a:lnTo>
                    <a:pt x="670" y="221"/>
                  </a:lnTo>
                  <a:lnTo>
                    <a:pt x="652" y="201"/>
                  </a:lnTo>
                  <a:lnTo>
                    <a:pt x="633" y="182"/>
                  </a:lnTo>
                  <a:lnTo>
                    <a:pt x="613" y="163"/>
                  </a:lnTo>
                  <a:lnTo>
                    <a:pt x="593" y="144"/>
                  </a:lnTo>
                  <a:lnTo>
                    <a:pt x="572" y="126"/>
                  </a:lnTo>
                  <a:lnTo>
                    <a:pt x="551" y="107"/>
                  </a:lnTo>
                  <a:lnTo>
                    <a:pt x="529" y="90"/>
                  </a:lnTo>
                  <a:lnTo>
                    <a:pt x="507" y="73"/>
                  </a:lnTo>
                  <a:lnTo>
                    <a:pt x="485" y="57"/>
                  </a:lnTo>
                  <a:lnTo>
                    <a:pt x="462" y="41"/>
                  </a:lnTo>
                  <a:lnTo>
                    <a:pt x="439" y="24"/>
                  </a:lnTo>
                  <a:lnTo>
                    <a:pt x="407" y="19"/>
                  </a:lnTo>
                  <a:lnTo>
                    <a:pt x="375" y="14"/>
                  </a:lnTo>
                  <a:lnTo>
                    <a:pt x="342" y="9"/>
                  </a:lnTo>
                  <a:lnTo>
                    <a:pt x="310" y="5"/>
                  </a:lnTo>
                  <a:lnTo>
                    <a:pt x="277" y="3"/>
                  </a:lnTo>
                  <a:lnTo>
                    <a:pt x="245" y="1"/>
                  </a:lnTo>
                  <a:lnTo>
                    <a:pt x="213" y="0"/>
                  </a:lnTo>
                  <a:lnTo>
                    <a:pt x="181" y="0"/>
                  </a:lnTo>
                  <a:close/>
                </a:path>
              </a:pathLst>
            </a:custGeom>
            <a:solidFill>
              <a:srgbClr val="0E549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13" name="Freeform 241"/>
            <p:cNvSpPr>
              <a:spLocks/>
            </p:cNvSpPr>
            <p:nvPr userDrawn="1"/>
          </p:nvSpPr>
          <p:spPr bwMode="auto">
            <a:xfrm>
              <a:off x="5100" y="3154"/>
              <a:ext cx="183" cy="199"/>
            </a:xfrm>
            <a:custGeom>
              <a:avLst/>
              <a:gdLst/>
              <a:ahLst/>
              <a:cxnLst>
                <a:cxn ang="0">
                  <a:pos x="148" y="27"/>
                </a:cxn>
                <a:cxn ang="0">
                  <a:pos x="220" y="84"/>
                </a:cxn>
                <a:cxn ang="0">
                  <a:pos x="286" y="146"/>
                </a:cxn>
                <a:cxn ang="0">
                  <a:pos x="347" y="213"/>
                </a:cxn>
                <a:cxn ang="0">
                  <a:pos x="340" y="246"/>
                </a:cxn>
                <a:cxn ang="0">
                  <a:pos x="271" y="241"/>
                </a:cxn>
                <a:cxn ang="0">
                  <a:pos x="207" y="240"/>
                </a:cxn>
                <a:cxn ang="0">
                  <a:pos x="147" y="244"/>
                </a:cxn>
                <a:cxn ang="0">
                  <a:pos x="88" y="250"/>
                </a:cxn>
                <a:cxn ang="0">
                  <a:pos x="29" y="260"/>
                </a:cxn>
                <a:cxn ang="0">
                  <a:pos x="16" y="291"/>
                </a:cxn>
                <a:cxn ang="0">
                  <a:pos x="46" y="345"/>
                </a:cxn>
                <a:cxn ang="0">
                  <a:pos x="73" y="399"/>
                </a:cxn>
                <a:cxn ang="0">
                  <a:pos x="97" y="455"/>
                </a:cxn>
                <a:cxn ang="0">
                  <a:pos x="134" y="496"/>
                </a:cxn>
                <a:cxn ang="0">
                  <a:pos x="185" y="521"/>
                </a:cxn>
                <a:cxn ang="0">
                  <a:pos x="235" y="550"/>
                </a:cxn>
                <a:cxn ang="0">
                  <a:pos x="282" y="581"/>
                </a:cxn>
                <a:cxn ang="0">
                  <a:pos x="329" y="594"/>
                </a:cxn>
                <a:cxn ang="0">
                  <a:pos x="377" y="588"/>
                </a:cxn>
                <a:cxn ang="0">
                  <a:pos x="425" y="584"/>
                </a:cxn>
                <a:cxn ang="0">
                  <a:pos x="472" y="581"/>
                </a:cxn>
                <a:cxn ang="0">
                  <a:pos x="509" y="581"/>
                </a:cxn>
                <a:cxn ang="0">
                  <a:pos x="536" y="581"/>
                </a:cxn>
                <a:cxn ang="0">
                  <a:pos x="533" y="538"/>
                </a:cxn>
                <a:cxn ang="0">
                  <a:pos x="497" y="451"/>
                </a:cxn>
                <a:cxn ang="0">
                  <a:pos x="454" y="367"/>
                </a:cxn>
                <a:cxn ang="0">
                  <a:pos x="403" y="288"/>
                </a:cxn>
                <a:cxn ang="0">
                  <a:pos x="370" y="225"/>
                </a:cxn>
                <a:cxn ang="0">
                  <a:pos x="359" y="179"/>
                </a:cxn>
                <a:cxn ang="0">
                  <a:pos x="346" y="133"/>
                </a:cxn>
                <a:cxn ang="0">
                  <a:pos x="331" y="88"/>
                </a:cxn>
                <a:cxn ang="0">
                  <a:pos x="297" y="55"/>
                </a:cxn>
                <a:cxn ang="0">
                  <a:pos x="244" y="35"/>
                </a:cxn>
                <a:cxn ang="0">
                  <a:pos x="190" y="19"/>
                </a:cxn>
                <a:cxn ang="0">
                  <a:pos x="137" y="5"/>
                </a:cxn>
              </a:cxnLst>
              <a:rect l="0" t="0" r="r" b="b"/>
              <a:pathLst>
                <a:path w="549" h="598">
                  <a:moveTo>
                    <a:pt x="110" y="0"/>
                  </a:moveTo>
                  <a:lnTo>
                    <a:pt x="148" y="27"/>
                  </a:lnTo>
                  <a:lnTo>
                    <a:pt x="185" y="55"/>
                  </a:lnTo>
                  <a:lnTo>
                    <a:pt x="220" y="84"/>
                  </a:lnTo>
                  <a:lnTo>
                    <a:pt x="254" y="114"/>
                  </a:lnTo>
                  <a:lnTo>
                    <a:pt x="286" y="146"/>
                  </a:lnTo>
                  <a:lnTo>
                    <a:pt x="318" y="179"/>
                  </a:lnTo>
                  <a:lnTo>
                    <a:pt x="347" y="213"/>
                  </a:lnTo>
                  <a:lnTo>
                    <a:pt x="375" y="249"/>
                  </a:lnTo>
                  <a:lnTo>
                    <a:pt x="340" y="246"/>
                  </a:lnTo>
                  <a:lnTo>
                    <a:pt x="306" y="242"/>
                  </a:lnTo>
                  <a:lnTo>
                    <a:pt x="271" y="241"/>
                  </a:lnTo>
                  <a:lnTo>
                    <a:pt x="236" y="240"/>
                  </a:lnTo>
                  <a:lnTo>
                    <a:pt x="207" y="240"/>
                  </a:lnTo>
                  <a:lnTo>
                    <a:pt x="176" y="242"/>
                  </a:lnTo>
                  <a:lnTo>
                    <a:pt x="147" y="244"/>
                  </a:lnTo>
                  <a:lnTo>
                    <a:pt x="118" y="247"/>
                  </a:lnTo>
                  <a:lnTo>
                    <a:pt x="88" y="250"/>
                  </a:lnTo>
                  <a:lnTo>
                    <a:pt x="59" y="254"/>
                  </a:lnTo>
                  <a:lnTo>
                    <a:pt x="29" y="260"/>
                  </a:lnTo>
                  <a:lnTo>
                    <a:pt x="0" y="266"/>
                  </a:lnTo>
                  <a:lnTo>
                    <a:pt x="16" y="291"/>
                  </a:lnTo>
                  <a:lnTo>
                    <a:pt x="32" y="318"/>
                  </a:lnTo>
                  <a:lnTo>
                    <a:pt x="46" y="345"/>
                  </a:lnTo>
                  <a:lnTo>
                    <a:pt x="60" y="372"/>
                  </a:lnTo>
                  <a:lnTo>
                    <a:pt x="73" y="399"/>
                  </a:lnTo>
                  <a:lnTo>
                    <a:pt x="86" y="427"/>
                  </a:lnTo>
                  <a:lnTo>
                    <a:pt x="97" y="455"/>
                  </a:lnTo>
                  <a:lnTo>
                    <a:pt x="108" y="484"/>
                  </a:lnTo>
                  <a:lnTo>
                    <a:pt x="134" y="496"/>
                  </a:lnTo>
                  <a:lnTo>
                    <a:pt x="160" y="508"/>
                  </a:lnTo>
                  <a:lnTo>
                    <a:pt x="185" y="521"/>
                  </a:lnTo>
                  <a:lnTo>
                    <a:pt x="210" y="535"/>
                  </a:lnTo>
                  <a:lnTo>
                    <a:pt x="235" y="550"/>
                  </a:lnTo>
                  <a:lnTo>
                    <a:pt x="259" y="565"/>
                  </a:lnTo>
                  <a:lnTo>
                    <a:pt x="282" y="581"/>
                  </a:lnTo>
                  <a:lnTo>
                    <a:pt x="305" y="598"/>
                  </a:lnTo>
                  <a:lnTo>
                    <a:pt x="329" y="594"/>
                  </a:lnTo>
                  <a:lnTo>
                    <a:pt x="353" y="591"/>
                  </a:lnTo>
                  <a:lnTo>
                    <a:pt x="377" y="588"/>
                  </a:lnTo>
                  <a:lnTo>
                    <a:pt x="401" y="586"/>
                  </a:lnTo>
                  <a:lnTo>
                    <a:pt x="425" y="584"/>
                  </a:lnTo>
                  <a:lnTo>
                    <a:pt x="448" y="583"/>
                  </a:lnTo>
                  <a:lnTo>
                    <a:pt x="472" y="581"/>
                  </a:lnTo>
                  <a:lnTo>
                    <a:pt x="496" y="581"/>
                  </a:lnTo>
                  <a:lnTo>
                    <a:pt x="509" y="581"/>
                  </a:lnTo>
                  <a:lnTo>
                    <a:pt x="523" y="581"/>
                  </a:lnTo>
                  <a:lnTo>
                    <a:pt x="536" y="581"/>
                  </a:lnTo>
                  <a:lnTo>
                    <a:pt x="549" y="583"/>
                  </a:lnTo>
                  <a:lnTo>
                    <a:pt x="533" y="538"/>
                  </a:lnTo>
                  <a:lnTo>
                    <a:pt x="517" y="494"/>
                  </a:lnTo>
                  <a:lnTo>
                    <a:pt x="497" y="451"/>
                  </a:lnTo>
                  <a:lnTo>
                    <a:pt x="477" y="409"/>
                  </a:lnTo>
                  <a:lnTo>
                    <a:pt x="454" y="367"/>
                  </a:lnTo>
                  <a:lnTo>
                    <a:pt x="429" y="327"/>
                  </a:lnTo>
                  <a:lnTo>
                    <a:pt x="403" y="288"/>
                  </a:lnTo>
                  <a:lnTo>
                    <a:pt x="375" y="249"/>
                  </a:lnTo>
                  <a:lnTo>
                    <a:pt x="370" y="225"/>
                  </a:lnTo>
                  <a:lnTo>
                    <a:pt x="364" y="203"/>
                  </a:lnTo>
                  <a:lnTo>
                    <a:pt x="359" y="179"/>
                  </a:lnTo>
                  <a:lnTo>
                    <a:pt x="352" y="156"/>
                  </a:lnTo>
                  <a:lnTo>
                    <a:pt x="346" y="133"/>
                  </a:lnTo>
                  <a:lnTo>
                    <a:pt x="338" y="111"/>
                  </a:lnTo>
                  <a:lnTo>
                    <a:pt x="331" y="88"/>
                  </a:lnTo>
                  <a:lnTo>
                    <a:pt x="323" y="65"/>
                  </a:lnTo>
                  <a:lnTo>
                    <a:pt x="297" y="55"/>
                  </a:lnTo>
                  <a:lnTo>
                    <a:pt x="270" y="45"/>
                  </a:lnTo>
                  <a:lnTo>
                    <a:pt x="244" y="35"/>
                  </a:lnTo>
                  <a:lnTo>
                    <a:pt x="217" y="27"/>
                  </a:lnTo>
                  <a:lnTo>
                    <a:pt x="190" y="19"/>
                  </a:lnTo>
                  <a:lnTo>
                    <a:pt x="163" y="11"/>
                  </a:lnTo>
                  <a:lnTo>
                    <a:pt x="137" y="5"/>
                  </a:lnTo>
                  <a:lnTo>
                    <a:pt x="110" y="0"/>
                  </a:lnTo>
                  <a:close/>
                </a:path>
              </a:pathLst>
            </a:custGeom>
            <a:solidFill>
              <a:srgbClr val="1164A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14" name="Freeform 242"/>
            <p:cNvSpPr>
              <a:spLocks/>
            </p:cNvSpPr>
            <p:nvPr userDrawn="1"/>
          </p:nvSpPr>
          <p:spPr bwMode="auto">
            <a:xfrm>
              <a:off x="5136" y="3315"/>
              <a:ext cx="65" cy="5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3" y="38"/>
                </a:cxn>
                <a:cxn ang="0">
                  <a:pos x="24" y="76"/>
                </a:cxn>
                <a:cxn ang="0">
                  <a:pos x="35" y="114"/>
                </a:cxn>
                <a:cxn ang="0">
                  <a:pos x="43" y="152"/>
                </a:cxn>
                <a:cxn ang="0">
                  <a:pos x="43" y="152"/>
                </a:cxn>
                <a:cxn ang="0">
                  <a:pos x="43" y="152"/>
                </a:cxn>
                <a:cxn ang="0">
                  <a:pos x="43" y="152"/>
                </a:cxn>
                <a:cxn ang="0">
                  <a:pos x="43" y="152"/>
                </a:cxn>
                <a:cxn ang="0">
                  <a:pos x="81" y="141"/>
                </a:cxn>
                <a:cxn ang="0">
                  <a:pos x="120" y="131"/>
                </a:cxn>
                <a:cxn ang="0">
                  <a:pos x="158" y="121"/>
                </a:cxn>
                <a:cxn ang="0">
                  <a:pos x="197" y="114"/>
                </a:cxn>
                <a:cxn ang="0">
                  <a:pos x="174" y="97"/>
                </a:cxn>
                <a:cxn ang="0">
                  <a:pos x="151" y="81"/>
                </a:cxn>
                <a:cxn ang="0">
                  <a:pos x="127" y="66"/>
                </a:cxn>
                <a:cxn ang="0">
                  <a:pos x="102" y="51"/>
                </a:cxn>
                <a:cxn ang="0">
                  <a:pos x="77" y="37"/>
                </a:cxn>
                <a:cxn ang="0">
                  <a:pos x="52" y="24"/>
                </a:cxn>
                <a:cxn ang="0">
                  <a:pos x="26" y="12"/>
                </a:cxn>
                <a:cxn ang="0">
                  <a:pos x="0" y="0"/>
                </a:cxn>
              </a:cxnLst>
              <a:rect l="0" t="0" r="r" b="b"/>
              <a:pathLst>
                <a:path w="197" h="152">
                  <a:moveTo>
                    <a:pt x="0" y="0"/>
                  </a:moveTo>
                  <a:lnTo>
                    <a:pt x="13" y="38"/>
                  </a:lnTo>
                  <a:lnTo>
                    <a:pt x="24" y="76"/>
                  </a:lnTo>
                  <a:lnTo>
                    <a:pt x="35" y="114"/>
                  </a:lnTo>
                  <a:lnTo>
                    <a:pt x="43" y="152"/>
                  </a:lnTo>
                  <a:lnTo>
                    <a:pt x="43" y="152"/>
                  </a:lnTo>
                  <a:lnTo>
                    <a:pt x="43" y="152"/>
                  </a:lnTo>
                  <a:lnTo>
                    <a:pt x="43" y="152"/>
                  </a:lnTo>
                  <a:lnTo>
                    <a:pt x="43" y="152"/>
                  </a:lnTo>
                  <a:lnTo>
                    <a:pt x="81" y="141"/>
                  </a:lnTo>
                  <a:lnTo>
                    <a:pt x="120" y="131"/>
                  </a:lnTo>
                  <a:lnTo>
                    <a:pt x="158" y="121"/>
                  </a:lnTo>
                  <a:lnTo>
                    <a:pt x="197" y="114"/>
                  </a:lnTo>
                  <a:lnTo>
                    <a:pt x="174" y="97"/>
                  </a:lnTo>
                  <a:lnTo>
                    <a:pt x="151" y="81"/>
                  </a:lnTo>
                  <a:lnTo>
                    <a:pt x="127" y="66"/>
                  </a:lnTo>
                  <a:lnTo>
                    <a:pt x="102" y="51"/>
                  </a:lnTo>
                  <a:lnTo>
                    <a:pt x="77" y="37"/>
                  </a:lnTo>
                  <a:lnTo>
                    <a:pt x="52" y="24"/>
                  </a:lnTo>
                  <a:lnTo>
                    <a:pt x="26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E549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15" name="Freeform 243"/>
            <p:cNvSpPr>
              <a:spLocks/>
            </p:cNvSpPr>
            <p:nvPr userDrawn="1"/>
          </p:nvSpPr>
          <p:spPr bwMode="auto">
            <a:xfrm>
              <a:off x="5015" y="3147"/>
              <a:ext cx="210" cy="96"/>
            </a:xfrm>
            <a:custGeom>
              <a:avLst/>
              <a:gdLst/>
              <a:ahLst/>
              <a:cxnLst>
                <a:cxn ang="0">
                  <a:pos x="150" y="0"/>
                </a:cxn>
                <a:cxn ang="0">
                  <a:pos x="113" y="0"/>
                </a:cxn>
                <a:cxn ang="0">
                  <a:pos x="75" y="2"/>
                </a:cxn>
                <a:cxn ang="0">
                  <a:pos x="37" y="5"/>
                </a:cxn>
                <a:cxn ang="0">
                  <a:pos x="0" y="10"/>
                </a:cxn>
                <a:cxn ang="0">
                  <a:pos x="0" y="10"/>
                </a:cxn>
                <a:cxn ang="0">
                  <a:pos x="0" y="10"/>
                </a:cxn>
                <a:cxn ang="0">
                  <a:pos x="37" y="40"/>
                </a:cxn>
                <a:cxn ang="0">
                  <a:pos x="73" y="70"/>
                </a:cxn>
                <a:cxn ang="0">
                  <a:pos x="106" y="104"/>
                </a:cxn>
                <a:cxn ang="0">
                  <a:pos x="139" y="137"/>
                </a:cxn>
                <a:cxn ang="0">
                  <a:pos x="170" y="173"/>
                </a:cxn>
                <a:cxn ang="0">
                  <a:pos x="199" y="209"/>
                </a:cxn>
                <a:cxn ang="0">
                  <a:pos x="227" y="247"/>
                </a:cxn>
                <a:cxn ang="0">
                  <a:pos x="254" y="287"/>
                </a:cxn>
                <a:cxn ang="0">
                  <a:pos x="283" y="281"/>
                </a:cxn>
                <a:cxn ang="0">
                  <a:pos x="313" y="275"/>
                </a:cxn>
                <a:cxn ang="0">
                  <a:pos x="342" y="271"/>
                </a:cxn>
                <a:cxn ang="0">
                  <a:pos x="372" y="268"/>
                </a:cxn>
                <a:cxn ang="0">
                  <a:pos x="401" y="265"/>
                </a:cxn>
                <a:cxn ang="0">
                  <a:pos x="430" y="263"/>
                </a:cxn>
                <a:cxn ang="0">
                  <a:pos x="461" y="261"/>
                </a:cxn>
                <a:cxn ang="0">
                  <a:pos x="490" y="261"/>
                </a:cxn>
                <a:cxn ang="0">
                  <a:pos x="525" y="262"/>
                </a:cxn>
                <a:cxn ang="0">
                  <a:pos x="560" y="263"/>
                </a:cxn>
                <a:cxn ang="0">
                  <a:pos x="594" y="267"/>
                </a:cxn>
                <a:cxn ang="0">
                  <a:pos x="629" y="270"/>
                </a:cxn>
                <a:cxn ang="0">
                  <a:pos x="601" y="234"/>
                </a:cxn>
                <a:cxn ang="0">
                  <a:pos x="572" y="200"/>
                </a:cxn>
                <a:cxn ang="0">
                  <a:pos x="540" y="167"/>
                </a:cxn>
                <a:cxn ang="0">
                  <a:pos x="508" y="135"/>
                </a:cxn>
                <a:cxn ang="0">
                  <a:pos x="474" y="105"/>
                </a:cxn>
                <a:cxn ang="0">
                  <a:pos x="439" y="76"/>
                </a:cxn>
                <a:cxn ang="0">
                  <a:pos x="402" y="48"/>
                </a:cxn>
                <a:cxn ang="0">
                  <a:pos x="364" y="21"/>
                </a:cxn>
                <a:cxn ang="0">
                  <a:pos x="337" y="16"/>
                </a:cxn>
                <a:cxn ang="0">
                  <a:pos x="310" y="12"/>
                </a:cxn>
                <a:cxn ang="0">
                  <a:pos x="283" y="8"/>
                </a:cxn>
                <a:cxn ang="0">
                  <a:pos x="258" y="4"/>
                </a:cxn>
                <a:cxn ang="0">
                  <a:pos x="231" y="2"/>
                </a:cxn>
                <a:cxn ang="0">
                  <a:pos x="204" y="1"/>
                </a:cxn>
                <a:cxn ang="0">
                  <a:pos x="177" y="0"/>
                </a:cxn>
                <a:cxn ang="0">
                  <a:pos x="150" y="0"/>
                </a:cxn>
              </a:cxnLst>
              <a:rect l="0" t="0" r="r" b="b"/>
              <a:pathLst>
                <a:path w="629" h="287">
                  <a:moveTo>
                    <a:pt x="150" y="0"/>
                  </a:moveTo>
                  <a:lnTo>
                    <a:pt x="113" y="0"/>
                  </a:lnTo>
                  <a:lnTo>
                    <a:pt x="75" y="2"/>
                  </a:lnTo>
                  <a:lnTo>
                    <a:pt x="37" y="5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37" y="40"/>
                  </a:lnTo>
                  <a:lnTo>
                    <a:pt x="73" y="70"/>
                  </a:lnTo>
                  <a:lnTo>
                    <a:pt x="106" y="104"/>
                  </a:lnTo>
                  <a:lnTo>
                    <a:pt x="139" y="137"/>
                  </a:lnTo>
                  <a:lnTo>
                    <a:pt x="170" y="173"/>
                  </a:lnTo>
                  <a:lnTo>
                    <a:pt x="199" y="209"/>
                  </a:lnTo>
                  <a:lnTo>
                    <a:pt x="227" y="247"/>
                  </a:lnTo>
                  <a:lnTo>
                    <a:pt x="254" y="287"/>
                  </a:lnTo>
                  <a:lnTo>
                    <a:pt x="283" y="281"/>
                  </a:lnTo>
                  <a:lnTo>
                    <a:pt x="313" y="275"/>
                  </a:lnTo>
                  <a:lnTo>
                    <a:pt x="342" y="271"/>
                  </a:lnTo>
                  <a:lnTo>
                    <a:pt x="372" y="268"/>
                  </a:lnTo>
                  <a:lnTo>
                    <a:pt x="401" y="265"/>
                  </a:lnTo>
                  <a:lnTo>
                    <a:pt x="430" y="263"/>
                  </a:lnTo>
                  <a:lnTo>
                    <a:pt x="461" y="261"/>
                  </a:lnTo>
                  <a:lnTo>
                    <a:pt x="490" y="261"/>
                  </a:lnTo>
                  <a:lnTo>
                    <a:pt x="525" y="262"/>
                  </a:lnTo>
                  <a:lnTo>
                    <a:pt x="560" y="263"/>
                  </a:lnTo>
                  <a:lnTo>
                    <a:pt x="594" y="267"/>
                  </a:lnTo>
                  <a:lnTo>
                    <a:pt x="629" y="270"/>
                  </a:lnTo>
                  <a:lnTo>
                    <a:pt x="601" y="234"/>
                  </a:lnTo>
                  <a:lnTo>
                    <a:pt x="572" y="200"/>
                  </a:lnTo>
                  <a:lnTo>
                    <a:pt x="540" y="167"/>
                  </a:lnTo>
                  <a:lnTo>
                    <a:pt x="508" y="135"/>
                  </a:lnTo>
                  <a:lnTo>
                    <a:pt x="474" y="105"/>
                  </a:lnTo>
                  <a:lnTo>
                    <a:pt x="439" y="76"/>
                  </a:lnTo>
                  <a:lnTo>
                    <a:pt x="402" y="48"/>
                  </a:lnTo>
                  <a:lnTo>
                    <a:pt x="364" y="21"/>
                  </a:lnTo>
                  <a:lnTo>
                    <a:pt x="337" y="16"/>
                  </a:lnTo>
                  <a:lnTo>
                    <a:pt x="310" y="12"/>
                  </a:lnTo>
                  <a:lnTo>
                    <a:pt x="283" y="8"/>
                  </a:lnTo>
                  <a:lnTo>
                    <a:pt x="258" y="4"/>
                  </a:lnTo>
                  <a:lnTo>
                    <a:pt x="231" y="2"/>
                  </a:lnTo>
                  <a:lnTo>
                    <a:pt x="204" y="1"/>
                  </a:lnTo>
                  <a:lnTo>
                    <a:pt x="177" y="0"/>
                  </a:lnTo>
                  <a:lnTo>
                    <a:pt x="150" y="0"/>
                  </a:lnTo>
                  <a:close/>
                </a:path>
              </a:pathLst>
            </a:custGeom>
            <a:solidFill>
              <a:srgbClr val="0E549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16" name="Freeform 244"/>
            <p:cNvSpPr>
              <a:spLocks/>
            </p:cNvSpPr>
            <p:nvPr userDrawn="1"/>
          </p:nvSpPr>
          <p:spPr bwMode="auto">
            <a:xfrm>
              <a:off x="5225" y="3222"/>
              <a:ext cx="116" cy="50"/>
            </a:xfrm>
            <a:custGeom>
              <a:avLst/>
              <a:gdLst/>
              <a:ahLst/>
              <a:cxnLst>
                <a:cxn ang="0">
                  <a:pos x="186" y="0"/>
                </a:cxn>
                <a:cxn ang="0">
                  <a:pos x="162" y="4"/>
                </a:cxn>
                <a:cxn ang="0">
                  <a:pos x="138" y="8"/>
                </a:cxn>
                <a:cxn ang="0">
                  <a:pos x="116" y="14"/>
                </a:cxn>
                <a:cxn ang="0">
                  <a:pos x="92" y="19"/>
                </a:cxn>
                <a:cxn ang="0">
                  <a:pos x="69" y="25"/>
                </a:cxn>
                <a:cxn ang="0">
                  <a:pos x="46" y="32"/>
                </a:cxn>
                <a:cxn ang="0">
                  <a:pos x="23" y="38"/>
                </a:cxn>
                <a:cxn ang="0">
                  <a:pos x="0" y="46"/>
                </a:cxn>
                <a:cxn ang="0">
                  <a:pos x="45" y="52"/>
                </a:cxn>
                <a:cxn ang="0">
                  <a:pos x="90" y="61"/>
                </a:cxn>
                <a:cxn ang="0">
                  <a:pos x="134" y="72"/>
                </a:cxn>
                <a:cxn ang="0">
                  <a:pos x="178" y="84"/>
                </a:cxn>
                <a:cxn ang="0">
                  <a:pos x="221" y="98"/>
                </a:cxn>
                <a:cxn ang="0">
                  <a:pos x="265" y="114"/>
                </a:cxn>
                <a:cxn ang="0">
                  <a:pos x="307" y="131"/>
                </a:cxn>
                <a:cxn ang="0">
                  <a:pos x="349" y="151"/>
                </a:cxn>
                <a:cxn ang="0">
                  <a:pos x="331" y="130"/>
                </a:cxn>
                <a:cxn ang="0">
                  <a:pos x="311" y="111"/>
                </a:cxn>
                <a:cxn ang="0">
                  <a:pos x="292" y="90"/>
                </a:cxn>
                <a:cxn ang="0">
                  <a:pos x="271" y="72"/>
                </a:cxn>
                <a:cxn ang="0">
                  <a:pos x="251" y="52"/>
                </a:cxn>
                <a:cxn ang="0">
                  <a:pos x="229" y="34"/>
                </a:cxn>
                <a:cxn ang="0">
                  <a:pos x="207" y="17"/>
                </a:cxn>
                <a:cxn ang="0">
                  <a:pos x="186" y="0"/>
                </a:cxn>
              </a:cxnLst>
              <a:rect l="0" t="0" r="r" b="b"/>
              <a:pathLst>
                <a:path w="349" h="151">
                  <a:moveTo>
                    <a:pt x="186" y="0"/>
                  </a:moveTo>
                  <a:lnTo>
                    <a:pt x="162" y="4"/>
                  </a:lnTo>
                  <a:lnTo>
                    <a:pt x="138" y="8"/>
                  </a:lnTo>
                  <a:lnTo>
                    <a:pt x="116" y="14"/>
                  </a:lnTo>
                  <a:lnTo>
                    <a:pt x="92" y="19"/>
                  </a:lnTo>
                  <a:lnTo>
                    <a:pt x="69" y="25"/>
                  </a:lnTo>
                  <a:lnTo>
                    <a:pt x="46" y="32"/>
                  </a:lnTo>
                  <a:lnTo>
                    <a:pt x="23" y="38"/>
                  </a:lnTo>
                  <a:lnTo>
                    <a:pt x="0" y="46"/>
                  </a:lnTo>
                  <a:lnTo>
                    <a:pt x="45" y="52"/>
                  </a:lnTo>
                  <a:lnTo>
                    <a:pt x="90" y="61"/>
                  </a:lnTo>
                  <a:lnTo>
                    <a:pt x="134" y="72"/>
                  </a:lnTo>
                  <a:lnTo>
                    <a:pt x="178" y="84"/>
                  </a:lnTo>
                  <a:lnTo>
                    <a:pt x="221" y="98"/>
                  </a:lnTo>
                  <a:lnTo>
                    <a:pt x="265" y="114"/>
                  </a:lnTo>
                  <a:lnTo>
                    <a:pt x="307" y="131"/>
                  </a:lnTo>
                  <a:lnTo>
                    <a:pt x="349" y="151"/>
                  </a:lnTo>
                  <a:lnTo>
                    <a:pt x="331" y="130"/>
                  </a:lnTo>
                  <a:lnTo>
                    <a:pt x="311" y="111"/>
                  </a:lnTo>
                  <a:lnTo>
                    <a:pt x="292" y="90"/>
                  </a:lnTo>
                  <a:lnTo>
                    <a:pt x="271" y="72"/>
                  </a:lnTo>
                  <a:lnTo>
                    <a:pt x="251" y="52"/>
                  </a:lnTo>
                  <a:lnTo>
                    <a:pt x="229" y="34"/>
                  </a:lnTo>
                  <a:lnTo>
                    <a:pt x="207" y="17"/>
                  </a:lnTo>
                  <a:lnTo>
                    <a:pt x="186" y="0"/>
                  </a:lnTo>
                  <a:close/>
                </a:path>
              </a:pathLst>
            </a:custGeom>
            <a:solidFill>
              <a:srgbClr val="1164A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17" name="Freeform 245"/>
            <p:cNvSpPr>
              <a:spLocks/>
            </p:cNvSpPr>
            <p:nvPr userDrawn="1"/>
          </p:nvSpPr>
          <p:spPr bwMode="auto">
            <a:xfrm>
              <a:off x="5207" y="3176"/>
              <a:ext cx="80" cy="6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" y="23"/>
                </a:cxn>
                <a:cxn ang="0">
                  <a:pos x="15" y="46"/>
                </a:cxn>
                <a:cxn ang="0">
                  <a:pos x="23" y="68"/>
                </a:cxn>
                <a:cxn ang="0">
                  <a:pos x="29" y="91"/>
                </a:cxn>
                <a:cxn ang="0">
                  <a:pos x="36" y="114"/>
                </a:cxn>
                <a:cxn ang="0">
                  <a:pos x="41" y="138"/>
                </a:cxn>
                <a:cxn ang="0">
                  <a:pos x="47" y="160"/>
                </a:cxn>
                <a:cxn ang="0">
                  <a:pos x="52" y="184"/>
                </a:cxn>
                <a:cxn ang="0">
                  <a:pos x="75" y="176"/>
                </a:cxn>
                <a:cxn ang="0">
                  <a:pos x="98" y="170"/>
                </a:cxn>
                <a:cxn ang="0">
                  <a:pos x="121" y="163"/>
                </a:cxn>
                <a:cxn ang="0">
                  <a:pos x="144" y="157"/>
                </a:cxn>
                <a:cxn ang="0">
                  <a:pos x="168" y="152"/>
                </a:cxn>
                <a:cxn ang="0">
                  <a:pos x="190" y="146"/>
                </a:cxn>
                <a:cxn ang="0">
                  <a:pos x="214" y="142"/>
                </a:cxn>
                <a:cxn ang="0">
                  <a:pos x="238" y="138"/>
                </a:cxn>
                <a:cxn ang="0">
                  <a:pos x="210" y="117"/>
                </a:cxn>
                <a:cxn ang="0">
                  <a:pos x="182" y="98"/>
                </a:cxn>
                <a:cxn ang="0">
                  <a:pos x="152" y="79"/>
                </a:cxn>
                <a:cxn ang="0">
                  <a:pos x="122" y="62"/>
                </a:cxn>
                <a:cxn ang="0">
                  <a:pos x="92" y="45"/>
                </a:cxn>
                <a:cxn ang="0">
                  <a:pos x="62" y="28"/>
                </a:cxn>
                <a:cxn ang="0">
                  <a:pos x="32" y="14"/>
                </a:cxn>
                <a:cxn ang="0">
                  <a:pos x="0" y="0"/>
                </a:cxn>
              </a:cxnLst>
              <a:rect l="0" t="0" r="r" b="b"/>
              <a:pathLst>
                <a:path w="238" h="184">
                  <a:moveTo>
                    <a:pt x="0" y="0"/>
                  </a:moveTo>
                  <a:lnTo>
                    <a:pt x="8" y="23"/>
                  </a:lnTo>
                  <a:lnTo>
                    <a:pt x="15" y="46"/>
                  </a:lnTo>
                  <a:lnTo>
                    <a:pt x="23" y="68"/>
                  </a:lnTo>
                  <a:lnTo>
                    <a:pt x="29" y="91"/>
                  </a:lnTo>
                  <a:lnTo>
                    <a:pt x="36" y="114"/>
                  </a:lnTo>
                  <a:lnTo>
                    <a:pt x="41" y="138"/>
                  </a:lnTo>
                  <a:lnTo>
                    <a:pt x="47" y="160"/>
                  </a:lnTo>
                  <a:lnTo>
                    <a:pt x="52" y="184"/>
                  </a:lnTo>
                  <a:lnTo>
                    <a:pt x="75" y="176"/>
                  </a:lnTo>
                  <a:lnTo>
                    <a:pt x="98" y="170"/>
                  </a:lnTo>
                  <a:lnTo>
                    <a:pt x="121" y="163"/>
                  </a:lnTo>
                  <a:lnTo>
                    <a:pt x="144" y="157"/>
                  </a:lnTo>
                  <a:lnTo>
                    <a:pt x="168" y="152"/>
                  </a:lnTo>
                  <a:lnTo>
                    <a:pt x="190" y="146"/>
                  </a:lnTo>
                  <a:lnTo>
                    <a:pt x="214" y="142"/>
                  </a:lnTo>
                  <a:lnTo>
                    <a:pt x="238" y="138"/>
                  </a:lnTo>
                  <a:lnTo>
                    <a:pt x="210" y="117"/>
                  </a:lnTo>
                  <a:lnTo>
                    <a:pt x="182" y="98"/>
                  </a:lnTo>
                  <a:lnTo>
                    <a:pt x="152" y="79"/>
                  </a:lnTo>
                  <a:lnTo>
                    <a:pt x="122" y="62"/>
                  </a:lnTo>
                  <a:lnTo>
                    <a:pt x="92" y="45"/>
                  </a:lnTo>
                  <a:lnTo>
                    <a:pt x="62" y="28"/>
                  </a:lnTo>
                  <a:lnTo>
                    <a:pt x="32" y="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E549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18" name="Freeform 246"/>
            <p:cNvSpPr>
              <a:spLocks/>
            </p:cNvSpPr>
            <p:nvPr userDrawn="1"/>
          </p:nvSpPr>
          <p:spPr bwMode="auto">
            <a:xfrm>
              <a:off x="5225" y="3237"/>
              <a:ext cx="180" cy="13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8" y="39"/>
                </a:cxn>
                <a:cxn ang="0">
                  <a:pos x="54" y="78"/>
                </a:cxn>
                <a:cxn ang="0">
                  <a:pos x="79" y="118"/>
                </a:cxn>
                <a:cxn ang="0">
                  <a:pos x="102" y="160"/>
                </a:cxn>
                <a:cxn ang="0">
                  <a:pos x="122" y="202"/>
                </a:cxn>
                <a:cxn ang="0">
                  <a:pos x="142" y="245"/>
                </a:cxn>
                <a:cxn ang="0">
                  <a:pos x="158" y="289"/>
                </a:cxn>
                <a:cxn ang="0">
                  <a:pos x="174" y="334"/>
                </a:cxn>
                <a:cxn ang="0">
                  <a:pos x="220" y="337"/>
                </a:cxn>
                <a:cxn ang="0">
                  <a:pos x="268" y="342"/>
                </a:cxn>
                <a:cxn ang="0">
                  <a:pos x="314" y="350"/>
                </a:cxn>
                <a:cxn ang="0">
                  <a:pos x="361" y="358"/>
                </a:cxn>
                <a:cxn ang="0">
                  <a:pos x="406" y="369"/>
                </a:cxn>
                <a:cxn ang="0">
                  <a:pos x="451" y="382"/>
                </a:cxn>
                <a:cxn ang="0">
                  <a:pos x="497" y="397"/>
                </a:cxn>
                <a:cxn ang="0">
                  <a:pos x="540" y="414"/>
                </a:cxn>
                <a:cxn ang="0">
                  <a:pos x="523" y="372"/>
                </a:cxn>
                <a:cxn ang="0">
                  <a:pos x="502" y="332"/>
                </a:cxn>
                <a:cxn ang="0">
                  <a:pos x="481" y="291"/>
                </a:cxn>
                <a:cxn ang="0">
                  <a:pos x="458" y="253"/>
                </a:cxn>
                <a:cxn ang="0">
                  <a:pos x="433" y="214"/>
                </a:cxn>
                <a:cxn ang="0">
                  <a:pos x="406" y="177"/>
                </a:cxn>
                <a:cxn ang="0">
                  <a:pos x="378" y="140"/>
                </a:cxn>
                <a:cxn ang="0">
                  <a:pos x="349" y="105"/>
                </a:cxn>
                <a:cxn ang="0">
                  <a:pos x="307" y="85"/>
                </a:cxn>
                <a:cxn ang="0">
                  <a:pos x="265" y="68"/>
                </a:cxn>
                <a:cxn ang="0">
                  <a:pos x="221" y="52"/>
                </a:cxn>
                <a:cxn ang="0">
                  <a:pos x="178" y="38"/>
                </a:cxn>
                <a:cxn ang="0">
                  <a:pos x="134" y="26"/>
                </a:cxn>
                <a:cxn ang="0">
                  <a:pos x="90" y="15"/>
                </a:cxn>
                <a:cxn ang="0">
                  <a:pos x="45" y="6"/>
                </a:cxn>
                <a:cxn ang="0">
                  <a:pos x="0" y="0"/>
                </a:cxn>
              </a:cxnLst>
              <a:rect l="0" t="0" r="r" b="b"/>
              <a:pathLst>
                <a:path w="540" h="414">
                  <a:moveTo>
                    <a:pt x="0" y="0"/>
                  </a:moveTo>
                  <a:lnTo>
                    <a:pt x="28" y="39"/>
                  </a:lnTo>
                  <a:lnTo>
                    <a:pt x="54" y="78"/>
                  </a:lnTo>
                  <a:lnTo>
                    <a:pt x="79" y="118"/>
                  </a:lnTo>
                  <a:lnTo>
                    <a:pt x="102" y="160"/>
                  </a:lnTo>
                  <a:lnTo>
                    <a:pt x="122" y="202"/>
                  </a:lnTo>
                  <a:lnTo>
                    <a:pt x="142" y="245"/>
                  </a:lnTo>
                  <a:lnTo>
                    <a:pt x="158" y="289"/>
                  </a:lnTo>
                  <a:lnTo>
                    <a:pt x="174" y="334"/>
                  </a:lnTo>
                  <a:lnTo>
                    <a:pt x="220" y="337"/>
                  </a:lnTo>
                  <a:lnTo>
                    <a:pt x="268" y="342"/>
                  </a:lnTo>
                  <a:lnTo>
                    <a:pt x="314" y="350"/>
                  </a:lnTo>
                  <a:lnTo>
                    <a:pt x="361" y="358"/>
                  </a:lnTo>
                  <a:lnTo>
                    <a:pt x="406" y="369"/>
                  </a:lnTo>
                  <a:lnTo>
                    <a:pt x="451" y="382"/>
                  </a:lnTo>
                  <a:lnTo>
                    <a:pt x="497" y="397"/>
                  </a:lnTo>
                  <a:lnTo>
                    <a:pt x="540" y="414"/>
                  </a:lnTo>
                  <a:lnTo>
                    <a:pt x="523" y="372"/>
                  </a:lnTo>
                  <a:lnTo>
                    <a:pt x="502" y="332"/>
                  </a:lnTo>
                  <a:lnTo>
                    <a:pt x="481" y="291"/>
                  </a:lnTo>
                  <a:lnTo>
                    <a:pt x="458" y="253"/>
                  </a:lnTo>
                  <a:lnTo>
                    <a:pt x="433" y="214"/>
                  </a:lnTo>
                  <a:lnTo>
                    <a:pt x="406" y="177"/>
                  </a:lnTo>
                  <a:lnTo>
                    <a:pt x="378" y="140"/>
                  </a:lnTo>
                  <a:lnTo>
                    <a:pt x="349" y="105"/>
                  </a:lnTo>
                  <a:lnTo>
                    <a:pt x="307" y="85"/>
                  </a:lnTo>
                  <a:lnTo>
                    <a:pt x="265" y="68"/>
                  </a:lnTo>
                  <a:lnTo>
                    <a:pt x="221" y="52"/>
                  </a:lnTo>
                  <a:lnTo>
                    <a:pt x="178" y="38"/>
                  </a:lnTo>
                  <a:lnTo>
                    <a:pt x="134" y="26"/>
                  </a:lnTo>
                  <a:lnTo>
                    <a:pt x="90" y="15"/>
                  </a:lnTo>
                  <a:lnTo>
                    <a:pt x="45" y="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E549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19" name="Freeform 247"/>
            <p:cNvSpPr>
              <a:spLocks noEditPoints="1"/>
            </p:cNvSpPr>
            <p:nvPr userDrawn="1"/>
          </p:nvSpPr>
          <p:spPr bwMode="auto">
            <a:xfrm>
              <a:off x="4976" y="2411"/>
              <a:ext cx="423" cy="310"/>
            </a:xfrm>
            <a:custGeom>
              <a:avLst/>
              <a:gdLst/>
              <a:ahLst/>
              <a:cxnLst>
                <a:cxn ang="0">
                  <a:pos x="849" y="181"/>
                </a:cxn>
                <a:cxn ang="0">
                  <a:pos x="737" y="241"/>
                </a:cxn>
                <a:cxn ang="0">
                  <a:pos x="629" y="308"/>
                </a:cxn>
                <a:cxn ang="0">
                  <a:pos x="629" y="308"/>
                </a:cxn>
                <a:cxn ang="0">
                  <a:pos x="547" y="321"/>
                </a:cxn>
                <a:cxn ang="0">
                  <a:pos x="426" y="347"/>
                </a:cxn>
                <a:cxn ang="0">
                  <a:pos x="306" y="380"/>
                </a:cxn>
                <a:cxn ang="0">
                  <a:pos x="189" y="421"/>
                </a:cxn>
                <a:cxn ang="0">
                  <a:pos x="74" y="470"/>
                </a:cxn>
                <a:cxn ang="0">
                  <a:pos x="39" y="543"/>
                </a:cxn>
                <a:cxn ang="0">
                  <a:pos x="150" y="659"/>
                </a:cxn>
                <a:cxn ang="0">
                  <a:pos x="251" y="784"/>
                </a:cxn>
                <a:cxn ang="0">
                  <a:pos x="332" y="836"/>
                </a:cxn>
                <a:cxn ang="0">
                  <a:pos x="406" y="850"/>
                </a:cxn>
                <a:cxn ang="0">
                  <a:pos x="479" y="868"/>
                </a:cxn>
                <a:cxn ang="0">
                  <a:pos x="552" y="890"/>
                </a:cxn>
                <a:cxn ang="0">
                  <a:pos x="623" y="914"/>
                </a:cxn>
                <a:cxn ang="0">
                  <a:pos x="719" y="909"/>
                </a:cxn>
                <a:cxn ang="0">
                  <a:pos x="869" y="852"/>
                </a:cxn>
                <a:cxn ang="0">
                  <a:pos x="1024" y="807"/>
                </a:cxn>
                <a:cxn ang="0">
                  <a:pos x="1029" y="726"/>
                </a:cxn>
                <a:cxn ang="0">
                  <a:pos x="954" y="627"/>
                </a:cxn>
                <a:cxn ang="0">
                  <a:pos x="873" y="532"/>
                </a:cxn>
                <a:cxn ang="0">
                  <a:pos x="786" y="443"/>
                </a:cxn>
                <a:cxn ang="0">
                  <a:pos x="694" y="360"/>
                </a:cxn>
                <a:cxn ang="0">
                  <a:pos x="662" y="304"/>
                </a:cxn>
                <a:cxn ang="0">
                  <a:pos x="760" y="294"/>
                </a:cxn>
                <a:cxn ang="0">
                  <a:pos x="859" y="290"/>
                </a:cxn>
                <a:cxn ang="0">
                  <a:pos x="987" y="292"/>
                </a:cxn>
                <a:cxn ang="0">
                  <a:pos x="1128" y="304"/>
                </a:cxn>
                <a:cxn ang="0">
                  <a:pos x="1270" y="326"/>
                </a:cxn>
                <a:cxn ang="0">
                  <a:pos x="1146" y="251"/>
                </a:cxn>
                <a:cxn ang="0">
                  <a:pos x="1014" y="183"/>
                </a:cxn>
                <a:cxn ang="0">
                  <a:pos x="191" y="0"/>
                </a:cxn>
                <a:cxn ang="0">
                  <a:pos x="97" y="3"/>
                </a:cxn>
                <a:cxn ang="0">
                  <a:pos x="141" y="32"/>
                </a:cxn>
                <a:cxn ang="0">
                  <a:pos x="254" y="79"/>
                </a:cxn>
                <a:cxn ang="0">
                  <a:pos x="362" y="133"/>
                </a:cxn>
                <a:cxn ang="0">
                  <a:pos x="465" y="194"/>
                </a:cxn>
                <a:cxn ang="0">
                  <a:pos x="566" y="259"/>
                </a:cxn>
                <a:cxn ang="0">
                  <a:pos x="610" y="269"/>
                </a:cxn>
                <a:cxn ang="0">
                  <a:pos x="548" y="159"/>
                </a:cxn>
                <a:cxn ang="0">
                  <a:pos x="480" y="53"/>
                </a:cxn>
                <a:cxn ang="0">
                  <a:pos x="391" y="10"/>
                </a:cxn>
                <a:cxn ang="0">
                  <a:pos x="290" y="3"/>
                </a:cxn>
                <a:cxn ang="0">
                  <a:pos x="191" y="0"/>
                </a:cxn>
              </a:cxnLst>
              <a:rect l="0" t="0" r="r" b="b"/>
              <a:pathLst>
                <a:path w="1270" h="932">
                  <a:moveTo>
                    <a:pt x="923" y="144"/>
                  </a:moveTo>
                  <a:lnTo>
                    <a:pt x="885" y="161"/>
                  </a:lnTo>
                  <a:lnTo>
                    <a:pt x="849" y="181"/>
                  </a:lnTo>
                  <a:lnTo>
                    <a:pt x="811" y="200"/>
                  </a:lnTo>
                  <a:lnTo>
                    <a:pt x="774" y="220"/>
                  </a:lnTo>
                  <a:lnTo>
                    <a:pt x="737" y="241"/>
                  </a:lnTo>
                  <a:lnTo>
                    <a:pt x="701" y="263"/>
                  </a:lnTo>
                  <a:lnTo>
                    <a:pt x="665" y="284"/>
                  </a:lnTo>
                  <a:lnTo>
                    <a:pt x="629" y="308"/>
                  </a:lnTo>
                  <a:lnTo>
                    <a:pt x="629" y="308"/>
                  </a:lnTo>
                  <a:lnTo>
                    <a:pt x="629" y="308"/>
                  </a:lnTo>
                  <a:lnTo>
                    <a:pt x="629" y="308"/>
                  </a:lnTo>
                  <a:lnTo>
                    <a:pt x="629" y="308"/>
                  </a:lnTo>
                  <a:lnTo>
                    <a:pt x="588" y="313"/>
                  </a:lnTo>
                  <a:lnTo>
                    <a:pt x="547" y="321"/>
                  </a:lnTo>
                  <a:lnTo>
                    <a:pt x="506" y="329"/>
                  </a:lnTo>
                  <a:lnTo>
                    <a:pt x="466" y="337"/>
                  </a:lnTo>
                  <a:lnTo>
                    <a:pt x="426" y="347"/>
                  </a:lnTo>
                  <a:lnTo>
                    <a:pt x="385" y="357"/>
                  </a:lnTo>
                  <a:lnTo>
                    <a:pt x="345" y="369"/>
                  </a:lnTo>
                  <a:lnTo>
                    <a:pt x="306" y="380"/>
                  </a:lnTo>
                  <a:lnTo>
                    <a:pt x="267" y="393"/>
                  </a:lnTo>
                  <a:lnTo>
                    <a:pt x="228" y="406"/>
                  </a:lnTo>
                  <a:lnTo>
                    <a:pt x="189" y="421"/>
                  </a:lnTo>
                  <a:lnTo>
                    <a:pt x="150" y="437"/>
                  </a:lnTo>
                  <a:lnTo>
                    <a:pt x="112" y="453"/>
                  </a:lnTo>
                  <a:lnTo>
                    <a:pt x="74" y="470"/>
                  </a:lnTo>
                  <a:lnTo>
                    <a:pt x="36" y="487"/>
                  </a:lnTo>
                  <a:lnTo>
                    <a:pt x="0" y="507"/>
                  </a:lnTo>
                  <a:lnTo>
                    <a:pt x="39" y="543"/>
                  </a:lnTo>
                  <a:lnTo>
                    <a:pt x="76" y="580"/>
                  </a:lnTo>
                  <a:lnTo>
                    <a:pt x="113" y="619"/>
                  </a:lnTo>
                  <a:lnTo>
                    <a:pt x="150" y="659"/>
                  </a:lnTo>
                  <a:lnTo>
                    <a:pt x="184" y="700"/>
                  </a:lnTo>
                  <a:lnTo>
                    <a:pt x="219" y="742"/>
                  </a:lnTo>
                  <a:lnTo>
                    <a:pt x="251" y="784"/>
                  </a:lnTo>
                  <a:lnTo>
                    <a:pt x="283" y="828"/>
                  </a:lnTo>
                  <a:lnTo>
                    <a:pt x="308" y="832"/>
                  </a:lnTo>
                  <a:lnTo>
                    <a:pt x="332" y="836"/>
                  </a:lnTo>
                  <a:lnTo>
                    <a:pt x="356" y="840"/>
                  </a:lnTo>
                  <a:lnTo>
                    <a:pt x="381" y="846"/>
                  </a:lnTo>
                  <a:lnTo>
                    <a:pt x="406" y="850"/>
                  </a:lnTo>
                  <a:lnTo>
                    <a:pt x="431" y="855"/>
                  </a:lnTo>
                  <a:lnTo>
                    <a:pt x="454" y="862"/>
                  </a:lnTo>
                  <a:lnTo>
                    <a:pt x="479" y="868"/>
                  </a:lnTo>
                  <a:lnTo>
                    <a:pt x="504" y="875"/>
                  </a:lnTo>
                  <a:lnTo>
                    <a:pt x="528" y="882"/>
                  </a:lnTo>
                  <a:lnTo>
                    <a:pt x="552" y="890"/>
                  </a:lnTo>
                  <a:lnTo>
                    <a:pt x="575" y="897"/>
                  </a:lnTo>
                  <a:lnTo>
                    <a:pt x="599" y="905"/>
                  </a:lnTo>
                  <a:lnTo>
                    <a:pt x="623" y="914"/>
                  </a:lnTo>
                  <a:lnTo>
                    <a:pt x="647" y="922"/>
                  </a:lnTo>
                  <a:lnTo>
                    <a:pt x="669" y="932"/>
                  </a:lnTo>
                  <a:lnTo>
                    <a:pt x="719" y="909"/>
                  </a:lnTo>
                  <a:lnTo>
                    <a:pt x="769" y="889"/>
                  </a:lnTo>
                  <a:lnTo>
                    <a:pt x="818" y="869"/>
                  </a:lnTo>
                  <a:lnTo>
                    <a:pt x="869" y="852"/>
                  </a:lnTo>
                  <a:lnTo>
                    <a:pt x="921" y="835"/>
                  </a:lnTo>
                  <a:lnTo>
                    <a:pt x="972" y="821"/>
                  </a:lnTo>
                  <a:lnTo>
                    <a:pt x="1024" y="807"/>
                  </a:lnTo>
                  <a:lnTo>
                    <a:pt x="1075" y="795"/>
                  </a:lnTo>
                  <a:lnTo>
                    <a:pt x="1053" y="760"/>
                  </a:lnTo>
                  <a:lnTo>
                    <a:pt x="1029" y="726"/>
                  </a:lnTo>
                  <a:lnTo>
                    <a:pt x="1005" y="692"/>
                  </a:lnTo>
                  <a:lnTo>
                    <a:pt x="980" y="659"/>
                  </a:lnTo>
                  <a:lnTo>
                    <a:pt x="954" y="627"/>
                  </a:lnTo>
                  <a:lnTo>
                    <a:pt x="927" y="594"/>
                  </a:lnTo>
                  <a:lnTo>
                    <a:pt x="900" y="563"/>
                  </a:lnTo>
                  <a:lnTo>
                    <a:pt x="873" y="532"/>
                  </a:lnTo>
                  <a:lnTo>
                    <a:pt x="845" y="501"/>
                  </a:lnTo>
                  <a:lnTo>
                    <a:pt x="816" y="472"/>
                  </a:lnTo>
                  <a:lnTo>
                    <a:pt x="786" y="443"/>
                  </a:lnTo>
                  <a:lnTo>
                    <a:pt x="756" y="415"/>
                  </a:lnTo>
                  <a:lnTo>
                    <a:pt x="726" y="387"/>
                  </a:lnTo>
                  <a:lnTo>
                    <a:pt x="694" y="360"/>
                  </a:lnTo>
                  <a:lnTo>
                    <a:pt x="662" y="333"/>
                  </a:lnTo>
                  <a:lnTo>
                    <a:pt x="629" y="308"/>
                  </a:lnTo>
                  <a:lnTo>
                    <a:pt x="662" y="304"/>
                  </a:lnTo>
                  <a:lnTo>
                    <a:pt x="695" y="299"/>
                  </a:lnTo>
                  <a:lnTo>
                    <a:pt x="728" y="296"/>
                  </a:lnTo>
                  <a:lnTo>
                    <a:pt x="760" y="294"/>
                  </a:lnTo>
                  <a:lnTo>
                    <a:pt x="794" y="292"/>
                  </a:lnTo>
                  <a:lnTo>
                    <a:pt x="827" y="291"/>
                  </a:lnTo>
                  <a:lnTo>
                    <a:pt x="859" y="290"/>
                  </a:lnTo>
                  <a:lnTo>
                    <a:pt x="893" y="290"/>
                  </a:lnTo>
                  <a:lnTo>
                    <a:pt x="939" y="290"/>
                  </a:lnTo>
                  <a:lnTo>
                    <a:pt x="987" y="292"/>
                  </a:lnTo>
                  <a:lnTo>
                    <a:pt x="1034" y="295"/>
                  </a:lnTo>
                  <a:lnTo>
                    <a:pt x="1081" y="298"/>
                  </a:lnTo>
                  <a:lnTo>
                    <a:pt x="1128" y="304"/>
                  </a:lnTo>
                  <a:lnTo>
                    <a:pt x="1176" y="310"/>
                  </a:lnTo>
                  <a:lnTo>
                    <a:pt x="1222" y="318"/>
                  </a:lnTo>
                  <a:lnTo>
                    <a:pt x="1270" y="326"/>
                  </a:lnTo>
                  <a:lnTo>
                    <a:pt x="1229" y="301"/>
                  </a:lnTo>
                  <a:lnTo>
                    <a:pt x="1188" y="275"/>
                  </a:lnTo>
                  <a:lnTo>
                    <a:pt x="1146" y="251"/>
                  </a:lnTo>
                  <a:lnTo>
                    <a:pt x="1102" y="227"/>
                  </a:lnTo>
                  <a:lnTo>
                    <a:pt x="1059" y="204"/>
                  </a:lnTo>
                  <a:lnTo>
                    <a:pt x="1014" y="183"/>
                  </a:lnTo>
                  <a:lnTo>
                    <a:pt x="970" y="163"/>
                  </a:lnTo>
                  <a:lnTo>
                    <a:pt x="923" y="144"/>
                  </a:lnTo>
                  <a:close/>
                  <a:moveTo>
                    <a:pt x="191" y="0"/>
                  </a:moveTo>
                  <a:lnTo>
                    <a:pt x="160" y="0"/>
                  </a:lnTo>
                  <a:lnTo>
                    <a:pt x="128" y="1"/>
                  </a:lnTo>
                  <a:lnTo>
                    <a:pt x="97" y="3"/>
                  </a:lnTo>
                  <a:lnTo>
                    <a:pt x="66" y="5"/>
                  </a:lnTo>
                  <a:lnTo>
                    <a:pt x="103" y="18"/>
                  </a:lnTo>
                  <a:lnTo>
                    <a:pt x="141" y="32"/>
                  </a:lnTo>
                  <a:lnTo>
                    <a:pt x="179" y="47"/>
                  </a:lnTo>
                  <a:lnTo>
                    <a:pt x="217" y="63"/>
                  </a:lnTo>
                  <a:lnTo>
                    <a:pt x="254" y="79"/>
                  </a:lnTo>
                  <a:lnTo>
                    <a:pt x="290" y="96"/>
                  </a:lnTo>
                  <a:lnTo>
                    <a:pt x="326" y="115"/>
                  </a:lnTo>
                  <a:lnTo>
                    <a:pt x="362" y="133"/>
                  </a:lnTo>
                  <a:lnTo>
                    <a:pt x="396" y="153"/>
                  </a:lnTo>
                  <a:lnTo>
                    <a:pt x="431" y="173"/>
                  </a:lnTo>
                  <a:lnTo>
                    <a:pt x="465" y="194"/>
                  </a:lnTo>
                  <a:lnTo>
                    <a:pt x="499" y="215"/>
                  </a:lnTo>
                  <a:lnTo>
                    <a:pt x="532" y="237"/>
                  </a:lnTo>
                  <a:lnTo>
                    <a:pt x="566" y="259"/>
                  </a:lnTo>
                  <a:lnTo>
                    <a:pt x="597" y="283"/>
                  </a:lnTo>
                  <a:lnTo>
                    <a:pt x="629" y="307"/>
                  </a:lnTo>
                  <a:lnTo>
                    <a:pt x="610" y="269"/>
                  </a:lnTo>
                  <a:lnTo>
                    <a:pt x="589" y="233"/>
                  </a:lnTo>
                  <a:lnTo>
                    <a:pt x="569" y="196"/>
                  </a:lnTo>
                  <a:lnTo>
                    <a:pt x="548" y="159"/>
                  </a:lnTo>
                  <a:lnTo>
                    <a:pt x="526" y="123"/>
                  </a:lnTo>
                  <a:lnTo>
                    <a:pt x="504" y="88"/>
                  </a:lnTo>
                  <a:lnTo>
                    <a:pt x="480" y="53"/>
                  </a:lnTo>
                  <a:lnTo>
                    <a:pt x="458" y="19"/>
                  </a:lnTo>
                  <a:lnTo>
                    <a:pt x="424" y="14"/>
                  </a:lnTo>
                  <a:lnTo>
                    <a:pt x="391" y="10"/>
                  </a:lnTo>
                  <a:lnTo>
                    <a:pt x="357" y="7"/>
                  </a:lnTo>
                  <a:lnTo>
                    <a:pt x="324" y="5"/>
                  </a:lnTo>
                  <a:lnTo>
                    <a:pt x="290" y="3"/>
                  </a:lnTo>
                  <a:lnTo>
                    <a:pt x="257" y="1"/>
                  </a:lnTo>
                  <a:lnTo>
                    <a:pt x="224" y="0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rgbClr val="1164A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20" name="Freeform 248"/>
            <p:cNvSpPr>
              <a:spLocks/>
            </p:cNvSpPr>
            <p:nvPr userDrawn="1"/>
          </p:nvSpPr>
          <p:spPr bwMode="auto">
            <a:xfrm>
              <a:off x="4790" y="2412"/>
              <a:ext cx="396" cy="168"/>
            </a:xfrm>
            <a:custGeom>
              <a:avLst/>
              <a:gdLst/>
              <a:ahLst/>
              <a:cxnLst>
                <a:cxn ang="0">
                  <a:pos x="624" y="0"/>
                </a:cxn>
                <a:cxn ang="0">
                  <a:pos x="543" y="6"/>
                </a:cxn>
                <a:cxn ang="0">
                  <a:pos x="463" y="17"/>
                </a:cxn>
                <a:cxn ang="0">
                  <a:pos x="383" y="30"/>
                </a:cxn>
                <a:cxn ang="0">
                  <a:pos x="304" y="47"/>
                </a:cxn>
                <a:cxn ang="0">
                  <a:pos x="226" y="68"/>
                </a:cxn>
                <a:cxn ang="0">
                  <a:pos x="151" y="90"/>
                </a:cxn>
                <a:cxn ang="0">
                  <a:pos x="75" y="116"/>
                </a:cxn>
                <a:cxn ang="0">
                  <a:pos x="0" y="147"/>
                </a:cxn>
                <a:cxn ang="0">
                  <a:pos x="0" y="147"/>
                </a:cxn>
                <a:cxn ang="0">
                  <a:pos x="0" y="147"/>
                </a:cxn>
                <a:cxn ang="0">
                  <a:pos x="0" y="147"/>
                </a:cxn>
                <a:cxn ang="0">
                  <a:pos x="76" y="180"/>
                </a:cxn>
                <a:cxn ang="0">
                  <a:pos x="151" y="217"/>
                </a:cxn>
                <a:cxn ang="0">
                  <a:pos x="223" y="257"/>
                </a:cxn>
                <a:cxn ang="0">
                  <a:pos x="294" y="300"/>
                </a:cxn>
                <a:cxn ang="0">
                  <a:pos x="362" y="346"/>
                </a:cxn>
                <a:cxn ang="0">
                  <a:pos x="430" y="395"/>
                </a:cxn>
                <a:cxn ang="0">
                  <a:pos x="495" y="447"/>
                </a:cxn>
                <a:cxn ang="0">
                  <a:pos x="558" y="502"/>
                </a:cxn>
                <a:cxn ang="0">
                  <a:pos x="632" y="465"/>
                </a:cxn>
                <a:cxn ang="0">
                  <a:pos x="708" y="432"/>
                </a:cxn>
                <a:cxn ang="0">
                  <a:pos x="786" y="401"/>
                </a:cxn>
                <a:cxn ang="0">
                  <a:pos x="864" y="375"/>
                </a:cxn>
                <a:cxn ang="0">
                  <a:pos x="943" y="352"/>
                </a:cxn>
                <a:cxn ang="0">
                  <a:pos x="1024" y="332"/>
                </a:cxn>
                <a:cxn ang="0">
                  <a:pos x="1105" y="316"/>
                </a:cxn>
                <a:cxn ang="0">
                  <a:pos x="1187" y="303"/>
                </a:cxn>
                <a:cxn ang="0">
                  <a:pos x="1187" y="302"/>
                </a:cxn>
                <a:cxn ang="0">
                  <a:pos x="1124" y="254"/>
                </a:cxn>
                <a:cxn ang="0">
                  <a:pos x="1057" y="210"/>
                </a:cxn>
                <a:cxn ang="0">
                  <a:pos x="989" y="168"/>
                </a:cxn>
                <a:cxn ang="0">
                  <a:pos x="920" y="128"/>
                </a:cxn>
                <a:cxn ang="0">
                  <a:pos x="848" y="91"/>
                </a:cxn>
                <a:cxn ang="0">
                  <a:pos x="775" y="58"/>
                </a:cxn>
                <a:cxn ang="0">
                  <a:pos x="699" y="27"/>
                </a:cxn>
                <a:cxn ang="0">
                  <a:pos x="624" y="0"/>
                </a:cxn>
              </a:cxnLst>
              <a:rect l="0" t="0" r="r" b="b"/>
              <a:pathLst>
                <a:path w="1187" h="502">
                  <a:moveTo>
                    <a:pt x="1187" y="303"/>
                  </a:moveTo>
                  <a:lnTo>
                    <a:pt x="624" y="0"/>
                  </a:lnTo>
                  <a:lnTo>
                    <a:pt x="583" y="2"/>
                  </a:lnTo>
                  <a:lnTo>
                    <a:pt x="543" y="6"/>
                  </a:lnTo>
                  <a:lnTo>
                    <a:pt x="503" y="11"/>
                  </a:lnTo>
                  <a:lnTo>
                    <a:pt x="463" y="17"/>
                  </a:lnTo>
                  <a:lnTo>
                    <a:pt x="423" y="23"/>
                  </a:lnTo>
                  <a:lnTo>
                    <a:pt x="383" y="30"/>
                  </a:lnTo>
                  <a:lnTo>
                    <a:pt x="344" y="39"/>
                  </a:lnTo>
                  <a:lnTo>
                    <a:pt x="304" y="47"/>
                  </a:lnTo>
                  <a:lnTo>
                    <a:pt x="265" y="57"/>
                  </a:lnTo>
                  <a:lnTo>
                    <a:pt x="226" y="68"/>
                  </a:lnTo>
                  <a:lnTo>
                    <a:pt x="188" y="79"/>
                  </a:lnTo>
                  <a:lnTo>
                    <a:pt x="151" y="90"/>
                  </a:lnTo>
                  <a:lnTo>
                    <a:pt x="112" y="103"/>
                  </a:lnTo>
                  <a:lnTo>
                    <a:pt x="75" y="116"/>
                  </a:lnTo>
                  <a:lnTo>
                    <a:pt x="37" y="131"/>
                  </a:lnTo>
                  <a:lnTo>
                    <a:pt x="0" y="147"/>
                  </a:lnTo>
                  <a:lnTo>
                    <a:pt x="0" y="147"/>
                  </a:lnTo>
                  <a:lnTo>
                    <a:pt x="0" y="147"/>
                  </a:lnTo>
                  <a:lnTo>
                    <a:pt x="0" y="147"/>
                  </a:lnTo>
                  <a:lnTo>
                    <a:pt x="0" y="147"/>
                  </a:lnTo>
                  <a:lnTo>
                    <a:pt x="0" y="147"/>
                  </a:lnTo>
                  <a:lnTo>
                    <a:pt x="0" y="147"/>
                  </a:lnTo>
                  <a:lnTo>
                    <a:pt x="38" y="163"/>
                  </a:lnTo>
                  <a:lnTo>
                    <a:pt x="76" y="180"/>
                  </a:lnTo>
                  <a:lnTo>
                    <a:pt x="114" y="198"/>
                  </a:lnTo>
                  <a:lnTo>
                    <a:pt x="151" y="217"/>
                  </a:lnTo>
                  <a:lnTo>
                    <a:pt x="187" y="236"/>
                  </a:lnTo>
                  <a:lnTo>
                    <a:pt x="223" y="257"/>
                  </a:lnTo>
                  <a:lnTo>
                    <a:pt x="259" y="278"/>
                  </a:lnTo>
                  <a:lnTo>
                    <a:pt x="294" y="300"/>
                  </a:lnTo>
                  <a:lnTo>
                    <a:pt x="329" y="323"/>
                  </a:lnTo>
                  <a:lnTo>
                    <a:pt x="362" y="346"/>
                  </a:lnTo>
                  <a:lnTo>
                    <a:pt x="397" y="370"/>
                  </a:lnTo>
                  <a:lnTo>
                    <a:pt x="430" y="395"/>
                  </a:lnTo>
                  <a:lnTo>
                    <a:pt x="463" y="421"/>
                  </a:lnTo>
                  <a:lnTo>
                    <a:pt x="495" y="447"/>
                  </a:lnTo>
                  <a:lnTo>
                    <a:pt x="526" y="474"/>
                  </a:lnTo>
                  <a:lnTo>
                    <a:pt x="558" y="502"/>
                  </a:lnTo>
                  <a:lnTo>
                    <a:pt x="594" y="482"/>
                  </a:lnTo>
                  <a:lnTo>
                    <a:pt x="632" y="465"/>
                  </a:lnTo>
                  <a:lnTo>
                    <a:pt x="670" y="448"/>
                  </a:lnTo>
                  <a:lnTo>
                    <a:pt x="708" y="432"/>
                  </a:lnTo>
                  <a:lnTo>
                    <a:pt x="747" y="416"/>
                  </a:lnTo>
                  <a:lnTo>
                    <a:pt x="786" y="401"/>
                  </a:lnTo>
                  <a:lnTo>
                    <a:pt x="825" y="388"/>
                  </a:lnTo>
                  <a:lnTo>
                    <a:pt x="864" y="375"/>
                  </a:lnTo>
                  <a:lnTo>
                    <a:pt x="903" y="364"/>
                  </a:lnTo>
                  <a:lnTo>
                    <a:pt x="943" y="352"/>
                  </a:lnTo>
                  <a:lnTo>
                    <a:pt x="984" y="342"/>
                  </a:lnTo>
                  <a:lnTo>
                    <a:pt x="1024" y="332"/>
                  </a:lnTo>
                  <a:lnTo>
                    <a:pt x="1064" y="324"/>
                  </a:lnTo>
                  <a:lnTo>
                    <a:pt x="1105" y="316"/>
                  </a:lnTo>
                  <a:lnTo>
                    <a:pt x="1146" y="308"/>
                  </a:lnTo>
                  <a:lnTo>
                    <a:pt x="1187" y="303"/>
                  </a:lnTo>
                  <a:lnTo>
                    <a:pt x="1187" y="302"/>
                  </a:lnTo>
                  <a:lnTo>
                    <a:pt x="1187" y="302"/>
                  </a:lnTo>
                  <a:lnTo>
                    <a:pt x="1155" y="278"/>
                  </a:lnTo>
                  <a:lnTo>
                    <a:pt x="1124" y="254"/>
                  </a:lnTo>
                  <a:lnTo>
                    <a:pt x="1090" y="232"/>
                  </a:lnTo>
                  <a:lnTo>
                    <a:pt x="1057" y="210"/>
                  </a:lnTo>
                  <a:lnTo>
                    <a:pt x="1023" y="189"/>
                  </a:lnTo>
                  <a:lnTo>
                    <a:pt x="989" y="168"/>
                  </a:lnTo>
                  <a:lnTo>
                    <a:pt x="954" y="148"/>
                  </a:lnTo>
                  <a:lnTo>
                    <a:pt x="920" y="128"/>
                  </a:lnTo>
                  <a:lnTo>
                    <a:pt x="884" y="110"/>
                  </a:lnTo>
                  <a:lnTo>
                    <a:pt x="848" y="91"/>
                  </a:lnTo>
                  <a:lnTo>
                    <a:pt x="812" y="74"/>
                  </a:lnTo>
                  <a:lnTo>
                    <a:pt x="775" y="58"/>
                  </a:lnTo>
                  <a:lnTo>
                    <a:pt x="737" y="42"/>
                  </a:lnTo>
                  <a:lnTo>
                    <a:pt x="699" y="27"/>
                  </a:lnTo>
                  <a:lnTo>
                    <a:pt x="661" y="13"/>
                  </a:lnTo>
                  <a:lnTo>
                    <a:pt x="624" y="0"/>
                  </a:lnTo>
                  <a:lnTo>
                    <a:pt x="1187" y="303"/>
                  </a:lnTo>
                  <a:close/>
                </a:path>
              </a:pathLst>
            </a:custGeom>
            <a:solidFill>
              <a:srgbClr val="0E549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21" name="Freeform 249"/>
            <p:cNvSpPr>
              <a:spLocks/>
            </p:cNvSpPr>
            <p:nvPr userDrawn="1"/>
          </p:nvSpPr>
          <p:spPr bwMode="auto">
            <a:xfrm>
              <a:off x="5070" y="2687"/>
              <a:ext cx="129" cy="8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9" y="28"/>
                </a:cxn>
                <a:cxn ang="0">
                  <a:pos x="39" y="58"/>
                </a:cxn>
                <a:cxn ang="0">
                  <a:pos x="57" y="87"/>
                </a:cxn>
                <a:cxn ang="0">
                  <a:pos x="75" y="117"/>
                </a:cxn>
                <a:cxn ang="0">
                  <a:pos x="93" y="147"/>
                </a:cxn>
                <a:cxn ang="0">
                  <a:pos x="110" y="177"/>
                </a:cxn>
                <a:cxn ang="0">
                  <a:pos x="127" y="209"/>
                </a:cxn>
                <a:cxn ang="0">
                  <a:pos x="143" y="240"/>
                </a:cxn>
                <a:cxn ang="0">
                  <a:pos x="173" y="221"/>
                </a:cxn>
                <a:cxn ang="0">
                  <a:pos x="202" y="202"/>
                </a:cxn>
                <a:cxn ang="0">
                  <a:pos x="232" y="184"/>
                </a:cxn>
                <a:cxn ang="0">
                  <a:pos x="262" y="167"/>
                </a:cxn>
                <a:cxn ang="0">
                  <a:pos x="293" y="150"/>
                </a:cxn>
                <a:cxn ang="0">
                  <a:pos x="324" y="134"/>
                </a:cxn>
                <a:cxn ang="0">
                  <a:pos x="355" y="119"/>
                </a:cxn>
                <a:cxn ang="0">
                  <a:pos x="386" y="104"/>
                </a:cxn>
                <a:cxn ang="0">
                  <a:pos x="364" y="94"/>
                </a:cxn>
                <a:cxn ang="0">
                  <a:pos x="340" y="86"/>
                </a:cxn>
                <a:cxn ang="0">
                  <a:pos x="316" y="77"/>
                </a:cxn>
                <a:cxn ang="0">
                  <a:pos x="292" y="69"/>
                </a:cxn>
                <a:cxn ang="0">
                  <a:pos x="269" y="62"/>
                </a:cxn>
                <a:cxn ang="0">
                  <a:pos x="245" y="54"/>
                </a:cxn>
                <a:cxn ang="0">
                  <a:pos x="221" y="47"/>
                </a:cxn>
                <a:cxn ang="0">
                  <a:pos x="196" y="40"/>
                </a:cxn>
                <a:cxn ang="0">
                  <a:pos x="171" y="34"/>
                </a:cxn>
                <a:cxn ang="0">
                  <a:pos x="148" y="27"/>
                </a:cxn>
                <a:cxn ang="0">
                  <a:pos x="123" y="22"/>
                </a:cxn>
                <a:cxn ang="0">
                  <a:pos x="98" y="18"/>
                </a:cxn>
                <a:cxn ang="0">
                  <a:pos x="73" y="12"/>
                </a:cxn>
                <a:cxn ang="0">
                  <a:pos x="49" y="8"/>
                </a:cxn>
                <a:cxn ang="0">
                  <a:pos x="25" y="4"/>
                </a:cxn>
                <a:cxn ang="0">
                  <a:pos x="0" y="0"/>
                </a:cxn>
              </a:cxnLst>
              <a:rect l="0" t="0" r="r" b="b"/>
              <a:pathLst>
                <a:path w="386" h="240">
                  <a:moveTo>
                    <a:pt x="0" y="0"/>
                  </a:moveTo>
                  <a:lnTo>
                    <a:pt x="19" y="28"/>
                  </a:lnTo>
                  <a:lnTo>
                    <a:pt x="39" y="58"/>
                  </a:lnTo>
                  <a:lnTo>
                    <a:pt x="57" y="87"/>
                  </a:lnTo>
                  <a:lnTo>
                    <a:pt x="75" y="117"/>
                  </a:lnTo>
                  <a:lnTo>
                    <a:pt x="93" y="147"/>
                  </a:lnTo>
                  <a:lnTo>
                    <a:pt x="110" y="177"/>
                  </a:lnTo>
                  <a:lnTo>
                    <a:pt x="127" y="209"/>
                  </a:lnTo>
                  <a:lnTo>
                    <a:pt x="143" y="240"/>
                  </a:lnTo>
                  <a:lnTo>
                    <a:pt x="173" y="221"/>
                  </a:lnTo>
                  <a:lnTo>
                    <a:pt x="202" y="202"/>
                  </a:lnTo>
                  <a:lnTo>
                    <a:pt x="232" y="184"/>
                  </a:lnTo>
                  <a:lnTo>
                    <a:pt x="262" y="167"/>
                  </a:lnTo>
                  <a:lnTo>
                    <a:pt x="293" y="150"/>
                  </a:lnTo>
                  <a:lnTo>
                    <a:pt x="324" y="134"/>
                  </a:lnTo>
                  <a:lnTo>
                    <a:pt x="355" y="119"/>
                  </a:lnTo>
                  <a:lnTo>
                    <a:pt x="386" y="104"/>
                  </a:lnTo>
                  <a:lnTo>
                    <a:pt x="364" y="94"/>
                  </a:lnTo>
                  <a:lnTo>
                    <a:pt x="340" y="86"/>
                  </a:lnTo>
                  <a:lnTo>
                    <a:pt x="316" y="77"/>
                  </a:lnTo>
                  <a:lnTo>
                    <a:pt x="292" y="69"/>
                  </a:lnTo>
                  <a:lnTo>
                    <a:pt x="269" y="62"/>
                  </a:lnTo>
                  <a:lnTo>
                    <a:pt x="245" y="54"/>
                  </a:lnTo>
                  <a:lnTo>
                    <a:pt x="221" y="47"/>
                  </a:lnTo>
                  <a:lnTo>
                    <a:pt x="196" y="40"/>
                  </a:lnTo>
                  <a:lnTo>
                    <a:pt x="171" y="34"/>
                  </a:lnTo>
                  <a:lnTo>
                    <a:pt x="148" y="27"/>
                  </a:lnTo>
                  <a:lnTo>
                    <a:pt x="123" y="22"/>
                  </a:lnTo>
                  <a:lnTo>
                    <a:pt x="98" y="18"/>
                  </a:lnTo>
                  <a:lnTo>
                    <a:pt x="73" y="12"/>
                  </a:lnTo>
                  <a:lnTo>
                    <a:pt x="49" y="8"/>
                  </a:lnTo>
                  <a:lnTo>
                    <a:pt x="25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E549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22" name="Freeform 250"/>
            <p:cNvSpPr>
              <a:spLocks/>
            </p:cNvSpPr>
            <p:nvPr userDrawn="1"/>
          </p:nvSpPr>
          <p:spPr bwMode="auto">
            <a:xfrm>
              <a:off x="5186" y="2507"/>
              <a:ext cx="368" cy="169"/>
            </a:xfrm>
            <a:custGeom>
              <a:avLst/>
              <a:gdLst/>
              <a:ahLst/>
              <a:cxnLst>
                <a:cxn ang="0">
                  <a:pos x="230" y="0"/>
                </a:cxn>
                <a:cxn ang="0">
                  <a:pos x="165" y="2"/>
                </a:cxn>
                <a:cxn ang="0">
                  <a:pos x="99" y="6"/>
                </a:cxn>
                <a:cxn ang="0">
                  <a:pos x="33" y="14"/>
                </a:cxn>
                <a:cxn ang="0">
                  <a:pos x="33" y="43"/>
                </a:cxn>
                <a:cxn ang="0">
                  <a:pos x="97" y="97"/>
                </a:cxn>
                <a:cxn ang="0">
                  <a:pos x="157" y="153"/>
                </a:cxn>
                <a:cxn ang="0">
                  <a:pos x="216" y="211"/>
                </a:cxn>
                <a:cxn ang="0">
                  <a:pos x="271" y="273"/>
                </a:cxn>
                <a:cxn ang="0">
                  <a:pos x="325" y="337"/>
                </a:cxn>
                <a:cxn ang="0">
                  <a:pos x="376" y="402"/>
                </a:cxn>
                <a:cxn ang="0">
                  <a:pos x="424" y="470"/>
                </a:cxn>
                <a:cxn ang="0">
                  <a:pos x="498" y="494"/>
                </a:cxn>
                <a:cxn ang="0">
                  <a:pos x="601" y="478"/>
                </a:cxn>
                <a:cxn ang="0">
                  <a:pos x="706" y="466"/>
                </a:cxn>
                <a:cxn ang="0">
                  <a:pos x="809" y="461"/>
                </a:cxn>
                <a:cxn ang="0">
                  <a:pos x="892" y="461"/>
                </a:cxn>
                <a:cxn ang="0">
                  <a:pos x="954" y="463"/>
                </a:cxn>
                <a:cxn ang="0">
                  <a:pos x="1015" y="466"/>
                </a:cxn>
                <a:cxn ang="0">
                  <a:pos x="1076" y="473"/>
                </a:cxn>
                <a:cxn ang="0">
                  <a:pos x="1106" y="476"/>
                </a:cxn>
                <a:cxn ang="0">
                  <a:pos x="1083" y="443"/>
                </a:cxn>
                <a:cxn ang="0">
                  <a:pos x="1032" y="382"/>
                </a:cxn>
                <a:cxn ang="0">
                  <a:pos x="978" y="322"/>
                </a:cxn>
                <a:cxn ang="0">
                  <a:pos x="922" y="265"/>
                </a:cxn>
                <a:cxn ang="0">
                  <a:pos x="863" y="210"/>
                </a:cxn>
                <a:cxn ang="0">
                  <a:pos x="803" y="157"/>
                </a:cxn>
                <a:cxn ang="0">
                  <a:pos x="739" y="108"/>
                </a:cxn>
                <a:cxn ang="0">
                  <a:pos x="674" y="60"/>
                </a:cxn>
                <a:cxn ang="0">
                  <a:pos x="593" y="28"/>
                </a:cxn>
                <a:cxn ang="0">
                  <a:pos x="499" y="14"/>
                </a:cxn>
                <a:cxn ang="0">
                  <a:pos x="405" y="5"/>
                </a:cxn>
                <a:cxn ang="0">
                  <a:pos x="310" y="0"/>
                </a:cxn>
              </a:cxnLst>
              <a:rect l="0" t="0" r="r" b="b"/>
              <a:pathLst>
                <a:path w="1106" h="505">
                  <a:moveTo>
                    <a:pt x="264" y="0"/>
                  </a:moveTo>
                  <a:lnTo>
                    <a:pt x="230" y="0"/>
                  </a:lnTo>
                  <a:lnTo>
                    <a:pt x="198" y="1"/>
                  </a:lnTo>
                  <a:lnTo>
                    <a:pt x="165" y="2"/>
                  </a:lnTo>
                  <a:lnTo>
                    <a:pt x="131" y="4"/>
                  </a:lnTo>
                  <a:lnTo>
                    <a:pt x="99" y="6"/>
                  </a:lnTo>
                  <a:lnTo>
                    <a:pt x="66" y="9"/>
                  </a:lnTo>
                  <a:lnTo>
                    <a:pt x="33" y="14"/>
                  </a:lnTo>
                  <a:lnTo>
                    <a:pt x="0" y="18"/>
                  </a:lnTo>
                  <a:lnTo>
                    <a:pt x="33" y="43"/>
                  </a:lnTo>
                  <a:lnTo>
                    <a:pt x="65" y="70"/>
                  </a:lnTo>
                  <a:lnTo>
                    <a:pt x="97" y="97"/>
                  </a:lnTo>
                  <a:lnTo>
                    <a:pt x="127" y="125"/>
                  </a:lnTo>
                  <a:lnTo>
                    <a:pt x="157" y="153"/>
                  </a:lnTo>
                  <a:lnTo>
                    <a:pt x="187" y="182"/>
                  </a:lnTo>
                  <a:lnTo>
                    <a:pt x="216" y="211"/>
                  </a:lnTo>
                  <a:lnTo>
                    <a:pt x="244" y="242"/>
                  </a:lnTo>
                  <a:lnTo>
                    <a:pt x="271" y="273"/>
                  </a:lnTo>
                  <a:lnTo>
                    <a:pt x="298" y="304"/>
                  </a:lnTo>
                  <a:lnTo>
                    <a:pt x="325" y="337"/>
                  </a:lnTo>
                  <a:lnTo>
                    <a:pt x="351" y="369"/>
                  </a:lnTo>
                  <a:lnTo>
                    <a:pt x="376" y="402"/>
                  </a:lnTo>
                  <a:lnTo>
                    <a:pt x="400" y="436"/>
                  </a:lnTo>
                  <a:lnTo>
                    <a:pt x="424" y="470"/>
                  </a:lnTo>
                  <a:lnTo>
                    <a:pt x="446" y="505"/>
                  </a:lnTo>
                  <a:lnTo>
                    <a:pt x="498" y="494"/>
                  </a:lnTo>
                  <a:lnTo>
                    <a:pt x="550" y="485"/>
                  </a:lnTo>
                  <a:lnTo>
                    <a:pt x="601" y="478"/>
                  </a:lnTo>
                  <a:lnTo>
                    <a:pt x="654" y="471"/>
                  </a:lnTo>
                  <a:lnTo>
                    <a:pt x="706" y="466"/>
                  </a:lnTo>
                  <a:lnTo>
                    <a:pt x="757" y="463"/>
                  </a:lnTo>
                  <a:lnTo>
                    <a:pt x="809" y="461"/>
                  </a:lnTo>
                  <a:lnTo>
                    <a:pt x="861" y="461"/>
                  </a:lnTo>
                  <a:lnTo>
                    <a:pt x="892" y="461"/>
                  </a:lnTo>
                  <a:lnTo>
                    <a:pt x="923" y="461"/>
                  </a:lnTo>
                  <a:lnTo>
                    <a:pt x="954" y="463"/>
                  </a:lnTo>
                  <a:lnTo>
                    <a:pt x="984" y="464"/>
                  </a:lnTo>
                  <a:lnTo>
                    <a:pt x="1015" y="466"/>
                  </a:lnTo>
                  <a:lnTo>
                    <a:pt x="1046" y="469"/>
                  </a:lnTo>
                  <a:lnTo>
                    <a:pt x="1076" y="473"/>
                  </a:lnTo>
                  <a:lnTo>
                    <a:pt x="1106" y="476"/>
                  </a:lnTo>
                  <a:lnTo>
                    <a:pt x="1106" y="476"/>
                  </a:lnTo>
                  <a:lnTo>
                    <a:pt x="1106" y="476"/>
                  </a:lnTo>
                  <a:lnTo>
                    <a:pt x="1083" y="443"/>
                  </a:lnTo>
                  <a:lnTo>
                    <a:pt x="1057" y="413"/>
                  </a:lnTo>
                  <a:lnTo>
                    <a:pt x="1032" y="382"/>
                  </a:lnTo>
                  <a:lnTo>
                    <a:pt x="1005" y="353"/>
                  </a:lnTo>
                  <a:lnTo>
                    <a:pt x="978" y="322"/>
                  </a:lnTo>
                  <a:lnTo>
                    <a:pt x="951" y="294"/>
                  </a:lnTo>
                  <a:lnTo>
                    <a:pt x="922" y="265"/>
                  </a:lnTo>
                  <a:lnTo>
                    <a:pt x="894" y="238"/>
                  </a:lnTo>
                  <a:lnTo>
                    <a:pt x="863" y="210"/>
                  </a:lnTo>
                  <a:lnTo>
                    <a:pt x="833" y="184"/>
                  </a:lnTo>
                  <a:lnTo>
                    <a:pt x="803" y="157"/>
                  </a:lnTo>
                  <a:lnTo>
                    <a:pt x="772" y="132"/>
                  </a:lnTo>
                  <a:lnTo>
                    <a:pt x="739" y="108"/>
                  </a:lnTo>
                  <a:lnTo>
                    <a:pt x="707" y="83"/>
                  </a:lnTo>
                  <a:lnTo>
                    <a:pt x="674" y="60"/>
                  </a:lnTo>
                  <a:lnTo>
                    <a:pt x="641" y="36"/>
                  </a:lnTo>
                  <a:lnTo>
                    <a:pt x="593" y="28"/>
                  </a:lnTo>
                  <a:lnTo>
                    <a:pt x="547" y="20"/>
                  </a:lnTo>
                  <a:lnTo>
                    <a:pt x="499" y="14"/>
                  </a:lnTo>
                  <a:lnTo>
                    <a:pt x="452" y="8"/>
                  </a:lnTo>
                  <a:lnTo>
                    <a:pt x="405" y="5"/>
                  </a:lnTo>
                  <a:lnTo>
                    <a:pt x="358" y="2"/>
                  </a:lnTo>
                  <a:lnTo>
                    <a:pt x="310" y="0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rgbClr val="0E549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23" name="Freeform 251"/>
            <p:cNvSpPr>
              <a:spLocks/>
            </p:cNvSpPr>
            <p:nvPr userDrawn="1"/>
          </p:nvSpPr>
          <p:spPr bwMode="auto">
            <a:xfrm>
              <a:off x="5129" y="2417"/>
              <a:ext cx="155" cy="9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2" y="34"/>
                </a:cxn>
                <a:cxn ang="0">
                  <a:pos x="46" y="69"/>
                </a:cxn>
                <a:cxn ang="0">
                  <a:pos x="68" y="104"/>
                </a:cxn>
                <a:cxn ang="0">
                  <a:pos x="90" y="140"/>
                </a:cxn>
                <a:cxn ang="0">
                  <a:pos x="111" y="177"/>
                </a:cxn>
                <a:cxn ang="0">
                  <a:pos x="131" y="214"/>
                </a:cxn>
                <a:cxn ang="0">
                  <a:pos x="152" y="250"/>
                </a:cxn>
                <a:cxn ang="0">
                  <a:pos x="171" y="288"/>
                </a:cxn>
                <a:cxn ang="0">
                  <a:pos x="171" y="288"/>
                </a:cxn>
                <a:cxn ang="0">
                  <a:pos x="171" y="289"/>
                </a:cxn>
                <a:cxn ang="0">
                  <a:pos x="171" y="289"/>
                </a:cxn>
                <a:cxn ang="0">
                  <a:pos x="171" y="289"/>
                </a:cxn>
                <a:cxn ang="0">
                  <a:pos x="171" y="289"/>
                </a:cxn>
                <a:cxn ang="0">
                  <a:pos x="171" y="289"/>
                </a:cxn>
                <a:cxn ang="0">
                  <a:pos x="207" y="265"/>
                </a:cxn>
                <a:cxn ang="0">
                  <a:pos x="243" y="244"/>
                </a:cxn>
                <a:cxn ang="0">
                  <a:pos x="279" y="222"/>
                </a:cxn>
                <a:cxn ang="0">
                  <a:pos x="316" y="201"/>
                </a:cxn>
                <a:cxn ang="0">
                  <a:pos x="353" y="181"/>
                </a:cxn>
                <a:cxn ang="0">
                  <a:pos x="391" y="162"/>
                </a:cxn>
                <a:cxn ang="0">
                  <a:pos x="427" y="142"/>
                </a:cxn>
                <a:cxn ang="0">
                  <a:pos x="465" y="125"/>
                </a:cxn>
                <a:cxn ang="0">
                  <a:pos x="438" y="113"/>
                </a:cxn>
                <a:cxn ang="0">
                  <a:pos x="410" y="103"/>
                </a:cxn>
                <a:cxn ang="0">
                  <a:pos x="381" y="93"/>
                </a:cxn>
                <a:cxn ang="0">
                  <a:pos x="353" y="83"/>
                </a:cxn>
                <a:cxn ang="0">
                  <a:pos x="324" y="73"/>
                </a:cxn>
                <a:cxn ang="0">
                  <a:pos x="295" y="65"/>
                </a:cxn>
                <a:cxn ang="0">
                  <a:pos x="265" y="56"/>
                </a:cxn>
                <a:cxn ang="0">
                  <a:pos x="236" y="48"/>
                </a:cxn>
                <a:cxn ang="0">
                  <a:pos x="206" y="40"/>
                </a:cxn>
                <a:cxn ang="0">
                  <a:pos x="177" y="33"/>
                </a:cxn>
                <a:cxn ang="0">
                  <a:pos x="148" y="26"/>
                </a:cxn>
                <a:cxn ang="0">
                  <a:pos x="117" y="20"/>
                </a:cxn>
                <a:cxn ang="0">
                  <a:pos x="88" y="14"/>
                </a:cxn>
                <a:cxn ang="0">
                  <a:pos x="58" y="8"/>
                </a:cxn>
                <a:cxn ang="0">
                  <a:pos x="29" y="4"/>
                </a:cxn>
                <a:cxn ang="0">
                  <a:pos x="0" y="0"/>
                </a:cxn>
              </a:cxnLst>
              <a:rect l="0" t="0" r="r" b="b"/>
              <a:pathLst>
                <a:path w="465" h="289">
                  <a:moveTo>
                    <a:pt x="0" y="0"/>
                  </a:moveTo>
                  <a:lnTo>
                    <a:pt x="22" y="34"/>
                  </a:lnTo>
                  <a:lnTo>
                    <a:pt x="46" y="69"/>
                  </a:lnTo>
                  <a:lnTo>
                    <a:pt x="68" y="104"/>
                  </a:lnTo>
                  <a:lnTo>
                    <a:pt x="90" y="140"/>
                  </a:lnTo>
                  <a:lnTo>
                    <a:pt x="111" y="177"/>
                  </a:lnTo>
                  <a:lnTo>
                    <a:pt x="131" y="214"/>
                  </a:lnTo>
                  <a:lnTo>
                    <a:pt x="152" y="250"/>
                  </a:lnTo>
                  <a:lnTo>
                    <a:pt x="171" y="288"/>
                  </a:lnTo>
                  <a:lnTo>
                    <a:pt x="171" y="288"/>
                  </a:lnTo>
                  <a:lnTo>
                    <a:pt x="171" y="289"/>
                  </a:lnTo>
                  <a:lnTo>
                    <a:pt x="171" y="289"/>
                  </a:lnTo>
                  <a:lnTo>
                    <a:pt x="171" y="289"/>
                  </a:lnTo>
                  <a:lnTo>
                    <a:pt x="171" y="289"/>
                  </a:lnTo>
                  <a:lnTo>
                    <a:pt x="171" y="289"/>
                  </a:lnTo>
                  <a:lnTo>
                    <a:pt x="207" y="265"/>
                  </a:lnTo>
                  <a:lnTo>
                    <a:pt x="243" y="244"/>
                  </a:lnTo>
                  <a:lnTo>
                    <a:pt x="279" y="222"/>
                  </a:lnTo>
                  <a:lnTo>
                    <a:pt x="316" y="201"/>
                  </a:lnTo>
                  <a:lnTo>
                    <a:pt x="353" y="181"/>
                  </a:lnTo>
                  <a:lnTo>
                    <a:pt x="391" y="162"/>
                  </a:lnTo>
                  <a:lnTo>
                    <a:pt x="427" y="142"/>
                  </a:lnTo>
                  <a:lnTo>
                    <a:pt x="465" y="125"/>
                  </a:lnTo>
                  <a:lnTo>
                    <a:pt x="438" y="113"/>
                  </a:lnTo>
                  <a:lnTo>
                    <a:pt x="410" y="103"/>
                  </a:lnTo>
                  <a:lnTo>
                    <a:pt x="381" y="93"/>
                  </a:lnTo>
                  <a:lnTo>
                    <a:pt x="353" y="83"/>
                  </a:lnTo>
                  <a:lnTo>
                    <a:pt x="324" y="73"/>
                  </a:lnTo>
                  <a:lnTo>
                    <a:pt x="295" y="65"/>
                  </a:lnTo>
                  <a:lnTo>
                    <a:pt x="265" y="56"/>
                  </a:lnTo>
                  <a:lnTo>
                    <a:pt x="236" y="48"/>
                  </a:lnTo>
                  <a:lnTo>
                    <a:pt x="206" y="40"/>
                  </a:lnTo>
                  <a:lnTo>
                    <a:pt x="177" y="33"/>
                  </a:lnTo>
                  <a:lnTo>
                    <a:pt x="148" y="26"/>
                  </a:lnTo>
                  <a:lnTo>
                    <a:pt x="117" y="20"/>
                  </a:lnTo>
                  <a:lnTo>
                    <a:pt x="88" y="14"/>
                  </a:lnTo>
                  <a:lnTo>
                    <a:pt x="58" y="8"/>
                  </a:lnTo>
                  <a:lnTo>
                    <a:pt x="29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E549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24" name="Freeform 252"/>
            <p:cNvSpPr>
              <a:spLocks noEditPoints="1"/>
            </p:cNvSpPr>
            <p:nvPr userDrawn="1"/>
          </p:nvSpPr>
          <p:spPr bwMode="auto">
            <a:xfrm>
              <a:off x="5241" y="2772"/>
              <a:ext cx="352" cy="290"/>
            </a:xfrm>
            <a:custGeom>
              <a:avLst/>
              <a:gdLst/>
              <a:ahLst/>
              <a:cxnLst>
                <a:cxn ang="0">
                  <a:pos x="748" y="308"/>
                </a:cxn>
                <a:cxn ang="0">
                  <a:pos x="647" y="333"/>
                </a:cxn>
                <a:cxn ang="0">
                  <a:pos x="546" y="363"/>
                </a:cxn>
                <a:cxn ang="0">
                  <a:pos x="521" y="360"/>
                </a:cxn>
                <a:cxn ang="0">
                  <a:pos x="445" y="353"/>
                </a:cxn>
                <a:cxn ang="0">
                  <a:pos x="368" y="350"/>
                </a:cxn>
                <a:cxn ang="0">
                  <a:pos x="257" y="352"/>
                </a:cxn>
                <a:cxn ang="0">
                  <a:pos x="127" y="365"/>
                </a:cxn>
                <a:cxn ang="0">
                  <a:pos x="0" y="387"/>
                </a:cxn>
                <a:cxn ang="0">
                  <a:pos x="67" y="502"/>
                </a:cxn>
                <a:cxn ang="0">
                  <a:pos x="124" y="622"/>
                </a:cxn>
                <a:cxn ang="0">
                  <a:pos x="195" y="722"/>
                </a:cxn>
                <a:cxn ang="0">
                  <a:pos x="305" y="780"/>
                </a:cxn>
                <a:cxn ang="0">
                  <a:pos x="411" y="847"/>
                </a:cxn>
                <a:cxn ang="0">
                  <a:pos x="514" y="861"/>
                </a:cxn>
                <a:cxn ang="0">
                  <a:pos x="619" y="850"/>
                </a:cxn>
                <a:cxn ang="0">
                  <a:pos x="722" y="847"/>
                </a:cxn>
                <a:cxn ang="0">
                  <a:pos x="779" y="848"/>
                </a:cxn>
                <a:cxn ang="0">
                  <a:pos x="776" y="784"/>
                </a:cxn>
                <a:cxn ang="0">
                  <a:pos x="738" y="688"/>
                </a:cxn>
                <a:cxn ang="0">
                  <a:pos x="693" y="595"/>
                </a:cxn>
                <a:cxn ang="0">
                  <a:pos x="643" y="505"/>
                </a:cxn>
                <a:cxn ang="0">
                  <a:pos x="587" y="419"/>
                </a:cxn>
                <a:cxn ang="0">
                  <a:pos x="580" y="367"/>
                </a:cxn>
                <a:cxn ang="0">
                  <a:pos x="677" y="386"/>
                </a:cxn>
                <a:cxn ang="0">
                  <a:pos x="774" y="408"/>
                </a:cxn>
                <a:cxn ang="0">
                  <a:pos x="869" y="439"/>
                </a:cxn>
                <a:cxn ang="0">
                  <a:pos x="963" y="474"/>
                </a:cxn>
                <a:cxn ang="0">
                  <a:pos x="1055" y="515"/>
                </a:cxn>
                <a:cxn ang="0">
                  <a:pos x="972" y="428"/>
                </a:cxn>
                <a:cxn ang="0">
                  <a:pos x="881" y="346"/>
                </a:cxn>
                <a:cxn ang="0">
                  <a:pos x="161" y="0"/>
                </a:cxn>
                <a:cxn ang="0">
                  <a:pos x="243" y="59"/>
                </a:cxn>
                <a:cxn ang="0">
                  <a:pos x="320" y="121"/>
                </a:cxn>
                <a:cxn ang="0">
                  <a:pos x="394" y="189"/>
                </a:cxn>
                <a:cxn ang="0">
                  <a:pos x="462" y="261"/>
                </a:cxn>
                <a:cxn ang="0">
                  <a:pos x="526" y="337"/>
                </a:cxn>
                <a:cxn ang="0">
                  <a:pos x="531" y="295"/>
                </a:cxn>
                <a:cxn ang="0">
                  <a:pos x="503" y="193"/>
                </a:cxn>
                <a:cxn ang="0">
                  <a:pos x="471" y="95"/>
                </a:cxn>
                <a:cxn ang="0">
                  <a:pos x="355" y="52"/>
                </a:cxn>
                <a:cxn ang="0">
                  <a:pos x="238" y="18"/>
                </a:cxn>
              </a:cxnLst>
              <a:rect l="0" t="0" r="r" b="b"/>
              <a:pathLst>
                <a:path w="1055" h="871">
                  <a:moveTo>
                    <a:pt x="816" y="295"/>
                  </a:moveTo>
                  <a:lnTo>
                    <a:pt x="783" y="301"/>
                  </a:lnTo>
                  <a:lnTo>
                    <a:pt x="748" y="308"/>
                  </a:lnTo>
                  <a:lnTo>
                    <a:pt x="715" y="315"/>
                  </a:lnTo>
                  <a:lnTo>
                    <a:pt x="681" y="324"/>
                  </a:lnTo>
                  <a:lnTo>
                    <a:pt x="647" y="333"/>
                  </a:lnTo>
                  <a:lnTo>
                    <a:pt x="613" y="342"/>
                  </a:lnTo>
                  <a:lnTo>
                    <a:pt x="580" y="352"/>
                  </a:lnTo>
                  <a:lnTo>
                    <a:pt x="546" y="363"/>
                  </a:lnTo>
                  <a:lnTo>
                    <a:pt x="546" y="363"/>
                  </a:lnTo>
                  <a:lnTo>
                    <a:pt x="546" y="363"/>
                  </a:lnTo>
                  <a:lnTo>
                    <a:pt x="521" y="360"/>
                  </a:lnTo>
                  <a:lnTo>
                    <a:pt x="495" y="358"/>
                  </a:lnTo>
                  <a:lnTo>
                    <a:pt x="471" y="355"/>
                  </a:lnTo>
                  <a:lnTo>
                    <a:pt x="445" y="353"/>
                  </a:lnTo>
                  <a:lnTo>
                    <a:pt x="420" y="352"/>
                  </a:lnTo>
                  <a:lnTo>
                    <a:pt x="394" y="351"/>
                  </a:lnTo>
                  <a:lnTo>
                    <a:pt x="368" y="350"/>
                  </a:lnTo>
                  <a:lnTo>
                    <a:pt x="343" y="350"/>
                  </a:lnTo>
                  <a:lnTo>
                    <a:pt x="300" y="351"/>
                  </a:lnTo>
                  <a:lnTo>
                    <a:pt x="257" y="352"/>
                  </a:lnTo>
                  <a:lnTo>
                    <a:pt x="214" y="355"/>
                  </a:lnTo>
                  <a:lnTo>
                    <a:pt x="170" y="360"/>
                  </a:lnTo>
                  <a:lnTo>
                    <a:pt x="127" y="365"/>
                  </a:lnTo>
                  <a:lnTo>
                    <a:pt x="85" y="370"/>
                  </a:lnTo>
                  <a:lnTo>
                    <a:pt x="42" y="378"/>
                  </a:lnTo>
                  <a:lnTo>
                    <a:pt x="0" y="387"/>
                  </a:lnTo>
                  <a:lnTo>
                    <a:pt x="22" y="424"/>
                  </a:lnTo>
                  <a:lnTo>
                    <a:pt x="45" y="463"/>
                  </a:lnTo>
                  <a:lnTo>
                    <a:pt x="67" y="502"/>
                  </a:lnTo>
                  <a:lnTo>
                    <a:pt x="87" y="541"/>
                  </a:lnTo>
                  <a:lnTo>
                    <a:pt x="107" y="581"/>
                  </a:lnTo>
                  <a:lnTo>
                    <a:pt x="124" y="622"/>
                  </a:lnTo>
                  <a:lnTo>
                    <a:pt x="141" y="664"/>
                  </a:lnTo>
                  <a:lnTo>
                    <a:pt x="157" y="705"/>
                  </a:lnTo>
                  <a:lnTo>
                    <a:pt x="195" y="722"/>
                  </a:lnTo>
                  <a:lnTo>
                    <a:pt x="232" y="740"/>
                  </a:lnTo>
                  <a:lnTo>
                    <a:pt x="269" y="759"/>
                  </a:lnTo>
                  <a:lnTo>
                    <a:pt x="305" y="780"/>
                  </a:lnTo>
                  <a:lnTo>
                    <a:pt x="342" y="801"/>
                  </a:lnTo>
                  <a:lnTo>
                    <a:pt x="377" y="824"/>
                  </a:lnTo>
                  <a:lnTo>
                    <a:pt x="411" y="847"/>
                  </a:lnTo>
                  <a:lnTo>
                    <a:pt x="445" y="871"/>
                  </a:lnTo>
                  <a:lnTo>
                    <a:pt x="479" y="865"/>
                  </a:lnTo>
                  <a:lnTo>
                    <a:pt x="514" y="861"/>
                  </a:lnTo>
                  <a:lnTo>
                    <a:pt x="548" y="856"/>
                  </a:lnTo>
                  <a:lnTo>
                    <a:pt x="583" y="853"/>
                  </a:lnTo>
                  <a:lnTo>
                    <a:pt x="619" y="850"/>
                  </a:lnTo>
                  <a:lnTo>
                    <a:pt x="653" y="849"/>
                  </a:lnTo>
                  <a:lnTo>
                    <a:pt x="688" y="848"/>
                  </a:lnTo>
                  <a:lnTo>
                    <a:pt x="722" y="847"/>
                  </a:lnTo>
                  <a:lnTo>
                    <a:pt x="742" y="847"/>
                  </a:lnTo>
                  <a:lnTo>
                    <a:pt x="761" y="848"/>
                  </a:lnTo>
                  <a:lnTo>
                    <a:pt x="779" y="848"/>
                  </a:lnTo>
                  <a:lnTo>
                    <a:pt x="799" y="849"/>
                  </a:lnTo>
                  <a:lnTo>
                    <a:pt x="788" y="816"/>
                  </a:lnTo>
                  <a:lnTo>
                    <a:pt x="776" y="784"/>
                  </a:lnTo>
                  <a:lnTo>
                    <a:pt x="764" y="752"/>
                  </a:lnTo>
                  <a:lnTo>
                    <a:pt x="751" y="719"/>
                  </a:lnTo>
                  <a:lnTo>
                    <a:pt x="738" y="688"/>
                  </a:lnTo>
                  <a:lnTo>
                    <a:pt x="723" y="657"/>
                  </a:lnTo>
                  <a:lnTo>
                    <a:pt x="709" y="625"/>
                  </a:lnTo>
                  <a:lnTo>
                    <a:pt x="693" y="595"/>
                  </a:lnTo>
                  <a:lnTo>
                    <a:pt x="677" y="565"/>
                  </a:lnTo>
                  <a:lnTo>
                    <a:pt x="661" y="535"/>
                  </a:lnTo>
                  <a:lnTo>
                    <a:pt x="643" y="505"/>
                  </a:lnTo>
                  <a:lnTo>
                    <a:pt x="625" y="476"/>
                  </a:lnTo>
                  <a:lnTo>
                    <a:pt x="607" y="447"/>
                  </a:lnTo>
                  <a:lnTo>
                    <a:pt x="587" y="419"/>
                  </a:lnTo>
                  <a:lnTo>
                    <a:pt x="567" y="391"/>
                  </a:lnTo>
                  <a:lnTo>
                    <a:pt x="546" y="363"/>
                  </a:lnTo>
                  <a:lnTo>
                    <a:pt x="580" y="367"/>
                  </a:lnTo>
                  <a:lnTo>
                    <a:pt x="612" y="373"/>
                  </a:lnTo>
                  <a:lnTo>
                    <a:pt x="644" y="379"/>
                  </a:lnTo>
                  <a:lnTo>
                    <a:pt x="677" y="386"/>
                  </a:lnTo>
                  <a:lnTo>
                    <a:pt x="709" y="392"/>
                  </a:lnTo>
                  <a:lnTo>
                    <a:pt x="742" y="400"/>
                  </a:lnTo>
                  <a:lnTo>
                    <a:pt x="774" y="408"/>
                  </a:lnTo>
                  <a:lnTo>
                    <a:pt x="805" y="418"/>
                  </a:lnTo>
                  <a:lnTo>
                    <a:pt x="838" y="428"/>
                  </a:lnTo>
                  <a:lnTo>
                    <a:pt x="869" y="439"/>
                  </a:lnTo>
                  <a:lnTo>
                    <a:pt x="900" y="449"/>
                  </a:lnTo>
                  <a:lnTo>
                    <a:pt x="932" y="461"/>
                  </a:lnTo>
                  <a:lnTo>
                    <a:pt x="963" y="474"/>
                  </a:lnTo>
                  <a:lnTo>
                    <a:pt x="993" y="487"/>
                  </a:lnTo>
                  <a:lnTo>
                    <a:pt x="1024" y="501"/>
                  </a:lnTo>
                  <a:lnTo>
                    <a:pt x="1055" y="515"/>
                  </a:lnTo>
                  <a:lnTo>
                    <a:pt x="1028" y="486"/>
                  </a:lnTo>
                  <a:lnTo>
                    <a:pt x="1000" y="457"/>
                  </a:lnTo>
                  <a:lnTo>
                    <a:pt x="972" y="428"/>
                  </a:lnTo>
                  <a:lnTo>
                    <a:pt x="941" y="400"/>
                  </a:lnTo>
                  <a:lnTo>
                    <a:pt x="912" y="373"/>
                  </a:lnTo>
                  <a:lnTo>
                    <a:pt x="881" y="346"/>
                  </a:lnTo>
                  <a:lnTo>
                    <a:pt x="849" y="320"/>
                  </a:lnTo>
                  <a:lnTo>
                    <a:pt x="816" y="295"/>
                  </a:lnTo>
                  <a:close/>
                  <a:moveTo>
                    <a:pt x="161" y="0"/>
                  </a:moveTo>
                  <a:lnTo>
                    <a:pt x="188" y="19"/>
                  </a:lnTo>
                  <a:lnTo>
                    <a:pt x="216" y="38"/>
                  </a:lnTo>
                  <a:lnTo>
                    <a:pt x="243" y="59"/>
                  </a:lnTo>
                  <a:lnTo>
                    <a:pt x="269" y="79"/>
                  </a:lnTo>
                  <a:lnTo>
                    <a:pt x="295" y="100"/>
                  </a:lnTo>
                  <a:lnTo>
                    <a:pt x="320" y="121"/>
                  </a:lnTo>
                  <a:lnTo>
                    <a:pt x="345" y="144"/>
                  </a:lnTo>
                  <a:lnTo>
                    <a:pt x="369" y="166"/>
                  </a:lnTo>
                  <a:lnTo>
                    <a:pt x="394" y="189"/>
                  </a:lnTo>
                  <a:lnTo>
                    <a:pt x="417" y="213"/>
                  </a:lnTo>
                  <a:lnTo>
                    <a:pt x="440" y="237"/>
                  </a:lnTo>
                  <a:lnTo>
                    <a:pt x="462" y="261"/>
                  </a:lnTo>
                  <a:lnTo>
                    <a:pt x="484" y="286"/>
                  </a:lnTo>
                  <a:lnTo>
                    <a:pt x="505" y="311"/>
                  </a:lnTo>
                  <a:lnTo>
                    <a:pt x="526" y="337"/>
                  </a:lnTo>
                  <a:lnTo>
                    <a:pt x="546" y="363"/>
                  </a:lnTo>
                  <a:lnTo>
                    <a:pt x="539" y="328"/>
                  </a:lnTo>
                  <a:lnTo>
                    <a:pt x="531" y="295"/>
                  </a:lnTo>
                  <a:lnTo>
                    <a:pt x="522" y="260"/>
                  </a:lnTo>
                  <a:lnTo>
                    <a:pt x="513" y="227"/>
                  </a:lnTo>
                  <a:lnTo>
                    <a:pt x="503" y="193"/>
                  </a:lnTo>
                  <a:lnTo>
                    <a:pt x="493" y="161"/>
                  </a:lnTo>
                  <a:lnTo>
                    <a:pt x="481" y="128"/>
                  </a:lnTo>
                  <a:lnTo>
                    <a:pt x="471" y="95"/>
                  </a:lnTo>
                  <a:lnTo>
                    <a:pt x="433" y="80"/>
                  </a:lnTo>
                  <a:lnTo>
                    <a:pt x="394" y="65"/>
                  </a:lnTo>
                  <a:lnTo>
                    <a:pt x="355" y="52"/>
                  </a:lnTo>
                  <a:lnTo>
                    <a:pt x="316" y="39"/>
                  </a:lnTo>
                  <a:lnTo>
                    <a:pt x="277" y="28"/>
                  </a:lnTo>
                  <a:lnTo>
                    <a:pt x="238" y="18"/>
                  </a:lnTo>
                  <a:lnTo>
                    <a:pt x="200" y="8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rgbClr val="1164A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25" name="Freeform 253"/>
            <p:cNvSpPr>
              <a:spLocks noEditPoints="1"/>
            </p:cNvSpPr>
            <p:nvPr userDrawn="1"/>
          </p:nvSpPr>
          <p:spPr bwMode="auto">
            <a:xfrm>
              <a:off x="5118" y="2762"/>
              <a:ext cx="305" cy="139"/>
            </a:xfrm>
            <a:custGeom>
              <a:avLst/>
              <a:gdLst/>
              <a:ahLst/>
              <a:cxnLst>
                <a:cxn ang="0">
                  <a:pos x="916" y="394"/>
                </a:cxn>
                <a:cxn ang="0">
                  <a:pos x="217" y="0"/>
                </a:cxn>
                <a:cxn ang="0">
                  <a:pos x="162" y="1"/>
                </a:cxn>
                <a:cxn ang="0">
                  <a:pos x="108" y="3"/>
                </a:cxn>
                <a:cxn ang="0">
                  <a:pos x="54" y="9"/>
                </a:cxn>
                <a:cxn ang="0">
                  <a:pos x="0" y="15"/>
                </a:cxn>
                <a:cxn ang="0">
                  <a:pos x="53" y="58"/>
                </a:cxn>
                <a:cxn ang="0">
                  <a:pos x="105" y="104"/>
                </a:cxn>
                <a:cxn ang="0">
                  <a:pos x="155" y="151"/>
                </a:cxn>
                <a:cxn ang="0">
                  <a:pos x="201" y="201"/>
                </a:cxn>
                <a:cxn ang="0">
                  <a:pos x="247" y="253"/>
                </a:cxn>
                <a:cxn ang="0">
                  <a:pos x="290" y="305"/>
                </a:cxn>
                <a:cxn ang="0">
                  <a:pos x="331" y="360"/>
                </a:cxn>
                <a:cxn ang="0">
                  <a:pos x="370" y="418"/>
                </a:cxn>
                <a:cxn ang="0">
                  <a:pos x="455" y="401"/>
                </a:cxn>
                <a:cxn ang="0">
                  <a:pos x="540" y="391"/>
                </a:cxn>
                <a:cxn ang="0">
                  <a:pos x="627" y="383"/>
                </a:cxn>
                <a:cxn ang="0">
                  <a:pos x="713" y="381"/>
                </a:cxn>
                <a:cxn ang="0">
                  <a:pos x="764" y="382"/>
                </a:cxn>
                <a:cxn ang="0">
                  <a:pos x="815" y="384"/>
                </a:cxn>
                <a:cxn ang="0">
                  <a:pos x="865" y="389"/>
                </a:cxn>
                <a:cxn ang="0">
                  <a:pos x="916" y="394"/>
                </a:cxn>
                <a:cxn ang="0">
                  <a:pos x="916" y="394"/>
                </a:cxn>
                <a:cxn ang="0">
                  <a:pos x="875" y="342"/>
                </a:cxn>
                <a:cxn ang="0">
                  <a:pos x="832" y="292"/>
                </a:cxn>
                <a:cxn ang="0">
                  <a:pos x="787" y="244"/>
                </a:cxn>
                <a:cxn ang="0">
                  <a:pos x="739" y="197"/>
                </a:cxn>
                <a:cxn ang="0">
                  <a:pos x="690" y="152"/>
                </a:cxn>
                <a:cxn ang="0">
                  <a:pos x="639" y="110"/>
                </a:cxn>
                <a:cxn ang="0">
                  <a:pos x="586" y="69"/>
                </a:cxn>
                <a:cxn ang="0">
                  <a:pos x="531" y="31"/>
                </a:cxn>
                <a:cxn ang="0">
                  <a:pos x="452" y="17"/>
                </a:cxn>
                <a:cxn ang="0">
                  <a:pos x="374" y="7"/>
                </a:cxn>
                <a:cxn ang="0">
                  <a:pos x="295" y="2"/>
                </a:cxn>
                <a:cxn ang="0">
                  <a:pos x="217" y="0"/>
                </a:cxn>
              </a:cxnLst>
              <a:rect l="0" t="0" r="r" b="b"/>
              <a:pathLst>
                <a:path w="916" h="418">
                  <a:moveTo>
                    <a:pt x="916" y="394"/>
                  </a:moveTo>
                  <a:lnTo>
                    <a:pt x="916" y="394"/>
                  </a:lnTo>
                  <a:lnTo>
                    <a:pt x="916" y="394"/>
                  </a:lnTo>
                  <a:close/>
                  <a:moveTo>
                    <a:pt x="217" y="0"/>
                  </a:moveTo>
                  <a:lnTo>
                    <a:pt x="190" y="0"/>
                  </a:lnTo>
                  <a:lnTo>
                    <a:pt x="162" y="1"/>
                  </a:lnTo>
                  <a:lnTo>
                    <a:pt x="135" y="2"/>
                  </a:lnTo>
                  <a:lnTo>
                    <a:pt x="108" y="3"/>
                  </a:lnTo>
                  <a:lnTo>
                    <a:pt x="81" y="5"/>
                  </a:lnTo>
                  <a:lnTo>
                    <a:pt x="54" y="9"/>
                  </a:lnTo>
                  <a:lnTo>
                    <a:pt x="27" y="11"/>
                  </a:lnTo>
                  <a:lnTo>
                    <a:pt x="0" y="15"/>
                  </a:lnTo>
                  <a:lnTo>
                    <a:pt x="26" y="36"/>
                  </a:lnTo>
                  <a:lnTo>
                    <a:pt x="53" y="58"/>
                  </a:lnTo>
                  <a:lnTo>
                    <a:pt x="79" y="80"/>
                  </a:lnTo>
                  <a:lnTo>
                    <a:pt x="105" y="104"/>
                  </a:lnTo>
                  <a:lnTo>
                    <a:pt x="130" y="127"/>
                  </a:lnTo>
                  <a:lnTo>
                    <a:pt x="155" y="151"/>
                  </a:lnTo>
                  <a:lnTo>
                    <a:pt x="179" y="176"/>
                  </a:lnTo>
                  <a:lnTo>
                    <a:pt x="201" y="201"/>
                  </a:lnTo>
                  <a:lnTo>
                    <a:pt x="225" y="226"/>
                  </a:lnTo>
                  <a:lnTo>
                    <a:pt x="247" y="253"/>
                  </a:lnTo>
                  <a:lnTo>
                    <a:pt x="269" y="278"/>
                  </a:lnTo>
                  <a:lnTo>
                    <a:pt x="290" y="305"/>
                  </a:lnTo>
                  <a:lnTo>
                    <a:pt x="311" y="333"/>
                  </a:lnTo>
                  <a:lnTo>
                    <a:pt x="331" y="360"/>
                  </a:lnTo>
                  <a:lnTo>
                    <a:pt x="350" y="390"/>
                  </a:lnTo>
                  <a:lnTo>
                    <a:pt x="370" y="418"/>
                  </a:lnTo>
                  <a:lnTo>
                    <a:pt x="412" y="409"/>
                  </a:lnTo>
                  <a:lnTo>
                    <a:pt x="455" y="401"/>
                  </a:lnTo>
                  <a:lnTo>
                    <a:pt x="497" y="396"/>
                  </a:lnTo>
                  <a:lnTo>
                    <a:pt x="540" y="391"/>
                  </a:lnTo>
                  <a:lnTo>
                    <a:pt x="584" y="386"/>
                  </a:lnTo>
                  <a:lnTo>
                    <a:pt x="627" y="383"/>
                  </a:lnTo>
                  <a:lnTo>
                    <a:pt x="670" y="382"/>
                  </a:lnTo>
                  <a:lnTo>
                    <a:pt x="713" y="381"/>
                  </a:lnTo>
                  <a:lnTo>
                    <a:pt x="738" y="381"/>
                  </a:lnTo>
                  <a:lnTo>
                    <a:pt x="764" y="382"/>
                  </a:lnTo>
                  <a:lnTo>
                    <a:pt x="790" y="383"/>
                  </a:lnTo>
                  <a:lnTo>
                    <a:pt x="815" y="384"/>
                  </a:lnTo>
                  <a:lnTo>
                    <a:pt x="841" y="386"/>
                  </a:lnTo>
                  <a:lnTo>
                    <a:pt x="865" y="389"/>
                  </a:lnTo>
                  <a:lnTo>
                    <a:pt x="891" y="391"/>
                  </a:lnTo>
                  <a:lnTo>
                    <a:pt x="916" y="394"/>
                  </a:lnTo>
                  <a:lnTo>
                    <a:pt x="916" y="394"/>
                  </a:lnTo>
                  <a:lnTo>
                    <a:pt x="916" y="394"/>
                  </a:lnTo>
                  <a:lnTo>
                    <a:pt x="896" y="368"/>
                  </a:lnTo>
                  <a:lnTo>
                    <a:pt x="875" y="342"/>
                  </a:lnTo>
                  <a:lnTo>
                    <a:pt x="854" y="317"/>
                  </a:lnTo>
                  <a:lnTo>
                    <a:pt x="832" y="292"/>
                  </a:lnTo>
                  <a:lnTo>
                    <a:pt x="810" y="268"/>
                  </a:lnTo>
                  <a:lnTo>
                    <a:pt x="787" y="244"/>
                  </a:lnTo>
                  <a:lnTo>
                    <a:pt x="764" y="220"/>
                  </a:lnTo>
                  <a:lnTo>
                    <a:pt x="739" y="197"/>
                  </a:lnTo>
                  <a:lnTo>
                    <a:pt x="715" y="175"/>
                  </a:lnTo>
                  <a:lnTo>
                    <a:pt x="690" y="152"/>
                  </a:lnTo>
                  <a:lnTo>
                    <a:pt x="665" y="131"/>
                  </a:lnTo>
                  <a:lnTo>
                    <a:pt x="639" y="110"/>
                  </a:lnTo>
                  <a:lnTo>
                    <a:pt x="613" y="90"/>
                  </a:lnTo>
                  <a:lnTo>
                    <a:pt x="586" y="69"/>
                  </a:lnTo>
                  <a:lnTo>
                    <a:pt x="558" y="50"/>
                  </a:lnTo>
                  <a:lnTo>
                    <a:pt x="531" y="31"/>
                  </a:lnTo>
                  <a:lnTo>
                    <a:pt x="492" y="24"/>
                  </a:lnTo>
                  <a:lnTo>
                    <a:pt x="452" y="17"/>
                  </a:lnTo>
                  <a:lnTo>
                    <a:pt x="413" y="12"/>
                  </a:lnTo>
                  <a:lnTo>
                    <a:pt x="374" y="7"/>
                  </a:lnTo>
                  <a:lnTo>
                    <a:pt x="335" y="4"/>
                  </a:lnTo>
                  <a:lnTo>
                    <a:pt x="295" y="2"/>
                  </a:lnTo>
                  <a:lnTo>
                    <a:pt x="256" y="0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0E549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26" name="Freeform 254"/>
            <p:cNvSpPr>
              <a:spLocks/>
            </p:cNvSpPr>
            <p:nvPr userDrawn="1"/>
          </p:nvSpPr>
          <p:spPr bwMode="auto">
            <a:xfrm>
              <a:off x="5294" y="3007"/>
              <a:ext cx="96" cy="7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0" y="27"/>
                </a:cxn>
                <a:cxn ang="0">
                  <a:pos x="19" y="55"/>
                </a:cxn>
                <a:cxn ang="0">
                  <a:pos x="27" y="82"/>
                </a:cxn>
                <a:cxn ang="0">
                  <a:pos x="36" y="110"/>
                </a:cxn>
                <a:cxn ang="0">
                  <a:pos x="44" y="138"/>
                </a:cxn>
                <a:cxn ang="0">
                  <a:pos x="50" y="166"/>
                </a:cxn>
                <a:cxn ang="0">
                  <a:pos x="58" y="194"/>
                </a:cxn>
                <a:cxn ang="0">
                  <a:pos x="63" y="223"/>
                </a:cxn>
                <a:cxn ang="0">
                  <a:pos x="91" y="214"/>
                </a:cxn>
                <a:cxn ang="0">
                  <a:pos x="119" y="205"/>
                </a:cxn>
                <a:cxn ang="0">
                  <a:pos x="146" y="198"/>
                </a:cxn>
                <a:cxn ang="0">
                  <a:pos x="174" y="190"/>
                </a:cxn>
                <a:cxn ang="0">
                  <a:pos x="202" y="184"/>
                </a:cxn>
                <a:cxn ang="0">
                  <a:pos x="230" y="177"/>
                </a:cxn>
                <a:cxn ang="0">
                  <a:pos x="259" y="172"/>
                </a:cxn>
                <a:cxn ang="0">
                  <a:pos x="288" y="166"/>
                </a:cxn>
                <a:cxn ang="0">
                  <a:pos x="254" y="142"/>
                </a:cxn>
                <a:cxn ang="0">
                  <a:pos x="220" y="119"/>
                </a:cxn>
                <a:cxn ang="0">
                  <a:pos x="185" y="96"/>
                </a:cxn>
                <a:cxn ang="0">
                  <a:pos x="148" y="75"/>
                </a:cxn>
                <a:cxn ang="0">
                  <a:pos x="112" y="54"/>
                </a:cxn>
                <a:cxn ang="0">
                  <a:pos x="75" y="35"/>
                </a:cxn>
                <a:cxn ang="0">
                  <a:pos x="38" y="17"/>
                </a:cxn>
                <a:cxn ang="0">
                  <a:pos x="0" y="0"/>
                </a:cxn>
              </a:cxnLst>
              <a:rect l="0" t="0" r="r" b="b"/>
              <a:pathLst>
                <a:path w="288" h="223">
                  <a:moveTo>
                    <a:pt x="0" y="0"/>
                  </a:moveTo>
                  <a:lnTo>
                    <a:pt x="10" y="27"/>
                  </a:lnTo>
                  <a:lnTo>
                    <a:pt x="19" y="55"/>
                  </a:lnTo>
                  <a:lnTo>
                    <a:pt x="27" y="82"/>
                  </a:lnTo>
                  <a:lnTo>
                    <a:pt x="36" y="110"/>
                  </a:lnTo>
                  <a:lnTo>
                    <a:pt x="44" y="138"/>
                  </a:lnTo>
                  <a:lnTo>
                    <a:pt x="50" y="166"/>
                  </a:lnTo>
                  <a:lnTo>
                    <a:pt x="58" y="194"/>
                  </a:lnTo>
                  <a:lnTo>
                    <a:pt x="63" y="223"/>
                  </a:lnTo>
                  <a:lnTo>
                    <a:pt x="91" y="214"/>
                  </a:lnTo>
                  <a:lnTo>
                    <a:pt x="119" y="205"/>
                  </a:lnTo>
                  <a:lnTo>
                    <a:pt x="146" y="198"/>
                  </a:lnTo>
                  <a:lnTo>
                    <a:pt x="174" y="190"/>
                  </a:lnTo>
                  <a:lnTo>
                    <a:pt x="202" y="184"/>
                  </a:lnTo>
                  <a:lnTo>
                    <a:pt x="230" y="177"/>
                  </a:lnTo>
                  <a:lnTo>
                    <a:pt x="259" y="172"/>
                  </a:lnTo>
                  <a:lnTo>
                    <a:pt x="288" y="166"/>
                  </a:lnTo>
                  <a:lnTo>
                    <a:pt x="254" y="142"/>
                  </a:lnTo>
                  <a:lnTo>
                    <a:pt x="220" y="119"/>
                  </a:lnTo>
                  <a:lnTo>
                    <a:pt x="185" y="96"/>
                  </a:lnTo>
                  <a:lnTo>
                    <a:pt x="148" y="75"/>
                  </a:lnTo>
                  <a:lnTo>
                    <a:pt x="112" y="54"/>
                  </a:lnTo>
                  <a:lnTo>
                    <a:pt x="75" y="35"/>
                  </a:lnTo>
                  <a:lnTo>
                    <a:pt x="38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E549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27" name="Freeform 255"/>
            <p:cNvSpPr>
              <a:spLocks/>
            </p:cNvSpPr>
            <p:nvPr userDrawn="1"/>
          </p:nvSpPr>
          <p:spPr bwMode="auto">
            <a:xfrm>
              <a:off x="5398" y="2804"/>
              <a:ext cx="115" cy="8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0" y="33"/>
                </a:cxn>
                <a:cxn ang="0">
                  <a:pos x="22" y="66"/>
                </a:cxn>
                <a:cxn ang="0">
                  <a:pos x="32" y="98"/>
                </a:cxn>
                <a:cxn ang="0">
                  <a:pos x="42" y="132"/>
                </a:cxn>
                <a:cxn ang="0">
                  <a:pos x="51" y="165"/>
                </a:cxn>
                <a:cxn ang="0">
                  <a:pos x="60" y="200"/>
                </a:cxn>
                <a:cxn ang="0">
                  <a:pos x="68" y="233"/>
                </a:cxn>
                <a:cxn ang="0">
                  <a:pos x="75" y="268"/>
                </a:cxn>
                <a:cxn ang="0">
                  <a:pos x="75" y="268"/>
                </a:cxn>
                <a:cxn ang="0">
                  <a:pos x="75" y="268"/>
                </a:cxn>
                <a:cxn ang="0">
                  <a:pos x="109" y="257"/>
                </a:cxn>
                <a:cxn ang="0">
                  <a:pos x="142" y="247"/>
                </a:cxn>
                <a:cxn ang="0">
                  <a:pos x="176" y="238"/>
                </a:cxn>
                <a:cxn ang="0">
                  <a:pos x="210" y="229"/>
                </a:cxn>
                <a:cxn ang="0">
                  <a:pos x="244" y="220"/>
                </a:cxn>
                <a:cxn ang="0">
                  <a:pos x="277" y="213"/>
                </a:cxn>
                <a:cxn ang="0">
                  <a:pos x="312" y="206"/>
                </a:cxn>
                <a:cxn ang="0">
                  <a:pos x="345" y="200"/>
                </a:cxn>
                <a:cxn ang="0">
                  <a:pos x="326" y="185"/>
                </a:cxn>
                <a:cxn ang="0">
                  <a:pos x="305" y="171"/>
                </a:cxn>
                <a:cxn ang="0">
                  <a:pos x="285" y="157"/>
                </a:cxn>
                <a:cxn ang="0">
                  <a:pos x="264" y="143"/>
                </a:cxn>
                <a:cxn ang="0">
                  <a:pos x="244" y="129"/>
                </a:cxn>
                <a:cxn ang="0">
                  <a:pos x="222" y="116"/>
                </a:cxn>
                <a:cxn ang="0">
                  <a:pos x="200" y="102"/>
                </a:cxn>
                <a:cxn ang="0">
                  <a:pos x="179" y="90"/>
                </a:cxn>
                <a:cxn ang="0">
                  <a:pos x="156" y="77"/>
                </a:cxn>
                <a:cxn ang="0">
                  <a:pos x="135" y="65"/>
                </a:cxn>
                <a:cxn ang="0">
                  <a:pos x="112" y="53"/>
                </a:cxn>
                <a:cxn ang="0">
                  <a:pos x="90" y="41"/>
                </a:cxn>
                <a:cxn ang="0">
                  <a:pos x="68" y="30"/>
                </a:cxn>
                <a:cxn ang="0">
                  <a:pos x="45" y="20"/>
                </a:cxn>
                <a:cxn ang="0">
                  <a:pos x="22" y="10"/>
                </a:cxn>
                <a:cxn ang="0">
                  <a:pos x="0" y="0"/>
                </a:cxn>
              </a:cxnLst>
              <a:rect l="0" t="0" r="r" b="b"/>
              <a:pathLst>
                <a:path w="345" h="268">
                  <a:moveTo>
                    <a:pt x="0" y="0"/>
                  </a:moveTo>
                  <a:lnTo>
                    <a:pt x="10" y="33"/>
                  </a:lnTo>
                  <a:lnTo>
                    <a:pt x="22" y="66"/>
                  </a:lnTo>
                  <a:lnTo>
                    <a:pt x="32" y="98"/>
                  </a:lnTo>
                  <a:lnTo>
                    <a:pt x="42" y="132"/>
                  </a:lnTo>
                  <a:lnTo>
                    <a:pt x="51" y="165"/>
                  </a:lnTo>
                  <a:lnTo>
                    <a:pt x="60" y="200"/>
                  </a:lnTo>
                  <a:lnTo>
                    <a:pt x="68" y="233"/>
                  </a:lnTo>
                  <a:lnTo>
                    <a:pt x="75" y="268"/>
                  </a:lnTo>
                  <a:lnTo>
                    <a:pt x="75" y="268"/>
                  </a:lnTo>
                  <a:lnTo>
                    <a:pt x="75" y="268"/>
                  </a:lnTo>
                  <a:lnTo>
                    <a:pt x="109" y="257"/>
                  </a:lnTo>
                  <a:lnTo>
                    <a:pt x="142" y="247"/>
                  </a:lnTo>
                  <a:lnTo>
                    <a:pt x="176" y="238"/>
                  </a:lnTo>
                  <a:lnTo>
                    <a:pt x="210" y="229"/>
                  </a:lnTo>
                  <a:lnTo>
                    <a:pt x="244" y="220"/>
                  </a:lnTo>
                  <a:lnTo>
                    <a:pt x="277" y="213"/>
                  </a:lnTo>
                  <a:lnTo>
                    <a:pt x="312" y="206"/>
                  </a:lnTo>
                  <a:lnTo>
                    <a:pt x="345" y="200"/>
                  </a:lnTo>
                  <a:lnTo>
                    <a:pt x="326" y="185"/>
                  </a:lnTo>
                  <a:lnTo>
                    <a:pt x="305" y="171"/>
                  </a:lnTo>
                  <a:lnTo>
                    <a:pt x="285" y="157"/>
                  </a:lnTo>
                  <a:lnTo>
                    <a:pt x="264" y="143"/>
                  </a:lnTo>
                  <a:lnTo>
                    <a:pt x="244" y="129"/>
                  </a:lnTo>
                  <a:lnTo>
                    <a:pt x="222" y="116"/>
                  </a:lnTo>
                  <a:lnTo>
                    <a:pt x="200" y="102"/>
                  </a:lnTo>
                  <a:lnTo>
                    <a:pt x="179" y="90"/>
                  </a:lnTo>
                  <a:lnTo>
                    <a:pt x="156" y="77"/>
                  </a:lnTo>
                  <a:lnTo>
                    <a:pt x="135" y="65"/>
                  </a:lnTo>
                  <a:lnTo>
                    <a:pt x="112" y="53"/>
                  </a:lnTo>
                  <a:lnTo>
                    <a:pt x="90" y="41"/>
                  </a:lnTo>
                  <a:lnTo>
                    <a:pt x="68" y="30"/>
                  </a:lnTo>
                  <a:lnTo>
                    <a:pt x="45" y="20"/>
                  </a:lnTo>
                  <a:lnTo>
                    <a:pt x="22" y="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E549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28" name="Freeform 256"/>
            <p:cNvSpPr>
              <a:spLocks noEditPoints="1"/>
            </p:cNvSpPr>
            <p:nvPr userDrawn="1"/>
          </p:nvSpPr>
          <p:spPr bwMode="auto">
            <a:xfrm>
              <a:off x="5423" y="2893"/>
              <a:ext cx="263" cy="201"/>
            </a:xfrm>
            <a:custGeom>
              <a:avLst/>
              <a:gdLst/>
              <a:ahLst/>
              <a:cxnLst>
                <a:cxn ang="0">
                  <a:pos x="788" y="603"/>
                </a:cxn>
                <a:cxn ang="0">
                  <a:pos x="0" y="0"/>
                </a:cxn>
                <a:cxn ang="0">
                  <a:pos x="41" y="56"/>
                </a:cxn>
                <a:cxn ang="0">
                  <a:pos x="79" y="113"/>
                </a:cxn>
                <a:cxn ang="0">
                  <a:pos x="115" y="172"/>
                </a:cxn>
                <a:cxn ang="0">
                  <a:pos x="147" y="232"/>
                </a:cxn>
                <a:cxn ang="0">
                  <a:pos x="177" y="294"/>
                </a:cxn>
                <a:cxn ang="0">
                  <a:pos x="205" y="356"/>
                </a:cxn>
                <a:cxn ang="0">
                  <a:pos x="230" y="421"/>
                </a:cxn>
                <a:cxn ang="0">
                  <a:pos x="253" y="486"/>
                </a:cxn>
                <a:cxn ang="0">
                  <a:pos x="322" y="490"/>
                </a:cxn>
                <a:cxn ang="0">
                  <a:pos x="390" y="498"/>
                </a:cxn>
                <a:cxn ang="0">
                  <a:pos x="458" y="508"/>
                </a:cxn>
                <a:cxn ang="0">
                  <a:pos x="525" y="522"/>
                </a:cxn>
                <a:cxn ang="0">
                  <a:pos x="592" y="539"/>
                </a:cxn>
                <a:cxn ang="0">
                  <a:pos x="658" y="557"/>
                </a:cxn>
                <a:cxn ang="0">
                  <a:pos x="724" y="580"/>
                </a:cxn>
                <a:cxn ang="0">
                  <a:pos x="788" y="603"/>
                </a:cxn>
                <a:cxn ang="0">
                  <a:pos x="788" y="603"/>
                </a:cxn>
                <a:cxn ang="0">
                  <a:pos x="762" y="543"/>
                </a:cxn>
                <a:cxn ang="0">
                  <a:pos x="732" y="484"/>
                </a:cxn>
                <a:cxn ang="0">
                  <a:pos x="701" y="425"/>
                </a:cxn>
                <a:cxn ang="0">
                  <a:pos x="668" y="368"/>
                </a:cxn>
                <a:cxn ang="0">
                  <a:pos x="631" y="312"/>
                </a:cxn>
                <a:cxn ang="0">
                  <a:pos x="593" y="257"/>
                </a:cxn>
                <a:cxn ang="0">
                  <a:pos x="552" y="204"/>
                </a:cxn>
                <a:cxn ang="0">
                  <a:pos x="509" y="152"/>
                </a:cxn>
                <a:cxn ang="0">
                  <a:pos x="447" y="124"/>
                </a:cxn>
                <a:cxn ang="0">
                  <a:pos x="386" y="98"/>
                </a:cxn>
                <a:cxn ang="0">
                  <a:pos x="323" y="76"/>
                </a:cxn>
                <a:cxn ang="0">
                  <a:pos x="259" y="55"/>
                </a:cxn>
                <a:cxn ang="0">
                  <a:pos x="196" y="37"/>
                </a:cxn>
                <a:cxn ang="0">
                  <a:pos x="131" y="23"/>
                </a:cxn>
                <a:cxn ang="0">
                  <a:pos x="66" y="10"/>
                </a:cxn>
                <a:cxn ang="0">
                  <a:pos x="0" y="0"/>
                </a:cxn>
              </a:cxnLst>
              <a:rect l="0" t="0" r="r" b="b"/>
              <a:pathLst>
                <a:path w="788" h="603">
                  <a:moveTo>
                    <a:pt x="788" y="603"/>
                  </a:moveTo>
                  <a:lnTo>
                    <a:pt x="788" y="603"/>
                  </a:lnTo>
                  <a:lnTo>
                    <a:pt x="788" y="603"/>
                  </a:lnTo>
                  <a:close/>
                  <a:moveTo>
                    <a:pt x="0" y="0"/>
                  </a:moveTo>
                  <a:lnTo>
                    <a:pt x="21" y="28"/>
                  </a:lnTo>
                  <a:lnTo>
                    <a:pt x="41" y="56"/>
                  </a:lnTo>
                  <a:lnTo>
                    <a:pt x="61" y="84"/>
                  </a:lnTo>
                  <a:lnTo>
                    <a:pt x="79" y="113"/>
                  </a:lnTo>
                  <a:lnTo>
                    <a:pt x="97" y="142"/>
                  </a:lnTo>
                  <a:lnTo>
                    <a:pt x="115" y="172"/>
                  </a:lnTo>
                  <a:lnTo>
                    <a:pt x="131" y="202"/>
                  </a:lnTo>
                  <a:lnTo>
                    <a:pt x="147" y="232"/>
                  </a:lnTo>
                  <a:lnTo>
                    <a:pt x="163" y="262"/>
                  </a:lnTo>
                  <a:lnTo>
                    <a:pt x="177" y="294"/>
                  </a:lnTo>
                  <a:lnTo>
                    <a:pt x="192" y="325"/>
                  </a:lnTo>
                  <a:lnTo>
                    <a:pt x="205" y="356"/>
                  </a:lnTo>
                  <a:lnTo>
                    <a:pt x="218" y="389"/>
                  </a:lnTo>
                  <a:lnTo>
                    <a:pt x="230" y="421"/>
                  </a:lnTo>
                  <a:lnTo>
                    <a:pt x="242" y="453"/>
                  </a:lnTo>
                  <a:lnTo>
                    <a:pt x="253" y="486"/>
                  </a:lnTo>
                  <a:lnTo>
                    <a:pt x="287" y="488"/>
                  </a:lnTo>
                  <a:lnTo>
                    <a:pt x="322" y="490"/>
                  </a:lnTo>
                  <a:lnTo>
                    <a:pt x="356" y="493"/>
                  </a:lnTo>
                  <a:lnTo>
                    <a:pt x="390" y="498"/>
                  </a:lnTo>
                  <a:lnTo>
                    <a:pt x="425" y="503"/>
                  </a:lnTo>
                  <a:lnTo>
                    <a:pt x="458" y="508"/>
                  </a:lnTo>
                  <a:lnTo>
                    <a:pt x="492" y="515"/>
                  </a:lnTo>
                  <a:lnTo>
                    <a:pt x="525" y="522"/>
                  </a:lnTo>
                  <a:lnTo>
                    <a:pt x="559" y="530"/>
                  </a:lnTo>
                  <a:lnTo>
                    <a:pt x="592" y="539"/>
                  </a:lnTo>
                  <a:lnTo>
                    <a:pt x="626" y="547"/>
                  </a:lnTo>
                  <a:lnTo>
                    <a:pt x="658" y="557"/>
                  </a:lnTo>
                  <a:lnTo>
                    <a:pt x="691" y="568"/>
                  </a:lnTo>
                  <a:lnTo>
                    <a:pt x="724" y="580"/>
                  </a:lnTo>
                  <a:lnTo>
                    <a:pt x="755" y="592"/>
                  </a:lnTo>
                  <a:lnTo>
                    <a:pt x="788" y="603"/>
                  </a:lnTo>
                  <a:lnTo>
                    <a:pt x="788" y="603"/>
                  </a:lnTo>
                  <a:lnTo>
                    <a:pt x="788" y="603"/>
                  </a:lnTo>
                  <a:lnTo>
                    <a:pt x="775" y="573"/>
                  </a:lnTo>
                  <a:lnTo>
                    <a:pt x="762" y="543"/>
                  </a:lnTo>
                  <a:lnTo>
                    <a:pt x="748" y="513"/>
                  </a:lnTo>
                  <a:lnTo>
                    <a:pt x="732" y="484"/>
                  </a:lnTo>
                  <a:lnTo>
                    <a:pt x="717" y="454"/>
                  </a:lnTo>
                  <a:lnTo>
                    <a:pt x="701" y="425"/>
                  </a:lnTo>
                  <a:lnTo>
                    <a:pt x="685" y="396"/>
                  </a:lnTo>
                  <a:lnTo>
                    <a:pt x="668" y="368"/>
                  </a:lnTo>
                  <a:lnTo>
                    <a:pt x="649" y="340"/>
                  </a:lnTo>
                  <a:lnTo>
                    <a:pt x="631" y="312"/>
                  </a:lnTo>
                  <a:lnTo>
                    <a:pt x="613" y="284"/>
                  </a:lnTo>
                  <a:lnTo>
                    <a:pt x="593" y="257"/>
                  </a:lnTo>
                  <a:lnTo>
                    <a:pt x="573" y="231"/>
                  </a:lnTo>
                  <a:lnTo>
                    <a:pt x="552" y="204"/>
                  </a:lnTo>
                  <a:lnTo>
                    <a:pt x="530" y="178"/>
                  </a:lnTo>
                  <a:lnTo>
                    <a:pt x="509" y="152"/>
                  </a:lnTo>
                  <a:lnTo>
                    <a:pt x="478" y="138"/>
                  </a:lnTo>
                  <a:lnTo>
                    <a:pt x="447" y="124"/>
                  </a:lnTo>
                  <a:lnTo>
                    <a:pt x="417" y="111"/>
                  </a:lnTo>
                  <a:lnTo>
                    <a:pt x="386" y="98"/>
                  </a:lnTo>
                  <a:lnTo>
                    <a:pt x="354" y="86"/>
                  </a:lnTo>
                  <a:lnTo>
                    <a:pt x="323" y="76"/>
                  </a:lnTo>
                  <a:lnTo>
                    <a:pt x="292" y="65"/>
                  </a:lnTo>
                  <a:lnTo>
                    <a:pt x="259" y="55"/>
                  </a:lnTo>
                  <a:lnTo>
                    <a:pt x="228" y="45"/>
                  </a:lnTo>
                  <a:lnTo>
                    <a:pt x="196" y="37"/>
                  </a:lnTo>
                  <a:lnTo>
                    <a:pt x="163" y="29"/>
                  </a:lnTo>
                  <a:lnTo>
                    <a:pt x="131" y="23"/>
                  </a:lnTo>
                  <a:lnTo>
                    <a:pt x="98" y="16"/>
                  </a:lnTo>
                  <a:lnTo>
                    <a:pt x="66" y="10"/>
                  </a:lnTo>
                  <a:lnTo>
                    <a:pt x="34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E549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29" name="Freeform 257"/>
            <p:cNvSpPr>
              <a:spLocks/>
            </p:cNvSpPr>
            <p:nvPr userDrawn="1"/>
          </p:nvSpPr>
          <p:spPr bwMode="auto">
            <a:xfrm>
              <a:off x="5385" y="3123"/>
              <a:ext cx="272" cy="272"/>
            </a:xfrm>
            <a:custGeom>
              <a:avLst/>
              <a:gdLst/>
              <a:ahLst/>
              <a:cxnLst>
                <a:cxn ang="0">
                  <a:pos x="230" y="21"/>
                </a:cxn>
                <a:cxn ang="0">
                  <a:pos x="264" y="65"/>
                </a:cxn>
                <a:cxn ang="0">
                  <a:pos x="298" y="109"/>
                </a:cxn>
                <a:cxn ang="0">
                  <a:pos x="328" y="155"/>
                </a:cxn>
                <a:cxn ang="0">
                  <a:pos x="357" y="202"/>
                </a:cxn>
                <a:cxn ang="0">
                  <a:pos x="384" y="250"/>
                </a:cxn>
                <a:cxn ang="0">
                  <a:pos x="409" y="299"/>
                </a:cxn>
                <a:cxn ang="0">
                  <a:pos x="432" y="349"/>
                </a:cxn>
                <a:cxn ang="0">
                  <a:pos x="415" y="364"/>
                </a:cxn>
                <a:cxn ang="0">
                  <a:pos x="362" y="344"/>
                </a:cxn>
                <a:cxn ang="0">
                  <a:pos x="307" y="327"/>
                </a:cxn>
                <a:cxn ang="0">
                  <a:pos x="253" y="313"/>
                </a:cxn>
                <a:cxn ang="0">
                  <a:pos x="197" y="300"/>
                </a:cxn>
                <a:cxn ang="0">
                  <a:pos x="141" y="290"/>
                </a:cxn>
                <a:cxn ang="0">
                  <a:pos x="85" y="283"/>
                </a:cxn>
                <a:cxn ang="0">
                  <a:pos x="28" y="277"/>
                </a:cxn>
                <a:cxn ang="0">
                  <a:pos x="10" y="311"/>
                </a:cxn>
                <a:cxn ang="0">
                  <a:pos x="29" y="382"/>
                </a:cxn>
                <a:cxn ang="0">
                  <a:pos x="44" y="454"/>
                </a:cxn>
                <a:cxn ang="0">
                  <a:pos x="54" y="528"/>
                </a:cxn>
                <a:cxn ang="0">
                  <a:pos x="84" y="586"/>
                </a:cxn>
                <a:cxn ang="0">
                  <a:pos x="136" y="631"/>
                </a:cxn>
                <a:cxn ang="0">
                  <a:pos x="185" y="680"/>
                </a:cxn>
                <a:cxn ang="0">
                  <a:pos x="231" y="732"/>
                </a:cxn>
                <a:cxn ang="0">
                  <a:pos x="289" y="762"/>
                </a:cxn>
                <a:cxn ang="0">
                  <a:pos x="361" y="773"/>
                </a:cxn>
                <a:cxn ang="0">
                  <a:pos x="434" y="787"/>
                </a:cxn>
                <a:cxn ang="0">
                  <a:pos x="505" y="805"/>
                </a:cxn>
                <a:cxn ang="0">
                  <a:pos x="538" y="788"/>
                </a:cxn>
                <a:cxn ang="0">
                  <a:pos x="533" y="731"/>
                </a:cxn>
                <a:cxn ang="0">
                  <a:pos x="526" y="675"/>
                </a:cxn>
                <a:cxn ang="0">
                  <a:pos x="516" y="618"/>
                </a:cxn>
                <a:cxn ang="0">
                  <a:pos x="504" y="563"/>
                </a:cxn>
                <a:cxn ang="0">
                  <a:pos x="489" y="508"/>
                </a:cxn>
                <a:cxn ang="0">
                  <a:pos x="472" y="454"/>
                </a:cxn>
                <a:cxn ang="0">
                  <a:pos x="453" y="400"/>
                </a:cxn>
                <a:cxn ang="0">
                  <a:pos x="467" y="384"/>
                </a:cxn>
                <a:cxn ang="0">
                  <a:pos x="517" y="407"/>
                </a:cxn>
                <a:cxn ang="0">
                  <a:pos x="567" y="432"/>
                </a:cxn>
                <a:cxn ang="0">
                  <a:pos x="614" y="459"/>
                </a:cxn>
                <a:cxn ang="0">
                  <a:pos x="662" y="488"/>
                </a:cxn>
                <a:cxn ang="0">
                  <a:pos x="707" y="519"/>
                </a:cxn>
                <a:cxn ang="0">
                  <a:pos x="751" y="551"/>
                </a:cxn>
                <a:cxn ang="0">
                  <a:pos x="794" y="587"/>
                </a:cxn>
                <a:cxn ang="0">
                  <a:pos x="801" y="575"/>
                </a:cxn>
                <a:cxn ang="0">
                  <a:pos x="769" y="517"/>
                </a:cxn>
                <a:cxn ang="0">
                  <a:pos x="733" y="460"/>
                </a:cxn>
                <a:cxn ang="0">
                  <a:pos x="694" y="405"/>
                </a:cxn>
                <a:cxn ang="0">
                  <a:pos x="639" y="374"/>
                </a:cxn>
                <a:cxn ang="0">
                  <a:pos x="570" y="371"/>
                </a:cxn>
                <a:cxn ang="0">
                  <a:pos x="513" y="371"/>
                </a:cxn>
                <a:cxn ang="0">
                  <a:pos x="465" y="372"/>
                </a:cxn>
                <a:cxn ang="0">
                  <a:pos x="443" y="344"/>
                </a:cxn>
                <a:cxn ang="0">
                  <a:pos x="445" y="287"/>
                </a:cxn>
                <a:cxn ang="0">
                  <a:pos x="445" y="229"/>
                </a:cxn>
                <a:cxn ang="0">
                  <a:pos x="441" y="171"/>
                </a:cxn>
                <a:cxn ang="0">
                  <a:pos x="412" y="122"/>
                </a:cxn>
                <a:cxn ang="0">
                  <a:pos x="356" y="83"/>
                </a:cxn>
                <a:cxn ang="0">
                  <a:pos x="299" y="47"/>
                </a:cxn>
                <a:cxn ang="0">
                  <a:pos x="240" y="15"/>
                </a:cxn>
              </a:cxnLst>
              <a:rect l="0" t="0" r="r" b="b"/>
              <a:pathLst>
                <a:path w="816" h="816">
                  <a:moveTo>
                    <a:pt x="211" y="0"/>
                  </a:moveTo>
                  <a:lnTo>
                    <a:pt x="230" y="21"/>
                  </a:lnTo>
                  <a:lnTo>
                    <a:pt x="247" y="43"/>
                  </a:lnTo>
                  <a:lnTo>
                    <a:pt x="264" y="65"/>
                  </a:lnTo>
                  <a:lnTo>
                    <a:pt x="281" y="86"/>
                  </a:lnTo>
                  <a:lnTo>
                    <a:pt x="298" y="109"/>
                  </a:lnTo>
                  <a:lnTo>
                    <a:pt x="313" y="132"/>
                  </a:lnTo>
                  <a:lnTo>
                    <a:pt x="328" y="155"/>
                  </a:lnTo>
                  <a:lnTo>
                    <a:pt x="343" y="178"/>
                  </a:lnTo>
                  <a:lnTo>
                    <a:pt x="357" y="202"/>
                  </a:lnTo>
                  <a:lnTo>
                    <a:pt x="371" y="225"/>
                  </a:lnTo>
                  <a:lnTo>
                    <a:pt x="384" y="250"/>
                  </a:lnTo>
                  <a:lnTo>
                    <a:pt x="397" y="274"/>
                  </a:lnTo>
                  <a:lnTo>
                    <a:pt x="409" y="299"/>
                  </a:lnTo>
                  <a:lnTo>
                    <a:pt x="421" y="324"/>
                  </a:lnTo>
                  <a:lnTo>
                    <a:pt x="432" y="349"/>
                  </a:lnTo>
                  <a:lnTo>
                    <a:pt x="442" y="373"/>
                  </a:lnTo>
                  <a:lnTo>
                    <a:pt x="415" y="364"/>
                  </a:lnTo>
                  <a:lnTo>
                    <a:pt x="389" y="354"/>
                  </a:lnTo>
                  <a:lnTo>
                    <a:pt x="362" y="344"/>
                  </a:lnTo>
                  <a:lnTo>
                    <a:pt x="335" y="336"/>
                  </a:lnTo>
                  <a:lnTo>
                    <a:pt x="307" y="327"/>
                  </a:lnTo>
                  <a:lnTo>
                    <a:pt x="280" y="319"/>
                  </a:lnTo>
                  <a:lnTo>
                    <a:pt x="253" y="313"/>
                  </a:lnTo>
                  <a:lnTo>
                    <a:pt x="225" y="306"/>
                  </a:lnTo>
                  <a:lnTo>
                    <a:pt x="197" y="300"/>
                  </a:lnTo>
                  <a:lnTo>
                    <a:pt x="169" y="295"/>
                  </a:lnTo>
                  <a:lnTo>
                    <a:pt x="141" y="290"/>
                  </a:lnTo>
                  <a:lnTo>
                    <a:pt x="113" y="286"/>
                  </a:lnTo>
                  <a:lnTo>
                    <a:pt x="85" y="283"/>
                  </a:lnTo>
                  <a:lnTo>
                    <a:pt x="57" y="279"/>
                  </a:lnTo>
                  <a:lnTo>
                    <a:pt x="28" y="277"/>
                  </a:lnTo>
                  <a:lnTo>
                    <a:pt x="0" y="276"/>
                  </a:lnTo>
                  <a:lnTo>
                    <a:pt x="10" y="311"/>
                  </a:lnTo>
                  <a:lnTo>
                    <a:pt x="20" y="346"/>
                  </a:lnTo>
                  <a:lnTo>
                    <a:pt x="29" y="382"/>
                  </a:lnTo>
                  <a:lnTo>
                    <a:pt x="36" y="418"/>
                  </a:lnTo>
                  <a:lnTo>
                    <a:pt x="44" y="454"/>
                  </a:lnTo>
                  <a:lnTo>
                    <a:pt x="49" y="491"/>
                  </a:lnTo>
                  <a:lnTo>
                    <a:pt x="54" y="528"/>
                  </a:lnTo>
                  <a:lnTo>
                    <a:pt x="58" y="564"/>
                  </a:lnTo>
                  <a:lnTo>
                    <a:pt x="84" y="586"/>
                  </a:lnTo>
                  <a:lnTo>
                    <a:pt x="110" y="608"/>
                  </a:lnTo>
                  <a:lnTo>
                    <a:pt x="136" y="631"/>
                  </a:lnTo>
                  <a:lnTo>
                    <a:pt x="160" y="655"/>
                  </a:lnTo>
                  <a:lnTo>
                    <a:pt x="185" y="680"/>
                  </a:lnTo>
                  <a:lnTo>
                    <a:pt x="208" y="706"/>
                  </a:lnTo>
                  <a:lnTo>
                    <a:pt x="231" y="732"/>
                  </a:lnTo>
                  <a:lnTo>
                    <a:pt x="251" y="759"/>
                  </a:lnTo>
                  <a:lnTo>
                    <a:pt x="289" y="762"/>
                  </a:lnTo>
                  <a:lnTo>
                    <a:pt x="326" y="766"/>
                  </a:lnTo>
                  <a:lnTo>
                    <a:pt x="361" y="773"/>
                  </a:lnTo>
                  <a:lnTo>
                    <a:pt x="398" y="779"/>
                  </a:lnTo>
                  <a:lnTo>
                    <a:pt x="434" y="787"/>
                  </a:lnTo>
                  <a:lnTo>
                    <a:pt x="469" y="795"/>
                  </a:lnTo>
                  <a:lnTo>
                    <a:pt x="505" y="805"/>
                  </a:lnTo>
                  <a:lnTo>
                    <a:pt x="541" y="816"/>
                  </a:lnTo>
                  <a:lnTo>
                    <a:pt x="538" y="788"/>
                  </a:lnTo>
                  <a:lnTo>
                    <a:pt x="536" y="760"/>
                  </a:lnTo>
                  <a:lnTo>
                    <a:pt x="533" y="731"/>
                  </a:lnTo>
                  <a:lnTo>
                    <a:pt x="530" y="703"/>
                  </a:lnTo>
                  <a:lnTo>
                    <a:pt x="526" y="675"/>
                  </a:lnTo>
                  <a:lnTo>
                    <a:pt x="521" y="646"/>
                  </a:lnTo>
                  <a:lnTo>
                    <a:pt x="516" y="618"/>
                  </a:lnTo>
                  <a:lnTo>
                    <a:pt x="510" y="590"/>
                  </a:lnTo>
                  <a:lnTo>
                    <a:pt x="504" y="563"/>
                  </a:lnTo>
                  <a:lnTo>
                    <a:pt x="496" y="535"/>
                  </a:lnTo>
                  <a:lnTo>
                    <a:pt x="489" y="508"/>
                  </a:lnTo>
                  <a:lnTo>
                    <a:pt x="481" y="481"/>
                  </a:lnTo>
                  <a:lnTo>
                    <a:pt x="472" y="454"/>
                  </a:lnTo>
                  <a:lnTo>
                    <a:pt x="463" y="427"/>
                  </a:lnTo>
                  <a:lnTo>
                    <a:pt x="453" y="400"/>
                  </a:lnTo>
                  <a:lnTo>
                    <a:pt x="442" y="373"/>
                  </a:lnTo>
                  <a:lnTo>
                    <a:pt x="467" y="384"/>
                  </a:lnTo>
                  <a:lnTo>
                    <a:pt x="492" y="396"/>
                  </a:lnTo>
                  <a:lnTo>
                    <a:pt x="517" y="407"/>
                  </a:lnTo>
                  <a:lnTo>
                    <a:pt x="542" y="420"/>
                  </a:lnTo>
                  <a:lnTo>
                    <a:pt x="567" y="432"/>
                  </a:lnTo>
                  <a:lnTo>
                    <a:pt x="590" y="446"/>
                  </a:lnTo>
                  <a:lnTo>
                    <a:pt x="614" y="459"/>
                  </a:lnTo>
                  <a:lnTo>
                    <a:pt x="638" y="473"/>
                  </a:lnTo>
                  <a:lnTo>
                    <a:pt x="662" y="488"/>
                  </a:lnTo>
                  <a:lnTo>
                    <a:pt x="684" y="503"/>
                  </a:lnTo>
                  <a:lnTo>
                    <a:pt x="707" y="519"/>
                  </a:lnTo>
                  <a:lnTo>
                    <a:pt x="730" y="535"/>
                  </a:lnTo>
                  <a:lnTo>
                    <a:pt x="751" y="551"/>
                  </a:lnTo>
                  <a:lnTo>
                    <a:pt x="774" y="569"/>
                  </a:lnTo>
                  <a:lnTo>
                    <a:pt x="794" y="587"/>
                  </a:lnTo>
                  <a:lnTo>
                    <a:pt x="816" y="605"/>
                  </a:lnTo>
                  <a:lnTo>
                    <a:pt x="801" y="575"/>
                  </a:lnTo>
                  <a:lnTo>
                    <a:pt x="785" y="546"/>
                  </a:lnTo>
                  <a:lnTo>
                    <a:pt x="769" y="517"/>
                  </a:lnTo>
                  <a:lnTo>
                    <a:pt x="751" y="488"/>
                  </a:lnTo>
                  <a:lnTo>
                    <a:pt x="733" y="460"/>
                  </a:lnTo>
                  <a:lnTo>
                    <a:pt x="713" y="432"/>
                  </a:lnTo>
                  <a:lnTo>
                    <a:pt x="694" y="405"/>
                  </a:lnTo>
                  <a:lnTo>
                    <a:pt x="673" y="377"/>
                  </a:lnTo>
                  <a:lnTo>
                    <a:pt x="639" y="374"/>
                  </a:lnTo>
                  <a:lnTo>
                    <a:pt x="604" y="372"/>
                  </a:lnTo>
                  <a:lnTo>
                    <a:pt x="570" y="371"/>
                  </a:lnTo>
                  <a:lnTo>
                    <a:pt x="535" y="371"/>
                  </a:lnTo>
                  <a:lnTo>
                    <a:pt x="513" y="371"/>
                  </a:lnTo>
                  <a:lnTo>
                    <a:pt x="489" y="372"/>
                  </a:lnTo>
                  <a:lnTo>
                    <a:pt x="465" y="372"/>
                  </a:lnTo>
                  <a:lnTo>
                    <a:pt x="442" y="373"/>
                  </a:lnTo>
                  <a:lnTo>
                    <a:pt x="443" y="344"/>
                  </a:lnTo>
                  <a:lnTo>
                    <a:pt x="445" y="316"/>
                  </a:lnTo>
                  <a:lnTo>
                    <a:pt x="445" y="287"/>
                  </a:lnTo>
                  <a:lnTo>
                    <a:pt x="445" y="258"/>
                  </a:lnTo>
                  <a:lnTo>
                    <a:pt x="445" y="229"/>
                  </a:lnTo>
                  <a:lnTo>
                    <a:pt x="442" y="201"/>
                  </a:lnTo>
                  <a:lnTo>
                    <a:pt x="441" y="171"/>
                  </a:lnTo>
                  <a:lnTo>
                    <a:pt x="439" y="142"/>
                  </a:lnTo>
                  <a:lnTo>
                    <a:pt x="412" y="122"/>
                  </a:lnTo>
                  <a:lnTo>
                    <a:pt x="384" y="102"/>
                  </a:lnTo>
                  <a:lnTo>
                    <a:pt x="356" y="83"/>
                  </a:lnTo>
                  <a:lnTo>
                    <a:pt x="328" y="65"/>
                  </a:lnTo>
                  <a:lnTo>
                    <a:pt x="299" y="47"/>
                  </a:lnTo>
                  <a:lnTo>
                    <a:pt x="271" y="31"/>
                  </a:lnTo>
                  <a:lnTo>
                    <a:pt x="240" y="15"/>
                  </a:lnTo>
                  <a:lnTo>
                    <a:pt x="211" y="0"/>
                  </a:lnTo>
                  <a:close/>
                </a:path>
              </a:pathLst>
            </a:custGeom>
            <a:solidFill>
              <a:srgbClr val="1164A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30" name="Freeform 258"/>
            <p:cNvSpPr>
              <a:spLocks/>
            </p:cNvSpPr>
            <p:nvPr userDrawn="1"/>
          </p:nvSpPr>
          <p:spPr bwMode="auto">
            <a:xfrm>
              <a:off x="5315" y="3081"/>
              <a:ext cx="217" cy="167"/>
            </a:xfrm>
            <a:custGeom>
              <a:avLst/>
              <a:gdLst/>
              <a:ahLst/>
              <a:cxnLst>
                <a:cxn ang="0">
                  <a:pos x="17" y="22"/>
                </a:cxn>
                <a:cxn ang="0">
                  <a:pos x="50" y="70"/>
                </a:cxn>
                <a:cxn ang="0">
                  <a:pos x="80" y="117"/>
                </a:cxn>
                <a:cxn ang="0">
                  <a:pos x="109" y="167"/>
                </a:cxn>
                <a:cxn ang="0">
                  <a:pos x="135" y="216"/>
                </a:cxn>
                <a:cxn ang="0">
                  <a:pos x="159" y="268"/>
                </a:cxn>
                <a:cxn ang="0">
                  <a:pos x="180" y="321"/>
                </a:cxn>
                <a:cxn ang="0">
                  <a:pos x="201" y="374"/>
                </a:cxn>
                <a:cxn ang="0">
                  <a:pos x="238" y="403"/>
                </a:cxn>
                <a:cxn ang="0">
                  <a:pos x="295" y="409"/>
                </a:cxn>
                <a:cxn ang="0">
                  <a:pos x="351" y="416"/>
                </a:cxn>
                <a:cxn ang="0">
                  <a:pos x="407" y="426"/>
                </a:cxn>
                <a:cxn ang="0">
                  <a:pos x="463" y="439"/>
                </a:cxn>
                <a:cxn ang="0">
                  <a:pos x="517" y="453"/>
                </a:cxn>
                <a:cxn ang="0">
                  <a:pos x="572" y="470"/>
                </a:cxn>
                <a:cxn ang="0">
                  <a:pos x="625" y="490"/>
                </a:cxn>
                <a:cxn ang="0">
                  <a:pos x="642" y="475"/>
                </a:cxn>
                <a:cxn ang="0">
                  <a:pos x="619" y="425"/>
                </a:cxn>
                <a:cxn ang="0">
                  <a:pos x="594" y="376"/>
                </a:cxn>
                <a:cxn ang="0">
                  <a:pos x="567" y="328"/>
                </a:cxn>
                <a:cxn ang="0">
                  <a:pos x="538" y="281"/>
                </a:cxn>
                <a:cxn ang="0">
                  <a:pos x="508" y="235"/>
                </a:cxn>
                <a:cxn ang="0">
                  <a:pos x="474" y="191"/>
                </a:cxn>
                <a:cxn ang="0">
                  <a:pos x="440" y="147"/>
                </a:cxn>
                <a:cxn ang="0">
                  <a:pos x="396" y="114"/>
                </a:cxn>
                <a:cxn ang="0">
                  <a:pos x="345" y="91"/>
                </a:cxn>
                <a:cxn ang="0">
                  <a:pos x="294" y="71"/>
                </a:cxn>
                <a:cxn ang="0">
                  <a:pos x="241" y="53"/>
                </a:cxn>
                <a:cxn ang="0">
                  <a:pos x="188" y="37"/>
                </a:cxn>
                <a:cxn ang="0">
                  <a:pos x="135" y="24"/>
                </a:cxn>
                <a:cxn ang="0">
                  <a:pos x="81" y="12"/>
                </a:cxn>
                <a:cxn ang="0">
                  <a:pos x="27" y="4"/>
                </a:cxn>
              </a:cxnLst>
              <a:rect l="0" t="0" r="r" b="b"/>
              <a:pathLst>
                <a:path w="652" h="499">
                  <a:moveTo>
                    <a:pt x="0" y="0"/>
                  </a:moveTo>
                  <a:lnTo>
                    <a:pt x="17" y="22"/>
                  </a:lnTo>
                  <a:lnTo>
                    <a:pt x="34" y="46"/>
                  </a:lnTo>
                  <a:lnTo>
                    <a:pt x="50" y="70"/>
                  </a:lnTo>
                  <a:lnTo>
                    <a:pt x="65" y="93"/>
                  </a:lnTo>
                  <a:lnTo>
                    <a:pt x="80" y="117"/>
                  </a:lnTo>
                  <a:lnTo>
                    <a:pt x="95" y="142"/>
                  </a:lnTo>
                  <a:lnTo>
                    <a:pt x="109" y="167"/>
                  </a:lnTo>
                  <a:lnTo>
                    <a:pt x="122" y="192"/>
                  </a:lnTo>
                  <a:lnTo>
                    <a:pt x="135" y="216"/>
                  </a:lnTo>
                  <a:lnTo>
                    <a:pt x="147" y="242"/>
                  </a:lnTo>
                  <a:lnTo>
                    <a:pt x="159" y="268"/>
                  </a:lnTo>
                  <a:lnTo>
                    <a:pt x="171" y="294"/>
                  </a:lnTo>
                  <a:lnTo>
                    <a:pt x="180" y="321"/>
                  </a:lnTo>
                  <a:lnTo>
                    <a:pt x="191" y="348"/>
                  </a:lnTo>
                  <a:lnTo>
                    <a:pt x="201" y="374"/>
                  </a:lnTo>
                  <a:lnTo>
                    <a:pt x="210" y="402"/>
                  </a:lnTo>
                  <a:lnTo>
                    <a:pt x="238" y="403"/>
                  </a:lnTo>
                  <a:lnTo>
                    <a:pt x="267" y="405"/>
                  </a:lnTo>
                  <a:lnTo>
                    <a:pt x="295" y="409"/>
                  </a:lnTo>
                  <a:lnTo>
                    <a:pt x="323" y="412"/>
                  </a:lnTo>
                  <a:lnTo>
                    <a:pt x="351" y="416"/>
                  </a:lnTo>
                  <a:lnTo>
                    <a:pt x="379" y="421"/>
                  </a:lnTo>
                  <a:lnTo>
                    <a:pt x="407" y="426"/>
                  </a:lnTo>
                  <a:lnTo>
                    <a:pt x="435" y="432"/>
                  </a:lnTo>
                  <a:lnTo>
                    <a:pt x="463" y="439"/>
                  </a:lnTo>
                  <a:lnTo>
                    <a:pt x="490" y="445"/>
                  </a:lnTo>
                  <a:lnTo>
                    <a:pt x="517" y="453"/>
                  </a:lnTo>
                  <a:lnTo>
                    <a:pt x="545" y="462"/>
                  </a:lnTo>
                  <a:lnTo>
                    <a:pt x="572" y="470"/>
                  </a:lnTo>
                  <a:lnTo>
                    <a:pt x="599" y="480"/>
                  </a:lnTo>
                  <a:lnTo>
                    <a:pt x="625" y="490"/>
                  </a:lnTo>
                  <a:lnTo>
                    <a:pt x="652" y="499"/>
                  </a:lnTo>
                  <a:lnTo>
                    <a:pt x="642" y="475"/>
                  </a:lnTo>
                  <a:lnTo>
                    <a:pt x="631" y="450"/>
                  </a:lnTo>
                  <a:lnTo>
                    <a:pt x="619" y="425"/>
                  </a:lnTo>
                  <a:lnTo>
                    <a:pt x="607" y="400"/>
                  </a:lnTo>
                  <a:lnTo>
                    <a:pt x="594" y="376"/>
                  </a:lnTo>
                  <a:lnTo>
                    <a:pt x="581" y="351"/>
                  </a:lnTo>
                  <a:lnTo>
                    <a:pt x="567" y="328"/>
                  </a:lnTo>
                  <a:lnTo>
                    <a:pt x="553" y="304"/>
                  </a:lnTo>
                  <a:lnTo>
                    <a:pt x="538" y="281"/>
                  </a:lnTo>
                  <a:lnTo>
                    <a:pt x="523" y="258"/>
                  </a:lnTo>
                  <a:lnTo>
                    <a:pt x="508" y="235"/>
                  </a:lnTo>
                  <a:lnTo>
                    <a:pt x="491" y="212"/>
                  </a:lnTo>
                  <a:lnTo>
                    <a:pt x="474" y="191"/>
                  </a:lnTo>
                  <a:lnTo>
                    <a:pt x="457" y="169"/>
                  </a:lnTo>
                  <a:lnTo>
                    <a:pt x="440" y="147"/>
                  </a:lnTo>
                  <a:lnTo>
                    <a:pt x="421" y="126"/>
                  </a:lnTo>
                  <a:lnTo>
                    <a:pt x="396" y="114"/>
                  </a:lnTo>
                  <a:lnTo>
                    <a:pt x="370" y="102"/>
                  </a:lnTo>
                  <a:lnTo>
                    <a:pt x="345" y="91"/>
                  </a:lnTo>
                  <a:lnTo>
                    <a:pt x="320" y="82"/>
                  </a:lnTo>
                  <a:lnTo>
                    <a:pt x="294" y="71"/>
                  </a:lnTo>
                  <a:lnTo>
                    <a:pt x="268" y="62"/>
                  </a:lnTo>
                  <a:lnTo>
                    <a:pt x="241" y="53"/>
                  </a:lnTo>
                  <a:lnTo>
                    <a:pt x="215" y="45"/>
                  </a:lnTo>
                  <a:lnTo>
                    <a:pt x="188" y="37"/>
                  </a:lnTo>
                  <a:lnTo>
                    <a:pt x="162" y="31"/>
                  </a:lnTo>
                  <a:lnTo>
                    <a:pt x="135" y="24"/>
                  </a:lnTo>
                  <a:lnTo>
                    <a:pt x="108" y="18"/>
                  </a:lnTo>
                  <a:lnTo>
                    <a:pt x="81" y="12"/>
                  </a:lnTo>
                  <a:lnTo>
                    <a:pt x="54" y="8"/>
                  </a:lnTo>
                  <a:lnTo>
                    <a:pt x="27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E549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31" name="Freeform 259"/>
            <p:cNvSpPr>
              <a:spLocks/>
            </p:cNvSpPr>
            <p:nvPr userDrawn="1"/>
          </p:nvSpPr>
          <p:spPr bwMode="auto">
            <a:xfrm>
              <a:off x="5404" y="3311"/>
              <a:ext cx="64" cy="6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" y="24"/>
                </a:cxn>
                <a:cxn ang="0">
                  <a:pos x="3" y="48"/>
                </a:cxn>
                <a:cxn ang="0">
                  <a:pos x="4" y="72"/>
                </a:cxn>
                <a:cxn ang="0">
                  <a:pos x="4" y="95"/>
                </a:cxn>
                <a:cxn ang="0">
                  <a:pos x="4" y="119"/>
                </a:cxn>
                <a:cxn ang="0">
                  <a:pos x="4" y="143"/>
                </a:cxn>
                <a:cxn ang="0">
                  <a:pos x="3" y="168"/>
                </a:cxn>
                <a:cxn ang="0">
                  <a:pos x="2" y="191"/>
                </a:cxn>
                <a:cxn ang="0">
                  <a:pos x="21" y="190"/>
                </a:cxn>
                <a:cxn ang="0">
                  <a:pos x="41" y="189"/>
                </a:cxn>
                <a:cxn ang="0">
                  <a:pos x="60" y="189"/>
                </a:cxn>
                <a:cxn ang="0">
                  <a:pos x="79" y="189"/>
                </a:cxn>
                <a:cxn ang="0">
                  <a:pos x="108" y="189"/>
                </a:cxn>
                <a:cxn ang="0">
                  <a:pos x="136" y="190"/>
                </a:cxn>
                <a:cxn ang="0">
                  <a:pos x="165" y="193"/>
                </a:cxn>
                <a:cxn ang="0">
                  <a:pos x="193" y="195"/>
                </a:cxn>
                <a:cxn ang="0">
                  <a:pos x="173" y="168"/>
                </a:cxn>
                <a:cxn ang="0">
                  <a:pos x="150" y="142"/>
                </a:cxn>
                <a:cxn ang="0">
                  <a:pos x="127" y="116"/>
                </a:cxn>
                <a:cxn ang="0">
                  <a:pos x="102" y="91"/>
                </a:cxn>
                <a:cxn ang="0">
                  <a:pos x="78" y="67"/>
                </a:cxn>
                <a:cxn ang="0">
                  <a:pos x="52" y="44"/>
                </a:cxn>
                <a:cxn ang="0">
                  <a:pos x="26" y="22"/>
                </a:cxn>
                <a:cxn ang="0">
                  <a:pos x="0" y="0"/>
                </a:cxn>
              </a:cxnLst>
              <a:rect l="0" t="0" r="r" b="b"/>
              <a:pathLst>
                <a:path w="193" h="195">
                  <a:moveTo>
                    <a:pt x="0" y="0"/>
                  </a:moveTo>
                  <a:lnTo>
                    <a:pt x="1" y="24"/>
                  </a:lnTo>
                  <a:lnTo>
                    <a:pt x="3" y="48"/>
                  </a:lnTo>
                  <a:lnTo>
                    <a:pt x="4" y="72"/>
                  </a:lnTo>
                  <a:lnTo>
                    <a:pt x="4" y="95"/>
                  </a:lnTo>
                  <a:lnTo>
                    <a:pt x="4" y="119"/>
                  </a:lnTo>
                  <a:lnTo>
                    <a:pt x="4" y="143"/>
                  </a:lnTo>
                  <a:lnTo>
                    <a:pt x="3" y="168"/>
                  </a:lnTo>
                  <a:lnTo>
                    <a:pt x="2" y="191"/>
                  </a:lnTo>
                  <a:lnTo>
                    <a:pt x="21" y="190"/>
                  </a:lnTo>
                  <a:lnTo>
                    <a:pt x="41" y="189"/>
                  </a:lnTo>
                  <a:lnTo>
                    <a:pt x="60" y="189"/>
                  </a:lnTo>
                  <a:lnTo>
                    <a:pt x="79" y="189"/>
                  </a:lnTo>
                  <a:lnTo>
                    <a:pt x="108" y="189"/>
                  </a:lnTo>
                  <a:lnTo>
                    <a:pt x="136" y="190"/>
                  </a:lnTo>
                  <a:lnTo>
                    <a:pt x="165" y="193"/>
                  </a:lnTo>
                  <a:lnTo>
                    <a:pt x="193" y="195"/>
                  </a:lnTo>
                  <a:lnTo>
                    <a:pt x="173" y="168"/>
                  </a:lnTo>
                  <a:lnTo>
                    <a:pt x="150" y="142"/>
                  </a:lnTo>
                  <a:lnTo>
                    <a:pt x="127" y="116"/>
                  </a:lnTo>
                  <a:lnTo>
                    <a:pt x="102" y="91"/>
                  </a:lnTo>
                  <a:lnTo>
                    <a:pt x="78" y="67"/>
                  </a:lnTo>
                  <a:lnTo>
                    <a:pt x="52" y="44"/>
                  </a:lnTo>
                  <a:lnTo>
                    <a:pt x="26" y="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E549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32" name="Freeform 260"/>
            <p:cNvSpPr>
              <a:spLocks/>
            </p:cNvSpPr>
            <p:nvPr userDrawn="1"/>
          </p:nvSpPr>
          <p:spPr bwMode="auto">
            <a:xfrm>
              <a:off x="5531" y="3171"/>
              <a:ext cx="78" cy="7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" y="29"/>
                </a:cxn>
                <a:cxn ang="0">
                  <a:pos x="3" y="59"/>
                </a:cxn>
                <a:cxn ang="0">
                  <a:pos x="6" y="87"/>
                </a:cxn>
                <a:cxn ang="0">
                  <a:pos x="6" y="116"/>
                </a:cxn>
                <a:cxn ang="0">
                  <a:pos x="6" y="145"/>
                </a:cxn>
                <a:cxn ang="0">
                  <a:pos x="6" y="174"/>
                </a:cxn>
                <a:cxn ang="0">
                  <a:pos x="4" y="202"/>
                </a:cxn>
                <a:cxn ang="0">
                  <a:pos x="3" y="231"/>
                </a:cxn>
                <a:cxn ang="0">
                  <a:pos x="26" y="230"/>
                </a:cxn>
                <a:cxn ang="0">
                  <a:pos x="50" y="230"/>
                </a:cxn>
                <a:cxn ang="0">
                  <a:pos x="74" y="229"/>
                </a:cxn>
                <a:cxn ang="0">
                  <a:pos x="96" y="229"/>
                </a:cxn>
                <a:cxn ang="0">
                  <a:pos x="131" y="229"/>
                </a:cxn>
                <a:cxn ang="0">
                  <a:pos x="165" y="230"/>
                </a:cxn>
                <a:cxn ang="0">
                  <a:pos x="200" y="232"/>
                </a:cxn>
                <a:cxn ang="0">
                  <a:pos x="234" y="235"/>
                </a:cxn>
                <a:cxn ang="0">
                  <a:pos x="209" y="203"/>
                </a:cxn>
                <a:cxn ang="0">
                  <a:pos x="182" y="172"/>
                </a:cxn>
                <a:cxn ang="0">
                  <a:pos x="153" y="141"/>
                </a:cxn>
                <a:cxn ang="0">
                  <a:pos x="124" y="110"/>
                </a:cxn>
                <a:cxn ang="0">
                  <a:pos x="94" y="81"/>
                </a:cxn>
                <a:cxn ang="0">
                  <a:pos x="64" y="53"/>
                </a:cxn>
                <a:cxn ang="0">
                  <a:pos x="31" y="26"/>
                </a:cxn>
                <a:cxn ang="0">
                  <a:pos x="0" y="0"/>
                </a:cxn>
              </a:cxnLst>
              <a:rect l="0" t="0" r="r" b="b"/>
              <a:pathLst>
                <a:path w="234" h="235">
                  <a:moveTo>
                    <a:pt x="0" y="0"/>
                  </a:moveTo>
                  <a:lnTo>
                    <a:pt x="2" y="29"/>
                  </a:lnTo>
                  <a:lnTo>
                    <a:pt x="3" y="59"/>
                  </a:lnTo>
                  <a:lnTo>
                    <a:pt x="6" y="87"/>
                  </a:lnTo>
                  <a:lnTo>
                    <a:pt x="6" y="116"/>
                  </a:lnTo>
                  <a:lnTo>
                    <a:pt x="6" y="145"/>
                  </a:lnTo>
                  <a:lnTo>
                    <a:pt x="6" y="174"/>
                  </a:lnTo>
                  <a:lnTo>
                    <a:pt x="4" y="202"/>
                  </a:lnTo>
                  <a:lnTo>
                    <a:pt x="3" y="231"/>
                  </a:lnTo>
                  <a:lnTo>
                    <a:pt x="26" y="230"/>
                  </a:lnTo>
                  <a:lnTo>
                    <a:pt x="50" y="230"/>
                  </a:lnTo>
                  <a:lnTo>
                    <a:pt x="74" y="229"/>
                  </a:lnTo>
                  <a:lnTo>
                    <a:pt x="96" y="229"/>
                  </a:lnTo>
                  <a:lnTo>
                    <a:pt x="131" y="229"/>
                  </a:lnTo>
                  <a:lnTo>
                    <a:pt x="165" y="230"/>
                  </a:lnTo>
                  <a:lnTo>
                    <a:pt x="200" y="232"/>
                  </a:lnTo>
                  <a:lnTo>
                    <a:pt x="234" y="235"/>
                  </a:lnTo>
                  <a:lnTo>
                    <a:pt x="209" y="203"/>
                  </a:lnTo>
                  <a:lnTo>
                    <a:pt x="182" y="172"/>
                  </a:lnTo>
                  <a:lnTo>
                    <a:pt x="153" y="141"/>
                  </a:lnTo>
                  <a:lnTo>
                    <a:pt x="124" y="110"/>
                  </a:lnTo>
                  <a:lnTo>
                    <a:pt x="94" y="81"/>
                  </a:lnTo>
                  <a:lnTo>
                    <a:pt x="64" y="53"/>
                  </a:lnTo>
                  <a:lnTo>
                    <a:pt x="31" y="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E549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33" name="Freeform 261"/>
            <p:cNvSpPr>
              <a:spLocks/>
            </p:cNvSpPr>
            <p:nvPr userDrawn="1"/>
          </p:nvSpPr>
          <p:spPr bwMode="auto">
            <a:xfrm>
              <a:off x="5532" y="3248"/>
              <a:ext cx="167" cy="217"/>
            </a:xfrm>
            <a:custGeom>
              <a:avLst/>
              <a:gdLst/>
              <a:ahLst/>
              <a:cxnLst>
                <a:cxn ang="0">
                  <a:pos x="11" y="27"/>
                </a:cxn>
                <a:cxn ang="0">
                  <a:pos x="30" y="81"/>
                </a:cxn>
                <a:cxn ang="0">
                  <a:pos x="47" y="135"/>
                </a:cxn>
                <a:cxn ang="0">
                  <a:pos x="62" y="190"/>
                </a:cxn>
                <a:cxn ang="0">
                  <a:pos x="74" y="245"/>
                </a:cxn>
                <a:cxn ang="0">
                  <a:pos x="84" y="302"/>
                </a:cxn>
                <a:cxn ang="0">
                  <a:pos x="91" y="358"/>
                </a:cxn>
                <a:cxn ang="0">
                  <a:pos x="96" y="415"/>
                </a:cxn>
                <a:cxn ang="0">
                  <a:pos x="126" y="453"/>
                </a:cxn>
                <a:cxn ang="0">
                  <a:pos x="179" y="472"/>
                </a:cxn>
                <a:cxn ang="0">
                  <a:pos x="231" y="494"/>
                </a:cxn>
                <a:cxn ang="0">
                  <a:pos x="283" y="517"/>
                </a:cxn>
                <a:cxn ang="0">
                  <a:pos x="333" y="544"/>
                </a:cxn>
                <a:cxn ang="0">
                  <a:pos x="383" y="572"/>
                </a:cxn>
                <a:cxn ang="0">
                  <a:pos x="431" y="603"/>
                </a:cxn>
                <a:cxn ang="0">
                  <a:pos x="478" y="635"/>
                </a:cxn>
                <a:cxn ang="0">
                  <a:pos x="497" y="625"/>
                </a:cxn>
                <a:cxn ang="0">
                  <a:pos x="487" y="571"/>
                </a:cxn>
                <a:cxn ang="0">
                  <a:pos x="477" y="517"/>
                </a:cxn>
                <a:cxn ang="0">
                  <a:pos x="463" y="465"/>
                </a:cxn>
                <a:cxn ang="0">
                  <a:pos x="447" y="412"/>
                </a:cxn>
                <a:cxn ang="0">
                  <a:pos x="429" y="360"/>
                </a:cxn>
                <a:cxn ang="0">
                  <a:pos x="409" y="308"/>
                </a:cxn>
                <a:cxn ang="0">
                  <a:pos x="386" y="257"/>
                </a:cxn>
                <a:cxn ang="0">
                  <a:pos x="352" y="214"/>
                </a:cxn>
                <a:cxn ang="0">
                  <a:pos x="309" y="178"/>
                </a:cxn>
                <a:cxn ang="0">
                  <a:pos x="265" y="146"/>
                </a:cxn>
                <a:cxn ang="0">
                  <a:pos x="220" y="115"/>
                </a:cxn>
                <a:cxn ang="0">
                  <a:pos x="172" y="86"/>
                </a:cxn>
                <a:cxn ang="0">
                  <a:pos x="125" y="59"/>
                </a:cxn>
                <a:cxn ang="0">
                  <a:pos x="75" y="34"/>
                </a:cxn>
                <a:cxn ang="0">
                  <a:pos x="25" y="11"/>
                </a:cxn>
              </a:cxnLst>
              <a:rect l="0" t="0" r="r" b="b"/>
              <a:pathLst>
                <a:path w="500" h="652">
                  <a:moveTo>
                    <a:pt x="0" y="0"/>
                  </a:moveTo>
                  <a:lnTo>
                    <a:pt x="11" y="27"/>
                  </a:lnTo>
                  <a:lnTo>
                    <a:pt x="21" y="54"/>
                  </a:lnTo>
                  <a:lnTo>
                    <a:pt x="30" y="81"/>
                  </a:lnTo>
                  <a:lnTo>
                    <a:pt x="39" y="108"/>
                  </a:lnTo>
                  <a:lnTo>
                    <a:pt x="47" y="135"/>
                  </a:lnTo>
                  <a:lnTo>
                    <a:pt x="54" y="162"/>
                  </a:lnTo>
                  <a:lnTo>
                    <a:pt x="62" y="190"/>
                  </a:lnTo>
                  <a:lnTo>
                    <a:pt x="68" y="217"/>
                  </a:lnTo>
                  <a:lnTo>
                    <a:pt x="74" y="245"/>
                  </a:lnTo>
                  <a:lnTo>
                    <a:pt x="79" y="273"/>
                  </a:lnTo>
                  <a:lnTo>
                    <a:pt x="84" y="302"/>
                  </a:lnTo>
                  <a:lnTo>
                    <a:pt x="88" y="330"/>
                  </a:lnTo>
                  <a:lnTo>
                    <a:pt x="91" y="358"/>
                  </a:lnTo>
                  <a:lnTo>
                    <a:pt x="94" y="387"/>
                  </a:lnTo>
                  <a:lnTo>
                    <a:pt x="96" y="415"/>
                  </a:lnTo>
                  <a:lnTo>
                    <a:pt x="99" y="443"/>
                  </a:lnTo>
                  <a:lnTo>
                    <a:pt x="126" y="453"/>
                  </a:lnTo>
                  <a:lnTo>
                    <a:pt x="153" y="461"/>
                  </a:lnTo>
                  <a:lnTo>
                    <a:pt x="179" y="472"/>
                  </a:lnTo>
                  <a:lnTo>
                    <a:pt x="206" y="483"/>
                  </a:lnTo>
                  <a:lnTo>
                    <a:pt x="231" y="494"/>
                  </a:lnTo>
                  <a:lnTo>
                    <a:pt x="257" y="506"/>
                  </a:lnTo>
                  <a:lnTo>
                    <a:pt x="283" y="517"/>
                  </a:lnTo>
                  <a:lnTo>
                    <a:pt x="308" y="530"/>
                  </a:lnTo>
                  <a:lnTo>
                    <a:pt x="333" y="544"/>
                  </a:lnTo>
                  <a:lnTo>
                    <a:pt x="358" y="558"/>
                  </a:lnTo>
                  <a:lnTo>
                    <a:pt x="383" y="572"/>
                  </a:lnTo>
                  <a:lnTo>
                    <a:pt x="408" y="588"/>
                  </a:lnTo>
                  <a:lnTo>
                    <a:pt x="431" y="603"/>
                  </a:lnTo>
                  <a:lnTo>
                    <a:pt x="454" y="619"/>
                  </a:lnTo>
                  <a:lnTo>
                    <a:pt x="478" y="635"/>
                  </a:lnTo>
                  <a:lnTo>
                    <a:pt x="500" y="652"/>
                  </a:lnTo>
                  <a:lnTo>
                    <a:pt x="497" y="625"/>
                  </a:lnTo>
                  <a:lnTo>
                    <a:pt x="493" y="598"/>
                  </a:lnTo>
                  <a:lnTo>
                    <a:pt x="487" y="571"/>
                  </a:lnTo>
                  <a:lnTo>
                    <a:pt x="482" y="544"/>
                  </a:lnTo>
                  <a:lnTo>
                    <a:pt x="477" y="517"/>
                  </a:lnTo>
                  <a:lnTo>
                    <a:pt x="470" y="492"/>
                  </a:lnTo>
                  <a:lnTo>
                    <a:pt x="463" y="465"/>
                  </a:lnTo>
                  <a:lnTo>
                    <a:pt x="455" y="438"/>
                  </a:lnTo>
                  <a:lnTo>
                    <a:pt x="447" y="412"/>
                  </a:lnTo>
                  <a:lnTo>
                    <a:pt x="438" y="386"/>
                  </a:lnTo>
                  <a:lnTo>
                    <a:pt x="429" y="360"/>
                  </a:lnTo>
                  <a:lnTo>
                    <a:pt x="419" y="334"/>
                  </a:lnTo>
                  <a:lnTo>
                    <a:pt x="409" y="308"/>
                  </a:lnTo>
                  <a:lnTo>
                    <a:pt x="398" y="282"/>
                  </a:lnTo>
                  <a:lnTo>
                    <a:pt x="386" y="257"/>
                  </a:lnTo>
                  <a:lnTo>
                    <a:pt x="374" y="232"/>
                  </a:lnTo>
                  <a:lnTo>
                    <a:pt x="352" y="214"/>
                  </a:lnTo>
                  <a:lnTo>
                    <a:pt x="332" y="196"/>
                  </a:lnTo>
                  <a:lnTo>
                    <a:pt x="309" y="178"/>
                  </a:lnTo>
                  <a:lnTo>
                    <a:pt x="288" y="162"/>
                  </a:lnTo>
                  <a:lnTo>
                    <a:pt x="265" y="146"/>
                  </a:lnTo>
                  <a:lnTo>
                    <a:pt x="242" y="130"/>
                  </a:lnTo>
                  <a:lnTo>
                    <a:pt x="220" y="115"/>
                  </a:lnTo>
                  <a:lnTo>
                    <a:pt x="196" y="100"/>
                  </a:lnTo>
                  <a:lnTo>
                    <a:pt x="172" y="86"/>
                  </a:lnTo>
                  <a:lnTo>
                    <a:pt x="148" y="73"/>
                  </a:lnTo>
                  <a:lnTo>
                    <a:pt x="125" y="59"/>
                  </a:lnTo>
                  <a:lnTo>
                    <a:pt x="100" y="47"/>
                  </a:lnTo>
                  <a:lnTo>
                    <a:pt x="75" y="34"/>
                  </a:lnTo>
                  <a:lnTo>
                    <a:pt x="50" y="23"/>
                  </a:lnTo>
                  <a:lnTo>
                    <a:pt x="25" y="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E549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34" name="Freeform 262"/>
            <p:cNvSpPr>
              <a:spLocks/>
            </p:cNvSpPr>
            <p:nvPr userDrawn="1"/>
          </p:nvSpPr>
          <p:spPr bwMode="auto">
            <a:xfrm>
              <a:off x="5427" y="3439"/>
              <a:ext cx="199" cy="241"/>
            </a:xfrm>
            <a:custGeom>
              <a:avLst/>
              <a:gdLst/>
              <a:ahLst/>
              <a:cxnLst>
                <a:cxn ang="0">
                  <a:pos x="263" y="42"/>
                </a:cxn>
                <a:cxn ang="0">
                  <a:pos x="297" y="127"/>
                </a:cxn>
                <a:cxn ang="0">
                  <a:pos x="323" y="214"/>
                </a:cxn>
                <a:cxn ang="0">
                  <a:pos x="342" y="304"/>
                </a:cxn>
                <a:cxn ang="0">
                  <a:pos x="311" y="321"/>
                </a:cxn>
                <a:cxn ang="0">
                  <a:pos x="231" y="270"/>
                </a:cxn>
                <a:cxn ang="0">
                  <a:pos x="147" y="227"/>
                </a:cxn>
                <a:cxn ang="0">
                  <a:pos x="60" y="191"/>
                </a:cxn>
                <a:cxn ang="0">
                  <a:pos x="16" y="206"/>
                </a:cxn>
                <a:cxn ang="0">
                  <a:pos x="16" y="266"/>
                </a:cxn>
                <a:cxn ang="0">
                  <a:pos x="12" y="328"/>
                </a:cxn>
                <a:cxn ang="0">
                  <a:pos x="5" y="388"/>
                </a:cxn>
                <a:cxn ang="0">
                  <a:pos x="17" y="441"/>
                </a:cxn>
                <a:cxn ang="0">
                  <a:pos x="49" y="489"/>
                </a:cxn>
                <a:cxn ang="0">
                  <a:pos x="77" y="538"/>
                </a:cxn>
                <a:cxn ang="0">
                  <a:pos x="103" y="590"/>
                </a:cxn>
                <a:cxn ang="0">
                  <a:pos x="142" y="627"/>
                </a:cxn>
                <a:cxn ang="0">
                  <a:pos x="199" y="650"/>
                </a:cxn>
                <a:cxn ang="0">
                  <a:pos x="254" y="677"/>
                </a:cxn>
                <a:cxn ang="0">
                  <a:pos x="307" y="708"/>
                </a:cxn>
                <a:cxn ang="0">
                  <a:pos x="341" y="677"/>
                </a:cxn>
                <a:cxn ang="0">
                  <a:pos x="353" y="584"/>
                </a:cxn>
                <a:cxn ang="0">
                  <a:pos x="357" y="490"/>
                </a:cxn>
                <a:cxn ang="0">
                  <a:pos x="353" y="396"/>
                </a:cxn>
                <a:cxn ang="0">
                  <a:pos x="384" y="377"/>
                </a:cxn>
                <a:cxn ang="0">
                  <a:pos x="452" y="438"/>
                </a:cxn>
                <a:cxn ang="0">
                  <a:pos x="515" y="504"/>
                </a:cxn>
                <a:cxn ang="0">
                  <a:pos x="572" y="576"/>
                </a:cxn>
                <a:cxn ang="0">
                  <a:pos x="593" y="587"/>
                </a:cxn>
                <a:cxn ang="0">
                  <a:pos x="579" y="533"/>
                </a:cxn>
                <a:cxn ang="0">
                  <a:pos x="563" y="480"/>
                </a:cxn>
                <a:cxn ang="0">
                  <a:pos x="543" y="427"/>
                </a:cxn>
                <a:cxn ang="0">
                  <a:pos x="511" y="392"/>
                </a:cxn>
                <a:cxn ang="0">
                  <a:pos x="465" y="378"/>
                </a:cxn>
                <a:cxn ang="0">
                  <a:pos x="419" y="365"/>
                </a:cxn>
                <a:cxn ang="0">
                  <a:pos x="373" y="354"/>
                </a:cxn>
                <a:cxn ang="0">
                  <a:pos x="356" y="326"/>
                </a:cxn>
                <a:cxn ang="0">
                  <a:pos x="369" y="279"/>
                </a:cxn>
                <a:cxn ang="0">
                  <a:pos x="381" y="233"/>
                </a:cxn>
                <a:cxn ang="0">
                  <a:pos x="391" y="186"/>
                </a:cxn>
                <a:cxn ang="0">
                  <a:pos x="378" y="141"/>
                </a:cxn>
                <a:cxn ang="0">
                  <a:pos x="342" y="98"/>
                </a:cxn>
                <a:cxn ang="0">
                  <a:pos x="304" y="57"/>
                </a:cxn>
                <a:cxn ang="0">
                  <a:pos x="265" y="18"/>
                </a:cxn>
              </a:cxnLst>
              <a:rect l="0" t="0" r="r" b="b"/>
              <a:pathLst>
                <a:path w="598" h="724">
                  <a:moveTo>
                    <a:pt x="244" y="0"/>
                  </a:moveTo>
                  <a:lnTo>
                    <a:pt x="263" y="42"/>
                  </a:lnTo>
                  <a:lnTo>
                    <a:pt x="281" y="84"/>
                  </a:lnTo>
                  <a:lnTo>
                    <a:pt x="297" y="127"/>
                  </a:lnTo>
                  <a:lnTo>
                    <a:pt x="311" y="171"/>
                  </a:lnTo>
                  <a:lnTo>
                    <a:pt x="323" y="214"/>
                  </a:lnTo>
                  <a:lnTo>
                    <a:pt x="334" y="259"/>
                  </a:lnTo>
                  <a:lnTo>
                    <a:pt x="342" y="304"/>
                  </a:lnTo>
                  <a:lnTo>
                    <a:pt x="349" y="348"/>
                  </a:lnTo>
                  <a:lnTo>
                    <a:pt x="311" y="321"/>
                  </a:lnTo>
                  <a:lnTo>
                    <a:pt x="271" y="295"/>
                  </a:lnTo>
                  <a:lnTo>
                    <a:pt x="231" y="270"/>
                  </a:lnTo>
                  <a:lnTo>
                    <a:pt x="190" y="248"/>
                  </a:lnTo>
                  <a:lnTo>
                    <a:pt x="147" y="227"/>
                  </a:lnTo>
                  <a:lnTo>
                    <a:pt x="105" y="208"/>
                  </a:lnTo>
                  <a:lnTo>
                    <a:pt x="60" y="191"/>
                  </a:lnTo>
                  <a:lnTo>
                    <a:pt x="15" y="176"/>
                  </a:lnTo>
                  <a:lnTo>
                    <a:pt x="16" y="206"/>
                  </a:lnTo>
                  <a:lnTo>
                    <a:pt x="17" y="236"/>
                  </a:lnTo>
                  <a:lnTo>
                    <a:pt x="16" y="266"/>
                  </a:lnTo>
                  <a:lnTo>
                    <a:pt x="15" y="296"/>
                  </a:lnTo>
                  <a:lnTo>
                    <a:pt x="12" y="328"/>
                  </a:lnTo>
                  <a:lnTo>
                    <a:pt x="9" y="358"/>
                  </a:lnTo>
                  <a:lnTo>
                    <a:pt x="5" y="388"/>
                  </a:lnTo>
                  <a:lnTo>
                    <a:pt x="0" y="418"/>
                  </a:lnTo>
                  <a:lnTo>
                    <a:pt x="17" y="441"/>
                  </a:lnTo>
                  <a:lnTo>
                    <a:pt x="32" y="465"/>
                  </a:lnTo>
                  <a:lnTo>
                    <a:pt x="49" y="489"/>
                  </a:lnTo>
                  <a:lnTo>
                    <a:pt x="63" y="513"/>
                  </a:lnTo>
                  <a:lnTo>
                    <a:pt x="77" y="538"/>
                  </a:lnTo>
                  <a:lnTo>
                    <a:pt x="90" y="564"/>
                  </a:lnTo>
                  <a:lnTo>
                    <a:pt x="103" y="590"/>
                  </a:lnTo>
                  <a:lnTo>
                    <a:pt x="113" y="616"/>
                  </a:lnTo>
                  <a:lnTo>
                    <a:pt x="142" y="627"/>
                  </a:lnTo>
                  <a:lnTo>
                    <a:pt x="171" y="638"/>
                  </a:lnTo>
                  <a:lnTo>
                    <a:pt x="199" y="650"/>
                  </a:lnTo>
                  <a:lnTo>
                    <a:pt x="227" y="663"/>
                  </a:lnTo>
                  <a:lnTo>
                    <a:pt x="254" y="677"/>
                  </a:lnTo>
                  <a:lnTo>
                    <a:pt x="281" y="693"/>
                  </a:lnTo>
                  <a:lnTo>
                    <a:pt x="307" y="708"/>
                  </a:lnTo>
                  <a:lnTo>
                    <a:pt x="333" y="724"/>
                  </a:lnTo>
                  <a:lnTo>
                    <a:pt x="341" y="677"/>
                  </a:lnTo>
                  <a:lnTo>
                    <a:pt x="349" y="631"/>
                  </a:lnTo>
                  <a:lnTo>
                    <a:pt x="353" y="584"/>
                  </a:lnTo>
                  <a:lnTo>
                    <a:pt x="356" y="537"/>
                  </a:lnTo>
                  <a:lnTo>
                    <a:pt x="357" y="490"/>
                  </a:lnTo>
                  <a:lnTo>
                    <a:pt x="356" y="442"/>
                  </a:lnTo>
                  <a:lnTo>
                    <a:pt x="353" y="396"/>
                  </a:lnTo>
                  <a:lnTo>
                    <a:pt x="349" y="348"/>
                  </a:lnTo>
                  <a:lnTo>
                    <a:pt x="384" y="377"/>
                  </a:lnTo>
                  <a:lnTo>
                    <a:pt x="419" y="407"/>
                  </a:lnTo>
                  <a:lnTo>
                    <a:pt x="452" y="438"/>
                  </a:lnTo>
                  <a:lnTo>
                    <a:pt x="484" y="470"/>
                  </a:lnTo>
                  <a:lnTo>
                    <a:pt x="515" y="504"/>
                  </a:lnTo>
                  <a:lnTo>
                    <a:pt x="544" y="539"/>
                  </a:lnTo>
                  <a:lnTo>
                    <a:pt x="572" y="576"/>
                  </a:lnTo>
                  <a:lnTo>
                    <a:pt x="598" y="614"/>
                  </a:lnTo>
                  <a:lnTo>
                    <a:pt x="593" y="587"/>
                  </a:lnTo>
                  <a:lnTo>
                    <a:pt x="586" y="560"/>
                  </a:lnTo>
                  <a:lnTo>
                    <a:pt x="579" y="533"/>
                  </a:lnTo>
                  <a:lnTo>
                    <a:pt x="571" y="507"/>
                  </a:lnTo>
                  <a:lnTo>
                    <a:pt x="563" y="480"/>
                  </a:lnTo>
                  <a:lnTo>
                    <a:pt x="554" y="453"/>
                  </a:lnTo>
                  <a:lnTo>
                    <a:pt x="543" y="427"/>
                  </a:lnTo>
                  <a:lnTo>
                    <a:pt x="533" y="401"/>
                  </a:lnTo>
                  <a:lnTo>
                    <a:pt x="511" y="392"/>
                  </a:lnTo>
                  <a:lnTo>
                    <a:pt x="488" y="385"/>
                  </a:lnTo>
                  <a:lnTo>
                    <a:pt x="465" y="378"/>
                  </a:lnTo>
                  <a:lnTo>
                    <a:pt x="442" y="372"/>
                  </a:lnTo>
                  <a:lnTo>
                    <a:pt x="419" y="365"/>
                  </a:lnTo>
                  <a:lnTo>
                    <a:pt x="395" y="359"/>
                  </a:lnTo>
                  <a:lnTo>
                    <a:pt x="373" y="354"/>
                  </a:lnTo>
                  <a:lnTo>
                    <a:pt x="349" y="348"/>
                  </a:lnTo>
                  <a:lnTo>
                    <a:pt x="356" y="326"/>
                  </a:lnTo>
                  <a:lnTo>
                    <a:pt x="363" y="303"/>
                  </a:lnTo>
                  <a:lnTo>
                    <a:pt x="369" y="279"/>
                  </a:lnTo>
                  <a:lnTo>
                    <a:pt x="376" y="256"/>
                  </a:lnTo>
                  <a:lnTo>
                    <a:pt x="381" y="233"/>
                  </a:lnTo>
                  <a:lnTo>
                    <a:pt x="387" y="210"/>
                  </a:lnTo>
                  <a:lnTo>
                    <a:pt x="391" y="186"/>
                  </a:lnTo>
                  <a:lnTo>
                    <a:pt x="395" y="163"/>
                  </a:lnTo>
                  <a:lnTo>
                    <a:pt x="378" y="141"/>
                  </a:lnTo>
                  <a:lnTo>
                    <a:pt x="361" y="119"/>
                  </a:lnTo>
                  <a:lnTo>
                    <a:pt x="342" y="98"/>
                  </a:lnTo>
                  <a:lnTo>
                    <a:pt x="323" y="77"/>
                  </a:lnTo>
                  <a:lnTo>
                    <a:pt x="304" y="57"/>
                  </a:lnTo>
                  <a:lnTo>
                    <a:pt x="285" y="37"/>
                  </a:lnTo>
                  <a:lnTo>
                    <a:pt x="265" y="18"/>
                  </a:lnTo>
                  <a:lnTo>
                    <a:pt x="244" y="0"/>
                  </a:lnTo>
                  <a:close/>
                </a:path>
              </a:pathLst>
            </a:custGeom>
            <a:solidFill>
              <a:srgbClr val="1164A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35" name="Freeform 263"/>
            <p:cNvSpPr>
              <a:spLocks/>
            </p:cNvSpPr>
            <p:nvPr userDrawn="1"/>
          </p:nvSpPr>
          <p:spPr bwMode="auto">
            <a:xfrm>
              <a:off x="5414" y="3578"/>
              <a:ext cx="50" cy="66"/>
            </a:xfrm>
            <a:custGeom>
              <a:avLst/>
              <a:gdLst/>
              <a:ahLst/>
              <a:cxnLst>
                <a:cxn ang="0">
                  <a:pos x="39" y="0"/>
                </a:cxn>
                <a:cxn ang="0">
                  <a:pos x="31" y="39"/>
                </a:cxn>
                <a:cxn ang="0">
                  <a:pos x="23" y="78"/>
                </a:cxn>
                <a:cxn ang="0">
                  <a:pos x="12" y="116"/>
                </a:cxn>
                <a:cxn ang="0">
                  <a:pos x="0" y="154"/>
                </a:cxn>
                <a:cxn ang="0">
                  <a:pos x="39" y="163"/>
                </a:cxn>
                <a:cxn ang="0">
                  <a:pos x="78" y="173"/>
                </a:cxn>
                <a:cxn ang="0">
                  <a:pos x="116" y="185"/>
                </a:cxn>
                <a:cxn ang="0">
                  <a:pos x="152" y="198"/>
                </a:cxn>
                <a:cxn ang="0">
                  <a:pos x="142" y="172"/>
                </a:cxn>
                <a:cxn ang="0">
                  <a:pos x="129" y="146"/>
                </a:cxn>
                <a:cxn ang="0">
                  <a:pos x="116" y="120"/>
                </a:cxn>
                <a:cxn ang="0">
                  <a:pos x="102" y="95"/>
                </a:cxn>
                <a:cxn ang="0">
                  <a:pos x="88" y="71"/>
                </a:cxn>
                <a:cxn ang="0">
                  <a:pos x="71" y="47"/>
                </a:cxn>
                <a:cxn ang="0">
                  <a:pos x="56" y="23"/>
                </a:cxn>
                <a:cxn ang="0">
                  <a:pos x="39" y="0"/>
                </a:cxn>
              </a:cxnLst>
              <a:rect l="0" t="0" r="r" b="b"/>
              <a:pathLst>
                <a:path w="152" h="198">
                  <a:moveTo>
                    <a:pt x="39" y="0"/>
                  </a:moveTo>
                  <a:lnTo>
                    <a:pt x="31" y="39"/>
                  </a:lnTo>
                  <a:lnTo>
                    <a:pt x="23" y="78"/>
                  </a:lnTo>
                  <a:lnTo>
                    <a:pt x="12" y="116"/>
                  </a:lnTo>
                  <a:lnTo>
                    <a:pt x="0" y="154"/>
                  </a:lnTo>
                  <a:lnTo>
                    <a:pt x="39" y="163"/>
                  </a:lnTo>
                  <a:lnTo>
                    <a:pt x="78" y="173"/>
                  </a:lnTo>
                  <a:lnTo>
                    <a:pt x="116" y="185"/>
                  </a:lnTo>
                  <a:lnTo>
                    <a:pt x="152" y="198"/>
                  </a:lnTo>
                  <a:lnTo>
                    <a:pt x="142" y="172"/>
                  </a:lnTo>
                  <a:lnTo>
                    <a:pt x="129" y="146"/>
                  </a:lnTo>
                  <a:lnTo>
                    <a:pt x="116" y="120"/>
                  </a:lnTo>
                  <a:lnTo>
                    <a:pt x="102" y="95"/>
                  </a:lnTo>
                  <a:lnTo>
                    <a:pt x="88" y="71"/>
                  </a:lnTo>
                  <a:lnTo>
                    <a:pt x="71" y="47"/>
                  </a:lnTo>
                  <a:lnTo>
                    <a:pt x="56" y="23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0E549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36" name="Freeform 264"/>
            <p:cNvSpPr>
              <a:spLocks/>
            </p:cNvSpPr>
            <p:nvPr userDrawn="1"/>
          </p:nvSpPr>
          <p:spPr bwMode="auto">
            <a:xfrm>
              <a:off x="5405" y="3375"/>
              <a:ext cx="138" cy="18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7" y="45"/>
                </a:cxn>
                <a:cxn ang="0">
                  <a:pos x="32" y="89"/>
                </a:cxn>
                <a:cxn ang="0">
                  <a:pos x="45" y="134"/>
                </a:cxn>
                <a:cxn ang="0">
                  <a:pos x="56" y="181"/>
                </a:cxn>
                <a:cxn ang="0">
                  <a:pos x="66" y="226"/>
                </a:cxn>
                <a:cxn ang="0">
                  <a:pos x="73" y="274"/>
                </a:cxn>
                <a:cxn ang="0">
                  <a:pos x="78" y="320"/>
                </a:cxn>
                <a:cxn ang="0">
                  <a:pos x="81" y="368"/>
                </a:cxn>
                <a:cxn ang="0">
                  <a:pos x="126" y="383"/>
                </a:cxn>
                <a:cxn ang="0">
                  <a:pos x="171" y="400"/>
                </a:cxn>
                <a:cxn ang="0">
                  <a:pos x="213" y="419"/>
                </a:cxn>
                <a:cxn ang="0">
                  <a:pos x="256" y="440"/>
                </a:cxn>
                <a:cxn ang="0">
                  <a:pos x="297" y="462"/>
                </a:cxn>
                <a:cxn ang="0">
                  <a:pos x="337" y="487"/>
                </a:cxn>
                <a:cxn ang="0">
                  <a:pos x="377" y="513"/>
                </a:cxn>
                <a:cxn ang="0">
                  <a:pos x="415" y="540"/>
                </a:cxn>
                <a:cxn ang="0">
                  <a:pos x="408" y="496"/>
                </a:cxn>
                <a:cxn ang="0">
                  <a:pos x="400" y="451"/>
                </a:cxn>
                <a:cxn ang="0">
                  <a:pos x="389" y="406"/>
                </a:cxn>
                <a:cxn ang="0">
                  <a:pos x="377" y="363"/>
                </a:cxn>
                <a:cxn ang="0">
                  <a:pos x="363" y="319"/>
                </a:cxn>
                <a:cxn ang="0">
                  <a:pos x="347" y="276"/>
                </a:cxn>
                <a:cxn ang="0">
                  <a:pos x="329" y="234"/>
                </a:cxn>
                <a:cxn ang="0">
                  <a:pos x="310" y="192"/>
                </a:cxn>
                <a:cxn ang="0">
                  <a:pos x="274" y="162"/>
                </a:cxn>
                <a:cxn ang="0">
                  <a:pos x="239" y="134"/>
                </a:cxn>
                <a:cxn ang="0">
                  <a:pos x="201" y="107"/>
                </a:cxn>
                <a:cxn ang="0">
                  <a:pos x="162" y="83"/>
                </a:cxn>
                <a:cxn ang="0">
                  <a:pos x="123" y="60"/>
                </a:cxn>
                <a:cxn ang="0">
                  <a:pos x="83" y="38"/>
                </a:cxn>
                <a:cxn ang="0">
                  <a:pos x="42" y="19"/>
                </a:cxn>
                <a:cxn ang="0">
                  <a:pos x="0" y="0"/>
                </a:cxn>
              </a:cxnLst>
              <a:rect l="0" t="0" r="r" b="b"/>
              <a:pathLst>
                <a:path w="415" h="540">
                  <a:moveTo>
                    <a:pt x="0" y="0"/>
                  </a:moveTo>
                  <a:lnTo>
                    <a:pt x="17" y="45"/>
                  </a:lnTo>
                  <a:lnTo>
                    <a:pt x="32" y="89"/>
                  </a:lnTo>
                  <a:lnTo>
                    <a:pt x="45" y="134"/>
                  </a:lnTo>
                  <a:lnTo>
                    <a:pt x="56" y="181"/>
                  </a:lnTo>
                  <a:lnTo>
                    <a:pt x="66" y="226"/>
                  </a:lnTo>
                  <a:lnTo>
                    <a:pt x="73" y="274"/>
                  </a:lnTo>
                  <a:lnTo>
                    <a:pt x="78" y="320"/>
                  </a:lnTo>
                  <a:lnTo>
                    <a:pt x="81" y="368"/>
                  </a:lnTo>
                  <a:lnTo>
                    <a:pt x="126" y="383"/>
                  </a:lnTo>
                  <a:lnTo>
                    <a:pt x="171" y="400"/>
                  </a:lnTo>
                  <a:lnTo>
                    <a:pt x="213" y="419"/>
                  </a:lnTo>
                  <a:lnTo>
                    <a:pt x="256" y="440"/>
                  </a:lnTo>
                  <a:lnTo>
                    <a:pt x="297" y="462"/>
                  </a:lnTo>
                  <a:lnTo>
                    <a:pt x="337" y="487"/>
                  </a:lnTo>
                  <a:lnTo>
                    <a:pt x="377" y="513"/>
                  </a:lnTo>
                  <a:lnTo>
                    <a:pt x="415" y="540"/>
                  </a:lnTo>
                  <a:lnTo>
                    <a:pt x="408" y="496"/>
                  </a:lnTo>
                  <a:lnTo>
                    <a:pt x="400" y="451"/>
                  </a:lnTo>
                  <a:lnTo>
                    <a:pt x="389" y="406"/>
                  </a:lnTo>
                  <a:lnTo>
                    <a:pt x="377" y="363"/>
                  </a:lnTo>
                  <a:lnTo>
                    <a:pt x="363" y="319"/>
                  </a:lnTo>
                  <a:lnTo>
                    <a:pt x="347" y="276"/>
                  </a:lnTo>
                  <a:lnTo>
                    <a:pt x="329" y="234"/>
                  </a:lnTo>
                  <a:lnTo>
                    <a:pt x="310" y="192"/>
                  </a:lnTo>
                  <a:lnTo>
                    <a:pt x="274" y="162"/>
                  </a:lnTo>
                  <a:lnTo>
                    <a:pt x="239" y="134"/>
                  </a:lnTo>
                  <a:lnTo>
                    <a:pt x="201" y="107"/>
                  </a:lnTo>
                  <a:lnTo>
                    <a:pt x="162" y="83"/>
                  </a:lnTo>
                  <a:lnTo>
                    <a:pt x="123" y="60"/>
                  </a:lnTo>
                  <a:lnTo>
                    <a:pt x="83" y="38"/>
                  </a:lnTo>
                  <a:lnTo>
                    <a:pt x="42" y="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E549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37" name="Freeform 265"/>
            <p:cNvSpPr>
              <a:spLocks/>
            </p:cNvSpPr>
            <p:nvPr userDrawn="1"/>
          </p:nvSpPr>
          <p:spPr bwMode="auto">
            <a:xfrm>
              <a:off x="5543" y="3493"/>
              <a:ext cx="61" cy="80"/>
            </a:xfrm>
            <a:custGeom>
              <a:avLst/>
              <a:gdLst/>
              <a:ahLst/>
              <a:cxnLst>
                <a:cxn ang="0">
                  <a:pos x="46" y="0"/>
                </a:cxn>
                <a:cxn ang="0">
                  <a:pos x="42" y="23"/>
                </a:cxn>
                <a:cxn ang="0">
                  <a:pos x="38" y="47"/>
                </a:cxn>
                <a:cxn ang="0">
                  <a:pos x="32" y="70"/>
                </a:cxn>
                <a:cxn ang="0">
                  <a:pos x="27" y="93"/>
                </a:cxn>
                <a:cxn ang="0">
                  <a:pos x="20" y="116"/>
                </a:cxn>
                <a:cxn ang="0">
                  <a:pos x="14" y="140"/>
                </a:cxn>
                <a:cxn ang="0">
                  <a:pos x="7" y="163"/>
                </a:cxn>
                <a:cxn ang="0">
                  <a:pos x="0" y="185"/>
                </a:cxn>
                <a:cxn ang="0">
                  <a:pos x="24" y="191"/>
                </a:cxn>
                <a:cxn ang="0">
                  <a:pos x="46" y="196"/>
                </a:cxn>
                <a:cxn ang="0">
                  <a:pos x="70" y="202"/>
                </a:cxn>
                <a:cxn ang="0">
                  <a:pos x="93" y="209"/>
                </a:cxn>
                <a:cxn ang="0">
                  <a:pos x="116" y="215"/>
                </a:cxn>
                <a:cxn ang="0">
                  <a:pos x="139" y="222"/>
                </a:cxn>
                <a:cxn ang="0">
                  <a:pos x="162" y="229"/>
                </a:cxn>
                <a:cxn ang="0">
                  <a:pos x="184" y="238"/>
                </a:cxn>
                <a:cxn ang="0">
                  <a:pos x="170" y="207"/>
                </a:cxn>
                <a:cxn ang="0">
                  <a:pos x="155" y="176"/>
                </a:cxn>
                <a:cxn ang="0">
                  <a:pos x="139" y="145"/>
                </a:cxn>
                <a:cxn ang="0">
                  <a:pos x="123" y="115"/>
                </a:cxn>
                <a:cxn ang="0">
                  <a:pos x="105" y="85"/>
                </a:cxn>
                <a:cxn ang="0">
                  <a:pos x="86" y="56"/>
                </a:cxn>
                <a:cxn ang="0">
                  <a:pos x="67" y="28"/>
                </a:cxn>
                <a:cxn ang="0">
                  <a:pos x="46" y="0"/>
                </a:cxn>
              </a:cxnLst>
              <a:rect l="0" t="0" r="r" b="b"/>
              <a:pathLst>
                <a:path w="184" h="238">
                  <a:moveTo>
                    <a:pt x="46" y="0"/>
                  </a:moveTo>
                  <a:lnTo>
                    <a:pt x="42" y="23"/>
                  </a:lnTo>
                  <a:lnTo>
                    <a:pt x="38" y="47"/>
                  </a:lnTo>
                  <a:lnTo>
                    <a:pt x="32" y="70"/>
                  </a:lnTo>
                  <a:lnTo>
                    <a:pt x="27" y="93"/>
                  </a:lnTo>
                  <a:lnTo>
                    <a:pt x="20" y="116"/>
                  </a:lnTo>
                  <a:lnTo>
                    <a:pt x="14" y="140"/>
                  </a:lnTo>
                  <a:lnTo>
                    <a:pt x="7" y="163"/>
                  </a:lnTo>
                  <a:lnTo>
                    <a:pt x="0" y="185"/>
                  </a:lnTo>
                  <a:lnTo>
                    <a:pt x="24" y="191"/>
                  </a:lnTo>
                  <a:lnTo>
                    <a:pt x="46" y="196"/>
                  </a:lnTo>
                  <a:lnTo>
                    <a:pt x="70" y="202"/>
                  </a:lnTo>
                  <a:lnTo>
                    <a:pt x="93" y="209"/>
                  </a:lnTo>
                  <a:lnTo>
                    <a:pt x="116" y="215"/>
                  </a:lnTo>
                  <a:lnTo>
                    <a:pt x="139" y="222"/>
                  </a:lnTo>
                  <a:lnTo>
                    <a:pt x="162" y="229"/>
                  </a:lnTo>
                  <a:lnTo>
                    <a:pt x="184" y="238"/>
                  </a:lnTo>
                  <a:lnTo>
                    <a:pt x="170" y="207"/>
                  </a:lnTo>
                  <a:lnTo>
                    <a:pt x="155" y="176"/>
                  </a:lnTo>
                  <a:lnTo>
                    <a:pt x="139" y="145"/>
                  </a:lnTo>
                  <a:lnTo>
                    <a:pt x="123" y="115"/>
                  </a:lnTo>
                  <a:lnTo>
                    <a:pt x="105" y="85"/>
                  </a:lnTo>
                  <a:lnTo>
                    <a:pt x="86" y="56"/>
                  </a:lnTo>
                  <a:lnTo>
                    <a:pt x="67" y="28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0E549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38" name="Freeform 266"/>
            <p:cNvSpPr>
              <a:spLocks/>
            </p:cNvSpPr>
            <p:nvPr userDrawn="1"/>
          </p:nvSpPr>
          <p:spPr bwMode="auto">
            <a:xfrm>
              <a:off x="5538" y="3555"/>
              <a:ext cx="95" cy="210"/>
            </a:xfrm>
            <a:custGeom>
              <a:avLst/>
              <a:gdLst/>
              <a:ahLst/>
              <a:cxnLst>
                <a:cxn ang="0">
                  <a:pos x="16" y="0"/>
                </a:cxn>
                <a:cxn ang="0">
                  <a:pos x="20" y="48"/>
                </a:cxn>
                <a:cxn ang="0">
                  <a:pos x="23" y="94"/>
                </a:cxn>
                <a:cxn ang="0">
                  <a:pos x="24" y="142"/>
                </a:cxn>
                <a:cxn ang="0">
                  <a:pos x="23" y="189"/>
                </a:cxn>
                <a:cxn ang="0">
                  <a:pos x="20" y="236"/>
                </a:cxn>
                <a:cxn ang="0">
                  <a:pos x="16" y="283"/>
                </a:cxn>
                <a:cxn ang="0">
                  <a:pos x="8" y="329"/>
                </a:cxn>
                <a:cxn ang="0">
                  <a:pos x="0" y="376"/>
                </a:cxn>
                <a:cxn ang="0">
                  <a:pos x="38" y="402"/>
                </a:cxn>
                <a:cxn ang="0">
                  <a:pos x="76" y="430"/>
                </a:cxn>
                <a:cxn ang="0">
                  <a:pos x="113" y="460"/>
                </a:cxn>
                <a:cxn ang="0">
                  <a:pos x="149" y="490"/>
                </a:cxn>
                <a:cxn ang="0">
                  <a:pos x="182" y="524"/>
                </a:cxn>
                <a:cxn ang="0">
                  <a:pos x="216" y="557"/>
                </a:cxn>
                <a:cxn ang="0">
                  <a:pos x="247" y="593"/>
                </a:cxn>
                <a:cxn ang="0">
                  <a:pos x="276" y="630"/>
                </a:cxn>
                <a:cxn ang="0">
                  <a:pos x="281" y="584"/>
                </a:cxn>
                <a:cxn ang="0">
                  <a:pos x="285" y="539"/>
                </a:cxn>
                <a:cxn ang="0">
                  <a:pos x="286" y="494"/>
                </a:cxn>
                <a:cxn ang="0">
                  <a:pos x="286" y="448"/>
                </a:cxn>
                <a:cxn ang="0">
                  <a:pos x="284" y="403"/>
                </a:cxn>
                <a:cxn ang="0">
                  <a:pos x="279" y="356"/>
                </a:cxn>
                <a:cxn ang="0">
                  <a:pos x="274" y="311"/>
                </a:cxn>
                <a:cxn ang="0">
                  <a:pos x="265" y="266"/>
                </a:cxn>
                <a:cxn ang="0">
                  <a:pos x="239" y="228"/>
                </a:cxn>
                <a:cxn ang="0">
                  <a:pos x="211" y="191"/>
                </a:cxn>
                <a:cxn ang="0">
                  <a:pos x="182" y="156"/>
                </a:cxn>
                <a:cxn ang="0">
                  <a:pos x="151" y="122"/>
                </a:cxn>
                <a:cxn ang="0">
                  <a:pos x="119" y="90"/>
                </a:cxn>
                <a:cxn ang="0">
                  <a:pos x="86" y="59"/>
                </a:cxn>
                <a:cxn ang="0">
                  <a:pos x="51" y="29"/>
                </a:cxn>
                <a:cxn ang="0">
                  <a:pos x="16" y="0"/>
                </a:cxn>
              </a:cxnLst>
              <a:rect l="0" t="0" r="r" b="b"/>
              <a:pathLst>
                <a:path w="286" h="630">
                  <a:moveTo>
                    <a:pt x="16" y="0"/>
                  </a:moveTo>
                  <a:lnTo>
                    <a:pt x="20" y="48"/>
                  </a:lnTo>
                  <a:lnTo>
                    <a:pt x="23" y="94"/>
                  </a:lnTo>
                  <a:lnTo>
                    <a:pt x="24" y="142"/>
                  </a:lnTo>
                  <a:lnTo>
                    <a:pt x="23" y="189"/>
                  </a:lnTo>
                  <a:lnTo>
                    <a:pt x="20" y="236"/>
                  </a:lnTo>
                  <a:lnTo>
                    <a:pt x="16" y="283"/>
                  </a:lnTo>
                  <a:lnTo>
                    <a:pt x="8" y="329"/>
                  </a:lnTo>
                  <a:lnTo>
                    <a:pt x="0" y="376"/>
                  </a:lnTo>
                  <a:lnTo>
                    <a:pt x="38" y="402"/>
                  </a:lnTo>
                  <a:lnTo>
                    <a:pt x="76" y="430"/>
                  </a:lnTo>
                  <a:lnTo>
                    <a:pt x="113" y="460"/>
                  </a:lnTo>
                  <a:lnTo>
                    <a:pt x="149" y="490"/>
                  </a:lnTo>
                  <a:lnTo>
                    <a:pt x="182" y="524"/>
                  </a:lnTo>
                  <a:lnTo>
                    <a:pt x="216" y="557"/>
                  </a:lnTo>
                  <a:lnTo>
                    <a:pt x="247" y="593"/>
                  </a:lnTo>
                  <a:lnTo>
                    <a:pt x="276" y="630"/>
                  </a:lnTo>
                  <a:lnTo>
                    <a:pt x="281" y="584"/>
                  </a:lnTo>
                  <a:lnTo>
                    <a:pt x="285" y="539"/>
                  </a:lnTo>
                  <a:lnTo>
                    <a:pt x="286" y="494"/>
                  </a:lnTo>
                  <a:lnTo>
                    <a:pt x="286" y="448"/>
                  </a:lnTo>
                  <a:lnTo>
                    <a:pt x="284" y="403"/>
                  </a:lnTo>
                  <a:lnTo>
                    <a:pt x="279" y="356"/>
                  </a:lnTo>
                  <a:lnTo>
                    <a:pt x="274" y="311"/>
                  </a:lnTo>
                  <a:lnTo>
                    <a:pt x="265" y="266"/>
                  </a:lnTo>
                  <a:lnTo>
                    <a:pt x="239" y="228"/>
                  </a:lnTo>
                  <a:lnTo>
                    <a:pt x="211" y="191"/>
                  </a:lnTo>
                  <a:lnTo>
                    <a:pt x="182" y="156"/>
                  </a:lnTo>
                  <a:lnTo>
                    <a:pt x="151" y="122"/>
                  </a:lnTo>
                  <a:lnTo>
                    <a:pt x="119" y="90"/>
                  </a:lnTo>
                  <a:lnTo>
                    <a:pt x="86" y="59"/>
                  </a:lnTo>
                  <a:lnTo>
                    <a:pt x="51" y="29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0E549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39" name="Freeform 267"/>
            <p:cNvSpPr>
              <a:spLocks/>
            </p:cNvSpPr>
            <p:nvPr userDrawn="1"/>
          </p:nvSpPr>
          <p:spPr bwMode="auto">
            <a:xfrm>
              <a:off x="5759" y="2727"/>
              <a:ext cx="1" cy="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" y="1"/>
                </a:cxn>
                <a:cxn ang="0">
                  <a:pos x="2" y="3"/>
                </a:cxn>
                <a:cxn ang="0">
                  <a:pos x="2" y="1"/>
                </a:cxn>
                <a:cxn ang="0">
                  <a:pos x="1" y="0"/>
                </a:cxn>
                <a:cxn ang="0">
                  <a:pos x="0" y="0"/>
                </a:cxn>
              </a:cxnLst>
              <a:rect l="0" t="0" r="r" b="b"/>
              <a:pathLst>
                <a:path w="2" h="3">
                  <a:moveTo>
                    <a:pt x="0" y="0"/>
                  </a:moveTo>
                  <a:lnTo>
                    <a:pt x="1" y="1"/>
                  </a:lnTo>
                  <a:lnTo>
                    <a:pt x="2" y="3"/>
                  </a:lnTo>
                  <a:lnTo>
                    <a:pt x="2" y="1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64A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40" name="Freeform 268"/>
            <p:cNvSpPr>
              <a:spLocks/>
            </p:cNvSpPr>
            <p:nvPr userDrawn="1"/>
          </p:nvSpPr>
          <p:spPr bwMode="auto">
            <a:xfrm>
              <a:off x="5656" y="2861"/>
              <a:ext cx="104" cy="21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5" y="51"/>
                </a:cxn>
                <a:cxn ang="0">
                  <a:pos x="29" y="102"/>
                </a:cxn>
                <a:cxn ang="0">
                  <a:pos x="42" y="154"/>
                </a:cxn>
                <a:cxn ang="0">
                  <a:pos x="54" y="206"/>
                </a:cxn>
                <a:cxn ang="0">
                  <a:pos x="64" y="259"/>
                </a:cxn>
                <a:cxn ang="0">
                  <a:pos x="72" y="313"/>
                </a:cxn>
                <a:cxn ang="0">
                  <a:pos x="79" y="366"/>
                </a:cxn>
                <a:cxn ang="0">
                  <a:pos x="84" y="420"/>
                </a:cxn>
                <a:cxn ang="0">
                  <a:pos x="123" y="451"/>
                </a:cxn>
                <a:cxn ang="0">
                  <a:pos x="161" y="484"/>
                </a:cxn>
                <a:cxn ang="0">
                  <a:pos x="199" y="517"/>
                </a:cxn>
                <a:cxn ang="0">
                  <a:pos x="234" y="553"/>
                </a:cxn>
                <a:cxn ang="0">
                  <a:pos x="255" y="573"/>
                </a:cxn>
                <a:cxn ang="0">
                  <a:pos x="273" y="593"/>
                </a:cxn>
                <a:cxn ang="0">
                  <a:pos x="293" y="613"/>
                </a:cxn>
                <a:cxn ang="0">
                  <a:pos x="311" y="635"/>
                </a:cxn>
                <a:cxn ang="0">
                  <a:pos x="311" y="40"/>
                </a:cxn>
                <a:cxn ang="0">
                  <a:pos x="272" y="32"/>
                </a:cxn>
                <a:cxn ang="0">
                  <a:pos x="234" y="25"/>
                </a:cxn>
                <a:cxn ang="0">
                  <a:pos x="195" y="18"/>
                </a:cxn>
                <a:cxn ang="0">
                  <a:pos x="157" y="13"/>
                </a:cxn>
                <a:cxn ang="0">
                  <a:pos x="118" y="9"/>
                </a:cxn>
                <a:cxn ang="0">
                  <a:pos x="79" y="5"/>
                </a:cxn>
                <a:cxn ang="0">
                  <a:pos x="39" y="2"/>
                </a:cxn>
                <a:cxn ang="0">
                  <a:pos x="0" y="0"/>
                </a:cxn>
              </a:cxnLst>
              <a:rect l="0" t="0" r="r" b="b"/>
              <a:pathLst>
                <a:path w="311" h="635">
                  <a:moveTo>
                    <a:pt x="0" y="0"/>
                  </a:moveTo>
                  <a:lnTo>
                    <a:pt x="15" y="51"/>
                  </a:lnTo>
                  <a:lnTo>
                    <a:pt x="29" y="102"/>
                  </a:lnTo>
                  <a:lnTo>
                    <a:pt x="42" y="154"/>
                  </a:lnTo>
                  <a:lnTo>
                    <a:pt x="54" y="206"/>
                  </a:lnTo>
                  <a:lnTo>
                    <a:pt x="64" y="259"/>
                  </a:lnTo>
                  <a:lnTo>
                    <a:pt x="72" y="313"/>
                  </a:lnTo>
                  <a:lnTo>
                    <a:pt x="79" y="366"/>
                  </a:lnTo>
                  <a:lnTo>
                    <a:pt x="84" y="420"/>
                  </a:lnTo>
                  <a:lnTo>
                    <a:pt x="123" y="451"/>
                  </a:lnTo>
                  <a:lnTo>
                    <a:pt x="161" y="484"/>
                  </a:lnTo>
                  <a:lnTo>
                    <a:pt x="199" y="517"/>
                  </a:lnTo>
                  <a:lnTo>
                    <a:pt x="234" y="553"/>
                  </a:lnTo>
                  <a:lnTo>
                    <a:pt x="255" y="573"/>
                  </a:lnTo>
                  <a:lnTo>
                    <a:pt x="273" y="593"/>
                  </a:lnTo>
                  <a:lnTo>
                    <a:pt x="293" y="613"/>
                  </a:lnTo>
                  <a:lnTo>
                    <a:pt x="311" y="635"/>
                  </a:lnTo>
                  <a:lnTo>
                    <a:pt x="311" y="40"/>
                  </a:lnTo>
                  <a:lnTo>
                    <a:pt x="272" y="32"/>
                  </a:lnTo>
                  <a:lnTo>
                    <a:pt x="234" y="25"/>
                  </a:lnTo>
                  <a:lnTo>
                    <a:pt x="195" y="18"/>
                  </a:lnTo>
                  <a:lnTo>
                    <a:pt x="157" y="13"/>
                  </a:lnTo>
                  <a:lnTo>
                    <a:pt x="118" y="9"/>
                  </a:lnTo>
                  <a:lnTo>
                    <a:pt x="79" y="5"/>
                  </a:lnTo>
                  <a:lnTo>
                    <a:pt x="39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64A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41" name="Freeform 269"/>
            <p:cNvSpPr>
              <a:spLocks/>
            </p:cNvSpPr>
            <p:nvPr userDrawn="1"/>
          </p:nvSpPr>
          <p:spPr bwMode="auto">
            <a:xfrm>
              <a:off x="5555" y="2666"/>
              <a:ext cx="205" cy="20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4" y="33"/>
                </a:cxn>
                <a:cxn ang="0">
                  <a:pos x="49" y="67"/>
                </a:cxn>
                <a:cxn ang="0">
                  <a:pos x="72" y="101"/>
                </a:cxn>
                <a:cxn ang="0">
                  <a:pos x="94" y="136"/>
                </a:cxn>
                <a:cxn ang="0">
                  <a:pos x="116" y="171"/>
                </a:cxn>
                <a:cxn ang="0">
                  <a:pos x="138" y="207"/>
                </a:cxn>
                <a:cxn ang="0">
                  <a:pos x="158" y="243"/>
                </a:cxn>
                <a:cxn ang="0">
                  <a:pos x="178" y="279"/>
                </a:cxn>
                <a:cxn ang="0">
                  <a:pos x="196" y="316"/>
                </a:cxn>
                <a:cxn ang="0">
                  <a:pos x="214" y="354"/>
                </a:cxn>
                <a:cxn ang="0">
                  <a:pos x="232" y="392"/>
                </a:cxn>
                <a:cxn ang="0">
                  <a:pos x="248" y="429"/>
                </a:cxn>
                <a:cxn ang="0">
                  <a:pos x="263" y="468"/>
                </a:cxn>
                <a:cxn ang="0">
                  <a:pos x="278" y="507"/>
                </a:cxn>
                <a:cxn ang="0">
                  <a:pos x="292" y="546"/>
                </a:cxn>
                <a:cxn ang="0">
                  <a:pos x="305" y="586"/>
                </a:cxn>
                <a:cxn ang="0">
                  <a:pos x="344" y="588"/>
                </a:cxn>
                <a:cxn ang="0">
                  <a:pos x="384" y="591"/>
                </a:cxn>
                <a:cxn ang="0">
                  <a:pos x="423" y="595"/>
                </a:cxn>
                <a:cxn ang="0">
                  <a:pos x="462" y="599"/>
                </a:cxn>
                <a:cxn ang="0">
                  <a:pos x="500" y="604"/>
                </a:cxn>
                <a:cxn ang="0">
                  <a:pos x="539" y="611"/>
                </a:cxn>
                <a:cxn ang="0">
                  <a:pos x="577" y="618"/>
                </a:cxn>
                <a:cxn ang="0">
                  <a:pos x="616" y="626"/>
                </a:cxn>
                <a:cxn ang="0">
                  <a:pos x="616" y="187"/>
                </a:cxn>
                <a:cxn ang="0">
                  <a:pos x="615" y="185"/>
                </a:cxn>
                <a:cxn ang="0">
                  <a:pos x="614" y="184"/>
                </a:cxn>
                <a:cxn ang="0">
                  <a:pos x="577" y="166"/>
                </a:cxn>
                <a:cxn ang="0">
                  <a:pos x="540" y="150"/>
                </a:cxn>
                <a:cxn ang="0">
                  <a:pos x="503" y="134"/>
                </a:cxn>
                <a:cxn ang="0">
                  <a:pos x="465" y="119"/>
                </a:cxn>
                <a:cxn ang="0">
                  <a:pos x="427" y="104"/>
                </a:cxn>
                <a:cxn ang="0">
                  <a:pos x="389" y="90"/>
                </a:cxn>
                <a:cxn ang="0">
                  <a:pos x="351" y="78"/>
                </a:cxn>
                <a:cxn ang="0">
                  <a:pos x="313" y="66"/>
                </a:cxn>
                <a:cxn ang="0">
                  <a:pos x="275" y="55"/>
                </a:cxn>
                <a:cxn ang="0">
                  <a:pos x="236" y="44"/>
                </a:cxn>
                <a:cxn ang="0">
                  <a:pos x="197" y="35"/>
                </a:cxn>
                <a:cxn ang="0">
                  <a:pos x="158" y="26"/>
                </a:cxn>
                <a:cxn ang="0">
                  <a:pos x="118" y="18"/>
                </a:cxn>
                <a:cxn ang="0">
                  <a:pos x="79" y="12"/>
                </a:cxn>
                <a:cxn ang="0">
                  <a:pos x="39" y="5"/>
                </a:cxn>
                <a:cxn ang="0">
                  <a:pos x="0" y="0"/>
                </a:cxn>
              </a:cxnLst>
              <a:rect l="0" t="0" r="r" b="b"/>
              <a:pathLst>
                <a:path w="616" h="626">
                  <a:moveTo>
                    <a:pt x="0" y="0"/>
                  </a:moveTo>
                  <a:lnTo>
                    <a:pt x="24" y="33"/>
                  </a:lnTo>
                  <a:lnTo>
                    <a:pt x="49" y="67"/>
                  </a:lnTo>
                  <a:lnTo>
                    <a:pt x="72" y="101"/>
                  </a:lnTo>
                  <a:lnTo>
                    <a:pt x="94" y="136"/>
                  </a:lnTo>
                  <a:lnTo>
                    <a:pt x="116" y="171"/>
                  </a:lnTo>
                  <a:lnTo>
                    <a:pt x="138" y="207"/>
                  </a:lnTo>
                  <a:lnTo>
                    <a:pt x="158" y="243"/>
                  </a:lnTo>
                  <a:lnTo>
                    <a:pt x="178" y="279"/>
                  </a:lnTo>
                  <a:lnTo>
                    <a:pt x="196" y="316"/>
                  </a:lnTo>
                  <a:lnTo>
                    <a:pt x="214" y="354"/>
                  </a:lnTo>
                  <a:lnTo>
                    <a:pt x="232" y="392"/>
                  </a:lnTo>
                  <a:lnTo>
                    <a:pt x="248" y="429"/>
                  </a:lnTo>
                  <a:lnTo>
                    <a:pt x="263" y="468"/>
                  </a:lnTo>
                  <a:lnTo>
                    <a:pt x="278" y="507"/>
                  </a:lnTo>
                  <a:lnTo>
                    <a:pt x="292" y="546"/>
                  </a:lnTo>
                  <a:lnTo>
                    <a:pt x="305" y="586"/>
                  </a:lnTo>
                  <a:lnTo>
                    <a:pt x="344" y="588"/>
                  </a:lnTo>
                  <a:lnTo>
                    <a:pt x="384" y="591"/>
                  </a:lnTo>
                  <a:lnTo>
                    <a:pt x="423" y="595"/>
                  </a:lnTo>
                  <a:lnTo>
                    <a:pt x="462" y="599"/>
                  </a:lnTo>
                  <a:lnTo>
                    <a:pt x="500" y="604"/>
                  </a:lnTo>
                  <a:lnTo>
                    <a:pt x="539" y="611"/>
                  </a:lnTo>
                  <a:lnTo>
                    <a:pt x="577" y="618"/>
                  </a:lnTo>
                  <a:lnTo>
                    <a:pt x="616" y="626"/>
                  </a:lnTo>
                  <a:lnTo>
                    <a:pt x="616" y="187"/>
                  </a:lnTo>
                  <a:lnTo>
                    <a:pt x="615" y="185"/>
                  </a:lnTo>
                  <a:lnTo>
                    <a:pt x="614" y="184"/>
                  </a:lnTo>
                  <a:lnTo>
                    <a:pt x="577" y="166"/>
                  </a:lnTo>
                  <a:lnTo>
                    <a:pt x="540" y="150"/>
                  </a:lnTo>
                  <a:lnTo>
                    <a:pt x="503" y="134"/>
                  </a:lnTo>
                  <a:lnTo>
                    <a:pt x="465" y="119"/>
                  </a:lnTo>
                  <a:lnTo>
                    <a:pt x="427" y="104"/>
                  </a:lnTo>
                  <a:lnTo>
                    <a:pt x="389" y="90"/>
                  </a:lnTo>
                  <a:lnTo>
                    <a:pt x="351" y="78"/>
                  </a:lnTo>
                  <a:lnTo>
                    <a:pt x="313" y="66"/>
                  </a:lnTo>
                  <a:lnTo>
                    <a:pt x="275" y="55"/>
                  </a:lnTo>
                  <a:lnTo>
                    <a:pt x="236" y="44"/>
                  </a:lnTo>
                  <a:lnTo>
                    <a:pt x="197" y="35"/>
                  </a:lnTo>
                  <a:lnTo>
                    <a:pt x="158" y="26"/>
                  </a:lnTo>
                  <a:lnTo>
                    <a:pt x="118" y="18"/>
                  </a:lnTo>
                  <a:lnTo>
                    <a:pt x="79" y="12"/>
                  </a:lnTo>
                  <a:lnTo>
                    <a:pt x="39" y="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E549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42" name="Freeform 270"/>
            <p:cNvSpPr>
              <a:spLocks/>
            </p:cNvSpPr>
            <p:nvPr userDrawn="1"/>
          </p:nvSpPr>
          <p:spPr bwMode="auto">
            <a:xfrm>
              <a:off x="5684" y="3001"/>
              <a:ext cx="76" cy="9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" y="34"/>
                </a:cxn>
                <a:cxn ang="0">
                  <a:pos x="6" y="69"/>
                </a:cxn>
                <a:cxn ang="0">
                  <a:pos x="7" y="104"/>
                </a:cxn>
                <a:cxn ang="0">
                  <a:pos x="8" y="139"/>
                </a:cxn>
                <a:cxn ang="0">
                  <a:pos x="8" y="174"/>
                </a:cxn>
                <a:cxn ang="0">
                  <a:pos x="8" y="208"/>
                </a:cxn>
                <a:cxn ang="0">
                  <a:pos x="7" y="244"/>
                </a:cxn>
                <a:cxn ang="0">
                  <a:pos x="5" y="278"/>
                </a:cxn>
                <a:cxn ang="0">
                  <a:pos x="33" y="277"/>
                </a:cxn>
                <a:cxn ang="0">
                  <a:pos x="61" y="276"/>
                </a:cxn>
                <a:cxn ang="0">
                  <a:pos x="89" y="276"/>
                </a:cxn>
                <a:cxn ang="0">
                  <a:pos x="117" y="275"/>
                </a:cxn>
                <a:cxn ang="0">
                  <a:pos x="145" y="276"/>
                </a:cxn>
                <a:cxn ang="0">
                  <a:pos x="172" y="276"/>
                </a:cxn>
                <a:cxn ang="0">
                  <a:pos x="200" y="277"/>
                </a:cxn>
                <a:cxn ang="0">
                  <a:pos x="227" y="278"/>
                </a:cxn>
                <a:cxn ang="0">
                  <a:pos x="227" y="215"/>
                </a:cxn>
                <a:cxn ang="0">
                  <a:pos x="209" y="193"/>
                </a:cxn>
                <a:cxn ang="0">
                  <a:pos x="189" y="173"/>
                </a:cxn>
                <a:cxn ang="0">
                  <a:pos x="171" y="153"/>
                </a:cxn>
                <a:cxn ang="0">
                  <a:pos x="150" y="133"/>
                </a:cxn>
                <a:cxn ang="0">
                  <a:pos x="115" y="97"/>
                </a:cxn>
                <a:cxn ang="0">
                  <a:pos x="77" y="64"/>
                </a:cxn>
                <a:cxn ang="0">
                  <a:pos x="39" y="31"/>
                </a:cxn>
                <a:cxn ang="0">
                  <a:pos x="0" y="0"/>
                </a:cxn>
              </a:cxnLst>
              <a:rect l="0" t="0" r="r" b="b"/>
              <a:pathLst>
                <a:path w="227" h="278">
                  <a:moveTo>
                    <a:pt x="0" y="0"/>
                  </a:moveTo>
                  <a:lnTo>
                    <a:pt x="3" y="34"/>
                  </a:lnTo>
                  <a:lnTo>
                    <a:pt x="6" y="69"/>
                  </a:lnTo>
                  <a:lnTo>
                    <a:pt x="7" y="104"/>
                  </a:lnTo>
                  <a:lnTo>
                    <a:pt x="8" y="139"/>
                  </a:lnTo>
                  <a:lnTo>
                    <a:pt x="8" y="174"/>
                  </a:lnTo>
                  <a:lnTo>
                    <a:pt x="8" y="208"/>
                  </a:lnTo>
                  <a:lnTo>
                    <a:pt x="7" y="244"/>
                  </a:lnTo>
                  <a:lnTo>
                    <a:pt x="5" y="278"/>
                  </a:lnTo>
                  <a:lnTo>
                    <a:pt x="33" y="277"/>
                  </a:lnTo>
                  <a:lnTo>
                    <a:pt x="61" y="276"/>
                  </a:lnTo>
                  <a:lnTo>
                    <a:pt x="89" y="276"/>
                  </a:lnTo>
                  <a:lnTo>
                    <a:pt x="117" y="275"/>
                  </a:lnTo>
                  <a:lnTo>
                    <a:pt x="145" y="276"/>
                  </a:lnTo>
                  <a:lnTo>
                    <a:pt x="172" y="276"/>
                  </a:lnTo>
                  <a:lnTo>
                    <a:pt x="200" y="277"/>
                  </a:lnTo>
                  <a:lnTo>
                    <a:pt x="227" y="278"/>
                  </a:lnTo>
                  <a:lnTo>
                    <a:pt x="227" y="215"/>
                  </a:lnTo>
                  <a:lnTo>
                    <a:pt x="209" y="193"/>
                  </a:lnTo>
                  <a:lnTo>
                    <a:pt x="189" y="173"/>
                  </a:lnTo>
                  <a:lnTo>
                    <a:pt x="171" y="153"/>
                  </a:lnTo>
                  <a:lnTo>
                    <a:pt x="150" y="133"/>
                  </a:lnTo>
                  <a:lnTo>
                    <a:pt x="115" y="97"/>
                  </a:lnTo>
                  <a:lnTo>
                    <a:pt x="77" y="64"/>
                  </a:lnTo>
                  <a:lnTo>
                    <a:pt x="39" y="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E549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43" name="Freeform 271"/>
            <p:cNvSpPr>
              <a:spLocks/>
            </p:cNvSpPr>
            <p:nvPr userDrawn="1"/>
          </p:nvSpPr>
          <p:spPr bwMode="auto">
            <a:xfrm>
              <a:off x="5718" y="3272"/>
              <a:ext cx="42" cy="186"/>
            </a:xfrm>
            <a:custGeom>
              <a:avLst/>
              <a:gdLst/>
              <a:ahLst/>
              <a:cxnLst>
                <a:cxn ang="0">
                  <a:pos x="22" y="0"/>
                </a:cxn>
                <a:cxn ang="0">
                  <a:pos x="24" y="44"/>
                </a:cxn>
                <a:cxn ang="0">
                  <a:pos x="24" y="88"/>
                </a:cxn>
                <a:cxn ang="0">
                  <a:pos x="23" y="133"/>
                </a:cxn>
                <a:cxn ang="0">
                  <a:pos x="21" y="177"/>
                </a:cxn>
                <a:cxn ang="0">
                  <a:pos x="18" y="222"/>
                </a:cxn>
                <a:cxn ang="0">
                  <a:pos x="14" y="266"/>
                </a:cxn>
                <a:cxn ang="0">
                  <a:pos x="7" y="311"/>
                </a:cxn>
                <a:cxn ang="0">
                  <a:pos x="0" y="355"/>
                </a:cxn>
                <a:cxn ang="0">
                  <a:pos x="24" y="388"/>
                </a:cxn>
                <a:cxn ang="0">
                  <a:pos x="48" y="422"/>
                </a:cxn>
                <a:cxn ang="0">
                  <a:pos x="70" y="457"/>
                </a:cxn>
                <a:cxn ang="0">
                  <a:pos x="91" y="493"/>
                </a:cxn>
                <a:cxn ang="0">
                  <a:pos x="101" y="509"/>
                </a:cxn>
                <a:cxn ang="0">
                  <a:pos x="110" y="525"/>
                </a:cxn>
                <a:cxn ang="0">
                  <a:pos x="118" y="542"/>
                </a:cxn>
                <a:cxn ang="0">
                  <a:pos x="127" y="558"/>
                </a:cxn>
                <a:cxn ang="0">
                  <a:pos x="127" y="38"/>
                </a:cxn>
                <a:cxn ang="0">
                  <a:pos x="101" y="28"/>
                </a:cxn>
                <a:cxn ang="0">
                  <a:pos x="75" y="18"/>
                </a:cxn>
                <a:cxn ang="0">
                  <a:pos x="49" y="8"/>
                </a:cxn>
                <a:cxn ang="0">
                  <a:pos x="22" y="0"/>
                </a:cxn>
              </a:cxnLst>
              <a:rect l="0" t="0" r="r" b="b"/>
              <a:pathLst>
                <a:path w="127" h="558">
                  <a:moveTo>
                    <a:pt x="22" y="0"/>
                  </a:moveTo>
                  <a:lnTo>
                    <a:pt x="24" y="44"/>
                  </a:lnTo>
                  <a:lnTo>
                    <a:pt x="24" y="88"/>
                  </a:lnTo>
                  <a:lnTo>
                    <a:pt x="23" y="133"/>
                  </a:lnTo>
                  <a:lnTo>
                    <a:pt x="21" y="177"/>
                  </a:lnTo>
                  <a:lnTo>
                    <a:pt x="18" y="222"/>
                  </a:lnTo>
                  <a:lnTo>
                    <a:pt x="14" y="266"/>
                  </a:lnTo>
                  <a:lnTo>
                    <a:pt x="7" y="311"/>
                  </a:lnTo>
                  <a:lnTo>
                    <a:pt x="0" y="355"/>
                  </a:lnTo>
                  <a:lnTo>
                    <a:pt x="24" y="388"/>
                  </a:lnTo>
                  <a:lnTo>
                    <a:pt x="48" y="422"/>
                  </a:lnTo>
                  <a:lnTo>
                    <a:pt x="70" y="457"/>
                  </a:lnTo>
                  <a:lnTo>
                    <a:pt x="91" y="493"/>
                  </a:lnTo>
                  <a:lnTo>
                    <a:pt x="101" y="509"/>
                  </a:lnTo>
                  <a:lnTo>
                    <a:pt x="110" y="525"/>
                  </a:lnTo>
                  <a:lnTo>
                    <a:pt x="118" y="542"/>
                  </a:lnTo>
                  <a:lnTo>
                    <a:pt x="127" y="558"/>
                  </a:lnTo>
                  <a:lnTo>
                    <a:pt x="127" y="38"/>
                  </a:lnTo>
                  <a:lnTo>
                    <a:pt x="101" y="28"/>
                  </a:lnTo>
                  <a:lnTo>
                    <a:pt x="75" y="18"/>
                  </a:lnTo>
                  <a:lnTo>
                    <a:pt x="49" y="8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1164A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44" name="Freeform 272"/>
            <p:cNvSpPr>
              <a:spLocks/>
            </p:cNvSpPr>
            <p:nvPr userDrawn="1"/>
          </p:nvSpPr>
          <p:spPr bwMode="auto">
            <a:xfrm>
              <a:off x="5686" y="3094"/>
              <a:ext cx="74" cy="19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2" y="33"/>
                </a:cxn>
                <a:cxn ang="0">
                  <a:pos x="24" y="65"/>
                </a:cxn>
                <a:cxn ang="0">
                  <a:pos x="35" y="98"/>
                </a:cxn>
                <a:cxn ang="0">
                  <a:pos x="46" y="130"/>
                </a:cxn>
                <a:cxn ang="0">
                  <a:pos x="56" y="163"/>
                </a:cxn>
                <a:cxn ang="0">
                  <a:pos x="65" y="196"/>
                </a:cxn>
                <a:cxn ang="0">
                  <a:pos x="74" y="229"/>
                </a:cxn>
                <a:cxn ang="0">
                  <a:pos x="82" y="263"/>
                </a:cxn>
                <a:cxn ang="0">
                  <a:pos x="88" y="296"/>
                </a:cxn>
                <a:cxn ang="0">
                  <a:pos x="95" y="330"/>
                </a:cxn>
                <a:cxn ang="0">
                  <a:pos x="100" y="364"/>
                </a:cxn>
                <a:cxn ang="0">
                  <a:pos x="105" y="398"/>
                </a:cxn>
                <a:cxn ang="0">
                  <a:pos x="110" y="432"/>
                </a:cxn>
                <a:cxn ang="0">
                  <a:pos x="113" y="467"/>
                </a:cxn>
                <a:cxn ang="0">
                  <a:pos x="116" y="500"/>
                </a:cxn>
                <a:cxn ang="0">
                  <a:pos x="117" y="535"/>
                </a:cxn>
                <a:cxn ang="0">
                  <a:pos x="144" y="543"/>
                </a:cxn>
                <a:cxn ang="0">
                  <a:pos x="170" y="553"/>
                </a:cxn>
                <a:cxn ang="0">
                  <a:pos x="196" y="563"/>
                </a:cxn>
                <a:cxn ang="0">
                  <a:pos x="222" y="573"/>
                </a:cxn>
                <a:cxn ang="0">
                  <a:pos x="222" y="113"/>
                </a:cxn>
                <a:cxn ang="0">
                  <a:pos x="195" y="96"/>
                </a:cxn>
                <a:cxn ang="0">
                  <a:pos x="168" y="81"/>
                </a:cxn>
                <a:cxn ang="0">
                  <a:pos x="141" y="66"/>
                </a:cxn>
                <a:cxn ang="0">
                  <a:pos x="113" y="52"/>
                </a:cxn>
                <a:cxn ang="0">
                  <a:pos x="85" y="38"/>
                </a:cxn>
                <a:cxn ang="0">
                  <a:pos x="57" y="25"/>
                </a:cxn>
                <a:cxn ang="0">
                  <a:pos x="29" y="13"/>
                </a:cxn>
                <a:cxn ang="0">
                  <a:pos x="0" y="0"/>
                </a:cxn>
              </a:cxnLst>
              <a:rect l="0" t="0" r="r" b="b"/>
              <a:pathLst>
                <a:path w="222" h="573">
                  <a:moveTo>
                    <a:pt x="0" y="0"/>
                  </a:moveTo>
                  <a:lnTo>
                    <a:pt x="12" y="33"/>
                  </a:lnTo>
                  <a:lnTo>
                    <a:pt x="24" y="65"/>
                  </a:lnTo>
                  <a:lnTo>
                    <a:pt x="35" y="98"/>
                  </a:lnTo>
                  <a:lnTo>
                    <a:pt x="46" y="130"/>
                  </a:lnTo>
                  <a:lnTo>
                    <a:pt x="56" y="163"/>
                  </a:lnTo>
                  <a:lnTo>
                    <a:pt x="65" y="196"/>
                  </a:lnTo>
                  <a:lnTo>
                    <a:pt x="74" y="229"/>
                  </a:lnTo>
                  <a:lnTo>
                    <a:pt x="82" y="263"/>
                  </a:lnTo>
                  <a:lnTo>
                    <a:pt x="88" y="296"/>
                  </a:lnTo>
                  <a:lnTo>
                    <a:pt x="95" y="330"/>
                  </a:lnTo>
                  <a:lnTo>
                    <a:pt x="100" y="364"/>
                  </a:lnTo>
                  <a:lnTo>
                    <a:pt x="105" y="398"/>
                  </a:lnTo>
                  <a:lnTo>
                    <a:pt x="110" y="432"/>
                  </a:lnTo>
                  <a:lnTo>
                    <a:pt x="113" y="467"/>
                  </a:lnTo>
                  <a:lnTo>
                    <a:pt x="116" y="500"/>
                  </a:lnTo>
                  <a:lnTo>
                    <a:pt x="117" y="535"/>
                  </a:lnTo>
                  <a:lnTo>
                    <a:pt x="144" y="543"/>
                  </a:lnTo>
                  <a:lnTo>
                    <a:pt x="170" y="553"/>
                  </a:lnTo>
                  <a:lnTo>
                    <a:pt x="196" y="563"/>
                  </a:lnTo>
                  <a:lnTo>
                    <a:pt x="222" y="573"/>
                  </a:lnTo>
                  <a:lnTo>
                    <a:pt x="222" y="113"/>
                  </a:lnTo>
                  <a:lnTo>
                    <a:pt x="195" y="96"/>
                  </a:lnTo>
                  <a:lnTo>
                    <a:pt x="168" y="81"/>
                  </a:lnTo>
                  <a:lnTo>
                    <a:pt x="141" y="66"/>
                  </a:lnTo>
                  <a:lnTo>
                    <a:pt x="113" y="52"/>
                  </a:lnTo>
                  <a:lnTo>
                    <a:pt x="85" y="38"/>
                  </a:lnTo>
                  <a:lnTo>
                    <a:pt x="57" y="25"/>
                  </a:lnTo>
                  <a:lnTo>
                    <a:pt x="29" y="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E549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45" name="Freeform 273"/>
            <p:cNvSpPr>
              <a:spLocks/>
            </p:cNvSpPr>
            <p:nvPr userDrawn="1"/>
          </p:nvSpPr>
          <p:spPr bwMode="auto">
            <a:xfrm>
              <a:off x="5699" y="3391"/>
              <a:ext cx="61" cy="91"/>
            </a:xfrm>
            <a:custGeom>
              <a:avLst/>
              <a:gdLst/>
              <a:ahLst/>
              <a:cxnLst>
                <a:cxn ang="0">
                  <a:pos x="57" y="0"/>
                </a:cxn>
                <a:cxn ang="0">
                  <a:pos x="52" y="28"/>
                </a:cxn>
                <a:cxn ang="0">
                  <a:pos x="46" y="56"/>
                </a:cxn>
                <a:cxn ang="0">
                  <a:pos x="39" y="84"/>
                </a:cxn>
                <a:cxn ang="0">
                  <a:pos x="33" y="112"/>
                </a:cxn>
                <a:cxn ang="0">
                  <a:pos x="25" y="140"/>
                </a:cxn>
                <a:cxn ang="0">
                  <a:pos x="18" y="168"/>
                </a:cxn>
                <a:cxn ang="0">
                  <a:pos x="9" y="195"/>
                </a:cxn>
                <a:cxn ang="0">
                  <a:pos x="0" y="223"/>
                </a:cxn>
                <a:cxn ang="0">
                  <a:pos x="24" y="229"/>
                </a:cxn>
                <a:cxn ang="0">
                  <a:pos x="47" y="234"/>
                </a:cxn>
                <a:cxn ang="0">
                  <a:pos x="71" y="240"/>
                </a:cxn>
                <a:cxn ang="0">
                  <a:pos x="93" y="246"/>
                </a:cxn>
                <a:cxn ang="0">
                  <a:pos x="116" y="251"/>
                </a:cxn>
                <a:cxn ang="0">
                  <a:pos x="139" y="259"/>
                </a:cxn>
                <a:cxn ang="0">
                  <a:pos x="161" y="265"/>
                </a:cxn>
                <a:cxn ang="0">
                  <a:pos x="184" y="273"/>
                </a:cxn>
                <a:cxn ang="0">
                  <a:pos x="184" y="203"/>
                </a:cxn>
                <a:cxn ang="0">
                  <a:pos x="175" y="187"/>
                </a:cxn>
                <a:cxn ang="0">
                  <a:pos x="167" y="170"/>
                </a:cxn>
                <a:cxn ang="0">
                  <a:pos x="158" y="154"/>
                </a:cxn>
                <a:cxn ang="0">
                  <a:pos x="148" y="138"/>
                </a:cxn>
                <a:cxn ang="0">
                  <a:pos x="127" y="102"/>
                </a:cxn>
                <a:cxn ang="0">
                  <a:pos x="105" y="67"/>
                </a:cxn>
                <a:cxn ang="0">
                  <a:pos x="81" y="33"/>
                </a:cxn>
                <a:cxn ang="0">
                  <a:pos x="57" y="0"/>
                </a:cxn>
              </a:cxnLst>
              <a:rect l="0" t="0" r="r" b="b"/>
              <a:pathLst>
                <a:path w="184" h="273">
                  <a:moveTo>
                    <a:pt x="57" y="0"/>
                  </a:moveTo>
                  <a:lnTo>
                    <a:pt x="52" y="28"/>
                  </a:lnTo>
                  <a:lnTo>
                    <a:pt x="46" y="56"/>
                  </a:lnTo>
                  <a:lnTo>
                    <a:pt x="39" y="84"/>
                  </a:lnTo>
                  <a:lnTo>
                    <a:pt x="33" y="112"/>
                  </a:lnTo>
                  <a:lnTo>
                    <a:pt x="25" y="140"/>
                  </a:lnTo>
                  <a:lnTo>
                    <a:pt x="18" y="168"/>
                  </a:lnTo>
                  <a:lnTo>
                    <a:pt x="9" y="195"/>
                  </a:lnTo>
                  <a:lnTo>
                    <a:pt x="0" y="223"/>
                  </a:lnTo>
                  <a:lnTo>
                    <a:pt x="24" y="229"/>
                  </a:lnTo>
                  <a:lnTo>
                    <a:pt x="47" y="234"/>
                  </a:lnTo>
                  <a:lnTo>
                    <a:pt x="71" y="240"/>
                  </a:lnTo>
                  <a:lnTo>
                    <a:pt x="93" y="246"/>
                  </a:lnTo>
                  <a:lnTo>
                    <a:pt x="116" y="251"/>
                  </a:lnTo>
                  <a:lnTo>
                    <a:pt x="139" y="259"/>
                  </a:lnTo>
                  <a:lnTo>
                    <a:pt x="161" y="265"/>
                  </a:lnTo>
                  <a:lnTo>
                    <a:pt x="184" y="273"/>
                  </a:lnTo>
                  <a:lnTo>
                    <a:pt x="184" y="203"/>
                  </a:lnTo>
                  <a:lnTo>
                    <a:pt x="175" y="187"/>
                  </a:lnTo>
                  <a:lnTo>
                    <a:pt x="167" y="170"/>
                  </a:lnTo>
                  <a:lnTo>
                    <a:pt x="158" y="154"/>
                  </a:lnTo>
                  <a:lnTo>
                    <a:pt x="148" y="138"/>
                  </a:lnTo>
                  <a:lnTo>
                    <a:pt x="127" y="102"/>
                  </a:lnTo>
                  <a:lnTo>
                    <a:pt x="105" y="67"/>
                  </a:lnTo>
                  <a:lnTo>
                    <a:pt x="81" y="33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rgbClr val="0E549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46" name="Freeform 274"/>
            <p:cNvSpPr>
              <a:spLocks/>
            </p:cNvSpPr>
            <p:nvPr userDrawn="1"/>
          </p:nvSpPr>
          <p:spPr bwMode="auto">
            <a:xfrm>
              <a:off x="5661" y="3616"/>
              <a:ext cx="99" cy="246"/>
            </a:xfrm>
            <a:custGeom>
              <a:avLst/>
              <a:gdLst/>
              <a:ahLst/>
              <a:cxnLst>
                <a:cxn ang="0">
                  <a:pos x="95" y="0"/>
                </a:cxn>
                <a:cxn ang="0">
                  <a:pos x="86" y="35"/>
                </a:cxn>
                <a:cxn ang="0">
                  <a:pos x="77" y="71"/>
                </a:cxn>
                <a:cxn ang="0">
                  <a:pos x="67" y="106"/>
                </a:cxn>
                <a:cxn ang="0">
                  <a:pos x="55" y="141"/>
                </a:cxn>
                <a:cxn ang="0">
                  <a:pos x="43" y="176"/>
                </a:cxn>
                <a:cxn ang="0">
                  <a:pos x="30" y="210"/>
                </a:cxn>
                <a:cxn ang="0">
                  <a:pos x="16" y="245"/>
                </a:cxn>
                <a:cxn ang="0">
                  <a:pos x="0" y="278"/>
                </a:cxn>
                <a:cxn ang="0">
                  <a:pos x="13" y="310"/>
                </a:cxn>
                <a:cxn ang="0">
                  <a:pos x="24" y="342"/>
                </a:cxn>
                <a:cxn ang="0">
                  <a:pos x="34" y="375"/>
                </a:cxn>
                <a:cxn ang="0">
                  <a:pos x="44" y="409"/>
                </a:cxn>
                <a:cxn ang="0">
                  <a:pos x="53" y="442"/>
                </a:cxn>
                <a:cxn ang="0">
                  <a:pos x="60" y="476"/>
                </a:cxn>
                <a:cxn ang="0">
                  <a:pos x="66" y="509"/>
                </a:cxn>
                <a:cxn ang="0">
                  <a:pos x="71" y="544"/>
                </a:cxn>
                <a:cxn ang="0">
                  <a:pos x="101" y="565"/>
                </a:cxn>
                <a:cxn ang="0">
                  <a:pos x="131" y="588"/>
                </a:cxn>
                <a:cxn ang="0">
                  <a:pos x="160" y="611"/>
                </a:cxn>
                <a:cxn ang="0">
                  <a:pos x="188" y="634"/>
                </a:cxn>
                <a:cxn ang="0">
                  <a:pos x="215" y="659"/>
                </a:cxn>
                <a:cxn ang="0">
                  <a:pos x="242" y="685"/>
                </a:cxn>
                <a:cxn ang="0">
                  <a:pos x="268" y="711"/>
                </a:cxn>
                <a:cxn ang="0">
                  <a:pos x="293" y="738"/>
                </a:cxn>
                <a:cxn ang="0">
                  <a:pos x="296" y="733"/>
                </a:cxn>
                <a:cxn ang="0">
                  <a:pos x="298" y="727"/>
                </a:cxn>
                <a:cxn ang="0">
                  <a:pos x="298" y="160"/>
                </a:cxn>
                <a:cxn ang="0">
                  <a:pos x="274" y="138"/>
                </a:cxn>
                <a:cxn ang="0">
                  <a:pos x="250" y="116"/>
                </a:cxn>
                <a:cxn ang="0">
                  <a:pos x="226" y="95"/>
                </a:cxn>
                <a:cxn ang="0">
                  <a:pos x="201" y="74"/>
                </a:cxn>
                <a:cxn ang="0">
                  <a:pos x="175" y="55"/>
                </a:cxn>
                <a:cxn ang="0">
                  <a:pos x="148" y="35"/>
                </a:cxn>
                <a:cxn ang="0">
                  <a:pos x="122" y="17"/>
                </a:cxn>
                <a:cxn ang="0">
                  <a:pos x="95" y="0"/>
                </a:cxn>
              </a:cxnLst>
              <a:rect l="0" t="0" r="r" b="b"/>
              <a:pathLst>
                <a:path w="298" h="738">
                  <a:moveTo>
                    <a:pt x="95" y="0"/>
                  </a:moveTo>
                  <a:lnTo>
                    <a:pt x="86" y="35"/>
                  </a:lnTo>
                  <a:lnTo>
                    <a:pt x="77" y="71"/>
                  </a:lnTo>
                  <a:lnTo>
                    <a:pt x="67" y="106"/>
                  </a:lnTo>
                  <a:lnTo>
                    <a:pt x="55" y="141"/>
                  </a:lnTo>
                  <a:lnTo>
                    <a:pt x="43" y="176"/>
                  </a:lnTo>
                  <a:lnTo>
                    <a:pt x="30" y="210"/>
                  </a:lnTo>
                  <a:lnTo>
                    <a:pt x="16" y="245"/>
                  </a:lnTo>
                  <a:lnTo>
                    <a:pt x="0" y="278"/>
                  </a:lnTo>
                  <a:lnTo>
                    <a:pt x="13" y="310"/>
                  </a:lnTo>
                  <a:lnTo>
                    <a:pt x="24" y="342"/>
                  </a:lnTo>
                  <a:lnTo>
                    <a:pt x="34" y="375"/>
                  </a:lnTo>
                  <a:lnTo>
                    <a:pt x="44" y="409"/>
                  </a:lnTo>
                  <a:lnTo>
                    <a:pt x="53" y="442"/>
                  </a:lnTo>
                  <a:lnTo>
                    <a:pt x="60" y="476"/>
                  </a:lnTo>
                  <a:lnTo>
                    <a:pt x="66" y="509"/>
                  </a:lnTo>
                  <a:lnTo>
                    <a:pt x="71" y="544"/>
                  </a:lnTo>
                  <a:lnTo>
                    <a:pt x="101" y="565"/>
                  </a:lnTo>
                  <a:lnTo>
                    <a:pt x="131" y="588"/>
                  </a:lnTo>
                  <a:lnTo>
                    <a:pt x="160" y="611"/>
                  </a:lnTo>
                  <a:lnTo>
                    <a:pt x="188" y="634"/>
                  </a:lnTo>
                  <a:lnTo>
                    <a:pt x="215" y="659"/>
                  </a:lnTo>
                  <a:lnTo>
                    <a:pt x="242" y="685"/>
                  </a:lnTo>
                  <a:lnTo>
                    <a:pt x="268" y="711"/>
                  </a:lnTo>
                  <a:lnTo>
                    <a:pt x="293" y="738"/>
                  </a:lnTo>
                  <a:lnTo>
                    <a:pt x="296" y="733"/>
                  </a:lnTo>
                  <a:lnTo>
                    <a:pt x="298" y="727"/>
                  </a:lnTo>
                  <a:lnTo>
                    <a:pt x="298" y="160"/>
                  </a:lnTo>
                  <a:lnTo>
                    <a:pt x="274" y="138"/>
                  </a:lnTo>
                  <a:lnTo>
                    <a:pt x="250" y="116"/>
                  </a:lnTo>
                  <a:lnTo>
                    <a:pt x="226" y="95"/>
                  </a:lnTo>
                  <a:lnTo>
                    <a:pt x="201" y="74"/>
                  </a:lnTo>
                  <a:lnTo>
                    <a:pt x="175" y="55"/>
                  </a:lnTo>
                  <a:lnTo>
                    <a:pt x="148" y="35"/>
                  </a:lnTo>
                  <a:lnTo>
                    <a:pt x="122" y="17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rgbClr val="1164A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47" name="Freeform 275"/>
            <p:cNvSpPr>
              <a:spLocks/>
            </p:cNvSpPr>
            <p:nvPr userDrawn="1"/>
          </p:nvSpPr>
          <p:spPr bwMode="auto">
            <a:xfrm>
              <a:off x="5692" y="3465"/>
              <a:ext cx="68" cy="205"/>
            </a:xfrm>
            <a:custGeom>
              <a:avLst/>
              <a:gdLst/>
              <a:ahLst/>
              <a:cxnLst>
                <a:cxn ang="0">
                  <a:pos x="19" y="0"/>
                </a:cxn>
                <a:cxn ang="0">
                  <a:pos x="23" y="28"/>
                </a:cxn>
                <a:cxn ang="0">
                  <a:pos x="26" y="58"/>
                </a:cxn>
                <a:cxn ang="0">
                  <a:pos x="28" y="86"/>
                </a:cxn>
                <a:cxn ang="0">
                  <a:pos x="29" y="114"/>
                </a:cxn>
                <a:cxn ang="0">
                  <a:pos x="30" y="143"/>
                </a:cxn>
                <a:cxn ang="0">
                  <a:pos x="30" y="171"/>
                </a:cxn>
                <a:cxn ang="0">
                  <a:pos x="30" y="199"/>
                </a:cxn>
                <a:cxn ang="0">
                  <a:pos x="29" y="228"/>
                </a:cxn>
                <a:cxn ang="0">
                  <a:pos x="27" y="256"/>
                </a:cxn>
                <a:cxn ang="0">
                  <a:pos x="25" y="284"/>
                </a:cxn>
                <a:cxn ang="0">
                  <a:pos x="23" y="312"/>
                </a:cxn>
                <a:cxn ang="0">
                  <a:pos x="19" y="341"/>
                </a:cxn>
                <a:cxn ang="0">
                  <a:pos x="15" y="370"/>
                </a:cxn>
                <a:cxn ang="0">
                  <a:pos x="11" y="398"/>
                </a:cxn>
                <a:cxn ang="0">
                  <a:pos x="5" y="426"/>
                </a:cxn>
                <a:cxn ang="0">
                  <a:pos x="0" y="454"/>
                </a:cxn>
                <a:cxn ang="0">
                  <a:pos x="27" y="471"/>
                </a:cxn>
                <a:cxn ang="0">
                  <a:pos x="53" y="489"/>
                </a:cxn>
                <a:cxn ang="0">
                  <a:pos x="80" y="509"/>
                </a:cxn>
                <a:cxn ang="0">
                  <a:pos x="106" y="528"/>
                </a:cxn>
                <a:cxn ang="0">
                  <a:pos x="131" y="549"/>
                </a:cxn>
                <a:cxn ang="0">
                  <a:pos x="155" y="570"/>
                </a:cxn>
                <a:cxn ang="0">
                  <a:pos x="179" y="592"/>
                </a:cxn>
                <a:cxn ang="0">
                  <a:pos x="203" y="614"/>
                </a:cxn>
                <a:cxn ang="0">
                  <a:pos x="203" y="169"/>
                </a:cxn>
                <a:cxn ang="0">
                  <a:pos x="181" y="146"/>
                </a:cxn>
                <a:cxn ang="0">
                  <a:pos x="160" y="123"/>
                </a:cxn>
                <a:cxn ang="0">
                  <a:pos x="138" y="102"/>
                </a:cxn>
                <a:cxn ang="0">
                  <a:pos x="116" y="80"/>
                </a:cxn>
                <a:cxn ang="0">
                  <a:pos x="92" y="60"/>
                </a:cxn>
                <a:cxn ang="0">
                  <a:pos x="68" y="39"/>
                </a:cxn>
                <a:cxn ang="0">
                  <a:pos x="44" y="20"/>
                </a:cxn>
                <a:cxn ang="0">
                  <a:pos x="19" y="0"/>
                </a:cxn>
              </a:cxnLst>
              <a:rect l="0" t="0" r="r" b="b"/>
              <a:pathLst>
                <a:path w="203" h="614">
                  <a:moveTo>
                    <a:pt x="19" y="0"/>
                  </a:moveTo>
                  <a:lnTo>
                    <a:pt x="23" y="28"/>
                  </a:lnTo>
                  <a:lnTo>
                    <a:pt x="26" y="58"/>
                  </a:lnTo>
                  <a:lnTo>
                    <a:pt x="28" y="86"/>
                  </a:lnTo>
                  <a:lnTo>
                    <a:pt x="29" y="114"/>
                  </a:lnTo>
                  <a:lnTo>
                    <a:pt x="30" y="143"/>
                  </a:lnTo>
                  <a:lnTo>
                    <a:pt x="30" y="171"/>
                  </a:lnTo>
                  <a:lnTo>
                    <a:pt x="30" y="199"/>
                  </a:lnTo>
                  <a:lnTo>
                    <a:pt x="29" y="228"/>
                  </a:lnTo>
                  <a:lnTo>
                    <a:pt x="27" y="256"/>
                  </a:lnTo>
                  <a:lnTo>
                    <a:pt x="25" y="284"/>
                  </a:lnTo>
                  <a:lnTo>
                    <a:pt x="23" y="312"/>
                  </a:lnTo>
                  <a:lnTo>
                    <a:pt x="19" y="341"/>
                  </a:lnTo>
                  <a:lnTo>
                    <a:pt x="15" y="370"/>
                  </a:lnTo>
                  <a:lnTo>
                    <a:pt x="11" y="398"/>
                  </a:lnTo>
                  <a:lnTo>
                    <a:pt x="5" y="426"/>
                  </a:lnTo>
                  <a:lnTo>
                    <a:pt x="0" y="454"/>
                  </a:lnTo>
                  <a:lnTo>
                    <a:pt x="27" y="471"/>
                  </a:lnTo>
                  <a:lnTo>
                    <a:pt x="53" y="489"/>
                  </a:lnTo>
                  <a:lnTo>
                    <a:pt x="80" y="509"/>
                  </a:lnTo>
                  <a:lnTo>
                    <a:pt x="106" y="528"/>
                  </a:lnTo>
                  <a:lnTo>
                    <a:pt x="131" y="549"/>
                  </a:lnTo>
                  <a:lnTo>
                    <a:pt x="155" y="570"/>
                  </a:lnTo>
                  <a:lnTo>
                    <a:pt x="179" y="592"/>
                  </a:lnTo>
                  <a:lnTo>
                    <a:pt x="203" y="614"/>
                  </a:lnTo>
                  <a:lnTo>
                    <a:pt x="203" y="169"/>
                  </a:lnTo>
                  <a:lnTo>
                    <a:pt x="181" y="146"/>
                  </a:lnTo>
                  <a:lnTo>
                    <a:pt x="160" y="123"/>
                  </a:lnTo>
                  <a:lnTo>
                    <a:pt x="138" y="102"/>
                  </a:lnTo>
                  <a:lnTo>
                    <a:pt x="116" y="80"/>
                  </a:lnTo>
                  <a:lnTo>
                    <a:pt x="92" y="60"/>
                  </a:lnTo>
                  <a:lnTo>
                    <a:pt x="68" y="39"/>
                  </a:lnTo>
                  <a:lnTo>
                    <a:pt x="44" y="20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0E549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48" name="Freeform 276"/>
            <p:cNvSpPr>
              <a:spLocks/>
            </p:cNvSpPr>
            <p:nvPr userDrawn="1"/>
          </p:nvSpPr>
          <p:spPr bwMode="auto">
            <a:xfrm>
              <a:off x="5630" y="3709"/>
              <a:ext cx="54" cy="89"/>
            </a:xfrm>
            <a:custGeom>
              <a:avLst/>
              <a:gdLst/>
              <a:ahLst/>
              <a:cxnLst>
                <a:cxn ang="0">
                  <a:pos x="93" y="0"/>
                </a:cxn>
                <a:cxn ang="0">
                  <a:pos x="83" y="22"/>
                </a:cxn>
                <a:cxn ang="0">
                  <a:pos x="72" y="43"/>
                </a:cxn>
                <a:cxn ang="0">
                  <a:pos x="62" y="64"/>
                </a:cxn>
                <a:cxn ang="0">
                  <a:pos x="50" y="86"/>
                </a:cxn>
                <a:cxn ang="0">
                  <a:pos x="38" y="106"/>
                </a:cxn>
                <a:cxn ang="0">
                  <a:pos x="26" y="127"/>
                </a:cxn>
                <a:cxn ang="0">
                  <a:pos x="13" y="147"/>
                </a:cxn>
                <a:cxn ang="0">
                  <a:pos x="0" y="168"/>
                </a:cxn>
                <a:cxn ang="0">
                  <a:pos x="22" y="178"/>
                </a:cxn>
                <a:cxn ang="0">
                  <a:pos x="43" y="190"/>
                </a:cxn>
                <a:cxn ang="0">
                  <a:pos x="64" y="201"/>
                </a:cxn>
                <a:cxn ang="0">
                  <a:pos x="84" y="214"/>
                </a:cxn>
                <a:cxn ang="0">
                  <a:pos x="105" y="226"/>
                </a:cxn>
                <a:cxn ang="0">
                  <a:pos x="125" y="239"/>
                </a:cxn>
                <a:cxn ang="0">
                  <a:pos x="145" y="252"/>
                </a:cxn>
                <a:cxn ang="0">
                  <a:pos x="164" y="266"/>
                </a:cxn>
                <a:cxn ang="0">
                  <a:pos x="159" y="231"/>
                </a:cxn>
                <a:cxn ang="0">
                  <a:pos x="153" y="198"/>
                </a:cxn>
                <a:cxn ang="0">
                  <a:pos x="146" y="164"/>
                </a:cxn>
                <a:cxn ang="0">
                  <a:pos x="137" y="131"/>
                </a:cxn>
                <a:cxn ang="0">
                  <a:pos x="127" y="97"/>
                </a:cxn>
                <a:cxn ang="0">
                  <a:pos x="117" y="64"/>
                </a:cxn>
                <a:cxn ang="0">
                  <a:pos x="106" y="32"/>
                </a:cxn>
                <a:cxn ang="0">
                  <a:pos x="93" y="0"/>
                </a:cxn>
              </a:cxnLst>
              <a:rect l="0" t="0" r="r" b="b"/>
              <a:pathLst>
                <a:path w="164" h="266">
                  <a:moveTo>
                    <a:pt x="93" y="0"/>
                  </a:moveTo>
                  <a:lnTo>
                    <a:pt x="83" y="22"/>
                  </a:lnTo>
                  <a:lnTo>
                    <a:pt x="72" y="43"/>
                  </a:lnTo>
                  <a:lnTo>
                    <a:pt x="62" y="64"/>
                  </a:lnTo>
                  <a:lnTo>
                    <a:pt x="50" y="86"/>
                  </a:lnTo>
                  <a:lnTo>
                    <a:pt x="38" y="106"/>
                  </a:lnTo>
                  <a:lnTo>
                    <a:pt x="26" y="127"/>
                  </a:lnTo>
                  <a:lnTo>
                    <a:pt x="13" y="147"/>
                  </a:lnTo>
                  <a:lnTo>
                    <a:pt x="0" y="168"/>
                  </a:lnTo>
                  <a:lnTo>
                    <a:pt x="22" y="178"/>
                  </a:lnTo>
                  <a:lnTo>
                    <a:pt x="43" y="190"/>
                  </a:lnTo>
                  <a:lnTo>
                    <a:pt x="64" y="201"/>
                  </a:lnTo>
                  <a:lnTo>
                    <a:pt x="84" y="214"/>
                  </a:lnTo>
                  <a:lnTo>
                    <a:pt x="105" y="226"/>
                  </a:lnTo>
                  <a:lnTo>
                    <a:pt x="125" y="239"/>
                  </a:lnTo>
                  <a:lnTo>
                    <a:pt x="145" y="252"/>
                  </a:lnTo>
                  <a:lnTo>
                    <a:pt x="164" y="266"/>
                  </a:lnTo>
                  <a:lnTo>
                    <a:pt x="159" y="231"/>
                  </a:lnTo>
                  <a:lnTo>
                    <a:pt x="153" y="198"/>
                  </a:lnTo>
                  <a:lnTo>
                    <a:pt x="146" y="164"/>
                  </a:lnTo>
                  <a:lnTo>
                    <a:pt x="137" y="131"/>
                  </a:lnTo>
                  <a:lnTo>
                    <a:pt x="127" y="97"/>
                  </a:lnTo>
                  <a:lnTo>
                    <a:pt x="117" y="64"/>
                  </a:lnTo>
                  <a:lnTo>
                    <a:pt x="106" y="32"/>
                  </a:lnTo>
                  <a:lnTo>
                    <a:pt x="93" y="0"/>
                  </a:lnTo>
                  <a:close/>
                </a:path>
              </a:pathLst>
            </a:custGeom>
            <a:solidFill>
              <a:srgbClr val="0E549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49" name="Freeform 277"/>
            <p:cNvSpPr>
              <a:spLocks/>
            </p:cNvSpPr>
            <p:nvPr userDrawn="1"/>
          </p:nvSpPr>
          <p:spPr bwMode="auto">
            <a:xfrm>
              <a:off x="2885" y="3512"/>
              <a:ext cx="202" cy="478"/>
            </a:xfrm>
            <a:custGeom>
              <a:avLst/>
              <a:gdLst/>
              <a:ahLst/>
              <a:cxnLst>
                <a:cxn ang="0">
                  <a:pos x="366" y="0"/>
                </a:cxn>
                <a:cxn ang="0">
                  <a:pos x="309" y="76"/>
                </a:cxn>
                <a:cxn ang="0">
                  <a:pos x="254" y="156"/>
                </a:cxn>
                <a:cxn ang="0">
                  <a:pos x="203" y="238"/>
                </a:cxn>
                <a:cxn ang="0">
                  <a:pos x="156" y="323"/>
                </a:cxn>
                <a:cxn ang="0">
                  <a:pos x="111" y="409"/>
                </a:cxn>
                <a:cxn ang="0">
                  <a:pos x="70" y="497"/>
                </a:cxn>
                <a:cxn ang="0">
                  <a:pos x="34" y="587"/>
                </a:cxn>
                <a:cxn ang="0">
                  <a:pos x="0" y="680"/>
                </a:cxn>
                <a:cxn ang="0">
                  <a:pos x="8" y="777"/>
                </a:cxn>
                <a:cxn ang="0">
                  <a:pos x="21" y="874"/>
                </a:cxn>
                <a:cxn ang="0">
                  <a:pos x="37" y="970"/>
                </a:cxn>
                <a:cxn ang="0">
                  <a:pos x="57" y="1065"/>
                </a:cxn>
                <a:cxn ang="0">
                  <a:pos x="82" y="1159"/>
                </a:cxn>
                <a:cxn ang="0">
                  <a:pos x="110" y="1251"/>
                </a:cxn>
                <a:cxn ang="0">
                  <a:pos x="142" y="1343"/>
                </a:cxn>
                <a:cxn ang="0">
                  <a:pos x="177" y="1432"/>
                </a:cxn>
                <a:cxn ang="0">
                  <a:pos x="218" y="1341"/>
                </a:cxn>
                <a:cxn ang="0">
                  <a:pos x="263" y="1251"/>
                </a:cxn>
                <a:cxn ang="0">
                  <a:pos x="311" y="1163"/>
                </a:cxn>
                <a:cxn ang="0">
                  <a:pos x="363" y="1077"/>
                </a:cxn>
                <a:cxn ang="0">
                  <a:pos x="418" y="994"/>
                </a:cxn>
                <a:cxn ang="0">
                  <a:pos x="477" y="913"/>
                </a:cxn>
                <a:cxn ang="0">
                  <a:pos x="540" y="835"/>
                </a:cxn>
                <a:cxn ang="0">
                  <a:pos x="606" y="760"/>
                </a:cxn>
                <a:cxn ang="0">
                  <a:pos x="562" y="669"/>
                </a:cxn>
                <a:cxn ang="0">
                  <a:pos x="522" y="577"/>
                </a:cxn>
                <a:cxn ang="0">
                  <a:pos x="486" y="484"/>
                </a:cxn>
                <a:cxn ang="0">
                  <a:pos x="454" y="389"/>
                </a:cxn>
                <a:cxn ang="0">
                  <a:pos x="426" y="293"/>
                </a:cxn>
                <a:cxn ang="0">
                  <a:pos x="402" y="196"/>
                </a:cxn>
                <a:cxn ang="0">
                  <a:pos x="381" y="98"/>
                </a:cxn>
                <a:cxn ang="0">
                  <a:pos x="366" y="0"/>
                </a:cxn>
                <a:cxn ang="0">
                  <a:pos x="366" y="0"/>
                </a:cxn>
              </a:cxnLst>
              <a:rect l="0" t="0" r="r" b="b"/>
              <a:pathLst>
                <a:path w="606" h="1432">
                  <a:moveTo>
                    <a:pt x="366" y="0"/>
                  </a:moveTo>
                  <a:lnTo>
                    <a:pt x="366" y="0"/>
                  </a:lnTo>
                  <a:lnTo>
                    <a:pt x="337" y="38"/>
                  </a:lnTo>
                  <a:lnTo>
                    <a:pt x="309" y="76"/>
                  </a:lnTo>
                  <a:lnTo>
                    <a:pt x="281" y="116"/>
                  </a:lnTo>
                  <a:lnTo>
                    <a:pt x="254" y="156"/>
                  </a:lnTo>
                  <a:lnTo>
                    <a:pt x="228" y="197"/>
                  </a:lnTo>
                  <a:lnTo>
                    <a:pt x="203" y="238"/>
                  </a:lnTo>
                  <a:lnTo>
                    <a:pt x="178" y="280"/>
                  </a:lnTo>
                  <a:lnTo>
                    <a:pt x="156" y="323"/>
                  </a:lnTo>
                  <a:lnTo>
                    <a:pt x="133" y="366"/>
                  </a:lnTo>
                  <a:lnTo>
                    <a:pt x="111" y="409"/>
                  </a:lnTo>
                  <a:lnTo>
                    <a:pt x="90" y="453"/>
                  </a:lnTo>
                  <a:lnTo>
                    <a:pt x="70" y="497"/>
                  </a:lnTo>
                  <a:lnTo>
                    <a:pt x="51" y="542"/>
                  </a:lnTo>
                  <a:lnTo>
                    <a:pt x="34" y="587"/>
                  </a:lnTo>
                  <a:lnTo>
                    <a:pt x="16" y="633"/>
                  </a:lnTo>
                  <a:lnTo>
                    <a:pt x="0" y="680"/>
                  </a:lnTo>
                  <a:lnTo>
                    <a:pt x="3" y="728"/>
                  </a:lnTo>
                  <a:lnTo>
                    <a:pt x="8" y="777"/>
                  </a:lnTo>
                  <a:lnTo>
                    <a:pt x="14" y="826"/>
                  </a:lnTo>
                  <a:lnTo>
                    <a:pt x="21" y="874"/>
                  </a:lnTo>
                  <a:lnTo>
                    <a:pt x="28" y="923"/>
                  </a:lnTo>
                  <a:lnTo>
                    <a:pt x="37" y="970"/>
                  </a:lnTo>
                  <a:lnTo>
                    <a:pt x="47" y="1018"/>
                  </a:lnTo>
                  <a:lnTo>
                    <a:pt x="57" y="1065"/>
                  </a:lnTo>
                  <a:lnTo>
                    <a:pt x="69" y="1112"/>
                  </a:lnTo>
                  <a:lnTo>
                    <a:pt x="82" y="1159"/>
                  </a:lnTo>
                  <a:lnTo>
                    <a:pt x="95" y="1206"/>
                  </a:lnTo>
                  <a:lnTo>
                    <a:pt x="110" y="1251"/>
                  </a:lnTo>
                  <a:lnTo>
                    <a:pt x="125" y="1297"/>
                  </a:lnTo>
                  <a:lnTo>
                    <a:pt x="142" y="1343"/>
                  </a:lnTo>
                  <a:lnTo>
                    <a:pt x="159" y="1388"/>
                  </a:lnTo>
                  <a:lnTo>
                    <a:pt x="177" y="1432"/>
                  </a:lnTo>
                  <a:lnTo>
                    <a:pt x="198" y="1386"/>
                  </a:lnTo>
                  <a:lnTo>
                    <a:pt x="218" y="1341"/>
                  </a:lnTo>
                  <a:lnTo>
                    <a:pt x="240" y="1295"/>
                  </a:lnTo>
                  <a:lnTo>
                    <a:pt x="263" y="1251"/>
                  </a:lnTo>
                  <a:lnTo>
                    <a:pt x="286" y="1207"/>
                  </a:lnTo>
                  <a:lnTo>
                    <a:pt x="311" y="1163"/>
                  </a:lnTo>
                  <a:lnTo>
                    <a:pt x="336" y="1120"/>
                  </a:lnTo>
                  <a:lnTo>
                    <a:pt x="363" y="1077"/>
                  </a:lnTo>
                  <a:lnTo>
                    <a:pt x="390" y="1036"/>
                  </a:lnTo>
                  <a:lnTo>
                    <a:pt x="418" y="994"/>
                  </a:lnTo>
                  <a:lnTo>
                    <a:pt x="447" y="954"/>
                  </a:lnTo>
                  <a:lnTo>
                    <a:pt x="477" y="913"/>
                  </a:lnTo>
                  <a:lnTo>
                    <a:pt x="509" y="874"/>
                  </a:lnTo>
                  <a:lnTo>
                    <a:pt x="540" y="835"/>
                  </a:lnTo>
                  <a:lnTo>
                    <a:pt x="573" y="796"/>
                  </a:lnTo>
                  <a:lnTo>
                    <a:pt x="606" y="760"/>
                  </a:lnTo>
                  <a:lnTo>
                    <a:pt x="583" y="714"/>
                  </a:lnTo>
                  <a:lnTo>
                    <a:pt x="562" y="669"/>
                  </a:lnTo>
                  <a:lnTo>
                    <a:pt x="541" y="624"/>
                  </a:lnTo>
                  <a:lnTo>
                    <a:pt x="522" y="577"/>
                  </a:lnTo>
                  <a:lnTo>
                    <a:pt x="503" y="531"/>
                  </a:lnTo>
                  <a:lnTo>
                    <a:pt x="486" y="484"/>
                  </a:lnTo>
                  <a:lnTo>
                    <a:pt x="469" y="437"/>
                  </a:lnTo>
                  <a:lnTo>
                    <a:pt x="454" y="389"/>
                  </a:lnTo>
                  <a:lnTo>
                    <a:pt x="439" y="342"/>
                  </a:lnTo>
                  <a:lnTo>
                    <a:pt x="426" y="293"/>
                  </a:lnTo>
                  <a:lnTo>
                    <a:pt x="413" y="245"/>
                  </a:lnTo>
                  <a:lnTo>
                    <a:pt x="402" y="196"/>
                  </a:lnTo>
                  <a:lnTo>
                    <a:pt x="391" y="148"/>
                  </a:lnTo>
                  <a:lnTo>
                    <a:pt x="381" y="98"/>
                  </a:lnTo>
                  <a:lnTo>
                    <a:pt x="374" y="49"/>
                  </a:lnTo>
                  <a:lnTo>
                    <a:pt x="366" y="0"/>
                  </a:lnTo>
                  <a:lnTo>
                    <a:pt x="366" y="0"/>
                  </a:lnTo>
                  <a:lnTo>
                    <a:pt x="366" y="0"/>
                  </a:lnTo>
                  <a:close/>
                </a:path>
              </a:pathLst>
            </a:custGeom>
            <a:solidFill>
              <a:srgbClr val="0E549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50" name="Freeform 278"/>
            <p:cNvSpPr>
              <a:spLocks/>
            </p:cNvSpPr>
            <p:nvPr userDrawn="1"/>
          </p:nvSpPr>
          <p:spPr bwMode="auto">
            <a:xfrm>
              <a:off x="1963" y="3625"/>
              <a:ext cx="485" cy="694"/>
            </a:xfrm>
            <a:custGeom>
              <a:avLst/>
              <a:gdLst/>
              <a:ahLst/>
              <a:cxnLst>
                <a:cxn ang="0">
                  <a:pos x="103" y="163"/>
                </a:cxn>
                <a:cxn ang="0">
                  <a:pos x="70" y="287"/>
                </a:cxn>
                <a:cxn ang="0">
                  <a:pos x="42" y="413"/>
                </a:cxn>
                <a:cxn ang="0">
                  <a:pos x="19" y="540"/>
                </a:cxn>
                <a:cxn ang="0">
                  <a:pos x="0" y="670"/>
                </a:cxn>
                <a:cxn ang="0">
                  <a:pos x="146" y="836"/>
                </a:cxn>
                <a:cxn ang="0">
                  <a:pos x="303" y="994"/>
                </a:cxn>
                <a:cxn ang="0">
                  <a:pos x="357" y="1145"/>
                </a:cxn>
                <a:cxn ang="0">
                  <a:pos x="198" y="1300"/>
                </a:cxn>
                <a:cxn ang="0">
                  <a:pos x="48" y="1463"/>
                </a:cxn>
                <a:cxn ang="0">
                  <a:pos x="21" y="1664"/>
                </a:cxn>
                <a:cxn ang="0">
                  <a:pos x="64" y="1876"/>
                </a:cxn>
                <a:cxn ang="0">
                  <a:pos x="119" y="2083"/>
                </a:cxn>
                <a:cxn ang="0">
                  <a:pos x="177" y="1955"/>
                </a:cxn>
                <a:cxn ang="0">
                  <a:pos x="209" y="1765"/>
                </a:cxn>
                <a:cxn ang="0">
                  <a:pos x="251" y="1578"/>
                </a:cxn>
                <a:cxn ang="0">
                  <a:pos x="303" y="1393"/>
                </a:cxn>
                <a:cxn ang="0">
                  <a:pos x="365" y="1213"/>
                </a:cxn>
                <a:cxn ang="0">
                  <a:pos x="442" y="1162"/>
                </a:cxn>
                <a:cxn ang="0">
                  <a:pos x="537" y="1359"/>
                </a:cxn>
                <a:cxn ang="0">
                  <a:pos x="644" y="1550"/>
                </a:cxn>
                <a:cxn ang="0">
                  <a:pos x="764" y="1732"/>
                </a:cxn>
                <a:cxn ang="0">
                  <a:pos x="894" y="1908"/>
                </a:cxn>
                <a:cxn ang="0">
                  <a:pos x="1037" y="2074"/>
                </a:cxn>
                <a:cxn ang="0">
                  <a:pos x="1104" y="1950"/>
                </a:cxn>
                <a:cxn ang="0">
                  <a:pos x="1176" y="1829"/>
                </a:cxn>
                <a:cxn ang="0">
                  <a:pos x="1254" y="1711"/>
                </a:cxn>
                <a:cxn ang="0">
                  <a:pos x="1337" y="1595"/>
                </a:cxn>
                <a:cxn ang="0">
                  <a:pos x="1425" y="1483"/>
                </a:cxn>
                <a:cxn ang="0">
                  <a:pos x="1446" y="1360"/>
                </a:cxn>
                <a:cxn ang="0">
                  <a:pos x="1437" y="1228"/>
                </a:cxn>
                <a:cxn ang="0">
                  <a:pos x="1433" y="1095"/>
                </a:cxn>
                <a:cxn ang="0">
                  <a:pos x="1437" y="961"/>
                </a:cxn>
                <a:cxn ang="0">
                  <a:pos x="1446" y="831"/>
                </a:cxn>
                <a:cxn ang="0">
                  <a:pos x="1425" y="707"/>
                </a:cxn>
                <a:cxn ang="0">
                  <a:pos x="1337" y="594"/>
                </a:cxn>
                <a:cxn ang="0">
                  <a:pos x="1254" y="479"/>
                </a:cxn>
                <a:cxn ang="0">
                  <a:pos x="1176" y="360"/>
                </a:cxn>
                <a:cxn ang="0">
                  <a:pos x="1104" y="239"/>
                </a:cxn>
                <a:cxn ang="0">
                  <a:pos x="1037" y="115"/>
                </a:cxn>
                <a:cxn ang="0">
                  <a:pos x="894" y="282"/>
                </a:cxn>
                <a:cxn ang="0">
                  <a:pos x="764" y="457"/>
                </a:cxn>
                <a:cxn ang="0">
                  <a:pos x="644" y="641"/>
                </a:cxn>
                <a:cxn ang="0">
                  <a:pos x="537" y="831"/>
                </a:cxn>
                <a:cxn ang="0">
                  <a:pos x="442" y="1028"/>
                </a:cxn>
                <a:cxn ang="0">
                  <a:pos x="361" y="965"/>
                </a:cxn>
                <a:cxn ang="0">
                  <a:pos x="293" y="765"/>
                </a:cxn>
                <a:cxn ang="0">
                  <a:pos x="238" y="561"/>
                </a:cxn>
                <a:cxn ang="0">
                  <a:pos x="196" y="353"/>
                </a:cxn>
                <a:cxn ang="0">
                  <a:pos x="165" y="142"/>
                </a:cxn>
              </a:cxnLst>
              <a:rect l="0" t="0" r="r" b="b"/>
              <a:pathLst>
                <a:path w="1455" h="2083">
                  <a:moveTo>
                    <a:pt x="154" y="0"/>
                  </a:moveTo>
                  <a:lnTo>
                    <a:pt x="127" y="81"/>
                  </a:lnTo>
                  <a:lnTo>
                    <a:pt x="103" y="163"/>
                  </a:lnTo>
                  <a:lnTo>
                    <a:pt x="91" y="204"/>
                  </a:lnTo>
                  <a:lnTo>
                    <a:pt x="80" y="245"/>
                  </a:lnTo>
                  <a:lnTo>
                    <a:pt x="70" y="287"/>
                  </a:lnTo>
                  <a:lnTo>
                    <a:pt x="60" y="329"/>
                  </a:lnTo>
                  <a:lnTo>
                    <a:pt x="51" y="371"/>
                  </a:lnTo>
                  <a:lnTo>
                    <a:pt x="42" y="413"/>
                  </a:lnTo>
                  <a:lnTo>
                    <a:pt x="34" y="455"/>
                  </a:lnTo>
                  <a:lnTo>
                    <a:pt x="26" y="498"/>
                  </a:lnTo>
                  <a:lnTo>
                    <a:pt x="19" y="540"/>
                  </a:lnTo>
                  <a:lnTo>
                    <a:pt x="12" y="584"/>
                  </a:lnTo>
                  <a:lnTo>
                    <a:pt x="6" y="627"/>
                  </a:lnTo>
                  <a:lnTo>
                    <a:pt x="0" y="670"/>
                  </a:lnTo>
                  <a:lnTo>
                    <a:pt x="48" y="726"/>
                  </a:lnTo>
                  <a:lnTo>
                    <a:pt x="96" y="781"/>
                  </a:lnTo>
                  <a:lnTo>
                    <a:pt x="146" y="836"/>
                  </a:lnTo>
                  <a:lnTo>
                    <a:pt x="198" y="889"/>
                  </a:lnTo>
                  <a:lnTo>
                    <a:pt x="250" y="942"/>
                  </a:lnTo>
                  <a:lnTo>
                    <a:pt x="303" y="994"/>
                  </a:lnTo>
                  <a:lnTo>
                    <a:pt x="357" y="1045"/>
                  </a:lnTo>
                  <a:lnTo>
                    <a:pt x="413" y="1095"/>
                  </a:lnTo>
                  <a:lnTo>
                    <a:pt x="357" y="1145"/>
                  </a:lnTo>
                  <a:lnTo>
                    <a:pt x="303" y="1197"/>
                  </a:lnTo>
                  <a:lnTo>
                    <a:pt x="250" y="1249"/>
                  </a:lnTo>
                  <a:lnTo>
                    <a:pt x="198" y="1300"/>
                  </a:lnTo>
                  <a:lnTo>
                    <a:pt x="146" y="1354"/>
                  </a:lnTo>
                  <a:lnTo>
                    <a:pt x="96" y="1408"/>
                  </a:lnTo>
                  <a:lnTo>
                    <a:pt x="48" y="1463"/>
                  </a:lnTo>
                  <a:lnTo>
                    <a:pt x="0" y="1520"/>
                  </a:lnTo>
                  <a:lnTo>
                    <a:pt x="10" y="1592"/>
                  </a:lnTo>
                  <a:lnTo>
                    <a:pt x="21" y="1664"/>
                  </a:lnTo>
                  <a:lnTo>
                    <a:pt x="34" y="1735"/>
                  </a:lnTo>
                  <a:lnTo>
                    <a:pt x="48" y="1806"/>
                  </a:lnTo>
                  <a:lnTo>
                    <a:pt x="64" y="1876"/>
                  </a:lnTo>
                  <a:lnTo>
                    <a:pt x="80" y="1946"/>
                  </a:lnTo>
                  <a:lnTo>
                    <a:pt x="100" y="2015"/>
                  </a:lnTo>
                  <a:lnTo>
                    <a:pt x="119" y="2083"/>
                  </a:lnTo>
                  <a:lnTo>
                    <a:pt x="162" y="2083"/>
                  </a:lnTo>
                  <a:lnTo>
                    <a:pt x="170" y="2019"/>
                  </a:lnTo>
                  <a:lnTo>
                    <a:pt x="177" y="1955"/>
                  </a:lnTo>
                  <a:lnTo>
                    <a:pt x="187" y="1891"/>
                  </a:lnTo>
                  <a:lnTo>
                    <a:pt x="197" y="1828"/>
                  </a:lnTo>
                  <a:lnTo>
                    <a:pt x="209" y="1765"/>
                  </a:lnTo>
                  <a:lnTo>
                    <a:pt x="222" y="1702"/>
                  </a:lnTo>
                  <a:lnTo>
                    <a:pt x="236" y="1639"/>
                  </a:lnTo>
                  <a:lnTo>
                    <a:pt x="251" y="1578"/>
                  </a:lnTo>
                  <a:lnTo>
                    <a:pt x="267" y="1516"/>
                  </a:lnTo>
                  <a:lnTo>
                    <a:pt x="284" y="1455"/>
                  </a:lnTo>
                  <a:lnTo>
                    <a:pt x="303" y="1393"/>
                  </a:lnTo>
                  <a:lnTo>
                    <a:pt x="323" y="1333"/>
                  </a:lnTo>
                  <a:lnTo>
                    <a:pt x="344" y="1273"/>
                  </a:lnTo>
                  <a:lnTo>
                    <a:pt x="365" y="1213"/>
                  </a:lnTo>
                  <a:lnTo>
                    <a:pt x="388" y="1154"/>
                  </a:lnTo>
                  <a:lnTo>
                    <a:pt x="413" y="1095"/>
                  </a:lnTo>
                  <a:lnTo>
                    <a:pt x="442" y="1162"/>
                  </a:lnTo>
                  <a:lnTo>
                    <a:pt x="472" y="1228"/>
                  </a:lnTo>
                  <a:lnTo>
                    <a:pt x="503" y="1294"/>
                  </a:lnTo>
                  <a:lnTo>
                    <a:pt x="537" y="1359"/>
                  </a:lnTo>
                  <a:lnTo>
                    <a:pt x="571" y="1423"/>
                  </a:lnTo>
                  <a:lnTo>
                    <a:pt x="607" y="1487"/>
                  </a:lnTo>
                  <a:lnTo>
                    <a:pt x="644" y="1550"/>
                  </a:lnTo>
                  <a:lnTo>
                    <a:pt x="683" y="1611"/>
                  </a:lnTo>
                  <a:lnTo>
                    <a:pt x="723" y="1672"/>
                  </a:lnTo>
                  <a:lnTo>
                    <a:pt x="764" y="1732"/>
                  </a:lnTo>
                  <a:lnTo>
                    <a:pt x="806" y="1792"/>
                  </a:lnTo>
                  <a:lnTo>
                    <a:pt x="850" y="1850"/>
                  </a:lnTo>
                  <a:lnTo>
                    <a:pt x="894" y="1908"/>
                  </a:lnTo>
                  <a:lnTo>
                    <a:pt x="941" y="1964"/>
                  </a:lnTo>
                  <a:lnTo>
                    <a:pt x="988" y="2020"/>
                  </a:lnTo>
                  <a:lnTo>
                    <a:pt x="1037" y="2074"/>
                  </a:lnTo>
                  <a:lnTo>
                    <a:pt x="1059" y="2033"/>
                  </a:lnTo>
                  <a:lnTo>
                    <a:pt x="1081" y="1991"/>
                  </a:lnTo>
                  <a:lnTo>
                    <a:pt x="1104" y="1950"/>
                  </a:lnTo>
                  <a:lnTo>
                    <a:pt x="1128" y="1910"/>
                  </a:lnTo>
                  <a:lnTo>
                    <a:pt x="1151" y="1869"/>
                  </a:lnTo>
                  <a:lnTo>
                    <a:pt x="1176" y="1829"/>
                  </a:lnTo>
                  <a:lnTo>
                    <a:pt x="1202" y="1789"/>
                  </a:lnTo>
                  <a:lnTo>
                    <a:pt x="1228" y="1751"/>
                  </a:lnTo>
                  <a:lnTo>
                    <a:pt x="1254" y="1711"/>
                  </a:lnTo>
                  <a:lnTo>
                    <a:pt x="1281" y="1672"/>
                  </a:lnTo>
                  <a:lnTo>
                    <a:pt x="1309" y="1634"/>
                  </a:lnTo>
                  <a:lnTo>
                    <a:pt x="1337" y="1595"/>
                  </a:lnTo>
                  <a:lnTo>
                    <a:pt x="1365" y="1557"/>
                  </a:lnTo>
                  <a:lnTo>
                    <a:pt x="1396" y="1521"/>
                  </a:lnTo>
                  <a:lnTo>
                    <a:pt x="1425" y="1483"/>
                  </a:lnTo>
                  <a:lnTo>
                    <a:pt x="1455" y="1446"/>
                  </a:lnTo>
                  <a:lnTo>
                    <a:pt x="1451" y="1403"/>
                  </a:lnTo>
                  <a:lnTo>
                    <a:pt x="1446" y="1360"/>
                  </a:lnTo>
                  <a:lnTo>
                    <a:pt x="1442" y="1315"/>
                  </a:lnTo>
                  <a:lnTo>
                    <a:pt x="1439" y="1272"/>
                  </a:lnTo>
                  <a:lnTo>
                    <a:pt x="1437" y="1228"/>
                  </a:lnTo>
                  <a:lnTo>
                    <a:pt x="1435" y="1184"/>
                  </a:lnTo>
                  <a:lnTo>
                    <a:pt x="1434" y="1140"/>
                  </a:lnTo>
                  <a:lnTo>
                    <a:pt x="1433" y="1095"/>
                  </a:lnTo>
                  <a:lnTo>
                    <a:pt x="1434" y="1051"/>
                  </a:lnTo>
                  <a:lnTo>
                    <a:pt x="1435" y="1006"/>
                  </a:lnTo>
                  <a:lnTo>
                    <a:pt x="1437" y="961"/>
                  </a:lnTo>
                  <a:lnTo>
                    <a:pt x="1439" y="918"/>
                  </a:lnTo>
                  <a:lnTo>
                    <a:pt x="1442" y="874"/>
                  </a:lnTo>
                  <a:lnTo>
                    <a:pt x="1446" y="831"/>
                  </a:lnTo>
                  <a:lnTo>
                    <a:pt x="1451" y="787"/>
                  </a:lnTo>
                  <a:lnTo>
                    <a:pt x="1455" y="743"/>
                  </a:lnTo>
                  <a:lnTo>
                    <a:pt x="1425" y="707"/>
                  </a:lnTo>
                  <a:lnTo>
                    <a:pt x="1396" y="670"/>
                  </a:lnTo>
                  <a:lnTo>
                    <a:pt x="1365" y="632"/>
                  </a:lnTo>
                  <a:lnTo>
                    <a:pt x="1337" y="594"/>
                  </a:lnTo>
                  <a:lnTo>
                    <a:pt x="1309" y="557"/>
                  </a:lnTo>
                  <a:lnTo>
                    <a:pt x="1281" y="518"/>
                  </a:lnTo>
                  <a:lnTo>
                    <a:pt x="1254" y="479"/>
                  </a:lnTo>
                  <a:lnTo>
                    <a:pt x="1228" y="440"/>
                  </a:lnTo>
                  <a:lnTo>
                    <a:pt x="1202" y="400"/>
                  </a:lnTo>
                  <a:lnTo>
                    <a:pt x="1176" y="360"/>
                  </a:lnTo>
                  <a:lnTo>
                    <a:pt x="1151" y="320"/>
                  </a:lnTo>
                  <a:lnTo>
                    <a:pt x="1128" y="280"/>
                  </a:lnTo>
                  <a:lnTo>
                    <a:pt x="1104" y="239"/>
                  </a:lnTo>
                  <a:lnTo>
                    <a:pt x="1081" y="198"/>
                  </a:lnTo>
                  <a:lnTo>
                    <a:pt x="1059" y="157"/>
                  </a:lnTo>
                  <a:lnTo>
                    <a:pt x="1037" y="115"/>
                  </a:lnTo>
                  <a:lnTo>
                    <a:pt x="988" y="170"/>
                  </a:lnTo>
                  <a:lnTo>
                    <a:pt x="941" y="225"/>
                  </a:lnTo>
                  <a:lnTo>
                    <a:pt x="894" y="282"/>
                  </a:lnTo>
                  <a:lnTo>
                    <a:pt x="850" y="340"/>
                  </a:lnTo>
                  <a:lnTo>
                    <a:pt x="806" y="398"/>
                  </a:lnTo>
                  <a:lnTo>
                    <a:pt x="764" y="457"/>
                  </a:lnTo>
                  <a:lnTo>
                    <a:pt x="723" y="518"/>
                  </a:lnTo>
                  <a:lnTo>
                    <a:pt x="683" y="579"/>
                  </a:lnTo>
                  <a:lnTo>
                    <a:pt x="644" y="641"/>
                  </a:lnTo>
                  <a:lnTo>
                    <a:pt x="607" y="703"/>
                  </a:lnTo>
                  <a:lnTo>
                    <a:pt x="571" y="767"/>
                  </a:lnTo>
                  <a:lnTo>
                    <a:pt x="537" y="831"/>
                  </a:lnTo>
                  <a:lnTo>
                    <a:pt x="503" y="896"/>
                  </a:lnTo>
                  <a:lnTo>
                    <a:pt x="472" y="961"/>
                  </a:lnTo>
                  <a:lnTo>
                    <a:pt x="442" y="1028"/>
                  </a:lnTo>
                  <a:lnTo>
                    <a:pt x="413" y="1095"/>
                  </a:lnTo>
                  <a:lnTo>
                    <a:pt x="386" y="1030"/>
                  </a:lnTo>
                  <a:lnTo>
                    <a:pt x="361" y="965"/>
                  </a:lnTo>
                  <a:lnTo>
                    <a:pt x="337" y="899"/>
                  </a:lnTo>
                  <a:lnTo>
                    <a:pt x="314" y="832"/>
                  </a:lnTo>
                  <a:lnTo>
                    <a:pt x="293" y="765"/>
                  </a:lnTo>
                  <a:lnTo>
                    <a:pt x="273" y="697"/>
                  </a:lnTo>
                  <a:lnTo>
                    <a:pt x="255" y="629"/>
                  </a:lnTo>
                  <a:lnTo>
                    <a:pt x="238" y="561"/>
                  </a:lnTo>
                  <a:lnTo>
                    <a:pt x="223" y="492"/>
                  </a:lnTo>
                  <a:lnTo>
                    <a:pt x="209" y="423"/>
                  </a:lnTo>
                  <a:lnTo>
                    <a:pt x="196" y="353"/>
                  </a:lnTo>
                  <a:lnTo>
                    <a:pt x="184" y="282"/>
                  </a:lnTo>
                  <a:lnTo>
                    <a:pt x="174" y="212"/>
                  </a:lnTo>
                  <a:lnTo>
                    <a:pt x="165" y="142"/>
                  </a:lnTo>
                  <a:lnTo>
                    <a:pt x="159" y="71"/>
                  </a:lnTo>
                  <a:lnTo>
                    <a:pt x="154" y="0"/>
                  </a:lnTo>
                  <a:close/>
                </a:path>
              </a:pathLst>
            </a:custGeom>
            <a:solidFill>
              <a:srgbClr val="1164A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51" name="Freeform 279"/>
            <p:cNvSpPr>
              <a:spLocks/>
            </p:cNvSpPr>
            <p:nvPr userDrawn="1"/>
          </p:nvSpPr>
          <p:spPr bwMode="auto">
            <a:xfrm>
              <a:off x="2014" y="3294"/>
              <a:ext cx="294" cy="696"/>
            </a:xfrm>
            <a:custGeom>
              <a:avLst/>
              <a:gdLst/>
              <a:ahLst/>
              <a:cxnLst>
                <a:cxn ang="0">
                  <a:pos x="491" y="56"/>
                </a:cxn>
                <a:cxn ang="0">
                  <a:pos x="409" y="170"/>
                </a:cxn>
                <a:cxn ang="0">
                  <a:pos x="332" y="288"/>
                </a:cxn>
                <a:cxn ang="0">
                  <a:pos x="261" y="409"/>
                </a:cxn>
                <a:cxn ang="0">
                  <a:pos x="194" y="533"/>
                </a:cxn>
                <a:cxn ang="0">
                  <a:pos x="131" y="660"/>
                </a:cxn>
                <a:cxn ang="0">
                  <a:pos x="74" y="791"/>
                </a:cxn>
                <a:cxn ang="0">
                  <a:pos x="23" y="924"/>
                </a:cxn>
                <a:cxn ang="0">
                  <a:pos x="5" y="1063"/>
                </a:cxn>
                <a:cxn ang="0">
                  <a:pos x="20" y="1204"/>
                </a:cxn>
                <a:cxn ang="0">
                  <a:pos x="42" y="1345"/>
                </a:cxn>
                <a:cxn ang="0">
                  <a:pos x="69" y="1484"/>
                </a:cxn>
                <a:cxn ang="0">
                  <a:pos x="101" y="1621"/>
                </a:cxn>
                <a:cxn ang="0">
                  <a:pos x="139" y="1757"/>
                </a:cxn>
                <a:cxn ang="0">
                  <a:pos x="183" y="1891"/>
                </a:cxn>
                <a:cxn ang="0">
                  <a:pos x="232" y="2022"/>
                </a:cxn>
                <a:cxn ang="0">
                  <a:pos x="288" y="2020"/>
                </a:cxn>
                <a:cxn ang="0">
                  <a:pos x="349" y="1888"/>
                </a:cxn>
                <a:cxn ang="0">
                  <a:pos x="417" y="1759"/>
                </a:cxn>
                <a:cxn ang="0">
                  <a:pos x="490" y="1633"/>
                </a:cxn>
                <a:cxn ang="0">
                  <a:pos x="569" y="1510"/>
                </a:cxn>
                <a:cxn ang="0">
                  <a:pos x="652" y="1390"/>
                </a:cxn>
                <a:cxn ang="0">
                  <a:pos x="740" y="1274"/>
                </a:cxn>
                <a:cxn ang="0">
                  <a:pos x="834" y="1162"/>
                </a:cxn>
                <a:cxn ang="0">
                  <a:pos x="851" y="1042"/>
                </a:cxn>
                <a:cxn ang="0">
                  <a:pos x="789" y="910"/>
                </a:cxn>
                <a:cxn ang="0">
                  <a:pos x="733" y="775"/>
                </a:cxn>
                <a:cxn ang="0">
                  <a:pos x="683" y="637"/>
                </a:cxn>
                <a:cxn ang="0">
                  <a:pos x="640" y="498"/>
                </a:cxn>
                <a:cxn ang="0">
                  <a:pos x="602" y="358"/>
                </a:cxn>
                <a:cxn ang="0">
                  <a:pos x="570" y="215"/>
                </a:cxn>
                <a:cxn ang="0">
                  <a:pos x="544" y="72"/>
                </a:cxn>
              </a:cxnLst>
              <a:rect l="0" t="0" r="r" b="b"/>
              <a:pathLst>
                <a:path w="883" h="2087">
                  <a:moveTo>
                    <a:pt x="533" y="0"/>
                  </a:moveTo>
                  <a:lnTo>
                    <a:pt x="491" y="56"/>
                  </a:lnTo>
                  <a:lnTo>
                    <a:pt x="450" y="112"/>
                  </a:lnTo>
                  <a:lnTo>
                    <a:pt x="409" y="170"/>
                  </a:lnTo>
                  <a:lnTo>
                    <a:pt x="370" y="228"/>
                  </a:lnTo>
                  <a:lnTo>
                    <a:pt x="332" y="288"/>
                  </a:lnTo>
                  <a:lnTo>
                    <a:pt x="295" y="348"/>
                  </a:lnTo>
                  <a:lnTo>
                    <a:pt x="261" y="409"/>
                  </a:lnTo>
                  <a:lnTo>
                    <a:pt x="226" y="471"/>
                  </a:lnTo>
                  <a:lnTo>
                    <a:pt x="194" y="533"/>
                  </a:lnTo>
                  <a:lnTo>
                    <a:pt x="162" y="596"/>
                  </a:lnTo>
                  <a:lnTo>
                    <a:pt x="131" y="660"/>
                  </a:lnTo>
                  <a:lnTo>
                    <a:pt x="102" y="726"/>
                  </a:lnTo>
                  <a:lnTo>
                    <a:pt x="74" y="791"/>
                  </a:lnTo>
                  <a:lnTo>
                    <a:pt x="48" y="857"/>
                  </a:lnTo>
                  <a:lnTo>
                    <a:pt x="23" y="924"/>
                  </a:lnTo>
                  <a:lnTo>
                    <a:pt x="0" y="992"/>
                  </a:lnTo>
                  <a:lnTo>
                    <a:pt x="5" y="1063"/>
                  </a:lnTo>
                  <a:lnTo>
                    <a:pt x="11" y="1134"/>
                  </a:lnTo>
                  <a:lnTo>
                    <a:pt x="20" y="1204"/>
                  </a:lnTo>
                  <a:lnTo>
                    <a:pt x="30" y="1274"/>
                  </a:lnTo>
                  <a:lnTo>
                    <a:pt x="42" y="1345"/>
                  </a:lnTo>
                  <a:lnTo>
                    <a:pt x="55" y="1415"/>
                  </a:lnTo>
                  <a:lnTo>
                    <a:pt x="69" y="1484"/>
                  </a:lnTo>
                  <a:lnTo>
                    <a:pt x="84" y="1553"/>
                  </a:lnTo>
                  <a:lnTo>
                    <a:pt x="101" y="1621"/>
                  </a:lnTo>
                  <a:lnTo>
                    <a:pt x="119" y="1689"/>
                  </a:lnTo>
                  <a:lnTo>
                    <a:pt x="139" y="1757"/>
                  </a:lnTo>
                  <a:lnTo>
                    <a:pt x="160" y="1824"/>
                  </a:lnTo>
                  <a:lnTo>
                    <a:pt x="183" y="1891"/>
                  </a:lnTo>
                  <a:lnTo>
                    <a:pt x="207" y="1957"/>
                  </a:lnTo>
                  <a:lnTo>
                    <a:pt x="232" y="2022"/>
                  </a:lnTo>
                  <a:lnTo>
                    <a:pt x="259" y="2087"/>
                  </a:lnTo>
                  <a:lnTo>
                    <a:pt x="288" y="2020"/>
                  </a:lnTo>
                  <a:lnTo>
                    <a:pt x="318" y="1953"/>
                  </a:lnTo>
                  <a:lnTo>
                    <a:pt x="349" y="1888"/>
                  </a:lnTo>
                  <a:lnTo>
                    <a:pt x="383" y="1823"/>
                  </a:lnTo>
                  <a:lnTo>
                    <a:pt x="417" y="1759"/>
                  </a:lnTo>
                  <a:lnTo>
                    <a:pt x="453" y="1695"/>
                  </a:lnTo>
                  <a:lnTo>
                    <a:pt x="490" y="1633"/>
                  </a:lnTo>
                  <a:lnTo>
                    <a:pt x="529" y="1571"/>
                  </a:lnTo>
                  <a:lnTo>
                    <a:pt x="569" y="1510"/>
                  </a:lnTo>
                  <a:lnTo>
                    <a:pt x="610" y="1449"/>
                  </a:lnTo>
                  <a:lnTo>
                    <a:pt x="652" y="1390"/>
                  </a:lnTo>
                  <a:lnTo>
                    <a:pt x="696" y="1332"/>
                  </a:lnTo>
                  <a:lnTo>
                    <a:pt x="740" y="1274"/>
                  </a:lnTo>
                  <a:lnTo>
                    <a:pt x="787" y="1217"/>
                  </a:lnTo>
                  <a:lnTo>
                    <a:pt x="834" y="1162"/>
                  </a:lnTo>
                  <a:lnTo>
                    <a:pt x="883" y="1107"/>
                  </a:lnTo>
                  <a:lnTo>
                    <a:pt x="851" y="1042"/>
                  </a:lnTo>
                  <a:lnTo>
                    <a:pt x="819" y="975"/>
                  </a:lnTo>
                  <a:lnTo>
                    <a:pt x="789" y="910"/>
                  </a:lnTo>
                  <a:lnTo>
                    <a:pt x="760" y="842"/>
                  </a:lnTo>
                  <a:lnTo>
                    <a:pt x="733" y="775"/>
                  </a:lnTo>
                  <a:lnTo>
                    <a:pt x="708" y="705"/>
                  </a:lnTo>
                  <a:lnTo>
                    <a:pt x="683" y="637"/>
                  </a:lnTo>
                  <a:lnTo>
                    <a:pt x="660" y="567"/>
                  </a:lnTo>
                  <a:lnTo>
                    <a:pt x="640" y="498"/>
                  </a:lnTo>
                  <a:lnTo>
                    <a:pt x="619" y="428"/>
                  </a:lnTo>
                  <a:lnTo>
                    <a:pt x="602" y="358"/>
                  </a:lnTo>
                  <a:lnTo>
                    <a:pt x="585" y="287"/>
                  </a:lnTo>
                  <a:lnTo>
                    <a:pt x="570" y="215"/>
                  </a:lnTo>
                  <a:lnTo>
                    <a:pt x="556" y="143"/>
                  </a:lnTo>
                  <a:lnTo>
                    <a:pt x="544" y="72"/>
                  </a:lnTo>
                  <a:lnTo>
                    <a:pt x="533" y="0"/>
                  </a:lnTo>
                  <a:close/>
                </a:path>
              </a:pathLst>
            </a:custGeom>
            <a:solidFill>
              <a:srgbClr val="0E549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52" name="Freeform 280"/>
            <p:cNvSpPr>
              <a:spLocks/>
            </p:cNvSpPr>
            <p:nvPr userDrawn="1"/>
          </p:nvSpPr>
          <p:spPr bwMode="auto">
            <a:xfrm>
              <a:off x="2488" y="3103"/>
              <a:ext cx="453" cy="616"/>
            </a:xfrm>
            <a:custGeom>
              <a:avLst/>
              <a:gdLst/>
              <a:ahLst/>
              <a:cxnLst>
                <a:cxn ang="0">
                  <a:pos x="400" y="119"/>
                </a:cxn>
                <a:cxn ang="0">
                  <a:pos x="298" y="307"/>
                </a:cxn>
                <a:cxn ang="0">
                  <a:pos x="208" y="503"/>
                </a:cxn>
                <a:cxn ang="0">
                  <a:pos x="290" y="667"/>
                </a:cxn>
                <a:cxn ang="0">
                  <a:pos x="382" y="827"/>
                </a:cxn>
                <a:cxn ang="0">
                  <a:pos x="393" y="960"/>
                </a:cxn>
                <a:cxn ang="0">
                  <a:pos x="232" y="1050"/>
                </a:cxn>
                <a:cxn ang="0">
                  <a:pos x="77" y="1148"/>
                </a:cxn>
                <a:cxn ang="0">
                  <a:pos x="11" y="1326"/>
                </a:cxn>
                <a:cxn ang="0">
                  <a:pos x="0" y="1541"/>
                </a:cxn>
                <a:cxn ang="0">
                  <a:pos x="5" y="1753"/>
                </a:cxn>
                <a:cxn ang="0">
                  <a:pos x="68" y="1587"/>
                </a:cxn>
                <a:cxn ang="0">
                  <a:pos x="140" y="1426"/>
                </a:cxn>
                <a:cxn ang="0">
                  <a:pos x="222" y="1271"/>
                </a:cxn>
                <a:cxn ang="0">
                  <a:pos x="313" y="1121"/>
                </a:cxn>
                <a:cxn ang="0">
                  <a:pos x="413" y="978"/>
                </a:cxn>
                <a:cxn ang="0">
                  <a:pos x="467" y="1051"/>
                </a:cxn>
                <a:cxn ang="0">
                  <a:pos x="504" y="1228"/>
                </a:cxn>
                <a:cxn ang="0">
                  <a:pos x="553" y="1403"/>
                </a:cxn>
                <a:cxn ang="0">
                  <a:pos x="613" y="1573"/>
                </a:cxn>
                <a:cxn ang="0">
                  <a:pos x="685" y="1740"/>
                </a:cxn>
                <a:cxn ang="0">
                  <a:pos x="791" y="1792"/>
                </a:cxn>
                <a:cxn ang="0">
                  <a:pos x="902" y="1683"/>
                </a:cxn>
                <a:cxn ang="0">
                  <a:pos x="989" y="1604"/>
                </a:cxn>
                <a:cxn ang="0">
                  <a:pos x="1080" y="1530"/>
                </a:cxn>
                <a:cxn ang="0">
                  <a:pos x="1175" y="1459"/>
                </a:cxn>
                <a:cxn ang="0">
                  <a:pos x="1218" y="1365"/>
                </a:cxn>
                <a:cxn ang="0">
                  <a:pos x="1239" y="1258"/>
                </a:cxn>
                <a:cxn ang="0">
                  <a:pos x="1266" y="1150"/>
                </a:cxn>
                <a:cxn ang="0">
                  <a:pos x="1296" y="1044"/>
                </a:cxn>
                <a:cxn ang="0">
                  <a:pos x="1332" y="941"/>
                </a:cxn>
                <a:cxn ang="0">
                  <a:pos x="1341" y="838"/>
                </a:cxn>
                <a:cxn ang="0">
                  <a:pos x="1295" y="729"/>
                </a:cxn>
                <a:cxn ang="0">
                  <a:pos x="1254" y="619"/>
                </a:cxn>
                <a:cxn ang="0">
                  <a:pos x="1196" y="432"/>
                </a:cxn>
                <a:cxn ang="0">
                  <a:pos x="1107" y="314"/>
                </a:cxn>
                <a:cxn ang="0">
                  <a:pos x="960" y="421"/>
                </a:cxn>
                <a:cxn ang="0">
                  <a:pos x="820" y="536"/>
                </a:cxn>
                <a:cxn ang="0">
                  <a:pos x="688" y="660"/>
                </a:cxn>
                <a:cxn ang="0">
                  <a:pos x="564" y="792"/>
                </a:cxn>
                <a:cxn ang="0">
                  <a:pos x="448" y="932"/>
                </a:cxn>
                <a:cxn ang="0">
                  <a:pos x="430" y="758"/>
                </a:cxn>
                <a:cxn ang="0">
                  <a:pos x="422" y="583"/>
                </a:cxn>
                <a:cxn ang="0">
                  <a:pos x="425" y="408"/>
                </a:cxn>
                <a:cxn ang="0">
                  <a:pos x="440" y="233"/>
                </a:cxn>
                <a:cxn ang="0">
                  <a:pos x="464" y="58"/>
                </a:cxn>
              </a:cxnLst>
              <a:rect l="0" t="0" r="r" b="b"/>
              <a:pathLst>
                <a:path w="1358" h="1849">
                  <a:moveTo>
                    <a:pt x="475" y="0"/>
                  </a:moveTo>
                  <a:lnTo>
                    <a:pt x="437" y="59"/>
                  </a:lnTo>
                  <a:lnTo>
                    <a:pt x="400" y="119"/>
                  </a:lnTo>
                  <a:lnTo>
                    <a:pt x="365" y="181"/>
                  </a:lnTo>
                  <a:lnTo>
                    <a:pt x="330" y="243"/>
                  </a:lnTo>
                  <a:lnTo>
                    <a:pt x="298" y="307"/>
                  </a:lnTo>
                  <a:lnTo>
                    <a:pt x="267" y="372"/>
                  </a:lnTo>
                  <a:lnTo>
                    <a:pt x="236" y="437"/>
                  </a:lnTo>
                  <a:lnTo>
                    <a:pt x="208" y="503"/>
                  </a:lnTo>
                  <a:lnTo>
                    <a:pt x="235" y="558"/>
                  </a:lnTo>
                  <a:lnTo>
                    <a:pt x="262" y="613"/>
                  </a:lnTo>
                  <a:lnTo>
                    <a:pt x="290" y="667"/>
                  </a:lnTo>
                  <a:lnTo>
                    <a:pt x="320" y="721"/>
                  </a:lnTo>
                  <a:lnTo>
                    <a:pt x="350" y="774"/>
                  </a:lnTo>
                  <a:lnTo>
                    <a:pt x="382" y="827"/>
                  </a:lnTo>
                  <a:lnTo>
                    <a:pt x="415" y="880"/>
                  </a:lnTo>
                  <a:lnTo>
                    <a:pt x="448" y="932"/>
                  </a:lnTo>
                  <a:lnTo>
                    <a:pt x="393" y="960"/>
                  </a:lnTo>
                  <a:lnTo>
                    <a:pt x="338" y="989"/>
                  </a:lnTo>
                  <a:lnTo>
                    <a:pt x="285" y="1019"/>
                  </a:lnTo>
                  <a:lnTo>
                    <a:pt x="232" y="1050"/>
                  </a:lnTo>
                  <a:lnTo>
                    <a:pt x="179" y="1082"/>
                  </a:lnTo>
                  <a:lnTo>
                    <a:pt x="127" y="1114"/>
                  </a:lnTo>
                  <a:lnTo>
                    <a:pt x="77" y="1148"/>
                  </a:lnTo>
                  <a:lnTo>
                    <a:pt x="27" y="1182"/>
                  </a:lnTo>
                  <a:lnTo>
                    <a:pt x="17" y="1255"/>
                  </a:lnTo>
                  <a:lnTo>
                    <a:pt x="11" y="1326"/>
                  </a:lnTo>
                  <a:lnTo>
                    <a:pt x="5" y="1398"/>
                  </a:lnTo>
                  <a:lnTo>
                    <a:pt x="2" y="1469"/>
                  </a:lnTo>
                  <a:lnTo>
                    <a:pt x="0" y="1541"/>
                  </a:lnTo>
                  <a:lnTo>
                    <a:pt x="0" y="1612"/>
                  </a:lnTo>
                  <a:lnTo>
                    <a:pt x="2" y="1682"/>
                  </a:lnTo>
                  <a:lnTo>
                    <a:pt x="5" y="1753"/>
                  </a:lnTo>
                  <a:lnTo>
                    <a:pt x="26" y="1697"/>
                  </a:lnTo>
                  <a:lnTo>
                    <a:pt x="46" y="1642"/>
                  </a:lnTo>
                  <a:lnTo>
                    <a:pt x="68" y="1587"/>
                  </a:lnTo>
                  <a:lnTo>
                    <a:pt x="91" y="1533"/>
                  </a:lnTo>
                  <a:lnTo>
                    <a:pt x="116" y="1479"/>
                  </a:lnTo>
                  <a:lnTo>
                    <a:pt x="140" y="1426"/>
                  </a:lnTo>
                  <a:lnTo>
                    <a:pt x="166" y="1373"/>
                  </a:lnTo>
                  <a:lnTo>
                    <a:pt x="193" y="1322"/>
                  </a:lnTo>
                  <a:lnTo>
                    <a:pt x="222" y="1271"/>
                  </a:lnTo>
                  <a:lnTo>
                    <a:pt x="252" y="1220"/>
                  </a:lnTo>
                  <a:lnTo>
                    <a:pt x="282" y="1170"/>
                  </a:lnTo>
                  <a:lnTo>
                    <a:pt x="313" y="1121"/>
                  </a:lnTo>
                  <a:lnTo>
                    <a:pt x="346" y="1072"/>
                  </a:lnTo>
                  <a:lnTo>
                    <a:pt x="378" y="1025"/>
                  </a:lnTo>
                  <a:lnTo>
                    <a:pt x="413" y="978"/>
                  </a:lnTo>
                  <a:lnTo>
                    <a:pt x="448" y="932"/>
                  </a:lnTo>
                  <a:lnTo>
                    <a:pt x="457" y="991"/>
                  </a:lnTo>
                  <a:lnTo>
                    <a:pt x="467" y="1051"/>
                  </a:lnTo>
                  <a:lnTo>
                    <a:pt x="478" y="1110"/>
                  </a:lnTo>
                  <a:lnTo>
                    <a:pt x="490" y="1169"/>
                  </a:lnTo>
                  <a:lnTo>
                    <a:pt x="504" y="1228"/>
                  </a:lnTo>
                  <a:lnTo>
                    <a:pt x="519" y="1286"/>
                  </a:lnTo>
                  <a:lnTo>
                    <a:pt x="536" y="1344"/>
                  </a:lnTo>
                  <a:lnTo>
                    <a:pt x="553" y="1403"/>
                  </a:lnTo>
                  <a:lnTo>
                    <a:pt x="572" y="1460"/>
                  </a:lnTo>
                  <a:lnTo>
                    <a:pt x="592" y="1517"/>
                  </a:lnTo>
                  <a:lnTo>
                    <a:pt x="613" y="1573"/>
                  </a:lnTo>
                  <a:lnTo>
                    <a:pt x="636" y="1629"/>
                  </a:lnTo>
                  <a:lnTo>
                    <a:pt x="660" y="1685"/>
                  </a:lnTo>
                  <a:lnTo>
                    <a:pt x="685" y="1740"/>
                  </a:lnTo>
                  <a:lnTo>
                    <a:pt x="711" y="1795"/>
                  </a:lnTo>
                  <a:lnTo>
                    <a:pt x="738" y="1849"/>
                  </a:lnTo>
                  <a:lnTo>
                    <a:pt x="791" y="1792"/>
                  </a:lnTo>
                  <a:lnTo>
                    <a:pt x="846" y="1737"/>
                  </a:lnTo>
                  <a:lnTo>
                    <a:pt x="874" y="1710"/>
                  </a:lnTo>
                  <a:lnTo>
                    <a:pt x="902" y="1683"/>
                  </a:lnTo>
                  <a:lnTo>
                    <a:pt x="931" y="1656"/>
                  </a:lnTo>
                  <a:lnTo>
                    <a:pt x="960" y="1630"/>
                  </a:lnTo>
                  <a:lnTo>
                    <a:pt x="989" y="1604"/>
                  </a:lnTo>
                  <a:lnTo>
                    <a:pt x="1019" y="1580"/>
                  </a:lnTo>
                  <a:lnTo>
                    <a:pt x="1050" y="1555"/>
                  </a:lnTo>
                  <a:lnTo>
                    <a:pt x="1080" y="1530"/>
                  </a:lnTo>
                  <a:lnTo>
                    <a:pt x="1111" y="1506"/>
                  </a:lnTo>
                  <a:lnTo>
                    <a:pt x="1143" y="1482"/>
                  </a:lnTo>
                  <a:lnTo>
                    <a:pt x="1175" y="1459"/>
                  </a:lnTo>
                  <a:lnTo>
                    <a:pt x="1207" y="1436"/>
                  </a:lnTo>
                  <a:lnTo>
                    <a:pt x="1213" y="1400"/>
                  </a:lnTo>
                  <a:lnTo>
                    <a:pt x="1218" y="1365"/>
                  </a:lnTo>
                  <a:lnTo>
                    <a:pt x="1225" y="1329"/>
                  </a:lnTo>
                  <a:lnTo>
                    <a:pt x="1231" y="1294"/>
                  </a:lnTo>
                  <a:lnTo>
                    <a:pt x="1239" y="1258"/>
                  </a:lnTo>
                  <a:lnTo>
                    <a:pt x="1247" y="1221"/>
                  </a:lnTo>
                  <a:lnTo>
                    <a:pt x="1256" y="1186"/>
                  </a:lnTo>
                  <a:lnTo>
                    <a:pt x="1266" y="1150"/>
                  </a:lnTo>
                  <a:lnTo>
                    <a:pt x="1275" y="1114"/>
                  </a:lnTo>
                  <a:lnTo>
                    <a:pt x="1285" y="1080"/>
                  </a:lnTo>
                  <a:lnTo>
                    <a:pt x="1296" y="1044"/>
                  </a:lnTo>
                  <a:lnTo>
                    <a:pt x="1308" y="1010"/>
                  </a:lnTo>
                  <a:lnTo>
                    <a:pt x="1320" y="975"/>
                  </a:lnTo>
                  <a:lnTo>
                    <a:pt x="1332" y="941"/>
                  </a:lnTo>
                  <a:lnTo>
                    <a:pt x="1345" y="907"/>
                  </a:lnTo>
                  <a:lnTo>
                    <a:pt x="1358" y="874"/>
                  </a:lnTo>
                  <a:lnTo>
                    <a:pt x="1341" y="838"/>
                  </a:lnTo>
                  <a:lnTo>
                    <a:pt x="1325" y="801"/>
                  </a:lnTo>
                  <a:lnTo>
                    <a:pt x="1310" y="766"/>
                  </a:lnTo>
                  <a:lnTo>
                    <a:pt x="1295" y="729"/>
                  </a:lnTo>
                  <a:lnTo>
                    <a:pt x="1281" y="692"/>
                  </a:lnTo>
                  <a:lnTo>
                    <a:pt x="1267" y="656"/>
                  </a:lnTo>
                  <a:lnTo>
                    <a:pt x="1254" y="619"/>
                  </a:lnTo>
                  <a:lnTo>
                    <a:pt x="1241" y="582"/>
                  </a:lnTo>
                  <a:lnTo>
                    <a:pt x="1217" y="508"/>
                  </a:lnTo>
                  <a:lnTo>
                    <a:pt x="1196" y="432"/>
                  </a:lnTo>
                  <a:lnTo>
                    <a:pt x="1176" y="358"/>
                  </a:lnTo>
                  <a:lnTo>
                    <a:pt x="1158" y="281"/>
                  </a:lnTo>
                  <a:lnTo>
                    <a:pt x="1107" y="314"/>
                  </a:lnTo>
                  <a:lnTo>
                    <a:pt x="1057" y="349"/>
                  </a:lnTo>
                  <a:lnTo>
                    <a:pt x="1009" y="385"/>
                  </a:lnTo>
                  <a:lnTo>
                    <a:pt x="960" y="421"/>
                  </a:lnTo>
                  <a:lnTo>
                    <a:pt x="913" y="458"/>
                  </a:lnTo>
                  <a:lnTo>
                    <a:pt x="866" y="497"/>
                  </a:lnTo>
                  <a:lnTo>
                    <a:pt x="820" y="536"/>
                  </a:lnTo>
                  <a:lnTo>
                    <a:pt x="774" y="577"/>
                  </a:lnTo>
                  <a:lnTo>
                    <a:pt x="731" y="618"/>
                  </a:lnTo>
                  <a:lnTo>
                    <a:pt x="688" y="660"/>
                  </a:lnTo>
                  <a:lnTo>
                    <a:pt x="645" y="703"/>
                  </a:lnTo>
                  <a:lnTo>
                    <a:pt x="604" y="747"/>
                  </a:lnTo>
                  <a:lnTo>
                    <a:pt x="564" y="792"/>
                  </a:lnTo>
                  <a:lnTo>
                    <a:pt x="524" y="838"/>
                  </a:lnTo>
                  <a:lnTo>
                    <a:pt x="485" y="884"/>
                  </a:lnTo>
                  <a:lnTo>
                    <a:pt x="448" y="932"/>
                  </a:lnTo>
                  <a:lnTo>
                    <a:pt x="441" y="874"/>
                  </a:lnTo>
                  <a:lnTo>
                    <a:pt x="434" y="816"/>
                  </a:lnTo>
                  <a:lnTo>
                    <a:pt x="430" y="758"/>
                  </a:lnTo>
                  <a:lnTo>
                    <a:pt x="425" y="700"/>
                  </a:lnTo>
                  <a:lnTo>
                    <a:pt x="423" y="642"/>
                  </a:lnTo>
                  <a:lnTo>
                    <a:pt x="422" y="583"/>
                  </a:lnTo>
                  <a:lnTo>
                    <a:pt x="422" y="525"/>
                  </a:lnTo>
                  <a:lnTo>
                    <a:pt x="423" y="467"/>
                  </a:lnTo>
                  <a:lnTo>
                    <a:pt x="425" y="408"/>
                  </a:lnTo>
                  <a:lnTo>
                    <a:pt x="429" y="350"/>
                  </a:lnTo>
                  <a:lnTo>
                    <a:pt x="433" y="292"/>
                  </a:lnTo>
                  <a:lnTo>
                    <a:pt x="440" y="233"/>
                  </a:lnTo>
                  <a:lnTo>
                    <a:pt x="447" y="174"/>
                  </a:lnTo>
                  <a:lnTo>
                    <a:pt x="455" y="116"/>
                  </a:lnTo>
                  <a:lnTo>
                    <a:pt x="464" y="58"/>
                  </a:lnTo>
                  <a:lnTo>
                    <a:pt x="475" y="0"/>
                  </a:lnTo>
                  <a:close/>
                </a:path>
              </a:pathLst>
            </a:custGeom>
            <a:solidFill>
              <a:srgbClr val="1164A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53" name="Freeform 281"/>
            <p:cNvSpPr>
              <a:spLocks/>
            </p:cNvSpPr>
            <p:nvPr userDrawn="1"/>
          </p:nvSpPr>
          <p:spPr bwMode="auto">
            <a:xfrm>
              <a:off x="2490" y="3413"/>
              <a:ext cx="244" cy="577"/>
            </a:xfrm>
            <a:custGeom>
              <a:avLst/>
              <a:gdLst/>
              <a:ahLst/>
              <a:cxnLst>
                <a:cxn ang="0">
                  <a:pos x="408" y="46"/>
                </a:cxn>
                <a:cxn ang="0">
                  <a:pos x="341" y="140"/>
                </a:cxn>
                <a:cxn ang="0">
                  <a:pos x="277" y="238"/>
                </a:cxn>
                <a:cxn ang="0">
                  <a:pos x="217" y="339"/>
                </a:cxn>
                <a:cxn ang="0">
                  <a:pos x="161" y="441"/>
                </a:cxn>
                <a:cxn ang="0">
                  <a:pos x="111" y="547"/>
                </a:cxn>
                <a:cxn ang="0">
                  <a:pos x="63" y="655"/>
                </a:cxn>
                <a:cxn ang="0">
                  <a:pos x="21" y="765"/>
                </a:cxn>
                <a:cxn ang="0">
                  <a:pos x="6" y="880"/>
                </a:cxn>
                <a:cxn ang="0">
                  <a:pos x="18" y="997"/>
                </a:cxn>
                <a:cxn ang="0">
                  <a:pos x="36" y="1114"/>
                </a:cxn>
                <a:cxn ang="0">
                  <a:pos x="58" y="1229"/>
                </a:cxn>
                <a:cxn ang="0">
                  <a:pos x="85" y="1343"/>
                </a:cxn>
                <a:cxn ang="0">
                  <a:pos x="116" y="1455"/>
                </a:cxn>
                <a:cxn ang="0">
                  <a:pos x="153" y="1566"/>
                </a:cxn>
                <a:cxn ang="0">
                  <a:pos x="193" y="1675"/>
                </a:cxn>
                <a:cxn ang="0">
                  <a:pos x="239" y="1673"/>
                </a:cxn>
                <a:cxn ang="0">
                  <a:pos x="291" y="1564"/>
                </a:cxn>
                <a:cxn ang="0">
                  <a:pos x="347" y="1457"/>
                </a:cxn>
                <a:cxn ang="0">
                  <a:pos x="408" y="1353"/>
                </a:cxn>
                <a:cxn ang="0">
                  <a:pos x="472" y="1251"/>
                </a:cxn>
                <a:cxn ang="0">
                  <a:pos x="541" y="1152"/>
                </a:cxn>
                <a:cxn ang="0">
                  <a:pos x="615" y="1056"/>
                </a:cxn>
                <a:cxn ang="0">
                  <a:pos x="693" y="963"/>
                </a:cxn>
                <a:cxn ang="0">
                  <a:pos x="706" y="863"/>
                </a:cxn>
                <a:cxn ang="0">
                  <a:pos x="655" y="753"/>
                </a:cxn>
                <a:cxn ang="0">
                  <a:pos x="608" y="641"/>
                </a:cxn>
                <a:cxn ang="0">
                  <a:pos x="567" y="528"/>
                </a:cxn>
                <a:cxn ang="0">
                  <a:pos x="531" y="412"/>
                </a:cxn>
                <a:cxn ang="0">
                  <a:pos x="499" y="296"/>
                </a:cxn>
                <a:cxn ang="0">
                  <a:pos x="473" y="178"/>
                </a:cxn>
                <a:cxn ang="0">
                  <a:pos x="452" y="59"/>
                </a:cxn>
              </a:cxnLst>
              <a:rect l="0" t="0" r="r" b="b"/>
              <a:pathLst>
                <a:path w="733" h="1729">
                  <a:moveTo>
                    <a:pt x="443" y="0"/>
                  </a:moveTo>
                  <a:lnTo>
                    <a:pt x="408" y="46"/>
                  </a:lnTo>
                  <a:lnTo>
                    <a:pt x="373" y="93"/>
                  </a:lnTo>
                  <a:lnTo>
                    <a:pt x="341" y="140"/>
                  </a:lnTo>
                  <a:lnTo>
                    <a:pt x="308" y="189"/>
                  </a:lnTo>
                  <a:lnTo>
                    <a:pt x="277" y="238"/>
                  </a:lnTo>
                  <a:lnTo>
                    <a:pt x="247" y="288"/>
                  </a:lnTo>
                  <a:lnTo>
                    <a:pt x="217" y="339"/>
                  </a:lnTo>
                  <a:lnTo>
                    <a:pt x="188" y="390"/>
                  </a:lnTo>
                  <a:lnTo>
                    <a:pt x="161" y="441"/>
                  </a:lnTo>
                  <a:lnTo>
                    <a:pt x="135" y="494"/>
                  </a:lnTo>
                  <a:lnTo>
                    <a:pt x="111" y="547"/>
                  </a:lnTo>
                  <a:lnTo>
                    <a:pt x="86" y="601"/>
                  </a:lnTo>
                  <a:lnTo>
                    <a:pt x="63" y="655"/>
                  </a:lnTo>
                  <a:lnTo>
                    <a:pt x="41" y="710"/>
                  </a:lnTo>
                  <a:lnTo>
                    <a:pt x="21" y="765"/>
                  </a:lnTo>
                  <a:lnTo>
                    <a:pt x="0" y="821"/>
                  </a:lnTo>
                  <a:lnTo>
                    <a:pt x="6" y="880"/>
                  </a:lnTo>
                  <a:lnTo>
                    <a:pt x="11" y="939"/>
                  </a:lnTo>
                  <a:lnTo>
                    <a:pt x="18" y="997"/>
                  </a:lnTo>
                  <a:lnTo>
                    <a:pt x="26" y="1056"/>
                  </a:lnTo>
                  <a:lnTo>
                    <a:pt x="36" y="1114"/>
                  </a:lnTo>
                  <a:lnTo>
                    <a:pt x="46" y="1171"/>
                  </a:lnTo>
                  <a:lnTo>
                    <a:pt x="58" y="1229"/>
                  </a:lnTo>
                  <a:lnTo>
                    <a:pt x="71" y="1287"/>
                  </a:lnTo>
                  <a:lnTo>
                    <a:pt x="85" y="1343"/>
                  </a:lnTo>
                  <a:lnTo>
                    <a:pt x="100" y="1399"/>
                  </a:lnTo>
                  <a:lnTo>
                    <a:pt x="116" y="1455"/>
                  </a:lnTo>
                  <a:lnTo>
                    <a:pt x="134" y="1511"/>
                  </a:lnTo>
                  <a:lnTo>
                    <a:pt x="153" y="1566"/>
                  </a:lnTo>
                  <a:lnTo>
                    <a:pt x="172" y="1621"/>
                  </a:lnTo>
                  <a:lnTo>
                    <a:pt x="193" y="1675"/>
                  </a:lnTo>
                  <a:lnTo>
                    <a:pt x="215" y="1729"/>
                  </a:lnTo>
                  <a:lnTo>
                    <a:pt x="239" y="1673"/>
                  </a:lnTo>
                  <a:lnTo>
                    <a:pt x="264" y="1618"/>
                  </a:lnTo>
                  <a:lnTo>
                    <a:pt x="291" y="1564"/>
                  </a:lnTo>
                  <a:lnTo>
                    <a:pt x="318" y="1510"/>
                  </a:lnTo>
                  <a:lnTo>
                    <a:pt x="347" y="1457"/>
                  </a:lnTo>
                  <a:lnTo>
                    <a:pt x="376" y="1404"/>
                  </a:lnTo>
                  <a:lnTo>
                    <a:pt x="408" y="1353"/>
                  </a:lnTo>
                  <a:lnTo>
                    <a:pt x="439" y="1302"/>
                  </a:lnTo>
                  <a:lnTo>
                    <a:pt x="472" y="1251"/>
                  </a:lnTo>
                  <a:lnTo>
                    <a:pt x="506" y="1200"/>
                  </a:lnTo>
                  <a:lnTo>
                    <a:pt x="541" y="1152"/>
                  </a:lnTo>
                  <a:lnTo>
                    <a:pt x="577" y="1103"/>
                  </a:lnTo>
                  <a:lnTo>
                    <a:pt x="615" y="1056"/>
                  </a:lnTo>
                  <a:lnTo>
                    <a:pt x="653" y="1008"/>
                  </a:lnTo>
                  <a:lnTo>
                    <a:pt x="693" y="963"/>
                  </a:lnTo>
                  <a:lnTo>
                    <a:pt x="733" y="917"/>
                  </a:lnTo>
                  <a:lnTo>
                    <a:pt x="706" y="863"/>
                  </a:lnTo>
                  <a:lnTo>
                    <a:pt x="680" y="808"/>
                  </a:lnTo>
                  <a:lnTo>
                    <a:pt x="655" y="753"/>
                  </a:lnTo>
                  <a:lnTo>
                    <a:pt x="631" y="697"/>
                  </a:lnTo>
                  <a:lnTo>
                    <a:pt x="608" y="641"/>
                  </a:lnTo>
                  <a:lnTo>
                    <a:pt x="587" y="585"/>
                  </a:lnTo>
                  <a:lnTo>
                    <a:pt x="567" y="528"/>
                  </a:lnTo>
                  <a:lnTo>
                    <a:pt x="548" y="471"/>
                  </a:lnTo>
                  <a:lnTo>
                    <a:pt x="531" y="412"/>
                  </a:lnTo>
                  <a:lnTo>
                    <a:pt x="514" y="354"/>
                  </a:lnTo>
                  <a:lnTo>
                    <a:pt x="499" y="296"/>
                  </a:lnTo>
                  <a:lnTo>
                    <a:pt x="485" y="237"/>
                  </a:lnTo>
                  <a:lnTo>
                    <a:pt x="473" y="178"/>
                  </a:lnTo>
                  <a:lnTo>
                    <a:pt x="462" y="119"/>
                  </a:lnTo>
                  <a:lnTo>
                    <a:pt x="452" y="59"/>
                  </a:lnTo>
                  <a:lnTo>
                    <a:pt x="443" y="0"/>
                  </a:lnTo>
                  <a:close/>
                </a:path>
              </a:pathLst>
            </a:custGeom>
            <a:solidFill>
              <a:srgbClr val="0E549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54" name="Freeform 282"/>
            <p:cNvSpPr>
              <a:spLocks/>
            </p:cNvSpPr>
            <p:nvPr userDrawn="1"/>
          </p:nvSpPr>
          <p:spPr bwMode="auto">
            <a:xfrm>
              <a:off x="2891" y="3394"/>
              <a:ext cx="116" cy="187"/>
            </a:xfrm>
            <a:custGeom>
              <a:avLst/>
              <a:gdLst/>
              <a:ahLst/>
              <a:cxnLst>
                <a:cxn ang="0">
                  <a:pos x="151" y="0"/>
                </a:cxn>
                <a:cxn ang="0">
                  <a:pos x="138" y="33"/>
                </a:cxn>
                <a:cxn ang="0">
                  <a:pos x="125" y="67"/>
                </a:cxn>
                <a:cxn ang="0">
                  <a:pos x="113" y="101"/>
                </a:cxn>
                <a:cxn ang="0">
                  <a:pos x="101" y="136"/>
                </a:cxn>
                <a:cxn ang="0">
                  <a:pos x="89" y="170"/>
                </a:cxn>
                <a:cxn ang="0">
                  <a:pos x="78" y="206"/>
                </a:cxn>
                <a:cxn ang="0">
                  <a:pos x="68" y="240"/>
                </a:cxn>
                <a:cxn ang="0">
                  <a:pos x="59" y="276"/>
                </a:cxn>
                <a:cxn ang="0">
                  <a:pos x="49" y="312"/>
                </a:cxn>
                <a:cxn ang="0">
                  <a:pos x="40" y="347"/>
                </a:cxn>
                <a:cxn ang="0">
                  <a:pos x="32" y="384"/>
                </a:cxn>
                <a:cxn ang="0">
                  <a:pos x="24" y="420"/>
                </a:cxn>
                <a:cxn ang="0">
                  <a:pos x="18" y="455"/>
                </a:cxn>
                <a:cxn ang="0">
                  <a:pos x="11" y="491"/>
                </a:cxn>
                <a:cxn ang="0">
                  <a:pos x="6" y="526"/>
                </a:cxn>
                <a:cxn ang="0">
                  <a:pos x="0" y="562"/>
                </a:cxn>
                <a:cxn ang="0">
                  <a:pos x="41" y="534"/>
                </a:cxn>
                <a:cxn ang="0">
                  <a:pos x="84" y="506"/>
                </a:cxn>
                <a:cxn ang="0">
                  <a:pos x="127" y="479"/>
                </a:cxn>
                <a:cxn ang="0">
                  <a:pos x="170" y="453"/>
                </a:cxn>
                <a:cxn ang="0">
                  <a:pos x="214" y="427"/>
                </a:cxn>
                <a:cxn ang="0">
                  <a:pos x="259" y="402"/>
                </a:cxn>
                <a:cxn ang="0">
                  <a:pos x="304" y="377"/>
                </a:cxn>
                <a:cxn ang="0">
                  <a:pos x="349" y="355"/>
                </a:cxn>
                <a:cxn ang="0">
                  <a:pos x="321" y="312"/>
                </a:cxn>
                <a:cxn ang="0">
                  <a:pos x="294" y="268"/>
                </a:cxn>
                <a:cxn ang="0">
                  <a:pos x="268" y="224"/>
                </a:cxn>
                <a:cxn ang="0">
                  <a:pos x="243" y="180"/>
                </a:cxn>
                <a:cxn ang="0">
                  <a:pos x="219" y="136"/>
                </a:cxn>
                <a:cxn ang="0">
                  <a:pos x="195" y="90"/>
                </a:cxn>
                <a:cxn ang="0">
                  <a:pos x="173" y="45"/>
                </a:cxn>
                <a:cxn ang="0">
                  <a:pos x="151" y="0"/>
                </a:cxn>
              </a:cxnLst>
              <a:rect l="0" t="0" r="r" b="b"/>
              <a:pathLst>
                <a:path w="349" h="562">
                  <a:moveTo>
                    <a:pt x="151" y="0"/>
                  </a:moveTo>
                  <a:lnTo>
                    <a:pt x="138" y="33"/>
                  </a:lnTo>
                  <a:lnTo>
                    <a:pt x="125" y="67"/>
                  </a:lnTo>
                  <a:lnTo>
                    <a:pt x="113" y="101"/>
                  </a:lnTo>
                  <a:lnTo>
                    <a:pt x="101" y="136"/>
                  </a:lnTo>
                  <a:lnTo>
                    <a:pt x="89" y="170"/>
                  </a:lnTo>
                  <a:lnTo>
                    <a:pt x="78" y="206"/>
                  </a:lnTo>
                  <a:lnTo>
                    <a:pt x="68" y="240"/>
                  </a:lnTo>
                  <a:lnTo>
                    <a:pt x="59" y="276"/>
                  </a:lnTo>
                  <a:lnTo>
                    <a:pt x="49" y="312"/>
                  </a:lnTo>
                  <a:lnTo>
                    <a:pt x="40" y="347"/>
                  </a:lnTo>
                  <a:lnTo>
                    <a:pt x="32" y="384"/>
                  </a:lnTo>
                  <a:lnTo>
                    <a:pt x="24" y="420"/>
                  </a:lnTo>
                  <a:lnTo>
                    <a:pt x="18" y="455"/>
                  </a:lnTo>
                  <a:lnTo>
                    <a:pt x="11" y="491"/>
                  </a:lnTo>
                  <a:lnTo>
                    <a:pt x="6" y="526"/>
                  </a:lnTo>
                  <a:lnTo>
                    <a:pt x="0" y="562"/>
                  </a:lnTo>
                  <a:lnTo>
                    <a:pt x="41" y="534"/>
                  </a:lnTo>
                  <a:lnTo>
                    <a:pt x="84" y="506"/>
                  </a:lnTo>
                  <a:lnTo>
                    <a:pt x="127" y="479"/>
                  </a:lnTo>
                  <a:lnTo>
                    <a:pt x="170" y="453"/>
                  </a:lnTo>
                  <a:lnTo>
                    <a:pt x="214" y="427"/>
                  </a:lnTo>
                  <a:lnTo>
                    <a:pt x="259" y="402"/>
                  </a:lnTo>
                  <a:lnTo>
                    <a:pt x="304" y="377"/>
                  </a:lnTo>
                  <a:lnTo>
                    <a:pt x="349" y="355"/>
                  </a:lnTo>
                  <a:lnTo>
                    <a:pt x="321" y="312"/>
                  </a:lnTo>
                  <a:lnTo>
                    <a:pt x="294" y="268"/>
                  </a:lnTo>
                  <a:lnTo>
                    <a:pt x="268" y="224"/>
                  </a:lnTo>
                  <a:lnTo>
                    <a:pt x="243" y="180"/>
                  </a:lnTo>
                  <a:lnTo>
                    <a:pt x="219" y="136"/>
                  </a:lnTo>
                  <a:lnTo>
                    <a:pt x="195" y="90"/>
                  </a:lnTo>
                  <a:lnTo>
                    <a:pt x="173" y="45"/>
                  </a:lnTo>
                  <a:lnTo>
                    <a:pt x="151" y="0"/>
                  </a:lnTo>
                  <a:close/>
                </a:path>
              </a:pathLst>
            </a:custGeom>
            <a:solidFill>
              <a:srgbClr val="0E549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55" name="Freeform 283"/>
            <p:cNvSpPr>
              <a:spLocks/>
            </p:cNvSpPr>
            <p:nvPr userDrawn="1"/>
          </p:nvSpPr>
          <p:spPr bwMode="auto">
            <a:xfrm>
              <a:off x="2497" y="3270"/>
              <a:ext cx="141" cy="227"/>
            </a:xfrm>
            <a:custGeom>
              <a:avLst/>
              <a:gdLst/>
              <a:ahLst/>
              <a:cxnLst>
                <a:cxn ang="0">
                  <a:pos x="181" y="0"/>
                </a:cxn>
                <a:cxn ang="0">
                  <a:pos x="165" y="41"/>
                </a:cxn>
                <a:cxn ang="0">
                  <a:pos x="150" y="82"/>
                </a:cxn>
                <a:cxn ang="0">
                  <a:pos x="135" y="123"/>
                </a:cxn>
                <a:cxn ang="0">
                  <a:pos x="121" y="164"/>
                </a:cxn>
                <a:cxn ang="0">
                  <a:pos x="107" y="207"/>
                </a:cxn>
                <a:cxn ang="0">
                  <a:pos x="94" y="249"/>
                </a:cxn>
                <a:cxn ang="0">
                  <a:pos x="82" y="292"/>
                </a:cxn>
                <a:cxn ang="0">
                  <a:pos x="70" y="335"/>
                </a:cxn>
                <a:cxn ang="0">
                  <a:pos x="58" y="377"/>
                </a:cxn>
                <a:cxn ang="0">
                  <a:pos x="49" y="420"/>
                </a:cxn>
                <a:cxn ang="0">
                  <a:pos x="39" y="463"/>
                </a:cxn>
                <a:cxn ang="0">
                  <a:pos x="29" y="507"/>
                </a:cxn>
                <a:cxn ang="0">
                  <a:pos x="20" y="550"/>
                </a:cxn>
                <a:cxn ang="0">
                  <a:pos x="13" y="593"/>
                </a:cxn>
                <a:cxn ang="0">
                  <a:pos x="6" y="636"/>
                </a:cxn>
                <a:cxn ang="0">
                  <a:pos x="0" y="679"/>
                </a:cxn>
                <a:cxn ang="0">
                  <a:pos x="50" y="645"/>
                </a:cxn>
                <a:cxn ang="0">
                  <a:pos x="100" y="611"/>
                </a:cxn>
                <a:cxn ang="0">
                  <a:pos x="152" y="579"/>
                </a:cxn>
                <a:cxn ang="0">
                  <a:pos x="205" y="547"/>
                </a:cxn>
                <a:cxn ang="0">
                  <a:pos x="258" y="516"/>
                </a:cxn>
                <a:cxn ang="0">
                  <a:pos x="311" y="486"/>
                </a:cxn>
                <a:cxn ang="0">
                  <a:pos x="366" y="457"/>
                </a:cxn>
                <a:cxn ang="0">
                  <a:pos x="421" y="429"/>
                </a:cxn>
                <a:cxn ang="0">
                  <a:pos x="388" y="377"/>
                </a:cxn>
                <a:cxn ang="0">
                  <a:pos x="355" y="324"/>
                </a:cxn>
                <a:cxn ang="0">
                  <a:pos x="323" y="271"/>
                </a:cxn>
                <a:cxn ang="0">
                  <a:pos x="293" y="218"/>
                </a:cxn>
                <a:cxn ang="0">
                  <a:pos x="263" y="164"/>
                </a:cxn>
                <a:cxn ang="0">
                  <a:pos x="235" y="110"/>
                </a:cxn>
                <a:cxn ang="0">
                  <a:pos x="208" y="55"/>
                </a:cxn>
                <a:cxn ang="0">
                  <a:pos x="181" y="0"/>
                </a:cxn>
              </a:cxnLst>
              <a:rect l="0" t="0" r="r" b="b"/>
              <a:pathLst>
                <a:path w="421" h="679">
                  <a:moveTo>
                    <a:pt x="181" y="0"/>
                  </a:moveTo>
                  <a:lnTo>
                    <a:pt x="165" y="41"/>
                  </a:lnTo>
                  <a:lnTo>
                    <a:pt x="150" y="82"/>
                  </a:lnTo>
                  <a:lnTo>
                    <a:pt x="135" y="123"/>
                  </a:lnTo>
                  <a:lnTo>
                    <a:pt x="121" y="164"/>
                  </a:lnTo>
                  <a:lnTo>
                    <a:pt x="107" y="207"/>
                  </a:lnTo>
                  <a:lnTo>
                    <a:pt x="94" y="249"/>
                  </a:lnTo>
                  <a:lnTo>
                    <a:pt x="82" y="292"/>
                  </a:lnTo>
                  <a:lnTo>
                    <a:pt x="70" y="335"/>
                  </a:lnTo>
                  <a:lnTo>
                    <a:pt x="58" y="377"/>
                  </a:lnTo>
                  <a:lnTo>
                    <a:pt x="49" y="420"/>
                  </a:lnTo>
                  <a:lnTo>
                    <a:pt x="39" y="463"/>
                  </a:lnTo>
                  <a:lnTo>
                    <a:pt x="29" y="507"/>
                  </a:lnTo>
                  <a:lnTo>
                    <a:pt x="20" y="550"/>
                  </a:lnTo>
                  <a:lnTo>
                    <a:pt x="13" y="593"/>
                  </a:lnTo>
                  <a:lnTo>
                    <a:pt x="6" y="636"/>
                  </a:lnTo>
                  <a:lnTo>
                    <a:pt x="0" y="679"/>
                  </a:lnTo>
                  <a:lnTo>
                    <a:pt x="50" y="645"/>
                  </a:lnTo>
                  <a:lnTo>
                    <a:pt x="100" y="611"/>
                  </a:lnTo>
                  <a:lnTo>
                    <a:pt x="152" y="579"/>
                  </a:lnTo>
                  <a:lnTo>
                    <a:pt x="205" y="547"/>
                  </a:lnTo>
                  <a:lnTo>
                    <a:pt x="258" y="516"/>
                  </a:lnTo>
                  <a:lnTo>
                    <a:pt x="311" y="486"/>
                  </a:lnTo>
                  <a:lnTo>
                    <a:pt x="366" y="457"/>
                  </a:lnTo>
                  <a:lnTo>
                    <a:pt x="421" y="429"/>
                  </a:lnTo>
                  <a:lnTo>
                    <a:pt x="388" y="377"/>
                  </a:lnTo>
                  <a:lnTo>
                    <a:pt x="355" y="324"/>
                  </a:lnTo>
                  <a:lnTo>
                    <a:pt x="323" y="271"/>
                  </a:lnTo>
                  <a:lnTo>
                    <a:pt x="293" y="218"/>
                  </a:lnTo>
                  <a:lnTo>
                    <a:pt x="263" y="164"/>
                  </a:lnTo>
                  <a:lnTo>
                    <a:pt x="235" y="110"/>
                  </a:lnTo>
                  <a:lnTo>
                    <a:pt x="208" y="55"/>
                  </a:lnTo>
                  <a:lnTo>
                    <a:pt x="181" y="0"/>
                  </a:lnTo>
                  <a:close/>
                </a:path>
              </a:pathLst>
            </a:custGeom>
            <a:solidFill>
              <a:srgbClr val="0E549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56" name="Freeform 284"/>
            <p:cNvSpPr>
              <a:spLocks/>
            </p:cNvSpPr>
            <p:nvPr userDrawn="1"/>
          </p:nvSpPr>
          <p:spPr bwMode="auto">
            <a:xfrm>
              <a:off x="2629" y="2876"/>
              <a:ext cx="245" cy="537"/>
            </a:xfrm>
            <a:custGeom>
              <a:avLst/>
              <a:gdLst/>
              <a:ahLst/>
              <a:cxnLst>
                <a:cxn ang="0">
                  <a:pos x="647" y="36"/>
                </a:cxn>
                <a:cxn ang="0">
                  <a:pos x="558" y="109"/>
                </a:cxn>
                <a:cxn ang="0">
                  <a:pos x="471" y="188"/>
                </a:cxn>
                <a:cxn ang="0">
                  <a:pos x="388" y="269"/>
                </a:cxn>
                <a:cxn ang="0">
                  <a:pos x="307" y="354"/>
                </a:cxn>
                <a:cxn ang="0">
                  <a:pos x="230" y="443"/>
                </a:cxn>
                <a:cxn ang="0">
                  <a:pos x="157" y="536"/>
                </a:cxn>
                <a:cxn ang="0">
                  <a:pos x="87" y="631"/>
                </a:cxn>
                <a:cxn ang="0">
                  <a:pos x="42" y="738"/>
                </a:cxn>
                <a:cxn ang="0">
                  <a:pos x="25" y="854"/>
                </a:cxn>
                <a:cxn ang="0">
                  <a:pos x="11" y="972"/>
                </a:cxn>
                <a:cxn ang="0">
                  <a:pos x="3" y="1088"/>
                </a:cxn>
                <a:cxn ang="0">
                  <a:pos x="0" y="1205"/>
                </a:cxn>
                <a:cxn ang="0">
                  <a:pos x="1" y="1322"/>
                </a:cxn>
                <a:cxn ang="0">
                  <a:pos x="8" y="1438"/>
                </a:cxn>
                <a:cxn ang="0">
                  <a:pos x="19" y="1554"/>
                </a:cxn>
                <a:cxn ang="0">
                  <a:pos x="63" y="1564"/>
                </a:cxn>
                <a:cxn ang="0">
                  <a:pos x="142" y="1472"/>
                </a:cxn>
                <a:cxn ang="0">
                  <a:pos x="223" y="1383"/>
                </a:cxn>
                <a:cxn ang="0">
                  <a:pos x="309" y="1298"/>
                </a:cxn>
                <a:cxn ang="0">
                  <a:pos x="398" y="1216"/>
                </a:cxn>
                <a:cxn ang="0">
                  <a:pos x="491" y="1138"/>
                </a:cxn>
                <a:cxn ang="0">
                  <a:pos x="587" y="1065"/>
                </a:cxn>
                <a:cxn ang="0">
                  <a:pos x="685" y="994"/>
                </a:cxn>
                <a:cxn ang="0">
                  <a:pos x="724" y="902"/>
                </a:cxn>
                <a:cxn ang="0">
                  <a:pos x="703" y="783"/>
                </a:cxn>
                <a:cxn ang="0">
                  <a:pos x="687" y="663"/>
                </a:cxn>
                <a:cxn ang="0">
                  <a:pos x="677" y="542"/>
                </a:cxn>
                <a:cxn ang="0">
                  <a:pos x="672" y="421"/>
                </a:cxn>
                <a:cxn ang="0">
                  <a:pos x="672" y="301"/>
                </a:cxn>
                <a:cxn ang="0">
                  <a:pos x="676" y="180"/>
                </a:cxn>
                <a:cxn ang="0">
                  <a:pos x="687" y="60"/>
                </a:cxn>
              </a:cxnLst>
              <a:rect l="0" t="0" r="r" b="b"/>
              <a:pathLst>
                <a:path w="736" h="1612">
                  <a:moveTo>
                    <a:pt x="694" y="0"/>
                  </a:moveTo>
                  <a:lnTo>
                    <a:pt x="647" y="36"/>
                  </a:lnTo>
                  <a:lnTo>
                    <a:pt x="603" y="73"/>
                  </a:lnTo>
                  <a:lnTo>
                    <a:pt x="558" y="109"/>
                  </a:lnTo>
                  <a:lnTo>
                    <a:pt x="514" y="148"/>
                  </a:lnTo>
                  <a:lnTo>
                    <a:pt x="471" y="188"/>
                  </a:lnTo>
                  <a:lnTo>
                    <a:pt x="429" y="228"/>
                  </a:lnTo>
                  <a:lnTo>
                    <a:pt x="388" y="269"/>
                  </a:lnTo>
                  <a:lnTo>
                    <a:pt x="347" y="311"/>
                  </a:lnTo>
                  <a:lnTo>
                    <a:pt x="307" y="354"/>
                  </a:lnTo>
                  <a:lnTo>
                    <a:pt x="268" y="399"/>
                  </a:lnTo>
                  <a:lnTo>
                    <a:pt x="230" y="443"/>
                  </a:lnTo>
                  <a:lnTo>
                    <a:pt x="194" y="489"/>
                  </a:lnTo>
                  <a:lnTo>
                    <a:pt x="157" y="536"/>
                  </a:lnTo>
                  <a:lnTo>
                    <a:pt x="121" y="583"/>
                  </a:lnTo>
                  <a:lnTo>
                    <a:pt x="87" y="631"/>
                  </a:lnTo>
                  <a:lnTo>
                    <a:pt x="53" y="680"/>
                  </a:lnTo>
                  <a:lnTo>
                    <a:pt x="42" y="738"/>
                  </a:lnTo>
                  <a:lnTo>
                    <a:pt x="33" y="796"/>
                  </a:lnTo>
                  <a:lnTo>
                    <a:pt x="25" y="854"/>
                  </a:lnTo>
                  <a:lnTo>
                    <a:pt x="18" y="913"/>
                  </a:lnTo>
                  <a:lnTo>
                    <a:pt x="11" y="972"/>
                  </a:lnTo>
                  <a:lnTo>
                    <a:pt x="7" y="1030"/>
                  </a:lnTo>
                  <a:lnTo>
                    <a:pt x="3" y="1088"/>
                  </a:lnTo>
                  <a:lnTo>
                    <a:pt x="1" y="1147"/>
                  </a:lnTo>
                  <a:lnTo>
                    <a:pt x="0" y="1205"/>
                  </a:lnTo>
                  <a:lnTo>
                    <a:pt x="0" y="1263"/>
                  </a:lnTo>
                  <a:lnTo>
                    <a:pt x="1" y="1322"/>
                  </a:lnTo>
                  <a:lnTo>
                    <a:pt x="3" y="1380"/>
                  </a:lnTo>
                  <a:lnTo>
                    <a:pt x="8" y="1438"/>
                  </a:lnTo>
                  <a:lnTo>
                    <a:pt x="12" y="1496"/>
                  </a:lnTo>
                  <a:lnTo>
                    <a:pt x="19" y="1554"/>
                  </a:lnTo>
                  <a:lnTo>
                    <a:pt x="26" y="1612"/>
                  </a:lnTo>
                  <a:lnTo>
                    <a:pt x="63" y="1564"/>
                  </a:lnTo>
                  <a:lnTo>
                    <a:pt x="102" y="1518"/>
                  </a:lnTo>
                  <a:lnTo>
                    <a:pt x="142" y="1472"/>
                  </a:lnTo>
                  <a:lnTo>
                    <a:pt x="182" y="1427"/>
                  </a:lnTo>
                  <a:lnTo>
                    <a:pt x="223" y="1383"/>
                  </a:lnTo>
                  <a:lnTo>
                    <a:pt x="266" y="1340"/>
                  </a:lnTo>
                  <a:lnTo>
                    <a:pt x="309" y="1298"/>
                  </a:lnTo>
                  <a:lnTo>
                    <a:pt x="352" y="1257"/>
                  </a:lnTo>
                  <a:lnTo>
                    <a:pt x="398" y="1216"/>
                  </a:lnTo>
                  <a:lnTo>
                    <a:pt x="444" y="1177"/>
                  </a:lnTo>
                  <a:lnTo>
                    <a:pt x="491" y="1138"/>
                  </a:lnTo>
                  <a:lnTo>
                    <a:pt x="538" y="1101"/>
                  </a:lnTo>
                  <a:lnTo>
                    <a:pt x="587" y="1065"/>
                  </a:lnTo>
                  <a:lnTo>
                    <a:pt x="635" y="1029"/>
                  </a:lnTo>
                  <a:lnTo>
                    <a:pt x="685" y="994"/>
                  </a:lnTo>
                  <a:lnTo>
                    <a:pt x="736" y="961"/>
                  </a:lnTo>
                  <a:lnTo>
                    <a:pt x="724" y="902"/>
                  </a:lnTo>
                  <a:lnTo>
                    <a:pt x="713" y="842"/>
                  </a:lnTo>
                  <a:lnTo>
                    <a:pt x="703" y="783"/>
                  </a:lnTo>
                  <a:lnTo>
                    <a:pt x="695" y="722"/>
                  </a:lnTo>
                  <a:lnTo>
                    <a:pt x="687" y="663"/>
                  </a:lnTo>
                  <a:lnTo>
                    <a:pt x="682" y="603"/>
                  </a:lnTo>
                  <a:lnTo>
                    <a:pt x="677" y="542"/>
                  </a:lnTo>
                  <a:lnTo>
                    <a:pt x="674" y="482"/>
                  </a:lnTo>
                  <a:lnTo>
                    <a:pt x="672" y="421"/>
                  </a:lnTo>
                  <a:lnTo>
                    <a:pt x="671" y="361"/>
                  </a:lnTo>
                  <a:lnTo>
                    <a:pt x="672" y="301"/>
                  </a:lnTo>
                  <a:lnTo>
                    <a:pt x="673" y="241"/>
                  </a:lnTo>
                  <a:lnTo>
                    <a:pt x="676" y="180"/>
                  </a:lnTo>
                  <a:lnTo>
                    <a:pt x="681" y="120"/>
                  </a:lnTo>
                  <a:lnTo>
                    <a:pt x="687" y="60"/>
                  </a:lnTo>
                  <a:lnTo>
                    <a:pt x="694" y="0"/>
                  </a:lnTo>
                  <a:close/>
                </a:path>
              </a:pathLst>
            </a:custGeom>
            <a:solidFill>
              <a:srgbClr val="0E549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57" name="Freeform 285"/>
            <p:cNvSpPr>
              <a:spLocks/>
            </p:cNvSpPr>
            <p:nvPr userDrawn="1"/>
          </p:nvSpPr>
          <p:spPr bwMode="auto">
            <a:xfrm>
              <a:off x="3485" y="2685"/>
              <a:ext cx="1" cy="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1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lnTo>
                    <a:pt x="0" y="0"/>
                  </a:lnTo>
                  <a:lnTo>
                    <a:pt x="0" y="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E549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58" name="Freeform 286"/>
            <p:cNvSpPr>
              <a:spLocks/>
            </p:cNvSpPr>
            <p:nvPr userDrawn="1"/>
          </p:nvSpPr>
          <p:spPr bwMode="auto">
            <a:xfrm>
              <a:off x="3158" y="2820"/>
              <a:ext cx="280" cy="513"/>
            </a:xfrm>
            <a:custGeom>
              <a:avLst/>
              <a:gdLst/>
              <a:ahLst/>
              <a:cxnLst>
                <a:cxn ang="0">
                  <a:pos x="277" y="40"/>
                </a:cxn>
                <a:cxn ang="0">
                  <a:pos x="193" y="122"/>
                </a:cxn>
                <a:cxn ang="0">
                  <a:pos x="113" y="208"/>
                </a:cxn>
                <a:cxn ang="0">
                  <a:pos x="37" y="300"/>
                </a:cxn>
                <a:cxn ang="0">
                  <a:pos x="8" y="396"/>
                </a:cxn>
                <a:cxn ang="0">
                  <a:pos x="30" y="495"/>
                </a:cxn>
                <a:cxn ang="0">
                  <a:pos x="55" y="594"/>
                </a:cxn>
                <a:cxn ang="0">
                  <a:pos x="83" y="691"/>
                </a:cxn>
                <a:cxn ang="0">
                  <a:pos x="99" y="739"/>
                </a:cxn>
                <a:cxn ang="0">
                  <a:pos x="99" y="740"/>
                </a:cxn>
                <a:cxn ang="0">
                  <a:pos x="99" y="740"/>
                </a:cxn>
                <a:cxn ang="0">
                  <a:pos x="93" y="790"/>
                </a:cxn>
                <a:cxn ang="0">
                  <a:pos x="85" y="890"/>
                </a:cxn>
                <a:cxn ang="0">
                  <a:pos x="81" y="990"/>
                </a:cxn>
                <a:cxn ang="0">
                  <a:pos x="81" y="1090"/>
                </a:cxn>
                <a:cxn ang="0">
                  <a:pos x="85" y="1189"/>
                </a:cxn>
                <a:cxn ang="0">
                  <a:pos x="94" y="1290"/>
                </a:cxn>
                <a:cxn ang="0">
                  <a:pos x="107" y="1389"/>
                </a:cxn>
                <a:cxn ang="0">
                  <a:pos x="124" y="1487"/>
                </a:cxn>
                <a:cxn ang="0">
                  <a:pos x="189" y="1503"/>
                </a:cxn>
                <a:cxn ang="0">
                  <a:pos x="301" y="1439"/>
                </a:cxn>
                <a:cxn ang="0">
                  <a:pos x="418" y="1381"/>
                </a:cxn>
                <a:cxn ang="0">
                  <a:pos x="538" y="1330"/>
                </a:cxn>
                <a:cxn ang="0">
                  <a:pos x="610" y="1279"/>
                </a:cxn>
                <a:cxn ang="0">
                  <a:pos x="636" y="1225"/>
                </a:cxn>
                <a:cxn ang="0">
                  <a:pos x="662" y="1171"/>
                </a:cxn>
                <a:cxn ang="0">
                  <a:pos x="691" y="1117"/>
                </a:cxn>
                <a:cxn ang="0">
                  <a:pos x="721" y="1064"/>
                </a:cxn>
                <a:cxn ang="0">
                  <a:pos x="754" y="1012"/>
                </a:cxn>
                <a:cxn ang="0">
                  <a:pos x="787" y="962"/>
                </a:cxn>
                <a:cxn ang="0">
                  <a:pos x="822" y="913"/>
                </a:cxn>
                <a:cxn ang="0">
                  <a:pos x="829" y="825"/>
                </a:cxn>
                <a:cxn ang="0">
                  <a:pos x="813" y="695"/>
                </a:cxn>
                <a:cxn ang="0">
                  <a:pos x="806" y="566"/>
                </a:cxn>
                <a:cxn ang="0">
                  <a:pos x="804" y="437"/>
                </a:cxn>
                <a:cxn ang="0">
                  <a:pos x="759" y="389"/>
                </a:cxn>
                <a:cxn ang="0">
                  <a:pos x="665" y="423"/>
                </a:cxn>
                <a:cxn ang="0">
                  <a:pos x="572" y="461"/>
                </a:cxn>
                <a:cxn ang="0">
                  <a:pos x="482" y="504"/>
                </a:cxn>
                <a:cxn ang="0">
                  <a:pos x="393" y="549"/>
                </a:cxn>
                <a:cxn ang="0">
                  <a:pos x="307" y="599"/>
                </a:cxn>
                <a:cxn ang="0">
                  <a:pos x="221" y="653"/>
                </a:cxn>
                <a:cxn ang="0">
                  <a:pos x="139" y="710"/>
                </a:cxn>
                <a:cxn ang="0">
                  <a:pos x="106" y="692"/>
                </a:cxn>
                <a:cxn ang="0">
                  <a:pos x="122" y="597"/>
                </a:cxn>
                <a:cxn ang="0">
                  <a:pos x="141" y="503"/>
                </a:cxn>
                <a:cxn ang="0">
                  <a:pos x="165" y="409"/>
                </a:cxn>
                <a:cxn ang="0">
                  <a:pos x="193" y="316"/>
                </a:cxn>
                <a:cxn ang="0">
                  <a:pos x="224" y="224"/>
                </a:cxn>
                <a:cxn ang="0">
                  <a:pos x="260" y="134"/>
                </a:cxn>
                <a:cxn ang="0">
                  <a:pos x="300" y="44"/>
                </a:cxn>
              </a:cxnLst>
              <a:rect l="0" t="0" r="r" b="b"/>
              <a:pathLst>
                <a:path w="839" h="1537">
                  <a:moveTo>
                    <a:pt x="322" y="0"/>
                  </a:moveTo>
                  <a:lnTo>
                    <a:pt x="277" y="40"/>
                  </a:lnTo>
                  <a:lnTo>
                    <a:pt x="235" y="80"/>
                  </a:lnTo>
                  <a:lnTo>
                    <a:pt x="193" y="122"/>
                  </a:lnTo>
                  <a:lnTo>
                    <a:pt x="153" y="164"/>
                  </a:lnTo>
                  <a:lnTo>
                    <a:pt x="113" y="208"/>
                  </a:lnTo>
                  <a:lnTo>
                    <a:pt x="74" y="254"/>
                  </a:lnTo>
                  <a:lnTo>
                    <a:pt x="37" y="300"/>
                  </a:lnTo>
                  <a:lnTo>
                    <a:pt x="0" y="346"/>
                  </a:lnTo>
                  <a:lnTo>
                    <a:pt x="8" y="396"/>
                  </a:lnTo>
                  <a:lnTo>
                    <a:pt x="19" y="446"/>
                  </a:lnTo>
                  <a:lnTo>
                    <a:pt x="30" y="495"/>
                  </a:lnTo>
                  <a:lnTo>
                    <a:pt x="42" y="544"/>
                  </a:lnTo>
                  <a:lnTo>
                    <a:pt x="55" y="594"/>
                  </a:lnTo>
                  <a:lnTo>
                    <a:pt x="69" y="642"/>
                  </a:lnTo>
                  <a:lnTo>
                    <a:pt x="83" y="691"/>
                  </a:lnTo>
                  <a:lnTo>
                    <a:pt x="99" y="740"/>
                  </a:lnTo>
                  <a:lnTo>
                    <a:pt x="99" y="739"/>
                  </a:lnTo>
                  <a:lnTo>
                    <a:pt x="99" y="739"/>
                  </a:lnTo>
                  <a:lnTo>
                    <a:pt x="99" y="740"/>
                  </a:lnTo>
                  <a:lnTo>
                    <a:pt x="99" y="740"/>
                  </a:lnTo>
                  <a:lnTo>
                    <a:pt x="99" y="740"/>
                  </a:lnTo>
                  <a:lnTo>
                    <a:pt x="99" y="740"/>
                  </a:lnTo>
                  <a:lnTo>
                    <a:pt x="93" y="790"/>
                  </a:lnTo>
                  <a:lnTo>
                    <a:pt x="88" y="840"/>
                  </a:lnTo>
                  <a:lnTo>
                    <a:pt x="85" y="890"/>
                  </a:lnTo>
                  <a:lnTo>
                    <a:pt x="82" y="940"/>
                  </a:lnTo>
                  <a:lnTo>
                    <a:pt x="81" y="990"/>
                  </a:lnTo>
                  <a:lnTo>
                    <a:pt x="81" y="1039"/>
                  </a:lnTo>
                  <a:lnTo>
                    <a:pt x="81" y="1090"/>
                  </a:lnTo>
                  <a:lnTo>
                    <a:pt x="83" y="1140"/>
                  </a:lnTo>
                  <a:lnTo>
                    <a:pt x="85" y="1189"/>
                  </a:lnTo>
                  <a:lnTo>
                    <a:pt x="89" y="1239"/>
                  </a:lnTo>
                  <a:lnTo>
                    <a:pt x="94" y="1290"/>
                  </a:lnTo>
                  <a:lnTo>
                    <a:pt x="100" y="1340"/>
                  </a:lnTo>
                  <a:lnTo>
                    <a:pt x="107" y="1389"/>
                  </a:lnTo>
                  <a:lnTo>
                    <a:pt x="115" y="1438"/>
                  </a:lnTo>
                  <a:lnTo>
                    <a:pt x="124" y="1487"/>
                  </a:lnTo>
                  <a:lnTo>
                    <a:pt x="134" y="1537"/>
                  </a:lnTo>
                  <a:lnTo>
                    <a:pt x="189" y="1503"/>
                  </a:lnTo>
                  <a:lnTo>
                    <a:pt x="245" y="1470"/>
                  </a:lnTo>
                  <a:lnTo>
                    <a:pt x="301" y="1439"/>
                  </a:lnTo>
                  <a:lnTo>
                    <a:pt x="359" y="1409"/>
                  </a:lnTo>
                  <a:lnTo>
                    <a:pt x="418" y="1381"/>
                  </a:lnTo>
                  <a:lnTo>
                    <a:pt x="477" y="1355"/>
                  </a:lnTo>
                  <a:lnTo>
                    <a:pt x="538" y="1330"/>
                  </a:lnTo>
                  <a:lnTo>
                    <a:pt x="598" y="1306"/>
                  </a:lnTo>
                  <a:lnTo>
                    <a:pt x="610" y="1279"/>
                  </a:lnTo>
                  <a:lnTo>
                    <a:pt x="623" y="1252"/>
                  </a:lnTo>
                  <a:lnTo>
                    <a:pt x="636" y="1225"/>
                  </a:lnTo>
                  <a:lnTo>
                    <a:pt x="649" y="1197"/>
                  </a:lnTo>
                  <a:lnTo>
                    <a:pt x="662" y="1171"/>
                  </a:lnTo>
                  <a:lnTo>
                    <a:pt x="676" y="1144"/>
                  </a:lnTo>
                  <a:lnTo>
                    <a:pt x="691" y="1117"/>
                  </a:lnTo>
                  <a:lnTo>
                    <a:pt x="706" y="1090"/>
                  </a:lnTo>
                  <a:lnTo>
                    <a:pt x="721" y="1064"/>
                  </a:lnTo>
                  <a:lnTo>
                    <a:pt x="737" y="1038"/>
                  </a:lnTo>
                  <a:lnTo>
                    <a:pt x="754" y="1012"/>
                  </a:lnTo>
                  <a:lnTo>
                    <a:pt x="770" y="988"/>
                  </a:lnTo>
                  <a:lnTo>
                    <a:pt x="787" y="962"/>
                  </a:lnTo>
                  <a:lnTo>
                    <a:pt x="804" y="938"/>
                  </a:lnTo>
                  <a:lnTo>
                    <a:pt x="822" y="913"/>
                  </a:lnTo>
                  <a:lnTo>
                    <a:pt x="839" y="889"/>
                  </a:lnTo>
                  <a:lnTo>
                    <a:pt x="829" y="825"/>
                  </a:lnTo>
                  <a:lnTo>
                    <a:pt x="821" y="760"/>
                  </a:lnTo>
                  <a:lnTo>
                    <a:pt x="813" y="695"/>
                  </a:lnTo>
                  <a:lnTo>
                    <a:pt x="809" y="630"/>
                  </a:lnTo>
                  <a:lnTo>
                    <a:pt x="806" y="566"/>
                  </a:lnTo>
                  <a:lnTo>
                    <a:pt x="804" y="501"/>
                  </a:lnTo>
                  <a:lnTo>
                    <a:pt x="804" y="437"/>
                  </a:lnTo>
                  <a:lnTo>
                    <a:pt x="807" y="372"/>
                  </a:lnTo>
                  <a:lnTo>
                    <a:pt x="759" y="389"/>
                  </a:lnTo>
                  <a:lnTo>
                    <a:pt x="712" y="405"/>
                  </a:lnTo>
                  <a:lnTo>
                    <a:pt x="665" y="423"/>
                  </a:lnTo>
                  <a:lnTo>
                    <a:pt x="619" y="441"/>
                  </a:lnTo>
                  <a:lnTo>
                    <a:pt x="572" y="461"/>
                  </a:lnTo>
                  <a:lnTo>
                    <a:pt x="527" y="481"/>
                  </a:lnTo>
                  <a:lnTo>
                    <a:pt x="482" y="504"/>
                  </a:lnTo>
                  <a:lnTo>
                    <a:pt x="437" y="526"/>
                  </a:lnTo>
                  <a:lnTo>
                    <a:pt x="393" y="549"/>
                  </a:lnTo>
                  <a:lnTo>
                    <a:pt x="349" y="574"/>
                  </a:lnTo>
                  <a:lnTo>
                    <a:pt x="307" y="599"/>
                  </a:lnTo>
                  <a:lnTo>
                    <a:pt x="263" y="626"/>
                  </a:lnTo>
                  <a:lnTo>
                    <a:pt x="221" y="653"/>
                  </a:lnTo>
                  <a:lnTo>
                    <a:pt x="180" y="681"/>
                  </a:lnTo>
                  <a:lnTo>
                    <a:pt x="139" y="710"/>
                  </a:lnTo>
                  <a:lnTo>
                    <a:pt x="99" y="740"/>
                  </a:lnTo>
                  <a:lnTo>
                    <a:pt x="106" y="692"/>
                  </a:lnTo>
                  <a:lnTo>
                    <a:pt x="113" y="644"/>
                  </a:lnTo>
                  <a:lnTo>
                    <a:pt x="122" y="597"/>
                  </a:lnTo>
                  <a:lnTo>
                    <a:pt x="132" y="550"/>
                  </a:lnTo>
                  <a:lnTo>
                    <a:pt x="141" y="503"/>
                  </a:lnTo>
                  <a:lnTo>
                    <a:pt x="153" y="457"/>
                  </a:lnTo>
                  <a:lnTo>
                    <a:pt x="165" y="409"/>
                  </a:lnTo>
                  <a:lnTo>
                    <a:pt x="179" y="363"/>
                  </a:lnTo>
                  <a:lnTo>
                    <a:pt x="193" y="316"/>
                  </a:lnTo>
                  <a:lnTo>
                    <a:pt x="208" y="271"/>
                  </a:lnTo>
                  <a:lnTo>
                    <a:pt x="224" y="224"/>
                  </a:lnTo>
                  <a:lnTo>
                    <a:pt x="242" y="179"/>
                  </a:lnTo>
                  <a:lnTo>
                    <a:pt x="260" y="134"/>
                  </a:lnTo>
                  <a:lnTo>
                    <a:pt x="280" y="89"/>
                  </a:lnTo>
                  <a:lnTo>
                    <a:pt x="300" y="44"/>
                  </a:lnTo>
                  <a:lnTo>
                    <a:pt x="322" y="0"/>
                  </a:lnTo>
                  <a:close/>
                </a:path>
              </a:pathLst>
            </a:custGeom>
            <a:solidFill>
              <a:srgbClr val="1164A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59" name="Freeform 287"/>
            <p:cNvSpPr>
              <a:spLocks/>
            </p:cNvSpPr>
            <p:nvPr userDrawn="1"/>
          </p:nvSpPr>
          <p:spPr bwMode="auto">
            <a:xfrm>
              <a:off x="3358" y="3117"/>
              <a:ext cx="107" cy="139"/>
            </a:xfrm>
            <a:custGeom>
              <a:avLst/>
              <a:gdLst/>
              <a:ahLst/>
              <a:cxnLst>
                <a:cxn ang="0">
                  <a:pos x="241" y="0"/>
                </a:cxn>
                <a:cxn ang="0">
                  <a:pos x="224" y="24"/>
                </a:cxn>
                <a:cxn ang="0">
                  <a:pos x="206" y="49"/>
                </a:cxn>
                <a:cxn ang="0">
                  <a:pos x="189" y="73"/>
                </a:cxn>
                <a:cxn ang="0">
                  <a:pos x="172" y="99"/>
                </a:cxn>
                <a:cxn ang="0">
                  <a:pos x="156" y="123"/>
                </a:cxn>
                <a:cxn ang="0">
                  <a:pos x="139" y="149"/>
                </a:cxn>
                <a:cxn ang="0">
                  <a:pos x="123" y="175"/>
                </a:cxn>
                <a:cxn ang="0">
                  <a:pos x="108" y="201"/>
                </a:cxn>
                <a:cxn ang="0">
                  <a:pos x="93" y="228"/>
                </a:cxn>
                <a:cxn ang="0">
                  <a:pos x="78" y="255"/>
                </a:cxn>
                <a:cxn ang="0">
                  <a:pos x="64" y="282"/>
                </a:cxn>
                <a:cxn ang="0">
                  <a:pos x="51" y="308"/>
                </a:cxn>
                <a:cxn ang="0">
                  <a:pos x="38" y="336"/>
                </a:cxn>
                <a:cxn ang="0">
                  <a:pos x="25" y="363"/>
                </a:cxn>
                <a:cxn ang="0">
                  <a:pos x="12" y="390"/>
                </a:cxn>
                <a:cxn ang="0">
                  <a:pos x="0" y="417"/>
                </a:cxn>
                <a:cxn ang="0">
                  <a:pos x="40" y="403"/>
                </a:cxn>
                <a:cxn ang="0">
                  <a:pos x="79" y="390"/>
                </a:cxn>
                <a:cxn ang="0">
                  <a:pos x="119" y="378"/>
                </a:cxn>
                <a:cxn ang="0">
                  <a:pos x="160" y="366"/>
                </a:cxn>
                <a:cxn ang="0">
                  <a:pos x="200" y="354"/>
                </a:cxn>
                <a:cxn ang="0">
                  <a:pos x="241" y="345"/>
                </a:cxn>
                <a:cxn ang="0">
                  <a:pos x="282" y="335"/>
                </a:cxn>
                <a:cxn ang="0">
                  <a:pos x="323" y="325"/>
                </a:cxn>
                <a:cxn ang="0">
                  <a:pos x="310" y="285"/>
                </a:cxn>
                <a:cxn ang="0">
                  <a:pos x="298" y="245"/>
                </a:cxn>
                <a:cxn ang="0">
                  <a:pos x="287" y="204"/>
                </a:cxn>
                <a:cxn ang="0">
                  <a:pos x="277" y="163"/>
                </a:cxn>
                <a:cxn ang="0">
                  <a:pos x="267" y="123"/>
                </a:cxn>
                <a:cxn ang="0">
                  <a:pos x="257" y="82"/>
                </a:cxn>
                <a:cxn ang="0">
                  <a:pos x="249" y="41"/>
                </a:cxn>
                <a:cxn ang="0">
                  <a:pos x="241" y="0"/>
                </a:cxn>
              </a:cxnLst>
              <a:rect l="0" t="0" r="r" b="b"/>
              <a:pathLst>
                <a:path w="323" h="417">
                  <a:moveTo>
                    <a:pt x="241" y="0"/>
                  </a:moveTo>
                  <a:lnTo>
                    <a:pt x="224" y="24"/>
                  </a:lnTo>
                  <a:lnTo>
                    <a:pt x="206" y="49"/>
                  </a:lnTo>
                  <a:lnTo>
                    <a:pt x="189" y="73"/>
                  </a:lnTo>
                  <a:lnTo>
                    <a:pt x="172" y="99"/>
                  </a:lnTo>
                  <a:lnTo>
                    <a:pt x="156" y="123"/>
                  </a:lnTo>
                  <a:lnTo>
                    <a:pt x="139" y="149"/>
                  </a:lnTo>
                  <a:lnTo>
                    <a:pt x="123" y="175"/>
                  </a:lnTo>
                  <a:lnTo>
                    <a:pt x="108" y="201"/>
                  </a:lnTo>
                  <a:lnTo>
                    <a:pt x="93" y="228"/>
                  </a:lnTo>
                  <a:lnTo>
                    <a:pt x="78" y="255"/>
                  </a:lnTo>
                  <a:lnTo>
                    <a:pt x="64" y="282"/>
                  </a:lnTo>
                  <a:lnTo>
                    <a:pt x="51" y="308"/>
                  </a:lnTo>
                  <a:lnTo>
                    <a:pt x="38" y="336"/>
                  </a:lnTo>
                  <a:lnTo>
                    <a:pt x="25" y="363"/>
                  </a:lnTo>
                  <a:lnTo>
                    <a:pt x="12" y="390"/>
                  </a:lnTo>
                  <a:lnTo>
                    <a:pt x="0" y="417"/>
                  </a:lnTo>
                  <a:lnTo>
                    <a:pt x="40" y="403"/>
                  </a:lnTo>
                  <a:lnTo>
                    <a:pt x="79" y="390"/>
                  </a:lnTo>
                  <a:lnTo>
                    <a:pt x="119" y="378"/>
                  </a:lnTo>
                  <a:lnTo>
                    <a:pt x="160" y="366"/>
                  </a:lnTo>
                  <a:lnTo>
                    <a:pt x="200" y="354"/>
                  </a:lnTo>
                  <a:lnTo>
                    <a:pt x="241" y="345"/>
                  </a:lnTo>
                  <a:lnTo>
                    <a:pt x="282" y="335"/>
                  </a:lnTo>
                  <a:lnTo>
                    <a:pt x="323" y="325"/>
                  </a:lnTo>
                  <a:lnTo>
                    <a:pt x="310" y="285"/>
                  </a:lnTo>
                  <a:lnTo>
                    <a:pt x="298" y="245"/>
                  </a:lnTo>
                  <a:lnTo>
                    <a:pt x="287" y="204"/>
                  </a:lnTo>
                  <a:lnTo>
                    <a:pt x="277" y="163"/>
                  </a:lnTo>
                  <a:lnTo>
                    <a:pt x="267" y="123"/>
                  </a:lnTo>
                  <a:lnTo>
                    <a:pt x="257" y="82"/>
                  </a:lnTo>
                  <a:lnTo>
                    <a:pt x="249" y="41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0E549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60" name="Freeform 288"/>
            <p:cNvSpPr>
              <a:spLocks/>
            </p:cNvSpPr>
            <p:nvPr userDrawn="1"/>
          </p:nvSpPr>
          <p:spPr bwMode="auto">
            <a:xfrm>
              <a:off x="3015" y="3067"/>
              <a:ext cx="176" cy="188"/>
            </a:xfrm>
            <a:custGeom>
              <a:avLst/>
              <a:gdLst/>
              <a:ahLst/>
              <a:cxnLst>
                <a:cxn ang="0">
                  <a:pos x="529" y="0"/>
                </a:cxn>
                <a:cxn ang="0">
                  <a:pos x="478" y="11"/>
                </a:cxn>
                <a:cxn ang="0">
                  <a:pos x="429" y="23"/>
                </a:cxn>
                <a:cxn ang="0">
                  <a:pos x="380" y="36"/>
                </a:cxn>
                <a:cxn ang="0">
                  <a:pos x="331" y="49"/>
                </a:cxn>
                <a:cxn ang="0">
                  <a:pos x="283" y="63"/>
                </a:cxn>
                <a:cxn ang="0">
                  <a:pos x="234" y="78"/>
                </a:cxn>
                <a:cxn ang="0">
                  <a:pos x="187" y="94"/>
                </a:cxn>
                <a:cxn ang="0">
                  <a:pos x="139" y="111"/>
                </a:cxn>
                <a:cxn ang="0">
                  <a:pos x="117" y="167"/>
                </a:cxn>
                <a:cxn ang="0">
                  <a:pos x="95" y="223"/>
                </a:cxn>
                <a:cxn ang="0">
                  <a:pos x="76" y="279"/>
                </a:cxn>
                <a:cxn ang="0">
                  <a:pos x="57" y="335"/>
                </a:cxn>
                <a:cxn ang="0">
                  <a:pos x="41" y="391"/>
                </a:cxn>
                <a:cxn ang="0">
                  <a:pos x="26" y="448"/>
                </a:cxn>
                <a:cxn ang="0">
                  <a:pos x="12" y="506"/>
                </a:cxn>
                <a:cxn ang="0">
                  <a:pos x="0" y="563"/>
                </a:cxn>
                <a:cxn ang="0">
                  <a:pos x="28" y="523"/>
                </a:cxn>
                <a:cxn ang="0">
                  <a:pos x="56" y="483"/>
                </a:cxn>
                <a:cxn ang="0">
                  <a:pos x="85" y="443"/>
                </a:cxn>
                <a:cxn ang="0">
                  <a:pos x="115" y="405"/>
                </a:cxn>
                <a:cxn ang="0">
                  <a:pos x="146" y="367"/>
                </a:cxn>
                <a:cxn ang="0">
                  <a:pos x="177" y="331"/>
                </a:cxn>
                <a:cxn ang="0">
                  <a:pos x="209" y="294"/>
                </a:cxn>
                <a:cxn ang="0">
                  <a:pos x="242" y="258"/>
                </a:cxn>
                <a:cxn ang="0">
                  <a:pos x="275" y="224"/>
                </a:cxn>
                <a:cxn ang="0">
                  <a:pos x="310" y="189"/>
                </a:cxn>
                <a:cxn ang="0">
                  <a:pos x="344" y="156"/>
                </a:cxn>
                <a:cxn ang="0">
                  <a:pos x="380" y="123"/>
                </a:cxn>
                <a:cxn ang="0">
                  <a:pos x="417" y="92"/>
                </a:cxn>
                <a:cxn ang="0">
                  <a:pos x="454" y="61"/>
                </a:cxn>
                <a:cxn ang="0">
                  <a:pos x="490" y="31"/>
                </a:cxn>
                <a:cxn ang="0">
                  <a:pos x="529" y="0"/>
                </a:cxn>
              </a:cxnLst>
              <a:rect l="0" t="0" r="r" b="b"/>
              <a:pathLst>
                <a:path w="529" h="563">
                  <a:moveTo>
                    <a:pt x="529" y="0"/>
                  </a:moveTo>
                  <a:lnTo>
                    <a:pt x="478" y="11"/>
                  </a:lnTo>
                  <a:lnTo>
                    <a:pt x="429" y="23"/>
                  </a:lnTo>
                  <a:lnTo>
                    <a:pt x="380" y="36"/>
                  </a:lnTo>
                  <a:lnTo>
                    <a:pt x="331" y="49"/>
                  </a:lnTo>
                  <a:lnTo>
                    <a:pt x="283" y="63"/>
                  </a:lnTo>
                  <a:lnTo>
                    <a:pt x="234" y="78"/>
                  </a:lnTo>
                  <a:lnTo>
                    <a:pt x="187" y="94"/>
                  </a:lnTo>
                  <a:lnTo>
                    <a:pt x="139" y="111"/>
                  </a:lnTo>
                  <a:lnTo>
                    <a:pt x="117" y="167"/>
                  </a:lnTo>
                  <a:lnTo>
                    <a:pt x="95" y="223"/>
                  </a:lnTo>
                  <a:lnTo>
                    <a:pt x="76" y="279"/>
                  </a:lnTo>
                  <a:lnTo>
                    <a:pt x="57" y="335"/>
                  </a:lnTo>
                  <a:lnTo>
                    <a:pt x="41" y="391"/>
                  </a:lnTo>
                  <a:lnTo>
                    <a:pt x="26" y="448"/>
                  </a:lnTo>
                  <a:lnTo>
                    <a:pt x="12" y="506"/>
                  </a:lnTo>
                  <a:lnTo>
                    <a:pt x="0" y="563"/>
                  </a:lnTo>
                  <a:lnTo>
                    <a:pt x="28" y="523"/>
                  </a:lnTo>
                  <a:lnTo>
                    <a:pt x="56" y="483"/>
                  </a:lnTo>
                  <a:lnTo>
                    <a:pt x="85" y="443"/>
                  </a:lnTo>
                  <a:lnTo>
                    <a:pt x="115" y="405"/>
                  </a:lnTo>
                  <a:lnTo>
                    <a:pt x="146" y="367"/>
                  </a:lnTo>
                  <a:lnTo>
                    <a:pt x="177" y="331"/>
                  </a:lnTo>
                  <a:lnTo>
                    <a:pt x="209" y="294"/>
                  </a:lnTo>
                  <a:lnTo>
                    <a:pt x="242" y="258"/>
                  </a:lnTo>
                  <a:lnTo>
                    <a:pt x="275" y="224"/>
                  </a:lnTo>
                  <a:lnTo>
                    <a:pt x="310" y="189"/>
                  </a:lnTo>
                  <a:lnTo>
                    <a:pt x="344" y="156"/>
                  </a:lnTo>
                  <a:lnTo>
                    <a:pt x="380" y="123"/>
                  </a:lnTo>
                  <a:lnTo>
                    <a:pt x="417" y="92"/>
                  </a:lnTo>
                  <a:lnTo>
                    <a:pt x="454" y="61"/>
                  </a:lnTo>
                  <a:lnTo>
                    <a:pt x="490" y="31"/>
                  </a:lnTo>
                  <a:lnTo>
                    <a:pt x="529" y="0"/>
                  </a:lnTo>
                  <a:close/>
                </a:path>
              </a:pathLst>
            </a:custGeom>
            <a:solidFill>
              <a:srgbClr val="1164A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61" name="Freeform 289"/>
            <p:cNvSpPr>
              <a:spLocks noEditPoints="1"/>
            </p:cNvSpPr>
            <p:nvPr userDrawn="1"/>
          </p:nvSpPr>
          <p:spPr bwMode="auto">
            <a:xfrm>
              <a:off x="3000" y="3067"/>
              <a:ext cx="203" cy="445"/>
            </a:xfrm>
            <a:custGeom>
              <a:avLst/>
              <a:gdLst/>
              <a:ahLst/>
              <a:cxnLst>
                <a:cxn ang="0">
                  <a:pos x="573" y="1"/>
                </a:cxn>
                <a:cxn ang="0">
                  <a:pos x="534" y="32"/>
                </a:cxn>
                <a:cxn ang="0">
                  <a:pos x="461" y="93"/>
                </a:cxn>
                <a:cxn ang="0">
                  <a:pos x="388" y="157"/>
                </a:cxn>
                <a:cxn ang="0">
                  <a:pos x="319" y="225"/>
                </a:cxn>
                <a:cxn ang="0">
                  <a:pos x="253" y="295"/>
                </a:cxn>
                <a:cxn ang="0">
                  <a:pos x="190" y="368"/>
                </a:cxn>
                <a:cxn ang="0">
                  <a:pos x="129" y="444"/>
                </a:cxn>
                <a:cxn ang="0">
                  <a:pos x="72" y="524"/>
                </a:cxn>
                <a:cxn ang="0">
                  <a:pos x="35" y="612"/>
                </a:cxn>
                <a:cxn ang="0">
                  <a:pos x="20" y="708"/>
                </a:cxn>
                <a:cxn ang="0">
                  <a:pos x="9" y="806"/>
                </a:cxn>
                <a:cxn ang="0">
                  <a:pos x="2" y="903"/>
                </a:cxn>
                <a:cxn ang="0">
                  <a:pos x="0" y="1000"/>
                </a:cxn>
                <a:cxn ang="0">
                  <a:pos x="1" y="1096"/>
                </a:cxn>
                <a:cxn ang="0">
                  <a:pos x="6" y="1193"/>
                </a:cxn>
                <a:cxn ang="0">
                  <a:pos x="15" y="1288"/>
                </a:cxn>
                <a:cxn ang="0">
                  <a:pos x="53" y="1297"/>
                </a:cxn>
                <a:cxn ang="0">
                  <a:pos x="116" y="1220"/>
                </a:cxn>
                <a:cxn ang="0">
                  <a:pos x="184" y="1147"/>
                </a:cxn>
                <a:cxn ang="0">
                  <a:pos x="256" y="1077"/>
                </a:cxn>
                <a:cxn ang="0">
                  <a:pos x="329" y="1009"/>
                </a:cxn>
                <a:cxn ang="0">
                  <a:pos x="406" y="944"/>
                </a:cxn>
                <a:cxn ang="0">
                  <a:pos x="486" y="883"/>
                </a:cxn>
                <a:cxn ang="0">
                  <a:pos x="567" y="825"/>
                </a:cxn>
                <a:cxn ang="0">
                  <a:pos x="599" y="748"/>
                </a:cxn>
                <a:cxn ang="0">
                  <a:pos x="582" y="650"/>
                </a:cxn>
                <a:cxn ang="0">
                  <a:pos x="569" y="551"/>
                </a:cxn>
                <a:cxn ang="0">
                  <a:pos x="560" y="450"/>
                </a:cxn>
                <a:cxn ang="0">
                  <a:pos x="556" y="351"/>
                </a:cxn>
                <a:cxn ang="0">
                  <a:pos x="556" y="251"/>
                </a:cxn>
                <a:cxn ang="0">
                  <a:pos x="560" y="151"/>
                </a:cxn>
                <a:cxn ang="0">
                  <a:pos x="568" y="51"/>
                </a:cxn>
                <a:cxn ang="0">
                  <a:pos x="574" y="0"/>
                </a:cxn>
                <a:cxn ang="0">
                  <a:pos x="574" y="1"/>
                </a:cxn>
                <a:cxn ang="0">
                  <a:pos x="574" y="0"/>
                </a:cxn>
              </a:cxnLst>
              <a:rect l="0" t="0" r="r" b="b"/>
              <a:pathLst>
                <a:path w="609" h="1337">
                  <a:moveTo>
                    <a:pt x="574" y="1"/>
                  </a:moveTo>
                  <a:lnTo>
                    <a:pt x="573" y="1"/>
                  </a:lnTo>
                  <a:lnTo>
                    <a:pt x="573" y="1"/>
                  </a:lnTo>
                  <a:lnTo>
                    <a:pt x="534" y="32"/>
                  </a:lnTo>
                  <a:lnTo>
                    <a:pt x="498" y="62"/>
                  </a:lnTo>
                  <a:lnTo>
                    <a:pt x="461" y="93"/>
                  </a:lnTo>
                  <a:lnTo>
                    <a:pt x="424" y="124"/>
                  </a:lnTo>
                  <a:lnTo>
                    <a:pt x="388" y="157"/>
                  </a:lnTo>
                  <a:lnTo>
                    <a:pt x="354" y="190"/>
                  </a:lnTo>
                  <a:lnTo>
                    <a:pt x="319" y="225"/>
                  </a:lnTo>
                  <a:lnTo>
                    <a:pt x="286" y="259"/>
                  </a:lnTo>
                  <a:lnTo>
                    <a:pt x="253" y="295"/>
                  </a:lnTo>
                  <a:lnTo>
                    <a:pt x="221" y="332"/>
                  </a:lnTo>
                  <a:lnTo>
                    <a:pt x="190" y="368"/>
                  </a:lnTo>
                  <a:lnTo>
                    <a:pt x="159" y="406"/>
                  </a:lnTo>
                  <a:lnTo>
                    <a:pt x="129" y="444"/>
                  </a:lnTo>
                  <a:lnTo>
                    <a:pt x="100" y="484"/>
                  </a:lnTo>
                  <a:lnTo>
                    <a:pt x="72" y="524"/>
                  </a:lnTo>
                  <a:lnTo>
                    <a:pt x="44" y="564"/>
                  </a:lnTo>
                  <a:lnTo>
                    <a:pt x="35" y="612"/>
                  </a:lnTo>
                  <a:lnTo>
                    <a:pt x="27" y="660"/>
                  </a:lnTo>
                  <a:lnTo>
                    <a:pt x="20" y="708"/>
                  </a:lnTo>
                  <a:lnTo>
                    <a:pt x="14" y="757"/>
                  </a:lnTo>
                  <a:lnTo>
                    <a:pt x="9" y="806"/>
                  </a:lnTo>
                  <a:lnTo>
                    <a:pt x="5" y="854"/>
                  </a:lnTo>
                  <a:lnTo>
                    <a:pt x="2" y="903"/>
                  </a:lnTo>
                  <a:lnTo>
                    <a:pt x="1" y="951"/>
                  </a:lnTo>
                  <a:lnTo>
                    <a:pt x="0" y="1000"/>
                  </a:lnTo>
                  <a:lnTo>
                    <a:pt x="0" y="1047"/>
                  </a:lnTo>
                  <a:lnTo>
                    <a:pt x="1" y="1096"/>
                  </a:lnTo>
                  <a:lnTo>
                    <a:pt x="3" y="1145"/>
                  </a:lnTo>
                  <a:lnTo>
                    <a:pt x="6" y="1193"/>
                  </a:lnTo>
                  <a:lnTo>
                    <a:pt x="9" y="1241"/>
                  </a:lnTo>
                  <a:lnTo>
                    <a:pt x="15" y="1288"/>
                  </a:lnTo>
                  <a:lnTo>
                    <a:pt x="21" y="1337"/>
                  </a:lnTo>
                  <a:lnTo>
                    <a:pt x="53" y="1297"/>
                  </a:lnTo>
                  <a:lnTo>
                    <a:pt x="84" y="1259"/>
                  </a:lnTo>
                  <a:lnTo>
                    <a:pt x="116" y="1220"/>
                  </a:lnTo>
                  <a:lnTo>
                    <a:pt x="150" y="1183"/>
                  </a:lnTo>
                  <a:lnTo>
                    <a:pt x="184" y="1147"/>
                  </a:lnTo>
                  <a:lnTo>
                    <a:pt x="220" y="1111"/>
                  </a:lnTo>
                  <a:lnTo>
                    <a:pt x="256" y="1077"/>
                  </a:lnTo>
                  <a:lnTo>
                    <a:pt x="292" y="1042"/>
                  </a:lnTo>
                  <a:lnTo>
                    <a:pt x="329" y="1009"/>
                  </a:lnTo>
                  <a:lnTo>
                    <a:pt x="367" y="976"/>
                  </a:lnTo>
                  <a:lnTo>
                    <a:pt x="406" y="944"/>
                  </a:lnTo>
                  <a:lnTo>
                    <a:pt x="446" y="914"/>
                  </a:lnTo>
                  <a:lnTo>
                    <a:pt x="486" y="883"/>
                  </a:lnTo>
                  <a:lnTo>
                    <a:pt x="526" y="854"/>
                  </a:lnTo>
                  <a:lnTo>
                    <a:pt x="567" y="825"/>
                  </a:lnTo>
                  <a:lnTo>
                    <a:pt x="609" y="798"/>
                  </a:lnTo>
                  <a:lnTo>
                    <a:pt x="599" y="748"/>
                  </a:lnTo>
                  <a:lnTo>
                    <a:pt x="590" y="699"/>
                  </a:lnTo>
                  <a:lnTo>
                    <a:pt x="582" y="650"/>
                  </a:lnTo>
                  <a:lnTo>
                    <a:pt x="575" y="601"/>
                  </a:lnTo>
                  <a:lnTo>
                    <a:pt x="569" y="551"/>
                  </a:lnTo>
                  <a:lnTo>
                    <a:pt x="564" y="500"/>
                  </a:lnTo>
                  <a:lnTo>
                    <a:pt x="560" y="450"/>
                  </a:lnTo>
                  <a:lnTo>
                    <a:pt x="558" y="401"/>
                  </a:lnTo>
                  <a:lnTo>
                    <a:pt x="556" y="351"/>
                  </a:lnTo>
                  <a:lnTo>
                    <a:pt x="556" y="300"/>
                  </a:lnTo>
                  <a:lnTo>
                    <a:pt x="556" y="251"/>
                  </a:lnTo>
                  <a:lnTo>
                    <a:pt x="557" y="201"/>
                  </a:lnTo>
                  <a:lnTo>
                    <a:pt x="560" y="151"/>
                  </a:lnTo>
                  <a:lnTo>
                    <a:pt x="563" y="101"/>
                  </a:lnTo>
                  <a:lnTo>
                    <a:pt x="568" y="51"/>
                  </a:lnTo>
                  <a:lnTo>
                    <a:pt x="574" y="1"/>
                  </a:lnTo>
                  <a:close/>
                  <a:moveTo>
                    <a:pt x="574" y="0"/>
                  </a:moveTo>
                  <a:lnTo>
                    <a:pt x="574" y="1"/>
                  </a:lnTo>
                  <a:lnTo>
                    <a:pt x="574" y="1"/>
                  </a:lnTo>
                  <a:lnTo>
                    <a:pt x="574" y="0"/>
                  </a:lnTo>
                  <a:lnTo>
                    <a:pt x="574" y="0"/>
                  </a:lnTo>
                  <a:close/>
                </a:path>
              </a:pathLst>
            </a:custGeom>
            <a:solidFill>
              <a:srgbClr val="0E549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62" name="Freeform 290"/>
            <p:cNvSpPr>
              <a:spLocks/>
            </p:cNvSpPr>
            <p:nvPr userDrawn="1"/>
          </p:nvSpPr>
          <p:spPr bwMode="auto">
            <a:xfrm>
              <a:off x="3061" y="2936"/>
              <a:ext cx="130" cy="168"/>
            </a:xfrm>
            <a:custGeom>
              <a:avLst/>
              <a:gdLst/>
              <a:ahLst/>
              <a:cxnLst>
                <a:cxn ang="0">
                  <a:pos x="292" y="0"/>
                </a:cxn>
                <a:cxn ang="0">
                  <a:pos x="270" y="30"/>
                </a:cxn>
                <a:cxn ang="0">
                  <a:pos x="249" y="59"/>
                </a:cxn>
                <a:cxn ang="0">
                  <a:pos x="228" y="89"/>
                </a:cxn>
                <a:cxn ang="0">
                  <a:pos x="208" y="119"/>
                </a:cxn>
                <a:cxn ang="0">
                  <a:pos x="188" y="149"/>
                </a:cxn>
                <a:cxn ang="0">
                  <a:pos x="169" y="181"/>
                </a:cxn>
                <a:cxn ang="0">
                  <a:pos x="149" y="212"/>
                </a:cxn>
                <a:cxn ang="0">
                  <a:pos x="131" y="243"/>
                </a:cxn>
                <a:cxn ang="0">
                  <a:pos x="113" y="276"/>
                </a:cxn>
                <a:cxn ang="0">
                  <a:pos x="94" y="308"/>
                </a:cxn>
                <a:cxn ang="0">
                  <a:pos x="78" y="340"/>
                </a:cxn>
                <a:cxn ang="0">
                  <a:pos x="61" y="373"/>
                </a:cxn>
                <a:cxn ang="0">
                  <a:pos x="45" y="406"/>
                </a:cxn>
                <a:cxn ang="0">
                  <a:pos x="29" y="439"/>
                </a:cxn>
                <a:cxn ang="0">
                  <a:pos x="14" y="472"/>
                </a:cxn>
                <a:cxn ang="0">
                  <a:pos x="0" y="505"/>
                </a:cxn>
                <a:cxn ang="0">
                  <a:pos x="48" y="488"/>
                </a:cxn>
                <a:cxn ang="0">
                  <a:pos x="95" y="472"/>
                </a:cxn>
                <a:cxn ang="0">
                  <a:pos x="144" y="457"/>
                </a:cxn>
                <a:cxn ang="0">
                  <a:pos x="192" y="443"/>
                </a:cxn>
                <a:cxn ang="0">
                  <a:pos x="241" y="430"/>
                </a:cxn>
                <a:cxn ang="0">
                  <a:pos x="290" y="417"/>
                </a:cxn>
                <a:cxn ang="0">
                  <a:pos x="339" y="405"/>
                </a:cxn>
                <a:cxn ang="0">
                  <a:pos x="390" y="394"/>
                </a:cxn>
                <a:cxn ang="0">
                  <a:pos x="390" y="394"/>
                </a:cxn>
                <a:cxn ang="0">
                  <a:pos x="391" y="394"/>
                </a:cxn>
                <a:cxn ang="0">
                  <a:pos x="391" y="394"/>
                </a:cxn>
                <a:cxn ang="0">
                  <a:pos x="391" y="394"/>
                </a:cxn>
                <a:cxn ang="0">
                  <a:pos x="391" y="394"/>
                </a:cxn>
                <a:cxn ang="0">
                  <a:pos x="391" y="394"/>
                </a:cxn>
                <a:cxn ang="0">
                  <a:pos x="391" y="394"/>
                </a:cxn>
                <a:cxn ang="0">
                  <a:pos x="375" y="345"/>
                </a:cxn>
                <a:cxn ang="0">
                  <a:pos x="361" y="296"/>
                </a:cxn>
                <a:cxn ang="0">
                  <a:pos x="347" y="248"/>
                </a:cxn>
                <a:cxn ang="0">
                  <a:pos x="334" y="198"/>
                </a:cxn>
                <a:cxn ang="0">
                  <a:pos x="322" y="149"/>
                </a:cxn>
                <a:cxn ang="0">
                  <a:pos x="311" y="100"/>
                </a:cxn>
                <a:cxn ang="0">
                  <a:pos x="300" y="50"/>
                </a:cxn>
                <a:cxn ang="0">
                  <a:pos x="292" y="0"/>
                </a:cxn>
              </a:cxnLst>
              <a:rect l="0" t="0" r="r" b="b"/>
              <a:pathLst>
                <a:path w="391" h="505">
                  <a:moveTo>
                    <a:pt x="292" y="0"/>
                  </a:moveTo>
                  <a:lnTo>
                    <a:pt x="270" y="30"/>
                  </a:lnTo>
                  <a:lnTo>
                    <a:pt x="249" y="59"/>
                  </a:lnTo>
                  <a:lnTo>
                    <a:pt x="228" y="89"/>
                  </a:lnTo>
                  <a:lnTo>
                    <a:pt x="208" y="119"/>
                  </a:lnTo>
                  <a:lnTo>
                    <a:pt x="188" y="149"/>
                  </a:lnTo>
                  <a:lnTo>
                    <a:pt x="169" y="181"/>
                  </a:lnTo>
                  <a:lnTo>
                    <a:pt x="149" y="212"/>
                  </a:lnTo>
                  <a:lnTo>
                    <a:pt x="131" y="243"/>
                  </a:lnTo>
                  <a:lnTo>
                    <a:pt x="113" y="276"/>
                  </a:lnTo>
                  <a:lnTo>
                    <a:pt x="94" y="308"/>
                  </a:lnTo>
                  <a:lnTo>
                    <a:pt x="78" y="340"/>
                  </a:lnTo>
                  <a:lnTo>
                    <a:pt x="61" y="373"/>
                  </a:lnTo>
                  <a:lnTo>
                    <a:pt x="45" y="406"/>
                  </a:lnTo>
                  <a:lnTo>
                    <a:pt x="29" y="439"/>
                  </a:lnTo>
                  <a:lnTo>
                    <a:pt x="14" y="472"/>
                  </a:lnTo>
                  <a:lnTo>
                    <a:pt x="0" y="505"/>
                  </a:lnTo>
                  <a:lnTo>
                    <a:pt x="48" y="488"/>
                  </a:lnTo>
                  <a:lnTo>
                    <a:pt x="95" y="472"/>
                  </a:lnTo>
                  <a:lnTo>
                    <a:pt x="144" y="457"/>
                  </a:lnTo>
                  <a:lnTo>
                    <a:pt x="192" y="443"/>
                  </a:lnTo>
                  <a:lnTo>
                    <a:pt x="241" y="430"/>
                  </a:lnTo>
                  <a:lnTo>
                    <a:pt x="290" y="417"/>
                  </a:lnTo>
                  <a:lnTo>
                    <a:pt x="339" y="405"/>
                  </a:lnTo>
                  <a:lnTo>
                    <a:pt x="390" y="394"/>
                  </a:lnTo>
                  <a:lnTo>
                    <a:pt x="390" y="394"/>
                  </a:lnTo>
                  <a:lnTo>
                    <a:pt x="391" y="394"/>
                  </a:lnTo>
                  <a:lnTo>
                    <a:pt x="391" y="394"/>
                  </a:lnTo>
                  <a:lnTo>
                    <a:pt x="391" y="394"/>
                  </a:lnTo>
                  <a:lnTo>
                    <a:pt x="391" y="394"/>
                  </a:lnTo>
                  <a:lnTo>
                    <a:pt x="391" y="394"/>
                  </a:lnTo>
                  <a:lnTo>
                    <a:pt x="391" y="394"/>
                  </a:lnTo>
                  <a:lnTo>
                    <a:pt x="375" y="345"/>
                  </a:lnTo>
                  <a:lnTo>
                    <a:pt x="361" y="296"/>
                  </a:lnTo>
                  <a:lnTo>
                    <a:pt x="347" y="248"/>
                  </a:lnTo>
                  <a:lnTo>
                    <a:pt x="334" y="198"/>
                  </a:lnTo>
                  <a:lnTo>
                    <a:pt x="322" y="149"/>
                  </a:lnTo>
                  <a:lnTo>
                    <a:pt x="311" y="100"/>
                  </a:lnTo>
                  <a:lnTo>
                    <a:pt x="300" y="50"/>
                  </a:lnTo>
                  <a:lnTo>
                    <a:pt x="292" y="0"/>
                  </a:lnTo>
                  <a:close/>
                </a:path>
              </a:pathLst>
            </a:custGeom>
            <a:solidFill>
              <a:srgbClr val="0E549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63" name="Freeform 291"/>
            <p:cNvSpPr>
              <a:spLocks/>
            </p:cNvSpPr>
            <p:nvPr userDrawn="1"/>
          </p:nvSpPr>
          <p:spPr bwMode="auto">
            <a:xfrm>
              <a:off x="3191" y="2685"/>
              <a:ext cx="293" cy="382"/>
            </a:xfrm>
            <a:custGeom>
              <a:avLst/>
              <a:gdLst/>
              <a:ahLst/>
              <a:cxnLst>
                <a:cxn ang="0">
                  <a:pos x="834" y="18"/>
                </a:cxn>
                <a:cxn ang="0">
                  <a:pos x="746" y="58"/>
                </a:cxn>
                <a:cxn ang="0">
                  <a:pos x="661" y="103"/>
                </a:cxn>
                <a:cxn ang="0">
                  <a:pos x="577" y="150"/>
                </a:cxn>
                <a:cxn ang="0">
                  <a:pos x="494" y="201"/>
                </a:cxn>
                <a:cxn ang="0">
                  <a:pos x="414" y="255"/>
                </a:cxn>
                <a:cxn ang="0">
                  <a:pos x="335" y="313"/>
                </a:cxn>
                <a:cxn ang="0">
                  <a:pos x="259" y="375"/>
                </a:cxn>
                <a:cxn ang="0">
                  <a:pos x="201" y="450"/>
                </a:cxn>
                <a:cxn ang="0">
                  <a:pos x="161" y="540"/>
                </a:cxn>
                <a:cxn ang="0">
                  <a:pos x="125" y="630"/>
                </a:cxn>
                <a:cxn ang="0">
                  <a:pos x="94" y="722"/>
                </a:cxn>
                <a:cxn ang="0">
                  <a:pos x="66" y="815"/>
                </a:cxn>
                <a:cxn ang="0">
                  <a:pos x="42" y="909"/>
                </a:cxn>
                <a:cxn ang="0">
                  <a:pos x="23" y="1003"/>
                </a:cxn>
                <a:cxn ang="0">
                  <a:pos x="7" y="1098"/>
                </a:cxn>
                <a:cxn ang="0">
                  <a:pos x="40" y="1116"/>
                </a:cxn>
                <a:cxn ang="0">
                  <a:pos x="122" y="1059"/>
                </a:cxn>
                <a:cxn ang="0">
                  <a:pos x="208" y="1005"/>
                </a:cxn>
                <a:cxn ang="0">
                  <a:pos x="294" y="955"/>
                </a:cxn>
                <a:cxn ang="0">
                  <a:pos x="383" y="910"/>
                </a:cxn>
                <a:cxn ang="0">
                  <a:pos x="473" y="867"/>
                </a:cxn>
                <a:cxn ang="0">
                  <a:pos x="566" y="829"/>
                </a:cxn>
                <a:cxn ang="0">
                  <a:pos x="660" y="795"/>
                </a:cxn>
                <a:cxn ang="0">
                  <a:pos x="711" y="728"/>
                </a:cxn>
                <a:cxn ang="0">
                  <a:pos x="719" y="628"/>
                </a:cxn>
                <a:cxn ang="0">
                  <a:pos x="734" y="529"/>
                </a:cxn>
                <a:cxn ang="0">
                  <a:pos x="751" y="431"/>
                </a:cxn>
                <a:cxn ang="0">
                  <a:pos x="772" y="332"/>
                </a:cxn>
                <a:cxn ang="0">
                  <a:pos x="798" y="236"/>
                </a:cxn>
                <a:cxn ang="0">
                  <a:pos x="827" y="140"/>
                </a:cxn>
                <a:cxn ang="0">
                  <a:pos x="861" y="46"/>
                </a:cxn>
                <a:cxn ang="0">
                  <a:pos x="879" y="0"/>
                </a:cxn>
              </a:cxnLst>
              <a:rect l="0" t="0" r="r" b="b"/>
              <a:pathLst>
                <a:path w="879" h="1146">
                  <a:moveTo>
                    <a:pt x="878" y="0"/>
                  </a:moveTo>
                  <a:lnTo>
                    <a:pt x="834" y="18"/>
                  </a:lnTo>
                  <a:lnTo>
                    <a:pt x="791" y="38"/>
                  </a:lnTo>
                  <a:lnTo>
                    <a:pt x="746" y="58"/>
                  </a:lnTo>
                  <a:lnTo>
                    <a:pt x="703" y="80"/>
                  </a:lnTo>
                  <a:lnTo>
                    <a:pt x="661" y="103"/>
                  </a:lnTo>
                  <a:lnTo>
                    <a:pt x="618" y="125"/>
                  </a:lnTo>
                  <a:lnTo>
                    <a:pt x="577" y="150"/>
                  </a:lnTo>
                  <a:lnTo>
                    <a:pt x="535" y="175"/>
                  </a:lnTo>
                  <a:lnTo>
                    <a:pt x="494" y="201"/>
                  </a:lnTo>
                  <a:lnTo>
                    <a:pt x="454" y="228"/>
                  </a:lnTo>
                  <a:lnTo>
                    <a:pt x="414" y="255"/>
                  </a:lnTo>
                  <a:lnTo>
                    <a:pt x="374" y="284"/>
                  </a:lnTo>
                  <a:lnTo>
                    <a:pt x="335" y="313"/>
                  </a:lnTo>
                  <a:lnTo>
                    <a:pt x="297" y="343"/>
                  </a:lnTo>
                  <a:lnTo>
                    <a:pt x="259" y="375"/>
                  </a:lnTo>
                  <a:lnTo>
                    <a:pt x="223" y="406"/>
                  </a:lnTo>
                  <a:lnTo>
                    <a:pt x="201" y="450"/>
                  </a:lnTo>
                  <a:lnTo>
                    <a:pt x="181" y="495"/>
                  </a:lnTo>
                  <a:lnTo>
                    <a:pt x="161" y="540"/>
                  </a:lnTo>
                  <a:lnTo>
                    <a:pt x="143" y="585"/>
                  </a:lnTo>
                  <a:lnTo>
                    <a:pt x="125" y="630"/>
                  </a:lnTo>
                  <a:lnTo>
                    <a:pt x="109" y="677"/>
                  </a:lnTo>
                  <a:lnTo>
                    <a:pt x="94" y="722"/>
                  </a:lnTo>
                  <a:lnTo>
                    <a:pt x="80" y="769"/>
                  </a:lnTo>
                  <a:lnTo>
                    <a:pt x="66" y="815"/>
                  </a:lnTo>
                  <a:lnTo>
                    <a:pt x="54" y="863"/>
                  </a:lnTo>
                  <a:lnTo>
                    <a:pt x="42" y="909"/>
                  </a:lnTo>
                  <a:lnTo>
                    <a:pt x="33" y="956"/>
                  </a:lnTo>
                  <a:lnTo>
                    <a:pt x="23" y="1003"/>
                  </a:lnTo>
                  <a:lnTo>
                    <a:pt x="14" y="1050"/>
                  </a:lnTo>
                  <a:lnTo>
                    <a:pt x="7" y="1098"/>
                  </a:lnTo>
                  <a:lnTo>
                    <a:pt x="0" y="1146"/>
                  </a:lnTo>
                  <a:lnTo>
                    <a:pt x="40" y="1116"/>
                  </a:lnTo>
                  <a:lnTo>
                    <a:pt x="81" y="1087"/>
                  </a:lnTo>
                  <a:lnTo>
                    <a:pt x="122" y="1059"/>
                  </a:lnTo>
                  <a:lnTo>
                    <a:pt x="164" y="1032"/>
                  </a:lnTo>
                  <a:lnTo>
                    <a:pt x="208" y="1005"/>
                  </a:lnTo>
                  <a:lnTo>
                    <a:pt x="250" y="980"/>
                  </a:lnTo>
                  <a:lnTo>
                    <a:pt x="294" y="955"/>
                  </a:lnTo>
                  <a:lnTo>
                    <a:pt x="338" y="932"/>
                  </a:lnTo>
                  <a:lnTo>
                    <a:pt x="383" y="910"/>
                  </a:lnTo>
                  <a:lnTo>
                    <a:pt x="428" y="887"/>
                  </a:lnTo>
                  <a:lnTo>
                    <a:pt x="473" y="867"/>
                  </a:lnTo>
                  <a:lnTo>
                    <a:pt x="520" y="847"/>
                  </a:lnTo>
                  <a:lnTo>
                    <a:pt x="566" y="829"/>
                  </a:lnTo>
                  <a:lnTo>
                    <a:pt x="613" y="811"/>
                  </a:lnTo>
                  <a:lnTo>
                    <a:pt x="660" y="795"/>
                  </a:lnTo>
                  <a:lnTo>
                    <a:pt x="708" y="778"/>
                  </a:lnTo>
                  <a:lnTo>
                    <a:pt x="711" y="728"/>
                  </a:lnTo>
                  <a:lnTo>
                    <a:pt x="715" y="678"/>
                  </a:lnTo>
                  <a:lnTo>
                    <a:pt x="719" y="628"/>
                  </a:lnTo>
                  <a:lnTo>
                    <a:pt x="726" y="579"/>
                  </a:lnTo>
                  <a:lnTo>
                    <a:pt x="734" y="529"/>
                  </a:lnTo>
                  <a:lnTo>
                    <a:pt x="741" y="479"/>
                  </a:lnTo>
                  <a:lnTo>
                    <a:pt x="751" y="431"/>
                  </a:lnTo>
                  <a:lnTo>
                    <a:pt x="761" y="381"/>
                  </a:lnTo>
                  <a:lnTo>
                    <a:pt x="772" y="332"/>
                  </a:lnTo>
                  <a:lnTo>
                    <a:pt x="784" y="284"/>
                  </a:lnTo>
                  <a:lnTo>
                    <a:pt x="798" y="236"/>
                  </a:lnTo>
                  <a:lnTo>
                    <a:pt x="812" y="188"/>
                  </a:lnTo>
                  <a:lnTo>
                    <a:pt x="827" y="140"/>
                  </a:lnTo>
                  <a:lnTo>
                    <a:pt x="844" y="94"/>
                  </a:lnTo>
                  <a:lnTo>
                    <a:pt x="861" y="46"/>
                  </a:lnTo>
                  <a:lnTo>
                    <a:pt x="879" y="0"/>
                  </a:lnTo>
                  <a:lnTo>
                    <a:pt x="879" y="0"/>
                  </a:lnTo>
                  <a:lnTo>
                    <a:pt x="878" y="0"/>
                  </a:lnTo>
                  <a:close/>
                </a:path>
              </a:pathLst>
            </a:custGeom>
            <a:solidFill>
              <a:srgbClr val="0E549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64" name="Freeform 292"/>
            <p:cNvSpPr>
              <a:spLocks/>
            </p:cNvSpPr>
            <p:nvPr userDrawn="1"/>
          </p:nvSpPr>
          <p:spPr bwMode="auto">
            <a:xfrm>
              <a:off x="1436" y="2697"/>
              <a:ext cx="660" cy="898"/>
            </a:xfrm>
            <a:custGeom>
              <a:avLst/>
              <a:gdLst/>
              <a:ahLst/>
              <a:cxnLst>
                <a:cxn ang="0">
                  <a:pos x="606" y="139"/>
                </a:cxn>
                <a:cxn ang="0">
                  <a:pos x="483" y="355"/>
                </a:cxn>
                <a:cxn ang="0">
                  <a:pos x="372" y="579"/>
                </a:cxn>
                <a:cxn ang="0">
                  <a:pos x="274" y="813"/>
                </a:cxn>
                <a:cxn ang="0">
                  <a:pos x="190" y="1055"/>
                </a:cxn>
                <a:cxn ang="0">
                  <a:pos x="120" y="1306"/>
                </a:cxn>
                <a:cxn ang="0">
                  <a:pos x="66" y="1557"/>
                </a:cxn>
                <a:cxn ang="0">
                  <a:pos x="28" y="1809"/>
                </a:cxn>
                <a:cxn ang="0">
                  <a:pos x="7" y="2059"/>
                </a:cxn>
                <a:cxn ang="0">
                  <a:pos x="0" y="2309"/>
                </a:cxn>
                <a:cxn ang="0">
                  <a:pos x="9" y="2557"/>
                </a:cxn>
                <a:cxn ang="0">
                  <a:pos x="99" y="2314"/>
                </a:cxn>
                <a:cxn ang="0">
                  <a:pos x="205" y="2080"/>
                </a:cxn>
                <a:cxn ang="0">
                  <a:pos x="324" y="1853"/>
                </a:cxn>
                <a:cxn ang="0">
                  <a:pos x="457" y="1635"/>
                </a:cxn>
                <a:cxn ang="0">
                  <a:pos x="602" y="1427"/>
                </a:cxn>
                <a:cxn ang="0">
                  <a:pos x="680" y="1532"/>
                </a:cxn>
                <a:cxn ang="0">
                  <a:pos x="736" y="1790"/>
                </a:cxn>
                <a:cxn ang="0">
                  <a:pos x="808" y="2045"/>
                </a:cxn>
                <a:cxn ang="0">
                  <a:pos x="895" y="2295"/>
                </a:cxn>
                <a:cxn ang="0">
                  <a:pos x="998" y="2537"/>
                </a:cxn>
                <a:cxn ang="0">
                  <a:pos x="1115" y="2655"/>
                </a:cxn>
                <a:cxn ang="0">
                  <a:pos x="1233" y="2533"/>
                </a:cxn>
                <a:cxn ang="0">
                  <a:pos x="1358" y="2415"/>
                </a:cxn>
                <a:cxn ang="0">
                  <a:pos x="1486" y="2304"/>
                </a:cxn>
                <a:cxn ang="0">
                  <a:pos x="1620" y="2196"/>
                </a:cxn>
                <a:cxn ang="0">
                  <a:pos x="1759" y="2095"/>
                </a:cxn>
                <a:cxn ang="0">
                  <a:pos x="1784" y="1938"/>
                </a:cxn>
                <a:cxn ang="0">
                  <a:pos x="1818" y="1782"/>
                </a:cxn>
                <a:cxn ang="0">
                  <a:pos x="1859" y="1625"/>
                </a:cxn>
                <a:cxn ang="0">
                  <a:pos x="1906" y="1472"/>
                </a:cxn>
                <a:cxn ang="0">
                  <a:pos x="1960" y="1323"/>
                </a:cxn>
                <a:cxn ang="0">
                  <a:pos x="1932" y="1170"/>
                </a:cxn>
                <a:cxn ang="0">
                  <a:pos x="1867" y="1010"/>
                </a:cxn>
                <a:cxn ang="0">
                  <a:pos x="1809" y="849"/>
                </a:cxn>
                <a:cxn ang="0">
                  <a:pos x="1758" y="686"/>
                </a:cxn>
                <a:cxn ang="0">
                  <a:pos x="1714" y="522"/>
                </a:cxn>
                <a:cxn ang="0">
                  <a:pos x="1615" y="459"/>
                </a:cxn>
                <a:cxn ang="0">
                  <a:pos x="1400" y="615"/>
                </a:cxn>
                <a:cxn ang="0">
                  <a:pos x="1196" y="782"/>
                </a:cxn>
                <a:cxn ang="0">
                  <a:pos x="1002" y="962"/>
                </a:cxn>
                <a:cxn ang="0">
                  <a:pos x="822" y="1155"/>
                </a:cxn>
                <a:cxn ang="0">
                  <a:pos x="653" y="1359"/>
                </a:cxn>
                <a:cxn ang="0">
                  <a:pos x="626" y="1106"/>
                </a:cxn>
                <a:cxn ang="0">
                  <a:pos x="616" y="851"/>
                </a:cxn>
                <a:cxn ang="0">
                  <a:pos x="621" y="595"/>
                </a:cxn>
                <a:cxn ang="0">
                  <a:pos x="642" y="340"/>
                </a:cxn>
                <a:cxn ang="0">
                  <a:pos x="678" y="85"/>
                </a:cxn>
              </a:cxnLst>
              <a:rect l="0" t="0" r="r" b="b"/>
              <a:pathLst>
                <a:path w="1980" h="2696">
                  <a:moveTo>
                    <a:pt x="694" y="0"/>
                  </a:moveTo>
                  <a:lnTo>
                    <a:pt x="649" y="69"/>
                  </a:lnTo>
                  <a:lnTo>
                    <a:pt x="606" y="139"/>
                  </a:lnTo>
                  <a:lnTo>
                    <a:pt x="564" y="209"/>
                  </a:lnTo>
                  <a:lnTo>
                    <a:pt x="523" y="281"/>
                  </a:lnTo>
                  <a:lnTo>
                    <a:pt x="483" y="355"/>
                  </a:lnTo>
                  <a:lnTo>
                    <a:pt x="444" y="428"/>
                  </a:lnTo>
                  <a:lnTo>
                    <a:pt x="407" y="504"/>
                  </a:lnTo>
                  <a:lnTo>
                    <a:pt x="372" y="579"/>
                  </a:lnTo>
                  <a:lnTo>
                    <a:pt x="338" y="657"/>
                  </a:lnTo>
                  <a:lnTo>
                    <a:pt x="305" y="735"/>
                  </a:lnTo>
                  <a:lnTo>
                    <a:pt x="274" y="813"/>
                  </a:lnTo>
                  <a:lnTo>
                    <a:pt x="244" y="893"/>
                  </a:lnTo>
                  <a:lnTo>
                    <a:pt x="216" y="974"/>
                  </a:lnTo>
                  <a:lnTo>
                    <a:pt x="190" y="1055"/>
                  </a:lnTo>
                  <a:lnTo>
                    <a:pt x="165" y="1138"/>
                  </a:lnTo>
                  <a:lnTo>
                    <a:pt x="142" y="1222"/>
                  </a:lnTo>
                  <a:lnTo>
                    <a:pt x="120" y="1306"/>
                  </a:lnTo>
                  <a:lnTo>
                    <a:pt x="100" y="1390"/>
                  </a:lnTo>
                  <a:lnTo>
                    <a:pt x="82" y="1473"/>
                  </a:lnTo>
                  <a:lnTo>
                    <a:pt x="66" y="1557"/>
                  </a:lnTo>
                  <a:lnTo>
                    <a:pt x="52" y="1641"/>
                  </a:lnTo>
                  <a:lnTo>
                    <a:pt x="39" y="1725"/>
                  </a:lnTo>
                  <a:lnTo>
                    <a:pt x="28" y="1809"/>
                  </a:lnTo>
                  <a:lnTo>
                    <a:pt x="19" y="1893"/>
                  </a:lnTo>
                  <a:lnTo>
                    <a:pt x="12" y="1976"/>
                  </a:lnTo>
                  <a:lnTo>
                    <a:pt x="7" y="2059"/>
                  </a:lnTo>
                  <a:lnTo>
                    <a:pt x="3" y="2143"/>
                  </a:lnTo>
                  <a:lnTo>
                    <a:pt x="1" y="2227"/>
                  </a:lnTo>
                  <a:lnTo>
                    <a:pt x="0" y="2309"/>
                  </a:lnTo>
                  <a:lnTo>
                    <a:pt x="1" y="2392"/>
                  </a:lnTo>
                  <a:lnTo>
                    <a:pt x="4" y="2474"/>
                  </a:lnTo>
                  <a:lnTo>
                    <a:pt x="9" y="2557"/>
                  </a:lnTo>
                  <a:lnTo>
                    <a:pt x="38" y="2475"/>
                  </a:lnTo>
                  <a:lnTo>
                    <a:pt x="68" y="2394"/>
                  </a:lnTo>
                  <a:lnTo>
                    <a:pt x="99" y="2314"/>
                  </a:lnTo>
                  <a:lnTo>
                    <a:pt x="133" y="2235"/>
                  </a:lnTo>
                  <a:lnTo>
                    <a:pt x="169" y="2157"/>
                  </a:lnTo>
                  <a:lnTo>
                    <a:pt x="205" y="2080"/>
                  </a:lnTo>
                  <a:lnTo>
                    <a:pt x="243" y="2003"/>
                  </a:lnTo>
                  <a:lnTo>
                    <a:pt x="283" y="1928"/>
                  </a:lnTo>
                  <a:lnTo>
                    <a:pt x="324" y="1853"/>
                  </a:lnTo>
                  <a:lnTo>
                    <a:pt x="367" y="1780"/>
                  </a:lnTo>
                  <a:lnTo>
                    <a:pt x="412" y="1706"/>
                  </a:lnTo>
                  <a:lnTo>
                    <a:pt x="457" y="1635"/>
                  </a:lnTo>
                  <a:lnTo>
                    <a:pt x="503" y="1565"/>
                  </a:lnTo>
                  <a:lnTo>
                    <a:pt x="552" y="1495"/>
                  </a:lnTo>
                  <a:lnTo>
                    <a:pt x="602" y="1427"/>
                  </a:lnTo>
                  <a:lnTo>
                    <a:pt x="653" y="1359"/>
                  </a:lnTo>
                  <a:lnTo>
                    <a:pt x="666" y="1446"/>
                  </a:lnTo>
                  <a:lnTo>
                    <a:pt x="680" y="1532"/>
                  </a:lnTo>
                  <a:lnTo>
                    <a:pt x="698" y="1619"/>
                  </a:lnTo>
                  <a:lnTo>
                    <a:pt x="716" y="1705"/>
                  </a:lnTo>
                  <a:lnTo>
                    <a:pt x="736" y="1790"/>
                  </a:lnTo>
                  <a:lnTo>
                    <a:pt x="758" y="1876"/>
                  </a:lnTo>
                  <a:lnTo>
                    <a:pt x="782" y="1961"/>
                  </a:lnTo>
                  <a:lnTo>
                    <a:pt x="808" y="2045"/>
                  </a:lnTo>
                  <a:lnTo>
                    <a:pt x="835" y="2128"/>
                  </a:lnTo>
                  <a:lnTo>
                    <a:pt x="864" y="2211"/>
                  </a:lnTo>
                  <a:lnTo>
                    <a:pt x="895" y="2295"/>
                  </a:lnTo>
                  <a:lnTo>
                    <a:pt x="928" y="2377"/>
                  </a:lnTo>
                  <a:lnTo>
                    <a:pt x="962" y="2458"/>
                  </a:lnTo>
                  <a:lnTo>
                    <a:pt x="998" y="2537"/>
                  </a:lnTo>
                  <a:lnTo>
                    <a:pt x="1037" y="2617"/>
                  </a:lnTo>
                  <a:lnTo>
                    <a:pt x="1076" y="2696"/>
                  </a:lnTo>
                  <a:lnTo>
                    <a:pt x="1115" y="2655"/>
                  </a:lnTo>
                  <a:lnTo>
                    <a:pt x="1153" y="2614"/>
                  </a:lnTo>
                  <a:lnTo>
                    <a:pt x="1193" y="2573"/>
                  </a:lnTo>
                  <a:lnTo>
                    <a:pt x="1233" y="2533"/>
                  </a:lnTo>
                  <a:lnTo>
                    <a:pt x="1273" y="2493"/>
                  </a:lnTo>
                  <a:lnTo>
                    <a:pt x="1315" y="2454"/>
                  </a:lnTo>
                  <a:lnTo>
                    <a:pt x="1358" y="2415"/>
                  </a:lnTo>
                  <a:lnTo>
                    <a:pt x="1400" y="2378"/>
                  </a:lnTo>
                  <a:lnTo>
                    <a:pt x="1443" y="2341"/>
                  </a:lnTo>
                  <a:lnTo>
                    <a:pt x="1486" y="2304"/>
                  </a:lnTo>
                  <a:lnTo>
                    <a:pt x="1530" y="2268"/>
                  </a:lnTo>
                  <a:lnTo>
                    <a:pt x="1575" y="2232"/>
                  </a:lnTo>
                  <a:lnTo>
                    <a:pt x="1620" y="2196"/>
                  </a:lnTo>
                  <a:lnTo>
                    <a:pt x="1666" y="2163"/>
                  </a:lnTo>
                  <a:lnTo>
                    <a:pt x="1712" y="2128"/>
                  </a:lnTo>
                  <a:lnTo>
                    <a:pt x="1759" y="2095"/>
                  </a:lnTo>
                  <a:lnTo>
                    <a:pt x="1767" y="2043"/>
                  </a:lnTo>
                  <a:lnTo>
                    <a:pt x="1776" y="1991"/>
                  </a:lnTo>
                  <a:lnTo>
                    <a:pt x="1784" y="1938"/>
                  </a:lnTo>
                  <a:lnTo>
                    <a:pt x="1795" y="1887"/>
                  </a:lnTo>
                  <a:lnTo>
                    <a:pt x="1806" y="1835"/>
                  </a:lnTo>
                  <a:lnTo>
                    <a:pt x="1818" y="1782"/>
                  </a:lnTo>
                  <a:lnTo>
                    <a:pt x="1831" y="1730"/>
                  </a:lnTo>
                  <a:lnTo>
                    <a:pt x="1844" y="1678"/>
                  </a:lnTo>
                  <a:lnTo>
                    <a:pt x="1859" y="1625"/>
                  </a:lnTo>
                  <a:lnTo>
                    <a:pt x="1874" y="1575"/>
                  </a:lnTo>
                  <a:lnTo>
                    <a:pt x="1889" y="1523"/>
                  </a:lnTo>
                  <a:lnTo>
                    <a:pt x="1906" y="1472"/>
                  </a:lnTo>
                  <a:lnTo>
                    <a:pt x="1924" y="1422"/>
                  </a:lnTo>
                  <a:lnTo>
                    <a:pt x="1941" y="1373"/>
                  </a:lnTo>
                  <a:lnTo>
                    <a:pt x="1960" y="1323"/>
                  </a:lnTo>
                  <a:lnTo>
                    <a:pt x="1980" y="1274"/>
                  </a:lnTo>
                  <a:lnTo>
                    <a:pt x="1956" y="1222"/>
                  </a:lnTo>
                  <a:lnTo>
                    <a:pt x="1932" y="1170"/>
                  </a:lnTo>
                  <a:lnTo>
                    <a:pt x="1909" y="1117"/>
                  </a:lnTo>
                  <a:lnTo>
                    <a:pt x="1888" y="1064"/>
                  </a:lnTo>
                  <a:lnTo>
                    <a:pt x="1867" y="1010"/>
                  </a:lnTo>
                  <a:lnTo>
                    <a:pt x="1847" y="957"/>
                  </a:lnTo>
                  <a:lnTo>
                    <a:pt x="1827" y="903"/>
                  </a:lnTo>
                  <a:lnTo>
                    <a:pt x="1809" y="849"/>
                  </a:lnTo>
                  <a:lnTo>
                    <a:pt x="1792" y="795"/>
                  </a:lnTo>
                  <a:lnTo>
                    <a:pt x="1774" y="741"/>
                  </a:lnTo>
                  <a:lnTo>
                    <a:pt x="1758" y="686"/>
                  </a:lnTo>
                  <a:lnTo>
                    <a:pt x="1743" y="631"/>
                  </a:lnTo>
                  <a:lnTo>
                    <a:pt x="1728" y="577"/>
                  </a:lnTo>
                  <a:lnTo>
                    <a:pt x="1714" y="522"/>
                  </a:lnTo>
                  <a:lnTo>
                    <a:pt x="1701" y="467"/>
                  </a:lnTo>
                  <a:lnTo>
                    <a:pt x="1688" y="411"/>
                  </a:lnTo>
                  <a:lnTo>
                    <a:pt x="1615" y="459"/>
                  </a:lnTo>
                  <a:lnTo>
                    <a:pt x="1541" y="510"/>
                  </a:lnTo>
                  <a:lnTo>
                    <a:pt x="1470" y="561"/>
                  </a:lnTo>
                  <a:lnTo>
                    <a:pt x="1400" y="615"/>
                  </a:lnTo>
                  <a:lnTo>
                    <a:pt x="1331" y="669"/>
                  </a:lnTo>
                  <a:lnTo>
                    <a:pt x="1263" y="725"/>
                  </a:lnTo>
                  <a:lnTo>
                    <a:pt x="1196" y="782"/>
                  </a:lnTo>
                  <a:lnTo>
                    <a:pt x="1130" y="842"/>
                  </a:lnTo>
                  <a:lnTo>
                    <a:pt x="1066" y="901"/>
                  </a:lnTo>
                  <a:lnTo>
                    <a:pt x="1002" y="962"/>
                  </a:lnTo>
                  <a:lnTo>
                    <a:pt x="941" y="1025"/>
                  </a:lnTo>
                  <a:lnTo>
                    <a:pt x="880" y="1090"/>
                  </a:lnTo>
                  <a:lnTo>
                    <a:pt x="822" y="1155"/>
                  </a:lnTo>
                  <a:lnTo>
                    <a:pt x="765" y="1222"/>
                  </a:lnTo>
                  <a:lnTo>
                    <a:pt x="709" y="1290"/>
                  </a:lnTo>
                  <a:lnTo>
                    <a:pt x="653" y="1359"/>
                  </a:lnTo>
                  <a:lnTo>
                    <a:pt x="643" y="1274"/>
                  </a:lnTo>
                  <a:lnTo>
                    <a:pt x="634" y="1190"/>
                  </a:lnTo>
                  <a:lnTo>
                    <a:pt x="626" y="1106"/>
                  </a:lnTo>
                  <a:lnTo>
                    <a:pt x="621" y="1021"/>
                  </a:lnTo>
                  <a:lnTo>
                    <a:pt x="618" y="937"/>
                  </a:lnTo>
                  <a:lnTo>
                    <a:pt x="616" y="851"/>
                  </a:lnTo>
                  <a:lnTo>
                    <a:pt x="616" y="766"/>
                  </a:lnTo>
                  <a:lnTo>
                    <a:pt x="617" y="681"/>
                  </a:lnTo>
                  <a:lnTo>
                    <a:pt x="621" y="595"/>
                  </a:lnTo>
                  <a:lnTo>
                    <a:pt x="625" y="510"/>
                  </a:lnTo>
                  <a:lnTo>
                    <a:pt x="633" y="425"/>
                  </a:lnTo>
                  <a:lnTo>
                    <a:pt x="642" y="340"/>
                  </a:lnTo>
                  <a:lnTo>
                    <a:pt x="652" y="254"/>
                  </a:lnTo>
                  <a:lnTo>
                    <a:pt x="664" y="169"/>
                  </a:lnTo>
                  <a:lnTo>
                    <a:pt x="678" y="85"/>
                  </a:lnTo>
                  <a:lnTo>
                    <a:pt x="694" y="0"/>
                  </a:lnTo>
                  <a:close/>
                </a:path>
              </a:pathLst>
            </a:custGeom>
            <a:solidFill>
              <a:srgbClr val="1164A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65" name="Freeform 293"/>
            <p:cNvSpPr>
              <a:spLocks/>
            </p:cNvSpPr>
            <p:nvPr userDrawn="1"/>
          </p:nvSpPr>
          <p:spPr bwMode="auto">
            <a:xfrm>
              <a:off x="1439" y="3150"/>
              <a:ext cx="355" cy="840"/>
            </a:xfrm>
            <a:custGeom>
              <a:avLst/>
              <a:gdLst/>
              <a:ahLst/>
              <a:cxnLst>
                <a:cxn ang="0">
                  <a:pos x="593" y="68"/>
                </a:cxn>
                <a:cxn ang="0">
                  <a:pos x="494" y="206"/>
                </a:cxn>
                <a:cxn ang="0">
                  <a:pos x="403" y="347"/>
                </a:cxn>
                <a:cxn ang="0">
                  <a:pos x="315" y="494"/>
                </a:cxn>
                <a:cxn ang="0">
                  <a:pos x="234" y="644"/>
                </a:cxn>
                <a:cxn ang="0">
                  <a:pos x="160" y="798"/>
                </a:cxn>
                <a:cxn ang="0">
                  <a:pos x="90" y="955"/>
                </a:cxn>
                <a:cxn ang="0">
                  <a:pos x="29" y="1116"/>
                </a:cxn>
                <a:cxn ang="0">
                  <a:pos x="6" y="1283"/>
                </a:cxn>
                <a:cxn ang="0">
                  <a:pos x="26" y="1455"/>
                </a:cxn>
                <a:cxn ang="0">
                  <a:pos x="50" y="1624"/>
                </a:cxn>
                <a:cxn ang="0">
                  <a:pos x="83" y="1792"/>
                </a:cxn>
                <a:cxn ang="0">
                  <a:pos x="123" y="1958"/>
                </a:cxn>
                <a:cxn ang="0">
                  <a:pos x="168" y="2122"/>
                </a:cxn>
                <a:cxn ang="0">
                  <a:pos x="221" y="2283"/>
                </a:cxn>
                <a:cxn ang="0">
                  <a:pos x="280" y="2441"/>
                </a:cxn>
                <a:cxn ang="0">
                  <a:pos x="347" y="2439"/>
                </a:cxn>
                <a:cxn ang="0">
                  <a:pos x="422" y="2280"/>
                </a:cxn>
                <a:cxn ang="0">
                  <a:pos x="504" y="2124"/>
                </a:cxn>
                <a:cxn ang="0">
                  <a:pos x="593" y="1972"/>
                </a:cxn>
                <a:cxn ang="0">
                  <a:pos x="688" y="1823"/>
                </a:cxn>
                <a:cxn ang="0">
                  <a:pos x="788" y="1679"/>
                </a:cxn>
                <a:cxn ang="0">
                  <a:pos x="895" y="1539"/>
                </a:cxn>
                <a:cxn ang="0">
                  <a:pos x="1008" y="1403"/>
                </a:cxn>
                <a:cxn ang="0">
                  <a:pos x="1028" y="1258"/>
                </a:cxn>
                <a:cxn ang="0">
                  <a:pos x="953" y="1099"/>
                </a:cxn>
                <a:cxn ang="0">
                  <a:pos x="886" y="936"/>
                </a:cxn>
                <a:cxn ang="0">
                  <a:pos x="826" y="769"/>
                </a:cxn>
                <a:cxn ang="0">
                  <a:pos x="773" y="602"/>
                </a:cxn>
                <a:cxn ang="0">
                  <a:pos x="727" y="431"/>
                </a:cxn>
                <a:cxn ang="0">
                  <a:pos x="689" y="260"/>
                </a:cxn>
                <a:cxn ang="0">
                  <a:pos x="657" y="87"/>
                </a:cxn>
              </a:cxnLst>
              <a:rect l="0" t="0" r="r" b="b"/>
              <a:pathLst>
                <a:path w="1067" h="2520">
                  <a:moveTo>
                    <a:pt x="644" y="0"/>
                  </a:moveTo>
                  <a:lnTo>
                    <a:pt x="593" y="68"/>
                  </a:lnTo>
                  <a:lnTo>
                    <a:pt x="543" y="136"/>
                  </a:lnTo>
                  <a:lnTo>
                    <a:pt x="494" y="206"/>
                  </a:lnTo>
                  <a:lnTo>
                    <a:pt x="448" y="276"/>
                  </a:lnTo>
                  <a:lnTo>
                    <a:pt x="403" y="347"/>
                  </a:lnTo>
                  <a:lnTo>
                    <a:pt x="358" y="421"/>
                  </a:lnTo>
                  <a:lnTo>
                    <a:pt x="315" y="494"/>
                  </a:lnTo>
                  <a:lnTo>
                    <a:pt x="274" y="569"/>
                  </a:lnTo>
                  <a:lnTo>
                    <a:pt x="234" y="644"/>
                  </a:lnTo>
                  <a:lnTo>
                    <a:pt x="196" y="721"/>
                  </a:lnTo>
                  <a:lnTo>
                    <a:pt x="160" y="798"/>
                  </a:lnTo>
                  <a:lnTo>
                    <a:pt x="124" y="876"/>
                  </a:lnTo>
                  <a:lnTo>
                    <a:pt x="90" y="955"/>
                  </a:lnTo>
                  <a:lnTo>
                    <a:pt x="59" y="1035"/>
                  </a:lnTo>
                  <a:lnTo>
                    <a:pt x="29" y="1116"/>
                  </a:lnTo>
                  <a:lnTo>
                    <a:pt x="0" y="1198"/>
                  </a:lnTo>
                  <a:lnTo>
                    <a:pt x="6" y="1283"/>
                  </a:lnTo>
                  <a:lnTo>
                    <a:pt x="15" y="1370"/>
                  </a:lnTo>
                  <a:lnTo>
                    <a:pt x="26" y="1455"/>
                  </a:lnTo>
                  <a:lnTo>
                    <a:pt x="37" y="1539"/>
                  </a:lnTo>
                  <a:lnTo>
                    <a:pt x="50" y="1624"/>
                  </a:lnTo>
                  <a:lnTo>
                    <a:pt x="66" y="1708"/>
                  </a:lnTo>
                  <a:lnTo>
                    <a:pt x="83" y="1792"/>
                  </a:lnTo>
                  <a:lnTo>
                    <a:pt x="102" y="1875"/>
                  </a:lnTo>
                  <a:lnTo>
                    <a:pt x="123" y="1958"/>
                  </a:lnTo>
                  <a:lnTo>
                    <a:pt x="144" y="2040"/>
                  </a:lnTo>
                  <a:lnTo>
                    <a:pt x="168" y="2122"/>
                  </a:lnTo>
                  <a:lnTo>
                    <a:pt x="194" y="2203"/>
                  </a:lnTo>
                  <a:lnTo>
                    <a:pt x="221" y="2283"/>
                  </a:lnTo>
                  <a:lnTo>
                    <a:pt x="250" y="2363"/>
                  </a:lnTo>
                  <a:lnTo>
                    <a:pt x="280" y="2441"/>
                  </a:lnTo>
                  <a:lnTo>
                    <a:pt x="313" y="2520"/>
                  </a:lnTo>
                  <a:lnTo>
                    <a:pt x="347" y="2439"/>
                  </a:lnTo>
                  <a:lnTo>
                    <a:pt x="384" y="2359"/>
                  </a:lnTo>
                  <a:lnTo>
                    <a:pt x="422" y="2280"/>
                  </a:lnTo>
                  <a:lnTo>
                    <a:pt x="463" y="2202"/>
                  </a:lnTo>
                  <a:lnTo>
                    <a:pt x="504" y="2124"/>
                  </a:lnTo>
                  <a:lnTo>
                    <a:pt x="547" y="2047"/>
                  </a:lnTo>
                  <a:lnTo>
                    <a:pt x="593" y="1972"/>
                  </a:lnTo>
                  <a:lnTo>
                    <a:pt x="639" y="1897"/>
                  </a:lnTo>
                  <a:lnTo>
                    <a:pt x="688" y="1823"/>
                  </a:lnTo>
                  <a:lnTo>
                    <a:pt x="737" y="1751"/>
                  </a:lnTo>
                  <a:lnTo>
                    <a:pt x="788" y="1679"/>
                  </a:lnTo>
                  <a:lnTo>
                    <a:pt x="841" y="1608"/>
                  </a:lnTo>
                  <a:lnTo>
                    <a:pt x="895" y="1539"/>
                  </a:lnTo>
                  <a:lnTo>
                    <a:pt x="951" y="1471"/>
                  </a:lnTo>
                  <a:lnTo>
                    <a:pt x="1008" y="1403"/>
                  </a:lnTo>
                  <a:lnTo>
                    <a:pt x="1067" y="1337"/>
                  </a:lnTo>
                  <a:lnTo>
                    <a:pt x="1028" y="1258"/>
                  </a:lnTo>
                  <a:lnTo>
                    <a:pt x="989" y="1178"/>
                  </a:lnTo>
                  <a:lnTo>
                    <a:pt x="953" y="1099"/>
                  </a:lnTo>
                  <a:lnTo>
                    <a:pt x="919" y="1018"/>
                  </a:lnTo>
                  <a:lnTo>
                    <a:pt x="886" y="936"/>
                  </a:lnTo>
                  <a:lnTo>
                    <a:pt x="855" y="852"/>
                  </a:lnTo>
                  <a:lnTo>
                    <a:pt x="826" y="769"/>
                  </a:lnTo>
                  <a:lnTo>
                    <a:pt x="799" y="686"/>
                  </a:lnTo>
                  <a:lnTo>
                    <a:pt x="773" y="602"/>
                  </a:lnTo>
                  <a:lnTo>
                    <a:pt x="749" y="517"/>
                  </a:lnTo>
                  <a:lnTo>
                    <a:pt x="727" y="431"/>
                  </a:lnTo>
                  <a:lnTo>
                    <a:pt x="707" y="346"/>
                  </a:lnTo>
                  <a:lnTo>
                    <a:pt x="689" y="260"/>
                  </a:lnTo>
                  <a:lnTo>
                    <a:pt x="671" y="173"/>
                  </a:lnTo>
                  <a:lnTo>
                    <a:pt x="657" y="87"/>
                  </a:lnTo>
                  <a:lnTo>
                    <a:pt x="644" y="0"/>
                  </a:lnTo>
                  <a:close/>
                </a:path>
              </a:pathLst>
            </a:custGeom>
            <a:solidFill>
              <a:srgbClr val="0E549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66" name="Freeform 294"/>
            <p:cNvSpPr>
              <a:spLocks/>
            </p:cNvSpPr>
            <p:nvPr userDrawn="1"/>
          </p:nvSpPr>
          <p:spPr bwMode="auto">
            <a:xfrm>
              <a:off x="2022" y="3121"/>
              <a:ext cx="170" cy="274"/>
            </a:xfrm>
            <a:custGeom>
              <a:avLst/>
              <a:gdLst/>
              <a:ahLst/>
              <a:cxnLst>
                <a:cxn ang="0">
                  <a:pos x="221" y="0"/>
                </a:cxn>
                <a:cxn ang="0">
                  <a:pos x="201" y="49"/>
                </a:cxn>
                <a:cxn ang="0">
                  <a:pos x="182" y="99"/>
                </a:cxn>
                <a:cxn ang="0">
                  <a:pos x="165" y="148"/>
                </a:cxn>
                <a:cxn ang="0">
                  <a:pos x="147" y="198"/>
                </a:cxn>
                <a:cxn ang="0">
                  <a:pos x="130" y="249"/>
                </a:cxn>
                <a:cxn ang="0">
                  <a:pos x="115" y="301"/>
                </a:cxn>
                <a:cxn ang="0">
                  <a:pos x="100" y="351"/>
                </a:cxn>
                <a:cxn ang="0">
                  <a:pos x="85" y="404"/>
                </a:cxn>
                <a:cxn ang="0">
                  <a:pos x="72" y="456"/>
                </a:cxn>
                <a:cxn ang="0">
                  <a:pos x="59" y="508"/>
                </a:cxn>
                <a:cxn ang="0">
                  <a:pos x="47" y="561"/>
                </a:cxn>
                <a:cxn ang="0">
                  <a:pos x="36" y="613"/>
                </a:cxn>
                <a:cxn ang="0">
                  <a:pos x="25" y="664"/>
                </a:cxn>
                <a:cxn ang="0">
                  <a:pos x="17" y="717"/>
                </a:cxn>
                <a:cxn ang="0">
                  <a:pos x="8" y="769"/>
                </a:cxn>
                <a:cxn ang="0">
                  <a:pos x="0" y="821"/>
                </a:cxn>
                <a:cxn ang="0">
                  <a:pos x="61" y="780"/>
                </a:cxn>
                <a:cxn ang="0">
                  <a:pos x="122" y="739"/>
                </a:cxn>
                <a:cxn ang="0">
                  <a:pos x="185" y="699"/>
                </a:cxn>
                <a:cxn ang="0">
                  <a:pos x="248" y="661"/>
                </a:cxn>
                <a:cxn ang="0">
                  <a:pos x="312" y="623"/>
                </a:cxn>
                <a:cxn ang="0">
                  <a:pos x="377" y="587"/>
                </a:cxn>
                <a:cxn ang="0">
                  <a:pos x="443" y="552"/>
                </a:cxn>
                <a:cxn ang="0">
                  <a:pos x="509" y="518"/>
                </a:cxn>
                <a:cxn ang="0">
                  <a:pos x="469" y="455"/>
                </a:cxn>
                <a:cxn ang="0">
                  <a:pos x="429" y="391"/>
                </a:cxn>
                <a:cxn ang="0">
                  <a:pos x="391" y="328"/>
                </a:cxn>
                <a:cxn ang="0">
                  <a:pos x="355" y="263"/>
                </a:cxn>
                <a:cxn ang="0">
                  <a:pos x="319" y="198"/>
                </a:cxn>
                <a:cxn ang="0">
                  <a:pos x="285" y="132"/>
                </a:cxn>
                <a:cxn ang="0">
                  <a:pos x="252" y="66"/>
                </a:cxn>
                <a:cxn ang="0">
                  <a:pos x="221" y="0"/>
                </a:cxn>
              </a:cxnLst>
              <a:rect l="0" t="0" r="r" b="b"/>
              <a:pathLst>
                <a:path w="509" h="821">
                  <a:moveTo>
                    <a:pt x="221" y="0"/>
                  </a:moveTo>
                  <a:lnTo>
                    <a:pt x="201" y="49"/>
                  </a:lnTo>
                  <a:lnTo>
                    <a:pt x="182" y="99"/>
                  </a:lnTo>
                  <a:lnTo>
                    <a:pt x="165" y="148"/>
                  </a:lnTo>
                  <a:lnTo>
                    <a:pt x="147" y="198"/>
                  </a:lnTo>
                  <a:lnTo>
                    <a:pt x="130" y="249"/>
                  </a:lnTo>
                  <a:lnTo>
                    <a:pt x="115" y="301"/>
                  </a:lnTo>
                  <a:lnTo>
                    <a:pt x="100" y="351"/>
                  </a:lnTo>
                  <a:lnTo>
                    <a:pt x="85" y="404"/>
                  </a:lnTo>
                  <a:lnTo>
                    <a:pt x="72" y="456"/>
                  </a:lnTo>
                  <a:lnTo>
                    <a:pt x="59" y="508"/>
                  </a:lnTo>
                  <a:lnTo>
                    <a:pt x="47" y="561"/>
                  </a:lnTo>
                  <a:lnTo>
                    <a:pt x="36" y="613"/>
                  </a:lnTo>
                  <a:lnTo>
                    <a:pt x="25" y="664"/>
                  </a:lnTo>
                  <a:lnTo>
                    <a:pt x="17" y="717"/>
                  </a:lnTo>
                  <a:lnTo>
                    <a:pt x="8" y="769"/>
                  </a:lnTo>
                  <a:lnTo>
                    <a:pt x="0" y="821"/>
                  </a:lnTo>
                  <a:lnTo>
                    <a:pt x="61" y="780"/>
                  </a:lnTo>
                  <a:lnTo>
                    <a:pt x="122" y="739"/>
                  </a:lnTo>
                  <a:lnTo>
                    <a:pt x="185" y="699"/>
                  </a:lnTo>
                  <a:lnTo>
                    <a:pt x="248" y="661"/>
                  </a:lnTo>
                  <a:lnTo>
                    <a:pt x="312" y="623"/>
                  </a:lnTo>
                  <a:lnTo>
                    <a:pt x="377" y="587"/>
                  </a:lnTo>
                  <a:lnTo>
                    <a:pt x="443" y="552"/>
                  </a:lnTo>
                  <a:lnTo>
                    <a:pt x="509" y="518"/>
                  </a:lnTo>
                  <a:lnTo>
                    <a:pt x="469" y="455"/>
                  </a:lnTo>
                  <a:lnTo>
                    <a:pt x="429" y="391"/>
                  </a:lnTo>
                  <a:lnTo>
                    <a:pt x="391" y="328"/>
                  </a:lnTo>
                  <a:lnTo>
                    <a:pt x="355" y="263"/>
                  </a:lnTo>
                  <a:lnTo>
                    <a:pt x="319" y="198"/>
                  </a:lnTo>
                  <a:lnTo>
                    <a:pt x="285" y="132"/>
                  </a:lnTo>
                  <a:lnTo>
                    <a:pt x="252" y="66"/>
                  </a:lnTo>
                  <a:lnTo>
                    <a:pt x="221" y="0"/>
                  </a:lnTo>
                  <a:close/>
                </a:path>
              </a:pathLst>
            </a:custGeom>
            <a:solidFill>
              <a:srgbClr val="0E549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67" name="Freeform 295"/>
            <p:cNvSpPr>
              <a:spLocks/>
            </p:cNvSpPr>
            <p:nvPr userDrawn="1"/>
          </p:nvSpPr>
          <p:spPr bwMode="auto">
            <a:xfrm>
              <a:off x="1641" y="2367"/>
              <a:ext cx="357" cy="783"/>
            </a:xfrm>
            <a:custGeom>
              <a:avLst/>
              <a:gdLst/>
              <a:ahLst/>
              <a:cxnLst>
                <a:cxn ang="0">
                  <a:pos x="944" y="53"/>
                </a:cxn>
                <a:cxn ang="0">
                  <a:pos x="813" y="160"/>
                </a:cxn>
                <a:cxn ang="0">
                  <a:pos x="687" y="274"/>
                </a:cxn>
                <a:cxn ang="0">
                  <a:pos x="564" y="393"/>
                </a:cxn>
                <a:cxn ang="0">
                  <a:pos x="448" y="517"/>
                </a:cxn>
                <a:cxn ang="0">
                  <a:pos x="336" y="645"/>
                </a:cxn>
                <a:cxn ang="0">
                  <a:pos x="229" y="779"/>
                </a:cxn>
                <a:cxn ang="0">
                  <a:pos x="127" y="918"/>
                </a:cxn>
                <a:cxn ang="0">
                  <a:pos x="62" y="1075"/>
                </a:cxn>
                <a:cxn ang="0">
                  <a:pos x="36" y="1244"/>
                </a:cxn>
                <a:cxn ang="0">
                  <a:pos x="17" y="1415"/>
                </a:cxn>
                <a:cxn ang="0">
                  <a:pos x="5" y="1585"/>
                </a:cxn>
                <a:cxn ang="0">
                  <a:pos x="0" y="1756"/>
                </a:cxn>
                <a:cxn ang="0">
                  <a:pos x="2" y="1927"/>
                </a:cxn>
                <a:cxn ang="0">
                  <a:pos x="10" y="2096"/>
                </a:cxn>
                <a:cxn ang="0">
                  <a:pos x="27" y="2264"/>
                </a:cxn>
                <a:cxn ang="0">
                  <a:pos x="93" y="2280"/>
                </a:cxn>
                <a:cxn ang="0">
                  <a:pos x="206" y="2145"/>
                </a:cxn>
                <a:cxn ang="0">
                  <a:pos x="325" y="2015"/>
                </a:cxn>
                <a:cxn ang="0">
                  <a:pos x="450" y="1891"/>
                </a:cxn>
                <a:cxn ang="0">
                  <a:pos x="580" y="1772"/>
                </a:cxn>
                <a:cxn ang="0">
                  <a:pos x="715" y="1659"/>
                </a:cxn>
                <a:cxn ang="0">
                  <a:pos x="854" y="1551"/>
                </a:cxn>
                <a:cxn ang="0">
                  <a:pos x="999" y="1449"/>
                </a:cxn>
                <a:cxn ang="0">
                  <a:pos x="1055" y="1314"/>
                </a:cxn>
                <a:cxn ang="0">
                  <a:pos x="1025" y="1141"/>
                </a:cxn>
                <a:cxn ang="0">
                  <a:pos x="1002" y="966"/>
                </a:cxn>
                <a:cxn ang="0">
                  <a:pos x="987" y="791"/>
                </a:cxn>
                <a:cxn ang="0">
                  <a:pos x="979" y="615"/>
                </a:cxn>
                <a:cxn ang="0">
                  <a:pos x="978" y="439"/>
                </a:cxn>
                <a:cxn ang="0">
                  <a:pos x="986" y="263"/>
                </a:cxn>
                <a:cxn ang="0">
                  <a:pos x="1001" y="87"/>
                </a:cxn>
              </a:cxnLst>
              <a:rect l="0" t="0" r="r" b="b"/>
              <a:pathLst>
                <a:path w="1072" h="2349">
                  <a:moveTo>
                    <a:pt x="1011" y="0"/>
                  </a:moveTo>
                  <a:lnTo>
                    <a:pt x="944" y="53"/>
                  </a:lnTo>
                  <a:lnTo>
                    <a:pt x="878" y="105"/>
                  </a:lnTo>
                  <a:lnTo>
                    <a:pt x="813" y="160"/>
                  </a:lnTo>
                  <a:lnTo>
                    <a:pt x="749" y="216"/>
                  </a:lnTo>
                  <a:lnTo>
                    <a:pt x="687" y="274"/>
                  </a:lnTo>
                  <a:lnTo>
                    <a:pt x="625" y="332"/>
                  </a:lnTo>
                  <a:lnTo>
                    <a:pt x="564" y="393"/>
                  </a:lnTo>
                  <a:lnTo>
                    <a:pt x="506" y="454"/>
                  </a:lnTo>
                  <a:lnTo>
                    <a:pt x="448" y="517"/>
                  </a:lnTo>
                  <a:lnTo>
                    <a:pt x="392" y="580"/>
                  </a:lnTo>
                  <a:lnTo>
                    <a:pt x="336" y="645"/>
                  </a:lnTo>
                  <a:lnTo>
                    <a:pt x="282" y="712"/>
                  </a:lnTo>
                  <a:lnTo>
                    <a:pt x="229" y="779"/>
                  </a:lnTo>
                  <a:lnTo>
                    <a:pt x="178" y="848"/>
                  </a:lnTo>
                  <a:lnTo>
                    <a:pt x="127" y="918"/>
                  </a:lnTo>
                  <a:lnTo>
                    <a:pt x="78" y="990"/>
                  </a:lnTo>
                  <a:lnTo>
                    <a:pt x="62" y="1075"/>
                  </a:lnTo>
                  <a:lnTo>
                    <a:pt x="48" y="1159"/>
                  </a:lnTo>
                  <a:lnTo>
                    <a:pt x="36" y="1244"/>
                  </a:lnTo>
                  <a:lnTo>
                    <a:pt x="26" y="1330"/>
                  </a:lnTo>
                  <a:lnTo>
                    <a:pt x="17" y="1415"/>
                  </a:lnTo>
                  <a:lnTo>
                    <a:pt x="9" y="1500"/>
                  </a:lnTo>
                  <a:lnTo>
                    <a:pt x="5" y="1585"/>
                  </a:lnTo>
                  <a:lnTo>
                    <a:pt x="1" y="1671"/>
                  </a:lnTo>
                  <a:lnTo>
                    <a:pt x="0" y="1756"/>
                  </a:lnTo>
                  <a:lnTo>
                    <a:pt x="0" y="1841"/>
                  </a:lnTo>
                  <a:lnTo>
                    <a:pt x="2" y="1927"/>
                  </a:lnTo>
                  <a:lnTo>
                    <a:pt x="5" y="2011"/>
                  </a:lnTo>
                  <a:lnTo>
                    <a:pt x="10" y="2096"/>
                  </a:lnTo>
                  <a:lnTo>
                    <a:pt x="18" y="2180"/>
                  </a:lnTo>
                  <a:lnTo>
                    <a:pt x="27" y="2264"/>
                  </a:lnTo>
                  <a:lnTo>
                    <a:pt x="37" y="2349"/>
                  </a:lnTo>
                  <a:lnTo>
                    <a:pt x="93" y="2280"/>
                  </a:lnTo>
                  <a:lnTo>
                    <a:pt x="149" y="2212"/>
                  </a:lnTo>
                  <a:lnTo>
                    <a:pt x="206" y="2145"/>
                  </a:lnTo>
                  <a:lnTo>
                    <a:pt x="264" y="2080"/>
                  </a:lnTo>
                  <a:lnTo>
                    <a:pt x="325" y="2015"/>
                  </a:lnTo>
                  <a:lnTo>
                    <a:pt x="386" y="1952"/>
                  </a:lnTo>
                  <a:lnTo>
                    <a:pt x="450" y="1891"/>
                  </a:lnTo>
                  <a:lnTo>
                    <a:pt x="514" y="1832"/>
                  </a:lnTo>
                  <a:lnTo>
                    <a:pt x="580" y="1772"/>
                  </a:lnTo>
                  <a:lnTo>
                    <a:pt x="647" y="1715"/>
                  </a:lnTo>
                  <a:lnTo>
                    <a:pt x="715" y="1659"/>
                  </a:lnTo>
                  <a:lnTo>
                    <a:pt x="784" y="1605"/>
                  </a:lnTo>
                  <a:lnTo>
                    <a:pt x="854" y="1551"/>
                  </a:lnTo>
                  <a:lnTo>
                    <a:pt x="925" y="1500"/>
                  </a:lnTo>
                  <a:lnTo>
                    <a:pt x="999" y="1449"/>
                  </a:lnTo>
                  <a:lnTo>
                    <a:pt x="1072" y="1401"/>
                  </a:lnTo>
                  <a:lnTo>
                    <a:pt x="1055" y="1314"/>
                  </a:lnTo>
                  <a:lnTo>
                    <a:pt x="1039" y="1228"/>
                  </a:lnTo>
                  <a:lnTo>
                    <a:pt x="1025" y="1141"/>
                  </a:lnTo>
                  <a:lnTo>
                    <a:pt x="1012" y="1053"/>
                  </a:lnTo>
                  <a:lnTo>
                    <a:pt x="1002" y="966"/>
                  </a:lnTo>
                  <a:lnTo>
                    <a:pt x="993" y="878"/>
                  </a:lnTo>
                  <a:lnTo>
                    <a:pt x="987" y="791"/>
                  </a:lnTo>
                  <a:lnTo>
                    <a:pt x="981" y="702"/>
                  </a:lnTo>
                  <a:lnTo>
                    <a:pt x="979" y="615"/>
                  </a:lnTo>
                  <a:lnTo>
                    <a:pt x="978" y="526"/>
                  </a:lnTo>
                  <a:lnTo>
                    <a:pt x="978" y="439"/>
                  </a:lnTo>
                  <a:lnTo>
                    <a:pt x="981" y="350"/>
                  </a:lnTo>
                  <a:lnTo>
                    <a:pt x="986" y="263"/>
                  </a:lnTo>
                  <a:lnTo>
                    <a:pt x="992" y="176"/>
                  </a:lnTo>
                  <a:lnTo>
                    <a:pt x="1001" y="87"/>
                  </a:lnTo>
                  <a:lnTo>
                    <a:pt x="1011" y="0"/>
                  </a:lnTo>
                  <a:close/>
                </a:path>
              </a:pathLst>
            </a:custGeom>
            <a:solidFill>
              <a:srgbClr val="0E549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68" name="Freeform 296"/>
            <p:cNvSpPr>
              <a:spLocks/>
            </p:cNvSpPr>
            <p:nvPr userDrawn="1"/>
          </p:nvSpPr>
          <p:spPr bwMode="auto">
            <a:xfrm>
              <a:off x="2203" y="2286"/>
              <a:ext cx="617" cy="746"/>
            </a:xfrm>
            <a:custGeom>
              <a:avLst/>
              <a:gdLst/>
              <a:ahLst/>
              <a:cxnLst>
                <a:cxn ang="0">
                  <a:pos x="972" y="115"/>
                </a:cxn>
                <a:cxn ang="0">
                  <a:pos x="881" y="207"/>
                </a:cxn>
                <a:cxn ang="0">
                  <a:pos x="793" y="302"/>
                </a:cxn>
                <a:cxn ang="0">
                  <a:pos x="708" y="401"/>
                </a:cxn>
                <a:cxn ang="0">
                  <a:pos x="627" y="505"/>
                </a:cxn>
                <a:cxn ang="0">
                  <a:pos x="671" y="721"/>
                </a:cxn>
                <a:cxn ang="0">
                  <a:pos x="729" y="937"/>
                </a:cxn>
                <a:cxn ang="0">
                  <a:pos x="699" y="1094"/>
                </a:cxn>
                <a:cxn ang="0">
                  <a:pos x="483" y="1149"/>
                </a:cxn>
                <a:cxn ang="0">
                  <a:pos x="272" y="1215"/>
                </a:cxn>
                <a:cxn ang="0">
                  <a:pos x="169" y="1321"/>
                </a:cxn>
                <a:cxn ang="0">
                  <a:pos x="124" y="1443"/>
                </a:cxn>
                <a:cxn ang="0">
                  <a:pos x="84" y="1566"/>
                </a:cxn>
                <a:cxn ang="0">
                  <a:pos x="48" y="1690"/>
                </a:cxn>
                <a:cxn ang="0">
                  <a:pos x="0" y="1899"/>
                </a:cxn>
                <a:cxn ang="0">
                  <a:pos x="125" y="1725"/>
                </a:cxn>
                <a:cxn ang="0">
                  <a:pos x="259" y="1560"/>
                </a:cxn>
                <a:cxn ang="0">
                  <a:pos x="403" y="1404"/>
                </a:cxn>
                <a:cxn ang="0">
                  <a:pos x="556" y="1257"/>
                </a:cxn>
                <a:cxn ang="0">
                  <a:pos x="717" y="1121"/>
                </a:cxn>
                <a:cxn ang="0">
                  <a:pos x="758" y="1224"/>
                </a:cxn>
                <a:cxn ang="0">
                  <a:pos x="746" y="1442"/>
                </a:cxn>
                <a:cxn ang="0">
                  <a:pos x="749" y="1661"/>
                </a:cxn>
                <a:cxn ang="0">
                  <a:pos x="765" y="1879"/>
                </a:cxn>
                <a:cxn ang="0">
                  <a:pos x="795" y="2096"/>
                </a:cxn>
                <a:cxn ang="0">
                  <a:pos x="864" y="2215"/>
                </a:cxn>
                <a:cxn ang="0">
                  <a:pos x="984" y="2143"/>
                </a:cxn>
                <a:cxn ang="0">
                  <a:pos x="1109" y="2076"/>
                </a:cxn>
                <a:cxn ang="0">
                  <a:pos x="1236" y="2013"/>
                </a:cxn>
                <a:cxn ang="0">
                  <a:pos x="1367" y="1956"/>
                </a:cxn>
                <a:cxn ang="0">
                  <a:pos x="1500" y="1905"/>
                </a:cxn>
                <a:cxn ang="0">
                  <a:pos x="1554" y="1785"/>
                </a:cxn>
                <a:cxn ang="0">
                  <a:pos x="1613" y="1666"/>
                </a:cxn>
                <a:cxn ang="0">
                  <a:pos x="1679" y="1551"/>
                </a:cxn>
                <a:cxn ang="0">
                  <a:pos x="1750" y="1439"/>
                </a:cxn>
                <a:cxn ang="0">
                  <a:pos x="1826" y="1331"/>
                </a:cxn>
                <a:cxn ang="0">
                  <a:pos x="1837" y="1201"/>
                </a:cxn>
                <a:cxn ang="0">
                  <a:pos x="1818" y="1060"/>
                </a:cxn>
                <a:cxn ang="0">
                  <a:pos x="1806" y="919"/>
                </a:cxn>
                <a:cxn ang="0">
                  <a:pos x="1801" y="778"/>
                </a:cxn>
                <a:cxn ang="0">
                  <a:pos x="1801" y="637"/>
                </a:cxn>
                <a:cxn ang="0">
                  <a:pos x="1734" y="565"/>
                </a:cxn>
                <a:cxn ang="0">
                  <a:pos x="1529" y="643"/>
                </a:cxn>
                <a:cxn ang="0">
                  <a:pos x="1330" y="734"/>
                </a:cxn>
                <a:cxn ang="0">
                  <a:pos x="1137" y="836"/>
                </a:cxn>
                <a:cxn ang="0">
                  <a:pos x="951" y="952"/>
                </a:cxn>
                <a:cxn ang="0">
                  <a:pos x="773" y="1079"/>
                </a:cxn>
                <a:cxn ang="0">
                  <a:pos x="805" y="871"/>
                </a:cxn>
                <a:cxn ang="0">
                  <a:pos x="852" y="665"/>
                </a:cxn>
                <a:cxn ang="0">
                  <a:pos x="910" y="461"/>
                </a:cxn>
                <a:cxn ang="0">
                  <a:pos x="981" y="261"/>
                </a:cxn>
                <a:cxn ang="0">
                  <a:pos x="1065" y="65"/>
                </a:cxn>
              </a:cxnLst>
              <a:rect l="0" t="0" r="r" b="b"/>
              <a:pathLst>
                <a:path w="1852" h="2240">
                  <a:moveTo>
                    <a:pt x="1097" y="0"/>
                  </a:moveTo>
                  <a:lnTo>
                    <a:pt x="1033" y="57"/>
                  </a:lnTo>
                  <a:lnTo>
                    <a:pt x="972" y="115"/>
                  </a:lnTo>
                  <a:lnTo>
                    <a:pt x="940" y="145"/>
                  </a:lnTo>
                  <a:lnTo>
                    <a:pt x="910" y="176"/>
                  </a:lnTo>
                  <a:lnTo>
                    <a:pt x="881" y="207"/>
                  </a:lnTo>
                  <a:lnTo>
                    <a:pt x="851" y="238"/>
                  </a:lnTo>
                  <a:lnTo>
                    <a:pt x="821" y="270"/>
                  </a:lnTo>
                  <a:lnTo>
                    <a:pt x="793" y="302"/>
                  </a:lnTo>
                  <a:lnTo>
                    <a:pt x="764" y="335"/>
                  </a:lnTo>
                  <a:lnTo>
                    <a:pt x="736" y="368"/>
                  </a:lnTo>
                  <a:lnTo>
                    <a:pt x="708" y="401"/>
                  </a:lnTo>
                  <a:lnTo>
                    <a:pt x="681" y="436"/>
                  </a:lnTo>
                  <a:lnTo>
                    <a:pt x="654" y="469"/>
                  </a:lnTo>
                  <a:lnTo>
                    <a:pt x="627" y="505"/>
                  </a:lnTo>
                  <a:lnTo>
                    <a:pt x="641" y="577"/>
                  </a:lnTo>
                  <a:lnTo>
                    <a:pt x="655" y="649"/>
                  </a:lnTo>
                  <a:lnTo>
                    <a:pt x="671" y="721"/>
                  </a:lnTo>
                  <a:lnTo>
                    <a:pt x="690" y="793"/>
                  </a:lnTo>
                  <a:lnTo>
                    <a:pt x="708" y="864"/>
                  </a:lnTo>
                  <a:lnTo>
                    <a:pt x="729" y="937"/>
                  </a:lnTo>
                  <a:lnTo>
                    <a:pt x="750" y="1008"/>
                  </a:lnTo>
                  <a:lnTo>
                    <a:pt x="773" y="1078"/>
                  </a:lnTo>
                  <a:lnTo>
                    <a:pt x="699" y="1094"/>
                  </a:lnTo>
                  <a:lnTo>
                    <a:pt x="627" y="1112"/>
                  </a:lnTo>
                  <a:lnTo>
                    <a:pt x="555" y="1130"/>
                  </a:lnTo>
                  <a:lnTo>
                    <a:pt x="483" y="1149"/>
                  </a:lnTo>
                  <a:lnTo>
                    <a:pt x="412" y="1170"/>
                  </a:lnTo>
                  <a:lnTo>
                    <a:pt x="342" y="1193"/>
                  </a:lnTo>
                  <a:lnTo>
                    <a:pt x="272" y="1215"/>
                  </a:lnTo>
                  <a:lnTo>
                    <a:pt x="203" y="1240"/>
                  </a:lnTo>
                  <a:lnTo>
                    <a:pt x="185" y="1280"/>
                  </a:lnTo>
                  <a:lnTo>
                    <a:pt x="169" y="1321"/>
                  </a:lnTo>
                  <a:lnTo>
                    <a:pt x="154" y="1362"/>
                  </a:lnTo>
                  <a:lnTo>
                    <a:pt x="139" y="1402"/>
                  </a:lnTo>
                  <a:lnTo>
                    <a:pt x="124" y="1443"/>
                  </a:lnTo>
                  <a:lnTo>
                    <a:pt x="110" y="1484"/>
                  </a:lnTo>
                  <a:lnTo>
                    <a:pt x="97" y="1525"/>
                  </a:lnTo>
                  <a:lnTo>
                    <a:pt x="84" y="1566"/>
                  </a:lnTo>
                  <a:lnTo>
                    <a:pt x="71" y="1608"/>
                  </a:lnTo>
                  <a:lnTo>
                    <a:pt x="59" y="1649"/>
                  </a:lnTo>
                  <a:lnTo>
                    <a:pt x="48" y="1690"/>
                  </a:lnTo>
                  <a:lnTo>
                    <a:pt x="37" y="1732"/>
                  </a:lnTo>
                  <a:lnTo>
                    <a:pt x="18" y="1815"/>
                  </a:lnTo>
                  <a:lnTo>
                    <a:pt x="0" y="1899"/>
                  </a:lnTo>
                  <a:lnTo>
                    <a:pt x="41" y="1839"/>
                  </a:lnTo>
                  <a:lnTo>
                    <a:pt x="82" y="1781"/>
                  </a:lnTo>
                  <a:lnTo>
                    <a:pt x="125" y="1725"/>
                  </a:lnTo>
                  <a:lnTo>
                    <a:pt x="168" y="1669"/>
                  </a:lnTo>
                  <a:lnTo>
                    <a:pt x="213" y="1614"/>
                  </a:lnTo>
                  <a:lnTo>
                    <a:pt x="259" y="1560"/>
                  </a:lnTo>
                  <a:lnTo>
                    <a:pt x="306" y="1507"/>
                  </a:lnTo>
                  <a:lnTo>
                    <a:pt x="354" y="1455"/>
                  </a:lnTo>
                  <a:lnTo>
                    <a:pt x="403" y="1404"/>
                  </a:lnTo>
                  <a:lnTo>
                    <a:pt x="453" y="1353"/>
                  </a:lnTo>
                  <a:lnTo>
                    <a:pt x="504" y="1305"/>
                  </a:lnTo>
                  <a:lnTo>
                    <a:pt x="556" y="1257"/>
                  </a:lnTo>
                  <a:lnTo>
                    <a:pt x="609" y="1211"/>
                  </a:lnTo>
                  <a:lnTo>
                    <a:pt x="663" y="1166"/>
                  </a:lnTo>
                  <a:lnTo>
                    <a:pt x="717" y="1121"/>
                  </a:lnTo>
                  <a:lnTo>
                    <a:pt x="773" y="1079"/>
                  </a:lnTo>
                  <a:lnTo>
                    <a:pt x="764" y="1152"/>
                  </a:lnTo>
                  <a:lnTo>
                    <a:pt x="758" y="1224"/>
                  </a:lnTo>
                  <a:lnTo>
                    <a:pt x="752" y="1296"/>
                  </a:lnTo>
                  <a:lnTo>
                    <a:pt x="748" y="1370"/>
                  </a:lnTo>
                  <a:lnTo>
                    <a:pt x="746" y="1442"/>
                  </a:lnTo>
                  <a:lnTo>
                    <a:pt x="746" y="1515"/>
                  </a:lnTo>
                  <a:lnTo>
                    <a:pt x="746" y="1588"/>
                  </a:lnTo>
                  <a:lnTo>
                    <a:pt x="749" y="1661"/>
                  </a:lnTo>
                  <a:lnTo>
                    <a:pt x="752" y="1733"/>
                  </a:lnTo>
                  <a:lnTo>
                    <a:pt x="758" y="1807"/>
                  </a:lnTo>
                  <a:lnTo>
                    <a:pt x="765" y="1879"/>
                  </a:lnTo>
                  <a:lnTo>
                    <a:pt x="774" y="1951"/>
                  </a:lnTo>
                  <a:lnTo>
                    <a:pt x="784" y="2024"/>
                  </a:lnTo>
                  <a:lnTo>
                    <a:pt x="795" y="2096"/>
                  </a:lnTo>
                  <a:lnTo>
                    <a:pt x="808" y="2167"/>
                  </a:lnTo>
                  <a:lnTo>
                    <a:pt x="824" y="2240"/>
                  </a:lnTo>
                  <a:lnTo>
                    <a:pt x="864" y="2215"/>
                  </a:lnTo>
                  <a:lnTo>
                    <a:pt x="903" y="2190"/>
                  </a:lnTo>
                  <a:lnTo>
                    <a:pt x="943" y="2165"/>
                  </a:lnTo>
                  <a:lnTo>
                    <a:pt x="984" y="2143"/>
                  </a:lnTo>
                  <a:lnTo>
                    <a:pt x="1026" y="2119"/>
                  </a:lnTo>
                  <a:lnTo>
                    <a:pt x="1067" y="2097"/>
                  </a:lnTo>
                  <a:lnTo>
                    <a:pt x="1109" y="2076"/>
                  </a:lnTo>
                  <a:lnTo>
                    <a:pt x="1151" y="2054"/>
                  </a:lnTo>
                  <a:lnTo>
                    <a:pt x="1193" y="2034"/>
                  </a:lnTo>
                  <a:lnTo>
                    <a:pt x="1236" y="2013"/>
                  </a:lnTo>
                  <a:lnTo>
                    <a:pt x="1279" y="1994"/>
                  </a:lnTo>
                  <a:lnTo>
                    <a:pt x="1323" y="1974"/>
                  </a:lnTo>
                  <a:lnTo>
                    <a:pt x="1367" y="1956"/>
                  </a:lnTo>
                  <a:lnTo>
                    <a:pt x="1411" y="1939"/>
                  </a:lnTo>
                  <a:lnTo>
                    <a:pt x="1455" y="1921"/>
                  </a:lnTo>
                  <a:lnTo>
                    <a:pt x="1500" y="1905"/>
                  </a:lnTo>
                  <a:lnTo>
                    <a:pt x="1517" y="1864"/>
                  </a:lnTo>
                  <a:lnTo>
                    <a:pt x="1535" y="1824"/>
                  </a:lnTo>
                  <a:lnTo>
                    <a:pt x="1554" y="1785"/>
                  </a:lnTo>
                  <a:lnTo>
                    <a:pt x="1573" y="1745"/>
                  </a:lnTo>
                  <a:lnTo>
                    <a:pt x="1593" y="1706"/>
                  </a:lnTo>
                  <a:lnTo>
                    <a:pt x="1613" y="1666"/>
                  </a:lnTo>
                  <a:lnTo>
                    <a:pt x="1635" y="1628"/>
                  </a:lnTo>
                  <a:lnTo>
                    <a:pt x="1657" y="1589"/>
                  </a:lnTo>
                  <a:lnTo>
                    <a:pt x="1679" y="1551"/>
                  </a:lnTo>
                  <a:lnTo>
                    <a:pt x="1703" y="1513"/>
                  </a:lnTo>
                  <a:lnTo>
                    <a:pt x="1726" y="1475"/>
                  </a:lnTo>
                  <a:lnTo>
                    <a:pt x="1750" y="1439"/>
                  </a:lnTo>
                  <a:lnTo>
                    <a:pt x="1775" y="1402"/>
                  </a:lnTo>
                  <a:lnTo>
                    <a:pt x="1800" y="1366"/>
                  </a:lnTo>
                  <a:lnTo>
                    <a:pt x="1826" y="1331"/>
                  </a:lnTo>
                  <a:lnTo>
                    <a:pt x="1852" y="1295"/>
                  </a:lnTo>
                  <a:lnTo>
                    <a:pt x="1843" y="1249"/>
                  </a:lnTo>
                  <a:lnTo>
                    <a:pt x="1837" y="1201"/>
                  </a:lnTo>
                  <a:lnTo>
                    <a:pt x="1830" y="1155"/>
                  </a:lnTo>
                  <a:lnTo>
                    <a:pt x="1824" y="1107"/>
                  </a:lnTo>
                  <a:lnTo>
                    <a:pt x="1818" y="1060"/>
                  </a:lnTo>
                  <a:lnTo>
                    <a:pt x="1814" y="1013"/>
                  </a:lnTo>
                  <a:lnTo>
                    <a:pt x="1810" y="966"/>
                  </a:lnTo>
                  <a:lnTo>
                    <a:pt x="1806" y="919"/>
                  </a:lnTo>
                  <a:lnTo>
                    <a:pt x="1804" y="872"/>
                  </a:lnTo>
                  <a:lnTo>
                    <a:pt x="1802" y="824"/>
                  </a:lnTo>
                  <a:lnTo>
                    <a:pt x="1801" y="778"/>
                  </a:lnTo>
                  <a:lnTo>
                    <a:pt x="1800" y="731"/>
                  </a:lnTo>
                  <a:lnTo>
                    <a:pt x="1800" y="683"/>
                  </a:lnTo>
                  <a:lnTo>
                    <a:pt x="1801" y="637"/>
                  </a:lnTo>
                  <a:lnTo>
                    <a:pt x="1802" y="589"/>
                  </a:lnTo>
                  <a:lnTo>
                    <a:pt x="1803" y="543"/>
                  </a:lnTo>
                  <a:lnTo>
                    <a:pt x="1734" y="565"/>
                  </a:lnTo>
                  <a:lnTo>
                    <a:pt x="1665" y="590"/>
                  </a:lnTo>
                  <a:lnTo>
                    <a:pt x="1597" y="616"/>
                  </a:lnTo>
                  <a:lnTo>
                    <a:pt x="1529" y="643"/>
                  </a:lnTo>
                  <a:lnTo>
                    <a:pt x="1462" y="672"/>
                  </a:lnTo>
                  <a:lnTo>
                    <a:pt x="1396" y="703"/>
                  </a:lnTo>
                  <a:lnTo>
                    <a:pt x="1330" y="734"/>
                  </a:lnTo>
                  <a:lnTo>
                    <a:pt x="1265" y="767"/>
                  </a:lnTo>
                  <a:lnTo>
                    <a:pt x="1200" y="801"/>
                  </a:lnTo>
                  <a:lnTo>
                    <a:pt x="1137" y="836"/>
                  </a:lnTo>
                  <a:lnTo>
                    <a:pt x="1074" y="874"/>
                  </a:lnTo>
                  <a:lnTo>
                    <a:pt x="1013" y="912"/>
                  </a:lnTo>
                  <a:lnTo>
                    <a:pt x="951" y="952"/>
                  </a:lnTo>
                  <a:lnTo>
                    <a:pt x="891" y="993"/>
                  </a:lnTo>
                  <a:lnTo>
                    <a:pt x="831" y="1035"/>
                  </a:lnTo>
                  <a:lnTo>
                    <a:pt x="773" y="1079"/>
                  </a:lnTo>
                  <a:lnTo>
                    <a:pt x="783" y="1009"/>
                  </a:lnTo>
                  <a:lnTo>
                    <a:pt x="793" y="940"/>
                  </a:lnTo>
                  <a:lnTo>
                    <a:pt x="805" y="871"/>
                  </a:lnTo>
                  <a:lnTo>
                    <a:pt x="819" y="802"/>
                  </a:lnTo>
                  <a:lnTo>
                    <a:pt x="834" y="733"/>
                  </a:lnTo>
                  <a:lnTo>
                    <a:pt x="852" y="665"/>
                  </a:lnTo>
                  <a:lnTo>
                    <a:pt x="870" y="597"/>
                  </a:lnTo>
                  <a:lnTo>
                    <a:pt x="889" y="529"/>
                  </a:lnTo>
                  <a:lnTo>
                    <a:pt x="910" y="461"/>
                  </a:lnTo>
                  <a:lnTo>
                    <a:pt x="933" y="394"/>
                  </a:lnTo>
                  <a:lnTo>
                    <a:pt x="956" y="327"/>
                  </a:lnTo>
                  <a:lnTo>
                    <a:pt x="981" y="261"/>
                  </a:lnTo>
                  <a:lnTo>
                    <a:pt x="1008" y="195"/>
                  </a:lnTo>
                  <a:lnTo>
                    <a:pt x="1036" y="129"/>
                  </a:lnTo>
                  <a:lnTo>
                    <a:pt x="1065" y="65"/>
                  </a:lnTo>
                  <a:lnTo>
                    <a:pt x="1097" y="0"/>
                  </a:lnTo>
                  <a:close/>
                </a:path>
              </a:pathLst>
            </a:custGeom>
            <a:solidFill>
              <a:srgbClr val="1164A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69" name="Freeform 297"/>
            <p:cNvSpPr>
              <a:spLocks/>
            </p:cNvSpPr>
            <p:nvPr userDrawn="1"/>
          </p:nvSpPr>
          <p:spPr bwMode="auto">
            <a:xfrm>
              <a:off x="2181" y="2645"/>
              <a:ext cx="297" cy="649"/>
            </a:xfrm>
            <a:custGeom>
              <a:avLst/>
              <a:gdLst/>
              <a:ahLst/>
              <a:cxnLst>
                <a:cxn ang="0">
                  <a:pos x="782" y="42"/>
                </a:cxn>
                <a:cxn ang="0">
                  <a:pos x="674" y="132"/>
                </a:cxn>
                <a:cxn ang="0">
                  <a:pos x="569" y="226"/>
                </a:cxn>
                <a:cxn ang="0">
                  <a:pos x="468" y="325"/>
                </a:cxn>
                <a:cxn ang="0">
                  <a:pos x="371" y="428"/>
                </a:cxn>
                <a:cxn ang="0">
                  <a:pos x="278" y="535"/>
                </a:cxn>
                <a:cxn ang="0">
                  <a:pos x="190" y="646"/>
                </a:cxn>
                <a:cxn ang="0">
                  <a:pos x="106" y="760"/>
                </a:cxn>
                <a:cxn ang="0">
                  <a:pos x="52" y="890"/>
                </a:cxn>
                <a:cxn ang="0">
                  <a:pos x="30" y="1031"/>
                </a:cxn>
                <a:cxn ang="0">
                  <a:pos x="14" y="1172"/>
                </a:cxn>
                <a:cxn ang="0">
                  <a:pos x="4" y="1313"/>
                </a:cxn>
                <a:cxn ang="0">
                  <a:pos x="0" y="1454"/>
                </a:cxn>
                <a:cxn ang="0">
                  <a:pos x="2" y="1596"/>
                </a:cxn>
                <a:cxn ang="0">
                  <a:pos x="9" y="1736"/>
                </a:cxn>
                <a:cxn ang="0">
                  <a:pos x="22" y="1875"/>
                </a:cxn>
                <a:cxn ang="0">
                  <a:pos x="76" y="1888"/>
                </a:cxn>
                <a:cxn ang="0">
                  <a:pos x="170" y="1777"/>
                </a:cxn>
                <a:cxn ang="0">
                  <a:pos x="270" y="1669"/>
                </a:cxn>
                <a:cxn ang="0">
                  <a:pos x="373" y="1567"/>
                </a:cxn>
                <a:cxn ang="0">
                  <a:pos x="480" y="1468"/>
                </a:cxn>
                <a:cxn ang="0">
                  <a:pos x="593" y="1374"/>
                </a:cxn>
                <a:cxn ang="0">
                  <a:pos x="708" y="1285"/>
                </a:cxn>
                <a:cxn ang="0">
                  <a:pos x="827" y="1201"/>
                </a:cxn>
                <a:cxn ang="0">
                  <a:pos x="873" y="1088"/>
                </a:cxn>
                <a:cxn ang="0">
                  <a:pos x="849" y="945"/>
                </a:cxn>
                <a:cxn ang="0">
                  <a:pos x="830" y="800"/>
                </a:cxn>
                <a:cxn ang="0">
                  <a:pos x="817" y="654"/>
                </a:cxn>
                <a:cxn ang="0">
                  <a:pos x="811" y="509"/>
                </a:cxn>
                <a:cxn ang="0">
                  <a:pos x="811" y="363"/>
                </a:cxn>
                <a:cxn ang="0">
                  <a:pos x="817" y="217"/>
                </a:cxn>
                <a:cxn ang="0">
                  <a:pos x="829" y="73"/>
                </a:cxn>
              </a:cxnLst>
              <a:rect l="0" t="0" r="r" b="b"/>
              <a:pathLst>
                <a:path w="889" h="1946">
                  <a:moveTo>
                    <a:pt x="838" y="0"/>
                  </a:moveTo>
                  <a:lnTo>
                    <a:pt x="782" y="42"/>
                  </a:lnTo>
                  <a:lnTo>
                    <a:pt x="728" y="87"/>
                  </a:lnTo>
                  <a:lnTo>
                    <a:pt x="674" y="132"/>
                  </a:lnTo>
                  <a:lnTo>
                    <a:pt x="621" y="178"/>
                  </a:lnTo>
                  <a:lnTo>
                    <a:pt x="569" y="226"/>
                  </a:lnTo>
                  <a:lnTo>
                    <a:pt x="518" y="274"/>
                  </a:lnTo>
                  <a:lnTo>
                    <a:pt x="468" y="325"/>
                  </a:lnTo>
                  <a:lnTo>
                    <a:pt x="419" y="376"/>
                  </a:lnTo>
                  <a:lnTo>
                    <a:pt x="371" y="428"/>
                  </a:lnTo>
                  <a:lnTo>
                    <a:pt x="324" y="481"/>
                  </a:lnTo>
                  <a:lnTo>
                    <a:pt x="278" y="535"/>
                  </a:lnTo>
                  <a:lnTo>
                    <a:pt x="233" y="590"/>
                  </a:lnTo>
                  <a:lnTo>
                    <a:pt x="190" y="646"/>
                  </a:lnTo>
                  <a:lnTo>
                    <a:pt x="147" y="702"/>
                  </a:lnTo>
                  <a:lnTo>
                    <a:pt x="106" y="760"/>
                  </a:lnTo>
                  <a:lnTo>
                    <a:pt x="65" y="820"/>
                  </a:lnTo>
                  <a:lnTo>
                    <a:pt x="52" y="890"/>
                  </a:lnTo>
                  <a:lnTo>
                    <a:pt x="40" y="960"/>
                  </a:lnTo>
                  <a:lnTo>
                    <a:pt x="30" y="1031"/>
                  </a:lnTo>
                  <a:lnTo>
                    <a:pt x="21" y="1101"/>
                  </a:lnTo>
                  <a:lnTo>
                    <a:pt x="14" y="1172"/>
                  </a:lnTo>
                  <a:lnTo>
                    <a:pt x="8" y="1243"/>
                  </a:lnTo>
                  <a:lnTo>
                    <a:pt x="4" y="1313"/>
                  </a:lnTo>
                  <a:lnTo>
                    <a:pt x="1" y="1384"/>
                  </a:lnTo>
                  <a:lnTo>
                    <a:pt x="0" y="1454"/>
                  </a:lnTo>
                  <a:lnTo>
                    <a:pt x="0" y="1526"/>
                  </a:lnTo>
                  <a:lnTo>
                    <a:pt x="2" y="1596"/>
                  </a:lnTo>
                  <a:lnTo>
                    <a:pt x="5" y="1666"/>
                  </a:lnTo>
                  <a:lnTo>
                    <a:pt x="9" y="1736"/>
                  </a:lnTo>
                  <a:lnTo>
                    <a:pt x="15" y="1806"/>
                  </a:lnTo>
                  <a:lnTo>
                    <a:pt x="22" y="1875"/>
                  </a:lnTo>
                  <a:lnTo>
                    <a:pt x="31" y="1946"/>
                  </a:lnTo>
                  <a:lnTo>
                    <a:pt x="76" y="1888"/>
                  </a:lnTo>
                  <a:lnTo>
                    <a:pt x="123" y="1832"/>
                  </a:lnTo>
                  <a:lnTo>
                    <a:pt x="170" y="1777"/>
                  </a:lnTo>
                  <a:lnTo>
                    <a:pt x="220" y="1722"/>
                  </a:lnTo>
                  <a:lnTo>
                    <a:pt x="270" y="1669"/>
                  </a:lnTo>
                  <a:lnTo>
                    <a:pt x="320" y="1617"/>
                  </a:lnTo>
                  <a:lnTo>
                    <a:pt x="373" y="1567"/>
                  </a:lnTo>
                  <a:lnTo>
                    <a:pt x="426" y="1517"/>
                  </a:lnTo>
                  <a:lnTo>
                    <a:pt x="480" y="1468"/>
                  </a:lnTo>
                  <a:lnTo>
                    <a:pt x="535" y="1421"/>
                  </a:lnTo>
                  <a:lnTo>
                    <a:pt x="593" y="1374"/>
                  </a:lnTo>
                  <a:lnTo>
                    <a:pt x="650" y="1329"/>
                  </a:lnTo>
                  <a:lnTo>
                    <a:pt x="708" y="1285"/>
                  </a:lnTo>
                  <a:lnTo>
                    <a:pt x="768" y="1242"/>
                  </a:lnTo>
                  <a:lnTo>
                    <a:pt x="827" y="1201"/>
                  </a:lnTo>
                  <a:lnTo>
                    <a:pt x="889" y="1161"/>
                  </a:lnTo>
                  <a:lnTo>
                    <a:pt x="873" y="1088"/>
                  </a:lnTo>
                  <a:lnTo>
                    <a:pt x="860" y="1017"/>
                  </a:lnTo>
                  <a:lnTo>
                    <a:pt x="849" y="945"/>
                  </a:lnTo>
                  <a:lnTo>
                    <a:pt x="839" y="872"/>
                  </a:lnTo>
                  <a:lnTo>
                    <a:pt x="830" y="800"/>
                  </a:lnTo>
                  <a:lnTo>
                    <a:pt x="823" y="728"/>
                  </a:lnTo>
                  <a:lnTo>
                    <a:pt x="817" y="654"/>
                  </a:lnTo>
                  <a:lnTo>
                    <a:pt x="814" y="582"/>
                  </a:lnTo>
                  <a:lnTo>
                    <a:pt x="811" y="509"/>
                  </a:lnTo>
                  <a:lnTo>
                    <a:pt x="811" y="436"/>
                  </a:lnTo>
                  <a:lnTo>
                    <a:pt x="811" y="363"/>
                  </a:lnTo>
                  <a:lnTo>
                    <a:pt x="813" y="291"/>
                  </a:lnTo>
                  <a:lnTo>
                    <a:pt x="817" y="217"/>
                  </a:lnTo>
                  <a:lnTo>
                    <a:pt x="823" y="145"/>
                  </a:lnTo>
                  <a:lnTo>
                    <a:pt x="829" y="73"/>
                  </a:lnTo>
                  <a:lnTo>
                    <a:pt x="838" y="0"/>
                  </a:lnTo>
                  <a:close/>
                </a:path>
              </a:pathLst>
            </a:custGeom>
            <a:solidFill>
              <a:srgbClr val="0E549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70" name="Freeform 298"/>
            <p:cNvSpPr>
              <a:spLocks/>
            </p:cNvSpPr>
            <p:nvPr userDrawn="1"/>
          </p:nvSpPr>
          <p:spPr bwMode="auto">
            <a:xfrm>
              <a:off x="2703" y="2717"/>
              <a:ext cx="157" cy="204"/>
            </a:xfrm>
            <a:custGeom>
              <a:avLst/>
              <a:gdLst/>
              <a:ahLst/>
              <a:cxnLst>
                <a:cxn ang="0">
                  <a:pos x="352" y="0"/>
                </a:cxn>
                <a:cxn ang="0">
                  <a:pos x="326" y="36"/>
                </a:cxn>
                <a:cxn ang="0">
                  <a:pos x="300" y="71"/>
                </a:cxn>
                <a:cxn ang="0">
                  <a:pos x="275" y="107"/>
                </a:cxn>
                <a:cxn ang="0">
                  <a:pos x="250" y="144"/>
                </a:cxn>
                <a:cxn ang="0">
                  <a:pos x="226" y="180"/>
                </a:cxn>
                <a:cxn ang="0">
                  <a:pos x="203" y="218"/>
                </a:cxn>
                <a:cxn ang="0">
                  <a:pos x="179" y="256"/>
                </a:cxn>
                <a:cxn ang="0">
                  <a:pos x="157" y="294"/>
                </a:cxn>
                <a:cxn ang="0">
                  <a:pos x="135" y="333"/>
                </a:cxn>
                <a:cxn ang="0">
                  <a:pos x="113" y="371"/>
                </a:cxn>
                <a:cxn ang="0">
                  <a:pos x="93" y="411"/>
                </a:cxn>
                <a:cxn ang="0">
                  <a:pos x="73" y="450"/>
                </a:cxn>
                <a:cxn ang="0">
                  <a:pos x="54" y="490"/>
                </a:cxn>
                <a:cxn ang="0">
                  <a:pos x="35" y="529"/>
                </a:cxn>
                <a:cxn ang="0">
                  <a:pos x="17" y="569"/>
                </a:cxn>
                <a:cxn ang="0">
                  <a:pos x="0" y="610"/>
                </a:cxn>
                <a:cxn ang="0">
                  <a:pos x="57" y="590"/>
                </a:cxn>
                <a:cxn ang="0">
                  <a:pos x="115" y="570"/>
                </a:cxn>
                <a:cxn ang="0">
                  <a:pos x="174" y="552"/>
                </a:cxn>
                <a:cxn ang="0">
                  <a:pos x="232" y="534"/>
                </a:cxn>
                <a:cxn ang="0">
                  <a:pos x="291" y="518"/>
                </a:cxn>
                <a:cxn ang="0">
                  <a:pos x="351" y="503"/>
                </a:cxn>
                <a:cxn ang="0">
                  <a:pos x="411" y="489"/>
                </a:cxn>
                <a:cxn ang="0">
                  <a:pos x="472" y="476"/>
                </a:cxn>
                <a:cxn ang="0">
                  <a:pos x="452" y="417"/>
                </a:cxn>
                <a:cxn ang="0">
                  <a:pos x="435" y="357"/>
                </a:cxn>
                <a:cxn ang="0">
                  <a:pos x="419" y="299"/>
                </a:cxn>
                <a:cxn ang="0">
                  <a:pos x="402" y="240"/>
                </a:cxn>
                <a:cxn ang="0">
                  <a:pos x="388" y="179"/>
                </a:cxn>
                <a:cxn ang="0">
                  <a:pos x="374" y="120"/>
                </a:cxn>
                <a:cxn ang="0">
                  <a:pos x="363" y="61"/>
                </a:cxn>
                <a:cxn ang="0">
                  <a:pos x="352" y="0"/>
                </a:cxn>
              </a:cxnLst>
              <a:rect l="0" t="0" r="r" b="b"/>
              <a:pathLst>
                <a:path w="472" h="610">
                  <a:moveTo>
                    <a:pt x="352" y="0"/>
                  </a:moveTo>
                  <a:lnTo>
                    <a:pt x="326" y="36"/>
                  </a:lnTo>
                  <a:lnTo>
                    <a:pt x="300" y="71"/>
                  </a:lnTo>
                  <a:lnTo>
                    <a:pt x="275" y="107"/>
                  </a:lnTo>
                  <a:lnTo>
                    <a:pt x="250" y="144"/>
                  </a:lnTo>
                  <a:lnTo>
                    <a:pt x="226" y="180"/>
                  </a:lnTo>
                  <a:lnTo>
                    <a:pt x="203" y="218"/>
                  </a:lnTo>
                  <a:lnTo>
                    <a:pt x="179" y="256"/>
                  </a:lnTo>
                  <a:lnTo>
                    <a:pt x="157" y="294"/>
                  </a:lnTo>
                  <a:lnTo>
                    <a:pt x="135" y="333"/>
                  </a:lnTo>
                  <a:lnTo>
                    <a:pt x="113" y="371"/>
                  </a:lnTo>
                  <a:lnTo>
                    <a:pt x="93" y="411"/>
                  </a:lnTo>
                  <a:lnTo>
                    <a:pt x="73" y="450"/>
                  </a:lnTo>
                  <a:lnTo>
                    <a:pt x="54" y="490"/>
                  </a:lnTo>
                  <a:lnTo>
                    <a:pt x="35" y="529"/>
                  </a:lnTo>
                  <a:lnTo>
                    <a:pt x="17" y="569"/>
                  </a:lnTo>
                  <a:lnTo>
                    <a:pt x="0" y="610"/>
                  </a:lnTo>
                  <a:lnTo>
                    <a:pt x="57" y="590"/>
                  </a:lnTo>
                  <a:lnTo>
                    <a:pt x="115" y="570"/>
                  </a:lnTo>
                  <a:lnTo>
                    <a:pt x="174" y="552"/>
                  </a:lnTo>
                  <a:lnTo>
                    <a:pt x="232" y="534"/>
                  </a:lnTo>
                  <a:lnTo>
                    <a:pt x="291" y="518"/>
                  </a:lnTo>
                  <a:lnTo>
                    <a:pt x="351" y="503"/>
                  </a:lnTo>
                  <a:lnTo>
                    <a:pt x="411" y="489"/>
                  </a:lnTo>
                  <a:lnTo>
                    <a:pt x="472" y="476"/>
                  </a:lnTo>
                  <a:lnTo>
                    <a:pt x="452" y="417"/>
                  </a:lnTo>
                  <a:lnTo>
                    <a:pt x="435" y="357"/>
                  </a:lnTo>
                  <a:lnTo>
                    <a:pt x="419" y="299"/>
                  </a:lnTo>
                  <a:lnTo>
                    <a:pt x="402" y="240"/>
                  </a:lnTo>
                  <a:lnTo>
                    <a:pt x="388" y="179"/>
                  </a:lnTo>
                  <a:lnTo>
                    <a:pt x="374" y="120"/>
                  </a:lnTo>
                  <a:lnTo>
                    <a:pt x="363" y="61"/>
                  </a:lnTo>
                  <a:lnTo>
                    <a:pt x="352" y="0"/>
                  </a:lnTo>
                  <a:close/>
                </a:path>
              </a:pathLst>
            </a:custGeom>
            <a:solidFill>
              <a:srgbClr val="0E549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71" name="Freeform 299"/>
            <p:cNvSpPr>
              <a:spLocks/>
            </p:cNvSpPr>
            <p:nvPr userDrawn="1"/>
          </p:nvSpPr>
          <p:spPr bwMode="auto">
            <a:xfrm>
              <a:off x="2271" y="2454"/>
              <a:ext cx="190" cy="245"/>
            </a:xfrm>
            <a:custGeom>
              <a:avLst/>
              <a:gdLst/>
              <a:ahLst/>
              <a:cxnLst>
                <a:cxn ang="0">
                  <a:pos x="424" y="0"/>
                </a:cxn>
                <a:cxn ang="0">
                  <a:pos x="393" y="42"/>
                </a:cxn>
                <a:cxn ang="0">
                  <a:pos x="362" y="84"/>
                </a:cxn>
                <a:cxn ang="0">
                  <a:pos x="331" y="128"/>
                </a:cxn>
                <a:cxn ang="0">
                  <a:pos x="302" y="172"/>
                </a:cxn>
                <a:cxn ang="0">
                  <a:pos x="273" y="217"/>
                </a:cxn>
                <a:cxn ang="0">
                  <a:pos x="244" y="262"/>
                </a:cxn>
                <a:cxn ang="0">
                  <a:pos x="217" y="308"/>
                </a:cxn>
                <a:cxn ang="0">
                  <a:pos x="189" y="354"/>
                </a:cxn>
                <a:cxn ang="0">
                  <a:pos x="163" y="402"/>
                </a:cxn>
                <a:cxn ang="0">
                  <a:pos x="137" y="448"/>
                </a:cxn>
                <a:cxn ang="0">
                  <a:pos x="112" y="495"/>
                </a:cxn>
                <a:cxn ang="0">
                  <a:pos x="87" y="543"/>
                </a:cxn>
                <a:cxn ang="0">
                  <a:pos x="64" y="590"/>
                </a:cxn>
                <a:cxn ang="0">
                  <a:pos x="42" y="639"/>
                </a:cxn>
                <a:cxn ang="0">
                  <a:pos x="20" y="687"/>
                </a:cxn>
                <a:cxn ang="0">
                  <a:pos x="0" y="735"/>
                </a:cxn>
                <a:cxn ang="0">
                  <a:pos x="69" y="710"/>
                </a:cxn>
                <a:cxn ang="0">
                  <a:pos x="139" y="688"/>
                </a:cxn>
                <a:cxn ang="0">
                  <a:pos x="209" y="665"/>
                </a:cxn>
                <a:cxn ang="0">
                  <a:pos x="280" y="644"/>
                </a:cxn>
                <a:cxn ang="0">
                  <a:pos x="352" y="625"/>
                </a:cxn>
                <a:cxn ang="0">
                  <a:pos x="424" y="607"/>
                </a:cxn>
                <a:cxn ang="0">
                  <a:pos x="496" y="589"/>
                </a:cxn>
                <a:cxn ang="0">
                  <a:pos x="570" y="573"/>
                </a:cxn>
                <a:cxn ang="0">
                  <a:pos x="547" y="503"/>
                </a:cxn>
                <a:cxn ang="0">
                  <a:pos x="526" y="432"/>
                </a:cxn>
                <a:cxn ang="0">
                  <a:pos x="505" y="359"/>
                </a:cxn>
                <a:cxn ang="0">
                  <a:pos x="487" y="288"/>
                </a:cxn>
                <a:cxn ang="0">
                  <a:pos x="468" y="216"/>
                </a:cxn>
                <a:cxn ang="0">
                  <a:pos x="452" y="144"/>
                </a:cxn>
                <a:cxn ang="0">
                  <a:pos x="438" y="72"/>
                </a:cxn>
                <a:cxn ang="0">
                  <a:pos x="424" y="0"/>
                </a:cxn>
              </a:cxnLst>
              <a:rect l="0" t="0" r="r" b="b"/>
              <a:pathLst>
                <a:path w="570" h="735">
                  <a:moveTo>
                    <a:pt x="424" y="0"/>
                  </a:moveTo>
                  <a:lnTo>
                    <a:pt x="393" y="42"/>
                  </a:lnTo>
                  <a:lnTo>
                    <a:pt x="362" y="84"/>
                  </a:lnTo>
                  <a:lnTo>
                    <a:pt x="331" y="128"/>
                  </a:lnTo>
                  <a:lnTo>
                    <a:pt x="302" y="172"/>
                  </a:lnTo>
                  <a:lnTo>
                    <a:pt x="273" y="217"/>
                  </a:lnTo>
                  <a:lnTo>
                    <a:pt x="244" y="262"/>
                  </a:lnTo>
                  <a:lnTo>
                    <a:pt x="217" y="308"/>
                  </a:lnTo>
                  <a:lnTo>
                    <a:pt x="189" y="354"/>
                  </a:lnTo>
                  <a:lnTo>
                    <a:pt x="163" y="402"/>
                  </a:lnTo>
                  <a:lnTo>
                    <a:pt x="137" y="448"/>
                  </a:lnTo>
                  <a:lnTo>
                    <a:pt x="112" y="495"/>
                  </a:lnTo>
                  <a:lnTo>
                    <a:pt x="87" y="543"/>
                  </a:lnTo>
                  <a:lnTo>
                    <a:pt x="64" y="590"/>
                  </a:lnTo>
                  <a:lnTo>
                    <a:pt x="42" y="639"/>
                  </a:lnTo>
                  <a:lnTo>
                    <a:pt x="20" y="687"/>
                  </a:lnTo>
                  <a:lnTo>
                    <a:pt x="0" y="735"/>
                  </a:lnTo>
                  <a:lnTo>
                    <a:pt x="69" y="710"/>
                  </a:lnTo>
                  <a:lnTo>
                    <a:pt x="139" y="688"/>
                  </a:lnTo>
                  <a:lnTo>
                    <a:pt x="209" y="665"/>
                  </a:lnTo>
                  <a:lnTo>
                    <a:pt x="280" y="644"/>
                  </a:lnTo>
                  <a:lnTo>
                    <a:pt x="352" y="625"/>
                  </a:lnTo>
                  <a:lnTo>
                    <a:pt x="424" y="607"/>
                  </a:lnTo>
                  <a:lnTo>
                    <a:pt x="496" y="589"/>
                  </a:lnTo>
                  <a:lnTo>
                    <a:pt x="570" y="573"/>
                  </a:lnTo>
                  <a:lnTo>
                    <a:pt x="547" y="503"/>
                  </a:lnTo>
                  <a:lnTo>
                    <a:pt x="526" y="432"/>
                  </a:lnTo>
                  <a:lnTo>
                    <a:pt x="505" y="359"/>
                  </a:lnTo>
                  <a:lnTo>
                    <a:pt x="487" y="288"/>
                  </a:lnTo>
                  <a:lnTo>
                    <a:pt x="468" y="216"/>
                  </a:lnTo>
                  <a:lnTo>
                    <a:pt x="452" y="144"/>
                  </a:lnTo>
                  <a:lnTo>
                    <a:pt x="438" y="72"/>
                  </a:lnTo>
                  <a:lnTo>
                    <a:pt x="424" y="0"/>
                  </a:lnTo>
                  <a:close/>
                </a:path>
              </a:pathLst>
            </a:custGeom>
            <a:solidFill>
              <a:srgbClr val="0E549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72" name="Freeform 300"/>
            <p:cNvSpPr>
              <a:spLocks/>
            </p:cNvSpPr>
            <p:nvPr userDrawn="1"/>
          </p:nvSpPr>
          <p:spPr bwMode="auto">
            <a:xfrm>
              <a:off x="2461" y="2088"/>
              <a:ext cx="427" cy="557"/>
            </a:xfrm>
            <a:custGeom>
              <a:avLst/>
              <a:gdLst/>
              <a:ahLst/>
              <a:cxnLst>
                <a:cxn ang="0">
                  <a:pos x="1217" y="27"/>
                </a:cxn>
                <a:cxn ang="0">
                  <a:pos x="1090" y="85"/>
                </a:cxn>
                <a:cxn ang="0">
                  <a:pos x="964" y="149"/>
                </a:cxn>
                <a:cxn ang="0">
                  <a:pos x="841" y="218"/>
                </a:cxn>
                <a:cxn ang="0">
                  <a:pos x="721" y="293"/>
                </a:cxn>
                <a:cxn ang="0">
                  <a:pos x="604" y="372"/>
                </a:cxn>
                <a:cxn ang="0">
                  <a:pos x="489" y="456"/>
                </a:cxn>
                <a:cxn ang="0">
                  <a:pos x="378" y="545"/>
                </a:cxn>
                <a:cxn ang="0">
                  <a:pos x="292" y="657"/>
                </a:cxn>
                <a:cxn ang="0">
                  <a:pos x="235" y="787"/>
                </a:cxn>
                <a:cxn ang="0">
                  <a:pos x="183" y="919"/>
                </a:cxn>
                <a:cxn ang="0">
                  <a:pos x="137" y="1053"/>
                </a:cxn>
                <a:cxn ang="0">
                  <a:pos x="97" y="1189"/>
                </a:cxn>
                <a:cxn ang="0">
                  <a:pos x="61" y="1325"/>
                </a:cxn>
                <a:cxn ang="0">
                  <a:pos x="32" y="1463"/>
                </a:cxn>
                <a:cxn ang="0">
                  <a:pos x="10" y="1601"/>
                </a:cxn>
                <a:cxn ang="0">
                  <a:pos x="58" y="1627"/>
                </a:cxn>
                <a:cxn ang="0">
                  <a:pos x="178" y="1544"/>
                </a:cxn>
                <a:cxn ang="0">
                  <a:pos x="301" y="1466"/>
                </a:cxn>
                <a:cxn ang="0">
                  <a:pos x="427" y="1393"/>
                </a:cxn>
                <a:cxn ang="0">
                  <a:pos x="557" y="1326"/>
                </a:cxn>
                <a:cxn ang="0">
                  <a:pos x="689" y="1264"/>
                </a:cxn>
                <a:cxn ang="0">
                  <a:pos x="824" y="1208"/>
                </a:cxn>
                <a:cxn ang="0">
                  <a:pos x="961" y="1157"/>
                </a:cxn>
                <a:cxn ang="0">
                  <a:pos x="1034" y="1061"/>
                </a:cxn>
                <a:cxn ang="0">
                  <a:pos x="1048" y="916"/>
                </a:cxn>
                <a:cxn ang="0">
                  <a:pos x="1068" y="771"/>
                </a:cxn>
                <a:cxn ang="0">
                  <a:pos x="1093" y="627"/>
                </a:cxn>
                <a:cxn ang="0">
                  <a:pos x="1125" y="485"/>
                </a:cxn>
                <a:cxn ang="0">
                  <a:pos x="1162" y="345"/>
                </a:cxn>
                <a:cxn ang="0">
                  <a:pos x="1206" y="205"/>
                </a:cxn>
                <a:cxn ang="0">
                  <a:pos x="1255" y="68"/>
                </a:cxn>
              </a:cxnLst>
              <a:rect l="0" t="0" r="r" b="b"/>
              <a:pathLst>
                <a:path w="1282" h="1671">
                  <a:moveTo>
                    <a:pt x="1282" y="0"/>
                  </a:moveTo>
                  <a:lnTo>
                    <a:pt x="1217" y="27"/>
                  </a:lnTo>
                  <a:lnTo>
                    <a:pt x="1153" y="56"/>
                  </a:lnTo>
                  <a:lnTo>
                    <a:pt x="1090" y="85"/>
                  </a:lnTo>
                  <a:lnTo>
                    <a:pt x="1027" y="117"/>
                  </a:lnTo>
                  <a:lnTo>
                    <a:pt x="964" y="149"/>
                  </a:lnTo>
                  <a:lnTo>
                    <a:pt x="903" y="184"/>
                  </a:lnTo>
                  <a:lnTo>
                    <a:pt x="841" y="218"/>
                  </a:lnTo>
                  <a:lnTo>
                    <a:pt x="781" y="255"/>
                  </a:lnTo>
                  <a:lnTo>
                    <a:pt x="721" y="293"/>
                  </a:lnTo>
                  <a:lnTo>
                    <a:pt x="662" y="332"/>
                  </a:lnTo>
                  <a:lnTo>
                    <a:pt x="604" y="372"/>
                  </a:lnTo>
                  <a:lnTo>
                    <a:pt x="546" y="414"/>
                  </a:lnTo>
                  <a:lnTo>
                    <a:pt x="489" y="456"/>
                  </a:lnTo>
                  <a:lnTo>
                    <a:pt x="433" y="500"/>
                  </a:lnTo>
                  <a:lnTo>
                    <a:pt x="378" y="545"/>
                  </a:lnTo>
                  <a:lnTo>
                    <a:pt x="324" y="592"/>
                  </a:lnTo>
                  <a:lnTo>
                    <a:pt x="292" y="657"/>
                  </a:lnTo>
                  <a:lnTo>
                    <a:pt x="263" y="721"/>
                  </a:lnTo>
                  <a:lnTo>
                    <a:pt x="235" y="787"/>
                  </a:lnTo>
                  <a:lnTo>
                    <a:pt x="208" y="853"/>
                  </a:lnTo>
                  <a:lnTo>
                    <a:pt x="183" y="919"/>
                  </a:lnTo>
                  <a:lnTo>
                    <a:pt x="160" y="986"/>
                  </a:lnTo>
                  <a:lnTo>
                    <a:pt x="137" y="1053"/>
                  </a:lnTo>
                  <a:lnTo>
                    <a:pt x="116" y="1121"/>
                  </a:lnTo>
                  <a:lnTo>
                    <a:pt x="97" y="1189"/>
                  </a:lnTo>
                  <a:lnTo>
                    <a:pt x="79" y="1257"/>
                  </a:lnTo>
                  <a:lnTo>
                    <a:pt x="61" y="1325"/>
                  </a:lnTo>
                  <a:lnTo>
                    <a:pt x="46" y="1394"/>
                  </a:lnTo>
                  <a:lnTo>
                    <a:pt x="32" y="1463"/>
                  </a:lnTo>
                  <a:lnTo>
                    <a:pt x="20" y="1532"/>
                  </a:lnTo>
                  <a:lnTo>
                    <a:pt x="10" y="1601"/>
                  </a:lnTo>
                  <a:lnTo>
                    <a:pt x="0" y="1671"/>
                  </a:lnTo>
                  <a:lnTo>
                    <a:pt x="58" y="1627"/>
                  </a:lnTo>
                  <a:lnTo>
                    <a:pt x="118" y="1585"/>
                  </a:lnTo>
                  <a:lnTo>
                    <a:pt x="178" y="1544"/>
                  </a:lnTo>
                  <a:lnTo>
                    <a:pt x="240" y="1504"/>
                  </a:lnTo>
                  <a:lnTo>
                    <a:pt x="301" y="1466"/>
                  </a:lnTo>
                  <a:lnTo>
                    <a:pt x="364" y="1428"/>
                  </a:lnTo>
                  <a:lnTo>
                    <a:pt x="427" y="1393"/>
                  </a:lnTo>
                  <a:lnTo>
                    <a:pt x="492" y="1359"/>
                  </a:lnTo>
                  <a:lnTo>
                    <a:pt x="557" y="1326"/>
                  </a:lnTo>
                  <a:lnTo>
                    <a:pt x="623" y="1295"/>
                  </a:lnTo>
                  <a:lnTo>
                    <a:pt x="689" y="1264"/>
                  </a:lnTo>
                  <a:lnTo>
                    <a:pt x="756" y="1235"/>
                  </a:lnTo>
                  <a:lnTo>
                    <a:pt x="824" y="1208"/>
                  </a:lnTo>
                  <a:lnTo>
                    <a:pt x="892" y="1182"/>
                  </a:lnTo>
                  <a:lnTo>
                    <a:pt x="961" y="1157"/>
                  </a:lnTo>
                  <a:lnTo>
                    <a:pt x="1030" y="1135"/>
                  </a:lnTo>
                  <a:lnTo>
                    <a:pt x="1034" y="1061"/>
                  </a:lnTo>
                  <a:lnTo>
                    <a:pt x="1041" y="989"/>
                  </a:lnTo>
                  <a:lnTo>
                    <a:pt x="1048" y="916"/>
                  </a:lnTo>
                  <a:lnTo>
                    <a:pt x="1057" y="843"/>
                  </a:lnTo>
                  <a:lnTo>
                    <a:pt x="1068" y="771"/>
                  </a:lnTo>
                  <a:lnTo>
                    <a:pt x="1080" y="700"/>
                  </a:lnTo>
                  <a:lnTo>
                    <a:pt x="1093" y="627"/>
                  </a:lnTo>
                  <a:lnTo>
                    <a:pt x="1108" y="556"/>
                  </a:lnTo>
                  <a:lnTo>
                    <a:pt x="1125" y="485"/>
                  </a:lnTo>
                  <a:lnTo>
                    <a:pt x="1142" y="415"/>
                  </a:lnTo>
                  <a:lnTo>
                    <a:pt x="1162" y="345"/>
                  </a:lnTo>
                  <a:lnTo>
                    <a:pt x="1183" y="274"/>
                  </a:lnTo>
                  <a:lnTo>
                    <a:pt x="1206" y="205"/>
                  </a:lnTo>
                  <a:lnTo>
                    <a:pt x="1230" y="136"/>
                  </a:lnTo>
                  <a:lnTo>
                    <a:pt x="1255" y="68"/>
                  </a:lnTo>
                  <a:lnTo>
                    <a:pt x="1282" y="0"/>
                  </a:lnTo>
                  <a:close/>
                </a:path>
              </a:pathLst>
            </a:custGeom>
            <a:solidFill>
              <a:srgbClr val="0E549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73" name="Freeform 301"/>
            <p:cNvSpPr>
              <a:spLocks/>
            </p:cNvSpPr>
            <p:nvPr userDrawn="1"/>
          </p:nvSpPr>
          <p:spPr bwMode="auto">
            <a:xfrm>
              <a:off x="2949" y="2150"/>
              <a:ext cx="579" cy="578"/>
            </a:xfrm>
            <a:custGeom>
              <a:avLst/>
              <a:gdLst/>
              <a:ahLst/>
              <a:cxnLst>
                <a:cxn ang="0">
                  <a:pos x="1160" y="66"/>
                </a:cxn>
                <a:cxn ang="0">
                  <a:pos x="978" y="177"/>
                </a:cxn>
                <a:cxn ang="0">
                  <a:pos x="802" y="303"/>
                </a:cxn>
                <a:cxn ang="0">
                  <a:pos x="791" y="487"/>
                </a:cxn>
                <a:cxn ang="0">
                  <a:pos x="791" y="670"/>
                </a:cxn>
                <a:cxn ang="0">
                  <a:pos x="770" y="792"/>
                </a:cxn>
                <a:cxn ang="0">
                  <a:pos x="697" y="790"/>
                </a:cxn>
                <a:cxn ang="0">
                  <a:pos x="624" y="788"/>
                </a:cxn>
                <a:cxn ang="0">
                  <a:pos x="525" y="789"/>
                </a:cxn>
                <a:cxn ang="0">
                  <a:pos x="414" y="793"/>
                </a:cxn>
                <a:cxn ang="0">
                  <a:pos x="304" y="801"/>
                </a:cxn>
                <a:cxn ang="0">
                  <a:pos x="178" y="977"/>
                </a:cxn>
                <a:cxn ang="0">
                  <a:pos x="66" y="1159"/>
                </a:cxn>
                <a:cxn ang="0">
                  <a:pos x="46" y="1247"/>
                </a:cxn>
                <a:cxn ang="0">
                  <a:pos x="185" y="1136"/>
                </a:cxn>
                <a:cxn ang="0">
                  <a:pos x="330" y="1036"/>
                </a:cxn>
                <a:cxn ang="0">
                  <a:pos x="481" y="945"/>
                </a:cxn>
                <a:cxn ang="0">
                  <a:pos x="635" y="864"/>
                </a:cxn>
                <a:cxn ang="0">
                  <a:pos x="795" y="794"/>
                </a:cxn>
                <a:cxn ang="0">
                  <a:pos x="732" y="964"/>
                </a:cxn>
                <a:cxn ang="0">
                  <a:pos x="680" y="1138"/>
                </a:cxn>
                <a:cxn ang="0">
                  <a:pos x="639" y="1314"/>
                </a:cxn>
                <a:cxn ang="0">
                  <a:pos x="608" y="1493"/>
                </a:cxn>
                <a:cxn ang="0">
                  <a:pos x="590" y="1673"/>
                </a:cxn>
                <a:cxn ang="0">
                  <a:pos x="736" y="1690"/>
                </a:cxn>
                <a:cxn ang="0">
                  <a:pos x="850" y="1663"/>
                </a:cxn>
                <a:cxn ang="0">
                  <a:pos x="966" y="1641"/>
                </a:cxn>
                <a:cxn ang="0">
                  <a:pos x="1082" y="1623"/>
                </a:cxn>
                <a:cxn ang="0">
                  <a:pos x="1199" y="1610"/>
                </a:cxn>
                <a:cxn ang="0">
                  <a:pos x="1268" y="1526"/>
                </a:cxn>
                <a:cxn ang="0">
                  <a:pos x="1342" y="1445"/>
                </a:cxn>
                <a:cxn ang="0">
                  <a:pos x="1420" y="1366"/>
                </a:cxn>
                <a:cxn ang="0">
                  <a:pos x="1501" y="1292"/>
                </a:cxn>
                <a:cxn ang="0">
                  <a:pos x="1584" y="1222"/>
                </a:cxn>
                <a:cxn ang="0">
                  <a:pos x="1619" y="1120"/>
                </a:cxn>
                <a:cxn ang="0">
                  <a:pos x="1636" y="1004"/>
                </a:cxn>
                <a:cxn ang="0">
                  <a:pos x="1656" y="888"/>
                </a:cxn>
                <a:cxn ang="0">
                  <a:pos x="1682" y="773"/>
                </a:cxn>
                <a:cxn ang="0">
                  <a:pos x="1735" y="586"/>
                </a:cxn>
                <a:cxn ang="0">
                  <a:pos x="1553" y="600"/>
                </a:cxn>
                <a:cxn ang="0">
                  <a:pos x="1374" y="626"/>
                </a:cxn>
                <a:cxn ang="0">
                  <a:pos x="1197" y="664"/>
                </a:cxn>
                <a:cxn ang="0">
                  <a:pos x="1023" y="712"/>
                </a:cxn>
                <a:cxn ang="0">
                  <a:pos x="851" y="772"/>
                </a:cxn>
                <a:cxn ang="0">
                  <a:pos x="842" y="687"/>
                </a:cxn>
                <a:cxn ang="0">
                  <a:pos x="920" y="531"/>
                </a:cxn>
                <a:cxn ang="0">
                  <a:pos x="1007" y="379"/>
                </a:cxn>
                <a:cxn ang="0">
                  <a:pos x="1103" y="232"/>
                </a:cxn>
                <a:cxn ang="0">
                  <a:pos x="1210" y="90"/>
                </a:cxn>
              </a:cxnLst>
              <a:rect l="0" t="0" r="r" b="b"/>
              <a:pathLst>
                <a:path w="1735" h="1733">
                  <a:moveTo>
                    <a:pt x="1286" y="0"/>
                  </a:moveTo>
                  <a:lnTo>
                    <a:pt x="1223" y="32"/>
                  </a:lnTo>
                  <a:lnTo>
                    <a:pt x="1160" y="66"/>
                  </a:lnTo>
                  <a:lnTo>
                    <a:pt x="1099" y="101"/>
                  </a:lnTo>
                  <a:lnTo>
                    <a:pt x="1038" y="139"/>
                  </a:lnTo>
                  <a:lnTo>
                    <a:pt x="978" y="177"/>
                  </a:lnTo>
                  <a:lnTo>
                    <a:pt x="918" y="218"/>
                  </a:lnTo>
                  <a:lnTo>
                    <a:pt x="860" y="260"/>
                  </a:lnTo>
                  <a:lnTo>
                    <a:pt x="802" y="303"/>
                  </a:lnTo>
                  <a:lnTo>
                    <a:pt x="797" y="365"/>
                  </a:lnTo>
                  <a:lnTo>
                    <a:pt x="794" y="425"/>
                  </a:lnTo>
                  <a:lnTo>
                    <a:pt x="791" y="487"/>
                  </a:lnTo>
                  <a:lnTo>
                    <a:pt x="790" y="547"/>
                  </a:lnTo>
                  <a:lnTo>
                    <a:pt x="790" y="609"/>
                  </a:lnTo>
                  <a:lnTo>
                    <a:pt x="791" y="670"/>
                  </a:lnTo>
                  <a:lnTo>
                    <a:pt x="792" y="732"/>
                  </a:lnTo>
                  <a:lnTo>
                    <a:pt x="795" y="794"/>
                  </a:lnTo>
                  <a:lnTo>
                    <a:pt x="770" y="792"/>
                  </a:lnTo>
                  <a:lnTo>
                    <a:pt x="747" y="791"/>
                  </a:lnTo>
                  <a:lnTo>
                    <a:pt x="722" y="790"/>
                  </a:lnTo>
                  <a:lnTo>
                    <a:pt x="697" y="790"/>
                  </a:lnTo>
                  <a:lnTo>
                    <a:pt x="672" y="789"/>
                  </a:lnTo>
                  <a:lnTo>
                    <a:pt x="648" y="789"/>
                  </a:lnTo>
                  <a:lnTo>
                    <a:pt x="624" y="788"/>
                  </a:lnTo>
                  <a:lnTo>
                    <a:pt x="599" y="788"/>
                  </a:lnTo>
                  <a:lnTo>
                    <a:pt x="562" y="788"/>
                  </a:lnTo>
                  <a:lnTo>
                    <a:pt x="525" y="789"/>
                  </a:lnTo>
                  <a:lnTo>
                    <a:pt x="489" y="790"/>
                  </a:lnTo>
                  <a:lnTo>
                    <a:pt x="451" y="791"/>
                  </a:lnTo>
                  <a:lnTo>
                    <a:pt x="414" y="793"/>
                  </a:lnTo>
                  <a:lnTo>
                    <a:pt x="377" y="795"/>
                  </a:lnTo>
                  <a:lnTo>
                    <a:pt x="341" y="798"/>
                  </a:lnTo>
                  <a:lnTo>
                    <a:pt x="304" y="801"/>
                  </a:lnTo>
                  <a:lnTo>
                    <a:pt x="261" y="859"/>
                  </a:lnTo>
                  <a:lnTo>
                    <a:pt x="219" y="917"/>
                  </a:lnTo>
                  <a:lnTo>
                    <a:pt x="178" y="977"/>
                  </a:lnTo>
                  <a:lnTo>
                    <a:pt x="139" y="1037"/>
                  </a:lnTo>
                  <a:lnTo>
                    <a:pt x="102" y="1098"/>
                  </a:lnTo>
                  <a:lnTo>
                    <a:pt x="66" y="1159"/>
                  </a:lnTo>
                  <a:lnTo>
                    <a:pt x="33" y="1222"/>
                  </a:lnTo>
                  <a:lnTo>
                    <a:pt x="0" y="1284"/>
                  </a:lnTo>
                  <a:lnTo>
                    <a:pt x="46" y="1247"/>
                  </a:lnTo>
                  <a:lnTo>
                    <a:pt x="91" y="1209"/>
                  </a:lnTo>
                  <a:lnTo>
                    <a:pt x="138" y="1172"/>
                  </a:lnTo>
                  <a:lnTo>
                    <a:pt x="185" y="1136"/>
                  </a:lnTo>
                  <a:lnTo>
                    <a:pt x="233" y="1102"/>
                  </a:lnTo>
                  <a:lnTo>
                    <a:pt x="281" y="1068"/>
                  </a:lnTo>
                  <a:lnTo>
                    <a:pt x="330" y="1036"/>
                  </a:lnTo>
                  <a:lnTo>
                    <a:pt x="380" y="1005"/>
                  </a:lnTo>
                  <a:lnTo>
                    <a:pt x="430" y="975"/>
                  </a:lnTo>
                  <a:lnTo>
                    <a:pt x="481" y="945"/>
                  </a:lnTo>
                  <a:lnTo>
                    <a:pt x="532" y="917"/>
                  </a:lnTo>
                  <a:lnTo>
                    <a:pt x="584" y="890"/>
                  </a:lnTo>
                  <a:lnTo>
                    <a:pt x="635" y="864"/>
                  </a:lnTo>
                  <a:lnTo>
                    <a:pt x="688" y="840"/>
                  </a:lnTo>
                  <a:lnTo>
                    <a:pt x="742" y="816"/>
                  </a:lnTo>
                  <a:lnTo>
                    <a:pt x="795" y="794"/>
                  </a:lnTo>
                  <a:lnTo>
                    <a:pt x="773" y="850"/>
                  </a:lnTo>
                  <a:lnTo>
                    <a:pt x="752" y="907"/>
                  </a:lnTo>
                  <a:lnTo>
                    <a:pt x="732" y="964"/>
                  </a:lnTo>
                  <a:lnTo>
                    <a:pt x="713" y="1021"/>
                  </a:lnTo>
                  <a:lnTo>
                    <a:pt x="696" y="1079"/>
                  </a:lnTo>
                  <a:lnTo>
                    <a:pt x="680" y="1138"/>
                  </a:lnTo>
                  <a:lnTo>
                    <a:pt x="665" y="1196"/>
                  </a:lnTo>
                  <a:lnTo>
                    <a:pt x="651" y="1254"/>
                  </a:lnTo>
                  <a:lnTo>
                    <a:pt x="639" y="1314"/>
                  </a:lnTo>
                  <a:lnTo>
                    <a:pt x="627" y="1373"/>
                  </a:lnTo>
                  <a:lnTo>
                    <a:pt x="617" y="1432"/>
                  </a:lnTo>
                  <a:lnTo>
                    <a:pt x="608" y="1493"/>
                  </a:lnTo>
                  <a:lnTo>
                    <a:pt x="601" y="1552"/>
                  </a:lnTo>
                  <a:lnTo>
                    <a:pt x="594" y="1613"/>
                  </a:lnTo>
                  <a:lnTo>
                    <a:pt x="590" y="1673"/>
                  </a:lnTo>
                  <a:lnTo>
                    <a:pt x="587" y="1733"/>
                  </a:lnTo>
                  <a:lnTo>
                    <a:pt x="661" y="1711"/>
                  </a:lnTo>
                  <a:lnTo>
                    <a:pt x="736" y="1690"/>
                  </a:lnTo>
                  <a:lnTo>
                    <a:pt x="774" y="1681"/>
                  </a:lnTo>
                  <a:lnTo>
                    <a:pt x="812" y="1672"/>
                  </a:lnTo>
                  <a:lnTo>
                    <a:pt x="850" y="1663"/>
                  </a:lnTo>
                  <a:lnTo>
                    <a:pt x="888" y="1656"/>
                  </a:lnTo>
                  <a:lnTo>
                    <a:pt x="927" y="1648"/>
                  </a:lnTo>
                  <a:lnTo>
                    <a:pt x="966" y="1641"/>
                  </a:lnTo>
                  <a:lnTo>
                    <a:pt x="1004" y="1634"/>
                  </a:lnTo>
                  <a:lnTo>
                    <a:pt x="1043" y="1629"/>
                  </a:lnTo>
                  <a:lnTo>
                    <a:pt x="1082" y="1623"/>
                  </a:lnTo>
                  <a:lnTo>
                    <a:pt x="1121" y="1619"/>
                  </a:lnTo>
                  <a:lnTo>
                    <a:pt x="1160" y="1615"/>
                  </a:lnTo>
                  <a:lnTo>
                    <a:pt x="1199" y="1610"/>
                  </a:lnTo>
                  <a:lnTo>
                    <a:pt x="1222" y="1582"/>
                  </a:lnTo>
                  <a:lnTo>
                    <a:pt x="1245" y="1554"/>
                  </a:lnTo>
                  <a:lnTo>
                    <a:pt x="1268" y="1526"/>
                  </a:lnTo>
                  <a:lnTo>
                    <a:pt x="1292" y="1499"/>
                  </a:lnTo>
                  <a:lnTo>
                    <a:pt x="1317" y="1472"/>
                  </a:lnTo>
                  <a:lnTo>
                    <a:pt x="1342" y="1445"/>
                  </a:lnTo>
                  <a:lnTo>
                    <a:pt x="1367" y="1418"/>
                  </a:lnTo>
                  <a:lnTo>
                    <a:pt x="1393" y="1392"/>
                  </a:lnTo>
                  <a:lnTo>
                    <a:pt x="1420" y="1366"/>
                  </a:lnTo>
                  <a:lnTo>
                    <a:pt x="1445" y="1341"/>
                  </a:lnTo>
                  <a:lnTo>
                    <a:pt x="1472" y="1316"/>
                  </a:lnTo>
                  <a:lnTo>
                    <a:pt x="1501" y="1292"/>
                  </a:lnTo>
                  <a:lnTo>
                    <a:pt x="1528" y="1267"/>
                  </a:lnTo>
                  <a:lnTo>
                    <a:pt x="1556" y="1244"/>
                  </a:lnTo>
                  <a:lnTo>
                    <a:pt x="1584" y="1222"/>
                  </a:lnTo>
                  <a:lnTo>
                    <a:pt x="1612" y="1199"/>
                  </a:lnTo>
                  <a:lnTo>
                    <a:pt x="1615" y="1159"/>
                  </a:lnTo>
                  <a:lnTo>
                    <a:pt x="1619" y="1120"/>
                  </a:lnTo>
                  <a:lnTo>
                    <a:pt x="1625" y="1081"/>
                  </a:lnTo>
                  <a:lnTo>
                    <a:pt x="1630" y="1043"/>
                  </a:lnTo>
                  <a:lnTo>
                    <a:pt x="1636" y="1004"/>
                  </a:lnTo>
                  <a:lnTo>
                    <a:pt x="1642" y="965"/>
                  </a:lnTo>
                  <a:lnTo>
                    <a:pt x="1649" y="926"/>
                  </a:lnTo>
                  <a:lnTo>
                    <a:pt x="1656" y="888"/>
                  </a:lnTo>
                  <a:lnTo>
                    <a:pt x="1665" y="849"/>
                  </a:lnTo>
                  <a:lnTo>
                    <a:pt x="1673" y="812"/>
                  </a:lnTo>
                  <a:lnTo>
                    <a:pt x="1682" y="773"/>
                  </a:lnTo>
                  <a:lnTo>
                    <a:pt x="1692" y="735"/>
                  </a:lnTo>
                  <a:lnTo>
                    <a:pt x="1712" y="660"/>
                  </a:lnTo>
                  <a:lnTo>
                    <a:pt x="1735" y="586"/>
                  </a:lnTo>
                  <a:lnTo>
                    <a:pt x="1674" y="589"/>
                  </a:lnTo>
                  <a:lnTo>
                    <a:pt x="1614" y="595"/>
                  </a:lnTo>
                  <a:lnTo>
                    <a:pt x="1553" y="600"/>
                  </a:lnTo>
                  <a:lnTo>
                    <a:pt x="1494" y="608"/>
                  </a:lnTo>
                  <a:lnTo>
                    <a:pt x="1434" y="616"/>
                  </a:lnTo>
                  <a:lnTo>
                    <a:pt x="1374" y="626"/>
                  </a:lnTo>
                  <a:lnTo>
                    <a:pt x="1315" y="638"/>
                  </a:lnTo>
                  <a:lnTo>
                    <a:pt x="1255" y="650"/>
                  </a:lnTo>
                  <a:lnTo>
                    <a:pt x="1197" y="664"/>
                  </a:lnTo>
                  <a:lnTo>
                    <a:pt x="1139" y="679"/>
                  </a:lnTo>
                  <a:lnTo>
                    <a:pt x="1080" y="695"/>
                  </a:lnTo>
                  <a:lnTo>
                    <a:pt x="1023" y="712"/>
                  </a:lnTo>
                  <a:lnTo>
                    <a:pt x="965" y="731"/>
                  </a:lnTo>
                  <a:lnTo>
                    <a:pt x="909" y="750"/>
                  </a:lnTo>
                  <a:lnTo>
                    <a:pt x="851" y="772"/>
                  </a:lnTo>
                  <a:lnTo>
                    <a:pt x="795" y="794"/>
                  </a:lnTo>
                  <a:lnTo>
                    <a:pt x="818" y="740"/>
                  </a:lnTo>
                  <a:lnTo>
                    <a:pt x="842" y="687"/>
                  </a:lnTo>
                  <a:lnTo>
                    <a:pt x="867" y="635"/>
                  </a:lnTo>
                  <a:lnTo>
                    <a:pt x="893" y="583"/>
                  </a:lnTo>
                  <a:lnTo>
                    <a:pt x="920" y="531"/>
                  </a:lnTo>
                  <a:lnTo>
                    <a:pt x="948" y="479"/>
                  </a:lnTo>
                  <a:lnTo>
                    <a:pt x="977" y="428"/>
                  </a:lnTo>
                  <a:lnTo>
                    <a:pt x="1007" y="379"/>
                  </a:lnTo>
                  <a:lnTo>
                    <a:pt x="1038" y="329"/>
                  </a:lnTo>
                  <a:lnTo>
                    <a:pt x="1070" y="280"/>
                  </a:lnTo>
                  <a:lnTo>
                    <a:pt x="1103" y="232"/>
                  </a:lnTo>
                  <a:lnTo>
                    <a:pt x="1138" y="184"/>
                  </a:lnTo>
                  <a:lnTo>
                    <a:pt x="1173" y="137"/>
                  </a:lnTo>
                  <a:lnTo>
                    <a:pt x="1210" y="90"/>
                  </a:lnTo>
                  <a:lnTo>
                    <a:pt x="1248" y="45"/>
                  </a:lnTo>
                  <a:lnTo>
                    <a:pt x="1286" y="0"/>
                  </a:lnTo>
                  <a:close/>
                </a:path>
              </a:pathLst>
            </a:custGeom>
            <a:solidFill>
              <a:srgbClr val="1164A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74" name="Freeform 302"/>
            <p:cNvSpPr>
              <a:spLocks/>
            </p:cNvSpPr>
            <p:nvPr userDrawn="1"/>
          </p:nvSpPr>
          <p:spPr bwMode="auto">
            <a:xfrm>
              <a:off x="2860" y="2415"/>
              <a:ext cx="354" cy="461"/>
            </a:xfrm>
            <a:custGeom>
              <a:avLst/>
              <a:gdLst/>
              <a:ahLst/>
              <a:cxnLst>
                <a:cxn ang="0">
                  <a:pos x="1009" y="22"/>
                </a:cxn>
                <a:cxn ang="0">
                  <a:pos x="902" y="70"/>
                </a:cxn>
                <a:cxn ang="0">
                  <a:pos x="799" y="123"/>
                </a:cxn>
                <a:cxn ang="0">
                  <a:pos x="697" y="181"/>
                </a:cxn>
                <a:cxn ang="0">
                  <a:pos x="597" y="242"/>
                </a:cxn>
                <a:cxn ang="0">
                  <a:pos x="500" y="308"/>
                </a:cxn>
                <a:cxn ang="0">
                  <a:pos x="405" y="378"/>
                </a:cxn>
                <a:cxn ang="0">
                  <a:pos x="313" y="453"/>
                </a:cxn>
                <a:cxn ang="0">
                  <a:pos x="243" y="544"/>
                </a:cxn>
                <a:cxn ang="0">
                  <a:pos x="195" y="652"/>
                </a:cxn>
                <a:cxn ang="0">
                  <a:pos x="152" y="761"/>
                </a:cxn>
                <a:cxn ang="0">
                  <a:pos x="113" y="873"/>
                </a:cxn>
                <a:cxn ang="0">
                  <a:pos x="80" y="985"/>
                </a:cxn>
                <a:cxn ang="0">
                  <a:pos x="51" y="1097"/>
                </a:cxn>
                <a:cxn ang="0">
                  <a:pos x="27" y="1211"/>
                </a:cxn>
                <a:cxn ang="0">
                  <a:pos x="7" y="1326"/>
                </a:cxn>
                <a:cxn ang="0">
                  <a:pos x="48" y="1348"/>
                </a:cxn>
                <a:cxn ang="0">
                  <a:pos x="148" y="1278"/>
                </a:cxn>
                <a:cxn ang="0">
                  <a:pos x="249" y="1215"/>
                </a:cxn>
                <a:cxn ang="0">
                  <a:pos x="354" y="1154"/>
                </a:cxn>
                <a:cxn ang="0">
                  <a:pos x="461" y="1098"/>
                </a:cxn>
                <a:cxn ang="0">
                  <a:pos x="571" y="1047"/>
                </a:cxn>
                <a:cxn ang="0">
                  <a:pos x="682" y="1001"/>
                </a:cxn>
                <a:cxn ang="0">
                  <a:pos x="796" y="959"/>
                </a:cxn>
                <a:cxn ang="0">
                  <a:pos x="857" y="879"/>
                </a:cxn>
                <a:cxn ang="0">
                  <a:pos x="868" y="758"/>
                </a:cxn>
                <a:cxn ang="0">
                  <a:pos x="884" y="638"/>
                </a:cxn>
                <a:cxn ang="0">
                  <a:pos x="906" y="520"/>
                </a:cxn>
                <a:cxn ang="0">
                  <a:pos x="932" y="402"/>
                </a:cxn>
                <a:cxn ang="0">
                  <a:pos x="963" y="285"/>
                </a:cxn>
                <a:cxn ang="0">
                  <a:pos x="999" y="170"/>
                </a:cxn>
                <a:cxn ang="0">
                  <a:pos x="1040" y="56"/>
                </a:cxn>
              </a:cxnLst>
              <a:rect l="0" t="0" r="r" b="b"/>
              <a:pathLst>
                <a:path w="1062" h="1384">
                  <a:moveTo>
                    <a:pt x="1062" y="0"/>
                  </a:moveTo>
                  <a:lnTo>
                    <a:pt x="1009" y="22"/>
                  </a:lnTo>
                  <a:lnTo>
                    <a:pt x="955" y="46"/>
                  </a:lnTo>
                  <a:lnTo>
                    <a:pt x="902" y="70"/>
                  </a:lnTo>
                  <a:lnTo>
                    <a:pt x="851" y="96"/>
                  </a:lnTo>
                  <a:lnTo>
                    <a:pt x="799" y="123"/>
                  </a:lnTo>
                  <a:lnTo>
                    <a:pt x="748" y="151"/>
                  </a:lnTo>
                  <a:lnTo>
                    <a:pt x="697" y="181"/>
                  </a:lnTo>
                  <a:lnTo>
                    <a:pt x="647" y="211"/>
                  </a:lnTo>
                  <a:lnTo>
                    <a:pt x="597" y="242"/>
                  </a:lnTo>
                  <a:lnTo>
                    <a:pt x="548" y="274"/>
                  </a:lnTo>
                  <a:lnTo>
                    <a:pt x="500" y="308"/>
                  </a:lnTo>
                  <a:lnTo>
                    <a:pt x="452" y="342"/>
                  </a:lnTo>
                  <a:lnTo>
                    <a:pt x="405" y="378"/>
                  </a:lnTo>
                  <a:lnTo>
                    <a:pt x="358" y="415"/>
                  </a:lnTo>
                  <a:lnTo>
                    <a:pt x="313" y="453"/>
                  </a:lnTo>
                  <a:lnTo>
                    <a:pt x="267" y="490"/>
                  </a:lnTo>
                  <a:lnTo>
                    <a:pt x="243" y="544"/>
                  </a:lnTo>
                  <a:lnTo>
                    <a:pt x="218" y="598"/>
                  </a:lnTo>
                  <a:lnTo>
                    <a:pt x="195" y="652"/>
                  </a:lnTo>
                  <a:lnTo>
                    <a:pt x="172" y="706"/>
                  </a:lnTo>
                  <a:lnTo>
                    <a:pt x="152" y="761"/>
                  </a:lnTo>
                  <a:lnTo>
                    <a:pt x="131" y="816"/>
                  </a:lnTo>
                  <a:lnTo>
                    <a:pt x="113" y="873"/>
                  </a:lnTo>
                  <a:lnTo>
                    <a:pt x="96" y="929"/>
                  </a:lnTo>
                  <a:lnTo>
                    <a:pt x="80" y="985"/>
                  </a:lnTo>
                  <a:lnTo>
                    <a:pt x="64" y="1041"/>
                  </a:lnTo>
                  <a:lnTo>
                    <a:pt x="51" y="1097"/>
                  </a:lnTo>
                  <a:lnTo>
                    <a:pt x="38" y="1154"/>
                  </a:lnTo>
                  <a:lnTo>
                    <a:pt x="27" y="1211"/>
                  </a:lnTo>
                  <a:lnTo>
                    <a:pt x="17" y="1269"/>
                  </a:lnTo>
                  <a:lnTo>
                    <a:pt x="7" y="1326"/>
                  </a:lnTo>
                  <a:lnTo>
                    <a:pt x="0" y="1384"/>
                  </a:lnTo>
                  <a:lnTo>
                    <a:pt x="48" y="1348"/>
                  </a:lnTo>
                  <a:lnTo>
                    <a:pt x="98" y="1313"/>
                  </a:lnTo>
                  <a:lnTo>
                    <a:pt x="148" y="1278"/>
                  </a:lnTo>
                  <a:lnTo>
                    <a:pt x="198" y="1246"/>
                  </a:lnTo>
                  <a:lnTo>
                    <a:pt x="249" y="1215"/>
                  </a:lnTo>
                  <a:lnTo>
                    <a:pt x="301" y="1183"/>
                  </a:lnTo>
                  <a:lnTo>
                    <a:pt x="354" y="1154"/>
                  </a:lnTo>
                  <a:lnTo>
                    <a:pt x="407" y="1125"/>
                  </a:lnTo>
                  <a:lnTo>
                    <a:pt x="461" y="1098"/>
                  </a:lnTo>
                  <a:lnTo>
                    <a:pt x="516" y="1072"/>
                  </a:lnTo>
                  <a:lnTo>
                    <a:pt x="571" y="1047"/>
                  </a:lnTo>
                  <a:lnTo>
                    <a:pt x="626" y="1024"/>
                  </a:lnTo>
                  <a:lnTo>
                    <a:pt x="682" y="1001"/>
                  </a:lnTo>
                  <a:lnTo>
                    <a:pt x="739" y="979"/>
                  </a:lnTo>
                  <a:lnTo>
                    <a:pt x="796" y="959"/>
                  </a:lnTo>
                  <a:lnTo>
                    <a:pt x="854" y="939"/>
                  </a:lnTo>
                  <a:lnTo>
                    <a:pt x="857" y="879"/>
                  </a:lnTo>
                  <a:lnTo>
                    <a:pt x="861" y="819"/>
                  </a:lnTo>
                  <a:lnTo>
                    <a:pt x="868" y="758"/>
                  </a:lnTo>
                  <a:lnTo>
                    <a:pt x="875" y="699"/>
                  </a:lnTo>
                  <a:lnTo>
                    <a:pt x="884" y="638"/>
                  </a:lnTo>
                  <a:lnTo>
                    <a:pt x="894" y="579"/>
                  </a:lnTo>
                  <a:lnTo>
                    <a:pt x="906" y="520"/>
                  </a:lnTo>
                  <a:lnTo>
                    <a:pt x="918" y="460"/>
                  </a:lnTo>
                  <a:lnTo>
                    <a:pt x="932" y="402"/>
                  </a:lnTo>
                  <a:lnTo>
                    <a:pt x="947" y="344"/>
                  </a:lnTo>
                  <a:lnTo>
                    <a:pt x="963" y="285"/>
                  </a:lnTo>
                  <a:lnTo>
                    <a:pt x="980" y="227"/>
                  </a:lnTo>
                  <a:lnTo>
                    <a:pt x="999" y="170"/>
                  </a:lnTo>
                  <a:lnTo>
                    <a:pt x="1019" y="113"/>
                  </a:lnTo>
                  <a:lnTo>
                    <a:pt x="1040" y="56"/>
                  </a:lnTo>
                  <a:lnTo>
                    <a:pt x="1062" y="0"/>
                  </a:lnTo>
                  <a:close/>
                </a:path>
              </a:pathLst>
            </a:custGeom>
            <a:solidFill>
              <a:srgbClr val="0E549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75" name="Freeform 303"/>
            <p:cNvSpPr>
              <a:spLocks/>
            </p:cNvSpPr>
            <p:nvPr userDrawn="1"/>
          </p:nvSpPr>
          <p:spPr bwMode="auto">
            <a:xfrm>
              <a:off x="3349" y="2550"/>
              <a:ext cx="138" cy="137"/>
            </a:xfrm>
            <a:custGeom>
              <a:avLst/>
              <a:gdLst/>
              <a:ahLst/>
              <a:cxnLst>
                <a:cxn ang="0">
                  <a:pos x="413" y="0"/>
                </a:cxn>
                <a:cxn ang="0">
                  <a:pos x="385" y="23"/>
                </a:cxn>
                <a:cxn ang="0">
                  <a:pos x="357" y="45"/>
                </a:cxn>
                <a:cxn ang="0">
                  <a:pos x="329" y="68"/>
                </a:cxn>
                <a:cxn ang="0">
                  <a:pos x="302" y="93"/>
                </a:cxn>
                <a:cxn ang="0">
                  <a:pos x="273" y="117"/>
                </a:cxn>
                <a:cxn ang="0">
                  <a:pos x="246" y="142"/>
                </a:cxn>
                <a:cxn ang="0">
                  <a:pos x="221" y="167"/>
                </a:cxn>
                <a:cxn ang="0">
                  <a:pos x="194" y="193"/>
                </a:cxn>
                <a:cxn ang="0">
                  <a:pos x="168" y="219"/>
                </a:cxn>
                <a:cxn ang="0">
                  <a:pos x="143" y="246"/>
                </a:cxn>
                <a:cxn ang="0">
                  <a:pos x="118" y="273"/>
                </a:cxn>
                <a:cxn ang="0">
                  <a:pos x="93" y="300"/>
                </a:cxn>
                <a:cxn ang="0">
                  <a:pos x="69" y="327"/>
                </a:cxn>
                <a:cxn ang="0">
                  <a:pos x="46" y="355"/>
                </a:cxn>
                <a:cxn ang="0">
                  <a:pos x="23" y="383"/>
                </a:cxn>
                <a:cxn ang="0">
                  <a:pos x="0" y="411"/>
                </a:cxn>
                <a:cxn ang="0">
                  <a:pos x="30" y="409"/>
                </a:cxn>
                <a:cxn ang="0">
                  <a:pos x="61" y="407"/>
                </a:cxn>
                <a:cxn ang="0">
                  <a:pos x="91" y="405"/>
                </a:cxn>
                <a:cxn ang="0">
                  <a:pos x="121" y="404"/>
                </a:cxn>
                <a:cxn ang="0">
                  <a:pos x="151" y="403"/>
                </a:cxn>
                <a:cxn ang="0">
                  <a:pos x="182" y="402"/>
                </a:cxn>
                <a:cxn ang="0">
                  <a:pos x="213" y="402"/>
                </a:cxn>
                <a:cxn ang="0">
                  <a:pos x="243" y="402"/>
                </a:cxn>
                <a:cxn ang="0">
                  <a:pos x="264" y="402"/>
                </a:cxn>
                <a:cxn ang="0">
                  <a:pos x="283" y="402"/>
                </a:cxn>
                <a:cxn ang="0">
                  <a:pos x="304" y="402"/>
                </a:cxn>
                <a:cxn ang="0">
                  <a:pos x="324" y="403"/>
                </a:cxn>
                <a:cxn ang="0">
                  <a:pos x="345" y="403"/>
                </a:cxn>
                <a:cxn ang="0">
                  <a:pos x="365" y="404"/>
                </a:cxn>
                <a:cxn ang="0">
                  <a:pos x="386" y="405"/>
                </a:cxn>
                <a:cxn ang="0">
                  <a:pos x="405" y="406"/>
                </a:cxn>
                <a:cxn ang="0">
                  <a:pos x="406" y="406"/>
                </a:cxn>
                <a:cxn ang="0">
                  <a:pos x="406" y="406"/>
                </a:cxn>
                <a:cxn ang="0">
                  <a:pos x="407" y="406"/>
                </a:cxn>
                <a:cxn ang="0">
                  <a:pos x="407" y="406"/>
                </a:cxn>
                <a:cxn ang="0">
                  <a:pos x="407" y="406"/>
                </a:cxn>
                <a:cxn ang="0">
                  <a:pos x="407" y="406"/>
                </a:cxn>
                <a:cxn ang="0">
                  <a:pos x="407" y="405"/>
                </a:cxn>
                <a:cxn ang="0">
                  <a:pos x="404" y="354"/>
                </a:cxn>
                <a:cxn ang="0">
                  <a:pos x="403" y="303"/>
                </a:cxn>
                <a:cxn ang="0">
                  <a:pos x="402" y="253"/>
                </a:cxn>
                <a:cxn ang="0">
                  <a:pos x="403" y="202"/>
                </a:cxn>
                <a:cxn ang="0">
                  <a:pos x="404" y="151"/>
                </a:cxn>
                <a:cxn ang="0">
                  <a:pos x="406" y="100"/>
                </a:cxn>
                <a:cxn ang="0">
                  <a:pos x="408" y="50"/>
                </a:cxn>
                <a:cxn ang="0">
                  <a:pos x="413" y="0"/>
                </a:cxn>
              </a:cxnLst>
              <a:rect l="0" t="0" r="r" b="b"/>
              <a:pathLst>
                <a:path w="413" h="411">
                  <a:moveTo>
                    <a:pt x="413" y="0"/>
                  </a:moveTo>
                  <a:lnTo>
                    <a:pt x="385" y="23"/>
                  </a:lnTo>
                  <a:lnTo>
                    <a:pt x="357" y="45"/>
                  </a:lnTo>
                  <a:lnTo>
                    <a:pt x="329" y="68"/>
                  </a:lnTo>
                  <a:lnTo>
                    <a:pt x="302" y="93"/>
                  </a:lnTo>
                  <a:lnTo>
                    <a:pt x="273" y="117"/>
                  </a:lnTo>
                  <a:lnTo>
                    <a:pt x="246" y="142"/>
                  </a:lnTo>
                  <a:lnTo>
                    <a:pt x="221" y="167"/>
                  </a:lnTo>
                  <a:lnTo>
                    <a:pt x="194" y="193"/>
                  </a:lnTo>
                  <a:lnTo>
                    <a:pt x="168" y="219"/>
                  </a:lnTo>
                  <a:lnTo>
                    <a:pt x="143" y="246"/>
                  </a:lnTo>
                  <a:lnTo>
                    <a:pt x="118" y="273"/>
                  </a:lnTo>
                  <a:lnTo>
                    <a:pt x="93" y="300"/>
                  </a:lnTo>
                  <a:lnTo>
                    <a:pt x="69" y="327"/>
                  </a:lnTo>
                  <a:lnTo>
                    <a:pt x="46" y="355"/>
                  </a:lnTo>
                  <a:lnTo>
                    <a:pt x="23" y="383"/>
                  </a:lnTo>
                  <a:lnTo>
                    <a:pt x="0" y="411"/>
                  </a:lnTo>
                  <a:lnTo>
                    <a:pt x="30" y="409"/>
                  </a:lnTo>
                  <a:lnTo>
                    <a:pt x="61" y="407"/>
                  </a:lnTo>
                  <a:lnTo>
                    <a:pt x="91" y="405"/>
                  </a:lnTo>
                  <a:lnTo>
                    <a:pt x="121" y="404"/>
                  </a:lnTo>
                  <a:lnTo>
                    <a:pt x="151" y="403"/>
                  </a:lnTo>
                  <a:lnTo>
                    <a:pt x="182" y="402"/>
                  </a:lnTo>
                  <a:lnTo>
                    <a:pt x="213" y="402"/>
                  </a:lnTo>
                  <a:lnTo>
                    <a:pt x="243" y="402"/>
                  </a:lnTo>
                  <a:lnTo>
                    <a:pt x="264" y="402"/>
                  </a:lnTo>
                  <a:lnTo>
                    <a:pt x="283" y="402"/>
                  </a:lnTo>
                  <a:lnTo>
                    <a:pt x="304" y="402"/>
                  </a:lnTo>
                  <a:lnTo>
                    <a:pt x="324" y="403"/>
                  </a:lnTo>
                  <a:lnTo>
                    <a:pt x="345" y="403"/>
                  </a:lnTo>
                  <a:lnTo>
                    <a:pt x="365" y="404"/>
                  </a:lnTo>
                  <a:lnTo>
                    <a:pt x="386" y="405"/>
                  </a:lnTo>
                  <a:lnTo>
                    <a:pt x="405" y="406"/>
                  </a:lnTo>
                  <a:lnTo>
                    <a:pt x="406" y="406"/>
                  </a:lnTo>
                  <a:lnTo>
                    <a:pt x="406" y="406"/>
                  </a:lnTo>
                  <a:lnTo>
                    <a:pt x="407" y="406"/>
                  </a:lnTo>
                  <a:lnTo>
                    <a:pt x="407" y="406"/>
                  </a:lnTo>
                  <a:lnTo>
                    <a:pt x="407" y="406"/>
                  </a:lnTo>
                  <a:lnTo>
                    <a:pt x="407" y="406"/>
                  </a:lnTo>
                  <a:lnTo>
                    <a:pt x="407" y="405"/>
                  </a:lnTo>
                  <a:lnTo>
                    <a:pt x="404" y="354"/>
                  </a:lnTo>
                  <a:lnTo>
                    <a:pt x="403" y="303"/>
                  </a:lnTo>
                  <a:lnTo>
                    <a:pt x="402" y="253"/>
                  </a:lnTo>
                  <a:lnTo>
                    <a:pt x="403" y="202"/>
                  </a:lnTo>
                  <a:lnTo>
                    <a:pt x="404" y="151"/>
                  </a:lnTo>
                  <a:lnTo>
                    <a:pt x="406" y="100"/>
                  </a:lnTo>
                  <a:lnTo>
                    <a:pt x="408" y="50"/>
                  </a:lnTo>
                  <a:lnTo>
                    <a:pt x="413" y="0"/>
                  </a:lnTo>
                  <a:close/>
                </a:path>
              </a:pathLst>
            </a:custGeom>
            <a:solidFill>
              <a:srgbClr val="0E549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76" name="Freeform 304"/>
            <p:cNvSpPr>
              <a:spLocks/>
            </p:cNvSpPr>
            <p:nvPr userDrawn="1"/>
          </p:nvSpPr>
          <p:spPr bwMode="auto">
            <a:xfrm>
              <a:off x="3051" y="2251"/>
              <a:ext cx="166" cy="166"/>
            </a:xfrm>
            <a:custGeom>
              <a:avLst/>
              <a:gdLst/>
              <a:ahLst/>
              <a:cxnLst>
                <a:cxn ang="0">
                  <a:pos x="498" y="0"/>
                </a:cxn>
                <a:cxn ang="0">
                  <a:pos x="464" y="27"/>
                </a:cxn>
                <a:cxn ang="0">
                  <a:pos x="430" y="55"/>
                </a:cxn>
                <a:cxn ang="0">
                  <a:pos x="396" y="83"/>
                </a:cxn>
                <a:cxn ang="0">
                  <a:pos x="364" y="112"/>
                </a:cxn>
                <a:cxn ang="0">
                  <a:pos x="330" y="142"/>
                </a:cxn>
                <a:cxn ang="0">
                  <a:pos x="298" y="172"/>
                </a:cxn>
                <a:cxn ang="0">
                  <a:pos x="266" y="203"/>
                </a:cxn>
                <a:cxn ang="0">
                  <a:pos x="234" y="233"/>
                </a:cxn>
                <a:cxn ang="0">
                  <a:pos x="203" y="266"/>
                </a:cxn>
                <a:cxn ang="0">
                  <a:pos x="172" y="298"/>
                </a:cxn>
                <a:cxn ang="0">
                  <a:pos x="141" y="330"/>
                </a:cxn>
                <a:cxn ang="0">
                  <a:pos x="112" y="363"/>
                </a:cxn>
                <a:cxn ang="0">
                  <a:pos x="83" y="396"/>
                </a:cxn>
                <a:cxn ang="0">
                  <a:pos x="55" y="430"/>
                </a:cxn>
                <a:cxn ang="0">
                  <a:pos x="28" y="463"/>
                </a:cxn>
                <a:cxn ang="0">
                  <a:pos x="0" y="498"/>
                </a:cxn>
                <a:cxn ang="0">
                  <a:pos x="37" y="495"/>
                </a:cxn>
                <a:cxn ang="0">
                  <a:pos x="73" y="492"/>
                </a:cxn>
                <a:cxn ang="0">
                  <a:pos x="110" y="490"/>
                </a:cxn>
                <a:cxn ang="0">
                  <a:pos x="147" y="488"/>
                </a:cxn>
                <a:cxn ang="0">
                  <a:pos x="185" y="487"/>
                </a:cxn>
                <a:cxn ang="0">
                  <a:pos x="221" y="486"/>
                </a:cxn>
                <a:cxn ang="0">
                  <a:pos x="258" y="485"/>
                </a:cxn>
                <a:cxn ang="0">
                  <a:pos x="295" y="485"/>
                </a:cxn>
                <a:cxn ang="0">
                  <a:pos x="320" y="485"/>
                </a:cxn>
                <a:cxn ang="0">
                  <a:pos x="344" y="486"/>
                </a:cxn>
                <a:cxn ang="0">
                  <a:pos x="368" y="486"/>
                </a:cxn>
                <a:cxn ang="0">
                  <a:pos x="393" y="487"/>
                </a:cxn>
                <a:cxn ang="0">
                  <a:pos x="418" y="487"/>
                </a:cxn>
                <a:cxn ang="0">
                  <a:pos x="443" y="488"/>
                </a:cxn>
                <a:cxn ang="0">
                  <a:pos x="466" y="489"/>
                </a:cxn>
                <a:cxn ang="0">
                  <a:pos x="491" y="491"/>
                </a:cxn>
                <a:cxn ang="0">
                  <a:pos x="488" y="429"/>
                </a:cxn>
                <a:cxn ang="0">
                  <a:pos x="487" y="367"/>
                </a:cxn>
                <a:cxn ang="0">
                  <a:pos x="486" y="306"/>
                </a:cxn>
                <a:cxn ang="0">
                  <a:pos x="486" y="244"/>
                </a:cxn>
                <a:cxn ang="0">
                  <a:pos x="487" y="184"/>
                </a:cxn>
                <a:cxn ang="0">
                  <a:pos x="490" y="122"/>
                </a:cxn>
                <a:cxn ang="0">
                  <a:pos x="493" y="62"/>
                </a:cxn>
                <a:cxn ang="0">
                  <a:pos x="498" y="0"/>
                </a:cxn>
              </a:cxnLst>
              <a:rect l="0" t="0" r="r" b="b"/>
              <a:pathLst>
                <a:path w="498" h="498">
                  <a:moveTo>
                    <a:pt x="498" y="0"/>
                  </a:moveTo>
                  <a:lnTo>
                    <a:pt x="464" y="27"/>
                  </a:lnTo>
                  <a:lnTo>
                    <a:pt x="430" y="55"/>
                  </a:lnTo>
                  <a:lnTo>
                    <a:pt x="396" y="83"/>
                  </a:lnTo>
                  <a:lnTo>
                    <a:pt x="364" y="112"/>
                  </a:lnTo>
                  <a:lnTo>
                    <a:pt x="330" y="142"/>
                  </a:lnTo>
                  <a:lnTo>
                    <a:pt x="298" y="172"/>
                  </a:lnTo>
                  <a:lnTo>
                    <a:pt x="266" y="203"/>
                  </a:lnTo>
                  <a:lnTo>
                    <a:pt x="234" y="233"/>
                  </a:lnTo>
                  <a:lnTo>
                    <a:pt x="203" y="266"/>
                  </a:lnTo>
                  <a:lnTo>
                    <a:pt x="172" y="298"/>
                  </a:lnTo>
                  <a:lnTo>
                    <a:pt x="141" y="330"/>
                  </a:lnTo>
                  <a:lnTo>
                    <a:pt x="112" y="363"/>
                  </a:lnTo>
                  <a:lnTo>
                    <a:pt x="83" y="396"/>
                  </a:lnTo>
                  <a:lnTo>
                    <a:pt x="55" y="430"/>
                  </a:lnTo>
                  <a:lnTo>
                    <a:pt x="28" y="463"/>
                  </a:lnTo>
                  <a:lnTo>
                    <a:pt x="0" y="498"/>
                  </a:lnTo>
                  <a:lnTo>
                    <a:pt x="37" y="495"/>
                  </a:lnTo>
                  <a:lnTo>
                    <a:pt x="73" y="492"/>
                  </a:lnTo>
                  <a:lnTo>
                    <a:pt x="110" y="490"/>
                  </a:lnTo>
                  <a:lnTo>
                    <a:pt x="147" y="488"/>
                  </a:lnTo>
                  <a:lnTo>
                    <a:pt x="185" y="487"/>
                  </a:lnTo>
                  <a:lnTo>
                    <a:pt x="221" y="486"/>
                  </a:lnTo>
                  <a:lnTo>
                    <a:pt x="258" y="485"/>
                  </a:lnTo>
                  <a:lnTo>
                    <a:pt x="295" y="485"/>
                  </a:lnTo>
                  <a:lnTo>
                    <a:pt x="320" y="485"/>
                  </a:lnTo>
                  <a:lnTo>
                    <a:pt x="344" y="486"/>
                  </a:lnTo>
                  <a:lnTo>
                    <a:pt x="368" y="486"/>
                  </a:lnTo>
                  <a:lnTo>
                    <a:pt x="393" y="487"/>
                  </a:lnTo>
                  <a:lnTo>
                    <a:pt x="418" y="487"/>
                  </a:lnTo>
                  <a:lnTo>
                    <a:pt x="443" y="488"/>
                  </a:lnTo>
                  <a:lnTo>
                    <a:pt x="466" y="489"/>
                  </a:lnTo>
                  <a:lnTo>
                    <a:pt x="491" y="491"/>
                  </a:lnTo>
                  <a:lnTo>
                    <a:pt x="488" y="429"/>
                  </a:lnTo>
                  <a:lnTo>
                    <a:pt x="487" y="367"/>
                  </a:lnTo>
                  <a:lnTo>
                    <a:pt x="486" y="306"/>
                  </a:lnTo>
                  <a:lnTo>
                    <a:pt x="486" y="244"/>
                  </a:lnTo>
                  <a:lnTo>
                    <a:pt x="487" y="184"/>
                  </a:lnTo>
                  <a:lnTo>
                    <a:pt x="490" y="122"/>
                  </a:lnTo>
                  <a:lnTo>
                    <a:pt x="493" y="62"/>
                  </a:lnTo>
                  <a:lnTo>
                    <a:pt x="498" y="0"/>
                  </a:lnTo>
                  <a:close/>
                </a:path>
              </a:pathLst>
            </a:custGeom>
            <a:solidFill>
              <a:srgbClr val="0E549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77" name="Freeform 305"/>
            <p:cNvSpPr>
              <a:spLocks/>
            </p:cNvSpPr>
            <p:nvPr userDrawn="1"/>
          </p:nvSpPr>
          <p:spPr bwMode="auto">
            <a:xfrm>
              <a:off x="3214" y="2061"/>
              <a:ext cx="462" cy="354"/>
            </a:xfrm>
            <a:custGeom>
              <a:avLst/>
              <a:gdLst/>
              <a:ahLst/>
              <a:cxnLst>
                <a:cxn ang="0">
                  <a:pos x="1328" y="8"/>
                </a:cxn>
                <a:cxn ang="0">
                  <a:pos x="1213" y="27"/>
                </a:cxn>
                <a:cxn ang="0">
                  <a:pos x="1099" y="51"/>
                </a:cxn>
                <a:cxn ang="0">
                  <a:pos x="985" y="80"/>
                </a:cxn>
                <a:cxn ang="0">
                  <a:pos x="873" y="113"/>
                </a:cxn>
                <a:cxn ang="0">
                  <a:pos x="763" y="152"/>
                </a:cxn>
                <a:cxn ang="0">
                  <a:pos x="653" y="194"/>
                </a:cxn>
                <a:cxn ang="0">
                  <a:pos x="545" y="243"/>
                </a:cxn>
                <a:cxn ang="0">
                  <a:pos x="453" y="313"/>
                </a:cxn>
                <a:cxn ang="0">
                  <a:pos x="378" y="405"/>
                </a:cxn>
                <a:cxn ang="0">
                  <a:pos x="308" y="500"/>
                </a:cxn>
                <a:cxn ang="0">
                  <a:pos x="243" y="597"/>
                </a:cxn>
                <a:cxn ang="0">
                  <a:pos x="182" y="696"/>
                </a:cxn>
                <a:cxn ang="0">
                  <a:pos x="125" y="799"/>
                </a:cxn>
                <a:cxn ang="0">
                  <a:pos x="72" y="903"/>
                </a:cxn>
                <a:cxn ang="0">
                  <a:pos x="23" y="1008"/>
                </a:cxn>
                <a:cxn ang="0">
                  <a:pos x="56" y="1040"/>
                </a:cxn>
                <a:cxn ang="0">
                  <a:pos x="170" y="999"/>
                </a:cxn>
                <a:cxn ang="0">
                  <a:pos x="285" y="963"/>
                </a:cxn>
                <a:cxn ang="0">
                  <a:pos x="402" y="932"/>
                </a:cxn>
                <a:cxn ang="0">
                  <a:pos x="520" y="906"/>
                </a:cxn>
                <a:cxn ang="0">
                  <a:pos x="639" y="884"/>
                </a:cxn>
                <a:cxn ang="0">
                  <a:pos x="758" y="868"/>
                </a:cxn>
                <a:cxn ang="0">
                  <a:pos x="879" y="857"/>
                </a:cxn>
                <a:cxn ang="0">
                  <a:pos x="959" y="796"/>
                </a:cxn>
                <a:cxn ang="0">
                  <a:pos x="1000" y="682"/>
                </a:cxn>
                <a:cxn ang="0">
                  <a:pos x="1048" y="571"/>
                </a:cxn>
                <a:cxn ang="0">
                  <a:pos x="1099" y="461"/>
                </a:cxn>
                <a:cxn ang="0">
                  <a:pos x="1155" y="354"/>
                </a:cxn>
                <a:cxn ang="0">
                  <a:pos x="1215" y="249"/>
                </a:cxn>
                <a:cxn ang="0">
                  <a:pos x="1280" y="148"/>
                </a:cxn>
                <a:cxn ang="0">
                  <a:pos x="1349" y="49"/>
                </a:cxn>
              </a:cxnLst>
              <a:rect l="0" t="0" r="r" b="b"/>
              <a:pathLst>
                <a:path w="1385" h="1062">
                  <a:moveTo>
                    <a:pt x="1385" y="0"/>
                  </a:moveTo>
                  <a:lnTo>
                    <a:pt x="1328" y="8"/>
                  </a:lnTo>
                  <a:lnTo>
                    <a:pt x="1270" y="17"/>
                  </a:lnTo>
                  <a:lnTo>
                    <a:pt x="1213" y="27"/>
                  </a:lnTo>
                  <a:lnTo>
                    <a:pt x="1156" y="39"/>
                  </a:lnTo>
                  <a:lnTo>
                    <a:pt x="1099" y="51"/>
                  </a:lnTo>
                  <a:lnTo>
                    <a:pt x="1041" y="65"/>
                  </a:lnTo>
                  <a:lnTo>
                    <a:pt x="985" y="80"/>
                  </a:lnTo>
                  <a:lnTo>
                    <a:pt x="929" y="96"/>
                  </a:lnTo>
                  <a:lnTo>
                    <a:pt x="873" y="113"/>
                  </a:lnTo>
                  <a:lnTo>
                    <a:pt x="818" y="132"/>
                  </a:lnTo>
                  <a:lnTo>
                    <a:pt x="763" y="152"/>
                  </a:lnTo>
                  <a:lnTo>
                    <a:pt x="708" y="173"/>
                  </a:lnTo>
                  <a:lnTo>
                    <a:pt x="653" y="194"/>
                  </a:lnTo>
                  <a:lnTo>
                    <a:pt x="599" y="218"/>
                  </a:lnTo>
                  <a:lnTo>
                    <a:pt x="545" y="243"/>
                  </a:lnTo>
                  <a:lnTo>
                    <a:pt x="491" y="268"/>
                  </a:lnTo>
                  <a:lnTo>
                    <a:pt x="453" y="313"/>
                  </a:lnTo>
                  <a:lnTo>
                    <a:pt x="415" y="358"/>
                  </a:lnTo>
                  <a:lnTo>
                    <a:pt x="378" y="405"/>
                  </a:lnTo>
                  <a:lnTo>
                    <a:pt x="343" y="452"/>
                  </a:lnTo>
                  <a:lnTo>
                    <a:pt x="308" y="500"/>
                  </a:lnTo>
                  <a:lnTo>
                    <a:pt x="275" y="548"/>
                  </a:lnTo>
                  <a:lnTo>
                    <a:pt x="243" y="597"/>
                  </a:lnTo>
                  <a:lnTo>
                    <a:pt x="212" y="647"/>
                  </a:lnTo>
                  <a:lnTo>
                    <a:pt x="182" y="696"/>
                  </a:lnTo>
                  <a:lnTo>
                    <a:pt x="153" y="747"/>
                  </a:lnTo>
                  <a:lnTo>
                    <a:pt x="125" y="799"/>
                  </a:lnTo>
                  <a:lnTo>
                    <a:pt x="98" y="851"/>
                  </a:lnTo>
                  <a:lnTo>
                    <a:pt x="72" y="903"/>
                  </a:lnTo>
                  <a:lnTo>
                    <a:pt x="47" y="955"/>
                  </a:lnTo>
                  <a:lnTo>
                    <a:pt x="23" y="1008"/>
                  </a:lnTo>
                  <a:lnTo>
                    <a:pt x="0" y="1062"/>
                  </a:lnTo>
                  <a:lnTo>
                    <a:pt x="56" y="1040"/>
                  </a:lnTo>
                  <a:lnTo>
                    <a:pt x="114" y="1018"/>
                  </a:lnTo>
                  <a:lnTo>
                    <a:pt x="170" y="999"/>
                  </a:lnTo>
                  <a:lnTo>
                    <a:pt x="228" y="980"/>
                  </a:lnTo>
                  <a:lnTo>
                    <a:pt x="285" y="963"/>
                  </a:lnTo>
                  <a:lnTo>
                    <a:pt x="344" y="947"/>
                  </a:lnTo>
                  <a:lnTo>
                    <a:pt x="402" y="932"/>
                  </a:lnTo>
                  <a:lnTo>
                    <a:pt x="460" y="918"/>
                  </a:lnTo>
                  <a:lnTo>
                    <a:pt x="520" y="906"/>
                  </a:lnTo>
                  <a:lnTo>
                    <a:pt x="579" y="894"/>
                  </a:lnTo>
                  <a:lnTo>
                    <a:pt x="639" y="884"/>
                  </a:lnTo>
                  <a:lnTo>
                    <a:pt x="699" y="876"/>
                  </a:lnTo>
                  <a:lnTo>
                    <a:pt x="758" y="868"/>
                  </a:lnTo>
                  <a:lnTo>
                    <a:pt x="819" y="863"/>
                  </a:lnTo>
                  <a:lnTo>
                    <a:pt x="879" y="857"/>
                  </a:lnTo>
                  <a:lnTo>
                    <a:pt x="940" y="854"/>
                  </a:lnTo>
                  <a:lnTo>
                    <a:pt x="959" y="796"/>
                  </a:lnTo>
                  <a:lnTo>
                    <a:pt x="979" y="740"/>
                  </a:lnTo>
                  <a:lnTo>
                    <a:pt x="1000" y="682"/>
                  </a:lnTo>
                  <a:lnTo>
                    <a:pt x="1023" y="626"/>
                  </a:lnTo>
                  <a:lnTo>
                    <a:pt x="1048" y="571"/>
                  </a:lnTo>
                  <a:lnTo>
                    <a:pt x="1073" y="516"/>
                  </a:lnTo>
                  <a:lnTo>
                    <a:pt x="1099" y="461"/>
                  </a:lnTo>
                  <a:lnTo>
                    <a:pt x="1126" y="407"/>
                  </a:lnTo>
                  <a:lnTo>
                    <a:pt x="1155" y="354"/>
                  </a:lnTo>
                  <a:lnTo>
                    <a:pt x="1184" y="301"/>
                  </a:lnTo>
                  <a:lnTo>
                    <a:pt x="1215" y="249"/>
                  </a:lnTo>
                  <a:lnTo>
                    <a:pt x="1247" y="199"/>
                  </a:lnTo>
                  <a:lnTo>
                    <a:pt x="1280" y="148"/>
                  </a:lnTo>
                  <a:lnTo>
                    <a:pt x="1314" y="97"/>
                  </a:lnTo>
                  <a:lnTo>
                    <a:pt x="1349" y="49"/>
                  </a:lnTo>
                  <a:lnTo>
                    <a:pt x="1385" y="0"/>
                  </a:lnTo>
                  <a:close/>
                </a:path>
              </a:pathLst>
            </a:custGeom>
            <a:solidFill>
              <a:srgbClr val="0E549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78" name="Freeform 306"/>
            <p:cNvSpPr>
              <a:spLocks noEditPoints="1"/>
            </p:cNvSpPr>
            <p:nvPr userDrawn="1"/>
          </p:nvSpPr>
          <p:spPr bwMode="auto">
            <a:xfrm>
              <a:off x="3620" y="2215"/>
              <a:ext cx="513" cy="424"/>
            </a:xfrm>
            <a:custGeom>
              <a:avLst/>
              <a:gdLst/>
              <a:ahLst/>
              <a:cxnLst>
                <a:cxn ang="0">
                  <a:pos x="963" y="512"/>
                </a:cxn>
                <a:cxn ang="0">
                  <a:pos x="852" y="518"/>
                </a:cxn>
                <a:cxn ang="0">
                  <a:pos x="741" y="529"/>
                </a:cxn>
                <a:cxn ang="0">
                  <a:pos x="741" y="530"/>
                </a:cxn>
                <a:cxn ang="0">
                  <a:pos x="682" y="611"/>
                </a:cxn>
                <a:cxn ang="0">
                  <a:pos x="600" y="736"/>
                </a:cxn>
                <a:cxn ang="0">
                  <a:pos x="526" y="868"/>
                </a:cxn>
                <a:cxn ang="0">
                  <a:pos x="462" y="1003"/>
                </a:cxn>
                <a:cxn ang="0">
                  <a:pos x="405" y="1142"/>
                </a:cxn>
                <a:cxn ang="0">
                  <a:pos x="401" y="1236"/>
                </a:cxn>
                <a:cxn ang="0">
                  <a:pos x="484" y="1235"/>
                </a:cxn>
                <a:cxn ang="0">
                  <a:pos x="637" y="1239"/>
                </a:cxn>
                <a:cxn ang="0">
                  <a:pos x="789" y="1255"/>
                </a:cxn>
                <a:cxn ang="0">
                  <a:pos x="914" y="1252"/>
                </a:cxn>
                <a:cxn ang="0">
                  <a:pos x="988" y="1201"/>
                </a:cxn>
                <a:cxn ang="0">
                  <a:pos x="1065" y="1152"/>
                </a:cxn>
                <a:cxn ang="0">
                  <a:pos x="1145" y="1107"/>
                </a:cxn>
                <a:cxn ang="0">
                  <a:pos x="1226" y="1066"/>
                </a:cxn>
                <a:cxn ang="0">
                  <a:pos x="1308" y="1029"/>
                </a:cxn>
                <a:cxn ang="0">
                  <a:pos x="1383" y="849"/>
                </a:cxn>
                <a:cxn ang="0">
                  <a:pos x="1471" y="675"/>
                </a:cxn>
                <a:cxn ang="0">
                  <a:pos x="1476" y="552"/>
                </a:cxn>
                <a:cxn ang="0">
                  <a:pos x="1289" y="525"/>
                </a:cxn>
                <a:cxn ang="0">
                  <a:pos x="1100" y="512"/>
                </a:cxn>
                <a:cxn ang="0">
                  <a:pos x="300" y="468"/>
                </a:cxn>
                <a:cxn ang="0">
                  <a:pos x="165" y="584"/>
                </a:cxn>
                <a:cxn ang="0">
                  <a:pos x="39" y="709"/>
                </a:cxn>
                <a:cxn ang="0">
                  <a:pos x="89" y="710"/>
                </a:cxn>
                <a:cxn ang="0">
                  <a:pos x="225" y="655"/>
                </a:cxn>
                <a:cxn ang="0">
                  <a:pos x="363" y="610"/>
                </a:cxn>
                <a:cxn ang="0">
                  <a:pos x="504" y="572"/>
                </a:cxn>
                <a:cxn ang="0">
                  <a:pos x="645" y="544"/>
                </a:cxn>
                <a:cxn ang="0">
                  <a:pos x="692" y="514"/>
                </a:cxn>
                <a:cxn ang="0">
                  <a:pos x="545" y="473"/>
                </a:cxn>
                <a:cxn ang="0">
                  <a:pos x="397" y="440"/>
                </a:cxn>
                <a:cxn ang="0">
                  <a:pos x="1247" y="12"/>
                </a:cxn>
                <a:cxn ang="0">
                  <a:pos x="1076" y="57"/>
                </a:cxn>
                <a:cxn ang="0">
                  <a:pos x="908" y="117"/>
                </a:cxn>
                <a:cxn ang="0">
                  <a:pos x="819" y="234"/>
                </a:cxn>
                <a:cxn ang="0">
                  <a:pos x="777" y="380"/>
                </a:cxn>
                <a:cxn ang="0">
                  <a:pos x="741" y="529"/>
                </a:cxn>
                <a:cxn ang="0">
                  <a:pos x="832" y="417"/>
                </a:cxn>
                <a:cxn ang="0">
                  <a:pos x="930" y="311"/>
                </a:cxn>
                <a:cxn ang="0">
                  <a:pos x="1035" y="210"/>
                </a:cxn>
                <a:cxn ang="0">
                  <a:pos x="1146" y="116"/>
                </a:cxn>
                <a:cxn ang="0">
                  <a:pos x="1264" y="28"/>
                </a:cxn>
              </a:cxnLst>
              <a:rect l="0" t="0" r="r" b="b"/>
              <a:pathLst>
                <a:path w="1538" h="1271">
                  <a:moveTo>
                    <a:pt x="1037" y="511"/>
                  </a:moveTo>
                  <a:lnTo>
                    <a:pt x="999" y="511"/>
                  </a:lnTo>
                  <a:lnTo>
                    <a:pt x="963" y="512"/>
                  </a:lnTo>
                  <a:lnTo>
                    <a:pt x="926" y="514"/>
                  </a:lnTo>
                  <a:lnTo>
                    <a:pt x="889" y="516"/>
                  </a:lnTo>
                  <a:lnTo>
                    <a:pt x="852" y="518"/>
                  </a:lnTo>
                  <a:lnTo>
                    <a:pt x="815" y="522"/>
                  </a:lnTo>
                  <a:lnTo>
                    <a:pt x="778" y="525"/>
                  </a:lnTo>
                  <a:lnTo>
                    <a:pt x="741" y="529"/>
                  </a:lnTo>
                  <a:lnTo>
                    <a:pt x="741" y="530"/>
                  </a:lnTo>
                  <a:lnTo>
                    <a:pt x="741" y="530"/>
                  </a:lnTo>
                  <a:lnTo>
                    <a:pt x="741" y="530"/>
                  </a:lnTo>
                  <a:lnTo>
                    <a:pt x="741" y="530"/>
                  </a:lnTo>
                  <a:lnTo>
                    <a:pt x="711" y="570"/>
                  </a:lnTo>
                  <a:lnTo>
                    <a:pt x="682" y="611"/>
                  </a:lnTo>
                  <a:lnTo>
                    <a:pt x="654" y="652"/>
                  </a:lnTo>
                  <a:lnTo>
                    <a:pt x="627" y="694"/>
                  </a:lnTo>
                  <a:lnTo>
                    <a:pt x="600" y="736"/>
                  </a:lnTo>
                  <a:lnTo>
                    <a:pt x="575" y="780"/>
                  </a:lnTo>
                  <a:lnTo>
                    <a:pt x="550" y="824"/>
                  </a:lnTo>
                  <a:lnTo>
                    <a:pt x="526" y="868"/>
                  </a:lnTo>
                  <a:lnTo>
                    <a:pt x="504" y="912"/>
                  </a:lnTo>
                  <a:lnTo>
                    <a:pt x="482" y="958"/>
                  </a:lnTo>
                  <a:lnTo>
                    <a:pt x="462" y="1003"/>
                  </a:lnTo>
                  <a:lnTo>
                    <a:pt x="442" y="1049"/>
                  </a:lnTo>
                  <a:lnTo>
                    <a:pt x="424" y="1096"/>
                  </a:lnTo>
                  <a:lnTo>
                    <a:pt x="405" y="1142"/>
                  </a:lnTo>
                  <a:lnTo>
                    <a:pt x="388" y="1190"/>
                  </a:lnTo>
                  <a:lnTo>
                    <a:pt x="373" y="1237"/>
                  </a:lnTo>
                  <a:lnTo>
                    <a:pt x="401" y="1236"/>
                  </a:lnTo>
                  <a:lnTo>
                    <a:pt x="428" y="1235"/>
                  </a:lnTo>
                  <a:lnTo>
                    <a:pt x="456" y="1235"/>
                  </a:lnTo>
                  <a:lnTo>
                    <a:pt x="484" y="1235"/>
                  </a:lnTo>
                  <a:lnTo>
                    <a:pt x="535" y="1235"/>
                  </a:lnTo>
                  <a:lnTo>
                    <a:pt x="586" y="1237"/>
                  </a:lnTo>
                  <a:lnTo>
                    <a:pt x="637" y="1239"/>
                  </a:lnTo>
                  <a:lnTo>
                    <a:pt x="687" y="1244"/>
                  </a:lnTo>
                  <a:lnTo>
                    <a:pt x="738" y="1248"/>
                  </a:lnTo>
                  <a:lnTo>
                    <a:pt x="789" y="1255"/>
                  </a:lnTo>
                  <a:lnTo>
                    <a:pt x="840" y="1262"/>
                  </a:lnTo>
                  <a:lnTo>
                    <a:pt x="890" y="1271"/>
                  </a:lnTo>
                  <a:lnTo>
                    <a:pt x="914" y="1252"/>
                  </a:lnTo>
                  <a:lnTo>
                    <a:pt x="938" y="1235"/>
                  </a:lnTo>
                  <a:lnTo>
                    <a:pt x="963" y="1218"/>
                  </a:lnTo>
                  <a:lnTo>
                    <a:pt x="988" y="1201"/>
                  </a:lnTo>
                  <a:lnTo>
                    <a:pt x="1014" y="1184"/>
                  </a:lnTo>
                  <a:lnTo>
                    <a:pt x="1039" y="1168"/>
                  </a:lnTo>
                  <a:lnTo>
                    <a:pt x="1065" y="1152"/>
                  </a:lnTo>
                  <a:lnTo>
                    <a:pt x="1091" y="1137"/>
                  </a:lnTo>
                  <a:lnTo>
                    <a:pt x="1118" y="1122"/>
                  </a:lnTo>
                  <a:lnTo>
                    <a:pt x="1145" y="1107"/>
                  </a:lnTo>
                  <a:lnTo>
                    <a:pt x="1171" y="1093"/>
                  </a:lnTo>
                  <a:lnTo>
                    <a:pt x="1198" y="1080"/>
                  </a:lnTo>
                  <a:lnTo>
                    <a:pt x="1226" y="1066"/>
                  </a:lnTo>
                  <a:lnTo>
                    <a:pt x="1253" y="1054"/>
                  </a:lnTo>
                  <a:lnTo>
                    <a:pt x="1280" y="1041"/>
                  </a:lnTo>
                  <a:lnTo>
                    <a:pt x="1308" y="1029"/>
                  </a:lnTo>
                  <a:lnTo>
                    <a:pt x="1331" y="967"/>
                  </a:lnTo>
                  <a:lnTo>
                    <a:pt x="1356" y="908"/>
                  </a:lnTo>
                  <a:lnTo>
                    <a:pt x="1383" y="849"/>
                  </a:lnTo>
                  <a:lnTo>
                    <a:pt x="1411" y="789"/>
                  </a:lnTo>
                  <a:lnTo>
                    <a:pt x="1440" y="732"/>
                  </a:lnTo>
                  <a:lnTo>
                    <a:pt x="1471" y="675"/>
                  </a:lnTo>
                  <a:lnTo>
                    <a:pt x="1504" y="620"/>
                  </a:lnTo>
                  <a:lnTo>
                    <a:pt x="1538" y="565"/>
                  </a:lnTo>
                  <a:lnTo>
                    <a:pt x="1476" y="552"/>
                  </a:lnTo>
                  <a:lnTo>
                    <a:pt x="1414" y="541"/>
                  </a:lnTo>
                  <a:lnTo>
                    <a:pt x="1352" y="532"/>
                  </a:lnTo>
                  <a:lnTo>
                    <a:pt x="1289" y="525"/>
                  </a:lnTo>
                  <a:lnTo>
                    <a:pt x="1226" y="518"/>
                  </a:lnTo>
                  <a:lnTo>
                    <a:pt x="1163" y="514"/>
                  </a:lnTo>
                  <a:lnTo>
                    <a:pt x="1100" y="512"/>
                  </a:lnTo>
                  <a:lnTo>
                    <a:pt x="1037" y="511"/>
                  </a:lnTo>
                  <a:close/>
                  <a:moveTo>
                    <a:pt x="347" y="431"/>
                  </a:moveTo>
                  <a:lnTo>
                    <a:pt x="300" y="468"/>
                  </a:lnTo>
                  <a:lnTo>
                    <a:pt x="253" y="505"/>
                  </a:lnTo>
                  <a:lnTo>
                    <a:pt x="208" y="544"/>
                  </a:lnTo>
                  <a:lnTo>
                    <a:pt x="165" y="584"/>
                  </a:lnTo>
                  <a:lnTo>
                    <a:pt x="121" y="624"/>
                  </a:lnTo>
                  <a:lnTo>
                    <a:pt x="80" y="666"/>
                  </a:lnTo>
                  <a:lnTo>
                    <a:pt x="39" y="709"/>
                  </a:lnTo>
                  <a:lnTo>
                    <a:pt x="0" y="753"/>
                  </a:lnTo>
                  <a:lnTo>
                    <a:pt x="45" y="731"/>
                  </a:lnTo>
                  <a:lnTo>
                    <a:pt x="89" y="710"/>
                  </a:lnTo>
                  <a:lnTo>
                    <a:pt x="134" y="691"/>
                  </a:lnTo>
                  <a:lnTo>
                    <a:pt x="180" y="673"/>
                  </a:lnTo>
                  <a:lnTo>
                    <a:pt x="225" y="655"/>
                  </a:lnTo>
                  <a:lnTo>
                    <a:pt x="270" y="639"/>
                  </a:lnTo>
                  <a:lnTo>
                    <a:pt x="317" y="624"/>
                  </a:lnTo>
                  <a:lnTo>
                    <a:pt x="363" y="610"/>
                  </a:lnTo>
                  <a:lnTo>
                    <a:pt x="410" y="596"/>
                  </a:lnTo>
                  <a:lnTo>
                    <a:pt x="456" y="584"/>
                  </a:lnTo>
                  <a:lnTo>
                    <a:pt x="504" y="572"/>
                  </a:lnTo>
                  <a:lnTo>
                    <a:pt x="550" y="562"/>
                  </a:lnTo>
                  <a:lnTo>
                    <a:pt x="598" y="553"/>
                  </a:lnTo>
                  <a:lnTo>
                    <a:pt x="645" y="544"/>
                  </a:lnTo>
                  <a:lnTo>
                    <a:pt x="693" y="537"/>
                  </a:lnTo>
                  <a:lnTo>
                    <a:pt x="740" y="530"/>
                  </a:lnTo>
                  <a:lnTo>
                    <a:pt x="692" y="514"/>
                  </a:lnTo>
                  <a:lnTo>
                    <a:pt x="643" y="499"/>
                  </a:lnTo>
                  <a:lnTo>
                    <a:pt x="593" y="486"/>
                  </a:lnTo>
                  <a:lnTo>
                    <a:pt x="545" y="473"/>
                  </a:lnTo>
                  <a:lnTo>
                    <a:pt x="495" y="461"/>
                  </a:lnTo>
                  <a:lnTo>
                    <a:pt x="447" y="449"/>
                  </a:lnTo>
                  <a:lnTo>
                    <a:pt x="397" y="440"/>
                  </a:lnTo>
                  <a:lnTo>
                    <a:pt x="347" y="431"/>
                  </a:lnTo>
                  <a:close/>
                  <a:moveTo>
                    <a:pt x="1304" y="0"/>
                  </a:moveTo>
                  <a:lnTo>
                    <a:pt x="1247" y="12"/>
                  </a:lnTo>
                  <a:lnTo>
                    <a:pt x="1190" y="26"/>
                  </a:lnTo>
                  <a:lnTo>
                    <a:pt x="1133" y="41"/>
                  </a:lnTo>
                  <a:lnTo>
                    <a:pt x="1076" y="57"/>
                  </a:lnTo>
                  <a:lnTo>
                    <a:pt x="1020" y="76"/>
                  </a:lnTo>
                  <a:lnTo>
                    <a:pt x="964" y="95"/>
                  </a:lnTo>
                  <a:lnTo>
                    <a:pt x="908" y="117"/>
                  </a:lnTo>
                  <a:lnTo>
                    <a:pt x="853" y="139"/>
                  </a:lnTo>
                  <a:lnTo>
                    <a:pt x="835" y="187"/>
                  </a:lnTo>
                  <a:lnTo>
                    <a:pt x="819" y="234"/>
                  </a:lnTo>
                  <a:lnTo>
                    <a:pt x="804" y="283"/>
                  </a:lnTo>
                  <a:lnTo>
                    <a:pt x="790" y="332"/>
                  </a:lnTo>
                  <a:lnTo>
                    <a:pt x="777" y="380"/>
                  </a:lnTo>
                  <a:lnTo>
                    <a:pt x="764" y="430"/>
                  </a:lnTo>
                  <a:lnTo>
                    <a:pt x="752" y="479"/>
                  </a:lnTo>
                  <a:lnTo>
                    <a:pt x="741" y="529"/>
                  </a:lnTo>
                  <a:lnTo>
                    <a:pt x="771" y="491"/>
                  </a:lnTo>
                  <a:lnTo>
                    <a:pt x="801" y="454"/>
                  </a:lnTo>
                  <a:lnTo>
                    <a:pt x="832" y="417"/>
                  </a:lnTo>
                  <a:lnTo>
                    <a:pt x="864" y="381"/>
                  </a:lnTo>
                  <a:lnTo>
                    <a:pt x="897" y="346"/>
                  </a:lnTo>
                  <a:lnTo>
                    <a:pt x="930" y="311"/>
                  </a:lnTo>
                  <a:lnTo>
                    <a:pt x="964" y="277"/>
                  </a:lnTo>
                  <a:lnTo>
                    <a:pt x="999" y="243"/>
                  </a:lnTo>
                  <a:lnTo>
                    <a:pt x="1035" y="210"/>
                  </a:lnTo>
                  <a:lnTo>
                    <a:pt x="1071" y="177"/>
                  </a:lnTo>
                  <a:lnTo>
                    <a:pt x="1109" y="146"/>
                  </a:lnTo>
                  <a:lnTo>
                    <a:pt x="1146" y="116"/>
                  </a:lnTo>
                  <a:lnTo>
                    <a:pt x="1184" y="85"/>
                  </a:lnTo>
                  <a:lnTo>
                    <a:pt x="1224" y="56"/>
                  </a:lnTo>
                  <a:lnTo>
                    <a:pt x="1264" y="28"/>
                  </a:lnTo>
                  <a:lnTo>
                    <a:pt x="1304" y="0"/>
                  </a:lnTo>
                  <a:close/>
                </a:path>
              </a:pathLst>
            </a:custGeom>
            <a:solidFill>
              <a:srgbClr val="1164A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79" name="Freeform 307"/>
            <p:cNvSpPr>
              <a:spLocks/>
            </p:cNvSpPr>
            <p:nvPr userDrawn="1"/>
          </p:nvSpPr>
          <p:spPr bwMode="auto">
            <a:xfrm>
              <a:off x="3917" y="2558"/>
              <a:ext cx="139" cy="108"/>
            </a:xfrm>
            <a:custGeom>
              <a:avLst/>
              <a:gdLst/>
              <a:ahLst/>
              <a:cxnLst>
                <a:cxn ang="0">
                  <a:pos x="418" y="0"/>
                </a:cxn>
                <a:cxn ang="0">
                  <a:pos x="390" y="12"/>
                </a:cxn>
                <a:cxn ang="0">
                  <a:pos x="363" y="25"/>
                </a:cxn>
                <a:cxn ang="0">
                  <a:pos x="336" y="37"/>
                </a:cxn>
                <a:cxn ang="0">
                  <a:pos x="308" y="51"/>
                </a:cxn>
                <a:cxn ang="0">
                  <a:pos x="281" y="64"/>
                </a:cxn>
                <a:cxn ang="0">
                  <a:pos x="255" y="78"/>
                </a:cxn>
                <a:cxn ang="0">
                  <a:pos x="228" y="93"/>
                </a:cxn>
                <a:cxn ang="0">
                  <a:pos x="201" y="108"/>
                </a:cxn>
                <a:cxn ang="0">
                  <a:pos x="175" y="123"/>
                </a:cxn>
                <a:cxn ang="0">
                  <a:pos x="149" y="139"/>
                </a:cxn>
                <a:cxn ang="0">
                  <a:pos x="124" y="155"/>
                </a:cxn>
                <a:cxn ang="0">
                  <a:pos x="98" y="172"/>
                </a:cxn>
                <a:cxn ang="0">
                  <a:pos x="73" y="189"/>
                </a:cxn>
                <a:cxn ang="0">
                  <a:pos x="48" y="206"/>
                </a:cxn>
                <a:cxn ang="0">
                  <a:pos x="24" y="223"/>
                </a:cxn>
                <a:cxn ang="0">
                  <a:pos x="0" y="242"/>
                </a:cxn>
                <a:cxn ang="0">
                  <a:pos x="41" y="249"/>
                </a:cxn>
                <a:cxn ang="0">
                  <a:pos x="82" y="257"/>
                </a:cxn>
                <a:cxn ang="0">
                  <a:pos x="122" y="267"/>
                </a:cxn>
                <a:cxn ang="0">
                  <a:pos x="163" y="276"/>
                </a:cxn>
                <a:cxn ang="0">
                  <a:pos x="205" y="287"/>
                </a:cxn>
                <a:cxn ang="0">
                  <a:pos x="246" y="299"/>
                </a:cxn>
                <a:cxn ang="0">
                  <a:pos x="286" y="311"/>
                </a:cxn>
                <a:cxn ang="0">
                  <a:pos x="325" y="324"/>
                </a:cxn>
                <a:cxn ang="0">
                  <a:pos x="335" y="283"/>
                </a:cxn>
                <a:cxn ang="0">
                  <a:pos x="345" y="241"/>
                </a:cxn>
                <a:cxn ang="0">
                  <a:pos x="355" y="200"/>
                </a:cxn>
                <a:cxn ang="0">
                  <a:pos x="367" y="160"/>
                </a:cxn>
                <a:cxn ang="0">
                  <a:pos x="378" y="119"/>
                </a:cxn>
                <a:cxn ang="0">
                  <a:pos x="390" y="79"/>
                </a:cxn>
                <a:cxn ang="0">
                  <a:pos x="404" y="40"/>
                </a:cxn>
                <a:cxn ang="0">
                  <a:pos x="418" y="0"/>
                </a:cxn>
              </a:cxnLst>
              <a:rect l="0" t="0" r="r" b="b"/>
              <a:pathLst>
                <a:path w="418" h="324">
                  <a:moveTo>
                    <a:pt x="418" y="0"/>
                  </a:moveTo>
                  <a:lnTo>
                    <a:pt x="390" y="12"/>
                  </a:lnTo>
                  <a:lnTo>
                    <a:pt x="363" y="25"/>
                  </a:lnTo>
                  <a:lnTo>
                    <a:pt x="336" y="37"/>
                  </a:lnTo>
                  <a:lnTo>
                    <a:pt x="308" y="51"/>
                  </a:lnTo>
                  <a:lnTo>
                    <a:pt x="281" y="64"/>
                  </a:lnTo>
                  <a:lnTo>
                    <a:pt x="255" y="78"/>
                  </a:lnTo>
                  <a:lnTo>
                    <a:pt x="228" y="93"/>
                  </a:lnTo>
                  <a:lnTo>
                    <a:pt x="201" y="108"/>
                  </a:lnTo>
                  <a:lnTo>
                    <a:pt x="175" y="123"/>
                  </a:lnTo>
                  <a:lnTo>
                    <a:pt x="149" y="139"/>
                  </a:lnTo>
                  <a:lnTo>
                    <a:pt x="124" y="155"/>
                  </a:lnTo>
                  <a:lnTo>
                    <a:pt x="98" y="172"/>
                  </a:lnTo>
                  <a:lnTo>
                    <a:pt x="73" y="189"/>
                  </a:lnTo>
                  <a:lnTo>
                    <a:pt x="48" y="206"/>
                  </a:lnTo>
                  <a:lnTo>
                    <a:pt x="24" y="223"/>
                  </a:lnTo>
                  <a:lnTo>
                    <a:pt x="0" y="242"/>
                  </a:lnTo>
                  <a:lnTo>
                    <a:pt x="41" y="249"/>
                  </a:lnTo>
                  <a:lnTo>
                    <a:pt x="82" y="257"/>
                  </a:lnTo>
                  <a:lnTo>
                    <a:pt x="122" y="267"/>
                  </a:lnTo>
                  <a:lnTo>
                    <a:pt x="163" y="276"/>
                  </a:lnTo>
                  <a:lnTo>
                    <a:pt x="205" y="287"/>
                  </a:lnTo>
                  <a:lnTo>
                    <a:pt x="246" y="299"/>
                  </a:lnTo>
                  <a:lnTo>
                    <a:pt x="286" y="311"/>
                  </a:lnTo>
                  <a:lnTo>
                    <a:pt x="325" y="324"/>
                  </a:lnTo>
                  <a:lnTo>
                    <a:pt x="335" y="283"/>
                  </a:lnTo>
                  <a:lnTo>
                    <a:pt x="345" y="241"/>
                  </a:lnTo>
                  <a:lnTo>
                    <a:pt x="355" y="200"/>
                  </a:lnTo>
                  <a:lnTo>
                    <a:pt x="367" y="160"/>
                  </a:lnTo>
                  <a:lnTo>
                    <a:pt x="378" y="119"/>
                  </a:lnTo>
                  <a:lnTo>
                    <a:pt x="390" y="79"/>
                  </a:lnTo>
                  <a:lnTo>
                    <a:pt x="404" y="40"/>
                  </a:lnTo>
                  <a:lnTo>
                    <a:pt x="418" y="0"/>
                  </a:lnTo>
                  <a:close/>
                </a:path>
              </a:pathLst>
            </a:custGeom>
            <a:solidFill>
              <a:srgbClr val="0E549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80" name="Freeform 308"/>
            <p:cNvSpPr>
              <a:spLocks/>
            </p:cNvSpPr>
            <p:nvPr userDrawn="1"/>
          </p:nvSpPr>
          <p:spPr bwMode="auto">
            <a:xfrm>
              <a:off x="3485" y="2392"/>
              <a:ext cx="382" cy="293"/>
            </a:xfrm>
            <a:custGeom>
              <a:avLst/>
              <a:gdLst/>
              <a:ahLst/>
              <a:cxnLst>
                <a:cxn ang="0">
                  <a:pos x="1099" y="7"/>
                </a:cxn>
                <a:cxn ang="0">
                  <a:pos x="1004" y="23"/>
                </a:cxn>
                <a:cxn ang="0">
                  <a:pos x="910" y="42"/>
                </a:cxn>
                <a:cxn ang="0">
                  <a:pos x="816" y="66"/>
                </a:cxn>
                <a:cxn ang="0">
                  <a:pos x="723" y="94"/>
                </a:cxn>
                <a:cxn ang="0">
                  <a:pos x="631" y="125"/>
                </a:cxn>
                <a:cxn ang="0">
                  <a:pos x="540" y="161"/>
                </a:cxn>
                <a:cxn ang="0">
                  <a:pos x="451" y="201"/>
                </a:cxn>
                <a:cxn ang="0">
                  <a:pos x="374" y="259"/>
                </a:cxn>
                <a:cxn ang="0">
                  <a:pos x="314" y="336"/>
                </a:cxn>
                <a:cxn ang="0">
                  <a:pos x="255" y="414"/>
                </a:cxn>
                <a:cxn ang="0">
                  <a:pos x="201" y="495"/>
                </a:cxn>
                <a:cxn ang="0">
                  <a:pos x="151" y="577"/>
                </a:cxn>
                <a:cxn ang="0">
                  <a:pos x="103" y="662"/>
                </a:cxn>
                <a:cxn ang="0">
                  <a:pos x="59" y="747"/>
                </a:cxn>
                <a:cxn ang="0">
                  <a:pos x="19" y="835"/>
                </a:cxn>
                <a:cxn ang="0">
                  <a:pos x="47" y="861"/>
                </a:cxn>
                <a:cxn ang="0">
                  <a:pos x="141" y="827"/>
                </a:cxn>
                <a:cxn ang="0">
                  <a:pos x="237" y="798"/>
                </a:cxn>
                <a:cxn ang="0">
                  <a:pos x="333" y="772"/>
                </a:cxn>
                <a:cxn ang="0">
                  <a:pos x="431" y="750"/>
                </a:cxn>
                <a:cxn ang="0">
                  <a:pos x="530" y="733"/>
                </a:cxn>
                <a:cxn ang="0">
                  <a:pos x="629" y="719"/>
                </a:cxn>
                <a:cxn ang="0">
                  <a:pos x="728" y="711"/>
                </a:cxn>
                <a:cxn ang="0">
                  <a:pos x="794" y="660"/>
                </a:cxn>
                <a:cxn ang="0">
                  <a:pos x="830" y="566"/>
                </a:cxn>
                <a:cxn ang="0">
                  <a:pos x="868" y="473"/>
                </a:cxn>
                <a:cxn ang="0">
                  <a:pos x="910" y="382"/>
                </a:cxn>
                <a:cxn ang="0">
                  <a:pos x="956" y="294"/>
                </a:cxn>
                <a:cxn ang="0">
                  <a:pos x="1006" y="206"/>
                </a:cxn>
                <a:cxn ang="0">
                  <a:pos x="1060" y="122"/>
                </a:cxn>
                <a:cxn ang="0">
                  <a:pos x="1117" y="40"/>
                </a:cxn>
                <a:cxn ang="0">
                  <a:pos x="1147" y="0"/>
                </a:cxn>
              </a:cxnLst>
              <a:rect l="0" t="0" r="r" b="b"/>
              <a:pathLst>
                <a:path w="1147" h="879">
                  <a:moveTo>
                    <a:pt x="1146" y="0"/>
                  </a:moveTo>
                  <a:lnTo>
                    <a:pt x="1099" y="7"/>
                  </a:lnTo>
                  <a:lnTo>
                    <a:pt x="1051" y="14"/>
                  </a:lnTo>
                  <a:lnTo>
                    <a:pt x="1004" y="23"/>
                  </a:lnTo>
                  <a:lnTo>
                    <a:pt x="956" y="32"/>
                  </a:lnTo>
                  <a:lnTo>
                    <a:pt x="910" y="42"/>
                  </a:lnTo>
                  <a:lnTo>
                    <a:pt x="862" y="54"/>
                  </a:lnTo>
                  <a:lnTo>
                    <a:pt x="816" y="66"/>
                  </a:lnTo>
                  <a:lnTo>
                    <a:pt x="769" y="80"/>
                  </a:lnTo>
                  <a:lnTo>
                    <a:pt x="723" y="94"/>
                  </a:lnTo>
                  <a:lnTo>
                    <a:pt x="676" y="109"/>
                  </a:lnTo>
                  <a:lnTo>
                    <a:pt x="631" y="125"/>
                  </a:lnTo>
                  <a:lnTo>
                    <a:pt x="586" y="143"/>
                  </a:lnTo>
                  <a:lnTo>
                    <a:pt x="540" y="161"/>
                  </a:lnTo>
                  <a:lnTo>
                    <a:pt x="495" y="180"/>
                  </a:lnTo>
                  <a:lnTo>
                    <a:pt x="451" y="201"/>
                  </a:lnTo>
                  <a:lnTo>
                    <a:pt x="406" y="223"/>
                  </a:lnTo>
                  <a:lnTo>
                    <a:pt x="374" y="259"/>
                  </a:lnTo>
                  <a:lnTo>
                    <a:pt x="344" y="297"/>
                  </a:lnTo>
                  <a:lnTo>
                    <a:pt x="314" y="336"/>
                  </a:lnTo>
                  <a:lnTo>
                    <a:pt x="283" y="375"/>
                  </a:lnTo>
                  <a:lnTo>
                    <a:pt x="255" y="414"/>
                  </a:lnTo>
                  <a:lnTo>
                    <a:pt x="227" y="455"/>
                  </a:lnTo>
                  <a:lnTo>
                    <a:pt x="201" y="495"/>
                  </a:lnTo>
                  <a:lnTo>
                    <a:pt x="175" y="536"/>
                  </a:lnTo>
                  <a:lnTo>
                    <a:pt x="151" y="577"/>
                  </a:lnTo>
                  <a:lnTo>
                    <a:pt x="126" y="619"/>
                  </a:lnTo>
                  <a:lnTo>
                    <a:pt x="103" y="662"/>
                  </a:lnTo>
                  <a:lnTo>
                    <a:pt x="80" y="704"/>
                  </a:lnTo>
                  <a:lnTo>
                    <a:pt x="59" y="747"/>
                  </a:lnTo>
                  <a:lnTo>
                    <a:pt x="38" y="791"/>
                  </a:lnTo>
                  <a:lnTo>
                    <a:pt x="19" y="835"/>
                  </a:lnTo>
                  <a:lnTo>
                    <a:pt x="0" y="879"/>
                  </a:lnTo>
                  <a:lnTo>
                    <a:pt x="47" y="861"/>
                  </a:lnTo>
                  <a:lnTo>
                    <a:pt x="93" y="843"/>
                  </a:lnTo>
                  <a:lnTo>
                    <a:pt x="141" y="827"/>
                  </a:lnTo>
                  <a:lnTo>
                    <a:pt x="188" y="812"/>
                  </a:lnTo>
                  <a:lnTo>
                    <a:pt x="237" y="798"/>
                  </a:lnTo>
                  <a:lnTo>
                    <a:pt x="284" y="784"/>
                  </a:lnTo>
                  <a:lnTo>
                    <a:pt x="333" y="772"/>
                  </a:lnTo>
                  <a:lnTo>
                    <a:pt x="382" y="760"/>
                  </a:lnTo>
                  <a:lnTo>
                    <a:pt x="431" y="750"/>
                  </a:lnTo>
                  <a:lnTo>
                    <a:pt x="480" y="741"/>
                  </a:lnTo>
                  <a:lnTo>
                    <a:pt x="530" y="733"/>
                  </a:lnTo>
                  <a:lnTo>
                    <a:pt x="579" y="726"/>
                  </a:lnTo>
                  <a:lnTo>
                    <a:pt x="629" y="719"/>
                  </a:lnTo>
                  <a:lnTo>
                    <a:pt x="679" y="715"/>
                  </a:lnTo>
                  <a:lnTo>
                    <a:pt x="728" y="711"/>
                  </a:lnTo>
                  <a:lnTo>
                    <a:pt x="779" y="707"/>
                  </a:lnTo>
                  <a:lnTo>
                    <a:pt x="794" y="660"/>
                  </a:lnTo>
                  <a:lnTo>
                    <a:pt x="811" y="612"/>
                  </a:lnTo>
                  <a:lnTo>
                    <a:pt x="830" y="566"/>
                  </a:lnTo>
                  <a:lnTo>
                    <a:pt x="848" y="519"/>
                  </a:lnTo>
                  <a:lnTo>
                    <a:pt x="868" y="473"/>
                  </a:lnTo>
                  <a:lnTo>
                    <a:pt x="888" y="428"/>
                  </a:lnTo>
                  <a:lnTo>
                    <a:pt x="910" y="382"/>
                  </a:lnTo>
                  <a:lnTo>
                    <a:pt x="932" y="338"/>
                  </a:lnTo>
                  <a:lnTo>
                    <a:pt x="956" y="294"/>
                  </a:lnTo>
                  <a:lnTo>
                    <a:pt x="981" y="250"/>
                  </a:lnTo>
                  <a:lnTo>
                    <a:pt x="1006" y="206"/>
                  </a:lnTo>
                  <a:lnTo>
                    <a:pt x="1033" y="164"/>
                  </a:lnTo>
                  <a:lnTo>
                    <a:pt x="1060" y="122"/>
                  </a:lnTo>
                  <a:lnTo>
                    <a:pt x="1088" y="81"/>
                  </a:lnTo>
                  <a:lnTo>
                    <a:pt x="1117" y="40"/>
                  </a:lnTo>
                  <a:lnTo>
                    <a:pt x="1147" y="0"/>
                  </a:lnTo>
                  <a:lnTo>
                    <a:pt x="1147" y="0"/>
                  </a:lnTo>
                  <a:lnTo>
                    <a:pt x="1146" y="0"/>
                  </a:lnTo>
                  <a:close/>
                </a:path>
              </a:pathLst>
            </a:custGeom>
            <a:solidFill>
              <a:srgbClr val="0E549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81" name="Freeform 309"/>
            <p:cNvSpPr>
              <a:spLocks/>
            </p:cNvSpPr>
            <p:nvPr userDrawn="1"/>
          </p:nvSpPr>
          <p:spPr bwMode="auto">
            <a:xfrm>
              <a:off x="3736" y="2261"/>
              <a:ext cx="168" cy="131"/>
            </a:xfrm>
            <a:custGeom>
              <a:avLst/>
              <a:gdLst/>
              <a:ahLst/>
              <a:cxnLst>
                <a:cxn ang="0">
                  <a:pos x="506" y="0"/>
                </a:cxn>
                <a:cxn ang="0">
                  <a:pos x="472" y="14"/>
                </a:cxn>
                <a:cxn ang="0">
                  <a:pos x="439" y="30"/>
                </a:cxn>
                <a:cxn ang="0">
                  <a:pos x="406" y="45"/>
                </a:cxn>
                <a:cxn ang="0">
                  <a:pos x="373" y="61"/>
                </a:cxn>
                <a:cxn ang="0">
                  <a:pos x="340" y="77"/>
                </a:cxn>
                <a:cxn ang="0">
                  <a:pos x="308" y="94"/>
                </a:cxn>
                <a:cxn ang="0">
                  <a:pos x="276" y="113"/>
                </a:cxn>
                <a:cxn ang="0">
                  <a:pos x="243" y="130"/>
                </a:cxn>
                <a:cxn ang="0">
                  <a:pos x="212" y="149"/>
                </a:cxn>
                <a:cxn ang="0">
                  <a:pos x="181" y="168"/>
                </a:cxn>
                <a:cxn ang="0">
                  <a:pos x="149" y="188"/>
                </a:cxn>
                <a:cxn ang="0">
                  <a:pos x="118" y="208"/>
                </a:cxn>
                <a:cxn ang="0">
                  <a:pos x="89" y="228"/>
                </a:cxn>
                <a:cxn ang="0">
                  <a:pos x="58" y="249"/>
                </a:cxn>
                <a:cxn ang="0">
                  <a:pos x="29" y="270"/>
                </a:cxn>
                <a:cxn ang="0">
                  <a:pos x="0" y="292"/>
                </a:cxn>
                <a:cxn ang="0">
                  <a:pos x="50" y="301"/>
                </a:cxn>
                <a:cxn ang="0">
                  <a:pos x="100" y="310"/>
                </a:cxn>
                <a:cxn ang="0">
                  <a:pos x="148" y="322"/>
                </a:cxn>
                <a:cxn ang="0">
                  <a:pos x="198" y="334"/>
                </a:cxn>
                <a:cxn ang="0">
                  <a:pos x="246" y="347"/>
                </a:cxn>
                <a:cxn ang="0">
                  <a:pos x="296" y="360"/>
                </a:cxn>
                <a:cxn ang="0">
                  <a:pos x="345" y="375"/>
                </a:cxn>
                <a:cxn ang="0">
                  <a:pos x="393" y="391"/>
                </a:cxn>
                <a:cxn ang="0">
                  <a:pos x="394" y="391"/>
                </a:cxn>
                <a:cxn ang="0">
                  <a:pos x="394" y="391"/>
                </a:cxn>
                <a:cxn ang="0">
                  <a:pos x="394" y="391"/>
                </a:cxn>
                <a:cxn ang="0">
                  <a:pos x="394" y="391"/>
                </a:cxn>
                <a:cxn ang="0">
                  <a:pos x="394" y="391"/>
                </a:cxn>
                <a:cxn ang="0">
                  <a:pos x="394" y="390"/>
                </a:cxn>
                <a:cxn ang="0">
                  <a:pos x="394" y="390"/>
                </a:cxn>
                <a:cxn ang="0">
                  <a:pos x="394" y="390"/>
                </a:cxn>
                <a:cxn ang="0">
                  <a:pos x="394" y="390"/>
                </a:cxn>
                <a:cxn ang="0">
                  <a:pos x="394" y="390"/>
                </a:cxn>
                <a:cxn ang="0">
                  <a:pos x="405" y="340"/>
                </a:cxn>
                <a:cxn ang="0">
                  <a:pos x="417" y="291"/>
                </a:cxn>
                <a:cxn ang="0">
                  <a:pos x="430" y="241"/>
                </a:cxn>
                <a:cxn ang="0">
                  <a:pos x="443" y="193"/>
                </a:cxn>
                <a:cxn ang="0">
                  <a:pos x="457" y="144"/>
                </a:cxn>
                <a:cxn ang="0">
                  <a:pos x="472" y="95"/>
                </a:cxn>
                <a:cxn ang="0">
                  <a:pos x="488" y="48"/>
                </a:cxn>
                <a:cxn ang="0">
                  <a:pos x="506" y="0"/>
                </a:cxn>
              </a:cxnLst>
              <a:rect l="0" t="0" r="r" b="b"/>
              <a:pathLst>
                <a:path w="506" h="391">
                  <a:moveTo>
                    <a:pt x="506" y="0"/>
                  </a:moveTo>
                  <a:lnTo>
                    <a:pt x="472" y="14"/>
                  </a:lnTo>
                  <a:lnTo>
                    <a:pt x="439" y="30"/>
                  </a:lnTo>
                  <a:lnTo>
                    <a:pt x="406" y="45"/>
                  </a:lnTo>
                  <a:lnTo>
                    <a:pt x="373" y="61"/>
                  </a:lnTo>
                  <a:lnTo>
                    <a:pt x="340" y="77"/>
                  </a:lnTo>
                  <a:lnTo>
                    <a:pt x="308" y="94"/>
                  </a:lnTo>
                  <a:lnTo>
                    <a:pt x="276" y="113"/>
                  </a:lnTo>
                  <a:lnTo>
                    <a:pt x="243" y="130"/>
                  </a:lnTo>
                  <a:lnTo>
                    <a:pt x="212" y="149"/>
                  </a:lnTo>
                  <a:lnTo>
                    <a:pt x="181" y="168"/>
                  </a:lnTo>
                  <a:lnTo>
                    <a:pt x="149" y="188"/>
                  </a:lnTo>
                  <a:lnTo>
                    <a:pt x="118" y="208"/>
                  </a:lnTo>
                  <a:lnTo>
                    <a:pt x="89" y="228"/>
                  </a:lnTo>
                  <a:lnTo>
                    <a:pt x="58" y="249"/>
                  </a:lnTo>
                  <a:lnTo>
                    <a:pt x="29" y="270"/>
                  </a:lnTo>
                  <a:lnTo>
                    <a:pt x="0" y="292"/>
                  </a:lnTo>
                  <a:lnTo>
                    <a:pt x="50" y="301"/>
                  </a:lnTo>
                  <a:lnTo>
                    <a:pt x="100" y="310"/>
                  </a:lnTo>
                  <a:lnTo>
                    <a:pt x="148" y="322"/>
                  </a:lnTo>
                  <a:lnTo>
                    <a:pt x="198" y="334"/>
                  </a:lnTo>
                  <a:lnTo>
                    <a:pt x="246" y="347"/>
                  </a:lnTo>
                  <a:lnTo>
                    <a:pt x="296" y="360"/>
                  </a:lnTo>
                  <a:lnTo>
                    <a:pt x="345" y="375"/>
                  </a:lnTo>
                  <a:lnTo>
                    <a:pt x="393" y="391"/>
                  </a:lnTo>
                  <a:lnTo>
                    <a:pt x="394" y="391"/>
                  </a:lnTo>
                  <a:lnTo>
                    <a:pt x="394" y="391"/>
                  </a:lnTo>
                  <a:lnTo>
                    <a:pt x="394" y="391"/>
                  </a:lnTo>
                  <a:lnTo>
                    <a:pt x="394" y="391"/>
                  </a:lnTo>
                  <a:lnTo>
                    <a:pt x="394" y="391"/>
                  </a:lnTo>
                  <a:lnTo>
                    <a:pt x="394" y="390"/>
                  </a:lnTo>
                  <a:lnTo>
                    <a:pt x="394" y="390"/>
                  </a:lnTo>
                  <a:lnTo>
                    <a:pt x="394" y="390"/>
                  </a:lnTo>
                  <a:lnTo>
                    <a:pt x="394" y="390"/>
                  </a:lnTo>
                  <a:lnTo>
                    <a:pt x="394" y="390"/>
                  </a:lnTo>
                  <a:lnTo>
                    <a:pt x="405" y="340"/>
                  </a:lnTo>
                  <a:lnTo>
                    <a:pt x="417" y="291"/>
                  </a:lnTo>
                  <a:lnTo>
                    <a:pt x="430" y="241"/>
                  </a:lnTo>
                  <a:lnTo>
                    <a:pt x="443" y="193"/>
                  </a:lnTo>
                  <a:lnTo>
                    <a:pt x="457" y="144"/>
                  </a:lnTo>
                  <a:lnTo>
                    <a:pt x="472" y="95"/>
                  </a:lnTo>
                  <a:lnTo>
                    <a:pt x="488" y="48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rgbClr val="0E549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82" name="Freeform 310"/>
            <p:cNvSpPr>
              <a:spLocks/>
            </p:cNvSpPr>
            <p:nvPr userDrawn="1"/>
          </p:nvSpPr>
          <p:spPr bwMode="auto">
            <a:xfrm>
              <a:off x="3867" y="2200"/>
              <a:ext cx="445" cy="203"/>
            </a:xfrm>
            <a:custGeom>
              <a:avLst/>
              <a:gdLst/>
              <a:ahLst/>
              <a:cxnLst>
                <a:cxn ang="0">
                  <a:pos x="963" y="1"/>
                </a:cxn>
                <a:cxn ang="0">
                  <a:pos x="848" y="6"/>
                </a:cxn>
                <a:cxn ang="0">
                  <a:pos x="734" y="18"/>
                </a:cxn>
                <a:cxn ang="0">
                  <a:pos x="620" y="34"/>
                </a:cxn>
                <a:cxn ang="0">
                  <a:pos x="523" y="73"/>
                </a:cxn>
                <a:cxn ang="0">
                  <a:pos x="443" y="130"/>
                </a:cxn>
                <a:cxn ang="0">
                  <a:pos x="368" y="191"/>
                </a:cxn>
                <a:cxn ang="0">
                  <a:pos x="294" y="255"/>
                </a:cxn>
                <a:cxn ang="0">
                  <a:pos x="223" y="322"/>
                </a:cxn>
                <a:cxn ang="0">
                  <a:pos x="156" y="391"/>
                </a:cxn>
                <a:cxn ang="0">
                  <a:pos x="91" y="462"/>
                </a:cxn>
                <a:cxn ang="0">
                  <a:pos x="30" y="536"/>
                </a:cxn>
                <a:cxn ang="0">
                  <a:pos x="0" y="574"/>
                </a:cxn>
                <a:cxn ang="0">
                  <a:pos x="0" y="574"/>
                </a:cxn>
                <a:cxn ang="0">
                  <a:pos x="37" y="570"/>
                </a:cxn>
                <a:cxn ang="0">
                  <a:pos x="111" y="563"/>
                </a:cxn>
                <a:cxn ang="0">
                  <a:pos x="185" y="559"/>
                </a:cxn>
                <a:cxn ang="0">
                  <a:pos x="258" y="556"/>
                </a:cxn>
                <a:cxn ang="0">
                  <a:pos x="359" y="557"/>
                </a:cxn>
                <a:cxn ang="0">
                  <a:pos x="485" y="563"/>
                </a:cxn>
                <a:cxn ang="0">
                  <a:pos x="611" y="577"/>
                </a:cxn>
                <a:cxn ang="0">
                  <a:pos x="735" y="597"/>
                </a:cxn>
                <a:cxn ang="0">
                  <a:pos x="824" y="568"/>
                </a:cxn>
                <a:cxn ang="0">
                  <a:pos x="883" y="486"/>
                </a:cxn>
                <a:cxn ang="0">
                  <a:pos x="943" y="407"/>
                </a:cxn>
                <a:cxn ang="0">
                  <a:pos x="1008" y="330"/>
                </a:cxn>
                <a:cxn ang="0">
                  <a:pos x="1076" y="257"/>
                </a:cxn>
                <a:cxn ang="0">
                  <a:pos x="1146" y="185"/>
                </a:cxn>
                <a:cxn ang="0">
                  <a:pos x="1220" y="117"/>
                </a:cxn>
                <a:cxn ang="0">
                  <a:pos x="1296" y="53"/>
                </a:cxn>
                <a:cxn ang="0">
                  <a:pos x="1335" y="21"/>
                </a:cxn>
                <a:cxn ang="0">
                  <a:pos x="1296" y="17"/>
                </a:cxn>
                <a:cxn ang="0">
                  <a:pos x="1218" y="8"/>
                </a:cxn>
                <a:cxn ang="0">
                  <a:pos x="1139" y="3"/>
                </a:cxn>
                <a:cxn ang="0">
                  <a:pos x="1059" y="1"/>
                </a:cxn>
              </a:cxnLst>
              <a:rect l="0" t="0" r="r" b="b"/>
              <a:pathLst>
                <a:path w="1335" h="610">
                  <a:moveTo>
                    <a:pt x="1019" y="0"/>
                  </a:moveTo>
                  <a:lnTo>
                    <a:pt x="963" y="1"/>
                  </a:lnTo>
                  <a:lnTo>
                    <a:pt x="905" y="3"/>
                  </a:lnTo>
                  <a:lnTo>
                    <a:pt x="848" y="6"/>
                  </a:lnTo>
                  <a:lnTo>
                    <a:pt x="791" y="12"/>
                  </a:lnTo>
                  <a:lnTo>
                    <a:pt x="734" y="18"/>
                  </a:lnTo>
                  <a:lnTo>
                    <a:pt x="676" y="26"/>
                  </a:lnTo>
                  <a:lnTo>
                    <a:pt x="620" y="34"/>
                  </a:lnTo>
                  <a:lnTo>
                    <a:pt x="563" y="45"/>
                  </a:lnTo>
                  <a:lnTo>
                    <a:pt x="523" y="73"/>
                  </a:lnTo>
                  <a:lnTo>
                    <a:pt x="483" y="101"/>
                  </a:lnTo>
                  <a:lnTo>
                    <a:pt x="443" y="130"/>
                  </a:lnTo>
                  <a:lnTo>
                    <a:pt x="405" y="161"/>
                  </a:lnTo>
                  <a:lnTo>
                    <a:pt x="368" y="191"/>
                  </a:lnTo>
                  <a:lnTo>
                    <a:pt x="330" y="222"/>
                  </a:lnTo>
                  <a:lnTo>
                    <a:pt x="294" y="255"/>
                  </a:lnTo>
                  <a:lnTo>
                    <a:pt x="258" y="288"/>
                  </a:lnTo>
                  <a:lnTo>
                    <a:pt x="223" y="322"/>
                  </a:lnTo>
                  <a:lnTo>
                    <a:pt x="189" y="356"/>
                  </a:lnTo>
                  <a:lnTo>
                    <a:pt x="156" y="391"/>
                  </a:lnTo>
                  <a:lnTo>
                    <a:pt x="123" y="426"/>
                  </a:lnTo>
                  <a:lnTo>
                    <a:pt x="91" y="462"/>
                  </a:lnTo>
                  <a:lnTo>
                    <a:pt x="60" y="499"/>
                  </a:lnTo>
                  <a:lnTo>
                    <a:pt x="30" y="536"/>
                  </a:lnTo>
                  <a:lnTo>
                    <a:pt x="0" y="574"/>
                  </a:lnTo>
                  <a:lnTo>
                    <a:pt x="0" y="574"/>
                  </a:lnTo>
                  <a:lnTo>
                    <a:pt x="0" y="574"/>
                  </a:lnTo>
                  <a:lnTo>
                    <a:pt x="0" y="574"/>
                  </a:lnTo>
                  <a:lnTo>
                    <a:pt x="0" y="574"/>
                  </a:lnTo>
                  <a:lnTo>
                    <a:pt x="37" y="570"/>
                  </a:lnTo>
                  <a:lnTo>
                    <a:pt x="74" y="567"/>
                  </a:lnTo>
                  <a:lnTo>
                    <a:pt x="111" y="563"/>
                  </a:lnTo>
                  <a:lnTo>
                    <a:pt x="148" y="561"/>
                  </a:lnTo>
                  <a:lnTo>
                    <a:pt x="185" y="559"/>
                  </a:lnTo>
                  <a:lnTo>
                    <a:pt x="222" y="557"/>
                  </a:lnTo>
                  <a:lnTo>
                    <a:pt x="258" y="556"/>
                  </a:lnTo>
                  <a:lnTo>
                    <a:pt x="296" y="556"/>
                  </a:lnTo>
                  <a:lnTo>
                    <a:pt x="359" y="557"/>
                  </a:lnTo>
                  <a:lnTo>
                    <a:pt x="422" y="559"/>
                  </a:lnTo>
                  <a:lnTo>
                    <a:pt x="485" y="563"/>
                  </a:lnTo>
                  <a:lnTo>
                    <a:pt x="548" y="570"/>
                  </a:lnTo>
                  <a:lnTo>
                    <a:pt x="611" y="577"/>
                  </a:lnTo>
                  <a:lnTo>
                    <a:pt x="673" y="586"/>
                  </a:lnTo>
                  <a:lnTo>
                    <a:pt x="735" y="597"/>
                  </a:lnTo>
                  <a:lnTo>
                    <a:pt x="797" y="610"/>
                  </a:lnTo>
                  <a:lnTo>
                    <a:pt x="824" y="568"/>
                  </a:lnTo>
                  <a:lnTo>
                    <a:pt x="854" y="527"/>
                  </a:lnTo>
                  <a:lnTo>
                    <a:pt x="883" y="486"/>
                  </a:lnTo>
                  <a:lnTo>
                    <a:pt x="913" y="446"/>
                  </a:lnTo>
                  <a:lnTo>
                    <a:pt x="943" y="407"/>
                  </a:lnTo>
                  <a:lnTo>
                    <a:pt x="976" y="368"/>
                  </a:lnTo>
                  <a:lnTo>
                    <a:pt x="1008" y="330"/>
                  </a:lnTo>
                  <a:lnTo>
                    <a:pt x="1041" y="292"/>
                  </a:lnTo>
                  <a:lnTo>
                    <a:pt x="1076" y="257"/>
                  </a:lnTo>
                  <a:lnTo>
                    <a:pt x="1111" y="220"/>
                  </a:lnTo>
                  <a:lnTo>
                    <a:pt x="1146" y="185"/>
                  </a:lnTo>
                  <a:lnTo>
                    <a:pt x="1183" y="151"/>
                  </a:lnTo>
                  <a:lnTo>
                    <a:pt x="1220" y="117"/>
                  </a:lnTo>
                  <a:lnTo>
                    <a:pt x="1257" y="85"/>
                  </a:lnTo>
                  <a:lnTo>
                    <a:pt x="1296" y="53"/>
                  </a:lnTo>
                  <a:lnTo>
                    <a:pt x="1335" y="21"/>
                  </a:lnTo>
                  <a:lnTo>
                    <a:pt x="1335" y="21"/>
                  </a:lnTo>
                  <a:lnTo>
                    <a:pt x="1335" y="21"/>
                  </a:lnTo>
                  <a:lnTo>
                    <a:pt x="1296" y="17"/>
                  </a:lnTo>
                  <a:lnTo>
                    <a:pt x="1256" y="12"/>
                  </a:lnTo>
                  <a:lnTo>
                    <a:pt x="1218" y="8"/>
                  </a:lnTo>
                  <a:lnTo>
                    <a:pt x="1178" y="5"/>
                  </a:lnTo>
                  <a:lnTo>
                    <a:pt x="1139" y="3"/>
                  </a:lnTo>
                  <a:lnTo>
                    <a:pt x="1099" y="2"/>
                  </a:lnTo>
                  <a:lnTo>
                    <a:pt x="1059" y="1"/>
                  </a:lnTo>
                  <a:lnTo>
                    <a:pt x="1019" y="0"/>
                  </a:lnTo>
                  <a:close/>
                </a:path>
              </a:pathLst>
            </a:custGeom>
            <a:solidFill>
              <a:srgbClr val="0E549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83" name="Freeform 311"/>
            <p:cNvSpPr>
              <a:spLocks/>
            </p:cNvSpPr>
            <p:nvPr userDrawn="1"/>
          </p:nvSpPr>
          <p:spPr bwMode="auto">
            <a:xfrm>
              <a:off x="2109" y="1309"/>
              <a:ext cx="842" cy="842"/>
            </a:xfrm>
            <a:custGeom>
              <a:avLst/>
              <a:gdLst/>
              <a:ahLst/>
              <a:cxnLst>
                <a:cxn ang="0">
                  <a:pos x="1724" y="77"/>
                </a:cxn>
                <a:cxn ang="0">
                  <a:pos x="1509" y="202"/>
                </a:cxn>
                <a:cxn ang="0">
                  <a:pos x="1301" y="341"/>
                </a:cxn>
                <a:cxn ang="0">
                  <a:pos x="1100" y="495"/>
                </a:cxn>
                <a:cxn ang="0">
                  <a:pos x="906" y="663"/>
                </a:cxn>
                <a:cxn ang="0">
                  <a:pos x="720" y="844"/>
                </a:cxn>
                <a:cxn ang="0">
                  <a:pos x="548" y="1035"/>
                </a:cxn>
                <a:cxn ang="0">
                  <a:pos x="391" y="1234"/>
                </a:cxn>
                <a:cxn ang="0">
                  <a:pos x="246" y="1440"/>
                </a:cxn>
                <a:cxn ang="0">
                  <a:pos x="115" y="1653"/>
                </a:cxn>
                <a:cxn ang="0">
                  <a:pos x="0" y="1871"/>
                </a:cxn>
                <a:cxn ang="0">
                  <a:pos x="199" y="1707"/>
                </a:cxn>
                <a:cxn ang="0">
                  <a:pos x="408" y="1557"/>
                </a:cxn>
                <a:cxn ang="0">
                  <a:pos x="624" y="1420"/>
                </a:cxn>
                <a:cxn ang="0">
                  <a:pos x="847" y="1298"/>
                </a:cxn>
                <a:cxn ang="0">
                  <a:pos x="1077" y="1190"/>
                </a:cxn>
                <a:cxn ang="0">
                  <a:pos x="1093" y="1321"/>
                </a:cxn>
                <a:cxn ang="0">
                  <a:pos x="1010" y="1572"/>
                </a:cxn>
                <a:cxn ang="0">
                  <a:pos x="946" y="1828"/>
                </a:cxn>
                <a:cxn ang="0">
                  <a:pos x="897" y="2088"/>
                </a:cxn>
                <a:cxn ang="0">
                  <a:pos x="865" y="2350"/>
                </a:cxn>
                <a:cxn ang="0">
                  <a:pos x="907" y="2509"/>
                </a:cxn>
                <a:cxn ang="0">
                  <a:pos x="1071" y="2462"/>
                </a:cxn>
                <a:cxn ang="0">
                  <a:pos x="1236" y="2423"/>
                </a:cxn>
                <a:cxn ang="0">
                  <a:pos x="1405" y="2391"/>
                </a:cxn>
                <a:cxn ang="0">
                  <a:pos x="1574" y="2365"/>
                </a:cxn>
                <a:cxn ang="0">
                  <a:pos x="1746" y="2347"/>
                </a:cxn>
                <a:cxn ang="0">
                  <a:pos x="1846" y="2224"/>
                </a:cxn>
                <a:cxn ang="0">
                  <a:pos x="1952" y="2105"/>
                </a:cxn>
                <a:cxn ang="0">
                  <a:pos x="2066" y="1991"/>
                </a:cxn>
                <a:cxn ang="0">
                  <a:pos x="2183" y="1882"/>
                </a:cxn>
                <a:cxn ang="0">
                  <a:pos x="2305" y="1779"/>
                </a:cxn>
                <a:cxn ang="0">
                  <a:pos x="2358" y="1632"/>
                </a:cxn>
                <a:cxn ang="0">
                  <a:pos x="2381" y="1462"/>
                </a:cxn>
                <a:cxn ang="0">
                  <a:pos x="2411" y="1293"/>
                </a:cxn>
                <a:cxn ang="0">
                  <a:pos x="2449" y="1127"/>
                </a:cxn>
                <a:cxn ang="0">
                  <a:pos x="2492" y="962"/>
                </a:cxn>
                <a:cxn ang="0">
                  <a:pos x="2437" y="858"/>
                </a:cxn>
                <a:cxn ang="0">
                  <a:pos x="2174" y="885"/>
                </a:cxn>
                <a:cxn ang="0">
                  <a:pos x="1913" y="928"/>
                </a:cxn>
                <a:cxn ang="0">
                  <a:pos x="1656" y="989"/>
                </a:cxn>
                <a:cxn ang="0">
                  <a:pos x="1404" y="1064"/>
                </a:cxn>
                <a:cxn ang="0">
                  <a:pos x="1155" y="1156"/>
                </a:cxn>
                <a:cxn ang="0">
                  <a:pos x="1259" y="924"/>
                </a:cxn>
                <a:cxn ang="0">
                  <a:pos x="1377" y="698"/>
                </a:cxn>
                <a:cxn ang="0">
                  <a:pos x="1508" y="479"/>
                </a:cxn>
                <a:cxn ang="0">
                  <a:pos x="1654" y="269"/>
                </a:cxn>
                <a:cxn ang="0">
                  <a:pos x="1814" y="66"/>
                </a:cxn>
              </a:cxnLst>
              <a:rect l="0" t="0" r="r" b="b"/>
              <a:pathLst>
                <a:path w="2526" h="2526">
                  <a:moveTo>
                    <a:pt x="1870" y="0"/>
                  </a:moveTo>
                  <a:lnTo>
                    <a:pt x="1797" y="38"/>
                  </a:lnTo>
                  <a:lnTo>
                    <a:pt x="1724" y="77"/>
                  </a:lnTo>
                  <a:lnTo>
                    <a:pt x="1652" y="117"/>
                  </a:lnTo>
                  <a:lnTo>
                    <a:pt x="1581" y="159"/>
                  </a:lnTo>
                  <a:lnTo>
                    <a:pt x="1509" y="202"/>
                  </a:lnTo>
                  <a:lnTo>
                    <a:pt x="1439" y="247"/>
                  </a:lnTo>
                  <a:lnTo>
                    <a:pt x="1370" y="294"/>
                  </a:lnTo>
                  <a:lnTo>
                    <a:pt x="1301" y="341"/>
                  </a:lnTo>
                  <a:lnTo>
                    <a:pt x="1233" y="391"/>
                  </a:lnTo>
                  <a:lnTo>
                    <a:pt x="1166" y="443"/>
                  </a:lnTo>
                  <a:lnTo>
                    <a:pt x="1100" y="495"/>
                  </a:lnTo>
                  <a:lnTo>
                    <a:pt x="1034" y="549"/>
                  </a:lnTo>
                  <a:lnTo>
                    <a:pt x="969" y="606"/>
                  </a:lnTo>
                  <a:lnTo>
                    <a:pt x="906" y="663"/>
                  </a:lnTo>
                  <a:lnTo>
                    <a:pt x="843" y="722"/>
                  </a:lnTo>
                  <a:lnTo>
                    <a:pt x="780" y="783"/>
                  </a:lnTo>
                  <a:lnTo>
                    <a:pt x="720" y="844"/>
                  </a:lnTo>
                  <a:lnTo>
                    <a:pt x="662" y="907"/>
                  </a:lnTo>
                  <a:lnTo>
                    <a:pt x="604" y="970"/>
                  </a:lnTo>
                  <a:lnTo>
                    <a:pt x="548" y="1035"/>
                  </a:lnTo>
                  <a:lnTo>
                    <a:pt x="494" y="1101"/>
                  </a:lnTo>
                  <a:lnTo>
                    <a:pt x="441" y="1167"/>
                  </a:lnTo>
                  <a:lnTo>
                    <a:pt x="391" y="1234"/>
                  </a:lnTo>
                  <a:lnTo>
                    <a:pt x="341" y="1302"/>
                  </a:lnTo>
                  <a:lnTo>
                    <a:pt x="292" y="1371"/>
                  </a:lnTo>
                  <a:lnTo>
                    <a:pt x="246" y="1440"/>
                  </a:lnTo>
                  <a:lnTo>
                    <a:pt x="200" y="1510"/>
                  </a:lnTo>
                  <a:lnTo>
                    <a:pt x="157" y="1581"/>
                  </a:lnTo>
                  <a:lnTo>
                    <a:pt x="115" y="1653"/>
                  </a:lnTo>
                  <a:lnTo>
                    <a:pt x="75" y="1725"/>
                  </a:lnTo>
                  <a:lnTo>
                    <a:pt x="36" y="1797"/>
                  </a:lnTo>
                  <a:lnTo>
                    <a:pt x="0" y="1871"/>
                  </a:lnTo>
                  <a:lnTo>
                    <a:pt x="64" y="1815"/>
                  </a:lnTo>
                  <a:lnTo>
                    <a:pt x="131" y="1761"/>
                  </a:lnTo>
                  <a:lnTo>
                    <a:pt x="199" y="1707"/>
                  </a:lnTo>
                  <a:lnTo>
                    <a:pt x="267" y="1655"/>
                  </a:lnTo>
                  <a:lnTo>
                    <a:pt x="337" y="1605"/>
                  </a:lnTo>
                  <a:lnTo>
                    <a:pt x="408" y="1557"/>
                  </a:lnTo>
                  <a:lnTo>
                    <a:pt x="479" y="1509"/>
                  </a:lnTo>
                  <a:lnTo>
                    <a:pt x="550" y="1464"/>
                  </a:lnTo>
                  <a:lnTo>
                    <a:pt x="624" y="1420"/>
                  </a:lnTo>
                  <a:lnTo>
                    <a:pt x="697" y="1377"/>
                  </a:lnTo>
                  <a:lnTo>
                    <a:pt x="772" y="1336"/>
                  </a:lnTo>
                  <a:lnTo>
                    <a:pt x="847" y="1298"/>
                  </a:lnTo>
                  <a:lnTo>
                    <a:pt x="923" y="1260"/>
                  </a:lnTo>
                  <a:lnTo>
                    <a:pt x="1000" y="1224"/>
                  </a:lnTo>
                  <a:lnTo>
                    <a:pt x="1077" y="1190"/>
                  </a:lnTo>
                  <a:lnTo>
                    <a:pt x="1155" y="1156"/>
                  </a:lnTo>
                  <a:lnTo>
                    <a:pt x="1123" y="1238"/>
                  </a:lnTo>
                  <a:lnTo>
                    <a:pt x="1093" y="1321"/>
                  </a:lnTo>
                  <a:lnTo>
                    <a:pt x="1063" y="1404"/>
                  </a:lnTo>
                  <a:lnTo>
                    <a:pt x="1036" y="1488"/>
                  </a:lnTo>
                  <a:lnTo>
                    <a:pt x="1010" y="1572"/>
                  </a:lnTo>
                  <a:lnTo>
                    <a:pt x="988" y="1657"/>
                  </a:lnTo>
                  <a:lnTo>
                    <a:pt x="965" y="1742"/>
                  </a:lnTo>
                  <a:lnTo>
                    <a:pt x="946" y="1828"/>
                  </a:lnTo>
                  <a:lnTo>
                    <a:pt x="927" y="1914"/>
                  </a:lnTo>
                  <a:lnTo>
                    <a:pt x="911" y="2000"/>
                  </a:lnTo>
                  <a:lnTo>
                    <a:pt x="897" y="2088"/>
                  </a:lnTo>
                  <a:lnTo>
                    <a:pt x="884" y="2174"/>
                  </a:lnTo>
                  <a:lnTo>
                    <a:pt x="873" y="2262"/>
                  </a:lnTo>
                  <a:lnTo>
                    <a:pt x="865" y="2350"/>
                  </a:lnTo>
                  <a:lnTo>
                    <a:pt x="857" y="2437"/>
                  </a:lnTo>
                  <a:lnTo>
                    <a:pt x="853" y="2526"/>
                  </a:lnTo>
                  <a:lnTo>
                    <a:pt x="907" y="2509"/>
                  </a:lnTo>
                  <a:lnTo>
                    <a:pt x="961" y="2493"/>
                  </a:lnTo>
                  <a:lnTo>
                    <a:pt x="1016" y="2477"/>
                  </a:lnTo>
                  <a:lnTo>
                    <a:pt x="1071" y="2462"/>
                  </a:lnTo>
                  <a:lnTo>
                    <a:pt x="1126" y="2448"/>
                  </a:lnTo>
                  <a:lnTo>
                    <a:pt x="1181" y="2435"/>
                  </a:lnTo>
                  <a:lnTo>
                    <a:pt x="1236" y="2423"/>
                  </a:lnTo>
                  <a:lnTo>
                    <a:pt x="1292" y="2412"/>
                  </a:lnTo>
                  <a:lnTo>
                    <a:pt x="1348" y="2401"/>
                  </a:lnTo>
                  <a:lnTo>
                    <a:pt x="1405" y="2391"/>
                  </a:lnTo>
                  <a:lnTo>
                    <a:pt x="1461" y="2381"/>
                  </a:lnTo>
                  <a:lnTo>
                    <a:pt x="1518" y="2373"/>
                  </a:lnTo>
                  <a:lnTo>
                    <a:pt x="1574" y="2365"/>
                  </a:lnTo>
                  <a:lnTo>
                    <a:pt x="1631" y="2358"/>
                  </a:lnTo>
                  <a:lnTo>
                    <a:pt x="1689" y="2352"/>
                  </a:lnTo>
                  <a:lnTo>
                    <a:pt x="1746" y="2347"/>
                  </a:lnTo>
                  <a:lnTo>
                    <a:pt x="1778" y="2306"/>
                  </a:lnTo>
                  <a:lnTo>
                    <a:pt x="1812" y="2265"/>
                  </a:lnTo>
                  <a:lnTo>
                    <a:pt x="1846" y="2224"/>
                  </a:lnTo>
                  <a:lnTo>
                    <a:pt x="1881" y="2184"/>
                  </a:lnTo>
                  <a:lnTo>
                    <a:pt x="1917" y="2144"/>
                  </a:lnTo>
                  <a:lnTo>
                    <a:pt x="1952" y="2105"/>
                  </a:lnTo>
                  <a:lnTo>
                    <a:pt x="1990" y="2066"/>
                  </a:lnTo>
                  <a:lnTo>
                    <a:pt x="2028" y="2028"/>
                  </a:lnTo>
                  <a:lnTo>
                    <a:pt x="2066" y="1991"/>
                  </a:lnTo>
                  <a:lnTo>
                    <a:pt x="2104" y="1953"/>
                  </a:lnTo>
                  <a:lnTo>
                    <a:pt x="2143" y="1917"/>
                  </a:lnTo>
                  <a:lnTo>
                    <a:pt x="2183" y="1882"/>
                  </a:lnTo>
                  <a:lnTo>
                    <a:pt x="2223" y="1847"/>
                  </a:lnTo>
                  <a:lnTo>
                    <a:pt x="2264" y="1812"/>
                  </a:lnTo>
                  <a:lnTo>
                    <a:pt x="2305" y="1779"/>
                  </a:lnTo>
                  <a:lnTo>
                    <a:pt x="2346" y="1747"/>
                  </a:lnTo>
                  <a:lnTo>
                    <a:pt x="2352" y="1689"/>
                  </a:lnTo>
                  <a:lnTo>
                    <a:pt x="2358" y="1632"/>
                  </a:lnTo>
                  <a:lnTo>
                    <a:pt x="2365" y="1575"/>
                  </a:lnTo>
                  <a:lnTo>
                    <a:pt x="2372" y="1518"/>
                  </a:lnTo>
                  <a:lnTo>
                    <a:pt x="2381" y="1462"/>
                  </a:lnTo>
                  <a:lnTo>
                    <a:pt x="2391" y="1405"/>
                  </a:lnTo>
                  <a:lnTo>
                    <a:pt x="2400" y="1349"/>
                  </a:lnTo>
                  <a:lnTo>
                    <a:pt x="2411" y="1293"/>
                  </a:lnTo>
                  <a:lnTo>
                    <a:pt x="2423" y="1237"/>
                  </a:lnTo>
                  <a:lnTo>
                    <a:pt x="2435" y="1182"/>
                  </a:lnTo>
                  <a:lnTo>
                    <a:pt x="2449" y="1127"/>
                  </a:lnTo>
                  <a:lnTo>
                    <a:pt x="2463" y="1072"/>
                  </a:lnTo>
                  <a:lnTo>
                    <a:pt x="2477" y="1017"/>
                  </a:lnTo>
                  <a:lnTo>
                    <a:pt x="2492" y="962"/>
                  </a:lnTo>
                  <a:lnTo>
                    <a:pt x="2508" y="908"/>
                  </a:lnTo>
                  <a:lnTo>
                    <a:pt x="2526" y="854"/>
                  </a:lnTo>
                  <a:lnTo>
                    <a:pt x="2437" y="858"/>
                  </a:lnTo>
                  <a:lnTo>
                    <a:pt x="2350" y="866"/>
                  </a:lnTo>
                  <a:lnTo>
                    <a:pt x="2261" y="874"/>
                  </a:lnTo>
                  <a:lnTo>
                    <a:pt x="2174" y="885"/>
                  </a:lnTo>
                  <a:lnTo>
                    <a:pt x="2087" y="898"/>
                  </a:lnTo>
                  <a:lnTo>
                    <a:pt x="2000" y="912"/>
                  </a:lnTo>
                  <a:lnTo>
                    <a:pt x="1913" y="928"/>
                  </a:lnTo>
                  <a:lnTo>
                    <a:pt x="1827" y="947"/>
                  </a:lnTo>
                  <a:lnTo>
                    <a:pt x="1742" y="967"/>
                  </a:lnTo>
                  <a:lnTo>
                    <a:pt x="1656" y="989"/>
                  </a:lnTo>
                  <a:lnTo>
                    <a:pt x="1571" y="1013"/>
                  </a:lnTo>
                  <a:lnTo>
                    <a:pt x="1487" y="1037"/>
                  </a:lnTo>
                  <a:lnTo>
                    <a:pt x="1404" y="1064"/>
                  </a:lnTo>
                  <a:lnTo>
                    <a:pt x="1320" y="1094"/>
                  </a:lnTo>
                  <a:lnTo>
                    <a:pt x="1237" y="1124"/>
                  </a:lnTo>
                  <a:lnTo>
                    <a:pt x="1155" y="1156"/>
                  </a:lnTo>
                  <a:lnTo>
                    <a:pt x="1189" y="1078"/>
                  </a:lnTo>
                  <a:lnTo>
                    <a:pt x="1223" y="1001"/>
                  </a:lnTo>
                  <a:lnTo>
                    <a:pt x="1259" y="924"/>
                  </a:lnTo>
                  <a:lnTo>
                    <a:pt x="1297" y="848"/>
                  </a:lnTo>
                  <a:lnTo>
                    <a:pt x="1336" y="773"/>
                  </a:lnTo>
                  <a:lnTo>
                    <a:pt x="1377" y="698"/>
                  </a:lnTo>
                  <a:lnTo>
                    <a:pt x="1419" y="625"/>
                  </a:lnTo>
                  <a:lnTo>
                    <a:pt x="1463" y="552"/>
                  </a:lnTo>
                  <a:lnTo>
                    <a:pt x="1508" y="479"/>
                  </a:lnTo>
                  <a:lnTo>
                    <a:pt x="1556" y="408"/>
                  </a:lnTo>
                  <a:lnTo>
                    <a:pt x="1604" y="338"/>
                  </a:lnTo>
                  <a:lnTo>
                    <a:pt x="1654" y="269"/>
                  </a:lnTo>
                  <a:lnTo>
                    <a:pt x="1706" y="200"/>
                  </a:lnTo>
                  <a:lnTo>
                    <a:pt x="1760" y="133"/>
                  </a:lnTo>
                  <a:lnTo>
                    <a:pt x="1814" y="66"/>
                  </a:lnTo>
                  <a:lnTo>
                    <a:pt x="1870" y="0"/>
                  </a:lnTo>
                  <a:close/>
                </a:path>
              </a:pathLst>
            </a:custGeom>
            <a:solidFill>
              <a:srgbClr val="1164A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84" name="Freeform 312"/>
            <p:cNvSpPr>
              <a:spLocks/>
            </p:cNvSpPr>
            <p:nvPr userDrawn="1"/>
          </p:nvSpPr>
          <p:spPr bwMode="auto">
            <a:xfrm>
              <a:off x="1978" y="1694"/>
              <a:ext cx="516" cy="673"/>
            </a:xfrm>
            <a:custGeom>
              <a:avLst/>
              <a:gdLst/>
              <a:ahLst/>
              <a:cxnLst>
                <a:cxn ang="0">
                  <a:pos x="1469" y="34"/>
                </a:cxn>
                <a:cxn ang="0">
                  <a:pos x="1315" y="104"/>
                </a:cxn>
                <a:cxn ang="0">
                  <a:pos x="1164" y="180"/>
                </a:cxn>
                <a:cxn ang="0">
                  <a:pos x="1016" y="264"/>
                </a:cxn>
                <a:cxn ang="0">
                  <a:pos x="871" y="353"/>
                </a:cxn>
                <a:cxn ang="0">
                  <a:pos x="729" y="449"/>
                </a:cxn>
                <a:cxn ang="0">
                  <a:pos x="591" y="551"/>
                </a:cxn>
                <a:cxn ang="0">
                  <a:pos x="456" y="659"/>
                </a:cxn>
                <a:cxn ang="0">
                  <a:pos x="354" y="792"/>
                </a:cxn>
                <a:cxn ang="0">
                  <a:pos x="285" y="950"/>
                </a:cxn>
                <a:cxn ang="0">
                  <a:pos x="221" y="1110"/>
                </a:cxn>
                <a:cxn ang="0">
                  <a:pos x="166" y="1272"/>
                </a:cxn>
                <a:cxn ang="0">
                  <a:pos x="116" y="1435"/>
                </a:cxn>
                <a:cxn ang="0">
                  <a:pos x="74" y="1600"/>
                </a:cxn>
                <a:cxn ang="0">
                  <a:pos x="39" y="1766"/>
                </a:cxn>
                <a:cxn ang="0">
                  <a:pos x="11" y="1934"/>
                </a:cxn>
                <a:cxn ang="0">
                  <a:pos x="70" y="1965"/>
                </a:cxn>
                <a:cxn ang="0">
                  <a:pos x="214" y="1864"/>
                </a:cxn>
                <a:cxn ang="0">
                  <a:pos x="363" y="1769"/>
                </a:cxn>
                <a:cxn ang="0">
                  <a:pos x="516" y="1682"/>
                </a:cxn>
                <a:cxn ang="0">
                  <a:pos x="672" y="1601"/>
                </a:cxn>
                <a:cxn ang="0">
                  <a:pos x="832" y="1527"/>
                </a:cxn>
                <a:cxn ang="0">
                  <a:pos x="994" y="1459"/>
                </a:cxn>
                <a:cxn ang="0">
                  <a:pos x="1161" y="1398"/>
                </a:cxn>
                <a:cxn ang="0">
                  <a:pos x="1249" y="1281"/>
                </a:cxn>
                <a:cxn ang="0">
                  <a:pos x="1265" y="1106"/>
                </a:cxn>
                <a:cxn ang="0">
                  <a:pos x="1289" y="932"/>
                </a:cxn>
                <a:cxn ang="0">
                  <a:pos x="1319" y="758"/>
                </a:cxn>
                <a:cxn ang="0">
                  <a:pos x="1357" y="586"/>
                </a:cxn>
                <a:cxn ang="0">
                  <a:pos x="1402" y="416"/>
                </a:cxn>
                <a:cxn ang="0">
                  <a:pos x="1455" y="248"/>
                </a:cxn>
                <a:cxn ang="0">
                  <a:pos x="1515" y="82"/>
                </a:cxn>
              </a:cxnLst>
              <a:rect l="0" t="0" r="r" b="b"/>
              <a:pathLst>
                <a:path w="1547" h="2017">
                  <a:moveTo>
                    <a:pt x="1547" y="0"/>
                  </a:moveTo>
                  <a:lnTo>
                    <a:pt x="1469" y="34"/>
                  </a:lnTo>
                  <a:lnTo>
                    <a:pt x="1392" y="68"/>
                  </a:lnTo>
                  <a:lnTo>
                    <a:pt x="1315" y="104"/>
                  </a:lnTo>
                  <a:lnTo>
                    <a:pt x="1239" y="142"/>
                  </a:lnTo>
                  <a:lnTo>
                    <a:pt x="1164" y="180"/>
                  </a:lnTo>
                  <a:lnTo>
                    <a:pt x="1089" y="221"/>
                  </a:lnTo>
                  <a:lnTo>
                    <a:pt x="1016" y="264"/>
                  </a:lnTo>
                  <a:lnTo>
                    <a:pt x="942" y="308"/>
                  </a:lnTo>
                  <a:lnTo>
                    <a:pt x="871" y="353"/>
                  </a:lnTo>
                  <a:lnTo>
                    <a:pt x="800" y="401"/>
                  </a:lnTo>
                  <a:lnTo>
                    <a:pt x="729" y="449"/>
                  </a:lnTo>
                  <a:lnTo>
                    <a:pt x="659" y="499"/>
                  </a:lnTo>
                  <a:lnTo>
                    <a:pt x="591" y="551"/>
                  </a:lnTo>
                  <a:lnTo>
                    <a:pt x="523" y="605"/>
                  </a:lnTo>
                  <a:lnTo>
                    <a:pt x="456" y="659"/>
                  </a:lnTo>
                  <a:lnTo>
                    <a:pt x="392" y="715"/>
                  </a:lnTo>
                  <a:lnTo>
                    <a:pt x="354" y="792"/>
                  </a:lnTo>
                  <a:lnTo>
                    <a:pt x="318" y="871"/>
                  </a:lnTo>
                  <a:lnTo>
                    <a:pt x="285" y="950"/>
                  </a:lnTo>
                  <a:lnTo>
                    <a:pt x="252" y="1030"/>
                  </a:lnTo>
                  <a:lnTo>
                    <a:pt x="221" y="1110"/>
                  </a:lnTo>
                  <a:lnTo>
                    <a:pt x="193" y="1191"/>
                  </a:lnTo>
                  <a:lnTo>
                    <a:pt x="166" y="1272"/>
                  </a:lnTo>
                  <a:lnTo>
                    <a:pt x="140" y="1353"/>
                  </a:lnTo>
                  <a:lnTo>
                    <a:pt x="116" y="1435"/>
                  </a:lnTo>
                  <a:lnTo>
                    <a:pt x="95" y="1517"/>
                  </a:lnTo>
                  <a:lnTo>
                    <a:pt x="74" y="1600"/>
                  </a:lnTo>
                  <a:lnTo>
                    <a:pt x="56" y="1683"/>
                  </a:lnTo>
                  <a:lnTo>
                    <a:pt x="39" y="1766"/>
                  </a:lnTo>
                  <a:lnTo>
                    <a:pt x="24" y="1849"/>
                  </a:lnTo>
                  <a:lnTo>
                    <a:pt x="11" y="1934"/>
                  </a:lnTo>
                  <a:lnTo>
                    <a:pt x="0" y="2017"/>
                  </a:lnTo>
                  <a:lnTo>
                    <a:pt x="70" y="1965"/>
                  </a:lnTo>
                  <a:lnTo>
                    <a:pt x="142" y="1914"/>
                  </a:lnTo>
                  <a:lnTo>
                    <a:pt x="214" y="1864"/>
                  </a:lnTo>
                  <a:lnTo>
                    <a:pt x="289" y="1816"/>
                  </a:lnTo>
                  <a:lnTo>
                    <a:pt x="363" y="1769"/>
                  </a:lnTo>
                  <a:lnTo>
                    <a:pt x="439" y="1725"/>
                  </a:lnTo>
                  <a:lnTo>
                    <a:pt x="516" y="1682"/>
                  </a:lnTo>
                  <a:lnTo>
                    <a:pt x="594" y="1641"/>
                  </a:lnTo>
                  <a:lnTo>
                    <a:pt x="672" y="1601"/>
                  </a:lnTo>
                  <a:lnTo>
                    <a:pt x="751" y="1563"/>
                  </a:lnTo>
                  <a:lnTo>
                    <a:pt x="832" y="1527"/>
                  </a:lnTo>
                  <a:lnTo>
                    <a:pt x="913" y="1492"/>
                  </a:lnTo>
                  <a:lnTo>
                    <a:pt x="994" y="1459"/>
                  </a:lnTo>
                  <a:lnTo>
                    <a:pt x="1077" y="1427"/>
                  </a:lnTo>
                  <a:lnTo>
                    <a:pt x="1161" y="1398"/>
                  </a:lnTo>
                  <a:lnTo>
                    <a:pt x="1245" y="1370"/>
                  </a:lnTo>
                  <a:lnTo>
                    <a:pt x="1249" y="1281"/>
                  </a:lnTo>
                  <a:lnTo>
                    <a:pt x="1257" y="1194"/>
                  </a:lnTo>
                  <a:lnTo>
                    <a:pt x="1265" y="1106"/>
                  </a:lnTo>
                  <a:lnTo>
                    <a:pt x="1276" y="1018"/>
                  </a:lnTo>
                  <a:lnTo>
                    <a:pt x="1289" y="932"/>
                  </a:lnTo>
                  <a:lnTo>
                    <a:pt x="1303" y="844"/>
                  </a:lnTo>
                  <a:lnTo>
                    <a:pt x="1319" y="758"/>
                  </a:lnTo>
                  <a:lnTo>
                    <a:pt x="1338" y="672"/>
                  </a:lnTo>
                  <a:lnTo>
                    <a:pt x="1357" y="586"/>
                  </a:lnTo>
                  <a:lnTo>
                    <a:pt x="1380" y="501"/>
                  </a:lnTo>
                  <a:lnTo>
                    <a:pt x="1402" y="416"/>
                  </a:lnTo>
                  <a:lnTo>
                    <a:pt x="1428" y="332"/>
                  </a:lnTo>
                  <a:lnTo>
                    <a:pt x="1455" y="248"/>
                  </a:lnTo>
                  <a:lnTo>
                    <a:pt x="1485" y="165"/>
                  </a:lnTo>
                  <a:lnTo>
                    <a:pt x="1515" y="82"/>
                  </a:lnTo>
                  <a:lnTo>
                    <a:pt x="1547" y="0"/>
                  </a:lnTo>
                  <a:close/>
                </a:path>
              </a:pathLst>
            </a:custGeom>
            <a:solidFill>
              <a:srgbClr val="0E549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85" name="Freeform 313"/>
            <p:cNvSpPr>
              <a:spLocks/>
            </p:cNvSpPr>
            <p:nvPr userDrawn="1"/>
          </p:nvSpPr>
          <p:spPr bwMode="auto">
            <a:xfrm>
              <a:off x="2691" y="1891"/>
              <a:ext cx="200" cy="200"/>
            </a:xfrm>
            <a:custGeom>
              <a:avLst/>
              <a:gdLst/>
              <a:ahLst/>
              <a:cxnLst>
                <a:cxn ang="0">
                  <a:pos x="600" y="0"/>
                </a:cxn>
                <a:cxn ang="0">
                  <a:pos x="559" y="32"/>
                </a:cxn>
                <a:cxn ang="0">
                  <a:pos x="518" y="65"/>
                </a:cxn>
                <a:cxn ang="0">
                  <a:pos x="477" y="100"/>
                </a:cxn>
                <a:cxn ang="0">
                  <a:pos x="437" y="135"/>
                </a:cxn>
                <a:cxn ang="0">
                  <a:pos x="397" y="170"/>
                </a:cxn>
                <a:cxn ang="0">
                  <a:pos x="358" y="206"/>
                </a:cxn>
                <a:cxn ang="0">
                  <a:pos x="320" y="244"/>
                </a:cxn>
                <a:cxn ang="0">
                  <a:pos x="282" y="281"/>
                </a:cxn>
                <a:cxn ang="0">
                  <a:pos x="244" y="319"/>
                </a:cxn>
                <a:cxn ang="0">
                  <a:pos x="206" y="358"/>
                </a:cxn>
                <a:cxn ang="0">
                  <a:pos x="171" y="397"/>
                </a:cxn>
                <a:cxn ang="0">
                  <a:pos x="135" y="437"/>
                </a:cxn>
                <a:cxn ang="0">
                  <a:pos x="100" y="477"/>
                </a:cxn>
                <a:cxn ang="0">
                  <a:pos x="66" y="518"/>
                </a:cxn>
                <a:cxn ang="0">
                  <a:pos x="32" y="559"/>
                </a:cxn>
                <a:cxn ang="0">
                  <a:pos x="0" y="600"/>
                </a:cxn>
                <a:cxn ang="0">
                  <a:pos x="44" y="595"/>
                </a:cxn>
                <a:cxn ang="0">
                  <a:pos x="87" y="593"/>
                </a:cxn>
                <a:cxn ang="0">
                  <a:pos x="132" y="590"/>
                </a:cxn>
                <a:cxn ang="0">
                  <a:pos x="176" y="588"/>
                </a:cxn>
                <a:cxn ang="0">
                  <a:pos x="220" y="587"/>
                </a:cxn>
                <a:cxn ang="0">
                  <a:pos x="265" y="585"/>
                </a:cxn>
                <a:cxn ang="0">
                  <a:pos x="309" y="585"/>
                </a:cxn>
                <a:cxn ang="0">
                  <a:pos x="353" y="585"/>
                </a:cxn>
                <a:cxn ang="0">
                  <a:pos x="383" y="585"/>
                </a:cxn>
                <a:cxn ang="0">
                  <a:pos x="412" y="585"/>
                </a:cxn>
                <a:cxn ang="0">
                  <a:pos x="443" y="585"/>
                </a:cxn>
                <a:cxn ang="0">
                  <a:pos x="473" y="586"/>
                </a:cxn>
                <a:cxn ang="0">
                  <a:pos x="502" y="587"/>
                </a:cxn>
                <a:cxn ang="0">
                  <a:pos x="532" y="588"/>
                </a:cxn>
                <a:cxn ang="0">
                  <a:pos x="563" y="589"/>
                </a:cxn>
                <a:cxn ang="0">
                  <a:pos x="592" y="591"/>
                </a:cxn>
                <a:cxn ang="0">
                  <a:pos x="589" y="517"/>
                </a:cxn>
                <a:cxn ang="0">
                  <a:pos x="586" y="442"/>
                </a:cxn>
                <a:cxn ang="0">
                  <a:pos x="585" y="368"/>
                </a:cxn>
                <a:cxn ang="0">
                  <a:pos x="585" y="293"/>
                </a:cxn>
                <a:cxn ang="0">
                  <a:pos x="587" y="220"/>
                </a:cxn>
                <a:cxn ang="0">
                  <a:pos x="591" y="146"/>
                </a:cxn>
                <a:cxn ang="0">
                  <a:pos x="595" y="73"/>
                </a:cxn>
                <a:cxn ang="0">
                  <a:pos x="600" y="0"/>
                </a:cxn>
              </a:cxnLst>
              <a:rect l="0" t="0" r="r" b="b"/>
              <a:pathLst>
                <a:path w="600" h="600">
                  <a:moveTo>
                    <a:pt x="600" y="0"/>
                  </a:moveTo>
                  <a:lnTo>
                    <a:pt x="559" y="32"/>
                  </a:lnTo>
                  <a:lnTo>
                    <a:pt x="518" y="65"/>
                  </a:lnTo>
                  <a:lnTo>
                    <a:pt x="477" y="100"/>
                  </a:lnTo>
                  <a:lnTo>
                    <a:pt x="437" y="135"/>
                  </a:lnTo>
                  <a:lnTo>
                    <a:pt x="397" y="170"/>
                  </a:lnTo>
                  <a:lnTo>
                    <a:pt x="358" y="206"/>
                  </a:lnTo>
                  <a:lnTo>
                    <a:pt x="320" y="244"/>
                  </a:lnTo>
                  <a:lnTo>
                    <a:pt x="282" y="281"/>
                  </a:lnTo>
                  <a:lnTo>
                    <a:pt x="244" y="319"/>
                  </a:lnTo>
                  <a:lnTo>
                    <a:pt x="206" y="358"/>
                  </a:lnTo>
                  <a:lnTo>
                    <a:pt x="171" y="397"/>
                  </a:lnTo>
                  <a:lnTo>
                    <a:pt x="135" y="437"/>
                  </a:lnTo>
                  <a:lnTo>
                    <a:pt x="100" y="477"/>
                  </a:lnTo>
                  <a:lnTo>
                    <a:pt x="66" y="518"/>
                  </a:lnTo>
                  <a:lnTo>
                    <a:pt x="32" y="559"/>
                  </a:lnTo>
                  <a:lnTo>
                    <a:pt x="0" y="600"/>
                  </a:lnTo>
                  <a:lnTo>
                    <a:pt x="44" y="595"/>
                  </a:lnTo>
                  <a:lnTo>
                    <a:pt x="87" y="593"/>
                  </a:lnTo>
                  <a:lnTo>
                    <a:pt x="132" y="590"/>
                  </a:lnTo>
                  <a:lnTo>
                    <a:pt x="176" y="588"/>
                  </a:lnTo>
                  <a:lnTo>
                    <a:pt x="220" y="587"/>
                  </a:lnTo>
                  <a:lnTo>
                    <a:pt x="265" y="585"/>
                  </a:lnTo>
                  <a:lnTo>
                    <a:pt x="309" y="585"/>
                  </a:lnTo>
                  <a:lnTo>
                    <a:pt x="353" y="585"/>
                  </a:lnTo>
                  <a:lnTo>
                    <a:pt x="383" y="585"/>
                  </a:lnTo>
                  <a:lnTo>
                    <a:pt x="412" y="585"/>
                  </a:lnTo>
                  <a:lnTo>
                    <a:pt x="443" y="585"/>
                  </a:lnTo>
                  <a:lnTo>
                    <a:pt x="473" y="586"/>
                  </a:lnTo>
                  <a:lnTo>
                    <a:pt x="502" y="587"/>
                  </a:lnTo>
                  <a:lnTo>
                    <a:pt x="532" y="588"/>
                  </a:lnTo>
                  <a:lnTo>
                    <a:pt x="563" y="589"/>
                  </a:lnTo>
                  <a:lnTo>
                    <a:pt x="592" y="591"/>
                  </a:lnTo>
                  <a:lnTo>
                    <a:pt x="589" y="517"/>
                  </a:lnTo>
                  <a:lnTo>
                    <a:pt x="586" y="442"/>
                  </a:lnTo>
                  <a:lnTo>
                    <a:pt x="585" y="368"/>
                  </a:lnTo>
                  <a:lnTo>
                    <a:pt x="585" y="293"/>
                  </a:lnTo>
                  <a:lnTo>
                    <a:pt x="587" y="220"/>
                  </a:lnTo>
                  <a:lnTo>
                    <a:pt x="591" y="146"/>
                  </a:lnTo>
                  <a:lnTo>
                    <a:pt x="595" y="73"/>
                  </a:lnTo>
                  <a:lnTo>
                    <a:pt x="600" y="0"/>
                  </a:lnTo>
                  <a:close/>
                </a:path>
              </a:pathLst>
            </a:custGeom>
            <a:solidFill>
              <a:srgbClr val="0E549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86" name="Freeform 314"/>
            <p:cNvSpPr>
              <a:spLocks/>
            </p:cNvSpPr>
            <p:nvPr userDrawn="1"/>
          </p:nvSpPr>
          <p:spPr bwMode="auto">
            <a:xfrm>
              <a:off x="2494" y="1179"/>
              <a:ext cx="672" cy="515"/>
            </a:xfrm>
            <a:custGeom>
              <a:avLst/>
              <a:gdLst/>
              <a:ahLst/>
              <a:cxnLst>
                <a:cxn ang="0">
                  <a:pos x="1934" y="12"/>
                </a:cxn>
                <a:cxn ang="0">
                  <a:pos x="1767" y="40"/>
                </a:cxn>
                <a:cxn ang="0">
                  <a:pos x="1601" y="75"/>
                </a:cxn>
                <a:cxn ang="0">
                  <a:pos x="1435" y="117"/>
                </a:cxn>
                <a:cxn ang="0">
                  <a:pos x="1272" y="165"/>
                </a:cxn>
                <a:cxn ang="0">
                  <a:pos x="1110" y="222"/>
                </a:cxn>
                <a:cxn ang="0">
                  <a:pos x="951" y="284"/>
                </a:cxn>
                <a:cxn ang="0">
                  <a:pos x="794" y="354"/>
                </a:cxn>
                <a:cxn ang="0">
                  <a:pos x="659" y="457"/>
                </a:cxn>
                <a:cxn ang="0">
                  <a:pos x="551" y="591"/>
                </a:cxn>
                <a:cxn ang="0">
                  <a:pos x="449" y="729"/>
                </a:cxn>
                <a:cxn ang="0">
                  <a:pos x="353" y="870"/>
                </a:cxn>
                <a:cxn ang="0">
                  <a:pos x="264" y="1016"/>
                </a:cxn>
                <a:cxn ang="0">
                  <a:pos x="181" y="1164"/>
                </a:cxn>
                <a:cxn ang="0">
                  <a:pos x="104" y="1315"/>
                </a:cxn>
                <a:cxn ang="0">
                  <a:pos x="34" y="1469"/>
                </a:cxn>
                <a:cxn ang="0">
                  <a:pos x="82" y="1515"/>
                </a:cxn>
                <a:cxn ang="0">
                  <a:pos x="249" y="1455"/>
                </a:cxn>
                <a:cxn ang="0">
                  <a:pos x="416" y="1404"/>
                </a:cxn>
                <a:cxn ang="0">
                  <a:pos x="587" y="1358"/>
                </a:cxn>
                <a:cxn ang="0">
                  <a:pos x="758" y="1319"/>
                </a:cxn>
                <a:cxn ang="0">
                  <a:pos x="932" y="1289"/>
                </a:cxn>
                <a:cxn ang="0">
                  <a:pos x="1106" y="1265"/>
                </a:cxn>
                <a:cxn ang="0">
                  <a:pos x="1282" y="1249"/>
                </a:cxn>
                <a:cxn ang="0">
                  <a:pos x="1399" y="1161"/>
                </a:cxn>
                <a:cxn ang="0">
                  <a:pos x="1459" y="996"/>
                </a:cxn>
                <a:cxn ang="0">
                  <a:pos x="1527" y="832"/>
                </a:cxn>
                <a:cxn ang="0">
                  <a:pos x="1602" y="673"/>
                </a:cxn>
                <a:cxn ang="0">
                  <a:pos x="1683" y="516"/>
                </a:cxn>
                <a:cxn ang="0">
                  <a:pos x="1770" y="364"/>
                </a:cxn>
                <a:cxn ang="0">
                  <a:pos x="1865" y="215"/>
                </a:cxn>
                <a:cxn ang="0">
                  <a:pos x="1966" y="70"/>
                </a:cxn>
              </a:cxnLst>
              <a:rect l="0" t="0" r="r" b="b"/>
              <a:pathLst>
                <a:path w="2018" h="1547">
                  <a:moveTo>
                    <a:pt x="2018" y="0"/>
                  </a:moveTo>
                  <a:lnTo>
                    <a:pt x="1934" y="12"/>
                  </a:lnTo>
                  <a:lnTo>
                    <a:pt x="1850" y="25"/>
                  </a:lnTo>
                  <a:lnTo>
                    <a:pt x="1767" y="40"/>
                  </a:lnTo>
                  <a:lnTo>
                    <a:pt x="1684" y="56"/>
                  </a:lnTo>
                  <a:lnTo>
                    <a:pt x="1601" y="75"/>
                  </a:lnTo>
                  <a:lnTo>
                    <a:pt x="1519" y="95"/>
                  </a:lnTo>
                  <a:lnTo>
                    <a:pt x="1435" y="117"/>
                  </a:lnTo>
                  <a:lnTo>
                    <a:pt x="1354" y="141"/>
                  </a:lnTo>
                  <a:lnTo>
                    <a:pt x="1272" y="165"/>
                  </a:lnTo>
                  <a:lnTo>
                    <a:pt x="1191" y="193"/>
                  </a:lnTo>
                  <a:lnTo>
                    <a:pt x="1110" y="222"/>
                  </a:lnTo>
                  <a:lnTo>
                    <a:pt x="1030" y="252"/>
                  </a:lnTo>
                  <a:lnTo>
                    <a:pt x="951" y="284"/>
                  </a:lnTo>
                  <a:lnTo>
                    <a:pt x="872" y="319"/>
                  </a:lnTo>
                  <a:lnTo>
                    <a:pt x="794" y="354"/>
                  </a:lnTo>
                  <a:lnTo>
                    <a:pt x="715" y="391"/>
                  </a:lnTo>
                  <a:lnTo>
                    <a:pt x="659" y="457"/>
                  </a:lnTo>
                  <a:lnTo>
                    <a:pt x="605" y="524"/>
                  </a:lnTo>
                  <a:lnTo>
                    <a:pt x="551" y="591"/>
                  </a:lnTo>
                  <a:lnTo>
                    <a:pt x="499" y="660"/>
                  </a:lnTo>
                  <a:lnTo>
                    <a:pt x="449" y="729"/>
                  </a:lnTo>
                  <a:lnTo>
                    <a:pt x="401" y="799"/>
                  </a:lnTo>
                  <a:lnTo>
                    <a:pt x="353" y="870"/>
                  </a:lnTo>
                  <a:lnTo>
                    <a:pt x="308" y="943"/>
                  </a:lnTo>
                  <a:lnTo>
                    <a:pt x="264" y="1016"/>
                  </a:lnTo>
                  <a:lnTo>
                    <a:pt x="222" y="1089"/>
                  </a:lnTo>
                  <a:lnTo>
                    <a:pt x="181" y="1164"/>
                  </a:lnTo>
                  <a:lnTo>
                    <a:pt x="142" y="1239"/>
                  </a:lnTo>
                  <a:lnTo>
                    <a:pt x="104" y="1315"/>
                  </a:lnTo>
                  <a:lnTo>
                    <a:pt x="68" y="1392"/>
                  </a:lnTo>
                  <a:lnTo>
                    <a:pt x="34" y="1469"/>
                  </a:lnTo>
                  <a:lnTo>
                    <a:pt x="0" y="1547"/>
                  </a:lnTo>
                  <a:lnTo>
                    <a:pt x="82" y="1515"/>
                  </a:lnTo>
                  <a:lnTo>
                    <a:pt x="165" y="1485"/>
                  </a:lnTo>
                  <a:lnTo>
                    <a:pt x="249" y="1455"/>
                  </a:lnTo>
                  <a:lnTo>
                    <a:pt x="332" y="1428"/>
                  </a:lnTo>
                  <a:lnTo>
                    <a:pt x="416" y="1404"/>
                  </a:lnTo>
                  <a:lnTo>
                    <a:pt x="501" y="1380"/>
                  </a:lnTo>
                  <a:lnTo>
                    <a:pt x="587" y="1358"/>
                  </a:lnTo>
                  <a:lnTo>
                    <a:pt x="672" y="1338"/>
                  </a:lnTo>
                  <a:lnTo>
                    <a:pt x="758" y="1319"/>
                  </a:lnTo>
                  <a:lnTo>
                    <a:pt x="845" y="1303"/>
                  </a:lnTo>
                  <a:lnTo>
                    <a:pt x="932" y="1289"/>
                  </a:lnTo>
                  <a:lnTo>
                    <a:pt x="1019" y="1276"/>
                  </a:lnTo>
                  <a:lnTo>
                    <a:pt x="1106" y="1265"/>
                  </a:lnTo>
                  <a:lnTo>
                    <a:pt x="1195" y="1257"/>
                  </a:lnTo>
                  <a:lnTo>
                    <a:pt x="1282" y="1249"/>
                  </a:lnTo>
                  <a:lnTo>
                    <a:pt x="1371" y="1245"/>
                  </a:lnTo>
                  <a:lnTo>
                    <a:pt x="1399" y="1161"/>
                  </a:lnTo>
                  <a:lnTo>
                    <a:pt x="1428" y="1078"/>
                  </a:lnTo>
                  <a:lnTo>
                    <a:pt x="1459" y="996"/>
                  </a:lnTo>
                  <a:lnTo>
                    <a:pt x="1493" y="913"/>
                  </a:lnTo>
                  <a:lnTo>
                    <a:pt x="1527" y="832"/>
                  </a:lnTo>
                  <a:lnTo>
                    <a:pt x="1564" y="753"/>
                  </a:lnTo>
                  <a:lnTo>
                    <a:pt x="1602" y="673"/>
                  </a:lnTo>
                  <a:lnTo>
                    <a:pt x="1642" y="594"/>
                  </a:lnTo>
                  <a:lnTo>
                    <a:pt x="1683" y="516"/>
                  </a:lnTo>
                  <a:lnTo>
                    <a:pt x="1726" y="440"/>
                  </a:lnTo>
                  <a:lnTo>
                    <a:pt x="1770" y="364"/>
                  </a:lnTo>
                  <a:lnTo>
                    <a:pt x="1817" y="290"/>
                  </a:lnTo>
                  <a:lnTo>
                    <a:pt x="1865" y="215"/>
                  </a:lnTo>
                  <a:lnTo>
                    <a:pt x="1914" y="143"/>
                  </a:lnTo>
                  <a:lnTo>
                    <a:pt x="1966" y="70"/>
                  </a:lnTo>
                  <a:lnTo>
                    <a:pt x="2018" y="0"/>
                  </a:lnTo>
                  <a:close/>
                </a:path>
              </a:pathLst>
            </a:custGeom>
            <a:solidFill>
              <a:srgbClr val="0E549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87" name="Freeform 315"/>
            <p:cNvSpPr>
              <a:spLocks/>
            </p:cNvSpPr>
            <p:nvPr userDrawn="1"/>
          </p:nvSpPr>
          <p:spPr bwMode="auto">
            <a:xfrm>
              <a:off x="3086" y="1404"/>
              <a:ext cx="746" cy="617"/>
            </a:xfrm>
            <a:custGeom>
              <a:avLst/>
              <a:gdLst/>
              <a:ahLst/>
              <a:cxnLst>
                <a:cxn ang="0">
                  <a:pos x="1732" y="38"/>
                </a:cxn>
                <a:cxn ang="0">
                  <a:pos x="1608" y="71"/>
                </a:cxn>
                <a:cxn ang="0">
                  <a:pos x="1484" y="110"/>
                </a:cxn>
                <a:cxn ang="0">
                  <a:pos x="1362" y="154"/>
                </a:cxn>
                <a:cxn ang="0">
                  <a:pos x="1240" y="203"/>
                </a:cxn>
                <a:cxn ang="0">
                  <a:pos x="1170" y="412"/>
                </a:cxn>
                <a:cxn ang="0">
                  <a:pos x="1111" y="627"/>
                </a:cxn>
                <a:cxn ang="0">
                  <a:pos x="1007" y="749"/>
                </a:cxn>
                <a:cxn ang="0">
                  <a:pos x="792" y="689"/>
                </a:cxn>
                <a:cxn ang="0">
                  <a:pos x="576" y="641"/>
                </a:cxn>
                <a:cxn ang="0">
                  <a:pos x="435" y="681"/>
                </a:cxn>
                <a:cxn ang="0">
                  <a:pos x="334" y="764"/>
                </a:cxn>
                <a:cxn ang="0">
                  <a:pos x="238" y="851"/>
                </a:cxn>
                <a:cxn ang="0">
                  <a:pos x="145" y="940"/>
                </a:cxn>
                <a:cxn ang="0">
                  <a:pos x="0" y="1096"/>
                </a:cxn>
                <a:cxn ang="0">
                  <a:pos x="194" y="1007"/>
                </a:cxn>
                <a:cxn ang="0">
                  <a:pos x="394" y="931"/>
                </a:cxn>
                <a:cxn ang="0">
                  <a:pos x="596" y="869"/>
                </a:cxn>
                <a:cxn ang="0">
                  <a:pos x="801" y="819"/>
                </a:cxn>
                <a:cxn ang="0">
                  <a:pos x="1009" y="781"/>
                </a:cxn>
                <a:cxn ang="0">
                  <a:pos x="992" y="890"/>
                </a:cxn>
                <a:cxn ang="0">
                  <a:pos x="873" y="1074"/>
                </a:cxn>
                <a:cxn ang="0">
                  <a:pos x="766" y="1264"/>
                </a:cxn>
                <a:cxn ang="0">
                  <a:pos x="671" y="1462"/>
                </a:cxn>
                <a:cxn ang="0">
                  <a:pos x="589" y="1664"/>
                </a:cxn>
                <a:cxn ang="0">
                  <a:pos x="562" y="1803"/>
                </a:cxn>
                <a:cxn ang="0">
                  <a:pos x="623" y="1800"/>
                </a:cxn>
                <a:cxn ang="0">
                  <a:pos x="683" y="1799"/>
                </a:cxn>
                <a:cxn ang="0">
                  <a:pos x="852" y="1803"/>
                </a:cxn>
                <a:cxn ang="0">
                  <a:pos x="1073" y="1819"/>
                </a:cxn>
                <a:cxn ang="0">
                  <a:pos x="1295" y="1851"/>
                </a:cxn>
                <a:cxn ang="0">
                  <a:pos x="1402" y="1774"/>
                </a:cxn>
                <a:cxn ang="0">
                  <a:pos x="1513" y="1701"/>
                </a:cxn>
                <a:cxn ang="0">
                  <a:pos x="1628" y="1634"/>
                </a:cxn>
                <a:cxn ang="0">
                  <a:pos x="1745" y="1572"/>
                </a:cxn>
                <a:cxn ang="0">
                  <a:pos x="1865" y="1517"/>
                </a:cxn>
                <a:cxn ang="0">
                  <a:pos x="1938" y="1410"/>
                </a:cxn>
                <a:cxn ang="0">
                  <a:pos x="1993" y="1279"/>
                </a:cxn>
                <a:cxn ang="0">
                  <a:pos x="2054" y="1151"/>
                </a:cxn>
                <a:cxn ang="0">
                  <a:pos x="2120" y="1025"/>
                </a:cxn>
                <a:cxn ang="0">
                  <a:pos x="2190" y="902"/>
                </a:cxn>
                <a:cxn ang="0">
                  <a:pos x="2194" y="814"/>
                </a:cxn>
                <a:cxn ang="0">
                  <a:pos x="2059" y="789"/>
                </a:cxn>
                <a:cxn ang="0">
                  <a:pos x="1922" y="770"/>
                </a:cxn>
                <a:cxn ang="0">
                  <a:pos x="1786" y="756"/>
                </a:cxn>
                <a:cxn ang="0">
                  <a:pos x="1649" y="748"/>
                </a:cxn>
                <a:cxn ang="0">
                  <a:pos x="1511" y="745"/>
                </a:cxn>
                <a:cxn ang="0">
                  <a:pos x="1349" y="749"/>
                </a:cxn>
                <a:cxn ang="0">
                  <a:pos x="1187" y="760"/>
                </a:cxn>
                <a:cxn ang="0">
                  <a:pos x="1122" y="717"/>
                </a:cxn>
                <a:cxn ang="0">
                  <a:pos x="1257" y="556"/>
                </a:cxn>
                <a:cxn ang="0">
                  <a:pos x="1404" y="403"/>
                </a:cxn>
                <a:cxn ang="0">
                  <a:pos x="1559" y="259"/>
                </a:cxn>
                <a:cxn ang="0">
                  <a:pos x="1724" y="125"/>
                </a:cxn>
                <a:cxn ang="0">
                  <a:pos x="1898" y="0"/>
                </a:cxn>
              </a:cxnLst>
              <a:rect l="0" t="0" r="r" b="b"/>
              <a:pathLst>
                <a:path w="2240" h="1851">
                  <a:moveTo>
                    <a:pt x="1898" y="0"/>
                  </a:moveTo>
                  <a:lnTo>
                    <a:pt x="1815" y="18"/>
                  </a:lnTo>
                  <a:lnTo>
                    <a:pt x="1732" y="38"/>
                  </a:lnTo>
                  <a:lnTo>
                    <a:pt x="1690" y="48"/>
                  </a:lnTo>
                  <a:lnTo>
                    <a:pt x="1649" y="59"/>
                  </a:lnTo>
                  <a:lnTo>
                    <a:pt x="1608" y="71"/>
                  </a:lnTo>
                  <a:lnTo>
                    <a:pt x="1567" y="84"/>
                  </a:lnTo>
                  <a:lnTo>
                    <a:pt x="1525" y="97"/>
                  </a:lnTo>
                  <a:lnTo>
                    <a:pt x="1484" y="110"/>
                  </a:lnTo>
                  <a:lnTo>
                    <a:pt x="1444" y="124"/>
                  </a:lnTo>
                  <a:lnTo>
                    <a:pt x="1403" y="139"/>
                  </a:lnTo>
                  <a:lnTo>
                    <a:pt x="1362" y="154"/>
                  </a:lnTo>
                  <a:lnTo>
                    <a:pt x="1321" y="169"/>
                  </a:lnTo>
                  <a:lnTo>
                    <a:pt x="1281" y="186"/>
                  </a:lnTo>
                  <a:lnTo>
                    <a:pt x="1240" y="203"/>
                  </a:lnTo>
                  <a:lnTo>
                    <a:pt x="1216" y="272"/>
                  </a:lnTo>
                  <a:lnTo>
                    <a:pt x="1192" y="342"/>
                  </a:lnTo>
                  <a:lnTo>
                    <a:pt x="1170" y="412"/>
                  </a:lnTo>
                  <a:lnTo>
                    <a:pt x="1149" y="484"/>
                  </a:lnTo>
                  <a:lnTo>
                    <a:pt x="1129" y="555"/>
                  </a:lnTo>
                  <a:lnTo>
                    <a:pt x="1111" y="627"/>
                  </a:lnTo>
                  <a:lnTo>
                    <a:pt x="1095" y="699"/>
                  </a:lnTo>
                  <a:lnTo>
                    <a:pt x="1079" y="772"/>
                  </a:lnTo>
                  <a:lnTo>
                    <a:pt x="1007" y="749"/>
                  </a:lnTo>
                  <a:lnTo>
                    <a:pt x="936" y="727"/>
                  </a:lnTo>
                  <a:lnTo>
                    <a:pt x="865" y="708"/>
                  </a:lnTo>
                  <a:lnTo>
                    <a:pt x="792" y="689"/>
                  </a:lnTo>
                  <a:lnTo>
                    <a:pt x="721" y="671"/>
                  </a:lnTo>
                  <a:lnTo>
                    <a:pt x="649" y="655"/>
                  </a:lnTo>
                  <a:lnTo>
                    <a:pt x="576" y="641"/>
                  </a:lnTo>
                  <a:lnTo>
                    <a:pt x="504" y="627"/>
                  </a:lnTo>
                  <a:lnTo>
                    <a:pt x="469" y="654"/>
                  </a:lnTo>
                  <a:lnTo>
                    <a:pt x="435" y="681"/>
                  </a:lnTo>
                  <a:lnTo>
                    <a:pt x="401" y="708"/>
                  </a:lnTo>
                  <a:lnTo>
                    <a:pt x="368" y="736"/>
                  </a:lnTo>
                  <a:lnTo>
                    <a:pt x="334" y="764"/>
                  </a:lnTo>
                  <a:lnTo>
                    <a:pt x="302" y="792"/>
                  </a:lnTo>
                  <a:lnTo>
                    <a:pt x="270" y="821"/>
                  </a:lnTo>
                  <a:lnTo>
                    <a:pt x="238" y="851"/>
                  </a:lnTo>
                  <a:lnTo>
                    <a:pt x="207" y="880"/>
                  </a:lnTo>
                  <a:lnTo>
                    <a:pt x="176" y="910"/>
                  </a:lnTo>
                  <a:lnTo>
                    <a:pt x="145" y="940"/>
                  </a:lnTo>
                  <a:lnTo>
                    <a:pt x="115" y="970"/>
                  </a:lnTo>
                  <a:lnTo>
                    <a:pt x="57" y="1033"/>
                  </a:lnTo>
                  <a:lnTo>
                    <a:pt x="0" y="1096"/>
                  </a:lnTo>
                  <a:lnTo>
                    <a:pt x="64" y="1065"/>
                  </a:lnTo>
                  <a:lnTo>
                    <a:pt x="129" y="1035"/>
                  </a:lnTo>
                  <a:lnTo>
                    <a:pt x="194" y="1007"/>
                  </a:lnTo>
                  <a:lnTo>
                    <a:pt x="260" y="981"/>
                  </a:lnTo>
                  <a:lnTo>
                    <a:pt x="327" y="955"/>
                  </a:lnTo>
                  <a:lnTo>
                    <a:pt x="394" y="931"/>
                  </a:lnTo>
                  <a:lnTo>
                    <a:pt x="461" y="909"/>
                  </a:lnTo>
                  <a:lnTo>
                    <a:pt x="528" y="888"/>
                  </a:lnTo>
                  <a:lnTo>
                    <a:pt x="596" y="869"/>
                  </a:lnTo>
                  <a:lnTo>
                    <a:pt x="664" y="851"/>
                  </a:lnTo>
                  <a:lnTo>
                    <a:pt x="733" y="834"/>
                  </a:lnTo>
                  <a:lnTo>
                    <a:pt x="801" y="819"/>
                  </a:lnTo>
                  <a:lnTo>
                    <a:pt x="870" y="805"/>
                  </a:lnTo>
                  <a:lnTo>
                    <a:pt x="939" y="792"/>
                  </a:lnTo>
                  <a:lnTo>
                    <a:pt x="1009" y="781"/>
                  </a:lnTo>
                  <a:lnTo>
                    <a:pt x="1079" y="772"/>
                  </a:lnTo>
                  <a:lnTo>
                    <a:pt x="1035" y="831"/>
                  </a:lnTo>
                  <a:lnTo>
                    <a:pt x="992" y="890"/>
                  </a:lnTo>
                  <a:lnTo>
                    <a:pt x="951" y="951"/>
                  </a:lnTo>
                  <a:lnTo>
                    <a:pt x="912" y="1011"/>
                  </a:lnTo>
                  <a:lnTo>
                    <a:pt x="873" y="1074"/>
                  </a:lnTo>
                  <a:lnTo>
                    <a:pt x="837" y="1137"/>
                  </a:lnTo>
                  <a:lnTo>
                    <a:pt x="801" y="1200"/>
                  </a:lnTo>
                  <a:lnTo>
                    <a:pt x="766" y="1264"/>
                  </a:lnTo>
                  <a:lnTo>
                    <a:pt x="733" y="1330"/>
                  </a:lnTo>
                  <a:lnTo>
                    <a:pt x="702" y="1395"/>
                  </a:lnTo>
                  <a:lnTo>
                    <a:pt x="671" y="1462"/>
                  </a:lnTo>
                  <a:lnTo>
                    <a:pt x="642" y="1528"/>
                  </a:lnTo>
                  <a:lnTo>
                    <a:pt x="615" y="1596"/>
                  </a:lnTo>
                  <a:lnTo>
                    <a:pt x="589" y="1664"/>
                  </a:lnTo>
                  <a:lnTo>
                    <a:pt x="565" y="1734"/>
                  </a:lnTo>
                  <a:lnTo>
                    <a:pt x="542" y="1803"/>
                  </a:lnTo>
                  <a:lnTo>
                    <a:pt x="562" y="1803"/>
                  </a:lnTo>
                  <a:lnTo>
                    <a:pt x="582" y="1802"/>
                  </a:lnTo>
                  <a:lnTo>
                    <a:pt x="602" y="1800"/>
                  </a:lnTo>
                  <a:lnTo>
                    <a:pt x="623" y="1800"/>
                  </a:lnTo>
                  <a:lnTo>
                    <a:pt x="643" y="1799"/>
                  </a:lnTo>
                  <a:lnTo>
                    <a:pt x="663" y="1799"/>
                  </a:lnTo>
                  <a:lnTo>
                    <a:pt x="683" y="1799"/>
                  </a:lnTo>
                  <a:lnTo>
                    <a:pt x="704" y="1799"/>
                  </a:lnTo>
                  <a:lnTo>
                    <a:pt x="777" y="1800"/>
                  </a:lnTo>
                  <a:lnTo>
                    <a:pt x="852" y="1803"/>
                  </a:lnTo>
                  <a:lnTo>
                    <a:pt x="925" y="1806"/>
                  </a:lnTo>
                  <a:lnTo>
                    <a:pt x="1000" y="1812"/>
                  </a:lnTo>
                  <a:lnTo>
                    <a:pt x="1073" y="1819"/>
                  </a:lnTo>
                  <a:lnTo>
                    <a:pt x="1148" y="1829"/>
                  </a:lnTo>
                  <a:lnTo>
                    <a:pt x="1221" y="1838"/>
                  </a:lnTo>
                  <a:lnTo>
                    <a:pt x="1295" y="1851"/>
                  </a:lnTo>
                  <a:lnTo>
                    <a:pt x="1330" y="1824"/>
                  </a:lnTo>
                  <a:lnTo>
                    <a:pt x="1366" y="1799"/>
                  </a:lnTo>
                  <a:lnTo>
                    <a:pt x="1402" y="1774"/>
                  </a:lnTo>
                  <a:lnTo>
                    <a:pt x="1438" y="1750"/>
                  </a:lnTo>
                  <a:lnTo>
                    <a:pt x="1475" y="1725"/>
                  </a:lnTo>
                  <a:lnTo>
                    <a:pt x="1513" y="1701"/>
                  </a:lnTo>
                  <a:lnTo>
                    <a:pt x="1551" y="1679"/>
                  </a:lnTo>
                  <a:lnTo>
                    <a:pt x="1589" y="1656"/>
                  </a:lnTo>
                  <a:lnTo>
                    <a:pt x="1628" y="1634"/>
                  </a:lnTo>
                  <a:lnTo>
                    <a:pt x="1667" y="1613"/>
                  </a:lnTo>
                  <a:lnTo>
                    <a:pt x="1706" y="1592"/>
                  </a:lnTo>
                  <a:lnTo>
                    <a:pt x="1745" y="1572"/>
                  </a:lnTo>
                  <a:lnTo>
                    <a:pt x="1785" y="1552"/>
                  </a:lnTo>
                  <a:lnTo>
                    <a:pt x="1825" y="1534"/>
                  </a:lnTo>
                  <a:lnTo>
                    <a:pt x="1865" y="1517"/>
                  </a:lnTo>
                  <a:lnTo>
                    <a:pt x="1905" y="1499"/>
                  </a:lnTo>
                  <a:lnTo>
                    <a:pt x="1921" y="1454"/>
                  </a:lnTo>
                  <a:lnTo>
                    <a:pt x="1938" y="1410"/>
                  </a:lnTo>
                  <a:lnTo>
                    <a:pt x="1957" y="1365"/>
                  </a:lnTo>
                  <a:lnTo>
                    <a:pt x="1975" y="1322"/>
                  </a:lnTo>
                  <a:lnTo>
                    <a:pt x="1993" y="1279"/>
                  </a:lnTo>
                  <a:lnTo>
                    <a:pt x="2013" y="1236"/>
                  </a:lnTo>
                  <a:lnTo>
                    <a:pt x="2033" y="1193"/>
                  </a:lnTo>
                  <a:lnTo>
                    <a:pt x="2054" y="1151"/>
                  </a:lnTo>
                  <a:lnTo>
                    <a:pt x="2075" y="1109"/>
                  </a:lnTo>
                  <a:lnTo>
                    <a:pt x="2097" y="1066"/>
                  </a:lnTo>
                  <a:lnTo>
                    <a:pt x="2120" y="1025"/>
                  </a:lnTo>
                  <a:lnTo>
                    <a:pt x="2142" y="983"/>
                  </a:lnTo>
                  <a:lnTo>
                    <a:pt x="2166" y="943"/>
                  </a:lnTo>
                  <a:lnTo>
                    <a:pt x="2190" y="902"/>
                  </a:lnTo>
                  <a:lnTo>
                    <a:pt x="2215" y="862"/>
                  </a:lnTo>
                  <a:lnTo>
                    <a:pt x="2240" y="822"/>
                  </a:lnTo>
                  <a:lnTo>
                    <a:pt x="2194" y="814"/>
                  </a:lnTo>
                  <a:lnTo>
                    <a:pt x="2149" y="804"/>
                  </a:lnTo>
                  <a:lnTo>
                    <a:pt x="2105" y="797"/>
                  </a:lnTo>
                  <a:lnTo>
                    <a:pt x="2059" y="789"/>
                  </a:lnTo>
                  <a:lnTo>
                    <a:pt x="2014" y="781"/>
                  </a:lnTo>
                  <a:lnTo>
                    <a:pt x="1969" y="775"/>
                  </a:lnTo>
                  <a:lnTo>
                    <a:pt x="1922" y="770"/>
                  </a:lnTo>
                  <a:lnTo>
                    <a:pt x="1877" y="764"/>
                  </a:lnTo>
                  <a:lnTo>
                    <a:pt x="1831" y="760"/>
                  </a:lnTo>
                  <a:lnTo>
                    <a:pt x="1786" y="756"/>
                  </a:lnTo>
                  <a:lnTo>
                    <a:pt x="1740" y="752"/>
                  </a:lnTo>
                  <a:lnTo>
                    <a:pt x="1694" y="750"/>
                  </a:lnTo>
                  <a:lnTo>
                    <a:pt x="1649" y="748"/>
                  </a:lnTo>
                  <a:lnTo>
                    <a:pt x="1602" y="746"/>
                  </a:lnTo>
                  <a:lnTo>
                    <a:pt x="1557" y="745"/>
                  </a:lnTo>
                  <a:lnTo>
                    <a:pt x="1511" y="745"/>
                  </a:lnTo>
                  <a:lnTo>
                    <a:pt x="1457" y="745"/>
                  </a:lnTo>
                  <a:lnTo>
                    <a:pt x="1403" y="747"/>
                  </a:lnTo>
                  <a:lnTo>
                    <a:pt x="1349" y="749"/>
                  </a:lnTo>
                  <a:lnTo>
                    <a:pt x="1295" y="751"/>
                  </a:lnTo>
                  <a:lnTo>
                    <a:pt x="1241" y="756"/>
                  </a:lnTo>
                  <a:lnTo>
                    <a:pt x="1187" y="760"/>
                  </a:lnTo>
                  <a:lnTo>
                    <a:pt x="1133" y="765"/>
                  </a:lnTo>
                  <a:lnTo>
                    <a:pt x="1079" y="772"/>
                  </a:lnTo>
                  <a:lnTo>
                    <a:pt x="1122" y="717"/>
                  </a:lnTo>
                  <a:lnTo>
                    <a:pt x="1166" y="662"/>
                  </a:lnTo>
                  <a:lnTo>
                    <a:pt x="1211" y="609"/>
                  </a:lnTo>
                  <a:lnTo>
                    <a:pt x="1257" y="556"/>
                  </a:lnTo>
                  <a:lnTo>
                    <a:pt x="1305" y="504"/>
                  </a:lnTo>
                  <a:lnTo>
                    <a:pt x="1354" y="453"/>
                  </a:lnTo>
                  <a:lnTo>
                    <a:pt x="1404" y="403"/>
                  </a:lnTo>
                  <a:lnTo>
                    <a:pt x="1454" y="354"/>
                  </a:lnTo>
                  <a:lnTo>
                    <a:pt x="1506" y="306"/>
                  </a:lnTo>
                  <a:lnTo>
                    <a:pt x="1559" y="259"/>
                  </a:lnTo>
                  <a:lnTo>
                    <a:pt x="1613" y="214"/>
                  </a:lnTo>
                  <a:lnTo>
                    <a:pt x="1668" y="168"/>
                  </a:lnTo>
                  <a:lnTo>
                    <a:pt x="1724" y="125"/>
                  </a:lnTo>
                  <a:lnTo>
                    <a:pt x="1781" y="82"/>
                  </a:lnTo>
                  <a:lnTo>
                    <a:pt x="1839" y="41"/>
                  </a:lnTo>
                  <a:lnTo>
                    <a:pt x="1898" y="0"/>
                  </a:lnTo>
                  <a:close/>
                </a:path>
              </a:pathLst>
            </a:custGeom>
            <a:solidFill>
              <a:srgbClr val="1164A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88" name="Freeform 316"/>
            <p:cNvSpPr>
              <a:spLocks/>
            </p:cNvSpPr>
            <p:nvPr userDrawn="1"/>
          </p:nvSpPr>
          <p:spPr bwMode="auto">
            <a:xfrm>
              <a:off x="2888" y="1661"/>
              <a:ext cx="557" cy="427"/>
            </a:xfrm>
            <a:custGeom>
              <a:avLst/>
              <a:gdLst/>
              <a:ahLst/>
              <a:cxnLst>
                <a:cxn ang="0">
                  <a:pos x="1602" y="9"/>
                </a:cxn>
                <a:cxn ang="0">
                  <a:pos x="1463" y="33"/>
                </a:cxn>
                <a:cxn ang="0">
                  <a:pos x="1326" y="62"/>
                </a:cxn>
                <a:cxn ang="0">
                  <a:pos x="1189" y="97"/>
                </a:cxn>
                <a:cxn ang="0">
                  <a:pos x="1054" y="137"/>
                </a:cxn>
                <a:cxn ang="0">
                  <a:pos x="920" y="183"/>
                </a:cxn>
                <a:cxn ang="0">
                  <a:pos x="787" y="235"/>
                </a:cxn>
                <a:cxn ang="0">
                  <a:pos x="657" y="293"/>
                </a:cxn>
                <a:cxn ang="0">
                  <a:pos x="546" y="379"/>
                </a:cxn>
                <a:cxn ang="0">
                  <a:pos x="457" y="490"/>
                </a:cxn>
                <a:cxn ang="0">
                  <a:pos x="372" y="603"/>
                </a:cxn>
                <a:cxn ang="0">
                  <a:pos x="292" y="721"/>
                </a:cxn>
                <a:cxn ang="0">
                  <a:pos x="219" y="842"/>
                </a:cxn>
                <a:cxn ang="0">
                  <a:pos x="150" y="965"/>
                </a:cxn>
                <a:cxn ang="0">
                  <a:pos x="86" y="1090"/>
                </a:cxn>
                <a:cxn ang="0">
                  <a:pos x="27" y="1217"/>
                </a:cxn>
                <a:cxn ang="0">
                  <a:pos x="68" y="1255"/>
                </a:cxn>
                <a:cxn ang="0">
                  <a:pos x="205" y="1206"/>
                </a:cxn>
                <a:cxn ang="0">
                  <a:pos x="344" y="1162"/>
                </a:cxn>
                <a:cxn ang="0">
                  <a:pos x="485" y="1125"/>
                </a:cxn>
                <a:cxn ang="0">
                  <a:pos x="627" y="1093"/>
                </a:cxn>
                <a:cxn ang="0">
                  <a:pos x="771" y="1067"/>
                </a:cxn>
                <a:cxn ang="0">
                  <a:pos x="916" y="1049"/>
                </a:cxn>
                <a:cxn ang="0">
                  <a:pos x="1061" y="1035"/>
                </a:cxn>
                <a:cxn ang="0">
                  <a:pos x="1158" y="962"/>
                </a:cxn>
                <a:cxn ang="0">
                  <a:pos x="1208" y="824"/>
                </a:cxn>
                <a:cxn ang="0">
                  <a:pos x="1264" y="690"/>
                </a:cxn>
                <a:cxn ang="0">
                  <a:pos x="1326" y="558"/>
                </a:cxn>
                <a:cxn ang="0">
                  <a:pos x="1394" y="428"/>
                </a:cxn>
                <a:cxn ang="0">
                  <a:pos x="1466" y="302"/>
                </a:cxn>
                <a:cxn ang="0">
                  <a:pos x="1544" y="179"/>
                </a:cxn>
                <a:cxn ang="0">
                  <a:pos x="1628" y="59"/>
                </a:cxn>
              </a:cxnLst>
              <a:rect l="0" t="0" r="r" b="b"/>
              <a:pathLst>
                <a:path w="1672" h="1282">
                  <a:moveTo>
                    <a:pt x="1672" y="0"/>
                  </a:moveTo>
                  <a:lnTo>
                    <a:pt x="1602" y="9"/>
                  </a:lnTo>
                  <a:lnTo>
                    <a:pt x="1532" y="20"/>
                  </a:lnTo>
                  <a:lnTo>
                    <a:pt x="1463" y="33"/>
                  </a:lnTo>
                  <a:lnTo>
                    <a:pt x="1394" y="47"/>
                  </a:lnTo>
                  <a:lnTo>
                    <a:pt x="1326" y="62"/>
                  </a:lnTo>
                  <a:lnTo>
                    <a:pt x="1257" y="79"/>
                  </a:lnTo>
                  <a:lnTo>
                    <a:pt x="1189" y="97"/>
                  </a:lnTo>
                  <a:lnTo>
                    <a:pt x="1121" y="116"/>
                  </a:lnTo>
                  <a:lnTo>
                    <a:pt x="1054" y="137"/>
                  </a:lnTo>
                  <a:lnTo>
                    <a:pt x="987" y="159"/>
                  </a:lnTo>
                  <a:lnTo>
                    <a:pt x="920" y="183"/>
                  </a:lnTo>
                  <a:lnTo>
                    <a:pt x="853" y="209"/>
                  </a:lnTo>
                  <a:lnTo>
                    <a:pt x="787" y="235"/>
                  </a:lnTo>
                  <a:lnTo>
                    <a:pt x="722" y="263"/>
                  </a:lnTo>
                  <a:lnTo>
                    <a:pt x="657" y="293"/>
                  </a:lnTo>
                  <a:lnTo>
                    <a:pt x="593" y="324"/>
                  </a:lnTo>
                  <a:lnTo>
                    <a:pt x="546" y="379"/>
                  </a:lnTo>
                  <a:lnTo>
                    <a:pt x="501" y="434"/>
                  </a:lnTo>
                  <a:lnTo>
                    <a:pt x="457" y="490"/>
                  </a:lnTo>
                  <a:lnTo>
                    <a:pt x="413" y="546"/>
                  </a:lnTo>
                  <a:lnTo>
                    <a:pt x="372" y="603"/>
                  </a:lnTo>
                  <a:lnTo>
                    <a:pt x="331" y="661"/>
                  </a:lnTo>
                  <a:lnTo>
                    <a:pt x="292" y="721"/>
                  </a:lnTo>
                  <a:lnTo>
                    <a:pt x="255" y="781"/>
                  </a:lnTo>
                  <a:lnTo>
                    <a:pt x="219" y="842"/>
                  </a:lnTo>
                  <a:lnTo>
                    <a:pt x="183" y="902"/>
                  </a:lnTo>
                  <a:lnTo>
                    <a:pt x="150" y="965"/>
                  </a:lnTo>
                  <a:lnTo>
                    <a:pt x="117" y="1026"/>
                  </a:lnTo>
                  <a:lnTo>
                    <a:pt x="86" y="1090"/>
                  </a:lnTo>
                  <a:lnTo>
                    <a:pt x="56" y="1154"/>
                  </a:lnTo>
                  <a:lnTo>
                    <a:pt x="27" y="1217"/>
                  </a:lnTo>
                  <a:lnTo>
                    <a:pt x="0" y="1282"/>
                  </a:lnTo>
                  <a:lnTo>
                    <a:pt x="68" y="1255"/>
                  </a:lnTo>
                  <a:lnTo>
                    <a:pt x="136" y="1230"/>
                  </a:lnTo>
                  <a:lnTo>
                    <a:pt x="205" y="1206"/>
                  </a:lnTo>
                  <a:lnTo>
                    <a:pt x="274" y="1184"/>
                  </a:lnTo>
                  <a:lnTo>
                    <a:pt x="344" y="1162"/>
                  </a:lnTo>
                  <a:lnTo>
                    <a:pt x="414" y="1143"/>
                  </a:lnTo>
                  <a:lnTo>
                    <a:pt x="485" y="1125"/>
                  </a:lnTo>
                  <a:lnTo>
                    <a:pt x="556" y="1108"/>
                  </a:lnTo>
                  <a:lnTo>
                    <a:pt x="627" y="1093"/>
                  </a:lnTo>
                  <a:lnTo>
                    <a:pt x="700" y="1080"/>
                  </a:lnTo>
                  <a:lnTo>
                    <a:pt x="771" y="1067"/>
                  </a:lnTo>
                  <a:lnTo>
                    <a:pt x="843" y="1058"/>
                  </a:lnTo>
                  <a:lnTo>
                    <a:pt x="916" y="1049"/>
                  </a:lnTo>
                  <a:lnTo>
                    <a:pt x="989" y="1041"/>
                  </a:lnTo>
                  <a:lnTo>
                    <a:pt x="1061" y="1035"/>
                  </a:lnTo>
                  <a:lnTo>
                    <a:pt x="1135" y="1031"/>
                  </a:lnTo>
                  <a:lnTo>
                    <a:pt x="1158" y="962"/>
                  </a:lnTo>
                  <a:lnTo>
                    <a:pt x="1182" y="892"/>
                  </a:lnTo>
                  <a:lnTo>
                    <a:pt x="1208" y="824"/>
                  </a:lnTo>
                  <a:lnTo>
                    <a:pt x="1235" y="756"/>
                  </a:lnTo>
                  <a:lnTo>
                    <a:pt x="1264" y="690"/>
                  </a:lnTo>
                  <a:lnTo>
                    <a:pt x="1295" y="623"/>
                  </a:lnTo>
                  <a:lnTo>
                    <a:pt x="1326" y="558"/>
                  </a:lnTo>
                  <a:lnTo>
                    <a:pt x="1359" y="492"/>
                  </a:lnTo>
                  <a:lnTo>
                    <a:pt x="1394" y="428"/>
                  </a:lnTo>
                  <a:lnTo>
                    <a:pt x="1430" y="365"/>
                  </a:lnTo>
                  <a:lnTo>
                    <a:pt x="1466" y="302"/>
                  </a:lnTo>
                  <a:lnTo>
                    <a:pt x="1505" y="239"/>
                  </a:lnTo>
                  <a:lnTo>
                    <a:pt x="1544" y="179"/>
                  </a:lnTo>
                  <a:lnTo>
                    <a:pt x="1585" y="118"/>
                  </a:lnTo>
                  <a:lnTo>
                    <a:pt x="1628" y="59"/>
                  </a:lnTo>
                  <a:lnTo>
                    <a:pt x="1672" y="0"/>
                  </a:lnTo>
                  <a:close/>
                </a:path>
              </a:pathLst>
            </a:custGeom>
            <a:solidFill>
              <a:srgbClr val="0E549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89" name="Freeform 317"/>
            <p:cNvSpPr>
              <a:spLocks/>
            </p:cNvSpPr>
            <p:nvPr userDrawn="1"/>
          </p:nvSpPr>
          <p:spPr bwMode="auto">
            <a:xfrm>
              <a:off x="3517" y="1903"/>
              <a:ext cx="204" cy="158"/>
            </a:xfrm>
            <a:custGeom>
              <a:avLst/>
              <a:gdLst/>
              <a:ahLst/>
              <a:cxnLst>
                <a:cxn ang="0">
                  <a:pos x="610" y="0"/>
                </a:cxn>
                <a:cxn ang="0">
                  <a:pos x="570" y="18"/>
                </a:cxn>
                <a:cxn ang="0">
                  <a:pos x="530" y="35"/>
                </a:cxn>
                <a:cxn ang="0">
                  <a:pos x="490" y="53"/>
                </a:cxn>
                <a:cxn ang="0">
                  <a:pos x="450" y="73"/>
                </a:cxn>
                <a:cxn ang="0">
                  <a:pos x="411" y="93"/>
                </a:cxn>
                <a:cxn ang="0">
                  <a:pos x="372" y="114"/>
                </a:cxn>
                <a:cxn ang="0">
                  <a:pos x="333" y="135"/>
                </a:cxn>
                <a:cxn ang="0">
                  <a:pos x="294" y="157"/>
                </a:cxn>
                <a:cxn ang="0">
                  <a:pos x="256" y="180"/>
                </a:cxn>
                <a:cxn ang="0">
                  <a:pos x="218" y="202"/>
                </a:cxn>
                <a:cxn ang="0">
                  <a:pos x="180" y="226"/>
                </a:cxn>
                <a:cxn ang="0">
                  <a:pos x="143" y="251"/>
                </a:cxn>
                <a:cxn ang="0">
                  <a:pos x="107" y="275"/>
                </a:cxn>
                <a:cxn ang="0">
                  <a:pos x="71" y="300"/>
                </a:cxn>
                <a:cxn ang="0">
                  <a:pos x="35" y="325"/>
                </a:cxn>
                <a:cxn ang="0">
                  <a:pos x="0" y="352"/>
                </a:cxn>
                <a:cxn ang="0">
                  <a:pos x="60" y="363"/>
                </a:cxn>
                <a:cxn ang="0">
                  <a:pos x="119" y="375"/>
                </a:cxn>
                <a:cxn ang="0">
                  <a:pos x="180" y="389"/>
                </a:cxn>
                <a:cxn ang="0">
                  <a:pos x="239" y="403"/>
                </a:cxn>
                <a:cxn ang="0">
                  <a:pos x="299" y="418"/>
                </a:cxn>
                <a:cxn ang="0">
                  <a:pos x="358" y="435"/>
                </a:cxn>
                <a:cxn ang="0">
                  <a:pos x="418" y="453"/>
                </a:cxn>
                <a:cxn ang="0">
                  <a:pos x="476" y="472"/>
                </a:cxn>
                <a:cxn ang="0">
                  <a:pos x="476" y="472"/>
                </a:cxn>
                <a:cxn ang="0">
                  <a:pos x="489" y="412"/>
                </a:cxn>
                <a:cxn ang="0">
                  <a:pos x="503" y="351"/>
                </a:cxn>
                <a:cxn ang="0">
                  <a:pos x="518" y="292"/>
                </a:cxn>
                <a:cxn ang="0">
                  <a:pos x="534" y="232"/>
                </a:cxn>
                <a:cxn ang="0">
                  <a:pos x="551" y="174"/>
                </a:cxn>
                <a:cxn ang="0">
                  <a:pos x="570" y="115"/>
                </a:cxn>
                <a:cxn ang="0">
                  <a:pos x="589" y="58"/>
                </a:cxn>
                <a:cxn ang="0">
                  <a:pos x="610" y="0"/>
                </a:cxn>
              </a:cxnLst>
              <a:rect l="0" t="0" r="r" b="b"/>
              <a:pathLst>
                <a:path w="610" h="472">
                  <a:moveTo>
                    <a:pt x="610" y="0"/>
                  </a:moveTo>
                  <a:lnTo>
                    <a:pt x="570" y="18"/>
                  </a:lnTo>
                  <a:lnTo>
                    <a:pt x="530" y="35"/>
                  </a:lnTo>
                  <a:lnTo>
                    <a:pt x="490" y="53"/>
                  </a:lnTo>
                  <a:lnTo>
                    <a:pt x="450" y="73"/>
                  </a:lnTo>
                  <a:lnTo>
                    <a:pt x="411" y="93"/>
                  </a:lnTo>
                  <a:lnTo>
                    <a:pt x="372" y="114"/>
                  </a:lnTo>
                  <a:lnTo>
                    <a:pt x="333" y="135"/>
                  </a:lnTo>
                  <a:lnTo>
                    <a:pt x="294" y="157"/>
                  </a:lnTo>
                  <a:lnTo>
                    <a:pt x="256" y="180"/>
                  </a:lnTo>
                  <a:lnTo>
                    <a:pt x="218" y="202"/>
                  </a:lnTo>
                  <a:lnTo>
                    <a:pt x="180" y="226"/>
                  </a:lnTo>
                  <a:lnTo>
                    <a:pt x="143" y="251"/>
                  </a:lnTo>
                  <a:lnTo>
                    <a:pt x="107" y="275"/>
                  </a:lnTo>
                  <a:lnTo>
                    <a:pt x="71" y="300"/>
                  </a:lnTo>
                  <a:lnTo>
                    <a:pt x="35" y="325"/>
                  </a:lnTo>
                  <a:lnTo>
                    <a:pt x="0" y="352"/>
                  </a:lnTo>
                  <a:lnTo>
                    <a:pt x="60" y="363"/>
                  </a:lnTo>
                  <a:lnTo>
                    <a:pt x="119" y="375"/>
                  </a:lnTo>
                  <a:lnTo>
                    <a:pt x="180" y="389"/>
                  </a:lnTo>
                  <a:lnTo>
                    <a:pt x="239" y="403"/>
                  </a:lnTo>
                  <a:lnTo>
                    <a:pt x="299" y="418"/>
                  </a:lnTo>
                  <a:lnTo>
                    <a:pt x="358" y="435"/>
                  </a:lnTo>
                  <a:lnTo>
                    <a:pt x="418" y="453"/>
                  </a:lnTo>
                  <a:lnTo>
                    <a:pt x="476" y="472"/>
                  </a:lnTo>
                  <a:lnTo>
                    <a:pt x="476" y="472"/>
                  </a:lnTo>
                  <a:lnTo>
                    <a:pt x="489" y="412"/>
                  </a:lnTo>
                  <a:lnTo>
                    <a:pt x="503" y="351"/>
                  </a:lnTo>
                  <a:lnTo>
                    <a:pt x="518" y="292"/>
                  </a:lnTo>
                  <a:lnTo>
                    <a:pt x="534" y="232"/>
                  </a:lnTo>
                  <a:lnTo>
                    <a:pt x="551" y="174"/>
                  </a:lnTo>
                  <a:lnTo>
                    <a:pt x="570" y="115"/>
                  </a:lnTo>
                  <a:lnTo>
                    <a:pt x="589" y="58"/>
                  </a:lnTo>
                  <a:lnTo>
                    <a:pt x="610" y="0"/>
                  </a:lnTo>
                  <a:close/>
                </a:path>
              </a:pathLst>
            </a:custGeom>
            <a:solidFill>
              <a:srgbClr val="0E549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90" name="Freeform 318"/>
            <p:cNvSpPr>
              <a:spLocks/>
            </p:cNvSpPr>
            <p:nvPr userDrawn="1"/>
          </p:nvSpPr>
          <p:spPr bwMode="auto">
            <a:xfrm>
              <a:off x="3254" y="1471"/>
              <a:ext cx="245" cy="190"/>
            </a:xfrm>
            <a:custGeom>
              <a:avLst/>
              <a:gdLst/>
              <a:ahLst/>
              <a:cxnLst>
                <a:cxn ang="0">
                  <a:pos x="736" y="0"/>
                </a:cxn>
                <a:cxn ang="0">
                  <a:pos x="688" y="20"/>
                </a:cxn>
                <a:cxn ang="0">
                  <a:pos x="639" y="42"/>
                </a:cxn>
                <a:cxn ang="0">
                  <a:pos x="591" y="65"/>
                </a:cxn>
                <a:cxn ang="0">
                  <a:pos x="543" y="88"/>
                </a:cxn>
                <a:cxn ang="0">
                  <a:pos x="496" y="112"/>
                </a:cxn>
                <a:cxn ang="0">
                  <a:pos x="448" y="137"/>
                </a:cxn>
                <a:cxn ang="0">
                  <a:pos x="402" y="163"/>
                </a:cxn>
                <a:cxn ang="0">
                  <a:pos x="354" y="190"/>
                </a:cxn>
                <a:cxn ang="0">
                  <a:pos x="308" y="217"/>
                </a:cxn>
                <a:cxn ang="0">
                  <a:pos x="262" y="245"/>
                </a:cxn>
                <a:cxn ang="0">
                  <a:pos x="217" y="273"/>
                </a:cxn>
                <a:cxn ang="0">
                  <a:pos x="173" y="302"/>
                </a:cxn>
                <a:cxn ang="0">
                  <a:pos x="129" y="331"/>
                </a:cxn>
                <a:cxn ang="0">
                  <a:pos x="85" y="361"/>
                </a:cxn>
                <a:cxn ang="0">
                  <a:pos x="42" y="393"/>
                </a:cxn>
                <a:cxn ang="0">
                  <a:pos x="0" y="424"/>
                </a:cxn>
                <a:cxn ang="0">
                  <a:pos x="72" y="438"/>
                </a:cxn>
                <a:cxn ang="0">
                  <a:pos x="145" y="452"/>
                </a:cxn>
                <a:cxn ang="0">
                  <a:pos x="217" y="468"/>
                </a:cxn>
                <a:cxn ang="0">
                  <a:pos x="288" y="486"/>
                </a:cxn>
                <a:cxn ang="0">
                  <a:pos x="361" y="505"/>
                </a:cxn>
                <a:cxn ang="0">
                  <a:pos x="432" y="524"/>
                </a:cxn>
                <a:cxn ang="0">
                  <a:pos x="503" y="546"/>
                </a:cxn>
                <a:cxn ang="0">
                  <a:pos x="575" y="569"/>
                </a:cxn>
                <a:cxn ang="0">
                  <a:pos x="591" y="496"/>
                </a:cxn>
                <a:cxn ang="0">
                  <a:pos x="607" y="424"/>
                </a:cxn>
                <a:cxn ang="0">
                  <a:pos x="625" y="352"/>
                </a:cxn>
                <a:cxn ang="0">
                  <a:pos x="645" y="281"/>
                </a:cxn>
                <a:cxn ang="0">
                  <a:pos x="666" y="209"/>
                </a:cxn>
                <a:cxn ang="0">
                  <a:pos x="688" y="139"/>
                </a:cxn>
                <a:cxn ang="0">
                  <a:pos x="712" y="69"/>
                </a:cxn>
                <a:cxn ang="0">
                  <a:pos x="736" y="0"/>
                </a:cxn>
              </a:cxnLst>
              <a:rect l="0" t="0" r="r" b="b"/>
              <a:pathLst>
                <a:path w="736" h="569">
                  <a:moveTo>
                    <a:pt x="736" y="0"/>
                  </a:moveTo>
                  <a:lnTo>
                    <a:pt x="688" y="20"/>
                  </a:lnTo>
                  <a:lnTo>
                    <a:pt x="639" y="42"/>
                  </a:lnTo>
                  <a:lnTo>
                    <a:pt x="591" y="65"/>
                  </a:lnTo>
                  <a:lnTo>
                    <a:pt x="543" y="88"/>
                  </a:lnTo>
                  <a:lnTo>
                    <a:pt x="496" y="112"/>
                  </a:lnTo>
                  <a:lnTo>
                    <a:pt x="448" y="137"/>
                  </a:lnTo>
                  <a:lnTo>
                    <a:pt x="402" y="163"/>
                  </a:lnTo>
                  <a:lnTo>
                    <a:pt x="354" y="190"/>
                  </a:lnTo>
                  <a:lnTo>
                    <a:pt x="308" y="217"/>
                  </a:lnTo>
                  <a:lnTo>
                    <a:pt x="262" y="245"/>
                  </a:lnTo>
                  <a:lnTo>
                    <a:pt x="217" y="273"/>
                  </a:lnTo>
                  <a:lnTo>
                    <a:pt x="173" y="302"/>
                  </a:lnTo>
                  <a:lnTo>
                    <a:pt x="129" y="331"/>
                  </a:lnTo>
                  <a:lnTo>
                    <a:pt x="85" y="361"/>
                  </a:lnTo>
                  <a:lnTo>
                    <a:pt x="42" y="393"/>
                  </a:lnTo>
                  <a:lnTo>
                    <a:pt x="0" y="424"/>
                  </a:lnTo>
                  <a:lnTo>
                    <a:pt x="72" y="438"/>
                  </a:lnTo>
                  <a:lnTo>
                    <a:pt x="145" y="452"/>
                  </a:lnTo>
                  <a:lnTo>
                    <a:pt x="217" y="468"/>
                  </a:lnTo>
                  <a:lnTo>
                    <a:pt x="288" y="486"/>
                  </a:lnTo>
                  <a:lnTo>
                    <a:pt x="361" y="505"/>
                  </a:lnTo>
                  <a:lnTo>
                    <a:pt x="432" y="524"/>
                  </a:lnTo>
                  <a:lnTo>
                    <a:pt x="503" y="546"/>
                  </a:lnTo>
                  <a:lnTo>
                    <a:pt x="575" y="569"/>
                  </a:lnTo>
                  <a:lnTo>
                    <a:pt x="591" y="496"/>
                  </a:lnTo>
                  <a:lnTo>
                    <a:pt x="607" y="424"/>
                  </a:lnTo>
                  <a:lnTo>
                    <a:pt x="625" y="352"/>
                  </a:lnTo>
                  <a:lnTo>
                    <a:pt x="645" y="281"/>
                  </a:lnTo>
                  <a:lnTo>
                    <a:pt x="666" y="209"/>
                  </a:lnTo>
                  <a:lnTo>
                    <a:pt x="688" y="139"/>
                  </a:lnTo>
                  <a:lnTo>
                    <a:pt x="712" y="69"/>
                  </a:lnTo>
                  <a:lnTo>
                    <a:pt x="736" y="0"/>
                  </a:lnTo>
                  <a:close/>
                </a:path>
              </a:pathLst>
            </a:custGeom>
            <a:solidFill>
              <a:srgbClr val="0E549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91" name="Freeform 319"/>
            <p:cNvSpPr>
              <a:spLocks/>
            </p:cNvSpPr>
            <p:nvPr userDrawn="1"/>
          </p:nvSpPr>
          <p:spPr bwMode="auto">
            <a:xfrm>
              <a:off x="3445" y="1382"/>
              <a:ext cx="649" cy="296"/>
            </a:xfrm>
            <a:custGeom>
              <a:avLst/>
              <a:gdLst/>
              <a:ahLst/>
              <a:cxnLst>
                <a:cxn ang="0">
                  <a:pos x="1400" y="1"/>
                </a:cxn>
                <a:cxn ang="0">
                  <a:pos x="1234" y="9"/>
                </a:cxn>
                <a:cxn ang="0">
                  <a:pos x="1068" y="25"/>
                </a:cxn>
                <a:cxn ang="0">
                  <a:pos x="902" y="50"/>
                </a:cxn>
                <a:cxn ang="0">
                  <a:pos x="760" y="106"/>
                </a:cxn>
                <a:cxn ang="0">
                  <a:pos x="645" y="190"/>
                </a:cxn>
                <a:cxn ang="0">
                  <a:pos x="534" y="279"/>
                </a:cxn>
                <a:cxn ang="0">
                  <a:pos x="427" y="371"/>
                </a:cxn>
                <a:cxn ang="0">
                  <a:pos x="325" y="468"/>
                </a:cxn>
                <a:cxn ang="0">
                  <a:pos x="226" y="569"/>
                </a:cxn>
                <a:cxn ang="0">
                  <a:pos x="132" y="674"/>
                </a:cxn>
                <a:cxn ang="0">
                  <a:pos x="43" y="782"/>
                </a:cxn>
                <a:cxn ang="0">
                  <a:pos x="54" y="830"/>
                </a:cxn>
                <a:cxn ang="0">
                  <a:pos x="162" y="821"/>
                </a:cxn>
                <a:cxn ang="0">
                  <a:pos x="270" y="814"/>
                </a:cxn>
                <a:cxn ang="0">
                  <a:pos x="378" y="810"/>
                </a:cxn>
                <a:cxn ang="0">
                  <a:pos x="478" y="810"/>
                </a:cxn>
                <a:cxn ang="0">
                  <a:pos x="570" y="813"/>
                </a:cxn>
                <a:cxn ang="0">
                  <a:pos x="661" y="817"/>
                </a:cxn>
                <a:cxn ang="0">
                  <a:pos x="752" y="825"/>
                </a:cxn>
                <a:cxn ang="0">
                  <a:pos x="843" y="835"/>
                </a:cxn>
                <a:cxn ang="0">
                  <a:pos x="935" y="846"/>
                </a:cxn>
                <a:cxn ang="0">
                  <a:pos x="1026" y="862"/>
                </a:cxn>
                <a:cxn ang="0">
                  <a:pos x="1115" y="879"/>
                </a:cxn>
                <a:cxn ang="0">
                  <a:pos x="1201" y="827"/>
                </a:cxn>
                <a:cxn ang="0">
                  <a:pos x="1285" y="707"/>
                </a:cxn>
                <a:cxn ang="0">
                  <a:pos x="1374" y="592"/>
                </a:cxn>
                <a:cxn ang="0">
                  <a:pos x="1468" y="480"/>
                </a:cxn>
                <a:cxn ang="0">
                  <a:pos x="1567" y="373"/>
                </a:cxn>
                <a:cxn ang="0">
                  <a:pos x="1669" y="269"/>
                </a:cxn>
                <a:cxn ang="0">
                  <a:pos x="1777" y="171"/>
                </a:cxn>
                <a:cxn ang="0">
                  <a:pos x="1889" y="77"/>
                </a:cxn>
                <a:cxn ang="0">
                  <a:pos x="1946" y="31"/>
                </a:cxn>
                <a:cxn ang="0">
                  <a:pos x="1831" y="17"/>
                </a:cxn>
                <a:cxn ang="0">
                  <a:pos x="1716" y="8"/>
                </a:cxn>
                <a:cxn ang="0">
                  <a:pos x="1599" y="2"/>
                </a:cxn>
                <a:cxn ang="0">
                  <a:pos x="1484" y="0"/>
                </a:cxn>
              </a:cxnLst>
              <a:rect l="0" t="0" r="r" b="b"/>
              <a:pathLst>
                <a:path w="1946" h="887">
                  <a:moveTo>
                    <a:pt x="1484" y="0"/>
                  </a:moveTo>
                  <a:lnTo>
                    <a:pt x="1400" y="1"/>
                  </a:lnTo>
                  <a:lnTo>
                    <a:pt x="1317" y="4"/>
                  </a:lnTo>
                  <a:lnTo>
                    <a:pt x="1234" y="9"/>
                  </a:lnTo>
                  <a:lnTo>
                    <a:pt x="1151" y="16"/>
                  </a:lnTo>
                  <a:lnTo>
                    <a:pt x="1068" y="25"/>
                  </a:lnTo>
                  <a:lnTo>
                    <a:pt x="985" y="37"/>
                  </a:lnTo>
                  <a:lnTo>
                    <a:pt x="902" y="50"/>
                  </a:lnTo>
                  <a:lnTo>
                    <a:pt x="819" y="65"/>
                  </a:lnTo>
                  <a:lnTo>
                    <a:pt x="760" y="106"/>
                  </a:lnTo>
                  <a:lnTo>
                    <a:pt x="702" y="147"/>
                  </a:lnTo>
                  <a:lnTo>
                    <a:pt x="645" y="190"/>
                  </a:lnTo>
                  <a:lnTo>
                    <a:pt x="589" y="233"/>
                  </a:lnTo>
                  <a:lnTo>
                    <a:pt x="534" y="279"/>
                  </a:lnTo>
                  <a:lnTo>
                    <a:pt x="480" y="324"/>
                  </a:lnTo>
                  <a:lnTo>
                    <a:pt x="427" y="371"/>
                  </a:lnTo>
                  <a:lnTo>
                    <a:pt x="375" y="419"/>
                  </a:lnTo>
                  <a:lnTo>
                    <a:pt x="325" y="468"/>
                  </a:lnTo>
                  <a:lnTo>
                    <a:pt x="275" y="518"/>
                  </a:lnTo>
                  <a:lnTo>
                    <a:pt x="226" y="569"/>
                  </a:lnTo>
                  <a:lnTo>
                    <a:pt x="178" y="621"/>
                  </a:lnTo>
                  <a:lnTo>
                    <a:pt x="132" y="674"/>
                  </a:lnTo>
                  <a:lnTo>
                    <a:pt x="87" y="727"/>
                  </a:lnTo>
                  <a:lnTo>
                    <a:pt x="43" y="782"/>
                  </a:lnTo>
                  <a:lnTo>
                    <a:pt x="0" y="837"/>
                  </a:lnTo>
                  <a:lnTo>
                    <a:pt x="54" y="830"/>
                  </a:lnTo>
                  <a:lnTo>
                    <a:pt x="108" y="825"/>
                  </a:lnTo>
                  <a:lnTo>
                    <a:pt x="162" y="821"/>
                  </a:lnTo>
                  <a:lnTo>
                    <a:pt x="216" y="816"/>
                  </a:lnTo>
                  <a:lnTo>
                    <a:pt x="270" y="814"/>
                  </a:lnTo>
                  <a:lnTo>
                    <a:pt x="324" y="812"/>
                  </a:lnTo>
                  <a:lnTo>
                    <a:pt x="378" y="810"/>
                  </a:lnTo>
                  <a:lnTo>
                    <a:pt x="432" y="810"/>
                  </a:lnTo>
                  <a:lnTo>
                    <a:pt x="478" y="810"/>
                  </a:lnTo>
                  <a:lnTo>
                    <a:pt x="523" y="811"/>
                  </a:lnTo>
                  <a:lnTo>
                    <a:pt x="570" y="813"/>
                  </a:lnTo>
                  <a:lnTo>
                    <a:pt x="615" y="815"/>
                  </a:lnTo>
                  <a:lnTo>
                    <a:pt x="661" y="817"/>
                  </a:lnTo>
                  <a:lnTo>
                    <a:pt x="707" y="821"/>
                  </a:lnTo>
                  <a:lnTo>
                    <a:pt x="752" y="825"/>
                  </a:lnTo>
                  <a:lnTo>
                    <a:pt x="798" y="829"/>
                  </a:lnTo>
                  <a:lnTo>
                    <a:pt x="843" y="835"/>
                  </a:lnTo>
                  <a:lnTo>
                    <a:pt x="890" y="840"/>
                  </a:lnTo>
                  <a:lnTo>
                    <a:pt x="935" y="846"/>
                  </a:lnTo>
                  <a:lnTo>
                    <a:pt x="980" y="854"/>
                  </a:lnTo>
                  <a:lnTo>
                    <a:pt x="1026" y="862"/>
                  </a:lnTo>
                  <a:lnTo>
                    <a:pt x="1070" y="869"/>
                  </a:lnTo>
                  <a:lnTo>
                    <a:pt x="1115" y="879"/>
                  </a:lnTo>
                  <a:lnTo>
                    <a:pt x="1161" y="887"/>
                  </a:lnTo>
                  <a:lnTo>
                    <a:pt x="1201" y="827"/>
                  </a:lnTo>
                  <a:lnTo>
                    <a:pt x="1243" y="767"/>
                  </a:lnTo>
                  <a:lnTo>
                    <a:pt x="1285" y="707"/>
                  </a:lnTo>
                  <a:lnTo>
                    <a:pt x="1329" y="649"/>
                  </a:lnTo>
                  <a:lnTo>
                    <a:pt x="1374" y="592"/>
                  </a:lnTo>
                  <a:lnTo>
                    <a:pt x="1421" y="536"/>
                  </a:lnTo>
                  <a:lnTo>
                    <a:pt x="1468" y="480"/>
                  </a:lnTo>
                  <a:lnTo>
                    <a:pt x="1517" y="425"/>
                  </a:lnTo>
                  <a:lnTo>
                    <a:pt x="1567" y="373"/>
                  </a:lnTo>
                  <a:lnTo>
                    <a:pt x="1617" y="321"/>
                  </a:lnTo>
                  <a:lnTo>
                    <a:pt x="1669" y="269"/>
                  </a:lnTo>
                  <a:lnTo>
                    <a:pt x="1723" y="219"/>
                  </a:lnTo>
                  <a:lnTo>
                    <a:pt x="1777" y="171"/>
                  </a:lnTo>
                  <a:lnTo>
                    <a:pt x="1832" y="123"/>
                  </a:lnTo>
                  <a:lnTo>
                    <a:pt x="1889" y="77"/>
                  </a:lnTo>
                  <a:lnTo>
                    <a:pt x="1946" y="31"/>
                  </a:lnTo>
                  <a:lnTo>
                    <a:pt x="1946" y="31"/>
                  </a:lnTo>
                  <a:lnTo>
                    <a:pt x="1889" y="24"/>
                  </a:lnTo>
                  <a:lnTo>
                    <a:pt x="1831" y="17"/>
                  </a:lnTo>
                  <a:lnTo>
                    <a:pt x="1773" y="12"/>
                  </a:lnTo>
                  <a:lnTo>
                    <a:pt x="1716" y="8"/>
                  </a:lnTo>
                  <a:lnTo>
                    <a:pt x="1657" y="4"/>
                  </a:lnTo>
                  <a:lnTo>
                    <a:pt x="1599" y="2"/>
                  </a:lnTo>
                  <a:lnTo>
                    <a:pt x="1541" y="0"/>
                  </a:lnTo>
                  <a:lnTo>
                    <a:pt x="1484" y="0"/>
                  </a:lnTo>
                  <a:close/>
                </a:path>
              </a:pathLst>
            </a:custGeom>
            <a:solidFill>
              <a:srgbClr val="0E549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92" name="Freeform 320"/>
            <p:cNvSpPr>
              <a:spLocks noEditPoints="1"/>
            </p:cNvSpPr>
            <p:nvPr userDrawn="1"/>
          </p:nvSpPr>
          <p:spPr bwMode="auto">
            <a:xfrm>
              <a:off x="3903" y="1689"/>
              <a:ext cx="616" cy="452"/>
            </a:xfrm>
            <a:custGeom>
              <a:avLst/>
              <a:gdLst/>
              <a:ahLst/>
              <a:cxnLst>
                <a:cxn ang="0">
                  <a:pos x="372" y="266"/>
                </a:cxn>
                <a:cxn ang="0">
                  <a:pos x="181" y="365"/>
                </a:cxn>
                <a:cxn ang="0">
                  <a:pos x="0" y="476"/>
                </a:cxn>
                <a:cxn ang="0">
                  <a:pos x="205" y="444"/>
                </a:cxn>
                <a:cxn ang="0">
                  <a:pos x="412" y="425"/>
                </a:cxn>
                <a:cxn ang="0">
                  <a:pos x="598" y="423"/>
                </a:cxn>
                <a:cxn ang="0">
                  <a:pos x="741" y="428"/>
                </a:cxn>
                <a:cxn ang="0">
                  <a:pos x="885" y="442"/>
                </a:cxn>
                <a:cxn ang="0">
                  <a:pos x="838" y="524"/>
                </a:cxn>
                <a:cxn ang="0">
                  <a:pos x="703" y="645"/>
                </a:cxn>
                <a:cxn ang="0">
                  <a:pos x="577" y="775"/>
                </a:cxn>
                <a:cxn ang="0">
                  <a:pos x="458" y="913"/>
                </a:cxn>
                <a:cxn ang="0">
                  <a:pos x="349" y="1058"/>
                </a:cxn>
                <a:cxn ang="0">
                  <a:pos x="358" y="1175"/>
                </a:cxn>
                <a:cxn ang="0">
                  <a:pos x="582" y="1241"/>
                </a:cxn>
                <a:cxn ang="0">
                  <a:pos x="693" y="1281"/>
                </a:cxn>
                <a:cxn ang="0">
                  <a:pos x="803" y="1325"/>
                </a:cxn>
                <a:cxn ang="0">
                  <a:pos x="907" y="1345"/>
                </a:cxn>
                <a:cxn ang="0">
                  <a:pos x="1010" y="1307"/>
                </a:cxn>
                <a:cxn ang="0">
                  <a:pos x="1116" y="1275"/>
                </a:cxn>
                <a:cxn ang="0">
                  <a:pos x="1223" y="1248"/>
                </a:cxn>
                <a:cxn ang="0">
                  <a:pos x="1330" y="1225"/>
                </a:cxn>
                <a:cxn ang="0">
                  <a:pos x="1437" y="1207"/>
                </a:cxn>
                <a:cxn ang="0">
                  <a:pos x="1507" y="1112"/>
                </a:cxn>
                <a:cxn ang="0">
                  <a:pos x="1580" y="1020"/>
                </a:cxn>
                <a:cxn ang="0">
                  <a:pos x="1657" y="931"/>
                </a:cxn>
                <a:cxn ang="0">
                  <a:pos x="1738" y="846"/>
                </a:cxn>
                <a:cxn ang="0">
                  <a:pos x="1796" y="711"/>
                </a:cxn>
                <a:cxn ang="0">
                  <a:pos x="1630" y="637"/>
                </a:cxn>
                <a:cxn ang="0">
                  <a:pos x="1460" y="573"/>
                </a:cxn>
                <a:cxn ang="0">
                  <a:pos x="1288" y="520"/>
                </a:cxn>
                <a:cxn ang="0">
                  <a:pos x="1111" y="478"/>
                </a:cxn>
                <a:cxn ang="0">
                  <a:pos x="932" y="448"/>
                </a:cxn>
                <a:cxn ang="0">
                  <a:pos x="828" y="382"/>
                </a:cxn>
                <a:cxn ang="0">
                  <a:pos x="668" y="291"/>
                </a:cxn>
                <a:cxn ang="0">
                  <a:pos x="504" y="209"/>
                </a:cxn>
                <a:cxn ang="0">
                  <a:pos x="1474" y="2"/>
                </a:cxn>
                <a:cxn ang="0">
                  <a:pos x="1329" y="11"/>
                </a:cxn>
                <a:cxn ang="0">
                  <a:pos x="1184" y="27"/>
                </a:cxn>
                <a:cxn ang="0">
                  <a:pos x="1082" y="180"/>
                </a:cxn>
                <a:cxn ang="0">
                  <a:pos x="990" y="339"/>
                </a:cxn>
                <a:cxn ang="0">
                  <a:pos x="979" y="413"/>
                </a:cxn>
                <a:cxn ang="0">
                  <a:pos x="1121" y="313"/>
                </a:cxn>
                <a:cxn ang="0">
                  <a:pos x="1271" y="222"/>
                </a:cxn>
                <a:cxn ang="0">
                  <a:pos x="1427" y="140"/>
                </a:cxn>
                <a:cxn ang="0">
                  <a:pos x="1588" y="69"/>
                </a:cxn>
                <a:cxn ang="0">
                  <a:pos x="1754" y="6"/>
                </a:cxn>
                <a:cxn ang="0">
                  <a:pos x="1685" y="3"/>
                </a:cxn>
                <a:cxn ang="0">
                  <a:pos x="1617" y="1"/>
                </a:cxn>
              </a:cxnLst>
              <a:rect l="0" t="0" r="r" b="b"/>
              <a:pathLst>
                <a:path w="1850" h="1358">
                  <a:moveTo>
                    <a:pt x="504" y="209"/>
                  </a:moveTo>
                  <a:lnTo>
                    <a:pt x="438" y="237"/>
                  </a:lnTo>
                  <a:lnTo>
                    <a:pt x="372" y="266"/>
                  </a:lnTo>
                  <a:lnTo>
                    <a:pt x="307" y="298"/>
                  </a:lnTo>
                  <a:lnTo>
                    <a:pt x="243" y="330"/>
                  </a:lnTo>
                  <a:lnTo>
                    <a:pt x="181" y="365"/>
                  </a:lnTo>
                  <a:lnTo>
                    <a:pt x="119" y="400"/>
                  </a:lnTo>
                  <a:lnTo>
                    <a:pt x="60" y="437"/>
                  </a:lnTo>
                  <a:lnTo>
                    <a:pt x="0" y="476"/>
                  </a:lnTo>
                  <a:lnTo>
                    <a:pt x="68" y="463"/>
                  </a:lnTo>
                  <a:lnTo>
                    <a:pt x="137" y="452"/>
                  </a:lnTo>
                  <a:lnTo>
                    <a:pt x="205" y="444"/>
                  </a:lnTo>
                  <a:lnTo>
                    <a:pt x="275" y="436"/>
                  </a:lnTo>
                  <a:lnTo>
                    <a:pt x="343" y="429"/>
                  </a:lnTo>
                  <a:lnTo>
                    <a:pt x="412" y="425"/>
                  </a:lnTo>
                  <a:lnTo>
                    <a:pt x="481" y="423"/>
                  </a:lnTo>
                  <a:lnTo>
                    <a:pt x="549" y="422"/>
                  </a:lnTo>
                  <a:lnTo>
                    <a:pt x="598" y="423"/>
                  </a:lnTo>
                  <a:lnTo>
                    <a:pt x="645" y="424"/>
                  </a:lnTo>
                  <a:lnTo>
                    <a:pt x="694" y="426"/>
                  </a:lnTo>
                  <a:lnTo>
                    <a:pt x="741" y="428"/>
                  </a:lnTo>
                  <a:lnTo>
                    <a:pt x="789" y="433"/>
                  </a:lnTo>
                  <a:lnTo>
                    <a:pt x="837" y="437"/>
                  </a:lnTo>
                  <a:lnTo>
                    <a:pt x="885" y="442"/>
                  </a:lnTo>
                  <a:lnTo>
                    <a:pt x="932" y="448"/>
                  </a:lnTo>
                  <a:lnTo>
                    <a:pt x="885" y="486"/>
                  </a:lnTo>
                  <a:lnTo>
                    <a:pt x="838" y="524"/>
                  </a:lnTo>
                  <a:lnTo>
                    <a:pt x="792" y="563"/>
                  </a:lnTo>
                  <a:lnTo>
                    <a:pt x="748" y="604"/>
                  </a:lnTo>
                  <a:lnTo>
                    <a:pt x="703" y="645"/>
                  </a:lnTo>
                  <a:lnTo>
                    <a:pt x="660" y="687"/>
                  </a:lnTo>
                  <a:lnTo>
                    <a:pt x="618" y="731"/>
                  </a:lnTo>
                  <a:lnTo>
                    <a:pt x="577" y="775"/>
                  </a:lnTo>
                  <a:lnTo>
                    <a:pt x="537" y="820"/>
                  </a:lnTo>
                  <a:lnTo>
                    <a:pt x="497" y="866"/>
                  </a:lnTo>
                  <a:lnTo>
                    <a:pt x="458" y="913"/>
                  </a:lnTo>
                  <a:lnTo>
                    <a:pt x="421" y="961"/>
                  </a:lnTo>
                  <a:lnTo>
                    <a:pt x="385" y="1008"/>
                  </a:lnTo>
                  <a:lnTo>
                    <a:pt x="349" y="1058"/>
                  </a:lnTo>
                  <a:lnTo>
                    <a:pt x="315" y="1107"/>
                  </a:lnTo>
                  <a:lnTo>
                    <a:pt x="282" y="1158"/>
                  </a:lnTo>
                  <a:lnTo>
                    <a:pt x="358" y="1175"/>
                  </a:lnTo>
                  <a:lnTo>
                    <a:pt x="433" y="1196"/>
                  </a:lnTo>
                  <a:lnTo>
                    <a:pt x="508" y="1218"/>
                  </a:lnTo>
                  <a:lnTo>
                    <a:pt x="582" y="1241"/>
                  </a:lnTo>
                  <a:lnTo>
                    <a:pt x="619" y="1254"/>
                  </a:lnTo>
                  <a:lnTo>
                    <a:pt x="656" y="1267"/>
                  </a:lnTo>
                  <a:lnTo>
                    <a:pt x="693" y="1281"/>
                  </a:lnTo>
                  <a:lnTo>
                    <a:pt x="729" y="1295"/>
                  </a:lnTo>
                  <a:lnTo>
                    <a:pt x="766" y="1310"/>
                  </a:lnTo>
                  <a:lnTo>
                    <a:pt x="803" y="1325"/>
                  </a:lnTo>
                  <a:lnTo>
                    <a:pt x="838" y="1342"/>
                  </a:lnTo>
                  <a:lnTo>
                    <a:pt x="874" y="1358"/>
                  </a:lnTo>
                  <a:lnTo>
                    <a:pt x="907" y="1345"/>
                  </a:lnTo>
                  <a:lnTo>
                    <a:pt x="942" y="1332"/>
                  </a:lnTo>
                  <a:lnTo>
                    <a:pt x="976" y="1319"/>
                  </a:lnTo>
                  <a:lnTo>
                    <a:pt x="1010" y="1307"/>
                  </a:lnTo>
                  <a:lnTo>
                    <a:pt x="1045" y="1296"/>
                  </a:lnTo>
                  <a:lnTo>
                    <a:pt x="1080" y="1286"/>
                  </a:lnTo>
                  <a:lnTo>
                    <a:pt x="1116" y="1275"/>
                  </a:lnTo>
                  <a:lnTo>
                    <a:pt x="1152" y="1265"/>
                  </a:lnTo>
                  <a:lnTo>
                    <a:pt x="1187" y="1256"/>
                  </a:lnTo>
                  <a:lnTo>
                    <a:pt x="1223" y="1248"/>
                  </a:lnTo>
                  <a:lnTo>
                    <a:pt x="1258" y="1239"/>
                  </a:lnTo>
                  <a:lnTo>
                    <a:pt x="1294" y="1232"/>
                  </a:lnTo>
                  <a:lnTo>
                    <a:pt x="1330" y="1225"/>
                  </a:lnTo>
                  <a:lnTo>
                    <a:pt x="1365" y="1219"/>
                  </a:lnTo>
                  <a:lnTo>
                    <a:pt x="1401" y="1212"/>
                  </a:lnTo>
                  <a:lnTo>
                    <a:pt x="1437" y="1207"/>
                  </a:lnTo>
                  <a:lnTo>
                    <a:pt x="1460" y="1175"/>
                  </a:lnTo>
                  <a:lnTo>
                    <a:pt x="1483" y="1143"/>
                  </a:lnTo>
                  <a:lnTo>
                    <a:pt x="1507" y="1112"/>
                  </a:lnTo>
                  <a:lnTo>
                    <a:pt x="1531" y="1080"/>
                  </a:lnTo>
                  <a:lnTo>
                    <a:pt x="1555" y="1050"/>
                  </a:lnTo>
                  <a:lnTo>
                    <a:pt x="1580" y="1020"/>
                  </a:lnTo>
                  <a:lnTo>
                    <a:pt x="1606" y="990"/>
                  </a:lnTo>
                  <a:lnTo>
                    <a:pt x="1631" y="961"/>
                  </a:lnTo>
                  <a:lnTo>
                    <a:pt x="1657" y="931"/>
                  </a:lnTo>
                  <a:lnTo>
                    <a:pt x="1684" y="902"/>
                  </a:lnTo>
                  <a:lnTo>
                    <a:pt x="1711" y="874"/>
                  </a:lnTo>
                  <a:lnTo>
                    <a:pt x="1738" y="846"/>
                  </a:lnTo>
                  <a:lnTo>
                    <a:pt x="1793" y="791"/>
                  </a:lnTo>
                  <a:lnTo>
                    <a:pt x="1850" y="738"/>
                  </a:lnTo>
                  <a:lnTo>
                    <a:pt x="1796" y="711"/>
                  </a:lnTo>
                  <a:lnTo>
                    <a:pt x="1741" y="685"/>
                  </a:lnTo>
                  <a:lnTo>
                    <a:pt x="1686" y="661"/>
                  </a:lnTo>
                  <a:lnTo>
                    <a:pt x="1630" y="637"/>
                  </a:lnTo>
                  <a:lnTo>
                    <a:pt x="1574" y="614"/>
                  </a:lnTo>
                  <a:lnTo>
                    <a:pt x="1518" y="593"/>
                  </a:lnTo>
                  <a:lnTo>
                    <a:pt x="1460" y="573"/>
                  </a:lnTo>
                  <a:lnTo>
                    <a:pt x="1403" y="554"/>
                  </a:lnTo>
                  <a:lnTo>
                    <a:pt x="1345" y="536"/>
                  </a:lnTo>
                  <a:lnTo>
                    <a:pt x="1288" y="520"/>
                  </a:lnTo>
                  <a:lnTo>
                    <a:pt x="1228" y="505"/>
                  </a:lnTo>
                  <a:lnTo>
                    <a:pt x="1170" y="491"/>
                  </a:lnTo>
                  <a:lnTo>
                    <a:pt x="1111" y="478"/>
                  </a:lnTo>
                  <a:lnTo>
                    <a:pt x="1051" y="467"/>
                  </a:lnTo>
                  <a:lnTo>
                    <a:pt x="992" y="456"/>
                  </a:lnTo>
                  <a:lnTo>
                    <a:pt x="932" y="448"/>
                  </a:lnTo>
                  <a:lnTo>
                    <a:pt x="932" y="448"/>
                  </a:lnTo>
                  <a:lnTo>
                    <a:pt x="880" y="414"/>
                  </a:lnTo>
                  <a:lnTo>
                    <a:pt x="828" y="382"/>
                  </a:lnTo>
                  <a:lnTo>
                    <a:pt x="775" y="351"/>
                  </a:lnTo>
                  <a:lnTo>
                    <a:pt x="722" y="320"/>
                  </a:lnTo>
                  <a:lnTo>
                    <a:pt x="668" y="291"/>
                  </a:lnTo>
                  <a:lnTo>
                    <a:pt x="614" y="262"/>
                  </a:lnTo>
                  <a:lnTo>
                    <a:pt x="559" y="235"/>
                  </a:lnTo>
                  <a:lnTo>
                    <a:pt x="504" y="209"/>
                  </a:lnTo>
                  <a:close/>
                  <a:moveTo>
                    <a:pt x="1571" y="0"/>
                  </a:moveTo>
                  <a:lnTo>
                    <a:pt x="1523" y="1"/>
                  </a:lnTo>
                  <a:lnTo>
                    <a:pt x="1474" y="2"/>
                  </a:lnTo>
                  <a:lnTo>
                    <a:pt x="1426" y="4"/>
                  </a:lnTo>
                  <a:lnTo>
                    <a:pt x="1377" y="7"/>
                  </a:lnTo>
                  <a:lnTo>
                    <a:pt x="1329" y="11"/>
                  </a:lnTo>
                  <a:lnTo>
                    <a:pt x="1281" y="15"/>
                  </a:lnTo>
                  <a:lnTo>
                    <a:pt x="1233" y="20"/>
                  </a:lnTo>
                  <a:lnTo>
                    <a:pt x="1184" y="27"/>
                  </a:lnTo>
                  <a:lnTo>
                    <a:pt x="1149" y="78"/>
                  </a:lnTo>
                  <a:lnTo>
                    <a:pt x="1115" y="128"/>
                  </a:lnTo>
                  <a:lnTo>
                    <a:pt x="1082" y="180"/>
                  </a:lnTo>
                  <a:lnTo>
                    <a:pt x="1051" y="232"/>
                  </a:lnTo>
                  <a:lnTo>
                    <a:pt x="1020" y="285"/>
                  </a:lnTo>
                  <a:lnTo>
                    <a:pt x="990" y="339"/>
                  </a:lnTo>
                  <a:lnTo>
                    <a:pt x="960" y="393"/>
                  </a:lnTo>
                  <a:lnTo>
                    <a:pt x="932" y="448"/>
                  </a:lnTo>
                  <a:lnTo>
                    <a:pt x="979" y="413"/>
                  </a:lnTo>
                  <a:lnTo>
                    <a:pt x="1025" y="379"/>
                  </a:lnTo>
                  <a:lnTo>
                    <a:pt x="1073" y="345"/>
                  </a:lnTo>
                  <a:lnTo>
                    <a:pt x="1121" y="313"/>
                  </a:lnTo>
                  <a:lnTo>
                    <a:pt x="1171" y="282"/>
                  </a:lnTo>
                  <a:lnTo>
                    <a:pt x="1221" y="251"/>
                  </a:lnTo>
                  <a:lnTo>
                    <a:pt x="1271" y="222"/>
                  </a:lnTo>
                  <a:lnTo>
                    <a:pt x="1322" y="194"/>
                  </a:lnTo>
                  <a:lnTo>
                    <a:pt x="1374" y="167"/>
                  </a:lnTo>
                  <a:lnTo>
                    <a:pt x="1427" y="140"/>
                  </a:lnTo>
                  <a:lnTo>
                    <a:pt x="1480" y="115"/>
                  </a:lnTo>
                  <a:lnTo>
                    <a:pt x="1534" y="92"/>
                  </a:lnTo>
                  <a:lnTo>
                    <a:pt x="1588" y="69"/>
                  </a:lnTo>
                  <a:lnTo>
                    <a:pt x="1643" y="46"/>
                  </a:lnTo>
                  <a:lnTo>
                    <a:pt x="1698" y="26"/>
                  </a:lnTo>
                  <a:lnTo>
                    <a:pt x="1754" y="6"/>
                  </a:lnTo>
                  <a:lnTo>
                    <a:pt x="1732" y="5"/>
                  </a:lnTo>
                  <a:lnTo>
                    <a:pt x="1709" y="4"/>
                  </a:lnTo>
                  <a:lnTo>
                    <a:pt x="1685" y="3"/>
                  </a:lnTo>
                  <a:lnTo>
                    <a:pt x="1662" y="2"/>
                  </a:lnTo>
                  <a:lnTo>
                    <a:pt x="1640" y="1"/>
                  </a:lnTo>
                  <a:lnTo>
                    <a:pt x="1617" y="1"/>
                  </a:lnTo>
                  <a:lnTo>
                    <a:pt x="1593" y="0"/>
                  </a:lnTo>
                  <a:lnTo>
                    <a:pt x="1571" y="0"/>
                  </a:lnTo>
                  <a:close/>
                </a:path>
              </a:pathLst>
            </a:custGeom>
            <a:solidFill>
              <a:srgbClr val="1164A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93" name="Freeform 321"/>
            <p:cNvSpPr>
              <a:spLocks/>
            </p:cNvSpPr>
            <p:nvPr userDrawn="1"/>
          </p:nvSpPr>
          <p:spPr bwMode="auto">
            <a:xfrm>
              <a:off x="3676" y="1829"/>
              <a:ext cx="537" cy="246"/>
            </a:xfrm>
            <a:custGeom>
              <a:avLst/>
              <a:gdLst/>
              <a:ahLst/>
              <a:cxnLst>
                <a:cxn ang="0">
                  <a:pos x="1161" y="1"/>
                </a:cxn>
                <a:cxn ang="0">
                  <a:pos x="1023" y="7"/>
                </a:cxn>
                <a:cxn ang="0">
                  <a:pos x="885" y="22"/>
                </a:cxn>
                <a:cxn ang="0">
                  <a:pos x="748" y="41"/>
                </a:cxn>
                <a:cxn ang="0">
                  <a:pos x="631" y="87"/>
                </a:cxn>
                <a:cxn ang="0">
                  <a:pos x="536" y="158"/>
                </a:cxn>
                <a:cxn ang="0">
                  <a:pos x="444" y="231"/>
                </a:cxn>
                <a:cxn ang="0">
                  <a:pos x="355" y="308"/>
                </a:cxn>
                <a:cxn ang="0">
                  <a:pos x="270" y="387"/>
                </a:cxn>
                <a:cxn ang="0">
                  <a:pos x="188" y="472"/>
                </a:cxn>
                <a:cxn ang="0">
                  <a:pos x="110" y="558"/>
                </a:cxn>
                <a:cxn ang="0">
                  <a:pos x="36" y="648"/>
                </a:cxn>
                <a:cxn ang="0">
                  <a:pos x="45" y="689"/>
                </a:cxn>
                <a:cxn ang="0">
                  <a:pos x="134" y="680"/>
                </a:cxn>
                <a:cxn ang="0">
                  <a:pos x="223" y="675"/>
                </a:cxn>
                <a:cxn ang="0">
                  <a:pos x="313" y="671"/>
                </a:cxn>
                <a:cxn ang="0">
                  <a:pos x="434" y="672"/>
                </a:cxn>
                <a:cxn ang="0">
                  <a:pos x="586" y="680"/>
                </a:cxn>
                <a:cxn ang="0">
                  <a:pos x="736" y="696"/>
                </a:cxn>
                <a:cxn ang="0">
                  <a:pos x="887" y="721"/>
                </a:cxn>
                <a:cxn ang="0">
                  <a:pos x="995" y="685"/>
                </a:cxn>
                <a:cxn ang="0">
                  <a:pos x="1065" y="586"/>
                </a:cxn>
                <a:cxn ang="0">
                  <a:pos x="1138" y="491"/>
                </a:cxn>
                <a:cxn ang="0">
                  <a:pos x="1217" y="398"/>
                </a:cxn>
                <a:cxn ang="0">
                  <a:pos x="1298" y="309"/>
                </a:cxn>
                <a:cxn ang="0">
                  <a:pos x="1383" y="223"/>
                </a:cxn>
                <a:cxn ang="0">
                  <a:pos x="1472" y="141"/>
                </a:cxn>
                <a:cxn ang="0">
                  <a:pos x="1565" y="64"/>
                </a:cxn>
                <a:cxn ang="0">
                  <a:pos x="1565" y="20"/>
                </a:cxn>
                <a:cxn ang="0">
                  <a:pos x="1469" y="11"/>
                </a:cxn>
                <a:cxn ang="0">
                  <a:pos x="1374" y="4"/>
                </a:cxn>
                <a:cxn ang="0">
                  <a:pos x="1278" y="1"/>
                </a:cxn>
              </a:cxnLst>
              <a:rect l="0" t="0" r="r" b="b"/>
              <a:pathLst>
                <a:path w="1612" h="736">
                  <a:moveTo>
                    <a:pt x="1229" y="0"/>
                  </a:moveTo>
                  <a:lnTo>
                    <a:pt x="1161" y="1"/>
                  </a:lnTo>
                  <a:lnTo>
                    <a:pt x="1092" y="3"/>
                  </a:lnTo>
                  <a:lnTo>
                    <a:pt x="1023" y="7"/>
                  </a:lnTo>
                  <a:lnTo>
                    <a:pt x="955" y="14"/>
                  </a:lnTo>
                  <a:lnTo>
                    <a:pt x="885" y="22"/>
                  </a:lnTo>
                  <a:lnTo>
                    <a:pt x="817" y="30"/>
                  </a:lnTo>
                  <a:lnTo>
                    <a:pt x="748" y="41"/>
                  </a:lnTo>
                  <a:lnTo>
                    <a:pt x="680" y="54"/>
                  </a:lnTo>
                  <a:lnTo>
                    <a:pt x="631" y="87"/>
                  </a:lnTo>
                  <a:lnTo>
                    <a:pt x="583" y="122"/>
                  </a:lnTo>
                  <a:lnTo>
                    <a:pt x="536" y="158"/>
                  </a:lnTo>
                  <a:lnTo>
                    <a:pt x="489" y="193"/>
                  </a:lnTo>
                  <a:lnTo>
                    <a:pt x="444" y="231"/>
                  </a:lnTo>
                  <a:lnTo>
                    <a:pt x="398" y="269"/>
                  </a:lnTo>
                  <a:lnTo>
                    <a:pt x="355" y="308"/>
                  </a:lnTo>
                  <a:lnTo>
                    <a:pt x="312" y="348"/>
                  </a:lnTo>
                  <a:lnTo>
                    <a:pt x="270" y="387"/>
                  </a:lnTo>
                  <a:lnTo>
                    <a:pt x="228" y="430"/>
                  </a:lnTo>
                  <a:lnTo>
                    <a:pt x="188" y="472"/>
                  </a:lnTo>
                  <a:lnTo>
                    <a:pt x="149" y="515"/>
                  </a:lnTo>
                  <a:lnTo>
                    <a:pt x="110" y="558"/>
                  </a:lnTo>
                  <a:lnTo>
                    <a:pt x="72" y="603"/>
                  </a:lnTo>
                  <a:lnTo>
                    <a:pt x="36" y="648"/>
                  </a:lnTo>
                  <a:lnTo>
                    <a:pt x="0" y="694"/>
                  </a:lnTo>
                  <a:lnTo>
                    <a:pt x="45" y="689"/>
                  </a:lnTo>
                  <a:lnTo>
                    <a:pt x="90" y="684"/>
                  </a:lnTo>
                  <a:lnTo>
                    <a:pt x="134" y="680"/>
                  </a:lnTo>
                  <a:lnTo>
                    <a:pt x="179" y="677"/>
                  </a:lnTo>
                  <a:lnTo>
                    <a:pt x="223" y="675"/>
                  </a:lnTo>
                  <a:lnTo>
                    <a:pt x="269" y="672"/>
                  </a:lnTo>
                  <a:lnTo>
                    <a:pt x="313" y="671"/>
                  </a:lnTo>
                  <a:lnTo>
                    <a:pt x="358" y="671"/>
                  </a:lnTo>
                  <a:lnTo>
                    <a:pt x="434" y="672"/>
                  </a:lnTo>
                  <a:lnTo>
                    <a:pt x="510" y="676"/>
                  </a:lnTo>
                  <a:lnTo>
                    <a:pt x="586" y="680"/>
                  </a:lnTo>
                  <a:lnTo>
                    <a:pt x="662" y="688"/>
                  </a:lnTo>
                  <a:lnTo>
                    <a:pt x="736" y="696"/>
                  </a:lnTo>
                  <a:lnTo>
                    <a:pt x="812" y="708"/>
                  </a:lnTo>
                  <a:lnTo>
                    <a:pt x="887" y="721"/>
                  </a:lnTo>
                  <a:lnTo>
                    <a:pt x="962" y="736"/>
                  </a:lnTo>
                  <a:lnTo>
                    <a:pt x="995" y="685"/>
                  </a:lnTo>
                  <a:lnTo>
                    <a:pt x="1029" y="636"/>
                  </a:lnTo>
                  <a:lnTo>
                    <a:pt x="1065" y="586"/>
                  </a:lnTo>
                  <a:lnTo>
                    <a:pt x="1101" y="539"/>
                  </a:lnTo>
                  <a:lnTo>
                    <a:pt x="1138" y="491"/>
                  </a:lnTo>
                  <a:lnTo>
                    <a:pt x="1177" y="444"/>
                  </a:lnTo>
                  <a:lnTo>
                    <a:pt x="1217" y="398"/>
                  </a:lnTo>
                  <a:lnTo>
                    <a:pt x="1257" y="353"/>
                  </a:lnTo>
                  <a:lnTo>
                    <a:pt x="1298" y="309"/>
                  </a:lnTo>
                  <a:lnTo>
                    <a:pt x="1340" y="265"/>
                  </a:lnTo>
                  <a:lnTo>
                    <a:pt x="1383" y="223"/>
                  </a:lnTo>
                  <a:lnTo>
                    <a:pt x="1428" y="182"/>
                  </a:lnTo>
                  <a:lnTo>
                    <a:pt x="1472" y="141"/>
                  </a:lnTo>
                  <a:lnTo>
                    <a:pt x="1518" y="102"/>
                  </a:lnTo>
                  <a:lnTo>
                    <a:pt x="1565" y="64"/>
                  </a:lnTo>
                  <a:lnTo>
                    <a:pt x="1612" y="26"/>
                  </a:lnTo>
                  <a:lnTo>
                    <a:pt x="1565" y="20"/>
                  </a:lnTo>
                  <a:lnTo>
                    <a:pt x="1517" y="15"/>
                  </a:lnTo>
                  <a:lnTo>
                    <a:pt x="1469" y="11"/>
                  </a:lnTo>
                  <a:lnTo>
                    <a:pt x="1421" y="6"/>
                  </a:lnTo>
                  <a:lnTo>
                    <a:pt x="1374" y="4"/>
                  </a:lnTo>
                  <a:lnTo>
                    <a:pt x="1325" y="2"/>
                  </a:lnTo>
                  <a:lnTo>
                    <a:pt x="1278" y="1"/>
                  </a:lnTo>
                  <a:lnTo>
                    <a:pt x="1229" y="0"/>
                  </a:lnTo>
                  <a:close/>
                </a:path>
              </a:pathLst>
            </a:custGeom>
            <a:solidFill>
              <a:srgbClr val="0E549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94" name="Freeform 322"/>
            <p:cNvSpPr>
              <a:spLocks/>
            </p:cNvSpPr>
            <p:nvPr userDrawn="1"/>
          </p:nvSpPr>
          <p:spPr bwMode="auto">
            <a:xfrm>
              <a:off x="4194" y="2091"/>
              <a:ext cx="188" cy="116"/>
            </a:xfrm>
            <a:custGeom>
              <a:avLst/>
              <a:gdLst/>
              <a:ahLst/>
              <a:cxnLst>
                <a:cxn ang="0">
                  <a:pos x="563" y="0"/>
                </a:cxn>
                <a:cxn ang="0">
                  <a:pos x="527" y="5"/>
                </a:cxn>
                <a:cxn ang="0">
                  <a:pos x="491" y="12"/>
                </a:cxn>
                <a:cxn ang="0">
                  <a:pos x="456" y="18"/>
                </a:cxn>
                <a:cxn ang="0">
                  <a:pos x="420" y="25"/>
                </a:cxn>
                <a:cxn ang="0">
                  <a:pos x="384" y="32"/>
                </a:cxn>
                <a:cxn ang="0">
                  <a:pos x="349" y="41"/>
                </a:cxn>
                <a:cxn ang="0">
                  <a:pos x="313" y="49"/>
                </a:cxn>
                <a:cxn ang="0">
                  <a:pos x="278" y="58"/>
                </a:cxn>
                <a:cxn ang="0">
                  <a:pos x="242" y="68"/>
                </a:cxn>
                <a:cxn ang="0">
                  <a:pos x="206" y="79"/>
                </a:cxn>
                <a:cxn ang="0">
                  <a:pos x="171" y="89"/>
                </a:cxn>
                <a:cxn ang="0">
                  <a:pos x="136" y="100"/>
                </a:cxn>
                <a:cxn ang="0">
                  <a:pos x="102" y="112"/>
                </a:cxn>
                <a:cxn ang="0">
                  <a:pos x="68" y="125"/>
                </a:cxn>
                <a:cxn ang="0">
                  <a:pos x="33" y="138"/>
                </a:cxn>
                <a:cxn ang="0">
                  <a:pos x="0" y="151"/>
                </a:cxn>
                <a:cxn ang="0">
                  <a:pos x="45" y="172"/>
                </a:cxn>
                <a:cxn ang="0">
                  <a:pos x="91" y="195"/>
                </a:cxn>
                <a:cxn ang="0">
                  <a:pos x="136" y="219"/>
                </a:cxn>
                <a:cxn ang="0">
                  <a:pos x="180" y="243"/>
                </a:cxn>
                <a:cxn ang="0">
                  <a:pos x="225" y="269"/>
                </a:cxn>
                <a:cxn ang="0">
                  <a:pos x="268" y="294"/>
                </a:cxn>
                <a:cxn ang="0">
                  <a:pos x="311" y="321"/>
                </a:cxn>
                <a:cxn ang="0">
                  <a:pos x="354" y="348"/>
                </a:cxn>
                <a:cxn ang="0">
                  <a:pos x="354" y="348"/>
                </a:cxn>
                <a:cxn ang="0">
                  <a:pos x="354" y="348"/>
                </a:cxn>
                <a:cxn ang="0">
                  <a:pos x="355" y="348"/>
                </a:cxn>
                <a:cxn ang="0">
                  <a:pos x="355" y="349"/>
                </a:cxn>
                <a:cxn ang="0">
                  <a:pos x="355" y="348"/>
                </a:cxn>
                <a:cxn ang="0">
                  <a:pos x="355" y="348"/>
                </a:cxn>
                <a:cxn ang="0">
                  <a:pos x="355" y="348"/>
                </a:cxn>
                <a:cxn ang="0">
                  <a:pos x="355" y="348"/>
                </a:cxn>
                <a:cxn ang="0">
                  <a:pos x="355" y="348"/>
                </a:cxn>
                <a:cxn ang="0">
                  <a:pos x="355" y="348"/>
                </a:cxn>
                <a:cxn ang="0">
                  <a:pos x="379" y="303"/>
                </a:cxn>
                <a:cxn ang="0">
                  <a:pos x="403" y="258"/>
                </a:cxn>
                <a:cxn ang="0">
                  <a:pos x="428" y="213"/>
                </a:cxn>
                <a:cxn ang="0">
                  <a:pos x="454" y="170"/>
                </a:cxn>
                <a:cxn ang="0">
                  <a:pos x="480" y="126"/>
                </a:cxn>
                <a:cxn ang="0">
                  <a:pos x="507" y="84"/>
                </a:cxn>
                <a:cxn ang="0">
                  <a:pos x="535" y="42"/>
                </a:cxn>
                <a:cxn ang="0">
                  <a:pos x="563" y="0"/>
                </a:cxn>
              </a:cxnLst>
              <a:rect l="0" t="0" r="r" b="b"/>
              <a:pathLst>
                <a:path w="563" h="349">
                  <a:moveTo>
                    <a:pt x="563" y="0"/>
                  </a:moveTo>
                  <a:lnTo>
                    <a:pt x="527" y="5"/>
                  </a:lnTo>
                  <a:lnTo>
                    <a:pt x="491" y="12"/>
                  </a:lnTo>
                  <a:lnTo>
                    <a:pt x="456" y="18"/>
                  </a:lnTo>
                  <a:lnTo>
                    <a:pt x="420" y="25"/>
                  </a:lnTo>
                  <a:lnTo>
                    <a:pt x="384" y="32"/>
                  </a:lnTo>
                  <a:lnTo>
                    <a:pt x="349" y="41"/>
                  </a:lnTo>
                  <a:lnTo>
                    <a:pt x="313" y="49"/>
                  </a:lnTo>
                  <a:lnTo>
                    <a:pt x="278" y="58"/>
                  </a:lnTo>
                  <a:lnTo>
                    <a:pt x="242" y="68"/>
                  </a:lnTo>
                  <a:lnTo>
                    <a:pt x="206" y="79"/>
                  </a:lnTo>
                  <a:lnTo>
                    <a:pt x="171" y="89"/>
                  </a:lnTo>
                  <a:lnTo>
                    <a:pt x="136" y="100"/>
                  </a:lnTo>
                  <a:lnTo>
                    <a:pt x="102" y="112"/>
                  </a:lnTo>
                  <a:lnTo>
                    <a:pt x="68" y="125"/>
                  </a:lnTo>
                  <a:lnTo>
                    <a:pt x="33" y="138"/>
                  </a:lnTo>
                  <a:lnTo>
                    <a:pt x="0" y="151"/>
                  </a:lnTo>
                  <a:lnTo>
                    <a:pt x="45" y="172"/>
                  </a:lnTo>
                  <a:lnTo>
                    <a:pt x="91" y="195"/>
                  </a:lnTo>
                  <a:lnTo>
                    <a:pt x="136" y="219"/>
                  </a:lnTo>
                  <a:lnTo>
                    <a:pt x="180" y="243"/>
                  </a:lnTo>
                  <a:lnTo>
                    <a:pt x="225" y="269"/>
                  </a:lnTo>
                  <a:lnTo>
                    <a:pt x="268" y="294"/>
                  </a:lnTo>
                  <a:lnTo>
                    <a:pt x="311" y="321"/>
                  </a:lnTo>
                  <a:lnTo>
                    <a:pt x="354" y="348"/>
                  </a:lnTo>
                  <a:lnTo>
                    <a:pt x="354" y="348"/>
                  </a:lnTo>
                  <a:lnTo>
                    <a:pt x="354" y="348"/>
                  </a:lnTo>
                  <a:lnTo>
                    <a:pt x="355" y="348"/>
                  </a:lnTo>
                  <a:lnTo>
                    <a:pt x="355" y="349"/>
                  </a:lnTo>
                  <a:lnTo>
                    <a:pt x="355" y="348"/>
                  </a:lnTo>
                  <a:lnTo>
                    <a:pt x="355" y="348"/>
                  </a:lnTo>
                  <a:lnTo>
                    <a:pt x="355" y="348"/>
                  </a:lnTo>
                  <a:lnTo>
                    <a:pt x="355" y="348"/>
                  </a:lnTo>
                  <a:lnTo>
                    <a:pt x="355" y="348"/>
                  </a:lnTo>
                  <a:lnTo>
                    <a:pt x="355" y="348"/>
                  </a:lnTo>
                  <a:lnTo>
                    <a:pt x="379" y="303"/>
                  </a:lnTo>
                  <a:lnTo>
                    <a:pt x="403" y="258"/>
                  </a:lnTo>
                  <a:lnTo>
                    <a:pt x="428" y="213"/>
                  </a:lnTo>
                  <a:lnTo>
                    <a:pt x="454" y="170"/>
                  </a:lnTo>
                  <a:lnTo>
                    <a:pt x="480" y="126"/>
                  </a:lnTo>
                  <a:lnTo>
                    <a:pt x="507" y="84"/>
                  </a:lnTo>
                  <a:lnTo>
                    <a:pt x="535" y="42"/>
                  </a:lnTo>
                  <a:lnTo>
                    <a:pt x="563" y="0"/>
                  </a:lnTo>
                  <a:close/>
                </a:path>
              </a:pathLst>
            </a:custGeom>
            <a:solidFill>
              <a:srgbClr val="0E549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95" name="Freeform 323"/>
            <p:cNvSpPr>
              <a:spLocks/>
            </p:cNvSpPr>
            <p:nvPr userDrawn="1"/>
          </p:nvSpPr>
          <p:spPr bwMode="auto">
            <a:xfrm>
              <a:off x="4071" y="1698"/>
              <a:ext cx="226" cy="140"/>
            </a:xfrm>
            <a:custGeom>
              <a:avLst/>
              <a:gdLst/>
              <a:ahLst/>
              <a:cxnLst>
                <a:cxn ang="0">
                  <a:pos x="680" y="0"/>
                </a:cxn>
                <a:cxn ang="0">
                  <a:pos x="637" y="6"/>
                </a:cxn>
                <a:cxn ang="0">
                  <a:pos x="594" y="14"/>
                </a:cxn>
                <a:cxn ang="0">
                  <a:pos x="550" y="21"/>
                </a:cxn>
                <a:cxn ang="0">
                  <a:pos x="507" y="29"/>
                </a:cxn>
                <a:cxn ang="0">
                  <a:pos x="464" y="39"/>
                </a:cxn>
                <a:cxn ang="0">
                  <a:pos x="421" y="48"/>
                </a:cxn>
                <a:cxn ang="0">
                  <a:pos x="378" y="59"/>
                </a:cxn>
                <a:cxn ang="0">
                  <a:pos x="334" y="70"/>
                </a:cxn>
                <a:cxn ang="0">
                  <a:pos x="291" y="82"/>
                </a:cxn>
                <a:cxn ang="0">
                  <a:pos x="248" y="95"/>
                </a:cxn>
                <a:cxn ang="0">
                  <a:pos x="206" y="108"/>
                </a:cxn>
                <a:cxn ang="0">
                  <a:pos x="164" y="121"/>
                </a:cxn>
                <a:cxn ang="0">
                  <a:pos x="123" y="136"/>
                </a:cxn>
                <a:cxn ang="0">
                  <a:pos x="82" y="151"/>
                </a:cxn>
                <a:cxn ang="0">
                  <a:pos x="41" y="166"/>
                </a:cxn>
                <a:cxn ang="0">
                  <a:pos x="0" y="182"/>
                </a:cxn>
                <a:cxn ang="0">
                  <a:pos x="55" y="208"/>
                </a:cxn>
                <a:cxn ang="0">
                  <a:pos x="110" y="235"/>
                </a:cxn>
                <a:cxn ang="0">
                  <a:pos x="164" y="264"/>
                </a:cxn>
                <a:cxn ang="0">
                  <a:pos x="218" y="293"/>
                </a:cxn>
                <a:cxn ang="0">
                  <a:pos x="271" y="324"/>
                </a:cxn>
                <a:cxn ang="0">
                  <a:pos x="324" y="355"/>
                </a:cxn>
                <a:cxn ang="0">
                  <a:pos x="376" y="387"/>
                </a:cxn>
                <a:cxn ang="0">
                  <a:pos x="428" y="421"/>
                </a:cxn>
                <a:cxn ang="0">
                  <a:pos x="428" y="421"/>
                </a:cxn>
                <a:cxn ang="0">
                  <a:pos x="456" y="366"/>
                </a:cxn>
                <a:cxn ang="0">
                  <a:pos x="486" y="312"/>
                </a:cxn>
                <a:cxn ang="0">
                  <a:pos x="516" y="258"/>
                </a:cxn>
                <a:cxn ang="0">
                  <a:pos x="547" y="205"/>
                </a:cxn>
                <a:cxn ang="0">
                  <a:pos x="578" y="153"/>
                </a:cxn>
                <a:cxn ang="0">
                  <a:pos x="611" y="101"/>
                </a:cxn>
                <a:cxn ang="0">
                  <a:pos x="645" y="51"/>
                </a:cxn>
                <a:cxn ang="0">
                  <a:pos x="680" y="0"/>
                </a:cxn>
              </a:cxnLst>
              <a:rect l="0" t="0" r="r" b="b"/>
              <a:pathLst>
                <a:path w="680" h="421">
                  <a:moveTo>
                    <a:pt x="680" y="0"/>
                  </a:moveTo>
                  <a:lnTo>
                    <a:pt x="637" y="6"/>
                  </a:lnTo>
                  <a:lnTo>
                    <a:pt x="594" y="14"/>
                  </a:lnTo>
                  <a:lnTo>
                    <a:pt x="550" y="21"/>
                  </a:lnTo>
                  <a:lnTo>
                    <a:pt x="507" y="29"/>
                  </a:lnTo>
                  <a:lnTo>
                    <a:pt x="464" y="39"/>
                  </a:lnTo>
                  <a:lnTo>
                    <a:pt x="421" y="48"/>
                  </a:lnTo>
                  <a:lnTo>
                    <a:pt x="378" y="59"/>
                  </a:lnTo>
                  <a:lnTo>
                    <a:pt x="334" y="70"/>
                  </a:lnTo>
                  <a:lnTo>
                    <a:pt x="291" y="82"/>
                  </a:lnTo>
                  <a:lnTo>
                    <a:pt x="248" y="95"/>
                  </a:lnTo>
                  <a:lnTo>
                    <a:pt x="206" y="108"/>
                  </a:lnTo>
                  <a:lnTo>
                    <a:pt x="164" y="121"/>
                  </a:lnTo>
                  <a:lnTo>
                    <a:pt x="123" y="136"/>
                  </a:lnTo>
                  <a:lnTo>
                    <a:pt x="82" y="151"/>
                  </a:lnTo>
                  <a:lnTo>
                    <a:pt x="41" y="166"/>
                  </a:lnTo>
                  <a:lnTo>
                    <a:pt x="0" y="182"/>
                  </a:lnTo>
                  <a:lnTo>
                    <a:pt x="55" y="208"/>
                  </a:lnTo>
                  <a:lnTo>
                    <a:pt x="110" y="235"/>
                  </a:lnTo>
                  <a:lnTo>
                    <a:pt x="164" y="264"/>
                  </a:lnTo>
                  <a:lnTo>
                    <a:pt x="218" y="293"/>
                  </a:lnTo>
                  <a:lnTo>
                    <a:pt x="271" y="324"/>
                  </a:lnTo>
                  <a:lnTo>
                    <a:pt x="324" y="355"/>
                  </a:lnTo>
                  <a:lnTo>
                    <a:pt x="376" y="387"/>
                  </a:lnTo>
                  <a:lnTo>
                    <a:pt x="428" y="421"/>
                  </a:lnTo>
                  <a:lnTo>
                    <a:pt x="428" y="421"/>
                  </a:lnTo>
                  <a:lnTo>
                    <a:pt x="456" y="366"/>
                  </a:lnTo>
                  <a:lnTo>
                    <a:pt x="486" y="312"/>
                  </a:lnTo>
                  <a:lnTo>
                    <a:pt x="516" y="258"/>
                  </a:lnTo>
                  <a:lnTo>
                    <a:pt x="547" y="205"/>
                  </a:lnTo>
                  <a:lnTo>
                    <a:pt x="578" y="153"/>
                  </a:lnTo>
                  <a:lnTo>
                    <a:pt x="611" y="101"/>
                  </a:lnTo>
                  <a:lnTo>
                    <a:pt x="645" y="51"/>
                  </a:lnTo>
                  <a:lnTo>
                    <a:pt x="680" y="0"/>
                  </a:lnTo>
                  <a:close/>
                </a:path>
              </a:pathLst>
            </a:custGeom>
            <a:solidFill>
              <a:srgbClr val="0E549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96" name="Freeform 324"/>
            <p:cNvSpPr>
              <a:spLocks/>
            </p:cNvSpPr>
            <p:nvPr userDrawn="1"/>
          </p:nvSpPr>
          <p:spPr bwMode="auto">
            <a:xfrm>
              <a:off x="4213" y="1691"/>
              <a:ext cx="577" cy="244"/>
            </a:xfrm>
            <a:custGeom>
              <a:avLst/>
              <a:gdLst/>
              <a:ahLst/>
              <a:cxnLst>
                <a:cxn ang="0">
                  <a:pos x="766" y="20"/>
                </a:cxn>
                <a:cxn ang="0">
                  <a:pos x="656" y="63"/>
                </a:cxn>
                <a:cxn ang="0">
                  <a:pos x="548" y="109"/>
                </a:cxn>
                <a:cxn ang="0">
                  <a:pos x="442" y="161"/>
                </a:cxn>
                <a:cxn ang="0">
                  <a:pos x="339" y="216"/>
                </a:cxn>
                <a:cxn ang="0">
                  <a:pos x="239" y="276"/>
                </a:cxn>
                <a:cxn ang="0">
                  <a:pos x="141" y="339"/>
                </a:cxn>
                <a:cxn ang="0">
                  <a:pos x="47" y="407"/>
                </a:cxn>
                <a:cxn ang="0">
                  <a:pos x="60" y="450"/>
                </a:cxn>
                <a:cxn ang="0">
                  <a:pos x="179" y="472"/>
                </a:cxn>
                <a:cxn ang="0">
                  <a:pos x="296" y="499"/>
                </a:cxn>
                <a:cxn ang="0">
                  <a:pos x="413" y="530"/>
                </a:cxn>
                <a:cxn ang="0">
                  <a:pos x="528" y="567"/>
                </a:cxn>
                <a:cxn ang="0">
                  <a:pos x="642" y="608"/>
                </a:cxn>
                <a:cxn ang="0">
                  <a:pos x="754" y="655"/>
                </a:cxn>
                <a:cxn ang="0">
                  <a:pos x="864" y="705"/>
                </a:cxn>
                <a:cxn ang="0">
                  <a:pos x="964" y="692"/>
                </a:cxn>
                <a:cxn ang="0">
                  <a:pos x="1057" y="615"/>
                </a:cxn>
                <a:cxn ang="0">
                  <a:pos x="1153" y="541"/>
                </a:cxn>
                <a:cxn ang="0">
                  <a:pos x="1252" y="472"/>
                </a:cxn>
                <a:cxn ang="0">
                  <a:pos x="1354" y="406"/>
                </a:cxn>
                <a:cxn ang="0">
                  <a:pos x="1458" y="346"/>
                </a:cxn>
                <a:cxn ang="0">
                  <a:pos x="1565" y="290"/>
                </a:cxn>
                <a:cxn ang="0">
                  <a:pos x="1675" y="239"/>
                </a:cxn>
                <a:cxn ang="0">
                  <a:pos x="1676" y="192"/>
                </a:cxn>
                <a:cxn ang="0">
                  <a:pos x="1567" y="151"/>
                </a:cxn>
                <a:cxn ang="0">
                  <a:pos x="1456" y="116"/>
                </a:cxn>
                <a:cxn ang="0">
                  <a:pos x="1344" y="85"/>
                </a:cxn>
                <a:cxn ang="0">
                  <a:pos x="1230" y="58"/>
                </a:cxn>
                <a:cxn ang="0">
                  <a:pos x="1115" y="35"/>
                </a:cxn>
                <a:cxn ang="0">
                  <a:pos x="998" y="18"/>
                </a:cxn>
                <a:cxn ang="0">
                  <a:pos x="882" y="5"/>
                </a:cxn>
              </a:cxnLst>
              <a:rect l="0" t="0" r="r" b="b"/>
              <a:pathLst>
                <a:path w="1730" h="732">
                  <a:moveTo>
                    <a:pt x="822" y="0"/>
                  </a:moveTo>
                  <a:lnTo>
                    <a:pt x="766" y="20"/>
                  </a:lnTo>
                  <a:lnTo>
                    <a:pt x="711" y="40"/>
                  </a:lnTo>
                  <a:lnTo>
                    <a:pt x="656" y="63"/>
                  </a:lnTo>
                  <a:lnTo>
                    <a:pt x="602" y="86"/>
                  </a:lnTo>
                  <a:lnTo>
                    <a:pt x="548" y="109"/>
                  </a:lnTo>
                  <a:lnTo>
                    <a:pt x="495" y="134"/>
                  </a:lnTo>
                  <a:lnTo>
                    <a:pt x="442" y="161"/>
                  </a:lnTo>
                  <a:lnTo>
                    <a:pt x="390" y="188"/>
                  </a:lnTo>
                  <a:lnTo>
                    <a:pt x="339" y="216"/>
                  </a:lnTo>
                  <a:lnTo>
                    <a:pt x="289" y="245"/>
                  </a:lnTo>
                  <a:lnTo>
                    <a:pt x="239" y="276"/>
                  </a:lnTo>
                  <a:lnTo>
                    <a:pt x="189" y="307"/>
                  </a:lnTo>
                  <a:lnTo>
                    <a:pt x="141" y="339"/>
                  </a:lnTo>
                  <a:lnTo>
                    <a:pt x="93" y="373"/>
                  </a:lnTo>
                  <a:lnTo>
                    <a:pt x="47" y="407"/>
                  </a:lnTo>
                  <a:lnTo>
                    <a:pt x="0" y="442"/>
                  </a:lnTo>
                  <a:lnTo>
                    <a:pt x="60" y="450"/>
                  </a:lnTo>
                  <a:lnTo>
                    <a:pt x="119" y="461"/>
                  </a:lnTo>
                  <a:lnTo>
                    <a:pt x="179" y="472"/>
                  </a:lnTo>
                  <a:lnTo>
                    <a:pt x="238" y="485"/>
                  </a:lnTo>
                  <a:lnTo>
                    <a:pt x="296" y="499"/>
                  </a:lnTo>
                  <a:lnTo>
                    <a:pt x="356" y="514"/>
                  </a:lnTo>
                  <a:lnTo>
                    <a:pt x="413" y="530"/>
                  </a:lnTo>
                  <a:lnTo>
                    <a:pt x="471" y="548"/>
                  </a:lnTo>
                  <a:lnTo>
                    <a:pt x="528" y="567"/>
                  </a:lnTo>
                  <a:lnTo>
                    <a:pt x="586" y="587"/>
                  </a:lnTo>
                  <a:lnTo>
                    <a:pt x="642" y="608"/>
                  </a:lnTo>
                  <a:lnTo>
                    <a:pt x="698" y="631"/>
                  </a:lnTo>
                  <a:lnTo>
                    <a:pt x="754" y="655"/>
                  </a:lnTo>
                  <a:lnTo>
                    <a:pt x="809" y="679"/>
                  </a:lnTo>
                  <a:lnTo>
                    <a:pt x="864" y="705"/>
                  </a:lnTo>
                  <a:lnTo>
                    <a:pt x="918" y="732"/>
                  </a:lnTo>
                  <a:lnTo>
                    <a:pt x="964" y="692"/>
                  </a:lnTo>
                  <a:lnTo>
                    <a:pt x="1010" y="652"/>
                  </a:lnTo>
                  <a:lnTo>
                    <a:pt x="1057" y="615"/>
                  </a:lnTo>
                  <a:lnTo>
                    <a:pt x="1104" y="577"/>
                  </a:lnTo>
                  <a:lnTo>
                    <a:pt x="1153" y="541"/>
                  </a:lnTo>
                  <a:lnTo>
                    <a:pt x="1202" y="506"/>
                  </a:lnTo>
                  <a:lnTo>
                    <a:pt x="1252" y="472"/>
                  </a:lnTo>
                  <a:lnTo>
                    <a:pt x="1303" y="439"/>
                  </a:lnTo>
                  <a:lnTo>
                    <a:pt x="1354" y="406"/>
                  </a:lnTo>
                  <a:lnTo>
                    <a:pt x="1405" y="376"/>
                  </a:lnTo>
                  <a:lnTo>
                    <a:pt x="1458" y="346"/>
                  </a:lnTo>
                  <a:lnTo>
                    <a:pt x="1511" y="318"/>
                  </a:lnTo>
                  <a:lnTo>
                    <a:pt x="1565" y="290"/>
                  </a:lnTo>
                  <a:lnTo>
                    <a:pt x="1620" y="264"/>
                  </a:lnTo>
                  <a:lnTo>
                    <a:pt x="1675" y="239"/>
                  </a:lnTo>
                  <a:lnTo>
                    <a:pt x="1730" y="214"/>
                  </a:lnTo>
                  <a:lnTo>
                    <a:pt x="1676" y="192"/>
                  </a:lnTo>
                  <a:lnTo>
                    <a:pt x="1622" y="172"/>
                  </a:lnTo>
                  <a:lnTo>
                    <a:pt x="1567" y="151"/>
                  </a:lnTo>
                  <a:lnTo>
                    <a:pt x="1512" y="133"/>
                  </a:lnTo>
                  <a:lnTo>
                    <a:pt x="1456" y="116"/>
                  </a:lnTo>
                  <a:lnTo>
                    <a:pt x="1400" y="100"/>
                  </a:lnTo>
                  <a:lnTo>
                    <a:pt x="1344" y="85"/>
                  </a:lnTo>
                  <a:lnTo>
                    <a:pt x="1288" y="70"/>
                  </a:lnTo>
                  <a:lnTo>
                    <a:pt x="1230" y="58"/>
                  </a:lnTo>
                  <a:lnTo>
                    <a:pt x="1173" y="46"/>
                  </a:lnTo>
                  <a:lnTo>
                    <a:pt x="1115" y="35"/>
                  </a:lnTo>
                  <a:lnTo>
                    <a:pt x="1057" y="25"/>
                  </a:lnTo>
                  <a:lnTo>
                    <a:pt x="998" y="18"/>
                  </a:lnTo>
                  <a:lnTo>
                    <a:pt x="940" y="10"/>
                  </a:lnTo>
                  <a:lnTo>
                    <a:pt x="882" y="5"/>
                  </a:lnTo>
                  <a:lnTo>
                    <a:pt x="822" y="0"/>
                  </a:lnTo>
                  <a:close/>
                </a:path>
              </a:pathLst>
            </a:custGeom>
            <a:solidFill>
              <a:srgbClr val="0E549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97" name="Freeform 325"/>
            <p:cNvSpPr>
              <a:spLocks/>
            </p:cNvSpPr>
            <p:nvPr userDrawn="1"/>
          </p:nvSpPr>
          <p:spPr bwMode="auto">
            <a:xfrm>
              <a:off x="4539" y="2050"/>
              <a:ext cx="502" cy="333"/>
            </a:xfrm>
            <a:custGeom>
              <a:avLst/>
              <a:gdLst/>
              <a:ahLst/>
              <a:cxnLst>
                <a:cxn ang="0">
                  <a:pos x="967" y="66"/>
                </a:cxn>
                <a:cxn ang="0">
                  <a:pos x="857" y="170"/>
                </a:cxn>
                <a:cxn ang="0">
                  <a:pos x="752" y="283"/>
                </a:cxn>
                <a:cxn ang="0">
                  <a:pos x="648" y="170"/>
                </a:cxn>
                <a:cxn ang="0">
                  <a:pos x="538" y="66"/>
                </a:cxn>
                <a:cxn ang="0">
                  <a:pos x="401" y="7"/>
                </a:cxn>
                <a:cxn ang="0">
                  <a:pos x="225" y="41"/>
                </a:cxn>
                <a:cxn ang="0">
                  <a:pos x="55" y="87"/>
                </a:cxn>
                <a:cxn ang="0">
                  <a:pos x="97" y="113"/>
                </a:cxn>
                <a:cxn ang="0">
                  <a:pos x="243" y="134"/>
                </a:cxn>
                <a:cxn ang="0">
                  <a:pos x="385" y="163"/>
                </a:cxn>
                <a:cxn ang="0">
                  <a:pos x="526" y="201"/>
                </a:cxn>
                <a:cxn ang="0">
                  <a:pos x="663" y="247"/>
                </a:cxn>
                <a:cxn ang="0">
                  <a:pos x="706" y="302"/>
                </a:cxn>
                <a:cxn ang="0">
                  <a:pos x="571" y="368"/>
                </a:cxn>
                <a:cxn ang="0">
                  <a:pos x="440" y="441"/>
                </a:cxn>
                <a:cxn ang="0">
                  <a:pos x="315" y="523"/>
                </a:cxn>
                <a:cxn ang="0">
                  <a:pos x="194" y="613"/>
                </a:cxn>
                <a:cxn ang="0">
                  <a:pos x="80" y="711"/>
                </a:cxn>
                <a:cxn ang="0">
                  <a:pos x="248" y="806"/>
                </a:cxn>
                <a:cxn ang="0">
                  <a:pos x="408" y="916"/>
                </a:cxn>
                <a:cxn ang="0">
                  <a:pos x="541" y="994"/>
                </a:cxn>
                <a:cxn ang="0">
                  <a:pos x="629" y="986"/>
                </a:cxn>
                <a:cxn ang="0">
                  <a:pos x="720" y="983"/>
                </a:cxn>
                <a:cxn ang="0">
                  <a:pos x="752" y="983"/>
                </a:cxn>
                <a:cxn ang="0">
                  <a:pos x="783" y="983"/>
                </a:cxn>
                <a:cxn ang="0">
                  <a:pos x="873" y="986"/>
                </a:cxn>
                <a:cxn ang="0">
                  <a:pos x="964" y="994"/>
                </a:cxn>
                <a:cxn ang="0">
                  <a:pos x="1096" y="916"/>
                </a:cxn>
                <a:cxn ang="0">
                  <a:pos x="1257" y="806"/>
                </a:cxn>
                <a:cxn ang="0">
                  <a:pos x="1425" y="711"/>
                </a:cxn>
                <a:cxn ang="0">
                  <a:pos x="1311" y="613"/>
                </a:cxn>
                <a:cxn ang="0">
                  <a:pos x="1190" y="523"/>
                </a:cxn>
                <a:cxn ang="0">
                  <a:pos x="1065" y="441"/>
                </a:cxn>
                <a:cxn ang="0">
                  <a:pos x="934" y="368"/>
                </a:cxn>
                <a:cxn ang="0">
                  <a:pos x="799" y="302"/>
                </a:cxn>
                <a:cxn ang="0">
                  <a:pos x="842" y="247"/>
                </a:cxn>
                <a:cxn ang="0">
                  <a:pos x="979" y="201"/>
                </a:cxn>
                <a:cxn ang="0">
                  <a:pos x="1119" y="163"/>
                </a:cxn>
                <a:cxn ang="0">
                  <a:pos x="1262" y="134"/>
                </a:cxn>
                <a:cxn ang="0">
                  <a:pos x="1407" y="113"/>
                </a:cxn>
                <a:cxn ang="0">
                  <a:pos x="1449" y="87"/>
                </a:cxn>
                <a:cxn ang="0">
                  <a:pos x="1278" y="41"/>
                </a:cxn>
                <a:cxn ang="0">
                  <a:pos x="1102" y="7"/>
                </a:cxn>
              </a:cxnLst>
              <a:rect l="0" t="0" r="r" b="b"/>
              <a:pathLst>
                <a:path w="1504" h="998">
                  <a:moveTo>
                    <a:pt x="1043" y="0"/>
                  </a:moveTo>
                  <a:lnTo>
                    <a:pt x="1005" y="32"/>
                  </a:lnTo>
                  <a:lnTo>
                    <a:pt x="967" y="66"/>
                  </a:lnTo>
                  <a:lnTo>
                    <a:pt x="931" y="100"/>
                  </a:lnTo>
                  <a:lnTo>
                    <a:pt x="894" y="135"/>
                  </a:lnTo>
                  <a:lnTo>
                    <a:pt x="857" y="170"/>
                  </a:lnTo>
                  <a:lnTo>
                    <a:pt x="822" y="207"/>
                  </a:lnTo>
                  <a:lnTo>
                    <a:pt x="787" y="245"/>
                  </a:lnTo>
                  <a:lnTo>
                    <a:pt x="752" y="283"/>
                  </a:lnTo>
                  <a:lnTo>
                    <a:pt x="718" y="245"/>
                  </a:lnTo>
                  <a:lnTo>
                    <a:pt x="683" y="207"/>
                  </a:lnTo>
                  <a:lnTo>
                    <a:pt x="648" y="170"/>
                  </a:lnTo>
                  <a:lnTo>
                    <a:pt x="611" y="135"/>
                  </a:lnTo>
                  <a:lnTo>
                    <a:pt x="574" y="100"/>
                  </a:lnTo>
                  <a:lnTo>
                    <a:pt x="538" y="66"/>
                  </a:lnTo>
                  <a:lnTo>
                    <a:pt x="499" y="32"/>
                  </a:lnTo>
                  <a:lnTo>
                    <a:pt x="461" y="0"/>
                  </a:lnTo>
                  <a:lnTo>
                    <a:pt x="401" y="7"/>
                  </a:lnTo>
                  <a:lnTo>
                    <a:pt x="342" y="17"/>
                  </a:lnTo>
                  <a:lnTo>
                    <a:pt x="284" y="28"/>
                  </a:lnTo>
                  <a:lnTo>
                    <a:pt x="225" y="41"/>
                  </a:lnTo>
                  <a:lnTo>
                    <a:pt x="168" y="55"/>
                  </a:lnTo>
                  <a:lnTo>
                    <a:pt x="112" y="70"/>
                  </a:lnTo>
                  <a:lnTo>
                    <a:pt x="55" y="87"/>
                  </a:lnTo>
                  <a:lnTo>
                    <a:pt x="0" y="104"/>
                  </a:lnTo>
                  <a:lnTo>
                    <a:pt x="48" y="109"/>
                  </a:lnTo>
                  <a:lnTo>
                    <a:pt x="97" y="113"/>
                  </a:lnTo>
                  <a:lnTo>
                    <a:pt x="146" y="120"/>
                  </a:lnTo>
                  <a:lnTo>
                    <a:pt x="194" y="126"/>
                  </a:lnTo>
                  <a:lnTo>
                    <a:pt x="243" y="134"/>
                  </a:lnTo>
                  <a:lnTo>
                    <a:pt x="290" y="142"/>
                  </a:lnTo>
                  <a:lnTo>
                    <a:pt x="338" y="152"/>
                  </a:lnTo>
                  <a:lnTo>
                    <a:pt x="385" y="163"/>
                  </a:lnTo>
                  <a:lnTo>
                    <a:pt x="433" y="175"/>
                  </a:lnTo>
                  <a:lnTo>
                    <a:pt x="479" y="188"/>
                  </a:lnTo>
                  <a:lnTo>
                    <a:pt x="526" y="201"/>
                  </a:lnTo>
                  <a:lnTo>
                    <a:pt x="572" y="215"/>
                  </a:lnTo>
                  <a:lnTo>
                    <a:pt x="617" y="231"/>
                  </a:lnTo>
                  <a:lnTo>
                    <a:pt x="663" y="247"/>
                  </a:lnTo>
                  <a:lnTo>
                    <a:pt x="708" y="264"/>
                  </a:lnTo>
                  <a:lnTo>
                    <a:pt x="752" y="283"/>
                  </a:lnTo>
                  <a:lnTo>
                    <a:pt x="706" y="302"/>
                  </a:lnTo>
                  <a:lnTo>
                    <a:pt x="661" y="323"/>
                  </a:lnTo>
                  <a:lnTo>
                    <a:pt x="615" y="345"/>
                  </a:lnTo>
                  <a:lnTo>
                    <a:pt x="571" y="368"/>
                  </a:lnTo>
                  <a:lnTo>
                    <a:pt x="527" y="392"/>
                  </a:lnTo>
                  <a:lnTo>
                    <a:pt x="484" y="415"/>
                  </a:lnTo>
                  <a:lnTo>
                    <a:pt x="440" y="441"/>
                  </a:lnTo>
                  <a:lnTo>
                    <a:pt x="398" y="468"/>
                  </a:lnTo>
                  <a:lnTo>
                    <a:pt x="356" y="495"/>
                  </a:lnTo>
                  <a:lnTo>
                    <a:pt x="315" y="523"/>
                  </a:lnTo>
                  <a:lnTo>
                    <a:pt x="274" y="552"/>
                  </a:lnTo>
                  <a:lnTo>
                    <a:pt x="234" y="583"/>
                  </a:lnTo>
                  <a:lnTo>
                    <a:pt x="194" y="613"/>
                  </a:lnTo>
                  <a:lnTo>
                    <a:pt x="155" y="645"/>
                  </a:lnTo>
                  <a:lnTo>
                    <a:pt x="117" y="678"/>
                  </a:lnTo>
                  <a:lnTo>
                    <a:pt x="80" y="711"/>
                  </a:lnTo>
                  <a:lnTo>
                    <a:pt x="137" y="741"/>
                  </a:lnTo>
                  <a:lnTo>
                    <a:pt x="193" y="773"/>
                  </a:lnTo>
                  <a:lnTo>
                    <a:pt x="248" y="806"/>
                  </a:lnTo>
                  <a:lnTo>
                    <a:pt x="302" y="842"/>
                  </a:lnTo>
                  <a:lnTo>
                    <a:pt x="356" y="878"/>
                  </a:lnTo>
                  <a:lnTo>
                    <a:pt x="408" y="916"/>
                  </a:lnTo>
                  <a:lnTo>
                    <a:pt x="460" y="956"/>
                  </a:lnTo>
                  <a:lnTo>
                    <a:pt x="511" y="998"/>
                  </a:lnTo>
                  <a:lnTo>
                    <a:pt x="541" y="994"/>
                  </a:lnTo>
                  <a:lnTo>
                    <a:pt x="570" y="992"/>
                  </a:lnTo>
                  <a:lnTo>
                    <a:pt x="600" y="989"/>
                  </a:lnTo>
                  <a:lnTo>
                    <a:pt x="629" y="986"/>
                  </a:lnTo>
                  <a:lnTo>
                    <a:pt x="660" y="985"/>
                  </a:lnTo>
                  <a:lnTo>
                    <a:pt x="690" y="984"/>
                  </a:lnTo>
                  <a:lnTo>
                    <a:pt x="720" y="983"/>
                  </a:lnTo>
                  <a:lnTo>
                    <a:pt x="751" y="983"/>
                  </a:lnTo>
                  <a:lnTo>
                    <a:pt x="751" y="983"/>
                  </a:lnTo>
                  <a:lnTo>
                    <a:pt x="752" y="983"/>
                  </a:lnTo>
                  <a:lnTo>
                    <a:pt x="752" y="983"/>
                  </a:lnTo>
                  <a:lnTo>
                    <a:pt x="752" y="983"/>
                  </a:lnTo>
                  <a:lnTo>
                    <a:pt x="783" y="983"/>
                  </a:lnTo>
                  <a:lnTo>
                    <a:pt x="813" y="984"/>
                  </a:lnTo>
                  <a:lnTo>
                    <a:pt x="844" y="985"/>
                  </a:lnTo>
                  <a:lnTo>
                    <a:pt x="873" y="986"/>
                  </a:lnTo>
                  <a:lnTo>
                    <a:pt x="904" y="989"/>
                  </a:lnTo>
                  <a:lnTo>
                    <a:pt x="934" y="992"/>
                  </a:lnTo>
                  <a:lnTo>
                    <a:pt x="964" y="994"/>
                  </a:lnTo>
                  <a:lnTo>
                    <a:pt x="993" y="998"/>
                  </a:lnTo>
                  <a:lnTo>
                    <a:pt x="1044" y="956"/>
                  </a:lnTo>
                  <a:lnTo>
                    <a:pt x="1096" y="916"/>
                  </a:lnTo>
                  <a:lnTo>
                    <a:pt x="1149" y="878"/>
                  </a:lnTo>
                  <a:lnTo>
                    <a:pt x="1202" y="842"/>
                  </a:lnTo>
                  <a:lnTo>
                    <a:pt x="1257" y="806"/>
                  </a:lnTo>
                  <a:lnTo>
                    <a:pt x="1312" y="773"/>
                  </a:lnTo>
                  <a:lnTo>
                    <a:pt x="1368" y="741"/>
                  </a:lnTo>
                  <a:lnTo>
                    <a:pt x="1425" y="711"/>
                  </a:lnTo>
                  <a:lnTo>
                    <a:pt x="1388" y="678"/>
                  </a:lnTo>
                  <a:lnTo>
                    <a:pt x="1350" y="645"/>
                  </a:lnTo>
                  <a:lnTo>
                    <a:pt x="1311" y="613"/>
                  </a:lnTo>
                  <a:lnTo>
                    <a:pt x="1271" y="583"/>
                  </a:lnTo>
                  <a:lnTo>
                    <a:pt x="1231" y="552"/>
                  </a:lnTo>
                  <a:lnTo>
                    <a:pt x="1190" y="523"/>
                  </a:lnTo>
                  <a:lnTo>
                    <a:pt x="1149" y="495"/>
                  </a:lnTo>
                  <a:lnTo>
                    <a:pt x="1107" y="467"/>
                  </a:lnTo>
                  <a:lnTo>
                    <a:pt x="1065" y="441"/>
                  </a:lnTo>
                  <a:lnTo>
                    <a:pt x="1021" y="415"/>
                  </a:lnTo>
                  <a:lnTo>
                    <a:pt x="978" y="392"/>
                  </a:lnTo>
                  <a:lnTo>
                    <a:pt x="934" y="368"/>
                  </a:lnTo>
                  <a:lnTo>
                    <a:pt x="890" y="345"/>
                  </a:lnTo>
                  <a:lnTo>
                    <a:pt x="844" y="323"/>
                  </a:lnTo>
                  <a:lnTo>
                    <a:pt x="799" y="302"/>
                  </a:lnTo>
                  <a:lnTo>
                    <a:pt x="752" y="283"/>
                  </a:lnTo>
                  <a:lnTo>
                    <a:pt x="797" y="264"/>
                  </a:lnTo>
                  <a:lnTo>
                    <a:pt x="842" y="247"/>
                  </a:lnTo>
                  <a:lnTo>
                    <a:pt x="887" y="231"/>
                  </a:lnTo>
                  <a:lnTo>
                    <a:pt x="933" y="215"/>
                  </a:lnTo>
                  <a:lnTo>
                    <a:pt x="979" y="201"/>
                  </a:lnTo>
                  <a:lnTo>
                    <a:pt x="1026" y="187"/>
                  </a:lnTo>
                  <a:lnTo>
                    <a:pt x="1072" y="175"/>
                  </a:lnTo>
                  <a:lnTo>
                    <a:pt x="1119" y="163"/>
                  </a:lnTo>
                  <a:lnTo>
                    <a:pt x="1166" y="152"/>
                  </a:lnTo>
                  <a:lnTo>
                    <a:pt x="1214" y="142"/>
                  </a:lnTo>
                  <a:lnTo>
                    <a:pt x="1262" y="134"/>
                  </a:lnTo>
                  <a:lnTo>
                    <a:pt x="1310" y="126"/>
                  </a:lnTo>
                  <a:lnTo>
                    <a:pt x="1358" y="118"/>
                  </a:lnTo>
                  <a:lnTo>
                    <a:pt x="1407" y="113"/>
                  </a:lnTo>
                  <a:lnTo>
                    <a:pt x="1456" y="109"/>
                  </a:lnTo>
                  <a:lnTo>
                    <a:pt x="1504" y="104"/>
                  </a:lnTo>
                  <a:lnTo>
                    <a:pt x="1449" y="87"/>
                  </a:lnTo>
                  <a:lnTo>
                    <a:pt x="1392" y="70"/>
                  </a:lnTo>
                  <a:lnTo>
                    <a:pt x="1336" y="55"/>
                  </a:lnTo>
                  <a:lnTo>
                    <a:pt x="1278" y="41"/>
                  </a:lnTo>
                  <a:lnTo>
                    <a:pt x="1220" y="28"/>
                  </a:lnTo>
                  <a:lnTo>
                    <a:pt x="1162" y="17"/>
                  </a:lnTo>
                  <a:lnTo>
                    <a:pt x="1102" y="7"/>
                  </a:lnTo>
                  <a:lnTo>
                    <a:pt x="1043" y="0"/>
                  </a:lnTo>
                  <a:close/>
                </a:path>
              </a:pathLst>
            </a:custGeom>
            <a:solidFill>
              <a:srgbClr val="1164A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98" name="Freeform 326"/>
            <p:cNvSpPr>
              <a:spLocks/>
            </p:cNvSpPr>
            <p:nvPr userDrawn="1"/>
          </p:nvSpPr>
          <p:spPr bwMode="auto">
            <a:xfrm>
              <a:off x="4710" y="2378"/>
              <a:ext cx="160" cy="83"/>
            </a:xfrm>
            <a:custGeom>
              <a:avLst/>
              <a:gdLst/>
              <a:ahLst/>
              <a:cxnLst>
                <a:cxn ang="0">
                  <a:pos x="240" y="0"/>
                </a:cxn>
                <a:cxn ang="0">
                  <a:pos x="209" y="0"/>
                </a:cxn>
                <a:cxn ang="0">
                  <a:pos x="179" y="1"/>
                </a:cxn>
                <a:cxn ang="0">
                  <a:pos x="149" y="2"/>
                </a:cxn>
                <a:cxn ang="0">
                  <a:pos x="118" y="3"/>
                </a:cxn>
                <a:cxn ang="0">
                  <a:pos x="89" y="6"/>
                </a:cxn>
                <a:cxn ang="0">
                  <a:pos x="59" y="9"/>
                </a:cxn>
                <a:cxn ang="0">
                  <a:pos x="30" y="11"/>
                </a:cxn>
                <a:cxn ang="0">
                  <a:pos x="0" y="15"/>
                </a:cxn>
                <a:cxn ang="0">
                  <a:pos x="32" y="42"/>
                </a:cxn>
                <a:cxn ang="0">
                  <a:pos x="63" y="69"/>
                </a:cxn>
                <a:cxn ang="0">
                  <a:pos x="94" y="98"/>
                </a:cxn>
                <a:cxn ang="0">
                  <a:pos x="124" y="128"/>
                </a:cxn>
                <a:cxn ang="0">
                  <a:pos x="154" y="157"/>
                </a:cxn>
                <a:cxn ang="0">
                  <a:pos x="184" y="187"/>
                </a:cxn>
                <a:cxn ang="0">
                  <a:pos x="212" y="218"/>
                </a:cxn>
                <a:cxn ang="0">
                  <a:pos x="241" y="250"/>
                </a:cxn>
                <a:cxn ang="0">
                  <a:pos x="241" y="250"/>
                </a:cxn>
                <a:cxn ang="0">
                  <a:pos x="241" y="250"/>
                </a:cxn>
                <a:cxn ang="0">
                  <a:pos x="241" y="250"/>
                </a:cxn>
                <a:cxn ang="0">
                  <a:pos x="241" y="250"/>
                </a:cxn>
                <a:cxn ang="0">
                  <a:pos x="270" y="218"/>
                </a:cxn>
                <a:cxn ang="0">
                  <a:pos x="299" y="187"/>
                </a:cxn>
                <a:cxn ang="0">
                  <a:pos x="328" y="157"/>
                </a:cxn>
                <a:cxn ang="0">
                  <a:pos x="358" y="128"/>
                </a:cxn>
                <a:cxn ang="0">
                  <a:pos x="388" y="98"/>
                </a:cxn>
                <a:cxn ang="0">
                  <a:pos x="420" y="69"/>
                </a:cxn>
                <a:cxn ang="0">
                  <a:pos x="451" y="42"/>
                </a:cxn>
                <a:cxn ang="0">
                  <a:pos x="482" y="15"/>
                </a:cxn>
                <a:cxn ang="0">
                  <a:pos x="453" y="11"/>
                </a:cxn>
                <a:cxn ang="0">
                  <a:pos x="423" y="9"/>
                </a:cxn>
                <a:cxn ang="0">
                  <a:pos x="393" y="6"/>
                </a:cxn>
                <a:cxn ang="0">
                  <a:pos x="362" y="3"/>
                </a:cxn>
                <a:cxn ang="0">
                  <a:pos x="333" y="2"/>
                </a:cxn>
                <a:cxn ang="0">
                  <a:pos x="302" y="1"/>
                </a:cxn>
                <a:cxn ang="0">
                  <a:pos x="272" y="0"/>
                </a:cxn>
                <a:cxn ang="0">
                  <a:pos x="241" y="0"/>
                </a:cxn>
                <a:cxn ang="0">
                  <a:pos x="241" y="0"/>
                </a:cxn>
                <a:cxn ang="0">
                  <a:pos x="241" y="0"/>
                </a:cxn>
                <a:cxn ang="0">
                  <a:pos x="240" y="0"/>
                </a:cxn>
                <a:cxn ang="0">
                  <a:pos x="240" y="0"/>
                </a:cxn>
              </a:cxnLst>
              <a:rect l="0" t="0" r="r" b="b"/>
              <a:pathLst>
                <a:path w="482" h="250">
                  <a:moveTo>
                    <a:pt x="240" y="0"/>
                  </a:moveTo>
                  <a:lnTo>
                    <a:pt x="209" y="0"/>
                  </a:lnTo>
                  <a:lnTo>
                    <a:pt x="179" y="1"/>
                  </a:lnTo>
                  <a:lnTo>
                    <a:pt x="149" y="2"/>
                  </a:lnTo>
                  <a:lnTo>
                    <a:pt x="118" y="3"/>
                  </a:lnTo>
                  <a:lnTo>
                    <a:pt x="89" y="6"/>
                  </a:lnTo>
                  <a:lnTo>
                    <a:pt x="59" y="9"/>
                  </a:lnTo>
                  <a:lnTo>
                    <a:pt x="30" y="11"/>
                  </a:lnTo>
                  <a:lnTo>
                    <a:pt x="0" y="15"/>
                  </a:lnTo>
                  <a:lnTo>
                    <a:pt x="32" y="42"/>
                  </a:lnTo>
                  <a:lnTo>
                    <a:pt x="63" y="69"/>
                  </a:lnTo>
                  <a:lnTo>
                    <a:pt x="94" y="98"/>
                  </a:lnTo>
                  <a:lnTo>
                    <a:pt x="124" y="128"/>
                  </a:lnTo>
                  <a:lnTo>
                    <a:pt x="154" y="157"/>
                  </a:lnTo>
                  <a:lnTo>
                    <a:pt x="184" y="187"/>
                  </a:lnTo>
                  <a:lnTo>
                    <a:pt x="212" y="218"/>
                  </a:lnTo>
                  <a:lnTo>
                    <a:pt x="241" y="250"/>
                  </a:lnTo>
                  <a:lnTo>
                    <a:pt x="241" y="250"/>
                  </a:lnTo>
                  <a:lnTo>
                    <a:pt x="241" y="250"/>
                  </a:lnTo>
                  <a:lnTo>
                    <a:pt x="241" y="250"/>
                  </a:lnTo>
                  <a:lnTo>
                    <a:pt x="241" y="250"/>
                  </a:lnTo>
                  <a:lnTo>
                    <a:pt x="270" y="218"/>
                  </a:lnTo>
                  <a:lnTo>
                    <a:pt x="299" y="187"/>
                  </a:lnTo>
                  <a:lnTo>
                    <a:pt x="328" y="157"/>
                  </a:lnTo>
                  <a:lnTo>
                    <a:pt x="358" y="128"/>
                  </a:lnTo>
                  <a:lnTo>
                    <a:pt x="388" y="98"/>
                  </a:lnTo>
                  <a:lnTo>
                    <a:pt x="420" y="69"/>
                  </a:lnTo>
                  <a:lnTo>
                    <a:pt x="451" y="42"/>
                  </a:lnTo>
                  <a:lnTo>
                    <a:pt x="482" y="15"/>
                  </a:lnTo>
                  <a:lnTo>
                    <a:pt x="453" y="11"/>
                  </a:lnTo>
                  <a:lnTo>
                    <a:pt x="423" y="9"/>
                  </a:lnTo>
                  <a:lnTo>
                    <a:pt x="393" y="6"/>
                  </a:lnTo>
                  <a:lnTo>
                    <a:pt x="362" y="3"/>
                  </a:lnTo>
                  <a:lnTo>
                    <a:pt x="333" y="2"/>
                  </a:lnTo>
                  <a:lnTo>
                    <a:pt x="302" y="1"/>
                  </a:lnTo>
                  <a:lnTo>
                    <a:pt x="272" y="0"/>
                  </a:lnTo>
                  <a:lnTo>
                    <a:pt x="241" y="0"/>
                  </a:lnTo>
                  <a:lnTo>
                    <a:pt x="241" y="0"/>
                  </a:lnTo>
                  <a:lnTo>
                    <a:pt x="241" y="0"/>
                  </a:lnTo>
                  <a:lnTo>
                    <a:pt x="240" y="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E549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99" name="Freeform 327"/>
            <p:cNvSpPr>
              <a:spLocks/>
            </p:cNvSpPr>
            <p:nvPr userDrawn="1"/>
          </p:nvSpPr>
          <p:spPr bwMode="auto">
            <a:xfrm>
              <a:off x="4312" y="2085"/>
              <a:ext cx="478" cy="202"/>
            </a:xfrm>
            <a:custGeom>
              <a:avLst/>
              <a:gdLst/>
              <a:ahLst/>
              <a:cxnLst>
                <a:cxn ang="0">
                  <a:pos x="634" y="17"/>
                </a:cxn>
                <a:cxn ang="0">
                  <a:pos x="542" y="52"/>
                </a:cxn>
                <a:cxn ang="0">
                  <a:pos x="454" y="91"/>
                </a:cxn>
                <a:cxn ang="0">
                  <a:pos x="366" y="134"/>
                </a:cxn>
                <a:cxn ang="0">
                  <a:pos x="281" y="180"/>
                </a:cxn>
                <a:cxn ang="0">
                  <a:pos x="198" y="229"/>
                </a:cxn>
                <a:cxn ang="0">
                  <a:pos x="117" y="281"/>
                </a:cxn>
                <a:cxn ang="0">
                  <a:pos x="38" y="337"/>
                </a:cxn>
                <a:cxn ang="0">
                  <a:pos x="0" y="366"/>
                </a:cxn>
                <a:cxn ang="0">
                  <a:pos x="0" y="366"/>
                </a:cxn>
                <a:cxn ang="0">
                  <a:pos x="50" y="374"/>
                </a:cxn>
                <a:cxn ang="0">
                  <a:pos x="148" y="392"/>
                </a:cxn>
                <a:cxn ang="0">
                  <a:pos x="245" y="414"/>
                </a:cxn>
                <a:cxn ang="0">
                  <a:pos x="343" y="440"/>
                </a:cxn>
                <a:cxn ang="0">
                  <a:pos x="438" y="470"/>
                </a:cxn>
                <a:cxn ang="0">
                  <a:pos x="532" y="504"/>
                </a:cxn>
                <a:cxn ang="0">
                  <a:pos x="625" y="542"/>
                </a:cxn>
                <a:cxn ang="0">
                  <a:pos x="715" y="584"/>
                </a:cxn>
                <a:cxn ang="0">
                  <a:pos x="798" y="574"/>
                </a:cxn>
                <a:cxn ang="0">
                  <a:pos x="875" y="509"/>
                </a:cxn>
                <a:cxn ang="0">
                  <a:pos x="955" y="448"/>
                </a:cxn>
                <a:cxn ang="0">
                  <a:pos x="1037" y="391"/>
                </a:cxn>
                <a:cxn ang="0">
                  <a:pos x="1121" y="337"/>
                </a:cxn>
                <a:cxn ang="0">
                  <a:pos x="1208" y="288"/>
                </a:cxn>
                <a:cxn ang="0">
                  <a:pos x="1296" y="241"/>
                </a:cxn>
                <a:cxn ang="0">
                  <a:pos x="1387" y="198"/>
                </a:cxn>
                <a:cxn ang="0">
                  <a:pos x="1389" y="160"/>
                </a:cxn>
                <a:cxn ang="0">
                  <a:pos x="1298" y="127"/>
                </a:cxn>
                <a:cxn ang="0">
                  <a:pos x="1207" y="97"/>
                </a:cxn>
                <a:cxn ang="0">
                  <a:pos x="1114" y="71"/>
                </a:cxn>
                <a:cxn ang="0">
                  <a:pos x="1019" y="48"/>
                </a:cxn>
                <a:cxn ang="0">
                  <a:pos x="924" y="30"/>
                </a:cxn>
                <a:cxn ang="0">
                  <a:pos x="827" y="16"/>
                </a:cxn>
                <a:cxn ang="0">
                  <a:pos x="729" y="5"/>
                </a:cxn>
              </a:cxnLst>
              <a:rect l="0" t="0" r="r" b="b"/>
              <a:pathLst>
                <a:path w="1433" h="607">
                  <a:moveTo>
                    <a:pt x="681" y="0"/>
                  </a:moveTo>
                  <a:lnTo>
                    <a:pt x="634" y="17"/>
                  </a:lnTo>
                  <a:lnTo>
                    <a:pt x="588" y="34"/>
                  </a:lnTo>
                  <a:lnTo>
                    <a:pt x="542" y="52"/>
                  </a:lnTo>
                  <a:lnTo>
                    <a:pt x="498" y="72"/>
                  </a:lnTo>
                  <a:lnTo>
                    <a:pt x="454" y="91"/>
                  </a:lnTo>
                  <a:lnTo>
                    <a:pt x="410" y="112"/>
                  </a:lnTo>
                  <a:lnTo>
                    <a:pt x="366" y="134"/>
                  </a:lnTo>
                  <a:lnTo>
                    <a:pt x="323" y="156"/>
                  </a:lnTo>
                  <a:lnTo>
                    <a:pt x="281" y="180"/>
                  </a:lnTo>
                  <a:lnTo>
                    <a:pt x="239" y="204"/>
                  </a:lnTo>
                  <a:lnTo>
                    <a:pt x="198" y="229"/>
                  </a:lnTo>
                  <a:lnTo>
                    <a:pt x="157" y="255"/>
                  </a:lnTo>
                  <a:lnTo>
                    <a:pt x="117" y="281"/>
                  </a:lnTo>
                  <a:lnTo>
                    <a:pt x="77" y="309"/>
                  </a:lnTo>
                  <a:lnTo>
                    <a:pt x="38" y="337"/>
                  </a:lnTo>
                  <a:lnTo>
                    <a:pt x="0" y="366"/>
                  </a:lnTo>
                  <a:lnTo>
                    <a:pt x="0" y="366"/>
                  </a:lnTo>
                  <a:lnTo>
                    <a:pt x="0" y="366"/>
                  </a:lnTo>
                  <a:lnTo>
                    <a:pt x="0" y="366"/>
                  </a:lnTo>
                  <a:lnTo>
                    <a:pt x="0" y="366"/>
                  </a:lnTo>
                  <a:lnTo>
                    <a:pt x="50" y="374"/>
                  </a:lnTo>
                  <a:lnTo>
                    <a:pt x="99" y="383"/>
                  </a:lnTo>
                  <a:lnTo>
                    <a:pt x="148" y="392"/>
                  </a:lnTo>
                  <a:lnTo>
                    <a:pt x="197" y="402"/>
                  </a:lnTo>
                  <a:lnTo>
                    <a:pt x="245" y="414"/>
                  </a:lnTo>
                  <a:lnTo>
                    <a:pt x="294" y="426"/>
                  </a:lnTo>
                  <a:lnTo>
                    <a:pt x="343" y="440"/>
                  </a:lnTo>
                  <a:lnTo>
                    <a:pt x="390" y="454"/>
                  </a:lnTo>
                  <a:lnTo>
                    <a:pt x="438" y="470"/>
                  </a:lnTo>
                  <a:lnTo>
                    <a:pt x="485" y="486"/>
                  </a:lnTo>
                  <a:lnTo>
                    <a:pt x="532" y="504"/>
                  </a:lnTo>
                  <a:lnTo>
                    <a:pt x="578" y="523"/>
                  </a:lnTo>
                  <a:lnTo>
                    <a:pt x="625" y="542"/>
                  </a:lnTo>
                  <a:lnTo>
                    <a:pt x="670" y="563"/>
                  </a:lnTo>
                  <a:lnTo>
                    <a:pt x="715" y="584"/>
                  </a:lnTo>
                  <a:lnTo>
                    <a:pt x="761" y="607"/>
                  </a:lnTo>
                  <a:lnTo>
                    <a:pt x="798" y="574"/>
                  </a:lnTo>
                  <a:lnTo>
                    <a:pt x="836" y="541"/>
                  </a:lnTo>
                  <a:lnTo>
                    <a:pt x="875" y="509"/>
                  </a:lnTo>
                  <a:lnTo>
                    <a:pt x="915" y="479"/>
                  </a:lnTo>
                  <a:lnTo>
                    <a:pt x="955" y="448"/>
                  </a:lnTo>
                  <a:lnTo>
                    <a:pt x="996" y="419"/>
                  </a:lnTo>
                  <a:lnTo>
                    <a:pt x="1037" y="391"/>
                  </a:lnTo>
                  <a:lnTo>
                    <a:pt x="1079" y="364"/>
                  </a:lnTo>
                  <a:lnTo>
                    <a:pt x="1121" y="337"/>
                  </a:lnTo>
                  <a:lnTo>
                    <a:pt x="1165" y="311"/>
                  </a:lnTo>
                  <a:lnTo>
                    <a:pt x="1208" y="288"/>
                  </a:lnTo>
                  <a:lnTo>
                    <a:pt x="1252" y="264"/>
                  </a:lnTo>
                  <a:lnTo>
                    <a:pt x="1296" y="241"/>
                  </a:lnTo>
                  <a:lnTo>
                    <a:pt x="1342" y="219"/>
                  </a:lnTo>
                  <a:lnTo>
                    <a:pt x="1387" y="198"/>
                  </a:lnTo>
                  <a:lnTo>
                    <a:pt x="1433" y="179"/>
                  </a:lnTo>
                  <a:lnTo>
                    <a:pt x="1389" y="160"/>
                  </a:lnTo>
                  <a:lnTo>
                    <a:pt x="1344" y="143"/>
                  </a:lnTo>
                  <a:lnTo>
                    <a:pt x="1298" y="127"/>
                  </a:lnTo>
                  <a:lnTo>
                    <a:pt x="1253" y="111"/>
                  </a:lnTo>
                  <a:lnTo>
                    <a:pt x="1207" y="97"/>
                  </a:lnTo>
                  <a:lnTo>
                    <a:pt x="1160" y="84"/>
                  </a:lnTo>
                  <a:lnTo>
                    <a:pt x="1114" y="71"/>
                  </a:lnTo>
                  <a:lnTo>
                    <a:pt x="1066" y="59"/>
                  </a:lnTo>
                  <a:lnTo>
                    <a:pt x="1019" y="48"/>
                  </a:lnTo>
                  <a:lnTo>
                    <a:pt x="971" y="38"/>
                  </a:lnTo>
                  <a:lnTo>
                    <a:pt x="924" y="30"/>
                  </a:lnTo>
                  <a:lnTo>
                    <a:pt x="875" y="22"/>
                  </a:lnTo>
                  <a:lnTo>
                    <a:pt x="827" y="16"/>
                  </a:lnTo>
                  <a:lnTo>
                    <a:pt x="778" y="9"/>
                  </a:lnTo>
                  <a:lnTo>
                    <a:pt x="729" y="5"/>
                  </a:lnTo>
                  <a:lnTo>
                    <a:pt x="681" y="0"/>
                  </a:lnTo>
                  <a:close/>
                </a:path>
              </a:pathLst>
            </a:custGeom>
            <a:solidFill>
              <a:srgbClr val="0E549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00" name="Freeform 328"/>
            <p:cNvSpPr>
              <a:spLocks/>
            </p:cNvSpPr>
            <p:nvPr userDrawn="1"/>
          </p:nvSpPr>
          <p:spPr bwMode="auto">
            <a:xfrm>
              <a:off x="4693" y="2044"/>
              <a:ext cx="194" cy="101"/>
            </a:xfrm>
            <a:custGeom>
              <a:avLst/>
              <a:gdLst/>
              <a:ahLst/>
              <a:cxnLst>
                <a:cxn ang="0">
                  <a:pos x="291" y="0"/>
                </a:cxn>
                <a:cxn ang="0">
                  <a:pos x="255" y="0"/>
                </a:cxn>
                <a:cxn ang="0">
                  <a:pos x="218" y="1"/>
                </a:cxn>
                <a:cxn ang="0">
                  <a:pos x="181" y="3"/>
                </a:cxn>
                <a:cxn ang="0">
                  <a:pos x="145" y="5"/>
                </a:cxn>
                <a:cxn ang="0">
                  <a:pos x="108" y="8"/>
                </a:cxn>
                <a:cxn ang="0">
                  <a:pos x="72" y="10"/>
                </a:cxn>
                <a:cxn ang="0">
                  <a:pos x="36" y="14"/>
                </a:cxn>
                <a:cxn ang="0">
                  <a:pos x="0" y="19"/>
                </a:cxn>
                <a:cxn ang="0">
                  <a:pos x="38" y="51"/>
                </a:cxn>
                <a:cxn ang="0">
                  <a:pos x="77" y="85"/>
                </a:cxn>
                <a:cxn ang="0">
                  <a:pos x="113" y="119"/>
                </a:cxn>
                <a:cxn ang="0">
                  <a:pos x="150" y="154"/>
                </a:cxn>
                <a:cxn ang="0">
                  <a:pos x="187" y="189"/>
                </a:cxn>
                <a:cxn ang="0">
                  <a:pos x="222" y="226"/>
                </a:cxn>
                <a:cxn ang="0">
                  <a:pos x="257" y="264"/>
                </a:cxn>
                <a:cxn ang="0">
                  <a:pos x="291" y="302"/>
                </a:cxn>
                <a:cxn ang="0">
                  <a:pos x="326" y="264"/>
                </a:cxn>
                <a:cxn ang="0">
                  <a:pos x="361" y="226"/>
                </a:cxn>
                <a:cxn ang="0">
                  <a:pos x="396" y="189"/>
                </a:cxn>
                <a:cxn ang="0">
                  <a:pos x="433" y="154"/>
                </a:cxn>
                <a:cxn ang="0">
                  <a:pos x="470" y="119"/>
                </a:cxn>
                <a:cxn ang="0">
                  <a:pos x="506" y="85"/>
                </a:cxn>
                <a:cxn ang="0">
                  <a:pos x="544" y="51"/>
                </a:cxn>
                <a:cxn ang="0">
                  <a:pos x="582" y="19"/>
                </a:cxn>
                <a:cxn ang="0">
                  <a:pos x="546" y="14"/>
                </a:cxn>
                <a:cxn ang="0">
                  <a:pos x="511" y="10"/>
                </a:cxn>
                <a:cxn ang="0">
                  <a:pos x="474" y="8"/>
                </a:cxn>
                <a:cxn ang="0">
                  <a:pos x="438" y="5"/>
                </a:cxn>
                <a:cxn ang="0">
                  <a:pos x="402" y="3"/>
                </a:cxn>
                <a:cxn ang="0">
                  <a:pos x="365" y="1"/>
                </a:cxn>
                <a:cxn ang="0">
                  <a:pos x="328" y="0"/>
                </a:cxn>
                <a:cxn ang="0">
                  <a:pos x="291" y="0"/>
                </a:cxn>
              </a:cxnLst>
              <a:rect l="0" t="0" r="r" b="b"/>
              <a:pathLst>
                <a:path w="582" h="302">
                  <a:moveTo>
                    <a:pt x="291" y="0"/>
                  </a:moveTo>
                  <a:lnTo>
                    <a:pt x="255" y="0"/>
                  </a:lnTo>
                  <a:lnTo>
                    <a:pt x="218" y="1"/>
                  </a:lnTo>
                  <a:lnTo>
                    <a:pt x="181" y="3"/>
                  </a:lnTo>
                  <a:lnTo>
                    <a:pt x="145" y="5"/>
                  </a:lnTo>
                  <a:lnTo>
                    <a:pt x="108" y="8"/>
                  </a:lnTo>
                  <a:lnTo>
                    <a:pt x="72" y="10"/>
                  </a:lnTo>
                  <a:lnTo>
                    <a:pt x="36" y="14"/>
                  </a:lnTo>
                  <a:lnTo>
                    <a:pt x="0" y="19"/>
                  </a:lnTo>
                  <a:lnTo>
                    <a:pt x="38" y="51"/>
                  </a:lnTo>
                  <a:lnTo>
                    <a:pt x="77" y="85"/>
                  </a:lnTo>
                  <a:lnTo>
                    <a:pt x="113" y="119"/>
                  </a:lnTo>
                  <a:lnTo>
                    <a:pt x="150" y="154"/>
                  </a:lnTo>
                  <a:lnTo>
                    <a:pt x="187" y="189"/>
                  </a:lnTo>
                  <a:lnTo>
                    <a:pt x="222" y="226"/>
                  </a:lnTo>
                  <a:lnTo>
                    <a:pt x="257" y="264"/>
                  </a:lnTo>
                  <a:lnTo>
                    <a:pt x="291" y="302"/>
                  </a:lnTo>
                  <a:lnTo>
                    <a:pt x="326" y="264"/>
                  </a:lnTo>
                  <a:lnTo>
                    <a:pt x="361" y="226"/>
                  </a:lnTo>
                  <a:lnTo>
                    <a:pt x="396" y="189"/>
                  </a:lnTo>
                  <a:lnTo>
                    <a:pt x="433" y="154"/>
                  </a:lnTo>
                  <a:lnTo>
                    <a:pt x="470" y="119"/>
                  </a:lnTo>
                  <a:lnTo>
                    <a:pt x="506" y="85"/>
                  </a:lnTo>
                  <a:lnTo>
                    <a:pt x="544" y="51"/>
                  </a:lnTo>
                  <a:lnTo>
                    <a:pt x="582" y="19"/>
                  </a:lnTo>
                  <a:lnTo>
                    <a:pt x="546" y="14"/>
                  </a:lnTo>
                  <a:lnTo>
                    <a:pt x="511" y="10"/>
                  </a:lnTo>
                  <a:lnTo>
                    <a:pt x="474" y="8"/>
                  </a:lnTo>
                  <a:lnTo>
                    <a:pt x="438" y="5"/>
                  </a:lnTo>
                  <a:lnTo>
                    <a:pt x="402" y="3"/>
                  </a:lnTo>
                  <a:lnTo>
                    <a:pt x="365" y="1"/>
                  </a:lnTo>
                  <a:lnTo>
                    <a:pt x="328" y="0"/>
                  </a:lnTo>
                  <a:lnTo>
                    <a:pt x="291" y="0"/>
                  </a:lnTo>
                  <a:close/>
                </a:path>
              </a:pathLst>
            </a:custGeom>
            <a:solidFill>
              <a:srgbClr val="0E549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01" name="Freeform 329"/>
            <p:cNvSpPr>
              <a:spLocks/>
            </p:cNvSpPr>
            <p:nvPr userDrawn="1"/>
          </p:nvSpPr>
          <p:spPr bwMode="auto">
            <a:xfrm>
              <a:off x="4790" y="2085"/>
              <a:ext cx="478" cy="202"/>
            </a:xfrm>
            <a:custGeom>
              <a:avLst/>
              <a:gdLst/>
              <a:ahLst/>
              <a:cxnLst>
                <a:cxn ang="0">
                  <a:pos x="704" y="5"/>
                </a:cxn>
                <a:cxn ang="0">
                  <a:pos x="606" y="14"/>
                </a:cxn>
                <a:cxn ang="0">
                  <a:pos x="510" y="30"/>
                </a:cxn>
                <a:cxn ang="0">
                  <a:pos x="414" y="48"/>
                </a:cxn>
                <a:cxn ang="0">
                  <a:pos x="320" y="71"/>
                </a:cxn>
                <a:cxn ang="0">
                  <a:pos x="227" y="97"/>
                </a:cxn>
                <a:cxn ang="0">
                  <a:pos x="135" y="127"/>
                </a:cxn>
                <a:cxn ang="0">
                  <a:pos x="45" y="160"/>
                </a:cxn>
                <a:cxn ang="0">
                  <a:pos x="47" y="198"/>
                </a:cxn>
                <a:cxn ang="0">
                  <a:pos x="138" y="241"/>
                </a:cxn>
                <a:cxn ang="0">
                  <a:pos x="226" y="288"/>
                </a:cxn>
                <a:cxn ang="0">
                  <a:pos x="313" y="337"/>
                </a:cxn>
                <a:cxn ang="0">
                  <a:pos x="397" y="391"/>
                </a:cxn>
                <a:cxn ang="0">
                  <a:pos x="479" y="448"/>
                </a:cxn>
                <a:cxn ang="0">
                  <a:pos x="559" y="509"/>
                </a:cxn>
                <a:cxn ang="0">
                  <a:pos x="636" y="574"/>
                </a:cxn>
                <a:cxn ang="0">
                  <a:pos x="718" y="584"/>
                </a:cxn>
                <a:cxn ang="0">
                  <a:pos x="809" y="542"/>
                </a:cxn>
                <a:cxn ang="0">
                  <a:pos x="901" y="504"/>
                </a:cxn>
                <a:cxn ang="0">
                  <a:pos x="996" y="470"/>
                </a:cxn>
                <a:cxn ang="0">
                  <a:pos x="1091" y="440"/>
                </a:cxn>
                <a:cxn ang="0">
                  <a:pos x="1187" y="414"/>
                </a:cxn>
                <a:cxn ang="0">
                  <a:pos x="1286" y="392"/>
                </a:cxn>
                <a:cxn ang="0">
                  <a:pos x="1384" y="374"/>
                </a:cxn>
                <a:cxn ang="0">
                  <a:pos x="1396" y="338"/>
                </a:cxn>
                <a:cxn ang="0">
                  <a:pos x="1317" y="282"/>
                </a:cxn>
                <a:cxn ang="0">
                  <a:pos x="1236" y="229"/>
                </a:cxn>
                <a:cxn ang="0">
                  <a:pos x="1153" y="180"/>
                </a:cxn>
                <a:cxn ang="0">
                  <a:pos x="1066" y="134"/>
                </a:cxn>
                <a:cxn ang="0">
                  <a:pos x="979" y="91"/>
                </a:cxn>
                <a:cxn ang="0">
                  <a:pos x="890" y="52"/>
                </a:cxn>
                <a:cxn ang="0">
                  <a:pos x="799" y="17"/>
                </a:cxn>
              </a:cxnLst>
              <a:rect l="0" t="0" r="r" b="b"/>
              <a:pathLst>
                <a:path w="1434" h="607">
                  <a:moveTo>
                    <a:pt x="752" y="0"/>
                  </a:moveTo>
                  <a:lnTo>
                    <a:pt x="704" y="5"/>
                  </a:lnTo>
                  <a:lnTo>
                    <a:pt x="655" y="9"/>
                  </a:lnTo>
                  <a:lnTo>
                    <a:pt x="606" y="14"/>
                  </a:lnTo>
                  <a:lnTo>
                    <a:pt x="558" y="22"/>
                  </a:lnTo>
                  <a:lnTo>
                    <a:pt x="510" y="30"/>
                  </a:lnTo>
                  <a:lnTo>
                    <a:pt x="462" y="38"/>
                  </a:lnTo>
                  <a:lnTo>
                    <a:pt x="414" y="48"/>
                  </a:lnTo>
                  <a:lnTo>
                    <a:pt x="367" y="59"/>
                  </a:lnTo>
                  <a:lnTo>
                    <a:pt x="320" y="71"/>
                  </a:lnTo>
                  <a:lnTo>
                    <a:pt x="274" y="83"/>
                  </a:lnTo>
                  <a:lnTo>
                    <a:pt x="227" y="97"/>
                  </a:lnTo>
                  <a:lnTo>
                    <a:pt x="181" y="111"/>
                  </a:lnTo>
                  <a:lnTo>
                    <a:pt x="135" y="127"/>
                  </a:lnTo>
                  <a:lnTo>
                    <a:pt x="90" y="143"/>
                  </a:lnTo>
                  <a:lnTo>
                    <a:pt x="45" y="160"/>
                  </a:lnTo>
                  <a:lnTo>
                    <a:pt x="0" y="179"/>
                  </a:lnTo>
                  <a:lnTo>
                    <a:pt x="47" y="198"/>
                  </a:lnTo>
                  <a:lnTo>
                    <a:pt x="92" y="219"/>
                  </a:lnTo>
                  <a:lnTo>
                    <a:pt x="138" y="241"/>
                  </a:lnTo>
                  <a:lnTo>
                    <a:pt x="182" y="264"/>
                  </a:lnTo>
                  <a:lnTo>
                    <a:pt x="226" y="288"/>
                  </a:lnTo>
                  <a:lnTo>
                    <a:pt x="269" y="311"/>
                  </a:lnTo>
                  <a:lnTo>
                    <a:pt x="313" y="337"/>
                  </a:lnTo>
                  <a:lnTo>
                    <a:pt x="355" y="363"/>
                  </a:lnTo>
                  <a:lnTo>
                    <a:pt x="397" y="391"/>
                  </a:lnTo>
                  <a:lnTo>
                    <a:pt x="438" y="419"/>
                  </a:lnTo>
                  <a:lnTo>
                    <a:pt x="479" y="448"/>
                  </a:lnTo>
                  <a:lnTo>
                    <a:pt x="519" y="479"/>
                  </a:lnTo>
                  <a:lnTo>
                    <a:pt x="559" y="509"/>
                  </a:lnTo>
                  <a:lnTo>
                    <a:pt x="598" y="541"/>
                  </a:lnTo>
                  <a:lnTo>
                    <a:pt x="636" y="574"/>
                  </a:lnTo>
                  <a:lnTo>
                    <a:pt x="673" y="607"/>
                  </a:lnTo>
                  <a:lnTo>
                    <a:pt x="718" y="584"/>
                  </a:lnTo>
                  <a:lnTo>
                    <a:pt x="763" y="563"/>
                  </a:lnTo>
                  <a:lnTo>
                    <a:pt x="809" y="542"/>
                  </a:lnTo>
                  <a:lnTo>
                    <a:pt x="855" y="523"/>
                  </a:lnTo>
                  <a:lnTo>
                    <a:pt x="901" y="504"/>
                  </a:lnTo>
                  <a:lnTo>
                    <a:pt x="949" y="486"/>
                  </a:lnTo>
                  <a:lnTo>
                    <a:pt x="996" y="470"/>
                  </a:lnTo>
                  <a:lnTo>
                    <a:pt x="1044" y="454"/>
                  </a:lnTo>
                  <a:lnTo>
                    <a:pt x="1091" y="440"/>
                  </a:lnTo>
                  <a:lnTo>
                    <a:pt x="1140" y="427"/>
                  </a:lnTo>
                  <a:lnTo>
                    <a:pt x="1187" y="414"/>
                  </a:lnTo>
                  <a:lnTo>
                    <a:pt x="1237" y="402"/>
                  </a:lnTo>
                  <a:lnTo>
                    <a:pt x="1286" y="392"/>
                  </a:lnTo>
                  <a:lnTo>
                    <a:pt x="1334" y="383"/>
                  </a:lnTo>
                  <a:lnTo>
                    <a:pt x="1384" y="374"/>
                  </a:lnTo>
                  <a:lnTo>
                    <a:pt x="1434" y="367"/>
                  </a:lnTo>
                  <a:lnTo>
                    <a:pt x="1396" y="338"/>
                  </a:lnTo>
                  <a:lnTo>
                    <a:pt x="1356" y="309"/>
                  </a:lnTo>
                  <a:lnTo>
                    <a:pt x="1317" y="282"/>
                  </a:lnTo>
                  <a:lnTo>
                    <a:pt x="1276" y="255"/>
                  </a:lnTo>
                  <a:lnTo>
                    <a:pt x="1236" y="229"/>
                  </a:lnTo>
                  <a:lnTo>
                    <a:pt x="1194" y="204"/>
                  </a:lnTo>
                  <a:lnTo>
                    <a:pt x="1153" y="180"/>
                  </a:lnTo>
                  <a:lnTo>
                    <a:pt x="1110" y="157"/>
                  </a:lnTo>
                  <a:lnTo>
                    <a:pt x="1066" y="134"/>
                  </a:lnTo>
                  <a:lnTo>
                    <a:pt x="1023" y="113"/>
                  </a:lnTo>
                  <a:lnTo>
                    <a:pt x="979" y="91"/>
                  </a:lnTo>
                  <a:lnTo>
                    <a:pt x="935" y="72"/>
                  </a:lnTo>
                  <a:lnTo>
                    <a:pt x="890" y="52"/>
                  </a:lnTo>
                  <a:lnTo>
                    <a:pt x="845" y="34"/>
                  </a:lnTo>
                  <a:lnTo>
                    <a:pt x="799" y="17"/>
                  </a:lnTo>
                  <a:lnTo>
                    <a:pt x="752" y="0"/>
                  </a:lnTo>
                  <a:close/>
                </a:path>
              </a:pathLst>
            </a:custGeom>
            <a:solidFill>
              <a:srgbClr val="0E549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02" name="Freeform 330"/>
            <p:cNvSpPr>
              <a:spLocks noEditPoints="1"/>
            </p:cNvSpPr>
            <p:nvPr userDrawn="1"/>
          </p:nvSpPr>
          <p:spPr bwMode="auto">
            <a:xfrm>
              <a:off x="3497" y="637"/>
              <a:ext cx="899" cy="659"/>
            </a:xfrm>
            <a:custGeom>
              <a:avLst/>
              <a:gdLst/>
              <a:ahLst/>
              <a:cxnLst>
                <a:cxn ang="0">
                  <a:pos x="1222" y="764"/>
                </a:cxn>
                <a:cxn ang="0">
                  <a:pos x="1026" y="941"/>
                </a:cxn>
                <a:cxn ang="0">
                  <a:pos x="841" y="1130"/>
                </a:cxn>
                <a:cxn ang="0">
                  <a:pos x="670" y="1330"/>
                </a:cxn>
                <a:cxn ang="0">
                  <a:pos x="510" y="1541"/>
                </a:cxn>
                <a:cxn ang="0">
                  <a:pos x="467" y="1701"/>
                </a:cxn>
                <a:cxn ang="0">
                  <a:pos x="632" y="1742"/>
                </a:cxn>
                <a:cxn ang="0">
                  <a:pos x="795" y="1791"/>
                </a:cxn>
                <a:cxn ang="0">
                  <a:pos x="957" y="1846"/>
                </a:cxn>
                <a:cxn ang="0">
                  <a:pos x="1117" y="1909"/>
                </a:cxn>
                <a:cxn ang="0">
                  <a:pos x="1274" y="1979"/>
                </a:cxn>
                <a:cxn ang="0">
                  <a:pos x="1422" y="1923"/>
                </a:cxn>
                <a:cxn ang="0">
                  <a:pos x="1575" y="1873"/>
                </a:cxn>
                <a:cxn ang="0">
                  <a:pos x="1730" y="1830"/>
                </a:cxn>
                <a:cxn ang="0">
                  <a:pos x="1887" y="1795"/>
                </a:cxn>
                <a:cxn ang="0">
                  <a:pos x="2043" y="1767"/>
                </a:cxn>
                <a:cxn ang="0">
                  <a:pos x="2162" y="1666"/>
                </a:cxn>
                <a:cxn ang="0">
                  <a:pos x="2268" y="1530"/>
                </a:cxn>
                <a:cxn ang="0">
                  <a:pos x="2378" y="1400"/>
                </a:cxn>
                <a:cxn ang="0">
                  <a:pos x="2494" y="1273"/>
                </a:cxn>
                <a:cxn ang="0">
                  <a:pos x="2615" y="1153"/>
                </a:cxn>
                <a:cxn ang="0">
                  <a:pos x="2618" y="1036"/>
                </a:cxn>
                <a:cxn ang="0">
                  <a:pos x="2377" y="928"/>
                </a:cxn>
                <a:cxn ang="0">
                  <a:pos x="2130" y="835"/>
                </a:cxn>
                <a:cxn ang="0">
                  <a:pos x="1877" y="758"/>
                </a:cxn>
                <a:cxn ang="0">
                  <a:pos x="1620" y="698"/>
                </a:cxn>
                <a:cxn ang="0">
                  <a:pos x="1359" y="654"/>
                </a:cxn>
                <a:cxn ang="0">
                  <a:pos x="2224" y="2"/>
                </a:cxn>
                <a:cxn ang="0">
                  <a:pos x="2025" y="9"/>
                </a:cxn>
                <a:cxn ang="0">
                  <a:pos x="1824" y="27"/>
                </a:cxn>
                <a:cxn ang="0">
                  <a:pos x="1623" y="56"/>
                </a:cxn>
                <a:cxn ang="0">
                  <a:pos x="1422" y="93"/>
                </a:cxn>
                <a:cxn ang="0">
                  <a:pos x="1222" y="142"/>
                </a:cxn>
                <a:cxn ang="0">
                  <a:pos x="974" y="216"/>
                </a:cxn>
                <a:cxn ang="0">
                  <a:pos x="734" y="305"/>
                </a:cxn>
                <a:cxn ang="0">
                  <a:pos x="503" y="407"/>
                </a:cxn>
                <a:cxn ang="0">
                  <a:pos x="282" y="522"/>
                </a:cxn>
                <a:cxn ang="0">
                  <a:pos x="68" y="649"/>
                </a:cxn>
                <a:cxn ang="0">
                  <a:pos x="99" y="675"/>
                </a:cxn>
                <a:cxn ang="0">
                  <a:pos x="250" y="652"/>
                </a:cxn>
                <a:cxn ang="0">
                  <a:pos x="400" y="635"/>
                </a:cxn>
                <a:cxn ang="0">
                  <a:pos x="550" y="623"/>
                </a:cxn>
                <a:cxn ang="0">
                  <a:pos x="700" y="617"/>
                </a:cxn>
                <a:cxn ang="0">
                  <a:pos x="871" y="616"/>
                </a:cxn>
                <a:cxn ang="0">
                  <a:pos x="1081" y="624"/>
                </a:cxn>
                <a:cxn ang="0">
                  <a:pos x="1290" y="644"/>
                </a:cxn>
                <a:cxn ang="0">
                  <a:pos x="1495" y="552"/>
                </a:cxn>
                <a:cxn ang="0">
                  <a:pos x="1708" y="411"/>
                </a:cxn>
                <a:cxn ang="0">
                  <a:pos x="1928" y="283"/>
                </a:cxn>
                <a:cxn ang="0">
                  <a:pos x="2157" y="169"/>
                </a:cxn>
                <a:cxn ang="0">
                  <a:pos x="2394" y="68"/>
                </a:cxn>
                <a:cxn ang="0">
                  <a:pos x="2523" y="7"/>
                </a:cxn>
                <a:cxn ang="0">
                  <a:pos x="2424" y="3"/>
                </a:cxn>
                <a:cxn ang="0">
                  <a:pos x="2324" y="0"/>
                </a:cxn>
              </a:cxnLst>
              <a:rect l="0" t="0" r="r" b="b"/>
              <a:pathLst>
                <a:path w="2697" h="1979">
                  <a:moveTo>
                    <a:pt x="1359" y="654"/>
                  </a:moveTo>
                  <a:lnTo>
                    <a:pt x="1290" y="708"/>
                  </a:lnTo>
                  <a:lnTo>
                    <a:pt x="1222" y="764"/>
                  </a:lnTo>
                  <a:lnTo>
                    <a:pt x="1156" y="822"/>
                  </a:lnTo>
                  <a:lnTo>
                    <a:pt x="1090" y="880"/>
                  </a:lnTo>
                  <a:lnTo>
                    <a:pt x="1026" y="941"/>
                  </a:lnTo>
                  <a:lnTo>
                    <a:pt x="963" y="1002"/>
                  </a:lnTo>
                  <a:lnTo>
                    <a:pt x="902" y="1066"/>
                  </a:lnTo>
                  <a:lnTo>
                    <a:pt x="841" y="1130"/>
                  </a:lnTo>
                  <a:lnTo>
                    <a:pt x="782" y="1195"/>
                  </a:lnTo>
                  <a:lnTo>
                    <a:pt x="725" y="1262"/>
                  </a:lnTo>
                  <a:lnTo>
                    <a:pt x="670" y="1330"/>
                  </a:lnTo>
                  <a:lnTo>
                    <a:pt x="615" y="1400"/>
                  </a:lnTo>
                  <a:lnTo>
                    <a:pt x="562" y="1470"/>
                  </a:lnTo>
                  <a:lnTo>
                    <a:pt x="510" y="1541"/>
                  </a:lnTo>
                  <a:lnTo>
                    <a:pt x="460" y="1614"/>
                  </a:lnTo>
                  <a:lnTo>
                    <a:pt x="412" y="1688"/>
                  </a:lnTo>
                  <a:lnTo>
                    <a:pt x="467" y="1701"/>
                  </a:lnTo>
                  <a:lnTo>
                    <a:pt x="522" y="1714"/>
                  </a:lnTo>
                  <a:lnTo>
                    <a:pt x="577" y="1728"/>
                  </a:lnTo>
                  <a:lnTo>
                    <a:pt x="632" y="1742"/>
                  </a:lnTo>
                  <a:lnTo>
                    <a:pt x="686" y="1758"/>
                  </a:lnTo>
                  <a:lnTo>
                    <a:pt x="741" y="1774"/>
                  </a:lnTo>
                  <a:lnTo>
                    <a:pt x="795" y="1791"/>
                  </a:lnTo>
                  <a:lnTo>
                    <a:pt x="849" y="1809"/>
                  </a:lnTo>
                  <a:lnTo>
                    <a:pt x="903" y="1827"/>
                  </a:lnTo>
                  <a:lnTo>
                    <a:pt x="957" y="1846"/>
                  </a:lnTo>
                  <a:lnTo>
                    <a:pt x="1011" y="1867"/>
                  </a:lnTo>
                  <a:lnTo>
                    <a:pt x="1064" y="1887"/>
                  </a:lnTo>
                  <a:lnTo>
                    <a:pt x="1117" y="1909"/>
                  </a:lnTo>
                  <a:lnTo>
                    <a:pt x="1170" y="1932"/>
                  </a:lnTo>
                  <a:lnTo>
                    <a:pt x="1223" y="1955"/>
                  </a:lnTo>
                  <a:lnTo>
                    <a:pt x="1274" y="1979"/>
                  </a:lnTo>
                  <a:lnTo>
                    <a:pt x="1323" y="1960"/>
                  </a:lnTo>
                  <a:lnTo>
                    <a:pt x="1373" y="1940"/>
                  </a:lnTo>
                  <a:lnTo>
                    <a:pt x="1422" y="1923"/>
                  </a:lnTo>
                  <a:lnTo>
                    <a:pt x="1473" y="1906"/>
                  </a:lnTo>
                  <a:lnTo>
                    <a:pt x="1524" y="1889"/>
                  </a:lnTo>
                  <a:lnTo>
                    <a:pt x="1575" y="1873"/>
                  </a:lnTo>
                  <a:lnTo>
                    <a:pt x="1627" y="1858"/>
                  </a:lnTo>
                  <a:lnTo>
                    <a:pt x="1678" y="1844"/>
                  </a:lnTo>
                  <a:lnTo>
                    <a:pt x="1730" y="1830"/>
                  </a:lnTo>
                  <a:lnTo>
                    <a:pt x="1782" y="1817"/>
                  </a:lnTo>
                  <a:lnTo>
                    <a:pt x="1835" y="1805"/>
                  </a:lnTo>
                  <a:lnTo>
                    <a:pt x="1887" y="1795"/>
                  </a:lnTo>
                  <a:lnTo>
                    <a:pt x="1939" y="1785"/>
                  </a:lnTo>
                  <a:lnTo>
                    <a:pt x="1990" y="1775"/>
                  </a:lnTo>
                  <a:lnTo>
                    <a:pt x="2043" y="1767"/>
                  </a:lnTo>
                  <a:lnTo>
                    <a:pt x="2095" y="1759"/>
                  </a:lnTo>
                  <a:lnTo>
                    <a:pt x="2129" y="1713"/>
                  </a:lnTo>
                  <a:lnTo>
                    <a:pt x="2162" y="1666"/>
                  </a:lnTo>
                  <a:lnTo>
                    <a:pt x="2197" y="1620"/>
                  </a:lnTo>
                  <a:lnTo>
                    <a:pt x="2232" y="1574"/>
                  </a:lnTo>
                  <a:lnTo>
                    <a:pt x="2268" y="1530"/>
                  </a:lnTo>
                  <a:lnTo>
                    <a:pt x="2304" y="1486"/>
                  </a:lnTo>
                  <a:lnTo>
                    <a:pt x="2340" y="1443"/>
                  </a:lnTo>
                  <a:lnTo>
                    <a:pt x="2378" y="1400"/>
                  </a:lnTo>
                  <a:lnTo>
                    <a:pt x="2416" y="1356"/>
                  </a:lnTo>
                  <a:lnTo>
                    <a:pt x="2455" y="1315"/>
                  </a:lnTo>
                  <a:lnTo>
                    <a:pt x="2494" y="1273"/>
                  </a:lnTo>
                  <a:lnTo>
                    <a:pt x="2534" y="1232"/>
                  </a:lnTo>
                  <a:lnTo>
                    <a:pt x="2574" y="1192"/>
                  </a:lnTo>
                  <a:lnTo>
                    <a:pt x="2615" y="1153"/>
                  </a:lnTo>
                  <a:lnTo>
                    <a:pt x="2656" y="1113"/>
                  </a:lnTo>
                  <a:lnTo>
                    <a:pt x="2697" y="1076"/>
                  </a:lnTo>
                  <a:lnTo>
                    <a:pt x="2618" y="1036"/>
                  </a:lnTo>
                  <a:lnTo>
                    <a:pt x="2538" y="998"/>
                  </a:lnTo>
                  <a:lnTo>
                    <a:pt x="2458" y="962"/>
                  </a:lnTo>
                  <a:lnTo>
                    <a:pt x="2377" y="928"/>
                  </a:lnTo>
                  <a:lnTo>
                    <a:pt x="2295" y="894"/>
                  </a:lnTo>
                  <a:lnTo>
                    <a:pt x="2213" y="864"/>
                  </a:lnTo>
                  <a:lnTo>
                    <a:pt x="2130" y="835"/>
                  </a:lnTo>
                  <a:lnTo>
                    <a:pt x="2046" y="807"/>
                  </a:lnTo>
                  <a:lnTo>
                    <a:pt x="1961" y="782"/>
                  </a:lnTo>
                  <a:lnTo>
                    <a:pt x="1877" y="758"/>
                  </a:lnTo>
                  <a:lnTo>
                    <a:pt x="1792" y="736"/>
                  </a:lnTo>
                  <a:lnTo>
                    <a:pt x="1705" y="716"/>
                  </a:lnTo>
                  <a:lnTo>
                    <a:pt x="1620" y="698"/>
                  </a:lnTo>
                  <a:lnTo>
                    <a:pt x="1534" y="681"/>
                  </a:lnTo>
                  <a:lnTo>
                    <a:pt x="1446" y="667"/>
                  </a:lnTo>
                  <a:lnTo>
                    <a:pt x="1359" y="654"/>
                  </a:lnTo>
                  <a:lnTo>
                    <a:pt x="1359" y="654"/>
                  </a:lnTo>
                  <a:close/>
                  <a:moveTo>
                    <a:pt x="2291" y="0"/>
                  </a:moveTo>
                  <a:lnTo>
                    <a:pt x="2224" y="2"/>
                  </a:lnTo>
                  <a:lnTo>
                    <a:pt x="2158" y="3"/>
                  </a:lnTo>
                  <a:lnTo>
                    <a:pt x="2091" y="6"/>
                  </a:lnTo>
                  <a:lnTo>
                    <a:pt x="2025" y="9"/>
                  </a:lnTo>
                  <a:lnTo>
                    <a:pt x="1958" y="15"/>
                  </a:lnTo>
                  <a:lnTo>
                    <a:pt x="1891" y="20"/>
                  </a:lnTo>
                  <a:lnTo>
                    <a:pt x="1824" y="27"/>
                  </a:lnTo>
                  <a:lnTo>
                    <a:pt x="1757" y="35"/>
                  </a:lnTo>
                  <a:lnTo>
                    <a:pt x="1690" y="45"/>
                  </a:lnTo>
                  <a:lnTo>
                    <a:pt x="1623" y="56"/>
                  </a:lnTo>
                  <a:lnTo>
                    <a:pt x="1556" y="66"/>
                  </a:lnTo>
                  <a:lnTo>
                    <a:pt x="1489" y="79"/>
                  </a:lnTo>
                  <a:lnTo>
                    <a:pt x="1422" y="93"/>
                  </a:lnTo>
                  <a:lnTo>
                    <a:pt x="1355" y="108"/>
                  </a:lnTo>
                  <a:lnTo>
                    <a:pt x="1288" y="125"/>
                  </a:lnTo>
                  <a:lnTo>
                    <a:pt x="1222" y="142"/>
                  </a:lnTo>
                  <a:lnTo>
                    <a:pt x="1138" y="166"/>
                  </a:lnTo>
                  <a:lnTo>
                    <a:pt x="1055" y="190"/>
                  </a:lnTo>
                  <a:lnTo>
                    <a:pt x="974" y="216"/>
                  </a:lnTo>
                  <a:lnTo>
                    <a:pt x="893" y="244"/>
                  </a:lnTo>
                  <a:lnTo>
                    <a:pt x="813" y="274"/>
                  </a:lnTo>
                  <a:lnTo>
                    <a:pt x="734" y="305"/>
                  </a:lnTo>
                  <a:lnTo>
                    <a:pt x="657" y="337"/>
                  </a:lnTo>
                  <a:lnTo>
                    <a:pt x="580" y="372"/>
                  </a:lnTo>
                  <a:lnTo>
                    <a:pt x="503" y="407"/>
                  </a:lnTo>
                  <a:lnTo>
                    <a:pt x="429" y="444"/>
                  </a:lnTo>
                  <a:lnTo>
                    <a:pt x="354" y="482"/>
                  </a:lnTo>
                  <a:lnTo>
                    <a:pt x="282" y="522"/>
                  </a:lnTo>
                  <a:lnTo>
                    <a:pt x="210" y="563"/>
                  </a:lnTo>
                  <a:lnTo>
                    <a:pt x="138" y="605"/>
                  </a:lnTo>
                  <a:lnTo>
                    <a:pt x="68" y="649"/>
                  </a:lnTo>
                  <a:lnTo>
                    <a:pt x="0" y="695"/>
                  </a:lnTo>
                  <a:lnTo>
                    <a:pt x="50" y="685"/>
                  </a:lnTo>
                  <a:lnTo>
                    <a:pt x="99" y="675"/>
                  </a:lnTo>
                  <a:lnTo>
                    <a:pt x="149" y="668"/>
                  </a:lnTo>
                  <a:lnTo>
                    <a:pt x="199" y="659"/>
                  </a:lnTo>
                  <a:lnTo>
                    <a:pt x="250" y="652"/>
                  </a:lnTo>
                  <a:lnTo>
                    <a:pt x="299" y="646"/>
                  </a:lnTo>
                  <a:lnTo>
                    <a:pt x="350" y="640"/>
                  </a:lnTo>
                  <a:lnTo>
                    <a:pt x="400" y="635"/>
                  </a:lnTo>
                  <a:lnTo>
                    <a:pt x="449" y="630"/>
                  </a:lnTo>
                  <a:lnTo>
                    <a:pt x="500" y="627"/>
                  </a:lnTo>
                  <a:lnTo>
                    <a:pt x="550" y="623"/>
                  </a:lnTo>
                  <a:lnTo>
                    <a:pt x="601" y="620"/>
                  </a:lnTo>
                  <a:lnTo>
                    <a:pt x="650" y="618"/>
                  </a:lnTo>
                  <a:lnTo>
                    <a:pt x="700" y="617"/>
                  </a:lnTo>
                  <a:lnTo>
                    <a:pt x="751" y="616"/>
                  </a:lnTo>
                  <a:lnTo>
                    <a:pt x="800" y="616"/>
                  </a:lnTo>
                  <a:lnTo>
                    <a:pt x="871" y="616"/>
                  </a:lnTo>
                  <a:lnTo>
                    <a:pt x="941" y="618"/>
                  </a:lnTo>
                  <a:lnTo>
                    <a:pt x="1011" y="620"/>
                  </a:lnTo>
                  <a:lnTo>
                    <a:pt x="1081" y="624"/>
                  </a:lnTo>
                  <a:lnTo>
                    <a:pt x="1150" y="630"/>
                  </a:lnTo>
                  <a:lnTo>
                    <a:pt x="1220" y="636"/>
                  </a:lnTo>
                  <a:lnTo>
                    <a:pt x="1290" y="644"/>
                  </a:lnTo>
                  <a:lnTo>
                    <a:pt x="1359" y="654"/>
                  </a:lnTo>
                  <a:lnTo>
                    <a:pt x="1427" y="602"/>
                  </a:lnTo>
                  <a:lnTo>
                    <a:pt x="1495" y="552"/>
                  </a:lnTo>
                  <a:lnTo>
                    <a:pt x="1565" y="504"/>
                  </a:lnTo>
                  <a:lnTo>
                    <a:pt x="1635" y="457"/>
                  </a:lnTo>
                  <a:lnTo>
                    <a:pt x="1708" y="411"/>
                  </a:lnTo>
                  <a:lnTo>
                    <a:pt x="1780" y="368"/>
                  </a:lnTo>
                  <a:lnTo>
                    <a:pt x="1853" y="324"/>
                  </a:lnTo>
                  <a:lnTo>
                    <a:pt x="1928" y="283"/>
                  </a:lnTo>
                  <a:lnTo>
                    <a:pt x="2003" y="243"/>
                  </a:lnTo>
                  <a:lnTo>
                    <a:pt x="2080" y="206"/>
                  </a:lnTo>
                  <a:lnTo>
                    <a:pt x="2157" y="169"/>
                  </a:lnTo>
                  <a:lnTo>
                    <a:pt x="2236" y="133"/>
                  </a:lnTo>
                  <a:lnTo>
                    <a:pt x="2314" y="100"/>
                  </a:lnTo>
                  <a:lnTo>
                    <a:pt x="2394" y="68"/>
                  </a:lnTo>
                  <a:lnTo>
                    <a:pt x="2475" y="38"/>
                  </a:lnTo>
                  <a:lnTo>
                    <a:pt x="2556" y="9"/>
                  </a:lnTo>
                  <a:lnTo>
                    <a:pt x="2523" y="7"/>
                  </a:lnTo>
                  <a:lnTo>
                    <a:pt x="2491" y="6"/>
                  </a:lnTo>
                  <a:lnTo>
                    <a:pt x="2457" y="4"/>
                  </a:lnTo>
                  <a:lnTo>
                    <a:pt x="2424" y="3"/>
                  </a:lnTo>
                  <a:lnTo>
                    <a:pt x="2390" y="2"/>
                  </a:lnTo>
                  <a:lnTo>
                    <a:pt x="2357" y="2"/>
                  </a:lnTo>
                  <a:lnTo>
                    <a:pt x="2324" y="0"/>
                  </a:lnTo>
                  <a:lnTo>
                    <a:pt x="2291" y="0"/>
                  </a:lnTo>
                  <a:close/>
                </a:path>
              </a:pathLst>
            </a:custGeom>
            <a:solidFill>
              <a:srgbClr val="1164A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03" name="Freeform 331"/>
            <p:cNvSpPr>
              <a:spLocks/>
            </p:cNvSpPr>
            <p:nvPr userDrawn="1"/>
          </p:nvSpPr>
          <p:spPr bwMode="auto">
            <a:xfrm>
              <a:off x="3166" y="842"/>
              <a:ext cx="784" cy="357"/>
            </a:xfrm>
            <a:custGeom>
              <a:avLst/>
              <a:gdLst/>
              <a:ahLst/>
              <a:cxnLst>
                <a:cxn ang="0">
                  <a:pos x="1742" y="0"/>
                </a:cxn>
                <a:cxn ang="0">
                  <a:pos x="1641" y="2"/>
                </a:cxn>
                <a:cxn ang="0">
                  <a:pos x="1541" y="7"/>
                </a:cxn>
                <a:cxn ang="0">
                  <a:pos x="1440" y="14"/>
                </a:cxn>
                <a:cxn ang="0">
                  <a:pos x="1341" y="24"/>
                </a:cxn>
                <a:cxn ang="0">
                  <a:pos x="1241" y="36"/>
                </a:cxn>
                <a:cxn ang="0">
                  <a:pos x="1140" y="52"/>
                </a:cxn>
                <a:cxn ang="0">
                  <a:pos x="1041" y="69"/>
                </a:cxn>
                <a:cxn ang="0">
                  <a:pos x="919" y="127"/>
                </a:cxn>
                <a:cxn ang="0">
                  <a:pos x="780" y="229"/>
                </a:cxn>
                <a:cxn ang="0">
                  <a:pos x="645" y="336"/>
                </a:cxn>
                <a:cxn ang="0">
                  <a:pos x="517" y="448"/>
                </a:cxn>
                <a:cxn ang="0">
                  <a:pos x="393" y="564"/>
                </a:cxn>
                <a:cxn ang="0">
                  <a:pos x="274" y="686"/>
                </a:cxn>
                <a:cxn ang="0">
                  <a:pos x="161" y="813"/>
                </a:cxn>
                <a:cxn ang="0">
                  <a:pos x="53" y="943"/>
                </a:cxn>
                <a:cxn ang="0">
                  <a:pos x="65" y="1003"/>
                </a:cxn>
                <a:cxn ang="0">
                  <a:pos x="195" y="990"/>
                </a:cxn>
                <a:cxn ang="0">
                  <a:pos x="326" y="982"/>
                </a:cxn>
                <a:cxn ang="0">
                  <a:pos x="456" y="978"/>
                </a:cxn>
                <a:cxn ang="0">
                  <a:pos x="576" y="978"/>
                </a:cxn>
                <a:cxn ang="0">
                  <a:pos x="688" y="981"/>
                </a:cxn>
                <a:cxn ang="0">
                  <a:pos x="798" y="986"/>
                </a:cxn>
                <a:cxn ang="0">
                  <a:pos x="909" y="995"/>
                </a:cxn>
                <a:cxn ang="0">
                  <a:pos x="1019" y="1007"/>
                </a:cxn>
                <a:cxn ang="0">
                  <a:pos x="1129" y="1022"/>
                </a:cxn>
                <a:cxn ang="0">
                  <a:pos x="1238" y="1039"/>
                </a:cxn>
                <a:cxn ang="0">
                  <a:pos x="1347" y="1061"/>
                </a:cxn>
                <a:cxn ang="0">
                  <a:pos x="1451" y="998"/>
                </a:cxn>
                <a:cxn ang="0">
                  <a:pos x="1553" y="854"/>
                </a:cxn>
                <a:cxn ang="0">
                  <a:pos x="1661" y="714"/>
                </a:cxn>
                <a:cxn ang="0">
                  <a:pos x="1773" y="579"/>
                </a:cxn>
                <a:cxn ang="0">
                  <a:pos x="1893" y="450"/>
                </a:cxn>
                <a:cxn ang="0">
                  <a:pos x="2017" y="325"/>
                </a:cxn>
                <a:cxn ang="0">
                  <a:pos x="2147" y="206"/>
                </a:cxn>
                <a:cxn ang="0">
                  <a:pos x="2281" y="92"/>
                </a:cxn>
                <a:cxn ang="0">
                  <a:pos x="2350" y="38"/>
                </a:cxn>
                <a:cxn ang="0">
                  <a:pos x="2211" y="20"/>
                </a:cxn>
                <a:cxn ang="0">
                  <a:pos x="2072" y="8"/>
                </a:cxn>
                <a:cxn ang="0">
                  <a:pos x="1932" y="2"/>
                </a:cxn>
                <a:cxn ang="0">
                  <a:pos x="1791" y="0"/>
                </a:cxn>
              </a:cxnLst>
              <a:rect l="0" t="0" r="r" b="b"/>
              <a:pathLst>
                <a:path w="2350" h="1072">
                  <a:moveTo>
                    <a:pt x="1791" y="0"/>
                  </a:moveTo>
                  <a:lnTo>
                    <a:pt x="1742" y="0"/>
                  </a:lnTo>
                  <a:lnTo>
                    <a:pt x="1691" y="1"/>
                  </a:lnTo>
                  <a:lnTo>
                    <a:pt x="1641" y="2"/>
                  </a:lnTo>
                  <a:lnTo>
                    <a:pt x="1592" y="4"/>
                  </a:lnTo>
                  <a:lnTo>
                    <a:pt x="1541" y="7"/>
                  </a:lnTo>
                  <a:lnTo>
                    <a:pt x="1491" y="11"/>
                  </a:lnTo>
                  <a:lnTo>
                    <a:pt x="1440" y="14"/>
                  </a:lnTo>
                  <a:lnTo>
                    <a:pt x="1391" y="19"/>
                  </a:lnTo>
                  <a:lnTo>
                    <a:pt x="1341" y="24"/>
                  </a:lnTo>
                  <a:lnTo>
                    <a:pt x="1290" y="30"/>
                  </a:lnTo>
                  <a:lnTo>
                    <a:pt x="1241" y="36"/>
                  </a:lnTo>
                  <a:lnTo>
                    <a:pt x="1190" y="43"/>
                  </a:lnTo>
                  <a:lnTo>
                    <a:pt x="1140" y="52"/>
                  </a:lnTo>
                  <a:lnTo>
                    <a:pt x="1090" y="59"/>
                  </a:lnTo>
                  <a:lnTo>
                    <a:pt x="1041" y="69"/>
                  </a:lnTo>
                  <a:lnTo>
                    <a:pt x="991" y="79"/>
                  </a:lnTo>
                  <a:lnTo>
                    <a:pt x="919" y="127"/>
                  </a:lnTo>
                  <a:lnTo>
                    <a:pt x="850" y="177"/>
                  </a:lnTo>
                  <a:lnTo>
                    <a:pt x="780" y="229"/>
                  </a:lnTo>
                  <a:lnTo>
                    <a:pt x="712" y="282"/>
                  </a:lnTo>
                  <a:lnTo>
                    <a:pt x="645" y="336"/>
                  </a:lnTo>
                  <a:lnTo>
                    <a:pt x="581" y="391"/>
                  </a:lnTo>
                  <a:lnTo>
                    <a:pt x="517" y="448"/>
                  </a:lnTo>
                  <a:lnTo>
                    <a:pt x="454" y="505"/>
                  </a:lnTo>
                  <a:lnTo>
                    <a:pt x="393" y="564"/>
                  </a:lnTo>
                  <a:lnTo>
                    <a:pt x="332" y="625"/>
                  </a:lnTo>
                  <a:lnTo>
                    <a:pt x="274" y="686"/>
                  </a:lnTo>
                  <a:lnTo>
                    <a:pt x="217" y="749"/>
                  </a:lnTo>
                  <a:lnTo>
                    <a:pt x="161" y="813"/>
                  </a:lnTo>
                  <a:lnTo>
                    <a:pt x="105" y="877"/>
                  </a:lnTo>
                  <a:lnTo>
                    <a:pt x="53" y="943"/>
                  </a:lnTo>
                  <a:lnTo>
                    <a:pt x="0" y="1010"/>
                  </a:lnTo>
                  <a:lnTo>
                    <a:pt x="65" y="1003"/>
                  </a:lnTo>
                  <a:lnTo>
                    <a:pt x="130" y="996"/>
                  </a:lnTo>
                  <a:lnTo>
                    <a:pt x="195" y="990"/>
                  </a:lnTo>
                  <a:lnTo>
                    <a:pt x="260" y="985"/>
                  </a:lnTo>
                  <a:lnTo>
                    <a:pt x="326" y="982"/>
                  </a:lnTo>
                  <a:lnTo>
                    <a:pt x="391" y="979"/>
                  </a:lnTo>
                  <a:lnTo>
                    <a:pt x="456" y="978"/>
                  </a:lnTo>
                  <a:lnTo>
                    <a:pt x="521" y="977"/>
                  </a:lnTo>
                  <a:lnTo>
                    <a:pt x="576" y="978"/>
                  </a:lnTo>
                  <a:lnTo>
                    <a:pt x="632" y="979"/>
                  </a:lnTo>
                  <a:lnTo>
                    <a:pt x="688" y="981"/>
                  </a:lnTo>
                  <a:lnTo>
                    <a:pt x="743" y="983"/>
                  </a:lnTo>
                  <a:lnTo>
                    <a:pt x="798" y="986"/>
                  </a:lnTo>
                  <a:lnTo>
                    <a:pt x="854" y="991"/>
                  </a:lnTo>
                  <a:lnTo>
                    <a:pt x="909" y="995"/>
                  </a:lnTo>
                  <a:lnTo>
                    <a:pt x="964" y="1000"/>
                  </a:lnTo>
                  <a:lnTo>
                    <a:pt x="1019" y="1007"/>
                  </a:lnTo>
                  <a:lnTo>
                    <a:pt x="1074" y="1015"/>
                  </a:lnTo>
                  <a:lnTo>
                    <a:pt x="1129" y="1022"/>
                  </a:lnTo>
                  <a:lnTo>
                    <a:pt x="1184" y="1031"/>
                  </a:lnTo>
                  <a:lnTo>
                    <a:pt x="1238" y="1039"/>
                  </a:lnTo>
                  <a:lnTo>
                    <a:pt x="1293" y="1050"/>
                  </a:lnTo>
                  <a:lnTo>
                    <a:pt x="1347" y="1061"/>
                  </a:lnTo>
                  <a:lnTo>
                    <a:pt x="1403" y="1072"/>
                  </a:lnTo>
                  <a:lnTo>
                    <a:pt x="1451" y="998"/>
                  </a:lnTo>
                  <a:lnTo>
                    <a:pt x="1501" y="925"/>
                  </a:lnTo>
                  <a:lnTo>
                    <a:pt x="1553" y="854"/>
                  </a:lnTo>
                  <a:lnTo>
                    <a:pt x="1606" y="784"/>
                  </a:lnTo>
                  <a:lnTo>
                    <a:pt x="1661" y="714"/>
                  </a:lnTo>
                  <a:lnTo>
                    <a:pt x="1716" y="646"/>
                  </a:lnTo>
                  <a:lnTo>
                    <a:pt x="1773" y="579"/>
                  </a:lnTo>
                  <a:lnTo>
                    <a:pt x="1832" y="514"/>
                  </a:lnTo>
                  <a:lnTo>
                    <a:pt x="1893" y="450"/>
                  </a:lnTo>
                  <a:lnTo>
                    <a:pt x="1954" y="386"/>
                  </a:lnTo>
                  <a:lnTo>
                    <a:pt x="2017" y="325"/>
                  </a:lnTo>
                  <a:lnTo>
                    <a:pt x="2081" y="264"/>
                  </a:lnTo>
                  <a:lnTo>
                    <a:pt x="2147" y="206"/>
                  </a:lnTo>
                  <a:lnTo>
                    <a:pt x="2213" y="148"/>
                  </a:lnTo>
                  <a:lnTo>
                    <a:pt x="2281" y="92"/>
                  </a:lnTo>
                  <a:lnTo>
                    <a:pt x="2350" y="38"/>
                  </a:lnTo>
                  <a:lnTo>
                    <a:pt x="2350" y="38"/>
                  </a:lnTo>
                  <a:lnTo>
                    <a:pt x="2281" y="28"/>
                  </a:lnTo>
                  <a:lnTo>
                    <a:pt x="2211" y="20"/>
                  </a:lnTo>
                  <a:lnTo>
                    <a:pt x="2141" y="14"/>
                  </a:lnTo>
                  <a:lnTo>
                    <a:pt x="2072" y="8"/>
                  </a:lnTo>
                  <a:lnTo>
                    <a:pt x="2002" y="4"/>
                  </a:lnTo>
                  <a:lnTo>
                    <a:pt x="1932" y="2"/>
                  </a:lnTo>
                  <a:lnTo>
                    <a:pt x="1862" y="0"/>
                  </a:lnTo>
                  <a:lnTo>
                    <a:pt x="1791" y="0"/>
                  </a:lnTo>
                  <a:close/>
                </a:path>
              </a:pathLst>
            </a:custGeom>
            <a:solidFill>
              <a:srgbClr val="0E549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04" name="Freeform 332"/>
            <p:cNvSpPr>
              <a:spLocks/>
            </p:cNvSpPr>
            <p:nvPr userDrawn="1"/>
          </p:nvSpPr>
          <p:spPr bwMode="auto">
            <a:xfrm>
              <a:off x="3921" y="1223"/>
              <a:ext cx="274" cy="169"/>
            </a:xfrm>
            <a:custGeom>
              <a:avLst/>
              <a:gdLst/>
              <a:ahLst/>
              <a:cxnLst>
                <a:cxn ang="0">
                  <a:pos x="821" y="0"/>
                </a:cxn>
                <a:cxn ang="0">
                  <a:pos x="769" y="8"/>
                </a:cxn>
                <a:cxn ang="0">
                  <a:pos x="716" y="16"/>
                </a:cxn>
                <a:cxn ang="0">
                  <a:pos x="665" y="26"/>
                </a:cxn>
                <a:cxn ang="0">
                  <a:pos x="613" y="36"/>
                </a:cxn>
                <a:cxn ang="0">
                  <a:pos x="561" y="46"/>
                </a:cxn>
                <a:cxn ang="0">
                  <a:pos x="508" y="58"/>
                </a:cxn>
                <a:cxn ang="0">
                  <a:pos x="456" y="71"/>
                </a:cxn>
                <a:cxn ang="0">
                  <a:pos x="404" y="85"/>
                </a:cxn>
                <a:cxn ang="0">
                  <a:pos x="353" y="99"/>
                </a:cxn>
                <a:cxn ang="0">
                  <a:pos x="301" y="114"/>
                </a:cxn>
                <a:cxn ang="0">
                  <a:pos x="250" y="130"/>
                </a:cxn>
                <a:cxn ang="0">
                  <a:pos x="199" y="147"/>
                </a:cxn>
                <a:cxn ang="0">
                  <a:pos x="148" y="164"/>
                </a:cxn>
                <a:cxn ang="0">
                  <a:pos x="99" y="181"/>
                </a:cxn>
                <a:cxn ang="0">
                  <a:pos x="49" y="201"/>
                </a:cxn>
                <a:cxn ang="0">
                  <a:pos x="0" y="220"/>
                </a:cxn>
                <a:cxn ang="0">
                  <a:pos x="67" y="252"/>
                </a:cxn>
                <a:cxn ang="0">
                  <a:pos x="133" y="285"/>
                </a:cxn>
                <a:cxn ang="0">
                  <a:pos x="198" y="318"/>
                </a:cxn>
                <a:cxn ang="0">
                  <a:pos x="263" y="354"/>
                </a:cxn>
                <a:cxn ang="0">
                  <a:pos x="328" y="391"/>
                </a:cxn>
                <a:cxn ang="0">
                  <a:pos x="391" y="429"/>
                </a:cxn>
                <a:cxn ang="0">
                  <a:pos x="455" y="467"/>
                </a:cxn>
                <a:cxn ang="0">
                  <a:pos x="518" y="508"/>
                </a:cxn>
                <a:cxn ang="0">
                  <a:pos x="552" y="441"/>
                </a:cxn>
                <a:cxn ang="0">
                  <a:pos x="587" y="377"/>
                </a:cxn>
                <a:cxn ang="0">
                  <a:pos x="624" y="312"/>
                </a:cxn>
                <a:cxn ang="0">
                  <a:pos x="661" y="247"/>
                </a:cxn>
                <a:cxn ang="0">
                  <a:pos x="699" y="185"/>
                </a:cxn>
                <a:cxn ang="0">
                  <a:pos x="739" y="122"/>
                </a:cxn>
                <a:cxn ang="0">
                  <a:pos x="779" y="60"/>
                </a:cxn>
                <a:cxn ang="0">
                  <a:pos x="821" y="0"/>
                </a:cxn>
              </a:cxnLst>
              <a:rect l="0" t="0" r="r" b="b"/>
              <a:pathLst>
                <a:path w="821" h="508">
                  <a:moveTo>
                    <a:pt x="821" y="0"/>
                  </a:moveTo>
                  <a:lnTo>
                    <a:pt x="769" y="8"/>
                  </a:lnTo>
                  <a:lnTo>
                    <a:pt x="716" y="16"/>
                  </a:lnTo>
                  <a:lnTo>
                    <a:pt x="665" y="26"/>
                  </a:lnTo>
                  <a:lnTo>
                    <a:pt x="613" y="36"/>
                  </a:lnTo>
                  <a:lnTo>
                    <a:pt x="561" y="46"/>
                  </a:lnTo>
                  <a:lnTo>
                    <a:pt x="508" y="58"/>
                  </a:lnTo>
                  <a:lnTo>
                    <a:pt x="456" y="71"/>
                  </a:lnTo>
                  <a:lnTo>
                    <a:pt x="404" y="85"/>
                  </a:lnTo>
                  <a:lnTo>
                    <a:pt x="353" y="99"/>
                  </a:lnTo>
                  <a:lnTo>
                    <a:pt x="301" y="114"/>
                  </a:lnTo>
                  <a:lnTo>
                    <a:pt x="250" y="130"/>
                  </a:lnTo>
                  <a:lnTo>
                    <a:pt x="199" y="147"/>
                  </a:lnTo>
                  <a:lnTo>
                    <a:pt x="148" y="164"/>
                  </a:lnTo>
                  <a:lnTo>
                    <a:pt x="99" y="181"/>
                  </a:lnTo>
                  <a:lnTo>
                    <a:pt x="49" y="201"/>
                  </a:lnTo>
                  <a:lnTo>
                    <a:pt x="0" y="220"/>
                  </a:lnTo>
                  <a:lnTo>
                    <a:pt x="67" y="252"/>
                  </a:lnTo>
                  <a:lnTo>
                    <a:pt x="133" y="285"/>
                  </a:lnTo>
                  <a:lnTo>
                    <a:pt x="198" y="318"/>
                  </a:lnTo>
                  <a:lnTo>
                    <a:pt x="263" y="354"/>
                  </a:lnTo>
                  <a:lnTo>
                    <a:pt x="328" y="391"/>
                  </a:lnTo>
                  <a:lnTo>
                    <a:pt x="391" y="429"/>
                  </a:lnTo>
                  <a:lnTo>
                    <a:pt x="455" y="467"/>
                  </a:lnTo>
                  <a:lnTo>
                    <a:pt x="518" y="508"/>
                  </a:lnTo>
                  <a:lnTo>
                    <a:pt x="552" y="441"/>
                  </a:lnTo>
                  <a:lnTo>
                    <a:pt x="587" y="377"/>
                  </a:lnTo>
                  <a:lnTo>
                    <a:pt x="624" y="312"/>
                  </a:lnTo>
                  <a:lnTo>
                    <a:pt x="661" y="247"/>
                  </a:lnTo>
                  <a:lnTo>
                    <a:pt x="699" y="185"/>
                  </a:lnTo>
                  <a:lnTo>
                    <a:pt x="739" y="122"/>
                  </a:lnTo>
                  <a:lnTo>
                    <a:pt x="779" y="60"/>
                  </a:lnTo>
                  <a:lnTo>
                    <a:pt x="821" y="0"/>
                  </a:lnTo>
                  <a:close/>
                </a:path>
              </a:pathLst>
            </a:custGeom>
            <a:solidFill>
              <a:srgbClr val="0E549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05" name="Freeform 333"/>
            <p:cNvSpPr>
              <a:spLocks/>
            </p:cNvSpPr>
            <p:nvPr userDrawn="1"/>
          </p:nvSpPr>
          <p:spPr bwMode="auto">
            <a:xfrm>
              <a:off x="3950" y="640"/>
              <a:ext cx="840" cy="355"/>
            </a:xfrm>
            <a:custGeom>
              <a:avLst/>
              <a:gdLst/>
              <a:ahLst/>
              <a:cxnLst>
                <a:cxn ang="0">
                  <a:pos x="1116" y="29"/>
                </a:cxn>
                <a:cxn ang="0">
                  <a:pos x="955" y="91"/>
                </a:cxn>
                <a:cxn ang="0">
                  <a:pos x="798" y="160"/>
                </a:cxn>
                <a:cxn ang="0">
                  <a:pos x="644" y="234"/>
                </a:cxn>
                <a:cxn ang="0">
                  <a:pos x="494" y="315"/>
                </a:cxn>
                <a:cxn ang="0">
                  <a:pos x="349" y="402"/>
                </a:cxn>
                <a:cxn ang="0">
                  <a:pos x="206" y="495"/>
                </a:cxn>
                <a:cxn ang="0">
                  <a:pos x="68" y="593"/>
                </a:cxn>
                <a:cxn ang="0">
                  <a:pos x="87" y="658"/>
                </a:cxn>
                <a:cxn ang="0">
                  <a:pos x="261" y="689"/>
                </a:cxn>
                <a:cxn ang="0">
                  <a:pos x="433" y="727"/>
                </a:cxn>
                <a:cxn ang="0">
                  <a:pos x="602" y="773"/>
                </a:cxn>
                <a:cxn ang="0">
                  <a:pos x="771" y="826"/>
                </a:cxn>
                <a:cxn ang="0">
                  <a:pos x="936" y="885"/>
                </a:cxn>
                <a:cxn ang="0">
                  <a:pos x="1099" y="953"/>
                </a:cxn>
                <a:cxn ang="0">
                  <a:pos x="1259" y="1027"/>
                </a:cxn>
                <a:cxn ang="0">
                  <a:pos x="1404" y="1007"/>
                </a:cxn>
                <a:cxn ang="0">
                  <a:pos x="1540" y="895"/>
                </a:cxn>
                <a:cxn ang="0">
                  <a:pos x="1680" y="788"/>
                </a:cxn>
                <a:cxn ang="0">
                  <a:pos x="1824" y="687"/>
                </a:cxn>
                <a:cxn ang="0">
                  <a:pos x="1973" y="593"/>
                </a:cxn>
                <a:cxn ang="0">
                  <a:pos x="2125" y="504"/>
                </a:cxn>
                <a:cxn ang="0">
                  <a:pos x="2281" y="422"/>
                </a:cxn>
                <a:cxn ang="0">
                  <a:pos x="2440" y="348"/>
                </a:cxn>
                <a:cxn ang="0">
                  <a:pos x="2443" y="281"/>
                </a:cxn>
                <a:cxn ang="0">
                  <a:pos x="2284" y="221"/>
                </a:cxn>
                <a:cxn ang="0">
                  <a:pos x="2122" y="169"/>
                </a:cxn>
                <a:cxn ang="0">
                  <a:pos x="1959" y="122"/>
                </a:cxn>
                <a:cxn ang="0">
                  <a:pos x="1792" y="83"/>
                </a:cxn>
                <a:cxn ang="0">
                  <a:pos x="1625" y="51"/>
                </a:cxn>
                <a:cxn ang="0">
                  <a:pos x="1454" y="25"/>
                </a:cxn>
                <a:cxn ang="0">
                  <a:pos x="1284" y="7"/>
                </a:cxn>
              </a:cxnLst>
              <a:rect l="0" t="0" r="r" b="b"/>
              <a:pathLst>
                <a:path w="2521" h="1067">
                  <a:moveTo>
                    <a:pt x="1197" y="0"/>
                  </a:moveTo>
                  <a:lnTo>
                    <a:pt x="1116" y="29"/>
                  </a:lnTo>
                  <a:lnTo>
                    <a:pt x="1035" y="59"/>
                  </a:lnTo>
                  <a:lnTo>
                    <a:pt x="955" y="91"/>
                  </a:lnTo>
                  <a:lnTo>
                    <a:pt x="877" y="124"/>
                  </a:lnTo>
                  <a:lnTo>
                    <a:pt x="798" y="160"/>
                  </a:lnTo>
                  <a:lnTo>
                    <a:pt x="721" y="197"/>
                  </a:lnTo>
                  <a:lnTo>
                    <a:pt x="644" y="234"/>
                  </a:lnTo>
                  <a:lnTo>
                    <a:pt x="569" y="274"/>
                  </a:lnTo>
                  <a:lnTo>
                    <a:pt x="494" y="315"/>
                  </a:lnTo>
                  <a:lnTo>
                    <a:pt x="421" y="359"/>
                  </a:lnTo>
                  <a:lnTo>
                    <a:pt x="349" y="402"/>
                  </a:lnTo>
                  <a:lnTo>
                    <a:pt x="276" y="448"/>
                  </a:lnTo>
                  <a:lnTo>
                    <a:pt x="206" y="495"/>
                  </a:lnTo>
                  <a:lnTo>
                    <a:pt x="136" y="543"/>
                  </a:lnTo>
                  <a:lnTo>
                    <a:pt x="68" y="593"/>
                  </a:lnTo>
                  <a:lnTo>
                    <a:pt x="0" y="645"/>
                  </a:lnTo>
                  <a:lnTo>
                    <a:pt x="87" y="658"/>
                  </a:lnTo>
                  <a:lnTo>
                    <a:pt x="175" y="672"/>
                  </a:lnTo>
                  <a:lnTo>
                    <a:pt x="261" y="689"/>
                  </a:lnTo>
                  <a:lnTo>
                    <a:pt x="346" y="707"/>
                  </a:lnTo>
                  <a:lnTo>
                    <a:pt x="433" y="727"/>
                  </a:lnTo>
                  <a:lnTo>
                    <a:pt x="518" y="749"/>
                  </a:lnTo>
                  <a:lnTo>
                    <a:pt x="602" y="773"/>
                  </a:lnTo>
                  <a:lnTo>
                    <a:pt x="687" y="798"/>
                  </a:lnTo>
                  <a:lnTo>
                    <a:pt x="771" y="826"/>
                  </a:lnTo>
                  <a:lnTo>
                    <a:pt x="854" y="855"/>
                  </a:lnTo>
                  <a:lnTo>
                    <a:pt x="936" y="885"/>
                  </a:lnTo>
                  <a:lnTo>
                    <a:pt x="1018" y="919"/>
                  </a:lnTo>
                  <a:lnTo>
                    <a:pt x="1099" y="953"/>
                  </a:lnTo>
                  <a:lnTo>
                    <a:pt x="1179" y="989"/>
                  </a:lnTo>
                  <a:lnTo>
                    <a:pt x="1259" y="1027"/>
                  </a:lnTo>
                  <a:lnTo>
                    <a:pt x="1338" y="1067"/>
                  </a:lnTo>
                  <a:lnTo>
                    <a:pt x="1404" y="1007"/>
                  </a:lnTo>
                  <a:lnTo>
                    <a:pt x="1472" y="950"/>
                  </a:lnTo>
                  <a:lnTo>
                    <a:pt x="1540" y="895"/>
                  </a:lnTo>
                  <a:lnTo>
                    <a:pt x="1609" y="841"/>
                  </a:lnTo>
                  <a:lnTo>
                    <a:pt x="1680" y="788"/>
                  </a:lnTo>
                  <a:lnTo>
                    <a:pt x="1751" y="736"/>
                  </a:lnTo>
                  <a:lnTo>
                    <a:pt x="1824" y="687"/>
                  </a:lnTo>
                  <a:lnTo>
                    <a:pt x="1898" y="639"/>
                  </a:lnTo>
                  <a:lnTo>
                    <a:pt x="1973" y="593"/>
                  </a:lnTo>
                  <a:lnTo>
                    <a:pt x="2048" y="547"/>
                  </a:lnTo>
                  <a:lnTo>
                    <a:pt x="2125" y="504"/>
                  </a:lnTo>
                  <a:lnTo>
                    <a:pt x="2203" y="462"/>
                  </a:lnTo>
                  <a:lnTo>
                    <a:pt x="2281" y="422"/>
                  </a:lnTo>
                  <a:lnTo>
                    <a:pt x="2361" y="384"/>
                  </a:lnTo>
                  <a:lnTo>
                    <a:pt x="2440" y="348"/>
                  </a:lnTo>
                  <a:lnTo>
                    <a:pt x="2521" y="312"/>
                  </a:lnTo>
                  <a:lnTo>
                    <a:pt x="2443" y="281"/>
                  </a:lnTo>
                  <a:lnTo>
                    <a:pt x="2364" y="251"/>
                  </a:lnTo>
                  <a:lnTo>
                    <a:pt x="2284" y="221"/>
                  </a:lnTo>
                  <a:lnTo>
                    <a:pt x="2203" y="194"/>
                  </a:lnTo>
                  <a:lnTo>
                    <a:pt x="2122" y="169"/>
                  </a:lnTo>
                  <a:lnTo>
                    <a:pt x="2041" y="145"/>
                  </a:lnTo>
                  <a:lnTo>
                    <a:pt x="1959" y="122"/>
                  </a:lnTo>
                  <a:lnTo>
                    <a:pt x="1876" y="102"/>
                  </a:lnTo>
                  <a:lnTo>
                    <a:pt x="1792" y="83"/>
                  </a:lnTo>
                  <a:lnTo>
                    <a:pt x="1708" y="66"/>
                  </a:lnTo>
                  <a:lnTo>
                    <a:pt x="1625" y="51"/>
                  </a:lnTo>
                  <a:lnTo>
                    <a:pt x="1540" y="37"/>
                  </a:lnTo>
                  <a:lnTo>
                    <a:pt x="1454" y="25"/>
                  </a:lnTo>
                  <a:lnTo>
                    <a:pt x="1369" y="15"/>
                  </a:lnTo>
                  <a:lnTo>
                    <a:pt x="1284" y="7"/>
                  </a:lnTo>
                  <a:lnTo>
                    <a:pt x="1197" y="0"/>
                  </a:lnTo>
                  <a:close/>
                </a:path>
              </a:pathLst>
            </a:custGeom>
            <a:solidFill>
              <a:srgbClr val="0E549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06" name="Freeform 334"/>
            <p:cNvSpPr>
              <a:spLocks noEditPoints="1"/>
            </p:cNvSpPr>
            <p:nvPr userDrawn="1"/>
          </p:nvSpPr>
          <p:spPr bwMode="auto">
            <a:xfrm>
              <a:off x="4425" y="1163"/>
              <a:ext cx="731" cy="485"/>
            </a:xfrm>
            <a:custGeom>
              <a:avLst/>
              <a:gdLst/>
              <a:ahLst/>
              <a:cxnLst>
                <a:cxn ang="0">
                  <a:pos x="1410" y="97"/>
                </a:cxn>
                <a:cxn ang="0">
                  <a:pos x="1250" y="250"/>
                </a:cxn>
                <a:cxn ang="0">
                  <a:pos x="1096" y="412"/>
                </a:cxn>
                <a:cxn ang="0">
                  <a:pos x="1293" y="337"/>
                </a:cxn>
                <a:cxn ang="0">
                  <a:pos x="1495" y="274"/>
                </a:cxn>
                <a:cxn ang="0">
                  <a:pos x="1700" y="222"/>
                </a:cxn>
                <a:cxn ang="0">
                  <a:pos x="1910" y="184"/>
                </a:cxn>
                <a:cxn ang="0">
                  <a:pos x="2121" y="160"/>
                </a:cxn>
                <a:cxn ang="0">
                  <a:pos x="2030" y="103"/>
                </a:cxn>
                <a:cxn ang="0">
                  <a:pos x="1905" y="70"/>
                </a:cxn>
                <a:cxn ang="0">
                  <a:pos x="1779" y="42"/>
                </a:cxn>
                <a:cxn ang="0">
                  <a:pos x="1651" y="19"/>
                </a:cxn>
                <a:cxn ang="0">
                  <a:pos x="1521" y="0"/>
                </a:cxn>
                <a:cxn ang="0">
                  <a:pos x="586" y="12"/>
                </a:cxn>
                <a:cxn ang="0">
                  <a:pos x="456" y="34"/>
                </a:cxn>
                <a:cxn ang="0">
                  <a:pos x="330" y="60"/>
                </a:cxn>
                <a:cxn ang="0">
                  <a:pos x="204" y="92"/>
                </a:cxn>
                <a:cxn ang="0">
                  <a:pos x="0" y="154"/>
                </a:cxn>
                <a:cxn ang="0">
                  <a:pos x="213" y="175"/>
                </a:cxn>
                <a:cxn ang="0">
                  <a:pos x="424" y="208"/>
                </a:cxn>
                <a:cxn ang="0">
                  <a:pos x="630" y="256"/>
                </a:cxn>
                <a:cxn ang="0">
                  <a:pos x="833" y="314"/>
                </a:cxn>
                <a:cxn ang="0">
                  <a:pos x="1032" y="386"/>
                </a:cxn>
                <a:cxn ang="0">
                  <a:pos x="963" y="472"/>
                </a:cxn>
                <a:cxn ang="0">
                  <a:pos x="768" y="571"/>
                </a:cxn>
                <a:cxn ang="0">
                  <a:pos x="580" y="683"/>
                </a:cxn>
                <a:cxn ang="0">
                  <a:pos x="399" y="806"/>
                </a:cxn>
                <a:cxn ang="0">
                  <a:pos x="226" y="941"/>
                </a:cxn>
                <a:cxn ang="0">
                  <a:pos x="158" y="1059"/>
                </a:cxn>
                <a:cxn ang="0">
                  <a:pos x="281" y="1128"/>
                </a:cxn>
                <a:cxn ang="0">
                  <a:pos x="401" y="1201"/>
                </a:cxn>
                <a:cxn ang="0">
                  <a:pos x="519" y="1281"/>
                </a:cxn>
                <a:cxn ang="0">
                  <a:pos x="633" y="1365"/>
                </a:cxn>
                <a:cxn ang="0">
                  <a:pos x="744" y="1455"/>
                </a:cxn>
                <a:cxn ang="0">
                  <a:pos x="875" y="1442"/>
                </a:cxn>
                <a:cxn ang="0">
                  <a:pos x="1008" y="1434"/>
                </a:cxn>
                <a:cxn ang="0">
                  <a:pos x="1141" y="1433"/>
                </a:cxn>
                <a:cxn ang="0">
                  <a:pos x="1274" y="1439"/>
                </a:cxn>
                <a:cxn ang="0">
                  <a:pos x="1405" y="1450"/>
                </a:cxn>
                <a:cxn ang="0">
                  <a:pos x="1522" y="1394"/>
                </a:cxn>
                <a:cxn ang="0">
                  <a:pos x="1635" y="1308"/>
                </a:cxn>
                <a:cxn ang="0">
                  <a:pos x="1752" y="1227"/>
                </a:cxn>
                <a:cxn ang="0">
                  <a:pos x="1871" y="1152"/>
                </a:cxn>
                <a:cxn ang="0">
                  <a:pos x="1994" y="1081"/>
                </a:cxn>
                <a:cxn ang="0">
                  <a:pos x="2022" y="989"/>
                </a:cxn>
                <a:cxn ang="0">
                  <a:pos x="1851" y="849"/>
                </a:cxn>
                <a:cxn ang="0">
                  <a:pos x="1674" y="722"/>
                </a:cxn>
                <a:cxn ang="0">
                  <a:pos x="1489" y="606"/>
                </a:cxn>
                <a:cxn ang="0">
                  <a:pos x="1295" y="504"/>
                </a:cxn>
                <a:cxn ang="0">
                  <a:pos x="1096" y="412"/>
                </a:cxn>
                <a:cxn ang="0">
                  <a:pos x="995" y="303"/>
                </a:cxn>
                <a:cxn ang="0">
                  <a:pos x="837" y="147"/>
                </a:cxn>
                <a:cxn ang="0">
                  <a:pos x="672" y="0"/>
                </a:cxn>
              </a:cxnLst>
              <a:rect l="0" t="0" r="r" b="b"/>
              <a:pathLst>
                <a:path w="2194" h="1455">
                  <a:moveTo>
                    <a:pt x="1521" y="0"/>
                  </a:moveTo>
                  <a:lnTo>
                    <a:pt x="1465" y="48"/>
                  </a:lnTo>
                  <a:lnTo>
                    <a:pt x="1410" y="97"/>
                  </a:lnTo>
                  <a:lnTo>
                    <a:pt x="1356" y="147"/>
                  </a:lnTo>
                  <a:lnTo>
                    <a:pt x="1302" y="197"/>
                  </a:lnTo>
                  <a:lnTo>
                    <a:pt x="1250" y="250"/>
                  </a:lnTo>
                  <a:lnTo>
                    <a:pt x="1198" y="303"/>
                  </a:lnTo>
                  <a:lnTo>
                    <a:pt x="1146" y="357"/>
                  </a:lnTo>
                  <a:lnTo>
                    <a:pt x="1096" y="412"/>
                  </a:lnTo>
                  <a:lnTo>
                    <a:pt x="1161" y="386"/>
                  </a:lnTo>
                  <a:lnTo>
                    <a:pt x="1227" y="360"/>
                  </a:lnTo>
                  <a:lnTo>
                    <a:pt x="1293" y="337"/>
                  </a:lnTo>
                  <a:lnTo>
                    <a:pt x="1360" y="314"/>
                  </a:lnTo>
                  <a:lnTo>
                    <a:pt x="1427" y="293"/>
                  </a:lnTo>
                  <a:lnTo>
                    <a:pt x="1495" y="274"/>
                  </a:lnTo>
                  <a:lnTo>
                    <a:pt x="1563" y="256"/>
                  </a:lnTo>
                  <a:lnTo>
                    <a:pt x="1631" y="238"/>
                  </a:lnTo>
                  <a:lnTo>
                    <a:pt x="1700" y="222"/>
                  </a:lnTo>
                  <a:lnTo>
                    <a:pt x="1769" y="208"/>
                  </a:lnTo>
                  <a:lnTo>
                    <a:pt x="1840" y="196"/>
                  </a:lnTo>
                  <a:lnTo>
                    <a:pt x="1910" y="184"/>
                  </a:lnTo>
                  <a:lnTo>
                    <a:pt x="1980" y="175"/>
                  </a:lnTo>
                  <a:lnTo>
                    <a:pt x="2051" y="166"/>
                  </a:lnTo>
                  <a:lnTo>
                    <a:pt x="2121" y="160"/>
                  </a:lnTo>
                  <a:lnTo>
                    <a:pt x="2194" y="154"/>
                  </a:lnTo>
                  <a:lnTo>
                    <a:pt x="2112" y="127"/>
                  </a:lnTo>
                  <a:lnTo>
                    <a:pt x="2030" y="103"/>
                  </a:lnTo>
                  <a:lnTo>
                    <a:pt x="1989" y="92"/>
                  </a:lnTo>
                  <a:lnTo>
                    <a:pt x="1948" y="81"/>
                  </a:lnTo>
                  <a:lnTo>
                    <a:pt x="1905" y="70"/>
                  </a:lnTo>
                  <a:lnTo>
                    <a:pt x="1863" y="60"/>
                  </a:lnTo>
                  <a:lnTo>
                    <a:pt x="1821" y="52"/>
                  </a:lnTo>
                  <a:lnTo>
                    <a:pt x="1779" y="42"/>
                  </a:lnTo>
                  <a:lnTo>
                    <a:pt x="1737" y="34"/>
                  </a:lnTo>
                  <a:lnTo>
                    <a:pt x="1694" y="26"/>
                  </a:lnTo>
                  <a:lnTo>
                    <a:pt x="1651" y="19"/>
                  </a:lnTo>
                  <a:lnTo>
                    <a:pt x="1607" y="12"/>
                  </a:lnTo>
                  <a:lnTo>
                    <a:pt x="1564" y="6"/>
                  </a:lnTo>
                  <a:lnTo>
                    <a:pt x="1521" y="0"/>
                  </a:lnTo>
                  <a:close/>
                  <a:moveTo>
                    <a:pt x="672" y="0"/>
                  </a:moveTo>
                  <a:lnTo>
                    <a:pt x="629" y="6"/>
                  </a:lnTo>
                  <a:lnTo>
                    <a:pt x="586" y="12"/>
                  </a:lnTo>
                  <a:lnTo>
                    <a:pt x="542" y="19"/>
                  </a:lnTo>
                  <a:lnTo>
                    <a:pt x="499" y="26"/>
                  </a:lnTo>
                  <a:lnTo>
                    <a:pt x="456" y="34"/>
                  </a:lnTo>
                  <a:lnTo>
                    <a:pt x="414" y="42"/>
                  </a:lnTo>
                  <a:lnTo>
                    <a:pt x="372" y="51"/>
                  </a:lnTo>
                  <a:lnTo>
                    <a:pt x="330" y="60"/>
                  </a:lnTo>
                  <a:lnTo>
                    <a:pt x="288" y="70"/>
                  </a:lnTo>
                  <a:lnTo>
                    <a:pt x="245" y="81"/>
                  </a:lnTo>
                  <a:lnTo>
                    <a:pt x="204" y="92"/>
                  </a:lnTo>
                  <a:lnTo>
                    <a:pt x="163" y="103"/>
                  </a:lnTo>
                  <a:lnTo>
                    <a:pt x="81" y="127"/>
                  </a:lnTo>
                  <a:lnTo>
                    <a:pt x="0" y="154"/>
                  </a:lnTo>
                  <a:lnTo>
                    <a:pt x="72" y="160"/>
                  </a:lnTo>
                  <a:lnTo>
                    <a:pt x="142" y="166"/>
                  </a:lnTo>
                  <a:lnTo>
                    <a:pt x="213" y="175"/>
                  </a:lnTo>
                  <a:lnTo>
                    <a:pt x="283" y="184"/>
                  </a:lnTo>
                  <a:lnTo>
                    <a:pt x="353" y="195"/>
                  </a:lnTo>
                  <a:lnTo>
                    <a:pt x="424" y="208"/>
                  </a:lnTo>
                  <a:lnTo>
                    <a:pt x="493" y="222"/>
                  </a:lnTo>
                  <a:lnTo>
                    <a:pt x="562" y="238"/>
                  </a:lnTo>
                  <a:lnTo>
                    <a:pt x="630" y="256"/>
                  </a:lnTo>
                  <a:lnTo>
                    <a:pt x="698" y="274"/>
                  </a:lnTo>
                  <a:lnTo>
                    <a:pt x="766" y="293"/>
                  </a:lnTo>
                  <a:lnTo>
                    <a:pt x="833" y="314"/>
                  </a:lnTo>
                  <a:lnTo>
                    <a:pt x="900" y="337"/>
                  </a:lnTo>
                  <a:lnTo>
                    <a:pt x="966" y="360"/>
                  </a:lnTo>
                  <a:lnTo>
                    <a:pt x="1032" y="386"/>
                  </a:lnTo>
                  <a:lnTo>
                    <a:pt x="1096" y="412"/>
                  </a:lnTo>
                  <a:lnTo>
                    <a:pt x="1030" y="441"/>
                  </a:lnTo>
                  <a:lnTo>
                    <a:pt x="963" y="472"/>
                  </a:lnTo>
                  <a:lnTo>
                    <a:pt x="898" y="504"/>
                  </a:lnTo>
                  <a:lnTo>
                    <a:pt x="832" y="536"/>
                  </a:lnTo>
                  <a:lnTo>
                    <a:pt x="768" y="571"/>
                  </a:lnTo>
                  <a:lnTo>
                    <a:pt x="704" y="606"/>
                  </a:lnTo>
                  <a:lnTo>
                    <a:pt x="642" y="644"/>
                  </a:lnTo>
                  <a:lnTo>
                    <a:pt x="580" y="683"/>
                  </a:lnTo>
                  <a:lnTo>
                    <a:pt x="519" y="722"/>
                  </a:lnTo>
                  <a:lnTo>
                    <a:pt x="458" y="764"/>
                  </a:lnTo>
                  <a:lnTo>
                    <a:pt x="399" y="806"/>
                  </a:lnTo>
                  <a:lnTo>
                    <a:pt x="340" y="849"/>
                  </a:lnTo>
                  <a:lnTo>
                    <a:pt x="283" y="895"/>
                  </a:lnTo>
                  <a:lnTo>
                    <a:pt x="226" y="941"/>
                  </a:lnTo>
                  <a:lnTo>
                    <a:pt x="171" y="989"/>
                  </a:lnTo>
                  <a:lnTo>
                    <a:pt x="116" y="1037"/>
                  </a:lnTo>
                  <a:lnTo>
                    <a:pt x="158" y="1059"/>
                  </a:lnTo>
                  <a:lnTo>
                    <a:pt x="199" y="1081"/>
                  </a:lnTo>
                  <a:lnTo>
                    <a:pt x="240" y="1104"/>
                  </a:lnTo>
                  <a:lnTo>
                    <a:pt x="281" y="1128"/>
                  </a:lnTo>
                  <a:lnTo>
                    <a:pt x="321" y="1152"/>
                  </a:lnTo>
                  <a:lnTo>
                    <a:pt x="362" y="1176"/>
                  </a:lnTo>
                  <a:lnTo>
                    <a:pt x="401" y="1201"/>
                  </a:lnTo>
                  <a:lnTo>
                    <a:pt x="441" y="1227"/>
                  </a:lnTo>
                  <a:lnTo>
                    <a:pt x="480" y="1254"/>
                  </a:lnTo>
                  <a:lnTo>
                    <a:pt x="519" y="1281"/>
                  </a:lnTo>
                  <a:lnTo>
                    <a:pt x="558" y="1308"/>
                  </a:lnTo>
                  <a:lnTo>
                    <a:pt x="595" y="1337"/>
                  </a:lnTo>
                  <a:lnTo>
                    <a:pt x="633" y="1365"/>
                  </a:lnTo>
                  <a:lnTo>
                    <a:pt x="671" y="1394"/>
                  </a:lnTo>
                  <a:lnTo>
                    <a:pt x="708" y="1425"/>
                  </a:lnTo>
                  <a:lnTo>
                    <a:pt x="744" y="1455"/>
                  </a:lnTo>
                  <a:lnTo>
                    <a:pt x="789" y="1450"/>
                  </a:lnTo>
                  <a:lnTo>
                    <a:pt x="832" y="1445"/>
                  </a:lnTo>
                  <a:lnTo>
                    <a:pt x="875" y="1442"/>
                  </a:lnTo>
                  <a:lnTo>
                    <a:pt x="919" y="1439"/>
                  </a:lnTo>
                  <a:lnTo>
                    <a:pt x="964" y="1437"/>
                  </a:lnTo>
                  <a:lnTo>
                    <a:pt x="1008" y="1434"/>
                  </a:lnTo>
                  <a:lnTo>
                    <a:pt x="1052" y="1433"/>
                  </a:lnTo>
                  <a:lnTo>
                    <a:pt x="1096" y="1433"/>
                  </a:lnTo>
                  <a:lnTo>
                    <a:pt x="1141" y="1433"/>
                  </a:lnTo>
                  <a:lnTo>
                    <a:pt x="1185" y="1434"/>
                  </a:lnTo>
                  <a:lnTo>
                    <a:pt x="1229" y="1437"/>
                  </a:lnTo>
                  <a:lnTo>
                    <a:pt x="1274" y="1439"/>
                  </a:lnTo>
                  <a:lnTo>
                    <a:pt x="1318" y="1442"/>
                  </a:lnTo>
                  <a:lnTo>
                    <a:pt x="1361" y="1445"/>
                  </a:lnTo>
                  <a:lnTo>
                    <a:pt x="1405" y="1450"/>
                  </a:lnTo>
                  <a:lnTo>
                    <a:pt x="1449" y="1455"/>
                  </a:lnTo>
                  <a:lnTo>
                    <a:pt x="1485" y="1425"/>
                  </a:lnTo>
                  <a:lnTo>
                    <a:pt x="1522" y="1394"/>
                  </a:lnTo>
                  <a:lnTo>
                    <a:pt x="1560" y="1365"/>
                  </a:lnTo>
                  <a:lnTo>
                    <a:pt x="1598" y="1337"/>
                  </a:lnTo>
                  <a:lnTo>
                    <a:pt x="1635" y="1308"/>
                  </a:lnTo>
                  <a:lnTo>
                    <a:pt x="1674" y="1281"/>
                  </a:lnTo>
                  <a:lnTo>
                    <a:pt x="1713" y="1254"/>
                  </a:lnTo>
                  <a:lnTo>
                    <a:pt x="1752" y="1227"/>
                  </a:lnTo>
                  <a:lnTo>
                    <a:pt x="1791" y="1201"/>
                  </a:lnTo>
                  <a:lnTo>
                    <a:pt x="1831" y="1176"/>
                  </a:lnTo>
                  <a:lnTo>
                    <a:pt x="1871" y="1152"/>
                  </a:lnTo>
                  <a:lnTo>
                    <a:pt x="1912" y="1128"/>
                  </a:lnTo>
                  <a:lnTo>
                    <a:pt x="1953" y="1104"/>
                  </a:lnTo>
                  <a:lnTo>
                    <a:pt x="1994" y="1081"/>
                  </a:lnTo>
                  <a:lnTo>
                    <a:pt x="2035" y="1059"/>
                  </a:lnTo>
                  <a:lnTo>
                    <a:pt x="2076" y="1037"/>
                  </a:lnTo>
                  <a:lnTo>
                    <a:pt x="2022" y="989"/>
                  </a:lnTo>
                  <a:lnTo>
                    <a:pt x="1966" y="941"/>
                  </a:lnTo>
                  <a:lnTo>
                    <a:pt x="1910" y="895"/>
                  </a:lnTo>
                  <a:lnTo>
                    <a:pt x="1851" y="849"/>
                  </a:lnTo>
                  <a:lnTo>
                    <a:pt x="1793" y="806"/>
                  </a:lnTo>
                  <a:lnTo>
                    <a:pt x="1734" y="764"/>
                  </a:lnTo>
                  <a:lnTo>
                    <a:pt x="1674" y="722"/>
                  </a:lnTo>
                  <a:lnTo>
                    <a:pt x="1613" y="683"/>
                  </a:lnTo>
                  <a:lnTo>
                    <a:pt x="1551" y="644"/>
                  </a:lnTo>
                  <a:lnTo>
                    <a:pt x="1489" y="606"/>
                  </a:lnTo>
                  <a:lnTo>
                    <a:pt x="1425" y="571"/>
                  </a:lnTo>
                  <a:lnTo>
                    <a:pt x="1360" y="536"/>
                  </a:lnTo>
                  <a:lnTo>
                    <a:pt x="1295" y="504"/>
                  </a:lnTo>
                  <a:lnTo>
                    <a:pt x="1229" y="472"/>
                  </a:lnTo>
                  <a:lnTo>
                    <a:pt x="1163" y="441"/>
                  </a:lnTo>
                  <a:lnTo>
                    <a:pt x="1096" y="412"/>
                  </a:lnTo>
                  <a:lnTo>
                    <a:pt x="1096" y="412"/>
                  </a:lnTo>
                  <a:lnTo>
                    <a:pt x="1046" y="357"/>
                  </a:lnTo>
                  <a:lnTo>
                    <a:pt x="995" y="303"/>
                  </a:lnTo>
                  <a:lnTo>
                    <a:pt x="943" y="250"/>
                  </a:lnTo>
                  <a:lnTo>
                    <a:pt x="890" y="197"/>
                  </a:lnTo>
                  <a:lnTo>
                    <a:pt x="837" y="147"/>
                  </a:lnTo>
                  <a:lnTo>
                    <a:pt x="783" y="97"/>
                  </a:lnTo>
                  <a:lnTo>
                    <a:pt x="728" y="4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rgbClr val="1164A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07" name="Freeform 335"/>
            <p:cNvSpPr>
              <a:spLocks/>
            </p:cNvSpPr>
            <p:nvPr userDrawn="1"/>
          </p:nvSpPr>
          <p:spPr bwMode="auto">
            <a:xfrm>
              <a:off x="4094" y="1215"/>
              <a:ext cx="696" cy="294"/>
            </a:xfrm>
            <a:custGeom>
              <a:avLst/>
              <a:gdLst/>
              <a:ahLst/>
              <a:cxnLst>
                <a:cxn ang="0">
                  <a:pos x="924" y="24"/>
                </a:cxn>
                <a:cxn ang="0">
                  <a:pos x="791" y="75"/>
                </a:cxn>
                <a:cxn ang="0">
                  <a:pos x="661" y="132"/>
                </a:cxn>
                <a:cxn ang="0">
                  <a:pos x="533" y="193"/>
                </a:cxn>
                <a:cxn ang="0">
                  <a:pos x="409" y="260"/>
                </a:cxn>
                <a:cxn ang="0">
                  <a:pos x="288" y="333"/>
                </a:cxn>
                <a:cxn ang="0">
                  <a:pos x="170" y="409"/>
                </a:cxn>
                <a:cxn ang="0">
                  <a:pos x="56" y="491"/>
                </a:cxn>
                <a:cxn ang="0">
                  <a:pos x="72" y="544"/>
                </a:cxn>
                <a:cxn ang="0">
                  <a:pos x="216" y="570"/>
                </a:cxn>
                <a:cxn ang="0">
                  <a:pos x="358" y="601"/>
                </a:cxn>
                <a:cxn ang="0">
                  <a:pos x="499" y="639"/>
                </a:cxn>
                <a:cxn ang="0">
                  <a:pos x="638" y="683"/>
                </a:cxn>
                <a:cxn ang="0">
                  <a:pos x="775" y="733"/>
                </a:cxn>
                <a:cxn ang="0">
                  <a:pos x="910" y="788"/>
                </a:cxn>
                <a:cxn ang="0">
                  <a:pos x="1043" y="850"/>
                </a:cxn>
                <a:cxn ang="0">
                  <a:pos x="1163" y="835"/>
                </a:cxn>
                <a:cxn ang="0">
                  <a:pos x="1275" y="741"/>
                </a:cxn>
                <a:cxn ang="0">
                  <a:pos x="1391" y="652"/>
                </a:cxn>
                <a:cxn ang="0">
                  <a:pos x="1511" y="568"/>
                </a:cxn>
                <a:cxn ang="0">
                  <a:pos x="1634" y="490"/>
                </a:cxn>
                <a:cxn ang="0">
                  <a:pos x="1760" y="417"/>
                </a:cxn>
                <a:cxn ang="0">
                  <a:pos x="1890" y="350"/>
                </a:cxn>
                <a:cxn ang="0">
                  <a:pos x="2022" y="287"/>
                </a:cxn>
                <a:cxn ang="0">
                  <a:pos x="2024" y="232"/>
                </a:cxn>
                <a:cxn ang="0">
                  <a:pos x="1892" y="183"/>
                </a:cxn>
                <a:cxn ang="0">
                  <a:pos x="1758" y="139"/>
                </a:cxn>
                <a:cxn ang="0">
                  <a:pos x="1622" y="102"/>
                </a:cxn>
                <a:cxn ang="0">
                  <a:pos x="1485" y="68"/>
                </a:cxn>
                <a:cxn ang="0">
                  <a:pos x="1345" y="41"/>
                </a:cxn>
                <a:cxn ang="0">
                  <a:pos x="1205" y="21"/>
                </a:cxn>
                <a:cxn ang="0">
                  <a:pos x="1064" y="6"/>
                </a:cxn>
              </a:cxnLst>
              <a:rect l="0" t="0" r="r" b="b"/>
              <a:pathLst>
                <a:path w="2088" h="883">
                  <a:moveTo>
                    <a:pt x="992" y="0"/>
                  </a:moveTo>
                  <a:lnTo>
                    <a:pt x="924" y="24"/>
                  </a:lnTo>
                  <a:lnTo>
                    <a:pt x="857" y="49"/>
                  </a:lnTo>
                  <a:lnTo>
                    <a:pt x="791" y="75"/>
                  </a:lnTo>
                  <a:lnTo>
                    <a:pt x="726" y="103"/>
                  </a:lnTo>
                  <a:lnTo>
                    <a:pt x="661" y="132"/>
                  </a:lnTo>
                  <a:lnTo>
                    <a:pt x="597" y="162"/>
                  </a:lnTo>
                  <a:lnTo>
                    <a:pt x="533" y="193"/>
                  </a:lnTo>
                  <a:lnTo>
                    <a:pt x="471" y="227"/>
                  </a:lnTo>
                  <a:lnTo>
                    <a:pt x="409" y="260"/>
                  </a:lnTo>
                  <a:lnTo>
                    <a:pt x="349" y="296"/>
                  </a:lnTo>
                  <a:lnTo>
                    <a:pt x="288" y="333"/>
                  </a:lnTo>
                  <a:lnTo>
                    <a:pt x="229" y="370"/>
                  </a:lnTo>
                  <a:lnTo>
                    <a:pt x="170" y="409"/>
                  </a:lnTo>
                  <a:lnTo>
                    <a:pt x="112" y="449"/>
                  </a:lnTo>
                  <a:lnTo>
                    <a:pt x="56" y="491"/>
                  </a:lnTo>
                  <a:lnTo>
                    <a:pt x="0" y="533"/>
                  </a:lnTo>
                  <a:lnTo>
                    <a:pt x="72" y="544"/>
                  </a:lnTo>
                  <a:lnTo>
                    <a:pt x="144" y="556"/>
                  </a:lnTo>
                  <a:lnTo>
                    <a:pt x="216" y="570"/>
                  </a:lnTo>
                  <a:lnTo>
                    <a:pt x="287" y="585"/>
                  </a:lnTo>
                  <a:lnTo>
                    <a:pt x="358" y="601"/>
                  </a:lnTo>
                  <a:lnTo>
                    <a:pt x="429" y="620"/>
                  </a:lnTo>
                  <a:lnTo>
                    <a:pt x="499" y="639"/>
                  </a:lnTo>
                  <a:lnTo>
                    <a:pt x="569" y="661"/>
                  </a:lnTo>
                  <a:lnTo>
                    <a:pt x="638" y="683"/>
                  </a:lnTo>
                  <a:lnTo>
                    <a:pt x="706" y="707"/>
                  </a:lnTo>
                  <a:lnTo>
                    <a:pt x="775" y="733"/>
                  </a:lnTo>
                  <a:lnTo>
                    <a:pt x="843" y="760"/>
                  </a:lnTo>
                  <a:lnTo>
                    <a:pt x="910" y="788"/>
                  </a:lnTo>
                  <a:lnTo>
                    <a:pt x="977" y="818"/>
                  </a:lnTo>
                  <a:lnTo>
                    <a:pt x="1043" y="850"/>
                  </a:lnTo>
                  <a:lnTo>
                    <a:pt x="1108" y="883"/>
                  </a:lnTo>
                  <a:lnTo>
                    <a:pt x="1163" y="835"/>
                  </a:lnTo>
                  <a:lnTo>
                    <a:pt x="1218" y="787"/>
                  </a:lnTo>
                  <a:lnTo>
                    <a:pt x="1275" y="741"/>
                  </a:lnTo>
                  <a:lnTo>
                    <a:pt x="1332" y="695"/>
                  </a:lnTo>
                  <a:lnTo>
                    <a:pt x="1391" y="652"/>
                  </a:lnTo>
                  <a:lnTo>
                    <a:pt x="1450" y="610"/>
                  </a:lnTo>
                  <a:lnTo>
                    <a:pt x="1511" y="568"/>
                  </a:lnTo>
                  <a:lnTo>
                    <a:pt x="1572" y="529"/>
                  </a:lnTo>
                  <a:lnTo>
                    <a:pt x="1634" y="490"/>
                  </a:lnTo>
                  <a:lnTo>
                    <a:pt x="1696" y="452"/>
                  </a:lnTo>
                  <a:lnTo>
                    <a:pt x="1760" y="417"/>
                  </a:lnTo>
                  <a:lnTo>
                    <a:pt x="1824" y="382"/>
                  </a:lnTo>
                  <a:lnTo>
                    <a:pt x="1890" y="350"/>
                  </a:lnTo>
                  <a:lnTo>
                    <a:pt x="1955" y="318"/>
                  </a:lnTo>
                  <a:lnTo>
                    <a:pt x="2022" y="287"/>
                  </a:lnTo>
                  <a:lnTo>
                    <a:pt x="2088" y="258"/>
                  </a:lnTo>
                  <a:lnTo>
                    <a:pt x="2024" y="232"/>
                  </a:lnTo>
                  <a:lnTo>
                    <a:pt x="1958" y="206"/>
                  </a:lnTo>
                  <a:lnTo>
                    <a:pt x="1892" y="183"/>
                  </a:lnTo>
                  <a:lnTo>
                    <a:pt x="1825" y="160"/>
                  </a:lnTo>
                  <a:lnTo>
                    <a:pt x="1758" y="139"/>
                  </a:lnTo>
                  <a:lnTo>
                    <a:pt x="1690" y="120"/>
                  </a:lnTo>
                  <a:lnTo>
                    <a:pt x="1622" y="102"/>
                  </a:lnTo>
                  <a:lnTo>
                    <a:pt x="1554" y="84"/>
                  </a:lnTo>
                  <a:lnTo>
                    <a:pt x="1485" y="68"/>
                  </a:lnTo>
                  <a:lnTo>
                    <a:pt x="1416" y="54"/>
                  </a:lnTo>
                  <a:lnTo>
                    <a:pt x="1345" y="41"/>
                  </a:lnTo>
                  <a:lnTo>
                    <a:pt x="1275" y="30"/>
                  </a:lnTo>
                  <a:lnTo>
                    <a:pt x="1205" y="21"/>
                  </a:lnTo>
                  <a:lnTo>
                    <a:pt x="1134" y="12"/>
                  </a:lnTo>
                  <a:lnTo>
                    <a:pt x="1064" y="6"/>
                  </a:lnTo>
                  <a:lnTo>
                    <a:pt x="992" y="0"/>
                  </a:lnTo>
                  <a:close/>
                </a:path>
              </a:pathLst>
            </a:custGeom>
            <a:solidFill>
              <a:srgbClr val="0E549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08" name="Freeform 336"/>
            <p:cNvSpPr>
              <a:spLocks/>
            </p:cNvSpPr>
            <p:nvPr userDrawn="1"/>
          </p:nvSpPr>
          <p:spPr bwMode="auto">
            <a:xfrm>
              <a:off x="4673" y="1641"/>
              <a:ext cx="235" cy="121"/>
            </a:xfrm>
            <a:custGeom>
              <a:avLst/>
              <a:gdLst/>
              <a:ahLst/>
              <a:cxnLst>
                <a:cxn ang="0">
                  <a:pos x="352" y="0"/>
                </a:cxn>
                <a:cxn ang="0">
                  <a:pos x="308" y="0"/>
                </a:cxn>
                <a:cxn ang="0">
                  <a:pos x="264" y="1"/>
                </a:cxn>
                <a:cxn ang="0">
                  <a:pos x="220" y="4"/>
                </a:cxn>
                <a:cxn ang="0">
                  <a:pos x="175" y="6"/>
                </a:cxn>
                <a:cxn ang="0">
                  <a:pos x="131" y="9"/>
                </a:cxn>
                <a:cxn ang="0">
                  <a:pos x="88" y="12"/>
                </a:cxn>
                <a:cxn ang="0">
                  <a:pos x="45" y="17"/>
                </a:cxn>
                <a:cxn ang="0">
                  <a:pos x="0" y="22"/>
                </a:cxn>
                <a:cxn ang="0">
                  <a:pos x="47" y="62"/>
                </a:cxn>
                <a:cxn ang="0">
                  <a:pos x="93" y="102"/>
                </a:cxn>
                <a:cxn ang="0">
                  <a:pos x="138" y="143"/>
                </a:cxn>
                <a:cxn ang="0">
                  <a:pos x="182" y="186"/>
                </a:cxn>
                <a:cxn ang="0">
                  <a:pos x="226" y="229"/>
                </a:cxn>
                <a:cxn ang="0">
                  <a:pos x="268" y="272"/>
                </a:cxn>
                <a:cxn ang="0">
                  <a:pos x="310" y="318"/>
                </a:cxn>
                <a:cxn ang="0">
                  <a:pos x="352" y="363"/>
                </a:cxn>
                <a:cxn ang="0">
                  <a:pos x="394" y="318"/>
                </a:cxn>
                <a:cxn ang="0">
                  <a:pos x="437" y="272"/>
                </a:cxn>
                <a:cxn ang="0">
                  <a:pos x="479" y="229"/>
                </a:cxn>
                <a:cxn ang="0">
                  <a:pos x="523" y="186"/>
                </a:cxn>
                <a:cxn ang="0">
                  <a:pos x="567" y="143"/>
                </a:cxn>
                <a:cxn ang="0">
                  <a:pos x="612" y="102"/>
                </a:cxn>
                <a:cxn ang="0">
                  <a:pos x="658" y="62"/>
                </a:cxn>
                <a:cxn ang="0">
                  <a:pos x="705" y="22"/>
                </a:cxn>
                <a:cxn ang="0">
                  <a:pos x="661" y="17"/>
                </a:cxn>
                <a:cxn ang="0">
                  <a:pos x="617" y="12"/>
                </a:cxn>
                <a:cxn ang="0">
                  <a:pos x="574" y="9"/>
                </a:cxn>
                <a:cxn ang="0">
                  <a:pos x="530" y="6"/>
                </a:cxn>
                <a:cxn ang="0">
                  <a:pos x="485" y="4"/>
                </a:cxn>
                <a:cxn ang="0">
                  <a:pos x="441" y="1"/>
                </a:cxn>
                <a:cxn ang="0">
                  <a:pos x="397" y="0"/>
                </a:cxn>
                <a:cxn ang="0">
                  <a:pos x="352" y="0"/>
                </a:cxn>
              </a:cxnLst>
              <a:rect l="0" t="0" r="r" b="b"/>
              <a:pathLst>
                <a:path w="705" h="363">
                  <a:moveTo>
                    <a:pt x="352" y="0"/>
                  </a:moveTo>
                  <a:lnTo>
                    <a:pt x="308" y="0"/>
                  </a:lnTo>
                  <a:lnTo>
                    <a:pt x="264" y="1"/>
                  </a:lnTo>
                  <a:lnTo>
                    <a:pt x="220" y="4"/>
                  </a:lnTo>
                  <a:lnTo>
                    <a:pt x="175" y="6"/>
                  </a:lnTo>
                  <a:lnTo>
                    <a:pt x="131" y="9"/>
                  </a:lnTo>
                  <a:lnTo>
                    <a:pt x="88" y="12"/>
                  </a:lnTo>
                  <a:lnTo>
                    <a:pt x="45" y="17"/>
                  </a:lnTo>
                  <a:lnTo>
                    <a:pt x="0" y="22"/>
                  </a:lnTo>
                  <a:lnTo>
                    <a:pt x="47" y="62"/>
                  </a:lnTo>
                  <a:lnTo>
                    <a:pt x="93" y="102"/>
                  </a:lnTo>
                  <a:lnTo>
                    <a:pt x="138" y="143"/>
                  </a:lnTo>
                  <a:lnTo>
                    <a:pt x="182" y="186"/>
                  </a:lnTo>
                  <a:lnTo>
                    <a:pt x="226" y="229"/>
                  </a:lnTo>
                  <a:lnTo>
                    <a:pt x="268" y="272"/>
                  </a:lnTo>
                  <a:lnTo>
                    <a:pt x="310" y="318"/>
                  </a:lnTo>
                  <a:lnTo>
                    <a:pt x="352" y="363"/>
                  </a:lnTo>
                  <a:lnTo>
                    <a:pt x="394" y="318"/>
                  </a:lnTo>
                  <a:lnTo>
                    <a:pt x="437" y="272"/>
                  </a:lnTo>
                  <a:lnTo>
                    <a:pt x="479" y="229"/>
                  </a:lnTo>
                  <a:lnTo>
                    <a:pt x="523" y="186"/>
                  </a:lnTo>
                  <a:lnTo>
                    <a:pt x="567" y="143"/>
                  </a:lnTo>
                  <a:lnTo>
                    <a:pt x="612" y="102"/>
                  </a:lnTo>
                  <a:lnTo>
                    <a:pt x="658" y="62"/>
                  </a:lnTo>
                  <a:lnTo>
                    <a:pt x="705" y="22"/>
                  </a:lnTo>
                  <a:lnTo>
                    <a:pt x="661" y="17"/>
                  </a:lnTo>
                  <a:lnTo>
                    <a:pt x="617" y="12"/>
                  </a:lnTo>
                  <a:lnTo>
                    <a:pt x="574" y="9"/>
                  </a:lnTo>
                  <a:lnTo>
                    <a:pt x="530" y="6"/>
                  </a:lnTo>
                  <a:lnTo>
                    <a:pt x="485" y="4"/>
                  </a:lnTo>
                  <a:lnTo>
                    <a:pt x="441" y="1"/>
                  </a:lnTo>
                  <a:lnTo>
                    <a:pt x="397" y="0"/>
                  </a:lnTo>
                  <a:lnTo>
                    <a:pt x="352" y="0"/>
                  </a:lnTo>
                  <a:close/>
                </a:path>
              </a:pathLst>
            </a:custGeom>
            <a:solidFill>
              <a:srgbClr val="0E549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09" name="Freeform 337"/>
            <p:cNvSpPr>
              <a:spLocks/>
            </p:cNvSpPr>
            <p:nvPr userDrawn="1"/>
          </p:nvSpPr>
          <p:spPr bwMode="auto">
            <a:xfrm>
              <a:off x="4649" y="1155"/>
              <a:ext cx="283" cy="146"/>
            </a:xfrm>
            <a:custGeom>
              <a:avLst/>
              <a:gdLst/>
              <a:ahLst/>
              <a:cxnLst>
                <a:cxn ang="0">
                  <a:pos x="424" y="0"/>
                </a:cxn>
                <a:cxn ang="0">
                  <a:pos x="370" y="1"/>
                </a:cxn>
                <a:cxn ang="0">
                  <a:pos x="316" y="2"/>
                </a:cxn>
                <a:cxn ang="0">
                  <a:pos x="264" y="4"/>
                </a:cxn>
                <a:cxn ang="0">
                  <a:pos x="211" y="6"/>
                </a:cxn>
                <a:cxn ang="0">
                  <a:pos x="158" y="11"/>
                </a:cxn>
                <a:cxn ang="0">
                  <a:pos x="105" y="15"/>
                </a:cxn>
                <a:cxn ang="0">
                  <a:pos x="52" y="20"/>
                </a:cxn>
                <a:cxn ang="0">
                  <a:pos x="0" y="26"/>
                </a:cxn>
                <a:cxn ang="0">
                  <a:pos x="56" y="74"/>
                </a:cxn>
                <a:cxn ang="0">
                  <a:pos x="111" y="123"/>
                </a:cxn>
                <a:cxn ang="0">
                  <a:pos x="165" y="173"/>
                </a:cxn>
                <a:cxn ang="0">
                  <a:pos x="218" y="223"/>
                </a:cxn>
                <a:cxn ang="0">
                  <a:pos x="271" y="276"/>
                </a:cxn>
                <a:cxn ang="0">
                  <a:pos x="323" y="329"/>
                </a:cxn>
                <a:cxn ang="0">
                  <a:pos x="374" y="383"/>
                </a:cxn>
                <a:cxn ang="0">
                  <a:pos x="424" y="438"/>
                </a:cxn>
                <a:cxn ang="0">
                  <a:pos x="424" y="438"/>
                </a:cxn>
                <a:cxn ang="0">
                  <a:pos x="474" y="383"/>
                </a:cxn>
                <a:cxn ang="0">
                  <a:pos x="526" y="329"/>
                </a:cxn>
                <a:cxn ang="0">
                  <a:pos x="578" y="276"/>
                </a:cxn>
                <a:cxn ang="0">
                  <a:pos x="630" y="223"/>
                </a:cxn>
                <a:cxn ang="0">
                  <a:pos x="684" y="173"/>
                </a:cxn>
                <a:cxn ang="0">
                  <a:pos x="738" y="123"/>
                </a:cxn>
                <a:cxn ang="0">
                  <a:pos x="793" y="74"/>
                </a:cxn>
                <a:cxn ang="0">
                  <a:pos x="849" y="26"/>
                </a:cxn>
                <a:cxn ang="0">
                  <a:pos x="797" y="20"/>
                </a:cxn>
                <a:cxn ang="0">
                  <a:pos x="744" y="15"/>
                </a:cxn>
                <a:cxn ang="0">
                  <a:pos x="691" y="11"/>
                </a:cxn>
                <a:cxn ang="0">
                  <a:pos x="638" y="6"/>
                </a:cxn>
                <a:cxn ang="0">
                  <a:pos x="585" y="4"/>
                </a:cxn>
                <a:cxn ang="0">
                  <a:pos x="531" y="2"/>
                </a:cxn>
                <a:cxn ang="0">
                  <a:pos x="478" y="1"/>
                </a:cxn>
                <a:cxn ang="0">
                  <a:pos x="424" y="0"/>
                </a:cxn>
              </a:cxnLst>
              <a:rect l="0" t="0" r="r" b="b"/>
              <a:pathLst>
                <a:path w="849" h="438">
                  <a:moveTo>
                    <a:pt x="424" y="0"/>
                  </a:moveTo>
                  <a:lnTo>
                    <a:pt x="370" y="1"/>
                  </a:lnTo>
                  <a:lnTo>
                    <a:pt x="316" y="2"/>
                  </a:lnTo>
                  <a:lnTo>
                    <a:pt x="264" y="4"/>
                  </a:lnTo>
                  <a:lnTo>
                    <a:pt x="211" y="6"/>
                  </a:lnTo>
                  <a:lnTo>
                    <a:pt x="158" y="11"/>
                  </a:lnTo>
                  <a:lnTo>
                    <a:pt x="105" y="15"/>
                  </a:lnTo>
                  <a:lnTo>
                    <a:pt x="52" y="20"/>
                  </a:lnTo>
                  <a:lnTo>
                    <a:pt x="0" y="26"/>
                  </a:lnTo>
                  <a:lnTo>
                    <a:pt x="56" y="74"/>
                  </a:lnTo>
                  <a:lnTo>
                    <a:pt x="111" y="123"/>
                  </a:lnTo>
                  <a:lnTo>
                    <a:pt x="165" y="173"/>
                  </a:lnTo>
                  <a:lnTo>
                    <a:pt x="218" y="223"/>
                  </a:lnTo>
                  <a:lnTo>
                    <a:pt x="271" y="276"/>
                  </a:lnTo>
                  <a:lnTo>
                    <a:pt x="323" y="329"/>
                  </a:lnTo>
                  <a:lnTo>
                    <a:pt x="374" y="383"/>
                  </a:lnTo>
                  <a:lnTo>
                    <a:pt x="424" y="438"/>
                  </a:lnTo>
                  <a:lnTo>
                    <a:pt x="424" y="438"/>
                  </a:lnTo>
                  <a:lnTo>
                    <a:pt x="474" y="383"/>
                  </a:lnTo>
                  <a:lnTo>
                    <a:pt x="526" y="329"/>
                  </a:lnTo>
                  <a:lnTo>
                    <a:pt x="578" y="276"/>
                  </a:lnTo>
                  <a:lnTo>
                    <a:pt x="630" y="223"/>
                  </a:lnTo>
                  <a:lnTo>
                    <a:pt x="684" y="173"/>
                  </a:lnTo>
                  <a:lnTo>
                    <a:pt x="738" y="123"/>
                  </a:lnTo>
                  <a:lnTo>
                    <a:pt x="793" y="74"/>
                  </a:lnTo>
                  <a:lnTo>
                    <a:pt x="849" y="26"/>
                  </a:lnTo>
                  <a:lnTo>
                    <a:pt x="797" y="20"/>
                  </a:lnTo>
                  <a:lnTo>
                    <a:pt x="744" y="15"/>
                  </a:lnTo>
                  <a:lnTo>
                    <a:pt x="691" y="11"/>
                  </a:lnTo>
                  <a:lnTo>
                    <a:pt x="638" y="6"/>
                  </a:lnTo>
                  <a:lnTo>
                    <a:pt x="585" y="4"/>
                  </a:lnTo>
                  <a:lnTo>
                    <a:pt x="531" y="2"/>
                  </a:lnTo>
                  <a:lnTo>
                    <a:pt x="478" y="1"/>
                  </a:lnTo>
                  <a:lnTo>
                    <a:pt x="424" y="0"/>
                  </a:lnTo>
                  <a:close/>
                </a:path>
              </a:pathLst>
            </a:custGeom>
            <a:solidFill>
              <a:srgbClr val="0E549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10" name="Freeform 338"/>
            <p:cNvSpPr>
              <a:spLocks/>
            </p:cNvSpPr>
            <p:nvPr userDrawn="1"/>
          </p:nvSpPr>
          <p:spPr bwMode="auto">
            <a:xfrm>
              <a:off x="4790" y="1215"/>
              <a:ext cx="696" cy="294"/>
            </a:xfrm>
            <a:custGeom>
              <a:avLst/>
              <a:gdLst/>
              <a:ahLst/>
              <a:cxnLst>
                <a:cxn ang="0">
                  <a:pos x="1025" y="6"/>
                </a:cxn>
                <a:cxn ang="0">
                  <a:pos x="884" y="21"/>
                </a:cxn>
                <a:cxn ang="0">
                  <a:pos x="744" y="42"/>
                </a:cxn>
                <a:cxn ang="0">
                  <a:pos x="604" y="68"/>
                </a:cxn>
                <a:cxn ang="0">
                  <a:pos x="467" y="102"/>
                </a:cxn>
                <a:cxn ang="0">
                  <a:pos x="331" y="139"/>
                </a:cxn>
                <a:cxn ang="0">
                  <a:pos x="197" y="183"/>
                </a:cxn>
                <a:cxn ang="0">
                  <a:pos x="65" y="232"/>
                </a:cxn>
                <a:cxn ang="0">
                  <a:pos x="67" y="287"/>
                </a:cxn>
                <a:cxn ang="0">
                  <a:pos x="199" y="350"/>
                </a:cxn>
                <a:cxn ang="0">
                  <a:pos x="329" y="417"/>
                </a:cxn>
                <a:cxn ang="0">
                  <a:pos x="455" y="490"/>
                </a:cxn>
                <a:cxn ang="0">
                  <a:pos x="578" y="568"/>
                </a:cxn>
                <a:cxn ang="0">
                  <a:pos x="697" y="652"/>
                </a:cxn>
                <a:cxn ang="0">
                  <a:pos x="814" y="741"/>
                </a:cxn>
                <a:cxn ang="0">
                  <a:pos x="926" y="835"/>
                </a:cxn>
                <a:cxn ang="0">
                  <a:pos x="1046" y="850"/>
                </a:cxn>
                <a:cxn ang="0">
                  <a:pos x="1179" y="789"/>
                </a:cxn>
                <a:cxn ang="0">
                  <a:pos x="1314" y="733"/>
                </a:cxn>
                <a:cxn ang="0">
                  <a:pos x="1451" y="683"/>
                </a:cxn>
                <a:cxn ang="0">
                  <a:pos x="1590" y="639"/>
                </a:cxn>
                <a:cxn ang="0">
                  <a:pos x="1731" y="601"/>
                </a:cxn>
                <a:cxn ang="0">
                  <a:pos x="1873" y="570"/>
                </a:cxn>
                <a:cxn ang="0">
                  <a:pos x="2017" y="544"/>
                </a:cxn>
                <a:cxn ang="0">
                  <a:pos x="2033" y="491"/>
                </a:cxn>
                <a:cxn ang="0">
                  <a:pos x="1919" y="409"/>
                </a:cxn>
                <a:cxn ang="0">
                  <a:pos x="1801" y="333"/>
                </a:cxn>
                <a:cxn ang="0">
                  <a:pos x="1680" y="261"/>
                </a:cxn>
                <a:cxn ang="0">
                  <a:pos x="1556" y="193"/>
                </a:cxn>
                <a:cxn ang="0">
                  <a:pos x="1428" y="132"/>
                </a:cxn>
                <a:cxn ang="0">
                  <a:pos x="1298" y="75"/>
                </a:cxn>
                <a:cxn ang="0">
                  <a:pos x="1165" y="24"/>
                </a:cxn>
              </a:cxnLst>
              <a:rect l="0" t="0" r="r" b="b"/>
              <a:pathLst>
                <a:path w="2089" h="883">
                  <a:moveTo>
                    <a:pt x="1098" y="0"/>
                  </a:moveTo>
                  <a:lnTo>
                    <a:pt x="1025" y="6"/>
                  </a:lnTo>
                  <a:lnTo>
                    <a:pt x="955" y="12"/>
                  </a:lnTo>
                  <a:lnTo>
                    <a:pt x="884" y="21"/>
                  </a:lnTo>
                  <a:lnTo>
                    <a:pt x="814" y="30"/>
                  </a:lnTo>
                  <a:lnTo>
                    <a:pt x="744" y="42"/>
                  </a:lnTo>
                  <a:lnTo>
                    <a:pt x="673" y="54"/>
                  </a:lnTo>
                  <a:lnTo>
                    <a:pt x="604" y="68"/>
                  </a:lnTo>
                  <a:lnTo>
                    <a:pt x="535" y="84"/>
                  </a:lnTo>
                  <a:lnTo>
                    <a:pt x="467" y="102"/>
                  </a:lnTo>
                  <a:lnTo>
                    <a:pt x="399" y="120"/>
                  </a:lnTo>
                  <a:lnTo>
                    <a:pt x="331" y="139"/>
                  </a:lnTo>
                  <a:lnTo>
                    <a:pt x="264" y="160"/>
                  </a:lnTo>
                  <a:lnTo>
                    <a:pt x="197" y="183"/>
                  </a:lnTo>
                  <a:lnTo>
                    <a:pt x="131" y="206"/>
                  </a:lnTo>
                  <a:lnTo>
                    <a:pt x="65" y="232"/>
                  </a:lnTo>
                  <a:lnTo>
                    <a:pt x="0" y="258"/>
                  </a:lnTo>
                  <a:lnTo>
                    <a:pt x="67" y="287"/>
                  </a:lnTo>
                  <a:lnTo>
                    <a:pt x="133" y="318"/>
                  </a:lnTo>
                  <a:lnTo>
                    <a:pt x="199" y="350"/>
                  </a:lnTo>
                  <a:lnTo>
                    <a:pt x="264" y="382"/>
                  </a:lnTo>
                  <a:lnTo>
                    <a:pt x="329" y="417"/>
                  </a:lnTo>
                  <a:lnTo>
                    <a:pt x="393" y="452"/>
                  </a:lnTo>
                  <a:lnTo>
                    <a:pt x="455" y="490"/>
                  </a:lnTo>
                  <a:lnTo>
                    <a:pt x="517" y="529"/>
                  </a:lnTo>
                  <a:lnTo>
                    <a:pt x="578" y="568"/>
                  </a:lnTo>
                  <a:lnTo>
                    <a:pt x="638" y="610"/>
                  </a:lnTo>
                  <a:lnTo>
                    <a:pt x="697" y="652"/>
                  </a:lnTo>
                  <a:lnTo>
                    <a:pt x="755" y="695"/>
                  </a:lnTo>
                  <a:lnTo>
                    <a:pt x="814" y="741"/>
                  </a:lnTo>
                  <a:lnTo>
                    <a:pt x="870" y="787"/>
                  </a:lnTo>
                  <a:lnTo>
                    <a:pt x="926" y="835"/>
                  </a:lnTo>
                  <a:lnTo>
                    <a:pt x="980" y="883"/>
                  </a:lnTo>
                  <a:lnTo>
                    <a:pt x="1046" y="850"/>
                  </a:lnTo>
                  <a:lnTo>
                    <a:pt x="1112" y="818"/>
                  </a:lnTo>
                  <a:lnTo>
                    <a:pt x="1179" y="789"/>
                  </a:lnTo>
                  <a:lnTo>
                    <a:pt x="1246" y="760"/>
                  </a:lnTo>
                  <a:lnTo>
                    <a:pt x="1314" y="733"/>
                  </a:lnTo>
                  <a:lnTo>
                    <a:pt x="1382" y="707"/>
                  </a:lnTo>
                  <a:lnTo>
                    <a:pt x="1451" y="683"/>
                  </a:lnTo>
                  <a:lnTo>
                    <a:pt x="1520" y="661"/>
                  </a:lnTo>
                  <a:lnTo>
                    <a:pt x="1590" y="639"/>
                  </a:lnTo>
                  <a:lnTo>
                    <a:pt x="1660" y="620"/>
                  </a:lnTo>
                  <a:lnTo>
                    <a:pt x="1731" y="601"/>
                  </a:lnTo>
                  <a:lnTo>
                    <a:pt x="1802" y="585"/>
                  </a:lnTo>
                  <a:lnTo>
                    <a:pt x="1873" y="570"/>
                  </a:lnTo>
                  <a:lnTo>
                    <a:pt x="1944" y="556"/>
                  </a:lnTo>
                  <a:lnTo>
                    <a:pt x="2017" y="544"/>
                  </a:lnTo>
                  <a:lnTo>
                    <a:pt x="2089" y="533"/>
                  </a:lnTo>
                  <a:lnTo>
                    <a:pt x="2033" y="491"/>
                  </a:lnTo>
                  <a:lnTo>
                    <a:pt x="1976" y="449"/>
                  </a:lnTo>
                  <a:lnTo>
                    <a:pt x="1919" y="409"/>
                  </a:lnTo>
                  <a:lnTo>
                    <a:pt x="1860" y="370"/>
                  </a:lnTo>
                  <a:lnTo>
                    <a:pt x="1801" y="333"/>
                  </a:lnTo>
                  <a:lnTo>
                    <a:pt x="1740" y="296"/>
                  </a:lnTo>
                  <a:lnTo>
                    <a:pt x="1680" y="261"/>
                  </a:lnTo>
                  <a:lnTo>
                    <a:pt x="1618" y="227"/>
                  </a:lnTo>
                  <a:lnTo>
                    <a:pt x="1556" y="193"/>
                  </a:lnTo>
                  <a:lnTo>
                    <a:pt x="1492" y="162"/>
                  </a:lnTo>
                  <a:lnTo>
                    <a:pt x="1428" y="132"/>
                  </a:lnTo>
                  <a:lnTo>
                    <a:pt x="1363" y="103"/>
                  </a:lnTo>
                  <a:lnTo>
                    <a:pt x="1298" y="75"/>
                  </a:lnTo>
                  <a:lnTo>
                    <a:pt x="1232" y="49"/>
                  </a:lnTo>
                  <a:lnTo>
                    <a:pt x="1165" y="24"/>
                  </a:lnTo>
                  <a:lnTo>
                    <a:pt x="1098" y="0"/>
                  </a:lnTo>
                  <a:close/>
                </a:path>
              </a:pathLst>
            </a:custGeom>
            <a:solidFill>
              <a:srgbClr val="0E549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11" name="Freeform 339"/>
            <p:cNvSpPr>
              <a:spLocks/>
            </p:cNvSpPr>
            <p:nvPr userDrawn="1"/>
          </p:nvSpPr>
          <p:spPr bwMode="auto">
            <a:xfrm>
              <a:off x="5061" y="1689"/>
              <a:ext cx="617" cy="452"/>
            </a:xfrm>
            <a:custGeom>
              <a:avLst/>
              <a:gdLst/>
              <a:ahLst/>
              <a:cxnLst>
                <a:cxn ang="0">
                  <a:pos x="233" y="0"/>
                </a:cxn>
                <a:cxn ang="0">
                  <a:pos x="165" y="2"/>
                </a:cxn>
                <a:cxn ang="0">
                  <a:pos x="97" y="5"/>
                </a:cxn>
                <a:cxn ang="0">
                  <a:pos x="263" y="68"/>
                </a:cxn>
                <a:cxn ang="0">
                  <a:pos x="424" y="140"/>
                </a:cxn>
                <a:cxn ang="0">
                  <a:pos x="580" y="221"/>
                </a:cxn>
                <a:cxn ang="0">
                  <a:pos x="729" y="313"/>
                </a:cxn>
                <a:cxn ang="0">
                  <a:pos x="872" y="412"/>
                </a:cxn>
                <a:cxn ang="0">
                  <a:pos x="799" y="466"/>
                </a:cxn>
                <a:cxn ang="0">
                  <a:pos x="622" y="504"/>
                </a:cxn>
                <a:cxn ang="0">
                  <a:pos x="447" y="553"/>
                </a:cxn>
                <a:cxn ang="0">
                  <a:pos x="276" y="613"/>
                </a:cxn>
                <a:cxn ang="0">
                  <a:pos x="109" y="684"/>
                </a:cxn>
                <a:cxn ang="0">
                  <a:pos x="57" y="790"/>
                </a:cxn>
                <a:cxn ang="0">
                  <a:pos x="219" y="960"/>
                </a:cxn>
                <a:cxn ang="0">
                  <a:pos x="294" y="1049"/>
                </a:cxn>
                <a:cxn ang="0">
                  <a:pos x="367" y="1142"/>
                </a:cxn>
                <a:cxn ang="0">
                  <a:pos x="449" y="1211"/>
                </a:cxn>
                <a:cxn ang="0">
                  <a:pos x="556" y="1231"/>
                </a:cxn>
                <a:cxn ang="0">
                  <a:pos x="663" y="1255"/>
                </a:cxn>
                <a:cxn ang="0">
                  <a:pos x="770" y="1285"/>
                </a:cxn>
                <a:cxn ang="0">
                  <a:pos x="874" y="1318"/>
                </a:cxn>
                <a:cxn ang="0">
                  <a:pos x="976" y="1357"/>
                </a:cxn>
                <a:cxn ang="0">
                  <a:pos x="1084" y="1309"/>
                </a:cxn>
                <a:cxn ang="0">
                  <a:pos x="1194" y="1266"/>
                </a:cxn>
                <a:cxn ang="0">
                  <a:pos x="1305" y="1228"/>
                </a:cxn>
                <a:cxn ang="0">
                  <a:pos x="1418" y="1195"/>
                </a:cxn>
                <a:cxn ang="0">
                  <a:pos x="1535" y="1106"/>
                </a:cxn>
                <a:cxn ang="0">
                  <a:pos x="1429" y="960"/>
                </a:cxn>
                <a:cxn ang="0">
                  <a:pos x="1314" y="819"/>
                </a:cxn>
                <a:cxn ang="0">
                  <a:pos x="1190" y="686"/>
                </a:cxn>
                <a:cxn ang="0">
                  <a:pos x="1058" y="563"/>
                </a:cxn>
                <a:cxn ang="0">
                  <a:pos x="919" y="448"/>
                </a:cxn>
                <a:cxn ang="0">
                  <a:pos x="1061" y="432"/>
                </a:cxn>
                <a:cxn ang="0">
                  <a:pos x="1206" y="423"/>
                </a:cxn>
                <a:cxn ang="0">
                  <a:pos x="1371" y="422"/>
                </a:cxn>
                <a:cxn ang="0">
                  <a:pos x="1577" y="435"/>
                </a:cxn>
                <a:cxn ang="0">
                  <a:pos x="1783" y="463"/>
                </a:cxn>
                <a:cxn ang="0">
                  <a:pos x="1732" y="399"/>
                </a:cxn>
                <a:cxn ang="0">
                  <a:pos x="1544" y="297"/>
                </a:cxn>
                <a:cxn ang="0">
                  <a:pos x="1346" y="208"/>
                </a:cxn>
                <a:cxn ang="0">
                  <a:pos x="1183" y="290"/>
                </a:cxn>
                <a:cxn ang="0">
                  <a:pos x="1023" y="381"/>
                </a:cxn>
                <a:cxn ang="0">
                  <a:pos x="891" y="393"/>
                </a:cxn>
                <a:cxn ang="0">
                  <a:pos x="800" y="231"/>
                </a:cxn>
                <a:cxn ang="0">
                  <a:pos x="702" y="77"/>
                </a:cxn>
                <a:cxn ang="0">
                  <a:pos x="570" y="15"/>
                </a:cxn>
                <a:cxn ang="0">
                  <a:pos x="424" y="3"/>
                </a:cxn>
                <a:cxn ang="0">
                  <a:pos x="279" y="0"/>
                </a:cxn>
              </a:cxnLst>
              <a:rect l="0" t="0" r="r" b="b"/>
              <a:pathLst>
                <a:path w="1852" h="1357">
                  <a:moveTo>
                    <a:pt x="279" y="0"/>
                  </a:moveTo>
                  <a:lnTo>
                    <a:pt x="256" y="0"/>
                  </a:lnTo>
                  <a:lnTo>
                    <a:pt x="233" y="0"/>
                  </a:lnTo>
                  <a:lnTo>
                    <a:pt x="210" y="0"/>
                  </a:lnTo>
                  <a:lnTo>
                    <a:pt x="187" y="1"/>
                  </a:lnTo>
                  <a:lnTo>
                    <a:pt x="165" y="2"/>
                  </a:lnTo>
                  <a:lnTo>
                    <a:pt x="142" y="3"/>
                  </a:lnTo>
                  <a:lnTo>
                    <a:pt x="119" y="4"/>
                  </a:lnTo>
                  <a:lnTo>
                    <a:pt x="97" y="5"/>
                  </a:lnTo>
                  <a:lnTo>
                    <a:pt x="153" y="25"/>
                  </a:lnTo>
                  <a:lnTo>
                    <a:pt x="208" y="45"/>
                  </a:lnTo>
                  <a:lnTo>
                    <a:pt x="263" y="68"/>
                  </a:lnTo>
                  <a:lnTo>
                    <a:pt x="317" y="91"/>
                  </a:lnTo>
                  <a:lnTo>
                    <a:pt x="371" y="114"/>
                  </a:lnTo>
                  <a:lnTo>
                    <a:pt x="424" y="140"/>
                  </a:lnTo>
                  <a:lnTo>
                    <a:pt x="476" y="166"/>
                  </a:lnTo>
                  <a:lnTo>
                    <a:pt x="528" y="193"/>
                  </a:lnTo>
                  <a:lnTo>
                    <a:pt x="580" y="221"/>
                  </a:lnTo>
                  <a:lnTo>
                    <a:pt x="630" y="250"/>
                  </a:lnTo>
                  <a:lnTo>
                    <a:pt x="680" y="282"/>
                  </a:lnTo>
                  <a:lnTo>
                    <a:pt x="729" y="313"/>
                  </a:lnTo>
                  <a:lnTo>
                    <a:pt x="777" y="344"/>
                  </a:lnTo>
                  <a:lnTo>
                    <a:pt x="825" y="378"/>
                  </a:lnTo>
                  <a:lnTo>
                    <a:pt x="872" y="412"/>
                  </a:lnTo>
                  <a:lnTo>
                    <a:pt x="919" y="448"/>
                  </a:lnTo>
                  <a:lnTo>
                    <a:pt x="858" y="457"/>
                  </a:lnTo>
                  <a:lnTo>
                    <a:pt x="799" y="466"/>
                  </a:lnTo>
                  <a:lnTo>
                    <a:pt x="739" y="477"/>
                  </a:lnTo>
                  <a:lnTo>
                    <a:pt x="680" y="490"/>
                  </a:lnTo>
                  <a:lnTo>
                    <a:pt x="622" y="504"/>
                  </a:lnTo>
                  <a:lnTo>
                    <a:pt x="563" y="519"/>
                  </a:lnTo>
                  <a:lnTo>
                    <a:pt x="505" y="535"/>
                  </a:lnTo>
                  <a:lnTo>
                    <a:pt x="447" y="553"/>
                  </a:lnTo>
                  <a:lnTo>
                    <a:pt x="389" y="572"/>
                  </a:lnTo>
                  <a:lnTo>
                    <a:pt x="332" y="592"/>
                  </a:lnTo>
                  <a:lnTo>
                    <a:pt x="276" y="613"/>
                  </a:lnTo>
                  <a:lnTo>
                    <a:pt x="220" y="636"/>
                  </a:lnTo>
                  <a:lnTo>
                    <a:pt x="164" y="660"/>
                  </a:lnTo>
                  <a:lnTo>
                    <a:pt x="109" y="684"/>
                  </a:lnTo>
                  <a:lnTo>
                    <a:pt x="55" y="710"/>
                  </a:lnTo>
                  <a:lnTo>
                    <a:pt x="0" y="737"/>
                  </a:lnTo>
                  <a:lnTo>
                    <a:pt x="57" y="790"/>
                  </a:lnTo>
                  <a:lnTo>
                    <a:pt x="112" y="845"/>
                  </a:lnTo>
                  <a:lnTo>
                    <a:pt x="166" y="901"/>
                  </a:lnTo>
                  <a:lnTo>
                    <a:pt x="219" y="960"/>
                  </a:lnTo>
                  <a:lnTo>
                    <a:pt x="245" y="989"/>
                  </a:lnTo>
                  <a:lnTo>
                    <a:pt x="270" y="1019"/>
                  </a:lnTo>
                  <a:lnTo>
                    <a:pt x="294" y="1049"/>
                  </a:lnTo>
                  <a:lnTo>
                    <a:pt x="319" y="1079"/>
                  </a:lnTo>
                  <a:lnTo>
                    <a:pt x="343" y="1111"/>
                  </a:lnTo>
                  <a:lnTo>
                    <a:pt x="367" y="1142"/>
                  </a:lnTo>
                  <a:lnTo>
                    <a:pt x="391" y="1174"/>
                  </a:lnTo>
                  <a:lnTo>
                    <a:pt x="413" y="1207"/>
                  </a:lnTo>
                  <a:lnTo>
                    <a:pt x="449" y="1211"/>
                  </a:lnTo>
                  <a:lnTo>
                    <a:pt x="484" y="1218"/>
                  </a:lnTo>
                  <a:lnTo>
                    <a:pt x="520" y="1224"/>
                  </a:lnTo>
                  <a:lnTo>
                    <a:pt x="556" y="1231"/>
                  </a:lnTo>
                  <a:lnTo>
                    <a:pt x="591" y="1238"/>
                  </a:lnTo>
                  <a:lnTo>
                    <a:pt x="627" y="1247"/>
                  </a:lnTo>
                  <a:lnTo>
                    <a:pt x="663" y="1255"/>
                  </a:lnTo>
                  <a:lnTo>
                    <a:pt x="698" y="1264"/>
                  </a:lnTo>
                  <a:lnTo>
                    <a:pt x="734" y="1274"/>
                  </a:lnTo>
                  <a:lnTo>
                    <a:pt x="770" y="1285"/>
                  </a:lnTo>
                  <a:lnTo>
                    <a:pt x="805" y="1295"/>
                  </a:lnTo>
                  <a:lnTo>
                    <a:pt x="840" y="1306"/>
                  </a:lnTo>
                  <a:lnTo>
                    <a:pt x="874" y="1318"/>
                  </a:lnTo>
                  <a:lnTo>
                    <a:pt x="909" y="1331"/>
                  </a:lnTo>
                  <a:lnTo>
                    <a:pt x="942" y="1344"/>
                  </a:lnTo>
                  <a:lnTo>
                    <a:pt x="976" y="1357"/>
                  </a:lnTo>
                  <a:lnTo>
                    <a:pt x="1012" y="1341"/>
                  </a:lnTo>
                  <a:lnTo>
                    <a:pt x="1048" y="1324"/>
                  </a:lnTo>
                  <a:lnTo>
                    <a:pt x="1084" y="1309"/>
                  </a:lnTo>
                  <a:lnTo>
                    <a:pt x="1121" y="1294"/>
                  </a:lnTo>
                  <a:lnTo>
                    <a:pt x="1157" y="1280"/>
                  </a:lnTo>
                  <a:lnTo>
                    <a:pt x="1194" y="1266"/>
                  </a:lnTo>
                  <a:lnTo>
                    <a:pt x="1231" y="1253"/>
                  </a:lnTo>
                  <a:lnTo>
                    <a:pt x="1267" y="1240"/>
                  </a:lnTo>
                  <a:lnTo>
                    <a:pt x="1305" y="1228"/>
                  </a:lnTo>
                  <a:lnTo>
                    <a:pt x="1342" y="1217"/>
                  </a:lnTo>
                  <a:lnTo>
                    <a:pt x="1380" y="1205"/>
                  </a:lnTo>
                  <a:lnTo>
                    <a:pt x="1418" y="1195"/>
                  </a:lnTo>
                  <a:lnTo>
                    <a:pt x="1493" y="1174"/>
                  </a:lnTo>
                  <a:lnTo>
                    <a:pt x="1569" y="1157"/>
                  </a:lnTo>
                  <a:lnTo>
                    <a:pt x="1535" y="1106"/>
                  </a:lnTo>
                  <a:lnTo>
                    <a:pt x="1501" y="1057"/>
                  </a:lnTo>
                  <a:lnTo>
                    <a:pt x="1466" y="1007"/>
                  </a:lnTo>
                  <a:lnTo>
                    <a:pt x="1429" y="960"/>
                  </a:lnTo>
                  <a:lnTo>
                    <a:pt x="1392" y="912"/>
                  </a:lnTo>
                  <a:lnTo>
                    <a:pt x="1354" y="865"/>
                  </a:lnTo>
                  <a:lnTo>
                    <a:pt x="1314" y="819"/>
                  </a:lnTo>
                  <a:lnTo>
                    <a:pt x="1274" y="774"/>
                  </a:lnTo>
                  <a:lnTo>
                    <a:pt x="1233" y="730"/>
                  </a:lnTo>
                  <a:lnTo>
                    <a:pt x="1190" y="686"/>
                  </a:lnTo>
                  <a:lnTo>
                    <a:pt x="1148" y="644"/>
                  </a:lnTo>
                  <a:lnTo>
                    <a:pt x="1103" y="603"/>
                  </a:lnTo>
                  <a:lnTo>
                    <a:pt x="1058" y="563"/>
                  </a:lnTo>
                  <a:lnTo>
                    <a:pt x="1013" y="523"/>
                  </a:lnTo>
                  <a:lnTo>
                    <a:pt x="966" y="485"/>
                  </a:lnTo>
                  <a:lnTo>
                    <a:pt x="919" y="448"/>
                  </a:lnTo>
                  <a:lnTo>
                    <a:pt x="966" y="441"/>
                  </a:lnTo>
                  <a:lnTo>
                    <a:pt x="1014" y="436"/>
                  </a:lnTo>
                  <a:lnTo>
                    <a:pt x="1061" y="432"/>
                  </a:lnTo>
                  <a:lnTo>
                    <a:pt x="1110" y="427"/>
                  </a:lnTo>
                  <a:lnTo>
                    <a:pt x="1157" y="425"/>
                  </a:lnTo>
                  <a:lnTo>
                    <a:pt x="1206" y="423"/>
                  </a:lnTo>
                  <a:lnTo>
                    <a:pt x="1253" y="422"/>
                  </a:lnTo>
                  <a:lnTo>
                    <a:pt x="1302" y="421"/>
                  </a:lnTo>
                  <a:lnTo>
                    <a:pt x="1371" y="422"/>
                  </a:lnTo>
                  <a:lnTo>
                    <a:pt x="1439" y="424"/>
                  </a:lnTo>
                  <a:lnTo>
                    <a:pt x="1508" y="428"/>
                  </a:lnTo>
                  <a:lnTo>
                    <a:pt x="1577" y="435"/>
                  </a:lnTo>
                  <a:lnTo>
                    <a:pt x="1645" y="443"/>
                  </a:lnTo>
                  <a:lnTo>
                    <a:pt x="1715" y="451"/>
                  </a:lnTo>
                  <a:lnTo>
                    <a:pt x="1783" y="463"/>
                  </a:lnTo>
                  <a:lnTo>
                    <a:pt x="1852" y="475"/>
                  </a:lnTo>
                  <a:lnTo>
                    <a:pt x="1792" y="437"/>
                  </a:lnTo>
                  <a:lnTo>
                    <a:pt x="1732" y="399"/>
                  </a:lnTo>
                  <a:lnTo>
                    <a:pt x="1670" y="364"/>
                  </a:lnTo>
                  <a:lnTo>
                    <a:pt x="1608" y="330"/>
                  </a:lnTo>
                  <a:lnTo>
                    <a:pt x="1544" y="297"/>
                  </a:lnTo>
                  <a:lnTo>
                    <a:pt x="1479" y="267"/>
                  </a:lnTo>
                  <a:lnTo>
                    <a:pt x="1413" y="236"/>
                  </a:lnTo>
                  <a:lnTo>
                    <a:pt x="1346" y="208"/>
                  </a:lnTo>
                  <a:lnTo>
                    <a:pt x="1292" y="234"/>
                  </a:lnTo>
                  <a:lnTo>
                    <a:pt x="1237" y="262"/>
                  </a:lnTo>
                  <a:lnTo>
                    <a:pt x="1183" y="290"/>
                  </a:lnTo>
                  <a:lnTo>
                    <a:pt x="1129" y="319"/>
                  </a:lnTo>
                  <a:lnTo>
                    <a:pt x="1076" y="350"/>
                  </a:lnTo>
                  <a:lnTo>
                    <a:pt x="1023" y="381"/>
                  </a:lnTo>
                  <a:lnTo>
                    <a:pt x="970" y="413"/>
                  </a:lnTo>
                  <a:lnTo>
                    <a:pt x="919" y="448"/>
                  </a:lnTo>
                  <a:lnTo>
                    <a:pt x="891" y="393"/>
                  </a:lnTo>
                  <a:lnTo>
                    <a:pt x="861" y="338"/>
                  </a:lnTo>
                  <a:lnTo>
                    <a:pt x="831" y="285"/>
                  </a:lnTo>
                  <a:lnTo>
                    <a:pt x="800" y="231"/>
                  </a:lnTo>
                  <a:lnTo>
                    <a:pt x="769" y="179"/>
                  </a:lnTo>
                  <a:lnTo>
                    <a:pt x="735" y="127"/>
                  </a:lnTo>
                  <a:lnTo>
                    <a:pt x="702" y="77"/>
                  </a:lnTo>
                  <a:lnTo>
                    <a:pt x="667" y="26"/>
                  </a:lnTo>
                  <a:lnTo>
                    <a:pt x="618" y="20"/>
                  </a:lnTo>
                  <a:lnTo>
                    <a:pt x="570" y="15"/>
                  </a:lnTo>
                  <a:lnTo>
                    <a:pt x="521" y="10"/>
                  </a:lnTo>
                  <a:lnTo>
                    <a:pt x="473" y="6"/>
                  </a:lnTo>
                  <a:lnTo>
                    <a:pt x="424" y="3"/>
                  </a:lnTo>
                  <a:lnTo>
                    <a:pt x="375" y="1"/>
                  </a:lnTo>
                  <a:lnTo>
                    <a:pt x="327" y="0"/>
                  </a:lnTo>
                  <a:lnTo>
                    <a:pt x="279" y="0"/>
                  </a:lnTo>
                  <a:close/>
                </a:path>
              </a:pathLst>
            </a:custGeom>
            <a:solidFill>
              <a:srgbClr val="1164A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12" name="Freeform 340"/>
            <p:cNvSpPr>
              <a:spLocks/>
            </p:cNvSpPr>
            <p:nvPr userDrawn="1"/>
          </p:nvSpPr>
          <p:spPr bwMode="auto">
            <a:xfrm>
              <a:off x="4790" y="1691"/>
              <a:ext cx="577" cy="244"/>
            </a:xfrm>
            <a:custGeom>
              <a:avLst/>
              <a:gdLst/>
              <a:ahLst/>
              <a:cxnLst>
                <a:cxn ang="0">
                  <a:pos x="849" y="5"/>
                </a:cxn>
                <a:cxn ang="0">
                  <a:pos x="733" y="18"/>
                </a:cxn>
                <a:cxn ang="0">
                  <a:pos x="616" y="35"/>
                </a:cxn>
                <a:cxn ang="0">
                  <a:pos x="501" y="58"/>
                </a:cxn>
                <a:cxn ang="0">
                  <a:pos x="386" y="85"/>
                </a:cxn>
                <a:cxn ang="0">
                  <a:pos x="274" y="116"/>
                </a:cxn>
                <a:cxn ang="0">
                  <a:pos x="164" y="151"/>
                </a:cxn>
                <a:cxn ang="0">
                  <a:pos x="54" y="192"/>
                </a:cxn>
                <a:cxn ang="0">
                  <a:pos x="56" y="239"/>
                </a:cxn>
                <a:cxn ang="0">
                  <a:pos x="165" y="290"/>
                </a:cxn>
                <a:cxn ang="0">
                  <a:pos x="273" y="346"/>
                </a:cxn>
                <a:cxn ang="0">
                  <a:pos x="376" y="406"/>
                </a:cxn>
                <a:cxn ang="0">
                  <a:pos x="479" y="471"/>
                </a:cxn>
                <a:cxn ang="0">
                  <a:pos x="577" y="541"/>
                </a:cxn>
                <a:cxn ang="0">
                  <a:pos x="673" y="615"/>
                </a:cxn>
                <a:cxn ang="0">
                  <a:pos x="766" y="692"/>
                </a:cxn>
                <a:cxn ang="0">
                  <a:pos x="867" y="705"/>
                </a:cxn>
                <a:cxn ang="0">
                  <a:pos x="976" y="655"/>
                </a:cxn>
                <a:cxn ang="0">
                  <a:pos x="1088" y="608"/>
                </a:cxn>
                <a:cxn ang="0">
                  <a:pos x="1201" y="567"/>
                </a:cxn>
                <a:cxn ang="0">
                  <a:pos x="1317" y="530"/>
                </a:cxn>
                <a:cxn ang="0">
                  <a:pos x="1434" y="499"/>
                </a:cxn>
                <a:cxn ang="0">
                  <a:pos x="1551" y="472"/>
                </a:cxn>
                <a:cxn ang="0">
                  <a:pos x="1670" y="452"/>
                </a:cxn>
                <a:cxn ang="0">
                  <a:pos x="1684" y="407"/>
                </a:cxn>
                <a:cxn ang="0">
                  <a:pos x="1589" y="339"/>
                </a:cxn>
                <a:cxn ang="0">
                  <a:pos x="1492" y="277"/>
                </a:cxn>
                <a:cxn ang="0">
                  <a:pos x="1392" y="216"/>
                </a:cxn>
                <a:cxn ang="0">
                  <a:pos x="1288" y="161"/>
                </a:cxn>
                <a:cxn ang="0">
                  <a:pos x="1183" y="109"/>
                </a:cxn>
                <a:cxn ang="0">
                  <a:pos x="1075" y="63"/>
                </a:cxn>
                <a:cxn ang="0">
                  <a:pos x="965" y="20"/>
                </a:cxn>
              </a:cxnLst>
              <a:rect l="0" t="0" r="r" b="b"/>
              <a:pathLst>
                <a:path w="1731" h="732">
                  <a:moveTo>
                    <a:pt x="909" y="0"/>
                  </a:moveTo>
                  <a:lnTo>
                    <a:pt x="849" y="5"/>
                  </a:lnTo>
                  <a:lnTo>
                    <a:pt x="791" y="10"/>
                  </a:lnTo>
                  <a:lnTo>
                    <a:pt x="733" y="18"/>
                  </a:lnTo>
                  <a:lnTo>
                    <a:pt x="673" y="25"/>
                  </a:lnTo>
                  <a:lnTo>
                    <a:pt x="616" y="35"/>
                  </a:lnTo>
                  <a:lnTo>
                    <a:pt x="558" y="46"/>
                  </a:lnTo>
                  <a:lnTo>
                    <a:pt x="501" y="58"/>
                  </a:lnTo>
                  <a:lnTo>
                    <a:pt x="443" y="70"/>
                  </a:lnTo>
                  <a:lnTo>
                    <a:pt x="386" y="85"/>
                  </a:lnTo>
                  <a:lnTo>
                    <a:pt x="330" y="100"/>
                  </a:lnTo>
                  <a:lnTo>
                    <a:pt x="274" y="116"/>
                  </a:lnTo>
                  <a:lnTo>
                    <a:pt x="219" y="133"/>
                  </a:lnTo>
                  <a:lnTo>
                    <a:pt x="164" y="151"/>
                  </a:lnTo>
                  <a:lnTo>
                    <a:pt x="108" y="172"/>
                  </a:lnTo>
                  <a:lnTo>
                    <a:pt x="54" y="192"/>
                  </a:lnTo>
                  <a:lnTo>
                    <a:pt x="0" y="214"/>
                  </a:lnTo>
                  <a:lnTo>
                    <a:pt x="56" y="239"/>
                  </a:lnTo>
                  <a:lnTo>
                    <a:pt x="111" y="264"/>
                  </a:lnTo>
                  <a:lnTo>
                    <a:pt x="165" y="290"/>
                  </a:lnTo>
                  <a:lnTo>
                    <a:pt x="219" y="318"/>
                  </a:lnTo>
                  <a:lnTo>
                    <a:pt x="273" y="346"/>
                  </a:lnTo>
                  <a:lnTo>
                    <a:pt x="324" y="376"/>
                  </a:lnTo>
                  <a:lnTo>
                    <a:pt x="376" y="406"/>
                  </a:lnTo>
                  <a:lnTo>
                    <a:pt x="428" y="439"/>
                  </a:lnTo>
                  <a:lnTo>
                    <a:pt x="479" y="471"/>
                  </a:lnTo>
                  <a:lnTo>
                    <a:pt x="529" y="506"/>
                  </a:lnTo>
                  <a:lnTo>
                    <a:pt x="577" y="541"/>
                  </a:lnTo>
                  <a:lnTo>
                    <a:pt x="626" y="577"/>
                  </a:lnTo>
                  <a:lnTo>
                    <a:pt x="673" y="615"/>
                  </a:lnTo>
                  <a:lnTo>
                    <a:pt x="721" y="652"/>
                  </a:lnTo>
                  <a:lnTo>
                    <a:pt x="766" y="692"/>
                  </a:lnTo>
                  <a:lnTo>
                    <a:pt x="812" y="732"/>
                  </a:lnTo>
                  <a:lnTo>
                    <a:pt x="867" y="705"/>
                  </a:lnTo>
                  <a:lnTo>
                    <a:pt x="921" y="679"/>
                  </a:lnTo>
                  <a:lnTo>
                    <a:pt x="976" y="655"/>
                  </a:lnTo>
                  <a:lnTo>
                    <a:pt x="1032" y="631"/>
                  </a:lnTo>
                  <a:lnTo>
                    <a:pt x="1088" y="608"/>
                  </a:lnTo>
                  <a:lnTo>
                    <a:pt x="1144" y="587"/>
                  </a:lnTo>
                  <a:lnTo>
                    <a:pt x="1201" y="567"/>
                  </a:lnTo>
                  <a:lnTo>
                    <a:pt x="1259" y="548"/>
                  </a:lnTo>
                  <a:lnTo>
                    <a:pt x="1317" y="530"/>
                  </a:lnTo>
                  <a:lnTo>
                    <a:pt x="1375" y="514"/>
                  </a:lnTo>
                  <a:lnTo>
                    <a:pt x="1434" y="499"/>
                  </a:lnTo>
                  <a:lnTo>
                    <a:pt x="1492" y="485"/>
                  </a:lnTo>
                  <a:lnTo>
                    <a:pt x="1551" y="472"/>
                  </a:lnTo>
                  <a:lnTo>
                    <a:pt x="1611" y="461"/>
                  </a:lnTo>
                  <a:lnTo>
                    <a:pt x="1670" y="452"/>
                  </a:lnTo>
                  <a:lnTo>
                    <a:pt x="1731" y="443"/>
                  </a:lnTo>
                  <a:lnTo>
                    <a:pt x="1684" y="407"/>
                  </a:lnTo>
                  <a:lnTo>
                    <a:pt x="1637" y="373"/>
                  </a:lnTo>
                  <a:lnTo>
                    <a:pt x="1589" y="339"/>
                  </a:lnTo>
                  <a:lnTo>
                    <a:pt x="1541" y="308"/>
                  </a:lnTo>
                  <a:lnTo>
                    <a:pt x="1492" y="277"/>
                  </a:lnTo>
                  <a:lnTo>
                    <a:pt x="1442" y="245"/>
                  </a:lnTo>
                  <a:lnTo>
                    <a:pt x="1392" y="216"/>
                  </a:lnTo>
                  <a:lnTo>
                    <a:pt x="1340" y="188"/>
                  </a:lnTo>
                  <a:lnTo>
                    <a:pt x="1288" y="161"/>
                  </a:lnTo>
                  <a:lnTo>
                    <a:pt x="1236" y="135"/>
                  </a:lnTo>
                  <a:lnTo>
                    <a:pt x="1183" y="109"/>
                  </a:lnTo>
                  <a:lnTo>
                    <a:pt x="1129" y="86"/>
                  </a:lnTo>
                  <a:lnTo>
                    <a:pt x="1075" y="63"/>
                  </a:lnTo>
                  <a:lnTo>
                    <a:pt x="1020" y="40"/>
                  </a:lnTo>
                  <a:lnTo>
                    <a:pt x="965" y="20"/>
                  </a:lnTo>
                  <a:lnTo>
                    <a:pt x="909" y="0"/>
                  </a:lnTo>
                  <a:close/>
                </a:path>
              </a:pathLst>
            </a:custGeom>
            <a:solidFill>
              <a:srgbClr val="0E549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13" name="Freeform 341"/>
            <p:cNvSpPr>
              <a:spLocks/>
            </p:cNvSpPr>
            <p:nvPr userDrawn="1"/>
          </p:nvSpPr>
          <p:spPr bwMode="auto">
            <a:xfrm>
              <a:off x="5198" y="2091"/>
              <a:ext cx="188" cy="11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9" y="41"/>
                </a:cxn>
                <a:cxn ang="0">
                  <a:pos x="56" y="83"/>
                </a:cxn>
                <a:cxn ang="0">
                  <a:pos x="84" y="126"/>
                </a:cxn>
                <a:cxn ang="0">
                  <a:pos x="110" y="169"/>
                </a:cxn>
                <a:cxn ang="0">
                  <a:pos x="136" y="212"/>
                </a:cxn>
                <a:cxn ang="0">
                  <a:pos x="161" y="258"/>
                </a:cxn>
                <a:cxn ang="0">
                  <a:pos x="185" y="302"/>
                </a:cxn>
                <a:cxn ang="0">
                  <a:pos x="209" y="348"/>
                </a:cxn>
                <a:cxn ang="0">
                  <a:pos x="252" y="320"/>
                </a:cxn>
                <a:cxn ang="0">
                  <a:pos x="295" y="293"/>
                </a:cxn>
                <a:cxn ang="0">
                  <a:pos x="339" y="268"/>
                </a:cxn>
                <a:cxn ang="0">
                  <a:pos x="384" y="243"/>
                </a:cxn>
                <a:cxn ang="0">
                  <a:pos x="428" y="218"/>
                </a:cxn>
                <a:cxn ang="0">
                  <a:pos x="472" y="194"/>
                </a:cxn>
                <a:cxn ang="0">
                  <a:pos x="518" y="171"/>
                </a:cxn>
                <a:cxn ang="0">
                  <a:pos x="563" y="150"/>
                </a:cxn>
                <a:cxn ang="0">
                  <a:pos x="529" y="137"/>
                </a:cxn>
                <a:cxn ang="0">
                  <a:pos x="496" y="124"/>
                </a:cxn>
                <a:cxn ang="0">
                  <a:pos x="461" y="111"/>
                </a:cxn>
                <a:cxn ang="0">
                  <a:pos x="427" y="99"/>
                </a:cxn>
                <a:cxn ang="0">
                  <a:pos x="392" y="88"/>
                </a:cxn>
                <a:cxn ang="0">
                  <a:pos x="357" y="78"/>
                </a:cxn>
                <a:cxn ang="0">
                  <a:pos x="321" y="67"/>
                </a:cxn>
                <a:cxn ang="0">
                  <a:pos x="285" y="57"/>
                </a:cxn>
                <a:cxn ang="0">
                  <a:pos x="250" y="48"/>
                </a:cxn>
                <a:cxn ang="0">
                  <a:pos x="214" y="40"/>
                </a:cxn>
                <a:cxn ang="0">
                  <a:pos x="178" y="31"/>
                </a:cxn>
                <a:cxn ang="0">
                  <a:pos x="143" y="24"/>
                </a:cxn>
                <a:cxn ang="0">
                  <a:pos x="107" y="17"/>
                </a:cxn>
                <a:cxn ang="0">
                  <a:pos x="71" y="11"/>
                </a:cxn>
                <a:cxn ang="0">
                  <a:pos x="36" y="4"/>
                </a:cxn>
                <a:cxn ang="0">
                  <a:pos x="0" y="0"/>
                </a:cxn>
              </a:cxnLst>
              <a:rect l="0" t="0" r="r" b="b"/>
              <a:pathLst>
                <a:path w="563" h="348">
                  <a:moveTo>
                    <a:pt x="0" y="0"/>
                  </a:moveTo>
                  <a:lnTo>
                    <a:pt x="29" y="41"/>
                  </a:lnTo>
                  <a:lnTo>
                    <a:pt x="56" y="83"/>
                  </a:lnTo>
                  <a:lnTo>
                    <a:pt x="84" y="126"/>
                  </a:lnTo>
                  <a:lnTo>
                    <a:pt x="110" y="169"/>
                  </a:lnTo>
                  <a:lnTo>
                    <a:pt x="136" y="212"/>
                  </a:lnTo>
                  <a:lnTo>
                    <a:pt x="161" y="258"/>
                  </a:lnTo>
                  <a:lnTo>
                    <a:pt x="185" y="302"/>
                  </a:lnTo>
                  <a:lnTo>
                    <a:pt x="209" y="348"/>
                  </a:lnTo>
                  <a:lnTo>
                    <a:pt x="252" y="320"/>
                  </a:lnTo>
                  <a:lnTo>
                    <a:pt x="295" y="293"/>
                  </a:lnTo>
                  <a:lnTo>
                    <a:pt x="339" y="268"/>
                  </a:lnTo>
                  <a:lnTo>
                    <a:pt x="384" y="243"/>
                  </a:lnTo>
                  <a:lnTo>
                    <a:pt x="428" y="218"/>
                  </a:lnTo>
                  <a:lnTo>
                    <a:pt x="472" y="194"/>
                  </a:lnTo>
                  <a:lnTo>
                    <a:pt x="518" y="171"/>
                  </a:lnTo>
                  <a:lnTo>
                    <a:pt x="563" y="150"/>
                  </a:lnTo>
                  <a:lnTo>
                    <a:pt x="529" y="137"/>
                  </a:lnTo>
                  <a:lnTo>
                    <a:pt x="496" y="124"/>
                  </a:lnTo>
                  <a:lnTo>
                    <a:pt x="461" y="111"/>
                  </a:lnTo>
                  <a:lnTo>
                    <a:pt x="427" y="99"/>
                  </a:lnTo>
                  <a:lnTo>
                    <a:pt x="392" y="88"/>
                  </a:lnTo>
                  <a:lnTo>
                    <a:pt x="357" y="78"/>
                  </a:lnTo>
                  <a:lnTo>
                    <a:pt x="321" y="67"/>
                  </a:lnTo>
                  <a:lnTo>
                    <a:pt x="285" y="57"/>
                  </a:lnTo>
                  <a:lnTo>
                    <a:pt x="250" y="48"/>
                  </a:lnTo>
                  <a:lnTo>
                    <a:pt x="214" y="40"/>
                  </a:lnTo>
                  <a:lnTo>
                    <a:pt x="178" y="31"/>
                  </a:lnTo>
                  <a:lnTo>
                    <a:pt x="143" y="24"/>
                  </a:lnTo>
                  <a:lnTo>
                    <a:pt x="107" y="17"/>
                  </a:lnTo>
                  <a:lnTo>
                    <a:pt x="71" y="11"/>
                  </a:lnTo>
                  <a:lnTo>
                    <a:pt x="36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E549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14" name="Freeform 342"/>
            <p:cNvSpPr>
              <a:spLocks/>
            </p:cNvSpPr>
            <p:nvPr userDrawn="1"/>
          </p:nvSpPr>
          <p:spPr bwMode="auto">
            <a:xfrm>
              <a:off x="5283" y="1698"/>
              <a:ext cx="226" cy="14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5" y="51"/>
                </a:cxn>
                <a:cxn ang="0">
                  <a:pos x="68" y="101"/>
                </a:cxn>
                <a:cxn ang="0">
                  <a:pos x="102" y="153"/>
                </a:cxn>
                <a:cxn ang="0">
                  <a:pos x="133" y="205"/>
                </a:cxn>
                <a:cxn ang="0">
                  <a:pos x="164" y="259"/>
                </a:cxn>
                <a:cxn ang="0">
                  <a:pos x="194" y="312"/>
                </a:cxn>
                <a:cxn ang="0">
                  <a:pos x="224" y="367"/>
                </a:cxn>
                <a:cxn ang="0">
                  <a:pos x="252" y="422"/>
                </a:cxn>
                <a:cxn ang="0">
                  <a:pos x="303" y="387"/>
                </a:cxn>
                <a:cxn ang="0">
                  <a:pos x="356" y="355"/>
                </a:cxn>
                <a:cxn ang="0">
                  <a:pos x="409" y="324"/>
                </a:cxn>
                <a:cxn ang="0">
                  <a:pos x="462" y="293"/>
                </a:cxn>
                <a:cxn ang="0">
                  <a:pos x="516" y="264"/>
                </a:cxn>
                <a:cxn ang="0">
                  <a:pos x="570" y="236"/>
                </a:cxn>
                <a:cxn ang="0">
                  <a:pos x="625" y="208"/>
                </a:cxn>
                <a:cxn ang="0">
                  <a:pos x="679" y="182"/>
                </a:cxn>
                <a:cxn ang="0">
                  <a:pos x="639" y="166"/>
                </a:cxn>
                <a:cxn ang="0">
                  <a:pos x="598" y="151"/>
                </a:cxn>
                <a:cxn ang="0">
                  <a:pos x="557" y="136"/>
                </a:cxn>
                <a:cxn ang="0">
                  <a:pos x="515" y="122"/>
                </a:cxn>
                <a:cxn ang="0">
                  <a:pos x="474" y="108"/>
                </a:cxn>
                <a:cxn ang="0">
                  <a:pos x="431" y="95"/>
                </a:cxn>
                <a:cxn ang="0">
                  <a:pos x="389" y="82"/>
                </a:cxn>
                <a:cxn ang="0">
                  <a:pos x="346" y="70"/>
                </a:cxn>
                <a:cxn ang="0">
                  <a:pos x="302" y="59"/>
                </a:cxn>
                <a:cxn ang="0">
                  <a:pos x="259" y="48"/>
                </a:cxn>
                <a:cxn ang="0">
                  <a:pos x="216" y="39"/>
                </a:cxn>
                <a:cxn ang="0">
                  <a:pos x="173" y="30"/>
                </a:cxn>
                <a:cxn ang="0">
                  <a:pos x="130" y="21"/>
                </a:cxn>
                <a:cxn ang="0">
                  <a:pos x="86" y="14"/>
                </a:cxn>
                <a:cxn ang="0">
                  <a:pos x="43" y="6"/>
                </a:cxn>
                <a:cxn ang="0">
                  <a:pos x="0" y="0"/>
                </a:cxn>
              </a:cxnLst>
              <a:rect l="0" t="0" r="r" b="b"/>
              <a:pathLst>
                <a:path w="679" h="422">
                  <a:moveTo>
                    <a:pt x="0" y="0"/>
                  </a:moveTo>
                  <a:lnTo>
                    <a:pt x="35" y="51"/>
                  </a:lnTo>
                  <a:lnTo>
                    <a:pt x="68" y="101"/>
                  </a:lnTo>
                  <a:lnTo>
                    <a:pt x="102" y="153"/>
                  </a:lnTo>
                  <a:lnTo>
                    <a:pt x="133" y="205"/>
                  </a:lnTo>
                  <a:lnTo>
                    <a:pt x="164" y="259"/>
                  </a:lnTo>
                  <a:lnTo>
                    <a:pt x="194" y="312"/>
                  </a:lnTo>
                  <a:lnTo>
                    <a:pt x="224" y="367"/>
                  </a:lnTo>
                  <a:lnTo>
                    <a:pt x="252" y="422"/>
                  </a:lnTo>
                  <a:lnTo>
                    <a:pt x="303" y="387"/>
                  </a:lnTo>
                  <a:lnTo>
                    <a:pt x="356" y="355"/>
                  </a:lnTo>
                  <a:lnTo>
                    <a:pt x="409" y="324"/>
                  </a:lnTo>
                  <a:lnTo>
                    <a:pt x="462" y="293"/>
                  </a:lnTo>
                  <a:lnTo>
                    <a:pt x="516" y="264"/>
                  </a:lnTo>
                  <a:lnTo>
                    <a:pt x="570" y="236"/>
                  </a:lnTo>
                  <a:lnTo>
                    <a:pt x="625" y="208"/>
                  </a:lnTo>
                  <a:lnTo>
                    <a:pt x="679" y="182"/>
                  </a:lnTo>
                  <a:lnTo>
                    <a:pt x="639" y="166"/>
                  </a:lnTo>
                  <a:lnTo>
                    <a:pt x="598" y="151"/>
                  </a:lnTo>
                  <a:lnTo>
                    <a:pt x="557" y="136"/>
                  </a:lnTo>
                  <a:lnTo>
                    <a:pt x="515" y="122"/>
                  </a:lnTo>
                  <a:lnTo>
                    <a:pt x="474" y="108"/>
                  </a:lnTo>
                  <a:lnTo>
                    <a:pt x="431" y="95"/>
                  </a:lnTo>
                  <a:lnTo>
                    <a:pt x="389" y="82"/>
                  </a:lnTo>
                  <a:lnTo>
                    <a:pt x="346" y="70"/>
                  </a:lnTo>
                  <a:lnTo>
                    <a:pt x="302" y="59"/>
                  </a:lnTo>
                  <a:lnTo>
                    <a:pt x="259" y="48"/>
                  </a:lnTo>
                  <a:lnTo>
                    <a:pt x="216" y="39"/>
                  </a:lnTo>
                  <a:lnTo>
                    <a:pt x="173" y="30"/>
                  </a:lnTo>
                  <a:lnTo>
                    <a:pt x="130" y="21"/>
                  </a:lnTo>
                  <a:lnTo>
                    <a:pt x="86" y="14"/>
                  </a:lnTo>
                  <a:lnTo>
                    <a:pt x="43" y="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E549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15" name="Freeform 343"/>
            <p:cNvSpPr>
              <a:spLocks/>
            </p:cNvSpPr>
            <p:nvPr userDrawn="1"/>
          </p:nvSpPr>
          <p:spPr bwMode="auto">
            <a:xfrm>
              <a:off x="5367" y="1829"/>
              <a:ext cx="393" cy="246"/>
            </a:xfrm>
            <a:custGeom>
              <a:avLst/>
              <a:gdLst/>
              <a:ahLst/>
              <a:cxnLst>
                <a:cxn ang="0">
                  <a:pos x="383" y="0"/>
                </a:cxn>
                <a:cxn ang="0">
                  <a:pos x="334" y="1"/>
                </a:cxn>
                <a:cxn ang="0">
                  <a:pos x="287" y="2"/>
                </a:cxn>
                <a:cxn ang="0">
                  <a:pos x="238" y="4"/>
                </a:cxn>
                <a:cxn ang="0">
                  <a:pos x="191" y="6"/>
                </a:cxn>
                <a:cxn ang="0">
                  <a:pos x="142" y="11"/>
                </a:cxn>
                <a:cxn ang="0">
                  <a:pos x="95" y="15"/>
                </a:cxn>
                <a:cxn ang="0">
                  <a:pos x="47" y="20"/>
                </a:cxn>
                <a:cxn ang="0">
                  <a:pos x="0" y="27"/>
                </a:cxn>
                <a:cxn ang="0">
                  <a:pos x="47" y="64"/>
                </a:cxn>
                <a:cxn ang="0">
                  <a:pos x="94" y="102"/>
                </a:cxn>
                <a:cxn ang="0">
                  <a:pos x="139" y="142"/>
                </a:cxn>
                <a:cxn ang="0">
                  <a:pos x="184" y="182"/>
                </a:cxn>
                <a:cxn ang="0">
                  <a:pos x="229" y="223"/>
                </a:cxn>
                <a:cxn ang="0">
                  <a:pos x="271" y="265"/>
                </a:cxn>
                <a:cxn ang="0">
                  <a:pos x="314" y="309"/>
                </a:cxn>
                <a:cxn ang="0">
                  <a:pos x="355" y="353"/>
                </a:cxn>
                <a:cxn ang="0">
                  <a:pos x="395" y="398"/>
                </a:cxn>
                <a:cxn ang="0">
                  <a:pos x="435" y="444"/>
                </a:cxn>
                <a:cxn ang="0">
                  <a:pos x="473" y="491"/>
                </a:cxn>
                <a:cxn ang="0">
                  <a:pos x="510" y="539"/>
                </a:cxn>
                <a:cxn ang="0">
                  <a:pos x="547" y="586"/>
                </a:cxn>
                <a:cxn ang="0">
                  <a:pos x="582" y="636"/>
                </a:cxn>
                <a:cxn ang="0">
                  <a:pos x="616" y="685"/>
                </a:cxn>
                <a:cxn ang="0">
                  <a:pos x="650" y="736"/>
                </a:cxn>
                <a:cxn ang="0">
                  <a:pos x="716" y="722"/>
                </a:cxn>
                <a:cxn ang="0">
                  <a:pos x="782" y="710"/>
                </a:cxn>
                <a:cxn ang="0">
                  <a:pos x="847" y="701"/>
                </a:cxn>
                <a:cxn ang="0">
                  <a:pos x="913" y="692"/>
                </a:cxn>
                <a:cxn ang="0">
                  <a:pos x="979" y="684"/>
                </a:cxn>
                <a:cxn ang="0">
                  <a:pos x="1046" y="679"/>
                </a:cxn>
                <a:cxn ang="0">
                  <a:pos x="1112" y="675"/>
                </a:cxn>
                <a:cxn ang="0">
                  <a:pos x="1179" y="672"/>
                </a:cxn>
                <a:cxn ang="0">
                  <a:pos x="1179" y="240"/>
                </a:cxn>
                <a:cxn ang="0">
                  <a:pos x="1150" y="215"/>
                </a:cxn>
                <a:cxn ang="0">
                  <a:pos x="1120" y="191"/>
                </a:cxn>
                <a:cxn ang="0">
                  <a:pos x="1089" y="167"/>
                </a:cxn>
                <a:cxn ang="0">
                  <a:pos x="1059" y="144"/>
                </a:cxn>
                <a:cxn ang="0">
                  <a:pos x="1028" y="121"/>
                </a:cxn>
                <a:cxn ang="0">
                  <a:pos x="996" y="98"/>
                </a:cxn>
                <a:cxn ang="0">
                  <a:pos x="964" y="77"/>
                </a:cxn>
                <a:cxn ang="0">
                  <a:pos x="933" y="54"/>
                </a:cxn>
                <a:cxn ang="0">
                  <a:pos x="864" y="42"/>
                </a:cxn>
                <a:cxn ang="0">
                  <a:pos x="796" y="30"/>
                </a:cxn>
                <a:cxn ang="0">
                  <a:pos x="726" y="22"/>
                </a:cxn>
                <a:cxn ang="0">
                  <a:pos x="658" y="14"/>
                </a:cxn>
                <a:cxn ang="0">
                  <a:pos x="589" y="7"/>
                </a:cxn>
                <a:cxn ang="0">
                  <a:pos x="520" y="3"/>
                </a:cxn>
                <a:cxn ang="0">
                  <a:pos x="452" y="1"/>
                </a:cxn>
                <a:cxn ang="0">
                  <a:pos x="383" y="0"/>
                </a:cxn>
              </a:cxnLst>
              <a:rect l="0" t="0" r="r" b="b"/>
              <a:pathLst>
                <a:path w="1179" h="736">
                  <a:moveTo>
                    <a:pt x="383" y="0"/>
                  </a:moveTo>
                  <a:lnTo>
                    <a:pt x="334" y="1"/>
                  </a:lnTo>
                  <a:lnTo>
                    <a:pt x="287" y="2"/>
                  </a:lnTo>
                  <a:lnTo>
                    <a:pt x="238" y="4"/>
                  </a:lnTo>
                  <a:lnTo>
                    <a:pt x="191" y="6"/>
                  </a:lnTo>
                  <a:lnTo>
                    <a:pt x="142" y="11"/>
                  </a:lnTo>
                  <a:lnTo>
                    <a:pt x="95" y="15"/>
                  </a:lnTo>
                  <a:lnTo>
                    <a:pt x="47" y="20"/>
                  </a:lnTo>
                  <a:lnTo>
                    <a:pt x="0" y="27"/>
                  </a:lnTo>
                  <a:lnTo>
                    <a:pt x="47" y="64"/>
                  </a:lnTo>
                  <a:lnTo>
                    <a:pt x="94" y="102"/>
                  </a:lnTo>
                  <a:lnTo>
                    <a:pt x="139" y="142"/>
                  </a:lnTo>
                  <a:lnTo>
                    <a:pt x="184" y="182"/>
                  </a:lnTo>
                  <a:lnTo>
                    <a:pt x="229" y="223"/>
                  </a:lnTo>
                  <a:lnTo>
                    <a:pt x="271" y="265"/>
                  </a:lnTo>
                  <a:lnTo>
                    <a:pt x="314" y="309"/>
                  </a:lnTo>
                  <a:lnTo>
                    <a:pt x="355" y="353"/>
                  </a:lnTo>
                  <a:lnTo>
                    <a:pt x="395" y="398"/>
                  </a:lnTo>
                  <a:lnTo>
                    <a:pt x="435" y="444"/>
                  </a:lnTo>
                  <a:lnTo>
                    <a:pt x="473" y="491"/>
                  </a:lnTo>
                  <a:lnTo>
                    <a:pt x="510" y="539"/>
                  </a:lnTo>
                  <a:lnTo>
                    <a:pt x="547" y="586"/>
                  </a:lnTo>
                  <a:lnTo>
                    <a:pt x="582" y="636"/>
                  </a:lnTo>
                  <a:lnTo>
                    <a:pt x="616" y="685"/>
                  </a:lnTo>
                  <a:lnTo>
                    <a:pt x="650" y="736"/>
                  </a:lnTo>
                  <a:lnTo>
                    <a:pt x="716" y="722"/>
                  </a:lnTo>
                  <a:lnTo>
                    <a:pt x="782" y="710"/>
                  </a:lnTo>
                  <a:lnTo>
                    <a:pt x="847" y="701"/>
                  </a:lnTo>
                  <a:lnTo>
                    <a:pt x="913" y="692"/>
                  </a:lnTo>
                  <a:lnTo>
                    <a:pt x="979" y="684"/>
                  </a:lnTo>
                  <a:lnTo>
                    <a:pt x="1046" y="679"/>
                  </a:lnTo>
                  <a:lnTo>
                    <a:pt x="1112" y="675"/>
                  </a:lnTo>
                  <a:lnTo>
                    <a:pt x="1179" y="672"/>
                  </a:lnTo>
                  <a:lnTo>
                    <a:pt x="1179" y="240"/>
                  </a:lnTo>
                  <a:lnTo>
                    <a:pt x="1150" y="215"/>
                  </a:lnTo>
                  <a:lnTo>
                    <a:pt x="1120" y="191"/>
                  </a:lnTo>
                  <a:lnTo>
                    <a:pt x="1089" y="167"/>
                  </a:lnTo>
                  <a:lnTo>
                    <a:pt x="1059" y="144"/>
                  </a:lnTo>
                  <a:lnTo>
                    <a:pt x="1028" y="121"/>
                  </a:lnTo>
                  <a:lnTo>
                    <a:pt x="996" y="98"/>
                  </a:lnTo>
                  <a:lnTo>
                    <a:pt x="964" y="77"/>
                  </a:lnTo>
                  <a:lnTo>
                    <a:pt x="933" y="54"/>
                  </a:lnTo>
                  <a:lnTo>
                    <a:pt x="864" y="42"/>
                  </a:lnTo>
                  <a:lnTo>
                    <a:pt x="796" y="30"/>
                  </a:lnTo>
                  <a:lnTo>
                    <a:pt x="726" y="22"/>
                  </a:lnTo>
                  <a:lnTo>
                    <a:pt x="658" y="14"/>
                  </a:lnTo>
                  <a:lnTo>
                    <a:pt x="589" y="7"/>
                  </a:lnTo>
                  <a:lnTo>
                    <a:pt x="520" y="3"/>
                  </a:lnTo>
                  <a:lnTo>
                    <a:pt x="452" y="1"/>
                  </a:lnTo>
                  <a:lnTo>
                    <a:pt x="383" y="0"/>
                  </a:lnTo>
                  <a:close/>
                </a:path>
              </a:pathLst>
            </a:custGeom>
            <a:solidFill>
              <a:srgbClr val="0E549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16" name="Freeform 344"/>
            <p:cNvSpPr>
              <a:spLocks/>
            </p:cNvSpPr>
            <p:nvPr userDrawn="1"/>
          </p:nvSpPr>
          <p:spPr bwMode="auto">
            <a:xfrm>
              <a:off x="5525" y="2215"/>
              <a:ext cx="188" cy="17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1" y="28"/>
                </a:cxn>
                <a:cxn ang="0">
                  <a:pos x="81" y="56"/>
                </a:cxn>
                <a:cxn ang="0">
                  <a:pos x="120" y="85"/>
                </a:cxn>
                <a:cxn ang="0">
                  <a:pos x="159" y="116"/>
                </a:cxn>
                <a:cxn ang="0">
                  <a:pos x="196" y="146"/>
                </a:cxn>
                <a:cxn ang="0">
                  <a:pos x="233" y="178"/>
                </a:cxn>
                <a:cxn ang="0">
                  <a:pos x="270" y="210"/>
                </a:cxn>
                <a:cxn ang="0">
                  <a:pos x="305" y="243"/>
                </a:cxn>
                <a:cxn ang="0">
                  <a:pos x="340" y="277"/>
                </a:cxn>
                <a:cxn ang="0">
                  <a:pos x="375" y="311"/>
                </a:cxn>
                <a:cxn ang="0">
                  <a:pos x="408" y="346"/>
                </a:cxn>
                <a:cxn ang="0">
                  <a:pos x="440" y="381"/>
                </a:cxn>
                <a:cxn ang="0">
                  <a:pos x="472" y="418"/>
                </a:cxn>
                <a:cxn ang="0">
                  <a:pos x="503" y="455"/>
                </a:cxn>
                <a:cxn ang="0">
                  <a:pos x="533" y="491"/>
                </a:cxn>
                <a:cxn ang="0">
                  <a:pos x="564" y="529"/>
                </a:cxn>
                <a:cxn ang="0">
                  <a:pos x="553" y="479"/>
                </a:cxn>
                <a:cxn ang="0">
                  <a:pos x="541" y="430"/>
                </a:cxn>
                <a:cxn ang="0">
                  <a:pos x="528" y="380"/>
                </a:cxn>
                <a:cxn ang="0">
                  <a:pos x="515" y="332"/>
                </a:cxn>
                <a:cxn ang="0">
                  <a:pos x="501" y="283"/>
                </a:cxn>
                <a:cxn ang="0">
                  <a:pos x="486" y="234"/>
                </a:cxn>
                <a:cxn ang="0">
                  <a:pos x="470" y="187"/>
                </a:cxn>
                <a:cxn ang="0">
                  <a:pos x="452" y="139"/>
                </a:cxn>
                <a:cxn ang="0">
                  <a:pos x="397" y="117"/>
                </a:cxn>
                <a:cxn ang="0">
                  <a:pos x="341" y="95"/>
                </a:cxn>
                <a:cxn ang="0">
                  <a:pos x="285" y="76"/>
                </a:cxn>
                <a:cxn ang="0">
                  <a:pos x="228" y="57"/>
                </a:cxn>
                <a:cxn ang="0">
                  <a:pos x="172" y="41"/>
                </a:cxn>
                <a:cxn ang="0">
                  <a:pos x="114" y="26"/>
                </a:cxn>
                <a:cxn ang="0">
                  <a:pos x="57" y="12"/>
                </a:cxn>
                <a:cxn ang="0">
                  <a:pos x="0" y="0"/>
                </a:cxn>
              </a:cxnLst>
              <a:rect l="0" t="0" r="r" b="b"/>
              <a:pathLst>
                <a:path w="564" h="529">
                  <a:moveTo>
                    <a:pt x="0" y="0"/>
                  </a:moveTo>
                  <a:lnTo>
                    <a:pt x="41" y="28"/>
                  </a:lnTo>
                  <a:lnTo>
                    <a:pt x="81" y="56"/>
                  </a:lnTo>
                  <a:lnTo>
                    <a:pt x="120" y="85"/>
                  </a:lnTo>
                  <a:lnTo>
                    <a:pt x="159" y="116"/>
                  </a:lnTo>
                  <a:lnTo>
                    <a:pt x="196" y="146"/>
                  </a:lnTo>
                  <a:lnTo>
                    <a:pt x="233" y="178"/>
                  </a:lnTo>
                  <a:lnTo>
                    <a:pt x="270" y="210"/>
                  </a:lnTo>
                  <a:lnTo>
                    <a:pt x="305" y="243"/>
                  </a:lnTo>
                  <a:lnTo>
                    <a:pt x="340" y="277"/>
                  </a:lnTo>
                  <a:lnTo>
                    <a:pt x="375" y="311"/>
                  </a:lnTo>
                  <a:lnTo>
                    <a:pt x="408" y="346"/>
                  </a:lnTo>
                  <a:lnTo>
                    <a:pt x="440" y="381"/>
                  </a:lnTo>
                  <a:lnTo>
                    <a:pt x="472" y="418"/>
                  </a:lnTo>
                  <a:lnTo>
                    <a:pt x="503" y="455"/>
                  </a:lnTo>
                  <a:lnTo>
                    <a:pt x="533" y="491"/>
                  </a:lnTo>
                  <a:lnTo>
                    <a:pt x="564" y="529"/>
                  </a:lnTo>
                  <a:lnTo>
                    <a:pt x="553" y="479"/>
                  </a:lnTo>
                  <a:lnTo>
                    <a:pt x="541" y="430"/>
                  </a:lnTo>
                  <a:lnTo>
                    <a:pt x="528" y="380"/>
                  </a:lnTo>
                  <a:lnTo>
                    <a:pt x="515" y="332"/>
                  </a:lnTo>
                  <a:lnTo>
                    <a:pt x="501" y="283"/>
                  </a:lnTo>
                  <a:lnTo>
                    <a:pt x="486" y="234"/>
                  </a:lnTo>
                  <a:lnTo>
                    <a:pt x="470" y="187"/>
                  </a:lnTo>
                  <a:lnTo>
                    <a:pt x="452" y="139"/>
                  </a:lnTo>
                  <a:lnTo>
                    <a:pt x="397" y="117"/>
                  </a:lnTo>
                  <a:lnTo>
                    <a:pt x="341" y="95"/>
                  </a:lnTo>
                  <a:lnTo>
                    <a:pt x="285" y="76"/>
                  </a:lnTo>
                  <a:lnTo>
                    <a:pt x="228" y="57"/>
                  </a:lnTo>
                  <a:lnTo>
                    <a:pt x="172" y="41"/>
                  </a:lnTo>
                  <a:lnTo>
                    <a:pt x="114" y="26"/>
                  </a:lnTo>
                  <a:lnTo>
                    <a:pt x="57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64A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17" name="Freeform 345"/>
            <p:cNvSpPr>
              <a:spLocks/>
            </p:cNvSpPr>
            <p:nvPr userDrawn="1"/>
          </p:nvSpPr>
          <p:spPr bwMode="auto">
            <a:xfrm>
              <a:off x="5448" y="2385"/>
              <a:ext cx="312" cy="254"/>
            </a:xfrm>
            <a:custGeom>
              <a:avLst/>
              <a:gdLst/>
              <a:ahLst/>
              <a:cxnLst>
                <a:cxn ang="0">
                  <a:pos x="501" y="0"/>
                </a:cxn>
                <a:cxn ang="0">
                  <a:pos x="438" y="1"/>
                </a:cxn>
                <a:cxn ang="0">
                  <a:pos x="375" y="3"/>
                </a:cxn>
                <a:cxn ang="0">
                  <a:pos x="312" y="7"/>
                </a:cxn>
                <a:cxn ang="0">
                  <a:pos x="249" y="14"/>
                </a:cxn>
                <a:cxn ang="0">
                  <a:pos x="186" y="21"/>
                </a:cxn>
                <a:cxn ang="0">
                  <a:pos x="124" y="30"/>
                </a:cxn>
                <a:cxn ang="0">
                  <a:pos x="62" y="42"/>
                </a:cxn>
                <a:cxn ang="0">
                  <a:pos x="0" y="54"/>
                </a:cxn>
                <a:cxn ang="0">
                  <a:pos x="34" y="109"/>
                </a:cxn>
                <a:cxn ang="0">
                  <a:pos x="67" y="165"/>
                </a:cxn>
                <a:cxn ang="0">
                  <a:pos x="98" y="221"/>
                </a:cxn>
                <a:cxn ang="0">
                  <a:pos x="127" y="278"/>
                </a:cxn>
                <a:cxn ang="0">
                  <a:pos x="155" y="338"/>
                </a:cxn>
                <a:cxn ang="0">
                  <a:pos x="181" y="397"/>
                </a:cxn>
                <a:cxn ang="0">
                  <a:pos x="206" y="456"/>
                </a:cxn>
                <a:cxn ang="0">
                  <a:pos x="230" y="518"/>
                </a:cxn>
                <a:cxn ang="0">
                  <a:pos x="257" y="530"/>
                </a:cxn>
                <a:cxn ang="0">
                  <a:pos x="284" y="542"/>
                </a:cxn>
                <a:cxn ang="0">
                  <a:pos x="312" y="555"/>
                </a:cxn>
                <a:cxn ang="0">
                  <a:pos x="339" y="569"/>
                </a:cxn>
                <a:cxn ang="0">
                  <a:pos x="366" y="582"/>
                </a:cxn>
                <a:cxn ang="0">
                  <a:pos x="393" y="596"/>
                </a:cxn>
                <a:cxn ang="0">
                  <a:pos x="420" y="611"/>
                </a:cxn>
                <a:cxn ang="0">
                  <a:pos x="446" y="626"/>
                </a:cxn>
                <a:cxn ang="0">
                  <a:pos x="473" y="641"/>
                </a:cxn>
                <a:cxn ang="0">
                  <a:pos x="499" y="657"/>
                </a:cxn>
                <a:cxn ang="0">
                  <a:pos x="524" y="673"/>
                </a:cxn>
                <a:cxn ang="0">
                  <a:pos x="549" y="690"/>
                </a:cxn>
                <a:cxn ang="0">
                  <a:pos x="574" y="707"/>
                </a:cxn>
                <a:cxn ang="0">
                  <a:pos x="599" y="724"/>
                </a:cxn>
                <a:cxn ang="0">
                  <a:pos x="624" y="741"/>
                </a:cxn>
                <a:cxn ang="0">
                  <a:pos x="648" y="760"/>
                </a:cxn>
                <a:cxn ang="0">
                  <a:pos x="684" y="753"/>
                </a:cxn>
                <a:cxn ang="0">
                  <a:pos x="720" y="748"/>
                </a:cxn>
                <a:cxn ang="0">
                  <a:pos x="756" y="742"/>
                </a:cxn>
                <a:cxn ang="0">
                  <a:pos x="792" y="738"/>
                </a:cxn>
                <a:cxn ang="0">
                  <a:pos x="828" y="735"/>
                </a:cxn>
                <a:cxn ang="0">
                  <a:pos x="865" y="732"/>
                </a:cxn>
                <a:cxn ang="0">
                  <a:pos x="900" y="728"/>
                </a:cxn>
                <a:cxn ang="0">
                  <a:pos x="937" y="726"/>
                </a:cxn>
                <a:cxn ang="0">
                  <a:pos x="937" y="226"/>
                </a:cxn>
                <a:cxn ang="0">
                  <a:pos x="921" y="199"/>
                </a:cxn>
                <a:cxn ang="0">
                  <a:pos x="904" y="172"/>
                </a:cxn>
                <a:cxn ang="0">
                  <a:pos x="887" y="147"/>
                </a:cxn>
                <a:cxn ang="0">
                  <a:pos x="869" y="121"/>
                </a:cxn>
                <a:cxn ang="0">
                  <a:pos x="852" y="95"/>
                </a:cxn>
                <a:cxn ang="0">
                  <a:pos x="833" y="69"/>
                </a:cxn>
                <a:cxn ang="0">
                  <a:pos x="815" y="44"/>
                </a:cxn>
                <a:cxn ang="0">
                  <a:pos x="797" y="18"/>
                </a:cxn>
                <a:cxn ang="0">
                  <a:pos x="760" y="14"/>
                </a:cxn>
                <a:cxn ang="0">
                  <a:pos x="723" y="11"/>
                </a:cxn>
                <a:cxn ang="0">
                  <a:pos x="685" y="7"/>
                </a:cxn>
                <a:cxn ang="0">
                  <a:pos x="649" y="5"/>
                </a:cxn>
                <a:cxn ang="0">
                  <a:pos x="612" y="3"/>
                </a:cxn>
                <a:cxn ang="0">
                  <a:pos x="575" y="1"/>
                </a:cxn>
                <a:cxn ang="0">
                  <a:pos x="538" y="1"/>
                </a:cxn>
                <a:cxn ang="0">
                  <a:pos x="501" y="0"/>
                </a:cxn>
              </a:cxnLst>
              <a:rect l="0" t="0" r="r" b="b"/>
              <a:pathLst>
                <a:path w="937" h="760">
                  <a:moveTo>
                    <a:pt x="501" y="0"/>
                  </a:moveTo>
                  <a:lnTo>
                    <a:pt x="438" y="1"/>
                  </a:lnTo>
                  <a:lnTo>
                    <a:pt x="375" y="3"/>
                  </a:lnTo>
                  <a:lnTo>
                    <a:pt x="312" y="7"/>
                  </a:lnTo>
                  <a:lnTo>
                    <a:pt x="249" y="14"/>
                  </a:lnTo>
                  <a:lnTo>
                    <a:pt x="186" y="21"/>
                  </a:lnTo>
                  <a:lnTo>
                    <a:pt x="124" y="30"/>
                  </a:lnTo>
                  <a:lnTo>
                    <a:pt x="62" y="42"/>
                  </a:lnTo>
                  <a:lnTo>
                    <a:pt x="0" y="54"/>
                  </a:lnTo>
                  <a:lnTo>
                    <a:pt x="34" y="109"/>
                  </a:lnTo>
                  <a:lnTo>
                    <a:pt x="67" y="165"/>
                  </a:lnTo>
                  <a:lnTo>
                    <a:pt x="98" y="221"/>
                  </a:lnTo>
                  <a:lnTo>
                    <a:pt x="127" y="278"/>
                  </a:lnTo>
                  <a:lnTo>
                    <a:pt x="155" y="338"/>
                  </a:lnTo>
                  <a:lnTo>
                    <a:pt x="181" y="397"/>
                  </a:lnTo>
                  <a:lnTo>
                    <a:pt x="206" y="456"/>
                  </a:lnTo>
                  <a:lnTo>
                    <a:pt x="230" y="518"/>
                  </a:lnTo>
                  <a:lnTo>
                    <a:pt x="257" y="530"/>
                  </a:lnTo>
                  <a:lnTo>
                    <a:pt x="284" y="542"/>
                  </a:lnTo>
                  <a:lnTo>
                    <a:pt x="312" y="555"/>
                  </a:lnTo>
                  <a:lnTo>
                    <a:pt x="339" y="569"/>
                  </a:lnTo>
                  <a:lnTo>
                    <a:pt x="366" y="582"/>
                  </a:lnTo>
                  <a:lnTo>
                    <a:pt x="393" y="596"/>
                  </a:lnTo>
                  <a:lnTo>
                    <a:pt x="420" y="611"/>
                  </a:lnTo>
                  <a:lnTo>
                    <a:pt x="446" y="626"/>
                  </a:lnTo>
                  <a:lnTo>
                    <a:pt x="473" y="641"/>
                  </a:lnTo>
                  <a:lnTo>
                    <a:pt x="499" y="657"/>
                  </a:lnTo>
                  <a:lnTo>
                    <a:pt x="524" y="673"/>
                  </a:lnTo>
                  <a:lnTo>
                    <a:pt x="549" y="690"/>
                  </a:lnTo>
                  <a:lnTo>
                    <a:pt x="574" y="707"/>
                  </a:lnTo>
                  <a:lnTo>
                    <a:pt x="599" y="724"/>
                  </a:lnTo>
                  <a:lnTo>
                    <a:pt x="624" y="741"/>
                  </a:lnTo>
                  <a:lnTo>
                    <a:pt x="648" y="760"/>
                  </a:lnTo>
                  <a:lnTo>
                    <a:pt x="684" y="753"/>
                  </a:lnTo>
                  <a:lnTo>
                    <a:pt x="720" y="748"/>
                  </a:lnTo>
                  <a:lnTo>
                    <a:pt x="756" y="742"/>
                  </a:lnTo>
                  <a:lnTo>
                    <a:pt x="792" y="738"/>
                  </a:lnTo>
                  <a:lnTo>
                    <a:pt x="828" y="735"/>
                  </a:lnTo>
                  <a:lnTo>
                    <a:pt x="865" y="732"/>
                  </a:lnTo>
                  <a:lnTo>
                    <a:pt x="900" y="728"/>
                  </a:lnTo>
                  <a:lnTo>
                    <a:pt x="937" y="726"/>
                  </a:lnTo>
                  <a:lnTo>
                    <a:pt x="937" y="226"/>
                  </a:lnTo>
                  <a:lnTo>
                    <a:pt x="921" y="199"/>
                  </a:lnTo>
                  <a:lnTo>
                    <a:pt x="904" y="172"/>
                  </a:lnTo>
                  <a:lnTo>
                    <a:pt x="887" y="147"/>
                  </a:lnTo>
                  <a:lnTo>
                    <a:pt x="869" y="121"/>
                  </a:lnTo>
                  <a:lnTo>
                    <a:pt x="852" y="95"/>
                  </a:lnTo>
                  <a:lnTo>
                    <a:pt x="833" y="69"/>
                  </a:lnTo>
                  <a:lnTo>
                    <a:pt x="815" y="44"/>
                  </a:lnTo>
                  <a:lnTo>
                    <a:pt x="797" y="18"/>
                  </a:lnTo>
                  <a:lnTo>
                    <a:pt x="760" y="14"/>
                  </a:lnTo>
                  <a:lnTo>
                    <a:pt x="723" y="11"/>
                  </a:lnTo>
                  <a:lnTo>
                    <a:pt x="685" y="7"/>
                  </a:lnTo>
                  <a:lnTo>
                    <a:pt x="649" y="5"/>
                  </a:lnTo>
                  <a:lnTo>
                    <a:pt x="612" y="3"/>
                  </a:lnTo>
                  <a:lnTo>
                    <a:pt x="575" y="1"/>
                  </a:lnTo>
                  <a:lnTo>
                    <a:pt x="538" y="1"/>
                  </a:lnTo>
                  <a:lnTo>
                    <a:pt x="501" y="0"/>
                  </a:lnTo>
                  <a:close/>
                </a:path>
              </a:pathLst>
            </a:custGeom>
            <a:solidFill>
              <a:srgbClr val="1164A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18" name="Freeform 346"/>
            <p:cNvSpPr>
              <a:spLocks/>
            </p:cNvSpPr>
            <p:nvPr userDrawn="1"/>
          </p:nvSpPr>
          <p:spPr bwMode="auto">
            <a:xfrm>
              <a:off x="5524" y="2558"/>
              <a:ext cx="140" cy="10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3" y="39"/>
                </a:cxn>
                <a:cxn ang="0">
                  <a:pos x="27" y="79"/>
                </a:cxn>
                <a:cxn ang="0">
                  <a:pos x="38" y="119"/>
                </a:cxn>
                <a:cxn ang="0">
                  <a:pos x="50" y="160"/>
                </a:cxn>
                <a:cxn ang="0">
                  <a:pos x="62" y="200"/>
                </a:cxn>
                <a:cxn ang="0">
                  <a:pos x="72" y="241"/>
                </a:cxn>
                <a:cxn ang="0">
                  <a:pos x="82" y="282"/>
                </a:cxn>
                <a:cxn ang="0">
                  <a:pos x="90" y="324"/>
                </a:cxn>
                <a:cxn ang="0">
                  <a:pos x="90" y="324"/>
                </a:cxn>
                <a:cxn ang="0">
                  <a:pos x="90" y="324"/>
                </a:cxn>
                <a:cxn ang="0">
                  <a:pos x="90" y="324"/>
                </a:cxn>
                <a:cxn ang="0">
                  <a:pos x="90" y="324"/>
                </a:cxn>
                <a:cxn ang="0">
                  <a:pos x="131" y="311"/>
                </a:cxn>
                <a:cxn ang="0">
                  <a:pos x="172" y="299"/>
                </a:cxn>
                <a:cxn ang="0">
                  <a:pos x="212" y="287"/>
                </a:cxn>
                <a:cxn ang="0">
                  <a:pos x="253" y="276"/>
                </a:cxn>
                <a:cxn ang="0">
                  <a:pos x="294" y="267"/>
                </a:cxn>
                <a:cxn ang="0">
                  <a:pos x="335" y="257"/>
                </a:cxn>
                <a:cxn ang="0">
                  <a:pos x="377" y="249"/>
                </a:cxn>
                <a:cxn ang="0">
                  <a:pos x="418" y="242"/>
                </a:cxn>
                <a:cxn ang="0">
                  <a:pos x="394" y="223"/>
                </a:cxn>
                <a:cxn ang="0">
                  <a:pos x="369" y="206"/>
                </a:cxn>
                <a:cxn ang="0">
                  <a:pos x="344" y="189"/>
                </a:cxn>
                <a:cxn ang="0">
                  <a:pos x="319" y="172"/>
                </a:cxn>
                <a:cxn ang="0">
                  <a:pos x="294" y="155"/>
                </a:cxn>
                <a:cxn ang="0">
                  <a:pos x="269" y="139"/>
                </a:cxn>
                <a:cxn ang="0">
                  <a:pos x="243" y="123"/>
                </a:cxn>
                <a:cxn ang="0">
                  <a:pos x="216" y="108"/>
                </a:cxn>
                <a:cxn ang="0">
                  <a:pos x="190" y="93"/>
                </a:cxn>
                <a:cxn ang="0">
                  <a:pos x="163" y="78"/>
                </a:cxn>
                <a:cxn ang="0">
                  <a:pos x="136" y="64"/>
                </a:cxn>
                <a:cxn ang="0">
                  <a:pos x="109" y="51"/>
                </a:cxn>
                <a:cxn ang="0">
                  <a:pos x="82" y="37"/>
                </a:cxn>
                <a:cxn ang="0">
                  <a:pos x="54" y="24"/>
                </a:cxn>
                <a:cxn ang="0">
                  <a:pos x="27" y="12"/>
                </a:cxn>
                <a:cxn ang="0">
                  <a:pos x="0" y="0"/>
                </a:cxn>
              </a:cxnLst>
              <a:rect l="0" t="0" r="r" b="b"/>
              <a:pathLst>
                <a:path w="418" h="324">
                  <a:moveTo>
                    <a:pt x="0" y="0"/>
                  </a:moveTo>
                  <a:lnTo>
                    <a:pt x="13" y="39"/>
                  </a:lnTo>
                  <a:lnTo>
                    <a:pt x="27" y="79"/>
                  </a:lnTo>
                  <a:lnTo>
                    <a:pt x="38" y="119"/>
                  </a:lnTo>
                  <a:lnTo>
                    <a:pt x="50" y="160"/>
                  </a:lnTo>
                  <a:lnTo>
                    <a:pt x="62" y="200"/>
                  </a:lnTo>
                  <a:lnTo>
                    <a:pt x="72" y="241"/>
                  </a:lnTo>
                  <a:lnTo>
                    <a:pt x="82" y="282"/>
                  </a:lnTo>
                  <a:lnTo>
                    <a:pt x="90" y="324"/>
                  </a:lnTo>
                  <a:lnTo>
                    <a:pt x="90" y="324"/>
                  </a:lnTo>
                  <a:lnTo>
                    <a:pt x="90" y="324"/>
                  </a:lnTo>
                  <a:lnTo>
                    <a:pt x="90" y="324"/>
                  </a:lnTo>
                  <a:lnTo>
                    <a:pt x="90" y="324"/>
                  </a:lnTo>
                  <a:lnTo>
                    <a:pt x="131" y="311"/>
                  </a:lnTo>
                  <a:lnTo>
                    <a:pt x="172" y="299"/>
                  </a:lnTo>
                  <a:lnTo>
                    <a:pt x="212" y="287"/>
                  </a:lnTo>
                  <a:lnTo>
                    <a:pt x="253" y="276"/>
                  </a:lnTo>
                  <a:lnTo>
                    <a:pt x="294" y="267"/>
                  </a:lnTo>
                  <a:lnTo>
                    <a:pt x="335" y="257"/>
                  </a:lnTo>
                  <a:lnTo>
                    <a:pt x="377" y="249"/>
                  </a:lnTo>
                  <a:lnTo>
                    <a:pt x="418" y="242"/>
                  </a:lnTo>
                  <a:lnTo>
                    <a:pt x="394" y="223"/>
                  </a:lnTo>
                  <a:lnTo>
                    <a:pt x="369" y="206"/>
                  </a:lnTo>
                  <a:lnTo>
                    <a:pt x="344" y="189"/>
                  </a:lnTo>
                  <a:lnTo>
                    <a:pt x="319" y="172"/>
                  </a:lnTo>
                  <a:lnTo>
                    <a:pt x="294" y="155"/>
                  </a:lnTo>
                  <a:lnTo>
                    <a:pt x="269" y="139"/>
                  </a:lnTo>
                  <a:lnTo>
                    <a:pt x="243" y="123"/>
                  </a:lnTo>
                  <a:lnTo>
                    <a:pt x="216" y="108"/>
                  </a:lnTo>
                  <a:lnTo>
                    <a:pt x="190" y="93"/>
                  </a:lnTo>
                  <a:lnTo>
                    <a:pt x="163" y="78"/>
                  </a:lnTo>
                  <a:lnTo>
                    <a:pt x="136" y="64"/>
                  </a:lnTo>
                  <a:lnTo>
                    <a:pt x="109" y="51"/>
                  </a:lnTo>
                  <a:lnTo>
                    <a:pt x="82" y="37"/>
                  </a:lnTo>
                  <a:lnTo>
                    <a:pt x="54" y="24"/>
                  </a:lnTo>
                  <a:lnTo>
                    <a:pt x="27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E549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19" name="Freeform 347"/>
            <p:cNvSpPr>
              <a:spLocks/>
            </p:cNvSpPr>
            <p:nvPr userDrawn="1"/>
          </p:nvSpPr>
          <p:spPr bwMode="auto">
            <a:xfrm>
              <a:off x="5268" y="2200"/>
              <a:ext cx="445" cy="203"/>
            </a:xfrm>
            <a:custGeom>
              <a:avLst/>
              <a:gdLst/>
              <a:ahLst/>
              <a:cxnLst>
                <a:cxn ang="0">
                  <a:pos x="277" y="1"/>
                </a:cxn>
                <a:cxn ang="0">
                  <a:pos x="197" y="3"/>
                </a:cxn>
                <a:cxn ang="0">
                  <a:pos x="118" y="8"/>
                </a:cxn>
                <a:cxn ang="0">
                  <a:pos x="40" y="17"/>
                </a:cxn>
                <a:cxn ang="0">
                  <a:pos x="40" y="53"/>
                </a:cxn>
                <a:cxn ang="0">
                  <a:pos x="115" y="117"/>
                </a:cxn>
                <a:cxn ang="0">
                  <a:pos x="190" y="185"/>
                </a:cxn>
                <a:cxn ang="0">
                  <a:pos x="260" y="257"/>
                </a:cxn>
                <a:cxn ang="0">
                  <a:pos x="328" y="330"/>
                </a:cxn>
                <a:cxn ang="0">
                  <a:pos x="392" y="407"/>
                </a:cxn>
                <a:cxn ang="0">
                  <a:pos x="453" y="486"/>
                </a:cxn>
                <a:cxn ang="0">
                  <a:pos x="512" y="568"/>
                </a:cxn>
                <a:cxn ang="0">
                  <a:pos x="601" y="598"/>
                </a:cxn>
                <a:cxn ang="0">
                  <a:pos x="725" y="577"/>
                </a:cxn>
                <a:cxn ang="0">
                  <a:pos x="851" y="563"/>
                </a:cxn>
                <a:cxn ang="0">
                  <a:pos x="977" y="557"/>
                </a:cxn>
                <a:cxn ang="0">
                  <a:pos x="1077" y="557"/>
                </a:cxn>
                <a:cxn ang="0">
                  <a:pos x="1151" y="559"/>
                </a:cxn>
                <a:cxn ang="0">
                  <a:pos x="1224" y="563"/>
                </a:cxn>
                <a:cxn ang="0">
                  <a:pos x="1299" y="570"/>
                </a:cxn>
                <a:cxn ang="0">
                  <a:pos x="1336" y="574"/>
                </a:cxn>
                <a:cxn ang="0">
                  <a:pos x="1275" y="500"/>
                </a:cxn>
                <a:cxn ang="0">
                  <a:pos x="1212" y="426"/>
                </a:cxn>
                <a:cxn ang="0">
                  <a:pos x="1147" y="356"/>
                </a:cxn>
                <a:cxn ang="0">
                  <a:pos x="1077" y="288"/>
                </a:cxn>
                <a:cxn ang="0">
                  <a:pos x="1005" y="223"/>
                </a:cxn>
                <a:cxn ang="0">
                  <a:pos x="931" y="161"/>
                </a:cxn>
                <a:cxn ang="0">
                  <a:pos x="853" y="101"/>
                </a:cxn>
                <a:cxn ang="0">
                  <a:pos x="772" y="45"/>
                </a:cxn>
                <a:cxn ang="0">
                  <a:pos x="658" y="26"/>
                </a:cxn>
                <a:cxn ang="0">
                  <a:pos x="545" y="12"/>
                </a:cxn>
                <a:cxn ang="0">
                  <a:pos x="432" y="3"/>
                </a:cxn>
                <a:cxn ang="0">
                  <a:pos x="317" y="0"/>
                </a:cxn>
              </a:cxnLst>
              <a:rect l="0" t="0" r="r" b="b"/>
              <a:pathLst>
                <a:path w="1336" h="610">
                  <a:moveTo>
                    <a:pt x="317" y="0"/>
                  </a:moveTo>
                  <a:lnTo>
                    <a:pt x="277" y="1"/>
                  </a:lnTo>
                  <a:lnTo>
                    <a:pt x="237" y="2"/>
                  </a:lnTo>
                  <a:lnTo>
                    <a:pt x="197" y="3"/>
                  </a:lnTo>
                  <a:lnTo>
                    <a:pt x="158" y="5"/>
                  </a:lnTo>
                  <a:lnTo>
                    <a:pt x="118" y="8"/>
                  </a:lnTo>
                  <a:lnTo>
                    <a:pt x="78" y="13"/>
                  </a:lnTo>
                  <a:lnTo>
                    <a:pt x="40" y="17"/>
                  </a:lnTo>
                  <a:lnTo>
                    <a:pt x="0" y="22"/>
                  </a:lnTo>
                  <a:lnTo>
                    <a:pt x="40" y="53"/>
                  </a:lnTo>
                  <a:lnTo>
                    <a:pt x="77" y="85"/>
                  </a:lnTo>
                  <a:lnTo>
                    <a:pt x="115" y="117"/>
                  </a:lnTo>
                  <a:lnTo>
                    <a:pt x="153" y="151"/>
                  </a:lnTo>
                  <a:lnTo>
                    <a:pt x="190" y="185"/>
                  </a:lnTo>
                  <a:lnTo>
                    <a:pt x="225" y="220"/>
                  </a:lnTo>
                  <a:lnTo>
                    <a:pt x="260" y="257"/>
                  </a:lnTo>
                  <a:lnTo>
                    <a:pt x="294" y="292"/>
                  </a:lnTo>
                  <a:lnTo>
                    <a:pt x="328" y="330"/>
                  </a:lnTo>
                  <a:lnTo>
                    <a:pt x="360" y="368"/>
                  </a:lnTo>
                  <a:lnTo>
                    <a:pt x="392" y="407"/>
                  </a:lnTo>
                  <a:lnTo>
                    <a:pt x="423" y="446"/>
                  </a:lnTo>
                  <a:lnTo>
                    <a:pt x="453" y="486"/>
                  </a:lnTo>
                  <a:lnTo>
                    <a:pt x="482" y="527"/>
                  </a:lnTo>
                  <a:lnTo>
                    <a:pt x="512" y="568"/>
                  </a:lnTo>
                  <a:lnTo>
                    <a:pt x="539" y="610"/>
                  </a:lnTo>
                  <a:lnTo>
                    <a:pt x="601" y="598"/>
                  </a:lnTo>
                  <a:lnTo>
                    <a:pt x="663" y="586"/>
                  </a:lnTo>
                  <a:lnTo>
                    <a:pt x="725" y="577"/>
                  </a:lnTo>
                  <a:lnTo>
                    <a:pt x="788" y="570"/>
                  </a:lnTo>
                  <a:lnTo>
                    <a:pt x="851" y="563"/>
                  </a:lnTo>
                  <a:lnTo>
                    <a:pt x="914" y="559"/>
                  </a:lnTo>
                  <a:lnTo>
                    <a:pt x="977" y="557"/>
                  </a:lnTo>
                  <a:lnTo>
                    <a:pt x="1040" y="556"/>
                  </a:lnTo>
                  <a:lnTo>
                    <a:pt x="1077" y="557"/>
                  </a:lnTo>
                  <a:lnTo>
                    <a:pt x="1114" y="557"/>
                  </a:lnTo>
                  <a:lnTo>
                    <a:pt x="1151" y="559"/>
                  </a:lnTo>
                  <a:lnTo>
                    <a:pt x="1188" y="561"/>
                  </a:lnTo>
                  <a:lnTo>
                    <a:pt x="1224" y="563"/>
                  </a:lnTo>
                  <a:lnTo>
                    <a:pt x="1262" y="567"/>
                  </a:lnTo>
                  <a:lnTo>
                    <a:pt x="1299" y="570"/>
                  </a:lnTo>
                  <a:lnTo>
                    <a:pt x="1336" y="574"/>
                  </a:lnTo>
                  <a:lnTo>
                    <a:pt x="1336" y="574"/>
                  </a:lnTo>
                  <a:lnTo>
                    <a:pt x="1305" y="536"/>
                  </a:lnTo>
                  <a:lnTo>
                    <a:pt x="1275" y="500"/>
                  </a:lnTo>
                  <a:lnTo>
                    <a:pt x="1244" y="463"/>
                  </a:lnTo>
                  <a:lnTo>
                    <a:pt x="1212" y="426"/>
                  </a:lnTo>
                  <a:lnTo>
                    <a:pt x="1180" y="391"/>
                  </a:lnTo>
                  <a:lnTo>
                    <a:pt x="1147" y="356"/>
                  </a:lnTo>
                  <a:lnTo>
                    <a:pt x="1112" y="322"/>
                  </a:lnTo>
                  <a:lnTo>
                    <a:pt x="1077" y="288"/>
                  </a:lnTo>
                  <a:lnTo>
                    <a:pt x="1042" y="255"/>
                  </a:lnTo>
                  <a:lnTo>
                    <a:pt x="1005" y="223"/>
                  </a:lnTo>
                  <a:lnTo>
                    <a:pt x="968" y="191"/>
                  </a:lnTo>
                  <a:lnTo>
                    <a:pt x="931" y="161"/>
                  </a:lnTo>
                  <a:lnTo>
                    <a:pt x="892" y="130"/>
                  </a:lnTo>
                  <a:lnTo>
                    <a:pt x="853" y="101"/>
                  </a:lnTo>
                  <a:lnTo>
                    <a:pt x="813" y="73"/>
                  </a:lnTo>
                  <a:lnTo>
                    <a:pt x="772" y="45"/>
                  </a:lnTo>
                  <a:lnTo>
                    <a:pt x="716" y="34"/>
                  </a:lnTo>
                  <a:lnTo>
                    <a:pt x="658" y="26"/>
                  </a:lnTo>
                  <a:lnTo>
                    <a:pt x="602" y="18"/>
                  </a:lnTo>
                  <a:lnTo>
                    <a:pt x="545" y="12"/>
                  </a:lnTo>
                  <a:lnTo>
                    <a:pt x="488" y="6"/>
                  </a:lnTo>
                  <a:lnTo>
                    <a:pt x="432" y="3"/>
                  </a:lnTo>
                  <a:lnTo>
                    <a:pt x="374" y="1"/>
                  </a:lnTo>
                  <a:lnTo>
                    <a:pt x="317" y="0"/>
                  </a:lnTo>
                  <a:close/>
                </a:path>
              </a:pathLst>
            </a:custGeom>
            <a:solidFill>
              <a:srgbClr val="0E549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20" name="Freeform 348"/>
            <p:cNvSpPr>
              <a:spLocks/>
            </p:cNvSpPr>
            <p:nvPr userDrawn="1"/>
          </p:nvSpPr>
          <p:spPr bwMode="auto">
            <a:xfrm>
              <a:off x="5713" y="2377"/>
              <a:ext cx="47" cy="22"/>
            </a:xfrm>
            <a:custGeom>
              <a:avLst/>
              <a:gdLst/>
              <a:ahLst/>
              <a:cxnLst>
                <a:cxn ang="0">
                  <a:pos x="140" y="0"/>
                </a:cxn>
                <a:cxn ang="0">
                  <a:pos x="104" y="10"/>
                </a:cxn>
                <a:cxn ang="0">
                  <a:pos x="70" y="21"/>
                </a:cxn>
                <a:cxn ang="0">
                  <a:pos x="34" y="31"/>
                </a:cxn>
                <a:cxn ang="0">
                  <a:pos x="0" y="42"/>
                </a:cxn>
                <a:cxn ang="0">
                  <a:pos x="0" y="42"/>
                </a:cxn>
                <a:cxn ang="0">
                  <a:pos x="0" y="42"/>
                </a:cxn>
                <a:cxn ang="0">
                  <a:pos x="34" y="48"/>
                </a:cxn>
                <a:cxn ang="0">
                  <a:pos x="70" y="53"/>
                </a:cxn>
                <a:cxn ang="0">
                  <a:pos x="105" y="58"/>
                </a:cxn>
                <a:cxn ang="0">
                  <a:pos x="140" y="65"/>
                </a:cxn>
                <a:cxn ang="0">
                  <a:pos x="140" y="0"/>
                </a:cxn>
              </a:cxnLst>
              <a:rect l="0" t="0" r="r" b="b"/>
              <a:pathLst>
                <a:path w="140" h="65">
                  <a:moveTo>
                    <a:pt x="140" y="0"/>
                  </a:moveTo>
                  <a:lnTo>
                    <a:pt x="104" y="10"/>
                  </a:lnTo>
                  <a:lnTo>
                    <a:pt x="70" y="21"/>
                  </a:lnTo>
                  <a:lnTo>
                    <a:pt x="34" y="31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34" y="48"/>
                  </a:lnTo>
                  <a:lnTo>
                    <a:pt x="70" y="53"/>
                  </a:lnTo>
                  <a:lnTo>
                    <a:pt x="105" y="58"/>
                  </a:lnTo>
                  <a:lnTo>
                    <a:pt x="140" y="65"/>
                  </a:lnTo>
                  <a:lnTo>
                    <a:pt x="140" y="0"/>
                  </a:lnTo>
                  <a:close/>
                </a:path>
              </a:pathLst>
            </a:custGeom>
            <a:solidFill>
              <a:srgbClr val="1164A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21" name="Freeform 349"/>
            <p:cNvSpPr>
              <a:spLocks/>
            </p:cNvSpPr>
            <p:nvPr userDrawn="1"/>
          </p:nvSpPr>
          <p:spPr bwMode="auto">
            <a:xfrm>
              <a:off x="5676" y="2261"/>
              <a:ext cx="84" cy="13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8" y="48"/>
                </a:cxn>
                <a:cxn ang="0">
                  <a:pos x="34" y="95"/>
                </a:cxn>
                <a:cxn ang="0">
                  <a:pos x="49" y="144"/>
                </a:cxn>
                <a:cxn ang="0">
                  <a:pos x="63" y="193"/>
                </a:cxn>
                <a:cxn ang="0">
                  <a:pos x="76" y="241"/>
                </a:cxn>
                <a:cxn ang="0">
                  <a:pos x="89" y="291"/>
                </a:cxn>
                <a:cxn ang="0">
                  <a:pos x="101" y="340"/>
                </a:cxn>
                <a:cxn ang="0">
                  <a:pos x="112" y="390"/>
                </a:cxn>
                <a:cxn ang="0">
                  <a:pos x="146" y="379"/>
                </a:cxn>
                <a:cxn ang="0">
                  <a:pos x="182" y="369"/>
                </a:cxn>
                <a:cxn ang="0">
                  <a:pos x="216" y="358"/>
                </a:cxn>
                <a:cxn ang="0">
                  <a:pos x="252" y="348"/>
                </a:cxn>
                <a:cxn ang="0">
                  <a:pos x="252" y="125"/>
                </a:cxn>
                <a:cxn ang="0">
                  <a:pos x="221" y="107"/>
                </a:cxn>
                <a:cxn ang="0">
                  <a:pos x="190" y="91"/>
                </a:cxn>
                <a:cxn ang="0">
                  <a:pos x="159" y="75"/>
                </a:cxn>
                <a:cxn ang="0">
                  <a:pos x="128" y="59"/>
                </a:cxn>
                <a:cxn ang="0">
                  <a:pos x="95" y="44"/>
                </a:cxn>
                <a:cxn ang="0">
                  <a:pos x="64" y="28"/>
                </a:cxn>
                <a:cxn ang="0">
                  <a:pos x="33" y="14"/>
                </a:cxn>
                <a:cxn ang="0">
                  <a:pos x="0" y="0"/>
                </a:cxn>
              </a:cxnLst>
              <a:rect l="0" t="0" r="r" b="b"/>
              <a:pathLst>
                <a:path w="252" h="390">
                  <a:moveTo>
                    <a:pt x="0" y="0"/>
                  </a:moveTo>
                  <a:lnTo>
                    <a:pt x="18" y="48"/>
                  </a:lnTo>
                  <a:lnTo>
                    <a:pt x="34" y="95"/>
                  </a:lnTo>
                  <a:lnTo>
                    <a:pt x="49" y="144"/>
                  </a:lnTo>
                  <a:lnTo>
                    <a:pt x="63" y="193"/>
                  </a:lnTo>
                  <a:lnTo>
                    <a:pt x="76" y="241"/>
                  </a:lnTo>
                  <a:lnTo>
                    <a:pt x="89" y="291"/>
                  </a:lnTo>
                  <a:lnTo>
                    <a:pt x="101" y="340"/>
                  </a:lnTo>
                  <a:lnTo>
                    <a:pt x="112" y="390"/>
                  </a:lnTo>
                  <a:lnTo>
                    <a:pt x="146" y="379"/>
                  </a:lnTo>
                  <a:lnTo>
                    <a:pt x="182" y="369"/>
                  </a:lnTo>
                  <a:lnTo>
                    <a:pt x="216" y="358"/>
                  </a:lnTo>
                  <a:lnTo>
                    <a:pt x="252" y="348"/>
                  </a:lnTo>
                  <a:lnTo>
                    <a:pt x="252" y="125"/>
                  </a:lnTo>
                  <a:lnTo>
                    <a:pt x="221" y="107"/>
                  </a:lnTo>
                  <a:lnTo>
                    <a:pt x="190" y="91"/>
                  </a:lnTo>
                  <a:lnTo>
                    <a:pt x="159" y="75"/>
                  </a:lnTo>
                  <a:lnTo>
                    <a:pt x="128" y="59"/>
                  </a:lnTo>
                  <a:lnTo>
                    <a:pt x="95" y="44"/>
                  </a:lnTo>
                  <a:lnTo>
                    <a:pt x="64" y="28"/>
                  </a:lnTo>
                  <a:lnTo>
                    <a:pt x="33" y="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E549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22" name="Freeform 350"/>
            <p:cNvSpPr>
              <a:spLocks/>
            </p:cNvSpPr>
            <p:nvPr userDrawn="1"/>
          </p:nvSpPr>
          <p:spPr bwMode="auto">
            <a:xfrm>
              <a:off x="5713" y="2391"/>
              <a:ext cx="47" cy="7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8" y="26"/>
                </a:cxn>
                <a:cxn ang="0">
                  <a:pos x="36" y="51"/>
                </a:cxn>
                <a:cxn ang="0">
                  <a:pos x="55" y="77"/>
                </a:cxn>
                <a:cxn ang="0">
                  <a:pos x="72" y="103"/>
                </a:cxn>
                <a:cxn ang="0">
                  <a:pos x="90" y="129"/>
                </a:cxn>
                <a:cxn ang="0">
                  <a:pos x="107" y="154"/>
                </a:cxn>
                <a:cxn ang="0">
                  <a:pos x="124" y="181"/>
                </a:cxn>
                <a:cxn ang="0">
                  <a:pos x="140" y="208"/>
                </a:cxn>
                <a:cxn ang="0">
                  <a:pos x="140" y="23"/>
                </a:cxn>
                <a:cxn ang="0">
                  <a:pos x="105" y="16"/>
                </a:cxn>
                <a:cxn ang="0">
                  <a:pos x="70" y="11"/>
                </a:cxn>
                <a:cxn ang="0">
                  <a:pos x="34" y="6"/>
                </a:cxn>
                <a:cxn ang="0">
                  <a:pos x="0" y="0"/>
                </a:cxn>
              </a:cxnLst>
              <a:rect l="0" t="0" r="r" b="b"/>
              <a:pathLst>
                <a:path w="140" h="208">
                  <a:moveTo>
                    <a:pt x="0" y="0"/>
                  </a:moveTo>
                  <a:lnTo>
                    <a:pt x="18" y="26"/>
                  </a:lnTo>
                  <a:lnTo>
                    <a:pt x="36" y="51"/>
                  </a:lnTo>
                  <a:lnTo>
                    <a:pt x="55" y="77"/>
                  </a:lnTo>
                  <a:lnTo>
                    <a:pt x="72" y="103"/>
                  </a:lnTo>
                  <a:lnTo>
                    <a:pt x="90" y="129"/>
                  </a:lnTo>
                  <a:lnTo>
                    <a:pt x="107" y="154"/>
                  </a:lnTo>
                  <a:lnTo>
                    <a:pt x="124" y="181"/>
                  </a:lnTo>
                  <a:lnTo>
                    <a:pt x="140" y="208"/>
                  </a:lnTo>
                  <a:lnTo>
                    <a:pt x="140" y="23"/>
                  </a:lnTo>
                  <a:lnTo>
                    <a:pt x="105" y="16"/>
                  </a:lnTo>
                  <a:lnTo>
                    <a:pt x="70" y="11"/>
                  </a:lnTo>
                  <a:lnTo>
                    <a:pt x="34" y="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E549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23" name="Freeform 351"/>
            <p:cNvSpPr>
              <a:spLocks/>
            </p:cNvSpPr>
            <p:nvPr userDrawn="1"/>
          </p:nvSpPr>
          <p:spPr bwMode="auto">
            <a:xfrm>
              <a:off x="5185" y="637"/>
              <a:ext cx="575" cy="659"/>
            </a:xfrm>
            <a:custGeom>
              <a:avLst/>
              <a:gdLst/>
              <a:ahLst/>
              <a:cxnLst>
                <a:cxn ang="0">
                  <a:pos x="373" y="0"/>
                </a:cxn>
                <a:cxn ang="0">
                  <a:pos x="306" y="2"/>
                </a:cxn>
                <a:cxn ang="0">
                  <a:pos x="239" y="4"/>
                </a:cxn>
                <a:cxn ang="0">
                  <a:pos x="173" y="7"/>
                </a:cxn>
                <a:cxn ang="0">
                  <a:pos x="220" y="38"/>
                </a:cxn>
                <a:cxn ang="0">
                  <a:pos x="381" y="100"/>
                </a:cxn>
                <a:cxn ang="0">
                  <a:pos x="539" y="169"/>
                </a:cxn>
                <a:cxn ang="0">
                  <a:pos x="692" y="243"/>
                </a:cxn>
                <a:cxn ang="0">
                  <a:pos x="843" y="324"/>
                </a:cxn>
                <a:cxn ang="0">
                  <a:pos x="989" y="411"/>
                </a:cxn>
                <a:cxn ang="0">
                  <a:pos x="1132" y="504"/>
                </a:cxn>
                <a:cxn ang="0">
                  <a:pos x="1270" y="602"/>
                </a:cxn>
                <a:cxn ang="0">
                  <a:pos x="1251" y="667"/>
                </a:cxn>
                <a:cxn ang="0">
                  <a:pos x="1077" y="698"/>
                </a:cxn>
                <a:cxn ang="0">
                  <a:pos x="905" y="736"/>
                </a:cxn>
                <a:cxn ang="0">
                  <a:pos x="736" y="782"/>
                </a:cxn>
                <a:cxn ang="0">
                  <a:pos x="567" y="835"/>
                </a:cxn>
                <a:cxn ang="0">
                  <a:pos x="402" y="894"/>
                </a:cxn>
                <a:cxn ang="0">
                  <a:pos x="239" y="962"/>
                </a:cxn>
                <a:cxn ang="0">
                  <a:pos x="79" y="1036"/>
                </a:cxn>
                <a:cxn ang="0">
                  <a:pos x="41" y="1115"/>
                </a:cxn>
                <a:cxn ang="0">
                  <a:pos x="123" y="1192"/>
                </a:cxn>
                <a:cxn ang="0">
                  <a:pos x="203" y="1273"/>
                </a:cxn>
                <a:cxn ang="0">
                  <a:pos x="281" y="1357"/>
                </a:cxn>
                <a:cxn ang="0">
                  <a:pos x="357" y="1443"/>
                </a:cxn>
                <a:cxn ang="0">
                  <a:pos x="429" y="1530"/>
                </a:cxn>
                <a:cxn ang="0">
                  <a:pos x="500" y="1621"/>
                </a:cxn>
                <a:cxn ang="0">
                  <a:pos x="568" y="1713"/>
                </a:cxn>
                <a:cxn ang="0">
                  <a:pos x="654" y="1767"/>
                </a:cxn>
                <a:cxn ang="0">
                  <a:pos x="758" y="1785"/>
                </a:cxn>
                <a:cxn ang="0">
                  <a:pos x="862" y="1805"/>
                </a:cxn>
                <a:cxn ang="0">
                  <a:pos x="967" y="1830"/>
                </a:cxn>
                <a:cxn ang="0">
                  <a:pos x="1070" y="1858"/>
                </a:cxn>
                <a:cxn ang="0">
                  <a:pos x="1173" y="1889"/>
                </a:cxn>
                <a:cxn ang="0">
                  <a:pos x="1273" y="1923"/>
                </a:cxn>
                <a:cxn ang="0">
                  <a:pos x="1373" y="1960"/>
                </a:cxn>
                <a:cxn ang="0">
                  <a:pos x="1459" y="1962"/>
                </a:cxn>
                <a:cxn ang="0">
                  <a:pos x="1535" y="1928"/>
                </a:cxn>
                <a:cxn ang="0">
                  <a:pos x="1612" y="1896"/>
                </a:cxn>
                <a:cxn ang="0">
                  <a:pos x="1687" y="1866"/>
                </a:cxn>
                <a:cxn ang="0">
                  <a:pos x="1726" y="995"/>
                </a:cxn>
                <a:cxn ang="0">
                  <a:pos x="1633" y="905"/>
                </a:cxn>
                <a:cxn ang="0">
                  <a:pos x="1537" y="819"/>
                </a:cxn>
                <a:cxn ang="0">
                  <a:pos x="1439" y="735"/>
                </a:cxn>
                <a:cxn ang="0">
                  <a:pos x="1337" y="654"/>
                </a:cxn>
                <a:cxn ang="0">
                  <a:pos x="1434" y="642"/>
                </a:cxn>
                <a:cxn ang="0">
                  <a:pos x="1532" y="632"/>
                </a:cxn>
                <a:cxn ang="0">
                  <a:pos x="1629" y="624"/>
                </a:cxn>
                <a:cxn ang="0">
                  <a:pos x="1726" y="619"/>
                </a:cxn>
                <a:cxn ang="0">
                  <a:pos x="1695" y="208"/>
                </a:cxn>
                <a:cxn ang="0">
                  <a:pos x="1633" y="188"/>
                </a:cxn>
                <a:cxn ang="0">
                  <a:pos x="1569" y="169"/>
                </a:cxn>
                <a:cxn ang="0">
                  <a:pos x="1507" y="151"/>
                </a:cxn>
                <a:cxn ang="0">
                  <a:pos x="1407" y="125"/>
                </a:cxn>
                <a:cxn ang="0">
                  <a:pos x="1273" y="93"/>
                </a:cxn>
                <a:cxn ang="0">
                  <a:pos x="1140" y="66"/>
                </a:cxn>
                <a:cxn ang="0">
                  <a:pos x="1006" y="45"/>
                </a:cxn>
                <a:cxn ang="0">
                  <a:pos x="872" y="27"/>
                </a:cxn>
                <a:cxn ang="0">
                  <a:pos x="738" y="15"/>
                </a:cxn>
                <a:cxn ang="0">
                  <a:pos x="605" y="6"/>
                </a:cxn>
                <a:cxn ang="0">
                  <a:pos x="472" y="2"/>
                </a:cxn>
              </a:cxnLst>
              <a:rect l="0" t="0" r="r" b="b"/>
              <a:pathLst>
                <a:path w="1726" h="1979">
                  <a:moveTo>
                    <a:pt x="406" y="0"/>
                  </a:moveTo>
                  <a:lnTo>
                    <a:pt x="373" y="0"/>
                  </a:lnTo>
                  <a:lnTo>
                    <a:pt x="339" y="2"/>
                  </a:lnTo>
                  <a:lnTo>
                    <a:pt x="306" y="2"/>
                  </a:lnTo>
                  <a:lnTo>
                    <a:pt x="272" y="3"/>
                  </a:lnTo>
                  <a:lnTo>
                    <a:pt x="239" y="4"/>
                  </a:lnTo>
                  <a:lnTo>
                    <a:pt x="205" y="6"/>
                  </a:lnTo>
                  <a:lnTo>
                    <a:pt x="173" y="7"/>
                  </a:lnTo>
                  <a:lnTo>
                    <a:pt x="139" y="9"/>
                  </a:lnTo>
                  <a:lnTo>
                    <a:pt x="220" y="38"/>
                  </a:lnTo>
                  <a:lnTo>
                    <a:pt x="301" y="68"/>
                  </a:lnTo>
                  <a:lnTo>
                    <a:pt x="381" y="100"/>
                  </a:lnTo>
                  <a:lnTo>
                    <a:pt x="460" y="133"/>
                  </a:lnTo>
                  <a:lnTo>
                    <a:pt x="539" y="169"/>
                  </a:lnTo>
                  <a:lnTo>
                    <a:pt x="617" y="206"/>
                  </a:lnTo>
                  <a:lnTo>
                    <a:pt x="692" y="243"/>
                  </a:lnTo>
                  <a:lnTo>
                    <a:pt x="768" y="283"/>
                  </a:lnTo>
                  <a:lnTo>
                    <a:pt x="843" y="324"/>
                  </a:lnTo>
                  <a:lnTo>
                    <a:pt x="917" y="368"/>
                  </a:lnTo>
                  <a:lnTo>
                    <a:pt x="989" y="411"/>
                  </a:lnTo>
                  <a:lnTo>
                    <a:pt x="1061" y="457"/>
                  </a:lnTo>
                  <a:lnTo>
                    <a:pt x="1132" y="504"/>
                  </a:lnTo>
                  <a:lnTo>
                    <a:pt x="1201" y="552"/>
                  </a:lnTo>
                  <a:lnTo>
                    <a:pt x="1270" y="602"/>
                  </a:lnTo>
                  <a:lnTo>
                    <a:pt x="1337" y="654"/>
                  </a:lnTo>
                  <a:lnTo>
                    <a:pt x="1251" y="667"/>
                  </a:lnTo>
                  <a:lnTo>
                    <a:pt x="1163" y="681"/>
                  </a:lnTo>
                  <a:lnTo>
                    <a:pt x="1077" y="698"/>
                  </a:lnTo>
                  <a:lnTo>
                    <a:pt x="991" y="716"/>
                  </a:lnTo>
                  <a:lnTo>
                    <a:pt x="905" y="736"/>
                  </a:lnTo>
                  <a:lnTo>
                    <a:pt x="820" y="758"/>
                  </a:lnTo>
                  <a:lnTo>
                    <a:pt x="736" y="782"/>
                  </a:lnTo>
                  <a:lnTo>
                    <a:pt x="651" y="807"/>
                  </a:lnTo>
                  <a:lnTo>
                    <a:pt x="567" y="835"/>
                  </a:lnTo>
                  <a:lnTo>
                    <a:pt x="484" y="864"/>
                  </a:lnTo>
                  <a:lnTo>
                    <a:pt x="402" y="894"/>
                  </a:lnTo>
                  <a:lnTo>
                    <a:pt x="320" y="928"/>
                  </a:lnTo>
                  <a:lnTo>
                    <a:pt x="239" y="962"/>
                  </a:lnTo>
                  <a:lnTo>
                    <a:pt x="158" y="998"/>
                  </a:lnTo>
                  <a:lnTo>
                    <a:pt x="79" y="1036"/>
                  </a:lnTo>
                  <a:lnTo>
                    <a:pt x="0" y="1076"/>
                  </a:lnTo>
                  <a:lnTo>
                    <a:pt x="41" y="1115"/>
                  </a:lnTo>
                  <a:lnTo>
                    <a:pt x="82" y="1153"/>
                  </a:lnTo>
                  <a:lnTo>
                    <a:pt x="123" y="1192"/>
                  </a:lnTo>
                  <a:lnTo>
                    <a:pt x="163" y="1233"/>
                  </a:lnTo>
                  <a:lnTo>
                    <a:pt x="203" y="1273"/>
                  </a:lnTo>
                  <a:lnTo>
                    <a:pt x="242" y="1315"/>
                  </a:lnTo>
                  <a:lnTo>
                    <a:pt x="281" y="1357"/>
                  </a:lnTo>
                  <a:lnTo>
                    <a:pt x="319" y="1400"/>
                  </a:lnTo>
                  <a:lnTo>
                    <a:pt x="357" y="1443"/>
                  </a:lnTo>
                  <a:lnTo>
                    <a:pt x="393" y="1486"/>
                  </a:lnTo>
                  <a:lnTo>
                    <a:pt x="429" y="1530"/>
                  </a:lnTo>
                  <a:lnTo>
                    <a:pt x="465" y="1575"/>
                  </a:lnTo>
                  <a:lnTo>
                    <a:pt x="500" y="1621"/>
                  </a:lnTo>
                  <a:lnTo>
                    <a:pt x="535" y="1666"/>
                  </a:lnTo>
                  <a:lnTo>
                    <a:pt x="568" y="1713"/>
                  </a:lnTo>
                  <a:lnTo>
                    <a:pt x="602" y="1759"/>
                  </a:lnTo>
                  <a:lnTo>
                    <a:pt x="654" y="1767"/>
                  </a:lnTo>
                  <a:lnTo>
                    <a:pt x="705" y="1775"/>
                  </a:lnTo>
                  <a:lnTo>
                    <a:pt x="758" y="1785"/>
                  </a:lnTo>
                  <a:lnTo>
                    <a:pt x="810" y="1795"/>
                  </a:lnTo>
                  <a:lnTo>
                    <a:pt x="862" y="1805"/>
                  </a:lnTo>
                  <a:lnTo>
                    <a:pt x="914" y="1817"/>
                  </a:lnTo>
                  <a:lnTo>
                    <a:pt x="967" y="1830"/>
                  </a:lnTo>
                  <a:lnTo>
                    <a:pt x="1019" y="1843"/>
                  </a:lnTo>
                  <a:lnTo>
                    <a:pt x="1070" y="1858"/>
                  </a:lnTo>
                  <a:lnTo>
                    <a:pt x="1122" y="1873"/>
                  </a:lnTo>
                  <a:lnTo>
                    <a:pt x="1173" y="1889"/>
                  </a:lnTo>
                  <a:lnTo>
                    <a:pt x="1224" y="1906"/>
                  </a:lnTo>
                  <a:lnTo>
                    <a:pt x="1273" y="1923"/>
                  </a:lnTo>
                  <a:lnTo>
                    <a:pt x="1323" y="1940"/>
                  </a:lnTo>
                  <a:lnTo>
                    <a:pt x="1373" y="1960"/>
                  </a:lnTo>
                  <a:lnTo>
                    <a:pt x="1421" y="1979"/>
                  </a:lnTo>
                  <a:lnTo>
                    <a:pt x="1459" y="1962"/>
                  </a:lnTo>
                  <a:lnTo>
                    <a:pt x="1497" y="1945"/>
                  </a:lnTo>
                  <a:lnTo>
                    <a:pt x="1535" y="1928"/>
                  </a:lnTo>
                  <a:lnTo>
                    <a:pt x="1573" y="1912"/>
                  </a:lnTo>
                  <a:lnTo>
                    <a:pt x="1612" y="1896"/>
                  </a:lnTo>
                  <a:lnTo>
                    <a:pt x="1649" y="1881"/>
                  </a:lnTo>
                  <a:lnTo>
                    <a:pt x="1687" y="1866"/>
                  </a:lnTo>
                  <a:lnTo>
                    <a:pt x="1726" y="1852"/>
                  </a:lnTo>
                  <a:lnTo>
                    <a:pt x="1726" y="995"/>
                  </a:lnTo>
                  <a:lnTo>
                    <a:pt x="1680" y="950"/>
                  </a:lnTo>
                  <a:lnTo>
                    <a:pt x="1633" y="905"/>
                  </a:lnTo>
                  <a:lnTo>
                    <a:pt x="1586" y="862"/>
                  </a:lnTo>
                  <a:lnTo>
                    <a:pt x="1537" y="819"/>
                  </a:lnTo>
                  <a:lnTo>
                    <a:pt x="1488" y="776"/>
                  </a:lnTo>
                  <a:lnTo>
                    <a:pt x="1439" y="735"/>
                  </a:lnTo>
                  <a:lnTo>
                    <a:pt x="1388" y="694"/>
                  </a:lnTo>
                  <a:lnTo>
                    <a:pt x="1337" y="654"/>
                  </a:lnTo>
                  <a:lnTo>
                    <a:pt x="1386" y="647"/>
                  </a:lnTo>
                  <a:lnTo>
                    <a:pt x="1434" y="642"/>
                  </a:lnTo>
                  <a:lnTo>
                    <a:pt x="1483" y="636"/>
                  </a:lnTo>
                  <a:lnTo>
                    <a:pt x="1532" y="632"/>
                  </a:lnTo>
                  <a:lnTo>
                    <a:pt x="1580" y="628"/>
                  </a:lnTo>
                  <a:lnTo>
                    <a:pt x="1629" y="624"/>
                  </a:lnTo>
                  <a:lnTo>
                    <a:pt x="1677" y="621"/>
                  </a:lnTo>
                  <a:lnTo>
                    <a:pt x="1726" y="619"/>
                  </a:lnTo>
                  <a:lnTo>
                    <a:pt x="1726" y="217"/>
                  </a:lnTo>
                  <a:lnTo>
                    <a:pt x="1695" y="208"/>
                  </a:lnTo>
                  <a:lnTo>
                    <a:pt x="1664" y="198"/>
                  </a:lnTo>
                  <a:lnTo>
                    <a:pt x="1633" y="188"/>
                  </a:lnTo>
                  <a:lnTo>
                    <a:pt x="1602" y="179"/>
                  </a:lnTo>
                  <a:lnTo>
                    <a:pt x="1569" y="169"/>
                  </a:lnTo>
                  <a:lnTo>
                    <a:pt x="1538" y="160"/>
                  </a:lnTo>
                  <a:lnTo>
                    <a:pt x="1507" y="151"/>
                  </a:lnTo>
                  <a:lnTo>
                    <a:pt x="1474" y="142"/>
                  </a:lnTo>
                  <a:lnTo>
                    <a:pt x="1407" y="125"/>
                  </a:lnTo>
                  <a:lnTo>
                    <a:pt x="1340" y="108"/>
                  </a:lnTo>
                  <a:lnTo>
                    <a:pt x="1273" y="93"/>
                  </a:lnTo>
                  <a:lnTo>
                    <a:pt x="1207" y="79"/>
                  </a:lnTo>
                  <a:lnTo>
                    <a:pt x="1140" y="66"/>
                  </a:lnTo>
                  <a:lnTo>
                    <a:pt x="1073" y="56"/>
                  </a:lnTo>
                  <a:lnTo>
                    <a:pt x="1006" y="45"/>
                  </a:lnTo>
                  <a:lnTo>
                    <a:pt x="939" y="35"/>
                  </a:lnTo>
                  <a:lnTo>
                    <a:pt x="872" y="27"/>
                  </a:lnTo>
                  <a:lnTo>
                    <a:pt x="805" y="20"/>
                  </a:lnTo>
                  <a:lnTo>
                    <a:pt x="738" y="15"/>
                  </a:lnTo>
                  <a:lnTo>
                    <a:pt x="672" y="9"/>
                  </a:lnTo>
                  <a:lnTo>
                    <a:pt x="605" y="6"/>
                  </a:lnTo>
                  <a:lnTo>
                    <a:pt x="539" y="3"/>
                  </a:lnTo>
                  <a:lnTo>
                    <a:pt x="472" y="2"/>
                  </a:lnTo>
                  <a:lnTo>
                    <a:pt x="406" y="0"/>
                  </a:lnTo>
                  <a:close/>
                </a:path>
              </a:pathLst>
            </a:custGeom>
            <a:solidFill>
              <a:srgbClr val="1164A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24" name="Freeform 352"/>
            <p:cNvSpPr>
              <a:spLocks/>
            </p:cNvSpPr>
            <p:nvPr userDrawn="1"/>
          </p:nvSpPr>
          <p:spPr bwMode="auto">
            <a:xfrm>
              <a:off x="4790" y="640"/>
              <a:ext cx="840" cy="355"/>
            </a:xfrm>
            <a:custGeom>
              <a:avLst/>
              <a:gdLst/>
              <a:ahLst/>
              <a:cxnLst>
                <a:cxn ang="0">
                  <a:pos x="1237" y="7"/>
                </a:cxn>
                <a:cxn ang="0">
                  <a:pos x="1066" y="25"/>
                </a:cxn>
                <a:cxn ang="0">
                  <a:pos x="897" y="51"/>
                </a:cxn>
                <a:cxn ang="0">
                  <a:pos x="728" y="83"/>
                </a:cxn>
                <a:cxn ang="0">
                  <a:pos x="563" y="123"/>
                </a:cxn>
                <a:cxn ang="0">
                  <a:pos x="399" y="169"/>
                </a:cxn>
                <a:cxn ang="0">
                  <a:pos x="238" y="221"/>
                </a:cxn>
                <a:cxn ang="0">
                  <a:pos x="79" y="281"/>
                </a:cxn>
                <a:cxn ang="0">
                  <a:pos x="81" y="348"/>
                </a:cxn>
                <a:cxn ang="0">
                  <a:pos x="240" y="422"/>
                </a:cxn>
                <a:cxn ang="0">
                  <a:pos x="397" y="504"/>
                </a:cxn>
                <a:cxn ang="0">
                  <a:pos x="549" y="593"/>
                </a:cxn>
                <a:cxn ang="0">
                  <a:pos x="697" y="687"/>
                </a:cxn>
                <a:cxn ang="0">
                  <a:pos x="842" y="788"/>
                </a:cxn>
                <a:cxn ang="0">
                  <a:pos x="982" y="895"/>
                </a:cxn>
                <a:cxn ang="0">
                  <a:pos x="1117" y="1008"/>
                </a:cxn>
                <a:cxn ang="0">
                  <a:pos x="1263" y="1027"/>
                </a:cxn>
                <a:cxn ang="0">
                  <a:pos x="1423" y="953"/>
                </a:cxn>
                <a:cxn ang="0">
                  <a:pos x="1586" y="885"/>
                </a:cxn>
                <a:cxn ang="0">
                  <a:pos x="1751" y="826"/>
                </a:cxn>
                <a:cxn ang="0">
                  <a:pos x="1920" y="773"/>
                </a:cxn>
                <a:cxn ang="0">
                  <a:pos x="2089" y="727"/>
                </a:cxn>
                <a:cxn ang="0">
                  <a:pos x="2261" y="689"/>
                </a:cxn>
                <a:cxn ang="0">
                  <a:pos x="2435" y="658"/>
                </a:cxn>
                <a:cxn ang="0">
                  <a:pos x="2454" y="593"/>
                </a:cxn>
                <a:cxn ang="0">
                  <a:pos x="2316" y="495"/>
                </a:cxn>
                <a:cxn ang="0">
                  <a:pos x="2173" y="402"/>
                </a:cxn>
                <a:cxn ang="0">
                  <a:pos x="2027" y="315"/>
                </a:cxn>
                <a:cxn ang="0">
                  <a:pos x="1876" y="234"/>
                </a:cxn>
                <a:cxn ang="0">
                  <a:pos x="1723" y="160"/>
                </a:cxn>
                <a:cxn ang="0">
                  <a:pos x="1565" y="91"/>
                </a:cxn>
                <a:cxn ang="0">
                  <a:pos x="1404" y="29"/>
                </a:cxn>
              </a:cxnLst>
              <a:rect l="0" t="0" r="r" b="b"/>
              <a:pathLst>
                <a:path w="2521" h="1067">
                  <a:moveTo>
                    <a:pt x="1323" y="0"/>
                  </a:moveTo>
                  <a:lnTo>
                    <a:pt x="1237" y="7"/>
                  </a:lnTo>
                  <a:lnTo>
                    <a:pt x="1152" y="15"/>
                  </a:lnTo>
                  <a:lnTo>
                    <a:pt x="1066" y="25"/>
                  </a:lnTo>
                  <a:lnTo>
                    <a:pt x="981" y="37"/>
                  </a:lnTo>
                  <a:lnTo>
                    <a:pt x="897" y="51"/>
                  </a:lnTo>
                  <a:lnTo>
                    <a:pt x="813" y="66"/>
                  </a:lnTo>
                  <a:lnTo>
                    <a:pt x="728" y="83"/>
                  </a:lnTo>
                  <a:lnTo>
                    <a:pt x="645" y="103"/>
                  </a:lnTo>
                  <a:lnTo>
                    <a:pt x="563" y="123"/>
                  </a:lnTo>
                  <a:lnTo>
                    <a:pt x="481" y="145"/>
                  </a:lnTo>
                  <a:lnTo>
                    <a:pt x="399" y="169"/>
                  </a:lnTo>
                  <a:lnTo>
                    <a:pt x="318" y="194"/>
                  </a:lnTo>
                  <a:lnTo>
                    <a:pt x="238" y="221"/>
                  </a:lnTo>
                  <a:lnTo>
                    <a:pt x="158" y="251"/>
                  </a:lnTo>
                  <a:lnTo>
                    <a:pt x="79" y="281"/>
                  </a:lnTo>
                  <a:lnTo>
                    <a:pt x="0" y="312"/>
                  </a:lnTo>
                  <a:lnTo>
                    <a:pt x="81" y="348"/>
                  </a:lnTo>
                  <a:lnTo>
                    <a:pt x="161" y="384"/>
                  </a:lnTo>
                  <a:lnTo>
                    <a:pt x="240" y="422"/>
                  </a:lnTo>
                  <a:lnTo>
                    <a:pt x="319" y="462"/>
                  </a:lnTo>
                  <a:lnTo>
                    <a:pt x="397" y="504"/>
                  </a:lnTo>
                  <a:lnTo>
                    <a:pt x="474" y="547"/>
                  </a:lnTo>
                  <a:lnTo>
                    <a:pt x="549" y="593"/>
                  </a:lnTo>
                  <a:lnTo>
                    <a:pt x="624" y="639"/>
                  </a:lnTo>
                  <a:lnTo>
                    <a:pt x="697" y="687"/>
                  </a:lnTo>
                  <a:lnTo>
                    <a:pt x="771" y="736"/>
                  </a:lnTo>
                  <a:lnTo>
                    <a:pt x="842" y="788"/>
                  </a:lnTo>
                  <a:lnTo>
                    <a:pt x="913" y="841"/>
                  </a:lnTo>
                  <a:lnTo>
                    <a:pt x="982" y="895"/>
                  </a:lnTo>
                  <a:lnTo>
                    <a:pt x="1050" y="951"/>
                  </a:lnTo>
                  <a:lnTo>
                    <a:pt x="1117" y="1008"/>
                  </a:lnTo>
                  <a:lnTo>
                    <a:pt x="1184" y="1067"/>
                  </a:lnTo>
                  <a:lnTo>
                    <a:pt x="1263" y="1027"/>
                  </a:lnTo>
                  <a:lnTo>
                    <a:pt x="1342" y="989"/>
                  </a:lnTo>
                  <a:lnTo>
                    <a:pt x="1423" y="953"/>
                  </a:lnTo>
                  <a:lnTo>
                    <a:pt x="1504" y="919"/>
                  </a:lnTo>
                  <a:lnTo>
                    <a:pt x="1586" y="885"/>
                  </a:lnTo>
                  <a:lnTo>
                    <a:pt x="1668" y="855"/>
                  </a:lnTo>
                  <a:lnTo>
                    <a:pt x="1751" y="826"/>
                  </a:lnTo>
                  <a:lnTo>
                    <a:pt x="1835" y="798"/>
                  </a:lnTo>
                  <a:lnTo>
                    <a:pt x="1920" y="773"/>
                  </a:lnTo>
                  <a:lnTo>
                    <a:pt x="2004" y="749"/>
                  </a:lnTo>
                  <a:lnTo>
                    <a:pt x="2089" y="727"/>
                  </a:lnTo>
                  <a:lnTo>
                    <a:pt x="2175" y="707"/>
                  </a:lnTo>
                  <a:lnTo>
                    <a:pt x="2261" y="689"/>
                  </a:lnTo>
                  <a:lnTo>
                    <a:pt x="2347" y="672"/>
                  </a:lnTo>
                  <a:lnTo>
                    <a:pt x="2435" y="658"/>
                  </a:lnTo>
                  <a:lnTo>
                    <a:pt x="2521" y="645"/>
                  </a:lnTo>
                  <a:lnTo>
                    <a:pt x="2454" y="593"/>
                  </a:lnTo>
                  <a:lnTo>
                    <a:pt x="2385" y="543"/>
                  </a:lnTo>
                  <a:lnTo>
                    <a:pt x="2316" y="495"/>
                  </a:lnTo>
                  <a:lnTo>
                    <a:pt x="2245" y="448"/>
                  </a:lnTo>
                  <a:lnTo>
                    <a:pt x="2173" y="402"/>
                  </a:lnTo>
                  <a:lnTo>
                    <a:pt x="2101" y="359"/>
                  </a:lnTo>
                  <a:lnTo>
                    <a:pt x="2027" y="315"/>
                  </a:lnTo>
                  <a:lnTo>
                    <a:pt x="1952" y="274"/>
                  </a:lnTo>
                  <a:lnTo>
                    <a:pt x="1876" y="234"/>
                  </a:lnTo>
                  <a:lnTo>
                    <a:pt x="1801" y="197"/>
                  </a:lnTo>
                  <a:lnTo>
                    <a:pt x="1723" y="160"/>
                  </a:lnTo>
                  <a:lnTo>
                    <a:pt x="1644" y="124"/>
                  </a:lnTo>
                  <a:lnTo>
                    <a:pt x="1565" y="91"/>
                  </a:lnTo>
                  <a:lnTo>
                    <a:pt x="1485" y="59"/>
                  </a:lnTo>
                  <a:lnTo>
                    <a:pt x="1404" y="29"/>
                  </a:lnTo>
                  <a:lnTo>
                    <a:pt x="1323" y="0"/>
                  </a:lnTo>
                  <a:close/>
                </a:path>
              </a:pathLst>
            </a:custGeom>
            <a:solidFill>
              <a:srgbClr val="0E549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25" name="Freeform 353"/>
            <p:cNvSpPr>
              <a:spLocks/>
            </p:cNvSpPr>
            <p:nvPr userDrawn="1"/>
          </p:nvSpPr>
          <p:spPr bwMode="auto">
            <a:xfrm>
              <a:off x="5385" y="1223"/>
              <a:ext cx="273" cy="16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2" y="60"/>
                </a:cxn>
                <a:cxn ang="0">
                  <a:pos x="82" y="122"/>
                </a:cxn>
                <a:cxn ang="0">
                  <a:pos x="122" y="185"/>
                </a:cxn>
                <a:cxn ang="0">
                  <a:pos x="160" y="247"/>
                </a:cxn>
                <a:cxn ang="0">
                  <a:pos x="197" y="312"/>
                </a:cxn>
                <a:cxn ang="0">
                  <a:pos x="234" y="377"/>
                </a:cxn>
                <a:cxn ang="0">
                  <a:pos x="269" y="441"/>
                </a:cxn>
                <a:cxn ang="0">
                  <a:pos x="303" y="508"/>
                </a:cxn>
                <a:cxn ang="0">
                  <a:pos x="303" y="508"/>
                </a:cxn>
                <a:cxn ang="0">
                  <a:pos x="366" y="467"/>
                </a:cxn>
                <a:cxn ang="0">
                  <a:pos x="430" y="429"/>
                </a:cxn>
                <a:cxn ang="0">
                  <a:pos x="493" y="391"/>
                </a:cxn>
                <a:cxn ang="0">
                  <a:pos x="557" y="354"/>
                </a:cxn>
                <a:cxn ang="0">
                  <a:pos x="622" y="318"/>
                </a:cxn>
                <a:cxn ang="0">
                  <a:pos x="688" y="285"/>
                </a:cxn>
                <a:cxn ang="0">
                  <a:pos x="754" y="252"/>
                </a:cxn>
                <a:cxn ang="0">
                  <a:pos x="819" y="220"/>
                </a:cxn>
                <a:cxn ang="0">
                  <a:pos x="771" y="201"/>
                </a:cxn>
                <a:cxn ang="0">
                  <a:pos x="721" y="181"/>
                </a:cxn>
                <a:cxn ang="0">
                  <a:pos x="671" y="164"/>
                </a:cxn>
                <a:cxn ang="0">
                  <a:pos x="622" y="147"/>
                </a:cxn>
                <a:cxn ang="0">
                  <a:pos x="571" y="130"/>
                </a:cxn>
                <a:cxn ang="0">
                  <a:pos x="520" y="114"/>
                </a:cxn>
                <a:cxn ang="0">
                  <a:pos x="468" y="99"/>
                </a:cxn>
                <a:cxn ang="0">
                  <a:pos x="417" y="84"/>
                </a:cxn>
                <a:cxn ang="0">
                  <a:pos x="365" y="71"/>
                </a:cxn>
                <a:cxn ang="0">
                  <a:pos x="312" y="58"/>
                </a:cxn>
                <a:cxn ang="0">
                  <a:pos x="260" y="46"/>
                </a:cxn>
                <a:cxn ang="0">
                  <a:pos x="208" y="36"/>
                </a:cxn>
                <a:cxn ang="0">
                  <a:pos x="156" y="26"/>
                </a:cxn>
                <a:cxn ang="0">
                  <a:pos x="103" y="16"/>
                </a:cxn>
                <a:cxn ang="0">
                  <a:pos x="52" y="8"/>
                </a:cxn>
                <a:cxn ang="0">
                  <a:pos x="0" y="0"/>
                </a:cxn>
              </a:cxnLst>
              <a:rect l="0" t="0" r="r" b="b"/>
              <a:pathLst>
                <a:path w="819" h="508">
                  <a:moveTo>
                    <a:pt x="0" y="0"/>
                  </a:moveTo>
                  <a:lnTo>
                    <a:pt x="42" y="60"/>
                  </a:lnTo>
                  <a:lnTo>
                    <a:pt x="82" y="122"/>
                  </a:lnTo>
                  <a:lnTo>
                    <a:pt x="122" y="185"/>
                  </a:lnTo>
                  <a:lnTo>
                    <a:pt x="160" y="247"/>
                  </a:lnTo>
                  <a:lnTo>
                    <a:pt x="197" y="312"/>
                  </a:lnTo>
                  <a:lnTo>
                    <a:pt x="234" y="377"/>
                  </a:lnTo>
                  <a:lnTo>
                    <a:pt x="269" y="441"/>
                  </a:lnTo>
                  <a:lnTo>
                    <a:pt x="303" y="508"/>
                  </a:lnTo>
                  <a:lnTo>
                    <a:pt x="303" y="508"/>
                  </a:lnTo>
                  <a:lnTo>
                    <a:pt x="366" y="467"/>
                  </a:lnTo>
                  <a:lnTo>
                    <a:pt x="430" y="429"/>
                  </a:lnTo>
                  <a:lnTo>
                    <a:pt x="493" y="391"/>
                  </a:lnTo>
                  <a:lnTo>
                    <a:pt x="557" y="354"/>
                  </a:lnTo>
                  <a:lnTo>
                    <a:pt x="622" y="318"/>
                  </a:lnTo>
                  <a:lnTo>
                    <a:pt x="688" y="285"/>
                  </a:lnTo>
                  <a:lnTo>
                    <a:pt x="754" y="252"/>
                  </a:lnTo>
                  <a:lnTo>
                    <a:pt x="819" y="220"/>
                  </a:lnTo>
                  <a:lnTo>
                    <a:pt x="771" y="201"/>
                  </a:lnTo>
                  <a:lnTo>
                    <a:pt x="721" y="181"/>
                  </a:lnTo>
                  <a:lnTo>
                    <a:pt x="671" y="164"/>
                  </a:lnTo>
                  <a:lnTo>
                    <a:pt x="622" y="147"/>
                  </a:lnTo>
                  <a:lnTo>
                    <a:pt x="571" y="130"/>
                  </a:lnTo>
                  <a:lnTo>
                    <a:pt x="520" y="114"/>
                  </a:lnTo>
                  <a:lnTo>
                    <a:pt x="468" y="99"/>
                  </a:lnTo>
                  <a:lnTo>
                    <a:pt x="417" y="84"/>
                  </a:lnTo>
                  <a:lnTo>
                    <a:pt x="365" y="71"/>
                  </a:lnTo>
                  <a:lnTo>
                    <a:pt x="312" y="58"/>
                  </a:lnTo>
                  <a:lnTo>
                    <a:pt x="260" y="46"/>
                  </a:lnTo>
                  <a:lnTo>
                    <a:pt x="208" y="36"/>
                  </a:lnTo>
                  <a:lnTo>
                    <a:pt x="156" y="26"/>
                  </a:lnTo>
                  <a:lnTo>
                    <a:pt x="103" y="16"/>
                  </a:lnTo>
                  <a:lnTo>
                    <a:pt x="52" y="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E549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26" name="Freeform 354"/>
            <p:cNvSpPr>
              <a:spLocks/>
            </p:cNvSpPr>
            <p:nvPr userDrawn="1"/>
          </p:nvSpPr>
          <p:spPr bwMode="auto">
            <a:xfrm>
              <a:off x="5630" y="843"/>
              <a:ext cx="130" cy="125"/>
            </a:xfrm>
            <a:custGeom>
              <a:avLst/>
              <a:gdLst/>
              <a:ahLst/>
              <a:cxnLst>
                <a:cxn ang="0">
                  <a:pos x="389" y="0"/>
                </a:cxn>
                <a:cxn ang="0">
                  <a:pos x="340" y="2"/>
                </a:cxn>
                <a:cxn ang="0">
                  <a:pos x="292" y="5"/>
                </a:cxn>
                <a:cxn ang="0">
                  <a:pos x="243" y="9"/>
                </a:cxn>
                <a:cxn ang="0">
                  <a:pos x="195" y="13"/>
                </a:cxn>
                <a:cxn ang="0">
                  <a:pos x="146" y="17"/>
                </a:cxn>
                <a:cxn ang="0">
                  <a:pos x="97" y="23"/>
                </a:cxn>
                <a:cxn ang="0">
                  <a:pos x="49" y="28"/>
                </a:cxn>
                <a:cxn ang="0">
                  <a:pos x="0" y="35"/>
                </a:cxn>
                <a:cxn ang="0">
                  <a:pos x="51" y="75"/>
                </a:cxn>
                <a:cxn ang="0">
                  <a:pos x="102" y="116"/>
                </a:cxn>
                <a:cxn ang="0">
                  <a:pos x="151" y="157"/>
                </a:cxn>
                <a:cxn ang="0">
                  <a:pos x="200" y="200"/>
                </a:cxn>
                <a:cxn ang="0">
                  <a:pos x="249" y="243"/>
                </a:cxn>
                <a:cxn ang="0">
                  <a:pos x="296" y="286"/>
                </a:cxn>
                <a:cxn ang="0">
                  <a:pos x="343" y="331"/>
                </a:cxn>
                <a:cxn ang="0">
                  <a:pos x="389" y="376"/>
                </a:cxn>
                <a:cxn ang="0">
                  <a:pos x="389" y="0"/>
                </a:cxn>
              </a:cxnLst>
              <a:rect l="0" t="0" r="r" b="b"/>
              <a:pathLst>
                <a:path w="389" h="376">
                  <a:moveTo>
                    <a:pt x="389" y="0"/>
                  </a:moveTo>
                  <a:lnTo>
                    <a:pt x="340" y="2"/>
                  </a:lnTo>
                  <a:lnTo>
                    <a:pt x="292" y="5"/>
                  </a:lnTo>
                  <a:lnTo>
                    <a:pt x="243" y="9"/>
                  </a:lnTo>
                  <a:lnTo>
                    <a:pt x="195" y="13"/>
                  </a:lnTo>
                  <a:lnTo>
                    <a:pt x="146" y="17"/>
                  </a:lnTo>
                  <a:lnTo>
                    <a:pt x="97" y="23"/>
                  </a:lnTo>
                  <a:lnTo>
                    <a:pt x="49" y="28"/>
                  </a:lnTo>
                  <a:lnTo>
                    <a:pt x="0" y="35"/>
                  </a:lnTo>
                  <a:lnTo>
                    <a:pt x="51" y="75"/>
                  </a:lnTo>
                  <a:lnTo>
                    <a:pt x="102" y="116"/>
                  </a:lnTo>
                  <a:lnTo>
                    <a:pt x="151" y="157"/>
                  </a:lnTo>
                  <a:lnTo>
                    <a:pt x="200" y="200"/>
                  </a:lnTo>
                  <a:lnTo>
                    <a:pt x="249" y="243"/>
                  </a:lnTo>
                  <a:lnTo>
                    <a:pt x="296" y="286"/>
                  </a:lnTo>
                  <a:lnTo>
                    <a:pt x="343" y="331"/>
                  </a:lnTo>
                  <a:lnTo>
                    <a:pt x="389" y="376"/>
                  </a:lnTo>
                  <a:lnTo>
                    <a:pt x="389" y="0"/>
                  </a:lnTo>
                  <a:close/>
                </a:path>
              </a:pathLst>
            </a:custGeom>
            <a:solidFill>
              <a:srgbClr val="0E549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27" name="Freeform 355"/>
            <p:cNvSpPr>
              <a:spLocks/>
            </p:cNvSpPr>
            <p:nvPr userDrawn="1"/>
          </p:nvSpPr>
          <p:spPr bwMode="auto">
            <a:xfrm>
              <a:off x="5748" y="1676"/>
              <a:ext cx="12" cy="21"/>
            </a:xfrm>
            <a:custGeom>
              <a:avLst/>
              <a:gdLst/>
              <a:ahLst/>
              <a:cxnLst>
                <a:cxn ang="0">
                  <a:pos x="36" y="0"/>
                </a:cxn>
                <a:cxn ang="0">
                  <a:pos x="27" y="1"/>
                </a:cxn>
                <a:cxn ang="0">
                  <a:pos x="18" y="3"/>
                </a:cxn>
                <a:cxn ang="0">
                  <a:pos x="9" y="5"/>
                </a:cxn>
                <a:cxn ang="0">
                  <a:pos x="0" y="8"/>
                </a:cxn>
                <a:cxn ang="0">
                  <a:pos x="9" y="22"/>
                </a:cxn>
                <a:cxn ang="0">
                  <a:pos x="18" y="36"/>
                </a:cxn>
                <a:cxn ang="0">
                  <a:pos x="27" y="50"/>
                </a:cxn>
                <a:cxn ang="0">
                  <a:pos x="36" y="65"/>
                </a:cxn>
                <a:cxn ang="0">
                  <a:pos x="36" y="0"/>
                </a:cxn>
              </a:cxnLst>
              <a:rect l="0" t="0" r="r" b="b"/>
              <a:pathLst>
                <a:path w="36" h="65">
                  <a:moveTo>
                    <a:pt x="36" y="0"/>
                  </a:moveTo>
                  <a:lnTo>
                    <a:pt x="27" y="1"/>
                  </a:lnTo>
                  <a:lnTo>
                    <a:pt x="18" y="3"/>
                  </a:lnTo>
                  <a:lnTo>
                    <a:pt x="9" y="5"/>
                  </a:lnTo>
                  <a:lnTo>
                    <a:pt x="0" y="8"/>
                  </a:lnTo>
                  <a:lnTo>
                    <a:pt x="9" y="22"/>
                  </a:lnTo>
                  <a:lnTo>
                    <a:pt x="18" y="36"/>
                  </a:lnTo>
                  <a:lnTo>
                    <a:pt x="27" y="50"/>
                  </a:lnTo>
                  <a:lnTo>
                    <a:pt x="36" y="65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1164A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28" name="Freeform 356"/>
            <p:cNvSpPr>
              <a:spLocks/>
            </p:cNvSpPr>
            <p:nvPr userDrawn="1"/>
          </p:nvSpPr>
          <p:spPr bwMode="auto">
            <a:xfrm>
              <a:off x="5486" y="1382"/>
              <a:ext cx="274" cy="296"/>
            </a:xfrm>
            <a:custGeom>
              <a:avLst/>
              <a:gdLst/>
              <a:ahLst/>
              <a:cxnLst>
                <a:cxn ang="0">
                  <a:pos x="461" y="0"/>
                </a:cxn>
                <a:cxn ang="0">
                  <a:pos x="404" y="0"/>
                </a:cxn>
                <a:cxn ang="0">
                  <a:pos x="346" y="2"/>
                </a:cxn>
                <a:cxn ang="0">
                  <a:pos x="287" y="4"/>
                </a:cxn>
                <a:cxn ang="0">
                  <a:pos x="230" y="8"/>
                </a:cxn>
                <a:cxn ang="0">
                  <a:pos x="172" y="12"/>
                </a:cxn>
                <a:cxn ang="0">
                  <a:pos x="115" y="17"/>
                </a:cxn>
                <a:cxn ang="0">
                  <a:pos x="57" y="24"/>
                </a:cxn>
                <a:cxn ang="0">
                  <a:pos x="0" y="31"/>
                </a:cxn>
                <a:cxn ang="0">
                  <a:pos x="57" y="77"/>
                </a:cxn>
                <a:cxn ang="0">
                  <a:pos x="114" y="123"/>
                </a:cxn>
                <a:cxn ang="0">
                  <a:pos x="169" y="171"/>
                </a:cxn>
                <a:cxn ang="0">
                  <a:pos x="223" y="219"/>
                </a:cxn>
                <a:cxn ang="0">
                  <a:pos x="276" y="270"/>
                </a:cxn>
                <a:cxn ang="0">
                  <a:pos x="329" y="321"/>
                </a:cxn>
                <a:cxn ang="0">
                  <a:pos x="379" y="373"/>
                </a:cxn>
                <a:cxn ang="0">
                  <a:pos x="429" y="425"/>
                </a:cxn>
                <a:cxn ang="0">
                  <a:pos x="478" y="480"/>
                </a:cxn>
                <a:cxn ang="0">
                  <a:pos x="525" y="536"/>
                </a:cxn>
                <a:cxn ang="0">
                  <a:pos x="572" y="592"/>
                </a:cxn>
                <a:cxn ang="0">
                  <a:pos x="617" y="649"/>
                </a:cxn>
                <a:cxn ang="0">
                  <a:pos x="660" y="707"/>
                </a:cxn>
                <a:cxn ang="0">
                  <a:pos x="703" y="767"/>
                </a:cxn>
                <a:cxn ang="0">
                  <a:pos x="744" y="827"/>
                </a:cxn>
                <a:cxn ang="0">
                  <a:pos x="785" y="889"/>
                </a:cxn>
                <a:cxn ang="0">
                  <a:pos x="794" y="886"/>
                </a:cxn>
                <a:cxn ang="0">
                  <a:pos x="803" y="884"/>
                </a:cxn>
                <a:cxn ang="0">
                  <a:pos x="812" y="882"/>
                </a:cxn>
                <a:cxn ang="0">
                  <a:pos x="821" y="881"/>
                </a:cxn>
                <a:cxn ang="0">
                  <a:pos x="821" y="18"/>
                </a:cxn>
                <a:cxn ang="0">
                  <a:pos x="776" y="14"/>
                </a:cxn>
                <a:cxn ang="0">
                  <a:pos x="731" y="11"/>
                </a:cxn>
                <a:cxn ang="0">
                  <a:pos x="686" y="8"/>
                </a:cxn>
                <a:cxn ang="0">
                  <a:pos x="642" y="4"/>
                </a:cxn>
                <a:cxn ang="0">
                  <a:pos x="596" y="2"/>
                </a:cxn>
                <a:cxn ang="0">
                  <a:pos x="552" y="1"/>
                </a:cxn>
                <a:cxn ang="0">
                  <a:pos x="507" y="0"/>
                </a:cxn>
                <a:cxn ang="0">
                  <a:pos x="461" y="0"/>
                </a:cxn>
              </a:cxnLst>
              <a:rect l="0" t="0" r="r" b="b"/>
              <a:pathLst>
                <a:path w="821" h="889">
                  <a:moveTo>
                    <a:pt x="461" y="0"/>
                  </a:moveTo>
                  <a:lnTo>
                    <a:pt x="404" y="0"/>
                  </a:lnTo>
                  <a:lnTo>
                    <a:pt x="346" y="2"/>
                  </a:lnTo>
                  <a:lnTo>
                    <a:pt x="287" y="4"/>
                  </a:lnTo>
                  <a:lnTo>
                    <a:pt x="230" y="8"/>
                  </a:lnTo>
                  <a:lnTo>
                    <a:pt x="172" y="12"/>
                  </a:lnTo>
                  <a:lnTo>
                    <a:pt x="115" y="17"/>
                  </a:lnTo>
                  <a:lnTo>
                    <a:pt x="57" y="24"/>
                  </a:lnTo>
                  <a:lnTo>
                    <a:pt x="0" y="31"/>
                  </a:lnTo>
                  <a:lnTo>
                    <a:pt x="57" y="77"/>
                  </a:lnTo>
                  <a:lnTo>
                    <a:pt x="114" y="123"/>
                  </a:lnTo>
                  <a:lnTo>
                    <a:pt x="169" y="171"/>
                  </a:lnTo>
                  <a:lnTo>
                    <a:pt x="223" y="219"/>
                  </a:lnTo>
                  <a:lnTo>
                    <a:pt x="276" y="270"/>
                  </a:lnTo>
                  <a:lnTo>
                    <a:pt x="329" y="321"/>
                  </a:lnTo>
                  <a:lnTo>
                    <a:pt x="379" y="373"/>
                  </a:lnTo>
                  <a:lnTo>
                    <a:pt x="429" y="425"/>
                  </a:lnTo>
                  <a:lnTo>
                    <a:pt x="478" y="480"/>
                  </a:lnTo>
                  <a:lnTo>
                    <a:pt x="525" y="536"/>
                  </a:lnTo>
                  <a:lnTo>
                    <a:pt x="572" y="592"/>
                  </a:lnTo>
                  <a:lnTo>
                    <a:pt x="617" y="649"/>
                  </a:lnTo>
                  <a:lnTo>
                    <a:pt x="660" y="707"/>
                  </a:lnTo>
                  <a:lnTo>
                    <a:pt x="703" y="767"/>
                  </a:lnTo>
                  <a:lnTo>
                    <a:pt x="744" y="827"/>
                  </a:lnTo>
                  <a:lnTo>
                    <a:pt x="785" y="889"/>
                  </a:lnTo>
                  <a:lnTo>
                    <a:pt x="794" y="886"/>
                  </a:lnTo>
                  <a:lnTo>
                    <a:pt x="803" y="884"/>
                  </a:lnTo>
                  <a:lnTo>
                    <a:pt x="812" y="882"/>
                  </a:lnTo>
                  <a:lnTo>
                    <a:pt x="821" y="881"/>
                  </a:lnTo>
                  <a:lnTo>
                    <a:pt x="821" y="18"/>
                  </a:lnTo>
                  <a:lnTo>
                    <a:pt x="776" y="14"/>
                  </a:lnTo>
                  <a:lnTo>
                    <a:pt x="731" y="11"/>
                  </a:lnTo>
                  <a:lnTo>
                    <a:pt x="686" y="8"/>
                  </a:lnTo>
                  <a:lnTo>
                    <a:pt x="642" y="4"/>
                  </a:lnTo>
                  <a:lnTo>
                    <a:pt x="596" y="2"/>
                  </a:lnTo>
                  <a:lnTo>
                    <a:pt x="552" y="1"/>
                  </a:lnTo>
                  <a:lnTo>
                    <a:pt x="507" y="0"/>
                  </a:lnTo>
                  <a:lnTo>
                    <a:pt x="461" y="0"/>
                  </a:lnTo>
                  <a:close/>
                </a:path>
              </a:pathLst>
            </a:custGeom>
            <a:solidFill>
              <a:srgbClr val="0E549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64" name="Suorakulmio 363"/>
          <p:cNvSpPr/>
          <p:nvPr userDrawn="1"/>
        </p:nvSpPr>
        <p:spPr>
          <a:xfrm>
            <a:off x="0" y="5800954"/>
            <a:ext cx="9144000" cy="10570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tsikko 1"/>
          <p:cNvSpPr>
            <a:spLocks noGrp="1"/>
          </p:cNvSpPr>
          <p:nvPr>
            <p:ph type="ctrTitle"/>
          </p:nvPr>
        </p:nvSpPr>
        <p:spPr>
          <a:xfrm>
            <a:off x="612440" y="116632"/>
            <a:ext cx="7920000" cy="2429680"/>
          </a:xfrm>
        </p:spPr>
        <p:txBody>
          <a:bodyPr anchor="b" anchorCtr="0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fi-FI" smtClean="0"/>
              <a:t>Muokkaa perustyyl. napsautt.</a:t>
            </a:r>
            <a:endParaRPr lang="fi-FI" dirty="0"/>
          </a:p>
        </p:txBody>
      </p:sp>
      <p:sp>
        <p:nvSpPr>
          <p:cNvPr id="3" name="Alaotsikko 2"/>
          <p:cNvSpPr>
            <a:spLocks noGrp="1"/>
          </p:cNvSpPr>
          <p:nvPr>
            <p:ph type="subTitle" idx="1"/>
          </p:nvPr>
        </p:nvSpPr>
        <p:spPr>
          <a:xfrm>
            <a:off x="612440" y="2658688"/>
            <a:ext cx="7920000" cy="1562400"/>
          </a:xfrm>
        </p:spPr>
        <p:txBody>
          <a:bodyPr>
            <a:normAutofit/>
          </a:bodyPr>
          <a:lstStyle>
            <a:lvl1pPr marL="0" indent="0" algn="l">
              <a:buNone/>
              <a:defRPr sz="45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i-FI" smtClean="0"/>
              <a:t>Muokkaa alaotsikon perustyyliä napsautt.</a:t>
            </a:r>
            <a:endParaRPr lang="fi-FI" dirty="0"/>
          </a:p>
        </p:txBody>
      </p:sp>
      <p:sp>
        <p:nvSpPr>
          <p:cNvPr id="4" name="Päiväyksen paikkamerkki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F1EF3C-DCB3-400F-BB30-777E584F2913}" type="datetime1">
              <a:rPr lang="fi-FI" smtClean="0"/>
              <a:pPr/>
              <a:t>11.11.2016</a:t>
            </a:fld>
            <a:endParaRPr lang="fi-FI"/>
          </a:p>
        </p:txBody>
      </p:sp>
      <p:sp>
        <p:nvSpPr>
          <p:cNvPr id="5" name="Alatunnisteen paikkamerk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 smtClean="0"/>
              <a:t>Etunimi Sukunimi</a:t>
            </a:r>
            <a:endParaRPr lang="fi-FI"/>
          </a:p>
        </p:txBody>
      </p:sp>
      <p:pic>
        <p:nvPicPr>
          <p:cNvPr id="367" name="Kuva 36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5779" y="5805264"/>
            <a:ext cx="3028493" cy="1056215"/>
          </a:xfrm>
          <a:prstGeom prst="rect">
            <a:avLst/>
          </a:prstGeom>
        </p:spPr>
      </p:pic>
      <p:pic>
        <p:nvPicPr>
          <p:cNvPr id="368" name="Kuva 36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382" y="6201917"/>
            <a:ext cx="2234794" cy="262433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Otsikkodia violet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ian numeron paikkamerkki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3482287-AC50-AA4A-A74D-E381EF5F20A0}" type="slidenum">
              <a:rPr lang="fi-FI" smtClean="0"/>
              <a:pPr/>
              <a:t>‹#›</a:t>
            </a:fld>
            <a:endParaRPr lang="fi-FI"/>
          </a:p>
        </p:txBody>
      </p:sp>
      <p:grpSp>
        <p:nvGrpSpPr>
          <p:cNvPr id="4100" name="Group 4"/>
          <p:cNvGrpSpPr>
            <a:grpSpLocks noChangeAspect="1"/>
          </p:cNvGrpSpPr>
          <p:nvPr userDrawn="1"/>
        </p:nvGrpSpPr>
        <p:grpSpPr bwMode="auto">
          <a:xfrm>
            <a:off x="0" y="1588"/>
            <a:ext cx="9144000" cy="6854825"/>
            <a:chOff x="0" y="1"/>
            <a:chExt cx="5760" cy="4318"/>
          </a:xfrm>
        </p:grpSpPr>
        <p:sp>
          <p:nvSpPr>
            <p:cNvPr id="4099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0" y="1"/>
              <a:ext cx="5760" cy="43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4301" name="Group 205"/>
            <p:cNvGrpSpPr>
              <a:grpSpLocks/>
            </p:cNvGrpSpPr>
            <p:nvPr userDrawn="1"/>
          </p:nvGrpSpPr>
          <p:grpSpPr bwMode="auto">
            <a:xfrm>
              <a:off x="0" y="1"/>
              <a:ext cx="5760" cy="4318"/>
              <a:chOff x="0" y="1"/>
              <a:chExt cx="5760" cy="4318"/>
            </a:xfrm>
          </p:grpSpPr>
          <p:sp>
            <p:nvSpPr>
              <p:cNvPr id="4101" name="Rectangle 5"/>
              <p:cNvSpPr>
                <a:spLocks noChangeArrowheads="1"/>
              </p:cNvSpPr>
              <p:nvPr userDrawn="1"/>
            </p:nvSpPr>
            <p:spPr bwMode="auto">
              <a:xfrm>
                <a:off x="0" y="1"/>
                <a:ext cx="5760" cy="4318"/>
              </a:xfrm>
              <a:prstGeom prst="rect">
                <a:avLst/>
              </a:prstGeom>
              <a:solidFill>
                <a:srgbClr val="9C116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02" name="Freeform 6"/>
              <p:cNvSpPr>
                <a:spLocks noEditPoints="1"/>
              </p:cNvSpPr>
              <p:nvPr userDrawn="1"/>
            </p:nvSpPr>
            <p:spPr bwMode="auto">
              <a:xfrm>
                <a:off x="4575" y="3664"/>
                <a:ext cx="94" cy="77"/>
              </a:xfrm>
              <a:custGeom>
                <a:avLst/>
                <a:gdLst/>
                <a:ahLst/>
                <a:cxnLst>
                  <a:cxn ang="0">
                    <a:pos x="46" y="93"/>
                  </a:cxn>
                  <a:cxn ang="0">
                    <a:pos x="14" y="122"/>
                  </a:cxn>
                  <a:cxn ang="0">
                    <a:pos x="16" y="131"/>
                  </a:cxn>
                  <a:cxn ang="0">
                    <a:pos x="49" y="118"/>
                  </a:cxn>
                  <a:cxn ang="0">
                    <a:pos x="83" y="107"/>
                  </a:cxn>
                  <a:cxn ang="0">
                    <a:pos x="117" y="100"/>
                  </a:cxn>
                  <a:cxn ang="0">
                    <a:pos x="117" y="92"/>
                  </a:cxn>
                  <a:cxn ang="0">
                    <a:pos x="81" y="82"/>
                  </a:cxn>
                  <a:cxn ang="0">
                    <a:pos x="238" y="0"/>
                  </a:cxn>
                  <a:cxn ang="0">
                    <a:pos x="197" y="10"/>
                  </a:cxn>
                  <a:cxn ang="0">
                    <a:pos x="155" y="25"/>
                  </a:cxn>
                  <a:cxn ang="0">
                    <a:pos x="144" y="61"/>
                  </a:cxn>
                  <a:cxn ang="0">
                    <a:pos x="136" y="97"/>
                  </a:cxn>
                  <a:cxn ang="0">
                    <a:pos x="136" y="97"/>
                  </a:cxn>
                  <a:cxn ang="0">
                    <a:pos x="114" y="128"/>
                  </a:cxn>
                  <a:cxn ang="0">
                    <a:pos x="96" y="159"/>
                  </a:cxn>
                  <a:cxn ang="0">
                    <a:pos x="81" y="192"/>
                  </a:cxn>
                  <a:cxn ang="0">
                    <a:pos x="68" y="227"/>
                  </a:cxn>
                  <a:cxn ang="0">
                    <a:pos x="88" y="227"/>
                  </a:cxn>
                  <a:cxn ang="0">
                    <a:pos x="126" y="228"/>
                  </a:cxn>
                  <a:cxn ang="0">
                    <a:pos x="163" y="233"/>
                  </a:cxn>
                  <a:cxn ang="0">
                    <a:pos x="181" y="220"/>
                  </a:cxn>
                  <a:cxn ang="0">
                    <a:pos x="200" y="209"/>
                  </a:cxn>
                  <a:cxn ang="0">
                    <a:pos x="220" y="198"/>
                  </a:cxn>
                  <a:cxn ang="0">
                    <a:pos x="239" y="189"/>
                  </a:cxn>
                  <a:cxn ang="0">
                    <a:pos x="259" y="145"/>
                  </a:cxn>
                  <a:cxn ang="0">
                    <a:pos x="282" y="104"/>
                  </a:cxn>
                  <a:cxn ang="0">
                    <a:pos x="236" y="96"/>
                  </a:cxn>
                  <a:cxn ang="0">
                    <a:pos x="190" y="94"/>
                  </a:cxn>
                  <a:cxn ang="0">
                    <a:pos x="163" y="94"/>
                  </a:cxn>
                  <a:cxn ang="0">
                    <a:pos x="136" y="97"/>
                  </a:cxn>
                  <a:cxn ang="0">
                    <a:pos x="158" y="70"/>
                  </a:cxn>
                  <a:cxn ang="0">
                    <a:pos x="183" y="44"/>
                  </a:cxn>
                  <a:cxn ang="0">
                    <a:pos x="209" y="21"/>
                  </a:cxn>
                  <a:cxn ang="0">
                    <a:pos x="238" y="0"/>
                  </a:cxn>
                </a:cxnLst>
                <a:rect l="0" t="0" r="r" b="b"/>
                <a:pathLst>
                  <a:path w="282" h="233">
                    <a:moveTo>
                      <a:pt x="63" y="79"/>
                    </a:moveTo>
                    <a:lnTo>
                      <a:pt x="46" y="93"/>
                    </a:lnTo>
                    <a:lnTo>
                      <a:pt x="30" y="107"/>
                    </a:lnTo>
                    <a:lnTo>
                      <a:pt x="14" y="122"/>
                    </a:lnTo>
                    <a:lnTo>
                      <a:pt x="0" y="138"/>
                    </a:lnTo>
                    <a:lnTo>
                      <a:pt x="16" y="131"/>
                    </a:lnTo>
                    <a:lnTo>
                      <a:pt x="32" y="123"/>
                    </a:lnTo>
                    <a:lnTo>
                      <a:pt x="49" y="118"/>
                    </a:lnTo>
                    <a:lnTo>
                      <a:pt x="66" y="111"/>
                    </a:lnTo>
                    <a:lnTo>
                      <a:pt x="83" y="107"/>
                    </a:lnTo>
                    <a:lnTo>
                      <a:pt x="100" y="103"/>
                    </a:lnTo>
                    <a:lnTo>
                      <a:pt x="117" y="100"/>
                    </a:lnTo>
                    <a:lnTo>
                      <a:pt x="135" y="97"/>
                    </a:lnTo>
                    <a:lnTo>
                      <a:pt x="117" y="92"/>
                    </a:lnTo>
                    <a:lnTo>
                      <a:pt x="99" y="87"/>
                    </a:lnTo>
                    <a:lnTo>
                      <a:pt x="81" y="82"/>
                    </a:lnTo>
                    <a:lnTo>
                      <a:pt x="63" y="79"/>
                    </a:lnTo>
                    <a:close/>
                    <a:moveTo>
                      <a:pt x="238" y="0"/>
                    </a:moveTo>
                    <a:lnTo>
                      <a:pt x="218" y="5"/>
                    </a:lnTo>
                    <a:lnTo>
                      <a:pt x="197" y="10"/>
                    </a:lnTo>
                    <a:lnTo>
                      <a:pt x="176" y="18"/>
                    </a:lnTo>
                    <a:lnTo>
                      <a:pt x="155" y="25"/>
                    </a:lnTo>
                    <a:lnTo>
                      <a:pt x="150" y="43"/>
                    </a:lnTo>
                    <a:lnTo>
                      <a:pt x="144" y="61"/>
                    </a:lnTo>
                    <a:lnTo>
                      <a:pt x="139" y="79"/>
                    </a:lnTo>
                    <a:lnTo>
                      <a:pt x="136" y="97"/>
                    </a:lnTo>
                    <a:lnTo>
                      <a:pt x="136" y="97"/>
                    </a:lnTo>
                    <a:lnTo>
                      <a:pt x="136" y="97"/>
                    </a:lnTo>
                    <a:lnTo>
                      <a:pt x="125" y="112"/>
                    </a:lnTo>
                    <a:lnTo>
                      <a:pt x="114" y="128"/>
                    </a:lnTo>
                    <a:lnTo>
                      <a:pt x="104" y="143"/>
                    </a:lnTo>
                    <a:lnTo>
                      <a:pt x="96" y="159"/>
                    </a:lnTo>
                    <a:lnTo>
                      <a:pt x="88" y="176"/>
                    </a:lnTo>
                    <a:lnTo>
                      <a:pt x="81" y="192"/>
                    </a:lnTo>
                    <a:lnTo>
                      <a:pt x="74" y="210"/>
                    </a:lnTo>
                    <a:lnTo>
                      <a:pt x="68" y="227"/>
                    </a:lnTo>
                    <a:lnTo>
                      <a:pt x="77" y="227"/>
                    </a:lnTo>
                    <a:lnTo>
                      <a:pt x="88" y="227"/>
                    </a:lnTo>
                    <a:lnTo>
                      <a:pt x="107" y="227"/>
                    </a:lnTo>
                    <a:lnTo>
                      <a:pt x="126" y="228"/>
                    </a:lnTo>
                    <a:lnTo>
                      <a:pt x="144" y="230"/>
                    </a:lnTo>
                    <a:lnTo>
                      <a:pt x="163" y="233"/>
                    </a:lnTo>
                    <a:lnTo>
                      <a:pt x="171" y="227"/>
                    </a:lnTo>
                    <a:lnTo>
                      <a:pt x="181" y="220"/>
                    </a:lnTo>
                    <a:lnTo>
                      <a:pt x="190" y="214"/>
                    </a:lnTo>
                    <a:lnTo>
                      <a:pt x="200" y="209"/>
                    </a:lnTo>
                    <a:lnTo>
                      <a:pt x="209" y="203"/>
                    </a:lnTo>
                    <a:lnTo>
                      <a:pt x="220" y="198"/>
                    </a:lnTo>
                    <a:lnTo>
                      <a:pt x="230" y="193"/>
                    </a:lnTo>
                    <a:lnTo>
                      <a:pt x="239" y="189"/>
                    </a:lnTo>
                    <a:lnTo>
                      <a:pt x="248" y="166"/>
                    </a:lnTo>
                    <a:lnTo>
                      <a:pt x="259" y="145"/>
                    </a:lnTo>
                    <a:lnTo>
                      <a:pt x="270" y="124"/>
                    </a:lnTo>
                    <a:lnTo>
                      <a:pt x="282" y="104"/>
                    </a:lnTo>
                    <a:lnTo>
                      <a:pt x="259" y="100"/>
                    </a:lnTo>
                    <a:lnTo>
                      <a:pt x="236" y="96"/>
                    </a:lnTo>
                    <a:lnTo>
                      <a:pt x="212" y="94"/>
                    </a:lnTo>
                    <a:lnTo>
                      <a:pt x="190" y="94"/>
                    </a:lnTo>
                    <a:lnTo>
                      <a:pt x="176" y="94"/>
                    </a:lnTo>
                    <a:lnTo>
                      <a:pt x="163" y="94"/>
                    </a:lnTo>
                    <a:lnTo>
                      <a:pt x="149" y="95"/>
                    </a:lnTo>
                    <a:lnTo>
                      <a:pt x="136" y="97"/>
                    </a:lnTo>
                    <a:lnTo>
                      <a:pt x="147" y="83"/>
                    </a:lnTo>
                    <a:lnTo>
                      <a:pt x="158" y="70"/>
                    </a:lnTo>
                    <a:lnTo>
                      <a:pt x="170" y="57"/>
                    </a:lnTo>
                    <a:lnTo>
                      <a:pt x="183" y="44"/>
                    </a:lnTo>
                    <a:lnTo>
                      <a:pt x="196" y="33"/>
                    </a:lnTo>
                    <a:lnTo>
                      <a:pt x="209" y="21"/>
                    </a:lnTo>
                    <a:lnTo>
                      <a:pt x="224" y="10"/>
                    </a:lnTo>
                    <a:lnTo>
                      <a:pt x="238" y="0"/>
                    </a:lnTo>
                    <a:close/>
                  </a:path>
                </a:pathLst>
              </a:custGeom>
              <a:solidFill>
                <a:srgbClr val="7E0C5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03" name="Freeform 7"/>
              <p:cNvSpPr>
                <a:spLocks noEditPoints="1"/>
              </p:cNvSpPr>
              <p:nvPr userDrawn="1"/>
            </p:nvSpPr>
            <p:spPr bwMode="auto">
              <a:xfrm>
                <a:off x="4678" y="3700"/>
                <a:ext cx="78" cy="57"/>
              </a:xfrm>
              <a:custGeom>
                <a:avLst/>
                <a:gdLst/>
                <a:ahLst/>
                <a:cxnLst>
                  <a:cxn ang="0">
                    <a:pos x="46" y="34"/>
                  </a:cxn>
                  <a:cxn ang="0">
                    <a:pos x="15" y="50"/>
                  </a:cxn>
                  <a:cxn ang="0">
                    <a:pos x="17" y="56"/>
                  </a:cxn>
                  <a:cxn ang="0">
                    <a:pos x="51" y="53"/>
                  </a:cxn>
                  <a:cxn ang="0">
                    <a:pos x="81" y="53"/>
                  </a:cxn>
                  <a:cxn ang="0">
                    <a:pos x="105" y="55"/>
                  </a:cxn>
                  <a:cxn ang="0">
                    <a:pos x="105" y="66"/>
                  </a:cxn>
                  <a:cxn ang="0">
                    <a:pos x="83" y="87"/>
                  </a:cxn>
                  <a:cxn ang="0">
                    <a:pos x="62" y="109"/>
                  </a:cxn>
                  <a:cxn ang="0">
                    <a:pos x="44" y="133"/>
                  </a:cxn>
                  <a:cxn ang="0">
                    <a:pos x="54" y="150"/>
                  </a:cxn>
                  <a:cxn ang="0">
                    <a:pos x="91" y="163"/>
                  </a:cxn>
                  <a:cxn ang="0">
                    <a:pos x="118" y="168"/>
                  </a:cxn>
                  <a:cxn ang="0">
                    <a:pos x="136" y="162"/>
                  </a:cxn>
                  <a:cxn ang="0">
                    <a:pos x="154" y="157"/>
                  </a:cxn>
                  <a:cxn ang="0">
                    <a:pos x="171" y="153"/>
                  </a:cxn>
                  <a:cxn ang="0">
                    <a:pos x="193" y="136"/>
                  </a:cxn>
                  <a:cxn ang="0">
                    <a:pos x="219" y="106"/>
                  </a:cxn>
                  <a:cxn ang="0">
                    <a:pos x="219" y="87"/>
                  </a:cxn>
                  <a:cxn ang="0">
                    <a:pos x="191" y="75"/>
                  </a:cxn>
                  <a:cxn ang="0">
                    <a:pos x="162" y="65"/>
                  </a:cxn>
                  <a:cxn ang="0">
                    <a:pos x="132" y="58"/>
                  </a:cxn>
                  <a:cxn ang="0">
                    <a:pos x="104" y="48"/>
                  </a:cxn>
                  <a:cxn ang="0">
                    <a:pos x="76" y="33"/>
                  </a:cxn>
                  <a:cxn ang="0">
                    <a:pos x="197" y="0"/>
                  </a:cxn>
                  <a:cxn ang="0">
                    <a:pos x="173" y="0"/>
                  </a:cxn>
                  <a:cxn ang="0">
                    <a:pos x="149" y="3"/>
                  </a:cxn>
                  <a:cxn ang="0">
                    <a:pos x="132" y="29"/>
                  </a:cxn>
                  <a:cxn ang="0">
                    <a:pos x="117" y="56"/>
                  </a:cxn>
                  <a:cxn ang="0">
                    <a:pos x="141" y="39"/>
                  </a:cxn>
                  <a:cxn ang="0">
                    <a:pos x="166" y="24"/>
                  </a:cxn>
                  <a:cxn ang="0">
                    <a:pos x="193" y="11"/>
                  </a:cxn>
                  <a:cxn ang="0">
                    <a:pos x="221" y="0"/>
                  </a:cxn>
                  <a:cxn ang="0">
                    <a:pos x="197" y="0"/>
                  </a:cxn>
                </a:cxnLst>
                <a:rect l="0" t="0" r="r" b="b"/>
                <a:pathLst>
                  <a:path w="233" h="171">
                    <a:moveTo>
                      <a:pt x="63" y="26"/>
                    </a:moveTo>
                    <a:lnTo>
                      <a:pt x="46" y="34"/>
                    </a:lnTo>
                    <a:lnTo>
                      <a:pt x="30" y="41"/>
                    </a:lnTo>
                    <a:lnTo>
                      <a:pt x="15" y="50"/>
                    </a:lnTo>
                    <a:lnTo>
                      <a:pt x="0" y="60"/>
                    </a:lnTo>
                    <a:lnTo>
                      <a:pt x="17" y="56"/>
                    </a:lnTo>
                    <a:lnTo>
                      <a:pt x="34" y="54"/>
                    </a:lnTo>
                    <a:lnTo>
                      <a:pt x="51" y="53"/>
                    </a:lnTo>
                    <a:lnTo>
                      <a:pt x="69" y="53"/>
                    </a:lnTo>
                    <a:lnTo>
                      <a:pt x="81" y="53"/>
                    </a:lnTo>
                    <a:lnTo>
                      <a:pt x="92" y="54"/>
                    </a:lnTo>
                    <a:lnTo>
                      <a:pt x="105" y="55"/>
                    </a:lnTo>
                    <a:lnTo>
                      <a:pt x="117" y="56"/>
                    </a:lnTo>
                    <a:lnTo>
                      <a:pt x="105" y="66"/>
                    </a:lnTo>
                    <a:lnTo>
                      <a:pt x="94" y="76"/>
                    </a:lnTo>
                    <a:lnTo>
                      <a:pt x="83" y="87"/>
                    </a:lnTo>
                    <a:lnTo>
                      <a:pt x="72" y="97"/>
                    </a:lnTo>
                    <a:lnTo>
                      <a:pt x="62" y="109"/>
                    </a:lnTo>
                    <a:lnTo>
                      <a:pt x="53" y="121"/>
                    </a:lnTo>
                    <a:lnTo>
                      <a:pt x="44" y="133"/>
                    </a:lnTo>
                    <a:lnTo>
                      <a:pt x="35" y="146"/>
                    </a:lnTo>
                    <a:lnTo>
                      <a:pt x="54" y="150"/>
                    </a:lnTo>
                    <a:lnTo>
                      <a:pt x="73" y="156"/>
                    </a:lnTo>
                    <a:lnTo>
                      <a:pt x="91" y="163"/>
                    </a:lnTo>
                    <a:lnTo>
                      <a:pt x="110" y="171"/>
                    </a:lnTo>
                    <a:lnTo>
                      <a:pt x="118" y="168"/>
                    </a:lnTo>
                    <a:lnTo>
                      <a:pt x="127" y="164"/>
                    </a:lnTo>
                    <a:lnTo>
                      <a:pt x="136" y="162"/>
                    </a:lnTo>
                    <a:lnTo>
                      <a:pt x="144" y="159"/>
                    </a:lnTo>
                    <a:lnTo>
                      <a:pt x="154" y="157"/>
                    </a:lnTo>
                    <a:lnTo>
                      <a:pt x="163" y="155"/>
                    </a:lnTo>
                    <a:lnTo>
                      <a:pt x="171" y="153"/>
                    </a:lnTo>
                    <a:lnTo>
                      <a:pt x="181" y="151"/>
                    </a:lnTo>
                    <a:lnTo>
                      <a:pt x="193" y="136"/>
                    </a:lnTo>
                    <a:lnTo>
                      <a:pt x="205" y="121"/>
                    </a:lnTo>
                    <a:lnTo>
                      <a:pt x="219" y="106"/>
                    </a:lnTo>
                    <a:lnTo>
                      <a:pt x="233" y="93"/>
                    </a:lnTo>
                    <a:lnTo>
                      <a:pt x="219" y="87"/>
                    </a:lnTo>
                    <a:lnTo>
                      <a:pt x="205" y="80"/>
                    </a:lnTo>
                    <a:lnTo>
                      <a:pt x="191" y="75"/>
                    </a:lnTo>
                    <a:lnTo>
                      <a:pt x="177" y="69"/>
                    </a:lnTo>
                    <a:lnTo>
                      <a:pt x="162" y="65"/>
                    </a:lnTo>
                    <a:lnTo>
                      <a:pt x="146" y="62"/>
                    </a:lnTo>
                    <a:lnTo>
                      <a:pt x="132" y="58"/>
                    </a:lnTo>
                    <a:lnTo>
                      <a:pt x="117" y="56"/>
                    </a:lnTo>
                    <a:lnTo>
                      <a:pt x="104" y="48"/>
                    </a:lnTo>
                    <a:lnTo>
                      <a:pt x="90" y="40"/>
                    </a:lnTo>
                    <a:lnTo>
                      <a:pt x="76" y="33"/>
                    </a:lnTo>
                    <a:lnTo>
                      <a:pt x="63" y="26"/>
                    </a:lnTo>
                    <a:close/>
                    <a:moveTo>
                      <a:pt x="197" y="0"/>
                    </a:moveTo>
                    <a:lnTo>
                      <a:pt x="185" y="0"/>
                    </a:lnTo>
                    <a:lnTo>
                      <a:pt x="173" y="0"/>
                    </a:lnTo>
                    <a:lnTo>
                      <a:pt x="161" y="1"/>
                    </a:lnTo>
                    <a:lnTo>
                      <a:pt x="149" y="3"/>
                    </a:lnTo>
                    <a:lnTo>
                      <a:pt x="140" y="16"/>
                    </a:lnTo>
                    <a:lnTo>
                      <a:pt x="132" y="29"/>
                    </a:lnTo>
                    <a:lnTo>
                      <a:pt x="124" y="42"/>
                    </a:lnTo>
                    <a:lnTo>
                      <a:pt x="117" y="56"/>
                    </a:lnTo>
                    <a:lnTo>
                      <a:pt x="129" y="48"/>
                    </a:lnTo>
                    <a:lnTo>
                      <a:pt x="141" y="39"/>
                    </a:lnTo>
                    <a:lnTo>
                      <a:pt x="153" y="31"/>
                    </a:lnTo>
                    <a:lnTo>
                      <a:pt x="166" y="24"/>
                    </a:lnTo>
                    <a:lnTo>
                      <a:pt x="179" y="17"/>
                    </a:lnTo>
                    <a:lnTo>
                      <a:pt x="193" y="11"/>
                    </a:lnTo>
                    <a:lnTo>
                      <a:pt x="207" y="6"/>
                    </a:lnTo>
                    <a:lnTo>
                      <a:pt x="221" y="0"/>
                    </a:lnTo>
                    <a:lnTo>
                      <a:pt x="209" y="0"/>
                    </a:lnTo>
                    <a:lnTo>
                      <a:pt x="197" y="0"/>
                    </a:lnTo>
                    <a:close/>
                  </a:path>
                </a:pathLst>
              </a:custGeom>
              <a:solidFill>
                <a:srgbClr val="7E0C5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04" name="Freeform 8"/>
              <p:cNvSpPr>
                <a:spLocks noEditPoints="1"/>
              </p:cNvSpPr>
              <p:nvPr userDrawn="1"/>
            </p:nvSpPr>
            <p:spPr bwMode="auto">
              <a:xfrm>
                <a:off x="4744" y="3633"/>
                <a:ext cx="92" cy="61"/>
              </a:xfrm>
              <a:custGeom>
                <a:avLst/>
                <a:gdLst/>
                <a:ahLst/>
                <a:cxnLst>
                  <a:cxn ang="0">
                    <a:pos x="177" y="13"/>
                  </a:cxn>
                  <a:cxn ang="0">
                    <a:pos x="151" y="39"/>
                  </a:cxn>
                  <a:cxn ang="0">
                    <a:pos x="155" y="47"/>
                  </a:cxn>
                  <a:cxn ang="0">
                    <a:pos x="188" y="35"/>
                  </a:cxn>
                  <a:cxn ang="0">
                    <a:pos x="223" y="27"/>
                  </a:cxn>
                  <a:cxn ang="0">
                    <a:pos x="258" y="22"/>
                  </a:cxn>
                  <a:cxn ang="0">
                    <a:pos x="256" y="15"/>
                  </a:cxn>
                  <a:cxn ang="0">
                    <a:pos x="213" y="5"/>
                  </a:cxn>
                  <a:cxn ang="0">
                    <a:pos x="84" y="0"/>
                  </a:cxn>
                  <a:cxn ang="0">
                    <a:pos x="41" y="9"/>
                  </a:cxn>
                  <a:cxn ang="0">
                    <a:pos x="0" y="20"/>
                  </a:cxn>
                  <a:cxn ang="0">
                    <a:pos x="36" y="24"/>
                  </a:cxn>
                  <a:cxn ang="0">
                    <a:pos x="70" y="31"/>
                  </a:cxn>
                  <a:cxn ang="0">
                    <a:pos x="105" y="40"/>
                  </a:cxn>
                  <a:cxn ang="0">
                    <a:pos x="138" y="53"/>
                  </a:cxn>
                  <a:cxn ang="0">
                    <a:pos x="105" y="68"/>
                  </a:cxn>
                  <a:cxn ang="0">
                    <a:pos x="73" y="87"/>
                  </a:cxn>
                  <a:cxn ang="0">
                    <a:pos x="42" y="108"/>
                  </a:cxn>
                  <a:cxn ang="0">
                    <a:pos x="14" y="132"/>
                  </a:cxn>
                  <a:cxn ang="0">
                    <a:pos x="55" y="156"/>
                  </a:cxn>
                  <a:cxn ang="0">
                    <a:pos x="94" y="184"/>
                  </a:cxn>
                  <a:cxn ang="0">
                    <a:pos x="116" y="183"/>
                  </a:cxn>
                  <a:cxn ang="0">
                    <a:pos x="138" y="182"/>
                  </a:cxn>
                  <a:cxn ang="0">
                    <a:pos x="160" y="183"/>
                  </a:cxn>
                  <a:cxn ang="0">
                    <a:pos x="183" y="184"/>
                  </a:cxn>
                  <a:cxn ang="0">
                    <a:pos x="221" y="156"/>
                  </a:cxn>
                  <a:cxn ang="0">
                    <a:pos x="262" y="132"/>
                  </a:cxn>
                  <a:cxn ang="0">
                    <a:pos x="234" y="108"/>
                  </a:cxn>
                  <a:cxn ang="0">
                    <a:pos x="203" y="87"/>
                  </a:cxn>
                  <a:cxn ang="0">
                    <a:pos x="172" y="68"/>
                  </a:cxn>
                  <a:cxn ang="0">
                    <a:pos x="138" y="53"/>
                  </a:cxn>
                  <a:cxn ang="0">
                    <a:pos x="126" y="39"/>
                  </a:cxn>
                  <a:cxn ang="0">
                    <a:pos x="99" y="13"/>
                  </a:cxn>
                </a:cxnLst>
                <a:rect l="0" t="0" r="r" b="b"/>
                <a:pathLst>
                  <a:path w="277" h="184">
                    <a:moveTo>
                      <a:pt x="191" y="0"/>
                    </a:moveTo>
                    <a:lnTo>
                      <a:pt x="177" y="13"/>
                    </a:lnTo>
                    <a:lnTo>
                      <a:pt x="164" y="26"/>
                    </a:lnTo>
                    <a:lnTo>
                      <a:pt x="151" y="39"/>
                    </a:lnTo>
                    <a:lnTo>
                      <a:pt x="138" y="53"/>
                    </a:lnTo>
                    <a:lnTo>
                      <a:pt x="155" y="47"/>
                    </a:lnTo>
                    <a:lnTo>
                      <a:pt x="171" y="40"/>
                    </a:lnTo>
                    <a:lnTo>
                      <a:pt x="188" y="35"/>
                    </a:lnTo>
                    <a:lnTo>
                      <a:pt x="205" y="31"/>
                    </a:lnTo>
                    <a:lnTo>
                      <a:pt x="223" y="27"/>
                    </a:lnTo>
                    <a:lnTo>
                      <a:pt x="241" y="24"/>
                    </a:lnTo>
                    <a:lnTo>
                      <a:pt x="258" y="22"/>
                    </a:lnTo>
                    <a:lnTo>
                      <a:pt x="277" y="20"/>
                    </a:lnTo>
                    <a:lnTo>
                      <a:pt x="256" y="15"/>
                    </a:lnTo>
                    <a:lnTo>
                      <a:pt x="235" y="9"/>
                    </a:lnTo>
                    <a:lnTo>
                      <a:pt x="213" y="5"/>
                    </a:lnTo>
                    <a:lnTo>
                      <a:pt x="191" y="0"/>
                    </a:lnTo>
                    <a:close/>
                    <a:moveTo>
                      <a:pt x="84" y="0"/>
                    </a:moveTo>
                    <a:lnTo>
                      <a:pt x="63" y="4"/>
                    </a:lnTo>
                    <a:lnTo>
                      <a:pt x="41" y="9"/>
                    </a:lnTo>
                    <a:lnTo>
                      <a:pt x="21" y="15"/>
                    </a:lnTo>
                    <a:lnTo>
                      <a:pt x="0" y="20"/>
                    </a:lnTo>
                    <a:lnTo>
                      <a:pt x="18" y="22"/>
                    </a:lnTo>
                    <a:lnTo>
                      <a:pt x="36" y="24"/>
                    </a:lnTo>
                    <a:lnTo>
                      <a:pt x="53" y="27"/>
                    </a:lnTo>
                    <a:lnTo>
                      <a:pt x="70" y="31"/>
                    </a:lnTo>
                    <a:lnTo>
                      <a:pt x="88" y="35"/>
                    </a:lnTo>
                    <a:lnTo>
                      <a:pt x="105" y="40"/>
                    </a:lnTo>
                    <a:lnTo>
                      <a:pt x="121" y="47"/>
                    </a:lnTo>
                    <a:lnTo>
                      <a:pt x="138" y="53"/>
                    </a:lnTo>
                    <a:lnTo>
                      <a:pt x="121" y="61"/>
                    </a:lnTo>
                    <a:lnTo>
                      <a:pt x="105" y="68"/>
                    </a:lnTo>
                    <a:lnTo>
                      <a:pt x="89" y="77"/>
                    </a:lnTo>
                    <a:lnTo>
                      <a:pt x="73" y="87"/>
                    </a:lnTo>
                    <a:lnTo>
                      <a:pt x="57" y="98"/>
                    </a:lnTo>
                    <a:lnTo>
                      <a:pt x="42" y="108"/>
                    </a:lnTo>
                    <a:lnTo>
                      <a:pt x="28" y="119"/>
                    </a:lnTo>
                    <a:lnTo>
                      <a:pt x="14" y="132"/>
                    </a:lnTo>
                    <a:lnTo>
                      <a:pt x="36" y="143"/>
                    </a:lnTo>
                    <a:lnTo>
                      <a:pt x="55" y="156"/>
                    </a:lnTo>
                    <a:lnTo>
                      <a:pt x="75" y="170"/>
                    </a:lnTo>
                    <a:lnTo>
                      <a:pt x="94" y="184"/>
                    </a:lnTo>
                    <a:lnTo>
                      <a:pt x="105" y="183"/>
                    </a:lnTo>
                    <a:lnTo>
                      <a:pt x="116" y="183"/>
                    </a:lnTo>
                    <a:lnTo>
                      <a:pt x="127" y="182"/>
                    </a:lnTo>
                    <a:lnTo>
                      <a:pt x="138" y="182"/>
                    </a:lnTo>
                    <a:lnTo>
                      <a:pt x="149" y="182"/>
                    </a:lnTo>
                    <a:lnTo>
                      <a:pt x="160" y="183"/>
                    </a:lnTo>
                    <a:lnTo>
                      <a:pt x="172" y="183"/>
                    </a:lnTo>
                    <a:lnTo>
                      <a:pt x="183" y="184"/>
                    </a:lnTo>
                    <a:lnTo>
                      <a:pt x="201" y="170"/>
                    </a:lnTo>
                    <a:lnTo>
                      <a:pt x="221" y="156"/>
                    </a:lnTo>
                    <a:lnTo>
                      <a:pt x="241" y="143"/>
                    </a:lnTo>
                    <a:lnTo>
                      <a:pt x="262" y="132"/>
                    </a:lnTo>
                    <a:lnTo>
                      <a:pt x="248" y="119"/>
                    </a:lnTo>
                    <a:lnTo>
                      <a:pt x="234" y="108"/>
                    </a:lnTo>
                    <a:lnTo>
                      <a:pt x="218" y="98"/>
                    </a:lnTo>
                    <a:lnTo>
                      <a:pt x="203" y="87"/>
                    </a:lnTo>
                    <a:lnTo>
                      <a:pt x="187" y="77"/>
                    </a:lnTo>
                    <a:lnTo>
                      <a:pt x="172" y="68"/>
                    </a:lnTo>
                    <a:lnTo>
                      <a:pt x="155" y="61"/>
                    </a:lnTo>
                    <a:lnTo>
                      <a:pt x="138" y="53"/>
                    </a:lnTo>
                    <a:lnTo>
                      <a:pt x="138" y="53"/>
                    </a:lnTo>
                    <a:lnTo>
                      <a:pt x="126" y="39"/>
                    </a:lnTo>
                    <a:lnTo>
                      <a:pt x="113" y="26"/>
                    </a:lnTo>
                    <a:lnTo>
                      <a:pt x="99" y="13"/>
                    </a:lnTo>
                    <a:lnTo>
                      <a:pt x="84" y="0"/>
                    </a:lnTo>
                    <a:close/>
                  </a:path>
                </a:pathLst>
              </a:custGeom>
              <a:solidFill>
                <a:srgbClr val="7E0C5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05" name="Freeform 9"/>
              <p:cNvSpPr>
                <a:spLocks noEditPoints="1"/>
              </p:cNvSpPr>
              <p:nvPr userDrawn="1"/>
            </p:nvSpPr>
            <p:spPr bwMode="auto">
              <a:xfrm>
                <a:off x="4824" y="3700"/>
                <a:ext cx="78" cy="57"/>
              </a:xfrm>
              <a:custGeom>
                <a:avLst/>
                <a:gdLst/>
                <a:ahLst/>
                <a:cxnLst>
                  <a:cxn ang="0">
                    <a:pos x="157" y="33"/>
                  </a:cxn>
                  <a:cxn ang="0">
                    <a:pos x="130" y="48"/>
                  </a:cxn>
                  <a:cxn ang="0">
                    <a:pos x="129" y="55"/>
                  </a:cxn>
                  <a:cxn ang="0">
                    <a:pos x="152" y="53"/>
                  </a:cxn>
                  <a:cxn ang="0">
                    <a:pos x="181" y="53"/>
                  </a:cxn>
                  <a:cxn ang="0">
                    <a:pos x="217" y="56"/>
                  </a:cxn>
                  <a:cxn ang="0">
                    <a:pos x="219" y="50"/>
                  </a:cxn>
                  <a:cxn ang="0">
                    <a:pos x="187" y="34"/>
                  </a:cxn>
                  <a:cxn ang="0">
                    <a:pos x="36" y="0"/>
                  </a:cxn>
                  <a:cxn ang="0">
                    <a:pos x="13" y="0"/>
                  </a:cxn>
                  <a:cxn ang="0">
                    <a:pos x="40" y="11"/>
                  </a:cxn>
                  <a:cxn ang="0">
                    <a:pos x="67" y="24"/>
                  </a:cxn>
                  <a:cxn ang="0">
                    <a:pos x="93" y="39"/>
                  </a:cxn>
                  <a:cxn ang="0">
                    <a:pos x="117" y="56"/>
                  </a:cxn>
                  <a:cxn ang="0">
                    <a:pos x="86" y="62"/>
                  </a:cxn>
                  <a:cxn ang="0">
                    <a:pos x="57" y="69"/>
                  </a:cxn>
                  <a:cxn ang="0">
                    <a:pos x="28" y="80"/>
                  </a:cxn>
                  <a:cxn ang="0">
                    <a:pos x="0" y="93"/>
                  </a:cxn>
                  <a:cxn ang="0">
                    <a:pos x="28" y="121"/>
                  </a:cxn>
                  <a:cxn ang="0">
                    <a:pos x="53" y="152"/>
                  </a:cxn>
                  <a:cxn ang="0">
                    <a:pos x="70" y="155"/>
                  </a:cxn>
                  <a:cxn ang="0">
                    <a:pos x="89" y="159"/>
                  </a:cxn>
                  <a:cxn ang="0">
                    <a:pos x="107" y="164"/>
                  </a:cxn>
                  <a:cxn ang="0">
                    <a:pos x="123" y="171"/>
                  </a:cxn>
                  <a:cxn ang="0">
                    <a:pos x="160" y="156"/>
                  </a:cxn>
                  <a:cxn ang="0">
                    <a:pos x="199" y="146"/>
                  </a:cxn>
                  <a:cxn ang="0">
                    <a:pos x="180" y="121"/>
                  </a:cxn>
                  <a:cxn ang="0">
                    <a:pos x="161" y="97"/>
                  </a:cxn>
                  <a:cxn ang="0">
                    <a:pos x="139" y="76"/>
                  </a:cxn>
                  <a:cxn ang="0">
                    <a:pos x="117" y="56"/>
                  </a:cxn>
                  <a:cxn ang="0">
                    <a:pos x="102" y="29"/>
                  </a:cxn>
                  <a:cxn ang="0">
                    <a:pos x="84" y="3"/>
                  </a:cxn>
                  <a:cxn ang="0">
                    <a:pos x="60" y="0"/>
                  </a:cxn>
                  <a:cxn ang="0">
                    <a:pos x="36" y="0"/>
                  </a:cxn>
                </a:cxnLst>
                <a:rect l="0" t="0" r="r" b="b"/>
                <a:pathLst>
                  <a:path w="234" h="171">
                    <a:moveTo>
                      <a:pt x="171" y="26"/>
                    </a:moveTo>
                    <a:lnTo>
                      <a:pt x="157" y="33"/>
                    </a:lnTo>
                    <a:lnTo>
                      <a:pt x="143" y="40"/>
                    </a:lnTo>
                    <a:lnTo>
                      <a:pt x="130" y="48"/>
                    </a:lnTo>
                    <a:lnTo>
                      <a:pt x="117" y="56"/>
                    </a:lnTo>
                    <a:lnTo>
                      <a:pt x="129" y="55"/>
                    </a:lnTo>
                    <a:lnTo>
                      <a:pt x="140" y="54"/>
                    </a:lnTo>
                    <a:lnTo>
                      <a:pt x="152" y="53"/>
                    </a:lnTo>
                    <a:lnTo>
                      <a:pt x="164" y="53"/>
                    </a:lnTo>
                    <a:lnTo>
                      <a:pt x="181" y="53"/>
                    </a:lnTo>
                    <a:lnTo>
                      <a:pt x="200" y="54"/>
                    </a:lnTo>
                    <a:lnTo>
                      <a:pt x="217" y="56"/>
                    </a:lnTo>
                    <a:lnTo>
                      <a:pt x="234" y="60"/>
                    </a:lnTo>
                    <a:lnTo>
                      <a:pt x="219" y="50"/>
                    </a:lnTo>
                    <a:lnTo>
                      <a:pt x="203" y="41"/>
                    </a:lnTo>
                    <a:lnTo>
                      <a:pt x="187" y="34"/>
                    </a:lnTo>
                    <a:lnTo>
                      <a:pt x="171" y="26"/>
                    </a:lnTo>
                    <a:close/>
                    <a:moveTo>
                      <a:pt x="36" y="0"/>
                    </a:moveTo>
                    <a:lnTo>
                      <a:pt x="24" y="0"/>
                    </a:lnTo>
                    <a:lnTo>
                      <a:pt x="13" y="0"/>
                    </a:lnTo>
                    <a:lnTo>
                      <a:pt x="27" y="6"/>
                    </a:lnTo>
                    <a:lnTo>
                      <a:pt x="40" y="11"/>
                    </a:lnTo>
                    <a:lnTo>
                      <a:pt x="54" y="17"/>
                    </a:lnTo>
                    <a:lnTo>
                      <a:pt x="67" y="24"/>
                    </a:lnTo>
                    <a:lnTo>
                      <a:pt x="80" y="31"/>
                    </a:lnTo>
                    <a:lnTo>
                      <a:pt x="93" y="39"/>
                    </a:lnTo>
                    <a:lnTo>
                      <a:pt x="105" y="48"/>
                    </a:lnTo>
                    <a:lnTo>
                      <a:pt x="117" y="56"/>
                    </a:lnTo>
                    <a:lnTo>
                      <a:pt x="102" y="58"/>
                    </a:lnTo>
                    <a:lnTo>
                      <a:pt x="86" y="62"/>
                    </a:lnTo>
                    <a:lnTo>
                      <a:pt x="71" y="65"/>
                    </a:lnTo>
                    <a:lnTo>
                      <a:pt x="57" y="69"/>
                    </a:lnTo>
                    <a:lnTo>
                      <a:pt x="42" y="75"/>
                    </a:lnTo>
                    <a:lnTo>
                      <a:pt x="28" y="80"/>
                    </a:lnTo>
                    <a:lnTo>
                      <a:pt x="14" y="87"/>
                    </a:lnTo>
                    <a:lnTo>
                      <a:pt x="0" y="93"/>
                    </a:lnTo>
                    <a:lnTo>
                      <a:pt x="15" y="106"/>
                    </a:lnTo>
                    <a:lnTo>
                      <a:pt x="28" y="121"/>
                    </a:lnTo>
                    <a:lnTo>
                      <a:pt x="41" y="136"/>
                    </a:lnTo>
                    <a:lnTo>
                      <a:pt x="53" y="152"/>
                    </a:lnTo>
                    <a:lnTo>
                      <a:pt x="62" y="153"/>
                    </a:lnTo>
                    <a:lnTo>
                      <a:pt x="70" y="155"/>
                    </a:lnTo>
                    <a:lnTo>
                      <a:pt x="80" y="157"/>
                    </a:lnTo>
                    <a:lnTo>
                      <a:pt x="89" y="159"/>
                    </a:lnTo>
                    <a:lnTo>
                      <a:pt x="97" y="162"/>
                    </a:lnTo>
                    <a:lnTo>
                      <a:pt x="107" y="164"/>
                    </a:lnTo>
                    <a:lnTo>
                      <a:pt x="116" y="168"/>
                    </a:lnTo>
                    <a:lnTo>
                      <a:pt x="123" y="171"/>
                    </a:lnTo>
                    <a:lnTo>
                      <a:pt x="141" y="163"/>
                    </a:lnTo>
                    <a:lnTo>
                      <a:pt x="160" y="156"/>
                    </a:lnTo>
                    <a:lnTo>
                      <a:pt x="179" y="150"/>
                    </a:lnTo>
                    <a:lnTo>
                      <a:pt x="199" y="146"/>
                    </a:lnTo>
                    <a:lnTo>
                      <a:pt x="190" y="133"/>
                    </a:lnTo>
                    <a:lnTo>
                      <a:pt x="180" y="121"/>
                    </a:lnTo>
                    <a:lnTo>
                      <a:pt x="171" y="109"/>
                    </a:lnTo>
                    <a:lnTo>
                      <a:pt x="161" y="97"/>
                    </a:lnTo>
                    <a:lnTo>
                      <a:pt x="150" y="87"/>
                    </a:lnTo>
                    <a:lnTo>
                      <a:pt x="139" y="76"/>
                    </a:lnTo>
                    <a:lnTo>
                      <a:pt x="129" y="66"/>
                    </a:lnTo>
                    <a:lnTo>
                      <a:pt x="117" y="56"/>
                    </a:lnTo>
                    <a:lnTo>
                      <a:pt x="109" y="42"/>
                    </a:lnTo>
                    <a:lnTo>
                      <a:pt x="102" y="29"/>
                    </a:lnTo>
                    <a:lnTo>
                      <a:pt x="93" y="16"/>
                    </a:lnTo>
                    <a:lnTo>
                      <a:pt x="84" y="3"/>
                    </a:lnTo>
                    <a:lnTo>
                      <a:pt x="72" y="1"/>
                    </a:lnTo>
                    <a:lnTo>
                      <a:pt x="60" y="0"/>
                    </a:lnTo>
                    <a:lnTo>
                      <a:pt x="48" y="0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7E0C5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06" name="Freeform 10"/>
              <p:cNvSpPr>
                <a:spLocks noEditPoints="1"/>
              </p:cNvSpPr>
              <p:nvPr userDrawn="1"/>
            </p:nvSpPr>
            <p:spPr bwMode="auto">
              <a:xfrm>
                <a:off x="4911" y="3664"/>
                <a:ext cx="94" cy="77"/>
              </a:xfrm>
              <a:custGeom>
                <a:avLst/>
                <a:gdLst/>
                <a:ahLst/>
                <a:cxnLst>
                  <a:cxn ang="0">
                    <a:pos x="69" y="94"/>
                  </a:cxn>
                  <a:cxn ang="0">
                    <a:pos x="23" y="100"/>
                  </a:cxn>
                  <a:cxn ang="0">
                    <a:pos x="13" y="124"/>
                  </a:cxn>
                  <a:cxn ang="0">
                    <a:pos x="34" y="166"/>
                  </a:cxn>
                  <a:cxn ang="0">
                    <a:pos x="53" y="193"/>
                  </a:cxn>
                  <a:cxn ang="0">
                    <a:pos x="73" y="203"/>
                  </a:cxn>
                  <a:cxn ang="0">
                    <a:pos x="92" y="214"/>
                  </a:cxn>
                  <a:cxn ang="0">
                    <a:pos x="110" y="227"/>
                  </a:cxn>
                  <a:cxn ang="0">
                    <a:pos x="139" y="230"/>
                  </a:cxn>
                  <a:cxn ang="0">
                    <a:pos x="175" y="227"/>
                  </a:cxn>
                  <a:cxn ang="0">
                    <a:pos x="204" y="227"/>
                  </a:cxn>
                  <a:cxn ang="0">
                    <a:pos x="209" y="210"/>
                  </a:cxn>
                  <a:cxn ang="0">
                    <a:pos x="195" y="176"/>
                  </a:cxn>
                  <a:cxn ang="0">
                    <a:pos x="177" y="143"/>
                  </a:cxn>
                  <a:cxn ang="0">
                    <a:pos x="158" y="112"/>
                  </a:cxn>
                  <a:cxn ang="0">
                    <a:pos x="147" y="97"/>
                  </a:cxn>
                  <a:cxn ang="0">
                    <a:pos x="120" y="94"/>
                  </a:cxn>
                  <a:cxn ang="0">
                    <a:pos x="92" y="94"/>
                  </a:cxn>
                  <a:cxn ang="0">
                    <a:pos x="201" y="82"/>
                  </a:cxn>
                  <a:cxn ang="0">
                    <a:pos x="164" y="92"/>
                  </a:cxn>
                  <a:cxn ang="0">
                    <a:pos x="164" y="100"/>
                  </a:cxn>
                  <a:cxn ang="0">
                    <a:pos x="199" y="107"/>
                  </a:cxn>
                  <a:cxn ang="0">
                    <a:pos x="234" y="118"/>
                  </a:cxn>
                  <a:cxn ang="0">
                    <a:pos x="267" y="131"/>
                  </a:cxn>
                  <a:cxn ang="0">
                    <a:pos x="268" y="122"/>
                  </a:cxn>
                  <a:cxn ang="0">
                    <a:pos x="237" y="93"/>
                  </a:cxn>
                  <a:cxn ang="0">
                    <a:pos x="43" y="0"/>
                  </a:cxn>
                  <a:cxn ang="0">
                    <a:pos x="73" y="21"/>
                  </a:cxn>
                  <a:cxn ang="0">
                    <a:pos x="100" y="44"/>
                  </a:cxn>
                  <a:cxn ang="0">
                    <a:pos x="124" y="70"/>
                  </a:cxn>
                  <a:cxn ang="0">
                    <a:pos x="147" y="97"/>
                  </a:cxn>
                  <a:cxn ang="0">
                    <a:pos x="137" y="61"/>
                  </a:cxn>
                  <a:cxn ang="0">
                    <a:pos x="127" y="25"/>
                  </a:cxn>
                  <a:cxn ang="0">
                    <a:pos x="86" y="10"/>
                  </a:cxn>
                  <a:cxn ang="0">
                    <a:pos x="43" y="0"/>
                  </a:cxn>
                </a:cxnLst>
                <a:rect l="0" t="0" r="r" b="b"/>
                <a:pathLst>
                  <a:path w="283" h="233">
                    <a:moveTo>
                      <a:pt x="92" y="94"/>
                    </a:moveTo>
                    <a:lnTo>
                      <a:pt x="69" y="94"/>
                    </a:lnTo>
                    <a:lnTo>
                      <a:pt x="47" y="96"/>
                    </a:lnTo>
                    <a:lnTo>
                      <a:pt x="23" y="100"/>
                    </a:lnTo>
                    <a:lnTo>
                      <a:pt x="0" y="104"/>
                    </a:lnTo>
                    <a:lnTo>
                      <a:pt x="13" y="124"/>
                    </a:lnTo>
                    <a:lnTo>
                      <a:pt x="24" y="145"/>
                    </a:lnTo>
                    <a:lnTo>
                      <a:pt x="34" y="166"/>
                    </a:lnTo>
                    <a:lnTo>
                      <a:pt x="42" y="189"/>
                    </a:lnTo>
                    <a:lnTo>
                      <a:pt x="53" y="193"/>
                    </a:lnTo>
                    <a:lnTo>
                      <a:pt x="63" y="198"/>
                    </a:lnTo>
                    <a:lnTo>
                      <a:pt x="73" y="203"/>
                    </a:lnTo>
                    <a:lnTo>
                      <a:pt x="82" y="209"/>
                    </a:lnTo>
                    <a:lnTo>
                      <a:pt x="92" y="214"/>
                    </a:lnTo>
                    <a:lnTo>
                      <a:pt x="102" y="220"/>
                    </a:lnTo>
                    <a:lnTo>
                      <a:pt x="110" y="227"/>
                    </a:lnTo>
                    <a:lnTo>
                      <a:pt x="119" y="233"/>
                    </a:lnTo>
                    <a:lnTo>
                      <a:pt x="139" y="230"/>
                    </a:lnTo>
                    <a:lnTo>
                      <a:pt x="157" y="228"/>
                    </a:lnTo>
                    <a:lnTo>
                      <a:pt x="175" y="227"/>
                    </a:lnTo>
                    <a:lnTo>
                      <a:pt x="194" y="227"/>
                    </a:lnTo>
                    <a:lnTo>
                      <a:pt x="204" y="227"/>
                    </a:lnTo>
                    <a:lnTo>
                      <a:pt x="214" y="227"/>
                    </a:lnTo>
                    <a:lnTo>
                      <a:pt x="209" y="210"/>
                    </a:lnTo>
                    <a:lnTo>
                      <a:pt x="202" y="192"/>
                    </a:lnTo>
                    <a:lnTo>
                      <a:pt x="195" y="176"/>
                    </a:lnTo>
                    <a:lnTo>
                      <a:pt x="186" y="159"/>
                    </a:lnTo>
                    <a:lnTo>
                      <a:pt x="177" y="143"/>
                    </a:lnTo>
                    <a:lnTo>
                      <a:pt x="168" y="128"/>
                    </a:lnTo>
                    <a:lnTo>
                      <a:pt x="158" y="112"/>
                    </a:lnTo>
                    <a:lnTo>
                      <a:pt x="147" y="97"/>
                    </a:lnTo>
                    <a:lnTo>
                      <a:pt x="147" y="97"/>
                    </a:lnTo>
                    <a:lnTo>
                      <a:pt x="133" y="95"/>
                    </a:lnTo>
                    <a:lnTo>
                      <a:pt x="120" y="94"/>
                    </a:lnTo>
                    <a:lnTo>
                      <a:pt x="106" y="94"/>
                    </a:lnTo>
                    <a:lnTo>
                      <a:pt x="92" y="94"/>
                    </a:lnTo>
                    <a:close/>
                    <a:moveTo>
                      <a:pt x="220" y="79"/>
                    </a:moveTo>
                    <a:lnTo>
                      <a:pt x="201" y="82"/>
                    </a:lnTo>
                    <a:lnTo>
                      <a:pt x="183" y="87"/>
                    </a:lnTo>
                    <a:lnTo>
                      <a:pt x="164" y="92"/>
                    </a:lnTo>
                    <a:lnTo>
                      <a:pt x="147" y="97"/>
                    </a:lnTo>
                    <a:lnTo>
                      <a:pt x="164" y="100"/>
                    </a:lnTo>
                    <a:lnTo>
                      <a:pt x="182" y="103"/>
                    </a:lnTo>
                    <a:lnTo>
                      <a:pt x="199" y="107"/>
                    </a:lnTo>
                    <a:lnTo>
                      <a:pt x="216" y="111"/>
                    </a:lnTo>
                    <a:lnTo>
                      <a:pt x="234" y="118"/>
                    </a:lnTo>
                    <a:lnTo>
                      <a:pt x="250" y="123"/>
                    </a:lnTo>
                    <a:lnTo>
                      <a:pt x="267" y="131"/>
                    </a:lnTo>
                    <a:lnTo>
                      <a:pt x="283" y="138"/>
                    </a:lnTo>
                    <a:lnTo>
                      <a:pt x="268" y="122"/>
                    </a:lnTo>
                    <a:lnTo>
                      <a:pt x="253" y="107"/>
                    </a:lnTo>
                    <a:lnTo>
                      <a:pt x="237" y="93"/>
                    </a:lnTo>
                    <a:lnTo>
                      <a:pt x="220" y="79"/>
                    </a:lnTo>
                    <a:close/>
                    <a:moveTo>
                      <a:pt x="43" y="0"/>
                    </a:moveTo>
                    <a:lnTo>
                      <a:pt x="59" y="10"/>
                    </a:lnTo>
                    <a:lnTo>
                      <a:pt x="73" y="21"/>
                    </a:lnTo>
                    <a:lnTo>
                      <a:pt x="87" y="33"/>
                    </a:lnTo>
                    <a:lnTo>
                      <a:pt x="100" y="44"/>
                    </a:lnTo>
                    <a:lnTo>
                      <a:pt x="113" y="57"/>
                    </a:lnTo>
                    <a:lnTo>
                      <a:pt x="124" y="70"/>
                    </a:lnTo>
                    <a:lnTo>
                      <a:pt x="135" y="83"/>
                    </a:lnTo>
                    <a:lnTo>
                      <a:pt x="147" y="97"/>
                    </a:lnTo>
                    <a:lnTo>
                      <a:pt x="143" y="79"/>
                    </a:lnTo>
                    <a:lnTo>
                      <a:pt x="137" y="61"/>
                    </a:lnTo>
                    <a:lnTo>
                      <a:pt x="132" y="43"/>
                    </a:lnTo>
                    <a:lnTo>
                      <a:pt x="127" y="25"/>
                    </a:lnTo>
                    <a:lnTo>
                      <a:pt x="106" y="18"/>
                    </a:lnTo>
                    <a:lnTo>
                      <a:pt x="86" y="10"/>
                    </a:lnTo>
                    <a:lnTo>
                      <a:pt x="64" y="5"/>
                    </a:lnTo>
                    <a:lnTo>
                      <a:pt x="43" y="0"/>
                    </a:lnTo>
                    <a:close/>
                  </a:path>
                </a:pathLst>
              </a:custGeom>
              <a:solidFill>
                <a:srgbClr val="7E0C5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07" name="Freeform 11"/>
              <p:cNvSpPr>
                <a:spLocks/>
              </p:cNvSpPr>
              <p:nvPr userDrawn="1"/>
            </p:nvSpPr>
            <p:spPr bwMode="auto">
              <a:xfrm>
                <a:off x="4315" y="3677"/>
                <a:ext cx="113" cy="137"/>
              </a:xfrm>
              <a:custGeom>
                <a:avLst/>
                <a:gdLst/>
                <a:ahLst/>
                <a:cxnLst>
                  <a:cxn ang="0">
                    <a:pos x="179" y="22"/>
                  </a:cxn>
                  <a:cxn ang="0">
                    <a:pos x="136" y="67"/>
                  </a:cxn>
                  <a:cxn ang="0">
                    <a:pos x="121" y="119"/>
                  </a:cxn>
                  <a:cxn ang="0">
                    <a:pos x="134" y="172"/>
                  </a:cxn>
                  <a:cxn ang="0">
                    <a:pos x="115" y="204"/>
                  </a:cxn>
                  <a:cxn ang="0">
                    <a:pos x="64" y="219"/>
                  </a:cxn>
                  <a:cxn ang="0">
                    <a:pos x="26" y="257"/>
                  </a:cxn>
                  <a:cxn ang="0">
                    <a:pos x="7" y="319"/>
                  </a:cxn>
                  <a:cxn ang="0">
                    <a:pos x="15" y="327"/>
                  </a:cxn>
                  <a:cxn ang="0">
                    <a:pos x="47" y="286"/>
                  </a:cxn>
                  <a:cxn ang="0">
                    <a:pos x="83" y="248"/>
                  </a:cxn>
                  <a:cxn ang="0">
                    <a:pos x="122" y="214"/>
                  </a:cxn>
                  <a:cxn ang="0">
                    <a:pos x="139" y="225"/>
                  </a:cxn>
                  <a:cxn ang="0">
                    <a:pos x="137" y="279"/>
                  </a:cxn>
                  <a:cxn ang="0">
                    <a:pos x="139" y="331"/>
                  </a:cxn>
                  <a:cxn ang="0">
                    <a:pos x="147" y="384"/>
                  </a:cxn>
                  <a:cxn ang="0">
                    <a:pos x="181" y="393"/>
                  </a:cxn>
                  <a:cxn ang="0">
                    <a:pos x="243" y="363"/>
                  </a:cxn>
                  <a:cxn ang="0">
                    <a:pos x="283" y="335"/>
                  </a:cxn>
                  <a:cxn ang="0">
                    <a:pos x="297" y="306"/>
                  </a:cxn>
                  <a:cxn ang="0">
                    <a:pos x="313" y="278"/>
                  </a:cxn>
                  <a:cxn ang="0">
                    <a:pos x="331" y="251"/>
                  </a:cxn>
                  <a:cxn ang="0">
                    <a:pos x="336" y="203"/>
                  </a:cxn>
                  <a:cxn ang="0">
                    <a:pos x="331" y="134"/>
                  </a:cxn>
                  <a:cxn ang="0">
                    <a:pos x="307" y="108"/>
                  </a:cxn>
                  <a:cxn ang="0">
                    <a:pos x="257" y="129"/>
                  </a:cxn>
                  <a:cxn ang="0">
                    <a:pos x="209" y="153"/>
                  </a:cxn>
                  <a:cxn ang="0">
                    <a:pos x="164" y="183"/>
                  </a:cxn>
                  <a:cxn ang="0">
                    <a:pos x="146" y="173"/>
                  </a:cxn>
                  <a:cxn ang="0">
                    <a:pos x="156" y="122"/>
                  </a:cxn>
                  <a:cxn ang="0">
                    <a:pos x="172" y="72"/>
                  </a:cxn>
                  <a:cxn ang="0">
                    <a:pos x="191" y="24"/>
                  </a:cxn>
                </a:cxnLst>
                <a:rect l="0" t="0" r="r" b="b"/>
                <a:pathLst>
                  <a:path w="340" h="411">
                    <a:moveTo>
                      <a:pt x="202" y="0"/>
                    </a:moveTo>
                    <a:lnTo>
                      <a:pt x="179" y="22"/>
                    </a:lnTo>
                    <a:lnTo>
                      <a:pt x="156" y="43"/>
                    </a:lnTo>
                    <a:lnTo>
                      <a:pt x="136" y="67"/>
                    </a:lnTo>
                    <a:lnTo>
                      <a:pt x="115" y="93"/>
                    </a:lnTo>
                    <a:lnTo>
                      <a:pt x="121" y="119"/>
                    </a:lnTo>
                    <a:lnTo>
                      <a:pt x="127" y="146"/>
                    </a:lnTo>
                    <a:lnTo>
                      <a:pt x="134" y="172"/>
                    </a:lnTo>
                    <a:lnTo>
                      <a:pt x="142" y="198"/>
                    </a:lnTo>
                    <a:lnTo>
                      <a:pt x="115" y="204"/>
                    </a:lnTo>
                    <a:lnTo>
                      <a:pt x="89" y="211"/>
                    </a:lnTo>
                    <a:lnTo>
                      <a:pt x="64" y="219"/>
                    </a:lnTo>
                    <a:lnTo>
                      <a:pt x="38" y="228"/>
                    </a:lnTo>
                    <a:lnTo>
                      <a:pt x="26" y="257"/>
                    </a:lnTo>
                    <a:lnTo>
                      <a:pt x="16" y="287"/>
                    </a:lnTo>
                    <a:lnTo>
                      <a:pt x="7" y="319"/>
                    </a:lnTo>
                    <a:lnTo>
                      <a:pt x="0" y="349"/>
                    </a:lnTo>
                    <a:lnTo>
                      <a:pt x="15" y="327"/>
                    </a:lnTo>
                    <a:lnTo>
                      <a:pt x="31" y="307"/>
                    </a:lnTo>
                    <a:lnTo>
                      <a:pt x="47" y="286"/>
                    </a:lnTo>
                    <a:lnTo>
                      <a:pt x="66" y="267"/>
                    </a:lnTo>
                    <a:lnTo>
                      <a:pt x="83" y="248"/>
                    </a:lnTo>
                    <a:lnTo>
                      <a:pt x="102" y="231"/>
                    </a:lnTo>
                    <a:lnTo>
                      <a:pt x="122" y="214"/>
                    </a:lnTo>
                    <a:lnTo>
                      <a:pt x="142" y="198"/>
                    </a:lnTo>
                    <a:lnTo>
                      <a:pt x="139" y="225"/>
                    </a:lnTo>
                    <a:lnTo>
                      <a:pt x="138" y="252"/>
                    </a:lnTo>
                    <a:lnTo>
                      <a:pt x="137" y="279"/>
                    </a:lnTo>
                    <a:lnTo>
                      <a:pt x="138" y="305"/>
                    </a:lnTo>
                    <a:lnTo>
                      <a:pt x="139" y="331"/>
                    </a:lnTo>
                    <a:lnTo>
                      <a:pt x="142" y="358"/>
                    </a:lnTo>
                    <a:lnTo>
                      <a:pt x="147" y="384"/>
                    </a:lnTo>
                    <a:lnTo>
                      <a:pt x="152" y="411"/>
                    </a:lnTo>
                    <a:lnTo>
                      <a:pt x="181" y="393"/>
                    </a:lnTo>
                    <a:lnTo>
                      <a:pt x="211" y="377"/>
                    </a:lnTo>
                    <a:lnTo>
                      <a:pt x="243" y="363"/>
                    </a:lnTo>
                    <a:lnTo>
                      <a:pt x="276" y="350"/>
                    </a:lnTo>
                    <a:lnTo>
                      <a:pt x="283" y="335"/>
                    </a:lnTo>
                    <a:lnTo>
                      <a:pt x="289" y="321"/>
                    </a:lnTo>
                    <a:lnTo>
                      <a:pt x="297" y="306"/>
                    </a:lnTo>
                    <a:lnTo>
                      <a:pt x="304" y="292"/>
                    </a:lnTo>
                    <a:lnTo>
                      <a:pt x="313" y="278"/>
                    </a:lnTo>
                    <a:lnTo>
                      <a:pt x="322" y="265"/>
                    </a:lnTo>
                    <a:lnTo>
                      <a:pt x="331" y="251"/>
                    </a:lnTo>
                    <a:lnTo>
                      <a:pt x="340" y="238"/>
                    </a:lnTo>
                    <a:lnTo>
                      <a:pt x="336" y="203"/>
                    </a:lnTo>
                    <a:lnTo>
                      <a:pt x="332" y="168"/>
                    </a:lnTo>
                    <a:lnTo>
                      <a:pt x="331" y="134"/>
                    </a:lnTo>
                    <a:lnTo>
                      <a:pt x="331" y="99"/>
                    </a:lnTo>
                    <a:lnTo>
                      <a:pt x="307" y="108"/>
                    </a:lnTo>
                    <a:lnTo>
                      <a:pt x="281" y="118"/>
                    </a:lnTo>
                    <a:lnTo>
                      <a:pt x="257" y="129"/>
                    </a:lnTo>
                    <a:lnTo>
                      <a:pt x="233" y="140"/>
                    </a:lnTo>
                    <a:lnTo>
                      <a:pt x="209" y="153"/>
                    </a:lnTo>
                    <a:lnTo>
                      <a:pt x="187" y="167"/>
                    </a:lnTo>
                    <a:lnTo>
                      <a:pt x="164" y="183"/>
                    </a:lnTo>
                    <a:lnTo>
                      <a:pt x="142" y="198"/>
                    </a:lnTo>
                    <a:lnTo>
                      <a:pt x="146" y="173"/>
                    </a:lnTo>
                    <a:lnTo>
                      <a:pt x="151" y="147"/>
                    </a:lnTo>
                    <a:lnTo>
                      <a:pt x="156" y="122"/>
                    </a:lnTo>
                    <a:lnTo>
                      <a:pt x="164" y="97"/>
                    </a:lnTo>
                    <a:lnTo>
                      <a:pt x="172" y="72"/>
                    </a:lnTo>
                    <a:lnTo>
                      <a:pt x="180" y="48"/>
                    </a:lnTo>
                    <a:lnTo>
                      <a:pt x="191" y="24"/>
                    </a:lnTo>
                    <a:lnTo>
                      <a:pt x="202" y="0"/>
                    </a:lnTo>
                    <a:close/>
                  </a:path>
                </a:pathLst>
              </a:custGeom>
              <a:solidFill>
                <a:srgbClr val="7E0C5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08" name="Freeform 12"/>
              <p:cNvSpPr>
                <a:spLocks noEditPoints="1"/>
              </p:cNvSpPr>
              <p:nvPr userDrawn="1"/>
            </p:nvSpPr>
            <p:spPr bwMode="auto">
              <a:xfrm>
                <a:off x="4452" y="3652"/>
                <a:ext cx="106" cy="106"/>
              </a:xfrm>
              <a:custGeom>
                <a:avLst/>
                <a:gdLst/>
                <a:ahLst/>
                <a:cxnLst>
                  <a:cxn ang="0">
                    <a:pos x="96" y="144"/>
                  </a:cxn>
                  <a:cxn ang="0">
                    <a:pos x="69" y="145"/>
                  </a:cxn>
                  <a:cxn ang="0">
                    <a:pos x="40" y="168"/>
                  </a:cxn>
                  <a:cxn ang="0">
                    <a:pos x="13" y="212"/>
                  </a:cxn>
                  <a:cxn ang="0">
                    <a:pos x="18" y="221"/>
                  </a:cxn>
                  <a:cxn ang="0">
                    <a:pos x="52" y="195"/>
                  </a:cxn>
                  <a:cxn ang="0">
                    <a:pos x="89" y="172"/>
                  </a:cxn>
                  <a:cxn ang="0">
                    <a:pos x="127" y="153"/>
                  </a:cxn>
                  <a:cxn ang="0">
                    <a:pos x="137" y="144"/>
                  </a:cxn>
                  <a:cxn ang="0">
                    <a:pos x="119" y="144"/>
                  </a:cxn>
                  <a:cxn ang="0">
                    <a:pos x="237" y="0"/>
                  </a:cxn>
                  <a:cxn ang="0">
                    <a:pos x="191" y="24"/>
                  </a:cxn>
                  <a:cxn ang="0">
                    <a:pos x="148" y="55"/>
                  </a:cxn>
                  <a:cxn ang="0">
                    <a:pos x="146" y="100"/>
                  </a:cxn>
                  <a:cxn ang="0">
                    <a:pos x="147" y="145"/>
                  </a:cxn>
                  <a:cxn ang="0">
                    <a:pos x="147" y="145"/>
                  </a:cxn>
                  <a:cxn ang="0">
                    <a:pos x="147" y="145"/>
                  </a:cxn>
                  <a:cxn ang="0">
                    <a:pos x="146" y="145"/>
                  </a:cxn>
                  <a:cxn ang="0">
                    <a:pos x="132" y="186"/>
                  </a:cxn>
                  <a:cxn ang="0">
                    <a:pos x="120" y="230"/>
                  </a:cxn>
                  <a:cxn ang="0">
                    <a:pos x="113" y="273"/>
                  </a:cxn>
                  <a:cxn ang="0">
                    <a:pos x="108" y="318"/>
                  </a:cxn>
                  <a:cxn ang="0">
                    <a:pos x="164" y="303"/>
                  </a:cxn>
                  <a:cxn ang="0">
                    <a:pos x="221" y="295"/>
                  </a:cxn>
                  <a:cxn ang="0">
                    <a:pos x="238" y="275"/>
                  </a:cxn>
                  <a:cxn ang="0">
                    <a:pos x="256" y="254"/>
                  </a:cxn>
                  <a:cxn ang="0">
                    <a:pos x="277" y="236"/>
                  </a:cxn>
                  <a:cxn ang="0">
                    <a:pos x="296" y="219"/>
                  </a:cxn>
                  <a:cxn ang="0">
                    <a:pos x="305" y="163"/>
                  </a:cxn>
                  <a:cxn ang="0">
                    <a:pos x="319" y="106"/>
                  </a:cxn>
                  <a:cxn ang="0">
                    <a:pos x="275" y="111"/>
                  </a:cxn>
                  <a:cxn ang="0">
                    <a:pos x="231" y="118"/>
                  </a:cxn>
                  <a:cxn ang="0">
                    <a:pos x="188" y="130"/>
                  </a:cxn>
                  <a:cxn ang="0">
                    <a:pos x="147" y="144"/>
                  </a:cxn>
                  <a:cxn ang="0">
                    <a:pos x="164" y="106"/>
                  </a:cxn>
                  <a:cxn ang="0">
                    <a:pos x="185" y="69"/>
                  </a:cxn>
                  <a:cxn ang="0">
                    <a:pos x="210" y="33"/>
                  </a:cxn>
                  <a:cxn ang="0">
                    <a:pos x="237" y="0"/>
                  </a:cxn>
                </a:cxnLst>
                <a:rect l="0" t="0" r="r" b="b"/>
                <a:pathLst>
                  <a:path w="319" h="318">
                    <a:moveTo>
                      <a:pt x="110" y="144"/>
                    </a:moveTo>
                    <a:lnTo>
                      <a:pt x="96" y="144"/>
                    </a:lnTo>
                    <a:lnTo>
                      <a:pt x="83" y="144"/>
                    </a:lnTo>
                    <a:lnTo>
                      <a:pt x="69" y="145"/>
                    </a:lnTo>
                    <a:lnTo>
                      <a:pt x="56" y="146"/>
                    </a:lnTo>
                    <a:lnTo>
                      <a:pt x="40" y="168"/>
                    </a:lnTo>
                    <a:lnTo>
                      <a:pt x="26" y="190"/>
                    </a:lnTo>
                    <a:lnTo>
                      <a:pt x="13" y="212"/>
                    </a:lnTo>
                    <a:lnTo>
                      <a:pt x="0" y="235"/>
                    </a:lnTo>
                    <a:lnTo>
                      <a:pt x="18" y="221"/>
                    </a:lnTo>
                    <a:lnTo>
                      <a:pt x="35" y="208"/>
                    </a:lnTo>
                    <a:lnTo>
                      <a:pt x="52" y="195"/>
                    </a:lnTo>
                    <a:lnTo>
                      <a:pt x="70" y="184"/>
                    </a:lnTo>
                    <a:lnTo>
                      <a:pt x="89" y="172"/>
                    </a:lnTo>
                    <a:lnTo>
                      <a:pt x="107" y="163"/>
                    </a:lnTo>
                    <a:lnTo>
                      <a:pt x="127" y="153"/>
                    </a:lnTo>
                    <a:lnTo>
                      <a:pt x="146" y="145"/>
                    </a:lnTo>
                    <a:lnTo>
                      <a:pt x="137" y="144"/>
                    </a:lnTo>
                    <a:lnTo>
                      <a:pt x="129" y="144"/>
                    </a:lnTo>
                    <a:lnTo>
                      <a:pt x="119" y="144"/>
                    </a:lnTo>
                    <a:lnTo>
                      <a:pt x="110" y="144"/>
                    </a:lnTo>
                    <a:close/>
                    <a:moveTo>
                      <a:pt x="237" y="0"/>
                    </a:moveTo>
                    <a:lnTo>
                      <a:pt x="214" y="11"/>
                    </a:lnTo>
                    <a:lnTo>
                      <a:pt x="191" y="24"/>
                    </a:lnTo>
                    <a:lnTo>
                      <a:pt x="169" y="40"/>
                    </a:lnTo>
                    <a:lnTo>
                      <a:pt x="148" y="55"/>
                    </a:lnTo>
                    <a:lnTo>
                      <a:pt x="146" y="77"/>
                    </a:lnTo>
                    <a:lnTo>
                      <a:pt x="146" y="100"/>
                    </a:lnTo>
                    <a:lnTo>
                      <a:pt x="146" y="123"/>
                    </a:lnTo>
                    <a:lnTo>
                      <a:pt x="147" y="145"/>
                    </a:lnTo>
                    <a:lnTo>
                      <a:pt x="147" y="145"/>
                    </a:lnTo>
                    <a:lnTo>
                      <a:pt x="147" y="145"/>
                    </a:lnTo>
                    <a:lnTo>
                      <a:pt x="147" y="145"/>
                    </a:lnTo>
                    <a:lnTo>
                      <a:pt x="147" y="145"/>
                    </a:lnTo>
                    <a:lnTo>
                      <a:pt x="146" y="145"/>
                    </a:lnTo>
                    <a:lnTo>
                      <a:pt x="146" y="145"/>
                    </a:lnTo>
                    <a:lnTo>
                      <a:pt x="139" y="166"/>
                    </a:lnTo>
                    <a:lnTo>
                      <a:pt x="132" y="186"/>
                    </a:lnTo>
                    <a:lnTo>
                      <a:pt x="126" y="208"/>
                    </a:lnTo>
                    <a:lnTo>
                      <a:pt x="120" y="230"/>
                    </a:lnTo>
                    <a:lnTo>
                      <a:pt x="116" y="251"/>
                    </a:lnTo>
                    <a:lnTo>
                      <a:pt x="113" y="273"/>
                    </a:lnTo>
                    <a:lnTo>
                      <a:pt x="110" y="295"/>
                    </a:lnTo>
                    <a:lnTo>
                      <a:pt x="108" y="318"/>
                    </a:lnTo>
                    <a:lnTo>
                      <a:pt x="136" y="309"/>
                    </a:lnTo>
                    <a:lnTo>
                      <a:pt x="164" y="303"/>
                    </a:lnTo>
                    <a:lnTo>
                      <a:pt x="193" y="299"/>
                    </a:lnTo>
                    <a:lnTo>
                      <a:pt x="221" y="295"/>
                    </a:lnTo>
                    <a:lnTo>
                      <a:pt x="229" y="285"/>
                    </a:lnTo>
                    <a:lnTo>
                      <a:pt x="238" y="275"/>
                    </a:lnTo>
                    <a:lnTo>
                      <a:pt x="248" y="264"/>
                    </a:lnTo>
                    <a:lnTo>
                      <a:pt x="256" y="254"/>
                    </a:lnTo>
                    <a:lnTo>
                      <a:pt x="266" y="246"/>
                    </a:lnTo>
                    <a:lnTo>
                      <a:pt x="277" y="236"/>
                    </a:lnTo>
                    <a:lnTo>
                      <a:pt x="286" y="227"/>
                    </a:lnTo>
                    <a:lnTo>
                      <a:pt x="296" y="219"/>
                    </a:lnTo>
                    <a:lnTo>
                      <a:pt x="301" y="191"/>
                    </a:lnTo>
                    <a:lnTo>
                      <a:pt x="305" y="163"/>
                    </a:lnTo>
                    <a:lnTo>
                      <a:pt x="311" y="135"/>
                    </a:lnTo>
                    <a:lnTo>
                      <a:pt x="319" y="106"/>
                    </a:lnTo>
                    <a:lnTo>
                      <a:pt x="297" y="109"/>
                    </a:lnTo>
                    <a:lnTo>
                      <a:pt x="275" y="111"/>
                    </a:lnTo>
                    <a:lnTo>
                      <a:pt x="253" y="114"/>
                    </a:lnTo>
                    <a:lnTo>
                      <a:pt x="231" y="118"/>
                    </a:lnTo>
                    <a:lnTo>
                      <a:pt x="210" y="124"/>
                    </a:lnTo>
                    <a:lnTo>
                      <a:pt x="188" y="130"/>
                    </a:lnTo>
                    <a:lnTo>
                      <a:pt x="168" y="137"/>
                    </a:lnTo>
                    <a:lnTo>
                      <a:pt x="147" y="144"/>
                    </a:lnTo>
                    <a:lnTo>
                      <a:pt x="155" y="125"/>
                    </a:lnTo>
                    <a:lnTo>
                      <a:pt x="164" y="106"/>
                    </a:lnTo>
                    <a:lnTo>
                      <a:pt x="174" y="87"/>
                    </a:lnTo>
                    <a:lnTo>
                      <a:pt x="185" y="69"/>
                    </a:lnTo>
                    <a:lnTo>
                      <a:pt x="197" y="50"/>
                    </a:lnTo>
                    <a:lnTo>
                      <a:pt x="210" y="33"/>
                    </a:lnTo>
                    <a:lnTo>
                      <a:pt x="223" y="16"/>
                    </a:lnTo>
                    <a:lnTo>
                      <a:pt x="237" y="0"/>
                    </a:lnTo>
                    <a:close/>
                  </a:path>
                </a:pathLst>
              </a:custGeom>
              <a:solidFill>
                <a:srgbClr val="7E0C5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09" name="Freeform 13"/>
              <p:cNvSpPr>
                <a:spLocks/>
              </p:cNvSpPr>
              <p:nvPr userDrawn="1"/>
            </p:nvSpPr>
            <p:spPr bwMode="auto">
              <a:xfrm>
                <a:off x="4098" y="3533"/>
                <a:ext cx="165" cy="200"/>
              </a:xfrm>
              <a:custGeom>
                <a:avLst/>
                <a:gdLst/>
                <a:ahLst/>
                <a:cxnLst>
                  <a:cxn ang="0">
                    <a:pos x="276" y="16"/>
                  </a:cxn>
                  <a:cxn ang="0">
                    <a:pos x="243" y="48"/>
                  </a:cxn>
                  <a:cxn ang="0">
                    <a:pos x="211" y="81"/>
                  </a:cxn>
                  <a:cxn ang="0">
                    <a:pos x="182" y="117"/>
                  </a:cxn>
                  <a:cxn ang="0">
                    <a:pos x="175" y="174"/>
                  </a:cxn>
                  <a:cxn ang="0">
                    <a:pos x="194" y="251"/>
                  </a:cxn>
                  <a:cxn ang="0">
                    <a:pos x="167" y="297"/>
                  </a:cxn>
                  <a:cxn ang="0">
                    <a:pos x="91" y="319"/>
                  </a:cxn>
                  <a:cxn ang="0">
                    <a:pos x="45" y="353"/>
                  </a:cxn>
                  <a:cxn ang="0">
                    <a:pos x="29" y="398"/>
                  </a:cxn>
                  <a:cxn ang="0">
                    <a:pos x="16" y="442"/>
                  </a:cxn>
                  <a:cxn ang="0">
                    <a:pos x="4" y="486"/>
                  </a:cxn>
                  <a:cxn ang="0">
                    <a:pos x="21" y="478"/>
                  </a:cxn>
                  <a:cxn ang="0">
                    <a:pos x="69" y="418"/>
                  </a:cxn>
                  <a:cxn ang="0">
                    <a:pos x="121" y="363"/>
                  </a:cxn>
                  <a:cxn ang="0">
                    <a:pos x="177" y="312"/>
                  </a:cxn>
                  <a:cxn ang="0">
                    <a:pos x="202" y="328"/>
                  </a:cxn>
                  <a:cxn ang="0">
                    <a:pos x="198" y="406"/>
                  </a:cxn>
                  <a:cxn ang="0">
                    <a:pos x="203" y="484"/>
                  </a:cxn>
                  <a:cxn ang="0">
                    <a:pos x="212" y="562"/>
                  </a:cxn>
                  <a:cxn ang="0">
                    <a:pos x="241" y="587"/>
                  </a:cxn>
                  <a:cxn ang="0">
                    <a:pos x="285" y="562"/>
                  </a:cxn>
                  <a:cxn ang="0">
                    <a:pos x="330" y="539"/>
                  </a:cxn>
                  <a:cxn ang="0">
                    <a:pos x="376" y="520"/>
                  </a:cxn>
                  <a:cxn ang="0">
                    <a:pos x="410" y="488"/>
                  </a:cxn>
                  <a:cxn ang="0">
                    <a:pos x="432" y="446"/>
                  </a:cxn>
                  <a:cxn ang="0">
                    <a:pos x="455" y="405"/>
                  </a:cxn>
                  <a:cxn ang="0">
                    <a:pos x="481" y="366"/>
                  </a:cxn>
                  <a:cxn ang="0">
                    <a:pos x="491" y="322"/>
                  </a:cxn>
                  <a:cxn ang="0">
                    <a:pos x="484" y="271"/>
                  </a:cxn>
                  <a:cxn ang="0">
                    <a:pos x="481" y="221"/>
                  </a:cxn>
                  <a:cxn ang="0">
                    <a:pos x="481" y="171"/>
                  </a:cxn>
                  <a:cxn ang="0">
                    <a:pos x="446" y="158"/>
                  </a:cxn>
                  <a:cxn ang="0">
                    <a:pos x="373" y="188"/>
                  </a:cxn>
                  <a:cxn ang="0">
                    <a:pos x="304" y="224"/>
                  </a:cxn>
                  <a:cxn ang="0">
                    <a:pos x="238" y="266"/>
                  </a:cxn>
                  <a:cxn ang="0">
                    <a:pos x="211" y="252"/>
                  </a:cxn>
                  <a:cxn ang="0">
                    <a:pos x="227" y="179"/>
                  </a:cxn>
                  <a:cxn ang="0">
                    <a:pos x="249" y="106"/>
                  </a:cxn>
                  <a:cxn ang="0">
                    <a:pos x="277" y="35"/>
                  </a:cxn>
                </a:cxnLst>
                <a:rect l="0" t="0" r="r" b="b"/>
                <a:pathLst>
                  <a:path w="495" h="600">
                    <a:moveTo>
                      <a:pt x="293" y="0"/>
                    </a:moveTo>
                    <a:lnTo>
                      <a:pt x="276" y="16"/>
                    </a:lnTo>
                    <a:lnTo>
                      <a:pt x="260" y="32"/>
                    </a:lnTo>
                    <a:lnTo>
                      <a:pt x="243" y="48"/>
                    </a:lnTo>
                    <a:lnTo>
                      <a:pt x="227" y="64"/>
                    </a:lnTo>
                    <a:lnTo>
                      <a:pt x="211" y="81"/>
                    </a:lnTo>
                    <a:lnTo>
                      <a:pt x="196" y="99"/>
                    </a:lnTo>
                    <a:lnTo>
                      <a:pt x="182" y="117"/>
                    </a:lnTo>
                    <a:lnTo>
                      <a:pt x="167" y="135"/>
                    </a:lnTo>
                    <a:lnTo>
                      <a:pt x="175" y="174"/>
                    </a:lnTo>
                    <a:lnTo>
                      <a:pt x="183" y="213"/>
                    </a:lnTo>
                    <a:lnTo>
                      <a:pt x="194" y="251"/>
                    </a:lnTo>
                    <a:lnTo>
                      <a:pt x="206" y="289"/>
                    </a:lnTo>
                    <a:lnTo>
                      <a:pt x="167" y="297"/>
                    </a:lnTo>
                    <a:lnTo>
                      <a:pt x="129" y="308"/>
                    </a:lnTo>
                    <a:lnTo>
                      <a:pt x="91" y="319"/>
                    </a:lnTo>
                    <a:lnTo>
                      <a:pt x="54" y="332"/>
                    </a:lnTo>
                    <a:lnTo>
                      <a:pt x="45" y="353"/>
                    </a:lnTo>
                    <a:lnTo>
                      <a:pt x="36" y="376"/>
                    </a:lnTo>
                    <a:lnTo>
                      <a:pt x="29" y="398"/>
                    </a:lnTo>
                    <a:lnTo>
                      <a:pt x="22" y="419"/>
                    </a:lnTo>
                    <a:lnTo>
                      <a:pt x="16" y="442"/>
                    </a:lnTo>
                    <a:lnTo>
                      <a:pt x="9" y="464"/>
                    </a:lnTo>
                    <a:lnTo>
                      <a:pt x="4" y="486"/>
                    </a:lnTo>
                    <a:lnTo>
                      <a:pt x="0" y="509"/>
                    </a:lnTo>
                    <a:lnTo>
                      <a:pt x="21" y="478"/>
                    </a:lnTo>
                    <a:lnTo>
                      <a:pt x="45" y="447"/>
                    </a:lnTo>
                    <a:lnTo>
                      <a:pt x="69" y="418"/>
                    </a:lnTo>
                    <a:lnTo>
                      <a:pt x="95" y="390"/>
                    </a:lnTo>
                    <a:lnTo>
                      <a:pt x="121" y="363"/>
                    </a:lnTo>
                    <a:lnTo>
                      <a:pt x="149" y="337"/>
                    </a:lnTo>
                    <a:lnTo>
                      <a:pt x="177" y="312"/>
                    </a:lnTo>
                    <a:lnTo>
                      <a:pt x="206" y="289"/>
                    </a:lnTo>
                    <a:lnTo>
                      <a:pt x="202" y="328"/>
                    </a:lnTo>
                    <a:lnTo>
                      <a:pt x="199" y="367"/>
                    </a:lnTo>
                    <a:lnTo>
                      <a:pt x="198" y="406"/>
                    </a:lnTo>
                    <a:lnTo>
                      <a:pt x="199" y="445"/>
                    </a:lnTo>
                    <a:lnTo>
                      <a:pt x="203" y="484"/>
                    </a:lnTo>
                    <a:lnTo>
                      <a:pt x="207" y="523"/>
                    </a:lnTo>
                    <a:lnTo>
                      <a:pt x="212" y="562"/>
                    </a:lnTo>
                    <a:lnTo>
                      <a:pt x="220" y="600"/>
                    </a:lnTo>
                    <a:lnTo>
                      <a:pt x="241" y="587"/>
                    </a:lnTo>
                    <a:lnTo>
                      <a:pt x="263" y="574"/>
                    </a:lnTo>
                    <a:lnTo>
                      <a:pt x="285" y="562"/>
                    </a:lnTo>
                    <a:lnTo>
                      <a:pt x="307" y="550"/>
                    </a:lnTo>
                    <a:lnTo>
                      <a:pt x="330" y="539"/>
                    </a:lnTo>
                    <a:lnTo>
                      <a:pt x="354" y="529"/>
                    </a:lnTo>
                    <a:lnTo>
                      <a:pt x="376" y="520"/>
                    </a:lnTo>
                    <a:lnTo>
                      <a:pt x="400" y="510"/>
                    </a:lnTo>
                    <a:lnTo>
                      <a:pt x="410" y="488"/>
                    </a:lnTo>
                    <a:lnTo>
                      <a:pt x="421" y="468"/>
                    </a:lnTo>
                    <a:lnTo>
                      <a:pt x="432" y="446"/>
                    </a:lnTo>
                    <a:lnTo>
                      <a:pt x="442" y="426"/>
                    </a:lnTo>
                    <a:lnTo>
                      <a:pt x="455" y="405"/>
                    </a:lnTo>
                    <a:lnTo>
                      <a:pt x="468" y="386"/>
                    </a:lnTo>
                    <a:lnTo>
                      <a:pt x="481" y="366"/>
                    </a:lnTo>
                    <a:lnTo>
                      <a:pt x="495" y="347"/>
                    </a:lnTo>
                    <a:lnTo>
                      <a:pt x="491" y="322"/>
                    </a:lnTo>
                    <a:lnTo>
                      <a:pt x="488" y="296"/>
                    </a:lnTo>
                    <a:lnTo>
                      <a:pt x="484" y="271"/>
                    </a:lnTo>
                    <a:lnTo>
                      <a:pt x="483" y="247"/>
                    </a:lnTo>
                    <a:lnTo>
                      <a:pt x="481" y="221"/>
                    </a:lnTo>
                    <a:lnTo>
                      <a:pt x="481" y="196"/>
                    </a:lnTo>
                    <a:lnTo>
                      <a:pt x="481" y="171"/>
                    </a:lnTo>
                    <a:lnTo>
                      <a:pt x="482" y="145"/>
                    </a:lnTo>
                    <a:lnTo>
                      <a:pt x="446" y="158"/>
                    </a:lnTo>
                    <a:lnTo>
                      <a:pt x="409" y="172"/>
                    </a:lnTo>
                    <a:lnTo>
                      <a:pt x="373" y="188"/>
                    </a:lnTo>
                    <a:lnTo>
                      <a:pt x="338" y="206"/>
                    </a:lnTo>
                    <a:lnTo>
                      <a:pt x="304" y="224"/>
                    </a:lnTo>
                    <a:lnTo>
                      <a:pt x="271" y="244"/>
                    </a:lnTo>
                    <a:lnTo>
                      <a:pt x="238" y="266"/>
                    </a:lnTo>
                    <a:lnTo>
                      <a:pt x="206" y="289"/>
                    </a:lnTo>
                    <a:lnTo>
                      <a:pt x="211" y="252"/>
                    </a:lnTo>
                    <a:lnTo>
                      <a:pt x="219" y="215"/>
                    </a:lnTo>
                    <a:lnTo>
                      <a:pt x="227" y="179"/>
                    </a:lnTo>
                    <a:lnTo>
                      <a:pt x="237" y="142"/>
                    </a:lnTo>
                    <a:lnTo>
                      <a:pt x="249" y="106"/>
                    </a:lnTo>
                    <a:lnTo>
                      <a:pt x="262" y="71"/>
                    </a:lnTo>
                    <a:lnTo>
                      <a:pt x="277" y="35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7E0C5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10" name="Freeform 14"/>
              <p:cNvSpPr>
                <a:spLocks/>
              </p:cNvSpPr>
              <p:nvPr userDrawn="1"/>
            </p:nvSpPr>
            <p:spPr bwMode="auto">
              <a:xfrm>
                <a:off x="4297" y="3497"/>
                <a:ext cx="155" cy="155"/>
              </a:xfrm>
              <a:custGeom>
                <a:avLst/>
                <a:gdLst/>
                <a:ahLst/>
                <a:cxnLst>
                  <a:cxn ang="0">
                    <a:pos x="311" y="18"/>
                  </a:cxn>
                  <a:cxn ang="0">
                    <a:pos x="246" y="59"/>
                  </a:cxn>
                  <a:cxn ang="0">
                    <a:pos x="213" y="114"/>
                  </a:cxn>
                  <a:cxn ang="0">
                    <a:pos x="212" y="180"/>
                  </a:cxn>
                  <a:cxn ang="0">
                    <a:pos x="200" y="212"/>
                  </a:cxn>
                  <a:cxn ang="0">
                    <a:pos x="173" y="212"/>
                  </a:cxn>
                  <a:cxn ang="0">
                    <a:pos x="140" y="212"/>
                  </a:cxn>
                  <a:cxn ang="0">
                    <a:pos x="100" y="213"/>
                  </a:cxn>
                  <a:cxn ang="0">
                    <a:pos x="58" y="245"/>
                  </a:cxn>
                  <a:cxn ang="0">
                    <a:pos x="18" y="310"/>
                  </a:cxn>
                  <a:cxn ang="0">
                    <a:pos x="25" y="324"/>
                  </a:cxn>
                  <a:cxn ang="0">
                    <a:pos x="76" y="286"/>
                  </a:cxn>
                  <a:cxn ang="0">
                    <a:pos x="128" y="254"/>
                  </a:cxn>
                  <a:cxn ang="0">
                    <a:pos x="184" y="225"/>
                  </a:cxn>
                  <a:cxn ang="0">
                    <a:pos x="201" y="243"/>
                  </a:cxn>
                  <a:cxn ang="0">
                    <a:pos x="181" y="305"/>
                  </a:cxn>
                  <a:cxn ang="0">
                    <a:pos x="167" y="369"/>
                  </a:cxn>
                  <a:cxn ang="0">
                    <a:pos x="159" y="432"/>
                  </a:cxn>
                  <a:cxn ang="0">
                    <a:pos x="177" y="458"/>
                  </a:cxn>
                  <a:cxn ang="0">
                    <a:pos x="217" y="448"/>
                  </a:cxn>
                  <a:cxn ang="0">
                    <a:pos x="258" y="440"/>
                  </a:cxn>
                  <a:cxn ang="0">
                    <a:pos x="300" y="433"/>
                  </a:cxn>
                  <a:cxn ang="0">
                    <a:pos x="333" y="416"/>
                  </a:cxn>
                  <a:cxn ang="0">
                    <a:pos x="359" y="387"/>
                  </a:cxn>
                  <a:cxn ang="0">
                    <a:pos x="387" y="359"/>
                  </a:cxn>
                  <a:cxn ang="0">
                    <a:pos x="416" y="333"/>
                  </a:cxn>
                  <a:cxn ang="0">
                    <a:pos x="433" y="301"/>
                  </a:cxn>
                  <a:cxn ang="0">
                    <a:pos x="440" y="258"/>
                  </a:cxn>
                  <a:cxn ang="0">
                    <a:pos x="448" y="217"/>
                  </a:cxn>
                  <a:cxn ang="0">
                    <a:pos x="458" y="177"/>
                  </a:cxn>
                  <a:cxn ang="0">
                    <a:pos x="432" y="159"/>
                  </a:cxn>
                  <a:cxn ang="0">
                    <a:pos x="368" y="168"/>
                  </a:cxn>
                  <a:cxn ang="0">
                    <a:pos x="305" y="182"/>
                  </a:cxn>
                  <a:cxn ang="0">
                    <a:pos x="243" y="201"/>
                  </a:cxn>
                  <a:cxn ang="0">
                    <a:pos x="225" y="184"/>
                  </a:cxn>
                  <a:cxn ang="0">
                    <a:pos x="254" y="129"/>
                  </a:cxn>
                  <a:cxn ang="0">
                    <a:pos x="286" y="75"/>
                  </a:cxn>
                  <a:cxn ang="0">
                    <a:pos x="324" y="25"/>
                  </a:cxn>
                </a:cxnLst>
                <a:rect l="0" t="0" r="r" b="b"/>
                <a:pathLst>
                  <a:path w="464" h="465">
                    <a:moveTo>
                      <a:pt x="344" y="0"/>
                    </a:moveTo>
                    <a:lnTo>
                      <a:pt x="311" y="18"/>
                    </a:lnTo>
                    <a:lnTo>
                      <a:pt x="278" y="37"/>
                    </a:lnTo>
                    <a:lnTo>
                      <a:pt x="246" y="59"/>
                    </a:lnTo>
                    <a:lnTo>
                      <a:pt x="215" y="81"/>
                    </a:lnTo>
                    <a:lnTo>
                      <a:pt x="213" y="114"/>
                    </a:lnTo>
                    <a:lnTo>
                      <a:pt x="212" y="147"/>
                    </a:lnTo>
                    <a:lnTo>
                      <a:pt x="212" y="180"/>
                    </a:lnTo>
                    <a:lnTo>
                      <a:pt x="213" y="213"/>
                    </a:lnTo>
                    <a:lnTo>
                      <a:pt x="200" y="212"/>
                    </a:lnTo>
                    <a:lnTo>
                      <a:pt x="186" y="212"/>
                    </a:lnTo>
                    <a:lnTo>
                      <a:pt x="173" y="212"/>
                    </a:lnTo>
                    <a:lnTo>
                      <a:pt x="160" y="211"/>
                    </a:lnTo>
                    <a:lnTo>
                      <a:pt x="140" y="212"/>
                    </a:lnTo>
                    <a:lnTo>
                      <a:pt x="120" y="212"/>
                    </a:lnTo>
                    <a:lnTo>
                      <a:pt x="100" y="213"/>
                    </a:lnTo>
                    <a:lnTo>
                      <a:pt x="81" y="215"/>
                    </a:lnTo>
                    <a:lnTo>
                      <a:pt x="58" y="245"/>
                    </a:lnTo>
                    <a:lnTo>
                      <a:pt x="37" y="278"/>
                    </a:lnTo>
                    <a:lnTo>
                      <a:pt x="18" y="310"/>
                    </a:lnTo>
                    <a:lnTo>
                      <a:pt x="0" y="344"/>
                    </a:lnTo>
                    <a:lnTo>
                      <a:pt x="25" y="324"/>
                    </a:lnTo>
                    <a:lnTo>
                      <a:pt x="50" y="305"/>
                    </a:lnTo>
                    <a:lnTo>
                      <a:pt x="76" y="286"/>
                    </a:lnTo>
                    <a:lnTo>
                      <a:pt x="101" y="269"/>
                    </a:lnTo>
                    <a:lnTo>
                      <a:pt x="128" y="254"/>
                    </a:lnTo>
                    <a:lnTo>
                      <a:pt x="155" y="239"/>
                    </a:lnTo>
                    <a:lnTo>
                      <a:pt x="184" y="225"/>
                    </a:lnTo>
                    <a:lnTo>
                      <a:pt x="213" y="213"/>
                    </a:lnTo>
                    <a:lnTo>
                      <a:pt x="201" y="243"/>
                    </a:lnTo>
                    <a:lnTo>
                      <a:pt x="191" y="274"/>
                    </a:lnTo>
                    <a:lnTo>
                      <a:pt x="181" y="305"/>
                    </a:lnTo>
                    <a:lnTo>
                      <a:pt x="174" y="336"/>
                    </a:lnTo>
                    <a:lnTo>
                      <a:pt x="167" y="369"/>
                    </a:lnTo>
                    <a:lnTo>
                      <a:pt x="163" y="400"/>
                    </a:lnTo>
                    <a:lnTo>
                      <a:pt x="159" y="432"/>
                    </a:lnTo>
                    <a:lnTo>
                      <a:pt x="157" y="465"/>
                    </a:lnTo>
                    <a:lnTo>
                      <a:pt x="177" y="458"/>
                    </a:lnTo>
                    <a:lnTo>
                      <a:pt x="197" y="453"/>
                    </a:lnTo>
                    <a:lnTo>
                      <a:pt x="217" y="448"/>
                    </a:lnTo>
                    <a:lnTo>
                      <a:pt x="238" y="444"/>
                    </a:lnTo>
                    <a:lnTo>
                      <a:pt x="258" y="440"/>
                    </a:lnTo>
                    <a:lnTo>
                      <a:pt x="279" y="437"/>
                    </a:lnTo>
                    <a:lnTo>
                      <a:pt x="300" y="433"/>
                    </a:lnTo>
                    <a:lnTo>
                      <a:pt x="321" y="431"/>
                    </a:lnTo>
                    <a:lnTo>
                      <a:pt x="333" y="416"/>
                    </a:lnTo>
                    <a:lnTo>
                      <a:pt x="346" y="402"/>
                    </a:lnTo>
                    <a:lnTo>
                      <a:pt x="359" y="387"/>
                    </a:lnTo>
                    <a:lnTo>
                      <a:pt x="373" y="373"/>
                    </a:lnTo>
                    <a:lnTo>
                      <a:pt x="387" y="359"/>
                    </a:lnTo>
                    <a:lnTo>
                      <a:pt x="402" y="346"/>
                    </a:lnTo>
                    <a:lnTo>
                      <a:pt x="416" y="333"/>
                    </a:lnTo>
                    <a:lnTo>
                      <a:pt x="431" y="321"/>
                    </a:lnTo>
                    <a:lnTo>
                      <a:pt x="433" y="301"/>
                    </a:lnTo>
                    <a:lnTo>
                      <a:pt x="436" y="279"/>
                    </a:lnTo>
                    <a:lnTo>
                      <a:pt x="440" y="258"/>
                    </a:lnTo>
                    <a:lnTo>
                      <a:pt x="444" y="238"/>
                    </a:lnTo>
                    <a:lnTo>
                      <a:pt x="448" y="217"/>
                    </a:lnTo>
                    <a:lnTo>
                      <a:pt x="452" y="197"/>
                    </a:lnTo>
                    <a:lnTo>
                      <a:pt x="458" y="177"/>
                    </a:lnTo>
                    <a:lnTo>
                      <a:pt x="464" y="157"/>
                    </a:lnTo>
                    <a:lnTo>
                      <a:pt x="432" y="159"/>
                    </a:lnTo>
                    <a:lnTo>
                      <a:pt x="400" y="163"/>
                    </a:lnTo>
                    <a:lnTo>
                      <a:pt x="368" y="168"/>
                    </a:lnTo>
                    <a:lnTo>
                      <a:pt x="336" y="174"/>
                    </a:lnTo>
                    <a:lnTo>
                      <a:pt x="305" y="182"/>
                    </a:lnTo>
                    <a:lnTo>
                      <a:pt x="273" y="191"/>
                    </a:lnTo>
                    <a:lnTo>
                      <a:pt x="243" y="201"/>
                    </a:lnTo>
                    <a:lnTo>
                      <a:pt x="213" y="213"/>
                    </a:lnTo>
                    <a:lnTo>
                      <a:pt x="225" y="184"/>
                    </a:lnTo>
                    <a:lnTo>
                      <a:pt x="239" y="156"/>
                    </a:lnTo>
                    <a:lnTo>
                      <a:pt x="254" y="129"/>
                    </a:lnTo>
                    <a:lnTo>
                      <a:pt x="269" y="102"/>
                    </a:lnTo>
                    <a:lnTo>
                      <a:pt x="286" y="75"/>
                    </a:lnTo>
                    <a:lnTo>
                      <a:pt x="305" y="50"/>
                    </a:lnTo>
                    <a:lnTo>
                      <a:pt x="324" y="25"/>
                    </a:lnTo>
                    <a:lnTo>
                      <a:pt x="344" y="0"/>
                    </a:lnTo>
                    <a:close/>
                  </a:path>
                </a:pathLst>
              </a:custGeom>
              <a:solidFill>
                <a:srgbClr val="7E0C5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11" name="Freeform 15"/>
              <p:cNvSpPr>
                <a:spLocks noEditPoints="1"/>
              </p:cNvSpPr>
              <p:nvPr userDrawn="1"/>
            </p:nvSpPr>
            <p:spPr bwMode="auto">
              <a:xfrm>
                <a:off x="4477" y="3514"/>
                <a:ext cx="137" cy="114"/>
              </a:xfrm>
              <a:custGeom>
                <a:avLst/>
                <a:gdLst/>
                <a:ahLst/>
                <a:cxnLst>
                  <a:cxn ang="0">
                    <a:pos x="67" y="136"/>
                  </a:cxn>
                  <a:cxn ang="0">
                    <a:pos x="20" y="179"/>
                  </a:cxn>
                  <a:cxn ang="0">
                    <a:pos x="24" y="191"/>
                  </a:cxn>
                  <a:cxn ang="0">
                    <a:pos x="72" y="172"/>
                  </a:cxn>
                  <a:cxn ang="0">
                    <a:pos x="122" y="157"/>
                  </a:cxn>
                  <a:cxn ang="0">
                    <a:pos x="173" y="146"/>
                  </a:cxn>
                  <a:cxn ang="0">
                    <a:pos x="182" y="164"/>
                  </a:cxn>
                  <a:cxn ang="0">
                    <a:pos x="153" y="210"/>
                  </a:cxn>
                  <a:cxn ang="0">
                    <a:pos x="128" y="257"/>
                  </a:cxn>
                  <a:cxn ang="0">
                    <a:pos x="108" y="307"/>
                  </a:cxn>
                  <a:cxn ang="0">
                    <a:pos x="114" y="332"/>
                  </a:cxn>
                  <a:cxn ang="0">
                    <a:pos x="156" y="332"/>
                  </a:cxn>
                  <a:cxn ang="0">
                    <a:pos x="210" y="337"/>
                  </a:cxn>
                  <a:cxn ang="0">
                    <a:pos x="250" y="332"/>
                  </a:cxn>
                  <a:cxn ang="0">
                    <a:pos x="277" y="313"/>
                  </a:cxn>
                  <a:cxn ang="0">
                    <a:pos x="306" y="297"/>
                  </a:cxn>
                  <a:cxn ang="0">
                    <a:pos x="335" y="283"/>
                  </a:cxn>
                  <a:cxn ang="0">
                    <a:pos x="363" y="243"/>
                  </a:cxn>
                  <a:cxn ang="0">
                    <a:pos x="393" y="182"/>
                  </a:cxn>
                  <a:cxn ang="0">
                    <a:pos x="378" y="146"/>
                  </a:cxn>
                  <a:cxn ang="0">
                    <a:pos x="311" y="138"/>
                  </a:cxn>
                  <a:cxn ang="0">
                    <a:pos x="258" y="137"/>
                  </a:cxn>
                  <a:cxn ang="0">
                    <a:pos x="218" y="141"/>
                  </a:cxn>
                  <a:cxn ang="0">
                    <a:pos x="198" y="143"/>
                  </a:cxn>
                  <a:cxn ang="0">
                    <a:pos x="172" y="134"/>
                  </a:cxn>
                  <a:cxn ang="0">
                    <a:pos x="119" y="121"/>
                  </a:cxn>
                  <a:cxn ang="0">
                    <a:pos x="349" y="0"/>
                  </a:cxn>
                  <a:cxn ang="0">
                    <a:pos x="287" y="16"/>
                  </a:cxn>
                  <a:cxn ang="0">
                    <a:pos x="228" y="38"/>
                  </a:cxn>
                  <a:cxn ang="0">
                    <a:pos x="210" y="90"/>
                  </a:cxn>
                  <a:cxn ang="0">
                    <a:pos x="198" y="143"/>
                  </a:cxn>
                  <a:cxn ang="0">
                    <a:pos x="231" y="103"/>
                  </a:cxn>
                  <a:cxn ang="0">
                    <a:pos x="267" y="66"/>
                  </a:cxn>
                  <a:cxn ang="0">
                    <a:pos x="307" y="32"/>
                  </a:cxn>
                  <a:cxn ang="0">
                    <a:pos x="349" y="0"/>
                  </a:cxn>
                </a:cxnLst>
                <a:rect l="0" t="0" r="r" b="b"/>
                <a:pathLst>
                  <a:path w="411" h="340">
                    <a:moveTo>
                      <a:pt x="93" y="116"/>
                    </a:moveTo>
                    <a:lnTo>
                      <a:pt x="67" y="136"/>
                    </a:lnTo>
                    <a:lnTo>
                      <a:pt x="43" y="157"/>
                    </a:lnTo>
                    <a:lnTo>
                      <a:pt x="20" y="179"/>
                    </a:lnTo>
                    <a:lnTo>
                      <a:pt x="0" y="202"/>
                    </a:lnTo>
                    <a:lnTo>
                      <a:pt x="24" y="191"/>
                    </a:lnTo>
                    <a:lnTo>
                      <a:pt x="47" y="181"/>
                    </a:lnTo>
                    <a:lnTo>
                      <a:pt x="72" y="172"/>
                    </a:lnTo>
                    <a:lnTo>
                      <a:pt x="97" y="164"/>
                    </a:lnTo>
                    <a:lnTo>
                      <a:pt x="122" y="157"/>
                    </a:lnTo>
                    <a:lnTo>
                      <a:pt x="147" y="151"/>
                    </a:lnTo>
                    <a:lnTo>
                      <a:pt x="173" y="146"/>
                    </a:lnTo>
                    <a:lnTo>
                      <a:pt x="198" y="143"/>
                    </a:lnTo>
                    <a:lnTo>
                      <a:pt x="182" y="164"/>
                    </a:lnTo>
                    <a:lnTo>
                      <a:pt x="167" y="187"/>
                    </a:lnTo>
                    <a:lnTo>
                      <a:pt x="153" y="210"/>
                    </a:lnTo>
                    <a:lnTo>
                      <a:pt x="140" y="233"/>
                    </a:lnTo>
                    <a:lnTo>
                      <a:pt x="128" y="257"/>
                    </a:lnTo>
                    <a:lnTo>
                      <a:pt x="118" y="282"/>
                    </a:lnTo>
                    <a:lnTo>
                      <a:pt x="108" y="307"/>
                    </a:lnTo>
                    <a:lnTo>
                      <a:pt x="99" y="332"/>
                    </a:lnTo>
                    <a:lnTo>
                      <a:pt x="114" y="332"/>
                    </a:lnTo>
                    <a:lnTo>
                      <a:pt x="129" y="332"/>
                    </a:lnTo>
                    <a:lnTo>
                      <a:pt x="156" y="332"/>
                    </a:lnTo>
                    <a:lnTo>
                      <a:pt x="183" y="334"/>
                    </a:lnTo>
                    <a:lnTo>
                      <a:pt x="210" y="337"/>
                    </a:lnTo>
                    <a:lnTo>
                      <a:pt x="237" y="340"/>
                    </a:lnTo>
                    <a:lnTo>
                      <a:pt x="250" y="332"/>
                    </a:lnTo>
                    <a:lnTo>
                      <a:pt x="263" y="322"/>
                    </a:lnTo>
                    <a:lnTo>
                      <a:pt x="277" y="313"/>
                    </a:lnTo>
                    <a:lnTo>
                      <a:pt x="291" y="305"/>
                    </a:lnTo>
                    <a:lnTo>
                      <a:pt x="306" y="297"/>
                    </a:lnTo>
                    <a:lnTo>
                      <a:pt x="321" y="290"/>
                    </a:lnTo>
                    <a:lnTo>
                      <a:pt x="335" y="283"/>
                    </a:lnTo>
                    <a:lnTo>
                      <a:pt x="350" y="277"/>
                    </a:lnTo>
                    <a:lnTo>
                      <a:pt x="363" y="243"/>
                    </a:lnTo>
                    <a:lnTo>
                      <a:pt x="377" y="212"/>
                    </a:lnTo>
                    <a:lnTo>
                      <a:pt x="393" y="182"/>
                    </a:lnTo>
                    <a:lnTo>
                      <a:pt x="411" y="151"/>
                    </a:lnTo>
                    <a:lnTo>
                      <a:pt x="378" y="146"/>
                    </a:lnTo>
                    <a:lnTo>
                      <a:pt x="344" y="141"/>
                    </a:lnTo>
                    <a:lnTo>
                      <a:pt x="311" y="138"/>
                    </a:lnTo>
                    <a:lnTo>
                      <a:pt x="277" y="137"/>
                    </a:lnTo>
                    <a:lnTo>
                      <a:pt x="258" y="137"/>
                    </a:lnTo>
                    <a:lnTo>
                      <a:pt x="237" y="138"/>
                    </a:lnTo>
                    <a:lnTo>
                      <a:pt x="218" y="141"/>
                    </a:lnTo>
                    <a:lnTo>
                      <a:pt x="198" y="143"/>
                    </a:lnTo>
                    <a:lnTo>
                      <a:pt x="198" y="143"/>
                    </a:lnTo>
                    <a:lnTo>
                      <a:pt x="198" y="143"/>
                    </a:lnTo>
                    <a:lnTo>
                      <a:pt x="172" y="134"/>
                    </a:lnTo>
                    <a:lnTo>
                      <a:pt x="146" y="128"/>
                    </a:lnTo>
                    <a:lnTo>
                      <a:pt x="119" y="121"/>
                    </a:lnTo>
                    <a:lnTo>
                      <a:pt x="93" y="116"/>
                    </a:lnTo>
                    <a:close/>
                    <a:moveTo>
                      <a:pt x="349" y="0"/>
                    </a:moveTo>
                    <a:lnTo>
                      <a:pt x="318" y="8"/>
                    </a:lnTo>
                    <a:lnTo>
                      <a:pt x="287" y="16"/>
                    </a:lnTo>
                    <a:lnTo>
                      <a:pt x="257" y="26"/>
                    </a:lnTo>
                    <a:lnTo>
                      <a:pt x="228" y="38"/>
                    </a:lnTo>
                    <a:lnTo>
                      <a:pt x="219" y="64"/>
                    </a:lnTo>
                    <a:lnTo>
                      <a:pt x="210" y="90"/>
                    </a:lnTo>
                    <a:lnTo>
                      <a:pt x="204" y="116"/>
                    </a:lnTo>
                    <a:lnTo>
                      <a:pt x="198" y="143"/>
                    </a:lnTo>
                    <a:lnTo>
                      <a:pt x="214" y="122"/>
                    </a:lnTo>
                    <a:lnTo>
                      <a:pt x="231" y="103"/>
                    </a:lnTo>
                    <a:lnTo>
                      <a:pt x="248" y="83"/>
                    </a:lnTo>
                    <a:lnTo>
                      <a:pt x="267" y="66"/>
                    </a:lnTo>
                    <a:lnTo>
                      <a:pt x="286" y="48"/>
                    </a:lnTo>
                    <a:lnTo>
                      <a:pt x="307" y="32"/>
                    </a:lnTo>
                    <a:lnTo>
                      <a:pt x="327" y="15"/>
                    </a:lnTo>
                    <a:lnTo>
                      <a:pt x="349" y="0"/>
                    </a:lnTo>
                    <a:close/>
                  </a:path>
                </a:pathLst>
              </a:custGeom>
              <a:solidFill>
                <a:srgbClr val="7E0C5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12" name="Freeform 16"/>
              <p:cNvSpPr>
                <a:spLocks noEditPoints="1"/>
              </p:cNvSpPr>
              <p:nvPr userDrawn="1"/>
            </p:nvSpPr>
            <p:spPr bwMode="auto">
              <a:xfrm>
                <a:off x="4627" y="3567"/>
                <a:ext cx="113" cy="83"/>
              </a:xfrm>
              <a:custGeom>
                <a:avLst/>
                <a:gdLst/>
                <a:ahLst/>
                <a:cxnLst>
                  <a:cxn ang="0">
                    <a:pos x="171" y="82"/>
                  </a:cxn>
                  <a:cxn ang="0">
                    <a:pos x="171" y="82"/>
                  </a:cxn>
                  <a:cxn ang="0">
                    <a:pos x="154" y="96"/>
                  </a:cxn>
                  <a:cxn ang="0">
                    <a:pos x="121" y="126"/>
                  </a:cxn>
                  <a:cxn ang="0">
                    <a:pos x="91" y="159"/>
                  </a:cxn>
                  <a:cxn ang="0">
                    <a:pos x="64" y="194"/>
                  </a:cxn>
                  <a:cxn ang="0">
                    <a:pos x="79" y="219"/>
                  </a:cxn>
                  <a:cxn ang="0">
                    <a:pos x="134" y="237"/>
                  </a:cxn>
                  <a:cxn ang="0">
                    <a:pos x="173" y="245"/>
                  </a:cxn>
                  <a:cxn ang="0">
                    <a:pos x="199" y="236"/>
                  </a:cxn>
                  <a:cxn ang="0">
                    <a:pos x="225" y="229"/>
                  </a:cxn>
                  <a:cxn ang="0">
                    <a:pos x="251" y="223"/>
                  </a:cxn>
                  <a:cxn ang="0">
                    <a:pos x="281" y="198"/>
                  </a:cxn>
                  <a:cxn ang="0">
                    <a:pos x="319" y="155"/>
                  </a:cxn>
                  <a:cxn ang="0">
                    <a:pos x="320" y="125"/>
                  </a:cxn>
                  <a:cxn ang="0">
                    <a:pos x="279" y="109"/>
                  </a:cxn>
                  <a:cxn ang="0">
                    <a:pos x="237" y="95"/>
                  </a:cxn>
                  <a:cxn ang="0">
                    <a:pos x="194" y="85"/>
                  </a:cxn>
                  <a:cxn ang="0">
                    <a:pos x="92" y="39"/>
                  </a:cxn>
                  <a:cxn ang="0">
                    <a:pos x="45" y="60"/>
                  </a:cxn>
                  <a:cxn ang="0">
                    <a:pos x="0" y="87"/>
                  </a:cxn>
                  <a:cxn ang="0">
                    <a:pos x="50" y="80"/>
                  </a:cxn>
                  <a:cxn ang="0">
                    <a:pos x="101" y="78"/>
                  </a:cxn>
                  <a:cxn ang="0">
                    <a:pos x="136" y="79"/>
                  </a:cxn>
                  <a:cxn ang="0">
                    <a:pos x="171" y="82"/>
                  </a:cxn>
                  <a:cxn ang="0">
                    <a:pos x="132" y="58"/>
                  </a:cxn>
                  <a:cxn ang="0">
                    <a:pos x="92" y="39"/>
                  </a:cxn>
                  <a:cxn ang="0">
                    <a:pos x="271" y="0"/>
                  </a:cxn>
                  <a:cxn ang="0">
                    <a:pos x="236" y="3"/>
                  </a:cxn>
                  <a:cxn ang="0">
                    <a:pos x="205" y="24"/>
                  </a:cxn>
                  <a:cxn ang="0">
                    <a:pos x="182" y="62"/>
                  </a:cxn>
                  <a:cxn ang="0">
                    <a:pos x="188" y="69"/>
                  </a:cxn>
                  <a:cxn ang="0">
                    <a:pos x="224" y="46"/>
                  </a:cxn>
                  <a:cxn ang="0">
                    <a:pos x="263" y="26"/>
                  </a:cxn>
                  <a:cxn ang="0">
                    <a:pos x="302" y="8"/>
                  </a:cxn>
                  <a:cxn ang="0">
                    <a:pos x="313" y="1"/>
                  </a:cxn>
                  <a:cxn ang="0">
                    <a:pos x="297" y="0"/>
                  </a:cxn>
                </a:cxnLst>
                <a:rect l="0" t="0" r="r" b="b"/>
                <a:pathLst>
                  <a:path w="340" h="249">
                    <a:moveTo>
                      <a:pt x="171" y="82"/>
                    </a:moveTo>
                    <a:lnTo>
                      <a:pt x="171" y="82"/>
                    </a:lnTo>
                    <a:lnTo>
                      <a:pt x="171" y="82"/>
                    </a:lnTo>
                    <a:lnTo>
                      <a:pt x="171" y="82"/>
                    </a:lnTo>
                    <a:lnTo>
                      <a:pt x="171" y="82"/>
                    </a:lnTo>
                    <a:lnTo>
                      <a:pt x="154" y="96"/>
                    </a:lnTo>
                    <a:lnTo>
                      <a:pt x="137" y="111"/>
                    </a:lnTo>
                    <a:lnTo>
                      <a:pt x="121" y="126"/>
                    </a:lnTo>
                    <a:lnTo>
                      <a:pt x="106" y="142"/>
                    </a:lnTo>
                    <a:lnTo>
                      <a:pt x="91" y="159"/>
                    </a:lnTo>
                    <a:lnTo>
                      <a:pt x="77" y="176"/>
                    </a:lnTo>
                    <a:lnTo>
                      <a:pt x="64" y="194"/>
                    </a:lnTo>
                    <a:lnTo>
                      <a:pt x="52" y="213"/>
                    </a:lnTo>
                    <a:lnTo>
                      <a:pt x="79" y="219"/>
                    </a:lnTo>
                    <a:lnTo>
                      <a:pt x="107" y="228"/>
                    </a:lnTo>
                    <a:lnTo>
                      <a:pt x="134" y="237"/>
                    </a:lnTo>
                    <a:lnTo>
                      <a:pt x="161" y="249"/>
                    </a:lnTo>
                    <a:lnTo>
                      <a:pt x="173" y="245"/>
                    </a:lnTo>
                    <a:lnTo>
                      <a:pt x="186" y="239"/>
                    </a:lnTo>
                    <a:lnTo>
                      <a:pt x="199" y="236"/>
                    </a:lnTo>
                    <a:lnTo>
                      <a:pt x="212" y="232"/>
                    </a:lnTo>
                    <a:lnTo>
                      <a:pt x="225" y="229"/>
                    </a:lnTo>
                    <a:lnTo>
                      <a:pt x="238" y="227"/>
                    </a:lnTo>
                    <a:lnTo>
                      <a:pt x="251" y="223"/>
                    </a:lnTo>
                    <a:lnTo>
                      <a:pt x="264" y="221"/>
                    </a:lnTo>
                    <a:lnTo>
                      <a:pt x="281" y="198"/>
                    </a:lnTo>
                    <a:lnTo>
                      <a:pt x="299" y="176"/>
                    </a:lnTo>
                    <a:lnTo>
                      <a:pt x="319" y="155"/>
                    </a:lnTo>
                    <a:lnTo>
                      <a:pt x="340" y="136"/>
                    </a:lnTo>
                    <a:lnTo>
                      <a:pt x="320" y="125"/>
                    </a:lnTo>
                    <a:lnTo>
                      <a:pt x="299" y="116"/>
                    </a:lnTo>
                    <a:lnTo>
                      <a:pt x="279" y="109"/>
                    </a:lnTo>
                    <a:lnTo>
                      <a:pt x="258" y="101"/>
                    </a:lnTo>
                    <a:lnTo>
                      <a:pt x="237" y="95"/>
                    </a:lnTo>
                    <a:lnTo>
                      <a:pt x="215" y="89"/>
                    </a:lnTo>
                    <a:lnTo>
                      <a:pt x="194" y="85"/>
                    </a:lnTo>
                    <a:lnTo>
                      <a:pt x="171" y="82"/>
                    </a:lnTo>
                    <a:close/>
                    <a:moveTo>
                      <a:pt x="92" y="39"/>
                    </a:moveTo>
                    <a:lnTo>
                      <a:pt x="68" y="48"/>
                    </a:lnTo>
                    <a:lnTo>
                      <a:pt x="45" y="60"/>
                    </a:lnTo>
                    <a:lnTo>
                      <a:pt x="22" y="73"/>
                    </a:lnTo>
                    <a:lnTo>
                      <a:pt x="0" y="87"/>
                    </a:lnTo>
                    <a:lnTo>
                      <a:pt x="25" y="83"/>
                    </a:lnTo>
                    <a:lnTo>
                      <a:pt x="50" y="80"/>
                    </a:lnTo>
                    <a:lnTo>
                      <a:pt x="76" y="78"/>
                    </a:lnTo>
                    <a:lnTo>
                      <a:pt x="101" y="78"/>
                    </a:lnTo>
                    <a:lnTo>
                      <a:pt x="119" y="78"/>
                    </a:lnTo>
                    <a:lnTo>
                      <a:pt x="136" y="79"/>
                    </a:lnTo>
                    <a:lnTo>
                      <a:pt x="154" y="80"/>
                    </a:lnTo>
                    <a:lnTo>
                      <a:pt x="171" y="82"/>
                    </a:lnTo>
                    <a:lnTo>
                      <a:pt x="151" y="70"/>
                    </a:lnTo>
                    <a:lnTo>
                      <a:pt x="132" y="58"/>
                    </a:lnTo>
                    <a:lnTo>
                      <a:pt x="113" y="48"/>
                    </a:lnTo>
                    <a:lnTo>
                      <a:pt x="92" y="39"/>
                    </a:lnTo>
                    <a:close/>
                    <a:moveTo>
                      <a:pt x="289" y="0"/>
                    </a:moveTo>
                    <a:lnTo>
                      <a:pt x="271" y="0"/>
                    </a:lnTo>
                    <a:lnTo>
                      <a:pt x="253" y="1"/>
                    </a:lnTo>
                    <a:lnTo>
                      <a:pt x="236" y="3"/>
                    </a:lnTo>
                    <a:lnTo>
                      <a:pt x="217" y="5"/>
                    </a:lnTo>
                    <a:lnTo>
                      <a:pt x="205" y="24"/>
                    </a:lnTo>
                    <a:lnTo>
                      <a:pt x="194" y="42"/>
                    </a:lnTo>
                    <a:lnTo>
                      <a:pt x="182" y="62"/>
                    </a:lnTo>
                    <a:lnTo>
                      <a:pt x="171" y="82"/>
                    </a:lnTo>
                    <a:lnTo>
                      <a:pt x="188" y="69"/>
                    </a:lnTo>
                    <a:lnTo>
                      <a:pt x="207" y="57"/>
                    </a:lnTo>
                    <a:lnTo>
                      <a:pt x="224" y="46"/>
                    </a:lnTo>
                    <a:lnTo>
                      <a:pt x="243" y="35"/>
                    </a:lnTo>
                    <a:lnTo>
                      <a:pt x="263" y="26"/>
                    </a:lnTo>
                    <a:lnTo>
                      <a:pt x="282" y="17"/>
                    </a:lnTo>
                    <a:lnTo>
                      <a:pt x="302" y="8"/>
                    </a:lnTo>
                    <a:lnTo>
                      <a:pt x="322" y="1"/>
                    </a:lnTo>
                    <a:lnTo>
                      <a:pt x="313" y="1"/>
                    </a:lnTo>
                    <a:lnTo>
                      <a:pt x="306" y="0"/>
                    </a:lnTo>
                    <a:lnTo>
                      <a:pt x="297" y="0"/>
                    </a:lnTo>
                    <a:lnTo>
                      <a:pt x="289" y="0"/>
                    </a:lnTo>
                    <a:close/>
                  </a:path>
                </a:pathLst>
              </a:custGeom>
              <a:solidFill>
                <a:srgbClr val="7E0C5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13" name="Freeform 17"/>
              <p:cNvSpPr>
                <a:spLocks noEditPoints="1"/>
              </p:cNvSpPr>
              <p:nvPr userDrawn="1"/>
            </p:nvSpPr>
            <p:spPr bwMode="auto">
              <a:xfrm>
                <a:off x="4334" y="3297"/>
                <a:ext cx="199" cy="166"/>
              </a:xfrm>
              <a:custGeom>
                <a:avLst/>
                <a:gdLst/>
                <a:ahLst/>
                <a:cxnLst>
                  <a:cxn ang="0">
                    <a:pos x="117" y="183"/>
                  </a:cxn>
                  <a:cxn ang="0">
                    <a:pos x="81" y="212"/>
                  </a:cxn>
                  <a:cxn ang="0">
                    <a:pos x="48" y="243"/>
                  </a:cxn>
                  <a:cxn ang="0">
                    <a:pos x="15" y="277"/>
                  </a:cxn>
                  <a:cxn ang="0">
                    <a:pos x="35" y="278"/>
                  </a:cxn>
                  <a:cxn ang="0">
                    <a:pos x="106" y="250"/>
                  </a:cxn>
                  <a:cxn ang="0">
                    <a:pos x="178" y="228"/>
                  </a:cxn>
                  <a:cxn ang="0">
                    <a:pos x="252" y="212"/>
                  </a:cxn>
                  <a:cxn ang="0">
                    <a:pos x="251" y="195"/>
                  </a:cxn>
                  <a:cxn ang="0">
                    <a:pos x="174" y="175"/>
                  </a:cxn>
                  <a:cxn ang="0">
                    <a:pos x="509" y="0"/>
                  </a:cxn>
                  <a:cxn ang="0">
                    <a:pos x="463" y="10"/>
                  </a:cxn>
                  <a:cxn ang="0">
                    <a:pos x="419" y="23"/>
                  </a:cxn>
                  <a:cxn ang="0">
                    <a:pos x="376" y="37"/>
                  </a:cxn>
                  <a:cxn ang="0">
                    <a:pos x="332" y="54"/>
                  </a:cxn>
                  <a:cxn ang="0">
                    <a:pos x="308" y="130"/>
                  </a:cxn>
                  <a:cxn ang="0">
                    <a:pos x="288" y="206"/>
                  </a:cxn>
                  <a:cxn ang="0">
                    <a:pos x="288" y="206"/>
                  </a:cxn>
                  <a:cxn ang="0">
                    <a:pos x="244" y="271"/>
                  </a:cxn>
                  <a:cxn ang="0">
                    <a:pos x="205" y="338"/>
                  </a:cxn>
                  <a:cxn ang="0">
                    <a:pos x="172" y="409"/>
                  </a:cxn>
                  <a:cxn ang="0">
                    <a:pos x="145" y="483"/>
                  </a:cxn>
                  <a:cxn ang="0">
                    <a:pos x="167" y="482"/>
                  </a:cxn>
                  <a:cxn ang="0">
                    <a:pos x="189" y="482"/>
                  </a:cxn>
                  <a:cxn ang="0">
                    <a:pos x="268" y="485"/>
                  </a:cxn>
                  <a:cxn ang="0">
                    <a:pos x="347" y="496"/>
                  </a:cxn>
                  <a:cxn ang="0">
                    <a:pos x="386" y="469"/>
                  </a:cxn>
                  <a:cxn ang="0">
                    <a:pos x="426" y="444"/>
                  </a:cxn>
                  <a:cxn ang="0">
                    <a:pos x="468" y="421"/>
                  </a:cxn>
                  <a:cxn ang="0">
                    <a:pos x="510" y="402"/>
                  </a:cxn>
                  <a:cxn ang="0">
                    <a:pos x="529" y="354"/>
                  </a:cxn>
                  <a:cxn ang="0">
                    <a:pos x="550" y="308"/>
                  </a:cxn>
                  <a:cxn ang="0">
                    <a:pos x="574" y="264"/>
                  </a:cxn>
                  <a:cxn ang="0">
                    <a:pos x="599" y="221"/>
                  </a:cxn>
                  <a:cxn ang="0">
                    <a:pos x="552" y="211"/>
                  </a:cxn>
                  <a:cxn ang="0">
                    <a:pos x="502" y="204"/>
                  </a:cxn>
                  <a:cxn ang="0">
                    <a:pos x="454" y="201"/>
                  </a:cxn>
                  <a:cxn ang="0">
                    <a:pos x="404" y="200"/>
                  </a:cxn>
                  <a:cxn ang="0">
                    <a:pos x="347" y="201"/>
                  </a:cxn>
                  <a:cxn ang="0">
                    <a:pos x="288" y="206"/>
                  </a:cxn>
                  <a:cxn ang="0">
                    <a:pos x="337" y="149"/>
                  </a:cxn>
                  <a:cxn ang="0">
                    <a:pos x="390" y="95"/>
                  </a:cxn>
                  <a:cxn ang="0">
                    <a:pos x="447" y="45"/>
                  </a:cxn>
                  <a:cxn ang="0">
                    <a:pos x="509" y="0"/>
                  </a:cxn>
                </a:cxnLst>
                <a:rect l="0" t="0" r="r" b="b"/>
                <a:pathLst>
                  <a:path w="599" h="496">
                    <a:moveTo>
                      <a:pt x="135" y="168"/>
                    </a:moveTo>
                    <a:lnTo>
                      <a:pt x="117" y="183"/>
                    </a:lnTo>
                    <a:lnTo>
                      <a:pt x="98" y="197"/>
                    </a:lnTo>
                    <a:lnTo>
                      <a:pt x="81" y="212"/>
                    </a:lnTo>
                    <a:lnTo>
                      <a:pt x="64" y="228"/>
                    </a:lnTo>
                    <a:lnTo>
                      <a:pt x="48" y="243"/>
                    </a:lnTo>
                    <a:lnTo>
                      <a:pt x="31" y="259"/>
                    </a:lnTo>
                    <a:lnTo>
                      <a:pt x="15" y="277"/>
                    </a:lnTo>
                    <a:lnTo>
                      <a:pt x="0" y="294"/>
                    </a:lnTo>
                    <a:lnTo>
                      <a:pt x="35" y="278"/>
                    </a:lnTo>
                    <a:lnTo>
                      <a:pt x="70" y="263"/>
                    </a:lnTo>
                    <a:lnTo>
                      <a:pt x="106" y="250"/>
                    </a:lnTo>
                    <a:lnTo>
                      <a:pt x="142" y="238"/>
                    </a:lnTo>
                    <a:lnTo>
                      <a:pt x="178" y="228"/>
                    </a:lnTo>
                    <a:lnTo>
                      <a:pt x="215" y="219"/>
                    </a:lnTo>
                    <a:lnTo>
                      <a:pt x="252" y="212"/>
                    </a:lnTo>
                    <a:lnTo>
                      <a:pt x="288" y="206"/>
                    </a:lnTo>
                    <a:lnTo>
                      <a:pt x="251" y="195"/>
                    </a:lnTo>
                    <a:lnTo>
                      <a:pt x="213" y="185"/>
                    </a:lnTo>
                    <a:lnTo>
                      <a:pt x="174" y="175"/>
                    </a:lnTo>
                    <a:lnTo>
                      <a:pt x="135" y="168"/>
                    </a:lnTo>
                    <a:close/>
                    <a:moveTo>
                      <a:pt x="509" y="0"/>
                    </a:moveTo>
                    <a:lnTo>
                      <a:pt x="486" y="5"/>
                    </a:lnTo>
                    <a:lnTo>
                      <a:pt x="463" y="10"/>
                    </a:lnTo>
                    <a:lnTo>
                      <a:pt x="442" y="16"/>
                    </a:lnTo>
                    <a:lnTo>
                      <a:pt x="419" y="23"/>
                    </a:lnTo>
                    <a:lnTo>
                      <a:pt x="397" y="29"/>
                    </a:lnTo>
                    <a:lnTo>
                      <a:pt x="376" y="37"/>
                    </a:lnTo>
                    <a:lnTo>
                      <a:pt x="354" y="46"/>
                    </a:lnTo>
                    <a:lnTo>
                      <a:pt x="332" y="54"/>
                    </a:lnTo>
                    <a:lnTo>
                      <a:pt x="320" y="92"/>
                    </a:lnTo>
                    <a:lnTo>
                      <a:pt x="308" y="130"/>
                    </a:lnTo>
                    <a:lnTo>
                      <a:pt x="297" y="168"/>
                    </a:lnTo>
                    <a:lnTo>
                      <a:pt x="288" y="206"/>
                    </a:lnTo>
                    <a:lnTo>
                      <a:pt x="288" y="206"/>
                    </a:lnTo>
                    <a:lnTo>
                      <a:pt x="288" y="206"/>
                    </a:lnTo>
                    <a:lnTo>
                      <a:pt x="266" y="239"/>
                    </a:lnTo>
                    <a:lnTo>
                      <a:pt x="244" y="271"/>
                    </a:lnTo>
                    <a:lnTo>
                      <a:pt x="224" y="305"/>
                    </a:lnTo>
                    <a:lnTo>
                      <a:pt x="205" y="338"/>
                    </a:lnTo>
                    <a:lnTo>
                      <a:pt x="188" y="374"/>
                    </a:lnTo>
                    <a:lnTo>
                      <a:pt x="172" y="409"/>
                    </a:lnTo>
                    <a:lnTo>
                      <a:pt x="158" y="446"/>
                    </a:lnTo>
                    <a:lnTo>
                      <a:pt x="145" y="483"/>
                    </a:lnTo>
                    <a:lnTo>
                      <a:pt x="157" y="482"/>
                    </a:lnTo>
                    <a:lnTo>
                      <a:pt x="167" y="482"/>
                    </a:lnTo>
                    <a:lnTo>
                      <a:pt x="178" y="482"/>
                    </a:lnTo>
                    <a:lnTo>
                      <a:pt x="189" y="482"/>
                    </a:lnTo>
                    <a:lnTo>
                      <a:pt x="228" y="483"/>
                    </a:lnTo>
                    <a:lnTo>
                      <a:pt x="268" y="485"/>
                    </a:lnTo>
                    <a:lnTo>
                      <a:pt x="308" y="489"/>
                    </a:lnTo>
                    <a:lnTo>
                      <a:pt x="347" y="496"/>
                    </a:lnTo>
                    <a:lnTo>
                      <a:pt x="366" y="482"/>
                    </a:lnTo>
                    <a:lnTo>
                      <a:pt x="386" y="469"/>
                    </a:lnTo>
                    <a:lnTo>
                      <a:pt x="405" y="456"/>
                    </a:lnTo>
                    <a:lnTo>
                      <a:pt x="426" y="444"/>
                    </a:lnTo>
                    <a:lnTo>
                      <a:pt x="446" y="432"/>
                    </a:lnTo>
                    <a:lnTo>
                      <a:pt x="468" y="421"/>
                    </a:lnTo>
                    <a:lnTo>
                      <a:pt x="488" y="411"/>
                    </a:lnTo>
                    <a:lnTo>
                      <a:pt x="510" y="402"/>
                    </a:lnTo>
                    <a:lnTo>
                      <a:pt x="520" y="377"/>
                    </a:lnTo>
                    <a:lnTo>
                      <a:pt x="529" y="354"/>
                    </a:lnTo>
                    <a:lnTo>
                      <a:pt x="539" y="331"/>
                    </a:lnTo>
                    <a:lnTo>
                      <a:pt x="550" y="308"/>
                    </a:lnTo>
                    <a:lnTo>
                      <a:pt x="562" y="285"/>
                    </a:lnTo>
                    <a:lnTo>
                      <a:pt x="574" y="264"/>
                    </a:lnTo>
                    <a:lnTo>
                      <a:pt x="586" y="242"/>
                    </a:lnTo>
                    <a:lnTo>
                      <a:pt x="599" y="221"/>
                    </a:lnTo>
                    <a:lnTo>
                      <a:pt x="576" y="215"/>
                    </a:lnTo>
                    <a:lnTo>
                      <a:pt x="552" y="211"/>
                    </a:lnTo>
                    <a:lnTo>
                      <a:pt x="527" y="208"/>
                    </a:lnTo>
                    <a:lnTo>
                      <a:pt x="502" y="204"/>
                    </a:lnTo>
                    <a:lnTo>
                      <a:pt x="478" y="202"/>
                    </a:lnTo>
                    <a:lnTo>
                      <a:pt x="454" y="201"/>
                    </a:lnTo>
                    <a:lnTo>
                      <a:pt x="429" y="200"/>
                    </a:lnTo>
                    <a:lnTo>
                      <a:pt x="404" y="200"/>
                    </a:lnTo>
                    <a:lnTo>
                      <a:pt x="376" y="200"/>
                    </a:lnTo>
                    <a:lnTo>
                      <a:pt x="347" y="201"/>
                    </a:lnTo>
                    <a:lnTo>
                      <a:pt x="318" y="203"/>
                    </a:lnTo>
                    <a:lnTo>
                      <a:pt x="288" y="206"/>
                    </a:lnTo>
                    <a:lnTo>
                      <a:pt x="312" y="177"/>
                    </a:lnTo>
                    <a:lnTo>
                      <a:pt x="337" y="149"/>
                    </a:lnTo>
                    <a:lnTo>
                      <a:pt x="363" y="121"/>
                    </a:lnTo>
                    <a:lnTo>
                      <a:pt x="390" y="95"/>
                    </a:lnTo>
                    <a:lnTo>
                      <a:pt x="418" y="69"/>
                    </a:lnTo>
                    <a:lnTo>
                      <a:pt x="447" y="45"/>
                    </a:lnTo>
                    <a:lnTo>
                      <a:pt x="477" y="22"/>
                    </a:lnTo>
                    <a:lnTo>
                      <a:pt x="509" y="0"/>
                    </a:lnTo>
                    <a:close/>
                  </a:path>
                </a:pathLst>
              </a:custGeom>
              <a:solidFill>
                <a:srgbClr val="7E0C5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14" name="Freeform 18"/>
              <p:cNvSpPr>
                <a:spLocks noEditPoints="1"/>
              </p:cNvSpPr>
              <p:nvPr userDrawn="1"/>
            </p:nvSpPr>
            <p:spPr bwMode="auto">
              <a:xfrm>
                <a:off x="4553" y="3374"/>
                <a:ext cx="164" cy="121"/>
              </a:xfrm>
              <a:custGeom>
                <a:avLst/>
                <a:gdLst/>
                <a:ahLst/>
                <a:cxnLst>
                  <a:cxn ang="0">
                    <a:pos x="99" y="71"/>
                  </a:cxn>
                  <a:cxn ang="0">
                    <a:pos x="31" y="107"/>
                  </a:cxn>
                  <a:cxn ang="0">
                    <a:pos x="36" y="121"/>
                  </a:cxn>
                  <a:cxn ang="0">
                    <a:pos x="110" y="114"/>
                  </a:cxn>
                  <a:cxn ang="0">
                    <a:pos x="172" y="114"/>
                  </a:cxn>
                  <a:cxn ang="0">
                    <a:pos x="223" y="117"/>
                  </a:cxn>
                  <a:cxn ang="0">
                    <a:pos x="224" y="140"/>
                  </a:cxn>
                  <a:cxn ang="0">
                    <a:pos x="176" y="184"/>
                  </a:cxn>
                  <a:cxn ang="0">
                    <a:pos x="133" y="232"/>
                  </a:cxn>
                  <a:cxn ang="0">
                    <a:pos x="93" y="283"/>
                  </a:cxn>
                  <a:cxn ang="0">
                    <a:pos x="95" y="314"/>
                  </a:cxn>
                  <a:cxn ang="0">
                    <a:pos x="136" y="326"/>
                  </a:cxn>
                  <a:cxn ang="0">
                    <a:pos x="175" y="339"/>
                  </a:cxn>
                  <a:cxn ang="0">
                    <a:pos x="215" y="354"/>
                  </a:cxn>
                  <a:cxn ang="0">
                    <a:pos x="251" y="356"/>
                  </a:cxn>
                  <a:cxn ang="0">
                    <a:pos x="289" y="343"/>
                  </a:cxn>
                  <a:cxn ang="0">
                    <a:pos x="327" y="334"/>
                  </a:cxn>
                  <a:cxn ang="0">
                    <a:pos x="365" y="326"/>
                  </a:cxn>
                  <a:cxn ang="0">
                    <a:pos x="396" y="306"/>
                  </a:cxn>
                  <a:cxn ang="0">
                    <a:pos x="423" y="273"/>
                  </a:cxn>
                  <a:cxn ang="0">
                    <a:pos x="450" y="242"/>
                  </a:cxn>
                  <a:cxn ang="0">
                    <a:pos x="479" y="212"/>
                  </a:cxn>
                  <a:cxn ang="0">
                    <a:pos x="465" y="184"/>
                  </a:cxn>
                  <a:cxn ang="0">
                    <a:pos x="406" y="159"/>
                  </a:cxn>
                  <a:cxn ang="0">
                    <a:pos x="344" y="139"/>
                  </a:cxn>
                  <a:cxn ang="0">
                    <a:pos x="280" y="125"/>
                  </a:cxn>
                  <a:cxn ang="0">
                    <a:pos x="221" y="103"/>
                  </a:cxn>
                  <a:cxn ang="0">
                    <a:pos x="164" y="70"/>
                  </a:cxn>
                  <a:cxn ang="0">
                    <a:pos x="420" y="0"/>
                  </a:cxn>
                  <a:cxn ang="0">
                    <a:pos x="368" y="2"/>
                  </a:cxn>
                  <a:cxn ang="0">
                    <a:pos x="316" y="8"/>
                  </a:cxn>
                  <a:cxn ang="0">
                    <a:pos x="280" y="62"/>
                  </a:cxn>
                  <a:cxn ang="0">
                    <a:pos x="249" y="120"/>
                  </a:cxn>
                  <a:cxn ang="0">
                    <a:pos x="300" y="84"/>
                  </a:cxn>
                  <a:cxn ang="0">
                    <a:pos x="354" y="52"/>
                  </a:cxn>
                  <a:cxn ang="0">
                    <a:pos x="410" y="25"/>
                  </a:cxn>
                  <a:cxn ang="0">
                    <a:pos x="469" y="1"/>
                  </a:cxn>
                  <a:cxn ang="0">
                    <a:pos x="445" y="0"/>
                  </a:cxn>
                  <a:cxn ang="0">
                    <a:pos x="420" y="0"/>
                  </a:cxn>
                </a:cxnLst>
                <a:rect l="0" t="0" r="r" b="b"/>
                <a:pathLst>
                  <a:path w="494" h="364">
                    <a:moveTo>
                      <a:pt x="135" y="56"/>
                    </a:moveTo>
                    <a:lnTo>
                      <a:pt x="99" y="71"/>
                    </a:lnTo>
                    <a:lnTo>
                      <a:pt x="64" y="89"/>
                    </a:lnTo>
                    <a:lnTo>
                      <a:pt x="31" y="107"/>
                    </a:lnTo>
                    <a:lnTo>
                      <a:pt x="0" y="128"/>
                    </a:lnTo>
                    <a:lnTo>
                      <a:pt x="36" y="121"/>
                    </a:lnTo>
                    <a:lnTo>
                      <a:pt x="73" y="117"/>
                    </a:lnTo>
                    <a:lnTo>
                      <a:pt x="110" y="114"/>
                    </a:lnTo>
                    <a:lnTo>
                      <a:pt x="147" y="114"/>
                    </a:lnTo>
                    <a:lnTo>
                      <a:pt x="172" y="114"/>
                    </a:lnTo>
                    <a:lnTo>
                      <a:pt x="197" y="115"/>
                    </a:lnTo>
                    <a:lnTo>
                      <a:pt x="223" y="117"/>
                    </a:lnTo>
                    <a:lnTo>
                      <a:pt x="249" y="120"/>
                    </a:lnTo>
                    <a:lnTo>
                      <a:pt x="224" y="140"/>
                    </a:lnTo>
                    <a:lnTo>
                      <a:pt x="199" y="162"/>
                    </a:lnTo>
                    <a:lnTo>
                      <a:pt x="176" y="184"/>
                    </a:lnTo>
                    <a:lnTo>
                      <a:pt x="154" y="207"/>
                    </a:lnTo>
                    <a:lnTo>
                      <a:pt x="133" y="232"/>
                    </a:lnTo>
                    <a:lnTo>
                      <a:pt x="112" y="257"/>
                    </a:lnTo>
                    <a:lnTo>
                      <a:pt x="93" y="283"/>
                    </a:lnTo>
                    <a:lnTo>
                      <a:pt x="75" y="310"/>
                    </a:lnTo>
                    <a:lnTo>
                      <a:pt x="95" y="314"/>
                    </a:lnTo>
                    <a:lnTo>
                      <a:pt x="115" y="320"/>
                    </a:lnTo>
                    <a:lnTo>
                      <a:pt x="136" y="326"/>
                    </a:lnTo>
                    <a:lnTo>
                      <a:pt x="155" y="333"/>
                    </a:lnTo>
                    <a:lnTo>
                      <a:pt x="175" y="339"/>
                    </a:lnTo>
                    <a:lnTo>
                      <a:pt x="195" y="347"/>
                    </a:lnTo>
                    <a:lnTo>
                      <a:pt x="215" y="354"/>
                    </a:lnTo>
                    <a:lnTo>
                      <a:pt x="234" y="364"/>
                    </a:lnTo>
                    <a:lnTo>
                      <a:pt x="251" y="356"/>
                    </a:lnTo>
                    <a:lnTo>
                      <a:pt x="270" y="350"/>
                    </a:lnTo>
                    <a:lnTo>
                      <a:pt x="289" y="343"/>
                    </a:lnTo>
                    <a:lnTo>
                      <a:pt x="307" y="338"/>
                    </a:lnTo>
                    <a:lnTo>
                      <a:pt x="327" y="334"/>
                    </a:lnTo>
                    <a:lnTo>
                      <a:pt x="346" y="329"/>
                    </a:lnTo>
                    <a:lnTo>
                      <a:pt x="365" y="326"/>
                    </a:lnTo>
                    <a:lnTo>
                      <a:pt x="384" y="323"/>
                    </a:lnTo>
                    <a:lnTo>
                      <a:pt x="396" y="306"/>
                    </a:lnTo>
                    <a:lnTo>
                      <a:pt x="409" y="289"/>
                    </a:lnTo>
                    <a:lnTo>
                      <a:pt x="423" y="273"/>
                    </a:lnTo>
                    <a:lnTo>
                      <a:pt x="436" y="257"/>
                    </a:lnTo>
                    <a:lnTo>
                      <a:pt x="450" y="242"/>
                    </a:lnTo>
                    <a:lnTo>
                      <a:pt x="465" y="227"/>
                    </a:lnTo>
                    <a:lnTo>
                      <a:pt x="479" y="212"/>
                    </a:lnTo>
                    <a:lnTo>
                      <a:pt x="494" y="198"/>
                    </a:lnTo>
                    <a:lnTo>
                      <a:pt x="465" y="184"/>
                    </a:lnTo>
                    <a:lnTo>
                      <a:pt x="436" y="171"/>
                    </a:lnTo>
                    <a:lnTo>
                      <a:pt x="406" y="159"/>
                    </a:lnTo>
                    <a:lnTo>
                      <a:pt x="376" y="148"/>
                    </a:lnTo>
                    <a:lnTo>
                      <a:pt x="344" y="139"/>
                    </a:lnTo>
                    <a:lnTo>
                      <a:pt x="313" y="132"/>
                    </a:lnTo>
                    <a:lnTo>
                      <a:pt x="280" y="125"/>
                    </a:lnTo>
                    <a:lnTo>
                      <a:pt x="249" y="120"/>
                    </a:lnTo>
                    <a:lnTo>
                      <a:pt x="221" y="103"/>
                    </a:lnTo>
                    <a:lnTo>
                      <a:pt x="193" y="85"/>
                    </a:lnTo>
                    <a:lnTo>
                      <a:pt x="164" y="70"/>
                    </a:lnTo>
                    <a:lnTo>
                      <a:pt x="135" y="56"/>
                    </a:lnTo>
                    <a:close/>
                    <a:moveTo>
                      <a:pt x="420" y="0"/>
                    </a:moveTo>
                    <a:lnTo>
                      <a:pt x="394" y="0"/>
                    </a:lnTo>
                    <a:lnTo>
                      <a:pt x="368" y="2"/>
                    </a:lnTo>
                    <a:lnTo>
                      <a:pt x="342" y="4"/>
                    </a:lnTo>
                    <a:lnTo>
                      <a:pt x="316" y="8"/>
                    </a:lnTo>
                    <a:lnTo>
                      <a:pt x="298" y="35"/>
                    </a:lnTo>
                    <a:lnTo>
                      <a:pt x="280" y="62"/>
                    </a:lnTo>
                    <a:lnTo>
                      <a:pt x="264" y="91"/>
                    </a:lnTo>
                    <a:lnTo>
                      <a:pt x="249" y="120"/>
                    </a:lnTo>
                    <a:lnTo>
                      <a:pt x="274" y="102"/>
                    </a:lnTo>
                    <a:lnTo>
                      <a:pt x="300" y="84"/>
                    </a:lnTo>
                    <a:lnTo>
                      <a:pt x="326" y="67"/>
                    </a:lnTo>
                    <a:lnTo>
                      <a:pt x="354" y="52"/>
                    </a:lnTo>
                    <a:lnTo>
                      <a:pt x="381" y="38"/>
                    </a:lnTo>
                    <a:lnTo>
                      <a:pt x="410" y="25"/>
                    </a:lnTo>
                    <a:lnTo>
                      <a:pt x="439" y="12"/>
                    </a:lnTo>
                    <a:lnTo>
                      <a:pt x="469" y="1"/>
                    </a:lnTo>
                    <a:lnTo>
                      <a:pt x="457" y="1"/>
                    </a:lnTo>
                    <a:lnTo>
                      <a:pt x="445" y="0"/>
                    </a:lnTo>
                    <a:lnTo>
                      <a:pt x="433" y="0"/>
                    </a:lnTo>
                    <a:lnTo>
                      <a:pt x="420" y="0"/>
                    </a:lnTo>
                    <a:close/>
                  </a:path>
                </a:pathLst>
              </a:custGeom>
              <a:solidFill>
                <a:srgbClr val="7E0C5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15" name="Freeform 19"/>
              <p:cNvSpPr>
                <a:spLocks noEditPoints="1"/>
              </p:cNvSpPr>
              <p:nvPr userDrawn="1"/>
            </p:nvSpPr>
            <p:spPr bwMode="auto">
              <a:xfrm>
                <a:off x="4723" y="3471"/>
                <a:ext cx="134" cy="88"/>
              </a:xfrm>
              <a:custGeom>
                <a:avLst/>
                <a:gdLst/>
                <a:ahLst/>
                <a:cxnLst>
                  <a:cxn ang="0">
                    <a:pos x="177" y="86"/>
                  </a:cxn>
                  <a:cxn ang="0">
                    <a:pos x="129" y="111"/>
                  </a:cxn>
                  <a:cxn ang="0">
                    <a:pos x="84" y="140"/>
                  </a:cxn>
                  <a:cxn ang="0">
                    <a:pos x="42" y="172"/>
                  </a:cxn>
                  <a:cxn ang="0">
                    <a:pos x="51" y="207"/>
                  </a:cxn>
                  <a:cxn ang="0">
                    <a:pos x="110" y="245"/>
                  </a:cxn>
                  <a:cxn ang="0">
                    <a:pos x="153" y="265"/>
                  </a:cxn>
                  <a:cxn ang="0">
                    <a:pos x="185" y="263"/>
                  </a:cxn>
                  <a:cxn ang="0">
                    <a:pos x="218" y="263"/>
                  </a:cxn>
                  <a:cxn ang="0">
                    <a:pos x="250" y="265"/>
                  </a:cxn>
                  <a:cxn ang="0">
                    <a:pos x="293" y="245"/>
                  </a:cxn>
                  <a:cxn ang="0">
                    <a:pos x="351" y="207"/>
                  </a:cxn>
                  <a:cxn ang="0">
                    <a:pos x="361" y="172"/>
                  </a:cxn>
                  <a:cxn ang="0">
                    <a:pos x="318" y="140"/>
                  </a:cxn>
                  <a:cxn ang="0">
                    <a:pos x="273" y="111"/>
                  </a:cxn>
                  <a:cxn ang="0">
                    <a:pos x="225" y="86"/>
                  </a:cxn>
                  <a:cxn ang="0">
                    <a:pos x="201" y="75"/>
                  </a:cxn>
                  <a:cxn ang="0">
                    <a:pos x="91" y="4"/>
                  </a:cxn>
                  <a:cxn ang="0">
                    <a:pos x="30" y="18"/>
                  </a:cxn>
                  <a:cxn ang="0">
                    <a:pos x="25" y="30"/>
                  </a:cxn>
                  <a:cxn ang="0">
                    <a:pos x="77" y="37"/>
                  </a:cxn>
                  <a:cxn ang="0">
                    <a:pos x="128" y="49"/>
                  </a:cxn>
                  <a:cxn ang="0">
                    <a:pos x="177" y="65"/>
                  </a:cxn>
                  <a:cxn ang="0">
                    <a:pos x="201" y="75"/>
                  </a:cxn>
                  <a:cxn ang="0">
                    <a:pos x="183" y="55"/>
                  </a:cxn>
                  <a:cxn ang="0">
                    <a:pos x="143" y="17"/>
                  </a:cxn>
                  <a:cxn ang="0">
                    <a:pos x="279" y="0"/>
                  </a:cxn>
                  <a:cxn ang="0">
                    <a:pos x="239" y="35"/>
                  </a:cxn>
                  <a:cxn ang="0">
                    <a:pos x="201" y="75"/>
                  </a:cxn>
                  <a:cxn ang="0">
                    <a:pos x="250" y="57"/>
                  </a:cxn>
                  <a:cxn ang="0">
                    <a:pos x="300" y="43"/>
                  </a:cxn>
                  <a:cxn ang="0">
                    <a:pos x="351" y="33"/>
                  </a:cxn>
                  <a:cxn ang="0">
                    <a:pos x="402" y="28"/>
                  </a:cxn>
                  <a:cxn ang="0">
                    <a:pos x="342" y="10"/>
                  </a:cxn>
                  <a:cxn ang="0">
                    <a:pos x="279" y="0"/>
                  </a:cxn>
                </a:cxnLst>
                <a:rect l="0" t="0" r="r" b="b"/>
                <a:pathLst>
                  <a:path w="402" h="266">
                    <a:moveTo>
                      <a:pt x="201" y="75"/>
                    </a:moveTo>
                    <a:lnTo>
                      <a:pt x="177" y="86"/>
                    </a:lnTo>
                    <a:lnTo>
                      <a:pt x="153" y="98"/>
                    </a:lnTo>
                    <a:lnTo>
                      <a:pt x="129" y="111"/>
                    </a:lnTo>
                    <a:lnTo>
                      <a:pt x="106" y="125"/>
                    </a:lnTo>
                    <a:lnTo>
                      <a:pt x="84" y="140"/>
                    </a:lnTo>
                    <a:lnTo>
                      <a:pt x="62" y="155"/>
                    </a:lnTo>
                    <a:lnTo>
                      <a:pt x="42" y="172"/>
                    </a:lnTo>
                    <a:lnTo>
                      <a:pt x="21" y="190"/>
                    </a:lnTo>
                    <a:lnTo>
                      <a:pt x="51" y="207"/>
                    </a:lnTo>
                    <a:lnTo>
                      <a:pt x="81" y="225"/>
                    </a:lnTo>
                    <a:lnTo>
                      <a:pt x="110" y="245"/>
                    </a:lnTo>
                    <a:lnTo>
                      <a:pt x="137" y="266"/>
                    </a:lnTo>
                    <a:lnTo>
                      <a:pt x="153" y="265"/>
                    </a:lnTo>
                    <a:lnTo>
                      <a:pt x="169" y="264"/>
                    </a:lnTo>
                    <a:lnTo>
                      <a:pt x="185" y="263"/>
                    </a:lnTo>
                    <a:lnTo>
                      <a:pt x="201" y="263"/>
                    </a:lnTo>
                    <a:lnTo>
                      <a:pt x="218" y="263"/>
                    </a:lnTo>
                    <a:lnTo>
                      <a:pt x="234" y="264"/>
                    </a:lnTo>
                    <a:lnTo>
                      <a:pt x="250" y="265"/>
                    </a:lnTo>
                    <a:lnTo>
                      <a:pt x="266" y="266"/>
                    </a:lnTo>
                    <a:lnTo>
                      <a:pt x="293" y="245"/>
                    </a:lnTo>
                    <a:lnTo>
                      <a:pt x="321" y="225"/>
                    </a:lnTo>
                    <a:lnTo>
                      <a:pt x="351" y="207"/>
                    </a:lnTo>
                    <a:lnTo>
                      <a:pt x="381" y="190"/>
                    </a:lnTo>
                    <a:lnTo>
                      <a:pt x="361" y="172"/>
                    </a:lnTo>
                    <a:lnTo>
                      <a:pt x="340" y="155"/>
                    </a:lnTo>
                    <a:lnTo>
                      <a:pt x="318" y="140"/>
                    </a:lnTo>
                    <a:lnTo>
                      <a:pt x="297" y="125"/>
                    </a:lnTo>
                    <a:lnTo>
                      <a:pt x="273" y="111"/>
                    </a:lnTo>
                    <a:lnTo>
                      <a:pt x="250" y="98"/>
                    </a:lnTo>
                    <a:lnTo>
                      <a:pt x="225" y="86"/>
                    </a:lnTo>
                    <a:lnTo>
                      <a:pt x="201" y="75"/>
                    </a:lnTo>
                    <a:lnTo>
                      <a:pt x="201" y="75"/>
                    </a:lnTo>
                    <a:close/>
                    <a:moveTo>
                      <a:pt x="124" y="0"/>
                    </a:moveTo>
                    <a:lnTo>
                      <a:pt x="91" y="4"/>
                    </a:lnTo>
                    <a:lnTo>
                      <a:pt x="60" y="10"/>
                    </a:lnTo>
                    <a:lnTo>
                      <a:pt x="30" y="18"/>
                    </a:lnTo>
                    <a:lnTo>
                      <a:pt x="0" y="28"/>
                    </a:lnTo>
                    <a:lnTo>
                      <a:pt x="25" y="30"/>
                    </a:lnTo>
                    <a:lnTo>
                      <a:pt x="51" y="33"/>
                    </a:lnTo>
                    <a:lnTo>
                      <a:pt x="77" y="37"/>
                    </a:lnTo>
                    <a:lnTo>
                      <a:pt x="103" y="43"/>
                    </a:lnTo>
                    <a:lnTo>
                      <a:pt x="128" y="49"/>
                    </a:lnTo>
                    <a:lnTo>
                      <a:pt x="153" y="57"/>
                    </a:lnTo>
                    <a:lnTo>
                      <a:pt x="177" y="65"/>
                    </a:lnTo>
                    <a:lnTo>
                      <a:pt x="201" y="75"/>
                    </a:lnTo>
                    <a:lnTo>
                      <a:pt x="201" y="75"/>
                    </a:lnTo>
                    <a:lnTo>
                      <a:pt x="201" y="75"/>
                    </a:lnTo>
                    <a:lnTo>
                      <a:pt x="183" y="55"/>
                    </a:lnTo>
                    <a:lnTo>
                      <a:pt x="164" y="35"/>
                    </a:lnTo>
                    <a:lnTo>
                      <a:pt x="143" y="17"/>
                    </a:lnTo>
                    <a:lnTo>
                      <a:pt x="124" y="0"/>
                    </a:lnTo>
                    <a:close/>
                    <a:moveTo>
                      <a:pt x="279" y="0"/>
                    </a:moveTo>
                    <a:lnTo>
                      <a:pt x="259" y="17"/>
                    </a:lnTo>
                    <a:lnTo>
                      <a:pt x="239" y="35"/>
                    </a:lnTo>
                    <a:lnTo>
                      <a:pt x="220" y="55"/>
                    </a:lnTo>
                    <a:lnTo>
                      <a:pt x="201" y="75"/>
                    </a:lnTo>
                    <a:lnTo>
                      <a:pt x="225" y="65"/>
                    </a:lnTo>
                    <a:lnTo>
                      <a:pt x="250" y="57"/>
                    </a:lnTo>
                    <a:lnTo>
                      <a:pt x="274" y="49"/>
                    </a:lnTo>
                    <a:lnTo>
                      <a:pt x="300" y="43"/>
                    </a:lnTo>
                    <a:lnTo>
                      <a:pt x="325" y="37"/>
                    </a:lnTo>
                    <a:lnTo>
                      <a:pt x="351" y="33"/>
                    </a:lnTo>
                    <a:lnTo>
                      <a:pt x="376" y="30"/>
                    </a:lnTo>
                    <a:lnTo>
                      <a:pt x="402" y="28"/>
                    </a:lnTo>
                    <a:lnTo>
                      <a:pt x="373" y="18"/>
                    </a:lnTo>
                    <a:lnTo>
                      <a:pt x="342" y="10"/>
                    </a:lnTo>
                    <a:lnTo>
                      <a:pt x="311" y="4"/>
                    </a:lnTo>
                    <a:lnTo>
                      <a:pt x="279" y="0"/>
                    </a:lnTo>
                    <a:close/>
                  </a:path>
                </a:pathLst>
              </a:custGeom>
              <a:solidFill>
                <a:srgbClr val="7E0C5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16" name="Freeform 20"/>
              <p:cNvSpPr>
                <a:spLocks noEditPoints="1"/>
              </p:cNvSpPr>
              <p:nvPr userDrawn="1"/>
            </p:nvSpPr>
            <p:spPr bwMode="auto">
              <a:xfrm>
                <a:off x="4840" y="3567"/>
                <a:ext cx="113" cy="83"/>
              </a:xfrm>
              <a:custGeom>
                <a:avLst/>
                <a:gdLst/>
                <a:ahLst/>
                <a:cxnLst>
                  <a:cxn ang="0">
                    <a:pos x="146" y="85"/>
                  </a:cxn>
                  <a:cxn ang="0">
                    <a:pos x="103" y="95"/>
                  </a:cxn>
                  <a:cxn ang="0">
                    <a:pos x="60" y="109"/>
                  </a:cxn>
                  <a:cxn ang="0">
                    <a:pos x="19" y="125"/>
                  </a:cxn>
                  <a:cxn ang="0">
                    <a:pos x="20" y="155"/>
                  </a:cxn>
                  <a:cxn ang="0">
                    <a:pos x="58" y="198"/>
                  </a:cxn>
                  <a:cxn ang="0">
                    <a:pos x="88" y="223"/>
                  </a:cxn>
                  <a:cxn ang="0">
                    <a:pos x="115" y="229"/>
                  </a:cxn>
                  <a:cxn ang="0">
                    <a:pos x="141" y="236"/>
                  </a:cxn>
                  <a:cxn ang="0">
                    <a:pos x="166" y="245"/>
                  </a:cxn>
                  <a:cxn ang="0">
                    <a:pos x="205" y="237"/>
                  </a:cxn>
                  <a:cxn ang="0">
                    <a:pos x="260" y="219"/>
                  </a:cxn>
                  <a:cxn ang="0">
                    <a:pos x="275" y="194"/>
                  </a:cxn>
                  <a:cxn ang="0">
                    <a:pos x="248" y="159"/>
                  </a:cxn>
                  <a:cxn ang="0">
                    <a:pos x="218" y="126"/>
                  </a:cxn>
                  <a:cxn ang="0">
                    <a:pos x="185" y="96"/>
                  </a:cxn>
                  <a:cxn ang="0">
                    <a:pos x="247" y="39"/>
                  </a:cxn>
                  <a:cxn ang="0">
                    <a:pos x="207" y="58"/>
                  </a:cxn>
                  <a:cxn ang="0">
                    <a:pos x="168" y="82"/>
                  </a:cxn>
                  <a:cxn ang="0">
                    <a:pos x="204" y="79"/>
                  </a:cxn>
                  <a:cxn ang="0">
                    <a:pos x="238" y="78"/>
                  </a:cxn>
                  <a:cxn ang="0">
                    <a:pos x="289" y="80"/>
                  </a:cxn>
                  <a:cxn ang="0">
                    <a:pos x="340" y="87"/>
                  </a:cxn>
                  <a:cxn ang="0">
                    <a:pos x="294" y="60"/>
                  </a:cxn>
                  <a:cxn ang="0">
                    <a:pos x="247" y="39"/>
                  </a:cxn>
                  <a:cxn ang="0">
                    <a:pos x="42" y="0"/>
                  </a:cxn>
                  <a:cxn ang="0">
                    <a:pos x="25" y="1"/>
                  </a:cxn>
                  <a:cxn ang="0">
                    <a:pos x="37" y="8"/>
                  </a:cxn>
                  <a:cxn ang="0">
                    <a:pos x="77" y="26"/>
                  </a:cxn>
                  <a:cxn ang="0">
                    <a:pos x="115" y="46"/>
                  </a:cxn>
                  <a:cxn ang="0">
                    <a:pos x="151" y="69"/>
                  </a:cxn>
                  <a:cxn ang="0">
                    <a:pos x="157" y="62"/>
                  </a:cxn>
                  <a:cxn ang="0">
                    <a:pos x="135" y="24"/>
                  </a:cxn>
                  <a:cxn ang="0">
                    <a:pos x="104" y="3"/>
                  </a:cxn>
                  <a:cxn ang="0">
                    <a:pos x="69" y="0"/>
                  </a:cxn>
                </a:cxnLst>
                <a:rect l="0" t="0" r="r" b="b"/>
                <a:pathLst>
                  <a:path w="340" h="249">
                    <a:moveTo>
                      <a:pt x="168" y="82"/>
                    </a:moveTo>
                    <a:lnTo>
                      <a:pt x="146" y="85"/>
                    </a:lnTo>
                    <a:lnTo>
                      <a:pt x="125" y="89"/>
                    </a:lnTo>
                    <a:lnTo>
                      <a:pt x="103" y="95"/>
                    </a:lnTo>
                    <a:lnTo>
                      <a:pt x="82" y="101"/>
                    </a:lnTo>
                    <a:lnTo>
                      <a:pt x="60" y="109"/>
                    </a:lnTo>
                    <a:lnTo>
                      <a:pt x="39" y="116"/>
                    </a:lnTo>
                    <a:lnTo>
                      <a:pt x="19" y="125"/>
                    </a:lnTo>
                    <a:lnTo>
                      <a:pt x="0" y="135"/>
                    </a:lnTo>
                    <a:lnTo>
                      <a:pt x="20" y="155"/>
                    </a:lnTo>
                    <a:lnTo>
                      <a:pt x="39" y="176"/>
                    </a:lnTo>
                    <a:lnTo>
                      <a:pt x="58" y="198"/>
                    </a:lnTo>
                    <a:lnTo>
                      <a:pt x="75" y="221"/>
                    </a:lnTo>
                    <a:lnTo>
                      <a:pt x="88" y="223"/>
                    </a:lnTo>
                    <a:lnTo>
                      <a:pt x="101" y="227"/>
                    </a:lnTo>
                    <a:lnTo>
                      <a:pt x="115" y="229"/>
                    </a:lnTo>
                    <a:lnTo>
                      <a:pt x="128" y="232"/>
                    </a:lnTo>
                    <a:lnTo>
                      <a:pt x="141" y="236"/>
                    </a:lnTo>
                    <a:lnTo>
                      <a:pt x="154" y="239"/>
                    </a:lnTo>
                    <a:lnTo>
                      <a:pt x="166" y="245"/>
                    </a:lnTo>
                    <a:lnTo>
                      <a:pt x="179" y="249"/>
                    </a:lnTo>
                    <a:lnTo>
                      <a:pt x="205" y="237"/>
                    </a:lnTo>
                    <a:lnTo>
                      <a:pt x="233" y="228"/>
                    </a:lnTo>
                    <a:lnTo>
                      <a:pt x="260" y="219"/>
                    </a:lnTo>
                    <a:lnTo>
                      <a:pt x="288" y="213"/>
                    </a:lnTo>
                    <a:lnTo>
                      <a:pt x="275" y="194"/>
                    </a:lnTo>
                    <a:lnTo>
                      <a:pt x="262" y="176"/>
                    </a:lnTo>
                    <a:lnTo>
                      <a:pt x="248" y="159"/>
                    </a:lnTo>
                    <a:lnTo>
                      <a:pt x="234" y="142"/>
                    </a:lnTo>
                    <a:lnTo>
                      <a:pt x="218" y="126"/>
                    </a:lnTo>
                    <a:lnTo>
                      <a:pt x="203" y="111"/>
                    </a:lnTo>
                    <a:lnTo>
                      <a:pt x="185" y="96"/>
                    </a:lnTo>
                    <a:lnTo>
                      <a:pt x="168" y="82"/>
                    </a:lnTo>
                    <a:close/>
                    <a:moveTo>
                      <a:pt x="247" y="39"/>
                    </a:moveTo>
                    <a:lnTo>
                      <a:pt x="226" y="48"/>
                    </a:lnTo>
                    <a:lnTo>
                      <a:pt x="207" y="58"/>
                    </a:lnTo>
                    <a:lnTo>
                      <a:pt x="187" y="70"/>
                    </a:lnTo>
                    <a:lnTo>
                      <a:pt x="168" y="82"/>
                    </a:lnTo>
                    <a:lnTo>
                      <a:pt x="185" y="80"/>
                    </a:lnTo>
                    <a:lnTo>
                      <a:pt x="204" y="79"/>
                    </a:lnTo>
                    <a:lnTo>
                      <a:pt x="221" y="78"/>
                    </a:lnTo>
                    <a:lnTo>
                      <a:pt x="238" y="78"/>
                    </a:lnTo>
                    <a:lnTo>
                      <a:pt x="264" y="78"/>
                    </a:lnTo>
                    <a:lnTo>
                      <a:pt x="289" y="80"/>
                    </a:lnTo>
                    <a:lnTo>
                      <a:pt x="314" y="83"/>
                    </a:lnTo>
                    <a:lnTo>
                      <a:pt x="340" y="87"/>
                    </a:lnTo>
                    <a:lnTo>
                      <a:pt x="317" y="73"/>
                    </a:lnTo>
                    <a:lnTo>
                      <a:pt x="294" y="60"/>
                    </a:lnTo>
                    <a:lnTo>
                      <a:pt x="271" y="48"/>
                    </a:lnTo>
                    <a:lnTo>
                      <a:pt x="247" y="39"/>
                    </a:lnTo>
                    <a:close/>
                    <a:moveTo>
                      <a:pt x="50" y="0"/>
                    </a:moveTo>
                    <a:lnTo>
                      <a:pt x="42" y="0"/>
                    </a:lnTo>
                    <a:lnTo>
                      <a:pt x="34" y="0"/>
                    </a:lnTo>
                    <a:lnTo>
                      <a:pt x="25" y="1"/>
                    </a:lnTo>
                    <a:lnTo>
                      <a:pt x="17" y="1"/>
                    </a:lnTo>
                    <a:lnTo>
                      <a:pt x="37" y="8"/>
                    </a:lnTo>
                    <a:lnTo>
                      <a:pt x="58" y="17"/>
                    </a:lnTo>
                    <a:lnTo>
                      <a:pt x="77" y="26"/>
                    </a:lnTo>
                    <a:lnTo>
                      <a:pt x="97" y="35"/>
                    </a:lnTo>
                    <a:lnTo>
                      <a:pt x="115" y="46"/>
                    </a:lnTo>
                    <a:lnTo>
                      <a:pt x="133" y="57"/>
                    </a:lnTo>
                    <a:lnTo>
                      <a:pt x="151" y="69"/>
                    </a:lnTo>
                    <a:lnTo>
                      <a:pt x="168" y="82"/>
                    </a:lnTo>
                    <a:lnTo>
                      <a:pt x="157" y="62"/>
                    </a:lnTo>
                    <a:lnTo>
                      <a:pt x="146" y="42"/>
                    </a:lnTo>
                    <a:lnTo>
                      <a:pt x="135" y="24"/>
                    </a:lnTo>
                    <a:lnTo>
                      <a:pt x="122" y="5"/>
                    </a:lnTo>
                    <a:lnTo>
                      <a:pt x="104" y="3"/>
                    </a:lnTo>
                    <a:lnTo>
                      <a:pt x="86" y="1"/>
                    </a:lnTo>
                    <a:lnTo>
                      <a:pt x="69" y="0"/>
                    </a:lnTo>
                    <a:lnTo>
                      <a:pt x="50" y="0"/>
                    </a:lnTo>
                    <a:close/>
                  </a:path>
                </a:pathLst>
              </a:custGeom>
              <a:solidFill>
                <a:srgbClr val="7E0C5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17" name="Freeform 21"/>
              <p:cNvSpPr>
                <a:spLocks noEditPoints="1"/>
              </p:cNvSpPr>
              <p:nvPr userDrawn="1"/>
            </p:nvSpPr>
            <p:spPr bwMode="auto">
              <a:xfrm>
                <a:off x="4692" y="3233"/>
                <a:ext cx="196" cy="130"/>
              </a:xfrm>
              <a:custGeom>
                <a:avLst/>
                <a:gdLst/>
                <a:ahLst/>
                <a:cxnLst>
                  <a:cxn ang="0">
                    <a:pos x="377" y="26"/>
                  </a:cxn>
                  <a:cxn ang="0">
                    <a:pos x="320" y="81"/>
                  </a:cxn>
                  <a:cxn ang="0">
                    <a:pos x="328" y="96"/>
                  </a:cxn>
                  <a:cxn ang="0">
                    <a:pos x="399" y="73"/>
                  </a:cxn>
                  <a:cxn ang="0">
                    <a:pos x="474" y="56"/>
                  </a:cxn>
                  <a:cxn ang="0">
                    <a:pos x="548" y="44"/>
                  </a:cxn>
                  <a:cxn ang="0">
                    <a:pos x="565" y="35"/>
                  </a:cxn>
                  <a:cxn ang="0">
                    <a:pos x="521" y="22"/>
                  </a:cxn>
                  <a:cxn ang="0">
                    <a:pos x="476" y="11"/>
                  </a:cxn>
                  <a:cxn ang="0">
                    <a:pos x="430" y="3"/>
                  </a:cxn>
                  <a:cxn ang="0">
                    <a:pos x="179" y="0"/>
                  </a:cxn>
                  <a:cxn ang="0">
                    <a:pos x="134" y="7"/>
                  </a:cxn>
                  <a:cxn ang="0">
                    <a:pos x="88" y="16"/>
                  </a:cxn>
                  <a:cxn ang="0">
                    <a:pos x="43" y="27"/>
                  </a:cxn>
                  <a:cxn ang="0">
                    <a:pos x="0" y="41"/>
                  </a:cxn>
                  <a:cxn ang="0">
                    <a:pos x="75" y="50"/>
                  </a:cxn>
                  <a:cxn ang="0">
                    <a:pos x="150" y="64"/>
                  </a:cxn>
                  <a:cxn ang="0">
                    <a:pos x="222" y="84"/>
                  </a:cxn>
                  <a:cxn ang="0">
                    <a:pos x="293" y="110"/>
                  </a:cxn>
                  <a:cxn ang="0">
                    <a:pos x="222" y="144"/>
                  </a:cxn>
                  <a:cxn ang="0">
                    <a:pos x="155" y="183"/>
                  </a:cxn>
                  <a:cxn ang="0">
                    <a:pos x="90" y="228"/>
                  </a:cxn>
                  <a:cxn ang="0">
                    <a:pos x="31" y="278"/>
                  </a:cxn>
                  <a:cxn ang="0">
                    <a:pos x="75" y="302"/>
                  </a:cxn>
                  <a:cxn ang="0">
                    <a:pos x="117" y="328"/>
                  </a:cxn>
                  <a:cxn ang="0">
                    <a:pos x="160" y="357"/>
                  </a:cxn>
                  <a:cxn ang="0">
                    <a:pos x="200" y="390"/>
                  </a:cxn>
                  <a:cxn ang="0">
                    <a:pos x="246" y="385"/>
                  </a:cxn>
                  <a:cxn ang="0">
                    <a:pos x="293" y="383"/>
                  </a:cxn>
                  <a:cxn ang="0">
                    <a:pos x="341" y="385"/>
                  </a:cxn>
                  <a:cxn ang="0">
                    <a:pos x="387" y="390"/>
                  </a:cxn>
                  <a:cxn ang="0">
                    <a:pos x="427" y="357"/>
                  </a:cxn>
                  <a:cxn ang="0">
                    <a:pos x="468" y="328"/>
                  </a:cxn>
                  <a:cxn ang="0">
                    <a:pos x="512" y="302"/>
                  </a:cxn>
                  <a:cxn ang="0">
                    <a:pos x="556" y="278"/>
                  </a:cxn>
                  <a:cxn ang="0">
                    <a:pos x="495" y="228"/>
                  </a:cxn>
                  <a:cxn ang="0">
                    <a:pos x="432" y="183"/>
                  </a:cxn>
                  <a:cxn ang="0">
                    <a:pos x="364" y="144"/>
                  </a:cxn>
                  <a:cxn ang="0">
                    <a:pos x="293" y="110"/>
                  </a:cxn>
                  <a:cxn ang="0">
                    <a:pos x="293" y="110"/>
                  </a:cxn>
                  <a:cxn ang="0">
                    <a:pos x="238" y="53"/>
                  </a:cxn>
                  <a:cxn ang="0">
                    <a:pos x="179" y="0"/>
                  </a:cxn>
                </a:cxnLst>
                <a:rect l="0" t="0" r="r" b="b"/>
                <a:pathLst>
                  <a:path w="586" h="390">
                    <a:moveTo>
                      <a:pt x="407" y="0"/>
                    </a:moveTo>
                    <a:lnTo>
                      <a:pt x="377" y="26"/>
                    </a:lnTo>
                    <a:lnTo>
                      <a:pt x="349" y="53"/>
                    </a:lnTo>
                    <a:lnTo>
                      <a:pt x="320" y="81"/>
                    </a:lnTo>
                    <a:lnTo>
                      <a:pt x="293" y="110"/>
                    </a:lnTo>
                    <a:lnTo>
                      <a:pt x="328" y="96"/>
                    </a:lnTo>
                    <a:lnTo>
                      <a:pt x="364" y="84"/>
                    </a:lnTo>
                    <a:lnTo>
                      <a:pt x="399" y="73"/>
                    </a:lnTo>
                    <a:lnTo>
                      <a:pt x="436" y="64"/>
                    </a:lnTo>
                    <a:lnTo>
                      <a:pt x="474" y="56"/>
                    </a:lnTo>
                    <a:lnTo>
                      <a:pt x="511" y="50"/>
                    </a:lnTo>
                    <a:lnTo>
                      <a:pt x="548" y="44"/>
                    </a:lnTo>
                    <a:lnTo>
                      <a:pt x="586" y="41"/>
                    </a:lnTo>
                    <a:lnTo>
                      <a:pt x="565" y="35"/>
                    </a:lnTo>
                    <a:lnTo>
                      <a:pt x="543" y="28"/>
                    </a:lnTo>
                    <a:lnTo>
                      <a:pt x="521" y="22"/>
                    </a:lnTo>
                    <a:lnTo>
                      <a:pt x="499" y="16"/>
                    </a:lnTo>
                    <a:lnTo>
                      <a:pt x="476" y="11"/>
                    </a:lnTo>
                    <a:lnTo>
                      <a:pt x="453" y="7"/>
                    </a:lnTo>
                    <a:lnTo>
                      <a:pt x="430" y="3"/>
                    </a:lnTo>
                    <a:lnTo>
                      <a:pt x="407" y="0"/>
                    </a:lnTo>
                    <a:close/>
                    <a:moveTo>
                      <a:pt x="179" y="0"/>
                    </a:moveTo>
                    <a:lnTo>
                      <a:pt x="156" y="3"/>
                    </a:lnTo>
                    <a:lnTo>
                      <a:pt x="134" y="7"/>
                    </a:lnTo>
                    <a:lnTo>
                      <a:pt x="111" y="11"/>
                    </a:lnTo>
                    <a:lnTo>
                      <a:pt x="88" y="16"/>
                    </a:lnTo>
                    <a:lnTo>
                      <a:pt x="66" y="22"/>
                    </a:lnTo>
                    <a:lnTo>
                      <a:pt x="43" y="27"/>
                    </a:lnTo>
                    <a:lnTo>
                      <a:pt x="21" y="35"/>
                    </a:lnTo>
                    <a:lnTo>
                      <a:pt x="0" y="41"/>
                    </a:lnTo>
                    <a:lnTo>
                      <a:pt x="38" y="44"/>
                    </a:lnTo>
                    <a:lnTo>
                      <a:pt x="75" y="50"/>
                    </a:lnTo>
                    <a:lnTo>
                      <a:pt x="113" y="56"/>
                    </a:lnTo>
                    <a:lnTo>
                      <a:pt x="150" y="64"/>
                    </a:lnTo>
                    <a:lnTo>
                      <a:pt x="187" y="73"/>
                    </a:lnTo>
                    <a:lnTo>
                      <a:pt x="222" y="84"/>
                    </a:lnTo>
                    <a:lnTo>
                      <a:pt x="258" y="96"/>
                    </a:lnTo>
                    <a:lnTo>
                      <a:pt x="293" y="110"/>
                    </a:lnTo>
                    <a:lnTo>
                      <a:pt x="258" y="126"/>
                    </a:lnTo>
                    <a:lnTo>
                      <a:pt x="222" y="144"/>
                    </a:lnTo>
                    <a:lnTo>
                      <a:pt x="189" y="162"/>
                    </a:lnTo>
                    <a:lnTo>
                      <a:pt x="155" y="183"/>
                    </a:lnTo>
                    <a:lnTo>
                      <a:pt x="123" y="204"/>
                    </a:lnTo>
                    <a:lnTo>
                      <a:pt x="90" y="228"/>
                    </a:lnTo>
                    <a:lnTo>
                      <a:pt x="60" y="252"/>
                    </a:lnTo>
                    <a:lnTo>
                      <a:pt x="31" y="278"/>
                    </a:lnTo>
                    <a:lnTo>
                      <a:pt x="53" y="289"/>
                    </a:lnTo>
                    <a:lnTo>
                      <a:pt x="75" y="302"/>
                    </a:lnTo>
                    <a:lnTo>
                      <a:pt x="97" y="315"/>
                    </a:lnTo>
                    <a:lnTo>
                      <a:pt x="117" y="328"/>
                    </a:lnTo>
                    <a:lnTo>
                      <a:pt x="139" y="343"/>
                    </a:lnTo>
                    <a:lnTo>
                      <a:pt x="160" y="357"/>
                    </a:lnTo>
                    <a:lnTo>
                      <a:pt x="179" y="374"/>
                    </a:lnTo>
                    <a:lnTo>
                      <a:pt x="200" y="390"/>
                    </a:lnTo>
                    <a:lnTo>
                      <a:pt x="222" y="387"/>
                    </a:lnTo>
                    <a:lnTo>
                      <a:pt x="246" y="385"/>
                    </a:lnTo>
                    <a:lnTo>
                      <a:pt x="270" y="384"/>
                    </a:lnTo>
                    <a:lnTo>
                      <a:pt x="293" y="383"/>
                    </a:lnTo>
                    <a:lnTo>
                      <a:pt x="317" y="384"/>
                    </a:lnTo>
                    <a:lnTo>
                      <a:pt x="341" y="385"/>
                    </a:lnTo>
                    <a:lnTo>
                      <a:pt x="364" y="387"/>
                    </a:lnTo>
                    <a:lnTo>
                      <a:pt x="387" y="390"/>
                    </a:lnTo>
                    <a:lnTo>
                      <a:pt x="407" y="374"/>
                    </a:lnTo>
                    <a:lnTo>
                      <a:pt x="427" y="357"/>
                    </a:lnTo>
                    <a:lnTo>
                      <a:pt x="448" y="343"/>
                    </a:lnTo>
                    <a:lnTo>
                      <a:pt x="468" y="328"/>
                    </a:lnTo>
                    <a:lnTo>
                      <a:pt x="490" y="315"/>
                    </a:lnTo>
                    <a:lnTo>
                      <a:pt x="512" y="302"/>
                    </a:lnTo>
                    <a:lnTo>
                      <a:pt x="533" y="289"/>
                    </a:lnTo>
                    <a:lnTo>
                      <a:pt x="556" y="278"/>
                    </a:lnTo>
                    <a:lnTo>
                      <a:pt x="526" y="252"/>
                    </a:lnTo>
                    <a:lnTo>
                      <a:pt x="495" y="228"/>
                    </a:lnTo>
                    <a:lnTo>
                      <a:pt x="464" y="204"/>
                    </a:lnTo>
                    <a:lnTo>
                      <a:pt x="432" y="183"/>
                    </a:lnTo>
                    <a:lnTo>
                      <a:pt x="398" y="163"/>
                    </a:lnTo>
                    <a:lnTo>
                      <a:pt x="364" y="144"/>
                    </a:lnTo>
                    <a:lnTo>
                      <a:pt x="329" y="126"/>
                    </a:lnTo>
                    <a:lnTo>
                      <a:pt x="293" y="110"/>
                    </a:lnTo>
                    <a:lnTo>
                      <a:pt x="293" y="110"/>
                    </a:lnTo>
                    <a:lnTo>
                      <a:pt x="293" y="110"/>
                    </a:lnTo>
                    <a:lnTo>
                      <a:pt x="266" y="81"/>
                    </a:lnTo>
                    <a:lnTo>
                      <a:pt x="238" y="53"/>
                    </a:lnTo>
                    <a:lnTo>
                      <a:pt x="209" y="26"/>
                    </a:lnTo>
                    <a:lnTo>
                      <a:pt x="179" y="0"/>
                    </a:lnTo>
                    <a:close/>
                  </a:path>
                </a:pathLst>
              </a:custGeom>
              <a:solidFill>
                <a:srgbClr val="7E0C5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18" name="Freeform 22"/>
              <p:cNvSpPr>
                <a:spLocks noEditPoints="1"/>
              </p:cNvSpPr>
              <p:nvPr userDrawn="1"/>
            </p:nvSpPr>
            <p:spPr bwMode="auto">
              <a:xfrm>
                <a:off x="4863" y="3374"/>
                <a:ext cx="165" cy="121"/>
              </a:xfrm>
              <a:custGeom>
                <a:avLst/>
                <a:gdLst/>
                <a:ahLst/>
                <a:cxnLst>
                  <a:cxn ang="0">
                    <a:pos x="331" y="70"/>
                  </a:cxn>
                  <a:cxn ang="0">
                    <a:pos x="274" y="103"/>
                  </a:cxn>
                  <a:cxn ang="0">
                    <a:pos x="271" y="117"/>
                  </a:cxn>
                  <a:cxn ang="0">
                    <a:pos x="322" y="114"/>
                  </a:cxn>
                  <a:cxn ang="0">
                    <a:pos x="385" y="114"/>
                  </a:cxn>
                  <a:cxn ang="0">
                    <a:pos x="459" y="121"/>
                  </a:cxn>
                  <a:cxn ang="0">
                    <a:pos x="463" y="107"/>
                  </a:cxn>
                  <a:cxn ang="0">
                    <a:pos x="396" y="71"/>
                  </a:cxn>
                  <a:cxn ang="0">
                    <a:pos x="74" y="0"/>
                  </a:cxn>
                  <a:cxn ang="0">
                    <a:pos x="49" y="0"/>
                  </a:cxn>
                  <a:cxn ang="0">
                    <a:pos x="25" y="1"/>
                  </a:cxn>
                  <a:cxn ang="0">
                    <a:pos x="85" y="25"/>
                  </a:cxn>
                  <a:cxn ang="0">
                    <a:pos x="141" y="52"/>
                  </a:cxn>
                  <a:cxn ang="0">
                    <a:pos x="195" y="84"/>
                  </a:cxn>
                  <a:cxn ang="0">
                    <a:pos x="246" y="120"/>
                  </a:cxn>
                  <a:cxn ang="0">
                    <a:pos x="182" y="132"/>
                  </a:cxn>
                  <a:cxn ang="0">
                    <a:pos x="119" y="148"/>
                  </a:cxn>
                  <a:cxn ang="0">
                    <a:pos x="58" y="171"/>
                  </a:cxn>
                  <a:cxn ang="0">
                    <a:pos x="0" y="198"/>
                  </a:cxn>
                  <a:cxn ang="0">
                    <a:pos x="30" y="227"/>
                  </a:cxn>
                  <a:cxn ang="0">
                    <a:pos x="58" y="257"/>
                  </a:cxn>
                  <a:cxn ang="0">
                    <a:pos x="85" y="289"/>
                  </a:cxn>
                  <a:cxn ang="0">
                    <a:pos x="110" y="323"/>
                  </a:cxn>
                  <a:cxn ang="0">
                    <a:pos x="149" y="329"/>
                  </a:cxn>
                  <a:cxn ang="0">
                    <a:pos x="186" y="339"/>
                  </a:cxn>
                  <a:cxn ang="0">
                    <a:pos x="224" y="350"/>
                  </a:cxn>
                  <a:cxn ang="0">
                    <a:pos x="261" y="364"/>
                  </a:cxn>
                  <a:cxn ang="0">
                    <a:pos x="300" y="347"/>
                  </a:cxn>
                  <a:cxn ang="0">
                    <a:pos x="339" y="333"/>
                  </a:cxn>
                  <a:cxn ang="0">
                    <a:pos x="379" y="320"/>
                  </a:cxn>
                  <a:cxn ang="0">
                    <a:pos x="420" y="310"/>
                  </a:cxn>
                  <a:cxn ang="0">
                    <a:pos x="382" y="257"/>
                  </a:cxn>
                  <a:cxn ang="0">
                    <a:pos x="341" y="207"/>
                  </a:cxn>
                  <a:cxn ang="0">
                    <a:pos x="294" y="162"/>
                  </a:cxn>
                  <a:cxn ang="0">
                    <a:pos x="246" y="120"/>
                  </a:cxn>
                  <a:cxn ang="0">
                    <a:pos x="213" y="62"/>
                  </a:cxn>
                  <a:cxn ang="0">
                    <a:pos x="178" y="8"/>
                  </a:cxn>
                  <a:cxn ang="0">
                    <a:pos x="126" y="2"/>
                  </a:cxn>
                  <a:cxn ang="0">
                    <a:pos x="74" y="0"/>
                  </a:cxn>
                </a:cxnLst>
                <a:rect l="0" t="0" r="r" b="b"/>
                <a:pathLst>
                  <a:path w="495" h="364">
                    <a:moveTo>
                      <a:pt x="360" y="56"/>
                    </a:moveTo>
                    <a:lnTo>
                      <a:pt x="331" y="70"/>
                    </a:lnTo>
                    <a:lnTo>
                      <a:pt x="302" y="85"/>
                    </a:lnTo>
                    <a:lnTo>
                      <a:pt x="274" y="103"/>
                    </a:lnTo>
                    <a:lnTo>
                      <a:pt x="246" y="120"/>
                    </a:lnTo>
                    <a:lnTo>
                      <a:pt x="271" y="117"/>
                    </a:lnTo>
                    <a:lnTo>
                      <a:pt x="297" y="115"/>
                    </a:lnTo>
                    <a:lnTo>
                      <a:pt x="322" y="114"/>
                    </a:lnTo>
                    <a:lnTo>
                      <a:pt x="347" y="114"/>
                    </a:lnTo>
                    <a:lnTo>
                      <a:pt x="385" y="114"/>
                    </a:lnTo>
                    <a:lnTo>
                      <a:pt x="422" y="117"/>
                    </a:lnTo>
                    <a:lnTo>
                      <a:pt x="459" y="121"/>
                    </a:lnTo>
                    <a:lnTo>
                      <a:pt x="495" y="128"/>
                    </a:lnTo>
                    <a:lnTo>
                      <a:pt x="463" y="107"/>
                    </a:lnTo>
                    <a:lnTo>
                      <a:pt x="430" y="89"/>
                    </a:lnTo>
                    <a:lnTo>
                      <a:pt x="396" y="71"/>
                    </a:lnTo>
                    <a:lnTo>
                      <a:pt x="360" y="56"/>
                    </a:lnTo>
                    <a:close/>
                    <a:moveTo>
                      <a:pt x="74" y="0"/>
                    </a:moveTo>
                    <a:lnTo>
                      <a:pt x="62" y="0"/>
                    </a:lnTo>
                    <a:lnTo>
                      <a:pt x="49" y="0"/>
                    </a:lnTo>
                    <a:lnTo>
                      <a:pt x="37" y="1"/>
                    </a:lnTo>
                    <a:lnTo>
                      <a:pt x="25" y="1"/>
                    </a:lnTo>
                    <a:lnTo>
                      <a:pt x="56" y="12"/>
                    </a:lnTo>
                    <a:lnTo>
                      <a:pt x="85" y="25"/>
                    </a:lnTo>
                    <a:lnTo>
                      <a:pt x="113" y="38"/>
                    </a:lnTo>
                    <a:lnTo>
                      <a:pt x="141" y="52"/>
                    </a:lnTo>
                    <a:lnTo>
                      <a:pt x="168" y="67"/>
                    </a:lnTo>
                    <a:lnTo>
                      <a:pt x="195" y="84"/>
                    </a:lnTo>
                    <a:lnTo>
                      <a:pt x="220" y="102"/>
                    </a:lnTo>
                    <a:lnTo>
                      <a:pt x="246" y="120"/>
                    </a:lnTo>
                    <a:lnTo>
                      <a:pt x="213" y="125"/>
                    </a:lnTo>
                    <a:lnTo>
                      <a:pt x="182" y="132"/>
                    </a:lnTo>
                    <a:lnTo>
                      <a:pt x="151" y="139"/>
                    </a:lnTo>
                    <a:lnTo>
                      <a:pt x="119" y="148"/>
                    </a:lnTo>
                    <a:lnTo>
                      <a:pt x="88" y="159"/>
                    </a:lnTo>
                    <a:lnTo>
                      <a:pt x="58" y="171"/>
                    </a:lnTo>
                    <a:lnTo>
                      <a:pt x="29" y="184"/>
                    </a:lnTo>
                    <a:lnTo>
                      <a:pt x="0" y="198"/>
                    </a:lnTo>
                    <a:lnTo>
                      <a:pt x="15" y="212"/>
                    </a:lnTo>
                    <a:lnTo>
                      <a:pt x="30" y="227"/>
                    </a:lnTo>
                    <a:lnTo>
                      <a:pt x="44" y="242"/>
                    </a:lnTo>
                    <a:lnTo>
                      <a:pt x="58" y="257"/>
                    </a:lnTo>
                    <a:lnTo>
                      <a:pt x="72" y="273"/>
                    </a:lnTo>
                    <a:lnTo>
                      <a:pt x="85" y="289"/>
                    </a:lnTo>
                    <a:lnTo>
                      <a:pt x="98" y="306"/>
                    </a:lnTo>
                    <a:lnTo>
                      <a:pt x="110" y="323"/>
                    </a:lnTo>
                    <a:lnTo>
                      <a:pt x="129" y="326"/>
                    </a:lnTo>
                    <a:lnTo>
                      <a:pt x="149" y="329"/>
                    </a:lnTo>
                    <a:lnTo>
                      <a:pt x="168" y="334"/>
                    </a:lnTo>
                    <a:lnTo>
                      <a:pt x="186" y="339"/>
                    </a:lnTo>
                    <a:lnTo>
                      <a:pt x="206" y="345"/>
                    </a:lnTo>
                    <a:lnTo>
                      <a:pt x="224" y="350"/>
                    </a:lnTo>
                    <a:lnTo>
                      <a:pt x="243" y="356"/>
                    </a:lnTo>
                    <a:lnTo>
                      <a:pt x="261" y="364"/>
                    </a:lnTo>
                    <a:lnTo>
                      <a:pt x="280" y="355"/>
                    </a:lnTo>
                    <a:lnTo>
                      <a:pt x="300" y="347"/>
                    </a:lnTo>
                    <a:lnTo>
                      <a:pt x="319" y="339"/>
                    </a:lnTo>
                    <a:lnTo>
                      <a:pt x="339" y="333"/>
                    </a:lnTo>
                    <a:lnTo>
                      <a:pt x="359" y="326"/>
                    </a:lnTo>
                    <a:lnTo>
                      <a:pt x="379" y="320"/>
                    </a:lnTo>
                    <a:lnTo>
                      <a:pt x="399" y="314"/>
                    </a:lnTo>
                    <a:lnTo>
                      <a:pt x="420" y="310"/>
                    </a:lnTo>
                    <a:lnTo>
                      <a:pt x="401" y="283"/>
                    </a:lnTo>
                    <a:lnTo>
                      <a:pt x="382" y="257"/>
                    </a:lnTo>
                    <a:lnTo>
                      <a:pt x="361" y="232"/>
                    </a:lnTo>
                    <a:lnTo>
                      <a:pt x="341" y="207"/>
                    </a:lnTo>
                    <a:lnTo>
                      <a:pt x="318" y="184"/>
                    </a:lnTo>
                    <a:lnTo>
                      <a:pt x="294" y="162"/>
                    </a:lnTo>
                    <a:lnTo>
                      <a:pt x="271" y="140"/>
                    </a:lnTo>
                    <a:lnTo>
                      <a:pt x="246" y="120"/>
                    </a:lnTo>
                    <a:lnTo>
                      <a:pt x="230" y="91"/>
                    </a:lnTo>
                    <a:lnTo>
                      <a:pt x="213" y="62"/>
                    </a:lnTo>
                    <a:lnTo>
                      <a:pt x="196" y="35"/>
                    </a:lnTo>
                    <a:lnTo>
                      <a:pt x="178" y="8"/>
                    </a:lnTo>
                    <a:lnTo>
                      <a:pt x="152" y="4"/>
                    </a:lnTo>
                    <a:lnTo>
                      <a:pt x="126" y="2"/>
                    </a:lnTo>
                    <a:lnTo>
                      <a:pt x="100" y="0"/>
                    </a:lnTo>
                    <a:lnTo>
                      <a:pt x="74" y="0"/>
                    </a:lnTo>
                    <a:close/>
                  </a:path>
                </a:pathLst>
              </a:custGeom>
              <a:solidFill>
                <a:srgbClr val="7E0C5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19" name="Freeform 23"/>
              <p:cNvSpPr>
                <a:spLocks noEditPoints="1"/>
              </p:cNvSpPr>
              <p:nvPr userDrawn="1"/>
            </p:nvSpPr>
            <p:spPr bwMode="auto">
              <a:xfrm>
                <a:off x="4966" y="3514"/>
                <a:ext cx="137" cy="114"/>
              </a:xfrm>
              <a:custGeom>
                <a:avLst/>
                <a:gdLst/>
                <a:ahLst/>
                <a:cxnLst>
                  <a:cxn ang="0">
                    <a:pos x="99" y="138"/>
                  </a:cxn>
                  <a:cxn ang="0">
                    <a:pos x="32" y="146"/>
                  </a:cxn>
                  <a:cxn ang="0">
                    <a:pos x="17" y="182"/>
                  </a:cxn>
                  <a:cxn ang="0">
                    <a:pos x="48" y="244"/>
                  </a:cxn>
                  <a:cxn ang="0">
                    <a:pos x="75" y="283"/>
                  </a:cxn>
                  <a:cxn ang="0">
                    <a:pos x="104" y="297"/>
                  </a:cxn>
                  <a:cxn ang="0">
                    <a:pos x="132" y="313"/>
                  </a:cxn>
                  <a:cxn ang="0">
                    <a:pos x="159" y="332"/>
                  </a:cxn>
                  <a:cxn ang="0">
                    <a:pos x="199" y="336"/>
                  </a:cxn>
                  <a:cxn ang="0">
                    <a:pos x="253" y="332"/>
                  </a:cxn>
                  <a:cxn ang="0">
                    <a:pos x="296" y="332"/>
                  </a:cxn>
                  <a:cxn ang="0">
                    <a:pos x="302" y="307"/>
                  </a:cxn>
                  <a:cxn ang="0">
                    <a:pos x="281" y="257"/>
                  </a:cxn>
                  <a:cxn ang="0">
                    <a:pos x="257" y="210"/>
                  </a:cxn>
                  <a:cxn ang="0">
                    <a:pos x="229" y="164"/>
                  </a:cxn>
                  <a:cxn ang="0">
                    <a:pos x="212" y="143"/>
                  </a:cxn>
                  <a:cxn ang="0">
                    <a:pos x="193" y="141"/>
                  </a:cxn>
                  <a:cxn ang="0">
                    <a:pos x="153" y="137"/>
                  </a:cxn>
                  <a:cxn ang="0">
                    <a:pos x="318" y="116"/>
                  </a:cxn>
                  <a:cxn ang="0">
                    <a:pos x="265" y="128"/>
                  </a:cxn>
                  <a:cxn ang="0">
                    <a:pos x="212" y="143"/>
                  </a:cxn>
                  <a:cxn ang="0">
                    <a:pos x="263" y="151"/>
                  </a:cxn>
                  <a:cxn ang="0">
                    <a:pos x="314" y="164"/>
                  </a:cxn>
                  <a:cxn ang="0">
                    <a:pos x="362" y="181"/>
                  </a:cxn>
                  <a:cxn ang="0">
                    <a:pos x="411" y="202"/>
                  </a:cxn>
                  <a:cxn ang="0">
                    <a:pos x="367" y="157"/>
                  </a:cxn>
                  <a:cxn ang="0">
                    <a:pos x="318" y="116"/>
                  </a:cxn>
                  <a:cxn ang="0">
                    <a:pos x="84" y="15"/>
                  </a:cxn>
                  <a:cxn ang="0">
                    <a:pos x="124" y="48"/>
                  </a:cxn>
                  <a:cxn ang="0">
                    <a:pos x="162" y="83"/>
                  </a:cxn>
                  <a:cxn ang="0">
                    <a:pos x="196" y="122"/>
                  </a:cxn>
                  <a:cxn ang="0">
                    <a:pos x="206" y="116"/>
                  </a:cxn>
                  <a:cxn ang="0">
                    <a:pos x="192" y="64"/>
                  </a:cxn>
                  <a:cxn ang="0">
                    <a:pos x="153" y="26"/>
                  </a:cxn>
                  <a:cxn ang="0">
                    <a:pos x="92" y="8"/>
                  </a:cxn>
                </a:cxnLst>
                <a:rect l="0" t="0" r="r" b="b"/>
                <a:pathLst>
                  <a:path w="411" h="340">
                    <a:moveTo>
                      <a:pt x="132" y="137"/>
                    </a:moveTo>
                    <a:lnTo>
                      <a:pt x="99" y="138"/>
                    </a:lnTo>
                    <a:lnTo>
                      <a:pt x="65" y="141"/>
                    </a:lnTo>
                    <a:lnTo>
                      <a:pt x="32" y="146"/>
                    </a:lnTo>
                    <a:lnTo>
                      <a:pt x="0" y="151"/>
                    </a:lnTo>
                    <a:lnTo>
                      <a:pt x="17" y="182"/>
                    </a:lnTo>
                    <a:lnTo>
                      <a:pt x="33" y="212"/>
                    </a:lnTo>
                    <a:lnTo>
                      <a:pt x="48" y="244"/>
                    </a:lnTo>
                    <a:lnTo>
                      <a:pt x="61" y="277"/>
                    </a:lnTo>
                    <a:lnTo>
                      <a:pt x="75" y="283"/>
                    </a:lnTo>
                    <a:lnTo>
                      <a:pt x="90" y="290"/>
                    </a:lnTo>
                    <a:lnTo>
                      <a:pt x="104" y="297"/>
                    </a:lnTo>
                    <a:lnTo>
                      <a:pt x="118" y="305"/>
                    </a:lnTo>
                    <a:lnTo>
                      <a:pt x="132" y="313"/>
                    </a:lnTo>
                    <a:lnTo>
                      <a:pt x="146" y="322"/>
                    </a:lnTo>
                    <a:lnTo>
                      <a:pt x="159" y="332"/>
                    </a:lnTo>
                    <a:lnTo>
                      <a:pt x="172" y="340"/>
                    </a:lnTo>
                    <a:lnTo>
                      <a:pt x="199" y="336"/>
                    </a:lnTo>
                    <a:lnTo>
                      <a:pt x="226" y="334"/>
                    </a:lnTo>
                    <a:lnTo>
                      <a:pt x="253" y="332"/>
                    </a:lnTo>
                    <a:lnTo>
                      <a:pt x="281" y="332"/>
                    </a:lnTo>
                    <a:lnTo>
                      <a:pt x="296" y="332"/>
                    </a:lnTo>
                    <a:lnTo>
                      <a:pt x="311" y="332"/>
                    </a:lnTo>
                    <a:lnTo>
                      <a:pt x="302" y="307"/>
                    </a:lnTo>
                    <a:lnTo>
                      <a:pt x="292" y="282"/>
                    </a:lnTo>
                    <a:lnTo>
                      <a:pt x="281" y="257"/>
                    </a:lnTo>
                    <a:lnTo>
                      <a:pt x="270" y="233"/>
                    </a:lnTo>
                    <a:lnTo>
                      <a:pt x="257" y="210"/>
                    </a:lnTo>
                    <a:lnTo>
                      <a:pt x="243" y="187"/>
                    </a:lnTo>
                    <a:lnTo>
                      <a:pt x="229" y="164"/>
                    </a:lnTo>
                    <a:lnTo>
                      <a:pt x="212" y="143"/>
                    </a:lnTo>
                    <a:lnTo>
                      <a:pt x="212" y="143"/>
                    </a:lnTo>
                    <a:lnTo>
                      <a:pt x="212" y="143"/>
                    </a:lnTo>
                    <a:lnTo>
                      <a:pt x="193" y="141"/>
                    </a:lnTo>
                    <a:lnTo>
                      <a:pt x="172" y="138"/>
                    </a:lnTo>
                    <a:lnTo>
                      <a:pt x="153" y="137"/>
                    </a:lnTo>
                    <a:lnTo>
                      <a:pt x="132" y="137"/>
                    </a:lnTo>
                    <a:close/>
                    <a:moveTo>
                      <a:pt x="318" y="116"/>
                    </a:moveTo>
                    <a:lnTo>
                      <a:pt x="291" y="121"/>
                    </a:lnTo>
                    <a:lnTo>
                      <a:pt x="265" y="128"/>
                    </a:lnTo>
                    <a:lnTo>
                      <a:pt x="238" y="134"/>
                    </a:lnTo>
                    <a:lnTo>
                      <a:pt x="212" y="143"/>
                    </a:lnTo>
                    <a:lnTo>
                      <a:pt x="238" y="146"/>
                    </a:lnTo>
                    <a:lnTo>
                      <a:pt x="263" y="151"/>
                    </a:lnTo>
                    <a:lnTo>
                      <a:pt x="289" y="157"/>
                    </a:lnTo>
                    <a:lnTo>
                      <a:pt x="314" y="164"/>
                    </a:lnTo>
                    <a:lnTo>
                      <a:pt x="339" y="172"/>
                    </a:lnTo>
                    <a:lnTo>
                      <a:pt x="362" y="181"/>
                    </a:lnTo>
                    <a:lnTo>
                      <a:pt x="387" y="191"/>
                    </a:lnTo>
                    <a:lnTo>
                      <a:pt x="411" y="202"/>
                    </a:lnTo>
                    <a:lnTo>
                      <a:pt x="389" y="179"/>
                    </a:lnTo>
                    <a:lnTo>
                      <a:pt x="367" y="157"/>
                    </a:lnTo>
                    <a:lnTo>
                      <a:pt x="343" y="136"/>
                    </a:lnTo>
                    <a:lnTo>
                      <a:pt x="318" y="116"/>
                    </a:lnTo>
                    <a:close/>
                    <a:moveTo>
                      <a:pt x="62" y="0"/>
                    </a:moveTo>
                    <a:lnTo>
                      <a:pt x="84" y="15"/>
                    </a:lnTo>
                    <a:lnTo>
                      <a:pt x="104" y="32"/>
                    </a:lnTo>
                    <a:lnTo>
                      <a:pt x="124" y="48"/>
                    </a:lnTo>
                    <a:lnTo>
                      <a:pt x="143" y="66"/>
                    </a:lnTo>
                    <a:lnTo>
                      <a:pt x="162" y="83"/>
                    </a:lnTo>
                    <a:lnTo>
                      <a:pt x="180" y="103"/>
                    </a:lnTo>
                    <a:lnTo>
                      <a:pt x="196" y="122"/>
                    </a:lnTo>
                    <a:lnTo>
                      <a:pt x="212" y="143"/>
                    </a:lnTo>
                    <a:lnTo>
                      <a:pt x="206" y="116"/>
                    </a:lnTo>
                    <a:lnTo>
                      <a:pt x="199" y="90"/>
                    </a:lnTo>
                    <a:lnTo>
                      <a:pt x="192" y="64"/>
                    </a:lnTo>
                    <a:lnTo>
                      <a:pt x="183" y="38"/>
                    </a:lnTo>
                    <a:lnTo>
                      <a:pt x="153" y="26"/>
                    </a:lnTo>
                    <a:lnTo>
                      <a:pt x="123" y="16"/>
                    </a:lnTo>
                    <a:lnTo>
                      <a:pt x="92" y="8"/>
                    </a:lnTo>
                    <a:lnTo>
                      <a:pt x="62" y="0"/>
                    </a:lnTo>
                    <a:close/>
                  </a:path>
                </a:pathLst>
              </a:custGeom>
              <a:solidFill>
                <a:srgbClr val="7E0C5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20" name="Freeform 24"/>
              <p:cNvSpPr>
                <a:spLocks noEditPoints="1"/>
              </p:cNvSpPr>
              <p:nvPr userDrawn="1"/>
            </p:nvSpPr>
            <p:spPr bwMode="auto">
              <a:xfrm>
                <a:off x="5022" y="3652"/>
                <a:ext cx="106" cy="106"/>
              </a:xfrm>
              <a:custGeom>
                <a:avLst/>
                <a:gdLst/>
                <a:ahLst/>
                <a:cxnLst>
                  <a:cxn ang="0">
                    <a:pos x="200" y="145"/>
                  </a:cxn>
                  <a:cxn ang="0">
                    <a:pos x="181" y="145"/>
                  </a:cxn>
                  <a:cxn ang="0">
                    <a:pos x="192" y="154"/>
                  </a:cxn>
                  <a:cxn ang="0">
                    <a:pos x="230" y="173"/>
                  </a:cxn>
                  <a:cxn ang="0">
                    <a:pos x="267" y="196"/>
                  </a:cxn>
                  <a:cxn ang="0">
                    <a:pos x="301" y="222"/>
                  </a:cxn>
                  <a:cxn ang="0">
                    <a:pos x="307" y="213"/>
                  </a:cxn>
                  <a:cxn ang="0">
                    <a:pos x="279" y="169"/>
                  </a:cxn>
                  <a:cxn ang="0">
                    <a:pos x="249" y="146"/>
                  </a:cxn>
                  <a:cxn ang="0">
                    <a:pos x="222" y="145"/>
                  </a:cxn>
                  <a:cxn ang="0">
                    <a:pos x="82" y="0"/>
                  </a:cxn>
                  <a:cxn ang="0">
                    <a:pos x="110" y="34"/>
                  </a:cxn>
                  <a:cxn ang="0">
                    <a:pos x="134" y="70"/>
                  </a:cxn>
                  <a:cxn ang="0">
                    <a:pos x="154" y="106"/>
                  </a:cxn>
                  <a:cxn ang="0">
                    <a:pos x="173" y="145"/>
                  </a:cxn>
                  <a:cxn ang="0">
                    <a:pos x="131" y="131"/>
                  </a:cxn>
                  <a:cxn ang="0">
                    <a:pos x="87" y="119"/>
                  </a:cxn>
                  <a:cxn ang="0">
                    <a:pos x="44" y="112"/>
                  </a:cxn>
                  <a:cxn ang="0">
                    <a:pos x="0" y="107"/>
                  </a:cxn>
                  <a:cxn ang="0">
                    <a:pos x="14" y="164"/>
                  </a:cxn>
                  <a:cxn ang="0">
                    <a:pos x="23" y="220"/>
                  </a:cxn>
                  <a:cxn ang="0">
                    <a:pos x="43" y="237"/>
                  </a:cxn>
                  <a:cxn ang="0">
                    <a:pos x="63" y="255"/>
                  </a:cxn>
                  <a:cxn ang="0">
                    <a:pos x="81" y="276"/>
                  </a:cxn>
                  <a:cxn ang="0">
                    <a:pos x="98" y="296"/>
                  </a:cxn>
                  <a:cxn ang="0">
                    <a:pos x="156" y="304"/>
                  </a:cxn>
                  <a:cxn ang="0">
                    <a:pos x="211" y="319"/>
                  </a:cxn>
                  <a:cxn ang="0">
                    <a:pos x="207" y="274"/>
                  </a:cxn>
                  <a:cxn ang="0">
                    <a:pos x="199" y="231"/>
                  </a:cxn>
                  <a:cxn ang="0">
                    <a:pos x="188" y="187"/>
                  </a:cxn>
                  <a:cxn ang="0">
                    <a:pos x="173" y="145"/>
                  </a:cxn>
                  <a:cxn ang="0">
                    <a:pos x="174" y="124"/>
                  </a:cxn>
                  <a:cxn ang="0">
                    <a:pos x="173" y="78"/>
                  </a:cxn>
                  <a:cxn ang="0">
                    <a:pos x="150" y="41"/>
                  </a:cxn>
                  <a:cxn ang="0">
                    <a:pos x="106" y="12"/>
                  </a:cxn>
                </a:cxnLst>
                <a:rect l="0" t="0" r="r" b="b"/>
                <a:pathLst>
                  <a:path w="319" h="319">
                    <a:moveTo>
                      <a:pt x="208" y="145"/>
                    </a:moveTo>
                    <a:lnTo>
                      <a:pt x="200" y="145"/>
                    </a:lnTo>
                    <a:lnTo>
                      <a:pt x="191" y="145"/>
                    </a:lnTo>
                    <a:lnTo>
                      <a:pt x="181" y="145"/>
                    </a:lnTo>
                    <a:lnTo>
                      <a:pt x="173" y="146"/>
                    </a:lnTo>
                    <a:lnTo>
                      <a:pt x="192" y="154"/>
                    </a:lnTo>
                    <a:lnTo>
                      <a:pt x="212" y="164"/>
                    </a:lnTo>
                    <a:lnTo>
                      <a:pt x="230" y="173"/>
                    </a:lnTo>
                    <a:lnTo>
                      <a:pt x="249" y="184"/>
                    </a:lnTo>
                    <a:lnTo>
                      <a:pt x="267" y="196"/>
                    </a:lnTo>
                    <a:lnTo>
                      <a:pt x="285" y="209"/>
                    </a:lnTo>
                    <a:lnTo>
                      <a:pt x="301" y="222"/>
                    </a:lnTo>
                    <a:lnTo>
                      <a:pt x="319" y="236"/>
                    </a:lnTo>
                    <a:lnTo>
                      <a:pt x="307" y="213"/>
                    </a:lnTo>
                    <a:lnTo>
                      <a:pt x="293" y="191"/>
                    </a:lnTo>
                    <a:lnTo>
                      <a:pt x="279" y="169"/>
                    </a:lnTo>
                    <a:lnTo>
                      <a:pt x="262" y="147"/>
                    </a:lnTo>
                    <a:lnTo>
                      <a:pt x="249" y="146"/>
                    </a:lnTo>
                    <a:lnTo>
                      <a:pt x="235" y="145"/>
                    </a:lnTo>
                    <a:lnTo>
                      <a:pt x="222" y="145"/>
                    </a:lnTo>
                    <a:lnTo>
                      <a:pt x="208" y="145"/>
                    </a:lnTo>
                    <a:close/>
                    <a:moveTo>
                      <a:pt x="82" y="0"/>
                    </a:moveTo>
                    <a:lnTo>
                      <a:pt x="96" y="17"/>
                    </a:lnTo>
                    <a:lnTo>
                      <a:pt x="110" y="34"/>
                    </a:lnTo>
                    <a:lnTo>
                      <a:pt x="122" y="51"/>
                    </a:lnTo>
                    <a:lnTo>
                      <a:pt x="134" y="70"/>
                    </a:lnTo>
                    <a:lnTo>
                      <a:pt x="145" y="88"/>
                    </a:lnTo>
                    <a:lnTo>
                      <a:pt x="154" y="106"/>
                    </a:lnTo>
                    <a:lnTo>
                      <a:pt x="164" y="126"/>
                    </a:lnTo>
                    <a:lnTo>
                      <a:pt x="173" y="145"/>
                    </a:lnTo>
                    <a:lnTo>
                      <a:pt x="152" y="138"/>
                    </a:lnTo>
                    <a:lnTo>
                      <a:pt x="131" y="131"/>
                    </a:lnTo>
                    <a:lnTo>
                      <a:pt x="109" y="125"/>
                    </a:lnTo>
                    <a:lnTo>
                      <a:pt x="87" y="119"/>
                    </a:lnTo>
                    <a:lnTo>
                      <a:pt x="66" y="115"/>
                    </a:lnTo>
                    <a:lnTo>
                      <a:pt x="44" y="112"/>
                    </a:lnTo>
                    <a:lnTo>
                      <a:pt x="23" y="110"/>
                    </a:lnTo>
                    <a:lnTo>
                      <a:pt x="0" y="107"/>
                    </a:lnTo>
                    <a:lnTo>
                      <a:pt x="8" y="136"/>
                    </a:lnTo>
                    <a:lnTo>
                      <a:pt x="14" y="164"/>
                    </a:lnTo>
                    <a:lnTo>
                      <a:pt x="19" y="192"/>
                    </a:lnTo>
                    <a:lnTo>
                      <a:pt x="23" y="220"/>
                    </a:lnTo>
                    <a:lnTo>
                      <a:pt x="32" y="228"/>
                    </a:lnTo>
                    <a:lnTo>
                      <a:pt x="43" y="237"/>
                    </a:lnTo>
                    <a:lnTo>
                      <a:pt x="53" y="247"/>
                    </a:lnTo>
                    <a:lnTo>
                      <a:pt x="63" y="255"/>
                    </a:lnTo>
                    <a:lnTo>
                      <a:pt x="72" y="265"/>
                    </a:lnTo>
                    <a:lnTo>
                      <a:pt x="81" y="276"/>
                    </a:lnTo>
                    <a:lnTo>
                      <a:pt x="90" y="286"/>
                    </a:lnTo>
                    <a:lnTo>
                      <a:pt x="98" y="296"/>
                    </a:lnTo>
                    <a:lnTo>
                      <a:pt x="127" y="300"/>
                    </a:lnTo>
                    <a:lnTo>
                      <a:pt x="156" y="304"/>
                    </a:lnTo>
                    <a:lnTo>
                      <a:pt x="184" y="310"/>
                    </a:lnTo>
                    <a:lnTo>
                      <a:pt x="211" y="319"/>
                    </a:lnTo>
                    <a:lnTo>
                      <a:pt x="210" y="296"/>
                    </a:lnTo>
                    <a:lnTo>
                      <a:pt x="207" y="274"/>
                    </a:lnTo>
                    <a:lnTo>
                      <a:pt x="203" y="252"/>
                    </a:lnTo>
                    <a:lnTo>
                      <a:pt x="199" y="231"/>
                    </a:lnTo>
                    <a:lnTo>
                      <a:pt x="193" y="209"/>
                    </a:lnTo>
                    <a:lnTo>
                      <a:pt x="188" y="187"/>
                    </a:lnTo>
                    <a:lnTo>
                      <a:pt x="180" y="167"/>
                    </a:lnTo>
                    <a:lnTo>
                      <a:pt x="173" y="145"/>
                    </a:lnTo>
                    <a:lnTo>
                      <a:pt x="173" y="145"/>
                    </a:lnTo>
                    <a:lnTo>
                      <a:pt x="174" y="124"/>
                    </a:lnTo>
                    <a:lnTo>
                      <a:pt x="174" y="101"/>
                    </a:lnTo>
                    <a:lnTo>
                      <a:pt x="173" y="78"/>
                    </a:lnTo>
                    <a:lnTo>
                      <a:pt x="172" y="56"/>
                    </a:lnTo>
                    <a:lnTo>
                      <a:pt x="150" y="41"/>
                    </a:lnTo>
                    <a:lnTo>
                      <a:pt x="127" y="25"/>
                    </a:lnTo>
                    <a:lnTo>
                      <a:pt x="106" y="12"/>
                    </a:lnTo>
                    <a:lnTo>
                      <a:pt x="82" y="0"/>
                    </a:lnTo>
                    <a:close/>
                  </a:path>
                </a:pathLst>
              </a:custGeom>
              <a:solidFill>
                <a:srgbClr val="7E0C5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21" name="Freeform 25"/>
              <p:cNvSpPr>
                <a:spLocks noEditPoints="1"/>
              </p:cNvSpPr>
              <p:nvPr userDrawn="1"/>
            </p:nvSpPr>
            <p:spPr bwMode="auto">
              <a:xfrm>
                <a:off x="5046" y="3297"/>
                <a:ext cx="200" cy="166"/>
              </a:xfrm>
              <a:custGeom>
                <a:avLst/>
                <a:gdLst/>
                <a:ahLst/>
                <a:cxnLst>
                  <a:cxn ang="0">
                    <a:pos x="426" y="175"/>
                  </a:cxn>
                  <a:cxn ang="0">
                    <a:pos x="349" y="195"/>
                  </a:cxn>
                  <a:cxn ang="0">
                    <a:pos x="311" y="206"/>
                  </a:cxn>
                  <a:cxn ang="0">
                    <a:pos x="311" y="206"/>
                  </a:cxn>
                  <a:cxn ang="0">
                    <a:pos x="282" y="203"/>
                  </a:cxn>
                  <a:cxn ang="0">
                    <a:pos x="225" y="200"/>
                  </a:cxn>
                  <a:cxn ang="0">
                    <a:pos x="171" y="200"/>
                  </a:cxn>
                  <a:cxn ang="0">
                    <a:pos x="122" y="202"/>
                  </a:cxn>
                  <a:cxn ang="0">
                    <a:pos x="73" y="208"/>
                  </a:cxn>
                  <a:cxn ang="0">
                    <a:pos x="24" y="215"/>
                  </a:cxn>
                  <a:cxn ang="0">
                    <a:pos x="13" y="242"/>
                  </a:cxn>
                  <a:cxn ang="0">
                    <a:pos x="38" y="285"/>
                  </a:cxn>
                  <a:cxn ang="0">
                    <a:pos x="61" y="331"/>
                  </a:cxn>
                  <a:cxn ang="0">
                    <a:pos x="81" y="378"/>
                  </a:cxn>
                  <a:cxn ang="0">
                    <a:pos x="112" y="411"/>
                  </a:cxn>
                  <a:cxn ang="0">
                    <a:pos x="154" y="432"/>
                  </a:cxn>
                  <a:cxn ang="0">
                    <a:pos x="195" y="456"/>
                  </a:cxn>
                  <a:cxn ang="0">
                    <a:pos x="235" y="482"/>
                  </a:cxn>
                  <a:cxn ang="0">
                    <a:pos x="293" y="489"/>
                  </a:cxn>
                  <a:cxn ang="0">
                    <a:pos x="372" y="483"/>
                  </a:cxn>
                  <a:cxn ang="0">
                    <a:pos x="423" y="482"/>
                  </a:cxn>
                  <a:cxn ang="0">
                    <a:pos x="444" y="482"/>
                  </a:cxn>
                  <a:cxn ang="0">
                    <a:pos x="442" y="446"/>
                  </a:cxn>
                  <a:cxn ang="0">
                    <a:pos x="412" y="374"/>
                  </a:cxn>
                  <a:cxn ang="0">
                    <a:pos x="376" y="305"/>
                  </a:cxn>
                  <a:cxn ang="0">
                    <a:pos x="334" y="239"/>
                  </a:cxn>
                  <a:cxn ang="0">
                    <a:pos x="348" y="212"/>
                  </a:cxn>
                  <a:cxn ang="0">
                    <a:pos x="423" y="228"/>
                  </a:cxn>
                  <a:cxn ang="0">
                    <a:pos x="495" y="250"/>
                  </a:cxn>
                  <a:cxn ang="0">
                    <a:pos x="565" y="278"/>
                  </a:cxn>
                  <a:cxn ang="0">
                    <a:pos x="585" y="277"/>
                  </a:cxn>
                  <a:cxn ang="0">
                    <a:pos x="553" y="243"/>
                  </a:cxn>
                  <a:cxn ang="0">
                    <a:pos x="519" y="212"/>
                  </a:cxn>
                  <a:cxn ang="0">
                    <a:pos x="483" y="183"/>
                  </a:cxn>
                  <a:cxn ang="0">
                    <a:pos x="91" y="0"/>
                  </a:cxn>
                  <a:cxn ang="0">
                    <a:pos x="154" y="45"/>
                  </a:cxn>
                  <a:cxn ang="0">
                    <a:pos x="211" y="94"/>
                  </a:cxn>
                  <a:cxn ang="0">
                    <a:pos x="263" y="148"/>
                  </a:cxn>
                  <a:cxn ang="0">
                    <a:pos x="311" y="206"/>
                  </a:cxn>
                  <a:cxn ang="0">
                    <a:pos x="292" y="130"/>
                  </a:cxn>
                  <a:cxn ang="0">
                    <a:pos x="268" y="54"/>
                  </a:cxn>
                  <a:cxn ang="0">
                    <a:pos x="225" y="37"/>
                  </a:cxn>
                  <a:cxn ang="0">
                    <a:pos x="181" y="23"/>
                  </a:cxn>
                  <a:cxn ang="0">
                    <a:pos x="137" y="10"/>
                  </a:cxn>
                  <a:cxn ang="0">
                    <a:pos x="91" y="0"/>
                  </a:cxn>
                </a:cxnLst>
                <a:rect l="0" t="0" r="r" b="b"/>
                <a:pathLst>
                  <a:path w="600" h="496">
                    <a:moveTo>
                      <a:pt x="465" y="168"/>
                    </a:moveTo>
                    <a:lnTo>
                      <a:pt x="426" y="175"/>
                    </a:lnTo>
                    <a:lnTo>
                      <a:pt x="388" y="185"/>
                    </a:lnTo>
                    <a:lnTo>
                      <a:pt x="349" y="195"/>
                    </a:lnTo>
                    <a:lnTo>
                      <a:pt x="311" y="206"/>
                    </a:lnTo>
                    <a:lnTo>
                      <a:pt x="311" y="206"/>
                    </a:lnTo>
                    <a:lnTo>
                      <a:pt x="311" y="206"/>
                    </a:lnTo>
                    <a:lnTo>
                      <a:pt x="311" y="206"/>
                    </a:lnTo>
                    <a:lnTo>
                      <a:pt x="311" y="206"/>
                    </a:lnTo>
                    <a:lnTo>
                      <a:pt x="282" y="203"/>
                    </a:lnTo>
                    <a:lnTo>
                      <a:pt x="253" y="201"/>
                    </a:lnTo>
                    <a:lnTo>
                      <a:pt x="225" y="200"/>
                    </a:lnTo>
                    <a:lnTo>
                      <a:pt x="196" y="200"/>
                    </a:lnTo>
                    <a:lnTo>
                      <a:pt x="171" y="200"/>
                    </a:lnTo>
                    <a:lnTo>
                      <a:pt x="146" y="201"/>
                    </a:lnTo>
                    <a:lnTo>
                      <a:pt x="122" y="202"/>
                    </a:lnTo>
                    <a:lnTo>
                      <a:pt x="98" y="204"/>
                    </a:lnTo>
                    <a:lnTo>
                      <a:pt x="73" y="208"/>
                    </a:lnTo>
                    <a:lnTo>
                      <a:pt x="49" y="211"/>
                    </a:lnTo>
                    <a:lnTo>
                      <a:pt x="24" y="215"/>
                    </a:lnTo>
                    <a:lnTo>
                      <a:pt x="0" y="221"/>
                    </a:lnTo>
                    <a:lnTo>
                      <a:pt x="13" y="242"/>
                    </a:lnTo>
                    <a:lnTo>
                      <a:pt x="26" y="264"/>
                    </a:lnTo>
                    <a:lnTo>
                      <a:pt x="38" y="285"/>
                    </a:lnTo>
                    <a:lnTo>
                      <a:pt x="50" y="308"/>
                    </a:lnTo>
                    <a:lnTo>
                      <a:pt x="61" y="331"/>
                    </a:lnTo>
                    <a:lnTo>
                      <a:pt x="72" y="354"/>
                    </a:lnTo>
                    <a:lnTo>
                      <a:pt x="81" y="378"/>
                    </a:lnTo>
                    <a:lnTo>
                      <a:pt x="90" y="402"/>
                    </a:lnTo>
                    <a:lnTo>
                      <a:pt x="112" y="411"/>
                    </a:lnTo>
                    <a:lnTo>
                      <a:pt x="133" y="421"/>
                    </a:lnTo>
                    <a:lnTo>
                      <a:pt x="154" y="432"/>
                    </a:lnTo>
                    <a:lnTo>
                      <a:pt x="174" y="444"/>
                    </a:lnTo>
                    <a:lnTo>
                      <a:pt x="195" y="456"/>
                    </a:lnTo>
                    <a:lnTo>
                      <a:pt x="215" y="469"/>
                    </a:lnTo>
                    <a:lnTo>
                      <a:pt x="235" y="482"/>
                    </a:lnTo>
                    <a:lnTo>
                      <a:pt x="253" y="496"/>
                    </a:lnTo>
                    <a:lnTo>
                      <a:pt x="293" y="489"/>
                    </a:lnTo>
                    <a:lnTo>
                      <a:pt x="332" y="485"/>
                    </a:lnTo>
                    <a:lnTo>
                      <a:pt x="372" y="483"/>
                    </a:lnTo>
                    <a:lnTo>
                      <a:pt x="412" y="482"/>
                    </a:lnTo>
                    <a:lnTo>
                      <a:pt x="423" y="482"/>
                    </a:lnTo>
                    <a:lnTo>
                      <a:pt x="434" y="482"/>
                    </a:lnTo>
                    <a:lnTo>
                      <a:pt x="444" y="482"/>
                    </a:lnTo>
                    <a:lnTo>
                      <a:pt x="455" y="483"/>
                    </a:lnTo>
                    <a:lnTo>
                      <a:pt x="442" y="446"/>
                    </a:lnTo>
                    <a:lnTo>
                      <a:pt x="428" y="409"/>
                    </a:lnTo>
                    <a:lnTo>
                      <a:pt x="412" y="374"/>
                    </a:lnTo>
                    <a:lnTo>
                      <a:pt x="395" y="338"/>
                    </a:lnTo>
                    <a:lnTo>
                      <a:pt x="376" y="305"/>
                    </a:lnTo>
                    <a:lnTo>
                      <a:pt x="356" y="271"/>
                    </a:lnTo>
                    <a:lnTo>
                      <a:pt x="334" y="239"/>
                    </a:lnTo>
                    <a:lnTo>
                      <a:pt x="311" y="206"/>
                    </a:lnTo>
                    <a:lnTo>
                      <a:pt x="348" y="212"/>
                    </a:lnTo>
                    <a:lnTo>
                      <a:pt x="386" y="219"/>
                    </a:lnTo>
                    <a:lnTo>
                      <a:pt x="423" y="228"/>
                    </a:lnTo>
                    <a:lnTo>
                      <a:pt x="458" y="238"/>
                    </a:lnTo>
                    <a:lnTo>
                      <a:pt x="495" y="250"/>
                    </a:lnTo>
                    <a:lnTo>
                      <a:pt x="531" y="263"/>
                    </a:lnTo>
                    <a:lnTo>
                      <a:pt x="565" y="278"/>
                    </a:lnTo>
                    <a:lnTo>
                      <a:pt x="600" y="294"/>
                    </a:lnTo>
                    <a:lnTo>
                      <a:pt x="585" y="277"/>
                    </a:lnTo>
                    <a:lnTo>
                      <a:pt x="570" y="260"/>
                    </a:lnTo>
                    <a:lnTo>
                      <a:pt x="553" y="243"/>
                    </a:lnTo>
                    <a:lnTo>
                      <a:pt x="536" y="228"/>
                    </a:lnTo>
                    <a:lnTo>
                      <a:pt x="519" y="212"/>
                    </a:lnTo>
                    <a:lnTo>
                      <a:pt x="502" y="197"/>
                    </a:lnTo>
                    <a:lnTo>
                      <a:pt x="483" y="183"/>
                    </a:lnTo>
                    <a:lnTo>
                      <a:pt x="465" y="168"/>
                    </a:lnTo>
                    <a:close/>
                    <a:moveTo>
                      <a:pt x="91" y="0"/>
                    </a:moveTo>
                    <a:lnTo>
                      <a:pt x="124" y="22"/>
                    </a:lnTo>
                    <a:lnTo>
                      <a:pt x="154" y="45"/>
                    </a:lnTo>
                    <a:lnTo>
                      <a:pt x="183" y="69"/>
                    </a:lnTo>
                    <a:lnTo>
                      <a:pt x="211" y="94"/>
                    </a:lnTo>
                    <a:lnTo>
                      <a:pt x="238" y="121"/>
                    </a:lnTo>
                    <a:lnTo>
                      <a:pt x="263" y="148"/>
                    </a:lnTo>
                    <a:lnTo>
                      <a:pt x="288" y="177"/>
                    </a:lnTo>
                    <a:lnTo>
                      <a:pt x="311" y="206"/>
                    </a:lnTo>
                    <a:lnTo>
                      <a:pt x="303" y="168"/>
                    </a:lnTo>
                    <a:lnTo>
                      <a:pt x="292" y="130"/>
                    </a:lnTo>
                    <a:lnTo>
                      <a:pt x="281" y="92"/>
                    </a:lnTo>
                    <a:lnTo>
                      <a:pt x="268" y="54"/>
                    </a:lnTo>
                    <a:lnTo>
                      <a:pt x="247" y="46"/>
                    </a:lnTo>
                    <a:lnTo>
                      <a:pt x="225" y="37"/>
                    </a:lnTo>
                    <a:lnTo>
                      <a:pt x="202" y="29"/>
                    </a:lnTo>
                    <a:lnTo>
                      <a:pt x="181" y="23"/>
                    </a:lnTo>
                    <a:lnTo>
                      <a:pt x="158" y="16"/>
                    </a:lnTo>
                    <a:lnTo>
                      <a:pt x="137" y="10"/>
                    </a:lnTo>
                    <a:lnTo>
                      <a:pt x="114" y="5"/>
                    </a:lnTo>
                    <a:lnTo>
                      <a:pt x="91" y="0"/>
                    </a:lnTo>
                    <a:close/>
                  </a:path>
                </a:pathLst>
              </a:custGeom>
              <a:solidFill>
                <a:srgbClr val="7E0C5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22" name="Freeform 26"/>
              <p:cNvSpPr>
                <a:spLocks/>
              </p:cNvSpPr>
              <p:nvPr userDrawn="1"/>
            </p:nvSpPr>
            <p:spPr bwMode="auto">
              <a:xfrm>
                <a:off x="5128" y="3497"/>
                <a:ext cx="155" cy="155"/>
              </a:xfrm>
              <a:custGeom>
                <a:avLst/>
                <a:gdLst/>
                <a:ahLst/>
                <a:cxnLst>
                  <a:cxn ang="0">
                    <a:pos x="141" y="25"/>
                  </a:cxn>
                  <a:cxn ang="0">
                    <a:pos x="178" y="76"/>
                  </a:cxn>
                  <a:cxn ang="0">
                    <a:pos x="211" y="129"/>
                  </a:cxn>
                  <a:cxn ang="0">
                    <a:pos x="239" y="184"/>
                  </a:cxn>
                  <a:cxn ang="0">
                    <a:pos x="222" y="201"/>
                  </a:cxn>
                  <a:cxn ang="0">
                    <a:pos x="159" y="182"/>
                  </a:cxn>
                  <a:cxn ang="0">
                    <a:pos x="97" y="168"/>
                  </a:cxn>
                  <a:cxn ang="0">
                    <a:pos x="32" y="159"/>
                  </a:cxn>
                  <a:cxn ang="0">
                    <a:pos x="6" y="177"/>
                  </a:cxn>
                  <a:cxn ang="0">
                    <a:pos x="17" y="217"/>
                  </a:cxn>
                  <a:cxn ang="0">
                    <a:pos x="24" y="258"/>
                  </a:cxn>
                  <a:cxn ang="0">
                    <a:pos x="31" y="301"/>
                  </a:cxn>
                  <a:cxn ang="0">
                    <a:pos x="48" y="333"/>
                  </a:cxn>
                  <a:cxn ang="0">
                    <a:pos x="77" y="359"/>
                  </a:cxn>
                  <a:cxn ang="0">
                    <a:pos x="105" y="387"/>
                  </a:cxn>
                  <a:cxn ang="0">
                    <a:pos x="131" y="416"/>
                  </a:cxn>
                  <a:cxn ang="0">
                    <a:pos x="165" y="433"/>
                  </a:cxn>
                  <a:cxn ang="0">
                    <a:pos x="206" y="440"/>
                  </a:cxn>
                  <a:cxn ang="0">
                    <a:pos x="247" y="448"/>
                  </a:cxn>
                  <a:cxn ang="0">
                    <a:pos x="288" y="458"/>
                  </a:cxn>
                  <a:cxn ang="0">
                    <a:pos x="305" y="432"/>
                  </a:cxn>
                  <a:cxn ang="0">
                    <a:pos x="297" y="369"/>
                  </a:cxn>
                  <a:cxn ang="0">
                    <a:pos x="282" y="305"/>
                  </a:cxn>
                  <a:cxn ang="0">
                    <a:pos x="263" y="243"/>
                  </a:cxn>
                  <a:cxn ang="0">
                    <a:pos x="280" y="225"/>
                  </a:cxn>
                  <a:cxn ang="0">
                    <a:pos x="335" y="254"/>
                  </a:cxn>
                  <a:cxn ang="0">
                    <a:pos x="389" y="286"/>
                  </a:cxn>
                  <a:cxn ang="0">
                    <a:pos x="440" y="324"/>
                  </a:cxn>
                  <a:cxn ang="0">
                    <a:pos x="447" y="311"/>
                  </a:cxn>
                  <a:cxn ang="0">
                    <a:pos x="406" y="245"/>
                  </a:cxn>
                  <a:cxn ang="0">
                    <a:pos x="363" y="213"/>
                  </a:cxn>
                  <a:cxn ang="0">
                    <a:pos x="325" y="212"/>
                  </a:cxn>
                  <a:cxn ang="0">
                    <a:pos x="291" y="212"/>
                  </a:cxn>
                  <a:cxn ang="0">
                    <a:pos x="265" y="212"/>
                  </a:cxn>
                  <a:cxn ang="0">
                    <a:pos x="253" y="180"/>
                  </a:cxn>
                  <a:cxn ang="0">
                    <a:pos x="252" y="114"/>
                  </a:cxn>
                  <a:cxn ang="0">
                    <a:pos x="219" y="59"/>
                  </a:cxn>
                  <a:cxn ang="0">
                    <a:pos x="154" y="18"/>
                  </a:cxn>
                </a:cxnLst>
                <a:rect l="0" t="0" r="r" b="b"/>
                <a:pathLst>
                  <a:path w="464" h="465">
                    <a:moveTo>
                      <a:pt x="120" y="0"/>
                    </a:moveTo>
                    <a:lnTo>
                      <a:pt x="141" y="25"/>
                    </a:lnTo>
                    <a:lnTo>
                      <a:pt x="160" y="50"/>
                    </a:lnTo>
                    <a:lnTo>
                      <a:pt x="178" y="76"/>
                    </a:lnTo>
                    <a:lnTo>
                      <a:pt x="195" y="102"/>
                    </a:lnTo>
                    <a:lnTo>
                      <a:pt x="211" y="129"/>
                    </a:lnTo>
                    <a:lnTo>
                      <a:pt x="226" y="156"/>
                    </a:lnTo>
                    <a:lnTo>
                      <a:pt x="239" y="184"/>
                    </a:lnTo>
                    <a:lnTo>
                      <a:pt x="252" y="213"/>
                    </a:lnTo>
                    <a:lnTo>
                      <a:pt x="222" y="201"/>
                    </a:lnTo>
                    <a:lnTo>
                      <a:pt x="191" y="191"/>
                    </a:lnTo>
                    <a:lnTo>
                      <a:pt x="159" y="182"/>
                    </a:lnTo>
                    <a:lnTo>
                      <a:pt x="128" y="174"/>
                    </a:lnTo>
                    <a:lnTo>
                      <a:pt x="97" y="168"/>
                    </a:lnTo>
                    <a:lnTo>
                      <a:pt x="64" y="163"/>
                    </a:lnTo>
                    <a:lnTo>
                      <a:pt x="32" y="159"/>
                    </a:lnTo>
                    <a:lnTo>
                      <a:pt x="0" y="157"/>
                    </a:lnTo>
                    <a:lnTo>
                      <a:pt x="6" y="177"/>
                    </a:lnTo>
                    <a:lnTo>
                      <a:pt x="11" y="197"/>
                    </a:lnTo>
                    <a:lnTo>
                      <a:pt x="17" y="217"/>
                    </a:lnTo>
                    <a:lnTo>
                      <a:pt x="21" y="238"/>
                    </a:lnTo>
                    <a:lnTo>
                      <a:pt x="24" y="258"/>
                    </a:lnTo>
                    <a:lnTo>
                      <a:pt x="28" y="279"/>
                    </a:lnTo>
                    <a:lnTo>
                      <a:pt x="31" y="301"/>
                    </a:lnTo>
                    <a:lnTo>
                      <a:pt x="33" y="321"/>
                    </a:lnTo>
                    <a:lnTo>
                      <a:pt x="48" y="333"/>
                    </a:lnTo>
                    <a:lnTo>
                      <a:pt x="63" y="346"/>
                    </a:lnTo>
                    <a:lnTo>
                      <a:pt x="77" y="359"/>
                    </a:lnTo>
                    <a:lnTo>
                      <a:pt x="91" y="373"/>
                    </a:lnTo>
                    <a:lnTo>
                      <a:pt x="105" y="387"/>
                    </a:lnTo>
                    <a:lnTo>
                      <a:pt x="118" y="402"/>
                    </a:lnTo>
                    <a:lnTo>
                      <a:pt x="131" y="416"/>
                    </a:lnTo>
                    <a:lnTo>
                      <a:pt x="143" y="431"/>
                    </a:lnTo>
                    <a:lnTo>
                      <a:pt x="165" y="433"/>
                    </a:lnTo>
                    <a:lnTo>
                      <a:pt x="185" y="437"/>
                    </a:lnTo>
                    <a:lnTo>
                      <a:pt x="206" y="440"/>
                    </a:lnTo>
                    <a:lnTo>
                      <a:pt x="226" y="444"/>
                    </a:lnTo>
                    <a:lnTo>
                      <a:pt x="247" y="448"/>
                    </a:lnTo>
                    <a:lnTo>
                      <a:pt x="267" y="453"/>
                    </a:lnTo>
                    <a:lnTo>
                      <a:pt x="288" y="458"/>
                    </a:lnTo>
                    <a:lnTo>
                      <a:pt x="307" y="465"/>
                    </a:lnTo>
                    <a:lnTo>
                      <a:pt x="305" y="432"/>
                    </a:lnTo>
                    <a:lnTo>
                      <a:pt x="302" y="400"/>
                    </a:lnTo>
                    <a:lnTo>
                      <a:pt x="297" y="369"/>
                    </a:lnTo>
                    <a:lnTo>
                      <a:pt x="290" y="336"/>
                    </a:lnTo>
                    <a:lnTo>
                      <a:pt x="282" y="305"/>
                    </a:lnTo>
                    <a:lnTo>
                      <a:pt x="274" y="274"/>
                    </a:lnTo>
                    <a:lnTo>
                      <a:pt x="263" y="243"/>
                    </a:lnTo>
                    <a:lnTo>
                      <a:pt x="252" y="213"/>
                    </a:lnTo>
                    <a:lnTo>
                      <a:pt x="280" y="225"/>
                    </a:lnTo>
                    <a:lnTo>
                      <a:pt x="308" y="239"/>
                    </a:lnTo>
                    <a:lnTo>
                      <a:pt x="335" y="254"/>
                    </a:lnTo>
                    <a:lnTo>
                      <a:pt x="362" y="269"/>
                    </a:lnTo>
                    <a:lnTo>
                      <a:pt x="389" y="286"/>
                    </a:lnTo>
                    <a:lnTo>
                      <a:pt x="415" y="305"/>
                    </a:lnTo>
                    <a:lnTo>
                      <a:pt x="440" y="324"/>
                    </a:lnTo>
                    <a:lnTo>
                      <a:pt x="464" y="345"/>
                    </a:lnTo>
                    <a:lnTo>
                      <a:pt x="447" y="311"/>
                    </a:lnTo>
                    <a:lnTo>
                      <a:pt x="427" y="278"/>
                    </a:lnTo>
                    <a:lnTo>
                      <a:pt x="406" y="245"/>
                    </a:lnTo>
                    <a:lnTo>
                      <a:pt x="383" y="215"/>
                    </a:lnTo>
                    <a:lnTo>
                      <a:pt x="363" y="213"/>
                    </a:lnTo>
                    <a:lnTo>
                      <a:pt x="344" y="212"/>
                    </a:lnTo>
                    <a:lnTo>
                      <a:pt x="325" y="212"/>
                    </a:lnTo>
                    <a:lnTo>
                      <a:pt x="305" y="211"/>
                    </a:lnTo>
                    <a:lnTo>
                      <a:pt x="291" y="212"/>
                    </a:lnTo>
                    <a:lnTo>
                      <a:pt x="278" y="212"/>
                    </a:lnTo>
                    <a:lnTo>
                      <a:pt x="265" y="212"/>
                    </a:lnTo>
                    <a:lnTo>
                      <a:pt x="252" y="213"/>
                    </a:lnTo>
                    <a:lnTo>
                      <a:pt x="253" y="180"/>
                    </a:lnTo>
                    <a:lnTo>
                      <a:pt x="253" y="147"/>
                    </a:lnTo>
                    <a:lnTo>
                      <a:pt x="252" y="114"/>
                    </a:lnTo>
                    <a:lnTo>
                      <a:pt x="250" y="81"/>
                    </a:lnTo>
                    <a:lnTo>
                      <a:pt x="219" y="59"/>
                    </a:lnTo>
                    <a:lnTo>
                      <a:pt x="186" y="37"/>
                    </a:lnTo>
                    <a:lnTo>
                      <a:pt x="154" y="18"/>
                    </a:lnTo>
                    <a:lnTo>
                      <a:pt x="120" y="0"/>
                    </a:lnTo>
                    <a:close/>
                  </a:path>
                </a:pathLst>
              </a:custGeom>
              <a:solidFill>
                <a:srgbClr val="7E0C5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23" name="Freeform 27"/>
              <p:cNvSpPr>
                <a:spLocks/>
              </p:cNvSpPr>
              <p:nvPr userDrawn="1"/>
            </p:nvSpPr>
            <p:spPr bwMode="auto">
              <a:xfrm>
                <a:off x="5152" y="3677"/>
                <a:ext cx="113" cy="137"/>
              </a:xfrm>
              <a:custGeom>
                <a:avLst/>
                <a:gdLst/>
                <a:ahLst/>
                <a:cxnLst>
                  <a:cxn ang="0">
                    <a:pos x="150" y="24"/>
                  </a:cxn>
                  <a:cxn ang="0">
                    <a:pos x="168" y="72"/>
                  </a:cxn>
                  <a:cxn ang="0">
                    <a:pos x="183" y="122"/>
                  </a:cxn>
                  <a:cxn ang="0">
                    <a:pos x="194" y="173"/>
                  </a:cxn>
                  <a:cxn ang="0">
                    <a:pos x="176" y="183"/>
                  </a:cxn>
                  <a:cxn ang="0">
                    <a:pos x="132" y="153"/>
                  </a:cxn>
                  <a:cxn ang="0">
                    <a:pos x="84" y="129"/>
                  </a:cxn>
                  <a:cxn ang="0">
                    <a:pos x="34" y="108"/>
                  </a:cxn>
                  <a:cxn ang="0">
                    <a:pos x="10" y="134"/>
                  </a:cxn>
                  <a:cxn ang="0">
                    <a:pos x="5" y="203"/>
                  </a:cxn>
                  <a:cxn ang="0">
                    <a:pos x="10" y="251"/>
                  </a:cxn>
                  <a:cxn ang="0">
                    <a:pos x="27" y="278"/>
                  </a:cxn>
                  <a:cxn ang="0">
                    <a:pos x="44" y="306"/>
                  </a:cxn>
                  <a:cxn ang="0">
                    <a:pos x="58" y="335"/>
                  </a:cxn>
                  <a:cxn ang="0">
                    <a:pos x="97" y="363"/>
                  </a:cxn>
                  <a:cxn ang="0">
                    <a:pos x="159" y="393"/>
                  </a:cxn>
                  <a:cxn ang="0">
                    <a:pos x="194" y="384"/>
                  </a:cxn>
                  <a:cxn ang="0">
                    <a:pos x="201" y="331"/>
                  </a:cxn>
                  <a:cxn ang="0">
                    <a:pos x="203" y="279"/>
                  </a:cxn>
                  <a:cxn ang="0">
                    <a:pos x="201" y="225"/>
                  </a:cxn>
                  <a:cxn ang="0">
                    <a:pos x="218" y="214"/>
                  </a:cxn>
                  <a:cxn ang="0">
                    <a:pos x="257" y="248"/>
                  </a:cxn>
                  <a:cxn ang="0">
                    <a:pos x="293" y="286"/>
                  </a:cxn>
                  <a:cxn ang="0">
                    <a:pos x="325" y="327"/>
                  </a:cxn>
                  <a:cxn ang="0">
                    <a:pos x="333" y="317"/>
                  </a:cxn>
                  <a:cxn ang="0">
                    <a:pos x="314" y="257"/>
                  </a:cxn>
                  <a:cxn ang="0">
                    <a:pos x="277" y="219"/>
                  </a:cxn>
                  <a:cxn ang="0">
                    <a:pos x="225" y="204"/>
                  </a:cxn>
                  <a:cxn ang="0">
                    <a:pos x="206" y="172"/>
                  </a:cxn>
                  <a:cxn ang="0">
                    <a:pos x="219" y="119"/>
                  </a:cxn>
                  <a:cxn ang="0">
                    <a:pos x="205" y="67"/>
                  </a:cxn>
                  <a:cxn ang="0">
                    <a:pos x="162" y="22"/>
                  </a:cxn>
                </a:cxnLst>
                <a:rect l="0" t="0" r="r" b="b"/>
                <a:pathLst>
                  <a:path w="340" h="411">
                    <a:moveTo>
                      <a:pt x="138" y="0"/>
                    </a:moveTo>
                    <a:lnTo>
                      <a:pt x="150" y="24"/>
                    </a:lnTo>
                    <a:lnTo>
                      <a:pt x="160" y="48"/>
                    </a:lnTo>
                    <a:lnTo>
                      <a:pt x="168" y="72"/>
                    </a:lnTo>
                    <a:lnTo>
                      <a:pt x="177" y="97"/>
                    </a:lnTo>
                    <a:lnTo>
                      <a:pt x="183" y="122"/>
                    </a:lnTo>
                    <a:lnTo>
                      <a:pt x="190" y="147"/>
                    </a:lnTo>
                    <a:lnTo>
                      <a:pt x="194" y="173"/>
                    </a:lnTo>
                    <a:lnTo>
                      <a:pt x="198" y="198"/>
                    </a:lnTo>
                    <a:lnTo>
                      <a:pt x="176" y="183"/>
                    </a:lnTo>
                    <a:lnTo>
                      <a:pt x="154" y="167"/>
                    </a:lnTo>
                    <a:lnTo>
                      <a:pt x="132" y="153"/>
                    </a:lnTo>
                    <a:lnTo>
                      <a:pt x="108" y="140"/>
                    </a:lnTo>
                    <a:lnTo>
                      <a:pt x="84" y="129"/>
                    </a:lnTo>
                    <a:lnTo>
                      <a:pt x="59" y="118"/>
                    </a:lnTo>
                    <a:lnTo>
                      <a:pt x="34" y="108"/>
                    </a:lnTo>
                    <a:lnTo>
                      <a:pt x="9" y="99"/>
                    </a:lnTo>
                    <a:lnTo>
                      <a:pt x="10" y="134"/>
                    </a:lnTo>
                    <a:lnTo>
                      <a:pt x="9" y="168"/>
                    </a:lnTo>
                    <a:lnTo>
                      <a:pt x="5" y="203"/>
                    </a:lnTo>
                    <a:lnTo>
                      <a:pt x="0" y="238"/>
                    </a:lnTo>
                    <a:lnTo>
                      <a:pt x="10" y="251"/>
                    </a:lnTo>
                    <a:lnTo>
                      <a:pt x="18" y="265"/>
                    </a:lnTo>
                    <a:lnTo>
                      <a:pt x="27" y="278"/>
                    </a:lnTo>
                    <a:lnTo>
                      <a:pt x="36" y="292"/>
                    </a:lnTo>
                    <a:lnTo>
                      <a:pt x="44" y="306"/>
                    </a:lnTo>
                    <a:lnTo>
                      <a:pt x="51" y="321"/>
                    </a:lnTo>
                    <a:lnTo>
                      <a:pt x="58" y="335"/>
                    </a:lnTo>
                    <a:lnTo>
                      <a:pt x="65" y="350"/>
                    </a:lnTo>
                    <a:lnTo>
                      <a:pt x="97" y="363"/>
                    </a:lnTo>
                    <a:lnTo>
                      <a:pt x="128" y="377"/>
                    </a:lnTo>
                    <a:lnTo>
                      <a:pt x="159" y="393"/>
                    </a:lnTo>
                    <a:lnTo>
                      <a:pt x="189" y="411"/>
                    </a:lnTo>
                    <a:lnTo>
                      <a:pt x="194" y="384"/>
                    </a:lnTo>
                    <a:lnTo>
                      <a:pt x="198" y="358"/>
                    </a:lnTo>
                    <a:lnTo>
                      <a:pt x="201" y="331"/>
                    </a:lnTo>
                    <a:lnTo>
                      <a:pt x="203" y="305"/>
                    </a:lnTo>
                    <a:lnTo>
                      <a:pt x="203" y="279"/>
                    </a:lnTo>
                    <a:lnTo>
                      <a:pt x="203" y="252"/>
                    </a:lnTo>
                    <a:lnTo>
                      <a:pt x="201" y="225"/>
                    </a:lnTo>
                    <a:lnTo>
                      <a:pt x="198" y="198"/>
                    </a:lnTo>
                    <a:lnTo>
                      <a:pt x="218" y="214"/>
                    </a:lnTo>
                    <a:lnTo>
                      <a:pt x="237" y="231"/>
                    </a:lnTo>
                    <a:lnTo>
                      <a:pt x="257" y="248"/>
                    </a:lnTo>
                    <a:lnTo>
                      <a:pt x="275" y="267"/>
                    </a:lnTo>
                    <a:lnTo>
                      <a:pt x="293" y="286"/>
                    </a:lnTo>
                    <a:lnTo>
                      <a:pt x="309" y="307"/>
                    </a:lnTo>
                    <a:lnTo>
                      <a:pt x="325" y="327"/>
                    </a:lnTo>
                    <a:lnTo>
                      <a:pt x="340" y="349"/>
                    </a:lnTo>
                    <a:lnTo>
                      <a:pt x="333" y="317"/>
                    </a:lnTo>
                    <a:lnTo>
                      <a:pt x="325" y="287"/>
                    </a:lnTo>
                    <a:lnTo>
                      <a:pt x="314" y="257"/>
                    </a:lnTo>
                    <a:lnTo>
                      <a:pt x="302" y="228"/>
                    </a:lnTo>
                    <a:lnTo>
                      <a:pt x="277" y="219"/>
                    </a:lnTo>
                    <a:lnTo>
                      <a:pt x="252" y="211"/>
                    </a:lnTo>
                    <a:lnTo>
                      <a:pt x="225" y="204"/>
                    </a:lnTo>
                    <a:lnTo>
                      <a:pt x="198" y="198"/>
                    </a:lnTo>
                    <a:lnTo>
                      <a:pt x="206" y="172"/>
                    </a:lnTo>
                    <a:lnTo>
                      <a:pt x="214" y="146"/>
                    </a:lnTo>
                    <a:lnTo>
                      <a:pt x="219" y="119"/>
                    </a:lnTo>
                    <a:lnTo>
                      <a:pt x="225" y="93"/>
                    </a:lnTo>
                    <a:lnTo>
                      <a:pt x="205" y="67"/>
                    </a:lnTo>
                    <a:lnTo>
                      <a:pt x="183" y="43"/>
                    </a:lnTo>
                    <a:lnTo>
                      <a:pt x="162" y="22"/>
                    </a:lnTo>
                    <a:lnTo>
                      <a:pt x="138" y="0"/>
                    </a:lnTo>
                    <a:close/>
                  </a:path>
                </a:pathLst>
              </a:custGeom>
              <a:solidFill>
                <a:srgbClr val="7E0C5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24" name="Freeform 28"/>
              <p:cNvSpPr>
                <a:spLocks/>
              </p:cNvSpPr>
              <p:nvPr userDrawn="1"/>
            </p:nvSpPr>
            <p:spPr bwMode="auto">
              <a:xfrm>
                <a:off x="5318" y="3533"/>
                <a:ext cx="165" cy="200"/>
              </a:xfrm>
              <a:custGeom>
                <a:avLst/>
                <a:gdLst/>
                <a:ahLst/>
                <a:cxnLst>
                  <a:cxn ang="0">
                    <a:pos x="218" y="35"/>
                  </a:cxn>
                  <a:cxn ang="0">
                    <a:pos x="246" y="106"/>
                  </a:cxn>
                  <a:cxn ang="0">
                    <a:pos x="268" y="179"/>
                  </a:cxn>
                  <a:cxn ang="0">
                    <a:pos x="283" y="252"/>
                  </a:cxn>
                  <a:cxn ang="0">
                    <a:pos x="257" y="266"/>
                  </a:cxn>
                  <a:cxn ang="0">
                    <a:pos x="191" y="224"/>
                  </a:cxn>
                  <a:cxn ang="0">
                    <a:pos x="122" y="188"/>
                  </a:cxn>
                  <a:cxn ang="0">
                    <a:pos x="49" y="158"/>
                  </a:cxn>
                  <a:cxn ang="0">
                    <a:pos x="13" y="171"/>
                  </a:cxn>
                  <a:cxn ang="0">
                    <a:pos x="13" y="221"/>
                  </a:cxn>
                  <a:cxn ang="0">
                    <a:pos x="9" y="271"/>
                  </a:cxn>
                  <a:cxn ang="0">
                    <a:pos x="3" y="322"/>
                  </a:cxn>
                  <a:cxn ang="0">
                    <a:pos x="13" y="366"/>
                  </a:cxn>
                  <a:cxn ang="0">
                    <a:pos x="40" y="405"/>
                  </a:cxn>
                  <a:cxn ang="0">
                    <a:pos x="63" y="446"/>
                  </a:cxn>
                  <a:cxn ang="0">
                    <a:pos x="84" y="488"/>
                  </a:cxn>
                  <a:cxn ang="0">
                    <a:pos x="117" y="520"/>
                  </a:cxn>
                  <a:cxn ang="0">
                    <a:pos x="164" y="539"/>
                  </a:cxn>
                  <a:cxn ang="0">
                    <a:pos x="209" y="562"/>
                  </a:cxn>
                  <a:cxn ang="0">
                    <a:pos x="253" y="587"/>
                  </a:cxn>
                  <a:cxn ang="0">
                    <a:pos x="282" y="562"/>
                  </a:cxn>
                  <a:cxn ang="0">
                    <a:pos x="292" y="484"/>
                  </a:cxn>
                  <a:cxn ang="0">
                    <a:pos x="296" y="406"/>
                  </a:cxn>
                  <a:cxn ang="0">
                    <a:pos x="292" y="328"/>
                  </a:cxn>
                  <a:cxn ang="0">
                    <a:pos x="317" y="312"/>
                  </a:cxn>
                  <a:cxn ang="0">
                    <a:pos x="373" y="363"/>
                  </a:cxn>
                  <a:cxn ang="0">
                    <a:pos x="425" y="418"/>
                  </a:cxn>
                  <a:cxn ang="0">
                    <a:pos x="473" y="478"/>
                  </a:cxn>
                  <a:cxn ang="0">
                    <a:pos x="490" y="486"/>
                  </a:cxn>
                  <a:cxn ang="0">
                    <a:pos x="479" y="442"/>
                  </a:cxn>
                  <a:cxn ang="0">
                    <a:pos x="465" y="398"/>
                  </a:cxn>
                  <a:cxn ang="0">
                    <a:pos x="450" y="355"/>
                  </a:cxn>
                  <a:cxn ang="0">
                    <a:pos x="404" y="320"/>
                  </a:cxn>
                  <a:cxn ang="0">
                    <a:pos x="327" y="298"/>
                  </a:cxn>
                  <a:cxn ang="0">
                    <a:pos x="300" y="251"/>
                  </a:cxn>
                  <a:cxn ang="0">
                    <a:pos x="319" y="174"/>
                  </a:cxn>
                  <a:cxn ang="0">
                    <a:pos x="313" y="117"/>
                  </a:cxn>
                  <a:cxn ang="0">
                    <a:pos x="283" y="81"/>
                  </a:cxn>
                  <a:cxn ang="0">
                    <a:pos x="251" y="48"/>
                  </a:cxn>
                  <a:cxn ang="0">
                    <a:pos x="219" y="16"/>
                  </a:cxn>
                </a:cxnLst>
                <a:rect l="0" t="0" r="r" b="b"/>
                <a:pathLst>
                  <a:path w="495" h="600">
                    <a:moveTo>
                      <a:pt x="202" y="0"/>
                    </a:moveTo>
                    <a:lnTo>
                      <a:pt x="218" y="35"/>
                    </a:lnTo>
                    <a:lnTo>
                      <a:pt x="232" y="71"/>
                    </a:lnTo>
                    <a:lnTo>
                      <a:pt x="246" y="106"/>
                    </a:lnTo>
                    <a:lnTo>
                      <a:pt x="257" y="142"/>
                    </a:lnTo>
                    <a:lnTo>
                      <a:pt x="268" y="179"/>
                    </a:lnTo>
                    <a:lnTo>
                      <a:pt x="275" y="215"/>
                    </a:lnTo>
                    <a:lnTo>
                      <a:pt x="283" y="252"/>
                    </a:lnTo>
                    <a:lnTo>
                      <a:pt x="288" y="289"/>
                    </a:lnTo>
                    <a:lnTo>
                      <a:pt x="257" y="266"/>
                    </a:lnTo>
                    <a:lnTo>
                      <a:pt x="224" y="244"/>
                    </a:lnTo>
                    <a:lnTo>
                      <a:pt x="191" y="224"/>
                    </a:lnTo>
                    <a:lnTo>
                      <a:pt x="156" y="206"/>
                    </a:lnTo>
                    <a:lnTo>
                      <a:pt x="122" y="188"/>
                    </a:lnTo>
                    <a:lnTo>
                      <a:pt x="86" y="172"/>
                    </a:lnTo>
                    <a:lnTo>
                      <a:pt x="49" y="158"/>
                    </a:lnTo>
                    <a:lnTo>
                      <a:pt x="12" y="145"/>
                    </a:lnTo>
                    <a:lnTo>
                      <a:pt x="13" y="171"/>
                    </a:lnTo>
                    <a:lnTo>
                      <a:pt x="13" y="196"/>
                    </a:lnTo>
                    <a:lnTo>
                      <a:pt x="13" y="221"/>
                    </a:lnTo>
                    <a:lnTo>
                      <a:pt x="12" y="247"/>
                    </a:lnTo>
                    <a:lnTo>
                      <a:pt x="9" y="271"/>
                    </a:lnTo>
                    <a:lnTo>
                      <a:pt x="7" y="297"/>
                    </a:lnTo>
                    <a:lnTo>
                      <a:pt x="3" y="322"/>
                    </a:lnTo>
                    <a:lnTo>
                      <a:pt x="0" y="347"/>
                    </a:lnTo>
                    <a:lnTo>
                      <a:pt x="13" y="366"/>
                    </a:lnTo>
                    <a:lnTo>
                      <a:pt x="27" y="386"/>
                    </a:lnTo>
                    <a:lnTo>
                      <a:pt x="40" y="405"/>
                    </a:lnTo>
                    <a:lnTo>
                      <a:pt x="52" y="426"/>
                    </a:lnTo>
                    <a:lnTo>
                      <a:pt x="63" y="446"/>
                    </a:lnTo>
                    <a:lnTo>
                      <a:pt x="74" y="468"/>
                    </a:lnTo>
                    <a:lnTo>
                      <a:pt x="84" y="488"/>
                    </a:lnTo>
                    <a:lnTo>
                      <a:pt x="94" y="510"/>
                    </a:lnTo>
                    <a:lnTo>
                      <a:pt x="117" y="520"/>
                    </a:lnTo>
                    <a:lnTo>
                      <a:pt x="141" y="529"/>
                    </a:lnTo>
                    <a:lnTo>
                      <a:pt x="164" y="539"/>
                    </a:lnTo>
                    <a:lnTo>
                      <a:pt x="187" y="550"/>
                    </a:lnTo>
                    <a:lnTo>
                      <a:pt x="209" y="562"/>
                    </a:lnTo>
                    <a:lnTo>
                      <a:pt x="232" y="574"/>
                    </a:lnTo>
                    <a:lnTo>
                      <a:pt x="253" y="587"/>
                    </a:lnTo>
                    <a:lnTo>
                      <a:pt x="274" y="600"/>
                    </a:lnTo>
                    <a:lnTo>
                      <a:pt x="282" y="562"/>
                    </a:lnTo>
                    <a:lnTo>
                      <a:pt x="288" y="523"/>
                    </a:lnTo>
                    <a:lnTo>
                      <a:pt x="292" y="484"/>
                    </a:lnTo>
                    <a:lnTo>
                      <a:pt x="295" y="445"/>
                    </a:lnTo>
                    <a:lnTo>
                      <a:pt x="296" y="406"/>
                    </a:lnTo>
                    <a:lnTo>
                      <a:pt x="295" y="367"/>
                    </a:lnTo>
                    <a:lnTo>
                      <a:pt x="292" y="328"/>
                    </a:lnTo>
                    <a:lnTo>
                      <a:pt x="288" y="289"/>
                    </a:lnTo>
                    <a:lnTo>
                      <a:pt x="317" y="312"/>
                    </a:lnTo>
                    <a:lnTo>
                      <a:pt x="346" y="337"/>
                    </a:lnTo>
                    <a:lnTo>
                      <a:pt x="373" y="363"/>
                    </a:lnTo>
                    <a:lnTo>
                      <a:pt x="400" y="390"/>
                    </a:lnTo>
                    <a:lnTo>
                      <a:pt x="425" y="418"/>
                    </a:lnTo>
                    <a:lnTo>
                      <a:pt x="450" y="447"/>
                    </a:lnTo>
                    <a:lnTo>
                      <a:pt x="473" y="478"/>
                    </a:lnTo>
                    <a:lnTo>
                      <a:pt x="495" y="509"/>
                    </a:lnTo>
                    <a:lnTo>
                      <a:pt x="490" y="486"/>
                    </a:lnTo>
                    <a:lnTo>
                      <a:pt x="485" y="465"/>
                    </a:lnTo>
                    <a:lnTo>
                      <a:pt x="479" y="442"/>
                    </a:lnTo>
                    <a:lnTo>
                      <a:pt x="473" y="420"/>
                    </a:lnTo>
                    <a:lnTo>
                      <a:pt x="465" y="398"/>
                    </a:lnTo>
                    <a:lnTo>
                      <a:pt x="458" y="376"/>
                    </a:lnTo>
                    <a:lnTo>
                      <a:pt x="450" y="355"/>
                    </a:lnTo>
                    <a:lnTo>
                      <a:pt x="440" y="333"/>
                    </a:lnTo>
                    <a:lnTo>
                      <a:pt x="404" y="320"/>
                    </a:lnTo>
                    <a:lnTo>
                      <a:pt x="366" y="308"/>
                    </a:lnTo>
                    <a:lnTo>
                      <a:pt x="327" y="298"/>
                    </a:lnTo>
                    <a:lnTo>
                      <a:pt x="288" y="289"/>
                    </a:lnTo>
                    <a:lnTo>
                      <a:pt x="300" y="251"/>
                    </a:lnTo>
                    <a:lnTo>
                      <a:pt x="311" y="213"/>
                    </a:lnTo>
                    <a:lnTo>
                      <a:pt x="319" y="174"/>
                    </a:lnTo>
                    <a:lnTo>
                      <a:pt x="327" y="135"/>
                    </a:lnTo>
                    <a:lnTo>
                      <a:pt x="313" y="117"/>
                    </a:lnTo>
                    <a:lnTo>
                      <a:pt x="298" y="99"/>
                    </a:lnTo>
                    <a:lnTo>
                      <a:pt x="283" y="81"/>
                    </a:lnTo>
                    <a:lnTo>
                      <a:pt x="268" y="64"/>
                    </a:lnTo>
                    <a:lnTo>
                      <a:pt x="251" y="48"/>
                    </a:lnTo>
                    <a:lnTo>
                      <a:pt x="235" y="32"/>
                    </a:lnTo>
                    <a:lnTo>
                      <a:pt x="219" y="16"/>
                    </a:lnTo>
                    <a:lnTo>
                      <a:pt x="202" y="0"/>
                    </a:lnTo>
                    <a:close/>
                  </a:path>
                </a:pathLst>
              </a:custGeom>
              <a:solidFill>
                <a:srgbClr val="7E0C5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25" name="Freeform 29"/>
              <p:cNvSpPr>
                <a:spLocks noEditPoints="1"/>
              </p:cNvSpPr>
              <p:nvPr userDrawn="1"/>
            </p:nvSpPr>
            <p:spPr bwMode="auto">
              <a:xfrm>
                <a:off x="3892" y="3644"/>
                <a:ext cx="177" cy="240"/>
              </a:xfrm>
              <a:custGeom>
                <a:avLst/>
                <a:gdLst/>
                <a:ahLst/>
                <a:cxnLst>
                  <a:cxn ang="0">
                    <a:pos x="153" y="374"/>
                  </a:cxn>
                  <a:cxn ang="0">
                    <a:pos x="111" y="397"/>
                  </a:cxn>
                  <a:cxn ang="0">
                    <a:pos x="70" y="422"/>
                  </a:cxn>
                  <a:cxn ang="0">
                    <a:pos x="30" y="448"/>
                  </a:cxn>
                  <a:cxn ang="0">
                    <a:pos x="7" y="489"/>
                  </a:cxn>
                  <a:cxn ang="0">
                    <a:pos x="2" y="545"/>
                  </a:cxn>
                  <a:cxn ang="0">
                    <a:pos x="0" y="601"/>
                  </a:cxn>
                  <a:cxn ang="0">
                    <a:pos x="1" y="656"/>
                  </a:cxn>
                  <a:cxn ang="0">
                    <a:pos x="18" y="640"/>
                  </a:cxn>
                  <a:cxn ang="0">
                    <a:pos x="55" y="556"/>
                  </a:cxn>
                  <a:cxn ang="0">
                    <a:pos x="98" y="476"/>
                  </a:cxn>
                  <a:cxn ang="0">
                    <a:pos x="148" y="400"/>
                  </a:cxn>
                  <a:cxn ang="0">
                    <a:pos x="186" y="0"/>
                  </a:cxn>
                  <a:cxn ang="0">
                    <a:pos x="156" y="46"/>
                  </a:cxn>
                  <a:cxn ang="0">
                    <a:pos x="129" y="95"/>
                  </a:cxn>
                  <a:cxn ang="0">
                    <a:pos x="105" y="144"/>
                  </a:cxn>
                  <a:cxn ang="0">
                    <a:pos x="82" y="196"/>
                  </a:cxn>
                  <a:cxn ang="0">
                    <a:pos x="102" y="239"/>
                  </a:cxn>
                  <a:cxn ang="0">
                    <a:pos x="125" y="282"/>
                  </a:cxn>
                  <a:cxn ang="0">
                    <a:pos x="149" y="323"/>
                  </a:cxn>
                  <a:cxn ang="0">
                    <a:pos x="175" y="364"/>
                  </a:cxn>
                  <a:cxn ang="0">
                    <a:pos x="192" y="456"/>
                  </a:cxn>
                  <a:cxn ang="0">
                    <a:pos x="216" y="547"/>
                  </a:cxn>
                  <a:cxn ang="0">
                    <a:pos x="248" y="636"/>
                  </a:cxn>
                  <a:cxn ang="0">
                    <a:pos x="288" y="721"/>
                  </a:cxn>
                  <a:cxn ang="0">
                    <a:pos x="330" y="678"/>
                  </a:cxn>
                  <a:cxn ang="0">
                    <a:pos x="375" y="636"/>
                  </a:cxn>
                  <a:cxn ang="0">
                    <a:pos x="422" y="597"/>
                  </a:cxn>
                  <a:cxn ang="0">
                    <a:pos x="471" y="560"/>
                  </a:cxn>
                  <a:cxn ang="0">
                    <a:pos x="480" y="504"/>
                  </a:cxn>
                  <a:cxn ang="0">
                    <a:pos x="493" y="449"/>
                  </a:cxn>
                  <a:cxn ang="0">
                    <a:pos x="511" y="394"/>
                  </a:cxn>
                  <a:cxn ang="0">
                    <a:pos x="530" y="341"/>
                  </a:cxn>
                  <a:cxn ang="0">
                    <a:pos x="505" y="285"/>
                  </a:cxn>
                  <a:cxn ang="0">
                    <a:pos x="485" y="226"/>
                  </a:cxn>
                  <a:cxn ang="0">
                    <a:pos x="466" y="168"/>
                  </a:cxn>
                  <a:cxn ang="0">
                    <a:pos x="452" y="110"/>
                  </a:cxn>
                  <a:cxn ang="0">
                    <a:pos x="375" y="164"/>
                  </a:cxn>
                  <a:cxn ang="0">
                    <a:pos x="302" y="224"/>
                  </a:cxn>
                  <a:cxn ang="0">
                    <a:pos x="236" y="291"/>
                  </a:cxn>
                  <a:cxn ang="0">
                    <a:pos x="175" y="364"/>
                  </a:cxn>
                  <a:cxn ang="0">
                    <a:pos x="166" y="273"/>
                  </a:cxn>
                  <a:cxn ang="0">
                    <a:pos x="165" y="182"/>
                  </a:cxn>
                  <a:cxn ang="0">
                    <a:pos x="172" y="90"/>
                  </a:cxn>
                  <a:cxn ang="0">
                    <a:pos x="186" y="0"/>
                  </a:cxn>
                </a:cxnLst>
                <a:rect l="0" t="0" r="r" b="b"/>
                <a:pathLst>
                  <a:path w="530" h="721">
                    <a:moveTo>
                      <a:pt x="175" y="364"/>
                    </a:moveTo>
                    <a:lnTo>
                      <a:pt x="153" y="374"/>
                    </a:lnTo>
                    <a:lnTo>
                      <a:pt x="133" y="386"/>
                    </a:lnTo>
                    <a:lnTo>
                      <a:pt x="111" y="397"/>
                    </a:lnTo>
                    <a:lnTo>
                      <a:pt x="91" y="410"/>
                    </a:lnTo>
                    <a:lnTo>
                      <a:pt x="70" y="422"/>
                    </a:lnTo>
                    <a:lnTo>
                      <a:pt x="51" y="435"/>
                    </a:lnTo>
                    <a:lnTo>
                      <a:pt x="30" y="448"/>
                    </a:lnTo>
                    <a:lnTo>
                      <a:pt x="11" y="461"/>
                    </a:lnTo>
                    <a:lnTo>
                      <a:pt x="7" y="489"/>
                    </a:lnTo>
                    <a:lnTo>
                      <a:pt x="4" y="517"/>
                    </a:lnTo>
                    <a:lnTo>
                      <a:pt x="2" y="545"/>
                    </a:lnTo>
                    <a:lnTo>
                      <a:pt x="1" y="573"/>
                    </a:lnTo>
                    <a:lnTo>
                      <a:pt x="0" y="601"/>
                    </a:lnTo>
                    <a:lnTo>
                      <a:pt x="0" y="628"/>
                    </a:lnTo>
                    <a:lnTo>
                      <a:pt x="1" y="656"/>
                    </a:lnTo>
                    <a:lnTo>
                      <a:pt x="2" y="684"/>
                    </a:lnTo>
                    <a:lnTo>
                      <a:pt x="18" y="640"/>
                    </a:lnTo>
                    <a:lnTo>
                      <a:pt x="36" y="598"/>
                    </a:lnTo>
                    <a:lnTo>
                      <a:pt x="55" y="556"/>
                    </a:lnTo>
                    <a:lnTo>
                      <a:pt x="75" y="516"/>
                    </a:lnTo>
                    <a:lnTo>
                      <a:pt x="98" y="476"/>
                    </a:lnTo>
                    <a:lnTo>
                      <a:pt x="122" y="437"/>
                    </a:lnTo>
                    <a:lnTo>
                      <a:pt x="148" y="400"/>
                    </a:lnTo>
                    <a:lnTo>
                      <a:pt x="175" y="364"/>
                    </a:lnTo>
                    <a:close/>
                    <a:moveTo>
                      <a:pt x="186" y="0"/>
                    </a:moveTo>
                    <a:lnTo>
                      <a:pt x="171" y="22"/>
                    </a:lnTo>
                    <a:lnTo>
                      <a:pt x="156" y="46"/>
                    </a:lnTo>
                    <a:lnTo>
                      <a:pt x="142" y="70"/>
                    </a:lnTo>
                    <a:lnTo>
                      <a:pt x="129" y="95"/>
                    </a:lnTo>
                    <a:lnTo>
                      <a:pt x="117" y="120"/>
                    </a:lnTo>
                    <a:lnTo>
                      <a:pt x="105" y="144"/>
                    </a:lnTo>
                    <a:lnTo>
                      <a:pt x="93" y="170"/>
                    </a:lnTo>
                    <a:lnTo>
                      <a:pt x="82" y="196"/>
                    </a:lnTo>
                    <a:lnTo>
                      <a:pt x="92" y="218"/>
                    </a:lnTo>
                    <a:lnTo>
                      <a:pt x="102" y="239"/>
                    </a:lnTo>
                    <a:lnTo>
                      <a:pt x="113" y="260"/>
                    </a:lnTo>
                    <a:lnTo>
                      <a:pt x="125" y="282"/>
                    </a:lnTo>
                    <a:lnTo>
                      <a:pt x="137" y="302"/>
                    </a:lnTo>
                    <a:lnTo>
                      <a:pt x="149" y="323"/>
                    </a:lnTo>
                    <a:lnTo>
                      <a:pt x="162" y="343"/>
                    </a:lnTo>
                    <a:lnTo>
                      <a:pt x="175" y="364"/>
                    </a:lnTo>
                    <a:lnTo>
                      <a:pt x="182" y="410"/>
                    </a:lnTo>
                    <a:lnTo>
                      <a:pt x="192" y="456"/>
                    </a:lnTo>
                    <a:lnTo>
                      <a:pt x="203" y="502"/>
                    </a:lnTo>
                    <a:lnTo>
                      <a:pt x="216" y="547"/>
                    </a:lnTo>
                    <a:lnTo>
                      <a:pt x="231" y="591"/>
                    </a:lnTo>
                    <a:lnTo>
                      <a:pt x="248" y="636"/>
                    </a:lnTo>
                    <a:lnTo>
                      <a:pt x="268" y="679"/>
                    </a:lnTo>
                    <a:lnTo>
                      <a:pt x="288" y="721"/>
                    </a:lnTo>
                    <a:lnTo>
                      <a:pt x="309" y="699"/>
                    </a:lnTo>
                    <a:lnTo>
                      <a:pt x="330" y="678"/>
                    </a:lnTo>
                    <a:lnTo>
                      <a:pt x="352" y="656"/>
                    </a:lnTo>
                    <a:lnTo>
                      <a:pt x="375" y="636"/>
                    </a:lnTo>
                    <a:lnTo>
                      <a:pt x="398" y="616"/>
                    </a:lnTo>
                    <a:lnTo>
                      <a:pt x="422" y="597"/>
                    </a:lnTo>
                    <a:lnTo>
                      <a:pt x="446" y="578"/>
                    </a:lnTo>
                    <a:lnTo>
                      <a:pt x="471" y="560"/>
                    </a:lnTo>
                    <a:lnTo>
                      <a:pt x="475" y="532"/>
                    </a:lnTo>
                    <a:lnTo>
                      <a:pt x="480" y="504"/>
                    </a:lnTo>
                    <a:lnTo>
                      <a:pt x="487" y="477"/>
                    </a:lnTo>
                    <a:lnTo>
                      <a:pt x="493" y="449"/>
                    </a:lnTo>
                    <a:lnTo>
                      <a:pt x="502" y="421"/>
                    </a:lnTo>
                    <a:lnTo>
                      <a:pt x="511" y="394"/>
                    </a:lnTo>
                    <a:lnTo>
                      <a:pt x="519" y="367"/>
                    </a:lnTo>
                    <a:lnTo>
                      <a:pt x="530" y="341"/>
                    </a:lnTo>
                    <a:lnTo>
                      <a:pt x="517" y="313"/>
                    </a:lnTo>
                    <a:lnTo>
                      <a:pt x="505" y="285"/>
                    </a:lnTo>
                    <a:lnTo>
                      <a:pt x="495" y="256"/>
                    </a:lnTo>
                    <a:lnTo>
                      <a:pt x="485" y="226"/>
                    </a:lnTo>
                    <a:lnTo>
                      <a:pt x="475" y="198"/>
                    </a:lnTo>
                    <a:lnTo>
                      <a:pt x="466" y="168"/>
                    </a:lnTo>
                    <a:lnTo>
                      <a:pt x="459" y="139"/>
                    </a:lnTo>
                    <a:lnTo>
                      <a:pt x="452" y="110"/>
                    </a:lnTo>
                    <a:lnTo>
                      <a:pt x="412" y="136"/>
                    </a:lnTo>
                    <a:lnTo>
                      <a:pt x="375" y="164"/>
                    </a:lnTo>
                    <a:lnTo>
                      <a:pt x="338" y="194"/>
                    </a:lnTo>
                    <a:lnTo>
                      <a:pt x="302" y="224"/>
                    </a:lnTo>
                    <a:lnTo>
                      <a:pt x="269" y="258"/>
                    </a:lnTo>
                    <a:lnTo>
                      <a:pt x="236" y="291"/>
                    </a:lnTo>
                    <a:lnTo>
                      <a:pt x="205" y="327"/>
                    </a:lnTo>
                    <a:lnTo>
                      <a:pt x="175" y="364"/>
                    </a:lnTo>
                    <a:lnTo>
                      <a:pt x="169" y="318"/>
                    </a:lnTo>
                    <a:lnTo>
                      <a:pt x="166" y="273"/>
                    </a:lnTo>
                    <a:lnTo>
                      <a:pt x="165" y="228"/>
                    </a:lnTo>
                    <a:lnTo>
                      <a:pt x="165" y="182"/>
                    </a:lnTo>
                    <a:lnTo>
                      <a:pt x="167" y="136"/>
                    </a:lnTo>
                    <a:lnTo>
                      <a:pt x="172" y="90"/>
                    </a:lnTo>
                    <a:lnTo>
                      <a:pt x="178" y="45"/>
                    </a:lnTo>
                    <a:lnTo>
                      <a:pt x="186" y="0"/>
                    </a:lnTo>
                    <a:close/>
                  </a:path>
                </a:pathLst>
              </a:custGeom>
              <a:solidFill>
                <a:srgbClr val="7E0C5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26" name="Freeform 30"/>
              <p:cNvSpPr>
                <a:spLocks noEditPoints="1"/>
              </p:cNvSpPr>
              <p:nvPr userDrawn="1"/>
            </p:nvSpPr>
            <p:spPr bwMode="auto">
              <a:xfrm>
                <a:off x="3482" y="3485"/>
                <a:ext cx="257" cy="351"/>
              </a:xfrm>
              <a:custGeom>
                <a:avLst/>
                <a:gdLst/>
                <a:ahLst/>
                <a:cxnLst>
                  <a:cxn ang="0">
                    <a:pos x="192" y="562"/>
                  </a:cxn>
                  <a:cxn ang="0">
                    <a:pos x="101" y="615"/>
                  </a:cxn>
                  <a:cxn ang="0">
                    <a:pos x="15" y="673"/>
                  </a:cxn>
                  <a:cxn ang="0">
                    <a:pos x="2" y="795"/>
                  </a:cxn>
                  <a:cxn ang="0">
                    <a:pos x="0" y="916"/>
                  </a:cxn>
                  <a:cxn ang="0">
                    <a:pos x="14" y="965"/>
                  </a:cxn>
                  <a:cxn ang="0">
                    <a:pos x="52" y="872"/>
                  </a:cxn>
                  <a:cxn ang="0">
                    <a:pos x="95" y="781"/>
                  </a:cxn>
                  <a:cxn ang="0">
                    <a:pos x="142" y="694"/>
                  </a:cxn>
                  <a:cxn ang="0">
                    <a:pos x="196" y="610"/>
                  </a:cxn>
                  <a:cxn ang="0">
                    <a:pos x="255" y="530"/>
                  </a:cxn>
                  <a:cxn ang="0">
                    <a:pos x="629" y="179"/>
                  </a:cxn>
                  <a:cxn ang="0">
                    <a:pos x="545" y="239"/>
                  </a:cxn>
                  <a:cxn ang="0">
                    <a:pos x="466" y="305"/>
                  </a:cxn>
                  <a:cxn ang="0">
                    <a:pos x="391" y="375"/>
                  </a:cxn>
                  <a:cxn ang="0">
                    <a:pos x="320" y="450"/>
                  </a:cxn>
                  <a:cxn ang="0">
                    <a:pos x="255" y="530"/>
                  </a:cxn>
                  <a:cxn ang="0">
                    <a:pos x="272" y="631"/>
                  </a:cxn>
                  <a:cxn ang="0">
                    <a:pos x="296" y="732"/>
                  </a:cxn>
                  <a:cxn ang="0">
                    <a:pos x="325" y="830"/>
                  </a:cxn>
                  <a:cxn ang="0">
                    <a:pos x="361" y="927"/>
                  </a:cxn>
                  <a:cxn ang="0">
                    <a:pos x="404" y="1021"/>
                  </a:cxn>
                  <a:cxn ang="0">
                    <a:pos x="480" y="988"/>
                  </a:cxn>
                  <a:cxn ang="0">
                    <a:pos x="580" y="898"/>
                  </a:cxn>
                  <a:cxn ang="0">
                    <a:pos x="685" y="817"/>
                  </a:cxn>
                  <a:cxn ang="0">
                    <a:pos x="696" y="755"/>
                  </a:cxn>
                  <a:cxn ang="0">
                    <a:pos x="708" y="695"/>
                  </a:cxn>
                  <a:cxn ang="0">
                    <a:pos x="731" y="614"/>
                  </a:cxn>
                  <a:cxn ang="0">
                    <a:pos x="772" y="497"/>
                  </a:cxn>
                  <a:cxn ang="0">
                    <a:pos x="720" y="373"/>
                  </a:cxn>
                  <a:cxn ang="0">
                    <a:pos x="679" y="246"/>
                  </a:cxn>
                  <a:cxn ang="0">
                    <a:pos x="270" y="0"/>
                  </a:cxn>
                  <a:cxn ang="0">
                    <a:pos x="207" y="102"/>
                  </a:cxn>
                  <a:cxn ang="0">
                    <a:pos x="151" y="211"/>
                  </a:cxn>
                  <a:cxn ang="0">
                    <a:pos x="134" y="317"/>
                  </a:cxn>
                  <a:cxn ang="0">
                    <a:pos x="181" y="410"/>
                  </a:cxn>
                  <a:cxn ang="0">
                    <a:pos x="235" y="501"/>
                  </a:cxn>
                  <a:cxn ang="0">
                    <a:pos x="247" y="464"/>
                  </a:cxn>
                  <a:cxn ang="0">
                    <a:pos x="241" y="365"/>
                  </a:cxn>
                  <a:cxn ang="0">
                    <a:pos x="241" y="265"/>
                  </a:cxn>
                  <a:cxn ang="0">
                    <a:pos x="246" y="166"/>
                  </a:cxn>
                  <a:cxn ang="0">
                    <a:pos x="259" y="66"/>
                  </a:cxn>
                </a:cxnLst>
                <a:rect l="0" t="0" r="r" b="b"/>
                <a:pathLst>
                  <a:path w="772" h="1051">
                    <a:moveTo>
                      <a:pt x="255" y="530"/>
                    </a:moveTo>
                    <a:lnTo>
                      <a:pt x="223" y="546"/>
                    </a:lnTo>
                    <a:lnTo>
                      <a:pt x="192" y="562"/>
                    </a:lnTo>
                    <a:lnTo>
                      <a:pt x="162" y="579"/>
                    </a:lnTo>
                    <a:lnTo>
                      <a:pt x="131" y="598"/>
                    </a:lnTo>
                    <a:lnTo>
                      <a:pt x="101" y="615"/>
                    </a:lnTo>
                    <a:lnTo>
                      <a:pt x="72" y="635"/>
                    </a:lnTo>
                    <a:lnTo>
                      <a:pt x="43" y="653"/>
                    </a:lnTo>
                    <a:lnTo>
                      <a:pt x="15" y="673"/>
                    </a:lnTo>
                    <a:lnTo>
                      <a:pt x="9" y="713"/>
                    </a:lnTo>
                    <a:lnTo>
                      <a:pt x="5" y="754"/>
                    </a:lnTo>
                    <a:lnTo>
                      <a:pt x="2" y="795"/>
                    </a:lnTo>
                    <a:lnTo>
                      <a:pt x="1" y="835"/>
                    </a:lnTo>
                    <a:lnTo>
                      <a:pt x="0" y="876"/>
                    </a:lnTo>
                    <a:lnTo>
                      <a:pt x="0" y="916"/>
                    </a:lnTo>
                    <a:lnTo>
                      <a:pt x="1" y="957"/>
                    </a:lnTo>
                    <a:lnTo>
                      <a:pt x="3" y="997"/>
                    </a:lnTo>
                    <a:lnTo>
                      <a:pt x="14" y="965"/>
                    </a:lnTo>
                    <a:lnTo>
                      <a:pt x="26" y="934"/>
                    </a:lnTo>
                    <a:lnTo>
                      <a:pt x="39" y="902"/>
                    </a:lnTo>
                    <a:lnTo>
                      <a:pt x="52" y="872"/>
                    </a:lnTo>
                    <a:lnTo>
                      <a:pt x="66" y="842"/>
                    </a:lnTo>
                    <a:lnTo>
                      <a:pt x="80" y="812"/>
                    </a:lnTo>
                    <a:lnTo>
                      <a:pt x="95" y="781"/>
                    </a:lnTo>
                    <a:lnTo>
                      <a:pt x="110" y="752"/>
                    </a:lnTo>
                    <a:lnTo>
                      <a:pt x="126" y="723"/>
                    </a:lnTo>
                    <a:lnTo>
                      <a:pt x="142" y="694"/>
                    </a:lnTo>
                    <a:lnTo>
                      <a:pt x="160" y="666"/>
                    </a:lnTo>
                    <a:lnTo>
                      <a:pt x="178" y="638"/>
                    </a:lnTo>
                    <a:lnTo>
                      <a:pt x="196" y="610"/>
                    </a:lnTo>
                    <a:lnTo>
                      <a:pt x="215" y="583"/>
                    </a:lnTo>
                    <a:lnTo>
                      <a:pt x="234" y="556"/>
                    </a:lnTo>
                    <a:lnTo>
                      <a:pt x="255" y="530"/>
                    </a:lnTo>
                    <a:lnTo>
                      <a:pt x="255" y="530"/>
                    </a:lnTo>
                    <a:close/>
                    <a:moveTo>
                      <a:pt x="658" y="161"/>
                    </a:moveTo>
                    <a:lnTo>
                      <a:pt x="629" y="179"/>
                    </a:lnTo>
                    <a:lnTo>
                      <a:pt x="601" y="198"/>
                    </a:lnTo>
                    <a:lnTo>
                      <a:pt x="573" y="219"/>
                    </a:lnTo>
                    <a:lnTo>
                      <a:pt x="545" y="239"/>
                    </a:lnTo>
                    <a:lnTo>
                      <a:pt x="518" y="261"/>
                    </a:lnTo>
                    <a:lnTo>
                      <a:pt x="492" y="283"/>
                    </a:lnTo>
                    <a:lnTo>
                      <a:pt x="466" y="305"/>
                    </a:lnTo>
                    <a:lnTo>
                      <a:pt x="440" y="328"/>
                    </a:lnTo>
                    <a:lnTo>
                      <a:pt x="415" y="352"/>
                    </a:lnTo>
                    <a:lnTo>
                      <a:pt x="391" y="375"/>
                    </a:lnTo>
                    <a:lnTo>
                      <a:pt x="367" y="400"/>
                    </a:lnTo>
                    <a:lnTo>
                      <a:pt x="343" y="425"/>
                    </a:lnTo>
                    <a:lnTo>
                      <a:pt x="320" y="450"/>
                    </a:lnTo>
                    <a:lnTo>
                      <a:pt x="298" y="477"/>
                    </a:lnTo>
                    <a:lnTo>
                      <a:pt x="276" y="503"/>
                    </a:lnTo>
                    <a:lnTo>
                      <a:pt x="255" y="530"/>
                    </a:lnTo>
                    <a:lnTo>
                      <a:pt x="259" y="564"/>
                    </a:lnTo>
                    <a:lnTo>
                      <a:pt x="265" y="598"/>
                    </a:lnTo>
                    <a:lnTo>
                      <a:pt x="272" y="631"/>
                    </a:lnTo>
                    <a:lnTo>
                      <a:pt x="278" y="665"/>
                    </a:lnTo>
                    <a:lnTo>
                      <a:pt x="287" y="698"/>
                    </a:lnTo>
                    <a:lnTo>
                      <a:pt x="296" y="732"/>
                    </a:lnTo>
                    <a:lnTo>
                      <a:pt x="304" y="765"/>
                    </a:lnTo>
                    <a:lnTo>
                      <a:pt x="314" y="798"/>
                    </a:lnTo>
                    <a:lnTo>
                      <a:pt x="325" y="830"/>
                    </a:lnTo>
                    <a:lnTo>
                      <a:pt x="337" y="862"/>
                    </a:lnTo>
                    <a:lnTo>
                      <a:pt x="349" y="895"/>
                    </a:lnTo>
                    <a:lnTo>
                      <a:pt x="361" y="927"/>
                    </a:lnTo>
                    <a:lnTo>
                      <a:pt x="374" y="958"/>
                    </a:lnTo>
                    <a:lnTo>
                      <a:pt x="388" y="990"/>
                    </a:lnTo>
                    <a:lnTo>
                      <a:pt x="404" y="1021"/>
                    </a:lnTo>
                    <a:lnTo>
                      <a:pt x="419" y="1051"/>
                    </a:lnTo>
                    <a:lnTo>
                      <a:pt x="449" y="1019"/>
                    </a:lnTo>
                    <a:lnTo>
                      <a:pt x="480" y="988"/>
                    </a:lnTo>
                    <a:lnTo>
                      <a:pt x="513" y="957"/>
                    </a:lnTo>
                    <a:lnTo>
                      <a:pt x="545" y="927"/>
                    </a:lnTo>
                    <a:lnTo>
                      <a:pt x="580" y="898"/>
                    </a:lnTo>
                    <a:lnTo>
                      <a:pt x="614" y="870"/>
                    </a:lnTo>
                    <a:lnTo>
                      <a:pt x="650" y="843"/>
                    </a:lnTo>
                    <a:lnTo>
                      <a:pt x="685" y="817"/>
                    </a:lnTo>
                    <a:lnTo>
                      <a:pt x="689" y="796"/>
                    </a:lnTo>
                    <a:lnTo>
                      <a:pt x="692" y="776"/>
                    </a:lnTo>
                    <a:lnTo>
                      <a:pt x="696" y="755"/>
                    </a:lnTo>
                    <a:lnTo>
                      <a:pt x="700" y="735"/>
                    </a:lnTo>
                    <a:lnTo>
                      <a:pt x="704" y="716"/>
                    </a:lnTo>
                    <a:lnTo>
                      <a:pt x="708" y="695"/>
                    </a:lnTo>
                    <a:lnTo>
                      <a:pt x="714" y="674"/>
                    </a:lnTo>
                    <a:lnTo>
                      <a:pt x="719" y="654"/>
                    </a:lnTo>
                    <a:lnTo>
                      <a:pt x="731" y="614"/>
                    </a:lnTo>
                    <a:lnTo>
                      <a:pt x="743" y="574"/>
                    </a:lnTo>
                    <a:lnTo>
                      <a:pt x="757" y="535"/>
                    </a:lnTo>
                    <a:lnTo>
                      <a:pt x="772" y="497"/>
                    </a:lnTo>
                    <a:lnTo>
                      <a:pt x="754" y="456"/>
                    </a:lnTo>
                    <a:lnTo>
                      <a:pt x="736" y="414"/>
                    </a:lnTo>
                    <a:lnTo>
                      <a:pt x="720" y="373"/>
                    </a:lnTo>
                    <a:lnTo>
                      <a:pt x="705" y="331"/>
                    </a:lnTo>
                    <a:lnTo>
                      <a:pt x="692" y="289"/>
                    </a:lnTo>
                    <a:lnTo>
                      <a:pt x="679" y="246"/>
                    </a:lnTo>
                    <a:lnTo>
                      <a:pt x="668" y="204"/>
                    </a:lnTo>
                    <a:lnTo>
                      <a:pt x="658" y="161"/>
                    </a:lnTo>
                    <a:close/>
                    <a:moveTo>
                      <a:pt x="270" y="0"/>
                    </a:moveTo>
                    <a:lnTo>
                      <a:pt x="248" y="33"/>
                    </a:lnTo>
                    <a:lnTo>
                      <a:pt x="228" y="68"/>
                    </a:lnTo>
                    <a:lnTo>
                      <a:pt x="207" y="102"/>
                    </a:lnTo>
                    <a:lnTo>
                      <a:pt x="188" y="138"/>
                    </a:lnTo>
                    <a:lnTo>
                      <a:pt x="169" y="175"/>
                    </a:lnTo>
                    <a:lnTo>
                      <a:pt x="151" y="211"/>
                    </a:lnTo>
                    <a:lnTo>
                      <a:pt x="135" y="248"/>
                    </a:lnTo>
                    <a:lnTo>
                      <a:pt x="118" y="286"/>
                    </a:lnTo>
                    <a:lnTo>
                      <a:pt x="134" y="317"/>
                    </a:lnTo>
                    <a:lnTo>
                      <a:pt x="149" y="348"/>
                    </a:lnTo>
                    <a:lnTo>
                      <a:pt x="165" y="380"/>
                    </a:lnTo>
                    <a:lnTo>
                      <a:pt x="181" y="410"/>
                    </a:lnTo>
                    <a:lnTo>
                      <a:pt x="198" y="440"/>
                    </a:lnTo>
                    <a:lnTo>
                      <a:pt x="217" y="470"/>
                    </a:lnTo>
                    <a:lnTo>
                      <a:pt x="235" y="501"/>
                    </a:lnTo>
                    <a:lnTo>
                      <a:pt x="255" y="530"/>
                    </a:lnTo>
                    <a:lnTo>
                      <a:pt x="250" y="497"/>
                    </a:lnTo>
                    <a:lnTo>
                      <a:pt x="247" y="464"/>
                    </a:lnTo>
                    <a:lnTo>
                      <a:pt x="244" y="432"/>
                    </a:lnTo>
                    <a:lnTo>
                      <a:pt x="242" y="398"/>
                    </a:lnTo>
                    <a:lnTo>
                      <a:pt x="241" y="365"/>
                    </a:lnTo>
                    <a:lnTo>
                      <a:pt x="239" y="332"/>
                    </a:lnTo>
                    <a:lnTo>
                      <a:pt x="239" y="299"/>
                    </a:lnTo>
                    <a:lnTo>
                      <a:pt x="241" y="265"/>
                    </a:lnTo>
                    <a:lnTo>
                      <a:pt x="242" y="232"/>
                    </a:lnTo>
                    <a:lnTo>
                      <a:pt x="244" y="198"/>
                    </a:lnTo>
                    <a:lnTo>
                      <a:pt x="246" y="166"/>
                    </a:lnTo>
                    <a:lnTo>
                      <a:pt x="249" y="133"/>
                    </a:lnTo>
                    <a:lnTo>
                      <a:pt x="253" y="99"/>
                    </a:lnTo>
                    <a:lnTo>
                      <a:pt x="259" y="66"/>
                    </a:lnTo>
                    <a:lnTo>
                      <a:pt x="264" y="33"/>
                    </a:lnTo>
                    <a:lnTo>
                      <a:pt x="270" y="0"/>
                    </a:lnTo>
                    <a:close/>
                  </a:path>
                </a:pathLst>
              </a:custGeom>
              <a:solidFill>
                <a:srgbClr val="7E0C5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27" name="Freeform 31"/>
              <p:cNvSpPr>
                <a:spLocks/>
              </p:cNvSpPr>
              <p:nvPr userDrawn="1"/>
            </p:nvSpPr>
            <p:spPr bwMode="auto">
              <a:xfrm>
                <a:off x="3781" y="3325"/>
                <a:ext cx="241" cy="291"/>
              </a:xfrm>
              <a:custGeom>
                <a:avLst/>
                <a:gdLst/>
                <a:ahLst/>
                <a:cxnLst>
                  <a:cxn ang="0">
                    <a:pos x="403" y="23"/>
                  </a:cxn>
                  <a:cxn ang="0">
                    <a:pos x="355" y="69"/>
                  </a:cxn>
                  <a:cxn ang="0">
                    <a:pos x="309" y="119"/>
                  </a:cxn>
                  <a:cxn ang="0">
                    <a:pos x="266" y="171"/>
                  </a:cxn>
                  <a:cxn ang="0">
                    <a:pos x="251" y="226"/>
                  </a:cxn>
                  <a:cxn ang="0">
                    <a:pos x="263" y="282"/>
                  </a:cxn>
                  <a:cxn ang="0">
                    <a:pos x="277" y="338"/>
                  </a:cxn>
                  <a:cxn ang="0">
                    <a:pos x="293" y="393"/>
                  </a:cxn>
                  <a:cxn ang="0">
                    <a:pos x="273" y="428"/>
                  </a:cxn>
                  <a:cxn ang="0">
                    <a:pos x="217" y="442"/>
                  </a:cxn>
                  <a:cxn ang="0">
                    <a:pos x="161" y="457"/>
                  </a:cxn>
                  <a:cxn ang="0">
                    <a:pos x="106" y="475"/>
                  </a:cxn>
                  <a:cxn ang="0">
                    <a:pos x="66" y="516"/>
                  </a:cxn>
                  <a:cxn ang="0">
                    <a:pos x="43" y="580"/>
                  </a:cxn>
                  <a:cxn ang="0">
                    <a:pos x="24" y="645"/>
                  </a:cxn>
                  <a:cxn ang="0">
                    <a:pos x="7" y="710"/>
                  </a:cxn>
                  <a:cxn ang="0">
                    <a:pos x="16" y="718"/>
                  </a:cxn>
                  <a:cxn ang="0">
                    <a:pos x="49" y="674"/>
                  </a:cxn>
                  <a:cxn ang="0">
                    <a:pos x="83" y="631"/>
                  </a:cxn>
                  <a:cxn ang="0">
                    <a:pos x="120" y="589"/>
                  </a:cxn>
                  <a:cxn ang="0">
                    <a:pos x="158" y="549"/>
                  </a:cxn>
                  <a:cxn ang="0">
                    <a:pos x="197" y="510"/>
                  </a:cxn>
                  <a:cxn ang="0">
                    <a:pos x="238" y="473"/>
                  </a:cxn>
                  <a:cxn ang="0">
                    <a:pos x="280" y="439"/>
                  </a:cxn>
                  <a:cxn ang="0">
                    <a:pos x="298" y="449"/>
                  </a:cxn>
                  <a:cxn ang="0">
                    <a:pos x="294" y="507"/>
                  </a:cxn>
                  <a:cxn ang="0">
                    <a:pos x="292" y="563"/>
                  </a:cxn>
                  <a:cxn ang="0">
                    <a:pos x="292" y="620"/>
                  </a:cxn>
                  <a:cxn ang="0">
                    <a:pos x="294" y="677"/>
                  </a:cxn>
                  <a:cxn ang="0">
                    <a:pos x="298" y="733"/>
                  </a:cxn>
                  <a:cxn ang="0">
                    <a:pos x="306" y="791"/>
                  </a:cxn>
                  <a:cxn ang="0">
                    <a:pos x="316" y="847"/>
                  </a:cxn>
                  <a:cxn ang="0">
                    <a:pos x="352" y="855"/>
                  </a:cxn>
                  <a:cxn ang="0">
                    <a:pos x="417" y="819"/>
                  </a:cxn>
                  <a:cxn ang="0">
                    <a:pos x="483" y="786"/>
                  </a:cxn>
                  <a:cxn ang="0">
                    <a:pos x="551" y="757"/>
                  </a:cxn>
                  <a:cxn ang="0">
                    <a:pos x="600" y="713"/>
                  </a:cxn>
                  <a:cxn ang="0">
                    <a:pos x="630" y="651"/>
                  </a:cxn>
                  <a:cxn ang="0">
                    <a:pos x="664" y="591"/>
                  </a:cxn>
                  <a:cxn ang="0">
                    <a:pos x="702" y="534"/>
                  </a:cxn>
                  <a:cxn ang="0">
                    <a:pos x="716" y="470"/>
                  </a:cxn>
                  <a:cxn ang="0">
                    <a:pos x="708" y="397"/>
                  </a:cxn>
                  <a:cxn ang="0">
                    <a:pos x="703" y="322"/>
                  </a:cxn>
                  <a:cxn ang="0">
                    <a:pos x="702" y="249"/>
                  </a:cxn>
                  <a:cxn ang="0">
                    <a:pos x="676" y="222"/>
                  </a:cxn>
                  <a:cxn ang="0">
                    <a:pos x="623" y="241"/>
                  </a:cxn>
                  <a:cxn ang="0">
                    <a:pos x="570" y="263"/>
                  </a:cxn>
                  <a:cxn ang="0">
                    <a:pos x="519" y="287"/>
                  </a:cxn>
                  <a:cxn ang="0">
                    <a:pos x="469" y="313"/>
                  </a:cxn>
                  <a:cxn ang="0">
                    <a:pos x="419" y="341"/>
                  </a:cxn>
                  <a:cxn ang="0">
                    <a:pos x="372" y="372"/>
                  </a:cxn>
                  <a:cxn ang="0">
                    <a:pos x="324" y="404"/>
                  </a:cxn>
                  <a:cxn ang="0">
                    <a:pos x="306" y="394"/>
                  </a:cxn>
                  <a:cxn ang="0">
                    <a:pos x="314" y="340"/>
                  </a:cxn>
                  <a:cxn ang="0">
                    <a:pos x="326" y="286"/>
                  </a:cxn>
                  <a:cxn ang="0">
                    <a:pos x="339" y="234"/>
                  </a:cxn>
                  <a:cxn ang="0">
                    <a:pos x="355" y="181"/>
                  </a:cxn>
                  <a:cxn ang="0">
                    <a:pos x="373" y="129"/>
                  </a:cxn>
                  <a:cxn ang="0">
                    <a:pos x="393" y="77"/>
                  </a:cxn>
                  <a:cxn ang="0">
                    <a:pos x="416" y="26"/>
                  </a:cxn>
                </a:cxnLst>
                <a:rect l="0" t="0" r="r" b="b"/>
                <a:pathLst>
                  <a:path w="723" h="875">
                    <a:moveTo>
                      <a:pt x="428" y="0"/>
                    </a:moveTo>
                    <a:lnTo>
                      <a:pt x="403" y="23"/>
                    </a:lnTo>
                    <a:lnTo>
                      <a:pt x="379" y="46"/>
                    </a:lnTo>
                    <a:lnTo>
                      <a:pt x="355" y="69"/>
                    </a:lnTo>
                    <a:lnTo>
                      <a:pt x="332" y="94"/>
                    </a:lnTo>
                    <a:lnTo>
                      <a:pt x="309" y="119"/>
                    </a:lnTo>
                    <a:lnTo>
                      <a:pt x="287" y="145"/>
                    </a:lnTo>
                    <a:lnTo>
                      <a:pt x="266" y="171"/>
                    </a:lnTo>
                    <a:lnTo>
                      <a:pt x="245" y="198"/>
                    </a:lnTo>
                    <a:lnTo>
                      <a:pt x="251" y="226"/>
                    </a:lnTo>
                    <a:lnTo>
                      <a:pt x="256" y="254"/>
                    </a:lnTo>
                    <a:lnTo>
                      <a:pt x="263" y="282"/>
                    </a:lnTo>
                    <a:lnTo>
                      <a:pt x="269" y="310"/>
                    </a:lnTo>
                    <a:lnTo>
                      <a:pt x="277" y="338"/>
                    </a:lnTo>
                    <a:lnTo>
                      <a:pt x="284" y="366"/>
                    </a:lnTo>
                    <a:lnTo>
                      <a:pt x="293" y="393"/>
                    </a:lnTo>
                    <a:lnTo>
                      <a:pt x="301" y="421"/>
                    </a:lnTo>
                    <a:lnTo>
                      <a:pt x="273" y="428"/>
                    </a:lnTo>
                    <a:lnTo>
                      <a:pt x="245" y="434"/>
                    </a:lnTo>
                    <a:lnTo>
                      <a:pt x="217" y="442"/>
                    </a:lnTo>
                    <a:lnTo>
                      <a:pt x="189" y="449"/>
                    </a:lnTo>
                    <a:lnTo>
                      <a:pt x="161" y="457"/>
                    </a:lnTo>
                    <a:lnTo>
                      <a:pt x="134" y="466"/>
                    </a:lnTo>
                    <a:lnTo>
                      <a:pt x="106" y="475"/>
                    </a:lnTo>
                    <a:lnTo>
                      <a:pt x="79" y="484"/>
                    </a:lnTo>
                    <a:lnTo>
                      <a:pt x="66" y="516"/>
                    </a:lnTo>
                    <a:lnTo>
                      <a:pt x="54" y="548"/>
                    </a:lnTo>
                    <a:lnTo>
                      <a:pt x="43" y="580"/>
                    </a:lnTo>
                    <a:lnTo>
                      <a:pt x="33" y="612"/>
                    </a:lnTo>
                    <a:lnTo>
                      <a:pt x="24" y="645"/>
                    </a:lnTo>
                    <a:lnTo>
                      <a:pt x="15" y="677"/>
                    </a:lnTo>
                    <a:lnTo>
                      <a:pt x="7" y="710"/>
                    </a:lnTo>
                    <a:lnTo>
                      <a:pt x="0" y="742"/>
                    </a:lnTo>
                    <a:lnTo>
                      <a:pt x="16" y="718"/>
                    </a:lnTo>
                    <a:lnTo>
                      <a:pt x="33" y="696"/>
                    </a:lnTo>
                    <a:lnTo>
                      <a:pt x="49" y="674"/>
                    </a:lnTo>
                    <a:lnTo>
                      <a:pt x="66" y="651"/>
                    </a:lnTo>
                    <a:lnTo>
                      <a:pt x="83" y="631"/>
                    </a:lnTo>
                    <a:lnTo>
                      <a:pt x="102" y="609"/>
                    </a:lnTo>
                    <a:lnTo>
                      <a:pt x="120" y="589"/>
                    </a:lnTo>
                    <a:lnTo>
                      <a:pt x="138" y="568"/>
                    </a:lnTo>
                    <a:lnTo>
                      <a:pt x="158" y="549"/>
                    </a:lnTo>
                    <a:lnTo>
                      <a:pt x="177" y="529"/>
                    </a:lnTo>
                    <a:lnTo>
                      <a:pt x="197" y="510"/>
                    </a:lnTo>
                    <a:lnTo>
                      <a:pt x="217" y="492"/>
                    </a:lnTo>
                    <a:lnTo>
                      <a:pt x="238" y="473"/>
                    </a:lnTo>
                    <a:lnTo>
                      <a:pt x="258" y="456"/>
                    </a:lnTo>
                    <a:lnTo>
                      <a:pt x="280" y="439"/>
                    </a:lnTo>
                    <a:lnTo>
                      <a:pt x="301" y="421"/>
                    </a:lnTo>
                    <a:lnTo>
                      <a:pt x="298" y="449"/>
                    </a:lnTo>
                    <a:lnTo>
                      <a:pt x="296" y="479"/>
                    </a:lnTo>
                    <a:lnTo>
                      <a:pt x="294" y="507"/>
                    </a:lnTo>
                    <a:lnTo>
                      <a:pt x="292" y="535"/>
                    </a:lnTo>
                    <a:lnTo>
                      <a:pt x="292" y="563"/>
                    </a:lnTo>
                    <a:lnTo>
                      <a:pt x="291" y="592"/>
                    </a:lnTo>
                    <a:lnTo>
                      <a:pt x="292" y="620"/>
                    </a:lnTo>
                    <a:lnTo>
                      <a:pt x="292" y="648"/>
                    </a:lnTo>
                    <a:lnTo>
                      <a:pt x="294" y="677"/>
                    </a:lnTo>
                    <a:lnTo>
                      <a:pt x="296" y="705"/>
                    </a:lnTo>
                    <a:lnTo>
                      <a:pt x="298" y="733"/>
                    </a:lnTo>
                    <a:lnTo>
                      <a:pt x="303" y="762"/>
                    </a:lnTo>
                    <a:lnTo>
                      <a:pt x="306" y="791"/>
                    </a:lnTo>
                    <a:lnTo>
                      <a:pt x="311" y="819"/>
                    </a:lnTo>
                    <a:lnTo>
                      <a:pt x="316" y="847"/>
                    </a:lnTo>
                    <a:lnTo>
                      <a:pt x="322" y="875"/>
                    </a:lnTo>
                    <a:lnTo>
                      <a:pt x="352" y="855"/>
                    </a:lnTo>
                    <a:lnTo>
                      <a:pt x="385" y="836"/>
                    </a:lnTo>
                    <a:lnTo>
                      <a:pt x="417" y="819"/>
                    </a:lnTo>
                    <a:lnTo>
                      <a:pt x="449" y="802"/>
                    </a:lnTo>
                    <a:lnTo>
                      <a:pt x="483" y="786"/>
                    </a:lnTo>
                    <a:lnTo>
                      <a:pt x="516" y="771"/>
                    </a:lnTo>
                    <a:lnTo>
                      <a:pt x="551" y="757"/>
                    </a:lnTo>
                    <a:lnTo>
                      <a:pt x="586" y="744"/>
                    </a:lnTo>
                    <a:lnTo>
                      <a:pt x="600" y="713"/>
                    </a:lnTo>
                    <a:lnTo>
                      <a:pt x="614" y="682"/>
                    </a:lnTo>
                    <a:lnTo>
                      <a:pt x="630" y="651"/>
                    </a:lnTo>
                    <a:lnTo>
                      <a:pt x="647" y="621"/>
                    </a:lnTo>
                    <a:lnTo>
                      <a:pt x="664" y="591"/>
                    </a:lnTo>
                    <a:lnTo>
                      <a:pt x="683" y="562"/>
                    </a:lnTo>
                    <a:lnTo>
                      <a:pt x="702" y="534"/>
                    </a:lnTo>
                    <a:lnTo>
                      <a:pt x="723" y="507"/>
                    </a:lnTo>
                    <a:lnTo>
                      <a:pt x="716" y="470"/>
                    </a:lnTo>
                    <a:lnTo>
                      <a:pt x="712" y="433"/>
                    </a:lnTo>
                    <a:lnTo>
                      <a:pt x="708" y="397"/>
                    </a:lnTo>
                    <a:lnTo>
                      <a:pt x="705" y="360"/>
                    </a:lnTo>
                    <a:lnTo>
                      <a:pt x="703" y="322"/>
                    </a:lnTo>
                    <a:lnTo>
                      <a:pt x="702" y="285"/>
                    </a:lnTo>
                    <a:lnTo>
                      <a:pt x="702" y="249"/>
                    </a:lnTo>
                    <a:lnTo>
                      <a:pt x="704" y="212"/>
                    </a:lnTo>
                    <a:lnTo>
                      <a:pt x="676" y="222"/>
                    </a:lnTo>
                    <a:lnTo>
                      <a:pt x="650" y="231"/>
                    </a:lnTo>
                    <a:lnTo>
                      <a:pt x="623" y="241"/>
                    </a:lnTo>
                    <a:lnTo>
                      <a:pt x="596" y="252"/>
                    </a:lnTo>
                    <a:lnTo>
                      <a:pt x="570" y="263"/>
                    </a:lnTo>
                    <a:lnTo>
                      <a:pt x="544" y="275"/>
                    </a:lnTo>
                    <a:lnTo>
                      <a:pt x="519" y="287"/>
                    </a:lnTo>
                    <a:lnTo>
                      <a:pt x="494" y="299"/>
                    </a:lnTo>
                    <a:lnTo>
                      <a:pt x="469" y="313"/>
                    </a:lnTo>
                    <a:lnTo>
                      <a:pt x="444" y="327"/>
                    </a:lnTo>
                    <a:lnTo>
                      <a:pt x="419" y="341"/>
                    </a:lnTo>
                    <a:lnTo>
                      <a:pt x="395" y="357"/>
                    </a:lnTo>
                    <a:lnTo>
                      <a:pt x="372" y="372"/>
                    </a:lnTo>
                    <a:lnTo>
                      <a:pt x="348" y="388"/>
                    </a:lnTo>
                    <a:lnTo>
                      <a:pt x="324" y="404"/>
                    </a:lnTo>
                    <a:lnTo>
                      <a:pt x="301" y="421"/>
                    </a:lnTo>
                    <a:lnTo>
                      <a:pt x="306" y="394"/>
                    </a:lnTo>
                    <a:lnTo>
                      <a:pt x="310" y="367"/>
                    </a:lnTo>
                    <a:lnTo>
                      <a:pt x="314" y="340"/>
                    </a:lnTo>
                    <a:lnTo>
                      <a:pt x="320" y="313"/>
                    </a:lnTo>
                    <a:lnTo>
                      <a:pt x="326" y="286"/>
                    </a:lnTo>
                    <a:lnTo>
                      <a:pt x="333" y="261"/>
                    </a:lnTo>
                    <a:lnTo>
                      <a:pt x="339" y="234"/>
                    </a:lnTo>
                    <a:lnTo>
                      <a:pt x="347" y="207"/>
                    </a:lnTo>
                    <a:lnTo>
                      <a:pt x="355" y="181"/>
                    </a:lnTo>
                    <a:lnTo>
                      <a:pt x="364" y="155"/>
                    </a:lnTo>
                    <a:lnTo>
                      <a:pt x="373" y="129"/>
                    </a:lnTo>
                    <a:lnTo>
                      <a:pt x="384" y="103"/>
                    </a:lnTo>
                    <a:lnTo>
                      <a:pt x="393" y="77"/>
                    </a:lnTo>
                    <a:lnTo>
                      <a:pt x="404" y="51"/>
                    </a:lnTo>
                    <a:lnTo>
                      <a:pt x="416" y="26"/>
                    </a:lnTo>
                    <a:lnTo>
                      <a:pt x="428" y="0"/>
                    </a:lnTo>
                    <a:close/>
                  </a:path>
                </a:pathLst>
              </a:custGeom>
              <a:solidFill>
                <a:srgbClr val="7E0C5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28" name="Freeform 32"/>
              <p:cNvSpPr>
                <a:spLocks noEditPoints="1"/>
              </p:cNvSpPr>
              <p:nvPr userDrawn="1"/>
            </p:nvSpPr>
            <p:spPr bwMode="auto">
              <a:xfrm>
                <a:off x="4072" y="3272"/>
                <a:ext cx="226" cy="226"/>
              </a:xfrm>
              <a:custGeom>
                <a:avLst/>
                <a:gdLst/>
                <a:ahLst/>
                <a:cxnLst>
                  <a:cxn ang="0">
                    <a:pos x="204" y="307"/>
                  </a:cxn>
                  <a:cxn ang="0">
                    <a:pos x="147" y="311"/>
                  </a:cxn>
                  <a:cxn ang="0">
                    <a:pos x="101" y="335"/>
                  </a:cxn>
                  <a:cxn ang="0">
                    <a:pos x="69" y="381"/>
                  </a:cxn>
                  <a:cxn ang="0">
                    <a:pos x="40" y="428"/>
                  </a:cxn>
                  <a:cxn ang="0">
                    <a:pos x="13" y="477"/>
                  </a:cxn>
                  <a:cxn ang="0">
                    <a:pos x="36" y="471"/>
                  </a:cxn>
                  <a:cxn ang="0">
                    <a:pos x="109" y="416"/>
                  </a:cxn>
                  <a:cxn ang="0">
                    <a:pos x="187" y="369"/>
                  </a:cxn>
                  <a:cxn ang="0">
                    <a:pos x="268" y="328"/>
                  </a:cxn>
                  <a:cxn ang="0">
                    <a:pos x="290" y="308"/>
                  </a:cxn>
                  <a:cxn ang="0">
                    <a:pos x="252" y="307"/>
                  </a:cxn>
                  <a:cxn ang="0">
                    <a:pos x="501" y="0"/>
                  </a:cxn>
                  <a:cxn ang="0">
                    <a:pos x="452" y="26"/>
                  </a:cxn>
                  <a:cxn ang="0">
                    <a:pos x="405" y="54"/>
                  </a:cxn>
                  <a:cxn ang="0">
                    <a:pos x="358" y="85"/>
                  </a:cxn>
                  <a:cxn ang="0">
                    <a:pos x="313" y="118"/>
                  </a:cxn>
                  <a:cxn ang="0">
                    <a:pos x="310" y="166"/>
                  </a:cxn>
                  <a:cxn ang="0">
                    <a:pos x="308" y="213"/>
                  </a:cxn>
                  <a:cxn ang="0">
                    <a:pos x="308" y="261"/>
                  </a:cxn>
                  <a:cxn ang="0">
                    <a:pos x="310" y="309"/>
                  </a:cxn>
                  <a:cxn ang="0">
                    <a:pos x="310" y="309"/>
                  </a:cxn>
                  <a:cxn ang="0">
                    <a:pos x="310" y="309"/>
                  </a:cxn>
                  <a:cxn ang="0">
                    <a:pos x="310" y="309"/>
                  </a:cxn>
                  <a:cxn ang="0">
                    <a:pos x="279" y="398"/>
                  </a:cxn>
                  <a:cxn ang="0">
                    <a:pos x="254" y="490"/>
                  </a:cxn>
                  <a:cxn ang="0">
                    <a:pos x="237" y="583"/>
                  </a:cxn>
                  <a:cxn ang="0">
                    <a:pos x="229" y="677"/>
                  </a:cxn>
                  <a:cxn ang="0">
                    <a:pos x="287" y="659"/>
                  </a:cxn>
                  <a:cxn ang="0">
                    <a:pos x="347" y="645"/>
                  </a:cxn>
                  <a:cxn ang="0">
                    <a:pos x="407" y="635"/>
                  </a:cxn>
                  <a:cxn ang="0">
                    <a:pos x="468" y="628"/>
                  </a:cxn>
                  <a:cxn ang="0">
                    <a:pos x="504" y="585"/>
                  </a:cxn>
                  <a:cxn ang="0">
                    <a:pos x="543" y="543"/>
                  </a:cxn>
                  <a:cxn ang="0">
                    <a:pos x="585" y="504"/>
                  </a:cxn>
                  <a:cxn ang="0">
                    <a:pos x="628" y="467"/>
                  </a:cxn>
                  <a:cxn ang="0">
                    <a:pos x="636" y="407"/>
                  </a:cxn>
                  <a:cxn ang="0">
                    <a:pos x="646" y="346"/>
                  </a:cxn>
                  <a:cxn ang="0">
                    <a:pos x="660" y="287"/>
                  </a:cxn>
                  <a:cxn ang="0">
                    <a:pos x="677" y="229"/>
                  </a:cxn>
                  <a:cxn ang="0">
                    <a:pos x="583" y="237"/>
                  </a:cxn>
                  <a:cxn ang="0">
                    <a:pos x="490" y="253"/>
                  </a:cxn>
                  <a:cxn ang="0">
                    <a:pos x="398" y="278"/>
                  </a:cxn>
                  <a:cxn ang="0">
                    <a:pos x="310" y="309"/>
                  </a:cxn>
                  <a:cxn ang="0">
                    <a:pos x="348" y="227"/>
                  </a:cxn>
                  <a:cxn ang="0">
                    <a:pos x="392" y="148"/>
                  </a:cxn>
                  <a:cxn ang="0">
                    <a:pos x="444" y="72"/>
                  </a:cxn>
                  <a:cxn ang="0">
                    <a:pos x="501" y="0"/>
                  </a:cxn>
                </a:cxnLst>
                <a:rect l="0" t="0" r="r" b="b"/>
                <a:pathLst>
                  <a:path w="677" h="677">
                    <a:moveTo>
                      <a:pt x="233" y="307"/>
                    </a:moveTo>
                    <a:lnTo>
                      <a:pt x="204" y="307"/>
                    </a:lnTo>
                    <a:lnTo>
                      <a:pt x="176" y="308"/>
                    </a:lnTo>
                    <a:lnTo>
                      <a:pt x="147" y="311"/>
                    </a:lnTo>
                    <a:lnTo>
                      <a:pt x="119" y="313"/>
                    </a:lnTo>
                    <a:lnTo>
                      <a:pt x="101" y="335"/>
                    </a:lnTo>
                    <a:lnTo>
                      <a:pt x="85" y="358"/>
                    </a:lnTo>
                    <a:lnTo>
                      <a:pt x="69" y="381"/>
                    </a:lnTo>
                    <a:lnTo>
                      <a:pt x="54" y="404"/>
                    </a:lnTo>
                    <a:lnTo>
                      <a:pt x="40" y="428"/>
                    </a:lnTo>
                    <a:lnTo>
                      <a:pt x="26" y="452"/>
                    </a:lnTo>
                    <a:lnTo>
                      <a:pt x="13" y="477"/>
                    </a:lnTo>
                    <a:lnTo>
                      <a:pt x="0" y="502"/>
                    </a:lnTo>
                    <a:lnTo>
                      <a:pt x="36" y="471"/>
                    </a:lnTo>
                    <a:lnTo>
                      <a:pt x="72" y="443"/>
                    </a:lnTo>
                    <a:lnTo>
                      <a:pt x="109" y="416"/>
                    </a:lnTo>
                    <a:lnTo>
                      <a:pt x="148" y="393"/>
                    </a:lnTo>
                    <a:lnTo>
                      <a:pt x="187" y="369"/>
                    </a:lnTo>
                    <a:lnTo>
                      <a:pt x="227" y="347"/>
                    </a:lnTo>
                    <a:lnTo>
                      <a:pt x="268" y="328"/>
                    </a:lnTo>
                    <a:lnTo>
                      <a:pt x="310" y="309"/>
                    </a:lnTo>
                    <a:lnTo>
                      <a:pt x="290" y="308"/>
                    </a:lnTo>
                    <a:lnTo>
                      <a:pt x="271" y="308"/>
                    </a:lnTo>
                    <a:lnTo>
                      <a:pt x="252" y="307"/>
                    </a:lnTo>
                    <a:lnTo>
                      <a:pt x="233" y="307"/>
                    </a:lnTo>
                    <a:close/>
                    <a:moveTo>
                      <a:pt x="501" y="0"/>
                    </a:moveTo>
                    <a:lnTo>
                      <a:pt x="477" y="13"/>
                    </a:lnTo>
                    <a:lnTo>
                      <a:pt x="452" y="26"/>
                    </a:lnTo>
                    <a:lnTo>
                      <a:pt x="429" y="40"/>
                    </a:lnTo>
                    <a:lnTo>
                      <a:pt x="405" y="54"/>
                    </a:lnTo>
                    <a:lnTo>
                      <a:pt x="381" y="69"/>
                    </a:lnTo>
                    <a:lnTo>
                      <a:pt x="358" y="85"/>
                    </a:lnTo>
                    <a:lnTo>
                      <a:pt x="335" y="101"/>
                    </a:lnTo>
                    <a:lnTo>
                      <a:pt x="313" y="118"/>
                    </a:lnTo>
                    <a:lnTo>
                      <a:pt x="311" y="142"/>
                    </a:lnTo>
                    <a:lnTo>
                      <a:pt x="310" y="166"/>
                    </a:lnTo>
                    <a:lnTo>
                      <a:pt x="309" y="190"/>
                    </a:lnTo>
                    <a:lnTo>
                      <a:pt x="308" y="213"/>
                    </a:lnTo>
                    <a:lnTo>
                      <a:pt x="308" y="237"/>
                    </a:lnTo>
                    <a:lnTo>
                      <a:pt x="308" y="261"/>
                    </a:lnTo>
                    <a:lnTo>
                      <a:pt x="309" y="286"/>
                    </a:lnTo>
                    <a:lnTo>
                      <a:pt x="310" y="309"/>
                    </a:lnTo>
                    <a:lnTo>
                      <a:pt x="310" y="309"/>
                    </a:lnTo>
                    <a:lnTo>
                      <a:pt x="310" y="309"/>
                    </a:lnTo>
                    <a:lnTo>
                      <a:pt x="310" y="309"/>
                    </a:lnTo>
                    <a:lnTo>
                      <a:pt x="310" y="309"/>
                    </a:lnTo>
                    <a:lnTo>
                      <a:pt x="310" y="309"/>
                    </a:lnTo>
                    <a:lnTo>
                      <a:pt x="310" y="309"/>
                    </a:lnTo>
                    <a:lnTo>
                      <a:pt x="293" y="354"/>
                    </a:lnTo>
                    <a:lnTo>
                      <a:pt x="279" y="398"/>
                    </a:lnTo>
                    <a:lnTo>
                      <a:pt x="264" y="443"/>
                    </a:lnTo>
                    <a:lnTo>
                      <a:pt x="254" y="490"/>
                    </a:lnTo>
                    <a:lnTo>
                      <a:pt x="245" y="535"/>
                    </a:lnTo>
                    <a:lnTo>
                      <a:pt x="237" y="583"/>
                    </a:lnTo>
                    <a:lnTo>
                      <a:pt x="232" y="629"/>
                    </a:lnTo>
                    <a:lnTo>
                      <a:pt x="229" y="677"/>
                    </a:lnTo>
                    <a:lnTo>
                      <a:pt x="258" y="668"/>
                    </a:lnTo>
                    <a:lnTo>
                      <a:pt x="287" y="659"/>
                    </a:lnTo>
                    <a:lnTo>
                      <a:pt x="316" y="652"/>
                    </a:lnTo>
                    <a:lnTo>
                      <a:pt x="347" y="645"/>
                    </a:lnTo>
                    <a:lnTo>
                      <a:pt x="377" y="640"/>
                    </a:lnTo>
                    <a:lnTo>
                      <a:pt x="407" y="635"/>
                    </a:lnTo>
                    <a:lnTo>
                      <a:pt x="437" y="631"/>
                    </a:lnTo>
                    <a:lnTo>
                      <a:pt x="468" y="628"/>
                    </a:lnTo>
                    <a:lnTo>
                      <a:pt x="486" y="606"/>
                    </a:lnTo>
                    <a:lnTo>
                      <a:pt x="504" y="585"/>
                    </a:lnTo>
                    <a:lnTo>
                      <a:pt x="524" y="563"/>
                    </a:lnTo>
                    <a:lnTo>
                      <a:pt x="543" y="543"/>
                    </a:lnTo>
                    <a:lnTo>
                      <a:pt x="564" y="523"/>
                    </a:lnTo>
                    <a:lnTo>
                      <a:pt x="585" y="504"/>
                    </a:lnTo>
                    <a:lnTo>
                      <a:pt x="607" y="485"/>
                    </a:lnTo>
                    <a:lnTo>
                      <a:pt x="628" y="467"/>
                    </a:lnTo>
                    <a:lnTo>
                      <a:pt x="632" y="437"/>
                    </a:lnTo>
                    <a:lnTo>
                      <a:pt x="636" y="407"/>
                    </a:lnTo>
                    <a:lnTo>
                      <a:pt x="640" y="376"/>
                    </a:lnTo>
                    <a:lnTo>
                      <a:pt x="646" y="346"/>
                    </a:lnTo>
                    <a:lnTo>
                      <a:pt x="652" y="316"/>
                    </a:lnTo>
                    <a:lnTo>
                      <a:pt x="660" y="287"/>
                    </a:lnTo>
                    <a:lnTo>
                      <a:pt x="668" y="258"/>
                    </a:lnTo>
                    <a:lnTo>
                      <a:pt x="677" y="229"/>
                    </a:lnTo>
                    <a:lnTo>
                      <a:pt x="630" y="232"/>
                    </a:lnTo>
                    <a:lnTo>
                      <a:pt x="583" y="237"/>
                    </a:lnTo>
                    <a:lnTo>
                      <a:pt x="536" y="245"/>
                    </a:lnTo>
                    <a:lnTo>
                      <a:pt x="490" y="253"/>
                    </a:lnTo>
                    <a:lnTo>
                      <a:pt x="444" y="264"/>
                    </a:lnTo>
                    <a:lnTo>
                      <a:pt x="398" y="278"/>
                    </a:lnTo>
                    <a:lnTo>
                      <a:pt x="354" y="292"/>
                    </a:lnTo>
                    <a:lnTo>
                      <a:pt x="310" y="309"/>
                    </a:lnTo>
                    <a:lnTo>
                      <a:pt x="328" y="267"/>
                    </a:lnTo>
                    <a:lnTo>
                      <a:pt x="348" y="227"/>
                    </a:lnTo>
                    <a:lnTo>
                      <a:pt x="369" y="186"/>
                    </a:lnTo>
                    <a:lnTo>
                      <a:pt x="392" y="148"/>
                    </a:lnTo>
                    <a:lnTo>
                      <a:pt x="417" y="109"/>
                    </a:lnTo>
                    <a:lnTo>
                      <a:pt x="444" y="72"/>
                    </a:lnTo>
                    <a:lnTo>
                      <a:pt x="472" y="35"/>
                    </a:lnTo>
                    <a:lnTo>
                      <a:pt x="501" y="0"/>
                    </a:lnTo>
                    <a:close/>
                  </a:path>
                </a:pathLst>
              </a:custGeom>
              <a:solidFill>
                <a:srgbClr val="7E0C5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29" name="Freeform 33"/>
              <p:cNvSpPr>
                <a:spLocks/>
              </p:cNvSpPr>
              <p:nvPr userDrawn="1"/>
            </p:nvSpPr>
            <p:spPr bwMode="auto">
              <a:xfrm>
                <a:off x="3320" y="3021"/>
                <a:ext cx="350" cy="424"/>
              </a:xfrm>
              <a:custGeom>
                <a:avLst/>
                <a:gdLst/>
                <a:ahLst/>
                <a:cxnLst>
                  <a:cxn ang="0">
                    <a:pos x="552" y="66"/>
                  </a:cxn>
                  <a:cxn ang="0">
                    <a:pos x="450" y="172"/>
                  </a:cxn>
                  <a:cxn ang="0">
                    <a:pos x="355" y="287"/>
                  </a:cxn>
                  <a:cxn ang="0">
                    <a:pos x="381" y="410"/>
                  </a:cxn>
                  <a:cxn ang="0">
                    <a:pos x="412" y="532"/>
                  </a:cxn>
                  <a:cxn ang="0">
                    <a:pos x="396" y="622"/>
                  </a:cxn>
                  <a:cxn ang="0">
                    <a:pos x="274" y="653"/>
                  </a:cxn>
                  <a:cxn ang="0">
                    <a:pos x="154" y="690"/>
                  </a:cxn>
                  <a:cxn ang="0">
                    <a:pos x="79" y="797"/>
                  </a:cxn>
                  <a:cxn ang="0">
                    <a:pos x="33" y="937"/>
                  </a:cxn>
                  <a:cxn ang="0">
                    <a:pos x="0" y="1079"/>
                  </a:cxn>
                  <a:cxn ang="0">
                    <a:pos x="70" y="980"/>
                  </a:cxn>
                  <a:cxn ang="0">
                    <a:pos x="147" y="887"/>
                  </a:cxn>
                  <a:cxn ang="0">
                    <a:pos x="229" y="798"/>
                  </a:cxn>
                  <a:cxn ang="0">
                    <a:pos x="315" y="715"/>
                  </a:cxn>
                  <a:cxn ang="0">
                    <a:pos x="407" y="637"/>
                  </a:cxn>
                  <a:cxn ang="0">
                    <a:pos x="430" y="695"/>
                  </a:cxn>
                  <a:cxn ang="0">
                    <a:pos x="423" y="820"/>
                  </a:cxn>
                  <a:cxn ang="0">
                    <a:pos x="424" y="944"/>
                  </a:cxn>
                  <a:cxn ang="0">
                    <a:pos x="434" y="1068"/>
                  </a:cxn>
                  <a:cxn ang="0">
                    <a:pos x="451" y="1191"/>
                  </a:cxn>
                  <a:cxn ang="0">
                    <a:pos x="513" y="1245"/>
                  </a:cxn>
                  <a:cxn ang="0">
                    <a:pos x="653" y="1167"/>
                  </a:cxn>
                  <a:cxn ang="0">
                    <a:pos x="801" y="1101"/>
                  </a:cxn>
                  <a:cxn ang="0">
                    <a:pos x="871" y="1038"/>
                  </a:cxn>
                  <a:cxn ang="0">
                    <a:pos x="905" y="970"/>
                  </a:cxn>
                  <a:cxn ang="0">
                    <a:pos x="940" y="903"/>
                  </a:cxn>
                  <a:cxn ang="0">
                    <a:pos x="980" y="838"/>
                  </a:cxn>
                  <a:cxn ang="0">
                    <a:pos x="1022" y="776"/>
                  </a:cxn>
                  <a:cxn ang="0">
                    <a:pos x="1043" y="682"/>
                  </a:cxn>
                  <a:cxn ang="0">
                    <a:pos x="1026" y="522"/>
                  </a:cxn>
                  <a:cxn ang="0">
                    <a:pos x="1022" y="362"/>
                  </a:cxn>
                  <a:cxn ang="0">
                    <a:pos x="946" y="335"/>
                  </a:cxn>
                  <a:cxn ang="0">
                    <a:pos x="830" y="382"/>
                  </a:cxn>
                  <a:cxn ang="0">
                    <a:pos x="718" y="435"/>
                  </a:cxn>
                  <a:cxn ang="0">
                    <a:pos x="610" y="497"/>
                  </a:cxn>
                  <a:cxn ang="0">
                    <a:pos x="505" y="564"/>
                  </a:cxn>
                  <a:cxn ang="0">
                    <a:pos x="444" y="573"/>
                  </a:cxn>
                  <a:cxn ang="0">
                    <a:pos x="465" y="456"/>
                  </a:cxn>
                  <a:cxn ang="0">
                    <a:pos x="493" y="339"/>
                  </a:cxn>
                  <a:cxn ang="0">
                    <a:pos x="529" y="224"/>
                  </a:cxn>
                  <a:cxn ang="0">
                    <a:pos x="572" y="110"/>
                  </a:cxn>
                  <a:cxn ang="0">
                    <a:pos x="623" y="0"/>
                  </a:cxn>
                </a:cxnLst>
                <a:rect l="0" t="0" r="r" b="b"/>
                <a:pathLst>
                  <a:path w="1052" h="1273">
                    <a:moveTo>
                      <a:pt x="623" y="0"/>
                    </a:moveTo>
                    <a:lnTo>
                      <a:pt x="586" y="33"/>
                    </a:lnTo>
                    <a:lnTo>
                      <a:pt x="552" y="66"/>
                    </a:lnTo>
                    <a:lnTo>
                      <a:pt x="517" y="101"/>
                    </a:lnTo>
                    <a:lnTo>
                      <a:pt x="482" y="136"/>
                    </a:lnTo>
                    <a:lnTo>
                      <a:pt x="450" y="172"/>
                    </a:lnTo>
                    <a:lnTo>
                      <a:pt x="418" y="210"/>
                    </a:lnTo>
                    <a:lnTo>
                      <a:pt x="386" y="247"/>
                    </a:lnTo>
                    <a:lnTo>
                      <a:pt x="355" y="287"/>
                    </a:lnTo>
                    <a:lnTo>
                      <a:pt x="363" y="328"/>
                    </a:lnTo>
                    <a:lnTo>
                      <a:pt x="371" y="369"/>
                    </a:lnTo>
                    <a:lnTo>
                      <a:pt x="381" y="410"/>
                    </a:lnTo>
                    <a:lnTo>
                      <a:pt x="391" y="450"/>
                    </a:lnTo>
                    <a:lnTo>
                      <a:pt x="401" y="491"/>
                    </a:lnTo>
                    <a:lnTo>
                      <a:pt x="412" y="532"/>
                    </a:lnTo>
                    <a:lnTo>
                      <a:pt x="424" y="572"/>
                    </a:lnTo>
                    <a:lnTo>
                      <a:pt x="437" y="612"/>
                    </a:lnTo>
                    <a:lnTo>
                      <a:pt x="396" y="622"/>
                    </a:lnTo>
                    <a:lnTo>
                      <a:pt x="355" y="632"/>
                    </a:lnTo>
                    <a:lnTo>
                      <a:pt x="314" y="641"/>
                    </a:lnTo>
                    <a:lnTo>
                      <a:pt x="274" y="653"/>
                    </a:lnTo>
                    <a:lnTo>
                      <a:pt x="233" y="665"/>
                    </a:lnTo>
                    <a:lnTo>
                      <a:pt x="193" y="677"/>
                    </a:lnTo>
                    <a:lnTo>
                      <a:pt x="154" y="690"/>
                    </a:lnTo>
                    <a:lnTo>
                      <a:pt x="114" y="704"/>
                    </a:lnTo>
                    <a:lnTo>
                      <a:pt x="96" y="750"/>
                    </a:lnTo>
                    <a:lnTo>
                      <a:pt x="79" y="797"/>
                    </a:lnTo>
                    <a:lnTo>
                      <a:pt x="62" y="843"/>
                    </a:lnTo>
                    <a:lnTo>
                      <a:pt x="47" y="890"/>
                    </a:lnTo>
                    <a:lnTo>
                      <a:pt x="33" y="937"/>
                    </a:lnTo>
                    <a:lnTo>
                      <a:pt x="20" y="985"/>
                    </a:lnTo>
                    <a:lnTo>
                      <a:pt x="9" y="1031"/>
                    </a:lnTo>
                    <a:lnTo>
                      <a:pt x="0" y="1079"/>
                    </a:lnTo>
                    <a:lnTo>
                      <a:pt x="22" y="1045"/>
                    </a:lnTo>
                    <a:lnTo>
                      <a:pt x="46" y="1013"/>
                    </a:lnTo>
                    <a:lnTo>
                      <a:pt x="70" y="980"/>
                    </a:lnTo>
                    <a:lnTo>
                      <a:pt x="95" y="948"/>
                    </a:lnTo>
                    <a:lnTo>
                      <a:pt x="121" y="917"/>
                    </a:lnTo>
                    <a:lnTo>
                      <a:pt x="147" y="887"/>
                    </a:lnTo>
                    <a:lnTo>
                      <a:pt x="174" y="856"/>
                    </a:lnTo>
                    <a:lnTo>
                      <a:pt x="201" y="827"/>
                    </a:lnTo>
                    <a:lnTo>
                      <a:pt x="229" y="798"/>
                    </a:lnTo>
                    <a:lnTo>
                      <a:pt x="257" y="770"/>
                    </a:lnTo>
                    <a:lnTo>
                      <a:pt x="286" y="742"/>
                    </a:lnTo>
                    <a:lnTo>
                      <a:pt x="315" y="715"/>
                    </a:lnTo>
                    <a:lnTo>
                      <a:pt x="345" y="688"/>
                    </a:lnTo>
                    <a:lnTo>
                      <a:pt x="376" y="663"/>
                    </a:lnTo>
                    <a:lnTo>
                      <a:pt x="407" y="637"/>
                    </a:lnTo>
                    <a:lnTo>
                      <a:pt x="438" y="613"/>
                    </a:lnTo>
                    <a:lnTo>
                      <a:pt x="434" y="654"/>
                    </a:lnTo>
                    <a:lnTo>
                      <a:pt x="430" y="695"/>
                    </a:lnTo>
                    <a:lnTo>
                      <a:pt x="426" y="736"/>
                    </a:lnTo>
                    <a:lnTo>
                      <a:pt x="424" y="779"/>
                    </a:lnTo>
                    <a:lnTo>
                      <a:pt x="423" y="820"/>
                    </a:lnTo>
                    <a:lnTo>
                      <a:pt x="423" y="861"/>
                    </a:lnTo>
                    <a:lnTo>
                      <a:pt x="423" y="903"/>
                    </a:lnTo>
                    <a:lnTo>
                      <a:pt x="424" y="944"/>
                    </a:lnTo>
                    <a:lnTo>
                      <a:pt x="426" y="986"/>
                    </a:lnTo>
                    <a:lnTo>
                      <a:pt x="430" y="1027"/>
                    </a:lnTo>
                    <a:lnTo>
                      <a:pt x="434" y="1068"/>
                    </a:lnTo>
                    <a:lnTo>
                      <a:pt x="439" y="1109"/>
                    </a:lnTo>
                    <a:lnTo>
                      <a:pt x="445" y="1150"/>
                    </a:lnTo>
                    <a:lnTo>
                      <a:pt x="451" y="1191"/>
                    </a:lnTo>
                    <a:lnTo>
                      <a:pt x="459" y="1232"/>
                    </a:lnTo>
                    <a:lnTo>
                      <a:pt x="467" y="1273"/>
                    </a:lnTo>
                    <a:lnTo>
                      <a:pt x="513" y="1245"/>
                    </a:lnTo>
                    <a:lnTo>
                      <a:pt x="559" y="1218"/>
                    </a:lnTo>
                    <a:lnTo>
                      <a:pt x="606" y="1192"/>
                    </a:lnTo>
                    <a:lnTo>
                      <a:pt x="653" y="1167"/>
                    </a:lnTo>
                    <a:lnTo>
                      <a:pt x="702" y="1145"/>
                    </a:lnTo>
                    <a:lnTo>
                      <a:pt x="751" y="1122"/>
                    </a:lnTo>
                    <a:lnTo>
                      <a:pt x="801" y="1101"/>
                    </a:lnTo>
                    <a:lnTo>
                      <a:pt x="852" y="1083"/>
                    </a:lnTo>
                    <a:lnTo>
                      <a:pt x="862" y="1060"/>
                    </a:lnTo>
                    <a:lnTo>
                      <a:pt x="871" y="1038"/>
                    </a:lnTo>
                    <a:lnTo>
                      <a:pt x="882" y="1015"/>
                    </a:lnTo>
                    <a:lnTo>
                      <a:pt x="893" y="992"/>
                    </a:lnTo>
                    <a:lnTo>
                      <a:pt x="905" y="970"/>
                    </a:lnTo>
                    <a:lnTo>
                      <a:pt x="917" y="947"/>
                    </a:lnTo>
                    <a:lnTo>
                      <a:pt x="928" y="925"/>
                    </a:lnTo>
                    <a:lnTo>
                      <a:pt x="940" y="903"/>
                    </a:lnTo>
                    <a:lnTo>
                      <a:pt x="953" y="881"/>
                    </a:lnTo>
                    <a:lnTo>
                      <a:pt x="966" y="860"/>
                    </a:lnTo>
                    <a:lnTo>
                      <a:pt x="980" y="838"/>
                    </a:lnTo>
                    <a:lnTo>
                      <a:pt x="994" y="817"/>
                    </a:lnTo>
                    <a:lnTo>
                      <a:pt x="1008" y="797"/>
                    </a:lnTo>
                    <a:lnTo>
                      <a:pt x="1022" y="776"/>
                    </a:lnTo>
                    <a:lnTo>
                      <a:pt x="1036" y="756"/>
                    </a:lnTo>
                    <a:lnTo>
                      <a:pt x="1052" y="736"/>
                    </a:lnTo>
                    <a:lnTo>
                      <a:pt x="1043" y="682"/>
                    </a:lnTo>
                    <a:lnTo>
                      <a:pt x="1035" y="630"/>
                    </a:lnTo>
                    <a:lnTo>
                      <a:pt x="1030" y="576"/>
                    </a:lnTo>
                    <a:lnTo>
                      <a:pt x="1026" y="522"/>
                    </a:lnTo>
                    <a:lnTo>
                      <a:pt x="1024" y="469"/>
                    </a:lnTo>
                    <a:lnTo>
                      <a:pt x="1022" y="415"/>
                    </a:lnTo>
                    <a:lnTo>
                      <a:pt x="1022" y="362"/>
                    </a:lnTo>
                    <a:lnTo>
                      <a:pt x="1025" y="308"/>
                    </a:lnTo>
                    <a:lnTo>
                      <a:pt x="985" y="321"/>
                    </a:lnTo>
                    <a:lnTo>
                      <a:pt x="946" y="335"/>
                    </a:lnTo>
                    <a:lnTo>
                      <a:pt x="907" y="350"/>
                    </a:lnTo>
                    <a:lnTo>
                      <a:pt x="868" y="365"/>
                    </a:lnTo>
                    <a:lnTo>
                      <a:pt x="830" y="382"/>
                    </a:lnTo>
                    <a:lnTo>
                      <a:pt x="792" y="399"/>
                    </a:lnTo>
                    <a:lnTo>
                      <a:pt x="755" y="417"/>
                    </a:lnTo>
                    <a:lnTo>
                      <a:pt x="718" y="435"/>
                    </a:lnTo>
                    <a:lnTo>
                      <a:pt x="681" y="456"/>
                    </a:lnTo>
                    <a:lnTo>
                      <a:pt x="646" y="475"/>
                    </a:lnTo>
                    <a:lnTo>
                      <a:pt x="610" y="497"/>
                    </a:lnTo>
                    <a:lnTo>
                      <a:pt x="574" y="518"/>
                    </a:lnTo>
                    <a:lnTo>
                      <a:pt x="540" y="541"/>
                    </a:lnTo>
                    <a:lnTo>
                      <a:pt x="505" y="564"/>
                    </a:lnTo>
                    <a:lnTo>
                      <a:pt x="472" y="589"/>
                    </a:lnTo>
                    <a:lnTo>
                      <a:pt x="438" y="613"/>
                    </a:lnTo>
                    <a:lnTo>
                      <a:pt x="444" y="573"/>
                    </a:lnTo>
                    <a:lnTo>
                      <a:pt x="450" y="535"/>
                    </a:lnTo>
                    <a:lnTo>
                      <a:pt x="457" y="495"/>
                    </a:lnTo>
                    <a:lnTo>
                      <a:pt x="465" y="456"/>
                    </a:lnTo>
                    <a:lnTo>
                      <a:pt x="474" y="417"/>
                    </a:lnTo>
                    <a:lnTo>
                      <a:pt x="482" y="378"/>
                    </a:lnTo>
                    <a:lnTo>
                      <a:pt x="493" y="339"/>
                    </a:lnTo>
                    <a:lnTo>
                      <a:pt x="504" y="300"/>
                    </a:lnTo>
                    <a:lnTo>
                      <a:pt x="516" y="261"/>
                    </a:lnTo>
                    <a:lnTo>
                      <a:pt x="529" y="224"/>
                    </a:lnTo>
                    <a:lnTo>
                      <a:pt x="543" y="186"/>
                    </a:lnTo>
                    <a:lnTo>
                      <a:pt x="557" y="148"/>
                    </a:lnTo>
                    <a:lnTo>
                      <a:pt x="572" y="110"/>
                    </a:lnTo>
                    <a:lnTo>
                      <a:pt x="588" y="74"/>
                    </a:lnTo>
                    <a:lnTo>
                      <a:pt x="604" y="37"/>
                    </a:lnTo>
                    <a:lnTo>
                      <a:pt x="623" y="0"/>
                    </a:lnTo>
                    <a:close/>
                  </a:path>
                </a:pathLst>
              </a:custGeom>
              <a:solidFill>
                <a:srgbClr val="7E0C5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30" name="Freeform 34"/>
              <p:cNvSpPr>
                <a:spLocks noEditPoints="1"/>
              </p:cNvSpPr>
              <p:nvPr userDrawn="1"/>
            </p:nvSpPr>
            <p:spPr bwMode="auto">
              <a:xfrm>
                <a:off x="3744" y="2944"/>
                <a:ext cx="328" cy="328"/>
              </a:xfrm>
              <a:custGeom>
                <a:avLst/>
                <a:gdLst/>
                <a:ahLst/>
                <a:cxnLst>
                  <a:cxn ang="0">
                    <a:pos x="917" y="338"/>
                  </a:cxn>
                  <a:cxn ang="0">
                    <a:pos x="814" y="351"/>
                  </a:cxn>
                  <a:cxn ang="0">
                    <a:pos x="713" y="370"/>
                  </a:cxn>
                  <a:cxn ang="0">
                    <a:pos x="613" y="395"/>
                  </a:cxn>
                  <a:cxn ang="0">
                    <a:pos x="515" y="428"/>
                  </a:cxn>
                  <a:cxn ang="0">
                    <a:pos x="451" y="451"/>
                  </a:cxn>
                  <a:cxn ang="0">
                    <a:pos x="394" y="449"/>
                  </a:cxn>
                  <a:cxn ang="0">
                    <a:pos x="318" y="449"/>
                  </a:cxn>
                  <a:cxn ang="0">
                    <a:pos x="255" y="450"/>
                  </a:cxn>
                  <a:cxn ang="0">
                    <a:pos x="192" y="455"/>
                  </a:cxn>
                  <a:cxn ang="0">
                    <a:pos x="123" y="522"/>
                  </a:cxn>
                  <a:cxn ang="0">
                    <a:pos x="57" y="624"/>
                  </a:cxn>
                  <a:cxn ang="0">
                    <a:pos x="0" y="731"/>
                  </a:cxn>
                  <a:cxn ang="0">
                    <a:pos x="78" y="666"/>
                  </a:cxn>
                  <a:cxn ang="0">
                    <a:pos x="159" y="608"/>
                  </a:cxn>
                  <a:cxn ang="0">
                    <a:pos x="243" y="555"/>
                  </a:cxn>
                  <a:cxn ang="0">
                    <a:pos x="330" y="506"/>
                  </a:cxn>
                  <a:cxn ang="0">
                    <a:pos x="420" y="464"/>
                  </a:cxn>
                  <a:cxn ang="0">
                    <a:pos x="427" y="516"/>
                  </a:cxn>
                  <a:cxn ang="0">
                    <a:pos x="394" y="614"/>
                  </a:cxn>
                  <a:cxn ang="0">
                    <a:pos x="369" y="714"/>
                  </a:cxn>
                  <a:cxn ang="0">
                    <a:pos x="350" y="815"/>
                  </a:cxn>
                  <a:cxn ang="0">
                    <a:pos x="337" y="918"/>
                  </a:cxn>
                  <a:cxn ang="0">
                    <a:pos x="375" y="973"/>
                  </a:cxn>
                  <a:cxn ang="0">
                    <a:pos x="504" y="941"/>
                  </a:cxn>
                  <a:cxn ang="0">
                    <a:pos x="636" y="921"/>
                  </a:cxn>
                  <a:cxn ang="0">
                    <a:pos x="733" y="853"/>
                  </a:cxn>
                  <a:cxn ang="0">
                    <a:pos x="821" y="762"/>
                  </a:cxn>
                  <a:cxn ang="0">
                    <a:pos x="916" y="681"/>
                  </a:cxn>
                  <a:cxn ang="0">
                    <a:pos x="933" y="549"/>
                  </a:cxn>
                  <a:cxn ang="0">
                    <a:pos x="961" y="419"/>
                  </a:cxn>
                  <a:cxn ang="0">
                    <a:pos x="730" y="0"/>
                  </a:cxn>
                  <a:cxn ang="0">
                    <a:pos x="624" y="58"/>
                  </a:cxn>
                  <a:cxn ang="0">
                    <a:pos x="521" y="124"/>
                  </a:cxn>
                  <a:cxn ang="0">
                    <a:pos x="453" y="207"/>
                  </a:cxn>
                  <a:cxn ang="0">
                    <a:pos x="448" y="312"/>
                  </a:cxn>
                  <a:cxn ang="0">
                    <a:pos x="449" y="417"/>
                  </a:cxn>
                  <a:cxn ang="0">
                    <a:pos x="477" y="391"/>
                  </a:cxn>
                  <a:cxn ang="0">
                    <a:pos x="522" y="302"/>
                  </a:cxn>
                  <a:cxn ang="0">
                    <a:pos x="571" y="216"/>
                  </a:cxn>
                  <a:cxn ang="0">
                    <a:pos x="626" y="132"/>
                  </a:cxn>
                  <a:cxn ang="0">
                    <a:pos x="687" y="52"/>
                  </a:cxn>
                </a:cxnLst>
                <a:rect l="0" t="0" r="r" b="b"/>
                <a:pathLst>
                  <a:path w="985" h="986">
                    <a:moveTo>
                      <a:pt x="985" y="334"/>
                    </a:moveTo>
                    <a:lnTo>
                      <a:pt x="950" y="336"/>
                    </a:lnTo>
                    <a:lnTo>
                      <a:pt x="917" y="338"/>
                    </a:lnTo>
                    <a:lnTo>
                      <a:pt x="882" y="341"/>
                    </a:lnTo>
                    <a:lnTo>
                      <a:pt x="848" y="346"/>
                    </a:lnTo>
                    <a:lnTo>
                      <a:pt x="814" y="351"/>
                    </a:lnTo>
                    <a:lnTo>
                      <a:pt x="780" y="356"/>
                    </a:lnTo>
                    <a:lnTo>
                      <a:pt x="746" y="363"/>
                    </a:lnTo>
                    <a:lnTo>
                      <a:pt x="713" y="370"/>
                    </a:lnTo>
                    <a:lnTo>
                      <a:pt x="679" y="378"/>
                    </a:lnTo>
                    <a:lnTo>
                      <a:pt x="646" y="387"/>
                    </a:lnTo>
                    <a:lnTo>
                      <a:pt x="613" y="395"/>
                    </a:lnTo>
                    <a:lnTo>
                      <a:pt x="580" y="405"/>
                    </a:lnTo>
                    <a:lnTo>
                      <a:pt x="548" y="416"/>
                    </a:lnTo>
                    <a:lnTo>
                      <a:pt x="515" y="428"/>
                    </a:lnTo>
                    <a:lnTo>
                      <a:pt x="483" y="440"/>
                    </a:lnTo>
                    <a:lnTo>
                      <a:pt x="451" y="451"/>
                    </a:lnTo>
                    <a:lnTo>
                      <a:pt x="451" y="451"/>
                    </a:lnTo>
                    <a:lnTo>
                      <a:pt x="451" y="451"/>
                    </a:lnTo>
                    <a:lnTo>
                      <a:pt x="422" y="450"/>
                    </a:lnTo>
                    <a:lnTo>
                      <a:pt x="394" y="449"/>
                    </a:lnTo>
                    <a:lnTo>
                      <a:pt x="366" y="449"/>
                    </a:lnTo>
                    <a:lnTo>
                      <a:pt x="338" y="448"/>
                    </a:lnTo>
                    <a:lnTo>
                      <a:pt x="318" y="449"/>
                    </a:lnTo>
                    <a:lnTo>
                      <a:pt x="297" y="449"/>
                    </a:lnTo>
                    <a:lnTo>
                      <a:pt x="275" y="449"/>
                    </a:lnTo>
                    <a:lnTo>
                      <a:pt x="255" y="450"/>
                    </a:lnTo>
                    <a:lnTo>
                      <a:pt x="234" y="451"/>
                    </a:lnTo>
                    <a:lnTo>
                      <a:pt x="214" y="452"/>
                    </a:lnTo>
                    <a:lnTo>
                      <a:pt x="192" y="455"/>
                    </a:lnTo>
                    <a:lnTo>
                      <a:pt x="172" y="456"/>
                    </a:lnTo>
                    <a:lnTo>
                      <a:pt x="147" y="488"/>
                    </a:lnTo>
                    <a:lnTo>
                      <a:pt x="123" y="522"/>
                    </a:lnTo>
                    <a:lnTo>
                      <a:pt x="100" y="555"/>
                    </a:lnTo>
                    <a:lnTo>
                      <a:pt x="79" y="590"/>
                    </a:lnTo>
                    <a:lnTo>
                      <a:pt x="57" y="624"/>
                    </a:lnTo>
                    <a:lnTo>
                      <a:pt x="37" y="660"/>
                    </a:lnTo>
                    <a:lnTo>
                      <a:pt x="18" y="694"/>
                    </a:lnTo>
                    <a:lnTo>
                      <a:pt x="0" y="731"/>
                    </a:lnTo>
                    <a:lnTo>
                      <a:pt x="25" y="708"/>
                    </a:lnTo>
                    <a:lnTo>
                      <a:pt x="51" y="687"/>
                    </a:lnTo>
                    <a:lnTo>
                      <a:pt x="78" y="666"/>
                    </a:lnTo>
                    <a:lnTo>
                      <a:pt x="105" y="647"/>
                    </a:lnTo>
                    <a:lnTo>
                      <a:pt x="132" y="626"/>
                    </a:lnTo>
                    <a:lnTo>
                      <a:pt x="159" y="608"/>
                    </a:lnTo>
                    <a:lnTo>
                      <a:pt x="187" y="590"/>
                    </a:lnTo>
                    <a:lnTo>
                      <a:pt x="215" y="571"/>
                    </a:lnTo>
                    <a:lnTo>
                      <a:pt x="243" y="555"/>
                    </a:lnTo>
                    <a:lnTo>
                      <a:pt x="272" y="538"/>
                    </a:lnTo>
                    <a:lnTo>
                      <a:pt x="301" y="523"/>
                    </a:lnTo>
                    <a:lnTo>
                      <a:pt x="330" y="506"/>
                    </a:lnTo>
                    <a:lnTo>
                      <a:pt x="361" y="492"/>
                    </a:lnTo>
                    <a:lnTo>
                      <a:pt x="390" y="478"/>
                    </a:lnTo>
                    <a:lnTo>
                      <a:pt x="420" y="464"/>
                    </a:lnTo>
                    <a:lnTo>
                      <a:pt x="451" y="451"/>
                    </a:lnTo>
                    <a:lnTo>
                      <a:pt x="438" y="484"/>
                    </a:lnTo>
                    <a:lnTo>
                      <a:pt x="427" y="516"/>
                    </a:lnTo>
                    <a:lnTo>
                      <a:pt x="415" y="549"/>
                    </a:lnTo>
                    <a:lnTo>
                      <a:pt x="404" y="581"/>
                    </a:lnTo>
                    <a:lnTo>
                      <a:pt x="394" y="614"/>
                    </a:lnTo>
                    <a:lnTo>
                      <a:pt x="386" y="647"/>
                    </a:lnTo>
                    <a:lnTo>
                      <a:pt x="377" y="680"/>
                    </a:lnTo>
                    <a:lnTo>
                      <a:pt x="369" y="714"/>
                    </a:lnTo>
                    <a:lnTo>
                      <a:pt x="362" y="747"/>
                    </a:lnTo>
                    <a:lnTo>
                      <a:pt x="355" y="781"/>
                    </a:lnTo>
                    <a:lnTo>
                      <a:pt x="350" y="815"/>
                    </a:lnTo>
                    <a:lnTo>
                      <a:pt x="345" y="849"/>
                    </a:lnTo>
                    <a:lnTo>
                      <a:pt x="341" y="883"/>
                    </a:lnTo>
                    <a:lnTo>
                      <a:pt x="337" y="918"/>
                    </a:lnTo>
                    <a:lnTo>
                      <a:pt x="335" y="951"/>
                    </a:lnTo>
                    <a:lnTo>
                      <a:pt x="333" y="986"/>
                    </a:lnTo>
                    <a:lnTo>
                      <a:pt x="375" y="973"/>
                    </a:lnTo>
                    <a:lnTo>
                      <a:pt x="418" y="962"/>
                    </a:lnTo>
                    <a:lnTo>
                      <a:pt x="461" y="951"/>
                    </a:lnTo>
                    <a:lnTo>
                      <a:pt x="504" y="941"/>
                    </a:lnTo>
                    <a:lnTo>
                      <a:pt x="548" y="933"/>
                    </a:lnTo>
                    <a:lnTo>
                      <a:pt x="592" y="926"/>
                    </a:lnTo>
                    <a:lnTo>
                      <a:pt x="636" y="921"/>
                    </a:lnTo>
                    <a:lnTo>
                      <a:pt x="681" y="916"/>
                    </a:lnTo>
                    <a:lnTo>
                      <a:pt x="706" y="884"/>
                    </a:lnTo>
                    <a:lnTo>
                      <a:pt x="733" y="853"/>
                    </a:lnTo>
                    <a:lnTo>
                      <a:pt x="761" y="822"/>
                    </a:lnTo>
                    <a:lnTo>
                      <a:pt x="791" y="791"/>
                    </a:lnTo>
                    <a:lnTo>
                      <a:pt x="821" y="762"/>
                    </a:lnTo>
                    <a:lnTo>
                      <a:pt x="852" y="734"/>
                    </a:lnTo>
                    <a:lnTo>
                      <a:pt x="883" y="707"/>
                    </a:lnTo>
                    <a:lnTo>
                      <a:pt x="916" y="681"/>
                    </a:lnTo>
                    <a:lnTo>
                      <a:pt x="920" y="637"/>
                    </a:lnTo>
                    <a:lnTo>
                      <a:pt x="926" y="593"/>
                    </a:lnTo>
                    <a:lnTo>
                      <a:pt x="933" y="549"/>
                    </a:lnTo>
                    <a:lnTo>
                      <a:pt x="941" y="505"/>
                    </a:lnTo>
                    <a:lnTo>
                      <a:pt x="950" y="462"/>
                    </a:lnTo>
                    <a:lnTo>
                      <a:pt x="961" y="419"/>
                    </a:lnTo>
                    <a:lnTo>
                      <a:pt x="972" y="376"/>
                    </a:lnTo>
                    <a:lnTo>
                      <a:pt x="985" y="334"/>
                    </a:lnTo>
                    <a:close/>
                    <a:moveTo>
                      <a:pt x="730" y="0"/>
                    </a:moveTo>
                    <a:lnTo>
                      <a:pt x="694" y="19"/>
                    </a:lnTo>
                    <a:lnTo>
                      <a:pt x="659" y="38"/>
                    </a:lnTo>
                    <a:lnTo>
                      <a:pt x="624" y="58"/>
                    </a:lnTo>
                    <a:lnTo>
                      <a:pt x="589" y="79"/>
                    </a:lnTo>
                    <a:lnTo>
                      <a:pt x="555" y="102"/>
                    </a:lnTo>
                    <a:lnTo>
                      <a:pt x="521" y="124"/>
                    </a:lnTo>
                    <a:lnTo>
                      <a:pt x="488" y="148"/>
                    </a:lnTo>
                    <a:lnTo>
                      <a:pt x="455" y="173"/>
                    </a:lnTo>
                    <a:lnTo>
                      <a:pt x="453" y="207"/>
                    </a:lnTo>
                    <a:lnTo>
                      <a:pt x="450" y="242"/>
                    </a:lnTo>
                    <a:lnTo>
                      <a:pt x="448" y="277"/>
                    </a:lnTo>
                    <a:lnTo>
                      <a:pt x="448" y="312"/>
                    </a:lnTo>
                    <a:lnTo>
                      <a:pt x="448" y="347"/>
                    </a:lnTo>
                    <a:lnTo>
                      <a:pt x="448" y="381"/>
                    </a:lnTo>
                    <a:lnTo>
                      <a:pt x="449" y="417"/>
                    </a:lnTo>
                    <a:lnTo>
                      <a:pt x="451" y="451"/>
                    </a:lnTo>
                    <a:lnTo>
                      <a:pt x="463" y="421"/>
                    </a:lnTo>
                    <a:lnTo>
                      <a:pt x="477" y="391"/>
                    </a:lnTo>
                    <a:lnTo>
                      <a:pt x="491" y="361"/>
                    </a:lnTo>
                    <a:lnTo>
                      <a:pt x="507" y="332"/>
                    </a:lnTo>
                    <a:lnTo>
                      <a:pt x="522" y="302"/>
                    </a:lnTo>
                    <a:lnTo>
                      <a:pt x="538" y="273"/>
                    </a:lnTo>
                    <a:lnTo>
                      <a:pt x="554" y="244"/>
                    </a:lnTo>
                    <a:lnTo>
                      <a:pt x="571" y="216"/>
                    </a:lnTo>
                    <a:lnTo>
                      <a:pt x="589" y="188"/>
                    </a:lnTo>
                    <a:lnTo>
                      <a:pt x="607" y="160"/>
                    </a:lnTo>
                    <a:lnTo>
                      <a:pt x="626" y="132"/>
                    </a:lnTo>
                    <a:lnTo>
                      <a:pt x="646" y="105"/>
                    </a:lnTo>
                    <a:lnTo>
                      <a:pt x="666" y="79"/>
                    </a:lnTo>
                    <a:lnTo>
                      <a:pt x="687" y="52"/>
                    </a:lnTo>
                    <a:lnTo>
                      <a:pt x="708" y="26"/>
                    </a:lnTo>
                    <a:lnTo>
                      <a:pt x="730" y="0"/>
                    </a:lnTo>
                    <a:close/>
                  </a:path>
                </a:pathLst>
              </a:custGeom>
              <a:solidFill>
                <a:srgbClr val="7E0C5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31" name="Freeform 35"/>
              <p:cNvSpPr>
                <a:spLocks/>
              </p:cNvSpPr>
              <p:nvPr userDrawn="1"/>
            </p:nvSpPr>
            <p:spPr bwMode="auto">
              <a:xfrm>
                <a:off x="4125" y="2981"/>
                <a:ext cx="291" cy="241"/>
              </a:xfrm>
              <a:custGeom>
                <a:avLst/>
                <a:gdLst/>
                <a:ahLst/>
                <a:cxnLst>
                  <a:cxn ang="0">
                    <a:pos x="708" y="7"/>
                  </a:cxn>
                  <a:cxn ang="0">
                    <a:pos x="643" y="23"/>
                  </a:cxn>
                  <a:cxn ang="0">
                    <a:pos x="579" y="44"/>
                  </a:cxn>
                  <a:cxn ang="0">
                    <a:pos x="515" y="66"/>
                  </a:cxn>
                  <a:cxn ang="0">
                    <a:pos x="474" y="106"/>
                  </a:cxn>
                  <a:cxn ang="0">
                    <a:pos x="455" y="161"/>
                  </a:cxn>
                  <a:cxn ang="0">
                    <a:pos x="440" y="216"/>
                  </a:cxn>
                  <a:cxn ang="0">
                    <a:pos x="426" y="273"/>
                  </a:cxn>
                  <a:cxn ang="0">
                    <a:pos x="393" y="293"/>
                  </a:cxn>
                  <a:cxn ang="0">
                    <a:pos x="337" y="277"/>
                  </a:cxn>
                  <a:cxn ang="0">
                    <a:pos x="281" y="263"/>
                  </a:cxn>
                  <a:cxn ang="0">
                    <a:pos x="224" y="251"/>
                  </a:cxn>
                  <a:cxn ang="0">
                    <a:pos x="169" y="266"/>
                  </a:cxn>
                  <a:cxn ang="0">
                    <a:pos x="117" y="309"/>
                  </a:cxn>
                  <a:cxn ang="0">
                    <a:pos x="68" y="355"/>
                  </a:cxn>
                  <a:cxn ang="0">
                    <a:pos x="21" y="403"/>
                  </a:cxn>
                  <a:cxn ang="0">
                    <a:pos x="25" y="416"/>
                  </a:cxn>
                  <a:cxn ang="0">
                    <a:pos x="75" y="393"/>
                  </a:cxn>
                  <a:cxn ang="0">
                    <a:pos x="127" y="373"/>
                  </a:cxn>
                  <a:cxn ang="0">
                    <a:pos x="179" y="355"/>
                  </a:cxn>
                  <a:cxn ang="0">
                    <a:pos x="232" y="339"/>
                  </a:cxn>
                  <a:cxn ang="0">
                    <a:pos x="285" y="326"/>
                  </a:cxn>
                  <a:cxn ang="0">
                    <a:pos x="339" y="314"/>
                  </a:cxn>
                  <a:cxn ang="0">
                    <a:pos x="393" y="306"/>
                  </a:cxn>
                  <a:cxn ang="0">
                    <a:pos x="404" y="324"/>
                  </a:cxn>
                  <a:cxn ang="0">
                    <a:pos x="370" y="372"/>
                  </a:cxn>
                  <a:cxn ang="0">
                    <a:pos x="340" y="419"/>
                  </a:cxn>
                  <a:cxn ang="0">
                    <a:pos x="312" y="469"/>
                  </a:cxn>
                  <a:cxn ang="0">
                    <a:pos x="285" y="518"/>
                  </a:cxn>
                  <a:cxn ang="0">
                    <a:pos x="261" y="570"/>
                  </a:cxn>
                  <a:cxn ang="0">
                    <a:pos x="239" y="623"/>
                  </a:cxn>
                  <a:cxn ang="0">
                    <a:pos x="220" y="676"/>
                  </a:cxn>
                  <a:cxn ang="0">
                    <a:pos x="227" y="703"/>
                  </a:cxn>
                  <a:cxn ang="0">
                    <a:pos x="258" y="702"/>
                  </a:cxn>
                  <a:cxn ang="0">
                    <a:pos x="302" y="702"/>
                  </a:cxn>
                  <a:cxn ang="0">
                    <a:pos x="360" y="705"/>
                  </a:cxn>
                  <a:cxn ang="0">
                    <a:pos x="418" y="710"/>
                  </a:cxn>
                  <a:cxn ang="0">
                    <a:pos x="476" y="717"/>
                  </a:cxn>
                  <a:cxn ang="0">
                    <a:pos x="532" y="702"/>
                  </a:cxn>
                  <a:cxn ang="0">
                    <a:pos x="589" y="664"/>
                  </a:cxn>
                  <a:cxn ang="0">
                    <a:pos x="650" y="630"/>
                  </a:cxn>
                  <a:cxn ang="0">
                    <a:pos x="711" y="599"/>
                  </a:cxn>
                  <a:cxn ang="0">
                    <a:pos x="756" y="551"/>
                  </a:cxn>
                  <a:cxn ang="0">
                    <a:pos x="785" y="483"/>
                  </a:cxn>
                  <a:cxn ang="0">
                    <a:pos x="817" y="417"/>
                  </a:cxn>
                  <a:cxn ang="0">
                    <a:pos x="854" y="352"/>
                  </a:cxn>
                  <a:cxn ang="0">
                    <a:pos x="838" y="314"/>
                  </a:cxn>
                  <a:cxn ang="0">
                    <a:pos x="768" y="303"/>
                  </a:cxn>
                  <a:cxn ang="0">
                    <a:pos x="696" y="295"/>
                  </a:cxn>
                  <a:cxn ang="0">
                    <a:pos x="625" y="292"/>
                  </a:cxn>
                  <a:cxn ang="0">
                    <a:pos x="568" y="291"/>
                  </a:cxn>
                  <a:cxn ang="0">
                    <a:pos x="526" y="293"/>
                  </a:cxn>
                  <a:cxn ang="0">
                    <a:pos x="484" y="295"/>
                  </a:cxn>
                  <a:cxn ang="0">
                    <a:pos x="441" y="299"/>
                  </a:cxn>
                  <a:cxn ang="0">
                    <a:pos x="437" y="280"/>
                  </a:cxn>
                  <a:cxn ang="0">
                    <a:pos x="472" y="238"/>
                  </a:cxn>
                  <a:cxn ang="0">
                    <a:pos x="508" y="197"/>
                  </a:cxn>
                  <a:cxn ang="0">
                    <a:pos x="547" y="158"/>
                  </a:cxn>
                  <a:cxn ang="0">
                    <a:pos x="587" y="120"/>
                  </a:cxn>
                  <a:cxn ang="0">
                    <a:pos x="629" y="83"/>
                  </a:cxn>
                  <a:cxn ang="0">
                    <a:pos x="673" y="49"/>
                  </a:cxn>
                  <a:cxn ang="0">
                    <a:pos x="718" y="17"/>
                  </a:cxn>
                </a:cxnLst>
                <a:rect l="0" t="0" r="r" b="b"/>
                <a:pathLst>
                  <a:path w="873" h="723">
                    <a:moveTo>
                      <a:pt x="741" y="0"/>
                    </a:moveTo>
                    <a:lnTo>
                      <a:pt x="708" y="7"/>
                    </a:lnTo>
                    <a:lnTo>
                      <a:pt x="676" y="15"/>
                    </a:lnTo>
                    <a:lnTo>
                      <a:pt x="643" y="23"/>
                    </a:lnTo>
                    <a:lnTo>
                      <a:pt x="611" y="33"/>
                    </a:lnTo>
                    <a:lnTo>
                      <a:pt x="579" y="44"/>
                    </a:lnTo>
                    <a:lnTo>
                      <a:pt x="546" y="54"/>
                    </a:lnTo>
                    <a:lnTo>
                      <a:pt x="515" y="66"/>
                    </a:lnTo>
                    <a:lnTo>
                      <a:pt x="484" y="79"/>
                    </a:lnTo>
                    <a:lnTo>
                      <a:pt x="474" y="106"/>
                    </a:lnTo>
                    <a:lnTo>
                      <a:pt x="464" y="133"/>
                    </a:lnTo>
                    <a:lnTo>
                      <a:pt x="455" y="161"/>
                    </a:lnTo>
                    <a:lnTo>
                      <a:pt x="448" y="189"/>
                    </a:lnTo>
                    <a:lnTo>
                      <a:pt x="440" y="216"/>
                    </a:lnTo>
                    <a:lnTo>
                      <a:pt x="433" y="245"/>
                    </a:lnTo>
                    <a:lnTo>
                      <a:pt x="426" y="273"/>
                    </a:lnTo>
                    <a:lnTo>
                      <a:pt x="420" y="302"/>
                    </a:lnTo>
                    <a:lnTo>
                      <a:pt x="393" y="293"/>
                    </a:lnTo>
                    <a:lnTo>
                      <a:pt x="365" y="284"/>
                    </a:lnTo>
                    <a:lnTo>
                      <a:pt x="337" y="277"/>
                    </a:lnTo>
                    <a:lnTo>
                      <a:pt x="309" y="269"/>
                    </a:lnTo>
                    <a:lnTo>
                      <a:pt x="281" y="263"/>
                    </a:lnTo>
                    <a:lnTo>
                      <a:pt x="252" y="256"/>
                    </a:lnTo>
                    <a:lnTo>
                      <a:pt x="224" y="251"/>
                    </a:lnTo>
                    <a:lnTo>
                      <a:pt x="196" y="245"/>
                    </a:lnTo>
                    <a:lnTo>
                      <a:pt x="169" y="266"/>
                    </a:lnTo>
                    <a:lnTo>
                      <a:pt x="142" y="287"/>
                    </a:lnTo>
                    <a:lnTo>
                      <a:pt x="117" y="309"/>
                    </a:lnTo>
                    <a:lnTo>
                      <a:pt x="93" y="332"/>
                    </a:lnTo>
                    <a:lnTo>
                      <a:pt x="68" y="355"/>
                    </a:lnTo>
                    <a:lnTo>
                      <a:pt x="44" y="379"/>
                    </a:lnTo>
                    <a:lnTo>
                      <a:pt x="21" y="403"/>
                    </a:lnTo>
                    <a:lnTo>
                      <a:pt x="0" y="428"/>
                    </a:lnTo>
                    <a:lnTo>
                      <a:pt x="25" y="416"/>
                    </a:lnTo>
                    <a:lnTo>
                      <a:pt x="49" y="404"/>
                    </a:lnTo>
                    <a:lnTo>
                      <a:pt x="75" y="393"/>
                    </a:lnTo>
                    <a:lnTo>
                      <a:pt x="101" y="384"/>
                    </a:lnTo>
                    <a:lnTo>
                      <a:pt x="127" y="373"/>
                    </a:lnTo>
                    <a:lnTo>
                      <a:pt x="153" y="364"/>
                    </a:lnTo>
                    <a:lnTo>
                      <a:pt x="179" y="355"/>
                    </a:lnTo>
                    <a:lnTo>
                      <a:pt x="206" y="347"/>
                    </a:lnTo>
                    <a:lnTo>
                      <a:pt x="232" y="339"/>
                    </a:lnTo>
                    <a:lnTo>
                      <a:pt x="259" y="333"/>
                    </a:lnTo>
                    <a:lnTo>
                      <a:pt x="285" y="326"/>
                    </a:lnTo>
                    <a:lnTo>
                      <a:pt x="312" y="320"/>
                    </a:lnTo>
                    <a:lnTo>
                      <a:pt x="339" y="314"/>
                    </a:lnTo>
                    <a:lnTo>
                      <a:pt x="366" y="310"/>
                    </a:lnTo>
                    <a:lnTo>
                      <a:pt x="393" y="306"/>
                    </a:lnTo>
                    <a:lnTo>
                      <a:pt x="420" y="302"/>
                    </a:lnTo>
                    <a:lnTo>
                      <a:pt x="404" y="324"/>
                    </a:lnTo>
                    <a:lnTo>
                      <a:pt x="386" y="348"/>
                    </a:lnTo>
                    <a:lnTo>
                      <a:pt x="370" y="372"/>
                    </a:lnTo>
                    <a:lnTo>
                      <a:pt x="355" y="395"/>
                    </a:lnTo>
                    <a:lnTo>
                      <a:pt x="340" y="419"/>
                    </a:lnTo>
                    <a:lnTo>
                      <a:pt x="326" y="444"/>
                    </a:lnTo>
                    <a:lnTo>
                      <a:pt x="312" y="469"/>
                    </a:lnTo>
                    <a:lnTo>
                      <a:pt x="298" y="494"/>
                    </a:lnTo>
                    <a:lnTo>
                      <a:pt x="285" y="518"/>
                    </a:lnTo>
                    <a:lnTo>
                      <a:pt x="273" y="544"/>
                    </a:lnTo>
                    <a:lnTo>
                      <a:pt x="261" y="570"/>
                    </a:lnTo>
                    <a:lnTo>
                      <a:pt x="250" y="596"/>
                    </a:lnTo>
                    <a:lnTo>
                      <a:pt x="239" y="623"/>
                    </a:lnTo>
                    <a:lnTo>
                      <a:pt x="229" y="650"/>
                    </a:lnTo>
                    <a:lnTo>
                      <a:pt x="220" y="676"/>
                    </a:lnTo>
                    <a:lnTo>
                      <a:pt x="210" y="704"/>
                    </a:lnTo>
                    <a:lnTo>
                      <a:pt x="227" y="703"/>
                    </a:lnTo>
                    <a:lnTo>
                      <a:pt x="242" y="703"/>
                    </a:lnTo>
                    <a:lnTo>
                      <a:pt x="258" y="702"/>
                    </a:lnTo>
                    <a:lnTo>
                      <a:pt x="274" y="702"/>
                    </a:lnTo>
                    <a:lnTo>
                      <a:pt x="302" y="702"/>
                    </a:lnTo>
                    <a:lnTo>
                      <a:pt x="331" y="703"/>
                    </a:lnTo>
                    <a:lnTo>
                      <a:pt x="360" y="705"/>
                    </a:lnTo>
                    <a:lnTo>
                      <a:pt x="390" y="707"/>
                    </a:lnTo>
                    <a:lnTo>
                      <a:pt x="418" y="710"/>
                    </a:lnTo>
                    <a:lnTo>
                      <a:pt x="447" y="714"/>
                    </a:lnTo>
                    <a:lnTo>
                      <a:pt x="476" y="717"/>
                    </a:lnTo>
                    <a:lnTo>
                      <a:pt x="504" y="723"/>
                    </a:lnTo>
                    <a:lnTo>
                      <a:pt x="532" y="702"/>
                    </a:lnTo>
                    <a:lnTo>
                      <a:pt x="560" y="683"/>
                    </a:lnTo>
                    <a:lnTo>
                      <a:pt x="589" y="664"/>
                    </a:lnTo>
                    <a:lnTo>
                      <a:pt x="620" y="647"/>
                    </a:lnTo>
                    <a:lnTo>
                      <a:pt x="650" y="630"/>
                    </a:lnTo>
                    <a:lnTo>
                      <a:pt x="680" y="613"/>
                    </a:lnTo>
                    <a:lnTo>
                      <a:pt x="711" y="599"/>
                    </a:lnTo>
                    <a:lnTo>
                      <a:pt x="743" y="585"/>
                    </a:lnTo>
                    <a:lnTo>
                      <a:pt x="756" y="551"/>
                    </a:lnTo>
                    <a:lnTo>
                      <a:pt x="770" y="516"/>
                    </a:lnTo>
                    <a:lnTo>
                      <a:pt x="785" y="483"/>
                    </a:lnTo>
                    <a:lnTo>
                      <a:pt x="801" y="449"/>
                    </a:lnTo>
                    <a:lnTo>
                      <a:pt x="817" y="417"/>
                    </a:lnTo>
                    <a:lnTo>
                      <a:pt x="836" y="385"/>
                    </a:lnTo>
                    <a:lnTo>
                      <a:pt x="854" y="352"/>
                    </a:lnTo>
                    <a:lnTo>
                      <a:pt x="873" y="322"/>
                    </a:lnTo>
                    <a:lnTo>
                      <a:pt x="838" y="314"/>
                    </a:lnTo>
                    <a:lnTo>
                      <a:pt x="802" y="308"/>
                    </a:lnTo>
                    <a:lnTo>
                      <a:pt x="768" y="303"/>
                    </a:lnTo>
                    <a:lnTo>
                      <a:pt x="732" y="298"/>
                    </a:lnTo>
                    <a:lnTo>
                      <a:pt x="696" y="295"/>
                    </a:lnTo>
                    <a:lnTo>
                      <a:pt x="661" y="293"/>
                    </a:lnTo>
                    <a:lnTo>
                      <a:pt x="625" y="292"/>
                    </a:lnTo>
                    <a:lnTo>
                      <a:pt x="589" y="291"/>
                    </a:lnTo>
                    <a:lnTo>
                      <a:pt x="568" y="291"/>
                    </a:lnTo>
                    <a:lnTo>
                      <a:pt x="547" y="292"/>
                    </a:lnTo>
                    <a:lnTo>
                      <a:pt x="526" y="293"/>
                    </a:lnTo>
                    <a:lnTo>
                      <a:pt x="504" y="294"/>
                    </a:lnTo>
                    <a:lnTo>
                      <a:pt x="484" y="295"/>
                    </a:lnTo>
                    <a:lnTo>
                      <a:pt x="462" y="297"/>
                    </a:lnTo>
                    <a:lnTo>
                      <a:pt x="441" y="299"/>
                    </a:lnTo>
                    <a:lnTo>
                      <a:pt x="420" y="302"/>
                    </a:lnTo>
                    <a:lnTo>
                      <a:pt x="437" y="280"/>
                    </a:lnTo>
                    <a:lnTo>
                      <a:pt x="454" y="258"/>
                    </a:lnTo>
                    <a:lnTo>
                      <a:pt x="472" y="238"/>
                    </a:lnTo>
                    <a:lnTo>
                      <a:pt x="490" y="217"/>
                    </a:lnTo>
                    <a:lnTo>
                      <a:pt x="508" y="197"/>
                    </a:lnTo>
                    <a:lnTo>
                      <a:pt x="528" y="177"/>
                    </a:lnTo>
                    <a:lnTo>
                      <a:pt x="547" y="158"/>
                    </a:lnTo>
                    <a:lnTo>
                      <a:pt x="567" y="139"/>
                    </a:lnTo>
                    <a:lnTo>
                      <a:pt x="587" y="120"/>
                    </a:lnTo>
                    <a:lnTo>
                      <a:pt x="608" y="102"/>
                    </a:lnTo>
                    <a:lnTo>
                      <a:pt x="629" y="83"/>
                    </a:lnTo>
                    <a:lnTo>
                      <a:pt x="651" y="66"/>
                    </a:lnTo>
                    <a:lnTo>
                      <a:pt x="673" y="49"/>
                    </a:lnTo>
                    <a:lnTo>
                      <a:pt x="695" y="33"/>
                    </a:lnTo>
                    <a:lnTo>
                      <a:pt x="718" y="17"/>
                    </a:lnTo>
                    <a:lnTo>
                      <a:pt x="741" y="0"/>
                    </a:lnTo>
                    <a:close/>
                  </a:path>
                </a:pathLst>
              </a:custGeom>
              <a:solidFill>
                <a:srgbClr val="7E0C5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32" name="Freeform 36"/>
              <p:cNvSpPr>
                <a:spLocks noEditPoints="1"/>
              </p:cNvSpPr>
              <p:nvPr userDrawn="1"/>
            </p:nvSpPr>
            <p:spPr bwMode="auto">
              <a:xfrm>
                <a:off x="4444" y="3092"/>
                <a:ext cx="240" cy="177"/>
              </a:xfrm>
              <a:custGeom>
                <a:avLst/>
                <a:gdLst/>
                <a:ahLst/>
                <a:cxnLst>
                  <a:cxn ang="0">
                    <a:pos x="363" y="175"/>
                  </a:cxn>
                  <a:cxn ang="0">
                    <a:pos x="363" y="175"/>
                  </a:cxn>
                  <a:cxn ang="0">
                    <a:pos x="327" y="205"/>
                  </a:cxn>
                  <a:cxn ang="0">
                    <a:pos x="257" y="269"/>
                  </a:cxn>
                  <a:cxn ang="0">
                    <a:pos x="194" y="338"/>
                  </a:cxn>
                  <a:cxn ang="0">
                    <a:pos x="136" y="412"/>
                  </a:cxn>
                  <a:cxn ang="0">
                    <a:pos x="139" y="459"/>
                  </a:cxn>
                  <a:cxn ang="0">
                    <a:pos x="197" y="475"/>
                  </a:cxn>
                  <a:cxn ang="0">
                    <a:pos x="255" y="494"/>
                  </a:cxn>
                  <a:cxn ang="0">
                    <a:pos x="313" y="517"/>
                  </a:cxn>
                  <a:cxn ang="0">
                    <a:pos x="367" y="519"/>
                  </a:cxn>
                  <a:cxn ang="0">
                    <a:pos x="421" y="502"/>
                  </a:cxn>
                  <a:cxn ang="0">
                    <a:pos x="477" y="487"/>
                  </a:cxn>
                  <a:cxn ang="0">
                    <a:pos x="532" y="475"/>
                  </a:cxn>
                  <a:cxn ang="0">
                    <a:pos x="578" y="446"/>
                  </a:cxn>
                  <a:cxn ang="0">
                    <a:pos x="616" y="398"/>
                  </a:cxn>
                  <a:cxn ang="0">
                    <a:pos x="656" y="352"/>
                  </a:cxn>
                  <a:cxn ang="0">
                    <a:pos x="699" y="309"/>
                  </a:cxn>
                  <a:cxn ang="0">
                    <a:pos x="679" y="268"/>
                  </a:cxn>
                  <a:cxn ang="0">
                    <a:pos x="591" y="231"/>
                  </a:cxn>
                  <a:cxn ang="0">
                    <a:pos x="502" y="203"/>
                  </a:cxn>
                  <a:cxn ang="0">
                    <a:pos x="410" y="182"/>
                  </a:cxn>
                  <a:cxn ang="0">
                    <a:pos x="196" y="82"/>
                  </a:cxn>
                  <a:cxn ang="0">
                    <a:pos x="144" y="105"/>
                  </a:cxn>
                  <a:cxn ang="0">
                    <a:pos x="95" y="129"/>
                  </a:cxn>
                  <a:cxn ang="0">
                    <a:pos x="46" y="156"/>
                  </a:cxn>
                  <a:cxn ang="0">
                    <a:pos x="0" y="186"/>
                  </a:cxn>
                  <a:cxn ang="0">
                    <a:pos x="52" y="177"/>
                  </a:cxn>
                  <a:cxn ang="0">
                    <a:pos x="106" y="169"/>
                  </a:cxn>
                  <a:cxn ang="0">
                    <a:pos x="160" y="166"/>
                  </a:cxn>
                  <a:cxn ang="0">
                    <a:pos x="214" y="165"/>
                  </a:cxn>
                  <a:cxn ang="0">
                    <a:pos x="289" y="167"/>
                  </a:cxn>
                  <a:cxn ang="0">
                    <a:pos x="362" y="175"/>
                  </a:cxn>
                  <a:cxn ang="0">
                    <a:pos x="322" y="149"/>
                  </a:cxn>
                  <a:cxn ang="0">
                    <a:pos x="280" y="125"/>
                  </a:cxn>
                  <a:cxn ang="0">
                    <a:pos x="239" y="102"/>
                  </a:cxn>
                  <a:cxn ang="0">
                    <a:pos x="196" y="82"/>
                  </a:cxn>
                  <a:cxn ang="0">
                    <a:pos x="575" y="1"/>
                  </a:cxn>
                  <a:cxn ang="0">
                    <a:pos x="500" y="6"/>
                  </a:cxn>
                  <a:cxn ang="0">
                    <a:pos x="448" y="30"/>
                  </a:cxn>
                  <a:cxn ang="0">
                    <a:pos x="422" y="70"/>
                  </a:cxn>
                  <a:cxn ang="0">
                    <a:pos x="397" y="111"/>
                  </a:cxn>
                  <a:cxn ang="0">
                    <a:pos x="374" y="153"/>
                  </a:cxn>
                  <a:cxn ang="0">
                    <a:pos x="400" y="148"/>
                  </a:cxn>
                  <a:cxn ang="0">
                    <a:pos x="476" y="98"/>
                  </a:cxn>
                  <a:cxn ang="0">
                    <a:pos x="556" y="55"/>
                  </a:cxn>
                  <a:cxn ang="0">
                    <a:pos x="640" y="18"/>
                  </a:cxn>
                  <a:cxn ang="0">
                    <a:pos x="666" y="1"/>
                  </a:cxn>
                  <a:cxn ang="0">
                    <a:pos x="630" y="0"/>
                  </a:cxn>
                </a:cxnLst>
                <a:rect l="0" t="0" r="r" b="b"/>
                <a:pathLst>
                  <a:path w="721" h="530">
                    <a:moveTo>
                      <a:pt x="363" y="175"/>
                    </a:moveTo>
                    <a:lnTo>
                      <a:pt x="363" y="175"/>
                    </a:lnTo>
                    <a:lnTo>
                      <a:pt x="363" y="175"/>
                    </a:lnTo>
                    <a:lnTo>
                      <a:pt x="363" y="175"/>
                    </a:lnTo>
                    <a:lnTo>
                      <a:pt x="363" y="175"/>
                    </a:lnTo>
                    <a:lnTo>
                      <a:pt x="327" y="205"/>
                    </a:lnTo>
                    <a:lnTo>
                      <a:pt x="291" y="235"/>
                    </a:lnTo>
                    <a:lnTo>
                      <a:pt x="257" y="269"/>
                    </a:lnTo>
                    <a:lnTo>
                      <a:pt x="224" y="302"/>
                    </a:lnTo>
                    <a:lnTo>
                      <a:pt x="194" y="338"/>
                    </a:lnTo>
                    <a:lnTo>
                      <a:pt x="164" y="374"/>
                    </a:lnTo>
                    <a:lnTo>
                      <a:pt x="136" y="412"/>
                    </a:lnTo>
                    <a:lnTo>
                      <a:pt x="110" y="452"/>
                    </a:lnTo>
                    <a:lnTo>
                      <a:pt x="139" y="459"/>
                    </a:lnTo>
                    <a:lnTo>
                      <a:pt x="168" y="466"/>
                    </a:lnTo>
                    <a:lnTo>
                      <a:pt x="197" y="475"/>
                    </a:lnTo>
                    <a:lnTo>
                      <a:pt x="226" y="485"/>
                    </a:lnTo>
                    <a:lnTo>
                      <a:pt x="255" y="494"/>
                    </a:lnTo>
                    <a:lnTo>
                      <a:pt x="285" y="505"/>
                    </a:lnTo>
                    <a:lnTo>
                      <a:pt x="313" y="517"/>
                    </a:lnTo>
                    <a:lnTo>
                      <a:pt x="341" y="530"/>
                    </a:lnTo>
                    <a:lnTo>
                      <a:pt x="367" y="519"/>
                    </a:lnTo>
                    <a:lnTo>
                      <a:pt x="394" y="511"/>
                    </a:lnTo>
                    <a:lnTo>
                      <a:pt x="421" y="502"/>
                    </a:lnTo>
                    <a:lnTo>
                      <a:pt x="449" y="493"/>
                    </a:lnTo>
                    <a:lnTo>
                      <a:pt x="477" y="487"/>
                    </a:lnTo>
                    <a:lnTo>
                      <a:pt x="504" y="480"/>
                    </a:lnTo>
                    <a:lnTo>
                      <a:pt x="532" y="475"/>
                    </a:lnTo>
                    <a:lnTo>
                      <a:pt x="560" y="471"/>
                    </a:lnTo>
                    <a:lnTo>
                      <a:pt x="578" y="446"/>
                    </a:lnTo>
                    <a:lnTo>
                      <a:pt x="597" y="422"/>
                    </a:lnTo>
                    <a:lnTo>
                      <a:pt x="616" y="398"/>
                    </a:lnTo>
                    <a:lnTo>
                      <a:pt x="636" y="374"/>
                    </a:lnTo>
                    <a:lnTo>
                      <a:pt x="656" y="352"/>
                    </a:lnTo>
                    <a:lnTo>
                      <a:pt x="678" y="330"/>
                    </a:lnTo>
                    <a:lnTo>
                      <a:pt x="699" y="309"/>
                    </a:lnTo>
                    <a:lnTo>
                      <a:pt x="721" y="288"/>
                    </a:lnTo>
                    <a:lnTo>
                      <a:pt x="679" y="268"/>
                    </a:lnTo>
                    <a:lnTo>
                      <a:pt x="636" y="248"/>
                    </a:lnTo>
                    <a:lnTo>
                      <a:pt x="591" y="231"/>
                    </a:lnTo>
                    <a:lnTo>
                      <a:pt x="547" y="216"/>
                    </a:lnTo>
                    <a:lnTo>
                      <a:pt x="502" y="203"/>
                    </a:lnTo>
                    <a:lnTo>
                      <a:pt x="456" y="191"/>
                    </a:lnTo>
                    <a:lnTo>
                      <a:pt x="410" y="182"/>
                    </a:lnTo>
                    <a:lnTo>
                      <a:pt x="363" y="175"/>
                    </a:lnTo>
                    <a:close/>
                    <a:moveTo>
                      <a:pt x="196" y="82"/>
                    </a:moveTo>
                    <a:lnTo>
                      <a:pt x="170" y="93"/>
                    </a:lnTo>
                    <a:lnTo>
                      <a:pt x="144" y="105"/>
                    </a:lnTo>
                    <a:lnTo>
                      <a:pt x="119" y="116"/>
                    </a:lnTo>
                    <a:lnTo>
                      <a:pt x="95" y="129"/>
                    </a:lnTo>
                    <a:lnTo>
                      <a:pt x="70" y="142"/>
                    </a:lnTo>
                    <a:lnTo>
                      <a:pt x="46" y="156"/>
                    </a:lnTo>
                    <a:lnTo>
                      <a:pt x="22" y="170"/>
                    </a:lnTo>
                    <a:lnTo>
                      <a:pt x="0" y="186"/>
                    </a:lnTo>
                    <a:lnTo>
                      <a:pt x="27" y="181"/>
                    </a:lnTo>
                    <a:lnTo>
                      <a:pt x="52" y="177"/>
                    </a:lnTo>
                    <a:lnTo>
                      <a:pt x="79" y="173"/>
                    </a:lnTo>
                    <a:lnTo>
                      <a:pt x="106" y="169"/>
                    </a:lnTo>
                    <a:lnTo>
                      <a:pt x="133" y="167"/>
                    </a:lnTo>
                    <a:lnTo>
                      <a:pt x="160" y="166"/>
                    </a:lnTo>
                    <a:lnTo>
                      <a:pt x="187" y="165"/>
                    </a:lnTo>
                    <a:lnTo>
                      <a:pt x="214" y="165"/>
                    </a:lnTo>
                    <a:lnTo>
                      <a:pt x="251" y="165"/>
                    </a:lnTo>
                    <a:lnTo>
                      <a:pt x="289" y="167"/>
                    </a:lnTo>
                    <a:lnTo>
                      <a:pt x="326" y="170"/>
                    </a:lnTo>
                    <a:lnTo>
                      <a:pt x="362" y="175"/>
                    </a:lnTo>
                    <a:lnTo>
                      <a:pt x="343" y="162"/>
                    </a:lnTo>
                    <a:lnTo>
                      <a:pt x="322" y="149"/>
                    </a:lnTo>
                    <a:lnTo>
                      <a:pt x="302" y="137"/>
                    </a:lnTo>
                    <a:lnTo>
                      <a:pt x="280" y="125"/>
                    </a:lnTo>
                    <a:lnTo>
                      <a:pt x="260" y="113"/>
                    </a:lnTo>
                    <a:lnTo>
                      <a:pt x="239" y="102"/>
                    </a:lnTo>
                    <a:lnTo>
                      <a:pt x="218" y="92"/>
                    </a:lnTo>
                    <a:lnTo>
                      <a:pt x="196" y="82"/>
                    </a:lnTo>
                    <a:close/>
                    <a:moveTo>
                      <a:pt x="612" y="0"/>
                    </a:moveTo>
                    <a:lnTo>
                      <a:pt x="575" y="1"/>
                    </a:lnTo>
                    <a:lnTo>
                      <a:pt x="537" y="3"/>
                    </a:lnTo>
                    <a:lnTo>
                      <a:pt x="500" y="6"/>
                    </a:lnTo>
                    <a:lnTo>
                      <a:pt x="462" y="11"/>
                    </a:lnTo>
                    <a:lnTo>
                      <a:pt x="448" y="30"/>
                    </a:lnTo>
                    <a:lnTo>
                      <a:pt x="435" y="50"/>
                    </a:lnTo>
                    <a:lnTo>
                      <a:pt x="422" y="70"/>
                    </a:lnTo>
                    <a:lnTo>
                      <a:pt x="410" y="91"/>
                    </a:lnTo>
                    <a:lnTo>
                      <a:pt x="397" y="111"/>
                    </a:lnTo>
                    <a:lnTo>
                      <a:pt x="386" y="132"/>
                    </a:lnTo>
                    <a:lnTo>
                      <a:pt x="374" y="153"/>
                    </a:lnTo>
                    <a:lnTo>
                      <a:pt x="363" y="175"/>
                    </a:lnTo>
                    <a:lnTo>
                      <a:pt x="400" y="148"/>
                    </a:lnTo>
                    <a:lnTo>
                      <a:pt x="437" y="122"/>
                    </a:lnTo>
                    <a:lnTo>
                      <a:pt x="476" y="98"/>
                    </a:lnTo>
                    <a:lnTo>
                      <a:pt x="516" y="75"/>
                    </a:lnTo>
                    <a:lnTo>
                      <a:pt x="556" y="55"/>
                    </a:lnTo>
                    <a:lnTo>
                      <a:pt x="598" y="36"/>
                    </a:lnTo>
                    <a:lnTo>
                      <a:pt x="640" y="18"/>
                    </a:lnTo>
                    <a:lnTo>
                      <a:pt x="684" y="2"/>
                    </a:lnTo>
                    <a:lnTo>
                      <a:pt x="666" y="1"/>
                    </a:lnTo>
                    <a:lnTo>
                      <a:pt x="649" y="1"/>
                    </a:lnTo>
                    <a:lnTo>
                      <a:pt x="630" y="0"/>
                    </a:lnTo>
                    <a:lnTo>
                      <a:pt x="612" y="0"/>
                    </a:lnTo>
                    <a:close/>
                  </a:path>
                </a:pathLst>
              </a:custGeom>
              <a:solidFill>
                <a:srgbClr val="7E0C5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33" name="Freeform 37"/>
              <p:cNvSpPr>
                <a:spLocks noEditPoints="1"/>
              </p:cNvSpPr>
              <p:nvPr userDrawn="1"/>
            </p:nvSpPr>
            <p:spPr bwMode="auto">
              <a:xfrm>
                <a:off x="3821" y="2519"/>
                <a:ext cx="424" cy="351"/>
              </a:xfrm>
              <a:custGeom>
                <a:avLst/>
                <a:gdLst/>
                <a:ahLst/>
                <a:cxnLst>
                  <a:cxn ang="0">
                    <a:pos x="210" y="419"/>
                  </a:cxn>
                  <a:cxn ang="0">
                    <a:pos x="101" y="518"/>
                  </a:cxn>
                  <a:cxn ang="0">
                    <a:pos x="0" y="624"/>
                  </a:cxn>
                  <a:cxn ang="0">
                    <a:pos x="110" y="574"/>
                  </a:cxn>
                  <a:cxn ang="0">
                    <a:pos x="224" y="530"/>
                  </a:cxn>
                  <a:cxn ang="0">
                    <a:pos x="339" y="495"/>
                  </a:cxn>
                  <a:cxn ang="0">
                    <a:pos x="456" y="467"/>
                  </a:cxn>
                  <a:cxn ang="0">
                    <a:pos x="574" y="445"/>
                  </a:cxn>
                  <a:cxn ang="0">
                    <a:pos x="531" y="415"/>
                  </a:cxn>
                  <a:cxn ang="0">
                    <a:pos x="409" y="383"/>
                  </a:cxn>
                  <a:cxn ang="0">
                    <a:pos x="287" y="358"/>
                  </a:cxn>
                  <a:cxn ang="0">
                    <a:pos x="985" y="22"/>
                  </a:cxn>
                  <a:cxn ang="0">
                    <a:pos x="844" y="63"/>
                  </a:cxn>
                  <a:cxn ang="0">
                    <a:pos x="705" y="116"/>
                  </a:cxn>
                  <a:cxn ang="0">
                    <a:pos x="665" y="235"/>
                  </a:cxn>
                  <a:cxn ang="0">
                    <a:pos x="632" y="357"/>
                  </a:cxn>
                  <a:cxn ang="0">
                    <a:pos x="614" y="440"/>
                  </a:cxn>
                  <a:cxn ang="0">
                    <a:pos x="564" y="507"/>
                  </a:cxn>
                  <a:cxn ang="0">
                    <a:pos x="497" y="611"/>
                  </a:cxn>
                  <a:cxn ang="0">
                    <a:pos x="435" y="719"/>
                  </a:cxn>
                  <a:cxn ang="0">
                    <a:pos x="382" y="832"/>
                  </a:cxn>
                  <a:cxn ang="0">
                    <a:pos x="335" y="947"/>
                  </a:cxn>
                  <a:cxn ang="0">
                    <a:pos x="332" y="1025"/>
                  </a:cxn>
                  <a:cxn ang="0">
                    <a:pos x="401" y="1024"/>
                  </a:cxn>
                  <a:cxn ang="0">
                    <a:pos x="527" y="1028"/>
                  </a:cxn>
                  <a:cxn ang="0">
                    <a:pos x="652" y="1040"/>
                  </a:cxn>
                  <a:cxn ang="0">
                    <a:pos x="756" y="1038"/>
                  </a:cxn>
                  <a:cxn ang="0">
                    <a:pos x="818" y="996"/>
                  </a:cxn>
                  <a:cxn ang="0">
                    <a:pos x="881" y="955"/>
                  </a:cxn>
                  <a:cxn ang="0">
                    <a:pos x="947" y="918"/>
                  </a:cxn>
                  <a:cxn ang="0">
                    <a:pos x="1015" y="883"/>
                  </a:cxn>
                  <a:cxn ang="0">
                    <a:pos x="1083" y="853"/>
                  </a:cxn>
                  <a:cxn ang="0">
                    <a:pos x="1145" y="703"/>
                  </a:cxn>
                  <a:cxn ang="0">
                    <a:pos x="1218" y="561"/>
                  </a:cxn>
                  <a:cxn ang="0">
                    <a:pos x="1223" y="458"/>
                  </a:cxn>
                  <a:cxn ang="0">
                    <a:pos x="1067" y="435"/>
                  </a:cxn>
                  <a:cxn ang="0">
                    <a:pos x="911" y="425"/>
                  </a:cxn>
                  <a:cxn ang="0">
                    <a:pos x="797" y="425"/>
                  </a:cxn>
                  <a:cxn ang="0">
                    <a:pos x="705" y="430"/>
                  </a:cxn>
                  <a:cxn ang="0">
                    <a:pos x="614" y="440"/>
                  </a:cxn>
                  <a:cxn ang="0">
                    <a:pos x="688" y="347"/>
                  </a:cxn>
                  <a:cxn ang="0">
                    <a:pos x="770" y="258"/>
                  </a:cxn>
                  <a:cxn ang="0">
                    <a:pos x="857" y="174"/>
                  </a:cxn>
                  <a:cxn ang="0">
                    <a:pos x="948" y="96"/>
                  </a:cxn>
                  <a:cxn ang="0">
                    <a:pos x="1046" y="24"/>
                  </a:cxn>
                </a:cxnLst>
                <a:rect l="0" t="0" r="r" b="b"/>
                <a:pathLst>
                  <a:path w="1273" h="1053">
                    <a:moveTo>
                      <a:pt x="287" y="358"/>
                    </a:moveTo>
                    <a:lnTo>
                      <a:pt x="247" y="388"/>
                    </a:lnTo>
                    <a:lnTo>
                      <a:pt x="210" y="419"/>
                    </a:lnTo>
                    <a:lnTo>
                      <a:pt x="172" y="452"/>
                    </a:lnTo>
                    <a:lnTo>
                      <a:pt x="135" y="484"/>
                    </a:lnTo>
                    <a:lnTo>
                      <a:pt x="101" y="518"/>
                    </a:lnTo>
                    <a:lnTo>
                      <a:pt x="66" y="553"/>
                    </a:lnTo>
                    <a:lnTo>
                      <a:pt x="33" y="588"/>
                    </a:lnTo>
                    <a:lnTo>
                      <a:pt x="0" y="624"/>
                    </a:lnTo>
                    <a:lnTo>
                      <a:pt x="37" y="606"/>
                    </a:lnTo>
                    <a:lnTo>
                      <a:pt x="74" y="590"/>
                    </a:lnTo>
                    <a:lnTo>
                      <a:pt x="110" y="574"/>
                    </a:lnTo>
                    <a:lnTo>
                      <a:pt x="148" y="559"/>
                    </a:lnTo>
                    <a:lnTo>
                      <a:pt x="186" y="544"/>
                    </a:lnTo>
                    <a:lnTo>
                      <a:pt x="224" y="530"/>
                    </a:lnTo>
                    <a:lnTo>
                      <a:pt x="261" y="518"/>
                    </a:lnTo>
                    <a:lnTo>
                      <a:pt x="300" y="506"/>
                    </a:lnTo>
                    <a:lnTo>
                      <a:pt x="339" y="495"/>
                    </a:lnTo>
                    <a:lnTo>
                      <a:pt x="377" y="484"/>
                    </a:lnTo>
                    <a:lnTo>
                      <a:pt x="416" y="475"/>
                    </a:lnTo>
                    <a:lnTo>
                      <a:pt x="456" y="467"/>
                    </a:lnTo>
                    <a:lnTo>
                      <a:pt x="495" y="458"/>
                    </a:lnTo>
                    <a:lnTo>
                      <a:pt x="534" y="452"/>
                    </a:lnTo>
                    <a:lnTo>
                      <a:pt x="574" y="445"/>
                    </a:lnTo>
                    <a:lnTo>
                      <a:pt x="612" y="440"/>
                    </a:lnTo>
                    <a:lnTo>
                      <a:pt x="573" y="427"/>
                    </a:lnTo>
                    <a:lnTo>
                      <a:pt x="531" y="415"/>
                    </a:lnTo>
                    <a:lnTo>
                      <a:pt x="492" y="403"/>
                    </a:lnTo>
                    <a:lnTo>
                      <a:pt x="450" y="392"/>
                    </a:lnTo>
                    <a:lnTo>
                      <a:pt x="409" y="383"/>
                    </a:lnTo>
                    <a:lnTo>
                      <a:pt x="369" y="373"/>
                    </a:lnTo>
                    <a:lnTo>
                      <a:pt x="328" y="365"/>
                    </a:lnTo>
                    <a:lnTo>
                      <a:pt x="287" y="358"/>
                    </a:lnTo>
                    <a:close/>
                    <a:moveTo>
                      <a:pt x="1080" y="0"/>
                    </a:moveTo>
                    <a:lnTo>
                      <a:pt x="1033" y="11"/>
                    </a:lnTo>
                    <a:lnTo>
                      <a:pt x="985" y="22"/>
                    </a:lnTo>
                    <a:lnTo>
                      <a:pt x="938" y="35"/>
                    </a:lnTo>
                    <a:lnTo>
                      <a:pt x="891" y="48"/>
                    </a:lnTo>
                    <a:lnTo>
                      <a:pt x="844" y="63"/>
                    </a:lnTo>
                    <a:lnTo>
                      <a:pt x="797" y="79"/>
                    </a:lnTo>
                    <a:lnTo>
                      <a:pt x="751" y="98"/>
                    </a:lnTo>
                    <a:lnTo>
                      <a:pt x="705" y="116"/>
                    </a:lnTo>
                    <a:lnTo>
                      <a:pt x="691" y="156"/>
                    </a:lnTo>
                    <a:lnTo>
                      <a:pt x="677" y="195"/>
                    </a:lnTo>
                    <a:lnTo>
                      <a:pt x="665" y="235"/>
                    </a:lnTo>
                    <a:lnTo>
                      <a:pt x="654" y="276"/>
                    </a:lnTo>
                    <a:lnTo>
                      <a:pt x="642" y="316"/>
                    </a:lnTo>
                    <a:lnTo>
                      <a:pt x="632" y="357"/>
                    </a:lnTo>
                    <a:lnTo>
                      <a:pt x="622" y="399"/>
                    </a:lnTo>
                    <a:lnTo>
                      <a:pt x="612" y="440"/>
                    </a:lnTo>
                    <a:lnTo>
                      <a:pt x="614" y="440"/>
                    </a:lnTo>
                    <a:lnTo>
                      <a:pt x="614" y="440"/>
                    </a:lnTo>
                    <a:lnTo>
                      <a:pt x="589" y="473"/>
                    </a:lnTo>
                    <a:lnTo>
                      <a:pt x="564" y="507"/>
                    </a:lnTo>
                    <a:lnTo>
                      <a:pt x="541" y="541"/>
                    </a:lnTo>
                    <a:lnTo>
                      <a:pt x="519" y="576"/>
                    </a:lnTo>
                    <a:lnTo>
                      <a:pt x="497" y="611"/>
                    </a:lnTo>
                    <a:lnTo>
                      <a:pt x="475" y="647"/>
                    </a:lnTo>
                    <a:lnTo>
                      <a:pt x="456" y="683"/>
                    </a:lnTo>
                    <a:lnTo>
                      <a:pt x="435" y="719"/>
                    </a:lnTo>
                    <a:lnTo>
                      <a:pt x="417" y="756"/>
                    </a:lnTo>
                    <a:lnTo>
                      <a:pt x="399" y="794"/>
                    </a:lnTo>
                    <a:lnTo>
                      <a:pt x="382" y="832"/>
                    </a:lnTo>
                    <a:lnTo>
                      <a:pt x="365" y="869"/>
                    </a:lnTo>
                    <a:lnTo>
                      <a:pt x="350" y="908"/>
                    </a:lnTo>
                    <a:lnTo>
                      <a:pt x="335" y="947"/>
                    </a:lnTo>
                    <a:lnTo>
                      <a:pt x="321" y="986"/>
                    </a:lnTo>
                    <a:lnTo>
                      <a:pt x="308" y="1026"/>
                    </a:lnTo>
                    <a:lnTo>
                      <a:pt x="332" y="1025"/>
                    </a:lnTo>
                    <a:lnTo>
                      <a:pt x="354" y="1024"/>
                    </a:lnTo>
                    <a:lnTo>
                      <a:pt x="378" y="1024"/>
                    </a:lnTo>
                    <a:lnTo>
                      <a:pt x="401" y="1024"/>
                    </a:lnTo>
                    <a:lnTo>
                      <a:pt x="443" y="1024"/>
                    </a:lnTo>
                    <a:lnTo>
                      <a:pt x="485" y="1025"/>
                    </a:lnTo>
                    <a:lnTo>
                      <a:pt x="527" y="1028"/>
                    </a:lnTo>
                    <a:lnTo>
                      <a:pt x="569" y="1030"/>
                    </a:lnTo>
                    <a:lnTo>
                      <a:pt x="610" y="1035"/>
                    </a:lnTo>
                    <a:lnTo>
                      <a:pt x="652" y="1040"/>
                    </a:lnTo>
                    <a:lnTo>
                      <a:pt x="695" y="1046"/>
                    </a:lnTo>
                    <a:lnTo>
                      <a:pt x="737" y="1053"/>
                    </a:lnTo>
                    <a:lnTo>
                      <a:pt x="756" y="1038"/>
                    </a:lnTo>
                    <a:lnTo>
                      <a:pt x="777" y="1024"/>
                    </a:lnTo>
                    <a:lnTo>
                      <a:pt x="797" y="1010"/>
                    </a:lnTo>
                    <a:lnTo>
                      <a:pt x="818" y="996"/>
                    </a:lnTo>
                    <a:lnTo>
                      <a:pt x="839" y="982"/>
                    </a:lnTo>
                    <a:lnTo>
                      <a:pt x="860" y="969"/>
                    </a:lnTo>
                    <a:lnTo>
                      <a:pt x="881" y="955"/>
                    </a:lnTo>
                    <a:lnTo>
                      <a:pt x="903" y="943"/>
                    </a:lnTo>
                    <a:lnTo>
                      <a:pt x="926" y="930"/>
                    </a:lnTo>
                    <a:lnTo>
                      <a:pt x="947" y="918"/>
                    </a:lnTo>
                    <a:lnTo>
                      <a:pt x="970" y="906"/>
                    </a:lnTo>
                    <a:lnTo>
                      <a:pt x="993" y="894"/>
                    </a:lnTo>
                    <a:lnTo>
                      <a:pt x="1015" y="883"/>
                    </a:lnTo>
                    <a:lnTo>
                      <a:pt x="1038" y="873"/>
                    </a:lnTo>
                    <a:lnTo>
                      <a:pt x="1061" y="863"/>
                    </a:lnTo>
                    <a:lnTo>
                      <a:pt x="1083" y="853"/>
                    </a:lnTo>
                    <a:lnTo>
                      <a:pt x="1103" y="802"/>
                    </a:lnTo>
                    <a:lnTo>
                      <a:pt x="1123" y="753"/>
                    </a:lnTo>
                    <a:lnTo>
                      <a:pt x="1145" y="703"/>
                    </a:lnTo>
                    <a:lnTo>
                      <a:pt x="1168" y="655"/>
                    </a:lnTo>
                    <a:lnTo>
                      <a:pt x="1192" y="607"/>
                    </a:lnTo>
                    <a:lnTo>
                      <a:pt x="1218" y="561"/>
                    </a:lnTo>
                    <a:lnTo>
                      <a:pt x="1245" y="514"/>
                    </a:lnTo>
                    <a:lnTo>
                      <a:pt x="1273" y="469"/>
                    </a:lnTo>
                    <a:lnTo>
                      <a:pt x="1223" y="458"/>
                    </a:lnTo>
                    <a:lnTo>
                      <a:pt x="1171" y="449"/>
                    </a:lnTo>
                    <a:lnTo>
                      <a:pt x="1119" y="442"/>
                    </a:lnTo>
                    <a:lnTo>
                      <a:pt x="1067" y="435"/>
                    </a:lnTo>
                    <a:lnTo>
                      <a:pt x="1015" y="430"/>
                    </a:lnTo>
                    <a:lnTo>
                      <a:pt x="963" y="427"/>
                    </a:lnTo>
                    <a:lnTo>
                      <a:pt x="911" y="425"/>
                    </a:lnTo>
                    <a:lnTo>
                      <a:pt x="859" y="425"/>
                    </a:lnTo>
                    <a:lnTo>
                      <a:pt x="827" y="425"/>
                    </a:lnTo>
                    <a:lnTo>
                      <a:pt x="797" y="425"/>
                    </a:lnTo>
                    <a:lnTo>
                      <a:pt x="767" y="427"/>
                    </a:lnTo>
                    <a:lnTo>
                      <a:pt x="736" y="428"/>
                    </a:lnTo>
                    <a:lnTo>
                      <a:pt x="705" y="430"/>
                    </a:lnTo>
                    <a:lnTo>
                      <a:pt x="674" y="433"/>
                    </a:lnTo>
                    <a:lnTo>
                      <a:pt x="644" y="437"/>
                    </a:lnTo>
                    <a:lnTo>
                      <a:pt x="614" y="440"/>
                    </a:lnTo>
                    <a:lnTo>
                      <a:pt x="637" y="408"/>
                    </a:lnTo>
                    <a:lnTo>
                      <a:pt x="663" y="377"/>
                    </a:lnTo>
                    <a:lnTo>
                      <a:pt x="688" y="347"/>
                    </a:lnTo>
                    <a:lnTo>
                      <a:pt x="715" y="317"/>
                    </a:lnTo>
                    <a:lnTo>
                      <a:pt x="742" y="288"/>
                    </a:lnTo>
                    <a:lnTo>
                      <a:pt x="770" y="258"/>
                    </a:lnTo>
                    <a:lnTo>
                      <a:pt x="798" y="229"/>
                    </a:lnTo>
                    <a:lnTo>
                      <a:pt x="827" y="202"/>
                    </a:lnTo>
                    <a:lnTo>
                      <a:pt x="857" y="174"/>
                    </a:lnTo>
                    <a:lnTo>
                      <a:pt x="887" y="148"/>
                    </a:lnTo>
                    <a:lnTo>
                      <a:pt x="917" y="122"/>
                    </a:lnTo>
                    <a:lnTo>
                      <a:pt x="948" y="96"/>
                    </a:lnTo>
                    <a:lnTo>
                      <a:pt x="981" y="72"/>
                    </a:lnTo>
                    <a:lnTo>
                      <a:pt x="1013" y="47"/>
                    </a:lnTo>
                    <a:lnTo>
                      <a:pt x="1046" y="24"/>
                    </a:lnTo>
                    <a:lnTo>
                      <a:pt x="1080" y="0"/>
                    </a:lnTo>
                    <a:close/>
                  </a:path>
                </a:pathLst>
              </a:custGeom>
              <a:solidFill>
                <a:srgbClr val="7E0C5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34" name="Freeform 38"/>
              <p:cNvSpPr>
                <a:spLocks noEditPoints="1"/>
              </p:cNvSpPr>
              <p:nvPr userDrawn="1"/>
            </p:nvSpPr>
            <p:spPr bwMode="auto">
              <a:xfrm>
                <a:off x="4285" y="2682"/>
                <a:ext cx="351" cy="257"/>
              </a:xfrm>
              <a:custGeom>
                <a:avLst/>
                <a:gdLst/>
                <a:ahLst/>
                <a:cxnLst>
                  <a:cxn ang="0">
                    <a:pos x="212" y="151"/>
                  </a:cxn>
                  <a:cxn ang="0">
                    <a:pos x="103" y="208"/>
                  </a:cxn>
                  <a:cxn ang="0">
                    <a:pos x="0" y="270"/>
                  </a:cxn>
                  <a:cxn ang="0">
                    <a:pos x="117" y="252"/>
                  </a:cxn>
                  <a:cxn ang="0">
                    <a:pos x="235" y="242"/>
                  </a:cxn>
                  <a:cxn ang="0">
                    <a:pos x="341" y="240"/>
                  </a:cxn>
                  <a:cxn ang="0">
                    <a:pos x="423" y="243"/>
                  </a:cxn>
                  <a:cxn ang="0">
                    <a:pos x="504" y="251"/>
                  </a:cxn>
                  <a:cxn ang="0">
                    <a:pos x="478" y="298"/>
                  </a:cxn>
                  <a:cxn ang="0">
                    <a:pos x="401" y="367"/>
                  </a:cxn>
                  <a:cxn ang="0">
                    <a:pos x="329" y="441"/>
                  </a:cxn>
                  <a:cxn ang="0">
                    <a:pos x="262" y="518"/>
                  </a:cxn>
                  <a:cxn ang="0">
                    <a:pos x="199" y="600"/>
                  </a:cxn>
                  <a:cxn ang="0">
                    <a:pos x="204" y="668"/>
                  </a:cxn>
                  <a:cxn ang="0">
                    <a:pos x="332" y="705"/>
                  </a:cxn>
                  <a:cxn ang="0">
                    <a:pos x="457" y="753"/>
                  </a:cxn>
                  <a:cxn ang="0">
                    <a:pos x="575" y="743"/>
                  </a:cxn>
                  <a:cxn ang="0">
                    <a:pos x="675" y="714"/>
                  </a:cxn>
                  <a:cxn ang="0">
                    <a:pos x="737" y="700"/>
                  </a:cxn>
                  <a:cxn ang="0">
                    <a:pos x="797" y="689"/>
                  </a:cxn>
                  <a:cxn ang="0">
                    <a:pos x="871" y="615"/>
                  </a:cxn>
                  <a:cxn ang="0">
                    <a:pos x="958" y="513"/>
                  </a:cxn>
                  <a:cxn ang="0">
                    <a:pos x="1052" y="419"/>
                  </a:cxn>
                  <a:cxn ang="0">
                    <a:pos x="959" y="375"/>
                  </a:cxn>
                  <a:cxn ang="0">
                    <a:pos x="863" y="337"/>
                  </a:cxn>
                  <a:cxn ang="0">
                    <a:pos x="766" y="305"/>
                  </a:cxn>
                  <a:cxn ang="0">
                    <a:pos x="666" y="279"/>
                  </a:cxn>
                  <a:cxn ang="0">
                    <a:pos x="565" y="259"/>
                  </a:cxn>
                  <a:cxn ang="0">
                    <a:pos x="471" y="217"/>
                  </a:cxn>
                  <a:cxn ang="0">
                    <a:pos x="380" y="165"/>
                  </a:cxn>
                  <a:cxn ang="0">
                    <a:pos x="288" y="119"/>
                  </a:cxn>
                  <a:cxn ang="0">
                    <a:pos x="839" y="1"/>
                  </a:cxn>
                  <a:cxn ang="0">
                    <a:pos x="756" y="6"/>
                  </a:cxn>
                  <a:cxn ang="0">
                    <a:pos x="673" y="15"/>
                  </a:cxn>
                  <a:cxn ang="0">
                    <a:pos x="616" y="102"/>
                  </a:cxn>
                  <a:cxn ang="0">
                    <a:pos x="563" y="192"/>
                  </a:cxn>
                  <a:cxn ang="0">
                    <a:pos x="557" y="235"/>
                  </a:cxn>
                  <a:cxn ang="0">
                    <a:pos x="639" y="178"/>
                  </a:cxn>
                  <a:cxn ang="0">
                    <a:pos x="724" y="127"/>
                  </a:cxn>
                  <a:cxn ang="0">
                    <a:pos x="811" y="80"/>
                  </a:cxn>
                  <a:cxn ang="0">
                    <a:pos x="903" y="39"/>
                  </a:cxn>
                  <a:cxn ang="0">
                    <a:pos x="998" y="4"/>
                  </a:cxn>
                  <a:cxn ang="0">
                    <a:pos x="920" y="0"/>
                  </a:cxn>
                </a:cxnLst>
                <a:rect l="0" t="0" r="r" b="b"/>
                <a:pathLst>
                  <a:path w="1052" h="772">
                    <a:moveTo>
                      <a:pt x="288" y="119"/>
                    </a:moveTo>
                    <a:lnTo>
                      <a:pt x="249" y="135"/>
                    </a:lnTo>
                    <a:lnTo>
                      <a:pt x="212" y="151"/>
                    </a:lnTo>
                    <a:lnTo>
                      <a:pt x="175" y="170"/>
                    </a:lnTo>
                    <a:lnTo>
                      <a:pt x="139" y="188"/>
                    </a:lnTo>
                    <a:lnTo>
                      <a:pt x="103" y="208"/>
                    </a:lnTo>
                    <a:lnTo>
                      <a:pt x="68" y="228"/>
                    </a:lnTo>
                    <a:lnTo>
                      <a:pt x="34" y="249"/>
                    </a:lnTo>
                    <a:lnTo>
                      <a:pt x="0" y="270"/>
                    </a:lnTo>
                    <a:lnTo>
                      <a:pt x="39" y="264"/>
                    </a:lnTo>
                    <a:lnTo>
                      <a:pt x="78" y="257"/>
                    </a:lnTo>
                    <a:lnTo>
                      <a:pt x="117" y="252"/>
                    </a:lnTo>
                    <a:lnTo>
                      <a:pt x="156" y="247"/>
                    </a:lnTo>
                    <a:lnTo>
                      <a:pt x="196" y="244"/>
                    </a:lnTo>
                    <a:lnTo>
                      <a:pt x="235" y="242"/>
                    </a:lnTo>
                    <a:lnTo>
                      <a:pt x="274" y="240"/>
                    </a:lnTo>
                    <a:lnTo>
                      <a:pt x="312" y="240"/>
                    </a:lnTo>
                    <a:lnTo>
                      <a:pt x="341" y="240"/>
                    </a:lnTo>
                    <a:lnTo>
                      <a:pt x="368" y="241"/>
                    </a:lnTo>
                    <a:lnTo>
                      <a:pt x="395" y="242"/>
                    </a:lnTo>
                    <a:lnTo>
                      <a:pt x="423" y="243"/>
                    </a:lnTo>
                    <a:lnTo>
                      <a:pt x="450" y="245"/>
                    </a:lnTo>
                    <a:lnTo>
                      <a:pt x="477" y="249"/>
                    </a:lnTo>
                    <a:lnTo>
                      <a:pt x="504" y="251"/>
                    </a:lnTo>
                    <a:lnTo>
                      <a:pt x="531" y="255"/>
                    </a:lnTo>
                    <a:lnTo>
                      <a:pt x="504" y="276"/>
                    </a:lnTo>
                    <a:lnTo>
                      <a:pt x="478" y="298"/>
                    </a:lnTo>
                    <a:lnTo>
                      <a:pt x="452" y="320"/>
                    </a:lnTo>
                    <a:lnTo>
                      <a:pt x="426" y="344"/>
                    </a:lnTo>
                    <a:lnTo>
                      <a:pt x="401" y="367"/>
                    </a:lnTo>
                    <a:lnTo>
                      <a:pt x="376" y="391"/>
                    </a:lnTo>
                    <a:lnTo>
                      <a:pt x="352" y="416"/>
                    </a:lnTo>
                    <a:lnTo>
                      <a:pt x="329" y="441"/>
                    </a:lnTo>
                    <a:lnTo>
                      <a:pt x="306" y="466"/>
                    </a:lnTo>
                    <a:lnTo>
                      <a:pt x="283" y="493"/>
                    </a:lnTo>
                    <a:lnTo>
                      <a:pt x="262" y="518"/>
                    </a:lnTo>
                    <a:lnTo>
                      <a:pt x="240" y="545"/>
                    </a:lnTo>
                    <a:lnTo>
                      <a:pt x="220" y="573"/>
                    </a:lnTo>
                    <a:lnTo>
                      <a:pt x="199" y="600"/>
                    </a:lnTo>
                    <a:lnTo>
                      <a:pt x="180" y="630"/>
                    </a:lnTo>
                    <a:lnTo>
                      <a:pt x="161" y="658"/>
                    </a:lnTo>
                    <a:lnTo>
                      <a:pt x="204" y="668"/>
                    </a:lnTo>
                    <a:lnTo>
                      <a:pt x="247" y="679"/>
                    </a:lnTo>
                    <a:lnTo>
                      <a:pt x="290" y="691"/>
                    </a:lnTo>
                    <a:lnTo>
                      <a:pt x="332" y="705"/>
                    </a:lnTo>
                    <a:lnTo>
                      <a:pt x="374" y="720"/>
                    </a:lnTo>
                    <a:lnTo>
                      <a:pt x="415" y="736"/>
                    </a:lnTo>
                    <a:lnTo>
                      <a:pt x="457" y="753"/>
                    </a:lnTo>
                    <a:lnTo>
                      <a:pt x="498" y="772"/>
                    </a:lnTo>
                    <a:lnTo>
                      <a:pt x="536" y="757"/>
                    </a:lnTo>
                    <a:lnTo>
                      <a:pt x="575" y="743"/>
                    </a:lnTo>
                    <a:lnTo>
                      <a:pt x="615" y="730"/>
                    </a:lnTo>
                    <a:lnTo>
                      <a:pt x="655" y="719"/>
                    </a:lnTo>
                    <a:lnTo>
                      <a:pt x="675" y="714"/>
                    </a:lnTo>
                    <a:lnTo>
                      <a:pt x="696" y="708"/>
                    </a:lnTo>
                    <a:lnTo>
                      <a:pt x="716" y="704"/>
                    </a:lnTo>
                    <a:lnTo>
                      <a:pt x="737" y="700"/>
                    </a:lnTo>
                    <a:lnTo>
                      <a:pt x="756" y="695"/>
                    </a:lnTo>
                    <a:lnTo>
                      <a:pt x="777" y="692"/>
                    </a:lnTo>
                    <a:lnTo>
                      <a:pt x="797" y="689"/>
                    </a:lnTo>
                    <a:lnTo>
                      <a:pt x="818" y="686"/>
                    </a:lnTo>
                    <a:lnTo>
                      <a:pt x="844" y="649"/>
                    </a:lnTo>
                    <a:lnTo>
                      <a:pt x="871" y="615"/>
                    </a:lnTo>
                    <a:lnTo>
                      <a:pt x="899" y="579"/>
                    </a:lnTo>
                    <a:lnTo>
                      <a:pt x="928" y="545"/>
                    </a:lnTo>
                    <a:lnTo>
                      <a:pt x="958" y="513"/>
                    </a:lnTo>
                    <a:lnTo>
                      <a:pt x="989" y="481"/>
                    </a:lnTo>
                    <a:lnTo>
                      <a:pt x="1020" y="449"/>
                    </a:lnTo>
                    <a:lnTo>
                      <a:pt x="1052" y="419"/>
                    </a:lnTo>
                    <a:lnTo>
                      <a:pt x="1022" y="404"/>
                    </a:lnTo>
                    <a:lnTo>
                      <a:pt x="991" y="389"/>
                    </a:lnTo>
                    <a:lnTo>
                      <a:pt x="959" y="375"/>
                    </a:lnTo>
                    <a:lnTo>
                      <a:pt x="928" y="362"/>
                    </a:lnTo>
                    <a:lnTo>
                      <a:pt x="896" y="349"/>
                    </a:lnTo>
                    <a:lnTo>
                      <a:pt x="863" y="337"/>
                    </a:lnTo>
                    <a:lnTo>
                      <a:pt x="831" y="325"/>
                    </a:lnTo>
                    <a:lnTo>
                      <a:pt x="798" y="314"/>
                    </a:lnTo>
                    <a:lnTo>
                      <a:pt x="766" y="305"/>
                    </a:lnTo>
                    <a:lnTo>
                      <a:pt x="733" y="295"/>
                    </a:lnTo>
                    <a:lnTo>
                      <a:pt x="699" y="286"/>
                    </a:lnTo>
                    <a:lnTo>
                      <a:pt x="666" y="279"/>
                    </a:lnTo>
                    <a:lnTo>
                      <a:pt x="632" y="272"/>
                    </a:lnTo>
                    <a:lnTo>
                      <a:pt x="599" y="266"/>
                    </a:lnTo>
                    <a:lnTo>
                      <a:pt x="565" y="259"/>
                    </a:lnTo>
                    <a:lnTo>
                      <a:pt x="531" y="255"/>
                    </a:lnTo>
                    <a:lnTo>
                      <a:pt x="501" y="236"/>
                    </a:lnTo>
                    <a:lnTo>
                      <a:pt x="471" y="217"/>
                    </a:lnTo>
                    <a:lnTo>
                      <a:pt x="441" y="199"/>
                    </a:lnTo>
                    <a:lnTo>
                      <a:pt x="411" y="182"/>
                    </a:lnTo>
                    <a:lnTo>
                      <a:pt x="380" y="165"/>
                    </a:lnTo>
                    <a:lnTo>
                      <a:pt x="349" y="149"/>
                    </a:lnTo>
                    <a:lnTo>
                      <a:pt x="319" y="134"/>
                    </a:lnTo>
                    <a:lnTo>
                      <a:pt x="288" y="119"/>
                    </a:lnTo>
                    <a:close/>
                    <a:moveTo>
                      <a:pt x="895" y="0"/>
                    </a:moveTo>
                    <a:lnTo>
                      <a:pt x="866" y="0"/>
                    </a:lnTo>
                    <a:lnTo>
                      <a:pt x="839" y="1"/>
                    </a:lnTo>
                    <a:lnTo>
                      <a:pt x="811" y="2"/>
                    </a:lnTo>
                    <a:lnTo>
                      <a:pt x="784" y="4"/>
                    </a:lnTo>
                    <a:lnTo>
                      <a:pt x="756" y="6"/>
                    </a:lnTo>
                    <a:lnTo>
                      <a:pt x="729" y="9"/>
                    </a:lnTo>
                    <a:lnTo>
                      <a:pt x="701" y="12"/>
                    </a:lnTo>
                    <a:lnTo>
                      <a:pt x="673" y="15"/>
                    </a:lnTo>
                    <a:lnTo>
                      <a:pt x="654" y="43"/>
                    </a:lnTo>
                    <a:lnTo>
                      <a:pt x="635" y="73"/>
                    </a:lnTo>
                    <a:lnTo>
                      <a:pt x="616" y="102"/>
                    </a:lnTo>
                    <a:lnTo>
                      <a:pt x="598" y="132"/>
                    </a:lnTo>
                    <a:lnTo>
                      <a:pt x="580" y="162"/>
                    </a:lnTo>
                    <a:lnTo>
                      <a:pt x="563" y="192"/>
                    </a:lnTo>
                    <a:lnTo>
                      <a:pt x="547" y="224"/>
                    </a:lnTo>
                    <a:lnTo>
                      <a:pt x="531" y="255"/>
                    </a:lnTo>
                    <a:lnTo>
                      <a:pt x="557" y="235"/>
                    </a:lnTo>
                    <a:lnTo>
                      <a:pt x="584" y="215"/>
                    </a:lnTo>
                    <a:lnTo>
                      <a:pt x="611" y="197"/>
                    </a:lnTo>
                    <a:lnTo>
                      <a:pt x="639" y="178"/>
                    </a:lnTo>
                    <a:lnTo>
                      <a:pt x="667" y="160"/>
                    </a:lnTo>
                    <a:lnTo>
                      <a:pt x="695" y="143"/>
                    </a:lnTo>
                    <a:lnTo>
                      <a:pt x="724" y="127"/>
                    </a:lnTo>
                    <a:lnTo>
                      <a:pt x="753" y="110"/>
                    </a:lnTo>
                    <a:lnTo>
                      <a:pt x="782" y="94"/>
                    </a:lnTo>
                    <a:lnTo>
                      <a:pt x="811" y="80"/>
                    </a:lnTo>
                    <a:lnTo>
                      <a:pt x="842" y="65"/>
                    </a:lnTo>
                    <a:lnTo>
                      <a:pt x="873" y="52"/>
                    </a:lnTo>
                    <a:lnTo>
                      <a:pt x="903" y="39"/>
                    </a:lnTo>
                    <a:lnTo>
                      <a:pt x="935" y="26"/>
                    </a:lnTo>
                    <a:lnTo>
                      <a:pt x="966" y="14"/>
                    </a:lnTo>
                    <a:lnTo>
                      <a:pt x="998" y="4"/>
                    </a:lnTo>
                    <a:lnTo>
                      <a:pt x="972" y="2"/>
                    </a:lnTo>
                    <a:lnTo>
                      <a:pt x="946" y="1"/>
                    </a:lnTo>
                    <a:lnTo>
                      <a:pt x="920" y="0"/>
                    </a:lnTo>
                    <a:lnTo>
                      <a:pt x="895" y="0"/>
                    </a:lnTo>
                    <a:close/>
                  </a:path>
                </a:pathLst>
              </a:custGeom>
              <a:solidFill>
                <a:srgbClr val="7E0C5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35" name="Freeform 39"/>
              <p:cNvSpPr>
                <a:spLocks noEditPoints="1"/>
              </p:cNvSpPr>
              <p:nvPr userDrawn="1"/>
            </p:nvSpPr>
            <p:spPr bwMode="auto">
              <a:xfrm>
                <a:off x="4648" y="2887"/>
                <a:ext cx="285" cy="189"/>
              </a:xfrm>
              <a:custGeom>
                <a:avLst/>
                <a:gdLst/>
                <a:ahLst/>
                <a:cxnLst>
                  <a:cxn ang="0">
                    <a:pos x="402" y="172"/>
                  </a:cxn>
                  <a:cxn ang="0">
                    <a:pos x="350" y="196"/>
                  </a:cxn>
                  <a:cxn ang="0">
                    <a:pos x="299" y="223"/>
                  </a:cxn>
                  <a:cxn ang="0">
                    <a:pos x="250" y="251"/>
                  </a:cxn>
                  <a:cxn ang="0">
                    <a:pos x="202" y="282"/>
                  </a:cxn>
                  <a:cxn ang="0">
                    <a:pos x="155" y="315"/>
                  </a:cxn>
                  <a:cxn ang="0">
                    <a:pos x="110" y="349"/>
                  </a:cxn>
                  <a:cxn ang="0">
                    <a:pos x="66" y="386"/>
                  </a:cxn>
                  <a:cxn ang="0">
                    <a:pos x="78" y="422"/>
                  </a:cxn>
                  <a:cxn ang="0">
                    <a:pos x="140" y="459"/>
                  </a:cxn>
                  <a:cxn ang="0">
                    <a:pos x="202" y="500"/>
                  </a:cxn>
                  <a:cxn ang="0">
                    <a:pos x="261" y="545"/>
                  </a:cxn>
                  <a:cxn ang="0">
                    <a:pos x="324" y="564"/>
                  </a:cxn>
                  <a:cxn ang="0">
                    <a:pos x="393" y="560"/>
                  </a:cxn>
                  <a:cxn ang="0">
                    <a:pos x="462" y="560"/>
                  </a:cxn>
                  <a:cxn ang="0">
                    <a:pos x="530" y="564"/>
                  </a:cxn>
                  <a:cxn ang="0">
                    <a:pos x="593" y="545"/>
                  </a:cxn>
                  <a:cxn ang="0">
                    <a:pos x="652" y="500"/>
                  </a:cxn>
                  <a:cxn ang="0">
                    <a:pos x="714" y="459"/>
                  </a:cxn>
                  <a:cxn ang="0">
                    <a:pos x="777" y="422"/>
                  </a:cxn>
                  <a:cxn ang="0">
                    <a:pos x="788" y="386"/>
                  </a:cxn>
                  <a:cxn ang="0">
                    <a:pos x="744" y="349"/>
                  </a:cxn>
                  <a:cxn ang="0">
                    <a:pos x="699" y="315"/>
                  </a:cxn>
                  <a:cxn ang="0">
                    <a:pos x="652" y="282"/>
                  </a:cxn>
                  <a:cxn ang="0">
                    <a:pos x="605" y="251"/>
                  </a:cxn>
                  <a:cxn ang="0">
                    <a:pos x="555" y="223"/>
                  </a:cxn>
                  <a:cxn ang="0">
                    <a:pos x="505" y="196"/>
                  </a:cxn>
                  <a:cxn ang="0">
                    <a:pos x="453" y="172"/>
                  </a:cxn>
                  <a:cxn ang="0">
                    <a:pos x="427" y="160"/>
                  </a:cxn>
                  <a:cxn ang="0">
                    <a:pos x="228" y="5"/>
                  </a:cxn>
                  <a:cxn ang="0">
                    <a:pos x="161" y="17"/>
                  </a:cxn>
                  <a:cxn ang="0">
                    <a:pos x="96" y="32"/>
                  </a:cxn>
                  <a:cxn ang="0">
                    <a:pos x="31" y="50"/>
                  </a:cxn>
                  <a:cxn ang="0">
                    <a:pos x="27" y="62"/>
                  </a:cxn>
                  <a:cxn ang="0">
                    <a:pos x="83" y="69"/>
                  </a:cxn>
                  <a:cxn ang="0">
                    <a:pos x="137" y="76"/>
                  </a:cxn>
                  <a:cxn ang="0">
                    <a:pos x="192" y="87"/>
                  </a:cxn>
                  <a:cxn ang="0">
                    <a:pos x="245" y="100"/>
                  </a:cxn>
                  <a:cxn ang="0">
                    <a:pos x="298" y="114"/>
                  </a:cxn>
                  <a:cxn ang="0">
                    <a:pos x="351" y="131"/>
                  </a:cxn>
                  <a:cxn ang="0">
                    <a:pos x="402" y="151"/>
                  </a:cxn>
                  <a:cxn ang="0">
                    <a:pos x="427" y="160"/>
                  </a:cxn>
                  <a:cxn ang="0">
                    <a:pos x="388" y="118"/>
                  </a:cxn>
                  <a:cxn ang="0">
                    <a:pos x="348" y="77"/>
                  </a:cxn>
                  <a:cxn ang="0">
                    <a:pos x="305" y="37"/>
                  </a:cxn>
                  <a:cxn ang="0">
                    <a:pos x="261" y="0"/>
                  </a:cxn>
                  <a:cxn ang="0">
                    <a:pos x="571" y="19"/>
                  </a:cxn>
                  <a:cxn ang="0">
                    <a:pos x="528" y="57"/>
                  </a:cxn>
                  <a:cxn ang="0">
                    <a:pos x="487" y="98"/>
                  </a:cxn>
                  <a:cxn ang="0">
                    <a:pos x="447" y="139"/>
                  </a:cxn>
                  <a:cxn ang="0">
                    <a:pos x="452" y="151"/>
                  </a:cxn>
                  <a:cxn ang="0">
                    <a:pos x="504" y="131"/>
                  </a:cxn>
                  <a:cxn ang="0">
                    <a:pos x="556" y="114"/>
                  </a:cxn>
                  <a:cxn ang="0">
                    <a:pos x="609" y="100"/>
                  </a:cxn>
                  <a:cxn ang="0">
                    <a:pos x="663" y="87"/>
                  </a:cxn>
                  <a:cxn ang="0">
                    <a:pos x="717" y="76"/>
                  </a:cxn>
                  <a:cxn ang="0">
                    <a:pos x="772" y="69"/>
                  </a:cxn>
                  <a:cxn ang="0">
                    <a:pos x="827" y="62"/>
                  </a:cxn>
                  <a:cxn ang="0">
                    <a:pos x="824" y="50"/>
                  </a:cxn>
                  <a:cxn ang="0">
                    <a:pos x="759" y="32"/>
                  </a:cxn>
                  <a:cxn ang="0">
                    <a:pos x="693" y="17"/>
                  </a:cxn>
                  <a:cxn ang="0">
                    <a:pos x="626" y="5"/>
                  </a:cxn>
                </a:cxnLst>
                <a:rect l="0" t="0" r="r" b="b"/>
                <a:pathLst>
                  <a:path w="855" h="567">
                    <a:moveTo>
                      <a:pt x="427" y="160"/>
                    </a:moveTo>
                    <a:lnTo>
                      <a:pt x="402" y="172"/>
                    </a:lnTo>
                    <a:lnTo>
                      <a:pt x="376" y="184"/>
                    </a:lnTo>
                    <a:lnTo>
                      <a:pt x="350" y="196"/>
                    </a:lnTo>
                    <a:lnTo>
                      <a:pt x="324" y="209"/>
                    </a:lnTo>
                    <a:lnTo>
                      <a:pt x="299" y="223"/>
                    </a:lnTo>
                    <a:lnTo>
                      <a:pt x="274" y="237"/>
                    </a:lnTo>
                    <a:lnTo>
                      <a:pt x="250" y="251"/>
                    </a:lnTo>
                    <a:lnTo>
                      <a:pt x="226" y="266"/>
                    </a:lnTo>
                    <a:lnTo>
                      <a:pt x="202" y="282"/>
                    </a:lnTo>
                    <a:lnTo>
                      <a:pt x="178" y="299"/>
                    </a:lnTo>
                    <a:lnTo>
                      <a:pt x="155" y="315"/>
                    </a:lnTo>
                    <a:lnTo>
                      <a:pt x="133" y="332"/>
                    </a:lnTo>
                    <a:lnTo>
                      <a:pt x="110" y="349"/>
                    </a:lnTo>
                    <a:lnTo>
                      <a:pt x="88" y="368"/>
                    </a:lnTo>
                    <a:lnTo>
                      <a:pt x="66" y="386"/>
                    </a:lnTo>
                    <a:lnTo>
                      <a:pt x="45" y="404"/>
                    </a:lnTo>
                    <a:lnTo>
                      <a:pt x="78" y="422"/>
                    </a:lnTo>
                    <a:lnTo>
                      <a:pt x="109" y="440"/>
                    </a:lnTo>
                    <a:lnTo>
                      <a:pt x="140" y="459"/>
                    </a:lnTo>
                    <a:lnTo>
                      <a:pt x="172" y="479"/>
                    </a:lnTo>
                    <a:lnTo>
                      <a:pt x="202" y="500"/>
                    </a:lnTo>
                    <a:lnTo>
                      <a:pt x="232" y="522"/>
                    </a:lnTo>
                    <a:lnTo>
                      <a:pt x="261" y="545"/>
                    </a:lnTo>
                    <a:lnTo>
                      <a:pt x="290" y="567"/>
                    </a:lnTo>
                    <a:lnTo>
                      <a:pt x="324" y="564"/>
                    </a:lnTo>
                    <a:lnTo>
                      <a:pt x="358" y="562"/>
                    </a:lnTo>
                    <a:lnTo>
                      <a:pt x="393" y="560"/>
                    </a:lnTo>
                    <a:lnTo>
                      <a:pt x="427" y="560"/>
                    </a:lnTo>
                    <a:lnTo>
                      <a:pt x="462" y="560"/>
                    </a:lnTo>
                    <a:lnTo>
                      <a:pt x="497" y="562"/>
                    </a:lnTo>
                    <a:lnTo>
                      <a:pt x="530" y="564"/>
                    </a:lnTo>
                    <a:lnTo>
                      <a:pt x="565" y="567"/>
                    </a:lnTo>
                    <a:lnTo>
                      <a:pt x="593" y="545"/>
                    </a:lnTo>
                    <a:lnTo>
                      <a:pt x="623" y="522"/>
                    </a:lnTo>
                    <a:lnTo>
                      <a:pt x="652" y="500"/>
                    </a:lnTo>
                    <a:lnTo>
                      <a:pt x="682" y="479"/>
                    </a:lnTo>
                    <a:lnTo>
                      <a:pt x="714" y="459"/>
                    </a:lnTo>
                    <a:lnTo>
                      <a:pt x="745" y="440"/>
                    </a:lnTo>
                    <a:lnTo>
                      <a:pt x="777" y="422"/>
                    </a:lnTo>
                    <a:lnTo>
                      <a:pt x="810" y="404"/>
                    </a:lnTo>
                    <a:lnTo>
                      <a:pt x="788" y="386"/>
                    </a:lnTo>
                    <a:lnTo>
                      <a:pt x="767" y="368"/>
                    </a:lnTo>
                    <a:lnTo>
                      <a:pt x="744" y="349"/>
                    </a:lnTo>
                    <a:lnTo>
                      <a:pt x="722" y="332"/>
                    </a:lnTo>
                    <a:lnTo>
                      <a:pt x="699" y="315"/>
                    </a:lnTo>
                    <a:lnTo>
                      <a:pt x="676" y="298"/>
                    </a:lnTo>
                    <a:lnTo>
                      <a:pt x="652" y="282"/>
                    </a:lnTo>
                    <a:lnTo>
                      <a:pt x="628" y="266"/>
                    </a:lnTo>
                    <a:lnTo>
                      <a:pt x="605" y="251"/>
                    </a:lnTo>
                    <a:lnTo>
                      <a:pt x="580" y="237"/>
                    </a:lnTo>
                    <a:lnTo>
                      <a:pt x="555" y="223"/>
                    </a:lnTo>
                    <a:lnTo>
                      <a:pt x="530" y="209"/>
                    </a:lnTo>
                    <a:lnTo>
                      <a:pt x="505" y="196"/>
                    </a:lnTo>
                    <a:lnTo>
                      <a:pt x="479" y="184"/>
                    </a:lnTo>
                    <a:lnTo>
                      <a:pt x="453" y="172"/>
                    </a:lnTo>
                    <a:lnTo>
                      <a:pt x="427" y="160"/>
                    </a:lnTo>
                    <a:lnTo>
                      <a:pt x="427" y="160"/>
                    </a:lnTo>
                    <a:close/>
                    <a:moveTo>
                      <a:pt x="261" y="0"/>
                    </a:moveTo>
                    <a:lnTo>
                      <a:pt x="228" y="5"/>
                    </a:lnTo>
                    <a:lnTo>
                      <a:pt x="194" y="10"/>
                    </a:lnTo>
                    <a:lnTo>
                      <a:pt x="161" y="17"/>
                    </a:lnTo>
                    <a:lnTo>
                      <a:pt x="128" y="23"/>
                    </a:lnTo>
                    <a:lnTo>
                      <a:pt x="96" y="32"/>
                    </a:lnTo>
                    <a:lnTo>
                      <a:pt x="64" y="41"/>
                    </a:lnTo>
                    <a:lnTo>
                      <a:pt x="31" y="50"/>
                    </a:lnTo>
                    <a:lnTo>
                      <a:pt x="0" y="60"/>
                    </a:lnTo>
                    <a:lnTo>
                      <a:pt x="27" y="62"/>
                    </a:lnTo>
                    <a:lnTo>
                      <a:pt x="55" y="64"/>
                    </a:lnTo>
                    <a:lnTo>
                      <a:pt x="83" y="69"/>
                    </a:lnTo>
                    <a:lnTo>
                      <a:pt x="110" y="72"/>
                    </a:lnTo>
                    <a:lnTo>
                      <a:pt x="137" y="76"/>
                    </a:lnTo>
                    <a:lnTo>
                      <a:pt x="165" y="82"/>
                    </a:lnTo>
                    <a:lnTo>
                      <a:pt x="192" y="87"/>
                    </a:lnTo>
                    <a:lnTo>
                      <a:pt x="219" y="94"/>
                    </a:lnTo>
                    <a:lnTo>
                      <a:pt x="245" y="100"/>
                    </a:lnTo>
                    <a:lnTo>
                      <a:pt x="272" y="106"/>
                    </a:lnTo>
                    <a:lnTo>
                      <a:pt x="298" y="114"/>
                    </a:lnTo>
                    <a:lnTo>
                      <a:pt x="325" y="123"/>
                    </a:lnTo>
                    <a:lnTo>
                      <a:pt x="351" y="131"/>
                    </a:lnTo>
                    <a:lnTo>
                      <a:pt x="377" y="141"/>
                    </a:lnTo>
                    <a:lnTo>
                      <a:pt x="402" y="151"/>
                    </a:lnTo>
                    <a:lnTo>
                      <a:pt x="427" y="160"/>
                    </a:lnTo>
                    <a:lnTo>
                      <a:pt x="427" y="160"/>
                    </a:lnTo>
                    <a:lnTo>
                      <a:pt x="408" y="139"/>
                    </a:lnTo>
                    <a:lnTo>
                      <a:pt x="388" y="118"/>
                    </a:lnTo>
                    <a:lnTo>
                      <a:pt x="368" y="98"/>
                    </a:lnTo>
                    <a:lnTo>
                      <a:pt x="348" y="77"/>
                    </a:lnTo>
                    <a:lnTo>
                      <a:pt x="326" y="57"/>
                    </a:lnTo>
                    <a:lnTo>
                      <a:pt x="305" y="37"/>
                    </a:lnTo>
                    <a:lnTo>
                      <a:pt x="284" y="19"/>
                    </a:lnTo>
                    <a:lnTo>
                      <a:pt x="261" y="0"/>
                    </a:lnTo>
                    <a:close/>
                    <a:moveTo>
                      <a:pt x="593" y="0"/>
                    </a:moveTo>
                    <a:lnTo>
                      <a:pt x="571" y="19"/>
                    </a:lnTo>
                    <a:lnTo>
                      <a:pt x="550" y="37"/>
                    </a:lnTo>
                    <a:lnTo>
                      <a:pt x="528" y="57"/>
                    </a:lnTo>
                    <a:lnTo>
                      <a:pt x="507" y="77"/>
                    </a:lnTo>
                    <a:lnTo>
                      <a:pt x="487" y="98"/>
                    </a:lnTo>
                    <a:lnTo>
                      <a:pt x="466" y="118"/>
                    </a:lnTo>
                    <a:lnTo>
                      <a:pt x="447" y="139"/>
                    </a:lnTo>
                    <a:lnTo>
                      <a:pt x="427" y="160"/>
                    </a:lnTo>
                    <a:lnTo>
                      <a:pt x="452" y="151"/>
                    </a:lnTo>
                    <a:lnTo>
                      <a:pt x="478" y="141"/>
                    </a:lnTo>
                    <a:lnTo>
                      <a:pt x="504" y="131"/>
                    </a:lnTo>
                    <a:lnTo>
                      <a:pt x="530" y="123"/>
                    </a:lnTo>
                    <a:lnTo>
                      <a:pt x="556" y="114"/>
                    </a:lnTo>
                    <a:lnTo>
                      <a:pt x="583" y="106"/>
                    </a:lnTo>
                    <a:lnTo>
                      <a:pt x="609" y="100"/>
                    </a:lnTo>
                    <a:lnTo>
                      <a:pt x="636" y="92"/>
                    </a:lnTo>
                    <a:lnTo>
                      <a:pt x="663" y="87"/>
                    </a:lnTo>
                    <a:lnTo>
                      <a:pt x="690" y="82"/>
                    </a:lnTo>
                    <a:lnTo>
                      <a:pt x="717" y="76"/>
                    </a:lnTo>
                    <a:lnTo>
                      <a:pt x="744" y="72"/>
                    </a:lnTo>
                    <a:lnTo>
                      <a:pt x="772" y="69"/>
                    </a:lnTo>
                    <a:lnTo>
                      <a:pt x="799" y="65"/>
                    </a:lnTo>
                    <a:lnTo>
                      <a:pt x="827" y="62"/>
                    </a:lnTo>
                    <a:lnTo>
                      <a:pt x="855" y="60"/>
                    </a:lnTo>
                    <a:lnTo>
                      <a:pt x="824" y="50"/>
                    </a:lnTo>
                    <a:lnTo>
                      <a:pt x="791" y="41"/>
                    </a:lnTo>
                    <a:lnTo>
                      <a:pt x="759" y="32"/>
                    </a:lnTo>
                    <a:lnTo>
                      <a:pt x="727" y="23"/>
                    </a:lnTo>
                    <a:lnTo>
                      <a:pt x="693" y="17"/>
                    </a:lnTo>
                    <a:lnTo>
                      <a:pt x="661" y="10"/>
                    </a:lnTo>
                    <a:lnTo>
                      <a:pt x="626" y="5"/>
                    </a:lnTo>
                    <a:lnTo>
                      <a:pt x="593" y="0"/>
                    </a:lnTo>
                    <a:close/>
                  </a:path>
                </a:pathLst>
              </a:custGeom>
              <a:solidFill>
                <a:srgbClr val="7E0C5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36" name="Freeform 40"/>
              <p:cNvSpPr>
                <a:spLocks noEditPoints="1"/>
              </p:cNvSpPr>
              <p:nvPr userDrawn="1"/>
            </p:nvSpPr>
            <p:spPr bwMode="auto">
              <a:xfrm>
                <a:off x="4896" y="3092"/>
                <a:ext cx="240" cy="177"/>
              </a:xfrm>
              <a:custGeom>
                <a:avLst/>
                <a:gdLst/>
                <a:ahLst/>
                <a:cxnLst>
                  <a:cxn ang="0">
                    <a:pos x="312" y="182"/>
                  </a:cxn>
                  <a:cxn ang="0">
                    <a:pos x="219" y="203"/>
                  </a:cxn>
                  <a:cxn ang="0">
                    <a:pos x="130" y="231"/>
                  </a:cxn>
                  <a:cxn ang="0">
                    <a:pos x="42" y="267"/>
                  </a:cxn>
                  <a:cxn ang="0">
                    <a:pos x="23" y="309"/>
                  </a:cxn>
                  <a:cxn ang="0">
                    <a:pos x="65" y="352"/>
                  </a:cxn>
                  <a:cxn ang="0">
                    <a:pos x="106" y="398"/>
                  </a:cxn>
                  <a:cxn ang="0">
                    <a:pos x="144" y="446"/>
                  </a:cxn>
                  <a:cxn ang="0">
                    <a:pos x="189" y="475"/>
                  </a:cxn>
                  <a:cxn ang="0">
                    <a:pos x="245" y="487"/>
                  </a:cxn>
                  <a:cxn ang="0">
                    <a:pos x="300" y="502"/>
                  </a:cxn>
                  <a:cxn ang="0">
                    <a:pos x="354" y="519"/>
                  </a:cxn>
                  <a:cxn ang="0">
                    <a:pos x="409" y="517"/>
                  </a:cxn>
                  <a:cxn ang="0">
                    <a:pos x="465" y="494"/>
                  </a:cxn>
                  <a:cxn ang="0">
                    <a:pos x="524" y="475"/>
                  </a:cxn>
                  <a:cxn ang="0">
                    <a:pos x="582" y="459"/>
                  </a:cxn>
                  <a:cxn ang="0">
                    <a:pos x="585" y="412"/>
                  </a:cxn>
                  <a:cxn ang="0">
                    <a:pos x="528" y="338"/>
                  </a:cxn>
                  <a:cxn ang="0">
                    <a:pos x="464" y="269"/>
                  </a:cxn>
                  <a:cxn ang="0">
                    <a:pos x="395" y="205"/>
                  </a:cxn>
                  <a:cxn ang="0">
                    <a:pos x="358" y="175"/>
                  </a:cxn>
                  <a:cxn ang="0">
                    <a:pos x="503" y="92"/>
                  </a:cxn>
                  <a:cxn ang="0">
                    <a:pos x="461" y="113"/>
                  </a:cxn>
                  <a:cxn ang="0">
                    <a:pos x="420" y="137"/>
                  </a:cxn>
                  <a:cxn ang="0">
                    <a:pos x="379" y="162"/>
                  </a:cxn>
                  <a:cxn ang="0">
                    <a:pos x="358" y="175"/>
                  </a:cxn>
                  <a:cxn ang="0">
                    <a:pos x="433" y="167"/>
                  </a:cxn>
                  <a:cxn ang="0">
                    <a:pos x="508" y="165"/>
                  </a:cxn>
                  <a:cxn ang="0">
                    <a:pos x="562" y="166"/>
                  </a:cxn>
                  <a:cxn ang="0">
                    <a:pos x="616" y="169"/>
                  </a:cxn>
                  <a:cxn ang="0">
                    <a:pos x="668" y="177"/>
                  </a:cxn>
                  <a:cxn ang="0">
                    <a:pos x="722" y="186"/>
                  </a:cxn>
                  <a:cxn ang="0">
                    <a:pos x="675" y="156"/>
                  </a:cxn>
                  <a:cxn ang="0">
                    <a:pos x="627" y="129"/>
                  </a:cxn>
                  <a:cxn ang="0">
                    <a:pos x="577" y="105"/>
                  </a:cxn>
                  <a:cxn ang="0">
                    <a:pos x="525" y="82"/>
                  </a:cxn>
                  <a:cxn ang="0">
                    <a:pos x="91" y="0"/>
                  </a:cxn>
                  <a:cxn ang="0">
                    <a:pos x="55" y="1"/>
                  </a:cxn>
                  <a:cxn ang="0">
                    <a:pos x="81" y="18"/>
                  </a:cxn>
                  <a:cxn ang="0">
                    <a:pos x="165" y="55"/>
                  </a:cxn>
                  <a:cxn ang="0">
                    <a:pos x="245" y="98"/>
                  </a:cxn>
                  <a:cxn ang="0">
                    <a:pos x="322" y="148"/>
                  </a:cxn>
                  <a:cxn ang="0">
                    <a:pos x="348" y="153"/>
                  </a:cxn>
                  <a:cxn ang="0">
                    <a:pos x="324" y="111"/>
                  </a:cxn>
                  <a:cxn ang="0">
                    <a:pos x="299" y="70"/>
                  </a:cxn>
                  <a:cxn ang="0">
                    <a:pos x="273" y="30"/>
                  </a:cxn>
                  <a:cxn ang="0">
                    <a:pos x="222" y="6"/>
                  </a:cxn>
                  <a:cxn ang="0">
                    <a:pos x="146" y="1"/>
                  </a:cxn>
                </a:cxnLst>
                <a:rect l="0" t="0" r="r" b="b"/>
                <a:pathLst>
                  <a:path w="722" h="530">
                    <a:moveTo>
                      <a:pt x="358" y="175"/>
                    </a:moveTo>
                    <a:lnTo>
                      <a:pt x="312" y="182"/>
                    </a:lnTo>
                    <a:lnTo>
                      <a:pt x="266" y="192"/>
                    </a:lnTo>
                    <a:lnTo>
                      <a:pt x="219" y="203"/>
                    </a:lnTo>
                    <a:lnTo>
                      <a:pt x="175" y="216"/>
                    </a:lnTo>
                    <a:lnTo>
                      <a:pt x="130" y="231"/>
                    </a:lnTo>
                    <a:lnTo>
                      <a:pt x="86" y="248"/>
                    </a:lnTo>
                    <a:lnTo>
                      <a:pt x="42" y="267"/>
                    </a:lnTo>
                    <a:lnTo>
                      <a:pt x="0" y="288"/>
                    </a:lnTo>
                    <a:lnTo>
                      <a:pt x="23" y="309"/>
                    </a:lnTo>
                    <a:lnTo>
                      <a:pt x="44" y="330"/>
                    </a:lnTo>
                    <a:lnTo>
                      <a:pt x="65" y="352"/>
                    </a:lnTo>
                    <a:lnTo>
                      <a:pt x="85" y="374"/>
                    </a:lnTo>
                    <a:lnTo>
                      <a:pt x="106" y="398"/>
                    </a:lnTo>
                    <a:lnTo>
                      <a:pt x="124" y="422"/>
                    </a:lnTo>
                    <a:lnTo>
                      <a:pt x="144" y="446"/>
                    </a:lnTo>
                    <a:lnTo>
                      <a:pt x="161" y="471"/>
                    </a:lnTo>
                    <a:lnTo>
                      <a:pt x="189" y="475"/>
                    </a:lnTo>
                    <a:lnTo>
                      <a:pt x="217" y="480"/>
                    </a:lnTo>
                    <a:lnTo>
                      <a:pt x="245" y="487"/>
                    </a:lnTo>
                    <a:lnTo>
                      <a:pt x="273" y="493"/>
                    </a:lnTo>
                    <a:lnTo>
                      <a:pt x="300" y="502"/>
                    </a:lnTo>
                    <a:lnTo>
                      <a:pt x="327" y="511"/>
                    </a:lnTo>
                    <a:lnTo>
                      <a:pt x="354" y="519"/>
                    </a:lnTo>
                    <a:lnTo>
                      <a:pt x="381" y="530"/>
                    </a:lnTo>
                    <a:lnTo>
                      <a:pt x="409" y="517"/>
                    </a:lnTo>
                    <a:lnTo>
                      <a:pt x="437" y="505"/>
                    </a:lnTo>
                    <a:lnTo>
                      <a:pt x="465" y="494"/>
                    </a:lnTo>
                    <a:lnTo>
                      <a:pt x="495" y="485"/>
                    </a:lnTo>
                    <a:lnTo>
                      <a:pt x="524" y="475"/>
                    </a:lnTo>
                    <a:lnTo>
                      <a:pt x="553" y="466"/>
                    </a:lnTo>
                    <a:lnTo>
                      <a:pt x="582" y="459"/>
                    </a:lnTo>
                    <a:lnTo>
                      <a:pt x="612" y="452"/>
                    </a:lnTo>
                    <a:lnTo>
                      <a:pt x="585" y="412"/>
                    </a:lnTo>
                    <a:lnTo>
                      <a:pt x="557" y="374"/>
                    </a:lnTo>
                    <a:lnTo>
                      <a:pt x="528" y="338"/>
                    </a:lnTo>
                    <a:lnTo>
                      <a:pt x="497" y="302"/>
                    </a:lnTo>
                    <a:lnTo>
                      <a:pt x="464" y="269"/>
                    </a:lnTo>
                    <a:lnTo>
                      <a:pt x="431" y="235"/>
                    </a:lnTo>
                    <a:lnTo>
                      <a:pt x="395" y="205"/>
                    </a:lnTo>
                    <a:lnTo>
                      <a:pt x="358" y="175"/>
                    </a:lnTo>
                    <a:lnTo>
                      <a:pt x="358" y="175"/>
                    </a:lnTo>
                    <a:close/>
                    <a:moveTo>
                      <a:pt x="525" y="82"/>
                    </a:moveTo>
                    <a:lnTo>
                      <a:pt x="503" y="92"/>
                    </a:lnTo>
                    <a:lnTo>
                      <a:pt x="483" y="102"/>
                    </a:lnTo>
                    <a:lnTo>
                      <a:pt x="461" y="113"/>
                    </a:lnTo>
                    <a:lnTo>
                      <a:pt x="441" y="125"/>
                    </a:lnTo>
                    <a:lnTo>
                      <a:pt x="420" y="137"/>
                    </a:lnTo>
                    <a:lnTo>
                      <a:pt x="398" y="149"/>
                    </a:lnTo>
                    <a:lnTo>
                      <a:pt x="379" y="162"/>
                    </a:lnTo>
                    <a:lnTo>
                      <a:pt x="358" y="175"/>
                    </a:lnTo>
                    <a:lnTo>
                      <a:pt x="358" y="175"/>
                    </a:lnTo>
                    <a:lnTo>
                      <a:pt x="395" y="170"/>
                    </a:lnTo>
                    <a:lnTo>
                      <a:pt x="433" y="167"/>
                    </a:lnTo>
                    <a:lnTo>
                      <a:pt x="471" y="165"/>
                    </a:lnTo>
                    <a:lnTo>
                      <a:pt x="508" y="165"/>
                    </a:lnTo>
                    <a:lnTo>
                      <a:pt x="535" y="165"/>
                    </a:lnTo>
                    <a:lnTo>
                      <a:pt x="562" y="166"/>
                    </a:lnTo>
                    <a:lnTo>
                      <a:pt x="589" y="167"/>
                    </a:lnTo>
                    <a:lnTo>
                      <a:pt x="616" y="169"/>
                    </a:lnTo>
                    <a:lnTo>
                      <a:pt x="641" y="173"/>
                    </a:lnTo>
                    <a:lnTo>
                      <a:pt x="668" y="177"/>
                    </a:lnTo>
                    <a:lnTo>
                      <a:pt x="695" y="181"/>
                    </a:lnTo>
                    <a:lnTo>
                      <a:pt x="722" y="186"/>
                    </a:lnTo>
                    <a:lnTo>
                      <a:pt x="699" y="170"/>
                    </a:lnTo>
                    <a:lnTo>
                      <a:pt x="675" y="156"/>
                    </a:lnTo>
                    <a:lnTo>
                      <a:pt x="651" y="142"/>
                    </a:lnTo>
                    <a:lnTo>
                      <a:pt x="627" y="129"/>
                    </a:lnTo>
                    <a:lnTo>
                      <a:pt x="603" y="116"/>
                    </a:lnTo>
                    <a:lnTo>
                      <a:pt x="577" y="105"/>
                    </a:lnTo>
                    <a:lnTo>
                      <a:pt x="551" y="93"/>
                    </a:lnTo>
                    <a:lnTo>
                      <a:pt x="525" y="82"/>
                    </a:lnTo>
                    <a:close/>
                    <a:moveTo>
                      <a:pt x="108" y="0"/>
                    </a:moveTo>
                    <a:lnTo>
                      <a:pt x="91" y="0"/>
                    </a:lnTo>
                    <a:lnTo>
                      <a:pt x="72" y="1"/>
                    </a:lnTo>
                    <a:lnTo>
                      <a:pt x="55" y="1"/>
                    </a:lnTo>
                    <a:lnTo>
                      <a:pt x="38" y="2"/>
                    </a:lnTo>
                    <a:lnTo>
                      <a:pt x="81" y="18"/>
                    </a:lnTo>
                    <a:lnTo>
                      <a:pt x="123" y="36"/>
                    </a:lnTo>
                    <a:lnTo>
                      <a:pt x="165" y="55"/>
                    </a:lnTo>
                    <a:lnTo>
                      <a:pt x="206" y="75"/>
                    </a:lnTo>
                    <a:lnTo>
                      <a:pt x="245" y="98"/>
                    </a:lnTo>
                    <a:lnTo>
                      <a:pt x="284" y="122"/>
                    </a:lnTo>
                    <a:lnTo>
                      <a:pt x="322" y="148"/>
                    </a:lnTo>
                    <a:lnTo>
                      <a:pt x="358" y="175"/>
                    </a:lnTo>
                    <a:lnTo>
                      <a:pt x="348" y="153"/>
                    </a:lnTo>
                    <a:lnTo>
                      <a:pt x="336" y="133"/>
                    </a:lnTo>
                    <a:lnTo>
                      <a:pt x="324" y="111"/>
                    </a:lnTo>
                    <a:lnTo>
                      <a:pt x="312" y="91"/>
                    </a:lnTo>
                    <a:lnTo>
                      <a:pt x="299" y="70"/>
                    </a:lnTo>
                    <a:lnTo>
                      <a:pt x="287" y="51"/>
                    </a:lnTo>
                    <a:lnTo>
                      <a:pt x="273" y="30"/>
                    </a:lnTo>
                    <a:lnTo>
                      <a:pt x="260" y="11"/>
                    </a:lnTo>
                    <a:lnTo>
                      <a:pt x="222" y="6"/>
                    </a:lnTo>
                    <a:lnTo>
                      <a:pt x="184" y="3"/>
                    </a:lnTo>
                    <a:lnTo>
                      <a:pt x="146" y="1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rgbClr val="7E0C5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37" name="Freeform 41"/>
              <p:cNvSpPr>
                <a:spLocks noEditPoints="1"/>
              </p:cNvSpPr>
              <p:nvPr userDrawn="1"/>
            </p:nvSpPr>
            <p:spPr bwMode="auto">
              <a:xfrm>
                <a:off x="4582" y="2383"/>
                <a:ext cx="416" cy="276"/>
              </a:xfrm>
              <a:custGeom>
                <a:avLst/>
                <a:gdLst/>
                <a:ahLst/>
                <a:cxnLst>
                  <a:cxn ang="0">
                    <a:pos x="803" y="54"/>
                  </a:cxn>
                  <a:cxn ang="0">
                    <a:pos x="711" y="142"/>
                  </a:cxn>
                  <a:cxn ang="0">
                    <a:pos x="624" y="235"/>
                  </a:cxn>
                  <a:cxn ang="0">
                    <a:pos x="736" y="191"/>
                  </a:cxn>
                  <a:cxn ang="0">
                    <a:pos x="850" y="156"/>
                  </a:cxn>
                  <a:cxn ang="0">
                    <a:pos x="968" y="127"/>
                  </a:cxn>
                  <a:cxn ang="0">
                    <a:pos x="1087" y="105"/>
                  </a:cxn>
                  <a:cxn ang="0">
                    <a:pos x="1207" y="90"/>
                  </a:cxn>
                  <a:cxn ang="0">
                    <a:pos x="1155" y="59"/>
                  </a:cxn>
                  <a:cxn ang="0">
                    <a:pos x="1012" y="24"/>
                  </a:cxn>
                  <a:cxn ang="0">
                    <a:pos x="865" y="0"/>
                  </a:cxn>
                  <a:cxn ang="0">
                    <a:pos x="284" y="14"/>
                  </a:cxn>
                  <a:cxn ang="0">
                    <a:pos x="141" y="46"/>
                  </a:cxn>
                  <a:cxn ang="0">
                    <a:pos x="0" y="88"/>
                  </a:cxn>
                  <a:cxn ang="0">
                    <a:pos x="122" y="99"/>
                  </a:cxn>
                  <a:cxn ang="0">
                    <a:pos x="241" y="118"/>
                  </a:cxn>
                  <a:cxn ang="0">
                    <a:pos x="359" y="145"/>
                  </a:cxn>
                  <a:cxn ang="0">
                    <a:pos x="474" y="178"/>
                  </a:cxn>
                  <a:cxn ang="0">
                    <a:pos x="588" y="219"/>
                  </a:cxn>
                  <a:cxn ang="0">
                    <a:pos x="549" y="268"/>
                  </a:cxn>
                  <a:cxn ang="0">
                    <a:pos x="438" y="324"/>
                  </a:cxn>
                  <a:cxn ang="0">
                    <a:pos x="331" y="388"/>
                  </a:cxn>
                  <a:cxn ang="0">
                    <a:pos x="228" y="458"/>
                  </a:cxn>
                  <a:cxn ang="0">
                    <a:pos x="130" y="535"/>
                  </a:cxn>
                  <a:cxn ang="0">
                    <a:pos x="115" y="615"/>
                  </a:cxn>
                  <a:cxn ang="0">
                    <a:pos x="252" y="698"/>
                  </a:cxn>
                  <a:cxn ang="0">
                    <a:pos x="383" y="793"/>
                  </a:cxn>
                  <a:cxn ang="0">
                    <a:pos x="473" y="822"/>
                  </a:cxn>
                  <a:cxn ang="0">
                    <a:pos x="549" y="816"/>
                  </a:cxn>
                  <a:cxn ang="0">
                    <a:pos x="624" y="814"/>
                  </a:cxn>
                  <a:cxn ang="0">
                    <a:pos x="700" y="816"/>
                  </a:cxn>
                  <a:cxn ang="0">
                    <a:pos x="775" y="822"/>
                  </a:cxn>
                  <a:cxn ang="0">
                    <a:pos x="866" y="793"/>
                  </a:cxn>
                  <a:cxn ang="0">
                    <a:pos x="997" y="698"/>
                  </a:cxn>
                  <a:cxn ang="0">
                    <a:pos x="1134" y="615"/>
                  </a:cxn>
                  <a:cxn ang="0">
                    <a:pos x="1119" y="535"/>
                  </a:cxn>
                  <a:cxn ang="0">
                    <a:pos x="1021" y="458"/>
                  </a:cxn>
                  <a:cxn ang="0">
                    <a:pos x="918" y="388"/>
                  </a:cxn>
                  <a:cxn ang="0">
                    <a:pos x="811" y="324"/>
                  </a:cxn>
                  <a:cxn ang="0">
                    <a:pos x="700" y="268"/>
                  </a:cxn>
                  <a:cxn ang="0">
                    <a:pos x="624" y="235"/>
                  </a:cxn>
                  <a:cxn ang="0">
                    <a:pos x="567" y="172"/>
                  </a:cxn>
                  <a:cxn ang="0">
                    <a:pos x="477" y="83"/>
                  </a:cxn>
                  <a:cxn ang="0">
                    <a:pos x="383" y="0"/>
                  </a:cxn>
                </a:cxnLst>
                <a:rect l="0" t="0" r="r" b="b"/>
                <a:pathLst>
                  <a:path w="1248" h="827">
                    <a:moveTo>
                      <a:pt x="865" y="0"/>
                    </a:moveTo>
                    <a:lnTo>
                      <a:pt x="834" y="27"/>
                    </a:lnTo>
                    <a:lnTo>
                      <a:pt x="803" y="54"/>
                    </a:lnTo>
                    <a:lnTo>
                      <a:pt x="771" y="83"/>
                    </a:lnTo>
                    <a:lnTo>
                      <a:pt x="741" y="113"/>
                    </a:lnTo>
                    <a:lnTo>
                      <a:pt x="711" y="142"/>
                    </a:lnTo>
                    <a:lnTo>
                      <a:pt x="682" y="172"/>
                    </a:lnTo>
                    <a:lnTo>
                      <a:pt x="653" y="203"/>
                    </a:lnTo>
                    <a:lnTo>
                      <a:pt x="624" y="235"/>
                    </a:lnTo>
                    <a:lnTo>
                      <a:pt x="661" y="219"/>
                    </a:lnTo>
                    <a:lnTo>
                      <a:pt x="699" y="204"/>
                    </a:lnTo>
                    <a:lnTo>
                      <a:pt x="736" y="191"/>
                    </a:lnTo>
                    <a:lnTo>
                      <a:pt x="775" y="178"/>
                    </a:lnTo>
                    <a:lnTo>
                      <a:pt x="812" y="167"/>
                    </a:lnTo>
                    <a:lnTo>
                      <a:pt x="850" y="156"/>
                    </a:lnTo>
                    <a:lnTo>
                      <a:pt x="889" y="145"/>
                    </a:lnTo>
                    <a:lnTo>
                      <a:pt x="928" y="135"/>
                    </a:lnTo>
                    <a:lnTo>
                      <a:pt x="968" y="127"/>
                    </a:lnTo>
                    <a:lnTo>
                      <a:pt x="1007" y="118"/>
                    </a:lnTo>
                    <a:lnTo>
                      <a:pt x="1047" y="111"/>
                    </a:lnTo>
                    <a:lnTo>
                      <a:pt x="1087" y="105"/>
                    </a:lnTo>
                    <a:lnTo>
                      <a:pt x="1127" y="99"/>
                    </a:lnTo>
                    <a:lnTo>
                      <a:pt x="1167" y="94"/>
                    </a:lnTo>
                    <a:lnTo>
                      <a:pt x="1207" y="90"/>
                    </a:lnTo>
                    <a:lnTo>
                      <a:pt x="1248" y="88"/>
                    </a:lnTo>
                    <a:lnTo>
                      <a:pt x="1201" y="73"/>
                    </a:lnTo>
                    <a:lnTo>
                      <a:pt x="1155" y="59"/>
                    </a:lnTo>
                    <a:lnTo>
                      <a:pt x="1107" y="46"/>
                    </a:lnTo>
                    <a:lnTo>
                      <a:pt x="1060" y="34"/>
                    </a:lnTo>
                    <a:lnTo>
                      <a:pt x="1012" y="24"/>
                    </a:lnTo>
                    <a:lnTo>
                      <a:pt x="964" y="14"/>
                    </a:lnTo>
                    <a:lnTo>
                      <a:pt x="915" y="7"/>
                    </a:lnTo>
                    <a:lnTo>
                      <a:pt x="865" y="0"/>
                    </a:lnTo>
                    <a:close/>
                    <a:moveTo>
                      <a:pt x="383" y="0"/>
                    </a:moveTo>
                    <a:lnTo>
                      <a:pt x="334" y="7"/>
                    </a:lnTo>
                    <a:lnTo>
                      <a:pt x="284" y="14"/>
                    </a:lnTo>
                    <a:lnTo>
                      <a:pt x="237" y="24"/>
                    </a:lnTo>
                    <a:lnTo>
                      <a:pt x="188" y="34"/>
                    </a:lnTo>
                    <a:lnTo>
                      <a:pt x="141" y="46"/>
                    </a:lnTo>
                    <a:lnTo>
                      <a:pt x="93" y="59"/>
                    </a:lnTo>
                    <a:lnTo>
                      <a:pt x="47" y="73"/>
                    </a:lnTo>
                    <a:lnTo>
                      <a:pt x="0" y="88"/>
                    </a:lnTo>
                    <a:lnTo>
                      <a:pt x="41" y="90"/>
                    </a:lnTo>
                    <a:lnTo>
                      <a:pt x="81" y="94"/>
                    </a:lnTo>
                    <a:lnTo>
                      <a:pt x="122" y="99"/>
                    </a:lnTo>
                    <a:lnTo>
                      <a:pt x="162" y="105"/>
                    </a:lnTo>
                    <a:lnTo>
                      <a:pt x="202" y="111"/>
                    </a:lnTo>
                    <a:lnTo>
                      <a:pt x="241" y="118"/>
                    </a:lnTo>
                    <a:lnTo>
                      <a:pt x="281" y="127"/>
                    </a:lnTo>
                    <a:lnTo>
                      <a:pt x="320" y="135"/>
                    </a:lnTo>
                    <a:lnTo>
                      <a:pt x="359" y="145"/>
                    </a:lnTo>
                    <a:lnTo>
                      <a:pt x="398" y="156"/>
                    </a:lnTo>
                    <a:lnTo>
                      <a:pt x="437" y="167"/>
                    </a:lnTo>
                    <a:lnTo>
                      <a:pt x="474" y="178"/>
                    </a:lnTo>
                    <a:lnTo>
                      <a:pt x="512" y="191"/>
                    </a:lnTo>
                    <a:lnTo>
                      <a:pt x="550" y="205"/>
                    </a:lnTo>
                    <a:lnTo>
                      <a:pt x="588" y="219"/>
                    </a:lnTo>
                    <a:lnTo>
                      <a:pt x="624" y="235"/>
                    </a:lnTo>
                    <a:lnTo>
                      <a:pt x="586" y="251"/>
                    </a:lnTo>
                    <a:lnTo>
                      <a:pt x="549" y="268"/>
                    </a:lnTo>
                    <a:lnTo>
                      <a:pt x="511" y="286"/>
                    </a:lnTo>
                    <a:lnTo>
                      <a:pt x="474" y="305"/>
                    </a:lnTo>
                    <a:lnTo>
                      <a:pt x="438" y="324"/>
                    </a:lnTo>
                    <a:lnTo>
                      <a:pt x="402" y="345"/>
                    </a:lnTo>
                    <a:lnTo>
                      <a:pt x="366" y="366"/>
                    </a:lnTo>
                    <a:lnTo>
                      <a:pt x="331" y="388"/>
                    </a:lnTo>
                    <a:lnTo>
                      <a:pt x="296" y="411"/>
                    </a:lnTo>
                    <a:lnTo>
                      <a:pt x="262" y="434"/>
                    </a:lnTo>
                    <a:lnTo>
                      <a:pt x="228" y="458"/>
                    </a:lnTo>
                    <a:lnTo>
                      <a:pt x="195" y="483"/>
                    </a:lnTo>
                    <a:lnTo>
                      <a:pt x="162" y="509"/>
                    </a:lnTo>
                    <a:lnTo>
                      <a:pt x="130" y="535"/>
                    </a:lnTo>
                    <a:lnTo>
                      <a:pt x="99" y="562"/>
                    </a:lnTo>
                    <a:lnTo>
                      <a:pt x="67" y="590"/>
                    </a:lnTo>
                    <a:lnTo>
                      <a:pt x="115" y="615"/>
                    </a:lnTo>
                    <a:lnTo>
                      <a:pt x="161" y="640"/>
                    </a:lnTo>
                    <a:lnTo>
                      <a:pt x="207" y="669"/>
                    </a:lnTo>
                    <a:lnTo>
                      <a:pt x="252" y="698"/>
                    </a:lnTo>
                    <a:lnTo>
                      <a:pt x="296" y="728"/>
                    </a:lnTo>
                    <a:lnTo>
                      <a:pt x="339" y="760"/>
                    </a:lnTo>
                    <a:lnTo>
                      <a:pt x="383" y="793"/>
                    </a:lnTo>
                    <a:lnTo>
                      <a:pt x="425" y="827"/>
                    </a:lnTo>
                    <a:lnTo>
                      <a:pt x="448" y="824"/>
                    </a:lnTo>
                    <a:lnTo>
                      <a:pt x="473" y="822"/>
                    </a:lnTo>
                    <a:lnTo>
                      <a:pt x="498" y="820"/>
                    </a:lnTo>
                    <a:lnTo>
                      <a:pt x="523" y="817"/>
                    </a:lnTo>
                    <a:lnTo>
                      <a:pt x="549" y="816"/>
                    </a:lnTo>
                    <a:lnTo>
                      <a:pt x="574" y="815"/>
                    </a:lnTo>
                    <a:lnTo>
                      <a:pt x="599" y="815"/>
                    </a:lnTo>
                    <a:lnTo>
                      <a:pt x="624" y="814"/>
                    </a:lnTo>
                    <a:lnTo>
                      <a:pt x="649" y="815"/>
                    </a:lnTo>
                    <a:lnTo>
                      <a:pt x="675" y="815"/>
                    </a:lnTo>
                    <a:lnTo>
                      <a:pt x="700" y="816"/>
                    </a:lnTo>
                    <a:lnTo>
                      <a:pt x="725" y="817"/>
                    </a:lnTo>
                    <a:lnTo>
                      <a:pt x="750" y="820"/>
                    </a:lnTo>
                    <a:lnTo>
                      <a:pt x="775" y="822"/>
                    </a:lnTo>
                    <a:lnTo>
                      <a:pt x="799" y="824"/>
                    </a:lnTo>
                    <a:lnTo>
                      <a:pt x="824" y="827"/>
                    </a:lnTo>
                    <a:lnTo>
                      <a:pt x="866" y="793"/>
                    </a:lnTo>
                    <a:lnTo>
                      <a:pt x="909" y="760"/>
                    </a:lnTo>
                    <a:lnTo>
                      <a:pt x="953" y="728"/>
                    </a:lnTo>
                    <a:lnTo>
                      <a:pt x="997" y="698"/>
                    </a:lnTo>
                    <a:lnTo>
                      <a:pt x="1042" y="669"/>
                    </a:lnTo>
                    <a:lnTo>
                      <a:pt x="1088" y="642"/>
                    </a:lnTo>
                    <a:lnTo>
                      <a:pt x="1134" y="615"/>
                    </a:lnTo>
                    <a:lnTo>
                      <a:pt x="1182" y="590"/>
                    </a:lnTo>
                    <a:lnTo>
                      <a:pt x="1150" y="562"/>
                    </a:lnTo>
                    <a:lnTo>
                      <a:pt x="1119" y="535"/>
                    </a:lnTo>
                    <a:lnTo>
                      <a:pt x="1087" y="509"/>
                    </a:lnTo>
                    <a:lnTo>
                      <a:pt x="1054" y="483"/>
                    </a:lnTo>
                    <a:lnTo>
                      <a:pt x="1021" y="458"/>
                    </a:lnTo>
                    <a:lnTo>
                      <a:pt x="986" y="434"/>
                    </a:lnTo>
                    <a:lnTo>
                      <a:pt x="953" y="411"/>
                    </a:lnTo>
                    <a:lnTo>
                      <a:pt x="918" y="388"/>
                    </a:lnTo>
                    <a:lnTo>
                      <a:pt x="883" y="366"/>
                    </a:lnTo>
                    <a:lnTo>
                      <a:pt x="847" y="345"/>
                    </a:lnTo>
                    <a:lnTo>
                      <a:pt x="811" y="324"/>
                    </a:lnTo>
                    <a:lnTo>
                      <a:pt x="775" y="305"/>
                    </a:lnTo>
                    <a:lnTo>
                      <a:pt x="738" y="286"/>
                    </a:lnTo>
                    <a:lnTo>
                      <a:pt x="700" y="268"/>
                    </a:lnTo>
                    <a:lnTo>
                      <a:pt x="662" y="251"/>
                    </a:lnTo>
                    <a:lnTo>
                      <a:pt x="624" y="235"/>
                    </a:lnTo>
                    <a:lnTo>
                      <a:pt x="624" y="235"/>
                    </a:lnTo>
                    <a:lnTo>
                      <a:pt x="624" y="235"/>
                    </a:lnTo>
                    <a:lnTo>
                      <a:pt x="595" y="203"/>
                    </a:lnTo>
                    <a:lnTo>
                      <a:pt x="567" y="172"/>
                    </a:lnTo>
                    <a:lnTo>
                      <a:pt x="537" y="142"/>
                    </a:lnTo>
                    <a:lnTo>
                      <a:pt x="507" y="113"/>
                    </a:lnTo>
                    <a:lnTo>
                      <a:pt x="477" y="83"/>
                    </a:lnTo>
                    <a:lnTo>
                      <a:pt x="446" y="54"/>
                    </a:lnTo>
                    <a:lnTo>
                      <a:pt x="415" y="27"/>
                    </a:lnTo>
                    <a:lnTo>
                      <a:pt x="383" y="0"/>
                    </a:lnTo>
                    <a:close/>
                  </a:path>
                </a:pathLst>
              </a:custGeom>
              <a:solidFill>
                <a:srgbClr val="7E0C5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38" name="Freeform 42"/>
              <p:cNvSpPr>
                <a:spLocks noEditPoints="1"/>
              </p:cNvSpPr>
              <p:nvPr userDrawn="1"/>
            </p:nvSpPr>
            <p:spPr bwMode="auto">
              <a:xfrm>
                <a:off x="4944" y="2682"/>
                <a:ext cx="351" cy="257"/>
              </a:xfrm>
              <a:custGeom>
                <a:avLst/>
                <a:gdLst/>
                <a:ahLst/>
                <a:cxnLst>
                  <a:cxn ang="0">
                    <a:pos x="703" y="149"/>
                  </a:cxn>
                  <a:cxn ang="0">
                    <a:pos x="611" y="199"/>
                  </a:cxn>
                  <a:cxn ang="0">
                    <a:pos x="522" y="255"/>
                  </a:cxn>
                  <a:cxn ang="0">
                    <a:pos x="603" y="245"/>
                  </a:cxn>
                  <a:cxn ang="0">
                    <a:pos x="684" y="241"/>
                  </a:cxn>
                  <a:cxn ang="0">
                    <a:pos x="778" y="240"/>
                  </a:cxn>
                  <a:cxn ang="0">
                    <a:pos x="896" y="247"/>
                  </a:cxn>
                  <a:cxn ang="0">
                    <a:pos x="1014" y="264"/>
                  </a:cxn>
                  <a:cxn ang="0">
                    <a:pos x="985" y="228"/>
                  </a:cxn>
                  <a:cxn ang="0">
                    <a:pos x="878" y="170"/>
                  </a:cxn>
                  <a:cxn ang="0">
                    <a:pos x="765" y="119"/>
                  </a:cxn>
                  <a:cxn ang="0">
                    <a:pos x="107" y="1"/>
                  </a:cxn>
                  <a:cxn ang="0">
                    <a:pos x="86" y="14"/>
                  </a:cxn>
                  <a:cxn ang="0">
                    <a:pos x="180" y="52"/>
                  </a:cxn>
                  <a:cxn ang="0">
                    <a:pos x="271" y="95"/>
                  </a:cxn>
                  <a:cxn ang="0">
                    <a:pos x="358" y="143"/>
                  </a:cxn>
                  <a:cxn ang="0">
                    <a:pos x="441" y="197"/>
                  </a:cxn>
                  <a:cxn ang="0">
                    <a:pos x="522" y="255"/>
                  </a:cxn>
                  <a:cxn ang="0">
                    <a:pos x="420" y="272"/>
                  </a:cxn>
                  <a:cxn ang="0">
                    <a:pos x="320" y="295"/>
                  </a:cxn>
                  <a:cxn ang="0">
                    <a:pos x="221" y="325"/>
                  </a:cxn>
                  <a:cxn ang="0">
                    <a:pos x="125" y="362"/>
                  </a:cxn>
                  <a:cxn ang="0">
                    <a:pos x="31" y="404"/>
                  </a:cxn>
                  <a:cxn ang="0">
                    <a:pos x="63" y="481"/>
                  </a:cxn>
                  <a:cxn ang="0">
                    <a:pos x="153" y="579"/>
                  </a:cxn>
                  <a:cxn ang="0">
                    <a:pos x="235" y="686"/>
                  </a:cxn>
                  <a:cxn ang="0">
                    <a:pos x="296" y="695"/>
                  </a:cxn>
                  <a:cxn ang="0">
                    <a:pos x="357" y="708"/>
                  </a:cxn>
                  <a:cxn ang="0">
                    <a:pos x="438" y="730"/>
                  </a:cxn>
                  <a:cxn ang="0">
                    <a:pos x="555" y="772"/>
                  </a:cxn>
                  <a:cxn ang="0">
                    <a:pos x="679" y="720"/>
                  </a:cxn>
                  <a:cxn ang="0">
                    <a:pos x="805" y="679"/>
                  </a:cxn>
                  <a:cxn ang="0">
                    <a:pos x="872" y="630"/>
                  </a:cxn>
                  <a:cxn ang="0">
                    <a:pos x="812" y="545"/>
                  </a:cxn>
                  <a:cxn ang="0">
                    <a:pos x="747" y="466"/>
                  </a:cxn>
                  <a:cxn ang="0">
                    <a:pos x="677" y="391"/>
                  </a:cxn>
                  <a:cxn ang="0">
                    <a:pos x="601" y="320"/>
                  </a:cxn>
                  <a:cxn ang="0">
                    <a:pos x="522" y="255"/>
                  </a:cxn>
                  <a:cxn ang="0">
                    <a:pos x="472" y="162"/>
                  </a:cxn>
                  <a:cxn ang="0">
                    <a:pos x="418" y="73"/>
                  </a:cxn>
                  <a:cxn ang="0">
                    <a:pos x="352" y="12"/>
                  </a:cxn>
                  <a:cxn ang="0">
                    <a:pos x="269" y="4"/>
                  </a:cxn>
                  <a:cxn ang="0">
                    <a:pos x="185" y="0"/>
                  </a:cxn>
                </a:cxnLst>
                <a:rect l="0" t="0" r="r" b="b"/>
                <a:pathLst>
                  <a:path w="1053" h="772">
                    <a:moveTo>
                      <a:pt x="765" y="119"/>
                    </a:moveTo>
                    <a:lnTo>
                      <a:pt x="734" y="134"/>
                    </a:lnTo>
                    <a:lnTo>
                      <a:pt x="703" y="149"/>
                    </a:lnTo>
                    <a:lnTo>
                      <a:pt x="672" y="165"/>
                    </a:lnTo>
                    <a:lnTo>
                      <a:pt x="641" y="182"/>
                    </a:lnTo>
                    <a:lnTo>
                      <a:pt x="611" y="199"/>
                    </a:lnTo>
                    <a:lnTo>
                      <a:pt x="581" y="217"/>
                    </a:lnTo>
                    <a:lnTo>
                      <a:pt x="552" y="236"/>
                    </a:lnTo>
                    <a:lnTo>
                      <a:pt x="522" y="255"/>
                    </a:lnTo>
                    <a:lnTo>
                      <a:pt x="549" y="251"/>
                    </a:lnTo>
                    <a:lnTo>
                      <a:pt x="576" y="249"/>
                    </a:lnTo>
                    <a:lnTo>
                      <a:pt x="603" y="245"/>
                    </a:lnTo>
                    <a:lnTo>
                      <a:pt x="630" y="243"/>
                    </a:lnTo>
                    <a:lnTo>
                      <a:pt x="657" y="242"/>
                    </a:lnTo>
                    <a:lnTo>
                      <a:pt x="684" y="241"/>
                    </a:lnTo>
                    <a:lnTo>
                      <a:pt x="712" y="240"/>
                    </a:lnTo>
                    <a:lnTo>
                      <a:pt x="739" y="240"/>
                    </a:lnTo>
                    <a:lnTo>
                      <a:pt x="778" y="240"/>
                    </a:lnTo>
                    <a:lnTo>
                      <a:pt x="817" y="242"/>
                    </a:lnTo>
                    <a:lnTo>
                      <a:pt x="857" y="244"/>
                    </a:lnTo>
                    <a:lnTo>
                      <a:pt x="896" y="247"/>
                    </a:lnTo>
                    <a:lnTo>
                      <a:pt x="935" y="252"/>
                    </a:lnTo>
                    <a:lnTo>
                      <a:pt x="974" y="257"/>
                    </a:lnTo>
                    <a:lnTo>
                      <a:pt x="1014" y="264"/>
                    </a:lnTo>
                    <a:lnTo>
                      <a:pt x="1053" y="271"/>
                    </a:lnTo>
                    <a:lnTo>
                      <a:pt x="1019" y="249"/>
                    </a:lnTo>
                    <a:lnTo>
                      <a:pt x="985" y="228"/>
                    </a:lnTo>
                    <a:lnTo>
                      <a:pt x="949" y="208"/>
                    </a:lnTo>
                    <a:lnTo>
                      <a:pt x="913" y="188"/>
                    </a:lnTo>
                    <a:lnTo>
                      <a:pt x="878" y="170"/>
                    </a:lnTo>
                    <a:lnTo>
                      <a:pt x="841" y="151"/>
                    </a:lnTo>
                    <a:lnTo>
                      <a:pt x="803" y="135"/>
                    </a:lnTo>
                    <a:lnTo>
                      <a:pt x="765" y="119"/>
                    </a:lnTo>
                    <a:close/>
                    <a:moveTo>
                      <a:pt x="158" y="0"/>
                    </a:moveTo>
                    <a:lnTo>
                      <a:pt x="132" y="0"/>
                    </a:lnTo>
                    <a:lnTo>
                      <a:pt x="107" y="1"/>
                    </a:lnTo>
                    <a:lnTo>
                      <a:pt x="81" y="2"/>
                    </a:lnTo>
                    <a:lnTo>
                      <a:pt x="55" y="4"/>
                    </a:lnTo>
                    <a:lnTo>
                      <a:pt x="86" y="14"/>
                    </a:lnTo>
                    <a:lnTo>
                      <a:pt x="118" y="26"/>
                    </a:lnTo>
                    <a:lnTo>
                      <a:pt x="149" y="39"/>
                    </a:lnTo>
                    <a:lnTo>
                      <a:pt x="180" y="52"/>
                    </a:lnTo>
                    <a:lnTo>
                      <a:pt x="210" y="66"/>
                    </a:lnTo>
                    <a:lnTo>
                      <a:pt x="240" y="80"/>
                    </a:lnTo>
                    <a:lnTo>
                      <a:pt x="271" y="95"/>
                    </a:lnTo>
                    <a:lnTo>
                      <a:pt x="300" y="110"/>
                    </a:lnTo>
                    <a:lnTo>
                      <a:pt x="329" y="127"/>
                    </a:lnTo>
                    <a:lnTo>
                      <a:pt x="358" y="143"/>
                    </a:lnTo>
                    <a:lnTo>
                      <a:pt x="386" y="160"/>
                    </a:lnTo>
                    <a:lnTo>
                      <a:pt x="414" y="178"/>
                    </a:lnTo>
                    <a:lnTo>
                      <a:pt x="441" y="197"/>
                    </a:lnTo>
                    <a:lnTo>
                      <a:pt x="468" y="215"/>
                    </a:lnTo>
                    <a:lnTo>
                      <a:pt x="495" y="235"/>
                    </a:lnTo>
                    <a:lnTo>
                      <a:pt x="522" y="255"/>
                    </a:lnTo>
                    <a:lnTo>
                      <a:pt x="488" y="259"/>
                    </a:lnTo>
                    <a:lnTo>
                      <a:pt x="454" y="266"/>
                    </a:lnTo>
                    <a:lnTo>
                      <a:pt x="420" y="272"/>
                    </a:lnTo>
                    <a:lnTo>
                      <a:pt x="386" y="279"/>
                    </a:lnTo>
                    <a:lnTo>
                      <a:pt x="353" y="286"/>
                    </a:lnTo>
                    <a:lnTo>
                      <a:pt x="320" y="295"/>
                    </a:lnTo>
                    <a:lnTo>
                      <a:pt x="287" y="305"/>
                    </a:lnTo>
                    <a:lnTo>
                      <a:pt x="253" y="314"/>
                    </a:lnTo>
                    <a:lnTo>
                      <a:pt x="221" y="325"/>
                    </a:lnTo>
                    <a:lnTo>
                      <a:pt x="189" y="337"/>
                    </a:lnTo>
                    <a:lnTo>
                      <a:pt x="156" y="349"/>
                    </a:lnTo>
                    <a:lnTo>
                      <a:pt x="125" y="362"/>
                    </a:lnTo>
                    <a:lnTo>
                      <a:pt x="94" y="375"/>
                    </a:lnTo>
                    <a:lnTo>
                      <a:pt x="61" y="389"/>
                    </a:lnTo>
                    <a:lnTo>
                      <a:pt x="31" y="404"/>
                    </a:lnTo>
                    <a:lnTo>
                      <a:pt x="0" y="419"/>
                    </a:lnTo>
                    <a:lnTo>
                      <a:pt x="32" y="449"/>
                    </a:lnTo>
                    <a:lnTo>
                      <a:pt x="63" y="481"/>
                    </a:lnTo>
                    <a:lnTo>
                      <a:pt x="95" y="513"/>
                    </a:lnTo>
                    <a:lnTo>
                      <a:pt x="124" y="545"/>
                    </a:lnTo>
                    <a:lnTo>
                      <a:pt x="153" y="579"/>
                    </a:lnTo>
                    <a:lnTo>
                      <a:pt x="181" y="615"/>
                    </a:lnTo>
                    <a:lnTo>
                      <a:pt x="208" y="650"/>
                    </a:lnTo>
                    <a:lnTo>
                      <a:pt x="235" y="686"/>
                    </a:lnTo>
                    <a:lnTo>
                      <a:pt x="255" y="689"/>
                    </a:lnTo>
                    <a:lnTo>
                      <a:pt x="275" y="692"/>
                    </a:lnTo>
                    <a:lnTo>
                      <a:pt x="296" y="695"/>
                    </a:lnTo>
                    <a:lnTo>
                      <a:pt x="316" y="700"/>
                    </a:lnTo>
                    <a:lnTo>
                      <a:pt x="337" y="704"/>
                    </a:lnTo>
                    <a:lnTo>
                      <a:pt x="357" y="708"/>
                    </a:lnTo>
                    <a:lnTo>
                      <a:pt x="378" y="714"/>
                    </a:lnTo>
                    <a:lnTo>
                      <a:pt x="397" y="719"/>
                    </a:lnTo>
                    <a:lnTo>
                      <a:pt x="438" y="730"/>
                    </a:lnTo>
                    <a:lnTo>
                      <a:pt x="477" y="743"/>
                    </a:lnTo>
                    <a:lnTo>
                      <a:pt x="516" y="757"/>
                    </a:lnTo>
                    <a:lnTo>
                      <a:pt x="555" y="772"/>
                    </a:lnTo>
                    <a:lnTo>
                      <a:pt x="596" y="754"/>
                    </a:lnTo>
                    <a:lnTo>
                      <a:pt x="637" y="736"/>
                    </a:lnTo>
                    <a:lnTo>
                      <a:pt x="679" y="720"/>
                    </a:lnTo>
                    <a:lnTo>
                      <a:pt x="721" y="705"/>
                    </a:lnTo>
                    <a:lnTo>
                      <a:pt x="763" y="692"/>
                    </a:lnTo>
                    <a:lnTo>
                      <a:pt x="805" y="679"/>
                    </a:lnTo>
                    <a:lnTo>
                      <a:pt x="849" y="668"/>
                    </a:lnTo>
                    <a:lnTo>
                      <a:pt x="892" y="658"/>
                    </a:lnTo>
                    <a:lnTo>
                      <a:pt x="872" y="630"/>
                    </a:lnTo>
                    <a:lnTo>
                      <a:pt x="853" y="600"/>
                    </a:lnTo>
                    <a:lnTo>
                      <a:pt x="833" y="573"/>
                    </a:lnTo>
                    <a:lnTo>
                      <a:pt x="812" y="545"/>
                    </a:lnTo>
                    <a:lnTo>
                      <a:pt x="791" y="518"/>
                    </a:lnTo>
                    <a:lnTo>
                      <a:pt x="769" y="493"/>
                    </a:lnTo>
                    <a:lnTo>
                      <a:pt x="747" y="466"/>
                    </a:lnTo>
                    <a:lnTo>
                      <a:pt x="723" y="441"/>
                    </a:lnTo>
                    <a:lnTo>
                      <a:pt x="701" y="416"/>
                    </a:lnTo>
                    <a:lnTo>
                      <a:pt x="677" y="391"/>
                    </a:lnTo>
                    <a:lnTo>
                      <a:pt x="652" y="367"/>
                    </a:lnTo>
                    <a:lnTo>
                      <a:pt x="627" y="344"/>
                    </a:lnTo>
                    <a:lnTo>
                      <a:pt x="601" y="320"/>
                    </a:lnTo>
                    <a:lnTo>
                      <a:pt x="575" y="298"/>
                    </a:lnTo>
                    <a:lnTo>
                      <a:pt x="548" y="276"/>
                    </a:lnTo>
                    <a:lnTo>
                      <a:pt x="522" y="255"/>
                    </a:lnTo>
                    <a:lnTo>
                      <a:pt x="506" y="224"/>
                    </a:lnTo>
                    <a:lnTo>
                      <a:pt x="489" y="192"/>
                    </a:lnTo>
                    <a:lnTo>
                      <a:pt x="472" y="162"/>
                    </a:lnTo>
                    <a:lnTo>
                      <a:pt x="454" y="132"/>
                    </a:lnTo>
                    <a:lnTo>
                      <a:pt x="436" y="102"/>
                    </a:lnTo>
                    <a:lnTo>
                      <a:pt x="418" y="73"/>
                    </a:lnTo>
                    <a:lnTo>
                      <a:pt x="398" y="43"/>
                    </a:lnTo>
                    <a:lnTo>
                      <a:pt x="379" y="15"/>
                    </a:lnTo>
                    <a:lnTo>
                      <a:pt x="352" y="12"/>
                    </a:lnTo>
                    <a:lnTo>
                      <a:pt x="324" y="9"/>
                    </a:lnTo>
                    <a:lnTo>
                      <a:pt x="296" y="6"/>
                    </a:lnTo>
                    <a:lnTo>
                      <a:pt x="269" y="4"/>
                    </a:lnTo>
                    <a:lnTo>
                      <a:pt x="240" y="2"/>
                    </a:lnTo>
                    <a:lnTo>
                      <a:pt x="213" y="1"/>
                    </a:lnTo>
                    <a:lnTo>
                      <a:pt x="185" y="0"/>
                    </a:lnTo>
                    <a:lnTo>
                      <a:pt x="158" y="0"/>
                    </a:lnTo>
                    <a:close/>
                  </a:path>
                </a:pathLst>
              </a:custGeom>
              <a:solidFill>
                <a:srgbClr val="7E0C5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39" name="Freeform 43"/>
              <p:cNvSpPr>
                <a:spLocks noEditPoints="1"/>
              </p:cNvSpPr>
              <p:nvPr userDrawn="1"/>
            </p:nvSpPr>
            <p:spPr bwMode="auto">
              <a:xfrm>
                <a:off x="5164" y="2981"/>
                <a:ext cx="291" cy="241"/>
              </a:xfrm>
              <a:custGeom>
                <a:avLst/>
                <a:gdLst/>
                <a:ahLst/>
                <a:cxnLst>
                  <a:cxn ang="0">
                    <a:pos x="648" y="251"/>
                  </a:cxn>
                  <a:cxn ang="0">
                    <a:pos x="591" y="263"/>
                  </a:cxn>
                  <a:cxn ang="0">
                    <a:pos x="535" y="277"/>
                  </a:cxn>
                  <a:cxn ang="0">
                    <a:pos x="480" y="293"/>
                  </a:cxn>
                  <a:cxn ang="0">
                    <a:pos x="479" y="306"/>
                  </a:cxn>
                  <a:cxn ang="0">
                    <a:pos x="533" y="314"/>
                  </a:cxn>
                  <a:cxn ang="0">
                    <a:pos x="587" y="326"/>
                  </a:cxn>
                  <a:cxn ang="0">
                    <a:pos x="640" y="339"/>
                  </a:cxn>
                  <a:cxn ang="0">
                    <a:pos x="693" y="355"/>
                  </a:cxn>
                  <a:cxn ang="0">
                    <a:pos x="746" y="373"/>
                  </a:cxn>
                  <a:cxn ang="0">
                    <a:pos x="797" y="393"/>
                  </a:cxn>
                  <a:cxn ang="0">
                    <a:pos x="848" y="416"/>
                  </a:cxn>
                  <a:cxn ang="0">
                    <a:pos x="851" y="403"/>
                  </a:cxn>
                  <a:cxn ang="0">
                    <a:pos x="804" y="355"/>
                  </a:cxn>
                  <a:cxn ang="0">
                    <a:pos x="756" y="309"/>
                  </a:cxn>
                  <a:cxn ang="0">
                    <a:pos x="704" y="266"/>
                  </a:cxn>
                  <a:cxn ang="0">
                    <a:pos x="132" y="0"/>
                  </a:cxn>
                  <a:cxn ang="0">
                    <a:pos x="178" y="33"/>
                  </a:cxn>
                  <a:cxn ang="0">
                    <a:pos x="222" y="66"/>
                  </a:cxn>
                  <a:cxn ang="0">
                    <a:pos x="265" y="102"/>
                  </a:cxn>
                  <a:cxn ang="0">
                    <a:pos x="306" y="139"/>
                  </a:cxn>
                  <a:cxn ang="0">
                    <a:pos x="345" y="177"/>
                  </a:cxn>
                  <a:cxn ang="0">
                    <a:pos x="383" y="217"/>
                  </a:cxn>
                  <a:cxn ang="0">
                    <a:pos x="419" y="258"/>
                  </a:cxn>
                  <a:cxn ang="0">
                    <a:pos x="452" y="302"/>
                  </a:cxn>
                  <a:cxn ang="0">
                    <a:pos x="410" y="297"/>
                  </a:cxn>
                  <a:cxn ang="0">
                    <a:pos x="368" y="294"/>
                  </a:cxn>
                  <a:cxn ang="0">
                    <a:pos x="326" y="292"/>
                  </a:cxn>
                  <a:cxn ang="0">
                    <a:pos x="284" y="291"/>
                  </a:cxn>
                  <a:cxn ang="0">
                    <a:pos x="212" y="293"/>
                  </a:cxn>
                  <a:cxn ang="0">
                    <a:pos x="141" y="298"/>
                  </a:cxn>
                  <a:cxn ang="0">
                    <a:pos x="70" y="308"/>
                  </a:cxn>
                  <a:cxn ang="0">
                    <a:pos x="0" y="322"/>
                  </a:cxn>
                  <a:cxn ang="0">
                    <a:pos x="37" y="385"/>
                  </a:cxn>
                  <a:cxn ang="0">
                    <a:pos x="72" y="449"/>
                  </a:cxn>
                  <a:cxn ang="0">
                    <a:pos x="103" y="516"/>
                  </a:cxn>
                  <a:cxn ang="0">
                    <a:pos x="130" y="585"/>
                  </a:cxn>
                  <a:cxn ang="0">
                    <a:pos x="192" y="613"/>
                  </a:cxn>
                  <a:cxn ang="0">
                    <a:pos x="252" y="647"/>
                  </a:cxn>
                  <a:cxn ang="0">
                    <a:pos x="312" y="683"/>
                  </a:cxn>
                  <a:cxn ang="0">
                    <a:pos x="368" y="723"/>
                  </a:cxn>
                  <a:cxn ang="0">
                    <a:pos x="425" y="714"/>
                  </a:cxn>
                  <a:cxn ang="0">
                    <a:pos x="482" y="707"/>
                  </a:cxn>
                  <a:cxn ang="0">
                    <a:pos x="541" y="703"/>
                  </a:cxn>
                  <a:cxn ang="0">
                    <a:pos x="598" y="702"/>
                  </a:cxn>
                  <a:cxn ang="0">
                    <a:pos x="630" y="703"/>
                  </a:cxn>
                  <a:cxn ang="0">
                    <a:pos x="662" y="704"/>
                  </a:cxn>
                  <a:cxn ang="0">
                    <a:pos x="643" y="650"/>
                  </a:cxn>
                  <a:cxn ang="0">
                    <a:pos x="623" y="596"/>
                  </a:cxn>
                  <a:cxn ang="0">
                    <a:pos x="599" y="544"/>
                  </a:cxn>
                  <a:cxn ang="0">
                    <a:pos x="574" y="494"/>
                  </a:cxn>
                  <a:cxn ang="0">
                    <a:pos x="547" y="444"/>
                  </a:cxn>
                  <a:cxn ang="0">
                    <a:pos x="517" y="395"/>
                  </a:cxn>
                  <a:cxn ang="0">
                    <a:pos x="486" y="348"/>
                  </a:cxn>
                  <a:cxn ang="0">
                    <a:pos x="452" y="302"/>
                  </a:cxn>
                  <a:cxn ang="0">
                    <a:pos x="439" y="245"/>
                  </a:cxn>
                  <a:cxn ang="0">
                    <a:pos x="425" y="189"/>
                  </a:cxn>
                  <a:cxn ang="0">
                    <a:pos x="408" y="134"/>
                  </a:cxn>
                  <a:cxn ang="0">
                    <a:pos x="389" y="79"/>
                  </a:cxn>
                  <a:cxn ang="0">
                    <a:pos x="326" y="54"/>
                  </a:cxn>
                  <a:cxn ang="0">
                    <a:pos x="262" y="33"/>
                  </a:cxn>
                  <a:cxn ang="0">
                    <a:pos x="197" y="15"/>
                  </a:cxn>
                  <a:cxn ang="0">
                    <a:pos x="132" y="0"/>
                  </a:cxn>
                </a:cxnLst>
                <a:rect l="0" t="0" r="r" b="b"/>
                <a:pathLst>
                  <a:path w="873" h="723">
                    <a:moveTo>
                      <a:pt x="677" y="245"/>
                    </a:moveTo>
                    <a:lnTo>
                      <a:pt x="648" y="251"/>
                    </a:lnTo>
                    <a:lnTo>
                      <a:pt x="619" y="256"/>
                    </a:lnTo>
                    <a:lnTo>
                      <a:pt x="591" y="263"/>
                    </a:lnTo>
                    <a:lnTo>
                      <a:pt x="563" y="269"/>
                    </a:lnTo>
                    <a:lnTo>
                      <a:pt x="535" y="277"/>
                    </a:lnTo>
                    <a:lnTo>
                      <a:pt x="508" y="284"/>
                    </a:lnTo>
                    <a:lnTo>
                      <a:pt x="480" y="293"/>
                    </a:lnTo>
                    <a:lnTo>
                      <a:pt x="452" y="302"/>
                    </a:lnTo>
                    <a:lnTo>
                      <a:pt x="479" y="306"/>
                    </a:lnTo>
                    <a:lnTo>
                      <a:pt x="506" y="310"/>
                    </a:lnTo>
                    <a:lnTo>
                      <a:pt x="533" y="314"/>
                    </a:lnTo>
                    <a:lnTo>
                      <a:pt x="560" y="320"/>
                    </a:lnTo>
                    <a:lnTo>
                      <a:pt x="587" y="326"/>
                    </a:lnTo>
                    <a:lnTo>
                      <a:pt x="614" y="333"/>
                    </a:lnTo>
                    <a:lnTo>
                      <a:pt x="640" y="339"/>
                    </a:lnTo>
                    <a:lnTo>
                      <a:pt x="667" y="347"/>
                    </a:lnTo>
                    <a:lnTo>
                      <a:pt x="693" y="355"/>
                    </a:lnTo>
                    <a:lnTo>
                      <a:pt x="720" y="364"/>
                    </a:lnTo>
                    <a:lnTo>
                      <a:pt x="746" y="373"/>
                    </a:lnTo>
                    <a:lnTo>
                      <a:pt x="772" y="384"/>
                    </a:lnTo>
                    <a:lnTo>
                      <a:pt x="797" y="393"/>
                    </a:lnTo>
                    <a:lnTo>
                      <a:pt x="822" y="404"/>
                    </a:lnTo>
                    <a:lnTo>
                      <a:pt x="848" y="416"/>
                    </a:lnTo>
                    <a:lnTo>
                      <a:pt x="873" y="428"/>
                    </a:lnTo>
                    <a:lnTo>
                      <a:pt x="851" y="403"/>
                    </a:lnTo>
                    <a:lnTo>
                      <a:pt x="828" y="379"/>
                    </a:lnTo>
                    <a:lnTo>
                      <a:pt x="804" y="355"/>
                    </a:lnTo>
                    <a:lnTo>
                      <a:pt x="780" y="332"/>
                    </a:lnTo>
                    <a:lnTo>
                      <a:pt x="756" y="309"/>
                    </a:lnTo>
                    <a:lnTo>
                      <a:pt x="730" y="287"/>
                    </a:lnTo>
                    <a:lnTo>
                      <a:pt x="704" y="266"/>
                    </a:lnTo>
                    <a:lnTo>
                      <a:pt x="677" y="245"/>
                    </a:lnTo>
                    <a:close/>
                    <a:moveTo>
                      <a:pt x="132" y="0"/>
                    </a:moveTo>
                    <a:lnTo>
                      <a:pt x="155" y="17"/>
                    </a:lnTo>
                    <a:lnTo>
                      <a:pt x="178" y="33"/>
                    </a:lnTo>
                    <a:lnTo>
                      <a:pt x="200" y="49"/>
                    </a:lnTo>
                    <a:lnTo>
                      <a:pt x="222" y="66"/>
                    </a:lnTo>
                    <a:lnTo>
                      <a:pt x="244" y="83"/>
                    </a:lnTo>
                    <a:lnTo>
                      <a:pt x="265" y="102"/>
                    </a:lnTo>
                    <a:lnTo>
                      <a:pt x="286" y="120"/>
                    </a:lnTo>
                    <a:lnTo>
                      <a:pt x="306" y="139"/>
                    </a:lnTo>
                    <a:lnTo>
                      <a:pt x="326" y="158"/>
                    </a:lnTo>
                    <a:lnTo>
                      <a:pt x="345" y="177"/>
                    </a:lnTo>
                    <a:lnTo>
                      <a:pt x="363" y="197"/>
                    </a:lnTo>
                    <a:lnTo>
                      <a:pt x="383" y="217"/>
                    </a:lnTo>
                    <a:lnTo>
                      <a:pt x="400" y="238"/>
                    </a:lnTo>
                    <a:lnTo>
                      <a:pt x="419" y="258"/>
                    </a:lnTo>
                    <a:lnTo>
                      <a:pt x="436" y="280"/>
                    </a:lnTo>
                    <a:lnTo>
                      <a:pt x="452" y="302"/>
                    </a:lnTo>
                    <a:lnTo>
                      <a:pt x="432" y="299"/>
                    </a:lnTo>
                    <a:lnTo>
                      <a:pt x="410" y="297"/>
                    </a:lnTo>
                    <a:lnTo>
                      <a:pt x="389" y="295"/>
                    </a:lnTo>
                    <a:lnTo>
                      <a:pt x="368" y="294"/>
                    </a:lnTo>
                    <a:lnTo>
                      <a:pt x="347" y="293"/>
                    </a:lnTo>
                    <a:lnTo>
                      <a:pt x="326" y="292"/>
                    </a:lnTo>
                    <a:lnTo>
                      <a:pt x="304" y="291"/>
                    </a:lnTo>
                    <a:lnTo>
                      <a:pt x="284" y="291"/>
                    </a:lnTo>
                    <a:lnTo>
                      <a:pt x="248" y="292"/>
                    </a:lnTo>
                    <a:lnTo>
                      <a:pt x="212" y="293"/>
                    </a:lnTo>
                    <a:lnTo>
                      <a:pt x="177" y="295"/>
                    </a:lnTo>
                    <a:lnTo>
                      <a:pt x="141" y="298"/>
                    </a:lnTo>
                    <a:lnTo>
                      <a:pt x="105" y="303"/>
                    </a:lnTo>
                    <a:lnTo>
                      <a:pt x="70" y="308"/>
                    </a:lnTo>
                    <a:lnTo>
                      <a:pt x="34" y="314"/>
                    </a:lnTo>
                    <a:lnTo>
                      <a:pt x="0" y="322"/>
                    </a:lnTo>
                    <a:lnTo>
                      <a:pt x="19" y="352"/>
                    </a:lnTo>
                    <a:lnTo>
                      <a:pt x="37" y="385"/>
                    </a:lnTo>
                    <a:lnTo>
                      <a:pt x="55" y="417"/>
                    </a:lnTo>
                    <a:lnTo>
                      <a:pt x="72" y="449"/>
                    </a:lnTo>
                    <a:lnTo>
                      <a:pt x="88" y="483"/>
                    </a:lnTo>
                    <a:lnTo>
                      <a:pt x="103" y="516"/>
                    </a:lnTo>
                    <a:lnTo>
                      <a:pt x="117" y="551"/>
                    </a:lnTo>
                    <a:lnTo>
                      <a:pt x="130" y="585"/>
                    </a:lnTo>
                    <a:lnTo>
                      <a:pt x="162" y="599"/>
                    </a:lnTo>
                    <a:lnTo>
                      <a:pt x="192" y="613"/>
                    </a:lnTo>
                    <a:lnTo>
                      <a:pt x="222" y="630"/>
                    </a:lnTo>
                    <a:lnTo>
                      <a:pt x="252" y="647"/>
                    </a:lnTo>
                    <a:lnTo>
                      <a:pt x="282" y="664"/>
                    </a:lnTo>
                    <a:lnTo>
                      <a:pt x="312" y="683"/>
                    </a:lnTo>
                    <a:lnTo>
                      <a:pt x="340" y="702"/>
                    </a:lnTo>
                    <a:lnTo>
                      <a:pt x="368" y="723"/>
                    </a:lnTo>
                    <a:lnTo>
                      <a:pt x="396" y="717"/>
                    </a:lnTo>
                    <a:lnTo>
                      <a:pt x="425" y="714"/>
                    </a:lnTo>
                    <a:lnTo>
                      <a:pt x="454" y="710"/>
                    </a:lnTo>
                    <a:lnTo>
                      <a:pt x="482" y="707"/>
                    </a:lnTo>
                    <a:lnTo>
                      <a:pt x="511" y="705"/>
                    </a:lnTo>
                    <a:lnTo>
                      <a:pt x="541" y="703"/>
                    </a:lnTo>
                    <a:lnTo>
                      <a:pt x="569" y="702"/>
                    </a:lnTo>
                    <a:lnTo>
                      <a:pt x="598" y="702"/>
                    </a:lnTo>
                    <a:lnTo>
                      <a:pt x="614" y="702"/>
                    </a:lnTo>
                    <a:lnTo>
                      <a:pt x="630" y="703"/>
                    </a:lnTo>
                    <a:lnTo>
                      <a:pt x="645" y="703"/>
                    </a:lnTo>
                    <a:lnTo>
                      <a:pt x="662" y="704"/>
                    </a:lnTo>
                    <a:lnTo>
                      <a:pt x="653" y="676"/>
                    </a:lnTo>
                    <a:lnTo>
                      <a:pt x="643" y="650"/>
                    </a:lnTo>
                    <a:lnTo>
                      <a:pt x="632" y="623"/>
                    </a:lnTo>
                    <a:lnTo>
                      <a:pt x="623" y="596"/>
                    </a:lnTo>
                    <a:lnTo>
                      <a:pt x="611" y="570"/>
                    </a:lnTo>
                    <a:lnTo>
                      <a:pt x="599" y="544"/>
                    </a:lnTo>
                    <a:lnTo>
                      <a:pt x="587" y="518"/>
                    </a:lnTo>
                    <a:lnTo>
                      <a:pt x="574" y="494"/>
                    </a:lnTo>
                    <a:lnTo>
                      <a:pt x="561" y="469"/>
                    </a:lnTo>
                    <a:lnTo>
                      <a:pt x="547" y="444"/>
                    </a:lnTo>
                    <a:lnTo>
                      <a:pt x="532" y="419"/>
                    </a:lnTo>
                    <a:lnTo>
                      <a:pt x="517" y="395"/>
                    </a:lnTo>
                    <a:lnTo>
                      <a:pt x="502" y="372"/>
                    </a:lnTo>
                    <a:lnTo>
                      <a:pt x="486" y="348"/>
                    </a:lnTo>
                    <a:lnTo>
                      <a:pt x="469" y="324"/>
                    </a:lnTo>
                    <a:lnTo>
                      <a:pt x="452" y="302"/>
                    </a:lnTo>
                    <a:lnTo>
                      <a:pt x="447" y="273"/>
                    </a:lnTo>
                    <a:lnTo>
                      <a:pt x="439" y="245"/>
                    </a:lnTo>
                    <a:lnTo>
                      <a:pt x="433" y="217"/>
                    </a:lnTo>
                    <a:lnTo>
                      <a:pt x="425" y="189"/>
                    </a:lnTo>
                    <a:lnTo>
                      <a:pt x="416" y="161"/>
                    </a:lnTo>
                    <a:lnTo>
                      <a:pt x="408" y="134"/>
                    </a:lnTo>
                    <a:lnTo>
                      <a:pt x="399" y="106"/>
                    </a:lnTo>
                    <a:lnTo>
                      <a:pt x="389" y="79"/>
                    </a:lnTo>
                    <a:lnTo>
                      <a:pt x="358" y="66"/>
                    </a:lnTo>
                    <a:lnTo>
                      <a:pt x="326" y="54"/>
                    </a:lnTo>
                    <a:lnTo>
                      <a:pt x="294" y="44"/>
                    </a:lnTo>
                    <a:lnTo>
                      <a:pt x="262" y="33"/>
                    </a:lnTo>
                    <a:lnTo>
                      <a:pt x="230" y="24"/>
                    </a:lnTo>
                    <a:lnTo>
                      <a:pt x="197" y="15"/>
                    </a:lnTo>
                    <a:lnTo>
                      <a:pt x="165" y="8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7E0C5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40" name="Freeform 44"/>
              <p:cNvSpPr>
                <a:spLocks/>
              </p:cNvSpPr>
              <p:nvPr userDrawn="1"/>
            </p:nvSpPr>
            <p:spPr bwMode="auto">
              <a:xfrm>
                <a:off x="5283" y="3272"/>
                <a:ext cx="225" cy="226"/>
              </a:xfrm>
              <a:custGeom>
                <a:avLst/>
                <a:gdLst/>
                <a:ahLst/>
                <a:cxnLst>
                  <a:cxn ang="0">
                    <a:pos x="204" y="35"/>
                  </a:cxn>
                  <a:cxn ang="0">
                    <a:pos x="259" y="109"/>
                  </a:cxn>
                  <a:cxn ang="0">
                    <a:pos x="307" y="186"/>
                  </a:cxn>
                  <a:cxn ang="0">
                    <a:pos x="349" y="267"/>
                  </a:cxn>
                  <a:cxn ang="0">
                    <a:pos x="323" y="292"/>
                  </a:cxn>
                  <a:cxn ang="0">
                    <a:pos x="232" y="264"/>
                  </a:cxn>
                  <a:cxn ang="0">
                    <a:pos x="140" y="245"/>
                  </a:cxn>
                  <a:cxn ang="0">
                    <a:pos x="46" y="232"/>
                  </a:cxn>
                  <a:cxn ang="0">
                    <a:pos x="9" y="258"/>
                  </a:cxn>
                  <a:cxn ang="0">
                    <a:pos x="24" y="316"/>
                  </a:cxn>
                  <a:cxn ang="0">
                    <a:pos x="36" y="376"/>
                  </a:cxn>
                  <a:cxn ang="0">
                    <a:pos x="44" y="437"/>
                  </a:cxn>
                  <a:cxn ang="0">
                    <a:pos x="70" y="485"/>
                  </a:cxn>
                  <a:cxn ang="0">
                    <a:pos x="112" y="523"/>
                  </a:cxn>
                  <a:cxn ang="0">
                    <a:pos x="153" y="563"/>
                  </a:cxn>
                  <a:cxn ang="0">
                    <a:pos x="191" y="606"/>
                  </a:cxn>
                  <a:cxn ang="0">
                    <a:pos x="239" y="631"/>
                  </a:cxn>
                  <a:cxn ang="0">
                    <a:pos x="300" y="640"/>
                  </a:cxn>
                  <a:cxn ang="0">
                    <a:pos x="360" y="652"/>
                  </a:cxn>
                  <a:cxn ang="0">
                    <a:pos x="419" y="668"/>
                  </a:cxn>
                  <a:cxn ang="0">
                    <a:pos x="444" y="629"/>
                  </a:cxn>
                  <a:cxn ang="0">
                    <a:pos x="432" y="535"/>
                  </a:cxn>
                  <a:cxn ang="0">
                    <a:pos x="411" y="443"/>
                  </a:cxn>
                  <a:cxn ang="0">
                    <a:pos x="383" y="354"/>
                  </a:cxn>
                  <a:cxn ang="0">
                    <a:pos x="408" y="328"/>
                  </a:cxn>
                  <a:cxn ang="0">
                    <a:pos x="489" y="369"/>
                  </a:cxn>
                  <a:cxn ang="0">
                    <a:pos x="567" y="416"/>
                  </a:cxn>
                  <a:cxn ang="0">
                    <a:pos x="640" y="471"/>
                  </a:cxn>
                  <a:cxn ang="0">
                    <a:pos x="663" y="477"/>
                  </a:cxn>
                  <a:cxn ang="0">
                    <a:pos x="636" y="428"/>
                  </a:cxn>
                  <a:cxn ang="0">
                    <a:pos x="607" y="381"/>
                  </a:cxn>
                  <a:cxn ang="0">
                    <a:pos x="574" y="334"/>
                  </a:cxn>
                  <a:cxn ang="0">
                    <a:pos x="529" y="311"/>
                  </a:cxn>
                  <a:cxn ang="0">
                    <a:pos x="472" y="307"/>
                  </a:cxn>
                  <a:cxn ang="0">
                    <a:pos x="424" y="307"/>
                  </a:cxn>
                  <a:cxn ang="0">
                    <a:pos x="385" y="308"/>
                  </a:cxn>
                  <a:cxn ang="0">
                    <a:pos x="367" y="286"/>
                  </a:cxn>
                  <a:cxn ang="0">
                    <a:pos x="368" y="237"/>
                  </a:cxn>
                  <a:cxn ang="0">
                    <a:pos x="368" y="190"/>
                  </a:cxn>
                  <a:cxn ang="0">
                    <a:pos x="365" y="142"/>
                  </a:cxn>
                  <a:cxn ang="0">
                    <a:pos x="341" y="101"/>
                  </a:cxn>
                  <a:cxn ang="0">
                    <a:pos x="295" y="69"/>
                  </a:cxn>
                  <a:cxn ang="0">
                    <a:pos x="247" y="40"/>
                  </a:cxn>
                  <a:cxn ang="0">
                    <a:pos x="200" y="13"/>
                  </a:cxn>
                </a:cxnLst>
                <a:rect l="0" t="0" r="r" b="b"/>
                <a:pathLst>
                  <a:path w="676" h="677">
                    <a:moveTo>
                      <a:pt x="175" y="0"/>
                    </a:moveTo>
                    <a:lnTo>
                      <a:pt x="204" y="35"/>
                    </a:lnTo>
                    <a:lnTo>
                      <a:pt x="232" y="72"/>
                    </a:lnTo>
                    <a:lnTo>
                      <a:pt x="259" y="109"/>
                    </a:lnTo>
                    <a:lnTo>
                      <a:pt x="284" y="148"/>
                    </a:lnTo>
                    <a:lnTo>
                      <a:pt x="307" y="186"/>
                    </a:lnTo>
                    <a:lnTo>
                      <a:pt x="328" y="227"/>
                    </a:lnTo>
                    <a:lnTo>
                      <a:pt x="349" y="267"/>
                    </a:lnTo>
                    <a:lnTo>
                      <a:pt x="366" y="309"/>
                    </a:lnTo>
                    <a:lnTo>
                      <a:pt x="323" y="292"/>
                    </a:lnTo>
                    <a:lnTo>
                      <a:pt x="277" y="277"/>
                    </a:lnTo>
                    <a:lnTo>
                      <a:pt x="232" y="264"/>
                    </a:lnTo>
                    <a:lnTo>
                      <a:pt x="187" y="253"/>
                    </a:lnTo>
                    <a:lnTo>
                      <a:pt x="140" y="245"/>
                    </a:lnTo>
                    <a:lnTo>
                      <a:pt x="94" y="237"/>
                    </a:lnTo>
                    <a:lnTo>
                      <a:pt x="46" y="232"/>
                    </a:lnTo>
                    <a:lnTo>
                      <a:pt x="0" y="229"/>
                    </a:lnTo>
                    <a:lnTo>
                      <a:pt x="9" y="258"/>
                    </a:lnTo>
                    <a:lnTo>
                      <a:pt x="16" y="287"/>
                    </a:lnTo>
                    <a:lnTo>
                      <a:pt x="24" y="316"/>
                    </a:lnTo>
                    <a:lnTo>
                      <a:pt x="30" y="346"/>
                    </a:lnTo>
                    <a:lnTo>
                      <a:pt x="36" y="376"/>
                    </a:lnTo>
                    <a:lnTo>
                      <a:pt x="41" y="407"/>
                    </a:lnTo>
                    <a:lnTo>
                      <a:pt x="44" y="437"/>
                    </a:lnTo>
                    <a:lnTo>
                      <a:pt x="47" y="467"/>
                    </a:lnTo>
                    <a:lnTo>
                      <a:pt x="70" y="485"/>
                    </a:lnTo>
                    <a:lnTo>
                      <a:pt x="92" y="504"/>
                    </a:lnTo>
                    <a:lnTo>
                      <a:pt x="112" y="523"/>
                    </a:lnTo>
                    <a:lnTo>
                      <a:pt x="133" y="543"/>
                    </a:lnTo>
                    <a:lnTo>
                      <a:pt x="153" y="563"/>
                    </a:lnTo>
                    <a:lnTo>
                      <a:pt x="173" y="585"/>
                    </a:lnTo>
                    <a:lnTo>
                      <a:pt x="191" y="606"/>
                    </a:lnTo>
                    <a:lnTo>
                      <a:pt x="208" y="628"/>
                    </a:lnTo>
                    <a:lnTo>
                      <a:pt x="239" y="631"/>
                    </a:lnTo>
                    <a:lnTo>
                      <a:pt x="270" y="635"/>
                    </a:lnTo>
                    <a:lnTo>
                      <a:pt x="300" y="640"/>
                    </a:lnTo>
                    <a:lnTo>
                      <a:pt x="329" y="645"/>
                    </a:lnTo>
                    <a:lnTo>
                      <a:pt x="360" y="652"/>
                    </a:lnTo>
                    <a:lnTo>
                      <a:pt x="389" y="659"/>
                    </a:lnTo>
                    <a:lnTo>
                      <a:pt x="419" y="668"/>
                    </a:lnTo>
                    <a:lnTo>
                      <a:pt x="447" y="677"/>
                    </a:lnTo>
                    <a:lnTo>
                      <a:pt x="444" y="629"/>
                    </a:lnTo>
                    <a:lnTo>
                      <a:pt x="439" y="583"/>
                    </a:lnTo>
                    <a:lnTo>
                      <a:pt x="432" y="535"/>
                    </a:lnTo>
                    <a:lnTo>
                      <a:pt x="422" y="490"/>
                    </a:lnTo>
                    <a:lnTo>
                      <a:pt x="411" y="443"/>
                    </a:lnTo>
                    <a:lnTo>
                      <a:pt x="398" y="398"/>
                    </a:lnTo>
                    <a:lnTo>
                      <a:pt x="383" y="354"/>
                    </a:lnTo>
                    <a:lnTo>
                      <a:pt x="366" y="309"/>
                    </a:lnTo>
                    <a:lnTo>
                      <a:pt x="408" y="328"/>
                    </a:lnTo>
                    <a:lnTo>
                      <a:pt x="449" y="347"/>
                    </a:lnTo>
                    <a:lnTo>
                      <a:pt x="489" y="369"/>
                    </a:lnTo>
                    <a:lnTo>
                      <a:pt x="528" y="392"/>
                    </a:lnTo>
                    <a:lnTo>
                      <a:pt x="567" y="416"/>
                    </a:lnTo>
                    <a:lnTo>
                      <a:pt x="605" y="443"/>
                    </a:lnTo>
                    <a:lnTo>
                      <a:pt x="640" y="471"/>
                    </a:lnTo>
                    <a:lnTo>
                      <a:pt x="676" y="501"/>
                    </a:lnTo>
                    <a:lnTo>
                      <a:pt x="663" y="477"/>
                    </a:lnTo>
                    <a:lnTo>
                      <a:pt x="650" y="452"/>
                    </a:lnTo>
                    <a:lnTo>
                      <a:pt x="636" y="428"/>
                    </a:lnTo>
                    <a:lnTo>
                      <a:pt x="622" y="404"/>
                    </a:lnTo>
                    <a:lnTo>
                      <a:pt x="607" y="381"/>
                    </a:lnTo>
                    <a:lnTo>
                      <a:pt x="591" y="358"/>
                    </a:lnTo>
                    <a:lnTo>
                      <a:pt x="574" y="334"/>
                    </a:lnTo>
                    <a:lnTo>
                      <a:pt x="557" y="313"/>
                    </a:lnTo>
                    <a:lnTo>
                      <a:pt x="529" y="311"/>
                    </a:lnTo>
                    <a:lnTo>
                      <a:pt x="500" y="308"/>
                    </a:lnTo>
                    <a:lnTo>
                      <a:pt x="472" y="307"/>
                    </a:lnTo>
                    <a:lnTo>
                      <a:pt x="443" y="307"/>
                    </a:lnTo>
                    <a:lnTo>
                      <a:pt x="424" y="307"/>
                    </a:lnTo>
                    <a:lnTo>
                      <a:pt x="405" y="307"/>
                    </a:lnTo>
                    <a:lnTo>
                      <a:pt x="385" y="308"/>
                    </a:lnTo>
                    <a:lnTo>
                      <a:pt x="366" y="309"/>
                    </a:lnTo>
                    <a:lnTo>
                      <a:pt x="367" y="286"/>
                    </a:lnTo>
                    <a:lnTo>
                      <a:pt x="368" y="261"/>
                    </a:lnTo>
                    <a:lnTo>
                      <a:pt x="368" y="237"/>
                    </a:lnTo>
                    <a:lnTo>
                      <a:pt x="368" y="213"/>
                    </a:lnTo>
                    <a:lnTo>
                      <a:pt x="368" y="190"/>
                    </a:lnTo>
                    <a:lnTo>
                      <a:pt x="367" y="166"/>
                    </a:lnTo>
                    <a:lnTo>
                      <a:pt x="365" y="142"/>
                    </a:lnTo>
                    <a:lnTo>
                      <a:pt x="364" y="118"/>
                    </a:lnTo>
                    <a:lnTo>
                      <a:pt x="341" y="101"/>
                    </a:lnTo>
                    <a:lnTo>
                      <a:pt x="319" y="85"/>
                    </a:lnTo>
                    <a:lnTo>
                      <a:pt x="295" y="69"/>
                    </a:lnTo>
                    <a:lnTo>
                      <a:pt x="271" y="54"/>
                    </a:lnTo>
                    <a:lnTo>
                      <a:pt x="247" y="40"/>
                    </a:lnTo>
                    <a:lnTo>
                      <a:pt x="223" y="26"/>
                    </a:lnTo>
                    <a:lnTo>
                      <a:pt x="200" y="13"/>
                    </a:lnTo>
                    <a:lnTo>
                      <a:pt x="175" y="0"/>
                    </a:lnTo>
                    <a:close/>
                  </a:path>
                </a:pathLst>
              </a:custGeom>
              <a:solidFill>
                <a:srgbClr val="7E0C5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41" name="Freeform 45"/>
              <p:cNvSpPr>
                <a:spLocks noEditPoints="1"/>
              </p:cNvSpPr>
              <p:nvPr userDrawn="1"/>
            </p:nvSpPr>
            <p:spPr bwMode="auto">
              <a:xfrm>
                <a:off x="5334" y="2519"/>
                <a:ext cx="425" cy="351"/>
              </a:xfrm>
              <a:custGeom>
                <a:avLst/>
                <a:gdLst/>
                <a:ahLst/>
                <a:cxnLst>
                  <a:cxn ang="0">
                    <a:pos x="905" y="373"/>
                  </a:cxn>
                  <a:cxn ang="0">
                    <a:pos x="782" y="403"/>
                  </a:cxn>
                  <a:cxn ang="0">
                    <a:pos x="660" y="440"/>
                  </a:cxn>
                  <a:cxn ang="0">
                    <a:pos x="630" y="437"/>
                  </a:cxn>
                  <a:cxn ang="0">
                    <a:pos x="538" y="428"/>
                  </a:cxn>
                  <a:cxn ang="0">
                    <a:pos x="446" y="425"/>
                  </a:cxn>
                  <a:cxn ang="0">
                    <a:pos x="311" y="427"/>
                  </a:cxn>
                  <a:cxn ang="0">
                    <a:pos x="155" y="442"/>
                  </a:cxn>
                  <a:cxn ang="0">
                    <a:pos x="0" y="469"/>
                  </a:cxn>
                  <a:cxn ang="0">
                    <a:pos x="81" y="607"/>
                  </a:cxn>
                  <a:cxn ang="0">
                    <a:pos x="152" y="753"/>
                  </a:cxn>
                  <a:cxn ang="0">
                    <a:pos x="214" y="863"/>
                  </a:cxn>
                  <a:cxn ang="0">
                    <a:pos x="282" y="894"/>
                  </a:cxn>
                  <a:cxn ang="0">
                    <a:pos x="348" y="930"/>
                  </a:cxn>
                  <a:cxn ang="0">
                    <a:pos x="414" y="969"/>
                  </a:cxn>
                  <a:cxn ang="0">
                    <a:pos x="477" y="1010"/>
                  </a:cxn>
                  <a:cxn ang="0">
                    <a:pos x="537" y="1053"/>
                  </a:cxn>
                  <a:cxn ang="0">
                    <a:pos x="664" y="1035"/>
                  </a:cxn>
                  <a:cxn ang="0">
                    <a:pos x="790" y="1025"/>
                  </a:cxn>
                  <a:cxn ang="0">
                    <a:pos x="897" y="1024"/>
                  </a:cxn>
                  <a:cxn ang="0">
                    <a:pos x="966" y="1026"/>
                  </a:cxn>
                  <a:cxn ang="0">
                    <a:pos x="924" y="908"/>
                  </a:cxn>
                  <a:cxn ang="0">
                    <a:pos x="875" y="794"/>
                  </a:cxn>
                  <a:cxn ang="0">
                    <a:pos x="819" y="683"/>
                  </a:cxn>
                  <a:cxn ang="0">
                    <a:pos x="755" y="576"/>
                  </a:cxn>
                  <a:cxn ang="0">
                    <a:pos x="685" y="473"/>
                  </a:cxn>
                  <a:cxn ang="0">
                    <a:pos x="740" y="452"/>
                  </a:cxn>
                  <a:cxn ang="0">
                    <a:pos x="858" y="475"/>
                  </a:cxn>
                  <a:cxn ang="0">
                    <a:pos x="974" y="506"/>
                  </a:cxn>
                  <a:cxn ang="0">
                    <a:pos x="1088" y="544"/>
                  </a:cxn>
                  <a:cxn ang="0">
                    <a:pos x="1201" y="590"/>
                  </a:cxn>
                  <a:cxn ang="0">
                    <a:pos x="1242" y="588"/>
                  </a:cxn>
                  <a:cxn ang="0">
                    <a:pos x="1139" y="484"/>
                  </a:cxn>
                  <a:cxn ang="0">
                    <a:pos x="1026" y="388"/>
                  </a:cxn>
                  <a:cxn ang="0">
                    <a:pos x="228" y="24"/>
                  </a:cxn>
                  <a:cxn ang="0">
                    <a:pos x="326" y="96"/>
                  </a:cxn>
                  <a:cxn ang="0">
                    <a:pos x="417" y="174"/>
                  </a:cxn>
                  <a:cxn ang="0">
                    <a:pos x="505" y="258"/>
                  </a:cxn>
                  <a:cxn ang="0">
                    <a:pos x="586" y="346"/>
                  </a:cxn>
                  <a:cxn ang="0">
                    <a:pos x="660" y="440"/>
                  </a:cxn>
                  <a:cxn ang="0">
                    <a:pos x="632" y="316"/>
                  </a:cxn>
                  <a:cxn ang="0">
                    <a:pos x="597" y="195"/>
                  </a:cxn>
                  <a:cxn ang="0">
                    <a:pos x="523" y="98"/>
                  </a:cxn>
                  <a:cxn ang="0">
                    <a:pos x="384" y="48"/>
                  </a:cxn>
                  <a:cxn ang="0">
                    <a:pos x="242" y="11"/>
                  </a:cxn>
                </a:cxnLst>
                <a:rect l="0" t="0" r="r" b="b"/>
                <a:pathLst>
                  <a:path w="1275" h="1053">
                    <a:moveTo>
                      <a:pt x="988" y="358"/>
                    </a:moveTo>
                    <a:lnTo>
                      <a:pt x="947" y="365"/>
                    </a:lnTo>
                    <a:lnTo>
                      <a:pt x="905" y="373"/>
                    </a:lnTo>
                    <a:lnTo>
                      <a:pt x="864" y="383"/>
                    </a:lnTo>
                    <a:lnTo>
                      <a:pt x="823" y="392"/>
                    </a:lnTo>
                    <a:lnTo>
                      <a:pt x="782" y="403"/>
                    </a:lnTo>
                    <a:lnTo>
                      <a:pt x="742" y="415"/>
                    </a:lnTo>
                    <a:lnTo>
                      <a:pt x="701" y="427"/>
                    </a:lnTo>
                    <a:lnTo>
                      <a:pt x="660" y="440"/>
                    </a:lnTo>
                    <a:lnTo>
                      <a:pt x="660" y="440"/>
                    </a:lnTo>
                    <a:lnTo>
                      <a:pt x="660" y="440"/>
                    </a:lnTo>
                    <a:lnTo>
                      <a:pt x="630" y="437"/>
                    </a:lnTo>
                    <a:lnTo>
                      <a:pt x="600" y="433"/>
                    </a:lnTo>
                    <a:lnTo>
                      <a:pt x="569" y="430"/>
                    </a:lnTo>
                    <a:lnTo>
                      <a:pt x="538" y="428"/>
                    </a:lnTo>
                    <a:lnTo>
                      <a:pt x="508" y="427"/>
                    </a:lnTo>
                    <a:lnTo>
                      <a:pt x="477" y="425"/>
                    </a:lnTo>
                    <a:lnTo>
                      <a:pt x="446" y="425"/>
                    </a:lnTo>
                    <a:lnTo>
                      <a:pt x="415" y="425"/>
                    </a:lnTo>
                    <a:lnTo>
                      <a:pt x="363" y="425"/>
                    </a:lnTo>
                    <a:lnTo>
                      <a:pt x="311" y="427"/>
                    </a:lnTo>
                    <a:lnTo>
                      <a:pt x="260" y="430"/>
                    </a:lnTo>
                    <a:lnTo>
                      <a:pt x="208" y="435"/>
                    </a:lnTo>
                    <a:lnTo>
                      <a:pt x="155" y="442"/>
                    </a:lnTo>
                    <a:lnTo>
                      <a:pt x="104" y="449"/>
                    </a:lnTo>
                    <a:lnTo>
                      <a:pt x="52" y="458"/>
                    </a:lnTo>
                    <a:lnTo>
                      <a:pt x="0" y="469"/>
                    </a:lnTo>
                    <a:lnTo>
                      <a:pt x="30" y="514"/>
                    </a:lnTo>
                    <a:lnTo>
                      <a:pt x="57" y="561"/>
                    </a:lnTo>
                    <a:lnTo>
                      <a:pt x="81" y="607"/>
                    </a:lnTo>
                    <a:lnTo>
                      <a:pt x="106" y="655"/>
                    </a:lnTo>
                    <a:lnTo>
                      <a:pt x="130" y="703"/>
                    </a:lnTo>
                    <a:lnTo>
                      <a:pt x="152" y="753"/>
                    </a:lnTo>
                    <a:lnTo>
                      <a:pt x="172" y="802"/>
                    </a:lnTo>
                    <a:lnTo>
                      <a:pt x="192" y="853"/>
                    </a:lnTo>
                    <a:lnTo>
                      <a:pt x="214" y="863"/>
                    </a:lnTo>
                    <a:lnTo>
                      <a:pt x="237" y="873"/>
                    </a:lnTo>
                    <a:lnTo>
                      <a:pt x="260" y="883"/>
                    </a:lnTo>
                    <a:lnTo>
                      <a:pt x="282" y="894"/>
                    </a:lnTo>
                    <a:lnTo>
                      <a:pt x="304" y="906"/>
                    </a:lnTo>
                    <a:lnTo>
                      <a:pt x="327" y="918"/>
                    </a:lnTo>
                    <a:lnTo>
                      <a:pt x="348" y="930"/>
                    </a:lnTo>
                    <a:lnTo>
                      <a:pt x="371" y="943"/>
                    </a:lnTo>
                    <a:lnTo>
                      <a:pt x="392" y="955"/>
                    </a:lnTo>
                    <a:lnTo>
                      <a:pt x="414" y="969"/>
                    </a:lnTo>
                    <a:lnTo>
                      <a:pt x="436" y="982"/>
                    </a:lnTo>
                    <a:lnTo>
                      <a:pt x="456" y="996"/>
                    </a:lnTo>
                    <a:lnTo>
                      <a:pt x="477" y="1010"/>
                    </a:lnTo>
                    <a:lnTo>
                      <a:pt x="497" y="1024"/>
                    </a:lnTo>
                    <a:lnTo>
                      <a:pt x="518" y="1038"/>
                    </a:lnTo>
                    <a:lnTo>
                      <a:pt x="537" y="1053"/>
                    </a:lnTo>
                    <a:lnTo>
                      <a:pt x="579" y="1045"/>
                    </a:lnTo>
                    <a:lnTo>
                      <a:pt x="621" y="1040"/>
                    </a:lnTo>
                    <a:lnTo>
                      <a:pt x="664" y="1035"/>
                    </a:lnTo>
                    <a:lnTo>
                      <a:pt x="706" y="1030"/>
                    </a:lnTo>
                    <a:lnTo>
                      <a:pt x="748" y="1027"/>
                    </a:lnTo>
                    <a:lnTo>
                      <a:pt x="790" y="1025"/>
                    </a:lnTo>
                    <a:lnTo>
                      <a:pt x="832" y="1024"/>
                    </a:lnTo>
                    <a:lnTo>
                      <a:pt x="874" y="1024"/>
                    </a:lnTo>
                    <a:lnTo>
                      <a:pt x="897" y="1024"/>
                    </a:lnTo>
                    <a:lnTo>
                      <a:pt x="920" y="1024"/>
                    </a:lnTo>
                    <a:lnTo>
                      <a:pt x="943" y="1025"/>
                    </a:lnTo>
                    <a:lnTo>
                      <a:pt x="966" y="1026"/>
                    </a:lnTo>
                    <a:lnTo>
                      <a:pt x="953" y="986"/>
                    </a:lnTo>
                    <a:lnTo>
                      <a:pt x="939" y="947"/>
                    </a:lnTo>
                    <a:lnTo>
                      <a:pt x="924" y="908"/>
                    </a:lnTo>
                    <a:lnTo>
                      <a:pt x="909" y="869"/>
                    </a:lnTo>
                    <a:lnTo>
                      <a:pt x="893" y="832"/>
                    </a:lnTo>
                    <a:lnTo>
                      <a:pt x="875" y="794"/>
                    </a:lnTo>
                    <a:lnTo>
                      <a:pt x="857" y="756"/>
                    </a:lnTo>
                    <a:lnTo>
                      <a:pt x="839" y="719"/>
                    </a:lnTo>
                    <a:lnTo>
                      <a:pt x="819" y="683"/>
                    </a:lnTo>
                    <a:lnTo>
                      <a:pt x="799" y="647"/>
                    </a:lnTo>
                    <a:lnTo>
                      <a:pt x="777" y="611"/>
                    </a:lnTo>
                    <a:lnTo>
                      <a:pt x="755" y="576"/>
                    </a:lnTo>
                    <a:lnTo>
                      <a:pt x="733" y="541"/>
                    </a:lnTo>
                    <a:lnTo>
                      <a:pt x="710" y="507"/>
                    </a:lnTo>
                    <a:lnTo>
                      <a:pt x="685" y="473"/>
                    </a:lnTo>
                    <a:lnTo>
                      <a:pt x="661" y="440"/>
                    </a:lnTo>
                    <a:lnTo>
                      <a:pt x="700" y="445"/>
                    </a:lnTo>
                    <a:lnTo>
                      <a:pt x="740" y="452"/>
                    </a:lnTo>
                    <a:lnTo>
                      <a:pt x="779" y="458"/>
                    </a:lnTo>
                    <a:lnTo>
                      <a:pt x="819" y="466"/>
                    </a:lnTo>
                    <a:lnTo>
                      <a:pt x="858" y="475"/>
                    </a:lnTo>
                    <a:lnTo>
                      <a:pt x="897" y="484"/>
                    </a:lnTo>
                    <a:lnTo>
                      <a:pt x="936" y="495"/>
                    </a:lnTo>
                    <a:lnTo>
                      <a:pt x="974" y="506"/>
                    </a:lnTo>
                    <a:lnTo>
                      <a:pt x="1012" y="518"/>
                    </a:lnTo>
                    <a:lnTo>
                      <a:pt x="1050" y="530"/>
                    </a:lnTo>
                    <a:lnTo>
                      <a:pt x="1088" y="544"/>
                    </a:lnTo>
                    <a:lnTo>
                      <a:pt x="1126" y="559"/>
                    </a:lnTo>
                    <a:lnTo>
                      <a:pt x="1164" y="574"/>
                    </a:lnTo>
                    <a:lnTo>
                      <a:pt x="1201" y="590"/>
                    </a:lnTo>
                    <a:lnTo>
                      <a:pt x="1238" y="606"/>
                    </a:lnTo>
                    <a:lnTo>
                      <a:pt x="1275" y="624"/>
                    </a:lnTo>
                    <a:lnTo>
                      <a:pt x="1242" y="588"/>
                    </a:lnTo>
                    <a:lnTo>
                      <a:pt x="1209" y="553"/>
                    </a:lnTo>
                    <a:lnTo>
                      <a:pt x="1174" y="519"/>
                    </a:lnTo>
                    <a:lnTo>
                      <a:pt x="1139" y="484"/>
                    </a:lnTo>
                    <a:lnTo>
                      <a:pt x="1103" y="452"/>
                    </a:lnTo>
                    <a:lnTo>
                      <a:pt x="1065" y="419"/>
                    </a:lnTo>
                    <a:lnTo>
                      <a:pt x="1026" y="388"/>
                    </a:lnTo>
                    <a:lnTo>
                      <a:pt x="988" y="358"/>
                    </a:lnTo>
                    <a:close/>
                    <a:moveTo>
                      <a:pt x="195" y="0"/>
                    </a:moveTo>
                    <a:lnTo>
                      <a:pt x="228" y="24"/>
                    </a:lnTo>
                    <a:lnTo>
                      <a:pt x="261" y="47"/>
                    </a:lnTo>
                    <a:lnTo>
                      <a:pt x="293" y="72"/>
                    </a:lnTo>
                    <a:lnTo>
                      <a:pt x="326" y="96"/>
                    </a:lnTo>
                    <a:lnTo>
                      <a:pt x="357" y="121"/>
                    </a:lnTo>
                    <a:lnTo>
                      <a:pt x="387" y="148"/>
                    </a:lnTo>
                    <a:lnTo>
                      <a:pt x="417" y="174"/>
                    </a:lnTo>
                    <a:lnTo>
                      <a:pt x="448" y="202"/>
                    </a:lnTo>
                    <a:lnTo>
                      <a:pt x="476" y="229"/>
                    </a:lnTo>
                    <a:lnTo>
                      <a:pt x="505" y="258"/>
                    </a:lnTo>
                    <a:lnTo>
                      <a:pt x="532" y="286"/>
                    </a:lnTo>
                    <a:lnTo>
                      <a:pt x="559" y="317"/>
                    </a:lnTo>
                    <a:lnTo>
                      <a:pt x="586" y="346"/>
                    </a:lnTo>
                    <a:lnTo>
                      <a:pt x="611" y="377"/>
                    </a:lnTo>
                    <a:lnTo>
                      <a:pt x="637" y="407"/>
                    </a:lnTo>
                    <a:lnTo>
                      <a:pt x="660" y="440"/>
                    </a:lnTo>
                    <a:lnTo>
                      <a:pt x="652" y="398"/>
                    </a:lnTo>
                    <a:lnTo>
                      <a:pt x="642" y="357"/>
                    </a:lnTo>
                    <a:lnTo>
                      <a:pt x="632" y="316"/>
                    </a:lnTo>
                    <a:lnTo>
                      <a:pt x="620" y="276"/>
                    </a:lnTo>
                    <a:lnTo>
                      <a:pt x="608" y="235"/>
                    </a:lnTo>
                    <a:lnTo>
                      <a:pt x="597" y="195"/>
                    </a:lnTo>
                    <a:lnTo>
                      <a:pt x="583" y="155"/>
                    </a:lnTo>
                    <a:lnTo>
                      <a:pt x="570" y="116"/>
                    </a:lnTo>
                    <a:lnTo>
                      <a:pt x="523" y="98"/>
                    </a:lnTo>
                    <a:lnTo>
                      <a:pt x="477" y="79"/>
                    </a:lnTo>
                    <a:lnTo>
                      <a:pt x="430" y="63"/>
                    </a:lnTo>
                    <a:lnTo>
                      <a:pt x="384" y="48"/>
                    </a:lnTo>
                    <a:lnTo>
                      <a:pt x="336" y="35"/>
                    </a:lnTo>
                    <a:lnTo>
                      <a:pt x="289" y="22"/>
                    </a:lnTo>
                    <a:lnTo>
                      <a:pt x="242" y="11"/>
                    </a:lnTo>
                    <a:lnTo>
                      <a:pt x="195" y="0"/>
                    </a:lnTo>
                    <a:close/>
                  </a:path>
                </a:pathLst>
              </a:custGeom>
              <a:solidFill>
                <a:srgbClr val="7E0C5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42" name="Freeform 46"/>
              <p:cNvSpPr>
                <a:spLocks/>
              </p:cNvSpPr>
              <p:nvPr userDrawn="1"/>
            </p:nvSpPr>
            <p:spPr bwMode="auto">
              <a:xfrm>
                <a:off x="5593" y="2944"/>
                <a:ext cx="94" cy="15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1" y="26"/>
                  </a:cxn>
                  <a:cxn ang="0">
                    <a:pos x="43" y="52"/>
                  </a:cxn>
                  <a:cxn ang="0">
                    <a:pos x="64" y="79"/>
                  </a:cxn>
                  <a:cxn ang="0">
                    <a:pos x="84" y="105"/>
                  </a:cxn>
                  <a:cxn ang="0">
                    <a:pos x="104" y="132"/>
                  </a:cxn>
                  <a:cxn ang="0">
                    <a:pos x="122" y="160"/>
                  </a:cxn>
                  <a:cxn ang="0">
                    <a:pos x="140" y="188"/>
                  </a:cxn>
                  <a:cxn ang="0">
                    <a:pos x="159" y="216"/>
                  </a:cxn>
                  <a:cxn ang="0">
                    <a:pos x="176" y="244"/>
                  </a:cxn>
                  <a:cxn ang="0">
                    <a:pos x="192" y="273"/>
                  </a:cxn>
                  <a:cxn ang="0">
                    <a:pos x="208" y="302"/>
                  </a:cxn>
                  <a:cxn ang="0">
                    <a:pos x="223" y="332"/>
                  </a:cxn>
                  <a:cxn ang="0">
                    <a:pos x="239" y="361"/>
                  </a:cxn>
                  <a:cxn ang="0">
                    <a:pos x="253" y="391"/>
                  </a:cxn>
                  <a:cxn ang="0">
                    <a:pos x="266" y="421"/>
                  </a:cxn>
                  <a:cxn ang="0">
                    <a:pos x="279" y="451"/>
                  </a:cxn>
                  <a:cxn ang="0">
                    <a:pos x="281" y="417"/>
                  </a:cxn>
                  <a:cxn ang="0">
                    <a:pos x="282" y="381"/>
                  </a:cxn>
                  <a:cxn ang="0">
                    <a:pos x="282" y="347"/>
                  </a:cxn>
                  <a:cxn ang="0">
                    <a:pos x="282" y="312"/>
                  </a:cxn>
                  <a:cxn ang="0">
                    <a:pos x="281" y="277"/>
                  </a:cxn>
                  <a:cxn ang="0">
                    <a:pos x="280" y="242"/>
                  </a:cxn>
                  <a:cxn ang="0">
                    <a:pos x="277" y="207"/>
                  </a:cxn>
                  <a:cxn ang="0">
                    <a:pos x="274" y="173"/>
                  </a:cxn>
                  <a:cxn ang="0">
                    <a:pos x="242" y="148"/>
                  </a:cxn>
                  <a:cxn ang="0">
                    <a:pos x="208" y="124"/>
                  </a:cxn>
                  <a:cxn ang="0">
                    <a:pos x="175" y="102"/>
                  </a:cxn>
                  <a:cxn ang="0">
                    <a:pos x="140" y="79"/>
                  </a:cxn>
                  <a:cxn ang="0">
                    <a:pos x="106" y="58"/>
                  </a:cxn>
                  <a:cxn ang="0">
                    <a:pos x="71" y="38"/>
                  </a:cxn>
                  <a:cxn ang="0">
                    <a:pos x="36" y="19"/>
                  </a:cxn>
                  <a:cxn ang="0">
                    <a:pos x="0" y="0"/>
                  </a:cxn>
                </a:cxnLst>
                <a:rect l="0" t="0" r="r" b="b"/>
                <a:pathLst>
                  <a:path w="282" h="451">
                    <a:moveTo>
                      <a:pt x="0" y="0"/>
                    </a:moveTo>
                    <a:lnTo>
                      <a:pt x="21" y="26"/>
                    </a:lnTo>
                    <a:lnTo>
                      <a:pt x="43" y="52"/>
                    </a:lnTo>
                    <a:lnTo>
                      <a:pt x="64" y="79"/>
                    </a:lnTo>
                    <a:lnTo>
                      <a:pt x="84" y="105"/>
                    </a:lnTo>
                    <a:lnTo>
                      <a:pt x="104" y="132"/>
                    </a:lnTo>
                    <a:lnTo>
                      <a:pt x="122" y="160"/>
                    </a:lnTo>
                    <a:lnTo>
                      <a:pt x="140" y="188"/>
                    </a:lnTo>
                    <a:lnTo>
                      <a:pt x="159" y="216"/>
                    </a:lnTo>
                    <a:lnTo>
                      <a:pt x="176" y="244"/>
                    </a:lnTo>
                    <a:lnTo>
                      <a:pt x="192" y="273"/>
                    </a:lnTo>
                    <a:lnTo>
                      <a:pt x="208" y="302"/>
                    </a:lnTo>
                    <a:lnTo>
                      <a:pt x="223" y="332"/>
                    </a:lnTo>
                    <a:lnTo>
                      <a:pt x="239" y="361"/>
                    </a:lnTo>
                    <a:lnTo>
                      <a:pt x="253" y="391"/>
                    </a:lnTo>
                    <a:lnTo>
                      <a:pt x="266" y="421"/>
                    </a:lnTo>
                    <a:lnTo>
                      <a:pt x="279" y="451"/>
                    </a:lnTo>
                    <a:lnTo>
                      <a:pt x="281" y="417"/>
                    </a:lnTo>
                    <a:lnTo>
                      <a:pt x="282" y="381"/>
                    </a:lnTo>
                    <a:lnTo>
                      <a:pt x="282" y="347"/>
                    </a:lnTo>
                    <a:lnTo>
                      <a:pt x="282" y="312"/>
                    </a:lnTo>
                    <a:lnTo>
                      <a:pt x="281" y="277"/>
                    </a:lnTo>
                    <a:lnTo>
                      <a:pt x="280" y="242"/>
                    </a:lnTo>
                    <a:lnTo>
                      <a:pt x="277" y="207"/>
                    </a:lnTo>
                    <a:lnTo>
                      <a:pt x="274" y="173"/>
                    </a:lnTo>
                    <a:lnTo>
                      <a:pt x="242" y="148"/>
                    </a:lnTo>
                    <a:lnTo>
                      <a:pt x="208" y="124"/>
                    </a:lnTo>
                    <a:lnTo>
                      <a:pt x="175" y="102"/>
                    </a:lnTo>
                    <a:lnTo>
                      <a:pt x="140" y="79"/>
                    </a:lnTo>
                    <a:lnTo>
                      <a:pt x="106" y="58"/>
                    </a:lnTo>
                    <a:lnTo>
                      <a:pt x="71" y="38"/>
                    </a:lnTo>
                    <a:lnTo>
                      <a:pt x="36" y="1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E0C5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43" name="Freeform 47"/>
              <p:cNvSpPr>
                <a:spLocks/>
              </p:cNvSpPr>
              <p:nvPr userDrawn="1"/>
            </p:nvSpPr>
            <p:spPr bwMode="auto">
              <a:xfrm>
                <a:off x="5508" y="3055"/>
                <a:ext cx="252" cy="217"/>
              </a:xfrm>
              <a:custGeom>
                <a:avLst/>
                <a:gdLst/>
                <a:ahLst/>
                <a:cxnLst>
                  <a:cxn ang="0">
                    <a:pos x="13" y="42"/>
                  </a:cxn>
                  <a:cxn ang="0">
                    <a:pos x="36" y="128"/>
                  </a:cxn>
                  <a:cxn ang="0">
                    <a:pos x="53" y="215"/>
                  </a:cxn>
                  <a:cxn ang="0">
                    <a:pos x="66" y="303"/>
                  </a:cxn>
                  <a:cxn ang="0">
                    <a:pos x="101" y="373"/>
                  </a:cxn>
                  <a:cxn ang="0">
                    <a:pos x="164" y="428"/>
                  </a:cxn>
                  <a:cxn ang="0">
                    <a:pos x="223" y="488"/>
                  </a:cxn>
                  <a:cxn ang="0">
                    <a:pos x="279" y="550"/>
                  </a:cxn>
                  <a:cxn ang="0">
                    <a:pos x="349" y="587"/>
                  </a:cxn>
                  <a:cxn ang="0">
                    <a:pos x="437" y="599"/>
                  </a:cxn>
                  <a:cxn ang="0">
                    <a:pos x="525" y="617"/>
                  </a:cxn>
                  <a:cxn ang="0">
                    <a:pos x="610" y="639"/>
                  </a:cxn>
                  <a:cxn ang="0">
                    <a:pos x="651" y="617"/>
                  </a:cxn>
                  <a:cxn ang="0">
                    <a:pos x="645" y="549"/>
                  </a:cxn>
                  <a:cxn ang="0">
                    <a:pos x="635" y="481"/>
                  </a:cxn>
                  <a:cxn ang="0">
                    <a:pos x="623" y="413"/>
                  </a:cxn>
                  <a:cxn ang="0">
                    <a:pos x="609" y="346"/>
                  </a:cxn>
                  <a:cxn ang="0">
                    <a:pos x="591" y="280"/>
                  </a:cxn>
                  <a:cxn ang="0">
                    <a:pos x="570" y="215"/>
                  </a:cxn>
                  <a:cxn ang="0">
                    <a:pos x="547" y="150"/>
                  </a:cxn>
                  <a:cxn ang="0">
                    <a:pos x="564" y="130"/>
                  </a:cxn>
                  <a:cxn ang="0">
                    <a:pos x="620" y="155"/>
                  </a:cxn>
                  <a:cxn ang="0">
                    <a:pos x="676" y="183"/>
                  </a:cxn>
                  <a:cxn ang="0">
                    <a:pos x="730" y="213"/>
                  </a:cxn>
                  <a:cxn ang="0">
                    <a:pos x="757" y="117"/>
                  </a:cxn>
                  <a:cxn ang="0">
                    <a:pos x="702" y="115"/>
                  </a:cxn>
                  <a:cxn ang="0">
                    <a:pos x="647" y="114"/>
                  </a:cxn>
                  <a:cxn ang="0">
                    <a:pos x="591" y="115"/>
                  </a:cxn>
                  <a:cxn ang="0">
                    <a:pos x="535" y="117"/>
                  </a:cxn>
                  <a:cxn ang="0">
                    <a:pos x="535" y="117"/>
                  </a:cxn>
                  <a:cxn ang="0">
                    <a:pos x="502" y="106"/>
                  </a:cxn>
                  <a:cxn ang="0">
                    <a:pos x="438" y="82"/>
                  </a:cxn>
                  <a:cxn ang="0">
                    <a:pos x="373" y="61"/>
                  </a:cxn>
                  <a:cxn ang="0">
                    <a:pos x="306" y="44"/>
                  </a:cxn>
                  <a:cxn ang="0">
                    <a:pos x="239" y="29"/>
                  </a:cxn>
                  <a:cxn ang="0">
                    <a:pos x="172" y="17"/>
                  </a:cxn>
                  <a:cxn ang="0">
                    <a:pos x="103" y="7"/>
                  </a:cxn>
                  <a:cxn ang="0">
                    <a:pos x="34" y="2"/>
                  </a:cxn>
                </a:cxnLst>
                <a:rect l="0" t="0" r="r" b="b"/>
                <a:pathLst>
                  <a:path w="757" h="652">
                    <a:moveTo>
                      <a:pt x="0" y="0"/>
                    </a:moveTo>
                    <a:lnTo>
                      <a:pt x="13" y="42"/>
                    </a:lnTo>
                    <a:lnTo>
                      <a:pt x="25" y="85"/>
                    </a:lnTo>
                    <a:lnTo>
                      <a:pt x="36" y="128"/>
                    </a:lnTo>
                    <a:lnTo>
                      <a:pt x="44" y="171"/>
                    </a:lnTo>
                    <a:lnTo>
                      <a:pt x="53" y="215"/>
                    </a:lnTo>
                    <a:lnTo>
                      <a:pt x="59" y="259"/>
                    </a:lnTo>
                    <a:lnTo>
                      <a:pt x="66" y="303"/>
                    </a:lnTo>
                    <a:lnTo>
                      <a:pt x="70" y="347"/>
                    </a:lnTo>
                    <a:lnTo>
                      <a:pt x="101" y="373"/>
                    </a:lnTo>
                    <a:lnTo>
                      <a:pt x="134" y="400"/>
                    </a:lnTo>
                    <a:lnTo>
                      <a:pt x="164" y="428"/>
                    </a:lnTo>
                    <a:lnTo>
                      <a:pt x="194" y="457"/>
                    </a:lnTo>
                    <a:lnTo>
                      <a:pt x="223" y="488"/>
                    </a:lnTo>
                    <a:lnTo>
                      <a:pt x="252" y="519"/>
                    </a:lnTo>
                    <a:lnTo>
                      <a:pt x="279" y="550"/>
                    </a:lnTo>
                    <a:lnTo>
                      <a:pt x="304" y="582"/>
                    </a:lnTo>
                    <a:lnTo>
                      <a:pt x="349" y="587"/>
                    </a:lnTo>
                    <a:lnTo>
                      <a:pt x="393" y="592"/>
                    </a:lnTo>
                    <a:lnTo>
                      <a:pt x="437" y="599"/>
                    </a:lnTo>
                    <a:lnTo>
                      <a:pt x="481" y="607"/>
                    </a:lnTo>
                    <a:lnTo>
                      <a:pt x="525" y="617"/>
                    </a:lnTo>
                    <a:lnTo>
                      <a:pt x="568" y="627"/>
                    </a:lnTo>
                    <a:lnTo>
                      <a:pt x="610" y="639"/>
                    </a:lnTo>
                    <a:lnTo>
                      <a:pt x="652" y="652"/>
                    </a:lnTo>
                    <a:lnTo>
                      <a:pt x="651" y="617"/>
                    </a:lnTo>
                    <a:lnTo>
                      <a:pt x="648" y="584"/>
                    </a:lnTo>
                    <a:lnTo>
                      <a:pt x="645" y="549"/>
                    </a:lnTo>
                    <a:lnTo>
                      <a:pt x="640" y="515"/>
                    </a:lnTo>
                    <a:lnTo>
                      <a:pt x="635" y="481"/>
                    </a:lnTo>
                    <a:lnTo>
                      <a:pt x="630" y="447"/>
                    </a:lnTo>
                    <a:lnTo>
                      <a:pt x="623" y="413"/>
                    </a:lnTo>
                    <a:lnTo>
                      <a:pt x="617" y="380"/>
                    </a:lnTo>
                    <a:lnTo>
                      <a:pt x="609" y="346"/>
                    </a:lnTo>
                    <a:lnTo>
                      <a:pt x="600" y="313"/>
                    </a:lnTo>
                    <a:lnTo>
                      <a:pt x="591" y="280"/>
                    </a:lnTo>
                    <a:lnTo>
                      <a:pt x="581" y="247"/>
                    </a:lnTo>
                    <a:lnTo>
                      <a:pt x="570" y="215"/>
                    </a:lnTo>
                    <a:lnTo>
                      <a:pt x="559" y="182"/>
                    </a:lnTo>
                    <a:lnTo>
                      <a:pt x="547" y="150"/>
                    </a:lnTo>
                    <a:lnTo>
                      <a:pt x="535" y="117"/>
                    </a:lnTo>
                    <a:lnTo>
                      <a:pt x="564" y="130"/>
                    </a:lnTo>
                    <a:lnTo>
                      <a:pt x="592" y="142"/>
                    </a:lnTo>
                    <a:lnTo>
                      <a:pt x="620" y="155"/>
                    </a:lnTo>
                    <a:lnTo>
                      <a:pt x="648" y="169"/>
                    </a:lnTo>
                    <a:lnTo>
                      <a:pt x="676" y="183"/>
                    </a:lnTo>
                    <a:lnTo>
                      <a:pt x="703" y="198"/>
                    </a:lnTo>
                    <a:lnTo>
                      <a:pt x="730" y="213"/>
                    </a:lnTo>
                    <a:lnTo>
                      <a:pt x="757" y="230"/>
                    </a:lnTo>
                    <a:lnTo>
                      <a:pt x="757" y="117"/>
                    </a:lnTo>
                    <a:lnTo>
                      <a:pt x="730" y="116"/>
                    </a:lnTo>
                    <a:lnTo>
                      <a:pt x="702" y="115"/>
                    </a:lnTo>
                    <a:lnTo>
                      <a:pt x="675" y="115"/>
                    </a:lnTo>
                    <a:lnTo>
                      <a:pt x="647" y="114"/>
                    </a:lnTo>
                    <a:lnTo>
                      <a:pt x="619" y="115"/>
                    </a:lnTo>
                    <a:lnTo>
                      <a:pt x="591" y="115"/>
                    </a:lnTo>
                    <a:lnTo>
                      <a:pt x="563" y="116"/>
                    </a:lnTo>
                    <a:lnTo>
                      <a:pt x="535" y="117"/>
                    </a:lnTo>
                    <a:lnTo>
                      <a:pt x="535" y="117"/>
                    </a:lnTo>
                    <a:lnTo>
                      <a:pt x="535" y="117"/>
                    </a:lnTo>
                    <a:lnTo>
                      <a:pt x="535" y="117"/>
                    </a:lnTo>
                    <a:lnTo>
                      <a:pt x="502" y="106"/>
                    </a:lnTo>
                    <a:lnTo>
                      <a:pt x="471" y="94"/>
                    </a:lnTo>
                    <a:lnTo>
                      <a:pt x="438" y="82"/>
                    </a:lnTo>
                    <a:lnTo>
                      <a:pt x="405" y="71"/>
                    </a:lnTo>
                    <a:lnTo>
                      <a:pt x="373" y="61"/>
                    </a:lnTo>
                    <a:lnTo>
                      <a:pt x="339" y="53"/>
                    </a:lnTo>
                    <a:lnTo>
                      <a:pt x="306" y="44"/>
                    </a:lnTo>
                    <a:lnTo>
                      <a:pt x="272" y="36"/>
                    </a:lnTo>
                    <a:lnTo>
                      <a:pt x="239" y="29"/>
                    </a:lnTo>
                    <a:lnTo>
                      <a:pt x="205" y="22"/>
                    </a:lnTo>
                    <a:lnTo>
                      <a:pt x="172" y="17"/>
                    </a:lnTo>
                    <a:lnTo>
                      <a:pt x="137" y="12"/>
                    </a:lnTo>
                    <a:lnTo>
                      <a:pt x="103" y="7"/>
                    </a:lnTo>
                    <a:lnTo>
                      <a:pt x="69" y="4"/>
                    </a:lnTo>
                    <a:lnTo>
                      <a:pt x="34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E0C5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44" name="Freeform 48"/>
              <p:cNvSpPr>
                <a:spLocks/>
              </p:cNvSpPr>
              <p:nvPr userDrawn="1"/>
            </p:nvSpPr>
            <p:spPr bwMode="auto">
              <a:xfrm>
                <a:off x="5558" y="3325"/>
                <a:ext cx="202" cy="291"/>
              </a:xfrm>
              <a:custGeom>
                <a:avLst/>
                <a:gdLst/>
                <a:ahLst/>
                <a:cxnLst>
                  <a:cxn ang="0">
                    <a:pos x="307" y="25"/>
                  </a:cxn>
                  <a:cxn ang="0">
                    <a:pos x="330" y="76"/>
                  </a:cxn>
                  <a:cxn ang="0">
                    <a:pos x="350" y="128"/>
                  </a:cxn>
                  <a:cxn ang="0">
                    <a:pos x="368" y="180"/>
                  </a:cxn>
                  <a:cxn ang="0">
                    <a:pos x="384" y="233"/>
                  </a:cxn>
                  <a:cxn ang="0">
                    <a:pos x="398" y="285"/>
                  </a:cxn>
                  <a:cxn ang="0">
                    <a:pos x="408" y="339"/>
                  </a:cxn>
                  <a:cxn ang="0">
                    <a:pos x="418" y="393"/>
                  </a:cxn>
                  <a:cxn ang="0">
                    <a:pos x="399" y="403"/>
                  </a:cxn>
                  <a:cxn ang="0">
                    <a:pos x="352" y="371"/>
                  </a:cxn>
                  <a:cxn ang="0">
                    <a:pos x="304" y="340"/>
                  </a:cxn>
                  <a:cxn ang="0">
                    <a:pos x="254" y="312"/>
                  </a:cxn>
                  <a:cxn ang="0">
                    <a:pos x="204" y="285"/>
                  </a:cxn>
                  <a:cxn ang="0">
                    <a:pos x="152" y="262"/>
                  </a:cxn>
                  <a:cxn ang="0">
                    <a:pos x="100" y="240"/>
                  </a:cxn>
                  <a:cxn ang="0">
                    <a:pos x="47" y="221"/>
                  </a:cxn>
                  <a:cxn ang="0">
                    <a:pos x="21" y="248"/>
                  </a:cxn>
                  <a:cxn ang="0">
                    <a:pos x="20" y="321"/>
                  </a:cxn>
                  <a:cxn ang="0">
                    <a:pos x="15" y="394"/>
                  </a:cxn>
                  <a:cxn ang="0">
                    <a:pos x="7" y="468"/>
                  </a:cxn>
                  <a:cxn ang="0">
                    <a:pos x="21" y="533"/>
                  </a:cxn>
                  <a:cxn ang="0">
                    <a:pos x="59" y="590"/>
                  </a:cxn>
                  <a:cxn ang="0">
                    <a:pos x="93" y="650"/>
                  </a:cxn>
                  <a:cxn ang="0">
                    <a:pos x="124" y="712"/>
                  </a:cxn>
                  <a:cxn ang="0">
                    <a:pos x="173" y="756"/>
                  </a:cxn>
                  <a:cxn ang="0">
                    <a:pos x="241" y="785"/>
                  </a:cxn>
                  <a:cxn ang="0">
                    <a:pos x="307" y="818"/>
                  </a:cxn>
                  <a:cxn ang="0">
                    <a:pos x="371" y="854"/>
                  </a:cxn>
                  <a:cxn ang="0">
                    <a:pos x="407" y="846"/>
                  </a:cxn>
                  <a:cxn ang="0">
                    <a:pos x="417" y="790"/>
                  </a:cxn>
                  <a:cxn ang="0">
                    <a:pos x="425" y="732"/>
                  </a:cxn>
                  <a:cxn ang="0">
                    <a:pos x="429" y="676"/>
                  </a:cxn>
                  <a:cxn ang="0">
                    <a:pos x="432" y="619"/>
                  </a:cxn>
                  <a:cxn ang="0">
                    <a:pos x="432" y="563"/>
                  </a:cxn>
                  <a:cxn ang="0">
                    <a:pos x="430" y="506"/>
                  </a:cxn>
                  <a:cxn ang="0">
                    <a:pos x="425" y="448"/>
                  </a:cxn>
                  <a:cxn ang="0">
                    <a:pos x="446" y="440"/>
                  </a:cxn>
                  <a:cxn ang="0">
                    <a:pos x="494" y="480"/>
                  </a:cxn>
                  <a:cxn ang="0">
                    <a:pos x="540" y="522"/>
                  </a:cxn>
                  <a:cxn ang="0">
                    <a:pos x="583" y="566"/>
                  </a:cxn>
                  <a:cxn ang="0">
                    <a:pos x="605" y="470"/>
                  </a:cxn>
                  <a:cxn ang="0">
                    <a:pos x="560" y="456"/>
                  </a:cxn>
                  <a:cxn ang="0">
                    <a:pos x="514" y="443"/>
                  </a:cxn>
                  <a:cxn ang="0">
                    <a:pos x="468" y="431"/>
                  </a:cxn>
                  <a:cxn ang="0">
                    <a:pos x="421" y="420"/>
                  </a:cxn>
                  <a:cxn ang="0">
                    <a:pos x="439" y="365"/>
                  </a:cxn>
                  <a:cxn ang="0">
                    <a:pos x="454" y="309"/>
                  </a:cxn>
                  <a:cxn ang="0">
                    <a:pos x="467" y="253"/>
                  </a:cxn>
                  <a:cxn ang="0">
                    <a:pos x="478" y="197"/>
                  </a:cxn>
                  <a:cxn ang="0">
                    <a:pos x="435" y="144"/>
                  </a:cxn>
                  <a:cxn ang="0">
                    <a:pos x="391" y="93"/>
                  </a:cxn>
                  <a:cxn ang="0">
                    <a:pos x="344" y="45"/>
                  </a:cxn>
                  <a:cxn ang="0">
                    <a:pos x="295" y="0"/>
                  </a:cxn>
                </a:cxnLst>
                <a:rect l="0" t="0" r="r" b="b"/>
                <a:pathLst>
                  <a:path w="605" h="874">
                    <a:moveTo>
                      <a:pt x="295" y="0"/>
                    </a:moveTo>
                    <a:lnTo>
                      <a:pt x="307" y="25"/>
                    </a:lnTo>
                    <a:lnTo>
                      <a:pt x="319" y="50"/>
                    </a:lnTo>
                    <a:lnTo>
                      <a:pt x="330" y="76"/>
                    </a:lnTo>
                    <a:lnTo>
                      <a:pt x="340" y="102"/>
                    </a:lnTo>
                    <a:lnTo>
                      <a:pt x="350" y="128"/>
                    </a:lnTo>
                    <a:lnTo>
                      <a:pt x="359" y="154"/>
                    </a:lnTo>
                    <a:lnTo>
                      <a:pt x="368" y="180"/>
                    </a:lnTo>
                    <a:lnTo>
                      <a:pt x="376" y="206"/>
                    </a:lnTo>
                    <a:lnTo>
                      <a:pt x="384" y="233"/>
                    </a:lnTo>
                    <a:lnTo>
                      <a:pt x="391" y="260"/>
                    </a:lnTo>
                    <a:lnTo>
                      <a:pt x="398" y="285"/>
                    </a:lnTo>
                    <a:lnTo>
                      <a:pt x="403" y="312"/>
                    </a:lnTo>
                    <a:lnTo>
                      <a:pt x="408" y="339"/>
                    </a:lnTo>
                    <a:lnTo>
                      <a:pt x="414" y="366"/>
                    </a:lnTo>
                    <a:lnTo>
                      <a:pt x="418" y="393"/>
                    </a:lnTo>
                    <a:lnTo>
                      <a:pt x="421" y="420"/>
                    </a:lnTo>
                    <a:lnTo>
                      <a:pt x="399" y="403"/>
                    </a:lnTo>
                    <a:lnTo>
                      <a:pt x="375" y="387"/>
                    </a:lnTo>
                    <a:lnTo>
                      <a:pt x="352" y="371"/>
                    </a:lnTo>
                    <a:lnTo>
                      <a:pt x="329" y="356"/>
                    </a:lnTo>
                    <a:lnTo>
                      <a:pt x="304" y="340"/>
                    </a:lnTo>
                    <a:lnTo>
                      <a:pt x="279" y="326"/>
                    </a:lnTo>
                    <a:lnTo>
                      <a:pt x="254" y="312"/>
                    </a:lnTo>
                    <a:lnTo>
                      <a:pt x="229" y="298"/>
                    </a:lnTo>
                    <a:lnTo>
                      <a:pt x="204" y="285"/>
                    </a:lnTo>
                    <a:lnTo>
                      <a:pt x="178" y="274"/>
                    </a:lnTo>
                    <a:lnTo>
                      <a:pt x="152" y="262"/>
                    </a:lnTo>
                    <a:lnTo>
                      <a:pt x="127" y="251"/>
                    </a:lnTo>
                    <a:lnTo>
                      <a:pt x="100" y="240"/>
                    </a:lnTo>
                    <a:lnTo>
                      <a:pt x="74" y="229"/>
                    </a:lnTo>
                    <a:lnTo>
                      <a:pt x="47" y="221"/>
                    </a:lnTo>
                    <a:lnTo>
                      <a:pt x="20" y="211"/>
                    </a:lnTo>
                    <a:lnTo>
                      <a:pt x="21" y="248"/>
                    </a:lnTo>
                    <a:lnTo>
                      <a:pt x="21" y="284"/>
                    </a:lnTo>
                    <a:lnTo>
                      <a:pt x="20" y="321"/>
                    </a:lnTo>
                    <a:lnTo>
                      <a:pt x="19" y="358"/>
                    </a:lnTo>
                    <a:lnTo>
                      <a:pt x="15" y="394"/>
                    </a:lnTo>
                    <a:lnTo>
                      <a:pt x="11" y="431"/>
                    </a:lnTo>
                    <a:lnTo>
                      <a:pt x="7" y="468"/>
                    </a:lnTo>
                    <a:lnTo>
                      <a:pt x="0" y="505"/>
                    </a:lnTo>
                    <a:lnTo>
                      <a:pt x="21" y="533"/>
                    </a:lnTo>
                    <a:lnTo>
                      <a:pt x="40" y="561"/>
                    </a:lnTo>
                    <a:lnTo>
                      <a:pt x="59" y="590"/>
                    </a:lnTo>
                    <a:lnTo>
                      <a:pt x="77" y="620"/>
                    </a:lnTo>
                    <a:lnTo>
                      <a:pt x="93" y="650"/>
                    </a:lnTo>
                    <a:lnTo>
                      <a:pt x="109" y="681"/>
                    </a:lnTo>
                    <a:lnTo>
                      <a:pt x="124" y="712"/>
                    </a:lnTo>
                    <a:lnTo>
                      <a:pt x="138" y="743"/>
                    </a:lnTo>
                    <a:lnTo>
                      <a:pt x="173" y="756"/>
                    </a:lnTo>
                    <a:lnTo>
                      <a:pt x="206" y="770"/>
                    </a:lnTo>
                    <a:lnTo>
                      <a:pt x="241" y="785"/>
                    </a:lnTo>
                    <a:lnTo>
                      <a:pt x="273" y="801"/>
                    </a:lnTo>
                    <a:lnTo>
                      <a:pt x="307" y="818"/>
                    </a:lnTo>
                    <a:lnTo>
                      <a:pt x="339" y="836"/>
                    </a:lnTo>
                    <a:lnTo>
                      <a:pt x="371" y="854"/>
                    </a:lnTo>
                    <a:lnTo>
                      <a:pt x="402" y="874"/>
                    </a:lnTo>
                    <a:lnTo>
                      <a:pt x="407" y="846"/>
                    </a:lnTo>
                    <a:lnTo>
                      <a:pt x="413" y="818"/>
                    </a:lnTo>
                    <a:lnTo>
                      <a:pt x="417" y="790"/>
                    </a:lnTo>
                    <a:lnTo>
                      <a:pt x="421" y="761"/>
                    </a:lnTo>
                    <a:lnTo>
                      <a:pt x="425" y="732"/>
                    </a:lnTo>
                    <a:lnTo>
                      <a:pt x="427" y="704"/>
                    </a:lnTo>
                    <a:lnTo>
                      <a:pt x="429" y="676"/>
                    </a:lnTo>
                    <a:lnTo>
                      <a:pt x="431" y="648"/>
                    </a:lnTo>
                    <a:lnTo>
                      <a:pt x="432" y="619"/>
                    </a:lnTo>
                    <a:lnTo>
                      <a:pt x="432" y="591"/>
                    </a:lnTo>
                    <a:lnTo>
                      <a:pt x="432" y="563"/>
                    </a:lnTo>
                    <a:lnTo>
                      <a:pt x="431" y="534"/>
                    </a:lnTo>
                    <a:lnTo>
                      <a:pt x="430" y="506"/>
                    </a:lnTo>
                    <a:lnTo>
                      <a:pt x="428" y="478"/>
                    </a:lnTo>
                    <a:lnTo>
                      <a:pt x="425" y="448"/>
                    </a:lnTo>
                    <a:lnTo>
                      <a:pt x="421" y="420"/>
                    </a:lnTo>
                    <a:lnTo>
                      <a:pt x="446" y="440"/>
                    </a:lnTo>
                    <a:lnTo>
                      <a:pt x="470" y="459"/>
                    </a:lnTo>
                    <a:lnTo>
                      <a:pt x="494" y="480"/>
                    </a:lnTo>
                    <a:lnTo>
                      <a:pt x="518" y="500"/>
                    </a:lnTo>
                    <a:lnTo>
                      <a:pt x="540" y="522"/>
                    </a:lnTo>
                    <a:lnTo>
                      <a:pt x="562" y="543"/>
                    </a:lnTo>
                    <a:lnTo>
                      <a:pt x="583" y="566"/>
                    </a:lnTo>
                    <a:lnTo>
                      <a:pt x="605" y="589"/>
                    </a:lnTo>
                    <a:lnTo>
                      <a:pt x="605" y="470"/>
                    </a:lnTo>
                    <a:lnTo>
                      <a:pt x="582" y="462"/>
                    </a:lnTo>
                    <a:lnTo>
                      <a:pt x="560" y="456"/>
                    </a:lnTo>
                    <a:lnTo>
                      <a:pt x="537" y="448"/>
                    </a:lnTo>
                    <a:lnTo>
                      <a:pt x="514" y="443"/>
                    </a:lnTo>
                    <a:lnTo>
                      <a:pt x="492" y="437"/>
                    </a:lnTo>
                    <a:lnTo>
                      <a:pt x="468" y="431"/>
                    </a:lnTo>
                    <a:lnTo>
                      <a:pt x="445" y="426"/>
                    </a:lnTo>
                    <a:lnTo>
                      <a:pt x="421" y="420"/>
                    </a:lnTo>
                    <a:lnTo>
                      <a:pt x="430" y="392"/>
                    </a:lnTo>
                    <a:lnTo>
                      <a:pt x="439" y="365"/>
                    </a:lnTo>
                    <a:lnTo>
                      <a:pt x="446" y="337"/>
                    </a:lnTo>
                    <a:lnTo>
                      <a:pt x="454" y="309"/>
                    </a:lnTo>
                    <a:lnTo>
                      <a:pt x="460" y="281"/>
                    </a:lnTo>
                    <a:lnTo>
                      <a:pt x="467" y="253"/>
                    </a:lnTo>
                    <a:lnTo>
                      <a:pt x="473" y="225"/>
                    </a:lnTo>
                    <a:lnTo>
                      <a:pt x="478" y="197"/>
                    </a:lnTo>
                    <a:lnTo>
                      <a:pt x="457" y="170"/>
                    </a:lnTo>
                    <a:lnTo>
                      <a:pt x="435" y="144"/>
                    </a:lnTo>
                    <a:lnTo>
                      <a:pt x="414" y="118"/>
                    </a:lnTo>
                    <a:lnTo>
                      <a:pt x="391" y="93"/>
                    </a:lnTo>
                    <a:lnTo>
                      <a:pt x="367" y="68"/>
                    </a:lnTo>
                    <a:lnTo>
                      <a:pt x="344" y="45"/>
                    </a:lnTo>
                    <a:lnTo>
                      <a:pt x="320" y="22"/>
                    </a:lnTo>
                    <a:lnTo>
                      <a:pt x="295" y="0"/>
                    </a:lnTo>
                    <a:close/>
                  </a:path>
                </a:pathLst>
              </a:custGeom>
              <a:solidFill>
                <a:srgbClr val="7E0C5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45" name="Freeform 49"/>
              <p:cNvSpPr>
                <a:spLocks noEditPoints="1"/>
              </p:cNvSpPr>
              <p:nvPr userDrawn="1"/>
            </p:nvSpPr>
            <p:spPr bwMode="auto">
              <a:xfrm>
                <a:off x="5511" y="3644"/>
                <a:ext cx="177" cy="240"/>
              </a:xfrm>
              <a:custGeom>
                <a:avLst/>
                <a:gdLst/>
                <a:ahLst/>
                <a:cxnLst>
                  <a:cxn ang="0">
                    <a:pos x="382" y="400"/>
                  </a:cxn>
                  <a:cxn ang="0">
                    <a:pos x="432" y="476"/>
                  </a:cxn>
                  <a:cxn ang="0">
                    <a:pos x="475" y="557"/>
                  </a:cxn>
                  <a:cxn ang="0">
                    <a:pos x="512" y="641"/>
                  </a:cxn>
                  <a:cxn ang="0">
                    <a:pos x="529" y="656"/>
                  </a:cxn>
                  <a:cxn ang="0">
                    <a:pos x="530" y="601"/>
                  </a:cxn>
                  <a:cxn ang="0">
                    <a:pos x="528" y="545"/>
                  </a:cxn>
                  <a:cxn ang="0">
                    <a:pos x="524" y="490"/>
                  </a:cxn>
                  <a:cxn ang="0">
                    <a:pos x="500" y="448"/>
                  </a:cxn>
                  <a:cxn ang="0">
                    <a:pos x="460" y="422"/>
                  </a:cxn>
                  <a:cxn ang="0">
                    <a:pos x="419" y="397"/>
                  </a:cxn>
                  <a:cxn ang="0">
                    <a:pos x="377" y="374"/>
                  </a:cxn>
                  <a:cxn ang="0">
                    <a:pos x="79" y="110"/>
                  </a:cxn>
                  <a:cxn ang="0">
                    <a:pos x="63" y="168"/>
                  </a:cxn>
                  <a:cxn ang="0">
                    <a:pos x="46" y="226"/>
                  </a:cxn>
                  <a:cxn ang="0">
                    <a:pos x="25" y="285"/>
                  </a:cxn>
                  <a:cxn ang="0">
                    <a:pos x="0" y="341"/>
                  </a:cxn>
                  <a:cxn ang="0">
                    <a:pos x="20" y="394"/>
                  </a:cxn>
                  <a:cxn ang="0">
                    <a:pos x="36" y="449"/>
                  </a:cxn>
                  <a:cxn ang="0">
                    <a:pos x="49" y="504"/>
                  </a:cxn>
                  <a:cxn ang="0">
                    <a:pos x="59" y="560"/>
                  </a:cxn>
                  <a:cxn ang="0">
                    <a:pos x="109" y="597"/>
                  </a:cxn>
                  <a:cxn ang="0">
                    <a:pos x="155" y="636"/>
                  </a:cxn>
                  <a:cxn ang="0">
                    <a:pos x="201" y="678"/>
                  </a:cxn>
                  <a:cxn ang="0">
                    <a:pos x="243" y="721"/>
                  </a:cxn>
                  <a:cxn ang="0">
                    <a:pos x="282" y="636"/>
                  </a:cxn>
                  <a:cxn ang="0">
                    <a:pos x="314" y="547"/>
                  </a:cxn>
                  <a:cxn ang="0">
                    <a:pos x="339" y="456"/>
                  </a:cxn>
                  <a:cxn ang="0">
                    <a:pos x="355" y="364"/>
                  </a:cxn>
                  <a:cxn ang="0">
                    <a:pos x="295" y="291"/>
                  </a:cxn>
                  <a:cxn ang="0">
                    <a:pos x="228" y="224"/>
                  </a:cxn>
                  <a:cxn ang="0">
                    <a:pos x="155" y="164"/>
                  </a:cxn>
                  <a:cxn ang="0">
                    <a:pos x="79" y="110"/>
                  </a:cxn>
                  <a:cxn ang="0">
                    <a:pos x="353" y="45"/>
                  </a:cxn>
                  <a:cxn ang="0">
                    <a:pos x="363" y="137"/>
                  </a:cxn>
                  <a:cxn ang="0">
                    <a:pos x="365" y="228"/>
                  </a:cxn>
                  <a:cxn ang="0">
                    <a:pos x="360" y="318"/>
                  </a:cxn>
                  <a:cxn ang="0">
                    <a:pos x="368" y="343"/>
                  </a:cxn>
                  <a:cxn ang="0">
                    <a:pos x="393" y="302"/>
                  </a:cxn>
                  <a:cxn ang="0">
                    <a:pos x="417" y="260"/>
                  </a:cxn>
                  <a:cxn ang="0">
                    <a:pos x="438" y="218"/>
                  </a:cxn>
                  <a:cxn ang="0">
                    <a:pos x="437" y="170"/>
                  </a:cxn>
                  <a:cxn ang="0">
                    <a:pos x="413" y="120"/>
                  </a:cxn>
                  <a:cxn ang="0">
                    <a:pos x="387" y="70"/>
                  </a:cxn>
                  <a:cxn ang="0">
                    <a:pos x="359" y="22"/>
                  </a:cxn>
                </a:cxnLst>
                <a:rect l="0" t="0" r="r" b="b"/>
                <a:pathLst>
                  <a:path w="530" h="721">
                    <a:moveTo>
                      <a:pt x="355" y="364"/>
                    </a:moveTo>
                    <a:lnTo>
                      <a:pt x="382" y="400"/>
                    </a:lnTo>
                    <a:lnTo>
                      <a:pt x="408" y="437"/>
                    </a:lnTo>
                    <a:lnTo>
                      <a:pt x="432" y="476"/>
                    </a:lnTo>
                    <a:lnTo>
                      <a:pt x="454" y="516"/>
                    </a:lnTo>
                    <a:lnTo>
                      <a:pt x="475" y="557"/>
                    </a:lnTo>
                    <a:lnTo>
                      <a:pt x="494" y="598"/>
                    </a:lnTo>
                    <a:lnTo>
                      <a:pt x="512" y="641"/>
                    </a:lnTo>
                    <a:lnTo>
                      <a:pt x="528" y="684"/>
                    </a:lnTo>
                    <a:lnTo>
                      <a:pt x="529" y="656"/>
                    </a:lnTo>
                    <a:lnTo>
                      <a:pt x="530" y="629"/>
                    </a:lnTo>
                    <a:lnTo>
                      <a:pt x="530" y="601"/>
                    </a:lnTo>
                    <a:lnTo>
                      <a:pt x="529" y="573"/>
                    </a:lnTo>
                    <a:lnTo>
                      <a:pt x="528" y="545"/>
                    </a:lnTo>
                    <a:lnTo>
                      <a:pt x="526" y="518"/>
                    </a:lnTo>
                    <a:lnTo>
                      <a:pt x="524" y="490"/>
                    </a:lnTo>
                    <a:lnTo>
                      <a:pt x="519" y="462"/>
                    </a:lnTo>
                    <a:lnTo>
                      <a:pt x="500" y="448"/>
                    </a:lnTo>
                    <a:lnTo>
                      <a:pt x="480" y="435"/>
                    </a:lnTo>
                    <a:lnTo>
                      <a:pt x="460" y="422"/>
                    </a:lnTo>
                    <a:lnTo>
                      <a:pt x="439" y="410"/>
                    </a:lnTo>
                    <a:lnTo>
                      <a:pt x="419" y="397"/>
                    </a:lnTo>
                    <a:lnTo>
                      <a:pt x="398" y="386"/>
                    </a:lnTo>
                    <a:lnTo>
                      <a:pt x="377" y="374"/>
                    </a:lnTo>
                    <a:lnTo>
                      <a:pt x="355" y="364"/>
                    </a:lnTo>
                    <a:close/>
                    <a:moveTo>
                      <a:pt x="79" y="110"/>
                    </a:moveTo>
                    <a:lnTo>
                      <a:pt x="71" y="139"/>
                    </a:lnTo>
                    <a:lnTo>
                      <a:pt x="63" y="168"/>
                    </a:lnTo>
                    <a:lnTo>
                      <a:pt x="55" y="198"/>
                    </a:lnTo>
                    <a:lnTo>
                      <a:pt x="46" y="226"/>
                    </a:lnTo>
                    <a:lnTo>
                      <a:pt x="35" y="256"/>
                    </a:lnTo>
                    <a:lnTo>
                      <a:pt x="25" y="285"/>
                    </a:lnTo>
                    <a:lnTo>
                      <a:pt x="13" y="313"/>
                    </a:lnTo>
                    <a:lnTo>
                      <a:pt x="0" y="341"/>
                    </a:lnTo>
                    <a:lnTo>
                      <a:pt x="11" y="367"/>
                    </a:lnTo>
                    <a:lnTo>
                      <a:pt x="20" y="394"/>
                    </a:lnTo>
                    <a:lnTo>
                      <a:pt x="29" y="421"/>
                    </a:lnTo>
                    <a:lnTo>
                      <a:pt x="36" y="449"/>
                    </a:lnTo>
                    <a:lnTo>
                      <a:pt x="44" y="477"/>
                    </a:lnTo>
                    <a:lnTo>
                      <a:pt x="49" y="504"/>
                    </a:lnTo>
                    <a:lnTo>
                      <a:pt x="55" y="532"/>
                    </a:lnTo>
                    <a:lnTo>
                      <a:pt x="59" y="560"/>
                    </a:lnTo>
                    <a:lnTo>
                      <a:pt x="84" y="578"/>
                    </a:lnTo>
                    <a:lnTo>
                      <a:pt x="109" y="597"/>
                    </a:lnTo>
                    <a:lnTo>
                      <a:pt x="133" y="616"/>
                    </a:lnTo>
                    <a:lnTo>
                      <a:pt x="155" y="636"/>
                    </a:lnTo>
                    <a:lnTo>
                      <a:pt x="178" y="656"/>
                    </a:lnTo>
                    <a:lnTo>
                      <a:pt x="201" y="678"/>
                    </a:lnTo>
                    <a:lnTo>
                      <a:pt x="221" y="699"/>
                    </a:lnTo>
                    <a:lnTo>
                      <a:pt x="243" y="721"/>
                    </a:lnTo>
                    <a:lnTo>
                      <a:pt x="263" y="679"/>
                    </a:lnTo>
                    <a:lnTo>
                      <a:pt x="282" y="636"/>
                    </a:lnTo>
                    <a:lnTo>
                      <a:pt x="299" y="591"/>
                    </a:lnTo>
                    <a:lnTo>
                      <a:pt x="314" y="547"/>
                    </a:lnTo>
                    <a:lnTo>
                      <a:pt x="327" y="502"/>
                    </a:lnTo>
                    <a:lnTo>
                      <a:pt x="339" y="456"/>
                    </a:lnTo>
                    <a:lnTo>
                      <a:pt x="347" y="410"/>
                    </a:lnTo>
                    <a:lnTo>
                      <a:pt x="355" y="364"/>
                    </a:lnTo>
                    <a:lnTo>
                      <a:pt x="326" y="327"/>
                    </a:lnTo>
                    <a:lnTo>
                      <a:pt x="295" y="291"/>
                    </a:lnTo>
                    <a:lnTo>
                      <a:pt x="261" y="258"/>
                    </a:lnTo>
                    <a:lnTo>
                      <a:pt x="228" y="224"/>
                    </a:lnTo>
                    <a:lnTo>
                      <a:pt x="192" y="194"/>
                    </a:lnTo>
                    <a:lnTo>
                      <a:pt x="155" y="164"/>
                    </a:lnTo>
                    <a:lnTo>
                      <a:pt x="117" y="136"/>
                    </a:lnTo>
                    <a:lnTo>
                      <a:pt x="79" y="110"/>
                    </a:lnTo>
                    <a:close/>
                    <a:moveTo>
                      <a:pt x="344" y="0"/>
                    </a:moveTo>
                    <a:lnTo>
                      <a:pt x="353" y="45"/>
                    </a:lnTo>
                    <a:lnTo>
                      <a:pt x="358" y="90"/>
                    </a:lnTo>
                    <a:lnTo>
                      <a:pt x="363" y="137"/>
                    </a:lnTo>
                    <a:lnTo>
                      <a:pt x="365" y="182"/>
                    </a:lnTo>
                    <a:lnTo>
                      <a:pt x="365" y="228"/>
                    </a:lnTo>
                    <a:lnTo>
                      <a:pt x="364" y="273"/>
                    </a:lnTo>
                    <a:lnTo>
                      <a:pt x="360" y="318"/>
                    </a:lnTo>
                    <a:lnTo>
                      <a:pt x="355" y="364"/>
                    </a:lnTo>
                    <a:lnTo>
                      <a:pt x="368" y="343"/>
                    </a:lnTo>
                    <a:lnTo>
                      <a:pt x="381" y="323"/>
                    </a:lnTo>
                    <a:lnTo>
                      <a:pt x="393" y="302"/>
                    </a:lnTo>
                    <a:lnTo>
                      <a:pt x="405" y="282"/>
                    </a:lnTo>
                    <a:lnTo>
                      <a:pt x="417" y="260"/>
                    </a:lnTo>
                    <a:lnTo>
                      <a:pt x="427" y="239"/>
                    </a:lnTo>
                    <a:lnTo>
                      <a:pt x="438" y="218"/>
                    </a:lnTo>
                    <a:lnTo>
                      <a:pt x="448" y="196"/>
                    </a:lnTo>
                    <a:lnTo>
                      <a:pt x="437" y="170"/>
                    </a:lnTo>
                    <a:lnTo>
                      <a:pt x="426" y="144"/>
                    </a:lnTo>
                    <a:lnTo>
                      <a:pt x="413" y="120"/>
                    </a:lnTo>
                    <a:lnTo>
                      <a:pt x="401" y="95"/>
                    </a:lnTo>
                    <a:lnTo>
                      <a:pt x="387" y="70"/>
                    </a:lnTo>
                    <a:lnTo>
                      <a:pt x="373" y="46"/>
                    </a:lnTo>
                    <a:lnTo>
                      <a:pt x="359" y="22"/>
                    </a:lnTo>
                    <a:lnTo>
                      <a:pt x="344" y="0"/>
                    </a:lnTo>
                    <a:close/>
                  </a:path>
                </a:pathLst>
              </a:custGeom>
              <a:solidFill>
                <a:srgbClr val="7E0C5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46" name="Freeform 50"/>
              <p:cNvSpPr>
                <a:spLocks noEditPoints="1"/>
              </p:cNvSpPr>
              <p:nvPr userDrawn="1"/>
            </p:nvSpPr>
            <p:spPr bwMode="auto">
              <a:xfrm>
                <a:off x="2448" y="3687"/>
                <a:ext cx="402" cy="605"/>
              </a:xfrm>
              <a:custGeom>
                <a:avLst/>
                <a:gdLst/>
                <a:ahLst/>
                <a:cxnLst>
                  <a:cxn ang="0">
                    <a:pos x="780" y="187"/>
                  </a:cxn>
                  <a:cxn ang="0">
                    <a:pos x="668" y="331"/>
                  </a:cxn>
                  <a:cxn ang="0">
                    <a:pos x="566" y="481"/>
                  </a:cxn>
                  <a:cxn ang="0">
                    <a:pos x="474" y="636"/>
                  </a:cxn>
                  <a:cxn ang="0">
                    <a:pos x="391" y="797"/>
                  </a:cxn>
                  <a:cxn ang="0">
                    <a:pos x="296" y="949"/>
                  </a:cxn>
                  <a:cxn ang="0">
                    <a:pos x="164" y="1078"/>
                  </a:cxn>
                  <a:cxn ang="0">
                    <a:pos x="40" y="1213"/>
                  </a:cxn>
                  <a:cxn ang="0">
                    <a:pos x="22" y="1403"/>
                  </a:cxn>
                  <a:cxn ang="0">
                    <a:pos x="67" y="1612"/>
                  </a:cxn>
                  <a:cxn ang="0">
                    <a:pos x="127" y="1816"/>
                  </a:cxn>
                  <a:cxn ang="0">
                    <a:pos x="145" y="1639"/>
                  </a:cxn>
                  <a:cxn ang="0">
                    <a:pos x="173" y="1465"/>
                  </a:cxn>
                  <a:cxn ang="0">
                    <a:pos x="212" y="1294"/>
                  </a:cxn>
                  <a:cxn ang="0">
                    <a:pos x="261" y="1126"/>
                  </a:cxn>
                  <a:cxn ang="0">
                    <a:pos x="320" y="962"/>
                  </a:cxn>
                  <a:cxn ang="0">
                    <a:pos x="391" y="1018"/>
                  </a:cxn>
                  <a:cxn ang="0">
                    <a:pos x="474" y="1180"/>
                  </a:cxn>
                  <a:cxn ang="0">
                    <a:pos x="566" y="1336"/>
                  </a:cxn>
                  <a:cxn ang="0">
                    <a:pos x="668" y="1485"/>
                  </a:cxn>
                  <a:cxn ang="0">
                    <a:pos x="780" y="1628"/>
                  </a:cxn>
                  <a:cxn ang="0">
                    <a:pos x="896" y="1651"/>
                  </a:cxn>
                  <a:cxn ang="0">
                    <a:pos x="975" y="1516"/>
                  </a:cxn>
                  <a:cxn ang="0">
                    <a:pos x="1039" y="1419"/>
                  </a:cxn>
                  <a:cxn ang="0">
                    <a:pos x="1108" y="1323"/>
                  </a:cxn>
                  <a:cxn ang="0">
                    <a:pos x="1180" y="1230"/>
                  </a:cxn>
                  <a:cxn ang="0">
                    <a:pos x="1198" y="1127"/>
                  </a:cxn>
                  <a:cxn ang="0">
                    <a:pos x="1190" y="1018"/>
                  </a:cxn>
                  <a:cxn ang="0">
                    <a:pos x="1188" y="908"/>
                  </a:cxn>
                  <a:cxn ang="0">
                    <a:pos x="1190" y="797"/>
                  </a:cxn>
                  <a:cxn ang="0">
                    <a:pos x="1198" y="688"/>
                  </a:cxn>
                  <a:cxn ang="0">
                    <a:pos x="1180" y="585"/>
                  </a:cxn>
                  <a:cxn ang="0">
                    <a:pos x="1108" y="493"/>
                  </a:cxn>
                  <a:cxn ang="0">
                    <a:pos x="1040" y="398"/>
                  </a:cxn>
                  <a:cxn ang="0">
                    <a:pos x="935" y="232"/>
                  </a:cxn>
                  <a:cxn ang="0">
                    <a:pos x="127" y="0"/>
                  </a:cxn>
                  <a:cxn ang="0">
                    <a:pos x="67" y="203"/>
                  </a:cxn>
                  <a:cxn ang="0">
                    <a:pos x="22" y="414"/>
                  </a:cxn>
                  <a:cxn ang="0">
                    <a:pos x="40" y="603"/>
                  </a:cxn>
                  <a:cxn ang="0">
                    <a:pos x="164" y="738"/>
                  </a:cxn>
                  <a:cxn ang="0">
                    <a:pos x="296" y="866"/>
                  </a:cxn>
                  <a:cxn ang="0">
                    <a:pos x="299" y="800"/>
                  </a:cxn>
                  <a:cxn ang="0">
                    <a:pos x="243" y="634"/>
                  </a:cxn>
                  <a:cxn ang="0">
                    <a:pos x="198" y="466"/>
                  </a:cxn>
                  <a:cxn ang="0">
                    <a:pos x="163" y="293"/>
                  </a:cxn>
                  <a:cxn ang="0">
                    <a:pos x="138" y="118"/>
                  </a:cxn>
                </a:cxnLst>
                <a:rect l="0" t="0" r="r" b="b"/>
                <a:pathLst>
                  <a:path w="1206" h="1816">
                    <a:moveTo>
                      <a:pt x="860" y="96"/>
                    </a:moveTo>
                    <a:lnTo>
                      <a:pt x="820" y="142"/>
                    </a:lnTo>
                    <a:lnTo>
                      <a:pt x="780" y="187"/>
                    </a:lnTo>
                    <a:lnTo>
                      <a:pt x="742" y="235"/>
                    </a:lnTo>
                    <a:lnTo>
                      <a:pt x="704" y="282"/>
                    </a:lnTo>
                    <a:lnTo>
                      <a:pt x="668" y="331"/>
                    </a:lnTo>
                    <a:lnTo>
                      <a:pt x="633" y="379"/>
                    </a:lnTo>
                    <a:lnTo>
                      <a:pt x="599" y="430"/>
                    </a:lnTo>
                    <a:lnTo>
                      <a:pt x="566" y="481"/>
                    </a:lnTo>
                    <a:lnTo>
                      <a:pt x="535" y="532"/>
                    </a:lnTo>
                    <a:lnTo>
                      <a:pt x="503" y="583"/>
                    </a:lnTo>
                    <a:lnTo>
                      <a:pt x="474" y="636"/>
                    </a:lnTo>
                    <a:lnTo>
                      <a:pt x="445" y="689"/>
                    </a:lnTo>
                    <a:lnTo>
                      <a:pt x="418" y="743"/>
                    </a:lnTo>
                    <a:lnTo>
                      <a:pt x="391" y="797"/>
                    </a:lnTo>
                    <a:lnTo>
                      <a:pt x="366" y="852"/>
                    </a:lnTo>
                    <a:lnTo>
                      <a:pt x="342" y="908"/>
                    </a:lnTo>
                    <a:lnTo>
                      <a:pt x="296" y="949"/>
                    </a:lnTo>
                    <a:lnTo>
                      <a:pt x="252" y="991"/>
                    </a:lnTo>
                    <a:lnTo>
                      <a:pt x="207" y="1035"/>
                    </a:lnTo>
                    <a:lnTo>
                      <a:pt x="164" y="1078"/>
                    </a:lnTo>
                    <a:lnTo>
                      <a:pt x="122" y="1122"/>
                    </a:lnTo>
                    <a:lnTo>
                      <a:pt x="81" y="1167"/>
                    </a:lnTo>
                    <a:lnTo>
                      <a:pt x="40" y="1213"/>
                    </a:lnTo>
                    <a:lnTo>
                      <a:pt x="0" y="1259"/>
                    </a:lnTo>
                    <a:lnTo>
                      <a:pt x="11" y="1331"/>
                    </a:lnTo>
                    <a:lnTo>
                      <a:pt x="22" y="1403"/>
                    </a:lnTo>
                    <a:lnTo>
                      <a:pt x="36" y="1473"/>
                    </a:lnTo>
                    <a:lnTo>
                      <a:pt x="51" y="1543"/>
                    </a:lnTo>
                    <a:lnTo>
                      <a:pt x="67" y="1612"/>
                    </a:lnTo>
                    <a:lnTo>
                      <a:pt x="86" y="1681"/>
                    </a:lnTo>
                    <a:lnTo>
                      <a:pt x="106" y="1748"/>
                    </a:lnTo>
                    <a:lnTo>
                      <a:pt x="127" y="1816"/>
                    </a:lnTo>
                    <a:lnTo>
                      <a:pt x="133" y="1757"/>
                    </a:lnTo>
                    <a:lnTo>
                      <a:pt x="138" y="1697"/>
                    </a:lnTo>
                    <a:lnTo>
                      <a:pt x="145" y="1639"/>
                    </a:lnTo>
                    <a:lnTo>
                      <a:pt x="153" y="1581"/>
                    </a:lnTo>
                    <a:lnTo>
                      <a:pt x="163" y="1522"/>
                    </a:lnTo>
                    <a:lnTo>
                      <a:pt x="173" y="1465"/>
                    </a:lnTo>
                    <a:lnTo>
                      <a:pt x="185" y="1408"/>
                    </a:lnTo>
                    <a:lnTo>
                      <a:pt x="198" y="1351"/>
                    </a:lnTo>
                    <a:lnTo>
                      <a:pt x="212" y="1294"/>
                    </a:lnTo>
                    <a:lnTo>
                      <a:pt x="227" y="1238"/>
                    </a:lnTo>
                    <a:lnTo>
                      <a:pt x="243" y="1181"/>
                    </a:lnTo>
                    <a:lnTo>
                      <a:pt x="261" y="1126"/>
                    </a:lnTo>
                    <a:lnTo>
                      <a:pt x="280" y="1071"/>
                    </a:lnTo>
                    <a:lnTo>
                      <a:pt x="299" y="1016"/>
                    </a:lnTo>
                    <a:lnTo>
                      <a:pt x="320" y="962"/>
                    </a:lnTo>
                    <a:lnTo>
                      <a:pt x="342" y="908"/>
                    </a:lnTo>
                    <a:lnTo>
                      <a:pt x="366" y="963"/>
                    </a:lnTo>
                    <a:lnTo>
                      <a:pt x="391" y="1018"/>
                    </a:lnTo>
                    <a:lnTo>
                      <a:pt x="418" y="1072"/>
                    </a:lnTo>
                    <a:lnTo>
                      <a:pt x="445" y="1126"/>
                    </a:lnTo>
                    <a:lnTo>
                      <a:pt x="474" y="1180"/>
                    </a:lnTo>
                    <a:lnTo>
                      <a:pt x="503" y="1232"/>
                    </a:lnTo>
                    <a:lnTo>
                      <a:pt x="535" y="1284"/>
                    </a:lnTo>
                    <a:lnTo>
                      <a:pt x="566" y="1336"/>
                    </a:lnTo>
                    <a:lnTo>
                      <a:pt x="599" y="1386"/>
                    </a:lnTo>
                    <a:lnTo>
                      <a:pt x="633" y="1436"/>
                    </a:lnTo>
                    <a:lnTo>
                      <a:pt x="668" y="1485"/>
                    </a:lnTo>
                    <a:lnTo>
                      <a:pt x="704" y="1533"/>
                    </a:lnTo>
                    <a:lnTo>
                      <a:pt x="742" y="1581"/>
                    </a:lnTo>
                    <a:lnTo>
                      <a:pt x="780" y="1628"/>
                    </a:lnTo>
                    <a:lnTo>
                      <a:pt x="820" y="1675"/>
                    </a:lnTo>
                    <a:lnTo>
                      <a:pt x="860" y="1720"/>
                    </a:lnTo>
                    <a:lnTo>
                      <a:pt x="896" y="1651"/>
                    </a:lnTo>
                    <a:lnTo>
                      <a:pt x="935" y="1583"/>
                    </a:lnTo>
                    <a:lnTo>
                      <a:pt x="955" y="1549"/>
                    </a:lnTo>
                    <a:lnTo>
                      <a:pt x="975" y="1516"/>
                    </a:lnTo>
                    <a:lnTo>
                      <a:pt x="996" y="1484"/>
                    </a:lnTo>
                    <a:lnTo>
                      <a:pt x="1017" y="1451"/>
                    </a:lnTo>
                    <a:lnTo>
                      <a:pt x="1039" y="1419"/>
                    </a:lnTo>
                    <a:lnTo>
                      <a:pt x="1062" y="1386"/>
                    </a:lnTo>
                    <a:lnTo>
                      <a:pt x="1084" y="1354"/>
                    </a:lnTo>
                    <a:lnTo>
                      <a:pt x="1108" y="1323"/>
                    </a:lnTo>
                    <a:lnTo>
                      <a:pt x="1132" y="1291"/>
                    </a:lnTo>
                    <a:lnTo>
                      <a:pt x="1156" y="1260"/>
                    </a:lnTo>
                    <a:lnTo>
                      <a:pt x="1180" y="1230"/>
                    </a:lnTo>
                    <a:lnTo>
                      <a:pt x="1206" y="1200"/>
                    </a:lnTo>
                    <a:lnTo>
                      <a:pt x="1202" y="1163"/>
                    </a:lnTo>
                    <a:lnTo>
                      <a:pt x="1198" y="1127"/>
                    </a:lnTo>
                    <a:lnTo>
                      <a:pt x="1195" y="1092"/>
                    </a:lnTo>
                    <a:lnTo>
                      <a:pt x="1192" y="1055"/>
                    </a:lnTo>
                    <a:lnTo>
                      <a:pt x="1190" y="1018"/>
                    </a:lnTo>
                    <a:lnTo>
                      <a:pt x="1189" y="982"/>
                    </a:lnTo>
                    <a:lnTo>
                      <a:pt x="1188" y="945"/>
                    </a:lnTo>
                    <a:lnTo>
                      <a:pt x="1188" y="908"/>
                    </a:lnTo>
                    <a:lnTo>
                      <a:pt x="1188" y="872"/>
                    </a:lnTo>
                    <a:lnTo>
                      <a:pt x="1189" y="834"/>
                    </a:lnTo>
                    <a:lnTo>
                      <a:pt x="1190" y="797"/>
                    </a:lnTo>
                    <a:lnTo>
                      <a:pt x="1192" y="761"/>
                    </a:lnTo>
                    <a:lnTo>
                      <a:pt x="1195" y="725"/>
                    </a:lnTo>
                    <a:lnTo>
                      <a:pt x="1198" y="688"/>
                    </a:lnTo>
                    <a:lnTo>
                      <a:pt x="1202" y="652"/>
                    </a:lnTo>
                    <a:lnTo>
                      <a:pt x="1206" y="617"/>
                    </a:lnTo>
                    <a:lnTo>
                      <a:pt x="1180" y="585"/>
                    </a:lnTo>
                    <a:lnTo>
                      <a:pt x="1157" y="555"/>
                    </a:lnTo>
                    <a:lnTo>
                      <a:pt x="1132" y="524"/>
                    </a:lnTo>
                    <a:lnTo>
                      <a:pt x="1108" y="493"/>
                    </a:lnTo>
                    <a:lnTo>
                      <a:pt x="1084" y="461"/>
                    </a:lnTo>
                    <a:lnTo>
                      <a:pt x="1062" y="429"/>
                    </a:lnTo>
                    <a:lnTo>
                      <a:pt x="1040" y="398"/>
                    </a:lnTo>
                    <a:lnTo>
                      <a:pt x="1017" y="365"/>
                    </a:lnTo>
                    <a:lnTo>
                      <a:pt x="975" y="299"/>
                    </a:lnTo>
                    <a:lnTo>
                      <a:pt x="935" y="232"/>
                    </a:lnTo>
                    <a:lnTo>
                      <a:pt x="896" y="164"/>
                    </a:lnTo>
                    <a:lnTo>
                      <a:pt x="860" y="96"/>
                    </a:lnTo>
                    <a:close/>
                    <a:moveTo>
                      <a:pt x="127" y="0"/>
                    </a:moveTo>
                    <a:lnTo>
                      <a:pt x="106" y="67"/>
                    </a:lnTo>
                    <a:lnTo>
                      <a:pt x="86" y="135"/>
                    </a:lnTo>
                    <a:lnTo>
                      <a:pt x="67" y="203"/>
                    </a:lnTo>
                    <a:lnTo>
                      <a:pt x="51" y="274"/>
                    </a:lnTo>
                    <a:lnTo>
                      <a:pt x="36" y="343"/>
                    </a:lnTo>
                    <a:lnTo>
                      <a:pt x="22" y="414"/>
                    </a:lnTo>
                    <a:lnTo>
                      <a:pt x="11" y="485"/>
                    </a:lnTo>
                    <a:lnTo>
                      <a:pt x="0" y="556"/>
                    </a:lnTo>
                    <a:lnTo>
                      <a:pt x="40" y="603"/>
                    </a:lnTo>
                    <a:lnTo>
                      <a:pt x="80" y="648"/>
                    </a:lnTo>
                    <a:lnTo>
                      <a:pt x="122" y="693"/>
                    </a:lnTo>
                    <a:lnTo>
                      <a:pt x="164" y="738"/>
                    </a:lnTo>
                    <a:lnTo>
                      <a:pt x="207" y="781"/>
                    </a:lnTo>
                    <a:lnTo>
                      <a:pt x="252" y="824"/>
                    </a:lnTo>
                    <a:lnTo>
                      <a:pt x="296" y="866"/>
                    </a:lnTo>
                    <a:lnTo>
                      <a:pt x="342" y="908"/>
                    </a:lnTo>
                    <a:lnTo>
                      <a:pt x="320" y="854"/>
                    </a:lnTo>
                    <a:lnTo>
                      <a:pt x="299" y="800"/>
                    </a:lnTo>
                    <a:lnTo>
                      <a:pt x="280" y="745"/>
                    </a:lnTo>
                    <a:lnTo>
                      <a:pt x="261" y="690"/>
                    </a:lnTo>
                    <a:lnTo>
                      <a:pt x="243" y="634"/>
                    </a:lnTo>
                    <a:lnTo>
                      <a:pt x="227" y="578"/>
                    </a:lnTo>
                    <a:lnTo>
                      <a:pt x="212" y="522"/>
                    </a:lnTo>
                    <a:lnTo>
                      <a:pt x="198" y="466"/>
                    </a:lnTo>
                    <a:lnTo>
                      <a:pt x="185" y="408"/>
                    </a:lnTo>
                    <a:lnTo>
                      <a:pt x="173" y="350"/>
                    </a:lnTo>
                    <a:lnTo>
                      <a:pt x="163" y="293"/>
                    </a:lnTo>
                    <a:lnTo>
                      <a:pt x="153" y="235"/>
                    </a:lnTo>
                    <a:lnTo>
                      <a:pt x="145" y="176"/>
                    </a:lnTo>
                    <a:lnTo>
                      <a:pt x="138" y="118"/>
                    </a:lnTo>
                    <a:lnTo>
                      <a:pt x="133" y="59"/>
                    </a:lnTo>
                    <a:lnTo>
                      <a:pt x="127" y="0"/>
                    </a:lnTo>
                    <a:close/>
                  </a:path>
                </a:pathLst>
              </a:custGeom>
              <a:solidFill>
                <a:srgbClr val="7E0C5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47" name="Freeform 51"/>
              <p:cNvSpPr>
                <a:spLocks noEditPoints="1"/>
              </p:cNvSpPr>
              <p:nvPr userDrawn="1"/>
            </p:nvSpPr>
            <p:spPr bwMode="auto">
              <a:xfrm>
                <a:off x="2883" y="3255"/>
                <a:ext cx="375" cy="511"/>
              </a:xfrm>
              <a:custGeom>
                <a:avLst/>
                <a:gdLst/>
                <a:ahLst/>
                <a:cxnLst>
                  <a:cxn ang="0">
                    <a:pos x="281" y="820"/>
                  </a:cxn>
                  <a:cxn ang="0">
                    <a:pos x="149" y="897"/>
                  </a:cxn>
                  <a:cxn ang="0">
                    <a:pos x="22" y="980"/>
                  </a:cxn>
                  <a:cxn ang="0">
                    <a:pos x="4" y="1158"/>
                  </a:cxn>
                  <a:cxn ang="0">
                    <a:pos x="0" y="1335"/>
                  </a:cxn>
                  <a:cxn ang="0">
                    <a:pos x="21" y="1406"/>
                  </a:cxn>
                  <a:cxn ang="0">
                    <a:pos x="75" y="1270"/>
                  </a:cxn>
                  <a:cxn ang="0">
                    <a:pos x="138" y="1139"/>
                  </a:cxn>
                  <a:cxn ang="0">
                    <a:pos x="208" y="1011"/>
                  </a:cxn>
                  <a:cxn ang="0">
                    <a:pos x="286" y="889"/>
                  </a:cxn>
                  <a:cxn ang="0">
                    <a:pos x="371" y="773"/>
                  </a:cxn>
                  <a:cxn ang="0">
                    <a:pos x="917" y="261"/>
                  </a:cxn>
                  <a:cxn ang="0">
                    <a:pos x="796" y="350"/>
                  </a:cxn>
                  <a:cxn ang="0">
                    <a:pos x="679" y="445"/>
                  </a:cxn>
                  <a:cxn ang="0">
                    <a:pos x="570" y="547"/>
                  </a:cxn>
                  <a:cxn ang="0">
                    <a:pos x="466" y="656"/>
                  </a:cxn>
                  <a:cxn ang="0">
                    <a:pos x="371" y="773"/>
                  </a:cxn>
                  <a:cxn ang="0">
                    <a:pos x="396" y="921"/>
                  </a:cxn>
                  <a:cxn ang="0">
                    <a:pos x="431" y="1066"/>
                  </a:cxn>
                  <a:cxn ang="0">
                    <a:pos x="474" y="1210"/>
                  </a:cxn>
                  <a:cxn ang="0">
                    <a:pos x="527" y="1350"/>
                  </a:cxn>
                  <a:cxn ang="0">
                    <a:pos x="588" y="1487"/>
                  </a:cxn>
                  <a:cxn ang="0">
                    <a:pos x="701" y="1439"/>
                  </a:cxn>
                  <a:cxn ang="0">
                    <a:pos x="844" y="1309"/>
                  </a:cxn>
                  <a:cxn ang="0">
                    <a:pos x="1000" y="1191"/>
                  </a:cxn>
                  <a:cxn ang="0">
                    <a:pos x="1014" y="1102"/>
                  </a:cxn>
                  <a:cxn ang="0">
                    <a:pos x="1033" y="1012"/>
                  </a:cxn>
                  <a:cxn ang="0">
                    <a:pos x="1056" y="924"/>
                  </a:cxn>
                  <a:cxn ang="0">
                    <a:pos x="1083" y="838"/>
                  </a:cxn>
                  <a:cxn ang="0">
                    <a:pos x="1113" y="752"/>
                  </a:cxn>
                  <a:cxn ang="0">
                    <a:pos x="1072" y="604"/>
                  </a:cxn>
                  <a:cxn ang="0">
                    <a:pos x="1008" y="421"/>
                  </a:cxn>
                  <a:cxn ang="0">
                    <a:pos x="959" y="234"/>
                  </a:cxn>
                  <a:cxn ang="0">
                    <a:pos x="331" y="99"/>
                  </a:cxn>
                  <a:cxn ang="0">
                    <a:pos x="247" y="255"/>
                  </a:cxn>
                  <a:cxn ang="0">
                    <a:pos x="173" y="418"/>
                  </a:cxn>
                  <a:cxn ang="0">
                    <a:pos x="241" y="554"/>
                  </a:cxn>
                  <a:cxn ang="0">
                    <a:pos x="316" y="686"/>
                  </a:cxn>
                  <a:cxn ang="0">
                    <a:pos x="371" y="773"/>
                  </a:cxn>
                  <a:cxn ang="0">
                    <a:pos x="359" y="677"/>
                  </a:cxn>
                  <a:cxn ang="0">
                    <a:pos x="351" y="532"/>
                  </a:cxn>
                  <a:cxn ang="0">
                    <a:pos x="351" y="387"/>
                  </a:cxn>
                  <a:cxn ang="0">
                    <a:pos x="359" y="242"/>
                  </a:cxn>
                  <a:cxn ang="0">
                    <a:pos x="377" y="96"/>
                  </a:cxn>
                </a:cxnLst>
                <a:rect l="0" t="0" r="r" b="b"/>
                <a:pathLst>
                  <a:path w="1124" h="1533">
                    <a:moveTo>
                      <a:pt x="371" y="773"/>
                    </a:moveTo>
                    <a:lnTo>
                      <a:pt x="326" y="795"/>
                    </a:lnTo>
                    <a:lnTo>
                      <a:pt x="281" y="820"/>
                    </a:lnTo>
                    <a:lnTo>
                      <a:pt x="236" y="845"/>
                    </a:lnTo>
                    <a:lnTo>
                      <a:pt x="192" y="871"/>
                    </a:lnTo>
                    <a:lnTo>
                      <a:pt x="149" y="897"/>
                    </a:lnTo>
                    <a:lnTo>
                      <a:pt x="106" y="924"/>
                    </a:lnTo>
                    <a:lnTo>
                      <a:pt x="63" y="952"/>
                    </a:lnTo>
                    <a:lnTo>
                      <a:pt x="22" y="980"/>
                    </a:lnTo>
                    <a:lnTo>
                      <a:pt x="15" y="1039"/>
                    </a:lnTo>
                    <a:lnTo>
                      <a:pt x="8" y="1099"/>
                    </a:lnTo>
                    <a:lnTo>
                      <a:pt x="4" y="1158"/>
                    </a:lnTo>
                    <a:lnTo>
                      <a:pt x="1" y="1218"/>
                    </a:lnTo>
                    <a:lnTo>
                      <a:pt x="0" y="1277"/>
                    </a:lnTo>
                    <a:lnTo>
                      <a:pt x="0" y="1335"/>
                    </a:lnTo>
                    <a:lnTo>
                      <a:pt x="2" y="1395"/>
                    </a:lnTo>
                    <a:lnTo>
                      <a:pt x="5" y="1453"/>
                    </a:lnTo>
                    <a:lnTo>
                      <a:pt x="21" y="1406"/>
                    </a:lnTo>
                    <a:lnTo>
                      <a:pt x="39" y="1360"/>
                    </a:lnTo>
                    <a:lnTo>
                      <a:pt x="56" y="1315"/>
                    </a:lnTo>
                    <a:lnTo>
                      <a:pt x="75" y="1270"/>
                    </a:lnTo>
                    <a:lnTo>
                      <a:pt x="95" y="1226"/>
                    </a:lnTo>
                    <a:lnTo>
                      <a:pt x="116" y="1182"/>
                    </a:lnTo>
                    <a:lnTo>
                      <a:pt x="138" y="1139"/>
                    </a:lnTo>
                    <a:lnTo>
                      <a:pt x="161" y="1096"/>
                    </a:lnTo>
                    <a:lnTo>
                      <a:pt x="183" y="1053"/>
                    </a:lnTo>
                    <a:lnTo>
                      <a:pt x="208" y="1011"/>
                    </a:lnTo>
                    <a:lnTo>
                      <a:pt x="233" y="970"/>
                    </a:lnTo>
                    <a:lnTo>
                      <a:pt x="259" y="929"/>
                    </a:lnTo>
                    <a:lnTo>
                      <a:pt x="286" y="889"/>
                    </a:lnTo>
                    <a:lnTo>
                      <a:pt x="314" y="849"/>
                    </a:lnTo>
                    <a:lnTo>
                      <a:pt x="342" y="811"/>
                    </a:lnTo>
                    <a:lnTo>
                      <a:pt x="371" y="773"/>
                    </a:lnTo>
                    <a:lnTo>
                      <a:pt x="371" y="773"/>
                    </a:lnTo>
                    <a:close/>
                    <a:moveTo>
                      <a:pt x="959" y="234"/>
                    </a:moveTo>
                    <a:lnTo>
                      <a:pt x="917" y="261"/>
                    </a:lnTo>
                    <a:lnTo>
                      <a:pt x="876" y="290"/>
                    </a:lnTo>
                    <a:lnTo>
                      <a:pt x="836" y="319"/>
                    </a:lnTo>
                    <a:lnTo>
                      <a:pt x="796" y="350"/>
                    </a:lnTo>
                    <a:lnTo>
                      <a:pt x="756" y="380"/>
                    </a:lnTo>
                    <a:lnTo>
                      <a:pt x="717" y="412"/>
                    </a:lnTo>
                    <a:lnTo>
                      <a:pt x="679" y="445"/>
                    </a:lnTo>
                    <a:lnTo>
                      <a:pt x="642" y="478"/>
                    </a:lnTo>
                    <a:lnTo>
                      <a:pt x="606" y="513"/>
                    </a:lnTo>
                    <a:lnTo>
                      <a:pt x="570" y="547"/>
                    </a:lnTo>
                    <a:lnTo>
                      <a:pt x="534" y="583"/>
                    </a:lnTo>
                    <a:lnTo>
                      <a:pt x="500" y="619"/>
                    </a:lnTo>
                    <a:lnTo>
                      <a:pt x="466" y="656"/>
                    </a:lnTo>
                    <a:lnTo>
                      <a:pt x="434" y="695"/>
                    </a:lnTo>
                    <a:lnTo>
                      <a:pt x="403" y="733"/>
                    </a:lnTo>
                    <a:lnTo>
                      <a:pt x="371" y="773"/>
                    </a:lnTo>
                    <a:lnTo>
                      <a:pt x="379" y="822"/>
                    </a:lnTo>
                    <a:lnTo>
                      <a:pt x="386" y="871"/>
                    </a:lnTo>
                    <a:lnTo>
                      <a:pt x="396" y="921"/>
                    </a:lnTo>
                    <a:lnTo>
                      <a:pt x="407" y="969"/>
                    </a:lnTo>
                    <a:lnTo>
                      <a:pt x="418" y="1018"/>
                    </a:lnTo>
                    <a:lnTo>
                      <a:pt x="431" y="1066"/>
                    </a:lnTo>
                    <a:lnTo>
                      <a:pt x="444" y="1115"/>
                    </a:lnTo>
                    <a:lnTo>
                      <a:pt x="459" y="1162"/>
                    </a:lnTo>
                    <a:lnTo>
                      <a:pt x="474" y="1210"/>
                    </a:lnTo>
                    <a:lnTo>
                      <a:pt x="491" y="1257"/>
                    </a:lnTo>
                    <a:lnTo>
                      <a:pt x="508" y="1304"/>
                    </a:lnTo>
                    <a:lnTo>
                      <a:pt x="527" y="1350"/>
                    </a:lnTo>
                    <a:lnTo>
                      <a:pt x="546" y="1397"/>
                    </a:lnTo>
                    <a:lnTo>
                      <a:pt x="567" y="1442"/>
                    </a:lnTo>
                    <a:lnTo>
                      <a:pt x="588" y="1487"/>
                    </a:lnTo>
                    <a:lnTo>
                      <a:pt x="611" y="1533"/>
                    </a:lnTo>
                    <a:lnTo>
                      <a:pt x="655" y="1485"/>
                    </a:lnTo>
                    <a:lnTo>
                      <a:pt x="701" y="1439"/>
                    </a:lnTo>
                    <a:lnTo>
                      <a:pt x="747" y="1395"/>
                    </a:lnTo>
                    <a:lnTo>
                      <a:pt x="795" y="1351"/>
                    </a:lnTo>
                    <a:lnTo>
                      <a:pt x="844" y="1309"/>
                    </a:lnTo>
                    <a:lnTo>
                      <a:pt x="895" y="1268"/>
                    </a:lnTo>
                    <a:lnTo>
                      <a:pt x="947" y="1228"/>
                    </a:lnTo>
                    <a:lnTo>
                      <a:pt x="1000" y="1191"/>
                    </a:lnTo>
                    <a:lnTo>
                      <a:pt x="1004" y="1160"/>
                    </a:lnTo>
                    <a:lnTo>
                      <a:pt x="1008" y="1131"/>
                    </a:lnTo>
                    <a:lnTo>
                      <a:pt x="1014" y="1102"/>
                    </a:lnTo>
                    <a:lnTo>
                      <a:pt x="1020" y="1072"/>
                    </a:lnTo>
                    <a:lnTo>
                      <a:pt x="1026" y="1043"/>
                    </a:lnTo>
                    <a:lnTo>
                      <a:pt x="1033" y="1012"/>
                    </a:lnTo>
                    <a:lnTo>
                      <a:pt x="1040" y="983"/>
                    </a:lnTo>
                    <a:lnTo>
                      <a:pt x="1047" y="953"/>
                    </a:lnTo>
                    <a:lnTo>
                      <a:pt x="1056" y="924"/>
                    </a:lnTo>
                    <a:lnTo>
                      <a:pt x="1065" y="895"/>
                    </a:lnTo>
                    <a:lnTo>
                      <a:pt x="1073" y="866"/>
                    </a:lnTo>
                    <a:lnTo>
                      <a:pt x="1083" y="838"/>
                    </a:lnTo>
                    <a:lnTo>
                      <a:pt x="1093" y="808"/>
                    </a:lnTo>
                    <a:lnTo>
                      <a:pt x="1102" y="780"/>
                    </a:lnTo>
                    <a:lnTo>
                      <a:pt x="1113" y="752"/>
                    </a:lnTo>
                    <a:lnTo>
                      <a:pt x="1124" y="724"/>
                    </a:lnTo>
                    <a:lnTo>
                      <a:pt x="1098" y="665"/>
                    </a:lnTo>
                    <a:lnTo>
                      <a:pt x="1072" y="604"/>
                    </a:lnTo>
                    <a:lnTo>
                      <a:pt x="1049" y="544"/>
                    </a:lnTo>
                    <a:lnTo>
                      <a:pt x="1028" y="482"/>
                    </a:lnTo>
                    <a:lnTo>
                      <a:pt x="1008" y="421"/>
                    </a:lnTo>
                    <a:lnTo>
                      <a:pt x="990" y="359"/>
                    </a:lnTo>
                    <a:lnTo>
                      <a:pt x="974" y="297"/>
                    </a:lnTo>
                    <a:lnTo>
                      <a:pt x="959" y="234"/>
                    </a:lnTo>
                    <a:close/>
                    <a:moveTo>
                      <a:pt x="394" y="0"/>
                    </a:moveTo>
                    <a:lnTo>
                      <a:pt x="363" y="48"/>
                    </a:lnTo>
                    <a:lnTo>
                      <a:pt x="331" y="99"/>
                    </a:lnTo>
                    <a:lnTo>
                      <a:pt x="302" y="150"/>
                    </a:lnTo>
                    <a:lnTo>
                      <a:pt x="274" y="202"/>
                    </a:lnTo>
                    <a:lnTo>
                      <a:pt x="247" y="255"/>
                    </a:lnTo>
                    <a:lnTo>
                      <a:pt x="221" y="307"/>
                    </a:lnTo>
                    <a:lnTo>
                      <a:pt x="196" y="363"/>
                    </a:lnTo>
                    <a:lnTo>
                      <a:pt x="173" y="418"/>
                    </a:lnTo>
                    <a:lnTo>
                      <a:pt x="195" y="463"/>
                    </a:lnTo>
                    <a:lnTo>
                      <a:pt x="217" y="508"/>
                    </a:lnTo>
                    <a:lnTo>
                      <a:pt x="241" y="554"/>
                    </a:lnTo>
                    <a:lnTo>
                      <a:pt x="265" y="598"/>
                    </a:lnTo>
                    <a:lnTo>
                      <a:pt x="290" y="642"/>
                    </a:lnTo>
                    <a:lnTo>
                      <a:pt x="316" y="686"/>
                    </a:lnTo>
                    <a:lnTo>
                      <a:pt x="343" y="730"/>
                    </a:lnTo>
                    <a:lnTo>
                      <a:pt x="371" y="773"/>
                    </a:lnTo>
                    <a:lnTo>
                      <a:pt x="371" y="773"/>
                    </a:lnTo>
                    <a:lnTo>
                      <a:pt x="371" y="773"/>
                    </a:lnTo>
                    <a:lnTo>
                      <a:pt x="365" y="724"/>
                    </a:lnTo>
                    <a:lnTo>
                      <a:pt x="359" y="677"/>
                    </a:lnTo>
                    <a:lnTo>
                      <a:pt x="356" y="629"/>
                    </a:lnTo>
                    <a:lnTo>
                      <a:pt x="353" y="581"/>
                    </a:lnTo>
                    <a:lnTo>
                      <a:pt x="351" y="532"/>
                    </a:lnTo>
                    <a:lnTo>
                      <a:pt x="350" y="483"/>
                    </a:lnTo>
                    <a:lnTo>
                      <a:pt x="350" y="436"/>
                    </a:lnTo>
                    <a:lnTo>
                      <a:pt x="351" y="387"/>
                    </a:lnTo>
                    <a:lnTo>
                      <a:pt x="352" y="339"/>
                    </a:lnTo>
                    <a:lnTo>
                      <a:pt x="355" y="290"/>
                    </a:lnTo>
                    <a:lnTo>
                      <a:pt x="359" y="242"/>
                    </a:lnTo>
                    <a:lnTo>
                      <a:pt x="364" y="193"/>
                    </a:lnTo>
                    <a:lnTo>
                      <a:pt x="370" y="144"/>
                    </a:lnTo>
                    <a:lnTo>
                      <a:pt x="377" y="96"/>
                    </a:lnTo>
                    <a:lnTo>
                      <a:pt x="385" y="48"/>
                    </a:lnTo>
                    <a:lnTo>
                      <a:pt x="394" y="0"/>
                    </a:lnTo>
                    <a:close/>
                  </a:path>
                </a:pathLst>
              </a:custGeom>
              <a:solidFill>
                <a:srgbClr val="7E0C5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48" name="Freeform 52"/>
              <p:cNvSpPr>
                <a:spLocks/>
              </p:cNvSpPr>
              <p:nvPr userDrawn="1"/>
            </p:nvSpPr>
            <p:spPr bwMode="auto">
              <a:xfrm>
                <a:off x="1366" y="3549"/>
                <a:ext cx="597" cy="770"/>
              </a:xfrm>
              <a:custGeom>
                <a:avLst/>
                <a:gdLst/>
                <a:ahLst/>
                <a:cxnLst>
                  <a:cxn ang="0">
                    <a:pos x="167" y="156"/>
                  </a:cxn>
                  <a:cxn ang="0">
                    <a:pos x="104" y="397"/>
                  </a:cxn>
                  <a:cxn ang="0">
                    <a:pos x="56" y="643"/>
                  </a:cxn>
                  <a:cxn ang="0">
                    <a:pos x="21" y="894"/>
                  </a:cxn>
                  <a:cxn ang="0">
                    <a:pos x="3" y="1150"/>
                  </a:cxn>
                  <a:cxn ang="0">
                    <a:pos x="0" y="1386"/>
                  </a:cxn>
                  <a:cxn ang="0">
                    <a:pos x="7" y="1576"/>
                  </a:cxn>
                  <a:cxn ang="0">
                    <a:pos x="23" y="1763"/>
                  </a:cxn>
                  <a:cxn ang="0">
                    <a:pos x="47" y="1948"/>
                  </a:cxn>
                  <a:cxn ang="0">
                    <a:pos x="78" y="2131"/>
                  </a:cxn>
                  <a:cxn ang="0">
                    <a:pos x="119" y="2310"/>
                  </a:cxn>
                  <a:cxn ang="0">
                    <a:pos x="274" y="2183"/>
                  </a:cxn>
                  <a:cxn ang="0">
                    <a:pos x="313" y="1993"/>
                  </a:cxn>
                  <a:cxn ang="0">
                    <a:pos x="360" y="1806"/>
                  </a:cxn>
                  <a:cxn ang="0">
                    <a:pos x="418" y="1621"/>
                  </a:cxn>
                  <a:cxn ang="0">
                    <a:pos x="481" y="1441"/>
                  </a:cxn>
                  <a:cxn ang="0">
                    <a:pos x="558" y="1388"/>
                  </a:cxn>
                  <a:cxn ang="0">
                    <a:pos x="650" y="1583"/>
                  </a:cxn>
                  <a:cxn ang="0">
                    <a:pos x="752" y="1775"/>
                  </a:cxn>
                  <a:cxn ang="0">
                    <a:pos x="865" y="1959"/>
                  </a:cxn>
                  <a:cxn ang="0">
                    <a:pos x="987" y="2137"/>
                  </a:cxn>
                  <a:cxn ang="0">
                    <a:pos x="1117" y="2310"/>
                  </a:cxn>
                  <a:cxn ang="0">
                    <a:pos x="1481" y="2163"/>
                  </a:cxn>
                  <a:cxn ang="0">
                    <a:pos x="1628" y="1951"/>
                  </a:cxn>
                  <a:cxn ang="0">
                    <a:pos x="1789" y="1747"/>
                  </a:cxn>
                  <a:cxn ang="0">
                    <a:pos x="1773" y="1589"/>
                  </a:cxn>
                  <a:cxn ang="0">
                    <a:pos x="1764" y="1429"/>
                  </a:cxn>
                  <a:cxn ang="0">
                    <a:pos x="1763" y="1268"/>
                  </a:cxn>
                  <a:cxn ang="0">
                    <a:pos x="1769" y="1107"/>
                  </a:cxn>
                  <a:cxn ang="0">
                    <a:pos x="1783" y="950"/>
                  </a:cxn>
                  <a:cxn ang="0">
                    <a:pos x="1716" y="808"/>
                  </a:cxn>
                  <a:cxn ang="0">
                    <a:pos x="1612" y="671"/>
                  </a:cxn>
                  <a:cxn ang="0">
                    <a:pos x="1514" y="531"/>
                  </a:cxn>
                  <a:cxn ang="0">
                    <a:pos x="1423" y="386"/>
                  </a:cxn>
                  <a:cxn ang="0">
                    <a:pos x="1338" y="240"/>
                  </a:cxn>
                  <a:cxn ang="0">
                    <a:pos x="1225" y="205"/>
                  </a:cxn>
                  <a:cxn ang="0">
                    <a:pos x="1058" y="410"/>
                  </a:cxn>
                  <a:cxn ang="0">
                    <a:pos x="905" y="625"/>
                  </a:cxn>
                  <a:cxn ang="0">
                    <a:pos x="764" y="849"/>
                  </a:cxn>
                  <a:cxn ang="0">
                    <a:pos x="639" y="1082"/>
                  </a:cxn>
                  <a:cxn ang="0">
                    <a:pos x="530" y="1322"/>
                  </a:cxn>
                  <a:cxn ang="0">
                    <a:pos x="438" y="1085"/>
                  </a:cxn>
                  <a:cxn ang="0">
                    <a:pos x="361" y="842"/>
                  </a:cxn>
                  <a:cxn ang="0">
                    <a:pos x="300" y="594"/>
                  </a:cxn>
                  <a:cxn ang="0">
                    <a:pos x="254" y="341"/>
                  </a:cxn>
                  <a:cxn ang="0">
                    <a:pos x="223" y="85"/>
                  </a:cxn>
                </a:cxnLst>
                <a:rect l="0" t="0" r="r" b="b"/>
                <a:pathLst>
                  <a:path w="1789" h="2310">
                    <a:moveTo>
                      <a:pt x="217" y="0"/>
                    </a:moveTo>
                    <a:lnTo>
                      <a:pt x="192" y="78"/>
                    </a:lnTo>
                    <a:lnTo>
                      <a:pt x="167" y="156"/>
                    </a:lnTo>
                    <a:lnTo>
                      <a:pt x="144" y="236"/>
                    </a:lnTo>
                    <a:lnTo>
                      <a:pt x="124" y="316"/>
                    </a:lnTo>
                    <a:lnTo>
                      <a:pt x="104" y="397"/>
                    </a:lnTo>
                    <a:lnTo>
                      <a:pt x="86" y="478"/>
                    </a:lnTo>
                    <a:lnTo>
                      <a:pt x="70" y="560"/>
                    </a:lnTo>
                    <a:lnTo>
                      <a:pt x="56" y="643"/>
                    </a:lnTo>
                    <a:lnTo>
                      <a:pt x="43" y="726"/>
                    </a:lnTo>
                    <a:lnTo>
                      <a:pt x="31" y="809"/>
                    </a:lnTo>
                    <a:lnTo>
                      <a:pt x="21" y="894"/>
                    </a:lnTo>
                    <a:lnTo>
                      <a:pt x="14" y="979"/>
                    </a:lnTo>
                    <a:lnTo>
                      <a:pt x="7" y="1063"/>
                    </a:lnTo>
                    <a:lnTo>
                      <a:pt x="3" y="1150"/>
                    </a:lnTo>
                    <a:lnTo>
                      <a:pt x="1" y="1236"/>
                    </a:lnTo>
                    <a:lnTo>
                      <a:pt x="0" y="1322"/>
                    </a:lnTo>
                    <a:lnTo>
                      <a:pt x="0" y="1386"/>
                    </a:lnTo>
                    <a:lnTo>
                      <a:pt x="2" y="1450"/>
                    </a:lnTo>
                    <a:lnTo>
                      <a:pt x="4" y="1512"/>
                    </a:lnTo>
                    <a:lnTo>
                      <a:pt x="7" y="1576"/>
                    </a:lnTo>
                    <a:lnTo>
                      <a:pt x="11" y="1639"/>
                    </a:lnTo>
                    <a:lnTo>
                      <a:pt x="17" y="1701"/>
                    </a:lnTo>
                    <a:lnTo>
                      <a:pt x="23" y="1763"/>
                    </a:lnTo>
                    <a:lnTo>
                      <a:pt x="30" y="1825"/>
                    </a:lnTo>
                    <a:lnTo>
                      <a:pt x="38" y="1887"/>
                    </a:lnTo>
                    <a:lnTo>
                      <a:pt x="47" y="1948"/>
                    </a:lnTo>
                    <a:lnTo>
                      <a:pt x="57" y="2009"/>
                    </a:lnTo>
                    <a:lnTo>
                      <a:pt x="68" y="2070"/>
                    </a:lnTo>
                    <a:lnTo>
                      <a:pt x="78" y="2131"/>
                    </a:lnTo>
                    <a:lnTo>
                      <a:pt x="91" y="2190"/>
                    </a:lnTo>
                    <a:lnTo>
                      <a:pt x="104" y="2251"/>
                    </a:lnTo>
                    <a:lnTo>
                      <a:pt x="119" y="2310"/>
                    </a:lnTo>
                    <a:lnTo>
                      <a:pt x="253" y="2310"/>
                    </a:lnTo>
                    <a:lnTo>
                      <a:pt x="263" y="2246"/>
                    </a:lnTo>
                    <a:lnTo>
                      <a:pt x="274" y="2183"/>
                    </a:lnTo>
                    <a:lnTo>
                      <a:pt x="286" y="2119"/>
                    </a:lnTo>
                    <a:lnTo>
                      <a:pt x="299" y="2055"/>
                    </a:lnTo>
                    <a:lnTo>
                      <a:pt x="313" y="1993"/>
                    </a:lnTo>
                    <a:lnTo>
                      <a:pt x="328" y="1930"/>
                    </a:lnTo>
                    <a:lnTo>
                      <a:pt x="344" y="1867"/>
                    </a:lnTo>
                    <a:lnTo>
                      <a:pt x="360" y="1806"/>
                    </a:lnTo>
                    <a:lnTo>
                      <a:pt x="379" y="1744"/>
                    </a:lnTo>
                    <a:lnTo>
                      <a:pt x="397" y="1683"/>
                    </a:lnTo>
                    <a:lnTo>
                      <a:pt x="418" y="1621"/>
                    </a:lnTo>
                    <a:lnTo>
                      <a:pt x="438" y="1561"/>
                    </a:lnTo>
                    <a:lnTo>
                      <a:pt x="460" y="1500"/>
                    </a:lnTo>
                    <a:lnTo>
                      <a:pt x="481" y="1441"/>
                    </a:lnTo>
                    <a:lnTo>
                      <a:pt x="505" y="1382"/>
                    </a:lnTo>
                    <a:lnTo>
                      <a:pt x="530" y="1322"/>
                    </a:lnTo>
                    <a:lnTo>
                      <a:pt x="558" y="1388"/>
                    </a:lnTo>
                    <a:lnTo>
                      <a:pt x="587" y="1454"/>
                    </a:lnTo>
                    <a:lnTo>
                      <a:pt x="618" y="1519"/>
                    </a:lnTo>
                    <a:lnTo>
                      <a:pt x="650" y="1583"/>
                    </a:lnTo>
                    <a:lnTo>
                      <a:pt x="683" y="1648"/>
                    </a:lnTo>
                    <a:lnTo>
                      <a:pt x="718" y="1711"/>
                    </a:lnTo>
                    <a:lnTo>
                      <a:pt x="752" y="1775"/>
                    </a:lnTo>
                    <a:lnTo>
                      <a:pt x="789" y="1836"/>
                    </a:lnTo>
                    <a:lnTo>
                      <a:pt x="826" y="1898"/>
                    </a:lnTo>
                    <a:lnTo>
                      <a:pt x="865" y="1959"/>
                    </a:lnTo>
                    <a:lnTo>
                      <a:pt x="905" y="2020"/>
                    </a:lnTo>
                    <a:lnTo>
                      <a:pt x="945" y="2079"/>
                    </a:lnTo>
                    <a:lnTo>
                      <a:pt x="987" y="2137"/>
                    </a:lnTo>
                    <a:lnTo>
                      <a:pt x="1029" y="2196"/>
                    </a:lnTo>
                    <a:lnTo>
                      <a:pt x="1073" y="2253"/>
                    </a:lnTo>
                    <a:lnTo>
                      <a:pt x="1117" y="2310"/>
                    </a:lnTo>
                    <a:lnTo>
                      <a:pt x="1392" y="2310"/>
                    </a:lnTo>
                    <a:lnTo>
                      <a:pt x="1435" y="2237"/>
                    </a:lnTo>
                    <a:lnTo>
                      <a:pt x="1481" y="2163"/>
                    </a:lnTo>
                    <a:lnTo>
                      <a:pt x="1529" y="2092"/>
                    </a:lnTo>
                    <a:lnTo>
                      <a:pt x="1577" y="2021"/>
                    </a:lnTo>
                    <a:lnTo>
                      <a:pt x="1628" y="1951"/>
                    </a:lnTo>
                    <a:lnTo>
                      <a:pt x="1680" y="1881"/>
                    </a:lnTo>
                    <a:lnTo>
                      <a:pt x="1733" y="1813"/>
                    </a:lnTo>
                    <a:lnTo>
                      <a:pt x="1789" y="1747"/>
                    </a:lnTo>
                    <a:lnTo>
                      <a:pt x="1783" y="1695"/>
                    </a:lnTo>
                    <a:lnTo>
                      <a:pt x="1777" y="1642"/>
                    </a:lnTo>
                    <a:lnTo>
                      <a:pt x="1773" y="1589"/>
                    </a:lnTo>
                    <a:lnTo>
                      <a:pt x="1769" y="1536"/>
                    </a:lnTo>
                    <a:lnTo>
                      <a:pt x="1766" y="1483"/>
                    </a:lnTo>
                    <a:lnTo>
                      <a:pt x="1764" y="1429"/>
                    </a:lnTo>
                    <a:lnTo>
                      <a:pt x="1763" y="1376"/>
                    </a:lnTo>
                    <a:lnTo>
                      <a:pt x="1762" y="1322"/>
                    </a:lnTo>
                    <a:lnTo>
                      <a:pt x="1763" y="1268"/>
                    </a:lnTo>
                    <a:lnTo>
                      <a:pt x="1764" y="1214"/>
                    </a:lnTo>
                    <a:lnTo>
                      <a:pt x="1766" y="1161"/>
                    </a:lnTo>
                    <a:lnTo>
                      <a:pt x="1769" y="1107"/>
                    </a:lnTo>
                    <a:lnTo>
                      <a:pt x="1773" y="1055"/>
                    </a:lnTo>
                    <a:lnTo>
                      <a:pt x="1777" y="1003"/>
                    </a:lnTo>
                    <a:lnTo>
                      <a:pt x="1783" y="950"/>
                    </a:lnTo>
                    <a:lnTo>
                      <a:pt x="1789" y="897"/>
                    </a:lnTo>
                    <a:lnTo>
                      <a:pt x="1752" y="853"/>
                    </a:lnTo>
                    <a:lnTo>
                      <a:pt x="1716" y="808"/>
                    </a:lnTo>
                    <a:lnTo>
                      <a:pt x="1681" y="763"/>
                    </a:lnTo>
                    <a:lnTo>
                      <a:pt x="1646" y="718"/>
                    </a:lnTo>
                    <a:lnTo>
                      <a:pt x="1612" y="671"/>
                    </a:lnTo>
                    <a:lnTo>
                      <a:pt x="1579" y="625"/>
                    </a:lnTo>
                    <a:lnTo>
                      <a:pt x="1546" y="578"/>
                    </a:lnTo>
                    <a:lnTo>
                      <a:pt x="1514" y="531"/>
                    </a:lnTo>
                    <a:lnTo>
                      <a:pt x="1484" y="483"/>
                    </a:lnTo>
                    <a:lnTo>
                      <a:pt x="1452" y="435"/>
                    </a:lnTo>
                    <a:lnTo>
                      <a:pt x="1423" y="386"/>
                    </a:lnTo>
                    <a:lnTo>
                      <a:pt x="1394" y="338"/>
                    </a:lnTo>
                    <a:lnTo>
                      <a:pt x="1365" y="289"/>
                    </a:lnTo>
                    <a:lnTo>
                      <a:pt x="1338" y="240"/>
                    </a:lnTo>
                    <a:lnTo>
                      <a:pt x="1311" y="190"/>
                    </a:lnTo>
                    <a:lnTo>
                      <a:pt x="1284" y="139"/>
                    </a:lnTo>
                    <a:lnTo>
                      <a:pt x="1225" y="205"/>
                    </a:lnTo>
                    <a:lnTo>
                      <a:pt x="1168" y="273"/>
                    </a:lnTo>
                    <a:lnTo>
                      <a:pt x="1112" y="341"/>
                    </a:lnTo>
                    <a:lnTo>
                      <a:pt x="1058" y="410"/>
                    </a:lnTo>
                    <a:lnTo>
                      <a:pt x="1005" y="481"/>
                    </a:lnTo>
                    <a:lnTo>
                      <a:pt x="954" y="553"/>
                    </a:lnTo>
                    <a:lnTo>
                      <a:pt x="905" y="625"/>
                    </a:lnTo>
                    <a:lnTo>
                      <a:pt x="856" y="699"/>
                    </a:lnTo>
                    <a:lnTo>
                      <a:pt x="810" y="774"/>
                    </a:lnTo>
                    <a:lnTo>
                      <a:pt x="764" y="849"/>
                    </a:lnTo>
                    <a:lnTo>
                      <a:pt x="721" y="926"/>
                    </a:lnTo>
                    <a:lnTo>
                      <a:pt x="680" y="1004"/>
                    </a:lnTo>
                    <a:lnTo>
                      <a:pt x="639" y="1082"/>
                    </a:lnTo>
                    <a:lnTo>
                      <a:pt x="601" y="1161"/>
                    </a:lnTo>
                    <a:lnTo>
                      <a:pt x="564" y="1241"/>
                    </a:lnTo>
                    <a:lnTo>
                      <a:pt x="530" y="1322"/>
                    </a:lnTo>
                    <a:lnTo>
                      <a:pt x="497" y="1243"/>
                    </a:lnTo>
                    <a:lnTo>
                      <a:pt x="467" y="1165"/>
                    </a:lnTo>
                    <a:lnTo>
                      <a:pt x="438" y="1085"/>
                    </a:lnTo>
                    <a:lnTo>
                      <a:pt x="411" y="1005"/>
                    </a:lnTo>
                    <a:lnTo>
                      <a:pt x="385" y="924"/>
                    </a:lnTo>
                    <a:lnTo>
                      <a:pt x="361" y="842"/>
                    </a:lnTo>
                    <a:lnTo>
                      <a:pt x="340" y="760"/>
                    </a:lnTo>
                    <a:lnTo>
                      <a:pt x="319" y="677"/>
                    </a:lnTo>
                    <a:lnTo>
                      <a:pt x="300" y="594"/>
                    </a:lnTo>
                    <a:lnTo>
                      <a:pt x="283" y="510"/>
                    </a:lnTo>
                    <a:lnTo>
                      <a:pt x="267" y="426"/>
                    </a:lnTo>
                    <a:lnTo>
                      <a:pt x="254" y="341"/>
                    </a:lnTo>
                    <a:lnTo>
                      <a:pt x="243" y="257"/>
                    </a:lnTo>
                    <a:lnTo>
                      <a:pt x="232" y="172"/>
                    </a:lnTo>
                    <a:lnTo>
                      <a:pt x="223" y="85"/>
                    </a:lnTo>
                    <a:lnTo>
                      <a:pt x="217" y="0"/>
                    </a:lnTo>
                    <a:close/>
                  </a:path>
                </a:pathLst>
              </a:custGeom>
              <a:solidFill>
                <a:srgbClr val="7E0C5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49" name="Freeform 53"/>
              <p:cNvSpPr>
                <a:spLocks/>
              </p:cNvSpPr>
              <p:nvPr userDrawn="1"/>
            </p:nvSpPr>
            <p:spPr bwMode="auto">
              <a:xfrm>
                <a:off x="2011" y="2919"/>
                <a:ext cx="547" cy="744"/>
              </a:xfrm>
              <a:custGeom>
                <a:avLst/>
                <a:gdLst/>
                <a:ahLst/>
                <a:cxnLst>
                  <a:cxn ang="0">
                    <a:pos x="484" y="144"/>
                  </a:cxn>
                  <a:cxn ang="0">
                    <a:pos x="420" y="255"/>
                  </a:cxn>
                  <a:cxn ang="0">
                    <a:pos x="360" y="370"/>
                  </a:cxn>
                  <a:cxn ang="0">
                    <a:pos x="305" y="488"/>
                  </a:cxn>
                  <a:cxn ang="0">
                    <a:pos x="253" y="608"/>
                  </a:cxn>
                  <a:cxn ang="0">
                    <a:pos x="351" y="806"/>
                  </a:cxn>
                  <a:cxn ang="0">
                    <a:pos x="461" y="999"/>
                  </a:cxn>
                  <a:cxn ang="0">
                    <a:pos x="475" y="1160"/>
                  </a:cxn>
                  <a:cxn ang="0">
                    <a:pos x="280" y="1269"/>
                  </a:cxn>
                  <a:cxn ang="0">
                    <a:pos x="93" y="1388"/>
                  </a:cxn>
                  <a:cxn ang="0">
                    <a:pos x="22" y="1516"/>
                  </a:cxn>
                  <a:cxn ang="0">
                    <a:pos x="10" y="1646"/>
                  </a:cxn>
                  <a:cxn ang="0">
                    <a:pos x="2" y="1775"/>
                  </a:cxn>
                  <a:cxn ang="0">
                    <a:pos x="0" y="1904"/>
                  </a:cxn>
                  <a:cxn ang="0">
                    <a:pos x="8" y="2118"/>
                  </a:cxn>
                  <a:cxn ang="0">
                    <a:pos x="82" y="1917"/>
                  </a:cxn>
                  <a:cxn ang="0">
                    <a:pos x="170" y="1722"/>
                  </a:cxn>
                  <a:cxn ang="0">
                    <a:pos x="269" y="1535"/>
                  </a:cxn>
                  <a:cxn ang="0">
                    <a:pos x="378" y="1354"/>
                  </a:cxn>
                  <a:cxn ang="0">
                    <a:pos x="499" y="1182"/>
                  </a:cxn>
                  <a:cxn ang="0">
                    <a:pos x="564" y="1269"/>
                  </a:cxn>
                  <a:cxn ang="0">
                    <a:pos x="610" y="1484"/>
                  </a:cxn>
                  <a:cxn ang="0">
                    <a:pos x="668" y="1693"/>
                  </a:cxn>
                  <a:cxn ang="0">
                    <a:pos x="741" y="1901"/>
                  </a:cxn>
                  <a:cxn ang="0">
                    <a:pos x="827" y="2101"/>
                  </a:cxn>
                  <a:cxn ang="0">
                    <a:pos x="923" y="2199"/>
                  </a:cxn>
                  <a:cxn ang="0">
                    <a:pos x="1022" y="2098"/>
                  </a:cxn>
                  <a:cxn ang="0">
                    <a:pos x="1124" y="2001"/>
                  </a:cxn>
                  <a:cxn ang="0">
                    <a:pos x="1231" y="1907"/>
                  </a:cxn>
                  <a:cxn ang="0">
                    <a:pos x="1342" y="1819"/>
                  </a:cxn>
                  <a:cxn ang="0">
                    <a:pos x="1458" y="1734"/>
                  </a:cxn>
                  <a:cxn ang="0">
                    <a:pos x="1478" y="1605"/>
                  </a:cxn>
                  <a:cxn ang="0">
                    <a:pos x="1507" y="1475"/>
                  </a:cxn>
                  <a:cxn ang="0">
                    <a:pos x="1540" y="1347"/>
                  </a:cxn>
                  <a:cxn ang="0">
                    <a:pos x="1579" y="1219"/>
                  </a:cxn>
                  <a:cxn ang="0">
                    <a:pos x="1623" y="1096"/>
                  </a:cxn>
                  <a:cxn ang="0">
                    <a:pos x="1601" y="969"/>
                  </a:cxn>
                  <a:cxn ang="0">
                    <a:pos x="1547" y="837"/>
                  </a:cxn>
                  <a:cxn ang="0">
                    <a:pos x="1499" y="703"/>
                  </a:cxn>
                  <a:cxn ang="0">
                    <a:pos x="1457" y="568"/>
                  </a:cxn>
                  <a:cxn ang="0">
                    <a:pos x="1420" y="432"/>
                  </a:cxn>
                  <a:cxn ang="0">
                    <a:pos x="1337" y="381"/>
                  </a:cxn>
                  <a:cxn ang="0">
                    <a:pos x="1160" y="509"/>
                  </a:cxn>
                  <a:cxn ang="0">
                    <a:pos x="990" y="648"/>
                  </a:cxn>
                  <a:cxn ang="0">
                    <a:pos x="830" y="797"/>
                  </a:cxn>
                  <a:cxn ang="0">
                    <a:pos x="680" y="957"/>
                  </a:cxn>
                  <a:cxn ang="0">
                    <a:pos x="541" y="1126"/>
                  </a:cxn>
                  <a:cxn ang="0">
                    <a:pos x="519" y="916"/>
                  </a:cxn>
                  <a:cxn ang="0">
                    <a:pos x="510" y="706"/>
                  </a:cxn>
                  <a:cxn ang="0">
                    <a:pos x="514" y="493"/>
                  </a:cxn>
                  <a:cxn ang="0">
                    <a:pos x="531" y="281"/>
                  </a:cxn>
                  <a:cxn ang="0">
                    <a:pos x="562" y="70"/>
                  </a:cxn>
                </a:cxnLst>
                <a:rect l="0" t="0" r="r" b="b"/>
                <a:pathLst>
                  <a:path w="1639" h="2233">
                    <a:moveTo>
                      <a:pt x="575" y="0"/>
                    </a:moveTo>
                    <a:lnTo>
                      <a:pt x="528" y="71"/>
                    </a:lnTo>
                    <a:lnTo>
                      <a:pt x="484" y="144"/>
                    </a:lnTo>
                    <a:lnTo>
                      <a:pt x="462" y="181"/>
                    </a:lnTo>
                    <a:lnTo>
                      <a:pt x="441" y="218"/>
                    </a:lnTo>
                    <a:lnTo>
                      <a:pt x="420" y="255"/>
                    </a:lnTo>
                    <a:lnTo>
                      <a:pt x="400" y="293"/>
                    </a:lnTo>
                    <a:lnTo>
                      <a:pt x="379" y="332"/>
                    </a:lnTo>
                    <a:lnTo>
                      <a:pt x="360" y="370"/>
                    </a:lnTo>
                    <a:lnTo>
                      <a:pt x="341" y="409"/>
                    </a:lnTo>
                    <a:lnTo>
                      <a:pt x="322" y="449"/>
                    </a:lnTo>
                    <a:lnTo>
                      <a:pt x="305" y="488"/>
                    </a:lnTo>
                    <a:lnTo>
                      <a:pt x="286" y="527"/>
                    </a:lnTo>
                    <a:lnTo>
                      <a:pt x="269" y="567"/>
                    </a:lnTo>
                    <a:lnTo>
                      <a:pt x="253" y="608"/>
                    </a:lnTo>
                    <a:lnTo>
                      <a:pt x="284" y="674"/>
                    </a:lnTo>
                    <a:lnTo>
                      <a:pt x="317" y="740"/>
                    </a:lnTo>
                    <a:lnTo>
                      <a:pt x="351" y="806"/>
                    </a:lnTo>
                    <a:lnTo>
                      <a:pt x="387" y="871"/>
                    </a:lnTo>
                    <a:lnTo>
                      <a:pt x="423" y="936"/>
                    </a:lnTo>
                    <a:lnTo>
                      <a:pt x="461" y="999"/>
                    </a:lnTo>
                    <a:lnTo>
                      <a:pt x="501" y="1063"/>
                    </a:lnTo>
                    <a:lnTo>
                      <a:pt x="541" y="1126"/>
                    </a:lnTo>
                    <a:lnTo>
                      <a:pt x="475" y="1160"/>
                    </a:lnTo>
                    <a:lnTo>
                      <a:pt x="409" y="1195"/>
                    </a:lnTo>
                    <a:lnTo>
                      <a:pt x="344" y="1231"/>
                    </a:lnTo>
                    <a:lnTo>
                      <a:pt x="280" y="1269"/>
                    </a:lnTo>
                    <a:lnTo>
                      <a:pt x="217" y="1307"/>
                    </a:lnTo>
                    <a:lnTo>
                      <a:pt x="154" y="1347"/>
                    </a:lnTo>
                    <a:lnTo>
                      <a:pt x="93" y="1388"/>
                    </a:lnTo>
                    <a:lnTo>
                      <a:pt x="32" y="1429"/>
                    </a:lnTo>
                    <a:lnTo>
                      <a:pt x="27" y="1472"/>
                    </a:lnTo>
                    <a:lnTo>
                      <a:pt x="22" y="1516"/>
                    </a:lnTo>
                    <a:lnTo>
                      <a:pt x="17" y="1559"/>
                    </a:lnTo>
                    <a:lnTo>
                      <a:pt x="13" y="1603"/>
                    </a:lnTo>
                    <a:lnTo>
                      <a:pt x="10" y="1646"/>
                    </a:lnTo>
                    <a:lnTo>
                      <a:pt x="6" y="1689"/>
                    </a:lnTo>
                    <a:lnTo>
                      <a:pt x="4" y="1732"/>
                    </a:lnTo>
                    <a:lnTo>
                      <a:pt x="2" y="1775"/>
                    </a:lnTo>
                    <a:lnTo>
                      <a:pt x="1" y="1819"/>
                    </a:lnTo>
                    <a:lnTo>
                      <a:pt x="0" y="1862"/>
                    </a:lnTo>
                    <a:lnTo>
                      <a:pt x="0" y="1904"/>
                    </a:lnTo>
                    <a:lnTo>
                      <a:pt x="0" y="1947"/>
                    </a:lnTo>
                    <a:lnTo>
                      <a:pt x="3" y="2032"/>
                    </a:lnTo>
                    <a:lnTo>
                      <a:pt x="8" y="2118"/>
                    </a:lnTo>
                    <a:lnTo>
                      <a:pt x="31" y="2050"/>
                    </a:lnTo>
                    <a:lnTo>
                      <a:pt x="56" y="1983"/>
                    </a:lnTo>
                    <a:lnTo>
                      <a:pt x="82" y="1917"/>
                    </a:lnTo>
                    <a:lnTo>
                      <a:pt x="110" y="1852"/>
                    </a:lnTo>
                    <a:lnTo>
                      <a:pt x="139" y="1786"/>
                    </a:lnTo>
                    <a:lnTo>
                      <a:pt x="170" y="1722"/>
                    </a:lnTo>
                    <a:lnTo>
                      <a:pt x="202" y="1659"/>
                    </a:lnTo>
                    <a:lnTo>
                      <a:pt x="234" y="1597"/>
                    </a:lnTo>
                    <a:lnTo>
                      <a:pt x="269" y="1535"/>
                    </a:lnTo>
                    <a:lnTo>
                      <a:pt x="303" y="1474"/>
                    </a:lnTo>
                    <a:lnTo>
                      <a:pt x="340" y="1414"/>
                    </a:lnTo>
                    <a:lnTo>
                      <a:pt x="378" y="1354"/>
                    </a:lnTo>
                    <a:lnTo>
                      <a:pt x="417" y="1296"/>
                    </a:lnTo>
                    <a:lnTo>
                      <a:pt x="458" y="1238"/>
                    </a:lnTo>
                    <a:lnTo>
                      <a:pt x="499" y="1182"/>
                    </a:lnTo>
                    <a:lnTo>
                      <a:pt x="541" y="1126"/>
                    </a:lnTo>
                    <a:lnTo>
                      <a:pt x="552" y="1198"/>
                    </a:lnTo>
                    <a:lnTo>
                      <a:pt x="564" y="1269"/>
                    </a:lnTo>
                    <a:lnTo>
                      <a:pt x="578" y="1341"/>
                    </a:lnTo>
                    <a:lnTo>
                      <a:pt x="593" y="1413"/>
                    </a:lnTo>
                    <a:lnTo>
                      <a:pt x="610" y="1484"/>
                    </a:lnTo>
                    <a:lnTo>
                      <a:pt x="627" y="1554"/>
                    </a:lnTo>
                    <a:lnTo>
                      <a:pt x="648" y="1624"/>
                    </a:lnTo>
                    <a:lnTo>
                      <a:pt x="668" y="1693"/>
                    </a:lnTo>
                    <a:lnTo>
                      <a:pt x="691" y="1763"/>
                    </a:lnTo>
                    <a:lnTo>
                      <a:pt x="716" y="1831"/>
                    </a:lnTo>
                    <a:lnTo>
                      <a:pt x="741" y="1901"/>
                    </a:lnTo>
                    <a:lnTo>
                      <a:pt x="768" y="1968"/>
                    </a:lnTo>
                    <a:lnTo>
                      <a:pt x="797" y="2036"/>
                    </a:lnTo>
                    <a:lnTo>
                      <a:pt x="827" y="2101"/>
                    </a:lnTo>
                    <a:lnTo>
                      <a:pt x="859" y="2168"/>
                    </a:lnTo>
                    <a:lnTo>
                      <a:pt x="891" y="2233"/>
                    </a:lnTo>
                    <a:lnTo>
                      <a:pt x="923" y="2199"/>
                    </a:lnTo>
                    <a:lnTo>
                      <a:pt x="955" y="2165"/>
                    </a:lnTo>
                    <a:lnTo>
                      <a:pt x="988" y="2131"/>
                    </a:lnTo>
                    <a:lnTo>
                      <a:pt x="1022" y="2098"/>
                    </a:lnTo>
                    <a:lnTo>
                      <a:pt x="1055" y="2065"/>
                    </a:lnTo>
                    <a:lnTo>
                      <a:pt x="1090" y="2032"/>
                    </a:lnTo>
                    <a:lnTo>
                      <a:pt x="1124" y="2001"/>
                    </a:lnTo>
                    <a:lnTo>
                      <a:pt x="1160" y="1969"/>
                    </a:lnTo>
                    <a:lnTo>
                      <a:pt x="1196" y="1938"/>
                    </a:lnTo>
                    <a:lnTo>
                      <a:pt x="1231" y="1907"/>
                    </a:lnTo>
                    <a:lnTo>
                      <a:pt x="1268" y="1878"/>
                    </a:lnTo>
                    <a:lnTo>
                      <a:pt x="1305" y="1848"/>
                    </a:lnTo>
                    <a:lnTo>
                      <a:pt x="1342" y="1819"/>
                    </a:lnTo>
                    <a:lnTo>
                      <a:pt x="1380" y="1790"/>
                    </a:lnTo>
                    <a:lnTo>
                      <a:pt x="1419" y="1762"/>
                    </a:lnTo>
                    <a:lnTo>
                      <a:pt x="1458" y="1734"/>
                    </a:lnTo>
                    <a:lnTo>
                      <a:pt x="1464" y="1691"/>
                    </a:lnTo>
                    <a:lnTo>
                      <a:pt x="1471" y="1648"/>
                    </a:lnTo>
                    <a:lnTo>
                      <a:pt x="1478" y="1605"/>
                    </a:lnTo>
                    <a:lnTo>
                      <a:pt x="1487" y="1562"/>
                    </a:lnTo>
                    <a:lnTo>
                      <a:pt x="1497" y="1518"/>
                    </a:lnTo>
                    <a:lnTo>
                      <a:pt x="1507" y="1475"/>
                    </a:lnTo>
                    <a:lnTo>
                      <a:pt x="1516" y="1432"/>
                    </a:lnTo>
                    <a:lnTo>
                      <a:pt x="1528" y="1390"/>
                    </a:lnTo>
                    <a:lnTo>
                      <a:pt x="1540" y="1347"/>
                    </a:lnTo>
                    <a:lnTo>
                      <a:pt x="1552" y="1304"/>
                    </a:lnTo>
                    <a:lnTo>
                      <a:pt x="1565" y="1262"/>
                    </a:lnTo>
                    <a:lnTo>
                      <a:pt x="1579" y="1219"/>
                    </a:lnTo>
                    <a:lnTo>
                      <a:pt x="1593" y="1178"/>
                    </a:lnTo>
                    <a:lnTo>
                      <a:pt x="1608" y="1137"/>
                    </a:lnTo>
                    <a:lnTo>
                      <a:pt x="1623" y="1096"/>
                    </a:lnTo>
                    <a:lnTo>
                      <a:pt x="1639" y="1055"/>
                    </a:lnTo>
                    <a:lnTo>
                      <a:pt x="1620" y="1012"/>
                    </a:lnTo>
                    <a:lnTo>
                      <a:pt x="1601" y="969"/>
                    </a:lnTo>
                    <a:lnTo>
                      <a:pt x="1582" y="925"/>
                    </a:lnTo>
                    <a:lnTo>
                      <a:pt x="1564" y="882"/>
                    </a:lnTo>
                    <a:lnTo>
                      <a:pt x="1547" y="837"/>
                    </a:lnTo>
                    <a:lnTo>
                      <a:pt x="1530" y="793"/>
                    </a:lnTo>
                    <a:lnTo>
                      <a:pt x="1514" y="748"/>
                    </a:lnTo>
                    <a:lnTo>
                      <a:pt x="1499" y="703"/>
                    </a:lnTo>
                    <a:lnTo>
                      <a:pt x="1484" y="658"/>
                    </a:lnTo>
                    <a:lnTo>
                      <a:pt x="1470" y="614"/>
                    </a:lnTo>
                    <a:lnTo>
                      <a:pt x="1457" y="568"/>
                    </a:lnTo>
                    <a:lnTo>
                      <a:pt x="1444" y="523"/>
                    </a:lnTo>
                    <a:lnTo>
                      <a:pt x="1431" y="478"/>
                    </a:lnTo>
                    <a:lnTo>
                      <a:pt x="1420" y="432"/>
                    </a:lnTo>
                    <a:lnTo>
                      <a:pt x="1408" y="386"/>
                    </a:lnTo>
                    <a:lnTo>
                      <a:pt x="1399" y="341"/>
                    </a:lnTo>
                    <a:lnTo>
                      <a:pt x="1337" y="381"/>
                    </a:lnTo>
                    <a:lnTo>
                      <a:pt x="1278" y="422"/>
                    </a:lnTo>
                    <a:lnTo>
                      <a:pt x="1218" y="465"/>
                    </a:lnTo>
                    <a:lnTo>
                      <a:pt x="1160" y="509"/>
                    </a:lnTo>
                    <a:lnTo>
                      <a:pt x="1103" y="554"/>
                    </a:lnTo>
                    <a:lnTo>
                      <a:pt x="1045" y="601"/>
                    </a:lnTo>
                    <a:lnTo>
                      <a:pt x="990" y="648"/>
                    </a:lnTo>
                    <a:lnTo>
                      <a:pt x="936" y="697"/>
                    </a:lnTo>
                    <a:lnTo>
                      <a:pt x="883" y="747"/>
                    </a:lnTo>
                    <a:lnTo>
                      <a:pt x="830" y="797"/>
                    </a:lnTo>
                    <a:lnTo>
                      <a:pt x="780" y="849"/>
                    </a:lnTo>
                    <a:lnTo>
                      <a:pt x="730" y="902"/>
                    </a:lnTo>
                    <a:lnTo>
                      <a:pt x="680" y="957"/>
                    </a:lnTo>
                    <a:lnTo>
                      <a:pt x="633" y="1012"/>
                    </a:lnTo>
                    <a:lnTo>
                      <a:pt x="586" y="1068"/>
                    </a:lnTo>
                    <a:lnTo>
                      <a:pt x="541" y="1126"/>
                    </a:lnTo>
                    <a:lnTo>
                      <a:pt x="532" y="1055"/>
                    </a:lnTo>
                    <a:lnTo>
                      <a:pt x="525" y="986"/>
                    </a:lnTo>
                    <a:lnTo>
                      <a:pt x="519" y="916"/>
                    </a:lnTo>
                    <a:lnTo>
                      <a:pt x="515" y="846"/>
                    </a:lnTo>
                    <a:lnTo>
                      <a:pt x="512" y="776"/>
                    </a:lnTo>
                    <a:lnTo>
                      <a:pt x="510" y="706"/>
                    </a:lnTo>
                    <a:lnTo>
                      <a:pt x="510" y="634"/>
                    </a:lnTo>
                    <a:lnTo>
                      <a:pt x="511" y="564"/>
                    </a:lnTo>
                    <a:lnTo>
                      <a:pt x="514" y="493"/>
                    </a:lnTo>
                    <a:lnTo>
                      <a:pt x="518" y="423"/>
                    </a:lnTo>
                    <a:lnTo>
                      <a:pt x="524" y="352"/>
                    </a:lnTo>
                    <a:lnTo>
                      <a:pt x="531" y="281"/>
                    </a:lnTo>
                    <a:lnTo>
                      <a:pt x="540" y="211"/>
                    </a:lnTo>
                    <a:lnTo>
                      <a:pt x="550" y="140"/>
                    </a:lnTo>
                    <a:lnTo>
                      <a:pt x="562" y="70"/>
                    </a:lnTo>
                    <a:lnTo>
                      <a:pt x="575" y="0"/>
                    </a:lnTo>
                    <a:close/>
                  </a:path>
                </a:pathLst>
              </a:custGeom>
              <a:solidFill>
                <a:srgbClr val="7E0C5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50" name="Freeform 54"/>
              <p:cNvSpPr>
                <a:spLocks/>
              </p:cNvSpPr>
              <p:nvPr userDrawn="1"/>
            </p:nvSpPr>
            <p:spPr bwMode="auto">
              <a:xfrm>
                <a:off x="2647" y="2578"/>
                <a:ext cx="511" cy="618"/>
              </a:xfrm>
              <a:custGeom>
                <a:avLst/>
                <a:gdLst/>
                <a:ahLst/>
                <a:cxnLst>
                  <a:cxn ang="0">
                    <a:pos x="805" y="96"/>
                  </a:cxn>
                  <a:cxn ang="0">
                    <a:pos x="658" y="251"/>
                  </a:cxn>
                  <a:cxn ang="0">
                    <a:pos x="521" y="418"/>
                  </a:cxn>
                  <a:cxn ang="0">
                    <a:pos x="557" y="597"/>
                  </a:cxn>
                  <a:cxn ang="0">
                    <a:pos x="604" y="775"/>
                  </a:cxn>
                  <a:cxn ang="0">
                    <a:pos x="580" y="907"/>
                  </a:cxn>
                  <a:cxn ang="0">
                    <a:pos x="401" y="952"/>
                  </a:cxn>
                  <a:cxn ang="0">
                    <a:pos x="226" y="1008"/>
                  </a:cxn>
                  <a:cxn ang="0">
                    <a:pos x="116" y="1162"/>
                  </a:cxn>
                  <a:cxn ang="0">
                    <a:pos x="50" y="1367"/>
                  </a:cxn>
                  <a:cxn ang="0">
                    <a:pos x="0" y="1574"/>
                  </a:cxn>
                  <a:cxn ang="0">
                    <a:pos x="104" y="1430"/>
                  </a:cxn>
                  <a:cxn ang="0">
                    <a:pos x="215" y="1293"/>
                  </a:cxn>
                  <a:cxn ang="0">
                    <a:pos x="335" y="1163"/>
                  </a:cxn>
                  <a:cxn ang="0">
                    <a:pos x="461" y="1042"/>
                  </a:cxn>
                  <a:cxn ang="0">
                    <a:pos x="594" y="930"/>
                  </a:cxn>
                  <a:cxn ang="0">
                    <a:pos x="628" y="1014"/>
                  </a:cxn>
                  <a:cxn ang="0">
                    <a:pos x="619" y="1195"/>
                  </a:cxn>
                  <a:cxn ang="0">
                    <a:pos x="621" y="1376"/>
                  </a:cxn>
                  <a:cxn ang="0">
                    <a:pos x="634" y="1557"/>
                  </a:cxn>
                  <a:cxn ang="0">
                    <a:pos x="660" y="1736"/>
                  </a:cxn>
                  <a:cxn ang="0">
                    <a:pos x="749" y="1814"/>
                  </a:cxn>
                  <a:cxn ang="0">
                    <a:pos x="885" y="1737"/>
                  </a:cxn>
                  <a:cxn ang="0">
                    <a:pos x="989" y="1684"/>
                  </a:cxn>
                  <a:cxn ang="0">
                    <a:pos x="1096" y="1636"/>
                  </a:cxn>
                  <a:cxn ang="0">
                    <a:pos x="1207" y="1592"/>
                  </a:cxn>
                  <a:cxn ang="0">
                    <a:pos x="1272" y="1512"/>
                  </a:cxn>
                  <a:cxn ang="0">
                    <a:pos x="1321" y="1413"/>
                  </a:cxn>
                  <a:cxn ang="0">
                    <a:pos x="1374" y="1316"/>
                  </a:cxn>
                  <a:cxn ang="0">
                    <a:pos x="1431" y="1222"/>
                  </a:cxn>
                  <a:cxn ang="0">
                    <a:pos x="1492" y="1132"/>
                  </a:cxn>
                  <a:cxn ang="0">
                    <a:pos x="1528" y="1035"/>
                  </a:cxn>
                  <a:cxn ang="0">
                    <a:pos x="1511" y="918"/>
                  </a:cxn>
                  <a:cxn ang="0">
                    <a:pos x="1500" y="800"/>
                  </a:cxn>
                  <a:cxn ang="0">
                    <a:pos x="1493" y="684"/>
                  </a:cxn>
                  <a:cxn ang="0">
                    <a:pos x="1492" y="527"/>
                  </a:cxn>
                  <a:cxn ang="0">
                    <a:pos x="1380" y="489"/>
                  </a:cxn>
                  <a:cxn ang="0">
                    <a:pos x="1212" y="557"/>
                  </a:cxn>
                  <a:cxn ang="0">
                    <a:pos x="1048" y="635"/>
                  </a:cxn>
                  <a:cxn ang="0">
                    <a:pos x="890" y="725"/>
                  </a:cxn>
                  <a:cxn ang="0">
                    <a:pos x="739" y="823"/>
                  </a:cxn>
                  <a:cxn ang="0">
                    <a:pos x="648" y="836"/>
                  </a:cxn>
                  <a:cxn ang="0">
                    <a:pos x="679" y="664"/>
                  </a:cxn>
                  <a:cxn ang="0">
                    <a:pos x="721" y="495"/>
                  </a:cxn>
                  <a:cxn ang="0">
                    <a:pos x="772" y="326"/>
                  </a:cxn>
                  <a:cxn ang="0">
                    <a:pos x="836" y="162"/>
                  </a:cxn>
                  <a:cxn ang="0">
                    <a:pos x="908" y="0"/>
                  </a:cxn>
                </a:cxnLst>
                <a:rect l="0" t="0" r="r" b="b"/>
                <a:pathLst>
                  <a:path w="1535" h="1855">
                    <a:moveTo>
                      <a:pt x="908" y="0"/>
                    </a:moveTo>
                    <a:lnTo>
                      <a:pt x="857" y="48"/>
                    </a:lnTo>
                    <a:lnTo>
                      <a:pt x="805" y="96"/>
                    </a:lnTo>
                    <a:lnTo>
                      <a:pt x="755" y="147"/>
                    </a:lnTo>
                    <a:lnTo>
                      <a:pt x="705" y="198"/>
                    </a:lnTo>
                    <a:lnTo>
                      <a:pt x="658" y="251"/>
                    </a:lnTo>
                    <a:lnTo>
                      <a:pt x="610" y="306"/>
                    </a:lnTo>
                    <a:lnTo>
                      <a:pt x="565" y="361"/>
                    </a:lnTo>
                    <a:lnTo>
                      <a:pt x="521" y="418"/>
                    </a:lnTo>
                    <a:lnTo>
                      <a:pt x="532" y="479"/>
                    </a:lnTo>
                    <a:lnTo>
                      <a:pt x="543" y="538"/>
                    </a:lnTo>
                    <a:lnTo>
                      <a:pt x="557" y="597"/>
                    </a:lnTo>
                    <a:lnTo>
                      <a:pt x="571" y="658"/>
                    </a:lnTo>
                    <a:lnTo>
                      <a:pt x="588" y="717"/>
                    </a:lnTo>
                    <a:lnTo>
                      <a:pt x="604" y="775"/>
                    </a:lnTo>
                    <a:lnTo>
                      <a:pt x="621" y="835"/>
                    </a:lnTo>
                    <a:lnTo>
                      <a:pt x="641" y="894"/>
                    </a:lnTo>
                    <a:lnTo>
                      <a:pt x="580" y="907"/>
                    </a:lnTo>
                    <a:lnTo>
                      <a:pt x="520" y="921"/>
                    </a:lnTo>
                    <a:lnTo>
                      <a:pt x="460" y="936"/>
                    </a:lnTo>
                    <a:lnTo>
                      <a:pt x="401" y="952"/>
                    </a:lnTo>
                    <a:lnTo>
                      <a:pt x="343" y="970"/>
                    </a:lnTo>
                    <a:lnTo>
                      <a:pt x="284" y="988"/>
                    </a:lnTo>
                    <a:lnTo>
                      <a:pt x="226" y="1008"/>
                    </a:lnTo>
                    <a:lnTo>
                      <a:pt x="169" y="1028"/>
                    </a:lnTo>
                    <a:lnTo>
                      <a:pt x="142" y="1095"/>
                    </a:lnTo>
                    <a:lnTo>
                      <a:pt x="116" y="1162"/>
                    </a:lnTo>
                    <a:lnTo>
                      <a:pt x="92" y="1230"/>
                    </a:lnTo>
                    <a:lnTo>
                      <a:pt x="70" y="1298"/>
                    </a:lnTo>
                    <a:lnTo>
                      <a:pt x="50" y="1367"/>
                    </a:lnTo>
                    <a:lnTo>
                      <a:pt x="31" y="1436"/>
                    </a:lnTo>
                    <a:lnTo>
                      <a:pt x="15" y="1505"/>
                    </a:lnTo>
                    <a:lnTo>
                      <a:pt x="0" y="1574"/>
                    </a:lnTo>
                    <a:lnTo>
                      <a:pt x="34" y="1525"/>
                    </a:lnTo>
                    <a:lnTo>
                      <a:pt x="68" y="1477"/>
                    </a:lnTo>
                    <a:lnTo>
                      <a:pt x="104" y="1430"/>
                    </a:lnTo>
                    <a:lnTo>
                      <a:pt x="141" y="1383"/>
                    </a:lnTo>
                    <a:lnTo>
                      <a:pt x="177" y="1337"/>
                    </a:lnTo>
                    <a:lnTo>
                      <a:pt x="215" y="1293"/>
                    </a:lnTo>
                    <a:lnTo>
                      <a:pt x="254" y="1248"/>
                    </a:lnTo>
                    <a:lnTo>
                      <a:pt x="294" y="1205"/>
                    </a:lnTo>
                    <a:lnTo>
                      <a:pt x="335" y="1163"/>
                    </a:lnTo>
                    <a:lnTo>
                      <a:pt x="376" y="1122"/>
                    </a:lnTo>
                    <a:lnTo>
                      <a:pt x="418" y="1082"/>
                    </a:lnTo>
                    <a:lnTo>
                      <a:pt x="461" y="1042"/>
                    </a:lnTo>
                    <a:lnTo>
                      <a:pt x="505" y="1003"/>
                    </a:lnTo>
                    <a:lnTo>
                      <a:pt x="550" y="967"/>
                    </a:lnTo>
                    <a:lnTo>
                      <a:pt x="594" y="930"/>
                    </a:lnTo>
                    <a:lnTo>
                      <a:pt x="641" y="894"/>
                    </a:lnTo>
                    <a:lnTo>
                      <a:pt x="634" y="954"/>
                    </a:lnTo>
                    <a:lnTo>
                      <a:pt x="628" y="1014"/>
                    </a:lnTo>
                    <a:lnTo>
                      <a:pt x="623" y="1074"/>
                    </a:lnTo>
                    <a:lnTo>
                      <a:pt x="620" y="1135"/>
                    </a:lnTo>
                    <a:lnTo>
                      <a:pt x="619" y="1195"/>
                    </a:lnTo>
                    <a:lnTo>
                      <a:pt x="618" y="1255"/>
                    </a:lnTo>
                    <a:lnTo>
                      <a:pt x="619" y="1315"/>
                    </a:lnTo>
                    <a:lnTo>
                      <a:pt x="621" y="1376"/>
                    </a:lnTo>
                    <a:lnTo>
                      <a:pt x="624" y="1436"/>
                    </a:lnTo>
                    <a:lnTo>
                      <a:pt x="629" y="1497"/>
                    </a:lnTo>
                    <a:lnTo>
                      <a:pt x="634" y="1557"/>
                    </a:lnTo>
                    <a:lnTo>
                      <a:pt x="642" y="1616"/>
                    </a:lnTo>
                    <a:lnTo>
                      <a:pt x="650" y="1677"/>
                    </a:lnTo>
                    <a:lnTo>
                      <a:pt x="660" y="1736"/>
                    </a:lnTo>
                    <a:lnTo>
                      <a:pt x="671" y="1796"/>
                    </a:lnTo>
                    <a:lnTo>
                      <a:pt x="683" y="1855"/>
                    </a:lnTo>
                    <a:lnTo>
                      <a:pt x="749" y="1814"/>
                    </a:lnTo>
                    <a:lnTo>
                      <a:pt x="817" y="1775"/>
                    </a:lnTo>
                    <a:lnTo>
                      <a:pt x="850" y="1756"/>
                    </a:lnTo>
                    <a:lnTo>
                      <a:pt x="885" y="1737"/>
                    </a:lnTo>
                    <a:lnTo>
                      <a:pt x="919" y="1719"/>
                    </a:lnTo>
                    <a:lnTo>
                      <a:pt x="954" y="1702"/>
                    </a:lnTo>
                    <a:lnTo>
                      <a:pt x="989" y="1684"/>
                    </a:lnTo>
                    <a:lnTo>
                      <a:pt x="1025" y="1668"/>
                    </a:lnTo>
                    <a:lnTo>
                      <a:pt x="1061" y="1652"/>
                    </a:lnTo>
                    <a:lnTo>
                      <a:pt x="1096" y="1636"/>
                    </a:lnTo>
                    <a:lnTo>
                      <a:pt x="1133" y="1621"/>
                    </a:lnTo>
                    <a:lnTo>
                      <a:pt x="1170" y="1606"/>
                    </a:lnTo>
                    <a:lnTo>
                      <a:pt x="1207" y="1592"/>
                    </a:lnTo>
                    <a:lnTo>
                      <a:pt x="1243" y="1578"/>
                    </a:lnTo>
                    <a:lnTo>
                      <a:pt x="1257" y="1545"/>
                    </a:lnTo>
                    <a:lnTo>
                      <a:pt x="1272" y="1512"/>
                    </a:lnTo>
                    <a:lnTo>
                      <a:pt x="1288" y="1479"/>
                    </a:lnTo>
                    <a:lnTo>
                      <a:pt x="1304" y="1446"/>
                    </a:lnTo>
                    <a:lnTo>
                      <a:pt x="1321" y="1413"/>
                    </a:lnTo>
                    <a:lnTo>
                      <a:pt x="1337" y="1381"/>
                    </a:lnTo>
                    <a:lnTo>
                      <a:pt x="1356" y="1349"/>
                    </a:lnTo>
                    <a:lnTo>
                      <a:pt x="1374" y="1316"/>
                    </a:lnTo>
                    <a:lnTo>
                      <a:pt x="1392" y="1285"/>
                    </a:lnTo>
                    <a:lnTo>
                      <a:pt x="1412" y="1254"/>
                    </a:lnTo>
                    <a:lnTo>
                      <a:pt x="1431" y="1222"/>
                    </a:lnTo>
                    <a:lnTo>
                      <a:pt x="1451" y="1192"/>
                    </a:lnTo>
                    <a:lnTo>
                      <a:pt x="1471" y="1162"/>
                    </a:lnTo>
                    <a:lnTo>
                      <a:pt x="1492" y="1132"/>
                    </a:lnTo>
                    <a:lnTo>
                      <a:pt x="1513" y="1103"/>
                    </a:lnTo>
                    <a:lnTo>
                      <a:pt x="1535" y="1073"/>
                    </a:lnTo>
                    <a:lnTo>
                      <a:pt x="1528" y="1035"/>
                    </a:lnTo>
                    <a:lnTo>
                      <a:pt x="1522" y="996"/>
                    </a:lnTo>
                    <a:lnTo>
                      <a:pt x="1516" y="957"/>
                    </a:lnTo>
                    <a:lnTo>
                      <a:pt x="1511" y="918"/>
                    </a:lnTo>
                    <a:lnTo>
                      <a:pt x="1507" y="879"/>
                    </a:lnTo>
                    <a:lnTo>
                      <a:pt x="1504" y="840"/>
                    </a:lnTo>
                    <a:lnTo>
                      <a:pt x="1500" y="800"/>
                    </a:lnTo>
                    <a:lnTo>
                      <a:pt x="1497" y="761"/>
                    </a:lnTo>
                    <a:lnTo>
                      <a:pt x="1495" y="723"/>
                    </a:lnTo>
                    <a:lnTo>
                      <a:pt x="1493" y="684"/>
                    </a:lnTo>
                    <a:lnTo>
                      <a:pt x="1492" y="645"/>
                    </a:lnTo>
                    <a:lnTo>
                      <a:pt x="1492" y="606"/>
                    </a:lnTo>
                    <a:lnTo>
                      <a:pt x="1492" y="527"/>
                    </a:lnTo>
                    <a:lnTo>
                      <a:pt x="1495" y="449"/>
                    </a:lnTo>
                    <a:lnTo>
                      <a:pt x="1437" y="469"/>
                    </a:lnTo>
                    <a:lnTo>
                      <a:pt x="1380" y="489"/>
                    </a:lnTo>
                    <a:lnTo>
                      <a:pt x="1323" y="511"/>
                    </a:lnTo>
                    <a:lnTo>
                      <a:pt x="1267" y="534"/>
                    </a:lnTo>
                    <a:lnTo>
                      <a:pt x="1212" y="557"/>
                    </a:lnTo>
                    <a:lnTo>
                      <a:pt x="1157" y="582"/>
                    </a:lnTo>
                    <a:lnTo>
                      <a:pt x="1102" y="608"/>
                    </a:lnTo>
                    <a:lnTo>
                      <a:pt x="1048" y="635"/>
                    </a:lnTo>
                    <a:lnTo>
                      <a:pt x="995" y="664"/>
                    </a:lnTo>
                    <a:lnTo>
                      <a:pt x="942" y="693"/>
                    </a:lnTo>
                    <a:lnTo>
                      <a:pt x="890" y="725"/>
                    </a:lnTo>
                    <a:lnTo>
                      <a:pt x="839" y="756"/>
                    </a:lnTo>
                    <a:lnTo>
                      <a:pt x="789" y="788"/>
                    </a:lnTo>
                    <a:lnTo>
                      <a:pt x="739" y="823"/>
                    </a:lnTo>
                    <a:lnTo>
                      <a:pt x="689" y="858"/>
                    </a:lnTo>
                    <a:lnTo>
                      <a:pt x="641" y="894"/>
                    </a:lnTo>
                    <a:lnTo>
                      <a:pt x="648" y="836"/>
                    </a:lnTo>
                    <a:lnTo>
                      <a:pt x="658" y="779"/>
                    </a:lnTo>
                    <a:lnTo>
                      <a:pt x="668" y="721"/>
                    </a:lnTo>
                    <a:lnTo>
                      <a:pt x="679" y="664"/>
                    </a:lnTo>
                    <a:lnTo>
                      <a:pt x="692" y="607"/>
                    </a:lnTo>
                    <a:lnTo>
                      <a:pt x="705" y="551"/>
                    </a:lnTo>
                    <a:lnTo>
                      <a:pt x="721" y="495"/>
                    </a:lnTo>
                    <a:lnTo>
                      <a:pt x="737" y="439"/>
                    </a:lnTo>
                    <a:lnTo>
                      <a:pt x="754" y="383"/>
                    </a:lnTo>
                    <a:lnTo>
                      <a:pt x="772" y="326"/>
                    </a:lnTo>
                    <a:lnTo>
                      <a:pt x="793" y="271"/>
                    </a:lnTo>
                    <a:lnTo>
                      <a:pt x="813" y="216"/>
                    </a:lnTo>
                    <a:lnTo>
                      <a:pt x="836" y="162"/>
                    </a:lnTo>
                    <a:lnTo>
                      <a:pt x="859" y="108"/>
                    </a:lnTo>
                    <a:lnTo>
                      <a:pt x="884" y="54"/>
                    </a:lnTo>
                    <a:lnTo>
                      <a:pt x="908" y="0"/>
                    </a:lnTo>
                    <a:close/>
                  </a:path>
                </a:pathLst>
              </a:custGeom>
              <a:solidFill>
                <a:srgbClr val="7E0C5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51" name="Freeform 55"/>
              <p:cNvSpPr>
                <a:spLocks noEditPoints="1"/>
              </p:cNvSpPr>
              <p:nvPr userDrawn="1"/>
            </p:nvSpPr>
            <p:spPr bwMode="auto">
              <a:xfrm>
                <a:off x="3266" y="2466"/>
                <a:ext cx="478" cy="478"/>
              </a:xfrm>
              <a:custGeom>
                <a:avLst/>
                <a:gdLst/>
                <a:ahLst/>
                <a:cxnLst>
                  <a:cxn ang="0">
                    <a:pos x="432" y="653"/>
                  </a:cxn>
                  <a:cxn ang="0">
                    <a:pos x="341" y="656"/>
                  </a:cxn>
                  <a:cxn ang="0">
                    <a:pos x="250" y="662"/>
                  </a:cxn>
                  <a:cxn ang="0">
                    <a:pos x="145" y="808"/>
                  </a:cxn>
                  <a:cxn ang="0">
                    <a:pos x="54" y="959"/>
                  </a:cxn>
                  <a:cxn ang="0">
                    <a:pos x="36" y="1032"/>
                  </a:cxn>
                  <a:cxn ang="0">
                    <a:pos x="151" y="941"/>
                  </a:cxn>
                  <a:cxn ang="0">
                    <a:pos x="271" y="858"/>
                  </a:cxn>
                  <a:cxn ang="0">
                    <a:pos x="395" y="782"/>
                  </a:cxn>
                  <a:cxn ang="0">
                    <a:pos x="523" y="715"/>
                  </a:cxn>
                  <a:cxn ang="0">
                    <a:pos x="655" y="657"/>
                  </a:cxn>
                  <a:cxn ang="0">
                    <a:pos x="595" y="654"/>
                  </a:cxn>
                  <a:cxn ang="0">
                    <a:pos x="533" y="653"/>
                  </a:cxn>
                  <a:cxn ang="0">
                    <a:pos x="1063" y="0"/>
                  </a:cxn>
                  <a:cxn ang="0">
                    <a:pos x="909" y="84"/>
                  </a:cxn>
                  <a:cxn ang="0">
                    <a:pos x="759" y="180"/>
                  </a:cxn>
                  <a:cxn ang="0">
                    <a:pos x="658" y="301"/>
                  </a:cxn>
                  <a:cxn ang="0">
                    <a:pos x="653" y="453"/>
                  </a:cxn>
                  <a:cxn ang="0">
                    <a:pos x="654" y="605"/>
                  </a:cxn>
                  <a:cxn ang="0">
                    <a:pos x="657" y="656"/>
                  </a:cxn>
                  <a:cxn ang="0">
                    <a:pos x="657" y="657"/>
                  </a:cxn>
                  <a:cxn ang="0">
                    <a:pos x="656" y="657"/>
                  </a:cxn>
                  <a:cxn ang="0">
                    <a:pos x="604" y="797"/>
                  </a:cxn>
                  <a:cxn ang="0">
                    <a:pos x="561" y="941"/>
                  </a:cxn>
                  <a:cxn ang="0">
                    <a:pos x="528" y="1088"/>
                  </a:cxn>
                  <a:cxn ang="0">
                    <a:pos x="503" y="1236"/>
                  </a:cxn>
                  <a:cxn ang="0">
                    <a:pos x="488" y="1385"/>
                  </a:cxn>
                  <a:cxn ang="0">
                    <a:pos x="609" y="1400"/>
                  </a:cxn>
                  <a:cxn ang="0">
                    <a:pos x="799" y="1359"/>
                  </a:cxn>
                  <a:cxn ang="0">
                    <a:pos x="993" y="1333"/>
                  </a:cxn>
                  <a:cxn ang="0">
                    <a:pos x="1049" y="1264"/>
                  </a:cxn>
                  <a:cxn ang="0">
                    <a:pos x="1110" y="1196"/>
                  </a:cxn>
                  <a:cxn ang="0">
                    <a:pos x="1175" y="1131"/>
                  </a:cxn>
                  <a:cxn ang="0">
                    <a:pos x="1242" y="1069"/>
                  </a:cxn>
                  <a:cxn ang="0">
                    <a:pos x="1311" y="1011"/>
                  </a:cxn>
                  <a:cxn ang="0">
                    <a:pos x="1349" y="862"/>
                  </a:cxn>
                  <a:cxn ang="0">
                    <a:pos x="1384" y="671"/>
                  </a:cxn>
                  <a:cxn ang="0">
                    <a:pos x="1436" y="484"/>
                  </a:cxn>
                  <a:cxn ang="0">
                    <a:pos x="1286" y="496"/>
                  </a:cxn>
                  <a:cxn ang="0">
                    <a:pos x="1137" y="518"/>
                  </a:cxn>
                  <a:cxn ang="0">
                    <a:pos x="990" y="549"/>
                  </a:cxn>
                  <a:cxn ang="0">
                    <a:pos x="845" y="589"/>
                  </a:cxn>
                  <a:cxn ang="0">
                    <a:pos x="704" y="638"/>
                  </a:cxn>
                  <a:cxn ang="0">
                    <a:pos x="695" y="568"/>
                  </a:cxn>
                  <a:cxn ang="0">
                    <a:pos x="760" y="439"/>
                  </a:cxn>
                  <a:cxn ang="0">
                    <a:pos x="832" y="313"/>
                  </a:cxn>
                  <a:cxn ang="0">
                    <a:pos x="912" y="191"/>
                  </a:cxn>
                  <a:cxn ang="0">
                    <a:pos x="1001" y="74"/>
                  </a:cxn>
                </a:cxnLst>
                <a:rect l="0" t="0" r="r" b="b"/>
                <a:pathLst>
                  <a:path w="1436" h="1435">
                    <a:moveTo>
                      <a:pt x="493" y="653"/>
                    </a:moveTo>
                    <a:lnTo>
                      <a:pt x="463" y="653"/>
                    </a:lnTo>
                    <a:lnTo>
                      <a:pt x="432" y="653"/>
                    </a:lnTo>
                    <a:lnTo>
                      <a:pt x="401" y="654"/>
                    </a:lnTo>
                    <a:lnTo>
                      <a:pt x="371" y="655"/>
                    </a:lnTo>
                    <a:lnTo>
                      <a:pt x="341" y="656"/>
                    </a:lnTo>
                    <a:lnTo>
                      <a:pt x="311" y="658"/>
                    </a:lnTo>
                    <a:lnTo>
                      <a:pt x="280" y="660"/>
                    </a:lnTo>
                    <a:lnTo>
                      <a:pt x="250" y="662"/>
                    </a:lnTo>
                    <a:lnTo>
                      <a:pt x="215" y="711"/>
                    </a:lnTo>
                    <a:lnTo>
                      <a:pt x="179" y="760"/>
                    </a:lnTo>
                    <a:lnTo>
                      <a:pt x="145" y="808"/>
                    </a:lnTo>
                    <a:lnTo>
                      <a:pt x="114" y="858"/>
                    </a:lnTo>
                    <a:lnTo>
                      <a:pt x="83" y="909"/>
                    </a:lnTo>
                    <a:lnTo>
                      <a:pt x="54" y="959"/>
                    </a:lnTo>
                    <a:lnTo>
                      <a:pt x="26" y="1011"/>
                    </a:lnTo>
                    <a:lnTo>
                      <a:pt x="0" y="1063"/>
                    </a:lnTo>
                    <a:lnTo>
                      <a:pt x="36" y="1032"/>
                    </a:lnTo>
                    <a:lnTo>
                      <a:pt x="74" y="1000"/>
                    </a:lnTo>
                    <a:lnTo>
                      <a:pt x="112" y="970"/>
                    </a:lnTo>
                    <a:lnTo>
                      <a:pt x="151" y="941"/>
                    </a:lnTo>
                    <a:lnTo>
                      <a:pt x="191" y="912"/>
                    </a:lnTo>
                    <a:lnTo>
                      <a:pt x="231" y="885"/>
                    </a:lnTo>
                    <a:lnTo>
                      <a:pt x="271" y="858"/>
                    </a:lnTo>
                    <a:lnTo>
                      <a:pt x="312" y="832"/>
                    </a:lnTo>
                    <a:lnTo>
                      <a:pt x="354" y="807"/>
                    </a:lnTo>
                    <a:lnTo>
                      <a:pt x="395" y="782"/>
                    </a:lnTo>
                    <a:lnTo>
                      <a:pt x="438" y="760"/>
                    </a:lnTo>
                    <a:lnTo>
                      <a:pt x="480" y="737"/>
                    </a:lnTo>
                    <a:lnTo>
                      <a:pt x="523" y="715"/>
                    </a:lnTo>
                    <a:lnTo>
                      <a:pt x="568" y="695"/>
                    </a:lnTo>
                    <a:lnTo>
                      <a:pt x="611" y="675"/>
                    </a:lnTo>
                    <a:lnTo>
                      <a:pt x="655" y="657"/>
                    </a:lnTo>
                    <a:lnTo>
                      <a:pt x="636" y="656"/>
                    </a:lnTo>
                    <a:lnTo>
                      <a:pt x="615" y="655"/>
                    </a:lnTo>
                    <a:lnTo>
                      <a:pt x="595" y="654"/>
                    </a:lnTo>
                    <a:lnTo>
                      <a:pt x="574" y="654"/>
                    </a:lnTo>
                    <a:lnTo>
                      <a:pt x="554" y="653"/>
                    </a:lnTo>
                    <a:lnTo>
                      <a:pt x="533" y="653"/>
                    </a:lnTo>
                    <a:lnTo>
                      <a:pt x="514" y="653"/>
                    </a:lnTo>
                    <a:lnTo>
                      <a:pt x="493" y="653"/>
                    </a:lnTo>
                    <a:close/>
                    <a:moveTo>
                      <a:pt x="1063" y="0"/>
                    </a:moveTo>
                    <a:lnTo>
                      <a:pt x="1012" y="25"/>
                    </a:lnTo>
                    <a:lnTo>
                      <a:pt x="960" y="54"/>
                    </a:lnTo>
                    <a:lnTo>
                      <a:pt x="909" y="84"/>
                    </a:lnTo>
                    <a:lnTo>
                      <a:pt x="858" y="114"/>
                    </a:lnTo>
                    <a:lnTo>
                      <a:pt x="809" y="146"/>
                    </a:lnTo>
                    <a:lnTo>
                      <a:pt x="759" y="180"/>
                    </a:lnTo>
                    <a:lnTo>
                      <a:pt x="710" y="214"/>
                    </a:lnTo>
                    <a:lnTo>
                      <a:pt x="663" y="251"/>
                    </a:lnTo>
                    <a:lnTo>
                      <a:pt x="658" y="301"/>
                    </a:lnTo>
                    <a:lnTo>
                      <a:pt x="656" y="351"/>
                    </a:lnTo>
                    <a:lnTo>
                      <a:pt x="654" y="402"/>
                    </a:lnTo>
                    <a:lnTo>
                      <a:pt x="653" y="453"/>
                    </a:lnTo>
                    <a:lnTo>
                      <a:pt x="652" y="504"/>
                    </a:lnTo>
                    <a:lnTo>
                      <a:pt x="653" y="554"/>
                    </a:lnTo>
                    <a:lnTo>
                      <a:pt x="654" y="605"/>
                    </a:lnTo>
                    <a:lnTo>
                      <a:pt x="657" y="656"/>
                    </a:lnTo>
                    <a:lnTo>
                      <a:pt x="657" y="656"/>
                    </a:lnTo>
                    <a:lnTo>
                      <a:pt x="657" y="656"/>
                    </a:lnTo>
                    <a:lnTo>
                      <a:pt x="657" y="656"/>
                    </a:lnTo>
                    <a:lnTo>
                      <a:pt x="657" y="657"/>
                    </a:lnTo>
                    <a:lnTo>
                      <a:pt x="657" y="657"/>
                    </a:lnTo>
                    <a:lnTo>
                      <a:pt x="657" y="657"/>
                    </a:lnTo>
                    <a:lnTo>
                      <a:pt x="657" y="657"/>
                    </a:lnTo>
                    <a:lnTo>
                      <a:pt x="656" y="657"/>
                    </a:lnTo>
                    <a:lnTo>
                      <a:pt x="638" y="703"/>
                    </a:lnTo>
                    <a:lnTo>
                      <a:pt x="621" y="751"/>
                    </a:lnTo>
                    <a:lnTo>
                      <a:pt x="604" y="797"/>
                    </a:lnTo>
                    <a:lnTo>
                      <a:pt x="589" y="845"/>
                    </a:lnTo>
                    <a:lnTo>
                      <a:pt x="575" y="893"/>
                    </a:lnTo>
                    <a:lnTo>
                      <a:pt x="561" y="941"/>
                    </a:lnTo>
                    <a:lnTo>
                      <a:pt x="549" y="989"/>
                    </a:lnTo>
                    <a:lnTo>
                      <a:pt x="538" y="1038"/>
                    </a:lnTo>
                    <a:lnTo>
                      <a:pt x="528" y="1088"/>
                    </a:lnTo>
                    <a:lnTo>
                      <a:pt x="518" y="1136"/>
                    </a:lnTo>
                    <a:lnTo>
                      <a:pt x="511" y="1186"/>
                    </a:lnTo>
                    <a:lnTo>
                      <a:pt x="503" y="1236"/>
                    </a:lnTo>
                    <a:lnTo>
                      <a:pt x="496" y="1285"/>
                    </a:lnTo>
                    <a:lnTo>
                      <a:pt x="492" y="1335"/>
                    </a:lnTo>
                    <a:lnTo>
                      <a:pt x="488" y="1385"/>
                    </a:lnTo>
                    <a:lnTo>
                      <a:pt x="485" y="1435"/>
                    </a:lnTo>
                    <a:lnTo>
                      <a:pt x="546" y="1416"/>
                    </a:lnTo>
                    <a:lnTo>
                      <a:pt x="609" y="1400"/>
                    </a:lnTo>
                    <a:lnTo>
                      <a:pt x="671" y="1383"/>
                    </a:lnTo>
                    <a:lnTo>
                      <a:pt x="735" y="1371"/>
                    </a:lnTo>
                    <a:lnTo>
                      <a:pt x="799" y="1359"/>
                    </a:lnTo>
                    <a:lnTo>
                      <a:pt x="863" y="1348"/>
                    </a:lnTo>
                    <a:lnTo>
                      <a:pt x="927" y="1339"/>
                    </a:lnTo>
                    <a:lnTo>
                      <a:pt x="993" y="1333"/>
                    </a:lnTo>
                    <a:lnTo>
                      <a:pt x="1012" y="1310"/>
                    </a:lnTo>
                    <a:lnTo>
                      <a:pt x="1030" y="1286"/>
                    </a:lnTo>
                    <a:lnTo>
                      <a:pt x="1049" y="1264"/>
                    </a:lnTo>
                    <a:lnTo>
                      <a:pt x="1070" y="1241"/>
                    </a:lnTo>
                    <a:lnTo>
                      <a:pt x="1089" y="1218"/>
                    </a:lnTo>
                    <a:lnTo>
                      <a:pt x="1110" y="1196"/>
                    </a:lnTo>
                    <a:lnTo>
                      <a:pt x="1132" y="1174"/>
                    </a:lnTo>
                    <a:lnTo>
                      <a:pt x="1153" y="1152"/>
                    </a:lnTo>
                    <a:lnTo>
                      <a:pt x="1175" y="1131"/>
                    </a:lnTo>
                    <a:lnTo>
                      <a:pt x="1196" y="1109"/>
                    </a:lnTo>
                    <a:lnTo>
                      <a:pt x="1219" y="1089"/>
                    </a:lnTo>
                    <a:lnTo>
                      <a:pt x="1242" y="1069"/>
                    </a:lnTo>
                    <a:lnTo>
                      <a:pt x="1264" y="1049"/>
                    </a:lnTo>
                    <a:lnTo>
                      <a:pt x="1287" y="1029"/>
                    </a:lnTo>
                    <a:lnTo>
                      <a:pt x="1311" y="1011"/>
                    </a:lnTo>
                    <a:lnTo>
                      <a:pt x="1333" y="992"/>
                    </a:lnTo>
                    <a:lnTo>
                      <a:pt x="1340" y="927"/>
                    </a:lnTo>
                    <a:lnTo>
                      <a:pt x="1349" y="862"/>
                    </a:lnTo>
                    <a:lnTo>
                      <a:pt x="1359" y="798"/>
                    </a:lnTo>
                    <a:lnTo>
                      <a:pt x="1371" y="735"/>
                    </a:lnTo>
                    <a:lnTo>
                      <a:pt x="1384" y="671"/>
                    </a:lnTo>
                    <a:lnTo>
                      <a:pt x="1400" y="608"/>
                    </a:lnTo>
                    <a:lnTo>
                      <a:pt x="1417" y="546"/>
                    </a:lnTo>
                    <a:lnTo>
                      <a:pt x="1436" y="484"/>
                    </a:lnTo>
                    <a:lnTo>
                      <a:pt x="1385" y="488"/>
                    </a:lnTo>
                    <a:lnTo>
                      <a:pt x="1336" y="492"/>
                    </a:lnTo>
                    <a:lnTo>
                      <a:pt x="1286" y="496"/>
                    </a:lnTo>
                    <a:lnTo>
                      <a:pt x="1236" y="503"/>
                    </a:lnTo>
                    <a:lnTo>
                      <a:pt x="1187" y="510"/>
                    </a:lnTo>
                    <a:lnTo>
                      <a:pt x="1137" y="518"/>
                    </a:lnTo>
                    <a:lnTo>
                      <a:pt x="1088" y="527"/>
                    </a:lnTo>
                    <a:lnTo>
                      <a:pt x="1039" y="537"/>
                    </a:lnTo>
                    <a:lnTo>
                      <a:pt x="990" y="549"/>
                    </a:lnTo>
                    <a:lnTo>
                      <a:pt x="941" y="561"/>
                    </a:lnTo>
                    <a:lnTo>
                      <a:pt x="894" y="575"/>
                    </a:lnTo>
                    <a:lnTo>
                      <a:pt x="845" y="589"/>
                    </a:lnTo>
                    <a:lnTo>
                      <a:pt x="798" y="604"/>
                    </a:lnTo>
                    <a:lnTo>
                      <a:pt x="750" y="620"/>
                    </a:lnTo>
                    <a:lnTo>
                      <a:pt x="704" y="638"/>
                    </a:lnTo>
                    <a:lnTo>
                      <a:pt x="657" y="656"/>
                    </a:lnTo>
                    <a:lnTo>
                      <a:pt x="676" y="612"/>
                    </a:lnTo>
                    <a:lnTo>
                      <a:pt x="695" y="568"/>
                    </a:lnTo>
                    <a:lnTo>
                      <a:pt x="716" y="524"/>
                    </a:lnTo>
                    <a:lnTo>
                      <a:pt x="737" y="481"/>
                    </a:lnTo>
                    <a:lnTo>
                      <a:pt x="760" y="439"/>
                    </a:lnTo>
                    <a:lnTo>
                      <a:pt x="783" y="396"/>
                    </a:lnTo>
                    <a:lnTo>
                      <a:pt x="808" y="354"/>
                    </a:lnTo>
                    <a:lnTo>
                      <a:pt x="832" y="313"/>
                    </a:lnTo>
                    <a:lnTo>
                      <a:pt x="858" y="272"/>
                    </a:lnTo>
                    <a:lnTo>
                      <a:pt x="884" y="232"/>
                    </a:lnTo>
                    <a:lnTo>
                      <a:pt x="912" y="191"/>
                    </a:lnTo>
                    <a:lnTo>
                      <a:pt x="940" y="152"/>
                    </a:lnTo>
                    <a:lnTo>
                      <a:pt x="971" y="113"/>
                    </a:lnTo>
                    <a:lnTo>
                      <a:pt x="1001" y="74"/>
                    </a:lnTo>
                    <a:lnTo>
                      <a:pt x="1031" y="36"/>
                    </a:lnTo>
                    <a:lnTo>
                      <a:pt x="1063" y="0"/>
                    </a:lnTo>
                    <a:close/>
                  </a:path>
                </a:pathLst>
              </a:custGeom>
              <a:solidFill>
                <a:srgbClr val="7E0C5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52" name="Freeform 56"/>
              <p:cNvSpPr>
                <a:spLocks/>
              </p:cNvSpPr>
              <p:nvPr userDrawn="1"/>
            </p:nvSpPr>
            <p:spPr bwMode="auto">
              <a:xfrm>
                <a:off x="1667" y="1933"/>
                <a:ext cx="745" cy="901"/>
              </a:xfrm>
              <a:custGeom>
                <a:avLst/>
                <a:gdLst/>
                <a:ahLst/>
                <a:cxnLst>
                  <a:cxn ang="0">
                    <a:pos x="1203" y="111"/>
                  </a:cxn>
                  <a:cxn ang="0">
                    <a:pos x="1028" y="288"/>
                  </a:cxn>
                  <a:cxn ang="0">
                    <a:pos x="862" y="477"/>
                  </a:cxn>
                  <a:cxn ang="0">
                    <a:pos x="707" y="678"/>
                  </a:cxn>
                  <a:cxn ang="0">
                    <a:pos x="563" y="890"/>
                  </a:cxn>
                  <a:cxn ang="0">
                    <a:pos x="431" y="1113"/>
                  </a:cxn>
                  <a:cxn ang="0">
                    <a:pos x="315" y="1343"/>
                  </a:cxn>
                  <a:cxn ang="0">
                    <a:pos x="213" y="1575"/>
                  </a:cxn>
                  <a:cxn ang="0">
                    <a:pos x="127" y="1811"/>
                  </a:cxn>
                  <a:cxn ang="0">
                    <a:pos x="57" y="2051"/>
                  </a:cxn>
                  <a:cxn ang="0">
                    <a:pos x="0" y="2292"/>
                  </a:cxn>
                  <a:cxn ang="0">
                    <a:pos x="151" y="2081"/>
                  </a:cxn>
                  <a:cxn ang="0">
                    <a:pos x="314" y="1882"/>
                  </a:cxn>
                  <a:cxn ang="0">
                    <a:pos x="486" y="1695"/>
                  </a:cxn>
                  <a:cxn ang="0">
                    <a:pos x="671" y="1518"/>
                  </a:cxn>
                  <a:cxn ang="0">
                    <a:pos x="866" y="1355"/>
                  </a:cxn>
                  <a:cxn ang="0">
                    <a:pos x="914" y="1478"/>
                  </a:cxn>
                  <a:cxn ang="0">
                    <a:pos x="900" y="1741"/>
                  </a:cxn>
                  <a:cxn ang="0">
                    <a:pos x="903" y="2004"/>
                  </a:cxn>
                  <a:cxn ang="0">
                    <a:pos x="924" y="2268"/>
                  </a:cxn>
                  <a:cxn ang="0">
                    <a:pos x="961" y="2530"/>
                  </a:cxn>
                  <a:cxn ang="0">
                    <a:pos x="1043" y="2673"/>
                  </a:cxn>
                  <a:cxn ang="0">
                    <a:pos x="1188" y="2586"/>
                  </a:cxn>
                  <a:cxn ang="0">
                    <a:pos x="1339" y="2505"/>
                  </a:cxn>
                  <a:cxn ang="0">
                    <a:pos x="1492" y="2430"/>
                  </a:cxn>
                  <a:cxn ang="0">
                    <a:pos x="1650" y="2362"/>
                  </a:cxn>
                  <a:cxn ang="0">
                    <a:pos x="1811" y="2299"/>
                  </a:cxn>
                  <a:cxn ang="0">
                    <a:pos x="1875" y="2154"/>
                  </a:cxn>
                  <a:cxn ang="0">
                    <a:pos x="1948" y="2012"/>
                  </a:cxn>
                  <a:cxn ang="0">
                    <a:pos x="2028" y="1872"/>
                  </a:cxn>
                  <a:cxn ang="0">
                    <a:pos x="2113" y="1736"/>
                  </a:cxn>
                  <a:cxn ang="0">
                    <a:pos x="2204" y="1606"/>
                  </a:cxn>
                  <a:cxn ang="0">
                    <a:pos x="2217" y="1451"/>
                  </a:cxn>
                  <a:cxn ang="0">
                    <a:pos x="2195" y="1280"/>
                  </a:cxn>
                  <a:cxn ang="0">
                    <a:pos x="2181" y="1109"/>
                  </a:cxn>
                  <a:cxn ang="0">
                    <a:pos x="2173" y="939"/>
                  </a:cxn>
                  <a:cxn ang="0">
                    <a:pos x="2173" y="768"/>
                  </a:cxn>
                  <a:cxn ang="0">
                    <a:pos x="2094" y="683"/>
                  </a:cxn>
                  <a:cxn ang="0">
                    <a:pos x="1846" y="777"/>
                  </a:cxn>
                  <a:cxn ang="0">
                    <a:pos x="1605" y="886"/>
                  </a:cxn>
                  <a:cxn ang="0">
                    <a:pos x="1372" y="1010"/>
                  </a:cxn>
                  <a:cxn ang="0">
                    <a:pos x="1147" y="1149"/>
                  </a:cxn>
                  <a:cxn ang="0">
                    <a:pos x="933" y="1302"/>
                  </a:cxn>
                  <a:cxn ang="0">
                    <a:pos x="972" y="1051"/>
                  </a:cxn>
                  <a:cxn ang="0">
                    <a:pos x="1028" y="802"/>
                  </a:cxn>
                  <a:cxn ang="0">
                    <a:pos x="1099" y="557"/>
                  </a:cxn>
                  <a:cxn ang="0">
                    <a:pos x="1185" y="315"/>
                  </a:cxn>
                  <a:cxn ang="0">
                    <a:pos x="1287" y="77"/>
                  </a:cxn>
                </a:cxnLst>
                <a:rect l="0" t="0" r="r" b="b"/>
                <a:pathLst>
                  <a:path w="2235" h="2703">
                    <a:moveTo>
                      <a:pt x="1325" y="0"/>
                    </a:moveTo>
                    <a:lnTo>
                      <a:pt x="1263" y="55"/>
                    </a:lnTo>
                    <a:lnTo>
                      <a:pt x="1203" y="111"/>
                    </a:lnTo>
                    <a:lnTo>
                      <a:pt x="1143" y="169"/>
                    </a:lnTo>
                    <a:lnTo>
                      <a:pt x="1085" y="228"/>
                    </a:lnTo>
                    <a:lnTo>
                      <a:pt x="1028" y="288"/>
                    </a:lnTo>
                    <a:lnTo>
                      <a:pt x="971" y="350"/>
                    </a:lnTo>
                    <a:lnTo>
                      <a:pt x="916" y="413"/>
                    </a:lnTo>
                    <a:lnTo>
                      <a:pt x="862" y="477"/>
                    </a:lnTo>
                    <a:lnTo>
                      <a:pt x="809" y="543"/>
                    </a:lnTo>
                    <a:lnTo>
                      <a:pt x="758" y="610"/>
                    </a:lnTo>
                    <a:lnTo>
                      <a:pt x="707" y="678"/>
                    </a:lnTo>
                    <a:lnTo>
                      <a:pt x="658" y="747"/>
                    </a:lnTo>
                    <a:lnTo>
                      <a:pt x="610" y="818"/>
                    </a:lnTo>
                    <a:lnTo>
                      <a:pt x="563" y="890"/>
                    </a:lnTo>
                    <a:lnTo>
                      <a:pt x="518" y="964"/>
                    </a:lnTo>
                    <a:lnTo>
                      <a:pt x="474" y="1038"/>
                    </a:lnTo>
                    <a:lnTo>
                      <a:pt x="431" y="1113"/>
                    </a:lnTo>
                    <a:lnTo>
                      <a:pt x="390" y="1189"/>
                    </a:lnTo>
                    <a:lnTo>
                      <a:pt x="351" y="1265"/>
                    </a:lnTo>
                    <a:lnTo>
                      <a:pt x="315" y="1343"/>
                    </a:lnTo>
                    <a:lnTo>
                      <a:pt x="279" y="1419"/>
                    </a:lnTo>
                    <a:lnTo>
                      <a:pt x="246" y="1497"/>
                    </a:lnTo>
                    <a:lnTo>
                      <a:pt x="213" y="1575"/>
                    </a:lnTo>
                    <a:lnTo>
                      <a:pt x="183" y="1654"/>
                    </a:lnTo>
                    <a:lnTo>
                      <a:pt x="154" y="1732"/>
                    </a:lnTo>
                    <a:lnTo>
                      <a:pt x="127" y="1811"/>
                    </a:lnTo>
                    <a:lnTo>
                      <a:pt x="102" y="1891"/>
                    </a:lnTo>
                    <a:lnTo>
                      <a:pt x="78" y="1971"/>
                    </a:lnTo>
                    <a:lnTo>
                      <a:pt x="57" y="2051"/>
                    </a:lnTo>
                    <a:lnTo>
                      <a:pt x="36" y="2131"/>
                    </a:lnTo>
                    <a:lnTo>
                      <a:pt x="18" y="2211"/>
                    </a:lnTo>
                    <a:lnTo>
                      <a:pt x="0" y="2292"/>
                    </a:lnTo>
                    <a:lnTo>
                      <a:pt x="49" y="2220"/>
                    </a:lnTo>
                    <a:lnTo>
                      <a:pt x="100" y="2150"/>
                    </a:lnTo>
                    <a:lnTo>
                      <a:pt x="151" y="2081"/>
                    </a:lnTo>
                    <a:lnTo>
                      <a:pt x="204" y="2014"/>
                    </a:lnTo>
                    <a:lnTo>
                      <a:pt x="258" y="1947"/>
                    </a:lnTo>
                    <a:lnTo>
                      <a:pt x="314" y="1882"/>
                    </a:lnTo>
                    <a:lnTo>
                      <a:pt x="370" y="1819"/>
                    </a:lnTo>
                    <a:lnTo>
                      <a:pt x="428" y="1756"/>
                    </a:lnTo>
                    <a:lnTo>
                      <a:pt x="486" y="1695"/>
                    </a:lnTo>
                    <a:lnTo>
                      <a:pt x="547" y="1634"/>
                    </a:lnTo>
                    <a:lnTo>
                      <a:pt x="609" y="1576"/>
                    </a:lnTo>
                    <a:lnTo>
                      <a:pt x="671" y="1518"/>
                    </a:lnTo>
                    <a:lnTo>
                      <a:pt x="735" y="1462"/>
                    </a:lnTo>
                    <a:lnTo>
                      <a:pt x="800" y="1407"/>
                    </a:lnTo>
                    <a:lnTo>
                      <a:pt x="866" y="1355"/>
                    </a:lnTo>
                    <a:lnTo>
                      <a:pt x="933" y="1302"/>
                    </a:lnTo>
                    <a:lnTo>
                      <a:pt x="923" y="1389"/>
                    </a:lnTo>
                    <a:lnTo>
                      <a:pt x="914" y="1478"/>
                    </a:lnTo>
                    <a:lnTo>
                      <a:pt x="908" y="1565"/>
                    </a:lnTo>
                    <a:lnTo>
                      <a:pt x="903" y="1652"/>
                    </a:lnTo>
                    <a:lnTo>
                      <a:pt x="900" y="1741"/>
                    </a:lnTo>
                    <a:lnTo>
                      <a:pt x="900" y="1828"/>
                    </a:lnTo>
                    <a:lnTo>
                      <a:pt x="901" y="1917"/>
                    </a:lnTo>
                    <a:lnTo>
                      <a:pt x="903" y="2004"/>
                    </a:lnTo>
                    <a:lnTo>
                      <a:pt x="909" y="2093"/>
                    </a:lnTo>
                    <a:lnTo>
                      <a:pt x="915" y="2180"/>
                    </a:lnTo>
                    <a:lnTo>
                      <a:pt x="924" y="2268"/>
                    </a:lnTo>
                    <a:lnTo>
                      <a:pt x="934" y="2355"/>
                    </a:lnTo>
                    <a:lnTo>
                      <a:pt x="947" y="2443"/>
                    </a:lnTo>
                    <a:lnTo>
                      <a:pt x="961" y="2530"/>
                    </a:lnTo>
                    <a:lnTo>
                      <a:pt x="977" y="2616"/>
                    </a:lnTo>
                    <a:lnTo>
                      <a:pt x="994" y="2703"/>
                    </a:lnTo>
                    <a:lnTo>
                      <a:pt x="1043" y="2673"/>
                    </a:lnTo>
                    <a:lnTo>
                      <a:pt x="1090" y="2643"/>
                    </a:lnTo>
                    <a:lnTo>
                      <a:pt x="1139" y="2614"/>
                    </a:lnTo>
                    <a:lnTo>
                      <a:pt x="1188" y="2586"/>
                    </a:lnTo>
                    <a:lnTo>
                      <a:pt x="1238" y="2558"/>
                    </a:lnTo>
                    <a:lnTo>
                      <a:pt x="1288" y="2531"/>
                    </a:lnTo>
                    <a:lnTo>
                      <a:pt x="1339" y="2505"/>
                    </a:lnTo>
                    <a:lnTo>
                      <a:pt x="1389" y="2479"/>
                    </a:lnTo>
                    <a:lnTo>
                      <a:pt x="1441" y="2455"/>
                    </a:lnTo>
                    <a:lnTo>
                      <a:pt x="1492" y="2430"/>
                    </a:lnTo>
                    <a:lnTo>
                      <a:pt x="1545" y="2406"/>
                    </a:lnTo>
                    <a:lnTo>
                      <a:pt x="1597" y="2383"/>
                    </a:lnTo>
                    <a:lnTo>
                      <a:pt x="1650" y="2362"/>
                    </a:lnTo>
                    <a:lnTo>
                      <a:pt x="1703" y="2340"/>
                    </a:lnTo>
                    <a:lnTo>
                      <a:pt x="1757" y="2320"/>
                    </a:lnTo>
                    <a:lnTo>
                      <a:pt x="1811" y="2299"/>
                    </a:lnTo>
                    <a:lnTo>
                      <a:pt x="1831" y="2251"/>
                    </a:lnTo>
                    <a:lnTo>
                      <a:pt x="1853" y="2203"/>
                    </a:lnTo>
                    <a:lnTo>
                      <a:pt x="1875" y="2154"/>
                    </a:lnTo>
                    <a:lnTo>
                      <a:pt x="1898" y="2107"/>
                    </a:lnTo>
                    <a:lnTo>
                      <a:pt x="1923" y="2059"/>
                    </a:lnTo>
                    <a:lnTo>
                      <a:pt x="1948" y="2012"/>
                    </a:lnTo>
                    <a:lnTo>
                      <a:pt x="1974" y="1966"/>
                    </a:lnTo>
                    <a:lnTo>
                      <a:pt x="2000" y="1918"/>
                    </a:lnTo>
                    <a:lnTo>
                      <a:pt x="2028" y="1872"/>
                    </a:lnTo>
                    <a:lnTo>
                      <a:pt x="2055" y="1826"/>
                    </a:lnTo>
                    <a:lnTo>
                      <a:pt x="2084" y="1781"/>
                    </a:lnTo>
                    <a:lnTo>
                      <a:pt x="2113" y="1736"/>
                    </a:lnTo>
                    <a:lnTo>
                      <a:pt x="2142" y="1692"/>
                    </a:lnTo>
                    <a:lnTo>
                      <a:pt x="2173" y="1648"/>
                    </a:lnTo>
                    <a:lnTo>
                      <a:pt x="2204" y="1606"/>
                    </a:lnTo>
                    <a:lnTo>
                      <a:pt x="2235" y="1564"/>
                    </a:lnTo>
                    <a:lnTo>
                      <a:pt x="2225" y="1507"/>
                    </a:lnTo>
                    <a:lnTo>
                      <a:pt x="2217" y="1451"/>
                    </a:lnTo>
                    <a:lnTo>
                      <a:pt x="2209" y="1393"/>
                    </a:lnTo>
                    <a:lnTo>
                      <a:pt x="2202" y="1336"/>
                    </a:lnTo>
                    <a:lnTo>
                      <a:pt x="2195" y="1280"/>
                    </a:lnTo>
                    <a:lnTo>
                      <a:pt x="2190" y="1223"/>
                    </a:lnTo>
                    <a:lnTo>
                      <a:pt x="2185" y="1166"/>
                    </a:lnTo>
                    <a:lnTo>
                      <a:pt x="2181" y="1109"/>
                    </a:lnTo>
                    <a:lnTo>
                      <a:pt x="2178" y="1052"/>
                    </a:lnTo>
                    <a:lnTo>
                      <a:pt x="2176" y="995"/>
                    </a:lnTo>
                    <a:lnTo>
                      <a:pt x="2173" y="939"/>
                    </a:lnTo>
                    <a:lnTo>
                      <a:pt x="2172" y="882"/>
                    </a:lnTo>
                    <a:lnTo>
                      <a:pt x="2172" y="824"/>
                    </a:lnTo>
                    <a:lnTo>
                      <a:pt x="2173" y="768"/>
                    </a:lnTo>
                    <a:lnTo>
                      <a:pt x="2176" y="711"/>
                    </a:lnTo>
                    <a:lnTo>
                      <a:pt x="2178" y="655"/>
                    </a:lnTo>
                    <a:lnTo>
                      <a:pt x="2094" y="683"/>
                    </a:lnTo>
                    <a:lnTo>
                      <a:pt x="2010" y="712"/>
                    </a:lnTo>
                    <a:lnTo>
                      <a:pt x="1927" y="744"/>
                    </a:lnTo>
                    <a:lnTo>
                      <a:pt x="1846" y="777"/>
                    </a:lnTo>
                    <a:lnTo>
                      <a:pt x="1765" y="812"/>
                    </a:lnTo>
                    <a:lnTo>
                      <a:pt x="1684" y="848"/>
                    </a:lnTo>
                    <a:lnTo>
                      <a:pt x="1605" y="886"/>
                    </a:lnTo>
                    <a:lnTo>
                      <a:pt x="1527" y="926"/>
                    </a:lnTo>
                    <a:lnTo>
                      <a:pt x="1449" y="967"/>
                    </a:lnTo>
                    <a:lnTo>
                      <a:pt x="1372" y="1010"/>
                    </a:lnTo>
                    <a:lnTo>
                      <a:pt x="1296" y="1054"/>
                    </a:lnTo>
                    <a:lnTo>
                      <a:pt x="1222" y="1101"/>
                    </a:lnTo>
                    <a:lnTo>
                      <a:pt x="1147" y="1149"/>
                    </a:lnTo>
                    <a:lnTo>
                      <a:pt x="1075" y="1199"/>
                    </a:lnTo>
                    <a:lnTo>
                      <a:pt x="1003" y="1250"/>
                    </a:lnTo>
                    <a:lnTo>
                      <a:pt x="933" y="1302"/>
                    </a:lnTo>
                    <a:lnTo>
                      <a:pt x="944" y="1219"/>
                    </a:lnTo>
                    <a:lnTo>
                      <a:pt x="957" y="1134"/>
                    </a:lnTo>
                    <a:lnTo>
                      <a:pt x="972" y="1051"/>
                    </a:lnTo>
                    <a:lnTo>
                      <a:pt x="989" y="968"/>
                    </a:lnTo>
                    <a:lnTo>
                      <a:pt x="1007" y="885"/>
                    </a:lnTo>
                    <a:lnTo>
                      <a:pt x="1028" y="802"/>
                    </a:lnTo>
                    <a:lnTo>
                      <a:pt x="1049" y="720"/>
                    </a:lnTo>
                    <a:lnTo>
                      <a:pt x="1073" y="638"/>
                    </a:lnTo>
                    <a:lnTo>
                      <a:pt x="1099" y="557"/>
                    </a:lnTo>
                    <a:lnTo>
                      <a:pt x="1126" y="476"/>
                    </a:lnTo>
                    <a:lnTo>
                      <a:pt x="1154" y="395"/>
                    </a:lnTo>
                    <a:lnTo>
                      <a:pt x="1185" y="315"/>
                    </a:lnTo>
                    <a:lnTo>
                      <a:pt x="1218" y="235"/>
                    </a:lnTo>
                    <a:lnTo>
                      <a:pt x="1251" y="156"/>
                    </a:lnTo>
                    <a:lnTo>
                      <a:pt x="1287" y="77"/>
                    </a:lnTo>
                    <a:lnTo>
                      <a:pt x="1325" y="0"/>
                    </a:lnTo>
                    <a:close/>
                  </a:path>
                </a:pathLst>
              </a:custGeom>
              <a:solidFill>
                <a:srgbClr val="7E0C5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53" name="Freeform 57"/>
              <p:cNvSpPr>
                <a:spLocks/>
              </p:cNvSpPr>
              <p:nvPr userDrawn="1"/>
            </p:nvSpPr>
            <p:spPr bwMode="auto">
              <a:xfrm>
                <a:off x="2569" y="1769"/>
                <a:ext cx="697" cy="698"/>
              </a:xfrm>
              <a:custGeom>
                <a:avLst/>
                <a:gdLst/>
                <a:ahLst/>
                <a:cxnLst>
                  <a:cxn ang="0">
                    <a:pos x="1399" y="79"/>
                  </a:cxn>
                  <a:cxn ang="0">
                    <a:pos x="1288" y="144"/>
                  </a:cxn>
                  <a:cxn ang="0">
                    <a:pos x="1178" y="213"/>
                  </a:cxn>
                  <a:cxn ang="0">
                    <a:pos x="1071" y="288"/>
                  </a:cxn>
                  <a:cxn ang="0">
                    <a:pos x="966" y="367"/>
                  </a:cxn>
                  <a:cxn ang="0">
                    <a:pos x="953" y="587"/>
                  </a:cxn>
                  <a:cxn ang="0">
                    <a:pos x="952" y="809"/>
                  </a:cxn>
                  <a:cxn ang="0">
                    <a:pos x="929" y="956"/>
                  </a:cxn>
                  <a:cxn ang="0">
                    <a:pos x="839" y="953"/>
                  </a:cxn>
                  <a:cxn ang="0">
                    <a:pos x="749" y="952"/>
                  </a:cxn>
                  <a:cxn ang="0">
                    <a:pos x="631" y="952"/>
                  </a:cxn>
                  <a:cxn ang="0">
                    <a:pos x="498" y="957"/>
                  </a:cxn>
                  <a:cxn ang="0">
                    <a:pos x="366" y="967"/>
                  </a:cxn>
                  <a:cxn ang="0">
                    <a:pos x="287" y="1072"/>
                  </a:cxn>
                  <a:cxn ang="0">
                    <a:pos x="214" y="1178"/>
                  </a:cxn>
                  <a:cxn ang="0">
                    <a:pos x="145" y="1287"/>
                  </a:cxn>
                  <a:cxn ang="0">
                    <a:pos x="80" y="1399"/>
                  </a:cxn>
                  <a:cxn ang="0">
                    <a:pos x="54" y="1503"/>
                  </a:cxn>
                  <a:cxn ang="0">
                    <a:pos x="222" y="1372"/>
                  </a:cxn>
                  <a:cxn ang="0">
                    <a:pos x="397" y="1251"/>
                  </a:cxn>
                  <a:cxn ang="0">
                    <a:pos x="579" y="1142"/>
                  </a:cxn>
                  <a:cxn ang="0">
                    <a:pos x="766" y="1043"/>
                  </a:cxn>
                  <a:cxn ang="0">
                    <a:pos x="958" y="958"/>
                  </a:cxn>
                  <a:cxn ang="0">
                    <a:pos x="882" y="1163"/>
                  </a:cxn>
                  <a:cxn ang="0">
                    <a:pos x="818" y="1373"/>
                  </a:cxn>
                  <a:cxn ang="0">
                    <a:pos x="769" y="1585"/>
                  </a:cxn>
                  <a:cxn ang="0">
                    <a:pos x="733" y="1801"/>
                  </a:cxn>
                  <a:cxn ang="0">
                    <a:pos x="710" y="2019"/>
                  </a:cxn>
                  <a:cxn ang="0">
                    <a:pos x="797" y="2065"/>
                  </a:cxn>
                  <a:cxn ang="0">
                    <a:pos x="933" y="2029"/>
                  </a:cxn>
                  <a:cxn ang="0">
                    <a:pos x="1071" y="1998"/>
                  </a:cxn>
                  <a:cxn ang="0">
                    <a:pos x="1210" y="1973"/>
                  </a:cxn>
                  <a:cxn ang="0">
                    <a:pos x="1352" y="1953"/>
                  </a:cxn>
                  <a:cxn ang="0">
                    <a:pos x="1474" y="1909"/>
                  </a:cxn>
                  <a:cxn ang="0">
                    <a:pos x="1558" y="1809"/>
                  </a:cxn>
                  <a:cxn ang="0">
                    <a:pos x="1649" y="1712"/>
                  </a:cxn>
                  <a:cxn ang="0">
                    <a:pos x="1744" y="1618"/>
                  </a:cxn>
                  <a:cxn ang="0">
                    <a:pos x="1842" y="1529"/>
                  </a:cxn>
                  <a:cxn ang="0">
                    <a:pos x="1944" y="1446"/>
                  </a:cxn>
                  <a:cxn ang="0">
                    <a:pos x="1960" y="1305"/>
                  </a:cxn>
                  <a:cxn ang="0">
                    <a:pos x="1981" y="1164"/>
                  </a:cxn>
                  <a:cxn ang="0">
                    <a:pos x="2008" y="1025"/>
                  </a:cxn>
                  <a:cxn ang="0">
                    <a:pos x="2040" y="888"/>
                  </a:cxn>
                  <a:cxn ang="0">
                    <a:pos x="2079" y="752"/>
                  </a:cxn>
                  <a:cxn ang="0">
                    <a:pos x="1947" y="717"/>
                  </a:cxn>
                  <a:cxn ang="0">
                    <a:pos x="1729" y="743"/>
                  </a:cxn>
                  <a:cxn ang="0">
                    <a:pos x="1514" y="784"/>
                  </a:cxn>
                  <a:cxn ang="0">
                    <a:pos x="1302" y="838"/>
                  </a:cxn>
                  <a:cxn ang="0">
                    <a:pos x="1094" y="906"/>
                  </a:cxn>
                  <a:cxn ang="0">
                    <a:pos x="985" y="893"/>
                  </a:cxn>
                  <a:cxn ang="0">
                    <a:pos x="1075" y="702"/>
                  </a:cxn>
                  <a:cxn ang="0">
                    <a:pos x="1177" y="518"/>
                  </a:cxn>
                  <a:cxn ang="0">
                    <a:pos x="1289" y="337"/>
                  </a:cxn>
                  <a:cxn ang="0">
                    <a:pos x="1415" y="166"/>
                  </a:cxn>
                  <a:cxn ang="0">
                    <a:pos x="1551" y="0"/>
                  </a:cxn>
                </a:cxnLst>
                <a:rect l="0" t="0" r="r" b="b"/>
                <a:pathLst>
                  <a:path w="2093" h="2093">
                    <a:moveTo>
                      <a:pt x="1551" y="0"/>
                    </a:moveTo>
                    <a:lnTo>
                      <a:pt x="1475" y="38"/>
                    </a:lnTo>
                    <a:lnTo>
                      <a:pt x="1399" y="79"/>
                    </a:lnTo>
                    <a:lnTo>
                      <a:pt x="1362" y="101"/>
                    </a:lnTo>
                    <a:lnTo>
                      <a:pt x="1325" y="123"/>
                    </a:lnTo>
                    <a:lnTo>
                      <a:pt x="1288" y="144"/>
                    </a:lnTo>
                    <a:lnTo>
                      <a:pt x="1252" y="167"/>
                    </a:lnTo>
                    <a:lnTo>
                      <a:pt x="1215" y="190"/>
                    </a:lnTo>
                    <a:lnTo>
                      <a:pt x="1178" y="213"/>
                    </a:lnTo>
                    <a:lnTo>
                      <a:pt x="1142" y="238"/>
                    </a:lnTo>
                    <a:lnTo>
                      <a:pt x="1107" y="263"/>
                    </a:lnTo>
                    <a:lnTo>
                      <a:pt x="1071" y="288"/>
                    </a:lnTo>
                    <a:lnTo>
                      <a:pt x="1037" y="314"/>
                    </a:lnTo>
                    <a:lnTo>
                      <a:pt x="1001" y="340"/>
                    </a:lnTo>
                    <a:lnTo>
                      <a:pt x="966" y="367"/>
                    </a:lnTo>
                    <a:lnTo>
                      <a:pt x="961" y="440"/>
                    </a:lnTo>
                    <a:lnTo>
                      <a:pt x="957" y="513"/>
                    </a:lnTo>
                    <a:lnTo>
                      <a:pt x="953" y="587"/>
                    </a:lnTo>
                    <a:lnTo>
                      <a:pt x="951" y="660"/>
                    </a:lnTo>
                    <a:lnTo>
                      <a:pt x="951" y="735"/>
                    </a:lnTo>
                    <a:lnTo>
                      <a:pt x="952" y="809"/>
                    </a:lnTo>
                    <a:lnTo>
                      <a:pt x="955" y="884"/>
                    </a:lnTo>
                    <a:lnTo>
                      <a:pt x="958" y="958"/>
                    </a:lnTo>
                    <a:lnTo>
                      <a:pt x="929" y="956"/>
                    </a:lnTo>
                    <a:lnTo>
                      <a:pt x="898" y="955"/>
                    </a:lnTo>
                    <a:lnTo>
                      <a:pt x="868" y="954"/>
                    </a:lnTo>
                    <a:lnTo>
                      <a:pt x="839" y="953"/>
                    </a:lnTo>
                    <a:lnTo>
                      <a:pt x="809" y="952"/>
                    </a:lnTo>
                    <a:lnTo>
                      <a:pt x="778" y="952"/>
                    </a:lnTo>
                    <a:lnTo>
                      <a:pt x="749" y="952"/>
                    </a:lnTo>
                    <a:lnTo>
                      <a:pt x="719" y="952"/>
                    </a:lnTo>
                    <a:lnTo>
                      <a:pt x="675" y="952"/>
                    </a:lnTo>
                    <a:lnTo>
                      <a:pt x="631" y="952"/>
                    </a:lnTo>
                    <a:lnTo>
                      <a:pt x="586" y="954"/>
                    </a:lnTo>
                    <a:lnTo>
                      <a:pt x="542" y="955"/>
                    </a:lnTo>
                    <a:lnTo>
                      <a:pt x="498" y="957"/>
                    </a:lnTo>
                    <a:lnTo>
                      <a:pt x="453" y="960"/>
                    </a:lnTo>
                    <a:lnTo>
                      <a:pt x="410" y="962"/>
                    </a:lnTo>
                    <a:lnTo>
                      <a:pt x="366" y="967"/>
                    </a:lnTo>
                    <a:lnTo>
                      <a:pt x="339" y="1001"/>
                    </a:lnTo>
                    <a:lnTo>
                      <a:pt x="313" y="1036"/>
                    </a:lnTo>
                    <a:lnTo>
                      <a:pt x="287" y="1072"/>
                    </a:lnTo>
                    <a:lnTo>
                      <a:pt x="262" y="1107"/>
                    </a:lnTo>
                    <a:lnTo>
                      <a:pt x="237" y="1143"/>
                    </a:lnTo>
                    <a:lnTo>
                      <a:pt x="214" y="1178"/>
                    </a:lnTo>
                    <a:lnTo>
                      <a:pt x="190" y="1214"/>
                    </a:lnTo>
                    <a:lnTo>
                      <a:pt x="167" y="1251"/>
                    </a:lnTo>
                    <a:lnTo>
                      <a:pt x="145" y="1287"/>
                    </a:lnTo>
                    <a:lnTo>
                      <a:pt x="122" y="1324"/>
                    </a:lnTo>
                    <a:lnTo>
                      <a:pt x="100" y="1362"/>
                    </a:lnTo>
                    <a:lnTo>
                      <a:pt x="80" y="1399"/>
                    </a:lnTo>
                    <a:lnTo>
                      <a:pt x="39" y="1474"/>
                    </a:lnTo>
                    <a:lnTo>
                      <a:pt x="0" y="1550"/>
                    </a:lnTo>
                    <a:lnTo>
                      <a:pt x="54" y="1503"/>
                    </a:lnTo>
                    <a:lnTo>
                      <a:pt x="109" y="1458"/>
                    </a:lnTo>
                    <a:lnTo>
                      <a:pt x="165" y="1414"/>
                    </a:lnTo>
                    <a:lnTo>
                      <a:pt x="222" y="1372"/>
                    </a:lnTo>
                    <a:lnTo>
                      <a:pt x="280" y="1330"/>
                    </a:lnTo>
                    <a:lnTo>
                      <a:pt x="338" y="1290"/>
                    </a:lnTo>
                    <a:lnTo>
                      <a:pt x="397" y="1251"/>
                    </a:lnTo>
                    <a:lnTo>
                      <a:pt x="457" y="1213"/>
                    </a:lnTo>
                    <a:lnTo>
                      <a:pt x="517" y="1176"/>
                    </a:lnTo>
                    <a:lnTo>
                      <a:pt x="579" y="1142"/>
                    </a:lnTo>
                    <a:lnTo>
                      <a:pt x="640" y="1107"/>
                    </a:lnTo>
                    <a:lnTo>
                      <a:pt x="703" y="1075"/>
                    </a:lnTo>
                    <a:lnTo>
                      <a:pt x="766" y="1043"/>
                    </a:lnTo>
                    <a:lnTo>
                      <a:pt x="829" y="1014"/>
                    </a:lnTo>
                    <a:lnTo>
                      <a:pt x="893" y="985"/>
                    </a:lnTo>
                    <a:lnTo>
                      <a:pt x="958" y="958"/>
                    </a:lnTo>
                    <a:lnTo>
                      <a:pt x="931" y="1026"/>
                    </a:lnTo>
                    <a:lnTo>
                      <a:pt x="906" y="1094"/>
                    </a:lnTo>
                    <a:lnTo>
                      <a:pt x="882" y="1163"/>
                    </a:lnTo>
                    <a:lnTo>
                      <a:pt x="859" y="1232"/>
                    </a:lnTo>
                    <a:lnTo>
                      <a:pt x="838" y="1303"/>
                    </a:lnTo>
                    <a:lnTo>
                      <a:pt x="818" y="1373"/>
                    </a:lnTo>
                    <a:lnTo>
                      <a:pt x="801" y="1443"/>
                    </a:lnTo>
                    <a:lnTo>
                      <a:pt x="784" y="1514"/>
                    </a:lnTo>
                    <a:lnTo>
                      <a:pt x="769" y="1585"/>
                    </a:lnTo>
                    <a:lnTo>
                      <a:pt x="756" y="1658"/>
                    </a:lnTo>
                    <a:lnTo>
                      <a:pt x="744" y="1729"/>
                    </a:lnTo>
                    <a:lnTo>
                      <a:pt x="733" y="1801"/>
                    </a:lnTo>
                    <a:lnTo>
                      <a:pt x="724" y="1874"/>
                    </a:lnTo>
                    <a:lnTo>
                      <a:pt x="717" y="1947"/>
                    </a:lnTo>
                    <a:lnTo>
                      <a:pt x="710" y="2019"/>
                    </a:lnTo>
                    <a:lnTo>
                      <a:pt x="706" y="2093"/>
                    </a:lnTo>
                    <a:lnTo>
                      <a:pt x="751" y="2079"/>
                    </a:lnTo>
                    <a:lnTo>
                      <a:pt x="797" y="2065"/>
                    </a:lnTo>
                    <a:lnTo>
                      <a:pt x="842" y="2053"/>
                    </a:lnTo>
                    <a:lnTo>
                      <a:pt x="888" y="2040"/>
                    </a:lnTo>
                    <a:lnTo>
                      <a:pt x="933" y="2029"/>
                    </a:lnTo>
                    <a:lnTo>
                      <a:pt x="978" y="2018"/>
                    </a:lnTo>
                    <a:lnTo>
                      <a:pt x="1025" y="2007"/>
                    </a:lnTo>
                    <a:lnTo>
                      <a:pt x="1071" y="1998"/>
                    </a:lnTo>
                    <a:lnTo>
                      <a:pt x="1118" y="1989"/>
                    </a:lnTo>
                    <a:lnTo>
                      <a:pt x="1164" y="1980"/>
                    </a:lnTo>
                    <a:lnTo>
                      <a:pt x="1210" y="1973"/>
                    </a:lnTo>
                    <a:lnTo>
                      <a:pt x="1258" y="1965"/>
                    </a:lnTo>
                    <a:lnTo>
                      <a:pt x="1304" y="1959"/>
                    </a:lnTo>
                    <a:lnTo>
                      <a:pt x="1352" y="1953"/>
                    </a:lnTo>
                    <a:lnTo>
                      <a:pt x="1399" y="1948"/>
                    </a:lnTo>
                    <a:lnTo>
                      <a:pt x="1446" y="1944"/>
                    </a:lnTo>
                    <a:lnTo>
                      <a:pt x="1474" y="1909"/>
                    </a:lnTo>
                    <a:lnTo>
                      <a:pt x="1501" y="1876"/>
                    </a:lnTo>
                    <a:lnTo>
                      <a:pt x="1529" y="1842"/>
                    </a:lnTo>
                    <a:lnTo>
                      <a:pt x="1558" y="1809"/>
                    </a:lnTo>
                    <a:lnTo>
                      <a:pt x="1587" y="1776"/>
                    </a:lnTo>
                    <a:lnTo>
                      <a:pt x="1618" y="1744"/>
                    </a:lnTo>
                    <a:lnTo>
                      <a:pt x="1649" y="1712"/>
                    </a:lnTo>
                    <a:lnTo>
                      <a:pt x="1680" y="1679"/>
                    </a:lnTo>
                    <a:lnTo>
                      <a:pt x="1712" y="1649"/>
                    </a:lnTo>
                    <a:lnTo>
                      <a:pt x="1744" y="1618"/>
                    </a:lnTo>
                    <a:lnTo>
                      <a:pt x="1776" y="1588"/>
                    </a:lnTo>
                    <a:lnTo>
                      <a:pt x="1810" y="1558"/>
                    </a:lnTo>
                    <a:lnTo>
                      <a:pt x="1842" y="1529"/>
                    </a:lnTo>
                    <a:lnTo>
                      <a:pt x="1876" y="1501"/>
                    </a:lnTo>
                    <a:lnTo>
                      <a:pt x="1910" y="1473"/>
                    </a:lnTo>
                    <a:lnTo>
                      <a:pt x="1944" y="1446"/>
                    </a:lnTo>
                    <a:lnTo>
                      <a:pt x="1949" y="1399"/>
                    </a:lnTo>
                    <a:lnTo>
                      <a:pt x="1954" y="1352"/>
                    </a:lnTo>
                    <a:lnTo>
                      <a:pt x="1960" y="1305"/>
                    </a:lnTo>
                    <a:lnTo>
                      <a:pt x="1966" y="1257"/>
                    </a:lnTo>
                    <a:lnTo>
                      <a:pt x="1973" y="1211"/>
                    </a:lnTo>
                    <a:lnTo>
                      <a:pt x="1981" y="1164"/>
                    </a:lnTo>
                    <a:lnTo>
                      <a:pt x="1989" y="1118"/>
                    </a:lnTo>
                    <a:lnTo>
                      <a:pt x="1998" y="1072"/>
                    </a:lnTo>
                    <a:lnTo>
                      <a:pt x="2008" y="1025"/>
                    </a:lnTo>
                    <a:lnTo>
                      <a:pt x="2018" y="979"/>
                    </a:lnTo>
                    <a:lnTo>
                      <a:pt x="2029" y="933"/>
                    </a:lnTo>
                    <a:lnTo>
                      <a:pt x="2040" y="888"/>
                    </a:lnTo>
                    <a:lnTo>
                      <a:pt x="2053" y="842"/>
                    </a:lnTo>
                    <a:lnTo>
                      <a:pt x="2065" y="797"/>
                    </a:lnTo>
                    <a:lnTo>
                      <a:pt x="2079" y="752"/>
                    </a:lnTo>
                    <a:lnTo>
                      <a:pt x="2093" y="707"/>
                    </a:lnTo>
                    <a:lnTo>
                      <a:pt x="2019" y="711"/>
                    </a:lnTo>
                    <a:lnTo>
                      <a:pt x="1947" y="717"/>
                    </a:lnTo>
                    <a:lnTo>
                      <a:pt x="1874" y="725"/>
                    </a:lnTo>
                    <a:lnTo>
                      <a:pt x="1801" y="734"/>
                    </a:lnTo>
                    <a:lnTo>
                      <a:pt x="1729" y="743"/>
                    </a:lnTo>
                    <a:lnTo>
                      <a:pt x="1658" y="756"/>
                    </a:lnTo>
                    <a:lnTo>
                      <a:pt x="1585" y="769"/>
                    </a:lnTo>
                    <a:lnTo>
                      <a:pt x="1514" y="784"/>
                    </a:lnTo>
                    <a:lnTo>
                      <a:pt x="1443" y="801"/>
                    </a:lnTo>
                    <a:lnTo>
                      <a:pt x="1372" y="819"/>
                    </a:lnTo>
                    <a:lnTo>
                      <a:pt x="1302" y="838"/>
                    </a:lnTo>
                    <a:lnTo>
                      <a:pt x="1232" y="860"/>
                    </a:lnTo>
                    <a:lnTo>
                      <a:pt x="1163" y="882"/>
                    </a:lnTo>
                    <a:lnTo>
                      <a:pt x="1094" y="906"/>
                    </a:lnTo>
                    <a:lnTo>
                      <a:pt x="1026" y="931"/>
                    </a:lnTo>
                    <a:lnTo>
                      <a:pt x="958" y="958"/>
                    </a:lnTo>
                    <a:lnTo>
                      <a:pt x="985" y="893"/>
                    </a:lnTo>
                    <a:lnTo>
                      <a:pt x="1014" y="830"/>
                    </a:lnTo>
                    <a:lnTo>
                      <a:pt x="1044" y="766"/>
                    </a:lnTo>
                    <a:lnTo>
                      <a:pt x="1075" y="702"/>
                    </a:lnTo>
                    <a:lnTo>
                      <a:pt x="1108" y="641"/>
                    </a:lnTo>
                    <a:lnTo>
                      <a:pt x="1141" y="578"/>
                    </a:lnTo>
                    <a:lnTo>
                      <a:pt x="1177" y="518"/>
                    </a:lnTo>
                    <a:lnTo>
                      <a:pt x="1213" y="457"/>
                    </a:lnTo>
                    <a:lnTo>
                      <a:pt x="1250" y="397"/>
                    </a:lnTo>
                    <a:lnTo>
                      <a:pt x="1289" y="337"/>
                    </a:lnTo>
                    <a:lnTo>
                      <a:pt x="1330" y="279"/>
                    </a:lnTo>
                    <a:lnTo>
                      <a:pt x="1371" y="222"/>
                    </a:lnTo>
                    <a:lnTo>
                      <a:pt x="1415" y="166"/>
                    </a:lnTo>
                    <a:lnTo>
                      <a:pt x="1459" y="110"/>
                    </a:lnTo>
                    <a:lnTo>
                      <a:pt x="1504" y="55"/>
                    </a:lnTo>
                    <a:lnTo>
                      <a:pt x="1551" y="0"/>
                    </a:lnTo>
                    <a:close/>
                  </a:path>
                </a:pathLst>
              </a:custGeom>
              <a:solidFill>
                <a:srgbClr val="7E0C5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54" name="Freeform 58"/>
              <p:cNvSpPr>
                <a:spLocks noEditPoints="1"/>
              </p:cNvSpPr>
              <p:nvPr userDrawn="1"/>
            </p:nvSpPr>
            <p:spPr bwMode="auto">
              <a:xfrm>
                <a:off x="3378" y="1847"/>
                <a:ext cx="619" cy="512"/>
              </a:xfrm>
              <a:custGeom>
                <a:avLst/>
                <a:gdLst/>
                <a:ahLst/>
                <a:cxnLst>
                  <a:cxn ang="0">
                    <a:pos x="305" y="610"/>
                  </a:cxn>
                  <a:cxn ang="0">
                    <a:pos x="147" y="754"/>
                  </a:cxn>
                  <a:cxn ang="0">
                    <a:pos x="0" y="908"/>
                  </a:cxn>
                  <a:cxn ang="0">
                    <a:pos x="162" y="834"/>
                  </a:cxn>
                  <a:cxn ang="0">
                    <a:pos x="327" y="772"/>
                  </a:cxn>
                  <a:cxn ang="0">
                    <a:pos x="494" y="720"/>
                  </a:cxn>
                  <a:cxn ang="0">
                    <a:pos x="665" y="679"/>
                  </a:cxn>
                  <a:cxn ang="0">
                    <a:pos x="837" y="648"/>
                  </a:cxn>
                  <a:cxn ang="0">
                    <a:pos x="823" y="737"/>
                  </a:cxn>
                  <a:cxn ang="0">
                    <a:pos x="724" y="889"/>
                  </a:cxn>
                  <a:cxn ang="0">
                    <a:pos x="635" y="1047"/>
                  </a:cxn>
                  <a:cxn ang="0">
                    <a:pos x="557" y="1211"/>
                  </a:cxn>
                  <a:cxn ang="0">
                    <a:pos x="488" y="1380"/>
                  </a:cxn>
                  <a:cxn ang="0">
                    <a:pos x="482" y="1493"/>
                  </a:cxn>
                  <a:cxn ang="0">
                    <a:pos x="583" y="1491"/>
                  </a:cxn>
                  <a:cxn ang="0">
                    <a:pos x="766" y="1496"/>
                  </a:cxn>
                  <a:cxn ang="0">
                    <a:pos x="951" y="1514"/>
                  </a:cxn>
                  <a:cxn ang="0">
                    <a:pos x="1102" y="1512"/>
                  </a:cxn>
                  <a:cxn ang="0">
                    <a:pos x="1191" y="1450"/>
                  </a:cxn>
                  <a:cxn ang="0">
                    <a:pos x="1285" y="1391"/>
                  </a:cxn>
                  <a:cxn ang="0">
                    <a:pos x="1381" y="1336"/>
                  </a:cxn>
                  <a:cxn ang="0">
                    <a:pos x="1479" y="1287"/>
                  </a:cxn>
                  <a:cxn ang="0">
                    <a:pos x="1579" y="1242"/>
                  </a:cxn>
                  <a:cxn ang="0">
                    <a:pos x="1621" y="1132"/>
                  </a:cxn>
                  <a:cxn ang="0">
                    <a:pos x="1668" y="1024"/>
                  </a:cxn>
                  <a:cxn ang="0">
                    <a:pos x="1719" y="919"/>
                  </a:cxn>
                  <a:cxn ang="0">
                    <a:pos x="1775" y="815"/>
                  </a:cxn>
                  <a:cxn ang="0">
                    <a:pos x="1781" y="667"/>
                  </a:cxn>
                  <a:cxn ang="0">
                    <a:pos x="1556" y="634"/>
                  </a:cxn>
                  <a:cxn ang="0">
                    <a:pos x="1328" y="618"/>
                  </a:cxn>
                  <a:cxn ang="0">
                    <a:pos x="1163" y="618"/>
                  </a:cxn>
                  <a:cxn ang="0">
                    <a:pos x="1028" y="626"/>
                  </a:cxn>
                  <a:cxn ang="0">
                    <a:pos x="894" y="640"/>
                  </a:cxn>
                  <a:cxn ang="0">
                    <a:pos x="776" y="603"/>
                  </a:cxn>
                  <a:cxn ang="0">
                    <a:pos x="598" y="557"/>
                  </a:cxn>
                  <a:cxn ang="0">
                    <a:pos x="418" y="520"/>
                  </a:cxn>
                  <a:cxn ang="0">
                    <a:pos x="1436" y="31"/>
                  </a:cxn>
                  <a:cxn ang="0">
                    <a:pos x="1230" y="92"/>
                  </a:cxn>
                  <a:cxn ang="0">
                    <a:pos x="1028" y="168"/>
                  </a:cxn>
                  <a:cxn ang="0">
                    <a:pos x="969" y="342"/>
                  </a:cxn>
                  <a:cxn ang="0">
                    <a:pos x="921" y="519"/>
                  </a:cxn>
                  <a:cxn ang="0">
                    <a:pos x="930" y="594"/>
                  </a:cxn>
                  <a:cxn ang="0">
                    <a:pos x="1043" y="461"/>
                  </a:cxn>
                  <a:cxn ang="0">
                    <a:pos x="1164" y="333"/>
                  </a:cxn>
                  <a:cxn ang="0">
                    <a:pos x="1292" y="215"/>
                  </a:cxn>
                  <a:cxn ang="0">
                    <a:pos x="1430" y="104"/>
                  </a:cxn>
                  <a:cxn ang="0">
                    <a:pos x="1574" y="0"/>
                  </a:cxn>
                </a:cxnLst>
                <a:rect l="0" t="0" r="r" b="b"/>
                <a:pathLst>
                  <a:path w="1856" h="1534">
                    <a:moveTo>
                      <a:pt x="418" y="520"/>
                    </a:moveTo>
                    <a:lnTo>
                      <a:pt x="360" y="564"/>
                    </a:lnTo>
                    <a:lnTo>
                      <a:pt x="305" y="610"/>
                    </a:lnTo>
                    <a:lnTo>
                      <a:pt x="250" y="656"/>
                    </a:lnTo>
                    <a:lnTo>
                      <a:pt x="197" y="705"/>
                    </a:lnTo>
                    <a:lnTo>
                      <a:pt x="147" y="754"/>
                    </a:lnTo>
                    <a:lnTo>
                      <a:pt x="96" y="804"/>
                    </a:lnTo>
                    <a:lnTo>
                      <a:pt x="47" y="856"/>
                    </a:lnTo>
                    <a:lnTo>
                      <a:pt x="0" y="908"/>
                    </a:lnTo>
                    <a:lnTo>
                      <a:pt x="54" y="883"/>
                    </a:lnTo>
                    <a:lnTo>
                      <a:pt x="108" y="858"/>
                    </a:lnTo>
                    <a:lnTo>
                      <a:pt x="162" y="834"/>
                    </a:lnTo>
                    <a:lnTo>
                      <a:pt x="217" y="813"/>
                    </a:lnTo>
                    <a:lnTo>
                      <a:pt x="272" y="792"/>
                    </a:lnTo>
                    <a:lnTo>
                      <a:pt x="327" y="772"/>
                    </a:lnTo>
                    <a:lnTo>
                      <a:pt x="382" y="753"/>
                    </a:lnTo>
                    <a:lnTo>
                      <a:pt x="438" y="736"/>
                    </a:lnTo>
                    <a:lnTo>
                      <a:pt x="494" y="720"/>
                    </a:lnTo>
                    <a:lnTo>
                      <a:pt x="550" y="705"/>
                    </a:lnTo>
                    <a:lnTo>
                      <a:pt x="608" y="691"/>
                    </a:lnTo>
                    <a:lnTo>
                      <a:pt x="665" y="679"/>
                    </a:lnTo>
                    <a:lnTo>
                      <a:pt x="722" y="667"/>
                    </a:lnTo>
                    <a:lnTo>
                      <a:pt x="779" y="657"/>
                    </a:lnTo>
                    <a:lnTo>
                      <a:pt x="837" y="648"/>
                    </a:lnTo>
                    <a:lnTo>
                      <a:pt x="894" y="640"/>
                    </a:lnTo>
                    <a:lnTo>
                      <a:pt x="858" y="689"/>
                    </a:lnTo>
                    <a:lnTo>
                      <a:pt x="823" y="737"/>
                    </a:lnTo>
                    <a:lnTo>
                      <a:pt x="789" y="788"/>
                    </a:lnTo>
                    <a:lnTo>
                      <a:pt x="756" y="839"/>
                    </a:lnTo>
                    <a:lnTo>
                      <a:pt x="724" y="889"/>
                    </a:lnTo>
                    <a:lnTo>
                      <a:pt x="693" y="941"/>
                    </a:lnTo>
                    <a:lnTo>
                      <a:pt x="664" y="994"/>
                    </a:lnTo>
                    <a:lnTo>
                      <a:pt x="635" y="1047"/>
                    </a:lnTo>
                    <a:lnTo>
                      <a:pt x="608" y="1101"/>
                    </a:lnTo>
                    <a:lnTo>
                      <a:pt x="582" y="1156"/>
                    </a:lnTo>
                    <a:lnTo>
                      <a:pt x="557" y="1211"/>
                    </a:lnTo>
                    <a:lnTo>
                      <a:pt x="532" y="1266"/>
                    </a:lnTo>
                    <a:lnTo>
                      <a:pt x="509" y="1322"/>
                    </a:lnTo>
                    <a:lnTo>
                      <a:pt x="488" y="1380"/>
                    </a:lnTo>
                    <a:lnTo>
                      <a:pt x="468" y="1436"/>
                    </a:lnTo>
                    <a:lnTo>
                      <a:pt x="449" y="1494"/>
                    </a:lnTo>
                    <a:lnTo>
                      <a:pt x="482" y="1493"/>
                    </a:lnTo>
                    <a:lnTo>
                      <a:pt x="516" y="1492"/>
                    </a:lnTo>
                    <a:lnTo>
                      <a:pt x="549" y="1491"/>
                    </a:lnTo>
                    <a:lnTo>
                      <a:pt x="583" y="1491"/>
                    </a:lnTo>
                    <a:lnTo>
                      <a:pt x="644" y="1491"/>
                    </a:lnTo>
                    <a:lnTo>
                      <a:pt x="706" y="1493"/>
                    </a:lnTo>
                    <a:lnTo>
                      <a:pt x="766" y="1496"/>
                    </a:lnTo>
                    <a:lnTo>
                      <a:pt x="828" y="1501"/>
                    </a:lnTo>
                    <a:lnTo>
                      <a:pt x="890" y="1507"/>
                    </a:lnTo>
                    <a:lnTo>
                      <a:pt x="951" y="1514"/>
                    </a:lnTo>
                    <a:lnTo>
                      <a:pt x="1012" y="1523"/>
                    </a:lnTo>
                    <a:lnTo>
                      <a:pt x="1073" y="1534"/>
                    </a:lnTo>
                    <a:lnTo>
                      <a:pt x="1102" y="1512"/>
                    </a:lnTo>
                    <a:lnTo>
                      <a:pt x="1131" y="1491"/>
                    </a:lnTo>
                    <a:lnTo>
                      <a:pt x="1162" y="1470"/>
                    </a:lnTo>
                    <a:lnTo>
                      <a:pt x="1191" y="1450"/>
                    </a:lnTo>
                    <a:lnTo>
                      <a:pt x="1222" y="1430"/>
                    </a:lnTo>
                    <a:lnTo>
                      <a:pt x="1254" y="1410"/>
                    </a:lnTo>
                    <a:lnTo>
                      <a:pt x="1285" y="1391"/>
                    </a:lnTo>
                    <a:lnTo>
                      <a:pt x="1316" y="1372"/>
                    </a:lnTo>
                    <a:lnTo>
                      <a:pt x="1349" y="1355"/>
                    </a:lnTo>
                    <a:lnTo>
                      <a:pt x="1381" y="1336"/>
                    </a:lnTo>
                    <a:lnTo>
                      <a:pt x="1413" y="1319"/>
                    </a:lnTo>
                    <a:lnTo>
                      <a:pt x="1446" y="1303"/>
                    </a:lnTo>
                    <a:lnTo>
                      <a:pt x="1479" y="1287"/>
                    </a:lnTo>
                    <a:lnTo>
                      <a:pt x="1512" y="1272"/>
                    </a:lnTo>
                    <a:lnTo>
                      <a:pt x="1545" y="1256"/>
                    </a:lnTo>
                    <a:lnTo>
                      <a:pt x="1579" y="1242"/>
                    </a:lnTo>
                    <a:lnTo>
                      <a:pt x="1592" y="1206"/>
                    </a:lnTo>
                    <a:lnTo>
                      <a:pt x="1606" y="1169"/>
                    </a:lnTo>
                    <a:lnTo>
                      <a:pt x="1621" y="1132"/>
                    </a:lnTo>
                    <a:lnTo>
                      <a:pt x="1636" y="1096"/>
                    </a:lnTo>
                    <a:lnTo>
                      <a:pt x="1652" y="1060"/>
                    </a:lnTo>
                    <a:lnTo>
                      <a:pt x="1668" y="1024"/>
                    </a:lnTo>
                    <a:lnTo>
                      <a:pt x="1684" y="989"/>
                    </a:lnTo>
                    <a:lnTo>
                      <a:pt x="1702" y="953"/>
                    </a:lnTo>
                    <a:lnTo>
                      <a:pt x="1719" y="919"/>
                    </a:lnTo>
                    <a:lnTo>
                      <a:pt x="1737" y="884"/>
                    </a:lnTo>
                    <a:lnTo>
                      <a:pt x="1756" y="849"/>
                    </a:lnTo>
                    <a:lnTo>
                      <a:pt x="1775" y="815"/>
                    </a:lnTo>
                    <a:lnTo>
                      <a:pt x="1814" y="748"/>
                    </a:lnTo>
                    <a:lnTo>
                      <a:pt x="1856" y="682"/>
                    </a:lnTo>
                    <a:lnTo>
                      <a:pt x="1781" y="667"/>
                    </a:lnTo>
                    <a:lnTo>
                      <a:pt x="1706" y="654"/>
                    </a:lnTo>
                    <a:lnTo>
                      <a:pt x="1630" y="642"/>
                    </a:lnTo>
                    <a:lnTo>
                      <a:pt x="1556" y="634"/>
                    </a:lnTo>
                    <a:lnTo>
                      <a:pt x="1480" y="626"/>
                    </a:lnTo>
                    <a:lnTo>
                      <a:pt x="1404" y="622"/>
                    </a:lnTo>
                    <a:lnTo>
                      <a:pt x="1328" y="618"/>
                    </a:lnTo>
                    <a:lnTo>
                      <a:pt x="1252" y="617"/>
                    </a:lnTo>
                    <a:lnTo>
                      <a:pt x="1207" y="617"/>
                    </a:lnTo>
                    <a:lnTo>
                      <a:pt x="1163" y="618"/>
                    </a:lnTo>
                    <a:lnTo>
                      <a:pt x="1117" y="621"/>
                    </a:lnTo>
                    <a:lnTo>
                      <a:pt x="1073" y="623"/>
                    </a:lnTo>
                    <a:lnTo>
                      <a:pt x="1028" y="626"/>
                    </a:lnTo>
                    <a:lnTo>
                      <a:pt x="984" y="630"/>
                    </a:lnTo>
                    <a:lnTo>
                      <a:pt x="939" y="635"/>
                    </a:lnTo>
                    <a:lnTo>
                      <a:pt x="894" y="640"/>
                    </a:lnTo>
                    <a:lnTo>
                      <a:pt x="894" y="640"/>
                    </a:lnTo>
                    <a:lnTo>
                      <a:pt x="836" y="621"/>
                    </a:lnTo>
                    <a:lnTo>
                      <a:pt x="776" y="603"/>
                    </a:lnTo>
                    <a:lnTo>
                      <a:pt x="717" y="586"/>
                    </a:lnTo>
                    <a:lnTo>
                      <a:pt x="657" y="571"/>
                    </a:lnTo>
                    <a:lnTo>
                      <a:pt x="598" y="557"/>
                    </a:lnTo>
                    <a:lnTo>
                      <a:pt x="537" y="543"/>
                    </a:lnTo>
                    <a:lnTo>
                      <a:pt x="478" y="531"/>
                    </a:lnTo>
                    <a:lnTo>
                      <a:pt x="418" y="520"/>
                    </a:lnTo>
                    <a:close/>
                    <a:moveTo>
                      <a:pt x="1574" y="0"/>
                    </a:moveTo>
                    <a:lnTo>
                      <a:pt x="1505" y="15"/>
                    </a:lnTo>
                    <a:lnTo>
                      <a:pt x="1436" y="31"/>
                    </a:lnTo>
                    <a:lnTo>
                      <a:pt x="1367" y="50"/>
                    </a:lnTo>
                    <a:lnTo>
                      <a:pt x="1299" y="69"/>
                    </a:lnTo>
                    <a:lnTo>
                      <a:pt x="1230" y="92"/>
                    </a:lnTo>
                    <a:lnTo>
                      <a:pt x="1163" y="115"/>
                    </a:lnTo>
                    <a:lnTo>
                      <a:pt x="1095" y="140"/>
                    </a:lnTo>
                    <a:lnTo>
                      <a:pt x="1028" y="168"/>
                    </a:lnTo>
                    <a:lnTo>
                      <a:pt x="1007" y="226"/>
                    </a:lnTo>
                    <a:lnTo>
                      <a:pt x="988" y="283"/>
                    </a:lnTo>
                    <a:lnTo>
                      <a:pt x="969" y="342"/>
                    </a:lnTo>
                    <a:lnTo>
                      <a:pt x="952" y="400"/>
                    </a:lnTo>
                    <a:lnTo>
                      <a:pt x="936" y="460"/>
                    </a:lnTo>
                    <a:lnTo>
                      <a:pt x="921" y="519"/>
                    </a:lnTo>
                    <a:lnTo>
                      <a:pt x="907" y="580"/>
                    </a:lnTo>
                    <a:lnTo>
                      <a:pt x="894" y="640"/>
                    </a:lnTo>
                    <a:lnTo>
                      <a:pt x="930" y="594"/>
                    </a:lnTo>
                    <a:lnTo>
                      <a:pt x="966" y="549"/>
                    </a:lnTo>
                    <a:lnTo>
                      <a:pt x="1004" y="504"/>
                    </a:lnTo>
                    <a:lnTo>
                      <a:pt x="1043" y="461"/>
                    </a:lnTo>
                    <a:lnTo>
                      <a:pt x="1082" y="418"/>
                    </a:lnTo>
                    <a:lnTo>
                      <a:pt x="1122" y="376"/>
                    </a:lnTo>
                    <a:lnTo>
                      <a:pt x="1164" y="333"/>
                    </a:lnTo>
                    <a:lnTo>
                      <a:pt x="1206" y="294"/>
                    </a:lnTo>
                    <a:lnTo>
                      <a:pt x="1249" y="254"/>
                    </a:lnTo>
                    <a:lnTo>
                      <a:pt x="1292" y="215"/>
                    </a:lnTo>
                    <a:lnTo>
                      <a:pt x="1338" y="177"/>
                    </a:lnTo>
                    <a:lnTo>
                      <a:pt x="1383" y="139"/>
                    </a:lnTo>
                    <a:lnTo>
                      <a:pt x="1430" y="104"/>
                    </a:lnTo>
                    <a:lnTo>
                      <a:pt x="1477" y="68"/>
                    </a:lnTo>
                    <a:lnTo>
                      <a:pt x="1525" y="33"/>
                    </a:lnTo>
                    <a:lnTo>
                      <a:pt x="1574" y="0"/>
                    </a:lnTo>
                    <a:close/>
                  </a:path>
                </a:pathLst>
              </a:custGeom>
              <a:solidFill>
                <a:srgbClr val="7E0C5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55" name="Freeform 59"/>
              <p:cNvSpPr>
                <a:spLocks noEditPoints="1"/>
              </p:cNvSpPr>
              <p:nvPr userDrawn="1"/>
            </p:nvSpPr>
            <p:spPr bwMode="auto">
              <a:xfrm>
                <a:off x="4055" y="2084"/>
                <a:ext cx="511" cy="375"/>
              </a:xfrm>
              <a:custGeom>
                <a:avLst/>
                <a:gdLst/>
                <a:ahLst/>
                <a:cxnLst>
                  <a:cxn ang="0">
                    <a:pos x="773" y="371"/>
                  </a:cxn>
                  <a:cxn ang="0">
                    <a:pos x="733" y="402"/>
                  </a:cxn>
                  <a:cxn ang="0">
                    <a:pos x="620" y="500"/>
                  </a:cxn>
                  <a:cxn ang="0">
                    <a:pos x="513" y="606"/>
                  </a:cxn>
                  <a:cxn ang="0">
                    <a:pos x="413" y="717"/>
                  </a:cxn>
                  <a:cxn ang="0">
                    <a:pos x="320" y="835"/>
                  </a:cxn>
                  <a:cxn ang="0">
                    <a:pos x="234" y="959"/>
                  </a:cxn>
                  <a:cxn ang="0">
                    <a:pos x="421" y="1008"/>
                  </a:cxn>
                  <a:cxn ang="0">
                    <a:pos x="605" y="1072"/>
                  </a:cxn>
                  <a:cxn ang="0">
                    <a:pos x="753" y="1113"/>
                  </a:cxn>
                  <a:cxn ang="0">
                    <a:pos x="838" y="1083"/>
                  </a:cxn>
                  <a:cxn ang="0">
                    <a:pos x="925" y="1056"/>
                  </a:cxn>
                  <a:cxn ang="0">
                    <a:pos x="1013" y="1033"/>
                  </a:cxn>
                  <a:cxn ang="0">
                    <a:pos x="1103" y="1014"/>
                  </a:cxn>
                  <a:cxn ang="0">
                    <a:pos x="1191" y="1000"/>
                  </a:cxn>
                  <a:cxn ang="0">
                    <a:pos x="1310" y="844"/>
                  </a:cxn>
                  <a:cxn ang="0">
                    <a:pos x="1441" y="701"/>
                  </a:cxn>
                  <a:cxn ang="0">
                    <a:pos x="1488" y="588"/>
                  </a:cxn>
                  <a:cxn ang="0">
                    <a:pos x="1351" y="527"/>
                  </a:cxn>
                  <a:cxn ang="0">
                    <a:pos x="1211" y="474"/>
                  </a:cxn>
                  <a:cxn ang="0">
                    <a:pos x="1067" y="430"/>
                  </a:cxn>
                  <a:cxn ang="0">
                    <a:pos x="921" y="396"/>
                  </a:cxn>
                  <a:cxn ang="0">
                    <a:pos x="773" y="370"/>
                  </a:cxn>
                  <a:cxn ang="0">
                    <a:pos x="309" y="220"/>
                  </a:cxn>
                  <a:cxn ang="0">
                    <a:pos x="150" y="302"/>
                  </a:cxn>
                  <a:cxn ang="0">
                    <a:pos x="0" y="394"/>
                  </a:cxn>
                  <a:cxn ang="0">
                    <a:pos x="171" y="367"/>
                  </a:cxn>
                  <a:cxn ang="0">
                    <a:pos x="342" y="352"/>
                  </a:cxn>
                  <a:cxn ang="0">
                    <a:pos x="496" y="350"/>
                  </a:cxn>
                  <a:cxn ang="0">
                    <a:pos x="615" y="354"/>
                  </a:cxn>
                  <a:cxn ang="0">
                    <a:pos x="733" y="366"/>
                  </a:cxn>
                  <a:cxn ang="0">
                    <a:pos x="686" y="316"/>
                  </a:cxn>
                  <a:cxn ang="0">
                    <a:pos x="554" y="241"/>
                  </a:cxn>
                  <a:cxn ang="0">
                    <a:pos x="418" y="173"/>
                  </a:cxn>
                  <a:cxn ang="0">
                    <a:pos x="1223" y="1"/>
                  </a:cxn>
                  <a:cxn ang="0">
                    <a:pos x="1102" y="9"/>
                  </a:cxn>
                  <a:cxn ang="0">
                    <a:pos x="981" y="22"/>
                  </a:cxn>
                  <a:cxn ang="0">
                    <a:pos x="898" y="148"/>
                  </a:cxn>
                  <a:cxn ang="0">
                    <a:pos x="821" y="280"/>
                  </a:cxn>
                  <a:cxn ang="0">
                    <a:pos x="811" y="341"/>
                  </a:cxn>
                  <a:cxn ang="0">
                    <a:pos x="930" y="259"/>
                  </a:cxn>
                  <a:cxn ang="0">
                    <a:pos x="1054" y="184"/>
                  </a:cxn>
                  <a:cxn ang="0">
                    <a:pos x="1183" y="116"/>
                  </a:cxn>
                  <a:cxn ang="0">
                    <a:pos x="1315" y="56"/>
                  </a:cxn>
                  <a:cxn ang="0">
                    <a:pos x="1454" y="4"/>
                  </a:cxn>
                  <a:cxn ang="0">
                    <a:pos x="1340" y="0"/>
                  </a:cxn>
                </a:cxnLst>
                <a:rect l="0" t="0" r="r" b="b"/>
                <a:pathLst>
                  <a:path w="1534" h="1125">
                    <a:moveTo>
                      <a:pt x="773" y="370"/>
                    </a:moveTo>
                    <a:lnTo>
                      <a:pt x="773" y="370"/>
                    </a:lnTo>
                    <a:lnTo>
                      <a:pt x="773" y="371"/>
                    </a:lnTo>
                    <a:lnTo>
                      <a:pt x="773" y="370"/>
                    </a:lnTo>
                    <a:lnTo>
                      <a:pt x="772" y="370"/>
                    </a:lnTo>
                    <a:lnTo>
                      <a:pt x="733" y="402"/>
                    </a:lnTo>
                    <a:lnTo>
                      <a:pt x="694" y="434"/>
                    </a:lnTo>
                    <a:lnTo>
                      <a:pt x="657" y="466"/>
                    </a:lnTo>
                    <a:lnTo>
                      <a:pt x="620" y="500"/>
                    </a:lnTo>
                    <a:lnTo>
                      <a:pt x="583" y="534"/>
                    </a:lnTo>
                    <a:lnTo>
                      <a:pt x="548" y="569"/>
                    </a:lnTo>
                    <a:lnTo>
                      <a:pt x="513" y="606"/>
                    </a:lnTo>
                    <a:lnTo>
                      <a:pt x="478" y="641"/>
                    </a:lnTo>
                    <a:lnTo>
                      <a:pt x="445" y="679"/>
                    </a:lnTo>
                    <a:lnTo>
                      <a:pt x="413" y="717"/>
                    </a:lnTo>
                    <a:lnTo>
                      <a:pt x="380" y="756"/>
                    </a:lnTo>
                    <a:lnTo>
                      <a:pt x="350" y="795"/>
                    </a:lnTo>
                    <a:lnTo>
                      <a:pt x="320" y="835"/>
                    </a:lnTo>
                    <a:lnTo>
                      <a:pt x="291" y="876"/>
                    </a:lnTo>
                    <a:lnTo>
                      <a:pt x="261" y="917"/>
                    </a:lnTo>
                    <a:lnTo>
                      <a:pt x="234" y="959"/>
                    </a:lnTo>
                    <a:lnTo>
                      <a:pt x="297" y="974"/>
                    </a:lnTo>
                    <a:lnTo>
                      <a:pt x="360" y="990"/>
                    </a:lnTo>
                    <a:lnTo>
                      <a:pt x="421" y="1008"/>
                    </a:lnTo>
                    <a:lnTo>
                      <a:pt x="483" y="1028"/>
                    </a:lnTo>
                    <a:lnTo>
                      <a:pt x="544" y="1049"/>
                    </a:lnTo>
                    <a:lnTo>
                      <a:pt x="605" y="1072"/>
                    </a:lnTo>
                    <a:lnTo>
                      <a:pt x="665" y="1098"/>
                    </a:lnTo>
                    <a:lnTo>
                      <a:pt x="725" y="1125"/>
                    </a:lnTo>
                    <a:lnTo>
                      <a:pt x="753" y="1113"/>
                    </a:lnTo>
                    <a:lnTo>
                      <a:pt x="781" y="1103"/>
                    </a:lnTo>
                    <a:lnTo>
                      <a:pt x="809" y="1093"/>
                    </a:lnTo>
                    <a:lnTo>
                      <a:pt x="838" y="1083"/>
                    </a:lnTo>
                    <a:lnTo>
                      <a:pt x="866" y="1073"/>
                    </a:lnTo>
                    <a:lnTo>
                      <a:pt x="895" y="1065"/>
                    </a:lnTo>
                    <a:lnTo>
                      <a:pt x="925" y="1056"/>
                    </a:lnTo>
                    <a:lnTo>
                      <a:pt x="954" y="1048"/>
                    </a:lnTo>
                    <a:lnTo>
                      <a:pt x="984" y="1040"/>
                    </a:lnTo>
                    <a:lnTo>
                      <a:pt x="1013" y="1033"/>
                    </a:lnTo>
                    <a:lnTo>
                      <a:pt x="1043" y="1026"/>
                    </a:lnTo>
                    <a:lnTo>
                      <a:pt x="1072" y="1020"/>
                    </a:lnTo>
                    <a:lnTo>
                      <a:pt x="1103" y="1014"/>
                    </a:lnTo>
                    <a:lnTo>
                      <a:pt x="1132" y="1008"/>
                    </a:lnTo>
                    <a:lnTo>
                      <a:pt x="1162" y="1004"/>
                    </a:lnTo>
                    <a:lnTo>
                      <a:pt x="1191" y="1000"/>
                    </a:lnTo>
                    <a:lnTo>
                      <a:pt x="1229" y="947"/>
                    </a:lnTo>
                    <a:lnTo>
                      <a:pt x="1269" y="895"/>
                    </a:lnTo>
                    <a:lnTo>
                      <a:pt x="1310" y="844"/>
                    </a:lnTo>
                    <a:lnTo>
                      <a:pt x="1352" y="795"/>
                    </a:lnTo>
                    <a:lnTo>
                      <a:pt x="1395" y="747"/>
                    </a:lnTo>
                    <a:lnTo>
                      <a:pt x="1441" y="701"/>
                    </a:lnTo>
                    <a:lnTo>
                      <a:pt x="1486" y="655"/>
                    </a:lnTo>
                    <a:lnTo>
                      <a:pt x="1534" y="611"/>
                    </a:lnTo>
                    <a:lnTo>
                      <a:pt x="1488" y="588"/>
                    </a:lnTo>
                    <a:lnTo>
                      <a:pt x="1443" y="567"/>
                    </a:lnTo>
                    <a:lnTo>
                      <a:pt x="1398" y="546"/>
                    </a:lnTo>
                    <a:lnTo>
                      <a:pt x="1351" y="527"/>
                    </a:lnTo>
                    <a:lnTo>
                      <a:pt x="1305" y="508"/>
                    </a:lnTo>
                    <a:lnTo>
                      <a:pt x="1258" y="490"/>
                    </a:lnTo>
                    <a:lnTo>
                      <a:pt x="1211" y="474"/>
                    </a:lnTo>
                    <a:lnTo>
                      <a:pt x="1163" y="458"/>
                    </a:lnTo>
                    <a:lnTo>
                      <a:pt x="1116" y="444"/>
                    </a:lnTo>
                    <a:lnTo>
                      <a:pt x="1067" y="430"/>
                    </a:lnTo>
                    <a:lnTo>
                      <a:pt x="1018" y="418"/>
                    </a:lnTo>
                    <a:lnTo>
                      <a:pt x="970" y="406"/>
                    </a:lnTo>
                    <a:lnTo>
                      <a:pt x="921" y="396"/>
                    </a:lnTo>
                    <a:lnTo>
                      <a:pt x="872" y="387"/>
                    </a:lnTo>
                    <a:lnTo>
                      <a:pt x="823" y="378"/>
                    </a:lnTo>
                    <a:lnTo>
                      <a:pt x="773" y="370"/>
                    </a:lnTo>
                    <a:close/>
                    <a:moveTo>
                      <a:pt x="418" y="173"/>
                    </a:moveTo>
                    <a:lnTo>
                      <a:pt x="363" y="197"/>
                    </a:lnTo>
                    <a:lnTo>
                      <a:pt x="309" y="220"/>
                    </a:lnTo>
                    <a:lnTo>
                      <a:pt x="255" y="246"/>
                    </a:lnTo>
                    <a:lnTo>
                      <a:pt x="202" y="273"/>
                    </a:lnTo>
                    <a:lnTo>
                      <a:pt x="150" y="302"/>
                    </a:lnTo>
                    <a:lnTo>
                      <a:pt x="99" y="332"/>
                    </a:lnTo>
                    <a:lnTo>
                      <a:pt x="50" y="362"/>
                    </a:lnTo>
                    <a:lnTo>
                      <a:pt x="0" y="394"/>
                    </a:lnTo>
                    <a:lnTo>
                      <a:pt x="57" y="383"/>
                    </a:lnTo>
                    <a:lnTo>
                      <a:pt x="113" y="375"/>
                    </a:lnTo>
                    <a:lnTo>
                      <a:pt x="171" y="367"/>
                    </a:lnTo>
                    <a:lnTo>
                      <a:pt x="228" y="361"/>
                    </a:lnTo>
                    <a:lnTo>
                      <a:pt x="285" y="355"/>
                    </a:lnTo>
                    <a:lnTo>
                      <a:pt x="342" y="352"/>
                    </a:lnTo>
                    <a:lnTo>
                      <a:pt x="400" y="350"/>
                    </a:lnTo>
                    <a:lnTo>
                      <a:pt x="456" y="349"/>
                    </a:lnTo>
                    <a:lnTo>
                      <a:pt x="496" y="350"/>
                    </a:lnTo>
                    <a:lnTo>
                      <a:pt x="536" y="351"/>
                    </a:lnTo>
                    <a:lnTo>
                      <a:pt x="576" y="352"/>
                    </a:lnTo>
                    <a:lnTo>
                      <a:pt x="615" y="354"/>
                    </a:lnTo>
                    <a:lnTo>
                      <a:pt x="655" y="357"/>
                    </a:lnTo>
                    <a:lnTo>
                      <a:pt x="693" y="361"/>
                    </a:lnTo>
                    <a:lnTo>
                      <a:pt x="733" y="366"/>
                    </a:lnTo>
                    <a:lnTo>
                      <a:pt x="772" y="370"/>
                    </a:lnTo>
                    <a:lnTo>
                      <a:pt x="729" y="343"/>
                    </a:lnTo>
                    <a:lnTo>
                      <a:pt x="686" y="316"/>
                    </a:lnTo>
                    <a:lnTo>
                      <a:pt x="643" y="291"/>
                    </a:lnTo>
                    <a:lnTo>
                      <a:pt x="598" y="265"/>
                    </a:lnTo>
                    <a:lnTo>
                      <a:pt x="554" y="241"/>
                    </a:lnTo>
                    <a:lnTo>
                      <a:pt x="509" y="217"/>
                    </a:lnTo>
                    <a:lnTo>
                      <a:pt x="463" y="194"/>
                    </a:lnTo>
                    <a:lnTo>
                      <a:pt x="418" y="173"/>
                    </a:lnTo>
                    <a:close/>
                    <a:moveTo>
                      <a:pt x="1303" y="0"/>
                    </a:moveTo>
                    <a:lnTo>
                      <a:pt x="1263" y="0"/>
                    </a:lnTo>
                    <a:lnTo>
                      <a:pt x="1223" y="1"/>
                    </a:lnTo>
                    <a:lnTo>
                      <a:pt x="1183" y="3"/>
                    </a:lnTo>
                    <a:lnTo>
                      <a:pt x="1142" y="6"/>
                    </a:lnTo>
                    <a:lnTo>
                      <a:pt x="1102" y="9"/>
                    </a:lnTo>
                    <a:lnTo>
                      <a:pt x="1062" y="12"/>
                    </a:lnTo>
                    <a:lnTo>
                      <a:pt x="1022" y="17"/>
                    </a:lnTo>
                    <a:lnTo>
                      <a:pt x="981" y="22"/>
                    </a:lnTo>
                    <a:lnTo>
                      <a:pt x="953" y="64"/>
                    </a:lnTo>
                    <a:lnTo>
                      <a:pt x="925" y="106"/>
                    </a:lnTo>
                    <a:lnTo>
                      <a:pt x="898" y="148"/>
                    </a:lnTo>
                    <a:lnTo>
                      <a:pt x="872" y="192"/>
                    </a:lnTo>
                    <a:lnTo>
                      <a:pt x="846" y="235"/>
                    </a:lnTo>
                    <a:lnTo>
                      <a:pt x="821" y="280"/>
                    </a:lnTo>
                    <a:lnTo>
                      <a:pt x="797" y="325"/>
                    </a:lnTo>
                    <a:lnTo>
                      <a:pt x="773" y="370"/>
                    </a:lnTo>
                    <a:lnTo>
                      <a:pt x="811" y="341"/>
                    </a:lnTo>
                    <a:lnTo>
                      <a:pt x="850" y="313"/>
                    </a:lnTo>
                    <a:lnTo>
                      <a:pt x="890" y="285"/>
                    </a:lnTo>
                    <a:lnTo>
                      <a:pt x="930" y="259"/>
                    </a:lnTo>
                    <a:lnTo>
                      <a:pt x="971" y="233"/>
                    </a:lnTo>
                    <a:lnTo>
                      <a:pt x="1012" y="208"/>
                    </a:lnTo>
                    <a:lnTo>
                      <a:pt x="1054" y="184"/>
                    </a:lnTo>
                    <a:lnTo>
                      <a:pt x="1096" y="160"/>
                    </a:lnTo>
                    <a:lnTo>
                      <a:pt x="1139" y="138"/>
                    </a:lnTo>
                    <a:lnTo>
                      <a:pt x="1183" y="116"/>
                    </a:lnTo>
                    <a:lnTo>
                      <a:pt x="1227" y="95"/>
                    </a:lnTo>
                    <a:lnTo>
                      <a:pt x="1271" y="76"/>
                    </a:lnTo>
                    <a:lnTo>
                      <a:pt x="1315" y="56"/>
                    </a:lnTo>
                    <a:lnTo>
                      <a:pt x="1361" y="38"/>
                    </a:lnTo>
                    <a:lnTo>
                      <a:pt x="1407" y="21"/>
                    </a:lnTo>
                    <a:lnTo>
                      <a:pt x="1454" y="4"/>
                    </a:lnTo>
                    <a:lnTo>
                      <a:pt x="1416" y="2"/>
                    </a:lnTo>
                    <a:lnTo>
                      <a:pt x="1378" y="1"/>
                    </a:lnTo>
                    <a:lnTo>
                      <a:pt x="1340" y="0"/>
                    </a:lnTo>
                    <a:lnTo>
                      <a:pt x="1303" y="0"/>
                    </a:lnTo>
                    <a:close/>
                  </a:path>
                </a:pathLst>
              </a:custGeom>
              <a:solidFill>
                <a:srgbClr val="7E0C5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56" name="Freeform 60"/>
              <p:cNvSpPr>
                <a:spLocks/>
              </p:cNvSpPr>
              <p:nvPr userDrawn="1"/>
            </p:nvSpPr>
            <p:spPr bwMode="auto">
              <a:xfrm>
                <a:off x="2732" y="868"/>
                <a:ext cx="902" cy="745"/>
              </a:xfrm>
              <a:custGeom>
                <a:avLst/>
                <a:gdLst/>
                <a:ahLst/>
                <a:cxnLst>
                  <a:cxn ang="0">
                    <a:pos x="2132" y="34"/>
                  </a:cxn>
                  <a:cxn ang="0">
                    <a:pos x="1892" y="100"/>
                  </a:cxn>
                  <a:cxn ang="0">
                    <a:pos x="1655" y="181"/>
                  </a:cxn>
                  <a:cxn ang="0">
                    <a:pos x="1420" y="277"/>
                  </a:cxn>
                  <a:cxn ang="0">
                    <a:pos x="1189" y="389"/>
                  </a:cxn>
                  <a:cxn ang="0">
                    <a:pos x="963" y="517"/>
                  </a:cxn>
                  <a:cxn ang="0">
                    <a:pos x="747" y="657"/>
                  </a:cxn>
                  <a:cxn ang="0">
                    <a:pos x="543" y="808"/>
                  </a:cxn>
                  <a:cxn ang="0">
                    <a:pos x="350" y="970"/>
                  </a:cxn>
                  <a:cxn ang="0">
                    <a:pos x="170" y="1142"/>
                  </a:cxn>
                  <a:cxn ang="0">
                    <a:pos x="0" y="1322"/>
                  </a:cxn>
                  <a:cxn ang="0">
                    <a:pos x="236" y="1215"/>
                  </a:cxn>
                  <a:cxn ang="0">
                    <a:pos x="476" y="1124"/>
                  </a:cxn>
                  <a:cxn ang="0">
                    <a:pos x="720" y="1048"/>
                  </a:cxn>
                  <a:cxn ang="0">
                    <a:pos x="969" y="987"/>
                  </a:cxn>
                  <a:cxn ang="0">
                    <a:pos x="1219" y="943"/>
                  </a:cxn>
                  <a:cxn ang="0">
                    <a:pos x="1199" y="1074"/>
                  </a:cxn>
                  <a:cxn ang="0">
                    <a:pos x="1055" y="1295"/>
                  </a:cxn>
                  <a:cxn ang="0">
                    <a:pos x="927" y="1525"/>
                  </a:cxn>
                  <a:cxn ang="0">
                    <a:pos x="812" y="1763"/>
                  </a:cxn>
                  <a:cxn ang="0">
                    <a:pos x="713" y="2009"/>
                  </a:cxn>
                  <a:cxn ang="0">
                    <a:pos x="681" y="2175"/>
                  </a:cxn>
                  <a:cxn ang="0">
                    <a:pos x="754" y="2172"/>
                  </a:cxn>
                  <a:cxn ang="0">
                    <a:pos x="827" y="2170"/>
                  </a:cxn>
                  <a:cxn ang="0">
                    <a:pos x="1030" y="2175"/>
                  </a:cxn>
                  <a:cxn ang="0">
                    <a:pos x="1298" y="2195"/>
                  </a:cxn>
                  <a:cxn ang="0">
                    <a:pos x="1565" y="2233"/>
                  </a:cxn>
                  <a:cxn ang="0">
                    <a:pos x="1694" y="2140"/>
                  </a:cxn>
                  <a:cxn ang="0">
                    <a:pos x="1827" y="2054"/>
                  </a:cxn>
                  <a:cxn ang="0">
                    <a:pos x="1967" y="1972"/>
                  </a:cxn>
                  <a:cxn ang="0">
                    <a:pos x="2108" y="1897"/>
                  </a:cxn>
                  <a:cxn ang="0">
                    <a:pos x="2253" y="1829"/>
                  </a:cxn>
                  <a:cxn ang="0">
                    <a:pos x="2342" y="1701"/>
                  </a:cxn>
                  <a:cxn ang="0">
                    <a:pos x="2409" y="1543"/>
                  </a:cxn>
                  <a:cxn ang="0">
                    <a:pos x="2481" y="1388"/>
                  </a:cxn>
                  <a:cxn ang="0">
                    <a:pos x="2560" y="1237"/>
                  </a:cxn>
                  <a:cxn ang="0">
                    <a:pos x="2645" y="1089"/>
                  </a:cxn>
                  <a:cxn ang="0">
                    <a:pos x="2650" y="982"/>
                  </a:cxn>
                  <a:cxn ang="0">
                    <a:pos x="2487" y="952"/>
                  </a:cxn>
                  <a:cxn ang="0">
                    <a:pos x="2322" y="928"/>
                  </a:cxn>
                  <a:cxn ang="0">
                    <a:pos x="2157" y="912"/>
                  </a:cxn>
                  <a:cxn ang="0">
                    <a:pos x="1991" y="902"/>
                  </a:cxn>
                  <a:cxn ang="0">
                    <a:pos x="1824" y="898"/>
                  </a:cxn>
                  <a:cxn ang="0">
                    <a:pos x="1629" y="903"/>
                  </a:cxn>
                  <a:cxn ang="0">
                    <a:pos x="1433" y="917"/>
                  </a:cxn>
                  <a:cxn ang="0">
                    <a:pos x="1356" y="864"/>
                  </a:cxn>
                  <a:cxn ang="0">
                    <a:pos x="1520" y="670"/>
                  </a:cxn>
                  <a:cxn ang="0">
                    <a:pos x="1696" y="485"/>
                  </a:cxn>
                  <a:cxn ang="0">
                    <a:pos x="1884" y="312"/>
                  </a:cxn>
                  <a:cxn ang="0">
                    <a:pos x="2083" y="150"/>
                  </a:cxn>
                  <a:cxn ang="0">
                    <a:pos x="2294" y="0"/>
                  </a:cxn>
                </a:cxnLst>
                <a:rect l="0" t="0" r="r" b="b"/>
                <a:pathLst>
                  <a:path w="2706" h="2233">
                    <a:moveTo>
                      <a:pt x="2294" y="0"/>
                    </a:moveTo>
                    <a:lnTo>
                      <a:pt x="2213" y="16"/>
                    </a:lnTo>
                    <a:lnTo>
                      <a:pt x="2132" y="34"/>
                    </a:lnTo>
                    <a:lnTo>
                      <a:pt x="2052" y="55"/>
                    </a:lnTo>
                    <a:lnTo>
                      <a:pt x="1972" y="76"/>
                    </a:lnTo>
                    <a:lnTo>
                      <a:pt x="1892" y="100"/>
                    </a:lnTo>
                    <a:lnTo>
                      <a:pt x="1813" y="126"/>
                    </a:lnTo>
                    <a:lnTo>
                      <a:pt x="1734" y="153"/>
                    </a:lnTo>
                    <a:lnTo>
                      <a:pt x="1655" y="181"/>
                    </a:lnTo>
                    <a:lnTo>
                      <a:pt x="1577" y="211"/>
                    </a:lnTo>
                    <a:lnTo>
                      <a:pt x="1498" y="244"/>
                    </a:lnTo>
                    <a:lnTo>
                      <a:pt x="1420" y="277"/>
                    </a:lnTo>
                    <a:lnTo>
                      <a:pt x="1344" y="313"/>
                    </a:lnTo>
                    <a:lnTo>
                      <a:pt x="1266" y="350"/>
                    </a:lnTo>
                    <a:lnTo>
                      <a:pt x="1189" y="389"/>
                    </a:lnTo>
                    <a:lnTo>
                      <a:pt x="1114" y="430"/>
                    </a:lnTo>
                    <a:lnTo>
                      <a:pt x="1038" y="472"/>
                    </a:lnTo>
                    <a:lnTo>
                      <a:pt x="963" y="517"/>
                    </a:lnTo>
                    <a:lnTo>
                      <a:pt x="890" y="562"/>
                    </a:lnTo>
                    <a:lnTo>
                      <a:pt x="819" y="608"/>
                    </a:lnTo>
                    <a:lnTo>
                      <a:pt x="747" y="657"/>
                    </a:lnTo>
                    <a:lnTo>
                      <a:pt x="678" y="706"/>
                    </a:lnTo>
                    <a:lnTo>
                      <a:pt x="610" y="756"/>
                    </a:lnTo>
                    <a:lnTo>
                      <a:pt x="543" y="808"/>
                    </a:lnTo>
                    <a:lnTo>
                      <a:pt x="477" y="861"/>
                    </a:lnTo>
                    <a:lnTo>
                      <a:pt x="414" y="915"/>
                    </a:lnTo>
                    <a:lnTo>
                      <a:pt x="350" y="970"/>
                    </a:lnTo>
                    <a:lnTo>
                      <a:pt x="288" y="1026"/>
                    </a:lnTo>
                    <a:lnTo>
                      <a:pt x="228" y="1083"/>
                    </a:lnTo>
                    <a:lnTo>
                      <a:pt x="170" y="1142"/>
                    </a:lnTo>
                    <a:lnTo>
                      <a:pt x="111" y="1201"/>
                    </a:lnTo>
                    <a:lnTo>
                      <a:pt x="55" y="1262"/>
                    </a:lnTo>
                    <a:lnTo>
                      <a:pt x="0" y="1322"/>
                    </a:lnTo>
                    <a:lnTo>
                      <a:pt x="79" y="1285"/>
                    </a:lnTo>
                    <a:lnTo>
                      <a:pt x="157" y="1250"/>
                    </a:lnTo>
                    <a:lnTo>
                      <a:pt x="236" y="1215"/>
                    </a:lnTo>
                    <a:lnTo>
                      <a:pt x="315" y="1183"/>
                    </a:lnTo>
                    <a:lnTo>
                      <a:pt x="395" y="1153"/>
                    </a:lnTo>
                    <a:lnTo>
                      <a:pt x="476" y="1124"/>
                    </a:lnTo>
                    <a:lnTo>
                      <a:pt x="557" y="1096"/>
                    </a:lnTo>
                    <a:lnTo>
                      <a:pt x="639" y="1072"/>
                    </a:lnTo>
                    <a:lnTo>
                      <a:pt x="720" y="1048"/>
                    </a:lnTo>
                    <a:lnTo>
                      <a:pt x="804" y="1026"/>
                    </a:lnTo>
                    <a:lnTo>
                      <a:pt x="886" y="1006"/>
                    </a:lnTo>
                    <a:lnTo>
                      <a:pt x="969" y="987"/>
                    </a:lnTo>
                    <a:lnTo>
                      <a:pt x="1052" y="971"/>
                    </a:lnTo>
                    <a:lnTo>
                      <a:pt x="1135" y="956"/>
                    </a:lnTo>
                    <a:lnTo>
                      <a:pt x="1219" y="943"/>
                    </a:lnTo>
                    <a:lnTo>
                      <a:pt x="1303" y="931"/>
                    </a:lnTo>
                    <a:lnTo>
                      <a:pt x="1251" y="1001"/>
                    </a:lnTo>
                    <a:lnTo>
                      <a:pt x="1199" y="1074"/>
                    </a:lnTo>
                    <a:lnTo>
                      <a:pt x="1150" y="1146"/>
                    </a:lnTo>
                    <a:lnTo>
                      <a:pt x="1102" y="1221"/>
                    </a:lnTo>
                    <a:lnTo>
                      <a:pt x="1055" y="1295"/>
                    </a:lnTo>
                    <a:lnTo>
                      <a:pt x="1011" y="1371"/>
                    </a:lnTo>
                    <a:lnTo>
                      <a:pt x="968" y="1447"/>
                    </a:lnTo>
                    <a:lnTo>
                      <a:pt x="927" y="1525"/>
                    </a:lnTo>
                    <a:lnTo>
                      <a:pt x="887" y="1604"/>
                    </a:lnTo>
                    <a:lnTo>
                      <a:pt x="849" y="1684"/>
                    </a:lnTo>
                    <a:lnTo>
                      <a:pt x="812" y="1763"/>
                    </a:lnTo>
                    <a:lnTo>
                      <a:pt x="778" y="1844"/>
                    </a:lnTo>
                    <a:lnTo>
                      <a:pt x="744" y="1927"/>
                    </a:lnTo>
                    <a:lnTo>
                      <a:pt x="713" y="2009"/>
                    </a:lnTo>
                    <a:lnTo>
                      <a:pt x="684" y="2092"/>
                    </a:lnTo>
                    <a:lnTo>
                      <a:pt x="656" y="2176"/>
                    </a:lnTo>
                    <a:lnTo>
                      <a:pt x="681" y="2175"/>
                    </a:lnTo>
                    <a:lnTo>
                      <a:pt x="704" y="2174"/>
                    </a:lnTo>
                    <a:lnTo>
                      <a:pt x="729" y="2173"/>
                    </a:lnTo>
                    <a:lnTo>
                      <a:pt x="754" y="2172"/>
                    </a:lnTo>
                    <a:lnTo>
                      <a:pt x="778" y="2172"/>
                    </a:lnTo>
                    <a:lnTo>
                      <a:pt x="803" y="2172"/>
                    </a:lnTo>
                    <a:lnTo>
                      <a:pt x="827" y="2170"/>
                    </a:lnTo>
                    <a:lnTo>
                      <a:pt x="852" y="2170"/>
                    </a:lnTo>
                    <a:lnTo>
                      <a:pt x="941" y="2172"/>
                    </a:lnTo>
                    <a:lnTo>
                      <a:pt x="1030" y="2175"/>
                    </a:lnTo>
                    <a:lnTo>
                      <a:pt x="1119" y="2179"/>
                    </a:lnTo>
                    <a:lnTo>
                      <a:pt x="1209" y="2187"/>
                    </a:lnTo>
                    <a:lnTo>
                      <a:pt x="1298" y="2195"/>
                    </a:lnTo>
                    <a:lnTo>
                      <a:pt x="1387" y="2206"/>
                    </a:lnTo>
                    <a:lnTo>
                      <a:pt x="1476" y="2219"/>
                    </a:lnTo>
                    <a:lnTo>
                      <a:pt x="1565" y="2233"/>
                    </a:lnTo>
                    <a:lnTo>
                      <a:pt x="1607" y="2202"/>
                    </a:lnTo>
                    <a:lnTo>
                      <a:pt x="1650" y="2170"/>
                    </a:lnTo>
                    <a:lnTo>
                      <a:pt x="1694" y="2140"/>
                    </a:lnTo>
                    <a:lnTo>
                      <a:pt x="1738" y="2111"/>
                    </a:lnTo>
                    <a:lnTo>
                      <a:pt x="1782" y="2082"/>
                    </a:lnTo>
                    <a:lnTo>
                      <a:pt x="1827" y="2054"/>
                    </a:lnTo>
                    <a:lnTo>
                      <a:pt x="1873" y="2026"/>
                    </a:lnTo>
                    <a:lnTo>
                      <a:pt x="1919" y="1999"/>
                    </a:lnTo>
                    <a:lnTo>
                      <a:pt x="1967" y="1972"/>
                    </a:lnTo>
                    <a:lnTo>
                      <a:pt x="2013" y="1946"/>
                    </a:lnTo>
                    <a:lnTo>
                      <a:pt x="2061" y="1921"/>
                    </a:lnTo>
                    <a:lnTo>
                      <a:pt x="2108" y="1897"/>
                    </a:lnTo>
                    <a:lnTo>
                      <a:pt x="2156" y="1874"/>
                    </a:lnTo>
                    <a:lnTo>
                      <a:pt x="2204" y="1851"/>
                    </a:lnTo>
                    <a:lnTo>
                      <a:pt x="2253" y="1829"/>
                    </a:lnTo>
                    <a:lnTo>
                      <a:pt x="2301" y="1809"/>
                    </a:lnTo>
                    <a:lnTo>
                      <a:pt x="2321" y="1755"/>
                    </a:lnTo>
                    <a:lnTo>
                      <a:pt x="2342" y="1701"/>
                    </a:lnTo>
                    <a:lnTo>
                      <a:pt x="2363" y="1648"/>
                    </a:lnTo>
                    <a:lnTo>
                      <a:pt x="2386" y="1595"/>
                    </a:lnTo>
                    <a:lnTo>
                      <a:pt x="2409" y="1543"/>
                    </a:lnTo>
                    <a:lnTo>
                      <a:pt x="2432" y="1490"/>
                    </a:lnTo>
                    <a:lnTo>
                      <a:pt x="2456" y="1440"/>
                    </a:lnTo>
                    <a:lnTo>
                      <a:pt x="2481" y="1388"/>
                    </a:lnTo>
                    <a:lnTo>
                      <a:pt x="2507" y="1337"/>
                    </a:lnTo>
                    <a:lnTo>
                      <a:pt x="2533" y="1286"/>
                    </a:lnTo>
                    <a:lnTo>
                      <a:pt x="2560" y="1237"/>
                    </a:lnTo>
                    <a:lnTo>
                      <a:pt x="2588" y="1187"/>
                    </a:lnTo>
                    <a:lnTo>
                      <a:pt x="2616" y="1137"/>
                    </a:lnTo>
                    <a:lnTo>
                      <a:pt x="2645" y="1089"/>
                    </a:lnTo>
                    <a:lnTo>
                      <a:pt x="2675" y="1040"/>
                    </a:lnTo>
                    <a:lnTo>
                      <a:pt x="2706" y="993"/>
                    </a:lnTo>
                    <a:lnTo>
                      <a:pt x="2650" y="982"/>
                    </a:lnTo>
                    <a:lnTo>
                      <a:pt x="2596" y="971"/>
                    </a:lnTo>
                    <a:lnTo>
                      <a:pt x="2541" y="960"/>
                    </a:lnTo>
                    <a:lnTo>
                      <a:pt x="2487" y="952"/>
                    </a:lnTo>
                    <a:lnTo>
                      <a:pt x="2432" y="943"/>
                    </a:lnTo>
                    <a:lnTo>
                      <a:pt x="2377" y="936"/>
                    </a:lnTo>
                    <a:lnTo>
                      <a:pt x="2322" y="928"/>
                    </a:lnTo>
                    <a:lnTo>
                      <a:pt x="2267" y="921"/>
                    </a:lnTo>
                    <a:lnTo>
                      <a:pt x="2212" y="916"/>
                    </a:lnTo>
                    <a:lnTo>
                      <a:pt x="2157" y="912"/>
                    </a:lnTo>
                    <a:lnTo>
                      <a:pt x="2101" y="907"/>
                    </a:lnTo>
                    <a:lnTo>
                      <a:pt x="2046" y="904"/>
                    </a:lnTo>
                    <a:lnTo>
                      <a:pt x="1991" y="902"/>
                    </a:lnTo>
                    <a:lnTo>
                      <a:pt x="1935" y="900"/>
                    </a:lnTo>
                    <a:lnTo>
                      <a:pt x="1879" y="899"/>
                    </a:lnTo>
                    <a:lnTo>
                      <a:pt x="1824" y="898"/>
                    </a:lnTo>
                    <a:lnTo>
                      <a:pt x="1759" y="899"/>
                    </a:lnTo>
                    <a:lnTo>
                      <a:pt x="1694" y="900"/>
                    </a:lnTo>
                    <a:lnTo>
                      <a:pt x="1629" y="903"/>
                    </a:lnTo>
                    <a:lnTo>
                      <a:pt x="1563" y="906"/>
                    </a:lnTo>
                    <a:lnTo>
                      <a:pt x="1498" y="911"/>
                    </a:lnTo>
                    <a:lnTo>
                      <a:pt x="1433" y="917"/>
                    </a:lnTo>
                    <a:lnTo>
                      <a:pt x="1368" y="924"/>
                    </a:lnTo>
                    <a:lnTo>
                      <a:pt x="1303" y="931"/>
                    </a:lnTo>
                    <a:lnTo>
                      <a:pt x="1356" y="864"/>
                    </a:lnTo>
                    <a:lnTo>
                      <a:pt x="1408" y="798"/>
                    </a:lnTo>
                    <a:lnTo>
                      <a:pt x="1464" y="734"/>
                    </a:lnTo>
                    <a:lnTo>
                      <a:pt x="1520" y="670"/>
                    </a:lnTo>
                    <a:lnTo>
                      <a:pt x="1577" y="607"/>
                    </a:lnTo>
                    <a:lnTo>
                      <a:pt x="1635" y="546"/>
                    </a:lnTo>
                    <a:lnTo>
                      <a:pt x="1696" y="485"/>
                    </a:lnTo>
                    <a:lnTo>
                      <a:pt x="1757" y="426"/>
                    </a:lnTo>
                    <a:lnTo>
                      <a:pt x="1820" y="369"/>
                    </a:lnTo>
                    <a:lnTo>
                      <a:pt x="1884" y="312"/>
                    </a:lnTo>
                    <a:lnTo>
                      <a:pt x="1948" y="257"/>
                    </a:lnTo>
                    <a:lnTo>
                      <a:pt x="2015" y="203"/>
                    </a:lnTo>
                    <a:lnTo>
                      <a:pt x="2083" y="150"/>
                    </a:lnTo>
                    <a:lnTo>
                      <a:pt x="2153" y="98"/>
                    </a:lnTo>
                    <a:lnTo>
                      <a:pt x="2222" y="48"/>
                    </a:lnTo>
                    <a:lnTo>
                      <a:pt x="2294" y="0"/>
                    </a:lnTo>
                    <a:close/>
                  </a:path>
                </a:pathLst>
              </a:custGeom>
              <a:solidFill>
                <a:srgbClr val="7E0C5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57" name="Freeform 61"/>
              <p:cNvSpPr>
                <a:spLocks noEditPoints="1"/>
              </p:cNvSpPr>
              <p:nvPr userDrawn="1"/>
            </p:nvSpPr>
            <p:spPr bwMode="auto">
              <a:xfrm>
                <a:off x="3718" y="1212"/>
                <a:ext cx="745" cy="546"/>
              </a:xfrm>
              <a:custGeom>
                <a:avLst/>
                <a:gdLst/>
                <a:ahLst/>
                <a:cxnLst>
                  <a:cxn ang="0">
                    <a:pos x="528" y="286"/>
                  </a:cxn>
                  <a:cxn ang="0">
                    <a:pos x="411" y="340"/>
                  </a:cxn>
                  <a:cxn ang="0">
                    <a:pos x="294" y="399"/>
                  </a:cxn>
                  <a:cxn ang="0">
                    <a:pos x="182" y="462"/>
                  </a:cxn>
                  <a:cxn ang="0">
                    <a:pos x="0" y="574"/>
                  </a:cxn>
                  <a:cxn ang="0">
                    <a:pos x="249" y="534"/>
                  </a:cxn>
                  <a:cxn ang="0">
                    <a:pos x="498" y="513"/>
                  </a:cxn>
                  <a:cxn ang="0">
                    <a:pos x="722" y="509"/>
                  </a:cxn>
                  <a:cxn ang="0">
                    <a:pos x="897" y="517"/>
                  </a:cxn>
                  <a:cxn ang="0">
                    <a:pos x="1070" y="533"/>
                  </a:cxn>
                  <a:cxn ang="0">
                    <a:pos x="1000" y="461"/>
                  </a:cxn>
                  <a:cxn ang="0">
                    <a:pos x="807" y="350"/>
                  </a:cxn>
                  <a:cxn ang="0">
                    <a:pos x="609" y="252"/>
                  </a:cxn>
                  <a:cxn ang="0">
                    <a:pos x="1782" y="2"/>
                  </a:cxn>
                  <a:cxn ang="0">
                    <a:pos x="1606" y="13"/>
                  </a:cxn>
                  <a:cxn ang="0">
                    <a:pos x="1430" y="32"/>
                  </a:cxn>
                  <a:cxn ang="0">
                    <a:pos x="1308" y="217"/>
                  </a:cxn>
                  <a:cxn ang="0">
                    <a:pos x="1196" y="409"/>
                  </a:cxn>
                  <a:cxn ang="0">
                    <a:pos x="1070" y="586"/>
                  </a:cxn>
                  <a:cxn ang="0">
                    <a:pos x="904" y="728"/>
                  </a:cxn>
                  <a:cxn ang="0">
                    <a:pos x="748" y="882"/>
                  </a:cxn>
                  <a:cxn ang="0">
                    <a:pos x="602" y="1045"/>
                  </a:cxn>
                  <a:cxn ang="0">
                    <a:pos x="466" y="1216"/>
                  </a:cxn>
                  <a:cxn ang="0">
                    <a:pos x="342" y="1396"/>
                  </a:cxn>
                  <a:cxn ang="0">
                    <a:pos x="479" y="1430"/>
                  </a:cxn>
                  <a:cxn ang="0">
                    <a:pos x="615" y="1469"/>
                  </a:cxn>
                  <a:cxn ang="0">
                    <a:pos x="750" y="1513"/>
                  </a:cxn>
                  <a:cxn ang="0">
                    <a:pos x="883" y="1563"/>
                  </a:cxn>
                  <a:cxn ang="0">
                    <a:pos x="1013" y="1618"/>
                  </a:cxn>
                  <a:cxn ang="0">
                    <a:pos x="1139" y="1607"/>
                  </a:cxn>
                  <a:cxn ang="0">
                    <a:pos x="1263" y="1564"/>
                  </a:cxn>
                  <a:cxn ang="0">
                    <a:pos x="1391" y="1526"/>
                  </a:cxn>
                  <a:cxn ang="0">
                    <a:pos x="1521" y="1495"/>
                  </a:cxn>
                  <a:cxn ang="0">
                    <a:pos x="1651" y="1470"/>
                  </a:cxn>
                  <a:cxn ang="0">
                    <a:pos x="1764" y="1417"/>
                  </a:cxn>
                  <a:cxn ang="0">
                    <a:pos x="1850" y="1304"/>
                  </a:cxn>
                  <a:cxn ang="0">
                    <a:pos x="1940" y="1194"/>
                  </a:cxn>
                  <a:cxn ang="0">
                    <a:pos x="2034" y="1088"/>
                  </a:cxn>
                  <a:cxn ang="0">
                    <a:pos x="2133" y="986"/>
                  </a:cxn>
                  <a:cxn ang="0">
                    <a:pos x="2235" y="890"/>
                  </a:cxn>
                  <a:cxn ang="0">
                    <a:pos x="2037" y="795"/>
                  </a:cxn>
                  <a:cxn ang="0">
                    <a:pos x="1833" y="714"/>
                  </a:cxn>
                  <a:cxn ang="0">
                    <a:pos x="1626" y="646"/>
                  </a:cxn>
                  <a:cxn ang="0">
                    <a:pos x="1414" y="592"/>
                  </a:cxn>
                  <a:cxn ang="0">
                    <a:pos x="1199" y="551"/>
                  </a:cxn>
                  <a:cxn ang="0">
                    <a:pos x="1239" y="456"/>
                  </a:cxn>
                  <a:cxn ang="0">
                    <a:pos x="1415" y="340"/>
                  </a:cxn>
                  <a:cxn ang="0">
                    <a:pos x="1598" y="234"/>
                  </a:cxn>
                  <a:cxn ang="0">
                    <a:pos x="1788" y="139"/>
                  </a:cxn>
                  <a:cxn ang="0">
                    <a:pos x="1984" y="56"/>
                  </a:cxn>
                  <a:cxn ang="0">
                    <a:pos x="2091" y="5"/>
                  </a:cxn>
                  <a:cxn ang="0">
                    <a:pos x="2009" y="2"/>
                  </a:cxn>
                  <a:cxn ang="0">
                    <a:pos x="1926" y="0"/>
                  </a:cxn>
                </a:cxnLst>
                <a:rect l="0" t="0" r="r" b="b"/>
                <a:pathLst>
                  <a:path w="2235" h="1638">
                    <a:moveTo>
                      <a:pt x="609" y="252"/>
                    </a:moveTo>
                    <a:lnTo>
                      <a:pt x="569" y="268"/>
                    </a:lnTo>
                    <a:lnTo>
                      <a:pt x="528" y="286"/>
                    </a:lnTo>
                    <a:lnTo>
                      <a:pt x="490" y="303"/>
                    </a:lnTo>
                    <a:lnTo>
                      <a:pt x="450" y="321"/>
                    </a:lnTo>
                    <a:lnTo>
                      <a:pt x="411" y="340"/>
                    </a:lnTo>
                    <a:lnTo>
                      <a:pt x="372" y="359"/>
                    </a:lnTo>
                    <a:lnTo>
                      <a:pt x="333" y="379"/>
                    </a:lnTo>
                    <a:lnTo>
                      <a:pt x="294" y="399"/>
                    </a:lnTo>
                    <a:lnTo>
                      <a:pt x="256" y="420"/>
                    </a:lnTo>
                    <a:lnTo>
                      <a:pt x="218" y="440"/>
                    </a:lnTo>
                    <a:lnTo>
                      <a:pt x="182" y="462"/>
                    </a:lnTo>
                    <a:lnTo>
                      <a:pt x="145" y="483"/>
                    </a:lnTo>
                    <a:lnTo>
                      <a:pt x="72" y="527"/>
                    </a:lnTo>
                    <a:lnTo>
                      <a:pt x="0" y="574"/>
                    </a:lnTo>
                    <a:lnTo>
                      <a:pt x="83" y="559"/>
                    </a:lnTo>
                    <a:lnTo>
                      <a:pt x="166" y="546"/>
                    </a:lnTo>
                    <a:lnTo>
                      <a:pt x="249" y="534"/>
                    </a:lnTo>
                    <a:lnTo>
                      <a:pt x="332" y="525"/>
                    </a:lnTo>
                    <a:lnTo>
                      <a:pt x="415" y="518"/>
                    </a:lnTo>
                    <a:lnTo>
                      <a:pt x="498" y="513"/>
                    </a:lnTo>
                    <a:lnTo>
                      <a:pt x="581" y="510"/>
                    </a:lnTo>
                    <a:lnTo>
                      <a:pt x="665" y="509"/>
                    </a:lnTo>
                    <a:lnTo>
                      <a:pt x="722" y="509"/>
                    </a:lnTo>
                    <a:lnTo>
                      <a:pt x="780" y="511"/>
                    </a:lnTo>
                    <a:lnTo>
                      <a:pt x="838" y="513"/>
                    </a:lnTo>
                    <a:lnTo>
                      <a:pt x="897" y="517"/>
                    </a:lnTo>
                    <a:lnTo>
                      <a:pt x="954" y="521"/>
                    </a:lnTo>
                    <a:lnTo>
                      <a:pt x="1012" y="526"/>
                    </a:lnTo>
                    <a:lnTo>
                      <a:pt x="1070" y="533"/>
                    </a:lnTo>
                    <a:lnTo>
                      <a:pt x="1127" y="540"/>
                    </a:lnTo>
                    <a:lnTo>
                      <a:pt x="1064" y="499"/>
                    </a:lnTo>
                    <a:lnTo>
                      <a:pt x="1000" y="461"/>
                    </a:lnTo>
                    <a:lnTo>
                      <a:pt x="937" y="423"/>
                    </a:lnTo>
                    <a:lnTo>
                      <a:pt x="872" y="386"/>
                    </a:lnTo>
                    <a:lnTo>
                      <a:pt x="807" y="350"/>
                    </a:lnTo>
                    <a:lnTo>
                      <a:pt x="742" y="317"/>
                    </a:lnTo>
                    <a:lnTo>
                      <a:pt x="676" y="284"/>
                    </a:lnTo>
                    <a:lnTo>
                      <a:pt x="609" y="252"/>
                    </a:lnTo>
                    <a:close/>
                    <a:moveTo>
                      <a:pt x="1899" y="0"/>
                    </a:moveTo>
                    <a:lnTo>
                      <a:pt x="1841" y="1"/>
                    </a:lnTo>
                    <a:lnTo>
                      <a:pt x="1782" y="2"/>
                    </a:lnTo>
                    <a:lnTo>
                      <a:pt x="1724" y="4"/>
                    </a:lnTo>
                    <a:lnTo>
                      <a:pt x="1665" y="8"/>
                    </a:lnTo>
                    <a:lnTo>
                      <a:pt x="1606" y="13"/>
                    </a:lnTo>
                    <a:lnTo>
                      <a:pt x="1548" y="18"/>
                    </a:lnTo>
                    <a:lnTo>
                      <a:pt x="1489" y="24"/>
                    </a:lnTo>
                    <a:lnTo>
                      <a:pt x="1430" y="32"/>
                    </a:lnTo>
                    <a:lnTo>
                      <a:pt x="1388" y="92"/>
                    </a:lnTo>
                    <a:lnTo>
                      <a:pt x="1348" y="154"/>
                    </a:lnTo>
                    <a:lnTo>
                      <a:pt x="1308" y="217"/>
                    </a:lnTo>
                    <a:lnTo>
                      <a:pt x="1270" y="279"/>
                    </a:lnTo>
                    <a:lnTo>
                      <a:pt x="1233" y="344"/>
                    </a:lnTo>
                    <a:lnTo>
                      <a:pt x="1196" y="409"/>
                    </a:lnTo>
                    <a:lnTo>
                      <a:pt x="1161" y="473"/>
                    </a:lnTo>
                    <a:lnTo>
                      <a:pt x="1127" y="540"/>
                    </a:lnTo>
                    <a:lnTo>
                      <a:pt x="1070" y="586"/>
                    </a:lnTo>
                    <a:lnTo>
                      <a:pt x="1013" y="632"/>
                    </a:lnTo>
                    <a:lnTo>
                      <a:pt x="958" y="680"/>
                    </a:lnTo>
                    <a:lnTo>
                      <a:pt x="904" y="728"/>
                    </a:lnTo>
                    <a:lnTo>
                      <a:pt x="850" y="778"/>
                    </a:lnTo>
                    <a:lnTo>
                      <a:pt x="798" y="830"/>
                    </a:lnTo>
                    <a:lnTo>
                      <a:pt x="748" y="882"/>
                    </a:lnTo>
                    <a:lnTo>
                      <a:pt x="698" y="934"/>
                    </a:lnTo>
                    <a:lnTo>
                      <a:pt x="649" y="989"/>
                    </a:lnTo>
                    <a:lnTo>
                      <a:pt x="602" y="1045"/>
                    </a:lnTo>
                    <a:lnTo>
                      <a:pt x="555" y="1101"/>
                    </a:lnTo>
                    <a:lnTo>
                      <a:pt x="510" y="1158"/>
                    </a:lnTo>
                    <a:lnTo>
                      <a:pt x="466" y="1216"/>
                    </a:lnTo>
                    <a:lnTo>
                      <a:pt x="424" y="1276"/>
                    </a:lnTo>
                    <a:lnTo>
                      <a:pt x="382" y="1336"/>
                    </a:lnTo>
                    <a:lnTo>
                      <a:pt x="342" y="1396"/>
                    </a:lnTo>
                    <a:lnTo>
                      <a:pt x="387" y="1407"/>
                    </a:lnTo>
                    <a:lnTo>
                      <a:pt x="433" y="1418"/>
                    </a:lnTo>
                    <a:lnTo>
                      <a:pt x="479" y="1430"/>
                    </a:lnTo>
                    <a:lnTo>
                      <a:pt x="524" y="1442"/>
                    </a:lnTo>
                    <a:lnTo>
                      <a:pt x="569" y="1455"/>
                    </a:lnTo>
                    <a:lnTo>
                      <a:pt x="615" y="1469"/>
                    </a:lnTo>
                    <a:lnTo>
                      <a:pt x="660" y="1483"/>
                    </a:lnTo>
                    <a:lnTo>
                      <a:pt x="704" y="1497"/>
                    </a:lnTo>
                    <a:lnTo>
                      <a:pt x="750" y="1513"/>
                    </a:lnTo>
                    <a:lnTo>
                      <a:pt x="794" y="1528"/>
                    </a:lnTo>
                    <a:lnTo>
                      <a:pt x="838" y="1545"/>
                    </a:lnTo>
                    <a:lnTo>
                      <a:pt x="883" y="1563"/>
                    </a:lnTo>
                    <a:lnTo>
                      <a:pt x="926" y="1580"/>
                    </a:lnTo>
                    <a:lnTo>
                      <a:pt x="970" y="1599"/>
                    </a:lnTo>
                    <a:lnTo>
                      <a:pt x="1013" y="1618"/>
                    </a:lnTo>
                    <a:lnTo>
                      <a:pt x="1057" y="1638"/>
                    </a:lnTo>
                    <a:lnTo>
                      <a:pt x="1098" y="1622"/>
                    </a:lnTo>
                    <a:lnTo>
                      <a:pt x="1139" y="1607"/>
                    </a:lnTo>
                    <a:lnTo>
                      <a:pt x="1180" y="1592"/>
                    </a:lnTo>
                    <a:lnTo>
                      <a:pt x="1221" y="1577"/>
                    </a:lnTo>
                    <a:lnTo>
                      <a:pt x="1263" y="1564"/>
                    </a:lnTo>
                    <a:lnTo>
                      <a:pt x="1305" y="1551"/>
                    </a:lnTo>
                    <a:lnTo>
                      <a:pt x="1348" y="1538"/>
                    </a:lnTo>
                    <a:lnTo>
                      <a:pt x="1391" y="1526"/>
                    </a:lnTo>
                    <a:lnTo>
                      <a:pt x="1435" y="1515"/>
                    </a:lnTo>
                    <a:lnTo>
                      <a:pt x="1478" y="1504"/>
                    </a:lnTo>
                    <a:lnTo>
                      <a:pt x="1521" y="1495"/>
                    </a:lnTo>
                    <a:lnTo>
                      <a:pt x="1564" y="1485"/>
                    </a:lnTo>
                    <a:lnTo>
                      <a:pt x="1607" y="1477"/>
                    </a:lnTo>
                    <a:lnTo>
                      <a:pt x="1651" y="1470"/>
                    </a:lnTo>
                    <a:lnTo>
                      <a:pt x="1694" y="1462"/>
                    </a:lnTo>
                    <a:lnTo>
                      <a:pt x="1737" y="1456"/>
                    </a:lnTo>
                    <a:lnTo>
                      <a:pt x="1764" y="1417"/>
                    </a:lnTo>
                    <a:lnTo>
                      <a:pt x="1792" y="1379"/>
                    </a:lnTo>
                    <a:lnTo>
                      <a:pt x="1821" y="1341"/>
                    </a:lnTo>
                    <a:lnTo>
                      <a:pt x="1850" y="1304"/>
                    </a:lnTo>
                    <a:lnTo>
                      <a:pt x="1880" y="1266"/>
                    </a:lnTo>
                    <a:lnTo>
                      <a:pt x="1910" y="1230"/>
                    </a:lnTo>
                    <a:lnTo>
                      <a:pt x="1940" y="1194"/>
                    </a:lnTo>
                    <a:lnTo>
                      <a:pt x="1971" y="1158"/>
                    </a:lnTo>
                    <a:lnTo>
                      <a:pt x="2003" y="1122"/>
                    </a:lnTo>
                    <a:lnTo>
                      <a:pt x="2034" y="1088"/>
                    </a:lnTo>
                    <a:lnTo>
                      <a:pt x="2066" y="1054"/>
                    </a:lnTo>
                    <a:lnTo>
                      <a:pt x="2100" y="1020"/>
                    </a:lnTo>
                    <a:lnTo>
                      <a:pt x="2133" y="986"/>
                    </a:lnTo>
                    <a:lnTo>
                      <a:pt x="2167" y="954"/>
                    </a:lnTo>
                    <a:lnTo>
                      <a:pt x="2200" y="921"/>
                    </a:lnTo>
                    <a:lnTo>
                      <a:pt x="2235" y="890"/>
                    </a:lnTo>
                    <a:lnTo>
                      <a:pt x="2170" y="857"/>
                    </a:lnTo>
                    <a:lnTo>
                      <a:pt x="2104" y="825"/>
                    </a:lnTo>
                    <a:lnTo>
                      <a:pt x="2037" y="795"/>
                    </a:lnTo>
                    <a:lnTo>
                      <a:pt x="1970" y="767"/>
                    </a:lnTo>
                    <a:lnTo>
                      <a:pt x="1902" y="740"/>
                    </a:lnTo>
                    <a:lnTo>
                      <a:pt x="1833" y="714"/>
                    </a:lnTo>
                    <a:lnTo>
                      <a:pt x="1765" y="690"/>
                    </a:lnTo>
                    <a:lnTo>
                      <a:pt x="1696" y="668"/>
                    </a:lnTo>
                    <a:lnTo>
                      <a:pt x="1626" y="646"/>
                    </a:lnTo>
                    <a:lnTo>
                      <a:pt x="1556" y="627"/>
                    </a:lnTo>
                    <a:lnTo>
                      <a:pt x="1485" y="608"/>
                    </a:lnTo>
                    <a:lnTo>
                      <a:pt x="1414" y="592"/>
                    </a:lnTo>
                    <a:lnTo>
                      <a:pt x="1343" y="577"/>
                    </a:lnTo>
                    <a:lnTo>
                      <a:pt x="1271" y="563"/>
                    </a:lnTo>
                    <a:lnTo>
                      <a:pt x="1199" y="551"/>
                    </a:lnTo>
                    <a:lnTo>
                      <a:pt x="1127" y="540"/>
                    </a:lnTo>
                    <a:lnTo>
                      <a:pt x="1183" y="498"/>
                    </a:lnTo>
                    <a:lnTo>
                      <a:pt x="1239" y="456"/>
                    </a:lnTo>
                    <a:lnTo>
                      <a:pt x="1297" y="416"/>
                    </a:lnTo>
                    <a:lnTo>
                      <a:pt x="1356" y="377"/>
                    </a:lnTo>
                    <a:lnTo>
                      <a:pt x="1415" y="340"/>
                    </a:lnTo>
                    <a:lnTo>
                      <a:pt x="1476" y="303"/>
                    </a:lnTo>
                    <a:lnTo>
                      <a:pt x="1536" y="267"/>
                    </a:lnTo>
                    <a:lnTo>
                      <a:pt x="1598" y="234"/>
                    </a:lnTo>
                    <a:lnTo>
                      <a:pt x="1660" y="200"/>
                    </a:lnTo>
                    <a:lnTo>
                      <a:pt x="1724" y="169"/>
                    </a:lnTo>
                    <a:lnTo>
                      <a:pt x="1788" y="139"/>
                    </a:lnTo>
                    <a:lnTo>
                      <a:pt x="1853" y="110"/>
                    </a:lnTo>
                    <a:lnTo>
                      <a:pt x="1918" y="82"/>
                    </a:lnTo>
                    <a:lnTo>
                      <a:pt x="1984" y="56"/>
                    </a:lnTo>
                    <a:lnTo>
                      <a:pt x="2051" y="31"/>
                    </a:lnTo>
                    <a:lnTo>
                      <a:pt x="2119" y="7"/>
                    </a:lnTo>
                    <a:lnTo>
                      <a:pt x="2091" y="5"/>
                    </a:lnTo>
                    <a:lnTo>
                      <a:pt x="2064" y="4"/>
                    </a:lnTo>
                    <a:lnTo>
                      <a:pt x="2036" y="3"/>
                    </a:lnTo>
                    <a:lnTo>
                      <a:pt x="2009" y="2"/>
                    </a:lnTo>
                    <a:lnTo>
                      <a:pt x="1981" y="1"/>
                    </a:lnTo>
                    <a:lnTo>
                      <a:pt x="1954" y="0"/>
                    </a:lnTo>
                    <a:lnTo>
                      <a:pt x="1926" y="0"/>
                    </a:lnTo>
                    <a:lnTo>
                      <a:pt x="1899" y="0"/>
                    </a:lnTo>
                    <a:close/>
                  </a:path>
                </a:pathLst>
              </a:custGeom>
              <a:solidFill>
                <a:srgbClr val="7E0C5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58" name="Freeform 62"/>
              <p:cNvSpPr>
                <a:spLocks noEditPoints="1"/>
              </p:cNvSpPr>
              <p:nvPr userDrawn="1"/>
            </p:nvSpPr>
            <p:spPr bwMode="auto">
              <a:xfrm>
                <a:off x="4487" y="1648"/>
                <a:ext cx="606" cy="402"/>
              </a:xfrm>
              <a:custGeom>
                <a:avLst/>
                <a:gdLst/>
                <a:ahLst/>
                <a:cxnLst>
                  <a:cxn ang="0">
                    <a:pos x="414" y="22"/>
                  </a:cxn>
                  <a:cxn ang="0">
                    <a:pos x="204" y="67"/>
                  </a:cxn>
                  <a:cxn ang="0">
                    <a:pos x="0" y="127"/>
                  </a:cxn>
                  <a:cxn ang="0">
                    <a:pos x="176" y="145"/>
                  </a:cxn>
                  <a:cxn ang="0">
                    <a:pos x="351" y="173"/>
                  </a:cxn>
                  <a:cxn ang="0">
                    <a:pos x="522" y="212"/>
                  </a:cxn>
                  <a:cxn ang="0">
                    <a:pos x="690" y="260"/>
                  </a:cxn>
                  <a:cxn ang="0">
                    <a:pos x="854" y="319"/>
                  </a:cxn>
                  <a:cxn ang="0">
                    <a:pos x="798" y="391"/>
                  </a:cxn>
                  <a:cxn ang="0">
                    <a:pos x="636" y="473"/>
                  </a:cxn>
                  <a:cxn ang="0">
                    <a:pos x="481" y="566"/>
                  </a:cxn>
                  <a:cxn ang="0">
                    <a:pos x="331" y="668"/>
                  </a:cxn>
                  <a:cxn ang="0">
                    <a:pos x="188" y="779"/>
                  </a:cxn>
                  <a:cxn ang="0">
                    <a:pos x="164" y="896"/>
                  </a:cxn>
                  <a:cxn ang="0">
                    <a:pos x="365" y="1017"/>
                  </a:cxn>
                  <a:cxn ang="0">
                    <a:pos x="461" y="1084"/>
                  </a:cxn>
                  <a:cxn ang="0">
                    <a:pos x="555" y="1155"/>
                  </a:cxn>
                  <a:cxn ang="0">
                    <a:pos x="653" y="1201"/>
                  </a:cxn>
                  <a:cxn ang="0">
                    <a:pos x="762" y="1192"/>
                  </a:cxn>
                  <a:cxn ang="0">
                    <a:pos x="872" y="1187"/>
                  </a:cxn>
                  <a:cxn ang="0">
                    <a:pos x="982" y="1188"/>
                  </a:cxn>
                  <a:cxn ang="0">
                    <a:pos x="1091" y="1195"/>
                  </a:cxn>
                  <a:cxn ang="0">
                    <a:pos x="1199" y="1206"/>
                  </a:cxn>
                  <a:cxn ang="0">
                    <a:pos x="1292" y="1131"/>
                  </a:cxn>
                  <a:cxn ang="0">
                    <a:pos x="1387" y="1061"/>
                  </a:cxn>
                  <a:cxn ang="0">
                    <a:pos x="1484" y="995"/>
                  </a:cxn>
                  <a:cxn ang="0">
                    <a:pos x="1583" y="934"/>
                  </a:cxn>
                  <a:cxn ang="0">
                    <a:pos x="1674" y="819"/>
                  </a:cxn>
                  <a:cxn ang="0">
                    <a:pos x="1534" y="704"/>
                  </a:cxn>
                  <a:cxn ang="0">
                    <a:pos x="1387" y="598"/>
                  </a:cxn>
                  <a:cxn ang="0">
                    <a:pos x="1232" y="503"/>
                  </a:cxn>
                  <a:cxn ang="0">
                    <a:pos x="1073" y="417"/>
                  </a:cxn>
                  <a:cxn ang="0">
                    <a:pos x="908" y="341"/>
                  </a:cxn>
                  <a:cxn ang="0">
                    <a:pos x="782" y="207"/>
                  </a:cxn>
                  <a:cxn ang="0">
                    <a:pos x="649" y="80"/>
                  </a:cxn>
                  <a:cxn ang="0">
                    <a:pos x="1261" y="0"/>
                  </a:cxn>
                  <a:cxn ang="0">
                    <a:pos x="1123" y="121"/>
                  </a:cxn>
                  <a:cxn ang="0">
                    <a:pos x="993" y="250"/>
                  </a:cxn>
                  <a:cxn ang="0">
                    <a:pos x="962" y="319"/>
                  </a:cxn>
                  <a:cxn ang="0">
                    <a:pos x="1127" y="260"/>
                  </a:cxn>
                  <a:cxn ang="0">
                    <a:pos x="1294" y="212"/>
                  </a:cxn>
                  <a:cxn ang="0">
                    <a:pos x="1466" y="173"/>
                  </a:cxn>
                  <a:cxn ang="0">
                    <a:pos x="1641" y="145"/>
                  </a:cxn>
                  <a:cxn ang="0">
                    <a:pos x="1817" y="127"/>
                  </a:cxn>
                  <a:cxn ang="0">
                    <a:pos x="1613" y="67"/>
                  </a:cxn>
                  <a:cxn ang="0">
                    <a:pos x="1403" y="22"/>
                  </a:cxn>
                </a:cxnLst>
                <a:rect l="0" t="0" r="r" b="b"/>
                <a:pathLst>
                  <a:path w="1817" h="1206">
                    <a:moveTo>
                      <a:pt x="556" y="0"/>
                    </a:moveTo>
                    <a:lnTo>
                      <a:pt x="485" y="10"/>
                    </a:lnTo>
                    <a:lnTo>
                      <a:pt x="414" y="22"/>
                    </a:lnTo>
                    <a:lnTo>
                      <a:pt x="344" y="34"/>
                    </a:lnTo>
                    <a:lnTo>
                      <a:pt x="273" y="50"/>
                    </a:lnTo>
                    <a:lnTo>
                      <a:pt x="204" y="67"/>
                    </a:lnTo>
                    <a:lnTo>
                      <a:pt x="135" y="85"/>
                    </a:lnTo>
                    <a:lnTo>
                      <a:pt x="67" y="106"/>
                    </a:lnTo>
                    <a:lnTo>
                      <a:pt x="0" y="127"/>
                    </a:lnTo>
                    <a:lnTo>
                      <a:pt x="60" y="132"/>
                    </a:lnTo>
                    <a:lnTo>
                      <a:pt x="118" y="137"/>
                    </a:lnTo>
                    <a:lnTo>
                      <a:pt x="176" y="145"/>
                    </a:lnTo>
                    <a:lnTo>
                      <a:pt x="235" y="152"/>
                    </a:lnTo>
                    <a:lnTo>
                      <a:pt x="293" y="162"/>
                    </a:lnTo>
                    <a:lnTo>
                      <a:pt x="351" y="173"/>
                    </a:lnTo>
                    <a:lnTo>
                      <a:pt x="408" y="185"/>
                    </a:lnTo>
                    <a:lnTo>
                      <a:pt x="466" y="197"/>
                    </a:lnTo>
                    <a:lnTo>
                      <a:pt x="522" y="212"/>
                    </a:lnTo>
                    <a:lnTo>
                      <a:pt x="578" y="227"/>
                    </a:lnTo>
                    <a:lnTo>
                      <a:pt x="634" y="243"/>
                    </a:lnTo>
                    <a:lnTo>
                      <a:pt x="690" y="260"/>
                    </a:lnTo>
                    <a:lnTo>
                      <a:pt x="745" y="278"/>
                    </a:lnTo>
                    <a:lnTo>
                      <a:pt x="800" y="299"/>
                    </a:lnTo>
                    <a:lnTo>
                      <a:pt x="854" y="319"/>
                    </a:lnTo>
                    <a:lnTo>
                      <a:pt x="908" y="341"/>
                    </a:lnTo>
                    <a:lnTo>
                      <a:pt x="853" y="366"/>
                    </a:lnTo>
                    <a:lnTo>
                      <a:pt x="798" y="391"/>
                    </a:lnTo>
                    <a:lnTo>
                      <a:pt x="743" y="417"/>
                    </a:lnTo>
                    <a:lnTo>
                      <a:pt x="689" y="445"/>
                    </a:lnTo>
                    <a:lnTo>
                      <a:pt x="636" y="473"/>
                    </a:lnTo>
                    <a:lnTo>
                      <a:pt x="583" y="503"/>
                    </a:lnTo>
                    <a:lnTo>
                      <a:pt x="532" y="533"/>
                    </a:lnTo>
                    <a:lnTo>
                      <a:pt x="481" y="566"/>
                    </a:lnTo>
                    <a:lnTo>
                      <a:pt x="430" y="599"/>
                    </a:lnTo>
                    <a:lnTo>
                      <a:pt x="380" y="633"/>
                    </a:lnTo>
                    <a:lnTo>
                      <a:pt x="331" y="668"/>
                    </a:lnTo>
                    <a:lnTo>
                      <a:pt x="282" y="704"/>
                    </a:lnTo>
                    <a:lnTo>
                      <a:pt x="235" y="742"/>
                    </a:lnTo>
                    <a:lnTo>
                      <a:pt x="188" y="779"/>
                    </a:lnTo>
                    <a:lnTo>
                      <a:pt x="142" y="819"/>
                    </a:lnTo>
                    <a:lnTo>
                      <a:pt x="96" y="859"/>
                    </a:lnTo>
                    <a:lnTo>
                      <a:pt x="164" y="896"/>
                    </a:lnTo>
                    <a:lnTo>
                      <a:pt x="232" y="935"/>
                    </a:lnTo>
                    <a:lnTo>
                      <a:pt x="299" y="975"/>
                    </a:lnTo>
                    <a:lnTo>
                      <a:pt x="365" y="1017"/>
                    </a:lnTo>
                    <a:lnTo>
                      <a:pt x="398" y="1040"/>
                    </a:lnTo>
                    <a:lnTo>
                      <a:pt x="430" y="1061"/>
                    </a:lnTo>
                    <a:lnTo>
                      <a:pt x="461" y="1084"/>
                    </a:lnTo>
                    <a:lnTo>
                      <a:pt x="494" y="1108"/>
                    </a:lnTo>
                    <a:lnTo>
                      <a:pt x="525" y="1131"/>
                    </a:lnTo>
                    <a:lnTo>
                      <a:pt x="555" y="1155"/>
                    </a:lnTo>
                    <a:lnTo>
                      <a:pt x="587" y="1180"/>
                    </a:lnTo>
                    <a:lnTo>
                      <a:pt x="617" y="1206"/>
                    </a:lnTo>
                    <a:lnTo>
                      <a:pt x="653" y="1201"/>
                    </a:lnTo>
                    <a:lnTo>
                      <a:pt x="689" y="1197"/>
                    </a:lnTo>
                    <a:lnTo>
                      <a:pt x="725" y="1195"/>
                    </a:lnTo>
                    <a:lnTo>
                      <a:pt x="762" y="1192"/>
                    </a:lnTo>
                    <a:lnTo>
                      <a:pt x="798" y="1190"/>
                    </a:lnTo>
                    <a:lnTo>
                      <a:pt x="835" y="1188"/>
                    </a:lnTo>
                    <a:lnTo>
                      <a:pt x="872" y="1187"/>
                    </a:lnTo>
                    <a:lnTo>
                      <a:pt x="908" y="1187"/>
                    </a:lnTo>
                    <a:lnTo>
                      <a:pt x="945" y="1187"/>
                    </a:lnTo>
                    <a:lnTo>
                      <a:pt x="982" y="1188"/>
                    </a:lnTo>
                    <a:lnTo>
                      <a:pt x="1019" y="1190"/>
                    </a:lnTo>
                    <a:lnTo>
                      <a:pt x="1055" y="1192"/>
                    </a:lnTo>
                    <a:lnTo>
                      <a:pt x="1091" y="1195"/>
                    </a:lnTo>
                    <a:lnTo>
                      <a:pt x="1128" y="1197"/>
                    </a:lnTo>
                    <a:lnTo>
                      <a:pt x="1163" y="1201"/>
                    </a:lnTo>
                    <a:lnTo>
                      <a:pt x="1199" y="1206"/>
                    </a:lnTo>
                    <a:lnTo>
                      <a:pt x="1230" y="1180"/>
                    </a:lnTo>
                    <a:lnTo>
                      <a:pt x="1261" y="1155"/>
                    </a:lnTo>
                    <a:lnTo>
                      <a:pt x="1292" y="1131"/>
                    </a:lnTo>
                    <a:lnTo>
                      <a:pt x="1323" y="1108"/>
                    </a:lnTo>
                    <a:lnTo>
                      <a:pt x="1355" y="1084"/>
                    </a:lnTo>
                    <a:lnTo>
                      <a:pt x="1387" y="1061"/>
                    </a:lnTo>
                    <a:lnTo>
                      <a:pt x="1418" y="1040"/>
                    </a:lnTo>
                    <a:lnTo>
                      <a:pt x="1451" y="1017"/>
                    </a:lnTo>
                    <a:lnTo>
                      <a:pt x="1484" y="995"/>
                    </a:lnTo>
                    <a:lnTo>
                      <a:pt x="1517" y="975"/>
                    </a:lnTo>
                    <a:lnTo>
                      <a:pt x="1550" y="954"/>
                    </a:lnTo>
                    <a:lnTo>
                      <a:pt x="1583" y="934"/>
                    </a:lnTo>
                    <a:lnTo>
                      <a:pt x="1652" y="896"/>
                    </a:lnTo>
                    <a:lnTo>
                      <a:pt x="1720" y="859"/>
                    </a:lnTo>
                    <a:lnTo>
                      <a:pt x="1674" y="819"/>
                    </a:lnTo>
                    <a:lnTo>
                      <a:pt x="1629" y="779"/>
                    </a:lnTo>
                    <a:lnTo>
                      <a:pt x="1581" y="742"/>
                    </a:lnTo>
                    <a:lnTo>
                      <a:pt x="1534" y="704"/>
                    </a:lnTo>
                    <a:lnTo>
                      <a:pt x="1485" y="668"/>
                    </a:lnTo>
                    <a:lnTo>
                      <a:pt x="1437" y="633"/>
                    </a:lnTo>
                    <a:lnTo>
                      <a:pt x="1387" y="598"/>
                    </a:lnTo>
                    <a:lnTo>
                      <a:pt x="1336" y="566"/>
                    </a:lnTo>
                    <a:lnTo>
                      <a:pt x="1284" y="533"/>
                    </a:lnTo>
                    <a:lnTo>
                      <a:pt x="1232" y="503"/>
                    </a:lnTo>
                    <a:lnTo>
                      <a:pt x="1181" y="473"/>
                    </a:lnTo>
                    <a:lnTo>
                      <a:pt x="1127" y="445"/>
                    </a:lnTo>
                    <a:lnTo>
                      <a:pt x="1073" y="417"/>
                    </a:lnTo>
                    <a:lnTo>
                      <a:pt x="1019" y="391"/>
                    </a:lnTo>
                    <a:lnTo>
                      <a:pt x="964" y="366"/>
                    </a:lnTo>
                    <a:lnTo>
                      <a:pt x="908" y="341"/>
                    </a:lnTo>
                    <a:lnTo>
                      <a:pt x="866" y="296"/>
                    </a:lnTo>
                    <a:lnTo>
                      <a:pt x="824" y="250"/>
                    </a:lnTo>
                    <a:lnTo>
                      <a:pt x="782" y="207"/>
                    </a:lnTo>
                    <a:lnTo>
                      <a:pt x="738" y="164"/>
                    </a:lnTo>
                    <a:lnTo>
                      <a:pt x="694" y="121"/>
                    </a:lnTo>
                    <a:lnTo>
                      <a:pt x="649" y="80"/>
                    </a:lnTo>
                    <a:lnTo>
                      <a:pt x="603" y="40"/>
                    </a:lnTo>
                    <a:lnTo>
                      <a:pt x="556" y="0"/>
                    </a:lnTo>
                    <a:close/>
                    <a:moveTo>
                      <a:pt x="1261" y="0"/>
                    </a:moveTo>
                    <a:lnTo>
                      <a:pt x="1214" y="40"/>
                    </a:lnTo>
                    <a:lnTo>
                      <a:pt x="1168" y="80"/>
                    </a:lnTo>
                    <a:lnTo>
                      <a:pt x="1123" y="121"/>
                    </a:lnTo>
                    <a:lnTo>
                      <a:pt x="1079" y="164"/>
                    </a:lnTo>
                    <a:lnTo>
                      <a:pt x="1035" y="207"/>
                    </a:lnTo>
                    <a:lnTo>
                      <a:pt x="993" y="250"/>
                    </a:lnTo>
                    <a:lnTo>
                      <a:pt x="950" y="296"/>
                    </a:lnTo>
                    <a:lnTo>
                      <a:pt x="908" y="341"/>
                    </a:lnTo>
                    <a:lnTo>
                      <a:pt x="962" y="319"/>
                    </a:lnTo>
                    <a:lnTo>
                      <a:pt x="1016" y="299"/>
                    </a:lnTo>
                    <a:lnTo>
                      <a:pt x="1072" y="278"/>
                    </a:lnTo>
                    <a:lnTo>
                      <a:pt x="1127" y="260"/>
                    </a:lnTo>
                    <a:lnTo>
                      <a:pt x="1182" y="243"/>
                    </a:lnTo>
                    <a:lnTo>
                      <a:pt x="1238" y="227"/>
                    </a:lnTo>
                    <a:lnTo>
                      <a:pt x="1294" y="212"/>
                    </a:lnTo>
                    <a:lnTo>
                      <a:pt x="1351" y="197"/>
                    </a:lnTo>
                    <a:lnTo>
                      <a:pt x="1409" y="185"/>
                    </a:lnTo>
                    <a:lnTo>
                      <a:pt x="1466" y="173"/>
                    </a:lnTo>
                    <a:lnTo>
                      <a:pt x="1524" y="162"/>
                    </a:lnTo>
                    <a:lnTo>
                      <a:pt x="1581" y="152"/>
                    </a:lnTo>
                    <a:lnTo>
                      <a:pt x="1641" y="145"/>
                    </a:lnTo>
                    <a:lnTo>
                      <a:pt x="1699" y="137"/>
                    </a:lnTo>
                    <a:lnTo>
                      <a:pt x="1757" y="132"/>
                    </a:lnTo>
                    <a:lnTo>
                      <a:pt x="1817" y="127"/>
                    </a:lnTo>
                    <a:lnTo>
                      <a:pt x="1750" y="106"/>
                    </a:lnTo>
                    <a:lnTo>
                      <a:pt x="1682" y="85"/>
                    </a:lnTo>
                    <a:lnTo>
                      <a:pt x="1613" y="67"/>
                    </a:lnTo>
                    <a:lnTo>
                      <a:pt x="1544" y="50"/>
                    </a:lnTo>
                    <a:lnTo>
                      <a:pt x="1473" y="34"/>
                    </a:lnTo>
                    <a:lnTo>
                      <a:pt x="1403" y="22"/>
                    </a:lnTo>
                    <a:lnTo>
                      <a:pt x="1332" y="10"/>
                    </a:lnTo>
                    <a:lnTo>
                      <a:pt x="1261" y="0"/>
                    </a:lnTo>
                    <a:close/>
                  </a:path>
                </a:pathLst>
              </a:custGeom>
              <a:solidFill>
                <a:srgbClr val="7E0C5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59" name="Freeform 63"/>
              <p:cNvSpPr>
                <a:spLocks noEditPoints="1"/>
              </p:cNvSpPr>
              <p:nvPr userDrawn="1"/>
            </p:nvSpPr>
            <p:spPr bwMode="auto">
              <a:xfrm>
                <a:off x="5014" y="2084"/>
                <a:ext cx="511" cy="375"/>
              </a:xfrm>
              <a:custGeom>
                <a:avLst/>
                <a:gdLst/>
                <a:ahLst/>
                <a:cxnLst>
                  <a:cxn ang="0">
                    <a:pos x="1024" y="217"/>
                  </a:cxn>
                  <a:cxn ang="0">
                    <a:pos x="891" y="291"/>
                  </a:cxn>
                  <a:cxn ang="0">
                    <a:pos x="761" y="371"/>
                  </a:cxn>
                  <a:cxn ang="0">
                    <a:pos x="879" y="357"/>
                  </a:cxn>
                  <a:cxn ang="0">
                    <a:pos x="998" y="351"/>
                  </a:cxn>
                  <a:cxn ang="0">
                    <a:pos x="1135" y="350"/>
                  </a:cxn>
                  <a:cxn ang="0">
                    <a:pos x="1306" y="361"/>
                  </a:cxn>
                  <a:cxn ang="0">
                    <a:pos x="1477" y="383"/>
                  </a:cxn>
                  <a:cxn ang="0">
                    <a:pos x="1433" y="332"/>
                  </a:cxn>
                  <a:cxn ang="0">
                    <a:pos x="1278" y="246"/>
                  </a:cxn>
                  <a:cxn ang="0">
                    <a:pos x="1115" y="173"/>
                  </a:cxn>
                  <a:cxn ang="0">
                    <a:pos x="155" y="1"/>
                  </a:cxn>
                  <a:cxn ang="0">
                    <a:pos x="126" y="21"/>
                  </a:cxn>
                  <a:cxn ang="0">
                    <a:pos x="262" y="76"/>
                  </a:cxn>
                  <a:cxn ang="0">
                    <a:pos x="393" y="138"/>
                  </a:cxn>
                  <a:cxn ang="0">
                    <a:pos x="521" y="208"/>
                  </a:cxn>
                  <a:cxn ang="0">
                    <a:pos x="644" y="286"/>
                  </a:cxn>
                  <a:cxn ang="0">
                    <a:pos x="761" y="371"/>
                  </a:cxn>
                  <a:cxn ang="0">
                    <a:pos x="613" y="396"/>
                  </a:cxn>
                  <a:cxn ang="0">
                    <a:pos x="467" y="431"/>
                  </a:cxn>
                  <a:cxn ang="0">
                    <a:pos x="323" y="474"/>
                  </a:cxn>
                  <a:cxn ang="0">
                    <a:pos x="182" y="527"/>
                  </a:cxn>
                  <a:cxn ang="0">
                    <a:pos x="45" y="588"/>
                  </a:cxn>
                  <a:cxn ang="0">
                    <a:pos x="93" y="700"/>
                  </a:cxn>
                  <a:cxn ang="0">
                    <a:pos x="224" y="844"/>
                  </a:cxn>
                  <a:cxn ang="0">
                    <a:pos x="343" y="1000"/>
                  </a:cxn>
                  <a:cxn ang="0">
                    <a:pos x="431" y="1014"/>
                  </a:cxn>
                  <a:cxn ang="0">
                    <a:pos x="520" y="1033"/>
                  </a:cxn>
                  <a:cxn ang="0">
                    <a:pos x="608" y="1056"/>
                  </a:cxn>
                  <a:cxn ang="0">
                    <a:pos x="696" y="1083"/>
                  </a:cxn>
                  <a:cxn ang="0">
                    <a:pos x="781" y="1113"/>
                  </a:cxn>
                  <a:cxn ang="0">
                    <a:pos x="928" y="1073"/>
                  </a:cxn>
                  <a:cxn ang="0">
                    <a:pos x="1112" y="1008"/>
                  </a:cxn>
                  <a:cxn ang="0">
                    <a:pos x="1300" y="959"/>
                  </a:cxn>
                  <a:cxn ang="0">
                    <a:pos x="1214" y="835"/>
                  </a:cxn>
                  <a:cxn ang="0">
                    <a:pos x="1121" y="717"/>
                  </a:cxn>
                  <a:cxn ang="0">
                    <a:pos x="1021" y="606"/>
                  </a:cxn>
                  <a:cxn ang="0">
                    <a:pos x="914" y="500"/>
                  </a:cxn>
                  <a:cxn ang="0">
                    <a:pos x="801" y="402"/>
                  </a:cxn>
                  <a:cxn ang="0">
                    <a:pos x="713" y="281"/>
                  </a:cxn>
                  <a:cxn ang="0">
                    <a:pos x="636" y="149"/>
                  </a:cxn>
                  <a:cxn ang="0">
                    <a:pos x="552" y="23"/>
                  </a:cxn>
                  <a:cxn ang="0">
                    <a:pos x="431" y="9"/>
                  </a:cxn>
                  <a:cxn ang="0">
                    <a:pos x="310" y="1"/>
                  </a:cxn>
                </a:cxnLst>
                <a:rect l="0" t="0" r="r" b="b"/>
                <a:pathLst>
                  <a:path w="1533" h="1125">
                    <a:moveTo>
                      <a:pt x="1115" y="173"/>
                    </a:moveTo>
                    <a:lnTo>
                      <a:pt x="1070" y="194"/>
                    </a:lnTo>
                    <a:lnTo>
                      <a:pt x="1024" y="217"/>
                    </a:lnTo>
                    <a:lnTo>
                      <a:pt x="980" y="241"/>
                    </a:lnTo>
                    <a:lnTo>
                      <a:pt x="936" y="266"/>
                    </a:lnTo>
                    <a:lnTo>
                      <a:pt x="891" y="291"/>
                    </a:lnTo>
                    <a:lnTo>
                      <a:pt x="847" y="316"/>
                    </a:lnTo>
                    <a:lnTo>
                      <a:pt x="804" y="343"/>
                    </a:lnTo>
                    <a:lnTo>
                      <a:pt x="761" y="371"/>
                    </a:lnTo>
                    <a:lnTo>
                      <a:pt x="801" y="366"/>
                    </a:lnTo>
                    <a:lnTo>
                      <a:pt x="839" y="362"/>
                    </a:lnTo>
                    <a:lnTo>
                      <a:pt x="879" y="357"/>
                    </a:lnTo>
                    <a:lnTo>
                      <a:pt x="919" y="354"/>
                    </a:lnTo>
                    <a:lnTo>
                      <a:pt x="958" y="352"/>
                    </a:lnTo>
                    <a:lnTo>
                      <a:pt x="998" y="351"/>
                    </a:lnTo>
                    <a:lnTo>
                      <a:pt x="1038" y="350"/>
                    </a:lnTo>
                    <a:lnTo>
                      <a:pt x="1078" y="349"/>
                    </a:lnTo>
                    <a:lnTo>
                      <a:pt x="1135" y="350"/>
                    </a:lnTo>
                    <a:lnTo>
                      <a:pt x="1193" y="352"/>
                    </a:lnTo>
                    <a:lnTo>
                      <a:pt x="1249" y="355"/>
                    </a:lnTo>
                    <a:lnTo>
                      <a:pt x="1306" y="361"/>
                    </a:lnTo>
                    <a:lnTo>
                      <a:pt x="1363" y="367"/>
                    </a:lnTo>
                    <a:lnTo>
                      <a:pt x="1419" y="375"/>
                    </a:lnTo>
                    <a:lnTo>
                      <a:pt x="1477" y="383"/>
                    </a:lnTo>
                    <a:lnTo>
                      <a:pt x="1533" y="394"/>
                    </a:lnTo>
                    <a:lnTo>
                      <a:pt x="1484" y="362"/>
                    </a:lnTo>
                    <a:lnTo>
                      <a:pt x="1433" y="332"/>
                    </a:lnTo>
                    <a:lnTo>
                      <a:pt x="1383" y="302"/>
                    </a:lnTo>
                    <a:lnTo>
                      <a:pt x="1331" y="273"/>
                    </a:lnTo>
                    <a:lnTo>
                      <a:pt x="1278" y="246"/>
                    </a:lnTo>
                    <a:lnTo>
                      <a:pt x="1225" y="220"/>
                    </a:lnTo>
                    <a:lnTo>
                      <a:pt x="1170" y="197"/>
                    </a:lnTo>
                    <a:lnTo>
                      <a:pt x="1115" y="173"/>
                    </a:lnTo>
                    <a:close/>
                    <a:moveTo>
                      <a:pt x="230" y="0"/>
                    </a:moveTo>
                    <a:lnTo>
                      <a:pt x="193" y="0"/>
                    </a:lnTo>
                    <a:lnTo>
                      <a:pt x="155" y="1"/>
                    </a:lnTo>
                    <a:lnTo>
                      <a:pt x="117" y="2"/>
                    </a:lnTo>
                    <a:lnTo>
                      <a:pt x="79" y="4"/>
                    </a:lnTo>
                    <a:lnTo>
                      <a:pt x="126" y="21"/>
                    </a:lnTo>
                    <a:lnTo>
                      <a:pt x="172" y="38"/>
                    </a:lnTo>
                    <a:lnTo>
                      <a:pt x="217" y="56"/>
                    </a:lnTo>
                    <a:lnTo>
                      <a:pt x="262" y="76"/>
                    </a:lnTo>
                    <a:lnTo>
                      <a:pt x="306" y="95"/>
                    </a:lnTo>
                    <a:lnTo>
                      <a:pt x="350" y="117"/>
                    </a:lnTo>
                    <a:lnTo>
                      <a:pt x="393" y="138"/>
                    </a:lnTo>
                    <a:lnTo>
                      <a:pt x="437" y="161"/>
                    </a:lnTo>
                    <a:lnTo>
                      <a:pt x="480" y="184"/>
                    </a:lnTo>
                    <a:lnTo>
                      <a:pt x="521" y="208"/>
                    </a:lnTo>
                    <a:lnTo>
                      <a:pt x="563" y="233"/>
                    </a:lnTo>
                    <a:lnTo>
                      <a:pt x="603" y="259"/>
                    </a:lnTo>
                    <a:lnTo>
                      <a:pt x="644" y="286"/>
                    </a:lnTo>
                    <a:lnTo>
                      <a:pt x="683" y="313"/>
                    </a:lnTo>
                    <a:lnTo>
                      <a:pt x="723" y="342"/>
                    </a:lnTo>
                    <a:lnTo>
                      <a:pt x="761" y="371"/>
                    </a:lnTo>
                    <a:lnTo>
                      <a:pt x="711" y="378"/>
                    </a:lnTo>
                    <a:lnTo>
                      <a:pt x="661" y="387"/>
                    </a:lnTo>
                    <a:lnTo>
                      <a:pt x="613" y="396"/>
                    </a:lnTo>
                    <a:lnTo>
                      <a:pt x="564" y="406"/>
                    </a:lnTo>
                    <a:lnTo>
                      <a:pt x="514" y="418"/>
                    </a:lnTo>
                    <a:lnTo>
                      <a:pt x="467" y="431"/>
                    </a:lnTo>
                    <a:lnTo>
                      <a:pt x="418" y="444"/>
                    </a:lnTo>
                    <a:lnTo>
                      <a:pt x="371" y="458"/>
                    </a:lnTo>
                    <a:lnTo>
                      <a:pt x="323" y="474"/>
                    </a:lnTo>
                    <a:lnTo>
                      <a:pt x="276" y="490"/>
                    </a:lnTo>
                    <a:lnTo>
                      <a:pt x="228" y="508"/>
                    </a:lnTo>
                    <a:lnTo>
                      <a:pt x="182" y="527"/>
                    </a:lnTo>
                    <a:lnTo>
                      <a:pt x="136" y="546"/>
                    </a:lnTo>
                    <a:lnTo>
                      <a:pt x="90" y="567"/>
                    </a:lnTo>
                    <a:lnTo>
                      <a:pt x="45" y="588"/>
                    </a:lnTo>
                    <a:lnTo>
                      <a:pt x="0" y="611"/>
                    </a:lnTo>
                    <a:lnTo>
                      <a:pt x="47" y="654"/>
                    </a:lnTo>
                    <a:lnTo>
                      <a:pt x="93" y="700"/>
                    </a:lnTo>
                    <a:lnTo>
                      <a:pt x="137" y="747"/>
                    </a:lnTo>
                    <a:lnTo>
                      <a:pt x="182" y="795"/>
                    </a:lnTo>
                    <a:lnTo>
                      <a:pt x="224" y="844"/>
                    </a:lnTo>
                    <a:lnTo>
                      <a:pt x="265" y="895"/>
                    </a:lnTo>
                    <a:lnTo>
                      <a:pt x="304" y="947"/>
                    </a:lnTo>
                    <a:lnTo>
                      <a:pt x="343" y="1000"/>
                    </a:lnTo>
                    <a:lnTo>
                      <a:pt x="372" y="1004"/>
                    </a:lnTo>
                    <a:lnTo>
                      <a:pt x="401" y="1008"/>
                    </a:lnTo>
                    <a:lnTo>
                      <a:pt x="431" y="1014"/>
                    </a:lnTo>
                    <a:lnTo>
                      <a:pt x="460" y="1020"/>
                    </a:lnTo>
                    <a:lnTo>
                      <a:pt x="491" y="1026"/>
                    </a:lnTo>
                    <a:lnTo>
                      <a:pt x="520" y="1033"/>
                    </a:lnTo>
                    <a:lnTo>
                      <a:pt x="549" y="1040"/>
                    </a:lnTo>
                    <a:lnTo>
                      <a:pt x="579" y="1048"/>
                    </a:lnTo>
                    <a:lnTo>
                      <a:pt x="608" y="1056"/>
                    </a:lnTo>
                    <a:lnTo>
                      <a:pt x="638" y="1065"/>
                    </a:lnTo>
                    <a:lnTo>
                      <a:pt x="667" y="1073"/>
                    </a:lnTo>
                    <a:lnTo>
                      <a:pt x="696" y="1083"/>
                    </a:lnTo>
                    <a:lnTo>
                      <a:pt x="724" y="1093"/>
                    </a:lnTo>
                    <a:lnTo>
                      <a:pt x="753" y="1103"/>
                    </a:lnTo>
                    <a:lnTo>
                      <a:pt x="781" y="1113"/>
                    </a:lnTo>
                    <a:lnTo>
                      <a:pt x="808" y="1125"/>
                    </a:lnTo>
                    <a:lnTo>
                      <a:pt x="869" y="1098"/>
                    </a:lnTo>
                    <a:lnTo>
                      <a:pt x="928" y="1073"/>
                    </a:lnTo>
                    <a:lnTo>
                      <a:pt x="990" y="1049"/>
                    </a:lnTo>
                    <a:lnTo>
                      <a:pt x="1050" y="1028"/>
                    </a:lnTo>
                    <a:lnTo>
                      <a:pt x="1112" y="1008"/>
                    </a:lnTo>
                    <a:lnTo>
                      <a:pt x="1174" y="990"/>
                    </a:lnTo>
                    <a:lnTo>
                      <a:pt x="1237" y="974"/>
                    </a:lnTo>
                    <a:lnTo>
                      <a:pt x="1300" y="959"/>
                    </a:lnTo>
                    <a:lnTo>
                      <a:pt x="1273" y="917"/>
                    </a:lnTo>
                    <a:lnTo>
                      <a:pt x="1243" y="876"/>
                    </a:lnTo>
                    <a:lnTo>
                      <a:pt x="1214" y="835"/>
                    </a:lnTo>
                    <a:lnTo>
                      <a:pt x="1184" y="795"/>
                    </a:lnTo>
                    <a:lnTo>
                      <a:pt x="1153" y="756"/>
                    </a:lnTo>
                    <a:lnTo>
                      <a:pt x="1121" y="717"/>
                    </a:lnTo>
                    <a:lnTo>
                      <a:pt x="1089" y="679"/>
                    </a:lnTo>
                    <a:lnTo>
                      <a:pt x="1055" y="641"/>
                    </a:lnTo>
                    <a:lnTo>
                      <a:pt x="1021" y="606"/>
                    </a:lnTo>
                    <a:lnTo>
                      <a:pt x="986" y="569"/>
                    </a:lnTo>
                    <a:lnTo>
                      <a:pt x="951" y="534"/>
                    </a:lnTo>
                    <a:lnTo>
                      <a:pt x="914" y="500"/>
                    </a:lnTo>
                    <a:lnTo>
                      <a:pt x="876" y="466"/>
                    </a:lnTo>
                    <a:lnTo>
                      <a:pt x="838" y="434"/>
                    </a:lnTo>
                    <a:lnTo>
                      <a:pt x="801" y="402"/>
                    </a:lnTo>
                    <a:lnTo>
                      <a:pt x="761" y="371"/>
                    </a:lnTo>
                    <a:lnTo>
                      <a:pt x="737" y="325"/>
                    </a:lnTo>
                    <a:lnTo>
                      <a:pt x="713" y="281"/>
                    </a:lnTo>
                    <a:lnTo>
                      <a:pt x="688" y="235"/>
                    </a:lnTo>
                    <a:lnTo>
                      <a:pt x="662" y="192"/>
                    </a:lnTo>
                    <a:lnTo>
                      <a:pt x="636" y="149"/>
                    </a:lnTo>
                    <a:lnTo>
                      <a:pt x="608" y="106"/>
                    </a:lnTo>
                    <a:lnTo>
                      <a:pt x="581" y="64"/>
                    </a:lnTo>
                    <a:lnTo>
                      <a:pt x="552" y="23"/>
                    </a:lnTo>
                    <a:lnTo>
                      <a:pt x="512" y="17"/>
                    </a:lnTo>
                    <a:lnTo>
                      <a:pt x="471" y="12"/>
                    </a:lnTo>
                    <a:lnTo>
                      <a:pt x="431" y="9"/>
                    </a:lnTo>
                    <a:lnTo>
                      <a:pt x="391" y="6"/>
                    </a:lnTo>
                    <a:lnTo>
                      <a:pt x="350" y="3"/>
                    </a:lnTo>
                    <a:lnTo>
                      <a:pt x="310" y="1"/>
                    </a:lnTo>
                    <a:lnTo>
                      <a:pt x="270" y="0"/>
                    </a:lnTo>
                    <a:lnTo>
                      <a:pt x="230" y="0"/>
                    </a:lnTo>
                    <a:close/>
                  </a:path>
                </a:pathLst>
              </a:custGeom>
              <a:solidFill>
                <a:srgbClr val="7E0C5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60" name="Freeform 64"/>
              <p:cNvSpPr>
                <a:spLocks/>
              </p:cNvSpPr>
              <p:nvPr userDrawn="1"/>
            </p:nvSpPr>
            <p:spPr bwMode="auto">
              <a:xfrm>
                <a:off x="4349" y="567"/>
                <a:ext cx="882" cy="596"/>
              </a:xfrm>
              <a:custGeom>
                <a:avLst/>
                <a:gdLst/>
                <a:ahLst/>
                <a:cxnLst>
                  <a:cxn ang="0">
                    <a:pos x="1150" y="3"/>
                  </a:cxn>
                  <a:cxn ang="0">
                    <a:pos x="894" y="23"/>
                  </a:cxn>
                  <a:cxn ang="0">
                    <a:pos x="643" y="56"/>
                  </a:cxn>
                  <a:cxn ang="0">
                    <a:pos x="398" y="105"/>
                  </a:cxn>
                  <a:cxn ang="0">
                    <a:pos x="157" y="167"/>
                  </a:cxn>
                  <a:cxn ang="0">
                    <a:pos x="87" y="224"/>
                  </a:cxn>
                  <a:cxn ang="0">
                    <a:pos x="343" y="254"/>
                  </a:cxn>
                  <a:cxn ang="0">
                    <a:pos x="595" y="300"/>
                  </a:cxn>
                  <a:cxn ang="0">
                    <a:pos x="844" y="362"/>
                  </a:cxn>
                  <a:cxn ang="0">
                    <a:pos x="1087" y="438"/>
                  </a:cxn>
                  <a:cxn ang="0">
                    <a:pos x="1324" y="529"/>
                  </a:cxn>
                  <a:cxn ang="0">
                    <a:pos x="1084" y="639"/>
                  </a:cxn>
                  <a:cxn ang="0">
                    <a:pos x="851" y="764"/>
                  </a:cxn>
                  <a:cxn ang="0">
                    <a:pos x="627" y="904"/>
                  </a:cxn>
                  <a:cxn ang="0">
                    <a:pos x="412" y="1058"/>
                  </a:cxn>
                  <a:cxn ang="0">
                    <a:pos x="207" y="1224"/>
                  </a:cxn>
                  <a:cxn ang="0">
                    <a:pos x="241" y="1337"/>
                  </a:cxn>
                  <a:cxn ang="0">
                    <a:pos x="389" y="1422"/>
                  </a:cxn>
                  <a:cxn ang="0">
                    <a:pos x="533" y="1514"/>
                  </a:cxn>
                  <a:cxn ang="0">
                    <a:pos x="674" y="1612"/>
                  </a:cxn>
                  <a:cxn ang="0">
                    <a:pos x="810" y="1715"/>
                  </a:cxn>
                  <a:cxn ang="0">
                    <a:pos x="952" y="1782"/>
                  </a:cxn>
                  <a:cxn ang="0">
                    <a:pos x="1111" y="1768"/>
                  </a:cxn>
                  <a:cxn ang="0">
                    <a:pos x="1270" y="1763"/>
                  </a:cxn>
                  <a:cxn ang="0">
                    <a:pos x="1431" y="1764"/>
                  </a:cxn>
                  <a:cxn ang="0">
                    <a:pos x="1591" y="1773"/>
                  </a:cxn>
                  <a:cxn ang="0">
                    <a:pos x="1749" y="1788"/>
                  </a:cxn>
                  <a:cxn ang="0">
                    <a:pos x="1883" y="1680"/>
                  </a:cxn>
                  <a:cxn ang="0">
                    <a:pos x="2021" y="1578"/>
                  </a:cxn>
                  <a:cxn ang="0">
                    <a:pos x="2164" y="1482"/>
                  </a:cxn>
                  <a:cxn ang="0">
                    <a:pos x="2308" y="1393"/>
                  </a:cxn>
                  <a:cxn ang="0">
                    <a:pos x="2457" y="1310"/>
                  </a:cxn>
                  <a:cxn ang="0">
                    <a:pos x="2374" y="1168"/>
                  </a:cxn>
                  <a:cxn ang="0">
                    <a:pos x="2166" y="1005"/>
                  </a:cxn>
                  <a:cxn ang="0">
                    <a:pos x="1948" y="856"/>
                  </a:cxn>
                  <a:cxn ang="0">
                    <a:pos x="1721" y="721"/>
                  </a:cxn>
                  <a:cxn ang="0">
                    <a:pos x="1485" y="601"/>
                  </a:cxn>
                  <a:cxn ang="0">
                    <a:pos x="1403" y="498"/>
                  </a:cxn>
                  <a:cxn ang="0">
                    <a:pos x="1642" y="411"/>
                  </a:cxn>
                  <a:cxn ang="0">
                    <a:pos x="1887" y="340"/>
                  </a:cxn>
                  <a:cxn ang="0">
                    <a:pos x="2137" y="283"/>
                  </a:cxn>
                  <a:cxn ang="0">
                    <a:pos x="2390" y="242"/>
                  </a:cxn>
                  <a:cxn ang="0">
                    <a:pos x="2647" y="217"/>
                  </a:cxn>
                  <a:cxn ang="0">
                    <a:pos x="2411" y="145"/>
                  </a:cxn>
                  <a:cxn ang="0">
                    <a:pos x="2169" y="86"/>
                  </a:cxn>
                  <a:cxn ang="0">
                    <a:pos x="1921" y="43"/>
                  </a:cxn>
                  <a:cxn ang="0">
                    <a:pos x="1668" y="14"/>
                  </a:cxn>
                  <a:cxn ang="0">
                    <a:pos x="1412" y="1"/>
                  </a:cxn>
                  <a:cxn ang="0">
                    <a:pos x="1324" y="0"/>
                  </a:cxn>
                </a:cxnLst>
                <a:rect l="0" t="0" r="r" b="b"/>
                <a:pathLst>
                  <a:path w="2647" h="1788">
                    <a:moveTo>
                      <a:pt x="1321" y="0"/>
                    </a:moveTo>
                    <a:lnTo>
                      <a:pt x="1235" y="1"/>
                    </a:lnTo>
                    <a:lnTo>
                      <a:pt x="1150" y="3"/>
                    </a:lnTo>
                    <a:lnTo>
                      <a:pt x="1063" y="9"/>
                    </a:lnTo>
                    <a:lnTo>
                      <a:pt x="979" y="14"/>
                    </a:lnTo>
                    <a:lnTo>
                      <a:pt x="894" y="23"/>
                    </a:lnTo>
                    <a:lnTo>
                      <a:pt x="809" y="31"/>
                    </a:lnTo>
                    <a:lnTo>
                      <a:pt x="726" y="43"/>
                    </a:lnTo>
                    <a:lnTo>
                      <a:pt x="643" y="56"/>
                    </a:lnTo>
                    <a:lnTo>
                      <a:pt x="561" y="70"/>
                    </a:lnTo>
                    <a:lnTo>
                      <a:pt x="479" y="86"/>
                    </a:lnTo>
                    <a:lnTo>
                      <a:pt x="398" y="105"/>
                    </a:lnTo>
                    <a:lnTo>
                      <a:pt x="317" y="124"/>
                    </a:lnTo>
                    <a:lnTo>
                      <a:pt x="237" y="145"/>
                    </a:lnTo>
                    <a:lnTo>
                      <a:pt x="157" y="167"/>
                    </a:lnTo>
                    <a:lnTo>
                      <a:pt x="78" y="191"/>
                    </a:lnTo>
                    <a:lnTo>
                      <a:pt x="0" y="217"/>
                    </a:lnTo>
                    <a:lnTo>
                      <a:pt x="87" y="224"/>
                    </a:lnTo>
                    <a:lnTo>
                      <a:pt x="172" y="232"/>
                    </a:lnTo>
                    <a:lnTo>
                      <a:pt x="257" y="242"/>
                    </a:lnTo>
                    <a:lnTo>
                      <a:pt x="343" y="254"/>
                    </a:lnTo>
                    <a:lnTo>
                      <a:pt x="428" y="268"/>
                    </a:lnTo>
                    <a:lnTo>
                      <a:pt x="511" y="283"/>
                    </a:lnTo>
                    <a:lnTo>
                      <a:pt x="595" y="300"/>
                    </a:lnTo>
                    <a:lnTo>
                      <a:pt x="679" y="319"/>
                    </a:lnTo>
                    <a:lnTo>
                      <a:pt x="762" y="339"/>
                    </a:lnTo>
                    <a:lnTo>
                      <a:pt x="844" y="362"/>
                    </a:lnTo>
                    <a:lnTo>
                      <a:pt x="925" y="386"/>
                    </a:lnTo>
                    <a:lnTo>
                      <a:pt x="1006" y="411"/>
                    </a:lnTo>
                    <a:lnTo>
                      <a:pt x="1087" y="438"/>
                    </a:lnTo>
                    <a:lnTo>
                      <a:pt x="1167" y="468"/>
                    </a:lnTo>
                    <a:lnTo>
                      <a:pt x="1246" y="498"/>
                    </a:lnTo>
                    <a:lnTo>
                      <a:pt x="1324" y="529"/>
                    </a:lnTo>
                    <a:lnTo>
                      <a:pt x="1243" y="565"/>
                    </a:lnTo>
                    <a:lnTo>
                      <a:pt x="1164" y="601"/>
                    </a:lnTo>
                    <a:lnTo>
                      <a:pt x="1084" y="639"/>
                    </a:lnTo>
                    <a:lnTo>
                      <a:pt x="1006" y="679"/>
                    </a:lnTo>
                    <a:lnTo>
                      <a:pt x="928" y="721"/>
                    </a:lnTo>
                    <a:lnTo>
                      <a:pt x="851" y="764"/>
                    </a:lnTo>
                    <a:lnTo>
                      <a:pt x="776" y="810"/>
                    </a:lnTo>
                    <a:lnTo>
                      <a:pt x="701" y="856"/>
                    </a:lnTo>
                    <a:lnTo>
                      <a:pt x="627" y="904"/>
                    </a:lnTo>
                    <a:lnTo>
                      <a:pt x="554" y="953"/>
                    </a:lnTo>
                    <a:lnTo>
                      <a:pt x="483" y="1005"/>
                    </a:lnTo>
                    <a:lnTo>
                      <a:pt x="412" y="1058"/>
                    </a:lnTo>
                    <a:lnTo>
                      <a:pt x="343" y="1112"/>
                    </a:lnTo>
                    <a:lnTo>
                      <a:pt x="275" y="1167"/>
                    </a:lnTo>
                    <a:lnTo>
                      <a:pt x="207" y="1224"/>
                    </a:lnTo>
                    <a:lnTo>
                      <a:pt x="141" y="1284"/>
                    </a:lnTo>
                    <a:lnTo>
                      <a:pt x="192" y="1310"/>
                    </a:lnTo>
                    <a:lnTo>
                      <a:pt x="241" y="1337"/>
                    </a:lnTo>
                    <a:lnTo>
                      <a:pt x="291" y="1365"/>
                    </a:lnTo>
                    <a:lnTo>
                      <a:pt x="341" y="1393"/>
                    </a:lnTo>
                    <a:lnTo>
                      <a:pt x="389" y="1422"/>
                    </a:lnTo>
                    <a:lnTo>
                      <a:pt x="438" y="1452"/>
                    </a:lnTo>
                    <a:lnTo>
                      <a:pt x="485" y="1482"/>
                    </a:lnTo>
                    <a:lnTo>
                      <a:pt x="533" y="1514"/>
                    </a:lnTo>
                    <a:lnTo>
                      <a:pt x="580" y="1546"/>
                    </a:lnTo>
                    <a:lnTo>
                      <a:pt x="628" y="1578"/>
                    </a:lnTo>
                    <a:lnTo>
                      <a:pt x="674" y="1612"/>
                    </a:lnTo>
                    <a:lnTo>
                      <a:pt x="720" y="1645"/>
                    </a:lnTo>
                    <a:lnTo>
                      <a:pt x="765" y="1680"/>
                    </a:lnTo>
                    <a:lnTo>
                      <a:pt x="810" y="1715"/>
                    </a:lnTo>
                    <a:lnTo>
                      <a:pt x="856" y="1751"/>
                    </a:lnTo>
                    <a:lnTo>
                      <a:pt x="900" y="1788"/>
                    </a:lnTo>
                    <a:lnTo>
                      <a:pt x="952" y="1782"/>
                    </a:lnTo>
                    <a:lnTo>
                      <a:pt x="1005" y="1777"/>
                    </a:lnTo>
                    <a:lnTo>
                      <a:pt x="1058" y="1773"/>
                    </a:lnTo>
                    <a:lnTo>
                      <a:pt x="1111" y="1768"/>
                    </a:lnTo>
                    <a:lnTo>
                      <a:pt x="1164" y="1766"/>
                    </a:lnTo>
                    <a:lnTo>
                      <a:pt x="1216" y="1764"/>
                    </a:lnTo>
                    <a:lnTo>
                      <a:pt x="1270" y="1763"/>
                    </a:lnTo>
                    <a:lnTo>
                      <a:pt x="1324" y="1762"/>
                    </a:lnTo>
                    <a:lnTo>
                      <a:pt x="1378" y="1763"/>
                    </a:lnTo>
                    <a:lnTo>
                      <a:pt x="1431" y="1764"/>
                    </a:lnTo>
                    <a:lnTo>
                      <a:pt x="1485" y="1766"/>
                    </a:lnTo>
                    <a:lnTo>
                      <a:pt x="1538" y="1768"/>
                    </a:lnTo>
                    <a:lnTo>
                      <a:pt x="1591" y="1773"/>
                    </a:lnTo>
                    <a:lnTo>
                      <a:pt x="1644" y="1777"/>
                    </a:lnTo>
                    <a:lnTo>
                      <a:pt x="1697" y="1782"/>
                    </a:lnTo>
                    <a:lnTo>
                      <a:pt x="1749" y="1788"/>
                    </a:lnTo>
                    <a:lnTo>
                      <a:pt x="1793" y="1751"/>
                    </a:lnTo>
                    <a:lnTo>
                      <a:pt x="1839" y="1715"/>
                    </a:lnTo>
                    <a:lnTo>
                      <a:pt x="1883" y="1680"/>
                    </a:lnTo>
                    <a:lnTo>
                      <a:pt x="1929" y="1645"/>
                    </a:lnTo>
                    <a:lnTo>
                      <a:pt x="1975" y="1612"/>
                    </a:lnTo>
                    <a:lnTo>
                      <a:pt x="2021" y="1578"/>
                    </a:lnTo>
                    <a:lnTo>
                      <a:pt x="2069" y="1546"/>
                    </a:lnTo>
                    <a:lnTo>
                      <a:pt x="2116" y="1514"/>
                    </a:lnTo>
                    <a:lnTo>
                      <a:pt x="2164" y="1482"/>
                    </a:lnTo>
                    <a:lnTo>
                      <a:pt x="2211" y="1452"/>
                    </a:lnTo>
                    <a:lnTo>
                      <a:pt x="2260" y="1422"/>
                    </a:lnTo>
                    <a:lnTo>
                      <a:pt x="2308" y="1393"/>
                    </a:lnTo>
                    <a:lnTo>
                      <a:pt x="2358" y="1365"/>
                    </a:lnTo>
                    <a:lnTo>
                      <a:pt x="2408" y="1337"/>
                    </a:lnTo>
                    <a:lnTo>
                      <a:pt x="2457" y="1310"/>
                    </a:lnTo>
                    <a:lnTo>
                      <a:pt x="2508" y="1284"/>
                    </a:lnTo>
                    <a:lnTo>
                      <a:pt x="2441" y="1225"/>
                    </a:lnTo>
                    <a:lnTo>
                      <a:pt x="2374" y="1168"/>
                    </a:lnTo>
                    <a:lnTo>
                      <a:pt x="2306" y="1112"/>
                    </a:lnTo>
                    <a:lnTo>
                      <a:pt x="2237" y="1058"/>
                    </a:lnTo>
                    <a:lnTo>
                      <a:pt x="2166" y="1005"/>
                    </a:lnTo>
                    <a:lnTo>
                      <a:pt x="2095" y="953"/>
                    </a:lnTo>
                    <a:lnTo>
                      <a:pt x="2021" y="904"/>
                    </a:lnTo>
                    <a:lnTo>
                      <a:pt x="1948" y="856"/>
                    </a:lnTo>
                    <a:lnTo>
                      <a:pt x="1873" y="810"/>
                    </a:lnTo>
                    <a:lnTo>
                      <a:pt x="1798" y="764"/>
                    </a:lnTo>
                    <a:lnTo>
                      <a:pt x="1721" y="721"/>
                    </a:lnTo>
                    <a:lnTo>
                      <a:pt x="1643" y="679"/>
                    </a:lnTo>
                    <a:lnTo>
                      <a:pt x="1564" y="639"/>
                    </a:lnTo>
                    <a:lnTo>
                      <a:pt x="1485" y="601"/>
                    </a:lnTo>
                    <a:lnTo>
                      <a:pt x="1405" y="565"/>
                    </a:lnTo>
                    <a:lnTo>
                      <a:pt x="1324" y="529"/>
                    </a:lnTo>
                    <a:lnTo>
                      <a:pt x="1403" y="498"/>
                    </a:lnTo>
                    <a:lnTo>
                      <a:pt x="1482" y="468"/>
                    </a:lnTo>
                    <a:lnTo>
                      <a:pt x="1562" y="438"/>
                    </a:lnTo>
                    <a:lnTo>
                      <a:pt x="1642" y="411"/>
                    </a:lnTo>
                    <a:lnTo>
                      <a:pt x="1723" y="386"/>
                    </a:lnTo>
                    <a:lnTo>
                      <a:pt x="1805" y="362"/>
                    </a:lnTo>
                    <a:lnTo>
                      <a:pt x="1887" y="340"/>
                    </a:lnTo>
                    <a:lnTo>
                      <a:pt x="1969" y="320"/>
                    </a:lnTo>
                    <a:lnTo>
                      <a:pt x="2052" y="300"/>
                    </a:lnTo>
                    <a:lnTo>
                      <a:pt x="2137" y="283"/>
                    </a:lnTo>
                    <a:lnTo>
                      <a:pt x="2221" y="268"/>
                    </a:lnTo>
                    <a:lnTo>
                      <a:pt x="2305" y="254"/>
                    </a:lnTo>
                    <a:lnTo>
                      <a:pt x="2390" y="242"/>
                    </a:lnTo>
                    <a:lnTo>
                      <a:pt x="2476" y="232"/>
                    </a:lnTo>
                    <a:lnTo>
                      <a:pt x="2561" y="224"/>
                    </a:lnTo>
                    <a:lnTo>
                      <a:pt x="2647" y="217"/>
                    </a:lnTo>
                    <a:lnTo>
                      <a:pt x="2570" y="191"/>
                    </a:lnTo>
                    <a:lnTo>
                      <a:pt x="2491" y="167"/>
                    </a:lnTo>
                    <a:lnTo>
                      <a:pt x="2411" y="145"/>
                    </a:lnTo>
                    <a:lnTo>
                      <a:pt x="2331" y="124"/>
                    </a:lnTo>
                    <a:lnTo>
                      <a:pt x="2250" y="105"/>
                    </a:lnTo>
                    <a:lnTo>
                      <a:pt x="2169" y="86"/>
                    </a:lnTo>
                    <a:lnTo>
                      <a:pt x="2087" y="70"/>
                    </a:lnTo>
                    <a:lnTo>
                      <a:pt x="2004" y="56"/>
                    </a:lnTo>
                    <a:lnTo>
                      <a:pt x="1921" y="43"/>
                    </a:lnTo>
                    <a:lnTo>
                      <a:pt x="1837" y="31"/>
                    </a:lnTo>
                    <a:lnTo>
                      <a:pt x="1753" y="23"/>
                    </a:lnTo>
                    <a:lnTo>
                      <a:pt x="1668" y="14"/>
                    </a:lnTo>
                    <a:lnTo>
                      <a:pt x="1584" y="9"/>
                    </a:lnTo>
                    <a:lnTo>
                      <a:pt x="1497" y="3"/>
                    </a:lnTo>
                    <a:lnTo>
                      <a:pt x="1412" y="1"/>
                    </a:lnTo>
                    <a:lnTo>
                      <a:pt x="1324" y="0"/>
                    </a:lnTo>
                    <a:lnTo>
                      <a:pt x="1324" y="0"/>
                    </a:lnTo>
                    <a:lnTo>
                      <a:pt x="1324" y="0"/>
                    </a:lnTo>
                    <a:lnTo>
                      <a:pt x="1323" y="0"/>
                    </a:lnTo>
                    <a:lnTo>
                      <a:pt x="1321" y="0"/>
                    </a:lnTo>
                    <a:close/>
                  </a:path>
                </a:pathLst>
              </a:custGeom>
              <a:solidFill>
                <a:srgbClr val="7E0C5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61" name="Freeform 65"/>
              <p:cNvSpPr>
                <a:spLocks/>
              </p:cNvSpPr>
              <p:nvPr userDrawn="1"/>
            </p:nvSpPr>
            <p:spPr bwMode="auto">
              <a:xfrm>
                <a:off x="5117" y="1212"/>
                <a:ext cx="631" cy="546"/>
              </a:xfrm>
              <a:custGeom>
                <a:avLst/>
                <a:gdLst/>
                <a:ahLst/>
                <a:cxnLst>
                  <a:cxn ang="0">
                    <a:pos x="310" y="0"/>
                  </a:cxn>
                  <a:cxn ang="0">
                    <a:pos x="255" y="1"/>
                  </a:cxn>
                  <a:cxn ang="0">
                    <a:pos x="200" y="3"/>
                  </a:cxn>
                  <a:cxn ang="0">
                    <a:pos x="145" y="5"/>
                  </a:cxn>
                  <a:cxn ang="0">
                    <a:pos x="185" y="31"/>
                  </a:cxn>
                  <a:cxn ang="0">
                    <a:pos x="318" y="82"/>
                  </a:cxn>
                  <a:cxn ang="0">
                    <a:pos x="448" y="139"/>
                  </a:cxn>
                  <a:cxn ang="0">
                    <a:pos x="576" y="200"/>
                  </a:cxn>
                  <a:cxn ang="0">
                    <a:pos x="700" y="268"/>
                  </a:cxn>
                  <a:cxn ang="0">
                    <a:pos x="821" y="340"/>
                  </a:cxn>
                  <a:cxn ang="0">
                    <a:pos x="939" y="416"/>
                  </a:cxn>
                  <a:cxn ang="0">
                    <a:pos x="1053" y="498"/>
                  </a:cxn>
                  <a:cxn ang="0">
                    <a:pos x="1037" y="551"/>
                  </a:cxn>
                  <a:cxn ang="0">
                    <a:pos x="893" y="577"/>
                  </a:cxn>
                  <a:cxn ang="0">
                    <a:pos x="751" y="608"/>
                  </a:cxn>
                  <a:cxn ang="0">
                    <a:pos x="610" y="646"/>
                  </a:cxn>
                  <a:cxn ang="0">
                    <a:pos x="471" y="690"/>
                  </a:cxn>
                  <a:cxn ang="0">
                    <a:pos x="334" y="740"/>
                  </a:cxn>
                  <a:cxn ang="0">
                    <a:pos x="199" y="796"/>
                  </a:cxn>
                  <a:cxn ang="0">
                    <a:pos x="66" y="857"/>
                  </a:cxn>
                  <a:cxn ang="0">
                    <a:pos x="35" y="921"/>
                  </a:cxn>
                  <a:cxn ang="0">
                    <a:pos x="103" y="987"/>
                  </a:cxn>
                  <a:cxn ang="0">
                    <a:pos x="169" y="1054"/>
                  </a:cxn>
                  <a:cxn ang="0">
                    <a:pos x="233" y="1123"/>
                  </a:cxn>
                  <a:cxn ang="0">
                    <a:pos x="296" y="1194"/>
                  </a:cxn>
                  <a:cxn ang="0">
                    <a:pos x="356" y="1267"/>
                  </a:cxn>
                  <a:cxn ang="0">
                    <a:pos x="415" y="1341"/>
                  </a:cxn>
                  <a:cxn ang="0">
                    <a:pos x="472" y="1417"/>
                  </a:cxn>
                  <a:cxn ang="0">
                    <a:pos x="542" y="1462"/>
                  </a:cxn>
                  <a:cxn ang="0">
                    <a:pos x="629" y="1477"/>
                  </a:cxn>
                  <a:cxn ang="0">
                    <a:pos x="715" y="1495"/>
                  </a:cxn>
                  <a:cxn ang="0">
                    <a:pos x="801" y="1515"/>
                  </a:cxn>
                  <a:cxn ang="0">
                    <a:pos x="888" y="1538"/>
                  </a:cxn>
                  <a:cxn ang="0">
                    <a:pos x="973" y="1564"/>
                  </a:cxn>
                  <a:cxn ang="0">
                    <a:pos x="1056" y="1592"/>
                  </a:cxn>
                  <a:cxn ang="0">
                    <a:pos x="1138" y="1622"/>
                  </a:cxn>
                  <a:cxn ang="0">
                    <a:pos x="1223" y="1619"/>
                  </a:cxn>
                  <a:cxn ang="0">
                    <a:pos x="1309" y="1581"/>
                  </a:cxn>
                  <a:cxn ang="0">
                    <a:pos x="1398" y="1545"/>
                  </a:cxn>
                  <a:cxn ang="0">
                    <a:pos x="1486" y="1513"/>
                  </a:cxn>
                  <a:cxn ang="0">
                    <a:pos x="1576" y="1483"/>
                  </a:cxn>
                  <a:cxn ang="0">
                    <a:pos x="1666" y="1455"/>
                  </a:cxn>
                  <a:cxn ang="0">
                    <a:pos x="1757" y="1430"/>
                  </a:cxn>
                  <a:cxn ang="0">
                    <a:pos x="1848" y="1407"/>
                  </a:cxn>
                  <a:cxn ang="0">
                    <a:pos x="1853" y="1336"/>
                  </a:cxn>
                  <a:cxn ang="0">
                    <a:pos x="1769" y="1216"/>
                  </a:cxn>
                  <a:cxn ang="0">
                    <a:pos x="1681" y="1101"/>
                  </a:cxn>
                  <a:cxn ang="0">
                    <a:pos x="1587" y="989"/>
                  </a:cxn>
                  <a:cxn ang="0">
                    <a:pos x="1488" y="882"/>
                  </a:cxn>
                  <a:cxn ang="0">
                    <a:pos x="1385" y="779"/>
                  </a:cxn>
                  <a:cxn ang="0">
                    <a:pos x="1278" y="680"/>
                  </a:cxn>
                  <a:cxn ang="0">
                    <a:pos x="1166" y="586"/>
                  </a:cxn>
                  <a:cxn ang="0">
                    <a:pos x="1109" y="540"/>
                  </a:cxn>
                  <a:cxn ang="0">
                    <a:pos x="1040" y="409"/>
                  </a:cxn>
                  <a:cxn ang="0">
                    <a:pos x="966" y="279"/>
                  </a:cxn>
                  <a:cxn ang="0">
                    <a:pos x="888" y="154"/>
                  </a:cxn>
                  <a:cxn ang="0">
                    <a:pos x="806" y="32"/>
                  </a:cxn>
                  <a:cxn ang="0">
                    <a:pos x="688" y="18"/>
                  </a:cxn>
                  <a:cxn ang="0">
                    <a:pos x="570" y="8"/>
                  </a:cxn>
                  <a:cxn ang="0">
                    <a:pos x="454" y="2"/>
                  </a:cxn>
                  <a:cxn ang="0">
                    <a:pos x="337" y="0"/>
                  </a:cxn>
                </a:cxnLst>
                <a:rect l="0" t="0" r="r" b="b"/>
                <a:pathLst>
                  <a:path w="1894" h="1638">
                    <a:moveTo>
                      <a:pt x="337" y="0"/>
                    </a:moveTo>
                    <a:lnTo>
                      <a:pt x="310" y="0"/>
                    </a:lnTo>
                    <a:lnTo>
                      <a:pt x="282" y="1"/>
                    </a:lnTo>
                    <a:lnTo>
                      <a:pt x="255" y="1"/>
                    </a:lnTo>
                    <a:lnTo>
                      <a:pt x="227" y="2"/>
                    </a:lnTo>
                    <a:lnTo>
                      <a:pt x="200" y="3"/>
                    </a:lnTo>
                    <a:lnTo>
                      <a:pt x="172" y="4"/>
                    </a:lnTo>
                    <a:lnTo>
                      <a:pt x="145" y="5"/>
                    </a:lnTo>
                    <a:lnTo>
                      <a:pt x="118" y="7"/>
                    </a:lnTo>
                    <a:lnTo>
                      <a:pt x="185" y="31"/>
                    </a:lnTo>
                    <a:lnTo>
                      <a:pt x="252" y="56"/>
                    </a:lnTo>
                    <a:lnTo>
                      <a:pt x="318" y="82"/>
                    </a:lnTo>
                    <a:lnTo>
                      <a:pt x="383" y="110"/>
                    </a:lnTo>
                    <a:lnTo>
                      <a:pt x="448" y="139"/>
                    </a:lnTo>
                    <a:lnTo>
                      <a:pt x="512" y="169"/>
                    </a:lnTo>
                    <a:lnTo>
                      <a:pt x="576" y="200"/>
                    </a:lnTo>
                    <a:lnTo>
                      <a:pt x="638" y="234"/>
                    </a:lnTo>
                    <a:lnTo>
                      <a:pt x="700" y="268"/>
                    </a:lnTo>
                    <a:lnTo>
                      <a:pt x="760" y="303"/>
                    </a:lnTo>
                    <a:lnTo>
                      <a:pt x="821" y="340"/>
                    </a:lnTo>
                    <a:lnTo>
                      <a:pt x="880" y="377"/>
                    </a:lnTo>
                    <a:lnTo>
                      <a:pt x="939" y="416"/>
                    </a:lnTo>
                    <a:lnTo>
                      <a:pt x="996" y="456"/>
                    </a:lnTo>
                    <a:lnTo>
                      <a:pt x="1053" y="498"/>
                    </a:lnTo>
                    <a:lnTo>
                      <a:pt x="1109" y="540"/>
                    </a:lnTo>
                    <a:lnTo>
                      <a:pt x="1037" y="551"/>
                    </a:lnTo>
                    <a:lnTo>
                      <a:pt x="964" y="563"/>
                    </a:lnTo>
                    <a:lnTo>
                      <a:pt x="893" y="577"/>
                    </a:lnTo>
                    <a:lnTo>
                      <a:pt x="822" y="592"/>
                    </a:lnTo>
                    <a:lnTo>
                      <a:pt x="751" y="608"/>
                    </a:lnTo>
                    <a:lnTo>
                      <a:pt x="680" y="627"/>
                    </a:lnTo>
                    <a:lnTo>
                      <a:pt x="610" y="646"/>
                    </a:lnTo>
                    <a:lnTo>
                      <a:pt x="540" y="668"/>
                    </a:lnTo>
                    <a:lnTo>
                      <a:pt x="471" y="690"/>
                    </a:lnTo>
                    <a:lnTo>
                      <a:pt x="402" y="714"/>
                    </a:lnTo>
                    <a:lnTo>
                      <a:pt x="334" y="740"/>
                    </a:lnTo>
                    <a:lnTo>
                      <a:pt x="266" y="767"/>
                    </a:lnTo>
                    <a:lnTo>
                      <a:pt x="199" y="796"/>
                    </a:lnTo>
                    <a:lnTo>
                      <a:pt x="132" y="825"/>
                    </a:lnTo>
                    <a:lnTo>
                      <a:pt x="66" y="857"/>
                    </a:lnTo>
                    <a:lnTo>
                      <a:pt x="0" y="890"/>
                    </a:lnTo>
                    <a:lnTo>
                      <a:pt x="35" y="921"/>
                    </a:lnTo>
                    <a:lnTo>
                      <a:pt x="69" y="954"/>
                    </a:lnTo>
                    <a:lnTo>
                      <a:pt x="103" y="987"/>
                    </a:lnTo>
                    <a:lnTo>
                      <a:pt x="136" y="1020"/>
                    </a:lnTo>
                    <a:lnTo>
                      <a:pt x="169" y="1054"/>
                    </a:lnTo>
                    <a:lnTo>
                      <a:pt x="201" y="1088"/>
                    </a:lnTo>
                    <a:lnTo>
                      <a:pt x="233" y="1123"/>
                    </a:lnTo>
                    <a:lnTo>
                      <a:pt x="265" y="1158"/>
                    </a:lnTo>
                    <a:lnTo>
                      <a:pt x="296" y="1194"/>
                    </a:lnTo>
                    <a:lnTo>
                      <a:pt x="326" y="1230"/>
                    </a:lnTo>
                    <a:lnTo>
                      <a:pt x="356" y="1267"/>
                    </a:lnTo>
                    <a:lnTo>
                      <a:pt x="386" y="1304"/>
                    </a:lnTo>
                    <a:lnTo>
                      <a:pt x="415" y="1341"/>
                    </a:lnTo>
                    <a:lnTo>
                      <a:pt x="444" y="1379"/>
                    </a:lnTo>
                    <a:lnTo>
                      <a:pt x="472" y="1417"/>
                    </a:lnTo>
                    <a:lnTo>
                      <a:pt x="499" y="1456"/>
                    </a:lnTo>
                    <a:lnTo>
                      <a:pt x="542" y="1462"/>
                    </a:lnTo>
                    <a:lnTo>
                      <a:pt x="585" y="1470"/>
                    </a:lnTo>
                    <a:lnTo>
                      <a:pt x="629" y="1477"/>
                    </a:lnTo>
                    <a:lnTo>
                      <a:pt x="672" y="1486"/>
                    </a:lnTo>
                    <a:lnTo>
                      <a:pt x="715" y="1495"/>
                    </a:lnTo>
                    <a:lnTo>
                      <a:pt x="758" y="1504"/>
                    </a:lnTo>
                    <a:lnTo>
                      <a:pt x="801" y="1515"/>
                    </a:lnTo>
                    <a:lnTo>
                      <a:pt x="845" y="1526"/>
                    </a:lnTo>
                    <a:lnTo>
                      <a:pt x="888" y="1538"/>
                    </a:lnTo>
                    <a:lnTo>
                      <a:pt x="930" y="1551"/>
                    </a:lnTo>
                    <a:lnTo>
                      <a:pt x="973" y="1564"/>
                    </a:lnTo>
                    <a:lnTo>
                      <a:pt x="1014" y="1578"/>
                    </a:lnTo>
                    <a:lnTo>
                      <a:pt x="1056" y="1592"/>
                    </a:lnTo>
                    <a:lnTo>
                      <a:pt x="1097" y="1607"/>
                    </a:lnTo>
                    <a:lnTo>
                      <a:pt x="1138" y="1622"/>
                    </a:lnTo>
                    <a:lnTo>
                      <a:pt x="1178" y="1638"/>
                    </a:lnTo>
                    <a:lnTo>
                      <a:pt x="1223" y="1619"/>
                    </a:lnTo>
                    <a:lnTo>
                      <a:pt x="1266" y="1599"/>
                    </a:lnTo>
                    <a:lnTo>
                      <a:pt x="1309" y="1581"/>
                    </a:lnTo>
                    <a:lnTo>
                      <a:pt x="1353" y="1563"/>
                    </a:lnTo>
                    <a:lnTo>
                      <a:pt x="1398" y="1545"/>
                    </a:lnTo>
                    <a:lnTo>
                      <a:pt x="1442" y="1529"/>
                    </a:lnTo>
                    <a:lnTo>
                      <a:pt x="1486" y="1513"/>
                    </a:lnTo>
                    <a:lnTo>
                      <a:pt x="1531" y="1498"/>
                    </a:lnTo>
                    <a:lnTo>
                      <a:pt x="1576" y="1483"/>
                    </a:lnTo>
                    <a:lnTo>
                      <a:pt x="1621" y="1469"/>
                    </a:lnTo>
                    <a:lnTo>
                      <a:pt x="1666" y="1455"/>
                    </a:lnTo>
                    <a:lnTo>
                      <a:pt x="1712" y="1442"/>
                    </a:lnTo>
                    <a:lnTo>
                      <a:pt x="1757" y="1430"/>
                    </a:lnTo>
                    <a:lnTo>
                      <a:pt x="1803" y="1418"/>
                    </a:lnTo>
                    <a:lnTo>
                      <a:pt x="1848" y="1407"/>
                    </a:lnTo>
                    <a:lnTo>
                      <a:pt x="1894" y="1398"/>
                    </a:lnTo>
                    <a:lnTo>
                      <a:pt x="1853" y="1336"/>
                    </a:lnTo>
                    <a:lnTo>
                      <a:pt x="1812" y="1276"/>
                    </a:lnTo>
                    <a:lnTo>
                      <a:pt x="1769" y="1216"/>
                    </a:lnTo>
                    <a:lnTo>
                      <a:pt x="1726" y="1158"/>
                    </a:lnTo>
                    <a:lnTo>
                      <a:pt x="1681" y="1101"/>
                    </a:lnTo>
                    <a:lnTo>
                      <a:pt x="1634" y="1045"/>
                    </a:lnTo>
                    <a:lnTo>
                      <a:pt x="1587" y="989"/>
                    </a:lnTo>
                    <a:lnTo>
                      <a:pt x="1538" y="934"/>
                    </a:lnTo>
                    <a:lnTo>
                      <a:pt x="1488" y="882"/>
                    </a:lnTo>
                    <a:lnTo>
                      <a:pt x="1438" y="830"/>
                    </a:lnTo>
                    <a:lnTo>
                      <a:pt x="1385" y="779"/>
                    </a:lnTo>
                    <a:lnTo>
                      <a:pt x="1332" y="728"/>
                    </a:lnTo>
                    <a:lnTo>
                      <a:pt x="1278" y="680"/>
                    </a:lnTo>
                    <a:lnTo>
                      <a:pt x="1223" y="632"/>
                    </a:lnTo>
                    <a:lnTo>
                      <a:pt x="1166" y="586"/>
                    </a:lnTo>
                    <a:lnTo>
                      <a:pt x="1109" y="540"/>
                    </a:lnTo>
                    <a:lnTo>
                      <a:pt x="1109" y="540"/>
                    </a:lnTo>
                    <a:lnTo>
                      <a:pt x="1075" y="473"/>
                    </a:lnTo>
                    <a:lnTo>
                      <a:pt x="1040" y="409"/>
                    </a:lnTo>
                    <a:lnTo>
                      <a:pt x="1003" y="344"/>
                    </a:lnTo>
                    <a:lnTo>
                      <a:pt x="966" y="279"/>
                    </a:lnTo>
                    <a:lnTo>
                      <a:pt x="928" y="217"/>
                    </a:lnTo>
                    <a:lnTo>
                      <a:pt x="888" y="154"/>
                    </a:lnTo>
                    <a:lnTo>
                      <a:pt x="848" y="92"/>
                    </a:lnTo>
                    <a:lnTo>
                      <a:pt x="806" y="32"/>
                    </a:lnTo>
                    <a:lnTo>
                      <a:pt x="747" y="24"/>
                    </a:lnTo>
                    <a:lnTo>
                      <a:pt x="688" y="18"/>
                    </a:lnTo>
                    <a:lnTo>
                      <a:pt x="630" y="13"/>
                    </a:lnTo>
                    <a:lnTo>
                      <a:pt x="570" y="8"/>
                    </a:lnTo>
                    <a:lnTo>
                      <a:pt x="512" y="4"/>
                    </a:lnTo>
                    <a:lnTo>
                      <a:pt x="454" y="2"/>
                    </a:lnTo>
                    <a:lnTo>
                      <a:pt x="395" y="1"/>
                    </a:lnTo>
                    <a:lnTo>
                      <a:pt x="337" y="0"/>
                    </a:lnTo>
                    <a:close/>
                  </a:path>
                </a:pathLst>
              </a:custGeom>
              <a:solidFill>
                <a:srgbClr val="7E0C5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62" name="Freeform 66"/>
              <p:cNvSpPr>
                <a:spLocks/>
              </p:cNvSpPr>
              <p:nvPr userDrawn="1"/>
            </p:nvSpPr>
            <p:spPr bwMode="auto">
              <a:xfrm>
                <a:off x="5486" y="1296"/>
                <a:ext cx="274" cy="96"/>
              </a:xfrm>
              <a:custGeom>
                <a:avLst/>
                <a:gdLst/>
                <a:ahLst/>
                <a:cxnLst>
                  <a:cxn ang="0">
                    <a:pos x="516" y="0"/>
                  </a:cxn>
                  <a:cxn ang="0">
                    <a:pos x="451" y="32"/>
                  </a:cxn>
                  <a:cxn ang="0">
                    <a:pos x="385" y="65"/>
                  </a:cxn>
                  <a:cxn ang="0">
                    <a:pos x="319" y="98"/>
                  </a:cxn>
                  <a:cxn ang="0">
                    <a:pos x="254" y="134"/>
                  </a:cxn>
                  <a:cxn ang="0">
                    <a:pos x="190" y="171"/>
                  </a:cxn>
                  <a:cxn ang="0">
                    <a:pos x="127" y="209"/>
                  </a:cxn>
                  <a:cxn ang="0">
                    <a:pos x="63" y="247"/>
                  </a:cxn>
                  <a:cxn ang="0">
                    <a:pos x="0" y="288"/>
                  </a:cxn>
                  <a:cxn ang="0">
                    <a:pos x="57" y="281"/>
                  </a:cxn>
                  <a:cxn ang="0">
                    <a:pos x="115" y="274"/>
                  </a:cxn>
                  <a:cxn ang="0">
                    <a:pos x="172" y="269"/>
                  </a:cxn>
                  <a:cxn ang="0">
                    <a:pos x="230" y="265"/>
                  </a:cxn>
                  <a:cxn ang="0">
                    <a:pos x="287" y="261"/>
                  </a:cxn>
                  <a:cxn ang="0">
                    <a:pos x="346" y="259"/>
                  </a:cxn>
                  <a:cxn ang="0">
                    <a:pos x="404" y="257"/>
                  </a:cxn>
                  <a:cxn ang="0">
                    <a:pos x="461" y="257"/>
                  </a:cxn>
                  <a:cxn ang="0">
                    <a:pos x="507" y="257"/>
                  </a:cxn>
                  <a:cxn ang="0">
                    <a:pos x="552" y="258"/>
                  </a:cxn>
                  <a:cxn ang="0">
                    <a:pos x="596" y="259"/>
                  </a:cxn>
                  <a:cxn ang="0">
                    <a:pos x="642" y="261"/>
                  </a:cxn>
                  <a:cxn ang="0">
                    <a:pos x="686" y="265"/>
                  </a:cxn>
                  <a:cxn ang="0">
                    <a:pos x="731" y="268"/>
                  </a:cxn>
                  <a:cxn ang="0">
                    <a:pos x="776" y="271"/>
                  </a:cxn>
                  <a:cxn ang="0">
                    <a:pos x="821" y="275"/>
                  </a:cxn>
                  <a:cxn ang="0">
                    <a:pos x="821" y="141"/>
                  </a:cxn>
                  <a:cxn ang="0">
                    <a:pos x="784" y="122"/>
                  </a:cxn>
                  <a:cxn ang="0">
                    <a:pos x="746" y="103"/>
                  </a:cxn>
                  <a:cxn ang="0">
                    <a:pos x="709" y="84"/>
                  </a:cxn>
                  <a:cxn ang="0">
                    <a:pos x="671" y="67"/>
                  </a:cxn>
                  <a:cxn ang="0">
                    <a:pos x="633" y="50"/>
                  </a:cxn>
                  <a:cxn ang="0">
                    <a:pos x="594" y="33"/>
                  </a:cxn>
                  <a:cxn ang="0">
                    <a:pos x="556" y="16"/>
                  </a:cxn>
                  <a:cxn ang="0">
                    <a:pos x="516" y="0"/>
                  </a:cxn>
                </a:cxnLst>
                <a:rect l="0" t="0" r="r" b="b"/>
                <a:pathLst>
                  <a:path w="821" h="288">
                    <a:moveTo>
                      <a:pt x="516" y="0"/>
                    </a:moveTo>
                    <a:lnTo>
                      <a:pt x="451" y="32"/>
                    </a:lnTo>
                    <a:lnTo>
                      <a:pt x="385" y="65"/>
                    </a:lnTo>
                    <a:lnTo>
                      <a:pt x="319" y="98"/>
                    </a:lnTo>
                    <a:lnTo>
                      <a:pt x="254" y="134"/>
                    </a:lnTo>
                    <a:lnTo>
                      <a:pt x="190" y="171"/>
                    </a:lnTo>
                    <a:lnTo>
                      <a:pt x="127" y="209"/>
                    </a:lnTo>
                    <a:lnTo>
                      <a:pt x="63" y="247"/>
                    </a:lnTo>
                    <a:lnTo>
                      <a:pt x="0" y="288"/>
                    </a:lnTo>
                    <a:lnTo>
                      <a:pt x="57" y="281"/>
                    </a:lnTo>
                    <a:lnTo>
                      <a:pt x="115" y="274"/>
                    </a:lnTo>
                    <a:lnTo>
                      <a:pt x="172" y="269"/>
                    </a:lnTo>
                    <a:lnTo>
                      <a:pt x="230" y="265"/>
                    </a:lnTo>
                    <a:lnTo>
                      <a:pt x="287" y="261"/>
                    </a:lnTo>
                    <a:lnTo>
                      <a:pt x="346" y="259"/>
                    </a:lnTo>
                    <a:lnTo>
                      <a:pt x="404" y="257"/>
                    </a:lnTo>
                    <a:lnTo>
                      <a:pt x="461" y="257"/>
                    </a:lnTo>
                    <a:lnTo>
                      <a:pt x="507" y="257"/>
                    </a:lnTo>
                    <a:lnTo>
                      <a:pt x="552" y="258"/>
                    </a:lnTo>
                    <a:lnTo>
                      <a:pt x="596" y="259"/>
                    </a:lnTo>
                    <a:lnTo>
                      <a:pt x="642" y="261"/>
                    </a:lnTo>
                    <a:lnTo>
                      <a:pt x="686" y="265"/>
                    </a:lnTo>
                    <a:lnTo>
                      <a:pt x="731" y="268"/>
                    </a:lnTo>
                    <a:lnTo>
                      <a:pt x="776" y="271"/>
                    </a:lnTo>
                    <a:lnTo>
                      <a:pt x="821" y="275"/>
                    </a:lnTo>
                    <a:lnTo>
                      <a:pt x="821" y="141"/>
                    </a:lnTo>
                    <a:lnTo>
                      <a:pt x="784" y="122"/>
                    </a:lnTo>
                    <a:lnTo>
                      <a:pt x="746" y="103"/>
                    </a:lnTo>
                    <a:lnTo>
                      <a:pt x="709" y="84"/>
                    </a:lnTo>
                    <a:lnTo>
                      <a:pt x="671" y="67"/>
                    </a:lnTo>
                    <a:lnTo>
                      <a:pt x="633" y="50"/>
                    </a:lnTo>
                    <a:lnTo>
                      <a:pt x="594" y="33"/>
                    </a:lnTo>
                    <a:lnTo>
                      <a:pt x="556" y="16"/>
                    </a:lnTo>
                    <a:lnTo>
                      <a:pt x="516" y="0"/>
                    </a:lnTo>
                    <a:close/>
                  </a:path>
                </a:pathLst>
              </a:custGeom>
              <a:solidFill>
                <a:srgbClr val="7E0C5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63" name="Freeform 67"/>
              <p:cNvSpPr>
                <a:spLocks/>
              </p:cNvSpPr>
              <p:nvPr userDrawn="1"/>
            </p:nvSpPr>
            <p:spPr bwMode="auto">
              <a:xfrm>
                <a:off x="5678" y="1847"/>
                <a:ext cx="82" cy="62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31" y="23"/>
                  </a:cxn>
                  <a:cxn ang="0">
                    <a:pos x="63" y="44"/>
                  </a:cxn>
                  <a:cxn ang="0">
                    <a:pos x="95" y="67"/>
                  </a:cxn>
                  <a:cxn ang="0">
                    <a:pos x="126" y="90"/>
                  </a:cxn>
                  <a:cxn ang="0">
                    <a:pos x="156" y="113"/>
                  </a:cxn>
                  <a:cxn ang="0">
                    <a:pos x="187" y="137"/>
                  </a:cxn>
                  <a:cxn ang="0">
                    <a:pos x="217" y="161"/>
                  </a:cxn>
                  <a:cxn ang="0">
                    <a:pos x="246" y="186"/>
                  </a:cxn>
                  <a:cxn ang="0">
                    <a:pos x="246" y="61"/>
                  </a:cxn>
                  <a:cxn ang="0">
                    <a:pos x="216" y="53"/>
                  </a:cxn>
                  <a:cxn ang="0">
                    <a:pos x="184" y="44"/>
                  </a:cxn>
                  <a:cxn ang="0">
                    <a:pos x="154" y="36"/>
                  </a:cxn>
                  <a:cxn ang="0">
                    <a:pos x="123" y="28"/>
                  </a:cxn>
                  <a:cxn ang="0">
                    <a:pos x="93" y="20"/>
                  </a:cxn>
                  <a:cxn ang="0">
                    <a:pos x="61" y="14"/>
                  </a:cxn>
                  <a:cxn ang="0">
                    <a:pos x="30" y="6"/>
                  </a:cxn>
                  <a:cxn ang="0">
                    <a:pos x="0" y="0"/>
                  </a:cxn>
                </a:cxnLst>
                <a:rect l="0" t="0" r="r" b="b"/>
                <a:pathLst>
                  <a:path w="246" h="186">
                    <a:moveTo>
                      <a:pt x="0" y="0"/>
                    </a:moveTo>
                    <a:lnTo>
                      <a:pt x="31" y="23"/>
                    </a:lnTo>
                    <a:lnTo>
                      <a:pt x="63" y="44"/>
                    </a:lnTo>
                    <a:lnTo>
                      <a:pt x="95" y="67"/>
                    </a:lnTo>
                    <a:lnTo>
                      <a:pt x="126" y="90"/>
                    </a:lnTo>
                    <a:lnTo>
                      <a:pt x="156" y="113"/>
                    </a:lnTo>
                    <a:lnTo>
                      <a:pt x="187" y="137"/>
                    </a:lnTo>
                    <a:lnTo>
                      <a:pt x="217" y="161"/>
                    </a:lnTo>
                    <a:lnTo>
                      <a:pt x="246" y="186"/>
                    </a:lnTo>
                    <a:lnTo>
                      <a:pt x="246" y="61"/>
                    </a:lnTo>
                    <a:lnTo>
                      <a:pt x="216" y="53"/>
                    </a:lnTo>
                    <a:lnTo>
                      <a:pt x="184" y="44"/>
                    </a:lnTo>
                    <a:lnTo>
                      <a:pt x="154" y="36"/>
                    </a:lnTo>
                    <a:lnTo>
                      <a:pt x="123" y="28"/>
                    </a:lnTo>
                    <a:lnTo>
                      <a:pt x="93" y="20"/>
                    </a:lnTo>
                    <a:lnTo>
                      <a:pt x="61" y="14"/>
                    </a:lnTo>
                    <a:lnTo>
                      <a:pt x="30" y="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E0C5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64" name="Freeform 68"/>
              <p:cNvSpPr>
                <a:spLocks/>
              </p:cNvSpPr>
              <p:nvPr userDrawn="1"/>
            </p:nvSpPr>
            <p:spPr bwMode="auto">
              <a:xfrm>
                <a:off x="5584" y="2053"/>
                <a:ext cx="176" cy="250"/>
              </a:xfrm>
              <a:custGeom>
                <a:avLst/>
                <a:gdLst/>
                <a:ahLst/>
                <a:cxnLst>
                  <a:cxn ang="0">
                    <a:pos x="529" y="0"/>
                  </a:cxn>
                  <a:cxn ang="0">
                    <a:pos x="462" y="3"/>
                  </a:cxn>
                  <a:cxn ang="0">
                    <a:pos x="396" y="7"/>
                  </a:cxn>
                  <a:cxn ang="0">
                    <a:pos x="329" y="12"/>
                  </a:cxn>
                  <a:cxn ang="0">
                    <a:pos x="263" y="20"/>
                  </a:cxn>
                  <a:cxn ang="0">
                    <a:pos x="197" y="29"/>
                  </a:cxn>
                  <a:cxn ang="0">
                    <a:pos x="132" y="38"/>
                  </a:cxn>
                  <a:cxn ang="0">
                    <a:pos x="66" y="50"/>
                  </a:cxn>
                  <a:cxn ang="0">
                    <a:pos x="0" y="64"/>
                  </a:cxn>
                  <a:cxn ang="0">
                    <a:pos x="41" y="130"/>
                  </a:cxn>
                  <a:cxn ang="0">
                    <a:pos x="81" y="197"/>
                  </a:cxn>
                  <a:cxn ang="0">
                    <a:pos x="99" y="231"/>
                  </a:cxn>
                  <a:cxn ang="0">
                    <a:pos x="118" y="266"/>
                  </a:cxn>
                  <a:cxn ang="0">
                    <a:pos x="136" y="301"/>
                  </a:cxn>
                  <a:cxn ang="0">
                    <a:pos x="154" y="335"/>
                  </a:cxn>
                  <a:cxn ang="0">
                    <a:pos x="170" y="371"/>
                  </a:cxn>
                  <a:cxn ang="0">
                    <a:pos x="188" y="406"/>
                  </a:cxn>
                  <a:cxn ang="0">
                    <a:pos x="204" y="442"/>
                  </a:cxn>
                  <a:cxn ang="0">
                    <a:pos x="220" y="478"/>
                  </a:cxn>
                  <a:cxn ang="0">
                    <a:pos x="235" y="514"/>
                  </a:cxn>
                  <a:cxn ang="0">
                    <a:pos x="249" y="551"/>
                  </a:cxn>
                  <a:cxn ang="0">
                    <a:pos x="264" y="588"/>
                  </a:cxn>
                  <a:cxn ang="0">
                    <a:pos x="277" y="624"/>
                  </a:cxn>
                  <a:cxn ang="0">
                    <a:pos x="310" y="638"/>
                  </a:cxn>
                  <a:cxn ang="0">
                    <a:pos x="341" y="652"/>
                  </a:cxn>
                  <a:cxn ang="0">
                    <a:pos x="372" y="668"/>
                  </a:cxn>
                  <a:cxn ang="0">
                    <a:pos x="405" y="683"/>
                  </a:cxn>
                  <a:cxn ang="0">
                    <a:pos x="436" y="699"/>
                  </a:cxn>
                  <a:cxn ang="0">
                    <a:pos x="467" y="715"/>
                  </a:cxn>
                  <a:cxn ang="0">
                    <a:pos x="498" y="731"/>
                  </a:cxn>
                  <a:cxn ang="0">
                    <a:pos x="529" y="749"/>
                  </a:cxn>
                  <a:cxn ang="0">
                    <a:pos x="529" y="0"/>
                  </a:cxn>
                </a:cxnLst>
                <a:rect l="0" t="0" r="r" b="b"/>
                <a:pathLst>
                  <a:path w="529" h="749">
                    <a:moveTo>
                      <a:pt x="529" y="0"/>
                    </a:moveTo>
                    <a:lnTo>
                      <a:pt x="462" y="3"/>
                    </a:lnTo>
                    <a:lnTo>
                      <a:pt x="396" y="7"/>
                    </a:lnTo>
                    <a:lnTo>
                      <a:pt x="329" y="12"/>
                    </a:lnTo>
                    <a:lnTo>
                      <a:pt x="263" y="20"/>
                    </a:lnTo>
                    <a:lnTo>
                      <a:pt x="197" y="29"/>
                    </a:lnTo>
                    <a:lnTo>
                      <a:pt x="132" y="38"/>
                    </a:lnTo>
                    <a:lnTo>
                      <a:pt x="66" y="50"/>
                    </a:lnTo>
                    <a:lnTo>
                      <a:pt x="0" y="64"/>
                    </a:lnTo>
                    <a:lnTo>
                      <a:pt x="41" y="130"/>
                    </a:lnTo>
                    <a:lnTo>
                      <a:pt x="81" y="197"/>
                    </a:lnTo>
                    <a:lnTo>
                      <a:pt x="99" y="231"/>
                    </a:lnTo>
                    <a:lnTo>
                      <a:pt x="118" y="266"/>
                    </a:lnTo>
                    <a:lnTo>
                      <a:pt x="136" y="301"/>
                    </a:lnTo>
                    <a:lnTo>
                      <a:pt x="154" y="335"/>
                    </a:lnTo>
                    <a:lnTo>
                      <a:pt x="170" y="371"/>
                    </a:lnTo>
                    <a:lnTo>
                      <a:pt x="188" y="406"/>
                    </a:lnTo>
                    <a:lnTo>
                      <a:pt x="204" y="442"/>
                    </a:lnTo>
                    <a:lnTo>
                      <a:pt x="220" y="478"/>
                    </a:lnTo>
                    <a:lnTo>
                      <a:pt x="235" y="514"/>
                    </a:lnTo>
                    <a:lnTo>
                      <a:pt x="249" y="551"/>
                    </a:lnTo>
                    <a:lnTo>
                      <a:pt x="264" y="588"/>
                    </a:lnTo>
                    <a:lnTo>
                      <a:pt x="277" y="624"/>
                    </a:lnTo>
                    <a:lnTo>
                      <a:pt x="310" y="638"/>
                    </a:lnTo>
                    <a:lnTo>
                      <a:pt x="341" y="652"/>
                    </a:lnTo>
                    <a:lnTo>
                      <a:pt x="372" y="668"/>
                    </a:lnTo>
                    <a:lnTo>
                      <a:pt x="405" y="683"/>
                    </a:lnTo>
                    <a:lnTo>
                      <a:pt x="436" y="699"/>
                    </a:lnTo>
                    <a:lnTo>
                      <a:pt x="467" y="715"/>
                    </a:lnTo>
                    <a:lnTo>
                      <a:pt x="498" y="731"/>
                    </a:lnTo>
                    <a:lnTo>
                      <a:pt x="529" y="749"/>
                    </a:lnTo>
                    <a:lnTo>
                      <a:pt x="529" y="0"/>
                    </a:lnTo>
                    <a:close/>
                  </a:path>
                </a:pathLst>
              </a:custGeom>
              <a:solidFill>
                <a:srgbClr val="7E0C5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65" name="Freeform 69"/>
              <p:cNvSpPr>
                <a:spLocks/>
              </p:cNvSpPr>
              <p:nvPr userDrawn="1"/>
            </p:nvSpPr>
            <p:spPr bwMode="auto">
              <a:xfrm>
                <a:off x="4510" y="3710"/>
                <a:ext cx="88" cy="88"/>
              </a:xfrm>
              <a:custGeom>
                <a:avLst/>
                <a:gdLst/>
                <a:ahLst/>
                <a:cxnLst>
                  <a:cxn ang="0">
                    <a:pos x="176" y="10"/>
                  </a:cxn>
                  <a:cxn ang="0">
                    <a:pos x="140" y="33"/>
                  </a:cxn>
                  <a:cxn ang="0">
                    <a:pos x="120" y="65"/>
                  </a:cxn>
                  <a:cxn ang="0">
                    <a:pos x="120" y="102"/>
                  </a:cxn>
                  <a:cxn ang="0">
                    <a:pos x="105" y="120"/>
                  </a:cxn>
                  <a:cxn ang="0">
                    <a:pos x="79" y="120"/>
                  </a:cxn>
                  <a:cxn ang="0">
                    <a:pos x="57" y="121"/>
                  </a:cxn>
                  <a:cxn ang="0">
                    <a:pos x="33" y="140"/>
                  </a:cxn>
                  <a:cxn ang="0">
                    <a:pos x="10" y="176"/>
                  </a:cxn>
                  <a:cxn ang="0">
                    <a:pos x="13" y="184"/>
                  </a:cxn>
                  <a:cxn ang="0">
                    <a:pos x="42" y="162"/>
                  </a:cxn>
                  <a:cxn ang="0">
                    <a:pos x="73" y="144"/>
                  </a:cxn>
                  <a:cxn ang="0">
                    <a:pos x="104" y="128"/>
                  </a:cxn>
                  <a:cxn ang="0">
                    <a:pos x="114" y="138"/>
                  </a:cxn>
                  <a:cxn ang="0">
                    <a:pos x="103" y="173"/>
                  </a:cxn>
                  <a:cxn ang="0">
                    <a:pos x="95" y="209"/>
                  </a:cxn>
                  <a:cxn ang="0">
                    <a:pos x="90" y="245"/>
                  </a:cxn>
                  <a:cxn ang="0">
                    <a:pos x="111" y="257"/>
                  </a:cxn>
                  <a:cxn ang="0">
                    <a:pos x="159" y="248"/>
                  </a:cxn>
                  <a:cxn ang="0">
                    <a:pos x="189" y="237"/>
                  </a:cxn>
                  <a:cxn ang="0">
                    <a:pos x="204" y="220"/>
                  </a:cxn>
                  <a:cxn ang="0">
                    <a:pos x="219" y="204"/>
                  </a:cxn>
                  <a:cxn ang="0">
                    <a:pos x="237" y="189"/>
                  </a:cxn>
                  <a:cxn ang="0">
                    <a:pos x="248" y="159"/>
                  </a:cxn>
                  <a:cxn ang="0">
                    <a:pos x="257" y="112"/>
                  </a:cxn>
                  <a:cxn ang="0">
                    <a:pos x="245" y="90"/>
                  </a:cxn>
                  <a:cxn ang="0">
                    <a:pos x="209" y="95"/>
                  </a:cxn>
                  <a:cxn ang="0">
                    <a:pos x="173" y="103"/>
                  </a:cxn>
                  <a:cxn ang="0">
                    <a:pos x="137" y="114"/>
                  </a:cxn>
                  <a:cxn ang="0">
                    <a:pos x="128" y="105"/>
                  </a:cxn>
                  <a:cxn ang="0">
                    <a:pos x="144" y="73"/>
                  </a:cxn>
                  <a:cxn ang="0">
                    <a:pos x="162" y="43"/>
                  </a:cxn>
                  <a:cxn ang="0">
                    <a:pos x="184" y="13"/>
                  </a:cxn>
                </a:cxnLst>
                <a:rect l="0" t="0" r="r" b="b"/>
                <a:pathLst>
                  <a:path w="264" h="264">
                    <a:moveTo>
                      <a:pt x="196" y="0"/>
                    </a:moveTo>
                    <a:lnTo>
                      <a:pt x="176" y="10"/>
                    </a:lnTo>
                    <a:lnTo>
                      <a:pt x="158" y="21"/>
                    </a:lnTo>
                    <a:lnTo>
                      <a:pt x="140" y="33"/>
                    </a:lnTo>
                    <a:lnTo>
                      <a:pt x="121" y="46"/>
                    </a:lnTo>
                    <a:lnTo>
                      <a:pt x="120" y="65"/>
                    </a:lnTo>
                    <a:lnTo>
                      <a:pt x="120" y="84"/>
                    </a:lnTo>
                    <a:lnTo>
                      <a:pt x="120" y="102"/>
                    </a:lnTo>
                    <a:lnTo>
                      <a:pt x="120" y="121"/>
                    </a:lnTo>
                    <a:lnTo>
                      <a:pt x="105" y="120"/>
                    </a:lnTo>
                    <a:lnTo>
                      <a:pt x="91" y="120"/>
                    </a:lnTo>
                    <a:lnTo>
                      <a:pt x="79" y="120"/>
                    </a:lnTo>
                    <a:lnTo>
                      <a:pt x="68" y="120"/>
                    </a:lnTo>
                    <a:lnTo>
                      <a:pt x="57" y="121"/>
                    </a:lnTo>
                    <a:lnTo>
                      <a:pt x="46" y="122"/>
                    </a:lnTo>
                    <a:lnTo>
                      <a:pt x="33" y="140"/>
                    </a:lnTo>
                    <a:lnTo>
                      <a:pt x="21" y="158"/>
                    </a:lnTo>
                    <a:lnTo>
                      <a:pt x="10" y="176"/>
                    </a:lnTo>
                    <a:lnTo>
                      <a:pt x="0" y="196"/>
                    </a:lnTo>
                    <a:lnTo>
                      <a:pt x="13" y="184"/>
                    </a:lnTo>
                    <a:lnTo>
                      <a:pt x="28" y="173"/>
                    </a:lnTo>
                    <a:lnTo>
                      <a:pt x="42" y="162"/>
                    </a:lnTo>
                    <a:lnTo>
                      <a:pt x="57" y="153"/>
                    </a:lnTo>
                    <a:lnTo>
                      <a:pt x="73" y="144"/>
                    </a:lnTo>
                    <a:lnTo>
                      <a:pt x="89" y="135"/>
                    </a:lnTo>
                    <a:lnTo>
                      <a:pt x="104" y="128"/>
                    </a:lnTo>
                    <a:lnTo>
                      <a:pt x="121" y="121"/>
                    </a:lnTo>
                    <a:lnTo>
                      <a:pt x="114" y="138"/>
                    </a:lnTo>
                    <a:lnTo>
                      <a:pt x="108" y="156"/>
                    </a:lnTo>
                    <a:lnTo>
                      <a:pt x="103" y="173"/>
                    </a:lnTo>
                    <a:lnTo>
                      <a:pt x="99" y="191"/>
                    </a:lnTo>
                    <a:lnTo>
                      <a:pt x="95" y="209"/>
                    </a:lnTo>
                    <a:lnTo>
                      <a:pt x="92" y="227"/>
                    </a:lnTo>
                    <a:lnTo>
                      <a:pt x="90" y="245"/>
                    </a:lnTo>
                    <a:lnTo>
                      <a:pt x="89" y="264"/>
                    </a:lnTo>
                    <a:lnTo>
                      <a:pt x="111" y="257"/>
                    </a:lnTo>
                    <a:lnTo>
                      <a:pt x="135" y="252"/>
                    </a:lnTo>
                    <a:lnTo>
                      <a:pt x="159" y="248"/>
                    </a:lnTo>
                    <a:lnTo>
                      <a:pt x="183" y="245"/>
                    </a:lnTo>
                    <a:lnTo>
                      <a:pt x="189" y="237"/>
                    </a:lnTo>
                    <a:lnTo>
                      <a:pt x="197" y="228"/>
                    </a:lnTo>
                    <a:lnTo>
                      <a:pt x="204" y="220"/>
                    </a:lnTo>
                    <a:lnTo>
                      <a:pt x="212" y="212"/>
                    </a:lnTo>
                    <a:lnTo>
                      <a:pt x="219" y="204"/>
                    </a:lnTo>
                    <a:lnTo>
                      <a:pt x="228" y="197"/>
                    </a:lnTo>
                    <a:lnTo>
                      <a:pt x="237" y="189"/>
                    </a:lnTo>
                    <a:lnTo>
                      <a:pt x="245" y="183"/>
                    </a:lnTo>
                    <a:lnTo>
                      <a:pt x="248" y="159"/>
                    </a:lnTo>
                    <a:lnTo>
                      <a:pt x="252" y="135"/>
                    </a:lnTo>
                    <a:lnTo>
                      <a:pt x="257" y="112"/>
                    </a:lnTo>
                    <a:lnTo>
                      <a:pt x="264" y="89"/>
                    </a:lnTo>
                    <a:lnTo>
                      <a:pt x="245" y="90"/>
                    </a:lnTo>
                    <a:lnTo>
                      <a:pt x="227" y="92"/>
                    </a:lnTo>
                    <a:lnTo>
                      <a:pt x="209" y="95"/>
                    </a:lnTo>
                    <a:lnTo>
                      <a:pt x="190" y="99"/>
                    </a:lnTo>
                    <a:lnTo>
                      <a:pt x="173" y="103"/>
                    </a:lnTo>
                    <a:lnTo>
                      <a:pt x="156" y="108"/>
                    </a:lnTo>
                    <a:lnTo>
                      <a:pt x="137" y="114"/>
                    </a:lnTo>
                    <a:lnTo>
                      <a:pt x="121" y="121"/>
                    </a:lnTo>
                    <a:lnTo>
                      <a:pt x="128" y="105"/>
                    </a:lnTo>
                    <a:lnTo>
                      <a:pt x="135" y="89"/>
                    </a:lnTo>
                    <a:lnTo>
                      <a:pt x="144" y="73"/>
                    </a:lnTo>
                    <a:lnTo>
                      <a:pt x="153" y="58"/>
                    </a:lnTo>
                    <a:lnTo>
                      <a:pt x="162" y="43"/>
                    </a:lnTo>
                    <a:lnTo>
                      <a:pt x="173" y="28"/>
                    </a:lnTo>
                    <a:lnTo>
                      <a:pt x="184" y="13"/>
                    </a:lnTo>
                    <a:lnTo>
                      <a:pt x="196" y="0"/>
                    </a:lnTo>
                    <a:close/>
                  </a:path>
                </a:pathLst>
              </a:custGeom>
              <a:solidFill>
                <a:srgbClr val="AF0C6B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66" name="Freeform 70"/>
              <p:cNvSpPr>
                <a:spLocks/>
              </p:cNvSpPr>
              <p:nvPr userDrawn="1"/>
            </p:nvSpPr>
            <p:spPr bwMode="auto">
              <a:xfrm>
                <a:off x="4550" y="3696"/>
                <a:ext cx="71" cy="54"/>
              </a:xfrm>
              <a:custGeom>
                <a:avLst/>
                <a:gdLst/>
                <a:ahLst/>
                <a:cxnLst>
                  <a:cxn ang="0">
                    <a:pos x="211" y="0"/>
                  </a:cxn>
                  <a:cxn ang="0">
                    <a:pos x="211" y="0"/>
                  </a:cxn>
                  <a:cxn ang="0">
                    <a:pos x="211" y="0"/>
                  </a:cxn>
                  <a:cxn ang="0">
                    <a:pos x="211" y="0"/>
                  </a:cxn>
                  <a:cxn ang="0">
                    <a:pos x="211" y="0"/>
                  </a:cxn>
                  <a:cxn ang="0">
                    <a:pos x="210" y="0"/>
                  </a:cxn>
                  <a:cxn ang="0">
                    <a:pos x="192" y="3"/>
                  </a:cxn>
                  <a:cxn ang="0">
                    <a:pos x="175" y="6"/>
                  </a:cxn>
                  <a:cxn ang="0">
                    <a:pos x="158" y="10"/>
                  </a:cxn>
                  <a:cxn ang="0">
                    <a:pos x="141" y="14"/>
                  </a:cxn>
                  <a:cxn ang="0">
                    <a:pos x="124" y="21"/>
                  </a:cxn>
                  <a:cxn ang="0">
                    <a:pos x="107" y="26"/>
                  </a:cxn>
                  <a:cxn ang="0">
                    <a:pos x="91" y="34"/>
                  </a:cxn>
                  <a:cxn ang="0">
                    <a:pos x="75" y="41"/>
                  </a:cxn>
                  <a:cxn ang="0">
                    <a:pos x="63" y="54"/>
                  </a:cxn>
                  <a:cxn ang="0">
                    <a:pos x="52" y="69"/>
                  </a:cxn>
                  <a:cxn ang="0">
                    <a:pos x="41" y="84"/>
                  </a:cxn>
                  <a:cxn ang="0">
                    <a:pos x="32" y="99"/>
                  </a:cxn>
                  <a:cxn ang="0">
                    <a:pos x="23" y="114"/>
                  </a:cxn>
                  <a:cxn ang="0">
                    <a:pos x="14" y="130"/>
                  </a:cxn>
                  <a:cxn ang="0">
                    <a:pos x="7" y="146"/>
                  </a:cxn>
                  <a:cxn ang="0">
                    <a:pos x="0" y="162"/>
                  </a:cxn>
                  <a:cxn ang="0">
                    <a:pos x="16" y="155"/>
                  </a:cxn>
                  <a:cxn ang="0">
                    <a:pos x="35" y="149"/>
                  </a:cxn>
                  <a:cxn ang="0">
                    <a:pos x="52" y="144"/>
                  </a:cxn>
                  <a:cxn ang="0">
                    <a:pos x="69" y="140"/>
                  </a:cxn>
                  <a:cxn ang="0">
                    <a:pos x="88" y="136"/>
                  </a:cxn>
                  <a:cxn ang="0">
                    <a:pos x="106" y="133"/>
                  </a:cxn>
                  <a:cxn ang="0">
                    <a:pos x="124" y="131"/>
                  </a:cxn>
                  <a:cxn ang="0">
                    <a:pos x="143" y="130"/>
                  </a:cxn>
                  <a:cxn ang="0">
                    <a:pos x="149" y="113"/>
                  </a:cxn>
                  <a:cxn ang="0">
                    <a:pos x="156" y="95"/>
                  </a:cxn>
                  <a:cxn ang="0">
                    <a:pos x="163" y="79"/>
                  </a:cxn>
                  <a:cxn ang="0">
                    <a:pos x="171" y="62"/>
                  </a:cxn>
                  <a:cxn ang="0">
                    <a:pos x="179" y="46"/>
                  </a:cxn>
                  <a:cxn ang="0">
                    <a:pos x="189" y="31"/>
                  </a:cxn>
                  <a:cxn ang="0">
                    <a:pos x="200" y="15"/>
                  </a:cxn>
                  <a:cxn ang="0">
                    <a:pos x="211" y="0"/>
                  </a:cxn>
                </a:cxnLst>
                <a:rect l="0" t="0" r="r" b="b"/>
                <a:pathLst>
                  <a:path w="211" h="162">
                    <a:moveTo>
                      <a:pt x="211" y="0"/>
                    </a:moveTo>
                    <a:lnTo>
                      <a:pt x="211" y="0"/>
                    </a:lnTo>
                    <a:lnTo>
                      <a:pt x="211" y="0"/>
                    </a:lnTo>
                    <a:lnTo>
                      <a:pt x="211" y="0"/>
                    </a:lnTo>
                    <a:lnTo>
                      <a:pt x="211" y="0"/>
                    </a:lnTo>
                    <a:lnTo>
                      <a:pt x="210" y="0"/>
                    </a:lnTo>
                    <a:lnTo>
                      <a:pt x="192" y="3"/>
                    </a:lnTo>
                    <a:lnTo>
                      <a:pt x="175" y="6"/>
                    </a:lnTo>
                    <a:lnTo>
                      <a:pt x="158" y="10"/>
                    </a:lnTo>
                    <a:lnTo>
                      <a:pt x="141" y="14"/>
                    </a:lnTo>
                    <a:lnTo>
                      <a:pt x="124" y="21"/>
                    </a:lnTo>
                    <a:lnTo>
                      <a:pt x="107" y="26"/>
                    </a:lnTo>
                    <a:lnTo>
                      <a:pt x="91" y="34"/>
                    </a:lnTo>
                    <a:lnTo>
                      <a:pt x="75" y="41"/>
                    </a:lnTo>
                    <a:lnTo>
                      <a:pt x="63" y="54"/>
                    </a:lnTo>
                    <a:lnTo>
                      <a:pt x="52" y="69"/>
                    </a:lnTo>
                    <a:lnTo>
                      <a:pt x="41" y="84"/>
                    </a:lnTo>
                    <a:lnTo>
                      <a:pt x="32" y="99"/>
                    </a:lnTo>
                    <a:lnTo>
                      <a:pt x="23" y="114"/>
                    </a:lnTo>
                    <a:lnTo>
                      <a:pt x="14" y="130"/>
                    </a:lnTo>
                    <a:lnTo>
                      <a:pt x="7" y="146"/>
                    </a:lnTo>
                    <a:lnTo>
                      <a:pt x="0" y="162"/>
                    </a:lnTo>
                    <a:lnTo>
                      <a:pt x="16" y="155"/>
                    </a:lnTo>
                    <a:lnTo>
                      <a:pt x="35" y="149"/>
                    </a:lnTo>
                    <a:lnTo>
                      <a:pt x="52" y="144"/>
                    </a:lnTo>
                    <a:lnTo>
                      <a:pt x="69" y="140"/>
                    </a:lnTo>
                    <a:lnTo>
                      <a:pt x="88" y="136"/>
                    </a:lnTo>
                    <a:lnTo>
                      <a:pt x="106" y="133"/>
                    </a:lnTo>
                    <a:lnTo>
                      <a:pt x="124" y="131"/>
                    </a:lnTo>
                    <a:lnTo>
                      <a:pt x="143" y="130"/>
                    </a:lnTo>
                    <a:lnTo>
                      <a:pt x="149" y="113"/>
                    </a:lnTo>
                    <a:lnTo>
                      <a:pt x="156" y="95"/>
                    </a:lnTo>
                    <a:lnTo>
                      <a:pt x="163" y="79"/>
                    </a:lnTo>
                    <a:lnTo>
                      <a:pt x="171" y="62"/>
                    </a:lnTo>
                    <a:lnTo>
                      <a:pt x="179" y="46"/>
                    </a:lnTo>
                    <a:lnTo>
                      <a:pt x="189" y="31"/>
                    </a:lnTo>
                    <a:lnTo>
                      <a:pt x="200" y="15"/>
                    </a:lnTo>
                    <a:lnTo>
                      <a:pt x="211" y="0"/>
                    </a:lnTo>
                    <a:close/>
                  </a:path>
                </a:pathLst>
              </a:custGeom>
              <a:solidFill>
                <a:srgbClr val="9E0A57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67" name="Freeform 71"/>
              <p:cNvSpPr>
                <a:spLocks noEditPoints="1"/>
              </p:cNvSpPr>
              <p:nvPr userDrawn="1"/>
            </p:nvSpPr>
            <p:spPr bwMode="auto">
              <a:xfrm>
                <a:off x="4612" y="3720"/>
                <a:ext cx="78" cy="64"/>
              </a:xfrm>
              <a:custGeom>
                <a:avLst/>
                <a:gdLst/>
                <a:ahLst/>
                <a:cxnLst>
                  <a:cxn ang="0">
                    <a:pos x="39" y="76"/>
                  </a:cxn>
                  <a:cxn ang="0">
                    <a:pos x="12" y="101"/>
                  </a:cxn>
                  <a:cxn ang="0">
                    <a:pos x="14" y="108"/>
                  </a:cxn>
                  <a:cxn ang="0">
                    <a:pos x="41" y="97"/>
                  </a:cxn>
                  <a:cxn ang="0">
                    <a:pos x="69" y="88"/>
                  </a:cxn>
                  <a:cxn ang="0">
                    <a:pos x="98" y="83"/>
                  </a:cxn>
                  <a:cxn ang="0">
                    <a:pos x="104" y="92"/>
                  </a:cxn>
                  <a:cxn ang="0">
                    <a:pos x="87" y="118"/>
                  </a:cxn>
                  <a:cxn ang="0">
                    <a:pos x="73" y="145"/>
                  </a:cxn>
                  <a:cxn ang="0">
                    <a:pos x="61" y="173"/>
                  </a:cxn>
                  <a:cxn ang="0">
                    <a:pos x="65" y="187"/>
                  </a:cxn>
                  <a:cxn ang="0">
                    <a:pos x="90" y="188"/>
                  </a:cxn>
                  <a:cxn ang="0">
                    <a:pos x="120" y="191"/>
                  </a:cxn>
                  <a:cxn ang="0">
                    <a:pos x="150" y="182"/>
                  </a:cxn>
                  <a:cxn ang="0">
                    <a:pos x="174" y="168"/>
                  </a:cxn>
                  <a:cxn ang="0">
                    <a:pos x="191" y="160"/>
                  </a:cxn>
                  <a:cxn ang="0">
                    <a:pos x="206" y="138"/>
                  </a:cxn>
                  <a:cxn ang="0">
                    <a:pos x="223" y="102"/>
                  </a:cxn>
                  <a:cxn ang="0">
                    <a:pos x="215" y="82"/>
                  </a:cxn>
                  <a:cxn ang="0">
                    <a:pos x="177" y="78"/>
                  </a:cxn>
                  <a:cxn ang="0">
                    <a:pos x="147" y="77"/>
                  </a:cxn>
                  <a:cxn ang="0">
                    <a:pos x="124" y="79"/>
                  </a:cxn>
                  <a:cxn ang="0">
                    <a:pos x="98" y="76"/>
                  </a:cxn>
                  <a:cxn ang="0">
                    <a:pos x="68" y="69"/>
                  </a:cxn>
                  <a:cxn ang="0">
                    <a:pos x="199" y="0"/>
                  </a:cxn>
                  <a:cxn ang="0">
                    <a:pos x="164" y="8"/>
                  </a:cxn>
                  <a:cxn ang="0">
                    <a:pos x="129" y="21"/>
                  </a:cxn>
                  <a:cxn ang="0">
                    <a:pos x="120" y="50"/>
                  </a:cxn>
                  <a:cxn ang="0">
                    <a:pos x="113" y="81"/>
                  </a:cxn>
                  <a:cxn ang="0">
                    <a:pos x="132" y="58"/>
                  </a:cxn>
                  <a:cxn ang="0">
                    <a:pos x="152" y="36"/>
                  </a:cxn>
                  <a:cxn ang="0">
                    <a:pos x="175" y="17"/>
                  </a:cxn>
                  <a:cxn ang="0">
                    <a:pos x="199" y="0"/>
                  </a:cxn>
                </a:cxnLst>
                <a:rect l="0" t="0" r="r" b="b"/>
                <a:pathLst>
                  <a:path w="234" h="193">
                    <a:moveTo>
                      <a:pt x="53" y="65"/>
                    </a:moveTo>
                    <a:lnTo>
                      <a:pt x="39" y="76"/>
                    </a:lnTo>
                    <a:lnTo>
                      <a:pt x="25" y="88"/>
                    </a:lnTo>
                    <a:lnTo>
                      <a:pt x="12" y="101"/>
                    </a:lnTo>
                    <a:lnTo>
                      <a:pt x="0" y="114"/>
                    </a:lnTo>
                    <a:lnTo>
                      <a:pt x="14" y="108"/>
                    </a:lnTo>
                    <a:lnTo>
                      <a:pt x="27" y="102"/>
                    </a:lnTo>
                    <a:lnTo>
                      <a:pt x="41" y="97"/>
                    </a:lnTo>
                    <a:lnTo>
                      <a:pt x="55" y="92"/>
                    </a:lnTo>
                    <a:lnTo>
                      <a:pt x="69" y="88"/>
                    </a:lnTo>
                    <a:lnTo>
                      <a:pt x="84" y="85"/>
                    </a:lnTo>
                    <a:lnTo>
                      <a:pt x="98" y="83"/>
                    </a:lnTo>
                    <a:lnTo>
                      <a:pt x="113" y="81"/>
                    </a:lnTo>
                    <a:lnTo>
                      <a:pt x="104" y="92"/>
                    </a:lnTo>
                    <a:lnTo>
                      <a:pt x="95" y="105"/>
                    </a:lnTo>
                    <a:lnTo>
                      <a:pt x="87" y="118"/>
                    </a:lnTo>
                    <a:lnTo>
                      <a:pt x="80" y="131"/>
                    </a:lnTo>
                    <a:lnTo>
                      <a:pt x="73" y="145"/>
                    </a:lnTo>
                    <a:lnTo>
                      <a:pt x="67" y="159"/>
                    </a:lnTo>
                    <a:lnTo>
                      <a:pt x="61" y="173"/>
                    </a:lnTo>
                    <a:lnTo>
                      <a:pt x="57" y="188"/>
                    </a:lnTo>
                    <a:lnTo>
                      <a:pt x="65" y="187"/>
                    </a:lnTo>
                    <a:lnTo>
                      <a:pt x="73" y="187"/>
                    </a:lnTo>
                    <a:lnTo>
                      <a:pt x="90" y="188"/>
                    </a:lnTo>
                    <a:lnTo>
                      <a:pt x="105" y="188"/>
                    </a:lnTo>
                    <a:lnTo>
                      <a:pt x="120" y="191"/>
                    </a:lnTo>
                    <a:lnTo>
                      <a:pt x="135" y="193"/>
                    </a:lnTo>
                    <a:lnTo>
                      <a:pt x="150" y="182"/>
                    </a:lnTo>
                    <a:lnTo>
                      <a:pt x="166" y="172"/>
                    </a:lnTo>
                    <a:lnTo>
                      <a:pt x="174" y="168"/>
                    </a:lnTo>
                    <a:lnTo>
                      <a:pt x="182" y="164"/>
                    </a:lnTo>
                    <a:lnTo>
                      <a:pt x="191" y="160"/>
                    </a:lnTo>
                    <a:lnTo>
                      <a:pt x="199" y="156"/>
                    </a:lnTo>
                    <a:lnTo>
                      <a:pt x="206" y="138"/>
                    </a:lnTo>
                    <a:lnTo>
                      <a:pt x="215" y="119"/>
                    </a:lnTo>
                    <a:lnTo>
                      <a:pt x="223" y="102"/>
                    </a:lnTo>
                    <a:lnTo>
                      <a:pt x="234" y="86"/>
                    </a:lnTo>
                    <a:lnTo>
                      <a:pt x="215" y="82"/>
                    </a:lnTo>
                    <a:lnTo>
                      <a:pt x="196" y="79"/>
                    </a:lnTo>
                    <a:lnTo>
                      <a:pt x="177" y="78"/>
                    </a:lnTo>
                    <a:lnTo>
                      <a:pt x="158" y="77"/>
                    </a:lnTo>
                    <a:lnTo>
                      <a:pt x="147" y="77"/>
                    </a:lnTo>
                    <a:lnTo>
                      <a:pt x="135" y="78"/>
                    </a:lnTo>
                    <a:lnTo>
                      <a:pt x="124" y="79"/>
                    </a:lnTo>
                    <a:lnTo>
                      <a:pt x="113" y="81"/>
                    </a:lnTo>
                    <a:lnTo>
                      <a:pt x="98" y="76"/>
                    </a:lnTo>
                    <a:lnTo>
                      <a:pt x="83" y="72"/>
                    </a:lnTo>
                    <a:lnTo>
                      <a:pt x="68" y="69"/>
                    </a:lnTo>
                    <a:lnTo>
                      <a:pt x="53" y="65"/>
                    </a:lnTo>
                    <a:close/>
                    <a:moveTo>
                      <a:pt x="199" y="0"/>
                    </a:moveTo>
                    <a:lnTo>
                      <a:pt x="181" y="4"/>
                    </a:lnTo>
                    <a:lnTo>
                      <a:pt x="164" y="8"/>
                    </a:lnTo>
                    <a:lnTo>
                      <a:pt x="147" y="15"/>
                    </a:lnTo>
                    <a:lnTo>
                      <a:pt x="129" y="21"/>
                    </a:lnTo>
                    <a:lnTo>
                      <a:pt x="125" y="35"/>
                    </a:lnTo>
                    <a:lnTo>
                      <a:pt x="120" y="50"/>
                    </a:lnTo>
                    <a:lnTo>
                      <a:pt x="117" y="65"/>
                    </a:lnTo>
                    <a:lnTo>
                      <a:pt x="113" y="81"/>
                    </a:lnTo>
                    <a:lnTo>
                      <a:pt x="122" y="69"/>
                    </a:lnTo>
                    <a:lnTo>
                      <a:pt x="132" y="58"/>
                    </a:lnTo>
                    <a:lnTo>
                      <a:pt x="141" y="47"/>
                    </a:lnTo>
                    <a:lnTo>
                      <a:pt x="152" y="36"/>
                    </a:lnTo>
                    <a:lnTo>
                      <a:pt x="163" y="27"/>
                    </a:lnTo>
                    <a:lnTo>
                      <a:pt x="175" y="17"/>
                    </a:lnTo>
                    <a:lnTo>
                      <a:pt x="186" y="8"/>
                    </a:lnTo>
                    <a:lnTo>
                      <a:pt x="199" y="0"/>
                    </a:lnTo>
                    <a:close/>
                  </a:path>
                </a:pathLst>
              </a:custGeom>
              <a:solidFill>
                <a:srgbClr val="AF0C6B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68" name="Freeform 72"/>
              <p:cNvSpPr>
                <a:spLocks/>
              </p:cNvSpPr>
              <p:nvPr userDrawn="1"/>
            </p:nvSpPr>
            <p:spPr bwMode="auto">
              <a:xfrm>
                <a:off x="4650" y="3717"/>
                <a:ext cx="67" cy="31"/>
              </a:xfrm>
              <a:custGeom>
                <a:avLst/>
                <a:gdLst/>
                <a:ahLst/>
                <a:cxnLst>
                  <a:cxn ang="0">
                    <a:pos x="155" y="0"/>
                  </a:cxn>
                  <a:cxn ang="0">
                    <a:pos x="137" y="0"/>
                  </a:cxn>
                  <a:cxn ang="0">
                    <a:pos x="120" y="1"/>
                  </a:cxn>
                  <a:cxn ang="0">
                    <a:pos x="103" y="3"/>
                  </a:cxn>
                  <a:cxn ang="0">
                    <a:pos x="86" y="7"/>
                  </a:cxn>
                  <a:cxn ang="0">
                    <a:pos x="73" y="15"/>
                  </a:cxn>
                  <a:cxn ang="0">
                    <a:pos x="62" y="24"/>
                  </a:cxn>
                  <a:cxn ang="0">
                    <a:pos x="50" y="34"/>
                  </a:cxn>
                  <a:cxn ang="0">
                    <a:pos x="39" y="43"/>
                  </a:cxn>
                  <a:cxn ang="0">
                    <a:pos x="28" y="54"/>
                  </a:cxn>
                  <a:cxn ang="0">
                    <a:pos x="19" y="65"/>
                  </a:cxn>
                  <a:cxn ang="0">
                    <a:pos x="9" y="76"/>
                  </a:cxn>
                  <a:cxn ang="0">
                    <a:pos x="0" y="88"/>
                  </a:cxn>
                  <a:cxn ang="0">
                    <a:pos x="11" y="86"/>
                  </a:cxn>
                  <a:cxn ang="0">
                    <a:pos x="22" y="85"/>
                  </a:cxn>
                  <a:cxn ang="0">
                    <a:pos x="34" y="84"/>
                  </a:cxn>
                  <a:cxn ang="0">
                    <a:pos x="45" y="84"/>
                  </a:cxn>
                  <a:cxn ang="0">
                    <a:pos x="64" y="85"/>
                  </a:cxn>
                  <a:cxn ang="0">
                    <a:pos x="83" y="86"/>
                  </a:cxn>
                  <a:cxn ang="0">
                    <a:pos x="102" y="89"/>
                  </a:cxn>
                  <a:cxn ang="0">
                    <a:pos x="121" y="93"/>
                  </a:cxn>
                  <a:cxn ang="0">
                    <a:pos x="130" y="80"/>
                  </a:cxn>
                  <a:cxn ang="0">
                    <a:pos x="139" y="68"/>
                  </a:cxn>
                  <a:cxn ang="0">
                    <a:pos x="148" y="56"/>
                  </a:cxn>
                  <a:cxn ang="0">
                    <a:pos x="158" y="44"/>
                  </a:cxn>
                  <a:cxn ang="0">
                    <a:pos x="169" y="34"/>
                  </a:cxn>
                  <a:cxn ang="0">
                    <a:pos x="180" y="23"/>
                  </a:cxn>
                  <a:cxn ang="0">
                    <a:pos x="191" y="13"/>
                  </a:cxn>
                  <a:cxn ang="0">
                    <a:pos x="203" y="3"/>
                  </a:cxn>
                  <a:cxn ang="0">
                    <a:pos x="191" y="2"/>
                  </a:cxn>
                  <a:cxn ang="0">
                    <a:pos x="178" y="1"/>
                  </a:cxn>
                  <a:cxn ang="0">
                    <a:pos x="167" y="0"/>
                  </a:cxn>
                  <a:cxn ang="0">
                    <a:pos x="155" y="0"/>
                  </a:cxn>
                </a:cxnLst>
                <a:rect l="0" t="0" r="r" b="b"/>
                <a:pathLst>
                  <a:path w="203" h="93">
                    <a:moveTo>
                      <a:pt x="155" y="0"/>
                    </a:moveTo>
                    <a:lnTo>
                      <a:pt x="137" y="0"/>
                    </a:lnTo>
                    <a:lnTo>
                      <a:pt x="120" y="1"/>
                    </a:lnTo>
                    <a:lnTo>
                      <a:pt x="103" y="3"/>
                    </a:lnTo>
                    <a:lnTo>
                      <a:pt x="86" y="7"/>
                    </a:lnTo>
                    <a:lnTo>
                      <a:pt x="73" y="15"/>
                    </a:lnTo>
                    <a:lnTo>
                      <a:pt x="62" y="24"/>
                    </a:lnTo>
                    <a:lnTo>
                      <a:pt x="50" y="34"/>
                    </a:lnTo>
                    <a:lnTo>
                      <a:pt x="39" y="43"/>
                    </a:lnTo>
                    <a:lnTo>
                      <a:pt x="28" y="54"/>
                    </a:lnTo>
                    <a:lnTo>
                      <a:pt x="19" y="65"/>
                    </a:lnTo>
                    <a:lnTo>
                      <a:pt x="9" y="76"/>
                    </a:lnTo>
                    <a:lnTo>
                      <a:pt x="0" y="88"/>
                    </a:lnTo>
                    <a:lnTo>
                      <a:pt x="11" y="86"/>
                    </a:lnTo>
                    <a:lnTo>
                      <a:pt x="22" y="85"/>
                    </a:lnTo>
                    <a:lnTo>
                      <a:pt x="34" y="84"/>
                    </a:lnTo>
                    <a:lnTo>
                      <a:pt x="45" y="84"/>
                    </a:lnTo>
                    <a:lnTo>
                      <a:pt x="64" y="85"/>
                    </a:lnTo>
                    <a:lnTo>
                      <a:pt x="83" y="86"/>
                    </a:lnTo>
                    <a:lnTo>
                      <a:pt x="102" y="89"/>
                    </a:lnTo>
                    <a:lnTo>
                      <a:pt x="121" y="93"/>
                    </a:lnTo>
                    <a:lnTo>
                      <a:pt x="130" y="80"/>
                    </a:lnTo>
                    <a:lnTo>
                      <a:pt x="139" y="68"/>
                    </a:lnTo>
                    <a:lnTo>
                      <a:pt x="148" y="56"/>
                    </a:lnTo>
                    <a:lnTo>
                      <a:pt x="158" y="44"/>
                    </a:lnTo>
                    <a:lnTo>
                      <a:pt x="169" y="34"/>
                    </a:lnTo>
                    <a:lnTo>
                      <a:pt x="180" y="23"/>
                    </a:lnTo>
                    <a:lnTo>
                      <a:pt x="191" y="13"/>
                    </a:lnTo>
                    <a:lnTo>
                      <a:pt x="203" y="3"/>
                    </a:lnTo>
                    <a:lnTo>
                      <a:pt x="191" y="2"/>
                    </a:lnTo>
                    <a:lnTo>
                      <a:pt x="178" y="1"/>
                    </a:lnTo>
                    <a:lnTo>
                      <a:pt x="167" y="0"/>
                    </a:lnTo>
                    <a:lnTo>
                      <a:pt x="155" y="0"/>
                    </a:lnTo>
                    <a:close/>
                  </a:path>
                </a:pathLst>
              </a:custGeom>
              <a:solidFill>
                <a:srgbClr val="9E0A57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69" name="Freeform 73"/>
              <p:cNvSpPr>
                <a:spLocks/>
              </p:cNvSpPr>
              <p:nvPr userDrawn="1"/>
            </p:nvSpPr>
            <p:spPr bwMode="auto">
              <a:xfrm>
                <a:off x="4655" y="3640"/>
                <a:ext cx="94" cy="68"/>
              </a:xfrm>
              <a:custGeom>
                <a:avLst/>
                <a:gdLst/>
                <a:ahLst/>
                <a:cxnLst>
                  <a:cxn ang="0">
                    <a:pos x="225" y="0"/>
                  </a:cxn>
                  <a:cxn ang="0">
                    <a:pos x="196" y="2"/>
                  </a:cxn>
                  <a:cxn ang="0">
                    <a:pos x="171" y="19"/>
                  </a:cxn>
                  <a:cxn ang="0">
                    <a:pos x="152" y="51"/>
                  </a:cxn>
                  <a:cxn ang="0">
                    <a:pos x="127" y="57"/>
                  </a:cxn>
                  <a:cxn ang="0">
                    <a:pos x="94" y="40"/>
                  </a:cxn>
                  <a:cxn ang="0">
                    <a:pos x="58" y="40"/>
                  </a:cxn>
                  <a:cxn ang="0">
                    <a:pos x="19" y="60"/>
                  </a:cxn>
                  <a:cxn ang="0">
                    <a:pos x="22" y="68"/>
                  </a:cxn>
                  <a:cxn ang="0">
                    <a:pos x="63" y="65"/>
                  </a:cxn>
                  <a:cxn ang="0">
                    <a:pos x="99" y="64"/>
                  </a:cxn>
                  <a:cxn ang="0">
                    <a:pos x="128" y="66"/>
                  </a:cxn>
                  <a:cxn ang="0">
                    <a:pos x="129" y="79"/>
                  </a:cxn>
                  <a:cxn ang="0">
                    <a:pos x="102" y="105"/>
                  </a:cxn>
                  <a:cxn ang="0">
                    <a:pos x="77" y="132"/>
                  </a:cxn>
                  <a:cxn ang="0">
                    <a:pos x="54" y="161"/>
                  </a:cxn>
                  <a:cxn ang="0">
                    <a:pos x="67" y="181"/>
                  </a:cxn>
                  <a:cxn ang="0">
                    <a:pos x="112" y="196"/>
                  </a:cxn>
                  <a:cxn ang="0">
                    <a:pos x="144" y="202"/>
                  </a:cxn>
                  <a:cxn ang="0">
                    <a:pos x="166" y="195"/>
                  </a:cxn>
                  <a:cxn ang="0">
                    <a:pos x="187" y="189"/>
                  </a:cxn>
                  <a:cxn ang="0">
                    <a:pos x="209" y="184"/>
                  </a:cxn>
                  <a:cxn ang="0">
                    <a:pos x="234" y="164"/>
                  </a:cxn>
                  <a:cxn ang="0">
                    <a:pos x="265" y="128"/>
                  </a:cxn>
                  <a:cxn ang="0">
                    <a:pos x="266" y="104"/>
                  </a:cxn>
                  <a:cxn ang="0">
                    <a:pos x="232" y="90"/>
                  </a:cxn>
                  <a:cxn ang="0">
                    <a:pos x="197" y="79"/>
                  </a:cxn>
                  <a:cxn ang="0">
                    <a:pos x="161" y="70"/>
                  </a:cxn>
                  <a:cxn ang="0">
                    <a:pos x="157" y="57"/>
                  </a:cxn>
                  <a:cxn ang="0">
                    <a:pos x="187" y="38"/>
                  </a:cxn>
                  <a:cxn ang="0">
                    <a:pos x="219" y="20"/>
                  </a:cxn>
                  <a:cxn ang="0">
                    <a:pos x="251" y="6"/>
                  </a:cxn>
                  <a:cxn ang="0">
                    <a:pos x="254" y="0"/>
                  </a:cxn>
                </a:cxnLst>
                <a:rect l="0" t="0" r="r" b="b"/>
                <a:pathLst>
                  <a:path w="282" h="206">
                    <a:moveTo>
                      <a:pt x="240" y="0"/>
                    </a:moveTo>
                    <a:lnTo>
                      <a:pt x="225" y="0"/>
                    </a:lnTo>
                    <a:lnTo>
                      <a:pt x="211" y="1"/>
                    </a:lnTo>
                    <a:lnTo>
                      <a:pt x="196" y="2"/>
                    </a:lnTo>
                    <a:lnTo>
                      <a:pt x="181" y="3"/>
                    </a:lnTo>
                    <a:lnTo>
                      <a:pt x="171" y="19"/>
                    </a:lnTo>
                    <a:lnTo>
                      <a:pt x="161" y="34"/>
                    </a:lnTo>
                    <a:lnTo>
                      <a:pt x="152" y="51"/>
                    </a:lnTo>
                    <a:lnTo>
                      <a:pt x="143" y="68"/>
                    </a:lnTo>
                    <a:lnTo>
                      <a:pt x="127" y="57"/>
                    </a:lnTo>
                    <a:lnTo>
                      <a:pt x="111" y="48"/>
                    </a:lnTo>
                    <a:lnTo>
                      <a:pt x="94" y="40"/>
                    </a:lnTo>
                    <a:lnTo>
                      <a:pt x="78" y="31"/>
                    </a:lnTo>
                    <a:lnTo>
                      <a:pt x="58" y="40"/>
                    </a:lnTo>
                    <a:lnTo>
                      <a:pt x="38" y="50"/>
                    </a:lnTo>
                    <a:lnTo>
                      <a:pt x="19" y="60"/>
                    </a:lnTo>
                    <a:lnTo>
                      <a:pt x="0" y="72"/>
                    </a:lnTo>
                    <a:lnTo>
                      <a:pt x="22" y="68"/>
                    </a:lnTo>
                    <a:lnTo>
                      <a:pt x="43" y="66"/>
                    </a:lnTo>
                    <a:lnTo>
                      <a:pt x="63" y="65"/>
                    </a:lnTo>
                    <a:lnTo>
                      <a:pt x="85" y="64"/>
                    </a:lnTo>
                    <a:lnTo>
                      <a:pt x="99" y="64"/>
                    </a:lnTo>
                    <a:lnTo>
                      <a:pt x="114" y="65"/>
                    </a:lnTo>
                    <a:lnTo>
                      <a:pt x="128" y="66"/>
                    </a:lnTo>
                    <a:lnTo>
                      <a:pt x="143" y="68"/>
                    </a:lnTo>
                    <a:lnTo>
                      <a:pt x="129" y="79"/>
                    </a:lnTo>
                    <a:lnTo>
                      <a:pt x="115" y="92"/>
                    </a:lnTo>
                    <a:lnTo>
                      <a:pt x="102" y="105"/>
                    </a:lnTo>
                    <a:lnTo>
                      <a:pt x="89" y="118"/>
                    </a:lnTo>
                    <a:lnTo>
                      <a:pt x="77" y="132"/>
                    </a:lnTo>
                    <a:lnTo>
                      <a:pt x="65" y="146"/>
                    </a:lnTo>
                    <a:lnTo>
                      <a:pt x="54" y="161"/>
                    </a:lnTo>
                    <a:lnTo>
                      <a:pt x="44" y="176"/>
                    </a:lnTo>
                    <a:lnTo>
                      <a:pt x="67" y="181"/>
                    </a:lnTo>
                    <a:lnTo>
                      <a:pt x="90" y="189"/>
                    </a:lnTo>
                    <a:lnTo>
                      <a:pt x="112" y="196"/>
                    </a:lnTo>
                    <a:lnTo>
                      <a:pt x="134" y="206"/>
                    </a:lnTo>
                    <a:lnTo>
                      <a:pt x="144" y="202"/>
                    </a:lnTo>
                    <a:lnTo>
                      <a:pt x="155" y="199"/>
                    </a:lnTo>
                    <a:lnTo>
                      <a:pt x="166" y="195"/>
                    </a:lnTo>
                    <a:lnTo>
                      <a:pt x="176" y="192"/>
                    </a:lnTo>
                    <a:lnTo>
                      <a:pt x="187" y="189"/>
                    </a:lnTo>
                    <a:lnTo>
                      <a:pt x="198" y="187"/>
                    </a:lnTo>
                    <a:lnTo>
                      <a:pt x="209" y="184"/>
                    </a:lnTo>
                    <a:lnTo>
                      <a:pt x="220" y="183"/>
                    </a:lnTo>
                    <a:lnTo>
                      <a:pt x="234" y="164"/>
                    </a:lnTo>
                    <a:lnTo>
                      <a:pt x="249" y="146"/>
                    </a:lnTo>
                    <a:lnTo>
                      <a:pt x="265" y="128"/>
                    </a:lnTo>
                    <a:lnTo>
                      <a:pt x="282" y="112"/>
                    </a:lnTo>
                    <a:lnTo>
                      <a:pt x="266" y="104"/>
                    </a:lnTo>
                    <a:lnTo>
                      <a:pt x="249" y="96"/>
                    </a:lnTo>
                    <a:lnTo>
                      <a:pt x="232" y="90"/>
                    </a:lnTo>
                    <a:lnTo>
                      <a:pt x="214" y="84"/>
                    </a:lnTo>
                    <a:lnTo>
                      <a:pt x="197" y="79"/>
                    </a:lnTo>
                    <a:lnTo>
                      <a:pt x="179" y="74"/>
                    </a:lnTo>
                    <a:lnTo>
                      <a:pt x="161" y="70"/>
                    </a:lnTo>
                    <a:lnTo>
                      <a:pt x="143" y="68"/>
                    </a:lnTo>
                    <a:lnTo>
                      <a:pt x="157" y="57"/>
                    </a:lnTo>
                    <a:lnTo>
                      <a:pt x="172" y="47"/>
                    </a:lnTo>
                    <a:lnTo>
                      <a:pt x="187" y="38"/>
                    </a:lnTo>
                    <a:lnTo>
                      <a:pt x="202" y="29"/>
                    </a:lnTo>
                    <a:lnTo>
                      <a:pt x="219" y="20"/>
                    </a:lnTo>
                    <a:lnTo>
                      <a:pt x="235" y="13"/>
                    </a:lnTo>
                    <a:lnTo>
                      <a:pt x="251" y="6"/>
                    </a:lnTo>
                    <a:lnTo>
                      <a:pt x="268" y="0"/>
                    </a:lnTo>
                    <a:lnTo>
                      <a:pt x="254" y="0"/>
                    </a:lnTo>
                    <a:lnTo>
                      <a:pt x="240" y="0"/>
                    </a:lnTo>
                    <a:close/>
                  </a:path>
                </a:pathLst>
              </a:custGeom>
              <a:solidFill>
                <a:srgbClr val="AF0C6B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70" name="Freeform 74"/>
              <p:cNvSpPr>
                <a:spLocks/>
              </p:cNvSpPr>
              <p:nvPr userDrawn="1"/>
            </p:nvSpPr>
            <p:spPr bwMode="auto">
              <a:xfrm>
                <a:off x="4621" y="3661"/>
                <a:ext cx="81" cy="37"/>
              </a:xfrm>
              <a:custGeom>
                <a:avLst/>
                <a:gdLst/>
                <a:ahLst/>
                <a:cxnLst>
                  <a:cxn ang="0">
                    <a:pos x="187" y="0"/>
                  </a:cxn>
                  <a:cxn ang="0">
                    <a:pos x="165" y="1"/>
                  </a:cxn>
                  <a:cxn ang="0">
                    <a:pos x="145" y="2"/>
                  </a:cxn>
                  <a:cxn ang="0">
                    <a:pos x="124" y="4"/>
                  </a:cxn>
                  <a:cxn ang="0">
                    <a:pos x="102" y="8"/>
                  </a:cxn>
                  <a:cxn ang="0">
                    <a:pos x="88" y="18"/>
                  </a:cxn>
                  <a:cxn ang="0">
                    <a:pos x="73" y="29"/>
                  </a:cxn>
                  <a:cxn ang="0">
                    <a:pos x="60" y="41"/>
                  </a:cxn>
                  <a:cxn ang="0">
                    <a:pos x="47" y="52"/>
                  </a:cxn>
                  <a:cxn ang="0">
                    <a:pos x="34" y="65"/>
                  </a:cxn>
                  <a:cxn ang="0">
                    <a:pos x="22" y="78"/>
                  </a:cxn>
                  <a:cxn ang="0">
                    <a:pos x="11" y="91"/>
                  </a:cxn>
                  <a:cxn ang="0">
                    <a:pos x="0" y="105"/>
                  </a:cxn>
                  <a:cxn ang="0">
                    <a:pos x="13" y="103"/>
                  </a:cxn>
                  <a:cxn ang="0">
                    <a:pos x="27" y="102"/>
                  </a:cxn>
                  <a:cxn ang="0">
                    <a:pos x="40" y="102"/>
                  </a:cxn>
                  <a:cxn ang="0">
                    <a:pos x="54" y="102"/>
                  </a:cxn>
                  <a:cxn ang="0">
                    <a:pos x="76" y="102"/>
                  </a:cxn>
                  <a:cxn ang="0">
                    <a:pos x="100" y="104"/>
                  </a:cxn>
                  <a:cxn ang="0">
                    <a:pos x="123" y="108"/>
                  </a:cxn>
                  <a:cxn ang="0">
                    <a:pos x="146" y="112"/>
                  </a:cxn>
                  <a:cxn ang="0">
                    <a:pos x="156" y="97"/>
                  </a:cxn>
                  <a:cxn ang="0">
                    <a:pos x="167" y="82"/>
                  </a:cxn>
                  <a:cxn ang="0">
                    <a:pos x="179" y="68"/>
                  </a:cxn>
                  <a:cxn ang="0">
                    <a:pos x="191" y="54"/>
                  </a:cxn>
                  <a:cxn ang="0">
                    <a:pos x="204" y="41"/>
                  </a:cxn>
                  <a:cxn ang="0">
                    <a:pos x="217" y="28"/>
                  </a:cxn>
                  <a:cxn ang="0">
                    <a:pos x="231" y="15"/>
                  </a:cxn>
                  <a:cxn ang="0">
                    <a:pos x="245" y="4"/>
                  </a:cxn>
                  <a:cxn ang="0">
                    <a:pos x="230" y="2"/>
                  </a:cxn>
                  <a:cxn ang="0">
                    <a:pos x="216" y="1"/>
                  </a:cxn>
                  <a:cxn ang="0">
                    <a:pos x="201" y="0"/>
                  </a:cxn>
                  <a:cxn ang="0">
                    <a:pos x="187" y="0"/>
                  </a:cxn>
                </a:cxnLst>
                <a:rect l="0" t="0" r="r" b="b"/>
                <a:pathLst>
                  <a:path w="245" h="112">
                    <a:moveTo>
                      <a:pt x="187" y="0"/>
                    </a:moveTo>
                    <a:lnTo>
                      <a:pt x="165" y="1"/>
                    </a:lnTo>
                    <a:lnTo>
                      <a:pt x="145" y="2"/>
                    </a:lnTo>
                    <a:lnTo>
                      <a:pt x="124" y="4"/>
                    </a:lnTo>
                    <a:lnTo>
                      <a:pt x="102" y="8"/>
                    </a:lnTo>
                    <a:lnTo>
                      <a:pt x="88" y="18"/>
                    </a:lnTo>
                    <a:lnTo>
                      <a:pt x="73" y="29"/>
                    </a:lnTo>
                    <a:lnTo>
                      <a:pt x="60" y="41"/>
                    </a:lnTo>
                    <a:lnTo>
                      <a:pt x="47" y="52"/>
                    </a:lnTo>
                    <a:lnTo>
                      <a:pt x="34" y="65"/>
                    </a:lnTo>
                    <a:lnTo>
                      <a:pt x="22" y="78"/>
                    </a:lnTo>
                    <a:lnTo>
                      <a:pt x="11" y="91"/>
                    </a:lnTo>
                    <a:lnTo>
                      <a:pt x="0" y="105"/>
                    </a:lnTo>
                    <a:lnTo>
                      <a:pt x="13" y="103"/>
                    </a:lnTo>
                    <a:lnTo>
                      <a:pt x="27" y="102"/>
                    </a:lnTo>
                    <a:lnTo>
                      <a:pt x="40" y="102"/>
                    </a:lnTo>
                    <a:lnTo>
                      <a:pt x="54" y="102"/>
                    </a:lnTo>
                    <a:lnTo>
                      <a:pt x="76" y="102"/>
                    </a:lnTo>
                    <a:lnTo>
                      <a:pt x="100" y="104"/>
                    </a:lnTo>
                    <a:lnTo>
                      <a:pt x="123" y="108"/>
                    </a:lnTo>
                    <a:lnTo>
                      <a:pt x="146" y="112"/>
                    </a:lnTo>
                    <a:lnTo>
                      <a:pt x="156" y="97"/>
                    </a:lnTo>
                    <a:lnTo>
                      <a:pt x="167" y="82"/>
                    </a:lnTo>
                    <a:lnTo>
                      <a:pt x="179" y="68"/>
                    </a:lnTo>
                    <a:lnTo>
                      <a:pt x="191" y="54"/>
                    </a:lnTo>
                    <a:lnTo>
                      <a:pt x="204" y="41"/>
                    </a:lnTo>
                    <a:lnTo>
                      <a:pt x="217" y="28"/>
                    </a:lnTo>
                    <a:lnTo>
                      <a:pt x="231" y="15"/>
                    </a:lnTo>
                    <a:lnTo>
                      <a:pt x="245" y="4"/>
                    </a:lnTo>
                    <a:lnTo>
                      <a:pt x="230" y="2"/>
                    </a:lnTo>
                    <a:lnTo>
                      <a:pt x="216" y="1"/>
                    </a:lnTo>
                    <a:lnTo>
                      <a:pt x="201" y="0"/>
                    </a:lnTo>
                    <a:lnTo>
                      <a:pt x="187" y="0"/>
                    </a:lnTo>
                    <a:close/>
                  </a:path>
                </a:pathLst>
              </a:custGeom>
              <a:solidFill>
                <a:srgbClr val="9E0A57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71" name="Freeform 75"/>
              <p:cNvSpPr>
                <a:spLocks/>
              </p:cNvSpPr>
              <p:nvPr userDrawn="1"/>
            </p:nvSpPr>
            <p:spPr bwMode="auto">
              <a:xfrm>
                <a:off x="4699" y="3701"/>
                <a:ext cx="29" cy="17"/>
              </a:xfrm>
              <a:custGeom>
                <a:avLst/>
                <a:gdLst/>
                <a:ahLst/>
                <a:cxnLst>
                  <a:cxn ang="0">
                    <a:pos x="86" y="0"/>
                  </a:cxn>
                  <a:cxn ang="0">
                    <a:pos x="75" y="1"/>
                  </a:cxn>
                  <a:cxn ang="0">
                    <a:pos x="64" y="4"/>
                  </a:cxn>
                  <a:cxn ang="0">
                    <a:pos x="53" y="6"/>
                  </a:cxn>
                  <a:cxn ang="0">
                    <a:pos x="42" y="9"/>
                  </a:cxn>
                  <a:cxn ang="0">
                    <a:pos x="32" y="12"/>
                  </a:cxn>
                  <a:cxn ang="0">
                    <a:pos x="21" y="16"/>
                  </a:cxn>
                  <a:cxn ang="0">
                    <a:pos x="10" y="19"/>
                  </a:cxn>
                  <a:cxn ang="0">
                    <a:pos x="0" y="23"/>
                  </a:cxn>
                  <a:cxn ang="0">
                    <a:pos x="13" y="30"/>
                  </a:cxn>
                  <a:cxn ang="0">
                    <a:pos x="27" y="37"/>
                  </a:cxn>
                  <a:cxn ang="0">
                    <a:pos x="41" y="45"/>
                  </a:cxn>
                  <a:cxn ang="0">
                    <a:pos x="54" y="53"/>
                  </a:cxn>
                  <a:cxn ang="0">
                    <a:pos x="61" y="39"/>
                  </a:cxn>
                  <a:cxn ang="0">
                    <a:pos x="69" y="26"/>
                  </a:cxn>
                  <a:cxn ang="0">
                    <a:pos x="77" y="13"/>
                  </a:cxn>
                  <a:cxn ang="0">
                    <a:pos x="86" y="0"/>
                  </a:cxn>
                </a:cxnLst>
                <a:rect l="0" t="0" r="r" b="b"/>
                <a:pathLst>
                  <a:path w="86" h="53">
                    <a:moveTo>
                      <a:pt x="86" y="0"/>
                    </a:moveTo>
                    <a:lnTo>
                      <a:pt x="75" y="1"/>
                    </a:lnTo>
                    <a:lnTo>
                      <a:pt x="64" y="4"/>
                    </a:lnTo>
                    <a:lnTo>
                      <a:pt x="53" y="6"/>
                    </a:lnTo>
                    <a:lnTo>
                      <a:pt x="42" y="9"/>
                    </a:lnTo>
                    <a:lnTo>
                      <a:pt x="32" y="12"/>
                    </a:lnTo>
                    <a:lnTo>
                      <a:pt x="21" y="16"/>
                    </a:lnTo>
                    <a:lnTo>
                      <a:pt x="10" y="19"/>
                    </a:lnTo>
                    <a:lnTo>
                      <a:pt x="0" y="23"/>
                    </a:lnTo>
                    <a:lnTo>
                      <a:pt x="13" y="30"/>
                    </a:lnTo>
                    <a:lnTo>
                      <a:pt x="27" y="37"/>
                    </a:lnTo>
                    <a:lnTo>
                      <a:pt x="41" y="45"/>
                    </a:lnTo>
                    <a:lnTo>
                      <a:pt x="54" y="53"/>
                    </a:lnTo>
                    <a:lnTo>
                      <a:pt x="61" y="39"/>
                    </a:lnTo>
                    <a:lnTo>
                      <a:pt x="69" y="26"/>
                    </a:lnTo>
                    <a:lnTo>
                      <a:pt x="77" y="13"/>
                    </a:lnTo>
                    <a:lnTo>
                      <a:pt x="86" y="0"/>
                    </a:lnTo>
                    <a:close/>
                  </a:path>
                </a:pathLst>
              </a:custGeom>
              <a:solidFill>
                <a:srgbClr val="9E0A57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72" name="Freeform 76"/>
              <p:cNvSpPr>
                <a:spLocks/>
              </p:cNvSpPr>
              <p:nvPr userDrawn="1"/>
            </p:nvSpPr>
            <p:spPr bwMode="auto">
              <a:xfrm>
                <a:off x="4702" y="3640"/>
                <a:ext cx="88" cy="37"/>
              </a:xfrm>
              <a:custGeom>
                <a:avLst/>
                <a:gdLst/>
                <a:ahLst/>
                <a:cxnLst>
                  <a:cxn ang="0">
                    <a:pos x="125" y="0"/>
                  </a:cxn>
                  <a:cxn ang="0">
                    <a:pos x="108" y="6"/>
                  </a:cxn>
                  <a:cxn ang="0">
                    <a:pos x="92" y="13"/>
                  </a:cxn>
                  <a:cxn ang="0">
                    <a:pos x="76" y="20"/>
                  </a:cxn>
                  <a:cxn ang="0">
                    <a:pos x="59" y="29"/>
                  </a:cxn>
                  <a:cxn ang="0">
                    <a:pos x="44" y="38"/>
                  </a:cxn>
                  <a:cxn ang="0">
                    <a:pos x="29" y="47"/>
                  </a:cxn>
                  <a:cxn ang="0">
                    <a:pos x="14" y="57"/>
                  </a:cxn>
                  <a:cxn ang="0">
                    <a:pos x="0" y="68"/>
                  </a:cxn>
                  <a:cxn ang="0">
                    <a:pos x="18" y="70"/>
                  </a:cxn>
                  <a:cxn ang="0">
                    <a:pos x="36" y="74"/>
                  </a:cxn>
                  <a:cxn ang="0">
                    <a:pos x="54" y="79"/>
                  </a:cxn>
                  <a:cxn ang="0">
                    <a:pos x="71" y="84"/>
                  </a:cxn>
                  <a:cxn ang="0">
                    <a:pos x="89" y="90"/>
                  </a:cxn>
                  <a:cxn ang="0">
                    <a:pos x="106" y="96"/>
                  </a:cxn>
                  <a:cxn ang="0">
                    <a:pos x="123" y="104"/>
                  </a:cxn>
                  <a:cxn ang="0">
                    <a:pos x="139" y="112"/>
                  </a:cxn>
                  <a:cxn ang="0">
                    <a:pos x="153" y="99"/>
                  </a:cxn>
                  <a:cxn ang="0">
                    <a:pos x="167" y="88"/>
                  </a:cxn>
                  <a:cxn ang="0">
                    <a:pos x="182" y="78"/>
                  </a:cxn>
                  <a:cxn ang="0">
                    <a:pos x="198" y="67"/>
                  </a:cxn>
                  <a:cxn ang="0">
                    <a:pos x="214" y="57"/>
                  </a:cxn>
                  <a:cxn ang="0">
                    <a:pos x="230" y="48"/>
                  </a:cxn>
                  <a:cxn ang="0">
                    <a:pos x="246" y="41"/>
                  </a:cxn>
                  <a:cxn ang="0">
                    <a:pos x="263" y="33"/>
                  </a:cxn>
                  <a:cxn ang="0">
                    <a:pos x="246" y="27"/>
                  </a:cxn>
                  <a:cxn ang="0">
                    <a:pos x="230" y="20"/>
                  </a:cxn>
                  <a:cxn ang="0">
                    <a:pos x="213" y="15"/>
                  </a:cxn>
                  <a:cxn ang="0">
                    <a:pos x="195" y="11"/>
                  </a:cxn>
                  <a:cxn ang="0">
                    <a:pos x="178" y="7"/>
                  </a:cxn>
                  <a:cxn ang="0">
                    <a:pos x="161" y="4"/>
                  </a:cxn>
                  <a:cxn ang="0">
                    <a:pos x="143" y="2"/>
                  </a:cxn>
                  <a:cxn ang="0">
                    <a:pos x="125" y="0"/>
                  </a:cxn>
                </a:cxnLst>
                <a:rect l="0" t="0" r="r" b="b"/>
                <a:pathLst>
                  <a:path w="263" h="112">
                    <a:moveTo>
                      <a:pt x="125" y="0"/>
                    </a:moveTo>
                    <a:lnTo>
                      <a:pt x="108" y="6"/>
                    </a:lnTo>
                    <a:lnTo>
                      <a:pt x="92" y="13"/>
                    </a:lnTo>
                    <a:lnTo>
                      <a:pt x="76" y="20"/>
                    </a:lnTo>
                    <a:lnTo>
                      <a:pt x="59" y="29"/>
                    </a:lnTo>
                    <a:lnTo>
                      <a:pt x="44" y="38"/>
                    </a:lnTo>
                    <a:lnTo>
                      <a:pt x="29" y="47"/>
                    </a:lnTo>
                    <a:lnTo>
                      <a:pt x="14" y="57"/>
                    </a:lnTo>
                    <a:lnTo>
                      <a:pt x="0" y="68"/>
                    </a:lnTo>
                    <a:lnTo>
                      <a:pt x="18" y="70"/>
                    </a:lnTo>
                    <a:lnTo>
                      <a:pt x="36" y="74"/>
                    </a:lnTo>
                    <a:lnTo>
                      <a:pt x="54" y="79"/>
                    </a:lnTo>
                    <a:lnTo>
                      <a:pt x="71" y="84"/>
                    </a:lnTo>
                    <a:lnTo>
                      <a:pt x="89" y="90"/>
                    </a:lnTo>
                    <a:lnTo>
                      <a:pt x="106" y="96"/>
                    </a:lnTo>
                    <a:lnTo>
                      <a:pt x="123" y="104"/>
                    </a:lnTo>
                    <a:lnTo>
                      <a:pt x="139" y="112"/>
                    </a:lnTo>
                    <a:lnTo>
                      <a:pt x="153" y="99"/>
                    </a:lnTo>
                    <a:lnTo>
                      <a:pt x="167" y="88"/>
                    </a:lnTo>
                    <a:lnTo>
                      <a:pt x="182" y="78"/>
                    </a:lnTo>
                    <a:lnTo>
                      <a:pt x="198" y="67"/>
                    </a:lnTo>
                    <a:lnTo>
                      <a:pt x="214" y="57"/>
                    </a:lnTo>
                    <a:lnTo>
                      <a:pt x="230" y="48"/>
                    </a:lnTo>
                    <a:lnTo>
                      <a:pt x="246" y="41"/>
                    </a:lnTo>
                    <a:lnTo>
                      <a:pt x="263" y="33"/>
                    </a:lnTo>
                    <a:lnTo>
                      <a:pt x="246" y="27"/>
                    </a:lnTo>
                    <a:lnTo>
                      <a:pt x="230" y="20"/>
                    </a:lnTo>
                    <a:lnTo>
                      <a:pt x="213" y="15"/>
                    </a:lnTo>
                    <a:lnTo>
                      <a:pt x="195" y="11"/>
                    </a:lnTo>
                    <a:lnTo>
                      <a:pt x="178" y="7"/>
                    </a:lnTo>
                    <a:lnTo>
                      <a:pt x="161" y="4"/>
                    </a:lnTo>
                    <a:lnTo>
                      <a:pt x="143" y="2"/>
                    </a:lnTo>
                    <a:lnTo>
                      <a:pt x="125" y="0"/>
                    </a:lnTo>
                    <a:close/>
                  </a:path>
                </a:pathLst>
              </a:custGeom>
              <a:solidFill>
                <a:srgbClr val="9E0A57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73" name="Freeform 77"/>
              <p:cNvSpPr>
                <a:spLocks/>
              </p:cNvSpPr>
              <p:nvPr userDrawn="1"/>
            </p:nvSpPr>
            <p:spPr bwMode="auto">
              <a:xfrm>
                <a:off x="4681" y="3641"/>
                <a:ext cx="34" cy="21"/>
              </a:xfrm>
              <a:custGeom>
                <a:avLst/>
                <a:gdLst/>
                <a:ahLst/>
                <a:cxnLst>
                  <a:cxn ang="0">
                    <a:pos x="103" y="0"/>
                  </a:cxn>
                  <a:cxn ang="0">
                    <a:pos x="90" y="2"/>
                  </a:cxn>
                  <a:cxn ang="0">
                    <a:pos x="77" y="6"/>
                  </a:cxn>
                  <a:cxn ang="0">
                    <a:pos x="64" y="8"/>
                  </a:cxn>
                  <a:cxn ang="0">
                    <a:pos x="51" y="11"/>
                  </a:cxn>
                  <a:cxn ang="0">
                    <a:pos x="38" y="15"/>
                  </a:cxn>
                  <a:cxn ang="0">
                    <a:pos x="25" y="18"/>
                  </a:cxn>
                  <a:cxn ang="0">
                    <a:pos x="12" y="24"/>
                  </a:cxn>
                  <a:cxn ang="0">
                    <a:pos x="0" y="28"/>
                  </a:cxn>
                  <a:cxn ang="0">
                    <a:pos x="16" y="37"/>
                  </a:cxn>
                  <a:cxn ang="0">
                    <a:pos x="33" y="45"/>
                  </a:cxn>
                  <a:cxn ang="0">
                    <a:pos x="49" y="54"/>
                  </a:cxn>
                  <a:cxn ang="0">
                    <a:pos x="65" y="65"/>
                  </a:cxn>
                  <a:cxn ang="0">
                    <a:pos x="74" y="48"/>
                  </a:cxn>
                  <a:cxn ang="0">
                    <a:pos x="83" y="31"/>
                  </a:cxn>
                  <a:cxn ang="0">
                    <a:pos x="93" y="16"/>
                  </a:cxn>
                  <a:cxn ang="0">
                    <a:pos x="103" y="0"/>
                  </a:cxn>
                </a:cxnLst>
                <a:rect l="0" t="0" r="r" b="b"/>
                <a:pathLst>
                  <a:path w="103" h="65">
                    <a:moveTo>
                      <a:pt x="103" y="0"/>
                    </a:moveTo>
                    <a:lnTo>
                      <a:pt x="90" y="2"/>
                    </a:lnTo>
                    <a:lnTo>
                      <a:pt x="77" y="6"/>
                    </a:lnTo>
                    <a:lnTo>
                      <a:pt x="64" y="8"/>
                    </a:lnTo>
                    <a:lnTo>
                      <a:pt x="51" y="11"/>
                    </a:lnTo>
                    <a:lnTo>
                      <a:pt x="38" y="15"/>
                    </a:lnTo>
                    <a:lnTo>
                      <a:pt x="25" y="18"/>
                    </a:lnTo>
                    <a:lnTo>
                      <a:pt x="12" y="24"/>
                    </a:lnTo>
                    <a:lnTo>
                      <a:pt x="0" y="28"/>
                    </a:lnTo>
                    <a:lnTo>
                      <a:pt x="16" y="37"/>
                    </a:lnTo>
                    <a:lnTo>
                      <a:pt x="33" y="45"/>
                    </a:lnTo>
                    <a:lnTo>
                      <a:pt x="49" y="54"/>
                    </a:lnTo>
                    <a:lnTo>
                      <a:pt x="65" y="65"/>
                    </a:lnTo>
                    <a:lnTo>
                      <a:pt x="74" y="48"/>
                    </a:lnTo>
                    <a:lnTo>
                      <a:pt x="83" y="31"/>
                    </a:lnTo>
                    <a:lnTo>
                      <a:pt x="93" y="16"/>
                    </a:lnTo>
                    <a:lnTo>
                      <a:pt x="103" y="0"/>
                    </a:lnTo>
                    <a:close/>
                  </a:path>
                </a:pathLst>
              </a:custGeom>
              <a:solidFill>
                <a:srgbClr val="9E0A57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74" name="Freeform 78"/>
              <p:cNvSpPr>
                <a:spLocks noEditPoints="1"/>
              </p:cNvSpPr>
              <p:nvPr userDrawn="1"/>
            </p:nvSpPr>
            <p:spPr bwMode="auto">
              <a:xfrm>
                <a:off x="4752" y="3694"/>
                <a:ext cx="76" cy="51"/>
              </a:xfrm>
              <a:custGeom>
                <a:avLst/>
                <a:gdLst/>
                <a:ahLst/>
                <a:cxnLst>
                  <a:cxn ang="0">
                    <a:pos x="147" y="11"/>
                  </a:cxn>
                  <a:cxn ang="0">
                    <a:pos x="125" y="32"/>
                  </a:cxn>
                  <a:cxn ang="0">
                    <a:pos x="127" y="38"/>
                  </a:cxn>
                  <a:cxn ang="0">
                    <a:pos x="156" y="29"/>
                  </a:cxn>
                  <a:cxn ang="0">
                    <a:pos x="185" y="23"/>
                  </a:cxn>
                  <a:cxn ang="0">
                    <a:pos x="214" y="17"/>
                  </a:cxn>
                  <a:cxn ang="0">
                    <a:pos x="212" y="11"/>
                  </a:cxn>
                  <a:cxn ang="0">
                    <a:pos x="176" y="3"/>
                  </a:cxn>
                  <a:cxn ang="0">
                    <a:pos x="70" y="0"/>
                  </a:cxn>
                  <a:cxn ang="0">
                    <a:pos x="35" y="6"/>
                  </a:cxn>
                  <a:cxn ang="0">
                    <a:pos x="0" y="16"/>
                  </a:cxn>
                  <a:cxn ang="0">
                    <a:pos x="29" y="19"/>
                  </a:cxn>
                  <a:cxn ang="0">
                    <a:pos x="58" y="25"/>
                  </a:cxn>
                  <a:cxn ang="0">
                    <a:pos x="86" y="33"/>
                  </a:cxn>
                  <a:cxn ang="0">
                    <a:pos x="114" y="43"/>
                  </a:cxn>
                  <a:cxn ang="0">
                    <a:pos x="86" y="56"/>
                  </a:cxn>
                  <a:cxn ang="0">
                    <a:pos x="60" y="71"/>
                  </a:cxn>
                  <a:cxn ang="0">
                    <a:pos x="36" y="90"/>
                  </a:cxn>
                  <a:cxn ang="0">
                    <a:pos x="12" y="109"/>
                  </a:cxn>
                  <a:cxn ang="0">
                    <a:pos x="45" y="128"/>
                  </a:cxn>
                  <a:cxn ang="0">
                    <a:pos x="78" y="152"/>
                  </a:cxn>
                  <a:cxn ang="0">
                    <a:pos x="96" y="151"/>
                  </a:cxn>
                  <a:cxn ang="0">
                    <a:pos x="114" y="150"/>
                  </a:cxn>
                  <a:cxn ang="0">
                    <a:pos x="133" y="151"/>
                  </a:cxn>
                  <a:cxn ang="0">
                    <a:pos x="151" y="152"/>
                  </a:cxn>
                  <a:cxn ang="0">
                    <a:pos x="183" y="128"/>
                  </a:cxn>
                  <a:cxn ang="0">
                    <a:pos x="216" y="109"/>
                  </a:cxn>
                  <a:cxn ang="0">
                    <a:pos x="193" y="90"/>
                  </a:cxn>
                  <a:cxn ang="0">
                    <a:pos x="168" y="71"/>
                  </a:cxn>
                  <a:cxn ang="0">
                    <a:pos x="141" y="56"/>
                  </a:cxn>
                  <a:cxn ang="0">
                    <a:pos x="114" y="43"/>
                  </a:cxn>
                  <a:cxn ang="0">
                    <a:pos x="104" y="32"/>
                  </a:cxn>
                  <a:cxn ang="0">
                    <a:pos x="81" y="11"/>
                  </a:cxn>
                </a:cxnLst>
                <a:rect l="0" t="0" r="r" b="b"/>
                <a:pathLst>
                  <a:path w="229" h="152">
                    <a:moveTo>
                      <a:pt x="159" y="0"/>
                    </a:moveTo>
                    <a:lnTo>
                      <a:pt x="147" y="11"/>
                    </a:lnTo>
                    <a:lnTo>
                      <a:pt x="136" y="20"/>
                    </a:lnTo>
                    <a:lnTo>
                      <a:pt x="125" y="32"/>
                    </a:lnTo>
                    <a:lnTo>
                      <a:pt x="114" y="43"/>
                    </a:lnTo>
                    <a:lnTo>
                      <a:pt x="127" y="38"/>
                    </a:lnTo>
                    <a:lnTo>
                      <a:pt x="141" y="33"/>
                    </a:lnTo>
                    <a:lnTo>
                      <a:pt x="156" y="29"/>
                    </a:lnTo>
                    <a:lnTo>
                      <a:pt x="170" y="25"/>
                    </a:lnTo>
                    <a:lnTo>
                      <a:pt x="185" y="23"/>
                    </a:lnTo>
                    <a:lnTo>
                      <a:pt x="199" y="19"/>
                    </a:lnTo>
                    <a:lnTo>
                      <a:pt x="214" y="17"/>
                    </a:lnTo>
                    <a:lnTo>
                      <a:pt x="229" y="16"/>
                    </a:lnTo>
                    <a:lnTo>
                      <a:pt x="212" y="11"/>
                    </a:lnTo>
                    <a:lnTo>
                      <a:pt x="194" y="6"/>
                    </a:lnTo>
                    <a:lnTo>
                      <a:pt x="176" y="3"/>
                    </a:lnTo>
                    <a:lnTo>
                      <a:pt x="159" y="0"/>
                    </a:lnTo>
                    <a:close/>
                    <a:moveTo>
                      <a:pt x="70" y="0"/>
                    </a:moveTo>
                    <a:lnTo>
                      <a:pt x="52" y="3"/>
                    </a:lnTo>
                    <a:lnTo>
                      <a:pt x="35" y="6"/>
                    </a:lnTo>
                    <a:lnTo>
                      <a:pt x="16" y="11"/>
                    </a:lnTo>
                    <a:lnTo>
                      <a:pt x="0" y="16"/>
                    </a:lnTo>
                    <a:lnTo>
                      <a:pt x="14" y="17"/>
                    </a:lnTo>
                    <a:lnTo>
                      <a:pt x="29" y="19"/>
                    </a:lnTo>
                    <a:lnTo>
                      <a:pt x="44" y="23"/>
                    </a:lnTo>
                    <a:lnTo>
                      <a:pt x="58" y="25"/>
                    </a:lnTo>
                    <a:lnTo>
                      <a:pt x="72" y="29"/>
                    </a:lnTo>
                    <a:lnTo>
                      <a:pt x="86" y="33"/>
                    </a:lnTo>
                    <a:lnTo>
                      <a:pt x="100" y="38"/>
                    </a:lnTo>
                    <a:lnTo>
                      <a:pt x="114" y="43"/>
                    </a:lnTo>
                    <a:lnTo>
                      <a:pt x="100" y="50"/>
                    </a:lnTo>
                    <a:lnTo>
                      <a:pt x="86" y="56"/>
                    </a:lnTo>
                    <a:lnTo>
                      <a:pt x="73" y="64"/>
                    </a:lnTo>
                    <a:lnTo>
                      <a:pt x="60" y="71"/>
                    </a:lnTo>
                    <a:lnTo>
                      <a:pt x="48" y="80"/>
                    </a:lnTo>
                    <a:lnTo>
                      <a:pt x="36" y="90"/>
                    </a:lnTo>
                    <a:lnTo>
                      <a:pt x="24" y="98"/>
                    </a:lnTo>
                    <a:lnTo>
                      <a:pt x="12" y="109"/>
                    </a:lnTo>
                    <a:lnTo>
                      <a:pt x="29" y="118"/>
                    </a:lnTo>
                    <a:lnTo>
                      <a:pt x="45" y="128"/>
                    </a:lnTo>
                    <a:lnTo>
                      <a:pt x="62" y="140"/>
                    </a:lnTo>
                    <a:lnTo>
                      <a:pt x="78" y="152"/>
                    </a:lnTo>
                    <a:lnTo>
                      <a:pt x="86" y="151"/>
                    </a:lnTo>
                    <a:lnTo>
                      <a:pt x="96" y="151"/>
                    </a:lnTo>
                    <a:lnTo>
                      <a:pt x="105" y="150"/>
                    </a:lnTo>
                    <a:lnTo>
                      <a:pt x="114" y="150"/>
                    </a:lnTo>
                    <a:lnTo>
                      <a:pt x="123" y="150"/>
                    </a:lnTo>
                    <a:lnTo>
                      <a:pt x="133" y="151"/>
                    </a:lnTo>
                    <a:lnTo>
                      <a:pt x="141" y="151"/>
                    </a:lnTo>
                    <a:lnTo>
                      <a:pt x="151" y="152"/>
                    </a:lnTo>
                    <a:lnTo>
                      <a:pt x="166" y="140"/>
                    </a:lnTo>
                    <a:lnTo>
                      <a:pt x="183" y="128"/>
                    </a:lnTo>
                    <a:lnTo>
                      <a:pt x="200" y="118"/>
                    </a:lnTo>
                    <a:lnTo>
                      <a:pt x="216" y="109"/>
                    </a:lnTo>
                    <a:lnTo>
                      <a:pt x="205" y="98"/>
                    </a:lnTo>
                    <a:lnTo>
                      <a:pt x="193" y="90"/>
                    </a:lnTo>
                    <a:lnTo>
                      <a:pt x="180" y="80"/>
                    </a:lnTo>
                    <a:lnTo>
                      <a:pt x="168" y="71"/>
                    </a:lnTo>
                    <a:lnTo>
                      <a:pt x="156" y="64"/>
                    </a:lnTo>
                    <a:lnTo>
                      <a:pt x="141" y="56"/>
                    </a:lnTo>
                    <a:lnTo>
                      <a:pt x="129" y="50"/>
                    </a:lnTo>
                    <a:lnTo>
                      <a:pt x="114" y="43"/>
                    </a:lnTo>
                    <a:lnTo>
                      <a:pt x="114" y="43"/>
                    </a:lnTo>
                    <a:lnTo>
                      <a:pt x="104" y="32"/>
                    </a:lnTo>
                    <a:lnTo>
                      <a:pt x="93" y="22"/>
                    </a:lnTo>
                    <a:lnTo>
                      <a:pt x="81" y="11"/>
                    </a:lnTo>
                    <a:lnTo>
                      <a:pt x="70" y="0"/>
                    </a:lnTo>
                    <a:close/>
                  </a:path>
                </a:pathLst>
              </a:custGeom>
              <a:solidFill>
                <a:srgbClr val="AF0C6B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75" name="Freeform 79"/>
              <p:cNvSpPr>
                <a:spLocks/>
              </p:cNvSpPr>
              <p:nvPr userDrawn="1"/>
            </p:nvSpPr>
            <p:spPr bwMode="auto">
              <a:xfrm>
                <a:off x="4717" y="3700"/>
                <a:ext cx="73" cy="31"/>
              </a:xfrm>
              <a:custGeom>
                <a:avLst/>
                <a:gdLst/>
                <a:ahLst/>
                <a:cxnLst>
                  <a:cxn ang="0">
                    <a:pos x="104" y="0"/>
                  </a:cxn>
                  <a:cxn ang="0">
                    <a:pos x="90" y="6"/>
                  </a:cxn>
                  <a:cxn ang="0">
                    <a:pos x="76" y="11"/>
                  </a:cxn>
                  <a:cxn ang="0">
                    <a:pos x="62" y="17"/>
                  </a:cxn>
                  <a:cxn ang="0">
                    <a:pos x="49" y="24"/>
                  </a:cxn>
                  <a:cxn ang="0">
                    <a:pos x="36" y="31"/>
                  </a:cxn>
                  <a:cxn ang="0">
                    <a:pos x="24" y="39"/>
                  </a:cxn>
                  <a:cxn ang="0">
                    <a:pos x="12" y="48"/>
                  </a:cxn>
                  <a:cxn ang="0">
                    <a:pos x="0" y="56"/>
                  </a:cxn>
                  <a:cxn ang="0">
                    <a:pos x="15" y="58"/>
                  </a:cxn>
                  <a:cxn ang="0">
                    <a:pos x="29" y="62"/>
                  </a:cxn>
                  <a:cxn ang="0">
                    <a:pos x="45" y="65"/>
                  </a:cxn>
                  <a:cxn ang="0">
                    <a:pos x="60" y="69"/>
                  </a:cxn>
                  <a:cxn ang="0">
                    <a:pos x="74" y="75"/>
                  </a:cxn>
                  <a:cxn ang="0">
                    <a:pos x="88" y="80"/>
                  </a:cxn>
                  <a:cxn ang="0">
                    <a:pos x="102" y="87"/>
                  </a:cxn>
                  <a:cxn ang="0">
                    <a:pos x="116" y="93"/>
                  </a:cxn>
                  <a:cxn ang="0">
                    <a:pos x="128" y="82"/>
                  </a:cxn>
                  <a:cxn ang="0">
                    <a:pos x="140" y="74"/>
                  </a:cxn>
                  <a:cxn ang="0">
                    <a:pos x="152" y="64"/>
                  </a:cxn>
                  <a:cxn ang="0">
                    <a:pos x="164" y="55"/>
                  </a:cxn>
                  <a:cxn ang="0">
                    <a:pos x="177" y="48"/>
                  </a:cxn>
                  <a:cxn ang="0">
                    <a:pos x="190" y="40"/>
                  </a:cxn>
                  <a:cxn ang="0">
                    <a:pos x="204" y="34"/>
                  </a:cxn>
                  <a:cxn ang="0">
                    <a:pos x="218" y="27"/>
                  </a:cxn>
                  <a:cxn ang="0">
                    <a:pos x="204" y="22"/>
                  </a:cxn>
                  <a:cxn ang="0">
                    <a:pos x="190" y="17"/>
                  </a:cxn>
                  <a:cxn ang="0">
                    <a:pos x="176" y="13"/>
                  </a:cxn>
                  <a:cxn ang="0">
                    <a:pos x="162" y="9"/>
                  </a:cxn>
                  <a:cxn ang="0">
                    <a:pos x="148" y="7"/>
                  </a:cxn>
                  <a:cxn ang="0">
                    <a:pos x="133" y="3"/>
                  </a:cxn>
                  <a:cxn ang="0">
                    <a:pos x="118" y="1"/>
                  </a:cxn>
                  <a:cxn ang="0">
                    <a:pos x="104" y="0"/>
                  </a:cxn>
                </a:cxnLst>
                <a:rect l="0" t="0" r="r" b="b"/>
                <a:pathLst>
                  <a:path w="218" h="93">
                    <a:moveTo>
                      <a:pt x="104" y="0"/>
                    </a:moveTo>
                    <a:lnTo>
                      <a:pt x="90" y="6"/>
                    </a:lnTo>
                    <a:lnTo>
                      <a:pt x="76" y="11"/>
                    </a:lnTo>
                    <a:lnTo>
                      <a:pt x="62" y="17"/>
                    </a:lnTo>
                    <a:lnTo>
                      <a:pt x="49" y="24"/>
                    </a:lnTo>
                    <a:lnTo>
                      <a:pt x="36" y="31"/>
                    </a:lnTo>
                    <a:lnTo>
                      <a:pt x="24" y="39"/>
                    </a:lnTo>
                    <a:lnTo>
                      <a:pt x="12" y="48"/>
                    </a:lnTo>
                    <a:lnTo>
                      <a:pt x="0" y="56"/>
                    </a:lnTo>
                    <a:lnTo>
                      <a:pt x="15" y="58"/>
                    </a:lnTo>
                    <a:lnTo>
                      <a:pt x="29" y="62"/>
                    </a:lnTo>
                    <a:lnTo>
                      <a:pt x="45" y="65"/>
                    </a:lnTo>
                    <a:lnTo>
                      <a:pt x="60" y="69"/>
                    </a:lnTo>
                    <a:lnTo>
                      <a:pt x="74" y="75"/>
                    </a:lnTo>
                    <a:lnTo>
                      <a:pt x="88" y="80"/>
                    </a:lnTo>
                    <a:lnTo>
                      <a:pt x="102" y="87"/>
                    </a:lnTo>
                    <a:lnTo>
                      <a:pt x="116" y="93"/>
                    </a:lnTo>
                    <a:lnTo>
                      <a:pt x="128" y="82"/>
                    </a:lnTo>
                    <a:lnTo>
                      <a:pt x="140" y="74"/>
                    </a:lnTo>
                    <a:lnTo>
                      <a:pt x="152" y="64"/>
                    </a:lnTo>
                    <a:lnTo>
                      <a:pt x="164" y="55"/>
                    </a:lnTo>
                    <a:lnTo>
                      <a:pt x="177" y="48"/>
                    </a:lnTo>
                    <a:lnTo>
                      <a:pt x="190" y="40"/>
                    </a:lnTo>
                    <a:lnTo>
                      <a:pt x="204" y="34"/>
                    </a:lnTo>
                    <a:lnTo>
                      <a:pt x="218" y="27"/>
                    </a:lnTo>
                    <a:lnTo>
                      <a:pt x="204" y="22"/>
                    </a:lnTo>
                    <a:lnTo>
                      <a:pt x="190" y="17"/>
                    </a:lnTo>
                    <a:lnTo>
                      <a:pt x="176" y="13"/>
                    </a:lnTo>
                    <a:lnTo>
                      <a:pt x="162" y="9"/>
                    </a:lnTo>
                    <a:lnTo>
                      <a:pt x="148" y="7"/>
                    </a:lnTo>
                    <a:lnTo>
                      <a:pt x="133" y="3"/>
                    </a:lnTo>
                    <a:lnTo>
                      <a:pt x="118" y="1"/>
                    </a:lnTo>
                    <a:lnTo>
                      <a:pt x="104" y="0"/>
                    </a:lnTo>
                    <a:close/>
                  </a:path>
                </a:pathLst>
              </a:custGeom>
              <a:solidFill>
                <a:srgbClr val="9E0A57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76" name="Freeform 80"/>
              <p:cNvSpPr>
                <a:spLocks/>
              </p:cNvSpPr>
              <p:nvPr userDrawn="1"/>
            </p:nvSpPr>
            <p:spPr bwMode="auto">
              <a:xfrm>
                <a:off x="4775" y="3694"/>
                <a:ext cx="30" cy="15"/>
              </a:xfrm>
              <a:custGeom>
                <a:avLst/>
                <a:gdLst/>
                <a:ahLst/>
                <a:cxnLst>
                  <a:cxn ang="0">
                    <a:pos x="44" y="0"/>
                  </a:cxn>
                  <a:cxn ang="0">
                    <a:pos x="33" y="0"/>
                  </a:cxn>
                  <a:cxn ang="0">
                    <a:pos x="22" y="1"/>
                  </a:cxn>
                  <a:cxn ang="0">
                    <a:pos x="11" y="1"/>
                  </a:cxn>
                  <a:cxn ang="0">
                    <a:pos x="0" y="2"/>
                  </a:cxn>
                  <a:cxn ang="0">
                    <a:pos x="11" y="13"/>
                  </a:cxn>
                  <a:cxn ang="0">
                    <a:pos x="23" y="24"/>
                  </a:cxn>
                  <a:cxn ang="0">
                    <a:pos x="34" y="34"/>
                  </a:cxn>
                  <a:cxn ang="0">
                    <a:pos x="44" y="45"/>
                  </a:cxn>
                  <a:cxn ang="0">
                    <a:pos x="44" y="45"/>
                  </a:cxn>
                  <a:cxn ang="0">
                    <a:pos x="44" y="45"/>
                  </a:cxn>
                  <a:cxn ang="0">
                    <a:pos x="44" y="45"/>
                  </a:cxn>
                  <a:cxn ang="0">
                    <a:pos x="44" y="45"/>
                  </a:cxn>
                  <a:cxn ang="0">
                    <a:pos x="55" y="34"/>
                  </a:cxn>
                  <a:cxn ang="0">
                    <a:pos x="66" y="22"/>
                  </a:cxn>
                  <a:cxn ang="0">
                    <a:pos x="77" y="13"/>
                  </a:cxn>
                  <a:cxn ang="0">
                    <a:pos x="89" y="2"/>
                  </a:cxn>
                  <a:cxn ang="0">
                    <a:pos x="78" y="1"/>
                  </a:cxn>
                  <a:cxn ang="0">
                    <a:pos x="66" y="1"/>
                  </a:cxn>
                  <a:cxn ang="0">
                    <a:pos x="55" y="0"/>
                  </a:cxn>
                  <a:cxn ang="0">
                    <a:pos x="44" y="0"/>
                  </a:cxn>
                </a:cxnLst>
                <a:rect l="0" t="0" r="r" b="b"/>
                <a:pathLst>
                  <a:path w="89" h="45">
                    <a:moveTo>
                      <a:pt x="44" y="0"/>
                    </a:moveTo>
                    <a:lnTo>
                      <a:pt x="33" y="0"/>
                    </a:lnTo>
                    <a:lnTo>
                      <a:pt x="22" y="1"/>
                    </a:lnTo>
                    <a:lnTo>
                      <a:pt x="11" y="1"/>
                    </a:lnTo>
                    <a:lnTo>
                      <a:pt x="0" y="2"/>
                    </a:lnTo>
                    <a:lnTo>
                      <a:pt x="11" y="13"/>
                    </a:lnTo>
                    <a:lnTo>
                      <a:pt x="23" y="24"/>
                    </a:lnTo>
                    <a:lnTo>
                      <a:pt x="34" y="34"/>
                    </a:lnTo>
                    <a:lnTo>
                      <a:pt x="44" y="45"/>
                    </a:lnTo>
                    <a:lnTo>
                      <a:pt x="44" y="45"/>
                    </a:lnTo>
                    <a:lnTo>
                      <a:pt x="44" y="45"/>
                    </a:lnTo>
                    <a:lnTo>
                      <a:pt x="44" y="45"/>
                    </a:lnTo>
                    <a:lnTo>
                      <a:pt x="44" y="45"/>
                    </a:lnTo>
                    <a:lnTo>
                      <a:pt x="55" y="34"/>
                    </a:lnTo>
                    <a:lnTo>
                      <a:pt x="66" y="22"/>
                    </a:lnTo>
                    <a:lnTo>
                      <a:pt x="77" y="13"/>
                    </a:lnTo>
                    <a:lnTo>
                      <a:pt x="89" y="2"/>
                    </a:lnTo>
                    <a:lnTo>
                      <a:pt x="78" y="1"/>
                    </a:lnTo>
                    <a:lnTo>
                      <a:pt x="66" y="1"/>
                    </a:lnTo>
                    <a:lnTo>
                      <a:pt x="55" y="0"/>
                    </a:lnTo>
                    <a:lnTo>
                      <a:pt x="44" y="0"/>
                    </a:lnTo>
                    <a:close/>
                  </a:path>
                </a:pathLst>
              </a:custGeom>
              <a:solidFill>
                <a:srgbClr val="9E0A57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77" name="Freeform 81"/>
              <p:cNvSpPr>
                <a:spLocks/>
              </p:cNvSpPr>
              <p:nvPr userDrawn="1"/>
            </p:nvSpPr>
            <p:spPr bwMode="auto">
              <a:xfrm>
                <a:off x="4790" y="3700"/>
                <a:ext cx="73" cy="31"/>
              </a:xfrm>
              <a:custGeom>
                <a:avLst/>
                <a:gdLst/>
                <a:ahLst/>
                <a:cxnLst>
                  <a:cxn ang="0">
                    <a:pos x="115" y="0"/>
                  </a:cxn>
                  <a:cxn ang="0">
                    <a:pos x="100" y="1"/>
                  </a:cxn>
                  <a:cxn ang="0">
                    <a:pos x="85" y="3"/>
                  </a:cxn>
                  <a:cxn ang="0">
                    <a:pos x="71" y="7"/>
                  </a:cxn>
                  <a:cxn ang="0">
                    <a:pos x="56" y="9"/>
                  </a:cxn>
                  <a:cxn ang="0">
                    <a:pos x="42" y="13"/>
                  </a:cxn>
                  <a:cxn ang="0">
                    <a:pos x="27" y="17"/>
                  </a:cxn>
                  <a:cxn ang="0">
                    <a:pos x="13" y="22"/>
                  </a:cxn>
                  <a:cxn ang="0">
                    <a:pos x="0" y="27"/>
                  </a:cxn>
                  <a:cxn ang="0">
                    <a:pos x="0" y="27"/>
                  </a:cxn>
                  <a:cxn ang="0">
                    <a:pos x="0" y="27"/>
                  </a:cxn>
                  <a:cxn ang="0">
                    <a:pos x="0" y="27"/>
                  </a:cxn>
                  <a:cxn ang="0">
                    <a:pos x="15" y="34"/>
                  </a:cxn>
                  <a:cxn ang="0">
                    <a:pos x="27" y="40"/>
                  </a:cxn>
                  <a:cxn ang="0">
                    <a:pos x="42" y="48"/>
                  </a:cxn>
                  <a:cxn ang="0">
                    <a:pos x="54" y="55"/>
                  </a:cxn>
                  <a:cxn ang="0">
                    <a:pos x="66" y="64"/>
                  </a:cxn>
                  <a:cxn ang="0">
                    <a:pos x="79" y="74"/>
                  </a:cxn>
                  <a:cxn ang="0">
                    <a:pos x="91" y="82"/>
                  </a:cxn>
                  <a:cxn ang="0">
                    <a:pos x="102" y="93"/>
                  </a:cxn>
                  <a:cxn ang="0">
                    <a:pos x="116" y="87"/>
                  </a:cxn>
                  <a:cxn ang="0">
                    <a:pos x="130" y="80"/>
                  </a:cxn>
                  <a:cxn ang="0">
                    <a:pos x="144" y="75"/>
                  </a:cxn>
                  <a:cxn ang="0">
                    <a:pos x="159" y="69"/>
                  </a:cxn>
                  <a:cxn ang="0">
                    <a:pos x="173" y="65"/>
                  </a:cxn>
                  <a:cxn ang="0">
                    <a:pos x="188" y="62"/>
                  </a:cxn>
                  <a:cxn ang="0">
                    <a:pos x="204" y="58"/>
                  </a:cxn>
                  <a:cxn ang="0">
                    <a:pos x="219" y="56"/>
                  </a:cxn>
                  <a:cxn ang="0">
                    <a:pos x="207" y="48"/>
                  </a:cxn>
                  <a:cxn ang="0">
                    <a:pos x="195" y="39"/>
                  </a:cxn>
                  <a:cxn ang="0">
                    <a:pos x="182" y="31"/>
                  </a:cxn>
                  <a:cxn ang="0">
                    <a:pos x="169" y="24"/>
                  </a:cxn>
                  <a:cxn ang="0">
                    <a:pos x="156" y="17"/>
                  </a:cxn>
                  <a:cxn ang="0">
                    <a:pos x="142" y="11"/>
                  </a:cxn>
                  <a:cxn ang="0">
                    <a:pos x="129" y="6"/>
                  </a:cxn>
                  <a:cxn ang="0">
                    <a:pos x="115" y="0"/>
                  </a:cxn>
                </a:cxnLst>
                <a:rect l="0" t="0" r="r" b="b"/>
                <a:pathLst>
                  <a:path w="219" h="93">
                    <a:moveTo>
                      <a:pt x="115" y="0"/>
                    </a:moveTo>
                    <a:lnTo>
                      <a:pt x="100" y="1"/>
                    </a:lnTo>
                    <a:lnTo>
                      <a:pt x="85" y="3"/>
                    </a:lnTo>
                    <a:lnTo>
                      <a:pt x="71" y="7"/>
                    </a:lnTo>
                    <a:lnTo>
                      <a:pt x="56" y="9"/>
                    </a:lnTo>
                    <a:lnTo>
                      <a:pt x="42" y="13"/>
                    </a:lnTo>
                    <a:lnTo>
                      <a:pt x="27" y="17"/>
                    </a:lnTo>
                    <a:lnTo>
                      <a:pt x="13" y="22"/>
                    </a:lnTo>
                    <a:lnTo>
                      <a:pt x="0" y="27"/>
                    </a:lnTo>
                    <a:lnTo>
                      <a:pt x="0" y="27"/>
                    </a:lnTo>
                    <a:lnTo>
                      <a:pt x="0" y="27"/>
                    </a:lnTo>
                    <a:lnTo>
                      <a:pt x="0" y="27"/>
                    </a:lnTo>
                    <a:lnTo>
                      <a:pt x="15" y="34"/>
                    </a:lnTo>
                    <a:lnTo>
                      <a:pt x="27" y="40"/>
                    </a:lnTo>
                    <a:lnTo>
                      <a:pt x="42" y="48"/>
                    </a:lnTo>
                    <a:lnTo>
                      <a:pt x="54" y="55"/>
                    </a:lnTo>
                    <a:lnTo>
                      <a:pt x="66" y="64"/>
                    </a:lnTo>
                    <a:lnTo>
                      <a:pt x="79" y="74"/>
                    </a:lnTo>
                    <a:lnTo>
                      <a:pt x="91" y="82"/>
                    </a:lnTo>
                    <a:lnTo>
                      <a:pt x="102" y="93"/>
                    </a:lnTo>
                    <a:lnTo>
                      <a:pt x="116" y="87"/>
                    </a:lnTo>
                    <a:lnTo>
                      <a:pt x="130" y="80"/>
                    </a:lnTo>
                    <a:lnTo>
                      <a:pt x="144" y="75"/>
                    </a:lnTo>
                    <a:lnTo>
                      <a:pt x="159" y="69"/>
                    </a:lnTo>
                    <a:lnTo>
                      <a:pt x="173" y="65"/>
                    </a:lnTo>
                    <a:lnTo>
                      <a:pt x="188" y="62"/>
                    </a:lnTo>
                    <a:lnTo>
                      <a:pt x="204" y="58"/>
                    </a:lnTo>
                    <a:lnTo>
                      <a:pt x="219" y="56"/>
                    </a:lnTo>
                    <a:lnTo>
                      <a:pt x="207" y="48"/>
                    </a:lnTo>
                    <a:lnTo>
                      <a:pt x="195" y="39"/>
                    </a:lnTo>
                    <a:lnTo>
                      <a:pt x="182" y="31"/>
                    </a:lnTo>
                    <a:lnTo>
                      <a:pt x="169" y="24"/>
                    </a:lnTo>
                    <a:lnTo>
                      <a:pt x="156" y="17"/>
                    </a:lnTo>
                    <a:lnTo>
                      <a:pt x="142" y="11"/>
                    </a:lnTo>
                    <a:lnTo>
                      <a:pt x="129" y="6"/>
                    </a:lnTo>
                    <a:lnTo>
                      <a:pt x="115" y="0"/>
                    </a:lnTo>
                    <a:close/>
                  </a:path>
                </a:pathLst>
              </a:custGeom>
              <a:solidFill>
                <a:srgbClr val="9E0A57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78" name="Freeform 82"/>
              <p:cNvSpPr>
                <a:spLocks noEditPoints="1"/>
              </p:cNvSpPr>
              <p:nvPr userDrawn="1"/>
            </p:nvSpPr>
            <p:spPr bwMode="auto">
              <a:xfrm>
                <a:off x="4831" y="3640"/>
                <a:ext cx="94" cy="68"/>
              </a:xfrm>
              <a:custGeom>
                <a:avLst/>
                <a:gdLst/>
                <a:ahLst/>
                <a:cxnLst>
                  <a:cxn ang="0">
                    <a:pos x="122" y="70"/>
                  </a:cxn>
                  <a:cxn ang="0">
                    <a:pos x="85" y="79"/>
                  </a:cxn>
                  <a:cxn ang="0">
                    <a:pos x="50" y="90"/>
                  </a:cxn>
                  <a:cxn ang="0">
                    <a:pos x="16" y="104"/>
                  </a:cxn>
                  <a:cxn ang="0">
                    <a:pos x="17" y="128"/>
                  </a:cxn>
                  <a:cxn ang="0">
                    <a:pos x="48" y="164"/>
                  </a:cxn>
                  <a:cxn ang="0">
                    <a:pos x="73" y="184"/>
                  </a:cxn>
                  <a:cxn ang="0">
                    <a:pos x="96" y="189"/>
                  </a:cxn>
                  <a:cxn ang="0">
                    <a:pos x="117" y="195"/>
                  </a:cxn>
                  <a:cxn ang="0">
                    <a:pos x="138" y="202"/>
                  </a:cxn>
                  <a:cxn ang="0">
                    <a:pos x="170" y="196"/>
                  </a:cxn>
                  <a:cxn ang="0">
                    <a:pos x="216" y="181"/>
                  </a:cxn>
                  <a:cxn ang="0">
                    <a:pos x="229" y="161"/>
                  </a:cxn>
                  <a:cxn ang="0">
                    <a:pos x="206" y="132"/>
                  </a:cxn>
                  <a:cxn ang="0">
                    <a:pos x="181" y="105"/>
                  </a:cxn>
                  <a:cxn ang="0">
                    <a:pos x="154" y="79"/>
                  </a:cxn>
                  <a:cxn ang="0">
                    <a:pos x="205" y="31"/>
                  </a:cxn>
                  <a:cxn ang="0">
                    <a:pos x="171" y="48"/>
                  </a:cxn>
                  <a:cxn ang="0">
                    <a:pos x="139" y="68"/>
                  </a:cxn>
                  <a:cxn ang="0">
                    <a:pos x="154" y="66"/>
                  </a:cxn>
                  <a:cxn ang="0">
                    <a:pos x="183" y="64"/>
                  </a:cxn>
                  <a:cxn ang="0">
                    <a:pos x="219" y="65"/>
                  </a:cxn>
                  <a:cxn ang="0">
                    <a:pos x="261" y="68"/>
                  </a:cxn>
                  <a:cxn ang="0">
                    <a:pos x="263" y="60"/>
                  </a:cxn>
                  <a:cxn ang="0">
                    <a:pos x="225" y="40"/>
                  </a:cxn>
                  <a:cxn ang="0">
                    <a:pos x="42" y="0"/>
                  </a:cxn>
                  <a:cxn ang="0">
                    <a:pos x="15" y="0"/>
                  </a:cxn>
                  <a:cxn ang="0">
                    <a:pos x="48" y="13"/>
                  </a:cxn>
                  <a:cxn ang="0">
                    <a:pos x="80" y="29"/>
                  </a:cxn>
                  <a:cxn ang="0">
                    <a:pos x="111" y="47"/>
                  </a:cxn>
                  <a:cxn ang="0">
                    <a:pos x="139" y="68"/>
                  </a:cxn>
                  <a:cxn ang="0">
                    <a:pos x="122" y="34"/>
                  </a:cxn>
                  <a:cxn ang="0">
                    <a:pos x="101" y="3"/>
                  </a:cxn>
                  <a:cxn ang="0">
                    <a:pos x="72" y="1"/>
                  </a:cxn>
                  <a:cxn ang="0">
                    <a:pos x="42" y="0"/>
                  </a:cxn>
                </a:cxnLst>
                <a:rect l="0" t="0" r="r" b="b"/>
                <a:pathLst>
                  <a:path w="281" h="206">
                    <a:moveTo>
                      <a:pt x="139" y="68"/>
                    </a:moveTo>
                    <a:lnTo>
                      <a:pt x="122" y="70"/>
                    </a:lnTo>
                    <a:lnTo>
                      <a:pt x="103" y="74"/>
                    </a:lnTo>
                    <a:lnTo>
                      <a:pt x="85" y="79"/>
                    </a:lnTo>
                    <a:lnTo>
                      <a:pt x="68" y="84"/>
                    </a:lnTo>
                    <a:lnTo>
                      <a:pt x="50" y="90"/>
                    </a:lnTo>
                    <a:lnTo>
                      <a:pt x="33" y="96"/>
                    </a:lnTo>
                    <a:lnTo>
                      <a:pt x="16" y="104"/>
                    </a:lnTo>
                    <a:lnTo>
                      <a:pt x="0" y="112"/>
                    </a:lnTo>
                    <a:lnTo>
                      <a:pt x="17" y="128"/>
                    </a:lnTo>
                    <a:lnTo>
                      <a:pt x="33" y="146"/>
                    </a:lnTo>
                    <a:lnTo>
                      <a:pt x="48" y="164"/>
                    </a:lnTo>
                    <a:lnTo>
                      <a:pt x="62" y="183"/>
                    </a:lnTo>
                    <a:lnTo>
                      <a:pt x="73" y="184"/>
                    </a:lnTo>
                    <a:lnTo>
                      <a:pt x="84" y="187"/>
                    </a:lnTo>
                    <a:lnTo>
                      <a:pt x="96" y="189"/>
                    </a:lnTo>
                    <a:lnTo>
                      <a:pt x="107" y="192"/>
                    </a:lnTo>
                    <a:lnTo>
                      <a:pt x="117" y="195"/>
                    </a:lnTo>
                    <a:lnTo>
                      <a:pt x="127" y="199"/>
                    </a:lnTo>
                    <a:lnTo>
                      <a:pt x="138" y="202"/>
                    </a:lnTo>
                    <a:lnTo>
                      <a:pt x="149" y="206"/>
                    </a:lnTo>
                    <a:lnTo>
                      <a:pt x="170" y="196"/>
                    </a:lnTo>
                    <a:lnTo>
                      <a:pt x="193" y="189"/>
                    </a:lnTo>
                    <a:lnTo>
                      <a:pt x="216" y="181"/>
                    </a:lnTo>
                    <a:lnTo>
                      <a:pt x="238" y="176"/>
                    </a:lnTo>
                    <a:lnTo>
                      <a:pt x="229" y="161"/>
                    </a:lnTo>
                    <a:lnTo>
                      <a:pt x="217" y="146"/>
                    </a:lnTo>
                    <a:lnTo>
                      <a:pt x="206" y="132"/>
                    </a:lnTo>
                    <a:lnTo>
                      <a:pt x="194" y="118"/>
                    </a:lnTo>
                    <a:lnTo>
                      <a:pt x="181" y="105"/>
                    </a:lnTo>
                    <a:lnTo>
                      <a:pt x="168" y="92"/>
                    </a:lnTo>
                    <a:lnTo>
                      <a:pt x="154" y="79"/>
                    </a:lnTo>
                    <a:lnTo>
                      <a:pt x="139" y="68"/>
                    </a:lnTo>
                    <a:close/>
                    <a:moveTo>
                      <a:pt x="205" y="31"/>
                    </a:moveTo>
                    <a:lnTo>
                      <a:pt x="188" y="40"/>
                    </a:lnTo>
                    <a:lnTo>
                      <a:pt x="171" y="48"/>
                    </a:lnTo>
                    <a:lnTo>
                      <a:pt x="155" y="57"/>
                    </a:lnTo>
                    <a:lnTo>
                      <a:pt x="139" y="68"/>
                    </a:lnTo>
                    <a:lnTo>
                      <a:pt x="140" y="68"/>
                    </a:lnTo>
                    <a:lnTo>
                      <a:pt x="154" y="66"/>
                    </a:lnTo>
                    <a:lnTo>
                      <a:pt x="168" y="65"/>
                    </a:lnTo>
                    <a:lnTo>
                      <a:pt x="183" y="64"/>
                    </a:lnTo>
                    <a:lnTo>
                      <a:pt x="198" y="64"/>
                    </a:lnTo>
                    <a:lnTo>
                      <a:pt x="219" y="65"/>
                    </a:lnTo>
                    <a:lnTo>
                      <a:pt x="239" y="66"/>
                    </a:lnTo>
                    <a:lnTo>
                      <a:pt x="261" y="68"/>
                    </a:lnTo>
                    <a:lnTo>
                      <a:pt x="281" y="72"/>
                    </a:lnTo>
                    <a:lnTo>
                      <a:pt x="263" y="60"/>
                    </a:lnTo>
                    <a:lnTo>
                      <a:pt x="245" y="50"/>
                    </a:lnTo>
                    <a:lnTo>
                      <a:pt x="225" y="40"/>
                    </a:lnTo>
                    <a:lnTo>
                      <a:pt x="205" y="31"/>
                    </a:lnTo>
                    <a:close/>
                    <a:moveTo>
                      <a:pt x="42" y="0"/>
                    </a:moveTo>
                    <a:lnTo>
                      <a:pt x="29" y="0"/>
                    </a:lnTo>
                    <a:lnTo>
                      <a:pt x="15" y="0"/>
                    </a:lnTo>
                    <a:lnTo>
                      <a:pt x="31" y="6"/>
                    </a:lnTo>
                    <a:lnTo>
                      <a:pt x="48" y="13"/>
                    </a:lnTo>
                    <a:lnTo>
                      <a:pt x="64" y="20"/>
                    </a:lnTo>
                    <a:lnTo>
                      <a:pt x="80" y="29"/>
                    </a:lnTo>
                    <a:lnTo>
                      <a:pt x="96" y="38"/>
                    </a:lnTo>
                    <a:lnTo>
                      <a:pt x="111" y="47"/>
                    </a:lnTo>
                    <a:lnTo>
                      <a:pt x="125" y="57"/>
                    </a:lnTo>
                    <a:lnTo>
                      <a:pt x="139" y="68"/>
                    </a:lnTo>
                    <a:lnTo>
                      <a:pt x="130" y="51"/>
                    </a:lnTo>
                    <a:lnTo>
                      <a:pt x="122" y="34"/>
                    </a:lnTo>
                    <a:lnTo>
                      <a:pt x="112" y="19"/>
                    </a:lnTo>
                    <a:lnTo>
                      <a:pt x="101" y="3"/>
                    </a:lnTo>
                    <a:lnTo>
                      <a:pt x="86" y="2"/>
                    </a:lnTo>
                    <a:lnTo>
                      <a:pt x="72" y="1"/>
                    </a:lnTo>
                    <a:lnTo>
                      <a:pt x="57" y="0"/>
                    </a:lnTo>
                    <a:lnTo>
                      <a:pt x="42" y="0"/>
                    </a:lnTo>
                    <a:close/>
                  </a:path>
                </a:pathLst>
              </a:custGeom>
              <a:solidFill>
                <a:srgbClr val="AF0C6B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79" name="Freeform 83"/>
              <p:cNvSpPr>
                <a:spLocks/>
              </p:cNvSpPr>
              <p:nvPr userDrawn="1"/>
            </p:nvSpPr>
            <p:spPr bwMode="auto">
              <a:xfrm>
                <a:off x="4790" y="3640"/>
                <a:ext cx="88" cy="37"/>
              </a:xfrm>
              <a:custGeom>
                <a:avLst/>
                <a:gdLst/>
                <a:ahLst/>
                <a:cxnLst>
                  <a:cxn ang="0">
                    <a:pos x="139" y="0"/>
                  </a:cxn>
                  <a:cxn ang="0">
                    <a:pos x="120" y="2"/>
                  </a:cxn>
                  <a:cxn ang="0">
                    <a:pos x="103" y="4"/>
                  </a:cxn>
                  <a:cxn ang="0">
                    <a:pos x="85" y="7"/>
                  </a:cxn>
                  <a:cxn ang="0">
                    <a:pos x="67" y="11"/>
                  </a:cxn>
                  <a:cxn ang="0">
                    <a:pos x="50" y="15"/>
                  </a:cxn>
                  <a:cxn ang="0">
                    <a:pos x="33" y="20"/>
                  </a:cxn>
                  <a:cxn ang="0">
                    <a:pos x="17" y="27"/>
                  </a:cxn>
                  <a:cxn ang="0">
                    <a:pos x="0" y="33"/>
                  </a:cxn>
                  <a:cxn ang="0">
                    <a:pos x="0" y="33"/>
                  </a:cxn>
                  <a:cxn ang="0">
                    <a:pos x="0" y="33"/>
                  </a:cxn>
                  <a:cxn ang="0">
                    <a:pos x="17" y="41"/>
                  </a:cxn>
                  <a:cxn ang="0">
                    <a:pos x="34" y="48"/>
                  </a:cxn>
                  <a:cxn ang="0">
                    <a:pos x="49" y="57"/>
                  </a:cxn>
                  <a:cxn ang="0">
                    <a:pos x="65" y="67"/>
                  </a:cxn>
                  <a:cxn ang="0">
                    <a:pos x="80" y="78"/>
                  </a:cxn>
                  <a:cxn ang="0">
                    <a:pos x="96" y="88"/>
                  </a:cxn>
                  <a:cxn ang="0">
                    <a:pos x="110" y="99"/>
                  </a:cxn>
                  <a:cxn ang="0">
                    <a:pos x="124" y="112"/>
                  </a:cxn>
                  <a:cxn ang="0">
                    <a:pos x="140" y="104"/>
                  </a:cxn>
                  <a:cxn ang="0">
                    <a:pos x="157" y="96"/>
                  </a:cxn>
                  <a:cxn ang="0">
                    <a:pos x="174" y="90"/>
                  </a:cxn>
                  <a:cxn ang="0">
                    <a:pos x="192" y="84"/>
                  </a:cxn>
                  <a:cxn ang="0">
                    <a:pos x="209" y="79"/>
                  </a:cxn>
                  <a:cxn ang="0">
                    <a:pos x="227" y="74"/>
                  </a:cxn>
                  <a:cxn ang="0">
                    <a:pos x="246" y="70"/>
                  </a:cxn>
                  <a:cxn ang="0">
                    <a:pos x="263" y="68"/>
                  </a:cxn>
                  <a:cxn ang="0">
                    <a:pos x="264" y="68"/>
                  </a:cxn>
                  <a:cxn ang="0">
                    <a:pos x="263" y="68"/>
                  </a:cxn>
                  <a:cxn ang="0">
                    <a:pos x="263" y="68"/>
                  </a:cxn>
                  <a:cxn ang="0">
                    <a:pos x="263" y="68"/>
                  </a:cxn>
                  <a:cxn ang="0">
                    <a:pos x="263" y="68"/>
                  </a:cxn>
                  <a:cxn ang="0">
                    <a:pos x="249" y="57"/>
                  </a:cxn>
                  <a:cxn ang="0">
                    <a:pos x="235" y="47"/>
                  </a:cxn>
                  <a:cxn ang="0">
                    <a:pos x="220" y="38"/>
                  </a:cxn>
                  <a:cxn ang="0">
                    <a:pos x="204" y="29"/>
                  </a:cxn>
                  <a:cxn ang="0">
                    <a:pos x="188" y="20"/>
                  </a:cxn>
                  <a:cxn ang="0">
                    <a:pos x="172" y="13"/>
                  </a:cxn>
                  <a:cxn ang="0">
                    <a:pos x="155" y="6"/>
                  </a:cxn>
                  <a:cxn ang="0">
                    <a:pos x="139" y="0"/>
                  </a:cxn>
                </a:cxnLst>
                <a:rect l="0" t="0" r="r" b="b"/>
                <a:pathLst>
                  <a:path w="264" h="112">
                    <a:moveTo>
                      <a:pt x="139" y="0"/>
                    </a:moveTo>
                    <a:lnTo>
                      <a:pt x="120" y="2"/>
                    </a:lnTo>
                    <a:lnTo>
                      <a:pt x="103" y="4"/>
                    </a:lnTo>
                    <a:lnTo>
                      <a:pt x="85" y="7"/>
                    </a:lnTo>
                    <a:lnTo>
                      <a:pt x="67" y="11"/>
                    </a:lnTo>
                    <a:lnTo>
                      <a:pt x="50" y="15"/>
                    </a:lnTo>
                    <a:lnTo>
                      <a:pt x="33" y="20"/>
                    </a:lnTo>
                    <a:lnTo>
                      <a:pt x="17" y="27"/>
                    </a:lnTo>
                    <a:lnTo>
                      <a:pt x="0" y="33"/>
                    </a:lnTo>
                    <a:lnTo>
                      <a:pt x="0" y="33"/>
                    </a:lnTo>
                    <a:lnTo>
                      <a:pt x="0" y="33"/>
                    </a:lnTo>
                    <a:lnTo>
                      <a:pt x="17" y="41"/>
                    </a:lnTo>
                    <a:lnTo>
                      <a:pt x="34" y="48"/>
                    </a:lnTo>
                    <a:lnTo>
                      <a:pt x="49" y="57"/>
                    </a:lnTo>
                    <a:lnTo>
                      <a:pt x="65" y="67"/>
                    </a:lnTo>
                    <a:lnTo>
                      <a:pt x="80" y="78"/>
                    </a:lnTo>
                    <a:lnTo>
                      <a:pt x="96" y="88"/>
                    </a:lnTo>
                    <a:lnTo>
                      <a:pt x="110" y="99"/>
                    </a:lnTo>
                    <a:lnTo>
                      <a:pt x="124" y="112"/>
                    </a:lnTo>
                    <a:lnTo>
                      <a:pt x="140" y="104"/>
                    </a:lnTo>
                    <a:lnTo>
                      <a:pt x="157" y="96"/>
                    </a:lnTo>
                    <a:lnTo>
                      <a:pt x="174" y="90"/>
                    </a:lnTo>
                    <a:lnTo>
                      <a:pt x="192" y="84"/>
                    </a:lnTo>
                    <a:lnTo>
                      <a:pt x="209" y="79"/>
                    </a:lnTo>
                    <a:lnTo>
                      <a:pt x="227" y="74"/>
                    </a:lnTo>
                    <a:lnTo>
                      <a:pt x="246" y="70"/>
                    </a:lnTo>
                    <a:lnTo>
                      <a:pt x="263" y="68"/>
                    </a:lnTo>
                    <a:lnTo>
                      <a:pt x="264" y="68"/>
                    </a:lnTo>
                    <a:lnTo>
                      <a:pt x="263" y="68"/>
                    </a:lnTo>
                    <a:lnTo>
                      <a:pt x="263" y="68"/>
                    </a:lnTo>
                    <a:lnTo>
                      <a:pt x="263" y="68"/>
                    </a:lnTo>
                    <a:lnTo>
                      <a:pt x="263" y="68"/>
                    </a:lnTo>
                    <a:lnTo>
                      <a:pt x="249" y="57"/>
                    </a:lnTo>
                    <a:lnTo>
                      <a:pt x="235" y="47"/>
                    </a:lnTo>
                    <a:lnTo>
                      <a:pt x="220" y="38"/>
                    </a:lnTo>
                    <a:lnTo>
                      <a:pt x="204" y="29"/>
                    </a:lnTo>
                    <a:lnTo>
                      <a:pt x="188" y="20"/>
                    </a:lnTo>
                    <a:lnTo>
                      <a:pt x="172" y="13"/>
                    </a:lnTo>
                    <a:lnTo>
                      <a:pt x="155" y="6"/>
                    </a:lnTo>
                    <a:lnTo>
                      <a:pt x="139" y="0"/>
                    </a:lnTo>
                    <a:close/>
                  </a:path>
                </a:pathLst>
              </a:custGeom>
              <a:solidFill>
                <a:srgbClr val="9E0A57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80" name="Freeform 84"/>
              <p:cNvSpPr>
                <a:spLocks/>
              </p:cNvSpPr>
              <p:nvPr userDrawn="1"/>
            </p:nvSpPr>
            <p:spPr bwMode="auto">
              <a:xfrm>
                <a:off x="4852" y="3701"/>
                <a:ext cx="29" cy="17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9" y="13"/>
                  </a:cxn>
                  <a:cxn ang="0">
                    <a:pos x="18" y="26"/>
                  </a:cxn>
                  <a:cxn ang="0">
                    <a:pos x="25" y="39"/>
                  </a:cxn>
                  <a:cxn ang="0">
                    <a:pos x="33" y="53"/>
                  </a:cxn>
                  <a:cxn ang="0">
                    <a:pos x="46" y="45"/>
                  </a:cxn>
                  <a:cxn ang="0">
                    <a:pos x="59" y="37"/>
                  </a:cxn>
                  <a:cxn ang="0">
                    <a:pos x="73" y="30"/>
                  </a:cxn>
                  <a:cxn ang="0">
                    <a:pos x="87" y="23"/>
                  </a:cxn>
                  <a:cxn ang="0">
                    <a:pos x="76" y="19"/>
                  </a:cxn>
                  <a:cxn ang="0">
                    <a:pos x="65" y="16"/>
                  </a:cxn>
                  <a:cxn ang="0">
                    <a:pos x="55" y="12"/>
                  </a:cxn>
                  <a:cxn ang="0">
                    <a:pos x="45" y="9"/>
                  </a:cxn>
                  <a:cxn ang="0">
                    <a:pos x="34" y="6"/>
                  </a:cxn>
                  <a:cxn ang="0">
                    <a:pos x="22" y="4"/>
                  </a:cxn>
                  <a:cxn ang="0">
                    <a:pos x="11" y="1"/>
                  </a:cxn>
                  <a:cxn ang="0">
                    <a:pos x="0" y="0"/>
                  </a:cxn>
                </a:cxnLst>
                <a:rect l="0" t="0" r="r" b="b"/>
                <a:pathLst>
                  <a:path w="87" h="53">
                    <a:moveTo>
                      <a:pt x="0" y="0"/>
                    </a:moveTo>
                    <a:lnTo>
                      <a:pt x="9" y="13"/>
                    </a:lnTo>
                    <a:lnTo>
                      <a:pt x="18" y="26"/>
                    </a:lnTo>
                    <a:lnTo>
                      <a:pt x="25" y="39"/>
                    </a:lnTo>
                    <a:lnTo>
                      <a:pt x="33" y="53"/>
                    </a:lnTo>
                    <a:lnTo>
                      <a:pt x="46" y="45"/>
                    </a:lnTo>
                    <a:lnTo>
                      <a:pt x="59" y="37"/>
                    </a:lnTo>
                    <a:lnTo>
                      <a:pt x="73" y="30"/>
                    </a:lnTo>
                    <a:lnTo>
                      <a:pt x="87" y="23"/>
                    </a:lnTo>
                    <a:lnTo>
                      <a:pt x="76" y="19"/>
                    </a:lnTo>
                    <a:lnTo>
                      <a:pt x="65" y="16"/>
                    </a:lnTo>
                    <a:lnTo>
                      <a:pt x="55" y="12"/>
                    </a:lnTo>
                    <a:lnTo>
                      <a:pt x="45" y="9"/>
                    </a:lnTo>
                    <a:lnTo>
                      <a:pt x="34" y="6"/>
                    </a:lnTo>
                    <a:lnTo>
                      <a:pt x="22" y="4"/>
                    </a:lnTo>
                    <a:lnTo>
                      <a:pt x="11" y="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0A57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81" name="Freeform 85"/>
              <p:cNvSpPr>
                <a:spLocks/>
              </p:cNvSpPr>
              <p:nvPr userDrawn="1"/>
            </p:nvSpPr>
            <p:spPr bwMode="auto">
              <a:xfrm>
                <a:off x="4878" y="3661"/>
                <a:ext cx="82" cy="37"/>
              </a:xfrm>
              <a:custGeom>
                <a:avLst/>
                <a:gdLst/>
                <a:ahLst/>
                <a:cxnLst>
                  <a:cxn ang="0">
                    <a:pos x="59" y="0"/>
                  </a:cxn>
                  <a:cxn ang="0">
                    <a:pos x="44" y="0"/>
                  </a:cxn>
                  <a:cxn ang="0">
                    <a:pos x="29" y="1"/>
                  </a:cxn>
                  <a:cxn ang="0">
                    <a:pos x="15" y="2"/>
                  </a:cxn>
                  <a:cxn ang="0">
                    <a:pos x="1" y="4"/>
                  </a:cxn>
                  <a:cxn ang="0">
                    <a:pos x="0" y="4"/>
                  </a:cxn>
                  <a:cxn ang="0">
                    <a:pos x="15" y="15"/>
                  </a:cxn>
                  <a:cxn ang="0">
                    <a:pos x="29" y="28"/>
                  </a:cxn>
                  <a:cxn ang="0">
                    <a:pos x="42" y="41"/>
                  </a:cxn>
                  <a:cxn ang="0">
                    <a:pos x="55" y="54"/>
                  </a:cxn>
                  <a:cxn ang="0">
                    <a:pos x="67" y="68"/>
                  </a:cxn>
                  <a:cxn ang="0">
                    <a:pos x="78" y="82"/>
                  </a:cxn>
                  <a:cxn ang="0">
                    <a:pos x="90" y="97"/>
                  </a:cxn>
                  <a:cxn ang="0">
                    <a:pos x="99" y="112"/>
                  </a:cxn>
                  <a:cxn ang="0">
                    <a:pos x="122" y="108"/>
                  </a:cxn>
                  <a:cxn ang="0">
                    <a:pos x="146" y="104"/>
                  </a:cxn>
                  <a:cxn ang="0">
                    <a:pos x="168" y="102"/>
                  </a:cxn>
                  <a:cxn ang="0">
                    <a:pos x="191" y="102"/>
                  </a:cxn>
                  <a:cxn ang="0">
                    <a:pos x="205" y="102"/>
                  </a:cxn>
                  <a:cxn ang="0">
                    <a:pos x="219" y="102"/>
                  </a:cxn>
                  <a:cxn ang="0">
                    <a:pos x="232" y="103"/>
                  </a:cxn>
                  <a:cxn ang="0">
                    <a:pos x="246" y="105"/>
                  </a:cxn>
                  <a:cxn ang="0">
                    <a:pos x="246" y="105"/>
                  </a:cxn>
                  <a:cxn ang="0">
                    <a:pos x="246" y="105"/>
                  </a:cxn>
                  <a:cxn ang="0">
                    <a:pos x="234" y="91"/>
                  </a:cxn>
                  <a:cxn ang="0">
                    <a:pos x="223" y="78"/>
                  </a:cxn>
                  <a:cxn ang="0">
                    <a:pos x="212" y="65"/>
                  </a:cxn>
                  <a:cxn ang="0">
                    <a:pos x="199" y="52"/>
                  </a:cxn>
                  <a:cxn ang="0">
                    <a:pos x="186" y="41"/>
                  </a:cxn>
                  <a:cxn ang="0">
                    <a:pos x="172" y="29"/>
                  </a:cxn>
                  <a:cxn ang="0">
                    <a:pos x="158" y="18"/>
                  </a:cxn>
                  <a:cxn ang="0">
                    <a:pos x="142" y="8"/>
                  </a:cxn>
                  <a:cxn ang="0">
                    <a:pos x="122" y="4"/>
                  </a:cxn>
                  <a:cxn ang="0">
                    <a:pos x="100" y="2"/>
                  </a:cxn>
                  <a:cxn ang="0">
                    <a:pos x="80" y="1"/>
                  </a:cxn>
                  <a:cxn ang="0">
                    <a:pos x="59" y="0"/>
                  </a:cxn>
                </a:cxnLst>
                <a:rect l="0" t="0" r="r" b="b"/>
                <a:pathLst>
                  <a:path w="246" h="112">
                    <a:moveTo>
                      <a:pt x="59" y="0"/>
                    </a:moveTo>
                    <a:lnTo>
                      <a:pt x="44" y="0"/>
                    </a:lnTo>
                    <a:lnTo>
                      <a:pt x="29" y="1"/>
                    </a:lnTo>
                    <a:lnTo>
                      <a:pt x="15" y="2"/>
                    </a:lnTo>
                    <a:lnTo>
                      <a:pt x="1" y="4"/>
                    </a:lnTo>
                    <a:lnTo>
                      <a:pt x="0" y="4"/>
                    </a:lnTo>
                    <a:lnTo>
                      <a:pt x="15" y="15"/>
                    </a:lnTo>
                    <a:lnTo>
                      <a:pt x="29" y="28"/>
                    </a:lnTo>
                    <a:lnTo>
                      <a:pt x="42" y="41"/>
                    </a:lnTo>
                    <a:lnTo>
                      <a:pt x="55" y="54"/>
                    </a:lnTo>
                    <a:lnTo>
                      <a:pt x="67" y="68"/>
                    </a:lnTo>
                    <a:lnTo>
                      <a:pt x="78" y="82"/>
                    </a:lnTo>
                    <a:lnTo>
                      <a:pt x="90" y="97"/>
                    </a:lnTo>
                    <a:lnTo>
                      <a:pt x="99" y="112"/>
                    </a:lnTo>
                    <a:lnTo>
                      <a:pt x="122" y="108"/>
                    </a:lnTo>
                    <a:lnTo>
                      <a:pt x="146" y="104"/>
                    </a:lnTo>
                    <a:lnTo>
                      <a:pt x="168" y="102"/>
                    </a:lnTo>
                    <a:lnTo>
                      <a:pt x="191" y="102"/>
                    </a:lnTo>
                    <a:lnTo>
                      <a:pt x="205" y="102"/>
                    </a:lnTo>
                    <a:lnTo>
                      <a:pt x="219" y="102"/>
                    </a:lnTo>
                    <a:lnTo>
                      <a:pt x="232" y="103"/>
                    </a:lnTo>
                    <a:lnTo>
                      <a:pt x="246" y="105"/>
                    </a:lnTo>
                    <a:lnTo>
                      <a:pt x="246" y="105"/>
                    </a:lnTo>
                    <a:lnTo>
                      <a:pt x="246" y="105"/>
                    </a:lnTo>
                    <a:lnTo>
                      <a:pt x="234" y="91"/>
                    </a:lnTo>
                    <a:lnTo>
                      <a:pt x="223" y="78"/>
                    </a:lnTo>
                    <a:lnTo>
                      <a:pt x="212" y="65"/>
                    </a:lnTo>
                    <a:lnTo>
                      <a:pt x="199" y="52"/>
                    </a:lnTo>
                    <a:lnTo>
                      <a:pt x="186" y="41"/>
                    </a:lnTo>
                    <a:lnTo>
                      <a:pt x="172" y="29"/>
                    </a:lnTo>
                    <a:lnTo>
                      <a:pt x="158" y="18"/>
                    </a:lnTo>
                    <a:lnTo>
                      <a:pt x="142" y="8"/>
                    </a:lnTo>
                    <a:lnTo>
                      <a:pt x="122" y="4"/>
                    </a:lnTo>
                    <a:lnTo>
                      <a:pt x="100" y="2"/>
                    </a:lnTo>
                    <a:lnTo>
                      <a:pt x="80" y="1"/>
                    </a:lnTo>
                    <a:lnTo>
                      <a:pt x="59" y="0"/>
                    </a:lnTo>
                    <a:close/>
                  </a:path>
                </a:pathLst>
              </a:custGeom>
              <a:solidFill>
                <a:srgbClr val="9E0A57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82" name="Freeform 86"/>
              <p:cNvSpPr>
                <a:spLocks/>
              </p:cNvSpPr>
              <p:nvPr userDrawn="1"/>
            </p:nvSpPr>
            <p:spPr bwMode="auto">
              <a:xfrm>
                <a:off x="4865" y="3641"/>
                <a:ext cx="35" cy="21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1" y="16"/>
                  </a:cxn>
                  <a:cxn ang="0">
                    <a:pos x="21" y="31"/>
                  </a:cxn>
                  <a:cxn ang="0">
                    <a:pos x="29" y="48"/>
                  </a:cxn>
                  <a:cxn ang="0">
                    <a:pos x="38" y="65"/>
                  </a:cxn>
                  <a:cxn ang="0">
                    <a:pos x="38" y="65"/>
                  </a:cxn>
                  <a:cxn ang="0">
                    <a:pos x="38" y="65"/>
                  </a:cxn>
                  <a:cxn ang="0">
                    <a:pos x="38" y="65"/>
                  </a:cxn>
                  <a:cxn ang="0">
                    <a:pos x="54" y="54"/>
                  </a:cxn>
                  <a:cxn ang="0">
                    <a:pos x="70" y="45"/>
                  </a:cxn>
                  <a:cxn ang="0">
                    <a:pos x="87" y="37"/>
                  </a:cxn>
                  <a:cxn ang="0">
                    <a:pos x="104" y="28"/>
                  </a:cxn>
                  <a:cxn ang="0">
                    <a:pos x="91" y="24"/>
                  </a:cxn>
                  <a:cxn ang="0">
                    <a:pos x="79" y="18"/>
                  </a:cxn>
                  <a:cxn ang="0">
                    <a:pos x="66" y="15"/>
                  </a:cxn>
                  <a:cxn ang="0">
                    <a:pos x="53" y="11"/>
                  </a:cxn>
                  <a:cxn ang="0">
                    <a:pos x="40" y="8"/>
                  </a:cxn>
                  <a:cxn ang="0">
                    <a:pos x="26" y="6"/>
                  </a:cxn>
                  <a:cxn ang="0">
                    <a:pos x="13" y="2"/>
                  </a:cxn>
                  <a:cxn ang="0">
                    <a:pos x="0" y="0"/>
                  </a:cxn>
                </a:cxnLst>
                <a:rect l="0" t="0" r="r" b="b"/>
                <a:pathLst>
                  <a:path w="104" h="65">
                    <a:moveTo>
                      <a:pt x="0" y="0"/>
                    </a:moveTo>
                    <a:lnTo>
                      <a:pt x="11" y="16"/>
                    </a:lnTo>
                    <a:lnTo>
                      <a:pt x="21" y="31"/>
                    </a:lnTo>
                    <a:lnTo>
                      <a:pt x="29" y="48"/>
                    </a:lnTo>
                    <a:lnTo>
                      <a:pt x="38" y="65"/>
                    </a:lnTo>
                    <a:lnTo>
                      <a:pt x="38" y="65"/>
                    </a:lnTo>
                    <a:lnTo>
                      <a:pt x="38" y="65"/>
                    </a:lnTo>
                    <a:lnTo>
                      <a:pt x="38" y="65"/>
                    </a:lnTo>
                    <a:lnTo>
                      <a:pt x="54" y="54"/>
                    </a:lnTo>
                    <a:lnTo>
                      <a:pt x="70" y="45"/>
                    </a:lnTo>
                    <a:lnTo>
                      <a:pt x="87" y="37"/>
                    </a:lnTo>
                    <a:lnTo>
                      <a:pt x="104" y="28"/>
                    </a:lnTo>
                    <a:lnTo>
                      <a:pt x="91" y="24"/>
                    </a:lnTo>
                    <a:lnTo>
                      <a:pt x="79" y="18"/>
                    </a:lnTo>
                    <a:lnTo>
                      <a:pt x="66" y="15"/>
                    </a:lnTo>
                    <a:lnTo>
                      <a:pt x="53" y="11"/>
                    </a:lnTo>
                    <a:lnTo>
                      <a:pt x="40" y="8"/>
                    </a:lnTo>
                    <a:lnTo>
                      <a:pt x="26" y="6"/>
                    </a:lnTo>
                    <a:lnTo>
                      <a:pt x="13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0A57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83" name="Rectangle 87"/>
              <p:cNvSpPr>
                <a:spLocks noChangeArrowheads="1"/>
              </p:cNvSpPr>
              <p:nvPr userDrawn="1"/>
            </p:nvSpPr>
            <p:spPr bwMode="auto">
              <a:xfrm>
                <a:off x="4960" y="3696"/>
                <a:ext cx="1" cy="1"/>
              </a:xfrm>
              <a:prstGeom prst="rect">
                <a:avLst/>
              </a:prstGeom>
              <a:solidFill>
                <a:srgbClr val="9E0A57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84" name="Freeform 88"/>
              <p:cNvSpPr>
                <a:spLocks noEditPoints="1"/>
              </p:cNvSpPr>
              <p:nvPr userDrawn="1"/>
            </p:nvSpPr>
            <p:spPr bwMode="auto">
              <a:xfrm>
                <a:off x="4890" y="3720"/>
                <a:ext cx="78" cy="64"/>
              </a:xfrm>
              <a:custGeom>
                <a:avLst/>
                <a:gdLst/>
                <a:ahLst/>
                <a:cxnLst>
                  <a:cxn ang="0">
                    <a:pos x="165" y="69"/>
                  </a:cxn>
                  <a:cxn ang="0">
                    <a:pos x="136" y="76"/>
                  </a:cxn>
                  <a:cxn ang="0">
                    <a:pos x="121" y="81"/>
                  </a:cxn>
                  <a:cxn ang="0">
                    <a:pos x="110" y="79"/>
                  </a:cxn>
                  <a:cxn ang="0">
                    <a:pos x="87" y="77"/>
                  </a:cxn>
                  <a:cxn ang="0">
                    <a:pos x="56" y="78"/>
                  </a:cxn>
                  <a:cxn ang="0">
                    <a:pos x="18" y="82"/>
                  </a:cxn>
                  <a:cxn ang="0">
                    <a:pos x="9" y="102"/>
                  </a:cxn>
                  <a:cxn ang="0">
                    <a:pos x="27" y="138"/>
                  </a:cxn>
                  <a:cxn ang="0">
                    <a:pos x="43" y="160"/>
                  </a:cxn>
                  <a:cxn ang="0">
                    <a:pos x="59" y="168"/>
                  </a:cxn>
                  <a:cxn ang="0">
                    <a:pos x="83" y="182"/>
                  </a:cxn>
                  <a:cxn ang="0">
                    <a:pos x="113" y="191"/>
                  </a:cxn>
                  <a:cxn ang="0">
                    <a:pos x="144" y="188"/>
                  </a:cxn>
                  <a:cxn ang="0">
                    <a:pos x="168" y="187"/>
                  </a:cxn>
                  <a:cxn ang="0">
                    <a:pos x="171" y="173"/>
                  </a:cxn>
                  <a:cxn ang="0">
                    <a:pos x="160" y="145"/>
                  </a:cxn>
                  <a:cxn ang="0">
                    <a:pos x="146" y="118"/>
                  </a:cxn>
                  <a:cxn ang="0">
                    <a:pos x="129" y="92"/>
                  </a:cxn>
                  <a:cxn ang="0">
                    <a:pos x="135" y="83"/>
                  </a:cxn>
                  <a:cxn ang="0">
                    <a:pos x="164" y="88"/>
                  </a:cxn>
                  <a:cxn ang="0">
                    <a:pos x="192" y="97"/>
                  </a:cxn>
                  <a:cxn ang="0">
                    <a:pos x="220" y="108"/>
                  </a:cxn>
                  <a:cxn ang="0">
                    <a:pos x="221" y="101"/>
                  </a:cxn>
                  <a:cxn ang="0">
                    <a:pos x="195" y="76"/>
                  </a:cxn>
                  <a:cxn ang="0">
                    <a:pos x="35" y="0"/>
                  </a:cxn>
                  <a:cxn ang="0">
                    <a:pos x="59" y="17"/>
                  </a:cxn>
                  <a:cxn ang="0">
                    <a:pos x="82" y="36"/>
                  </a:cxn>
                  <a:cxn ang="0">
                    <a:pos x="102" y="58"/>
                  </a:cxn>
                  <a:cxn ang="0">
                    <a:pos x="121" y="81"/>
                  </a:cxn>
                  <a:cxn ang="0">
                    <a:pos x="113" y="50"/>
                  </a:cxn>
                  <a:cxn ang="0">
                    <a:pos x="103" y="21"/>
                  </a:cxn>
                  <a:cxn ang="0">
                    <a:pos x="70" y="8"/>
                  </a:cxn>
                  <a:cxn ang="0">
                    <a:pos x="35" y="0"/>
                  </a:cxn>
                </a:cxnLst>
                <a:rect l="0" t="0" r="r" b="b"/>
                <a:pathLst>
                  <a:path w="233" h="193">
                    <a:moveTo>
                      <a:pt x="180" y="65"/>
                    </a:moveTo>
                    <a:lnTo>
                      <a:pt x="165" y="69"/>
                    </a:lnTo>
                    <a:lnTo>
                      <a:pt x="151" y="72"/>
                    </a:lnTo>
                    <a:lnTo>
                      <a:pt x="136" y="76"/>
                    </a:lnTo>
                    <a:lnTo>
                      <a:pt x="121" y="81"/>
                    </a:lnTo>
                    <a:lnTo>
                      <a:pt x="121" y="81"/>
                    </a:lnTo>
                    <a:lnTo>
                      <a:pt x="121" y="81"/>
                    </a:lnTo>
                    <a:lnTo>
                      <a:pt x="110" y="79"/>
                    </a:lnTo>
                    <a:lnTo>
                      <a:pt x="98" y="78"/>
                    </a:lnTo>
                    <a:lnTo>
                      <a:pt x="87" y="77"/>
                    </a:lnTo>
                    <a:lnTo>
                      <a:pt x="75" y="77"/>
                    </a:lnTo>
                    <a:lnTo>
                      <a:pt x="56" y="78"/>
                    </a:lnTo>
                    <a:lnTo>
                      <a:pt x="38" y="79"/>
                    </a:lnTo>
                    <a:lnTo>
                      <a:pt x="18" y="82"/>
                    </a:lnTo>
                    <a:lnTo>
                      <a:pt x="0" y="86"/>
                    </a:lnTo>
                    <a:lnTo>
                      <a:pt x="9" y="102"/>
                    </a:lnTo>
                    <a:lnTo>
                      <a:pt x="19" y="119"/>
                    </a:lnTo>
                    <a:lnTo>
                      <a:pt x="27" y="138"/>
                    </a:lnTo>
                    <a:lnTo>
                      <a:pt x="34" y="156"/>
                    </a:lnTo>
                    <a:lnTo>
                      <a:pt x="43" y="160"/>
                    </a:lnTo>
                    <a:lnTo>
                      <a:pt x="50" y="164"/>
                    </a:lnTo>
                    <a:lnTo>
                      <a:pt x="59" y="168"/>
                    </a:lnTo>
                    <a:lnTo>
                      <a:pt x="67" y="172"/>
                    </a:lnTo>
                    <a:lnTo>
                      <a:pt x="83" y="182"/>
                    </a:lnTo>
                    <a:lnTo>
                      <a:pt x="98" y="193"/>
                    </a:lnTo>
                    <a:lnTo>
                      <a:pt x="113" y="191"/>
                    </a:lnTo>
                    <a:lnTo>
                      <a:pt x="128" y="188"/>
                    </a:lnTo>
                    <a:lnTo>
                      <a:pt x="144" y="188"/>
                    </a:lnTo>
                    <a:lnTo>
                      <a:pt x="160" y="187"/>
                    </a:lnTo>
                    <a:lnTo>
                      <a:pt x="168" y="187"/>
                    </a:lnTo>
                    <a:lnTo>
                      <a:pt x="177" y="188"/>
                    </a:lnTo>
                    <a:lnTo>
                      <a:pt x="171" y="173"/>
                    </a:lnTo>
                    <a:lnTo>
                      <a:pt x="166" y="159"/>
                    </a:lnTo>
                    <a:lnTo>
                      <a:pt x="160" y="145"/>
                    </a:lnTo>
                    <a:lnTo>
                      <a:pt x="153" y="131"/>
                    </a:lnTo>
                    <a:lnTo>
                      <a:pt x="146" y="118"/>
                    </a:lnTo>
                    <a:lnTo>
                      <a:pt x="138" y="105"/>
                    </a:lnTo>
                    <a:lnTo>
                      <a:pt x="129" y="92"/>
                    </a:lnTo>
                    <a:lnTo>
                      <a:pt x="121" y="81"/>
                    </a:lnTo>
                    <a:lnTo>
                      <a:pt x="135" y="83"/>
                    </a:lnTo>
                    <a:lnTo>
                      <a:pt x="150" y="85"/>
                    </a:lnTo>
                    <a:lnTo>
                      <a:pt x="164" y="88"/>
                    </a:lnTo>
                    <a:lnTo>
                      <a:pt x="178" y="92"/>
                    </a:lnTo>
                    <a:lnTo>
                      <a:pt x="192" y="97"/>
                    </a:lnTo>
                    <a:lnTo>
                      <a:pt x="206" y="102"/>
                    </a:lnTo>
                    <a:lnTo>
                      <a:pt x="220" y="108"/>
                    </a:lnTo>
                    <a:lnTo>
                      <a:pt x="233" y="114"/>
                    </a:lnTo>
                    <a:lnTo>
                      <a:pt x="221" y="101"/>
                    </a:lnTo>
                    <a:lnTo>
                      <a:pt x="208" y="88"/>
                    </a:lnTo>
                    <a:lnTo>
                      <a:pt x="195" y="76"/>
                    </a:lnTo>
                    <a:lnTo>
                      <a:pt x="180" y="65"/>
                    </a:lnTo>
                    <a:close/>
                    <a:moveTo>
                      <a:pt x="35" y="0"/>
                    </a:moveTo>
                    <a:lnTo>
                      <a:pt x="47" y="8"/>
                    </a:lnTo>
                    <a:lnTo>
                      <a:pt x="59" y="17"/>
                    </a:lnTo>
                    <a:lnTo>
                      <a:pt x="70" y="27"/>
                    </a:lnTo>
                    <a:lnTo>
                      <a:pt x="82" y="36"/>
                    </a:lnTo>
                    <a:lnTo>
                      <a:pt x="92" y="47"/>
                    </a:lnTo>
                    <a:lnTo>
                      <a:pt x="102" y="58"/>
                    </a:lnTo>
                    <a:lnTo>
                      <a:pt x="111" y="69"/>
                    </a:lnTo>
                    <a:lnTo>
                      <a:pt x="121" y="81"/>
                    </a:lnTo>
                    <a:lnTo>
                      <a:pt x="117" y="65"/>
                    </a:lnTo>
                    <a:lnTo>
                      <a:pt x="113" y="50"/>
                    </a:lnTo>
                    <a:lnTo>
                      <a:pt x="109" y="35"/>
                    </a:lnTo>
                    <a:lnTo>
                      <a:pt x="103" y="21"/>
                    </a:lnTo>
                    <a:lnTo>
                      <a:pt x="87" y="15"/>
                    </a:lnTo>
                    <a:lnTo>
                      <a:pt x="70" y="8"/>
                    </a:lnTo>
                    <a:lnTo>
                      <a:pt x="53" y="4"/>
                    </a:lnTo>
                    <a:lnTo>
                      <a:pt x="35" y="0"/>
                    </a:lnTo>
                    <a:close/>
                  </a:path>
                </a:pathLst>
              </a:custGeom>
              <a:solidFill>
                <a:srgbClr val="AF0C6B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85" name="Freeform 89"/>
              <p:cNvSpPr>
                <a:spLocks/>
              </p:cNvSpPr>
              <p:nvPr userDrawn="1"/>
            </p:nvSpPr>
            <p:spPr bwMode="auto">
              <a:xfrm>
                <a:off x="4863" y="3717"/>
                <a:ext cx="68" cy="31"/>
              </a:xfrm>
              <a:custGeom>
                <a:avLst/>
                <a:gdLst/>
                <a:ahLst/>
                <a:cxnLst>
                  <a:cxn ang="0">
                    <a:pos x="47" y="0"/>
                  </a:cxn>
                  <a:cxn ang="0">
                    <a:pos x="35" y="0"/>
                  </a:cxn>
                  <a:cxn ang="0">
                    <a:pos x="23" y="1"/>
                  </a:cxn>
                  <a:cxn ang="0">
                    <a:pos x="12" y="2"/>
                  </a:cxn>
                  <a:cxn ang="0">
                    <a:pos x="0" y="3"/>
                  </a:cxn>
                  <a:cxn ang="0">
                    <a:pos x="12" y="13"/>
                  </a:cxn>
                  <a:cxn ang="0">
                    <a:pos x="22" y="23"/>
                  </a:cxn>
                  <a:cxn ang="0">
                    <a:pos x="33" y="34"/>
                  </a:cxn>
                  <a:cxn ang="0">
                    <a:pos x="44" y="44"/>
                  </a:cxn>
                  <a:cxn ang="0">
                    <a:pos x="54" y="56"/>
                  </a:cxn>
                  <a:cxn ang="0">
                    <a:pos x="63" y="68"/>
                  </a:cxn>
                  <a:cxn ang="0">
                    <a:pos x="73" y="80"/>
                  </a:cxn>
                  <a:cxn ang="0">
                    <a:pos x="82" y="93"/>
                  </a:cxn>
                  <a:cxn ang="0">
                    <a:pos x="100" y="89"/>
                  </a:cxn>
                  <a:cxn ang="0">
                    <a:pos x="120" y="86"/>
                  </a:cxn>
                  <a:cxn ang="0">
                    <a:pos x="138" y="85"/>
                  </a:cxn>
                  <a:cxn ang="0">
                    <a:pos x="157" y="84"/>
                  </a:cxn>
                  <a:cxn ang="0">
                    <a:pos x="169" y="84"/>
                  </a:cxn>
                  <a:cxn ang="0">
                    <a:pos x="180" y="85"/>
                  </a:cxn>
                  <a:cxn ang="0">
                    <a:pos x="192" y="86"/>
                  </a:cxn>
                  <a:cxn ang="0">
                    <a:pos x="203" y="88"/>
                  </a:cxn>
                  <a:cxn ang="0">
                    <a:pos x="203" y="88"/>
                  </a:cxn>
                  <a:cxn ang="0">
                    <a:pos x="203" y="88"/>
                  </a:cxn>
                  <a:cxn ang="0">
                    <a:pos x="193" y="76"/>
                  </a:cxn>
                  <a:cxn ang="0">
                    <a:pos x="184" y="65"/>
                  </a:cxn>
                  <a:cxn ang="0">
                    <a:pos x="174" y="54"/>
                  </a:cxn>
                  <a:cxn ang="0">
                    <a:pos x="164" y="43"/>
                  </a:cxn>
                  <a:cxn ang="0">
                    <a:pos x="152" y="34"/>
                  </a:cxn>
                  <a:cxn ang="0">
                    <a:pos x="141" y="24"/>
                  </a:cxn>
                  <a:cxn ang="0">
                    <a:pos x="129" y="15"/>
                  </a:cxn>
                  <a:cxn ang="0">
                    <a:pos x="117" y="7"/>
                  </a:cxn>
                  <a:cxn ang="0">
                    <a:pos x="100" y="3"/>
                  </a:cxn>
                  <a:cxn ang="0">
                    <a:pos x="83" y="1"/>
                  </a:cxn>
                  <a:cxn ang="0">
                    <a:pos x="64" y="0"/>
                  </a:cxn>
                  <a:cxn ang="0">
                    <a:pos x="47" y="0"/>
                  </a:cxn>
                </a:cxnLst>
                <a:rect l="0" t="0" r="r" b="b"/>
                <a:pathLst>
                  <a:path w="203" h="93">
                    <a:moveTo>
                      <a:pt x="47" y="0"/>
                    </a:moveTo>
                    <a:lnTo>
                      <a:pt x="35" y="0"/>
                    </a:lnTo>
                    <a:lnTo>
                      <a:pt x="23" y="1"/>
                    </a:lnTo>
                    <a:lnTo>
                      <a:pt x="12" y="2"/>
                    </a:lnTo>
                    <a:lnTo>
                      <a:pt x="0" y="3"/>
                    </a:lnTo>
                    <a:lnTo>
                      <a:pt x="12" y="13"/>
                    </a:lnTo>
                    <a:lnTo>
                      <a:pt x="22" y="23"/>
                    </a:lnTo>
                    <a:lnTo>
                      <a:pt x="33" y="34"/>
                    </a:lnTo>
                    <a:lnTo>
                      <a:pt x="44" y="44"/>
                    </a:lnTo>
                    <a:lnTo>
                      <a:pt x="54" y="56"/>
                    </a:lnTo>
                    <a:lnTo>
                      <a:pt x="63" y="68"/>
                    </a:lnTo>
                    <a:lnTo>
                      <a:pt x="73" y="80"/>
                    </a:lnTo>
                    <a:lnTo>
                      <a:pt x="82" y="93"/>
                    </a:lnTo>
                    <a:lnTo>
                      <a:pt x="100" y="89"/>
                    </a:lnTo>
                    <a:lnTo>
                      <a:pt x="120" y="86"/>
                    </a:lnTo>
                    <a:lnTo>
                      <a:pt x="138" y="85"/>
                    </a:lnTo>
                    <a:lnTo>
                      <a:pt x="157" y="84"/>
                    </a:lnTo>
                    <a:lnTo>
                      <a:pt x="169" y="84"/>
                    </a:lnTo>
                    <a:lnTo>
                      <a:pt x="180" y="85"/>
                    </a:lnTo>
                    <a:lnTo>
                      <a:pt x="192" y="86"/>
                    </a:lnTo>
                    <a:lnTo>
                      <a:pt x="203" y="88"/>
                    </a:lnTo>
                    <a:lnTo>
                      <a:pt x="203" y="88"/>
                    </a:lnTo>
                    <a:lnTo>
                      <a:pt x="203" y="88"/>
                    </a:lnTo>
                    <a:lnTo>
                      <a:pt x="193" y="76"/>
                    </a:lnTo>
                    <a:lnTo>
                      <a:pt x="184" y="65"/>
                    </a:lnTo>
                    <a:lnTo>
                      <a:pt x="174" y="54"/>
                    </a:lnTo>
                    <a:lnTo>
                      <a:pt x="164" y="43"/>
                    </a:lnTo>
                    <a:lnTo>
                      <a:pt x="152" y="34"/>
                    </a:lnTo>
                    <a:lnTo>
                      <a:pt x="141" y="24"/>
                    </a:lnTo>
                    <a:lnTo>
                      <a:pt x="129" y="15"/>
                    </a:lnTo>
                    <a:lnTo>
                      <a:pt x="117" y="7"/>
                    </a:lnTo>
                    <a:lnTo>
                      <a:pt x="100" y="3"/>
                    </a:lnTo>
                    <a:lnTo>
                      <a:pt x="83" y="1"/>
                    </a:lnTo>
                    <a:lnTo>
                      <a:pt x="64" y="0"/>
                    </a:lnTo>
                    <a:lnTo>
                      <a:pt x="47" y="0"/>
                    </a:lnTo>
                    <a:close/>
                  </a:path>
                </a:pathLst>
              </a:custGeom>
              <a:solidFill>
                <a:srgbClr val="9E0A57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86" name="Freeform 90"/>
              <p:cNvSpPr>
                <a:spLocks/>
              </p:cNvSpPr>
              <p:nvPr userDrawn="1"/>
            </p:nvSpPr>
            <p:spPr bwMode="auto">
              <a:xfrm>
                <a:off x="4982" y="3710"/>
                <a:ext cx="88" cy="88"/>
              </a:xfrm>
              <a:custGeom>
                <a:avLst/>
                <a:gdLst/>
                <a:ahLst/>
                <a:cxnLst>
                  <a:cxn ang="0">
                    <a:pos x="80" y="13"/>
                  </a:cxn>
                  <a:cxn ang="0">
                    <a:pos x="102" y="43"/>
                  </a:cxn>
                  <a:cxn ang="0">
                    <a:pos x="120" y="73"/>
                  </a:cxn>
                  <a:cxn ang="0">
                    <a:pos x="136" y="105"/>
                  </a:cxn>
                  <a:cxn ang="0">
                    <a:pos x="126" y="114"/>
                  </a:cxn>
                  <a:cxn ang="0">
                    <a:pos x="91" y="103"/>
                  </a:cxn>
                  <a:cxn ang="0">
                    <a:pos x="55" y="95"/>
                  </a:cxn>
                  <a:cxn ang="0">
                    <a:pos x="18" y="90"/>
                  </a:cxn>
                  <a:cxn ang="0">
                    <a:pos x="7" y="112"/>
                  </a:cxn>
                  <a:cxn ang="0">
                    <a:pos x="16" y="159"/>
                  </a:cxn>
                  <a:cxn ang="0">
                    <a:pos x="28" y="189"/>
                  </a:cxn>
                  <a:cxn ang="0">
                    <a:pos x="44" y="204"/>
                  </a:cxn>
                  <a:cxn ang="0">
                    <a:pos x="61" y="220"/>
                  </a:cxn>
                  <a:cxn ang="0">
                    <a:pos x="75" y="237"/>
                  </a:cxn>
                  <a:cxn ang="0">
                    <a:pos x="106" y="248"/>
                  </a:cxn>
                  <a:cxn ang="0">
                    <a:pos x="152" y="257"/>
                  </a:cxn>
                  <a:cxn ang="0">
                    <a:pos x="174" y="245"/>
                  </a:cxn>
                  <a:cxn ang="0">
                    <a:pos x="169" y="209"/>
                  </a:cxn>
                  <a:cxn ang="0">
                    <a:pos x="161" y="173"/>
                  </a:cxn>
                  <a:cxn ang="0">
                    <a:pos x="150" y="138"/>
                  </a:cxn>
                  <a:cxn ang="0">
                    <a:pos x="160" y="128"/>
                  </a:cxn>
                  <a:cxn ang="0">
                    <a:pos x="191" y="144"/>
                  </a:cxn>
                  <a:cxn ang="0">
                    <a:pos x="222" y="162"/>
                  </a:cxn>
                  <a:cxn ang="0">
                    <a:pos x="251" y="184"/>
                  </a:cxn>
                  <a:cxn ang="0">
                    <a:pos x="254" y="176"/>
                  </a:cxn>
                  <a:cxn ang="0">
                    <a:pos x="231" y="140"/>
                  </a:cxn>
                  <a:cxn ang="0">
                    <a:pos x="207" y="121"/>
                  </a:cxn>
                  <a:cxn ang="0">
                    <a:pos x="185" y="120"/>
                  </a:cxn>
                  <a:cxn ang="0">
                    <a:pos x="159" y="120"/>
                  </a:cxn>
                  <a:cxn ang="0">
                    <a:pos x="145" y="102"/>
                  </a:cxn>
                  <a:cxn ang="0">
                    <a:pos x="144" y="65"/>
                  </a:cxn>
                  <a:cxn ang="0">
                    <a:pos x="124" y="33"/>
                  </a:cxn>
                  <a:cxn ang="0">
                    <a:pos x="88" y="10"/>
                  </a:cxn>
                </a:cxnLst>
                <a:rect l="0" t="0" r="r" b="b"/>
                <a:pathLst>
                  <a:path w="265" h="264">
                    <a:moveTo>
                      <a:pt x="69" y="0"/>
                    </a:moveTo>
                    <a:lnTo>
                      <a:pt x="80" y="13"/>
                    </a:lnTo>
                    <a:lnTo>
                      <a:pt x="92" y="28"/>
                    </a:lnTo>
                    <a:lnTo>
                      <a:pt x="102" y="43"/>
                    </a:lnTo>
                    <a:lnTo>
                      <a:pt x="111" y="58"/>
                    </a:lnTo>
                    <a:lnTo>
                      <a:pt x="120" y="73"/>
                    </a:lnTo>
                    <a:lnTo>
                      <a:pt x="129" y="89"/>
                    </a:lnTo>
                    <a:lnTo>
                      <a:pt x="136" y="105"/>
                    </a:lnTo>
                    <a:lnTo>
                      <a:pt x="144" y="121"/>
                    </a:lnTo>
                    <a:lnTo>
                      <a:pt x="126" y="114"/>
                    </a:lnTo>
                    <a:lnTo>
                      <a:pt x="109" y="108"/>
                    </a:lnTo>
                    <a:lnTo>
                      <a:pt x="91" y="103"/>
                    </a:lnTo>
                    <a:lnTo>
                      <a:pt x="74" y="99"/>
                    </a:lnTo>
                    <a:lnTo>
                      <a:pt x="55" y="95"/>
                    </a:lnTo>
                    <a:lnTo>
                      <a:pt x="37" y="92"/>
                    </a:lnTo>
                    <a:lnTo>
                      <a:pt x="18" y="90"/>
                    </a:lnTo>
                    <a:lnTo>
                      <a:pt x="0" y="89"/>
                    </a:lnTo>
                    <a:lnTo>
                      <a:pt x="7" y="112"/>
                    </a:lnTo>
                    <a:lnTo>
                      <a:pt x="12" y="135"/>
                    </a:lnTo>
                    <a:lnTo>
                      <a:pt x="16" y="159"/>
                    </a:lnTo>
                    <a:lnTo>
                      <a:pt x="20" y="183"/>
                    </a:lnTo>
                    <a:lnTo>
                      <a:pt x="28" y="189"/>
                    </a:lnTo>
                    <a:lnTo>
                      <a:pt x="36" y="197"/>
                    </a:lnTo>
                    <a:lnTo>
                      <a:pt x="44" y="204"/>
                    </a:lnTo>
                    <a:lnTo>
                      <a:pt x="53" y="212"/>
                    </a:lnTo>
                    <a:lnTo>
                      <a:pt x="61" y="220"/>
                    </a:lnTo>
                    <a:lnTo>
                      <a:pt x="68" y="228"/>
                    </a:lnTo>
                    <a:lnTo>
                      <a:pt x="75" y="237"/>
                    </a:lnTo>
                    <a:lnTo>
                      <a:pt x="82" y="245"/>
                    </a:lnTo>
                    <a:lnTo>
                      <a:pt x="106" y="248"/>
                    </a:lnTo>
                    <a:lnTo>
                      <a:pt x="130" y="252"/>
                    </a:lnTo>
                    <a:lnTo>
                      <a:pt x="152" y="257"/>
                    </a:lnTo>
                    <a:lnTo>
                      <a:pt x="175" y="264"/>
                    </a:lnTo>
                    <a:lnTo>
                      <a:pt x="174" y="245"/>
                    </a:lnTo>
                    <a:lnTo>
                      <a:pt x="172" y="227"/>
                    </a:lnTo>
                    <a:lnTo>
                      <a:pt x="169" y="209"/>
                    </a:lnTo>
                    <a:lnTo>
                      <a:pt x="165" y="191"/>
                    </a:lnTo>
                    <a:lnTo>
                      <a:pt x="161" y="173"/>
                    </a:lnTo>
                    <a:lnTo>
                      <a:pt x="156" y="156"/>
                    </a:lnTo>
                    <a:lnTo>
                      <a:pt x="150" y="138"/>
                    </a:lnTo>
                    <a:lnTo>
                      <a:pt x="144" y="121"/>
                    </a:lnTo>
                    <a:lnTo>
                      <a:pt x="160" y="128"/>
                    </a:lnTo>
                    <a:lnTo>
                      <a:pt x="176" y="135"/>
                    </a:lnTo>
                    <a:lnTo>
                      <a:pt x="191" y="144"/>
                    </a:lnTo>
                    <a:lnTo>
                      <a:pt x="206" y="153"/>
                    </a:lnTo>
                    <a:lnTo>
                      <a:pt x="222" y="162"/>
                    </a:lnTo>
                    <a:lnTo>
                      <a:pt x="237" y="173"/>
                    </a:lnTo>
                    <a:lnTo>
                      <a:pt x="251" y="184"/>
                    </a:lnTo>
                    <a:lnTo>
                      <a:pt x="265" y="196"/>
                    </a:lnTo>
                    <a:lnTo>
                      <a:pt x="254" y="176"/>
                    </a:lnTo>
                    <a:lnTo>
                      <a:pt x="243" y="158"/>
                    </a:lnTo>
                    <a:lnTo>
                      <a:pt x="231" y="140"/>
                    </a:lnTo>
                    <a:lnTo>
                      <a:pt x="218" y="122"/>
                    </a:lnTo>
                    <a:lnTo>
                      <a:pt x="207" y="121"/>
                    </a:lnTo>
                    <a:lnTo>
                      <a:pt x="196" y="120"/>
                    </a:lnTo>
                    <a:lnTo>
                      <a:pt x="185" y="120"/>
                    </a:lnTo>
                    <a:lnTo>
                      <a:pt x="173" y="120"/>
                    </a:lnTo>
                    <a:lnTo>
                      <a:pt x="159" y="120"/>
                    </a:lnTo>
                    <a:lnTo>
                      <a:pt x="144" y="121"/>
                    </a:lnTo>
                    <a:lnTo>
                      <a:pt x="145" y="102"/>
                    </a:lnTo>
                    <a:lnTo>
                      <a:pt x="145" y="84"/>
                    </a:lnTo>
                    <a:lnTo>
                      <a:pt x="144" y="65"/>
                    </a:lnTo>
                    <a:lnTo>
                      <a:pt x="143" y="46"/>
                    </a:lnTo>
                    <a:lnTo>
                      <a:pt x="124" y="33"/>
                    </a:lnTo>
                    <a:lnTo>
                      <a:pt x="107" y="21"/>
                    </a:lnTo>
                    <a:lnTo>
                      <a:pt x="88" y="10"/>
                    </a:lnTo>
                    <a:lnTo>
                      <a:pt x="69" y="0"/>
                    </a:lnTo>
                    <a:close/>
                  </a:path>
                </a:pathLst>
              </a:custGeom>
              <a:solidFill>
                <a:srgbClr val="AF0C6B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87" name="Freeform 91"/>
              <p:cNvSpPr>
                <a:spLocks/>
              </p:cNvSpPr>
              <p:nvPr userDrawn="1"/>
            </p:nvSpPr>
            <p:spPr bwMode="auto">
              <a:xfrm>
                <a:off x="4960" y="3696"/>
                <a:ext cx="70" cy="5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11" y="15"/>
                  </a:cxn>
                  <a:cxn ang="0">
                    <a:pos x="21" y="31"/>
                  </a:cxn>
                  <a:cxn ang="0">
                    <a:pos x="30" y="46"/>
                  </a:cxn>
                  <a:cxn ang="0">
                    <a:pos x="39" y="62"/>
                  </a:cxn>
                  <a:cxn ang="0">
                    <a:pos x="48" y="79"/>
                  </a:cxn>
                  <a:cxn ang="0">
                    <a:pos x="55" y="95"/>
                  </a:cxn>
                  <a:cxn ang="0">
                    <a:pos x="62" y="113"/>
                  </a:cxn>
                  <a:cxn ang="0">
                    <a:pos x="67" y="130"/>
                  </a:cxn>
                  <a:cxn ang="0">
                    <a:pos x="85" y="131"/>
                  </a:cxn>
                  <a:cxn ang="0">
                    <a:pos x="104" y="133"/>
                  </a:cxn>
                  <a:cxn ang="0">
                    <a:pos x="122" y="136"/>
                  </a:cxn>
                  <a:cxn ang="0">
                    <a:pos x="141" y="140"/>
                  </a:cxn>
                  <a:cxn ang="0">
                    <a:pos x="158" y="144"/>
                  </a:cxn>
                  <a:cxn ang="0">
                    <a:pos x="176" y="149"/>
                  </a:cxn>
                  <a:cxn ang="0">
                    <a:pos x="193" y="155"/>
                  </a:cxn>
                  <a:cxn ang="0">
                    <a:pos x="211" y="162"/>
                  </a:cxn>
                  <a:cxn ang="0">
                    <a:pos x="203" y="146"/>
                  </a:cxn>
                  <a:cxn ang="0">
                    <a:pos x="196" y="130"/>
                  </a:cxn>
                  <a:cxn ang="0">
                    <a:pos x="187" y="114"/>
                  </a:cxn>
                  <a:cxn ang="0">
                    <a:pos x="178" y="99"/>
                  </a:cxn>
                  <a:cxn ang="0">
                    <a:pos x="169" y="84"/>
                  </a:cxn>
                  <a:cxn ang="0">
                    <a:pos x="159" y="69"/>
                  </a:cxn>
                  <a:cxn ang="0">
                    <a:pos x="147" y="54"/>
                  </a:cxn>
                  <a:cxn ang="0">
                    <a:pos x="136" y="41"/>
                  </a:cxn>
                  <a:cxn ang="0">
                    <a:pos x="120" y="34"/>
                  </a:cxn>
                  <a:cxn ang="0">
                    <a:pos x="103" y="26"/>
                  </a:cxn>
                  <a:cxn ang="0">
                    <a:pos x="87" y="21"/>
                  </a:cxn>
                  <a:cxn ang="0">
                    <a:pos x="69" y="14"/>
                  </a:cxn>
                  <a:cxn ang="0">
                    <a:pos x="52" y="10"/>
                  </a:cxn>
                  <a:cxn ang="0">
                    <a:pos x="35" y="6"/>
                  </a:cxn>
                  <a:cxn ang="0">
                    <a:pos x="17" y="3"/>
                  </a:cxn>
                  <a:cxn ang="0">
                    <a:pos x="0" y="0"/>
                  </a:cxn>
                </a:cxnLst>
                <a:rect l="0" t="0" r="r" b="b"/>
                <a:pathLst>
                  <a:path w="211" h="162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11" y="15"/>
                    </a:lnTo>
                    <a:lnTo>
                      <a:pt x="21" y="31"/>
                    </a:lnTo>
                    <a:lnTo>
                      <a:pt x="30" y="46"/>
                    </a:lnTo>
                    <a:lnTo>
                      <a:pt x="39" y="62"/>
                    </a:lnTo>
                    <a:lnTo>
                      <a:pt x="48" y="79"/>
                    </a:lnTo>
                    <a:lnTo>
                      <a:pt x="55" y="95"/>
                    </a:lnTo>
                    <a:lnTo>
                      <a:pt x="62" y="113"/>
                    </a:lnTo>
                    <a:lnTo>
                      <a:pt x="67" y="130"/>
                    </a:lnTo>
                    <a:lnTo>
                      <a:pt x="85" y="131"/>
                    </a:lnTo>
                    <a:lnTo>
                      <a:pt x="104" y="133"/>
                    </a:lnTo>
                    <a:lnTo>
                      <a:pt x="122" y="136"/>
                    </a:lnTo>
                    <a:lnTo>
                      <a:pt x="141" y="140"/>
                    </a:lnTo>
                    <a:lnTo>
                      <a:pt x="158" y="144"/>
                    </a:lnTo>
                    <a:lnTo>
                      <a:pt x="176" y="149"/>
                    </a:lnTo>
                    <a:lnTo>
                      <a:pt x="193" y="155"/>
                    </a:lnTo>
                    <a:lnTo>
                      <a:pt x="211" y="162"/>
                    </a:lnTo>
                    <a:lnTo>
                      <a:pt x="203" y="146"/>
                    </a:lnTo>
                    <a:lnTo>
                      <a:pt x="196" y="130"/>
                    </a:lnTo>
                    <a:lnTo>
                      <a:pt x="187" y="114"/>
                    </a:lnTo>
                    <a:lnTo>
                      <a:pt x="178" y="99"/>
                    </a:lnTo>
                    <a:lnTo>
                      <a:pt x="169" y="84"/>
                    </a:lnTo>
                    <a:lnTo>
                      <a:pt x="159" y="69"/>
                    </a:lnTo>
                    <a:lnTo>
                      <a:pt x="147" y="54"/>
                    </a:lnTo>
                    <a:lnTo>
                      <a:pt x="136" y="41"/>
                    </a:lnTo>
                    <a:lnTo>
                      <a:pt x="120" y="34"/>
                    </a:lnTo>
                    <a:lnTo>
                      <a:pt x="103" y="26"/>
                    </a:lnTo>
                    <a:lnTo>
                      <a:pt x="87" y="21"/>
                    </a:lnTo>
                    <a:lnTo>
                      <a:pt x="69" y="14"/>
                    </a:lnTo>
                    <a:lnTo>
                      <a:pt x="52" y="10"/>
                    </a:lnTo>
                    <a:lnTo>
                      <a:pt x="35" y="6"/>
                    </a:lnTo>
                    <a:lnTo>
                      <a:pt x="17" y="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0A57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88" name="Rectangle 92"/>
              <p:cNvSpPr>
                <a:spLocks noChangeArrowheads="1"/>
              </p:cNvSpPr>
              <p:nvPr userDrawn="1"/>
            </p:nvSpPr>
            <p:spPr bwMode="auto">
              <a:xfrm>
                <a:off x="4501" y="3700"/>
                <a:ext cx="1" cy="1"/>
              </a:xfrm>
              <a:prstGeom prst="rect">
                <a:avLst/>
              </a:prstGeom>
              <a:solidFill>
                <a:srgbClr val="9E0A57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89" name="Freeform 93"/>
              <p:cNvSpPr>
                <a:spLocks/>
              </p:cNvSpPr>
              <p:nvPr userDrawn="1"/>
            </p:nvSpPr>
            <p:spPr bwMode="auto">
              <a:xfrm>
                <a:off x="4436" y="3700"/>
                <a:ext cx="64" cy="85"/>
              </a:xfrm>
              <a:custGeom>
                <a:avLst/>
                <a:gdLst/>
                <a:ahLst/>
                <a:cxnLst>
                  <a:cxn ang="0">
                    <a:pos x="194" y="0"/>
                  </a:cxn>
                  <a:cxn ang="0">
                    <a:pos x="175" y="8"/>
                  </a:cxn>
                  <a:cxn ang="0">
                    <a:pos x="155" y="18"/>
                  </a:cxn>
                  <a:cxn ang="0">
                    <a:pos x="137" y="27"/>
                  </a:cxn>
                  <a:cxn ang="0">
                    <a:pos x="118" y="39"/>
                  </a:cxn>
                  <a:cxn ang="0">
                    <a:pos x="100" y="50"/>
                  </a:cxn>
                  <a:cxn ang="0">
                    <a:pos x="83" y="63"/>
                  </a:cxn>
                  <a:cxn ang="0">
                    <a:pos x="66" y="76"/>
                  </a:cxn>
                  <a:cxn ang="0">
                    <a:pos x="48" y="90"/>
                  </a:cxn>
                  <a:cxn ang="0">
                    <a:pos x="40" y="109"/>
                  </a:cxn>
                  <a:cxn ang="0">
                    <a:pos x="31" y="130"/>
                  </a:cxn>
                  <a:cxn ang="0">
                    <a:pos x="23" y="150"/>
                  </a:cxn>
                  <a:cxn ang="0">
                    <a:pos x="17" y="171"/>
                  </a:cxn>
                  <a:cxn ang="0">
                    <a:pos x="12" y="191"/>
                  </a:cxn>
                  <a:cxn ang="0">
                    <a:pos x="6" y="212"/>
                  </a:cxn>
                  <a:cxn ang="0">
                    <a:pos x="3" y="232"/>
                  </a:cxn>
                  <a:cxn ang="0">
                    <a:pos x="0" y="254"/>
                  </a:cxn>
                  <a:cxn ang="0">
                    <a:pos x="17" y="241"/>
                  </a:cxn>
                  <a:cxn ang="0">
                    <a:pos x="36" y="229"/>
                  </a:cxn>
                  <a:cxn ang="0">
                    <a:pos x="55" y="217"/>
                  </a:cxn>
                  <a:cxn ang="0">
                    <a:pos x="74" y="207"/>
                  </a:cxn>
                  <a:cxn ang="0">
                    <a:pos x="95" y="197"/>
                  </a:cxn>
                  <a:cxn ang="0">
                    <a:pos x="114" y="188"/>
                  </a:cxn>
                  <a:cxn ang="0">
                    <a:pos x="136" y="180"/>
                  </a:cxn>
                  <a:cxn ang="0">
                    <a:pos x="156" y="173"/>
                  </a:cxn>
                  <a:cxn ang="0">
                    <a:pos x="158" y="150"/>
                  </a:cxn>
                  <a:cxn ang="0">
                    <a:pos x="161" y="128"/>
                  </a:cxn>
                  <a:cxn ang="0">
                    <a:pos x="164" y="106"/>
                  </a:cxn>
                  <a:cxn ang="0">
                    <a:pos x="168" y="85"/>
                  </a:cxn>
                  <a:cxn ang="0">
                    <a:pos x="174" y="63"/>
                  </a:cxn>
                  <a:cxn ang="0">
                    <a:pos x="180" y="41"/>
                  </a:cxn>
                  <a:cxn ang="0">
                    <a:pos x="187" y="21"/>
                  </a:cxn>
                  <a:cxn ang="0">
                    <a:pos x="194" y="0"/>
                  </a:cxn>
                  <a:cxn ang="0">
                    <a:pos x="194" y="0"/>
                  </a:cxn>
                  <a:cxn ang="0">
                    <a:pos x="194" y="0"/>
                  </a:cxn>
                </a:cxnLst>
                <a:rect l="0" t="0" r="r" b="b"/>
                <a:pathLst>
                  <a:path w="194" h="254">
                    <a:moveTo>
                      <a:pt x="194" y="0"/>
                    </a:moveTo>
                    <a:lnTo>
                      <a:pt x="175" y="8"/>
                    </a:lnTo>
                    <a:lnTo>
                      <a:pt x="155" y="18"/>
                    </a:lnTo>
                    <a:lnTo>
                      <a:pt x="137" y="27"/>
                    </a:lnTo>
                    <a:lnTo>
                      <a:pt x="118" y="39"/>
                    </a:lnTo>
                    <a:lnTo>
                      <a:pt x="100" y="50"/>
                    </a:lnTo>
                    <a:lnTo>
                      <a:pt x="83" y="63"/>
                    </a:lnTo>
                    <a:lnTo>
                      <a:pt x="66" y="76"/>
                    </a:lnTo>
                    <a:lnTo>
                      <a:pt x="48" y="90"/>
                    </a:lnTo>
                    <a:lnTo>
                      <a:pt x="40" y="109"/>
                    </a:lnTo>
                    <a:lnTo>
                      <a:pt x="31" y="130"/>
                    </a:lnTo>
                    <a:lnTo>
                      <a:pt x="23" y="150"/>
                    </a:lnTo>
                    <a:lnTo>
                      <a:pt x="17" y="171"/>
                    </a:lnTo>
                    <a:lnTo>
                      <a:pt x="12" y="191"/>
                    </a:lnTo>
                    <a:lnTo>
                      <a:pt x="6" y="212"/>
                    </a:lnTo>
                    <a:lnTo>
                      <a:pt x="3" y="232"/>
                    </a:lnTo>
                    <a:lnTo>
                      <a:pt x="0" y="254"/>
                    </a:lnTo>
                    <a:lnTo>
                      <a:pt x="17" y="241"/>
                    </a:lnTo>
                    <a:lnTo>
                      <a:pt x="36" y="229"/>
                    </a:lnTo>
                    <a:lnTo>
                      <a:pt x="55" y="217"/>
                    </a:lnTo>
                    <a:lnTo>
                      <a:pt x="74" y="207"/>
                    </a:lnTo>
                    <a:lnTo>
                      <a:pt x="95" y="197"/>
                    </a:lnTo>
                    <a:lnTo>
                      <a:pt x="114" y="188"/>
                    </a:lnTo>
                    <a:lnTo>
                      <a:pt x="136" y="180"/>
                    </a:lnTo>
                    <a:lnTo>
                      <a:pt x="156" y="173"/>
                    </a:lnTo>
                    <a:lnTo>
                      <a:pt x="158" y="150"/>
                    </a:lnTo>
                    <a:lnTo>
                      <a:pt x="161" y="128"/>
                    </a:lnTo>
                    <a:lnTo>
                      <a:pt x="164" y="106"/>
                    </a:lnTo>
                    <a:lnTo>
                      <a:pt x="168" y="85"/>
                    </a:lnTo>
                    <a:lnTo>
                      <a:pt x="174" y="63"/>
                    </a:lnTo>
                    <a:lnTo>
                      <a:pt x="180" y="41"/>
                    </a:lnTo>
                    <a:lnTo>
                      <a:pt x="187" y="21"/>
                    </a:lnTo>
                    <a:lnTo>
                      <a:pt x="194" y="0"/>
                    </a:lnTo>
                    <a:lnTo>
                      <a:pt x="194" y="0"/>
                    </a:lnTo>
                    <a:lnTo>
                      <a:pt x="194" y="0"/>
                    </a:lnTo>
                    <a:close/>
                  </a:path>
                </a:pathLst>
              </a:custGeom>
              <a:solidFill>
                <a:srgbClr val="9E0A57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90" name="Freeform 94"/>
              <p:cNvSpPr>
                <a:spLocks/>
              </p:cNvSpPr>
              <p:nvPr userDrawn="1"/>
            </p:nvSpPr>
            <p:spPr bwMode="auto">
              <a:xfrm>
                <a:off x="4046" y="3703"/>
                <a:ext cx="147" cy="199"/>
              </a:xfrm>
              <a:custGeom>
                <a:avLst/>
                <a:gdLst/>
                <a:ahLst/>
                <a:cxnLst>
                  <a:cxn ang="0">
                    <a:pos x="142" y="18"/>
                  </a:cxn>
                  <a:cxn ang="0">
                    <a:pos x="119" y="58"/>
                  </a:cxn>
                  <a:cxn ang="0">
                    <a:pos x="96" y="99"/>
                  </a:cxn>
                  <a:cxn ang="0">
                    <a:pos x="77" y="141"/>
                  </a:cxn>
                  <a:cxn ang="0">
                    <a:pos x="85" y="199"/>
                  </a:cxn>
                  <a:cxn ang="0">
                    <a:pos x="123" y="268"/>
                  </a:cxn>
                  <a:cxn ang="0">
                    <a:pos x="109" y="319"/>
                  </a:cxn>
                  <a:cxn ang="0">
                    <a:pos x="42" y="360"/>
                  </a:cxn>
                  <a:cxn ang="0">
                    <a:pos x="7" y="406"/>
                  </a:cxn>
                  <a:cxn ang="0">
                    <a:pos x="2" y="452"/>
                  </a:cxn>
                  <a:cxn ang="0">
                    <a:pos x="0" y="498"/>
                  </a:cxn>
                  <a:cxn ang="0">
                    <a:pos x="1" y="544"/>
                  </a:cxn>
                  <a:cxn ang="0">
                    <a:pos x="15" y="531"/>
                  </a:cxn>
                  <a:cxn ang="0">
                    <a:pos x="45" y="461"/>
                  </a:cxn>
                  <a:cxn ang="0">
                    <a:pos x="82" y="394"/>
                  </a:cxn>
                  <a:cxn ang="0">
                    <a:pos x="123" y="331"/>
                  </a:cxn>
                  <a:cxn ang="0">
                    <a:pos x="151" y="340"/>
                  </a:cxn>
                  <a:cxn ang="0">
                    <a:pos x="169" y="416"/>
                  </a:cxn>
                  <a:cxn ang="0">
                    <a:pos x="192" y="490"/>
                  </a:cxn>
                  <a:cxn ang="0">
                    <a:pos x="222" y="562"/>
                  </a:cxn>
                  <a:cxn ang="0">
                    <a:pos x="256" y="580"/>
                  </a:cxn>
                  <a:cxn ang="0">
                    <a:pos x="292" y="544"/>
                  </a:cxn>
                  <a:cxn ang="0">
                    <a:pos x="330" y="510"/>
                  </a:cxn>
                  <a:cxn ang="0">
                    <a:pos x="369" y="479"/>
                  </a:cxn>
                  <a:cxn ang="0">
                    <a:pos x="394" y="441"/>
                  </a:cxn>
                  <a:cxn ang="0">
                    <a:pos x="403" y="395"/>
                  </a:cxn>
                  <a:cxn ang="0">
                    <a:pos x="416" y="349"/>
                  </a:cxn>
                  <a:cxn ang="0">
                    <a:pos x="431" y="304"/>
                  </a:cxn>
                  <a:cxn ang="0">
                    <a:pos x="429" y="259"/>
                  </a:cxn>
                  <a:cxn ang="0">
                    <a:pos x="411" y="211"/>
                  </a:cxn>
                  <a:cxn ang="0">
                    <a:pos x="394" y="164"/>
                  </a:cxn>
                  <a:cxn ang="0">
                    <a:pos x="380" y="115"/>
                  </a:cxn>
                  <a:cxn ang="0">
                    <a:pos x="342" y="113"/>
                  </a:cxn>
                  <a:cxn ang="0">
                    <a:pos x="280" y="161"/>
                  </a:cxn>
                  <a:cxn ang="0">
                    <a:pos x="223" y="214"/>
                  </a:cxn>
                  <a:cxn ang="0">
                    <a:pos x="170" y="271"/>
                  </a:cxn>
                  <a:cxn ang="0">
                    <a:pos x="141" y="263"/>
                  </a:cxn>
                  <a:cxn ang="0">
                    <a:pos x="137" y="189"/>
                  </a:cxn>
                  <a:cxn ang="0">
                    <a:pos x="139" y="113"/>
                  </a:cxn>
                  <a:cxn ang="0">
                    <a:pos x="148" y="38"/>
                  </a:cxn>
                </a:cxnLst>
                <a:rect l="0" t="0" r="r" b="b"/>
                <a:pathLst>
                  <a:path w="440" h="598">
                    <a:moveTo>
                      <a:pt x="155" y="0"/>
                    </a:moveTo>
                    <a:lnTo>
                      <a:pt x="142" y="18"/>
                    </a:lnTo>
                    <a:lnTo>
                      <a:pt x="130" y="39"/>
                    </a:lnTo>
                    <a:lnTo>
                      <a:pt x="119" y="58"/>
                    </a:lnTo>
                    <a:lnTo>
                      <a:pt x="107" y="79"/>
                    </a:lnTo>
                    <a:lnTo>
                      <a:pt x="96" y="99"/>
                    </a:lnTo>
                    <a:lnTo>
                      <a:pt x="87" y="120"/>
                    </a:lnTo>
                    <a:lnTo>
                      <a:pt x="77" y="141"/>
                    </a:lnTo>
                    <a:lnTo>
                      <a:pt x="68" y="163"/>
                    </a:lnTo>
                    <a:lnTo>
                      <a:pt x="85" y="199"/>
                    </a:lnTo>
                    <a:lnTo>
                      <a:pt x="104" y="233"/>
                    </a:lnTo>
                    <a:lnTo>
                      <a:pt x="123" y="268"/>
                    </a:lnTo>
                    <a:lnTo>
                      <a:pt x="145" y="301"/>
                    </a:lnTo>
                    <a:lnTo>
                      <a:pt x="109" y="319"/>
                    </a:lnTo>
                    <a:lnTo>
                      <a:pt x="76" y="339"/>
                    </a:lnTo>
                    <a:lnTo>
                      <a:pt x="42" y="360"/>
                    </a:lnTo>
                    <a:lnTo>
                      <a:pt x="9" y="382"/>
                    </a:lnTo>
                    <a:lnTo>
                      <a:pt x="7" y="406"/>
                    </a:lnTo>
                    <a:lnTo>
                      <a:pt x="3" y="428"/>
                    </a:lnTo>
                    <a:lnTo>
                      <a:pt x="2" y="452"/>
                    </a:lnTo>
                    <a:lnTo>
                      <a:pt x="1" y="475"/>
                    </a:lnTo>
                    <a:lnTo>
                      <a:pt x="0" y="498"/>
                    </a:lnTo>
                    <a:lnTo>
                      <a:pt x="0" y="521"/>
                    </a:lnTo>
                    <a:lnTo>
                      <a:pt x="1" y="544"/>
                    </a:lnTo>
                    <a:lnTo>
                      <a:pt x="2" y="567"/>
                    </a:lnTo>
                    <a:lnTo>
                      <a:pt x="15" y="531"/>
                    </a:lnTo>
                    <a:lnTo>
                      <a:pt x="30" y="495"/>
                    </a:lnTo>
                    <a:lnTo>
                      <a:pt x="45" y="461"/>
                    </a:lnTo>
                    <a:lnTo>
                      <a:pt x="63" y="427"/>
                    </a:lnTo>
                    <a:lnTo>
                      <a:pt x="82" y="394"/>
                    </a:lnTo>
                    <a:lnTo>
                      <a:pt x="102" y="363"/>
                    </a:lnTo>
                    <a:lnTo>
                      <a:pt x="123" y="331"/>
                    </a:lnTo>
                    <a:lnTo>
                      <a:pt x="145" y="301"/>
                    </a:lnTo>
                    <a:lnTo>
                      <a:pt x="151" y="340"/>
                    </a:lnTo>
                    <a:lnTo>
                      <a:pt x="159" y="378"/>
                    </a:lnTo>
                    <a:lnTo>
                      <a:pt x="169" y="416"/>
                    </a:lnTo>
                    <a:lnTo>
                      <a:pt x="179" y="453"/>
                    </a:lnTo>
                    <a:lnTo>
                      <a:pt x="192" y="490"/>
                    </a:lnTo>
                    <a:lnTo>
                      <a:pt x="206" y="527"/>
                    </a:lnTo>
                    <a:lnTo>
                      <a:pt x="222" y="562"/>
                    </a:lnTo>
                    <a:lnTo>
                      <a:pt x="239" y="598"/>
                    </a:lnTo>
                    <a:lnTo>
                      <a:pt x="256" y="580"/>
                    </a:lnTo>
                    <a:lnTo>
                      <a:pt x="273" y="561"/>
                    </a:lnTo>
                    <a:lnTo>
                      <a:pt x="292" y="544"/>
                    </a:lnTo>
                    <a:lnTo>
                      <a:pt x="311" y="527"/>
                    </a:lnTo>
                    <a:lnTo>
                      <a:pt x="330" y="510"/>
                    </a:lnTo>
                    <a:lnTo>
                      <a:pt x="350" y="494"/>
                    </a:lnTo>
                    <a:lnTo>
                      <a:pt x="369" y="479"/>
                    </a:lnTo>
                    <a:lnTo>
                      <a:pt x="390" y="464"/>
                    </a:lnTo>
                    <a:lnTo>
                      <a:pt x="394" y="441"/>
                    </a:lnTo>
                    <a:lnTo>
                      <a:pt x="399" y="418"/>
                    </a:lnTo>
                    <a:lnTo>
                      <a:pt x="403" y="395"/>
                    </a:lnTo>
                    <a:lnTo>
                      <a:pt x="409" y="371"/>
                    </a:lnTo>
                    <a:lnTo>
                      <a:pt x="416" y="349"/>
                    </a:lnTo>
                    <a:lnTo>
                      <a:pt x="423" y="326"/>
                    </a:lnTo>
                    <a:lnTo>
                      <a:pt x="431" y="304"/>
                    </a:lnTo>
                    <a:lnTo>
                      <a:pt x="440" y="283"/>
                    </a:lnTo>
                    <a:lnTo>
                      <a:pt x="429" y="259"/>
                    </a:lnTo>
                    <a:lnTo>
                      <a:pt x="419" y="235"/>
                    </a:lnTo>
                    <a:lnTo>
                      <a:pt x="411" y="211"/>
                    </a:lnTo>
                    <a:lnTo>
                      <a:pt x="402" y="188"/>
                    </a:lnTo>
                    <a:lnTo>
                      <a:pt x="394" y="164"/>
                    </a:lnTo>
                    <a:lnTo>
                      <a:pt x="387" y="140"/>
                    </a:lnTo>
                    <a:lnTo>
                      <a:pt x="380" y="115"/>
                    </a:lnTo>
                    <a:lnTo>
                      <a:pt x="375" y="91"/>
                    </a:lnTo>
                    <a:lnTo>
                      <a:pt x="342" y="113"/>
                    </a:lnTo>
                    <a:lnTo>
                      <a:pt x="311" y="136"/>
                    </a:lnTo>
                    <a:lnTo>
                      <a:pt x="280" y="161"/>
                    </a:lnTo>
                    <a:lnTo>
                      <a:pt x="251" y="187"/>
                    </a:lnTo>
                    <a:lnTo>
                      <a:pt x="223" y="214"/>
                    </a:lnTo>
                    <a:lnTo>
                      <a:pt x="196" y="242"/>
                    </a:lnTo>
                    <a:lnTo>
                      <a:pt x="170" y="271"/>
                    </a:lnTo>
                    <a:lnTo>
                      <a:pt x="145" y="301"/>
                    </a:lnTo>
                    <a:lnTo>
                      <a:pt x="141" y="263"/>
                    </a:lnTo>
                    <a:lnTo>
                      <a:pt x="138" y="227"/>
                    </a:lnTo>
                    <a:lnTo>
                      <a:pt x="137" y="189"/>
                    </a:lnTo>
                    <a:lnTo>
                      <a:pt x="137" y="151"/>
                    </a:lnTo>
                    <a:lnTo>
                      <a:pt x="139" y="113"/>
                    </a:lnTo>
                    <a:lnTo>
                      <a:pt x="143" y="75"/>
                    </a:lnTo>
                    <a:lnTo>
                      <a:pt x="148" y="38"/>
                    </a:lnTo>
                    <a:lnTo>
                      <a:pt x="155" y="0"/>
                    </a:lnTo>
                    <a:close/>
                  </a:path>
                </a:pathLst>
              </a:custGeom>
              <a:solidFill>
                <a:srgbClr val="AF0C6B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91" name="Freeform 95"/>
              <p:cNvSpPr>
                <a:spLocks/>
              </p:cNvSpPr>
              <p:nvPr userDrawn="1"/>
            </p:nvSpPr>
            <p:spPr bwMode="auto">
              <a:xfrm>
                <a:off x="4092" y="3630"/>
                <a:ext cx="79" cy="173"/>
              </a:xfrm>
              <a:custGeom>
                <a:avLst/>
                <a:gdLst/>
                <a:ahLst/>
                <a:cxnLst>
                  <a:cxn ang="0">
                    <a:pos x="224" y="0"/>
                  </a:cxn>
                  <a:cxn ang="0">
                    <a:pos x="195" y="23"/>
                  </a:cxn>
                  <a:cxn ang="0">
                    <a:pos x="167" y="48"/>
                  </a:cxn>
                  <a:cxn ang="0">
                    <a:pos x="139" y="74"/>
                  </a:cxn>
                  <a:cxn ang="0">
                    <a:pos x="113" y="101"/>
                  </a:cxn>
                  <a:cxn ang="0">
                    <a:pos x="87" y="129"/>
                  </a:cxn>
                  <a:cxn ang="0">
                    <a:pos x="63" y="158"/>
                  </a:cxn>
                  <a:cxn ang="0">
                    <a:pos x="39" y="189"/>
                  </a:cxn>
                  <a:cxn ang="0">
                    <a:pos x="18" y="220"/>
                  </a:cxn>
                  <a:cxn ang="0">
                    <a:pos x="11" y="258"/>
                  </a:cxn>
                  <a:cxn ang="0">
                    <a:pos x="6" y="295"/>
                  </a:cxn>
                  <a:cxn ang="0">
                    <a:pos x="2" y="333"/>
                  </a:cxn>
                  <a:cxn ang="0">
                    <a:pos x="0" y="371"/>
                  </a:cxn>
                  <a:cxn ang="0">
                    <a:pos x="0" y="409"/>
                  </a:cxn>
                  <a:cxn ang="0">
                    <a:pos x="1" y="447"/>
                  </a:cxn>
                  <a:cxn ang="0">
                    <a:pos x="4" y="483"/>
                  </a:cxn>
                  <a:cxn ang="0">
                    <a:pos x="8" y="521"/>
                  </a:cxn>
                  <a:cxn ang="0">
                    <a:pos x="33" y="491"/>
                  </a:cxn>
                  <a:cxn ang="0">
                    <a:pos x="59" y="462"/>
                  </a:cxn>
                  <a:cxn ang="0">
                    <a:pos x="86" y="434"/>
                  </a:cxn>
                  <a:cxn ang="0">
                    <a:pos x="114" y="407"/>
                  </a:cxn>
                  <a:cxn ang="0">
                    <a:pos x="143" y="381"/>
                  </a:cxn>
                  <a:cxn ang="0">
                    <a:pos x="174" y="356"/>
                  </a:cxn>
                  <a:cxn ang="0">
                    <a:pos x="205" y="333"/>
                  </a:cxn>
                  <a:cxn ang="0">
                    <a:pos x="238" y="311"/>
                  </a:cxn>
                  <a:cxn ang="0">
                    <a:pos x="230" y="273"/>
                  </a:cxn>
                  <a:cxn ang="0">
                    <a:pos x="225" y="234"/>
                  </a:cxn>
                  <a:cxn ang="0">
                    <a:pos x="221" y="195"/>
                  </a:cxn>
                  <a:cxn ang="0">
                    <a:pos x="217" y="156"/>
                  </a:cxn>
                  <a:cxn ang="0">
                    <a:pos x="216" y="117"/>
                  </a:cxn>
                  <a:cxn ang="0">
                    <a:pos x="217" y="78"/>
                  </a:cxn>
                  <a:cxn ang="0">
                    <a:pos x="220" y="39"/>
                  </a:cxn>
                  <a:cxn ang="0">
                    <a:pos x="224" y="0"/>
                  </a:cxn>
                </a:cxnLst>
                <a:rect l="0" t="0" r="r" b="b"/>
                <a:pathLst>
                  <a:path w="238" h="521">
                    <a:moveTo>
                      <a:pt x="224" y="0"/>
                    </a:moveTo>
                    <a:lnTo>
                      <a:pt x="195" y="23"/>
                    </a:lnTo>
                    <a:lnTo>
                      <a:pt x="167" y="48"/>
                    </a:lnTo>
                    <a:lnTo>
                      <a:pt x="139" y="74"/>
                    </a:lnTo>
                    <a:lnTo>
                      <a:pt x="113" y="101"/>
                    </a:lnTo>
                    <a:lnTo>
                      <a:pt x="87" y="129"/>
                    </a:lnTo>
                    <a:lnTo>
                      <a:pt x="63" y="158"/>
                    </a:lnTo>
                    <a:lnTo>
                      <a:pt x="39" y="189"/>
                    </a:lnTo>
                    <a:lnTo>
                      <a:pt x="18" y="220"/>
                    </a:lnTo>
                    <a:lnTo>
                      <a:pt x="11" y="258"/>
                    </a:lnTo>
                    <a:lnTo>
                      <a:pt x="6" y="295"/>
                    </a:lnTo>
                    <a:lnTo>
                      <a:pt x="2" y="333"/>
                    </a:lnTo>
                    <a:lnTo>
                      <a:pt x="0" y="371"/>
                    </a:lnTo>
                    <a:lnTo>
                      <a:pt x="0" y="409"/>
                    </a:lnTo>
                    <a:lnTo>
                      <a:pt x="1" y="447"/>
                    </a:lnTo>
                    <a:lnTo>
                      <a:pt x="4" y="483"/>
                    </a:lnTo>
                    <a:lnTo>
                      <a:pt x="8" y="521"/>
                    </a:lnTo>
                    <a:lnTo>
                      <a:pt x="33" y="491"/>
                    </a:lnTo>
                    <a:lnTo>
                      <a:pt x="59" y="462"/>
                    </a:lnTo>
                    <a:lnTo>
                      <a:pt x="86" y="434"/>
                    </a:lnTo>
                    <a:lnTo>
                      <a:pt x="114" y="407"/>
                    </a:lnTo>
                    <a:lnTo>
                      <a:pt x="143" y="381"/>
                    </a:lnTo>
                    <a:lnTo>
                      <a:pt x="174" y="356"/>
                    </a:lnTo>
                    <a:lnTo>
                      <a:pt x="205" y="333"/>
                    </a:lnTo>
                    <a:lnTo>
                      <a:pt x="238" y="311"/>
                    </a:lnTo>
                    <a:lnTo>
                      <a:pt x="230" y="273"/>
                    </a:lnTo>
                    <a:lnTo>
                      <a:pt x="225" y="234"/>
                    </a:lnTo>
                    <a:lnTo>
                      <a:pt x="221" y="195"/>
                    </a:lnTo>
                    <a:lnTo>
                      <a:pt x="217" y="156"/>
                    </a:lnTo>
                    <a:lnTo>
                      <a:pt x="216" y="117"/>
                    </a:lnTo>
                    <a:lnTo>
                      <a:pt x="217" y="78"/>
                    </a:lnTo>
                    <a:lnTo>
                      <a:pt x="220" y="39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9E0A57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92" name="Freeform 96"/>
              <p:cNvSpPr>
                <a:spLocks/>
              </p:cNvSpPr>
              <p:nvPr userDrawn="1"/>
            </p:nvSpPr>
            <p:spPr bwMode="auto">
              <a:xfrm>
                <a:off x="4216" y="3612"/>
                <a:ext cx="137" cy="165"/>
              </a:xfrm>
              <a:custGeom>
                <a:avLst/>
                <a:gdLst/>
                <a:ahLst/>
                <a:cxnLst>
                  <a:cxn ang="0">
                    <a:pos x="215" y="26"/>
                  </a:cxn>
                  <a:cxn ang="0">
                    <a:pos x="163" y="82"/>
                  </a:cxn>
                  <a:cxn ang="0">
                    <a:pos x="146" y="144"/>
                  </a:cxn>
                  <a:cxn ang="0">
                    <a:pos x="161" y="208"/>
                  </a:cxn>
                  <a:cxn ang="0">
                    <a:pos x="139" y="247"/>
                  </a:cxn>
                  <a:cxn ang="0">
                    <a:pos x="76" y="264"/>
                  </a:cxn>
                  <a:cxn ang="0">
                    <a:pos x="30" y="312"/>
                  </a:cxn>
                  <a:cxn ang="0">
                    <a:pos x="9" y="384"/>
                  </a:cxn>
                  <a:cxn ang="0">
                    <a:pos x="18" y="396"/>
                  </a:cxn>
                  <a:cxn ang="0">
                    <a:pos x="57" y="346"/>
                  </a:cxn>
                  <a:cxn ang="0">
                    <a:pos x="100" y="301"/>
                  </a:cxn>
                  <a:cxn ang="0">
                    <a:pos x="147" y="259"/>
                  </a:cxn>
                  <a:cxn ang="0">
                    <a:pos x="167" y="272"/>
                  </a:cxn>
                  <a:cxn ang="0">
                    <a:pos x="165" y="337"/>
                  </a:cxn>
                  <a:cxn ang="0">
                    <a:pos x="168" y="401"/>
                  </a:cxn>
                  <a:cxn ang="0">
                    <a:pos x="176" y="465"/>
                  </a:cxn>
                  <a:cxn ang="0">
                    <a:pos x="200" y="485"/>
                  </a:cxn>
                  <a:cxn ang="0">
                    <a:pos x="236" y="465"/>
                  </a:cxn>
                  <a:cxn ang="0">
                    <a:pos x="274" y="447"/>
                  </a:cxn>
                  <a:cxn ang="0">
                    <a:pos x="313" y="430"/>
                  </a:cxn>
                  <a:cxn ang="0">
                    <a:pos x="340" y="405"/>
                  </a:cxn>
                  <a:cxn ang="0">
                    <a:pos x="357" y="370"/>
                  </a:cxn>
                  <a:cxn ang="0">
                    <a:pos x="378" y="335"/>
                  </a:cxn>
                  <a:cxn ang="0">
                    <a:pos x="400" y="303"/>
                  </a:cxn>
                  <a:cxn ang="0">
                    <a:pos x="407" y="266"/>
                  </a:cxn>
                  <a:cxn ang="0">
                    <a:pos x="402" y="225"/>
                  </a:cxn>
                  <a:cxn ang="0">
                    <a:pos x="400" y="183"/>
                  </a:cxn>
                  <a:cxn ang="0">
                    <a:pos x="400" y="141"/>
                  </a:cxn>
                  <a:cxn ang="0">
                    <a:pos x="369" y="131"/>
                  </a:cxn>
                  <a:cxn ang="0">
                    <a:pos x="310" y="156"/>
                  </a:cxn>
                  <a:cxn ang="0">
                    <a:pos x="252" y="185"/>
                  </a:cxn>
                  <a:cxn ang="0">
                    <a:pos x="198" y="220"/>
                  </a:cxn>
                  <a:cxn ang="0">
                    <a:pos x="176" y="209"/>
                  </a:cxn>
                  <a:cxn ang="0">
                    <a:pos x="189" y="148"/>
                  </a:cxn>
                  <a:cxn ang="0">
                    <a:pos x="206" y="87"/>
                  </a:cxn>
                  <a:cxn ang="0">
                    <a:pos x="230" y="29"/>
                  </a:cxn>
                </a:cxnLst>
                <a:rect l="0" t="0" r="r" b="b"/>
                <a:pathLst>
                  <a:path w="410" h="497">
                    <a:moveTo>
                      <a:pt x="243" y="0"/>
                    </a:moveTo>
                    <a:lnTo>
                      <a:pt x="215" y="26"/>
                    </a:lnTo>
                    <a:lnTo>
                      <a:pt x="189" y="53"/>
                    </a:lnTo>
                    <a:lnTo>
                      <a:pt x="163" y="82"/>
                    </a:lnTo>
                    <a:lnTo>
                      <a:pt x="139" y="112"/>
                    </a:lnTo>
                    <a:lnTo>
                      <a:pt x="146" y="144"/>
                    </a:lnTo>
                    <a:lnTo>
                      <a:pt x="152" y="176"/>
                    </a:lnTo>
                    <a:lnTo>
                      <a:pt x="161" y="208"/>
                    </a:lnTo>
                    <a:lnTo>
                      <a:pt x="172" y="239"/>
                    </a:lnTo>
                    <a:lnTo>
                      <a:pt x="139" y="247"/>
                    </a:lnTo>
                    <a:lnTo>
                      <a:pt x="107" y="256"/>
                    </a:lnTo>
                    <a:lnTo>
                      <a:pt x="76" y="264"/>
                    </a:lnTo>
                    <a:lnTo>
                      <a:pt x="44" y="275"/>
                    </a:lnTo>
                    <a:lnTo>
                      <a:pt x="30" y="312"/>
                    </a:lnTo>
                    <a:lnTo>
                      <a:pt x="18" y="347"/>
                    </a:lnTo>
                    <a:lnTo>
                      <a:pt x="9" y="384"/>
                    </a:lnTo>
                    <a:lnTo>
                      <a:pt x="0" y="422"/>
                    </a:lnTo>
                    <a:lnTo>
                      <a:pt x="18" y="396"/>
                    </a:lnTo>
                    <a:lnTo>
                      <a:pt x="37" y="370"/>
                    </a:lnTo>
                    <a:lnTo>
                      <a:pt x="57" y="346"/>
                    </a:lnTo>
                    <a:lnTo>
                      <a:pt x="79" y="322"/>
                    </a:lnTo>
                    <a:lnTo>
                      <a:pt x="100" y="301"/>
                    </a:lnTo>
                    <a:lnTo>
                      <a:pt x="123" y="279"/>
                    </a:lnTo>
                    <a:lnTo>
                      <a:pt x="147" y="259"/>
                    </a:lnTo>
                    <a:lnTo>
                      <a:pt x="172" y="239"/>
                    </a:lnTo>
                    <a:lnTo>
                      <a:pt x="167" y="272"/>
                    </a:lnTo>
                    <a:lnTo>
                      <a:pt x="166" y="304"/>
                    </a:lnTo>
                    <a:lnTo>
                      <a:pt x="165" y="337"/>
                    </a:lnTo>
                    <a:lnTo>
                      <a:pt x="166" y="369"/>
                    </a:lnTo>
                    <a:lnTo>
                      <a:pt x="168" y="401"/>
                    </a:lnTo>
                    <a:lnTo>
                      <a:pt x="172" y="433"/>
                    </a:lnTo>
                    <a:lnTo>
                      <a:pt x="176" y="465"/>
                    </a:lnTo>
                    <a:lnTo>
                      <a:pt x="182" y="497"/>
                    </a:lnTo>
                    <a:lnTo>
                      <a:pt x="200" y="485"/>
                    </a:lnTo>
                    <a:lnTo>
                      <a:pt x="218" y="476"/>
                    </a:lnTo>
                    <a:lnTo>
                      <a:pt x="236" y="465"/>
                    </a:lnTo>
                    <a:lnTo>
                      <a:pt x="255" y="455"/>
                    </a:lnTo>
                    <a:lnTo>
                      <a:pt x="274" y="447"/>
                    </a:lnTo>
                    <a:lnTo>
                      <a:pt x="294" y="438"/>
                    </a:lnTo>
                    <a:lnTo>
                      <a:pt x="313" y="430"/>
                    </a:lnTo>
                    <a:lnTo>
                      <a:pt x="333" y="423"/>
                    </a:lnTo>
                    <a:lnTo>
                      <a:pt x="340" y="405"/>
                    </a:lnTo>
                    <a:lnTo>
                      <a:pt x="349" y="387"/>
                    </a:lnTo>
                    <a:lnTo>
                      <a:pt x="357" y="370"/>
                    </a:lnTo>
                    <a:lnTo>
                      <a:pt x="367" y="353"/>
                    </a:lnTo>
                    <a:lnTo>
                      <a:pt x="378" y="335"/>
                    </a:lnTo>
                    <a:lnTo>
                      <a:pt x="388" y="319"/>
                    </a:lnTo>
                    <a:lnTo>
                      <a:pt x="400" y="303"/>
                    </a:lnTo>
                    <a:lnTo>
                      <a:pt x="410" y="288"/>
                    </a:lnTo>
                    <a:lnTo>
                      <a:pt x="407" y="266"/>
                    </a:lnTo>
                    <a:lnTo>
                      <a:pt x="404" y="246"/>
                    </a:lnTo>
                    <a:lnTo>
                      <a:pt x="402" y="225"/>
                    </a:lnTo>
                    <a:lnTo>
                      <a:pt x="401" y="204"/>
                    </a:lnTo>
                    <a:lnTo>
                      <a:pt x="400" y="183"/>
                    </a:lnTo>
                    <a:lnTo>
                      <a:pt x="400" y="163"/>
                    </a:lnTo>
                    <a:lnTo>
                      <a:pt x="400" y="141"/>
                    </a:lnTo>
                    <a:lnTo>
                      <a:pt x="400" y="121"/>
                    </a:lnTo>
                    <a:lnTo>
                      <a:pt x="369" y="131"/>
                    </a:lnTo>
                    <a:lnTo>
                      <a:pt x="339" y="143"/>
                    </a:lnTo>
                    <a:lnTo>
                      <a:pt x="310" y="156"/>
                    </a:lnTo>
                    <a:lnTo>
                      <a:pt x="281" y="170"/>
                    </a:lnTo>
                    <a:lnTo>
                      <a:pt x="252" y="185"/>
                    </a:lnTo>
                    <a:lnTo>
                      <a:pt x="225" y="203"/>
                    </a:lnTo>
                    <a:lnTo>
                      <a:pt x="198" y="220"/>
                    </a:lnTo>
                    <a:lnTo>
                      <a:pt x="172" y="239"/>
                    </a:lnTo>
                    <a:lnTo>
                      <a:pt x="176" y="209"/>
                    </a:lnTo>
                    <a:lnTo>
                      <a:pt x="181" y="178"/>
                    </a:lnTo>
                    <a:lnTo>
                      <a:pt x="189" y="148"/>
                    </a:lnTo>
                    <a:lnTo>
                      <a:pt x="198" y="117"/>
                    </a:lnTo>
                    <a:lnTo>
                      <a:pt x="206" y="87"/>
                    </a:lnTo>
                    <a:lnTo>
                      <a:pt x="218" y="58"/>
                    </a:lnTo>
                    <a:lnTo>
                      <a:pt x="230" y="29"/>
                    </a:lnTo>
                    <a:lnTo>
                      <a:pt x="243" y="0"/>
                    </a:lnTo>
                    <a:close/>
                  </a:path>
                </a:pathLst>
              </a:custGeom>
              <a:solidFill>
                <a:srgbClr val="AF0C6B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93" name="Freeform 97"/>
              <p:cNvSpPr>
                <a:spLocks/>
              </p:cNvSpPr>
              <p:nvPr userDrawn="1"/>
            </p:nvSpPr>
            <p:spPr bwMode="auto">
              <a:xfrm>
                <a:off x="4212" y="3691"/>
                <a:ext cx="65" cy="144"/>
              </a:xfrm>
              <a:custGeom>
                <a:avLst/>
                <a:gdLst/>
                <a:ahLst/>
                <a:cxnLst>
                  <a:cxn ang="0">
                    <a:pos x="186" y="0"/>
                  </a:cxn>
                  <a:cxn ang="0">
                    <a:pos x="161" y="20"/>
                  </a:cxn>
                  <a:cxn ang="0">
                    <a:pos x="137" y="40"/>
                  </a:cxn>
                  <a:cxn ang="0">
                    <a:pos x="114" y="62"/>
                  </a:cxn>
                  <a:cxn ang="0">
                    <a:pos x="93" y="83"/>
                  </a:cxn>
                  <a:cxn ang="0">
                    <a:pos x="71" y="107"/>
                  </a:cxn>
                  <a:cxn ang="0">
                    <a:pos x="51" y="131"/>
                  </a:cxn>
                  <a:cxn ang="0">
                    <a:pos x="32" y="157"/>
                  </a:cxn>
                  <a:cxn ang="0">
                    <a:pos x="14" y="183"/>
                  </a:cxn>
                  <a:cxn ang="0">
                    <a:pos x="9" y="213"/>
                  </a:cxn>
                  <a:cxn ang="0">
                    <a:pos x="4" y="244"/>
                  </a:cxn>
                  <a:cxn ang="0">
                    <a:pos x="1" y="276"/>
                  </a:cxn>
                  <a:cxn ang="0">
                    <a:pos x="0" y="308"/>
                  </a:cxn>
                  <a:cxn ang="0">
                    <a:pos x="0" y="338"/>
                  </a:cxn>
                  <a:cxn ang="0">
                    <a:pos x="1" y="370"/>
                  </a:cxn>
                  <a:cxn ang="0">
                    <a:pos x="3" y="401"/>
                  </a:cxn>
                  <a:cxn ang="0">
                    <a:pos x="6" y="432"/>
                  </a:cxn>
                  <a:cxn ang="0">
                    <a:pos x="27" y="407"/>
                  </a:cxn>
                  <a:cxn ang="0">
                    <a:pos x="49" y="382"/>
                  </a:cxn>
                  <a:cxn ang="0">
                    <a:pos x="70" y="359"/>
                  </a:cxn>
                  <a:cxn ang="0">
                    <a:pos x="94" y="337"/>
                  </a:cxn>
                  <a:cxn ang="0">
                    <a:pos x="119" y="316"/>
                  </a:cxn>
                  <a:cxn ang="0">
                    <a:pos x="144" y="295"/>
                  </a:cxn>
                  <a:cxn ang="0">
                    <a:pos x="169" y="276"/>
                  </a:cxn>
                  <a:cxn ang="0">
                    <a:pos x="196" y="258"/>
                  </a:cxn>
                  <a:cxn ang="0">
                    <a:pos x="190" y="226"/>
                  </a:cxn>
                  <a:cxn ang="0">
                    <a:pos x="186" y="194"/>
                  </a:cxn>
                  <a:cxn ang="0">
                    <a:pos x="182" y="162"/>
                  </a:cxn>
                  <a:cxn ang="0">
                    <a:pos x="180" y="130"/>
                  </a:cxn>
                  <a:cxn ang="0">
                    <a:pos x="179" y="98"/>
                  </a:cxn>
                  <a:cxn ang="0">
                    <a:pos x="180" y="65"/>
                  </a:cxn>
                  <a:cxn ang="0">
                    <a:pos x="181" y="33"/>
                  </a:cxn>
                  <a:cxn ang="0">
                    <a:pos x="186" y="0"/>
                  </a:cxn>
                </a:cxnLst>
                <a:rect l="0" t="0" r="r" b="b"/>
                <a:pathLst>
                  <a:path w="196" h="432">
                    <a:moveTo>
                      <a:pt x="186" y="0"/>
                    </a:moveTo>
                    <a:lnTo>
                      <a:pt x="161" y="20"/>
                    </a:lnTo>
                    <a:lnTo>
                      <a:pt x="137" y="40"/>
                    </a:lnTo>
                    <a:lnTo>
                      <a:pt x="114" y="62"/>
                    </a:lnTo>
                    <a:lnTo>
                      <a:pt x="93" y="83"/>
                    </a:lnTo>
                    <a:lnTo>
                      <a:pt x="71" y="107"/>
                    </a:lnTo>
                    <a:lnTo>
                      <a:pt x="51" y="131"/>
                    </a:lnTo>
                    <a:lnTo>
                      <a:pt x="32" y="157"/>
                    </a:lnTo>
                    <a:lnTo>
                      <a:pt x="14" y="183"/>
                    </a:lnTo>
                    <a:lnTo>
                      <a:pt x="9" y="213"/>
                    </a:lnTo>
                    <a:lnTo>
                      <a:pt x="4" y="244"/>
                    </a:lnTo>
                    <a:lnTo>
                      <a:pt x="1" y="276"/>
                    </a:lnTo>
                    <a:lnTo>
                      <a:pt x="0" y="308"/>
                    </a:lnTo>
                    <a:lnTo>
                      <a:pt x="0" y="338"/>
                    </a:lnTo>
                    <a:lnTo>
                      <a:pt x="1" y="370"/>
                    </a:lnTo>
                    <a:lnTo>
                      <a:pt x="3" y="401"/>
                    </a:lnTo>
                    <a:lnTo>
                      <a:pt x="6" y="432"/>
                    </a:lnTo>
                    <a:lnTo>
                      <a:pt x="27" y="407"/>
                    </a:lnTo>
                    <a:lnTo>
                      <a:pt x="49" y="382"/>
                    </a:lnTo>
                    <a:lnTo>
                      <a:pt x="70" y="359"/>
                    </a:lnTo>
                    <a:lnTo>
                      <a:pt x="94" y="337"/>
                    </a:lnTo>
                    <a:lnTo>
                      <a:pt x="119" y="316"/>
                    </a:lnTo>
                    <a:lnTo>
                      <a:pt x="144" y="295"/>
                    </a:lnTo>
                    <a:lnTo>
                      <a:pt x="169" y="276"/>
                    </a:lnTo>
                    <a:lnTo>
                      <a:pt x="196" y="258"/>
                    </a:lnTo>
                    <a:lnTo>
                      <a:pt x="190" y="226"/>
                    </a:lnTo>
                    <a:lnTo>
                      <a:pt x="186" y="194"/>
                    </a:lnTo>
                    <a:lnTo>
                      <a:pt x="182" y="162"/>
                    </a:lnTo>
                    <a:lnTo>
                      <a:pt x="180" y="130"/>
                    </a:lnTo>
                    <a:lnTo>
                      <a:pt x="179" y="98"/>
                    </a:lnTo>
                    <a:lnTo>
                      <a:pt x="180" y="65"/>
                    </a:lnTo>
                    <a:lnTo>
                      <a:pt x="181" y="33"/>
                    </a:lnTo>
                    <a:lnTo>
                      <a:pt x="186" y="0"/>
                    </a:lnTo>
                    <a:close/>
                  </a:path>
                </a:pathLst>
              </a:custGeom>
              <a:solidFill>
                <a:srgbClr val="9E0A57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94" name="Freeform 98"/>
              <p:cNvSpPr>
                <a:spLocks/>
              </p:cNvSpPr>
              <p:nvPr userDrawn="1"/>
            </p:nvSpPr>
            <p:spPr bwMode="auto">
              <a:xfrm>
                <a:off x="4327" y="3708"/>
                <a:ext cx="35" cy="45"/>
              </a:xfrm>
              <a:custGeom>
                <a:avLst/>
                <a:gdLst/>
                <a:ahLst/>
                <a:cxnLst>
                  <a:cxn ang="0">
                    <a:pos x="77" y="0"/>
                  </a:cxn>
                  <a:cxn ang="0">
                    <a:pos x="67" y="15"/>
                  </a:cxn>
                  <a:cxn ang="0">
                    <a:pos x="55" y="31"/>
                  </a:cxn>
                  <a:cxn ang="0">
                    <a:pos x="45" y="47"/>
                  </a:cxn>
                  <a:cxn ang="0">
                    <a:pos x="34" y="65"/>
                  </a:cxn>
                  <a:cxn ang="0">
                    <a:pos x="24" y="82"/>
                  </a:cxn>
                  <a:cxn ang="0">
                    <a:pos x="16" y="99"/>
                  </a:cxn>
                  <a:cxn ang="0">
                    <a:pos x="7" y="117"/>
                  </a:cxn>
                  <a:cxn ang="0">
                    <a:pos x="0" y="135"/>
                  </a:cxn>
                  <a:cxn ang="0">
                    <a:pos x="26" y="126"/>
                  </a:cxn>
                  <a:cxn ang="0">
                    <a:pos x="51" y="118"/>
                  </a:cxn>
                  <a:cxn ang="0">
                    <a:pos x="77" y="111"/>
                  </a:cxn>
                  <a:cxn ang="0">
                    <a:pos x="104" y="105"/>
                  </a:cxn>
                  <a:cxn ang="0">
                    <a:pos x="96" y="79"/>
                  </a:cxn>
                  <a:cxn ang="0">
                    <a:pos x="89" y="53"/>
                  </a:cxn>
                  <a:cxn ang="0">
                    <a:pos x="83" y="26"/>
                  </a:cxn>
                  <a:cxn ang="0">
                    <a:pos x="77" y="0"/>
                  </a:cxn>
                </a:cxnLst>
                <a:rect l="0" t="0" r="r" b="b"/>
                <a:pathLst>
                  <a:path w="104" h="135">
                    <a:moveTo>
                      <a:pt x="77" y="0"/>
                    </a:moveTo>
                    <a:lnTo>
                      <a:pt x="67" y="15"/>
                    </a:lnTo>
                    <a:lnTo>
                      <a:pt x="55" y="31"/>
                    </a:lnTo>
                    <a:lnTo>
                      <a:pt x="45" y="47"/>
                    </a:lnTo>
                    <a:lnTo>
                      <a:pt x="34" y="65"/>
                    </a:lnTo>
                    <a:lnTo>
                      <a:pt x="24" y="82"/>
                    </a:lnTo>
                    <a:lnTo>
                      <a:pt x="16" y="99"/>
                    </a:lnTo>
                    <a:lnTo>
                      <a:pt x="7" y="117"/>
                    </a:lnTo>
                    <a:lnTo>
                      <a:pt x="0" y="135"/>
                    </a:lnTo>
                    <a:lnTo>
                      <a:pt x="26" y="126"/>
                    </a:lnTo>
                    <a:lnTo>
                      <a:pt x="51" y="118"/>
                    </a:lnTo>
                    <a:lnTo>
                      <a:pt x="77" y="111"/>
                    </a:lnTo>
                    <a:lnTo>
                      <a:pt x="104" y="105"/>
                    </a:lnTo>
                    <a:lnTo>
                      <a:pt x="96" y="79"/>
                    </a:lnTo>
                    <a:lnTo>
                      <a:pt x="89" y="53"/>
                    </a:lnTo>
                    <a:lnTo>
                      <a:pt x="83" y="26"/>
                    </a:lnTo>
                    <a:lnTo>
                      <a:pt x="77" y="0"/>
                    </a:lnTo>
                    <a:close/>
                  </a:path>
                </a:pathLst>
              </a:custGeom>
              <a:solidFill>
                <a:srgbClr val="9E0A57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95" name="Freeform 99"/>
              <p:cNvSpPr>
                <a:spLocks/>
              </p:cNvSpPr>
              <p:nvPr userDrawn="1"/>
            </p:nvSpPr>
            <p:spPr bwMode="auto">
              <a:xfrm>
                <a:off x="4231" y="3649"/>
                <a:ext cx="43" cy="54"/>
              </a:xfrm>
              <a:custGeom>
                <a:avLst/>
                <a:gdLst/>
                <a:ahLst/>
                <a:cxnLst>
                  <a:cxn ang="0">
                    <a:pos x="95" y="0"/>
                  </a:cxn>
                  <a:cxn ang="0">
                    <a:pos x="81" y="19"/>
                  </a:cxn>
                  <a:cxn ang="0">
                    <a:pos x="68" y="39"/>
                  </a:cxn>
                  <a:cxn ang="0">
                    <a:pos x="55" y="58"/>
                  </a:cxn>
                  <a:cxn ang="0">
                    <a:pos x="42" y="79"/>
                  </a:cxn>
                  <a:cxn ang="0">
                    <a:pos x="32" y="99"/>
                  </a:cxn>
                  <a:cxn ang="0">
                    <a:pos x="21" y="121"/>
                  </a:cxn>
                  <a:cxn ang="0">
                    <a:pos x="10" y="141"/>
                  </a:cxn>
                  <a:cxn ang="0">
                    <a:pos x="0" y="163"/>
                  </a:cxn>
                  <a:cxn ang="0">
                    <a:pos x="32" y="152"/>
                  </a:cxn>
                  <a:cxn ang="0">
                    <a:pos x="63" y="144"/>
                  </a:cxn>
                  <a:cxn ang="0">
                    <a:pos x="95" y="135"/>
                  </a:cxn>
                  <a:cxn ang="0">
                    <a:pos x="128" y="127"/>
                  </a:cxn>
                  <a:cxn ang="0">
                    <a:pos x="117" y="96"/>
                  </a:cxn>
                  <a:cxn ang="0">
                    <a:pos x="108" y="64"/>
                  </a:cxn>
                  <a:cxn ang="0">
                    <a:pos x="102" y="32"/>
                  </a:cxn>
                  <a:cxn ang="0">
                    <a:pos x="95" y="0"/>
                  </a:cxn>
                </a:cxnLst>
                <a:rect l="0" t="0" r="r" b="b"/>
                <a:pathLst>
                  <a:path w="128" h="163">
                    <a:moveTo>
                      <a:pt x="95" y="0"/>
                    </a:moveTo>
                    <a:lnTo>
                      <a:pt x="81" y="19"/>
                    </a:lnTo>
                    <a:lnTo>
                      <a:pt x="68" y="39"/>
                    </a:lnTo>
                    <a:lnTo>
                      <a:pt x="55" y="58"/>
                    </a:lnTo>
                    <a:lnTo>
                      <a:pt x="42" y="79"/>
                    </a:lnTo>
                    <a:lnTo>
                      <a:pt x="32" y="99"/>
                    </a:lnTo>
                    <a:lnTo>
                      <a:pt x="21" y="121"/>
                    </a:lnTo>
                    <a:lnTo>
                      <a:pt x="10" y="141"/>
                    </a:lnTo>
                    <a:lnTo>
                      <a:pt x="0" y="163"/>
                    </a:lnTo>
                    <a:lnTo>
                      <a:pt x="32" y="152"/>
                    </a:lnTo>
                    <a:lnTo>
                      <a:pt x="63" y="144"/>
                    </a:lnTo>
                    <a:lnTo>
                      <a:pt x="95" y="135"/>
                    </a:lnTo>
                    <a:lnTo>
                      <a:pt x="128" y="127"/>
                    </a:lnTo>
                    <a:lnTo>
                      <a:pt x="117" y="96"/>
                    </a:lnTo>
                    <a:lnTo>
                      <a:pt x="108" y="64"/>
                    </a:lnTo>
                    <a:lnTo>
                      <a:pt x="102" y="32"/>
                    </a:lnTo>
                    <a:lnTo>
                      <a:pt x="95" y="0"/>
                    </a:lnTo>
                    <a:close/>
                  </a:path>
                </a:pathLst>
              </a:custGeom>
              <a:solidFill>
                <a:srgbClr val="9E0A57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96" name="Freeform 100"/>
              <p:cNvSpPr>
                <a:spLocks/>
              </p:cNvSpPr>
              <p:nvPr userDrawn="1"/>
            </p:nvSpPr>
            <p:spPr bwMode="auto">
              <a:xfrm>
                <a:off x="4274" y="3568"/>
                <a:ext cx="94" cy="123"/>
              </a:xfrm>
              <a:custGeom>
                <a:avLst/>
                <a:gdLst/>
                <a:ahLst/>
                <a:cxnLst>
                  <a:cxn ang="0">
                    <a:pos x="284" y="0"/>
                  </a:cxn>
                  <a:cxn ang="0">
                    <a:pos x="255" y="12"/>
                  </a:cxn>
                  <a:cxn ang="0">
                    <a:pos x="226" y="26"/>
                  </a:cxn>
                  <a:cxn ang="0">
                    <a:pos x="199" y="41"/>
                  </a:cxn>
                  <a:cxn ang="0">
                    <a:pos x="172" y="56"/>
                  </a:cxn>
                  <a:cxn ang="0">
                    <a:pos x="147" y="73"/>
                  </a:cxn>
                  <a:cxn ang="0">
                    <a:pos x="121" y="92"/>
                  </a:cxn>
                  <a:cxn ang="0">
                    <a:pos x="96" y="111"/>
                  </a:cxn>
                  <a:cxn ang="0">
                    <a:pos x="71" y="131"/>
                  </a:cxn>
                  <a:cxn ang="0">
                    <a:pos x="58" y="160"/>
                  </a:cxn>
                  <a:cxn ang="0">
                    <a:pos x="46" y="189"/>
                  </a:cxn>
                  <a:cxn ang="0">
                    <a:pos x="34" y="218"/>
                  </a:cxn>
                  <a:cxn ang="0">
                    <a:pos x="26" y="248"/>
                  </a:cxn>
                  <a:cxn ang="0">
                    <a:pos x="17" y="279"/>
                  </a:cxn>
                  <a:cxn ang="0">
                    <a:pos x="9" y="309"/>
                  </a:cxn>
                  <a:cxn ang="0">
                    <a:pos x="4" y="340"/>
                  </a:cxn>
                  <a:cxn ang="0">
                    <a:pos x="0" y="370"/>
                  </a:cxn>
                  <a:cxn ang="0">
                    <a:pos x="26" y="351"/>
                  </a:cxn>
                  <a:cxn ang="0">
                    <a:pos x="53" y="334"/>
                  </a:cxn>
                  <a:cxn ang="0">
                    <a:pos x="80" y="316"/>
                  </a:cxn>
                  <a:cxn ang="0">
                    <a:pos x="109" y="301"/>
                  </a:cxn>
                  <a:cxn ang="0">
                    <a:pos x="138" y="287"/>
                  </a:cxn>
                  <a:cxn ang="0">
                    <a:pos x="167" y="274"/>
                  </a:cxn>
                  <a:cxn ang="0">
                    <a:pos x="197" y="262"/>
                  </a:cxn>
                  <a:cxn ang="0">
                    <a:pos x="228" y="252"/>
                  </a:cxn>
                  <a:cxn ang="0">
                    <a:pos x="230" y="219"/>
                  </a:cxn>
                  <a:cxn ang="0">
                    <a:pos x="234" y="187"/>
                  </a:cxn>
                  <a:cxn ang="0">
                    <a:pos x="238" y="156"/>
                  </a:cxn>
                  <a:cxn ang="0">
                    <a:pos x="245" y="123"/>
                  </a:cxn>
                  <a:cxn ang="0">
                    <a:pos x="252" y="92"/>
                  </a:cxn>
                  <a:cxn ang="0">
                    <a:pos x="262" y="61"/>
                  </a:cxn>
                  <a:cxn ang="0">
                    <a:pos x="272" y="30"/>
                  </a:cxn>
                  <a:cxn ang="0">
                    <a:pos x="284" y="0"/>
                  </a:cxn>
                </a:cxnLst>
                <a:rect l="0" t="0" r="r" b="b"/>
                <a:pathLst>
                  <a:path w="284" h="370">
                    <a:moveTo>
                      <a:pt x="284" y="0"/>
                    </a:moveTo>
                    <a:lnTo>
                      <a:pt x="255" y="12"/>
                    </a:lnTo>
                    <a:lnTo>
                      <a:pt x="226" y="26"/>
                    </a:lnTo>
                    <a:lnTo>
                      <a:pt x="199" y="41"/>
                    </a:lnTo>
                    <a:lnTo>
                      <a:pt x="172" y="56"/>
                    </a:lnTo>
                    <a:lnTo>
                      <a:pt x="147" y="73"/>
                    </a:lnTo>
                    <a:lnTo>
                      <a:pt x="121" y="92"/>
                    </a:lnTo>
                    <a:lnTo>
                      <a:pt x="96" y="111"/>
                    </a:lnTo>
                    <a:lnTo>
                      <a:pt x="71" y="131"/>
                    </a:lnTo>
                    <a:lnTo>
                      <a:pt x="58" y="160"/>
                    </a:lnTo>
                    <a:lnTo>
                      <a:pt x="46" y="189"/>
                    </a:lnTo>
                    <a:lnTo>
                      <a:pt x="34" y="218"/>
                    </a:lnTo>
                    <a:lnTo>
                      <a:pt x="26" y="248"/>
                    </a:lnTo>
                    <a:lnTo>
                      <a:pt x="17" y="279"/>
                    </a:lnTo>
                    <a:lnTo>
                      <a:pt x="9" y="309"/>
                    </a:lnTo>
                    <a:lnTo>
                      <a:pt x="4" y="340"/>
                    </a:lnTo>
                    <a:lnTo>
                      <a:pt x="0" y="370"/>
                    </a:lnTo>
                    <a:lnTo>
                      <a:pt x="26" y="351"/>
                    </a:lnTo>
                    <a:lnTo>
                      <a:pt x="53" y="334"/>
                    </a:lnTo>
                    <a:lnTo>
                      <a:pt x="80" y="316"/>
                    </a:lnTo>
                    <a:lnTo>
                      <a:pt x="109" y="301"/>
                    </a:lnTo>
                    <a:lnTo>
                      <a:pt x="138" y="287"/>
                    </a:lnTo>
                    <a:lnTo>
                      <a:pt x="167" y="274"/>
                    </a:lnTo>
                    <a:lnTo>
                      <a:pt x="197" y="262"/>
                    </a:lnTo>
                    <a:lnTo>
                      <a:pt x="228" y="252"/>
                    </a:lnTo>
                    <a:lnTo>
                      <a:pt x="230" y="219"/>
                    </a:lnTo>
                    <a:lnTo>
                      <a:pt x="234" y="187"/>
                    </a:lnTo>
                    <a:lnTo>
                      <a:pt x="238" y="156"/>
                    </a:lnTo>
                    <a:lnTo>
                      <a:pt x="245" y="123"/>
                    </a:lnTo>
                    <a:lnTo>
                      <a:pt x="252" y="92"/>
                    </a:lnTo>
                    <a:lnTo>
                      <a:pt x="262" y="61"/>
                    </a:lnTo>
                    <a:lnTo>
                      <a:pt x="272" y="30"/>
                    </a:lnTo>
                    <a:lnTo>
                      <a:pt x="284" y="0"/>
                    </a:lnTo>
                    <a:close/>
                  </a:path>
                </a:pathLst>
              </a:custGeom>
              <a:solidFill>
                <a:srgbClr val="9E0A57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97" name="Freeform 101"/>
              <p:cNvSpPr>
                <a:spLocks/>
              </p:cNvSpPr>
              <p:nvPr userDrawn="1"/>
            </p:nvSpPr>
            <p:spPr bwMode="auto">
              <a:xfrm>
                <a:off x="4382" y="3582"/>
                <a:ext cx="128" cy="128"/>
              </a:xfrm>
              <a:custGeom>
                <a:avLst/>
                <a:gdLst/>
                <a:ahLst/>
                <a:cxnLst>
                  <a:cxn ang="0">
                    <a:pos x="257" y="14"/>
                  </a:cxn>
                  <a:cxn ang="0">
                    <a:pos x="203" y="49"/>
                  </a:cxn>
                  <a:cxn ang="0">
                    <a:pos x="176" y="94"/>
                  </a:cxn>
                  <a:cxn ang="0">
                    <a:pos x="175" y="149"/>
                  </a:cxn>
                  <a:cxn ang="0">
                    <a:pos x="165" y="175"/>
                  </a:cxn>
                  <a:cxn ang="0">
                    <a:pos x="143" y="175"/>
                  </a:cxn>
                  <a:cxn ang="0">
                    <a:pos x="116" y="175"/>
                  </a:cxn>
                  <a:cxn ang="0">
                    <a:pos x="83" y="176"/>
                  </a:cxn>
                  <a:cxn ang="0">
                    <a:pos x="48" y="203"/>
                  </a:cxn>
                  <a:cxn ang="0">
                    <a:pos x="14" y="257"/>
                  </a:cxn>
                  <a:cxn ang="0">
                    <a:pos x="20" y="268"/>
                  </a:cxn>
                  <a:cxn ang="0">
                    <a:pos x="61" y="237"/>
                  </a:cxn>
                  <a:cxn ang="0">
                    <a:pos x="106" y="210"/>
                  </a:cxn>
                  <a:cxn ang="0">
                    <a:pos x="152" y="186"/>
                  </a:cxn>
                  <a:cxn ang="0">
                    <a:pos x="166" y="201"/>
                  </a:cxn>
                  <a:cxn ang="0">
                    <a:pos x="150" y="253"/>
                  </a:cxn>
                  <a:cxn ang="0">
                    <a:pos x="139" y="305"/>
                  </a:cxn>
                  <a:cxn ang="0">
                    <a:pos x="132" y="357"/>
                  </a:cxn>
                  <a:cxn ang="0">
                    <a:pos x="163" y="375"/>
                  </a:cxn>
                  <a:cxn ang="0">
                    <a:pos x="231" y="362"/>
                  </a:cxn>
                  <a:cxn ang="0">
                    <a:pos x="275" y="344"/>
                  </a:cxn>
                  <a:cxn ang="0">
                    <a:pos x="297" y="321"/>
                  </a:cxn>
                  <a:cxn ang="0">
                    <a:pos x="321" y="297"/>
                  </a:cxn>
                  <a:cxn ang="0">
                    <a:pos x="344" y="276"/>
                  </a:cxn>
                  <a:cxn ang="0">
                    <a:pos x="360" y="231"/>
                  </a:cxn>
                  <a:cxn ang="0">
                    <a:pos x="375" y="163"/>
                  </a:cxn>
                  <a:cxn ang="0">
                    <a:pos x="357" y="132"/>
                  </a:cxn>
                  <a:cxn ang="0">
                    <a:pos x="304" y="139"/>
                  </a:cxn>
                  <a:cxn ang="0">
                    <a:pos x="252" y="150"/>
                  </a:cxn>
                  <a:cxn ang="0">
                    <a:pos x="201" y="166"/>
                  </a:cxn>
                  <a:cxn ang="0">
                    <a:pos x="187" y="152"/>
                  </a:cxn>
                  <a:cxn ang="0">
                    <a:pos x="209" y="106"/>
                  </a:cxn>
                  <a:cxn ang="0">
                    <a:pos x="236" y="62"/>
                  </a:cxn>
                  <a:cxn ang="0">
                    <a:pos x="268" y="21"/>
                  </a:cxn>
                </a:cxnLst>
                <a:rect l="0" t="0" r="r" b="b"/>
                <a:pathLst>
                  <a:path w="384" h="384">
                    <a:moveTo>
                      <a:pt x="285" y="0"/>
                    </a:moveTo>
                    <a:lnTo>
                      <a:pt x="257" y="14"/>
                    </a:lnTo>
                    <a:lnTo>
                      <a:pt x="230" y="30"/>
                    </a:lnTo>
                    <a:lnTo>
                      <a:pt x="203" y="49"/>
                    </a:lnTo>
                    <a:lnTo>
                      <a:pt x="177" y="67"/>
                    </a:lnTo>
                    <a:lnTo>
                      <a:pt x="176" y="94"/>
                    </a:lnTo>
                    <a:lnTo>
                      <a:pt x="175" y="121"/>
                    </a:lnTo>
                    <a:lnTo>
                      <a:pt x="175" y="149"/>
                    </a:lnTo>
                    <a:lnTo>
                      <a:pt x="176" y="176"/>
                    </a:lnTo>
                    <a:lnTo>
                      <a:pt x="165" y="175"/>
                    </a:lnTo>
                    <a:lnTo>
                      <a:pt x="154" y="175"/>
                    </a:lnTo>
                    <a:lnTo>
                      <a:pt x="143" y="175"/>
                    </a:lnTo>
                    <a:lnTo>
                      <a:pt x="133" y="175"/>
                    </a:lnTo>
                    <a:lnTo>
                      <a:pt x="116" y="175"/>
                    </a:lnTo>
                    <a:lnTo>
                      <a:pt x="99" y="175"/>
                    </a:lnTo>
                    <a:lnTo>
                      <a:pt x="83" y="176"/>
                    </a:lnTo>
                    <a:lnTo>
                      <a:pt x="67" y="177"/>
                    </a:lnTo>
                    <a:lnTo>
                      <a:pt x="48" y="203"/>
                    </a:lnTo>
                    <a:lnTo>
                      <a:pt x="30" y="230"/>
                    </a:lnTo>
                    <a:lnTo>
                      <a:pt x="14" y="257"/>
                    </a:lnTo>
                    <a:lnTo>
                      <a:pt x="0" y="285"/>
                    </a:lnTo>
                    <a:lnTo>
                      <a:pt x="20" y="268"/>
                    </a:lnTo>
                    <a:lnTo>
                      <a:pt x="41" y="252"/>
                    </a:lnTo>
                    <a:lnTo>
                      <a:pt x="61" y="237"/>
                    </a:lnTo>
                    <a:lnTo>
                      <a:pt x="84" y="222"/>
                    </a:lnTo>
                    <a:lnTo>
                      <a:pt x="106" y="210"/>
                    </a:lnTo>
                    <a:lnTo>
                      <a:pt x="129" y="198"/>
                    </a:lnTo>
                    <a:lnTo>
                      <a:pt x="152" y="186"/>
                    </a:lnTo>
                    <a:lnTo>
                      <a:pt x="176" y="176"/>
                    </a:lnTo>
                    <a:lnTo>
                      <a:pt x="166" y="201"/>
                    </a:lnTo>
                    <a:lnTo>
                      <a:pt x="157" y="227"/>
                    </a:lnTo>
                    <a:lnTo>
                      <a:pt x="150" y="253"/>
                    </a:lnTo>
                    <a:lnTo>
                      <a:pt x="143" y="279"/>
                    </a:lnTo>
                    <a:lnTo>
                      <a:pt x="139" y="305"/>
                    </a:lnTo>
                    <a:lnTo>
                      <a:pt x="135" y="332"/>
                    </a:lnTo>
                    <a:lnTo>
                      <a:pt x="132" y="357"/>
                    </a:lnTo>
                    <a:lnTo>
                      <a:pt x="129" y="384"/>
                    </a:lnTo>
                    <a:lnTo>
                      <a:pt x="163" y="375"/>
                    </a:lnTo>
                    <a:lnTo>
                      <a:pt x="196" y="367"/>
                    </a:lnTo>
                    <a:lnTo>
                      <a:pt x="231" y="362"/>
                    </a:lnTo>
                    <a:lnTo>
                      <a:pt x="265" y="357"/>
                    </a:lnTo>
                    <a:lnTo>
                      <a:pt x="275" y="344"/>
                    </a:lnTo>
                    <a:lnTo>
                      <a:pt x="286" y="333"/>
                    </a:lnTo>
                    <a:lnTo>
                      <a:pt x="297" y="321"/>
                    </a:lnTo>
                    <a:lnTo>
                      <a:pt x="309" y="309"/>
                    </a:lnTo>
                    <a:lnTo>
                      <a:pt x="321" y="297"/>
                    </a:lnTo>
                    <a:lnTo>
                      <a:pt x="332" y="286"/>
                    </a:lnTo>
                    <a:lnTo>
                      <a:pt x="344" y="276"/>
                    </a:lnTo>
                    <a:lnTo>
                      <a:pt x="357" y="266"/>
                    </a:lnTo>
                    <a:lnTo>
                      <a:pt x="360" y="231"/>
                    </a:lnTo>
                    <a:lnTo>
                      <a:pt x="367" y="197"/>
                    </a:lnTo>
                    <a:lnTo>
                      <a:pt x="375" y="163"/>
                    </a:lnTo>
                    <a:lnTo>
                      <a:pt x="384" y="130"/>
                    </a:lnTo>
                    <a:lnTo>
                      <a:pt x="357" y="132"/>
                    </a:lnTo>
                    <a:lnTo>
                      <a:pt x="330" y="135"/>
                    </a:lnTo>
                    <a:lnTo>
                      <a:pt x="304" y="139"/>
                    </a:lnTo>
                    <a:lnTo>
                      <a:pt x="278" y="144"/>
                    </a:lnTo>
                    <a:lnTo>
                      <a:pt x="252" y="150"/>
                    </a:lnTo>
                    <a:lnTo>
                      <a:pt x="227" y="158"/>
                    </a:lnTo>
                    <a:lnTo>
                      <a:pt x="201" y="166"/>
                    </a:lnTo>
                    <a:lnTo>
                      <a:pt x="176" y="176"/>
                    </a:lnTo>
                    <a:lnTo>
                      <a:pt x="187" y="152"/>
                    </a:lnTo>
                    <a:lnTo>
                      <a:pt x="197" y="130"/>
                    </a:lnTo>
                    <a:lnTo>
                      <a:pt x="209" y="106"/>
                    </a:lnTo>
                    <a:lnTo>
                      <a:pt x="222" y="84"/>
                    </a:lnTo>
                    <a:lnTo>
                      <a:pt x="236" y="62"/>
                    </a:lnTo>
                    <a:lnTo>
                      <a:pt x="251" y="41"/>
                    </a:lnTo>
                    <a:lnTo>
                      <a:pt x="268" y="21"/>
                    </a:lnTo>
                    <a:lnTo>
                      <a:pt x="285" y="0"/>
                    </a:lnTo>
                    <a:close/>
                  </a:path>
                </a:pathLst>
              </a:custGeom>
              <a:solidFill>
                <a:srgbClr val="AF0C6B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98" name="Freeform 102"/>
              <p:cNvSpPr>
                <a:spLocks/>
              </p:cNvSpPr>
              <p:nvPr userDrawn="1"/>
            </p:nvSpPr>
            <p:spPr bwMode="auto">
              <a:xfrm>
                <a:off x="4362" y="3640"/>
                <a:ext cx="79" cy="103"/>
              </a:xfrm>
              <a:custGeom>
                <a:avLst/>
                <a:gdLst/>
                <a:ahLst/>
                <a:cxnLst>
                  <a:cxn ang="0">
                    <a:pos x="236" y="0"/>
                  </a:cxn>
                  <a:cxn ang="0">
                    <a:pos x="212" y="10"/>
                  </a:cxn>
                  <a:cxn ang="0">
                    <a:pos x="189" y="22"/>
                  </a:cxn>
                  <a:cxn ang="0">
                    <a:pos x="166" y="34"/>
                  </a:cxn>
                  <a:cxn ang="0">
                    <a:pos x="144" y="46"/>
                  </a:cxn>
                  <a:cxn ang="0">
                    <a:pos x="121" y="61"/>
                  </a:cxn>
                  <a:cxn ang="0">
                    <a:pos x="101" y="76"/>
                  </a:cxn>
                  <a:cxn ang="0">
                    <a:pos x="80" y="92"/>
                  </a:cxn>
                  <a:cxn ang="0">
                    <a:pos x="60" y="109"/>
                  </a:cxn>
                  <a:cxn ang="0">
                    <a:pos x="49" y="133"/>
                  </a:cxn>
                  <a:cxn ang="0">
                    <a:pos x="38" y="157"/>
                  </a:cxn>
                  <a:cxn ang="0">
                    <a:pos x="30" y="181"/>
                  </a:cxn>
                  <a:cxn ang="0">
                    <a:pos x="22" y="206"/>
                  </a:cxn>
                  <a:cxn ang="0">
                    <a:pos x="14" y="231"/>
                  </a:cxn>
                  <a:cxn ang="0">
                    <a:pos x="9" y="256"/>
                  </a:cxn>
                  <a:cxn ang="0">
                    <a:pos x="4" y="282"/>
                  </a:cxn>
                  <a:cxn ang="0">
                    <a:pos x="0" y="307"/>
                  </a:cxn>
                  <a:cxn ang="0">
                    <a:pos x="22" y="292"/>
                  </a:cxn>
                  <a:cxn ang="0">
                    <a:pos x="45" y="276"/>
                  </a:cxn>
                  <a:cxn ang="0">
                    <a:pos x="67" y="262"/>
                  </a:cxn>
                  <a:cxn ang="0">
                    <a:pos x="91" y="249"/>
                  </a:cxn>
                  <a:cxn ang="0">
                    <a:pos x="115" y="238"/>
                  </a:cxn>
                  <a:cxn ang="0">
                    <a:pos x="139" y="227"/>
                  </a:cxn>
                  <a:cxn ang="0">
                    <a:pos x="165" y="217"/>
                  </a:cxn>
                  <a:cxn ang="0">
                    <a:pos x="189" y="208"/>
                  </a:cxn>
                  <a:cxn ang="0">
                    <a:pos x="192" y="181"/>
                  </a:cxn>
                  <a:cxn ang="0">
                    <a:pos x="195" y="156"/>
                  </a:cxn>
                  <a:cxn ang="0">
                    <a:pos x="199" y="129"/>
                  </a:cxn>
                  <a:cxn ang="0">
                    <a:pos x="203" y="103"/>
                  </a:cxn>
                  <a:cxn ang="0">
                    <a:pos x="210" y="77"/>
                  </a:cxn>
                  <a:cxn ang="0">
                    <a:pos x="217" y="51"/>
                  </a:cxn>
                  <a:cxn ang="0">
                    <a:pos x="226" y="25"/>
                  </a:cxn>
                  <a:cxn ang="0">
                    <a:pos x="236" y="0"/>
                  </a:cxn>
                </a:cxnLst>
                <a:rect l="0" t="0" r="r" b="b"/>
                <a:pathLst>
                  <a:path w="236" h="307">
                    <a:moveTo>
                      <a:pt x="236" y="0"/>
                    </a:moveTo>
                    <a:lnTo>
                      <a:pt x="212" y="10"/>
                    </a:lnTo>
                    <a:lnTo>
                      <a:pt x="189" y="22"/>
                    </a:lnTo>
                    <a:lnTo>
                      <a:pt x="166" y="34"/>
                    </a:lnTo>
                    <a:lnTo>
                      <a:pt x="144" y="46"/>
                    </a:lnTo>
                    <a:lnTo>
                      <a:pt x="121" y="61"/>
                    </a:lnTo>
                    <a:lnTo>
                      <a:pt x="101" y="76"/>
                    </a:lnTo>
                    <a:lnTo>
                      <a:pt x="80" y="92"/>
                    </a:lnTo>
                    <a:lnTo>
                      <a:pt x="60" y="109"/>
                    </a:lnTo>
                    <a:lnTo>
                      <a:pt x="49" y="133"/>
                    </a:lnTo>
                    <a:lnTo>
                      <a:pt x="38" y="157"/>
                    </a:lnTo>
                    <a:lnTo>
                      <a:pt x="30" y="181"/>
                    </a:lnTo>
                    <a:lnTo>
                      <a:pt x="22" y="206"/>
                    </a:lnTo>
                    <a:lnTo>
                      <a:pt x="14" y="231"/>
                    </a:lnTo>
                    <a:lnTo>
                      <a:pt x="9" y="256"/>
                    </a:lnTo>
                    <a:lnTo>
                      <a:pt x="4" y="282"/>
                    </a:lnTo>
                    <a:lnTo>
                      <a:pt x="0" y="307"/>
                    </a:lnTo>
                    <a:lnTo>
                      <a:pt x="22" y="292"/>
                    </a:lnTo>
                    <a:lnTo>
                      <a:pt x="45" y="276"/>
                    </a:lnTo>
                    <a:lnTo>
                      <a:pt x="67" y="262"/>
                    </a:lnTo>
                    <a:lnTo>
                      <a:pt x="91" y="249"/>
                    </a:lnTo>
                    <a:lnTo>
                      <a:pt x="115" y="238"/>
                    </a:lnTo>
                    <a:lnTo>
                      <a:pt x="139" y="227"/>
                    </a:lnTo>
                    <a:lnTo>
                      <a:pt x="165" y="217"/>
                    </a:lnTo>
                    <a:lnTo>
                      <a:pt x="189" y="208"/>
                    </a:lnTo>
                    <a:lnTo>
                      <a:pt x="192" y="181"/>
                    </a:lnTo>
                    <a:lnTo>
                      <a:pt x="195" y="156"/>
                    </a:lnTo>
                    <a:lnTo>
                      <a:pt x="199" y="129"/>
                    </a:lnTo>
                    <a:lnTo>
                      <a:pt x="203" y="103"/>
                    </a:lnTo>
                    <a:lnTo>
                      <a:pt x="210" y="77"/>
                    </a:lnTo>
                    <a:lnTo>
                      <a:pt x="217" y="51"/>
                    </a:lnTo>
                    <a:lnTo>
                      <a:pt x="226" y="25"/>
                    </a:lnTo>
                    <a:lnTo>
                      <a:pt x="236" y="0"/>
                    </a:lnTo>
                    <a:close/>
                  </a:path>
                </a:pathLst>
              </a:custGeom>
              <a:solidFill>
                <a:srgbClr val="9E0A57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99" name="Freeform 103"/>
              <p:cNvSpPr>
                <a:spLocks/>
              </p:cNvSpPr>
              <p:nvPr userDrawn="1"/>
            </p:nvSpPr>
            <p:spPr bwMode="auto">
              <a:xfrm>
                <a:off x="4470" y="3670"/>
                <a:ext cx="31" cy="31"/>
              </a:xfrm>
              <a:custGeom>
                <a:avLst/>
                <a:gdLst/>
                <a:ahLst/>
                <a:cxnLst>
                  <a:cxn ang="0">
                    <a:pos x="92" y="0"/>
                  </a:cxn>
                  <a:cxn ang="0">
                    <a:pos x="79" y="10"/>
                  </a:cxn>
                  <a:cxn ang="0">
                    <a:pos x="67" y="20"/>
                  </a:cxn>
                  <a:cxn ang="0">
                    <a:pos x="56" y="31"/>
                  </a:cxn>
                  <a:cxn ang="0">
                    <a:pos x="44" y="43"/>
                  </a:cxn>
                  <a:cxn ang="0">
                    <a:pos x="32" y="55"/>
                  </a:cxn>
                  <a:cxn ang="0">
                    <a:pos x="21" y="67"/>
                  </a:cxn>
                  <a:cxn ang="0">
                    <a:pos x="10" y="78"/>
                  </a:cxn>
                  <a:cxn ang="0">
                    <a:pos x="0" y="91"/>
                  </a:cxn>
                  <a:cxn ang="0">
                    <a:pos x="13" y="90"/>
                  </a:cxn>
                  <a:cxn ang="0">
                    <a:pos x="27" y="89"/>
                  </a:cxn>
                  <a:cxn ang="0">
                    <a:pos x="40" y="89"/>
                  </a:cxn>
                  <a:cxn ang="0">
                    <a:pos x="54" y="89"/>
                  </a:cxn>
                  <a:cxn ang="0">
                    <a:pos x="63" y="89"/>
                  </a:cxn>
                  <a:cxn ang="0">
                    <a:pos x="73" y="89"/>
                  </a:cxn>
                  <a:cxn ang="0">
                    <a:pos x="81" y="89"/>
                  </a:cxn>
                  <a:cxn ang="0">
                    <a:pos x="90" y="90"/>
                  </a:cxn>
                  <a:cxn ang="0">
                    <a:pos x="90" y="90"/>
                  </a:cxn>
                  <a:cxn ang="0">
                    <a:pos x="90" y="90"/>
                  </a:cxn>
                  <a:cxn ang="0">
                    <a:pos x="90" y="90"/>
                  </a:cxn>
                  <a:cxn ang="0">
                    <a:pos x="91" y="90"/>
                  </a:cxn>
                  <a:cxn ang="0">
                    <a:pos x="91" y="90"/>
                  </a:cxn>
                  <a:cxn ang="0">
                    <a:pos x="91" y="90"/>
                  </a:cxn>
                  <a:cxn ang="0">
                    <a:pos x="91" y="90"/>
                  </a:cxn>
                  <a:cxn ang="0">
                    <a:pos x="90" y="68"/>
                  </a:cxn>
                  <a:cxn ang="0">
                    <a:pos x="90" y="45"/>
                  </a:cxn>
                  <a:cxn ang="0">
                    <a:pos x="90" y="22"/>
                  </a:cxn>
                  <a:cxn ang="0">
                    <a:pos x="92" y="0"/>
                  </a:cxn>
                </a:cxnLst>
                <a:rect l="0" t="0" r="r" b="b"/>
                <a:pathLst>
                  <a:path w="92" h="91">
                    <a:moveTo>
                      <a:pt x="92" y="0"/>
                    </a:moveTo>
                    <a:lnTo>
                      <a:pt x="79" y="10"/>
                    </a:lnTo>
                    <a:lnTo>
                      <a:pt x="67" y="20"/>
                    </a:lnTo>
                    <a:lnTo>
                      <a:pt x="56" y="31"/>
                    </a:lnTo>
                    <a:lnTo>
                      <a:pt x="44" y="43"/>
                    </a:lnTo>
                    <a:lnTo>
                      <a:pt x="32" y="55"/>
                    </a:lnTo>
                    <a:lnTo>
                      <a:pt x="21" y="67"/>
                    </a:lnTo>
                    <a:lnTo>
                      <a:pt x="10" y="78"/>
                    </a:lnTo>
                    <a:lnTo>
                      <a:pt x="0" y="91"/>
                    </a:lnTo>
                    <a:lnTo>
                      <a:pt x="13" y="90"/>
                    </a:lnTo>
                    <a:lnTo>
                      <a:pt x="27" y="89"/>
                    </a:lnTo>
                    <a:lnTo>
                      <a:pt x="40" y="89"/>
                    </a:lnTo>
                    <a:lnTo>
                      <a:pt x="54" y="89"/>
                    </a:lnTo>
                    <a:lnTo>
                      <a:pt x="63" y="89"/>
                    </a:lnTo>
                    <a:lnTo>
                      <a:pt x="73" y="89"/>
                    </a:lnTo>
                    <a:lnTo>
                      <a:pt x="81" y="89"/>
                    </a:lnTo>
                    <a:lnTo>
                      <a:pt x="90" y="90"/>
                    </a:lnTo>
                    <a:lnTo>
                      <a:pt x="90" y="90"/>
                    </a:lnTo>
                    <a:lnTo>
                      <a:pt x="90" y="90"/>
                    </a:lnTo>
                    <a:lnTo>
                      <a:pt x="90" y="90"/>
                    </a:lnTo>
                    <a:lnTo>
                      <a:pt x="91" y="90"/>
                    </a:lnTo>
                    <a:lnTo>
                      <a:pt x="91" y="90"/>
                    </a:lnTo>
                    <a:lnTo>
                      <a:pt x="91" y="90"/>
                    </a:lnTo>
                    <a:lnTo>
                      <a:pt x="91" y="90"/>
                    </a:lnTo>
                    <a:lnTo>
                      <a:pt x="90" y="68"/>
                    </a:lnTo>
                    <a:lnTo>
                      <a:pt x="90" y="45"/>
                    </a:lnTo>
                    <a:lnTo>
                      <a:pt x="90" y="22"/>
                    </a:lnTo>
                    <a:lnTo>
                      <a:pt x="92" y="0"/>
                    </a:lnTo>
                    <a:close/>
                  </a:path>
                </a:pathLst>
              </a:custGeom>
              <a:solidFill>
                <a:srgbClr val="9E0A57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00" name="Freeform 104"/>
              <p:cNvSpPr>
                <a:spLocks/>
              </p:cNvSpPr>
              <p:nvPr userDrawn="1"/>
            </p:nvSpPr>
            <p:spPr bwMode="auto">
              <a:xfrm>
                <a:off x="4404" y="3604"/>
                <a:ext cx="37" cy="37"/>
              </a:xfrm>
              <a:custGeom>
                <a:avLst/>
                <a:gdLst/>
                <a:ahLst/>
                <a:cxnLst>
                  <a:cxn ang="0">
                    <a:pos x="110" y="0"/>
                  </a:cxn>
                  <a:cxn ang="0">
                    <a:pos x="95" y="12"/>
                  </a:cxn>
                  <a:cxn ang="0">
                    <a:pos x="81" y="25"/>
                  </a:cxn>
                  <a:cxn ang="0">
                    <a:pos x="66" y="38"/>
                  </a:cxn>
                  <a:cxn ang="0">
                    <a:pos x="52" y="52"/>
                  </a:cxn>
                  <a:cxn ang="0">
                    <a:pos x="38" y="66"/>
                  </a:cxn>
                  <a:cxn ang="0">
                    <a:pos x="25" y="81"/>
                  </a:cxn>
                  <a:cxn ang="0">
                    <a:pos x="12" y="95"/>
                  </a:cxn>
                  <a:cxn ang="0">
                    <a:pos x="0" y="110"/>
                  </a:cxn>
                  <a:cxn ang="0">
                    <a:pos x="16" y="109"/>
                  </a:cxn>
                  <a:cxn ang="0">
                    <a:pos x="32" y="108"/>
                  </a:cxn>
                  <a:cxn ang="0">
                    <a:pos x="49" y="108"/>
                  </a:cxn>
                  <a:cxn ang="0">
                    <a:pos x="66" y="108"/>
                  </a:cxn>
                  <a:cxn ang="0">
                    <a:pos x="76" y="108"/>
                  </a:cxn>
                  <a:cxn ang="0">
                    <a:pos x="87" y="108"/>
                  </a:cxn>
                  <a:cxn ang="0">
                    <a:pos x="98" y="108"/>
                  </a:cxn>
                  <a:cxn ang="0">
                    <a:pos x="109" y="109"/>
                  </a:cxn>
                  <a:cxn ang="0">
                    <a:pos x="108" y="82"/>
                  </a:cxn>
                  <a:cxn ang="0">
                    <a:pos x="108" y="54"/>
                  </a:cxn>
                  <a:cxn ang="0">
                    <a:pos x="109" y="27"/>
                  </a:cxn>
                  <a:cxn ang="0">
                    <a:pos x="110" y="0"/>
                  </a:cxn>
                </a:cxnLst>
                <a:rect l="0" t="0" r="r" b="b"/>
                <a:pathLst>
                  <a:path w="110" h="110">
                    <a:moveTo>
                      <a:pt x="110" y="0"/>
                    </a:moveTo>
                    <a:lnTo>
                      <a:pt x="95" y="12"/>
                    </a:lnTo>
                    <a:lnTo>
                      <a:pt x="81" y="25"/>
                    </a:lnTo>
                    <a:lnTo>
                      <a:pt x="66" y="38"/>
                    </a:lnTo>
                    <a:lnTo>
                      <a:pt x="52" y="52"/>
                    </a:lnTo>
                    <a:lnTo>
                      <a:pt x="38" y="66"/>
                    </a:lnTo>
                    <a:lnTo>
                      <a:pt x="25" y="81"/>
                    </a:lnTo>
                    <a:lnTo>
                      <a:pt x="12" y="95"/>
                    </a:lnTo>
                    <a:lnTo>
                      <a:pt x="0" y="110"/>
                    </a:lnTo>
                    <a:lnTo>
                      <a:pt x="16" y="109"/>
                    </a:lnTo>
                    <a:lnTo>
                      <a:pt x="32" y="108"/>
                    </a:lnTo>
                    <a:lnTo>
                      <a:pt x="49" y="108"/>
                    </a:lnTo>
                    <a:lnTo>
                      <a:pt x="66" y="108"/>
                    </a:lnTo>
                    <a:lnTo>
                      <a:pt x="76" y="108"/>
                    </a:lnTo>
                    <a:lnTo>
                      <a:pt x="87" y="108"/>
                    </a:lnTo>
                    <a:lnTo>
                      <a:pt x="98" y="108"/>
                    </a:lnTo>
                    <a:lnTo>
                      <a:pt x="109" y="109"/>
                    </a:lnTo>
                    <a:lnTo>
                      <a:pt x="108" y="82"/>
                    </a:lnTo>
                    <a:lnTo>
                      <a:pt x="108" y="54"/>
                    </a:lnTo>
                    <a:lnTo>
                      <a:pt x="109" y="27"/>
                    </a:lnTo>
                    <a:lnTo>
                      <a:pt x="110" y="0"/>
                    </a:lnTo>
                    <a:close/>
                  </a:path>
                </a:pathLst>
              </a:custGeom>
              <a:solidFill>
                <a:srgbClr val="9E0A57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01" name="Freeform 105"/>
              <p:cNvSpPr>
                <a:spLocks/>
              </p:cNvSpPr>
              <p:nvPr userDrawn="1"/>
            </p:nvSpPr>
            <p:spPr bwMode="auto">
              <a:xfrm>
                <a:off x="4441" y="3562"/>
                <a:ext cx="102" cy="78"/>
              </a:xfrm>
              <a:custGeom>
                <a:avLst/>
                <a:gdLst/>
                <a:ahLst/>
                <a:cxnLst>
                  <a:cxn ang="0">
                    <a:pos x="307" y="0"/>
                  </a:cxn>
                  <a:cxn ang="0">
                    <a:pos x="282" y="3"/>
                  </a:cxn>
                  <a:cxn ang="0">
                    <a:pos x="256" y="8"/>
                  </a:cxn>
                  <a:cxn ang="0">
                    <a:pos x="231" y="14"/>
                  </a:cxn>
                  <a:cxn ang="0">
                    <a:pos x="206" y="21"/>
                  </a:cxn>
                  <a:cxn ang="0">
                    <a:pos x="181" y="29"/>
                  </a:cxn>
                  <a:cxn ang="0">
                    <a:pos x="156" y="38"/>
                  </a:cxn>
                  <a:cxn ang="0">
                    <a:pos x="133" y="48"/>
                  </a:cxn>
                  <a:cxn ang="0">
                    <a:pos x="109" y="59"/>
                  </a:cxn>
                  <a:cxn ang="0">
                    <a:pos x="92" y="80"/>
                  </a:cxn>
                  <a:cxn ang="0">
                    <a:pos x="75" y="100"/>
                  </a:cxn>
                  <a:cxn ang="0">
                    <a:pos x="60" y="121"/>
                  </a:cxn>
                  <a:cxn ang="0">
                    <a:pos x="46" y="143"/>
                  </a:cxn>
                  <a:cxn ang="0">
                    <a:pos x="33" y="165"/>
                  </a:cxn>
                  <a:cxn ang="0">
                    <a:pos x="21" y="189"/>
                  </a:cxn>
                  <a:cxn ang="0">
                    <a:pos x="11" y="211"/>
                  </a:cxn>
                  <a:cxn ang="0">
                    <a:pos x="0" y="235"/>
                  </a:cxn>
                  <a:cxn ang="0">
                    <a:pos x="25" y="225"/>
                  </a:cxn>
                  <a:cxn ang="0">
                    <a:pos x="51" y="217"/>
                  </a:cxn>
                  <a:cxn ang="0">
                    <a:pos x="76" y="209"/>
                  </a:cxn>
                  <a:cxn ang="0">
                    <a:pos x="102" y="203"/>
                  </a:cxn>
                  <a:cxn ang="0">
                    <a:pos x="128" y="198"/>
                  </a:cxn>
                  <a:cxn ang="0">
                    <a:pos x="154" y="194"/>
                  </a:cxn>
                  <a:cxn ang="0">
                    <a:pos x="181" y="191"/>
                  </a:cxn>
                  <a:cxn ang="0">
                    <a:pos x="208" y="189"/>
                  </a:cxn>
                  <a:cxn ang="0">
                    <a:pos x="217" y="164"/>
                  </a:cxn>
                  <a:cxn ang="0">
                    <a:pos x="227" y="139"/>
                  </a:cxn>
                  <a:cxn ang="0">
                    <a:pos x="237" y="114"/>
                  </a:cxn>
                  <a:cxn ang="0">
                    <a:pos x="249" y="90"/>
                  </a:cxn>
                  <a:cxn ang="0">
                    <a:pos x="262" y="67"/>
                  </a:cxn>
                  <a:cxn ang="0">
                    <a:pos x="276" y="44"/>
                  </a:cxn>
                  <a:cxn ang="0">
                    <a:pos x="291" y="21"/>
                  </a:cxn>
                  <a:cxn ang="0">
                    <a:pos x="307" y="0"/>
                  </a:cxn>
                </a:cxnLst>
                <a:rect l="0" t="0" r="r" b="b"/>
                <a:pathLst>
                  <a:path w="307" h="235">
                    <a:moveTo>
                      <a:pt x="307" y="0"/>
                    </a:moveTo>
                    <a:lnTo>
                      <a:pt x="282" y="3"/>
                    </a:lnTo>
                    <a:lnTo>
                      <a:pt x="256" y="8"/>
                    </a:lnTo>
                    <a:lnTo>
                      <a:pt x="231" y="14"/>
                    </a:lnTo>
                    <a:lnTo>
                      <a:pt x="206" y="21"/>
                    </a:lnTo>
                    <a:lnTo>
                      <a:pt x="181" y="29"/>
                    </a:lnTo>
                    <a:lnTo>
                      <a:pt x="156" y="38"/>
                    </a:lnTo>
                    <a:lnTo>
                      <a:pt x="133" y="48"/>
                    </a:lnTo>
                    <a:lnTo>
                      <a:pt x="109" y="59"/>
                    </a:lnTo>
                    <a:lnTo>
                      <a:pt x="92" y="80"/>
                    </a:lnTo>
                    <a:lnTo>
                      <a:pt x="75" y="100"/>
                    </a:lnTo>
                    <a:lnTo>
                      <a:pt x="60" y="121"/>
                    </a:lnTo>
                    <a:lnTo>
                      <a:pt x="46" y="143"/>
                    </a:lnTo>
                    <a:lnTo>
                      <a:pt x="33" y="165"/>
                    </a:lnTo>
                    <a:lnTo>
                      <a:pt x="21" y="189"/>
                    </a:lnTo>
                    <a:lnTo>
                      <a:pt x="11" y="211"/>
                    </a:lnTo>
                    <a:lnTo>
                      <a:pt x="0" y="235"/>
                    </a:lnTo>
                    <a:lnTo>
                      <a:pt x="25" y="225"/>
                    </a:lnTo>
                    <a:lnTo>
                      <a:pt x="51" y="217"/>
                    </a:lnTo>
                    <a:lnTo>
                      <a:pt x="76" y="209"/>
                    </a:lnTo>
                    <a:lnTo>
                      <a:pt x="102" y="203"/>
                    </a:lnTo>
                    <a:lnTo>
                      <a:pt x="128" y="198"/>
                    </a:lnTo>
                    <a:lnTo>
                      <a:pt x="154" y="194"/>
                    </a:lnTo>
                    <a:lnTo>
                      <a:pt x="181" y="191"/>
                    </a:lnTo>
                    <a:lnTo>
                      <a:pt x="208" y="189"/>
                    </a:lnTo>
                    <a:lnTo>
                      <a:pt x="217" y="164"/>
                    </a:lnTo>
                    <a:lnTo>
                      <a:pt x="227" y="139"/>
                    </a:lnTo>
                    <a:lnTo>
                      <a:pt x="237" y="114"/>
                    </a:lnTo>
                    <a:lnTo>
                      <a:pt x="249" y="90"/>
                    </a:lnTo>
                    <a:lnTo>
                      <a:pt x="262" y="67"/>
                    </a:lnTo>
                    <a:lnTo>
                      <a:pt x="276" y="44"/>
                    </a:lnTo>
                    <a:lnTo>
                      <a:pt x="291" y="21"/>
                    </a:lnTo>
                    <a:lnTo>
                      <a:pt x="307" y="0"/>
                    </a:lnTo>
                    <a:close/>
                  </a:path>
                </a:pathLst>
              </a:custGeom>
              <a:solidFill>
                <a:srgbClr val="9E0A57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02" name="Freeform 106"/>
              <p:cNvSpPr>
                <a:spLocks noEditPoints="1"/>
              </p:cNvSpPr>
              <p:nvPr userDrawn="1"/>
            </p:nvSpPr>
            <p:spPr bwMode="auto">
              <a:xfrm>
                <a:off x="4531" y="3596"/>
                <a:ext cx="113" cy="94"/>
              </a:xfrm>
              <a:custGeom>
                <a:avLst/>
                <a:gdLst/>
                <a:ahLst/>
                <a:cxnLst>
                  <a:cxn ang="0">
                    <a:pos x="214" y="114"/>
                  </a:cxn>
                  <a:cxn ang="0">
                    <a:pos x="180" y="116"/>
                  </a:cxn>
                  <a:cxn ang="0">
                    <a:pos x="164" y="118"/>
                  </a:cxn>
                  <a:cxn ang="0">
                    <a:pos x="164" y="118"/>
                  </a:cxn>
                  <a:cxn ang="0">
                    <a:pos x="151" y="135"/>
                  </a:cxn>
                  <a:cxn ang="0">
                    <a:pos x="127" y="173"/>
                  </a:cxn>
                  <a:cxn ang="0">
                    <a:pos x="107" y="213"/>
                  </a:cxn>
                  <a:cxn ang="0">
                    <a:pos x="89" y="254"/>
                  </a:cxn>
                  <a:cxn ang="0">
                    <a:pos x="95" y="274"/>
                  </a:cxn>
                  <a:cxn ang="0">
                    <a:pos x="129" y="274"/>
                  </a:cxn>
                  <a:cxn ang="0">
                    <a:pos x="175" y="279"/>
                  </a:cxn>
                  <a:cxn ang="0">
                    <a:pos x="208" y="274"/>
                  </a:cxn>
                  <a:cxn ang="0">
                    <a:pos x="230" y="259"/>
                  </a:cxn>
                  <a:cxn ang="0">
                    <a:pos x="254" y="245"/>
                  </a:cxn>
                  <a:cxn ang="0">
                    <a:pos x="277" y="233"/>
                  </a:cxn>
                  <a:cxn ang="0">
                    <a:pos x="300" y="201"/>
                  </a:cxn>
                  <a:cxn ang="0">
                    <a:pos x="326" y="150"/>
                  </a:cxn>
                  <a:cxn ang="0">
                    <a:pos x="313" y="120"/>
                  </a:cxn>
                  <a:cxn ang="0">
                    <a:pos x="258" y="115"/>
                  </a:cxn>
                  <a:cxn ang="0">
                    <a:pos x="76" y="95"/>
                  </a:cxn>
                  <a:cxn ang="0">
                    <a:pos x="37" y="130"/>
                  </a:cxn>
                  <a:cxn ang="0">
                    <a:pos x="0" y="168"/>
                  </a:cxn>
                  <a:cxn ang="0">
                    <a:pos x="40" y="149"/>
                  </a:cxn>
                  <a:cxn ang="0">
                    <a:pos x="80" y="135"/>
                  </a:cxn>
                  <a:cxn ang="0">
                    <a:pos x="122" y="124"/>
                  </a:cxn>
                  <a:cxn ang="0">
                    <a:pos x="164" y="118"/>
                  </a:cxn>
                  <a:cxn ang="0">
                    <a:pos x="121" y="105"/>
                  </a:cxn>
                  <a:cxn ang="0">
                    <a:pos x="76" y="95"/>
                  </a:cxn>
                  <a:cxn ang="0">
                    <a:pos x="263" y="6"/>
                  </a:cxn>
                  <a:cxn ang="0">
                    <a:pos x="214" y="22"/>
                  </a:cxn>
                  <a:cxn ang="0">
                    <a:pos x="181" y="52"/>
                  </a:cxn>
                  <a:cxn ang="0">
                    <a:pos x="169" y="95"/>
                  </a:cxn>
                  <a:cxn ang="0">
                    <a:pos x="177" y="101"/>
                  </a:cxn>
                  <a:cxn ang="0">
                    <a:pos x="206" y="69"/>
                  </a:cxn>
                  <a:cxn ang="0">
                    <a:pos x="237" y="39"/>
                  </a:cxn>
                  <a:cxn ang="0">
                    <a:pos x="271" y="12"/>
                  </a:cxn>
                </a:cxnLst>
                <a:rect l="0" t="0" r="r" b="b"/>
                <a:pathLst>
                  <a:path w="341" h="282">
                    <a:moveTo>
                      <a:pt x="230" y="114"/>
                    </a:moveTo>
                    <a:lnTo>
                      <a:pt x="214" y="114"/>
                    </a:lnTo>
                    <a:lnTo>
                      <a:pt x="196" y="115"/>
                    </a:lnTo>
                    <a:lnTo>
                      <a:pt x="180" y="116"/>
                    </a:lnTo>
                    <a:lnTo>
                      <a:pt x="164" y="118"/>
                    </a:lnTo>
                    <a:lnTo>
                      <a:pt x="164" y="118"/>
                    </a:lnTo>
                    <a:lnTo>
                      <a:pt x="164" y="118"/>
                    </a:lnTo>
                    <a:lnTo>
                      <a:pt x="164" y="118"/>
                    </a:lnTo>
                    <a:lnTo>
                      <a:pt x="164" y="118"/>
                    </a:lnTo>
                    <a:lnTo>
                      <a:pt x="151" y="135"/>
                    </a:lnTo>
                    <a:lnTo>
                      <a:pt x="139" y="155"/>
                    </a:lnTo>
                    <a:lnTo>
                      <a:pt x="127" y="173"/>
                    </a:lnTo>
                    <a:lnTo>
                      <a:pt x="116" y="192"/>
                    </a:lnTo>
                    <a:lnTo>
                      <a:pt x="107" y="213"/>
                    </a:lnTo>
                    <a:lnTo>
                      <a:pt x="98" y="232"/>
                    </a:lnTo>
                    <a:lnTo>
                      <a:pt x="89" y="254"/>
                    </a:lnTo>
                    <a:lnTo>
                      <a:pt x="82" y="274"/>
                    </a:lnTo>
                    <a:lnTo>
                      <a:pt x="95" y="274"/>
                    </a:lnTo>
                    <a:lnTo>
                      <a:pt x="107" y="274"/>
                    </a:lnTo>
                    <a:lnTo>
                      <a:pt x="129" y="274"/>
                    </a:lnTo>
                    <a:lnTo>
                      <a:pt x="152" y="276"/>
                    </a:lnTo>
                    <a:lnTo>
                      <a:pt x="175" y="279"/>
                    </a:lnTo>
                    <a:lnTo>
                      <a:pt x="197" y="282"/>
                    </a:lnTo>
                    <a:lnTo>
                      <a:pt x="208" y="274"/>
                    </a:lnTo>
                    <a:lnTo>
                      <a:pt x="219" y="267"/>
                    </a:lnTo>
                    <a:lnTo>
                      <a:pt x="230" y="259"/>
                    </a:lnTo>
                    <a:lnTo>
                      <a:pt x="242" y="253"/>
                    </a:lnTo>
                    <a:lnTo>
                      <a:pt x="254" y="245"/>
                    </a:lnTo>
                    <a:lnTo>
                      <a:pt x="265" y="240"/>
                    </a:lnTo>
                    <a:lnTo>
                      <a:pt x="277" y="233"/>
                    </a:lnTo>
                    <a:lnTo>
                      <a:pt x="289" y="228"/>
                    </a:lnTo>
                    <a:lnTo>
                      <a:pt x="300" y="201"/>
                    </a:lnTo>
                    <a:lnTo>
                      <a:pt x="313" y="175"/>
                    </a:lnTo>
                    <a:lnTo>
                      <a:pt x="326" y="150"/>
                    </a:lnTo>
                    <a:lnTo>
                      <a:pt x="341" y="126"/>
                    </a:lnTo>
                    <a:lnTo>
                      <a:pt x="313" y="120"/>
                    </a:lnTo>
                    <a:lnTo>
                      <a:pt x="285" y="117"/>
                    </a:lnTo>
                    <a:lnTo>
                      <a:pt x="258" y="115"/>
                    </a:lnTo>
                    <a:lnTo>
                      <a:pt x="230" y="114"/>
                    </a:lnTo>
                    <a:close/>
                    <a:moveTo>
                      <a:pt x="76" y="95"/>
                    </a:moveTo>
                    <a:lnTo>
                      <a:pt x="56" y="113"/>
                    </a:lnTo>
                    <a:lnTo>
                      <a:pt x="37" y="130"/>
                    </a:lnTo>
                    <a:lnTo>
                      <a:pt x="17" y="148"/>
                    </a:lnTo>
                    <a:lnTo>
                      <a:pt x="0" y="168"/>
                    </a:lnTo>
                    <a:lnTo>
                      <a:pt x="19" y="158"/>
                    </a:lnTo>
                    <a:lnTo>
                      <a:pt x="40" y="149"/>
                    </a:lnTo>
                    <a:lnTo>
                      <a:pt x="59" y="142"/>
                    </a:lnTo>
                    <a:lnTo>
                      <a:pt x="80" y="135"/>
                    </a:lnTo>
                    <a:lnTo>
                      <a:pt x="101" y="130"/>
                    </a:lnTo>
                    <a:lnTo>
                      <a:pt x="122" y="124"/>
                    </a:lnTo>
                    <a:lnTo>
                      <a:pt x="142" y="121"/>
                    </a:lnTo>
                    <a:lnTo>
                      <a:pt x="164" y="118"/>
                    </a:lnTo>
                    <a:lnTo>
                      <a:pt x="142" y="111"/>
                    </a:lnTo>
                    <a:lnTo>
                      <a:pt x="121" y="105"/>
                    </a:lnTo>
                    <a:lnTo>
                      <a:pt x="98" y="100"/>
                    </a:lnTo>
                    <a:lnTo>
                      <a:pt x="76" y="95"/>
                    </a:lnTo>
                    <a:close/>
                    <a:moveTo>
                      <a:pt x="289" y="0"/>
                    </a:moveTo>
                    <a:lnTo>
                      <a:pt x="263" y="6"/>
                    </a:lnTo>
                    <a:lnTo>
                      <a:pt x="238" y="13"/>
                    </a:lnTo>
                    <a:lnTo>
                      <a:pt x="214" y="22"/>
                    </a:lnTo>
                    <a:lnTo>
                      <a:pt x="189" y="32"/>
                    </a:lnTo>
                    <a:lnTo>
                      <a:pt x="181" y="52"/>
                    </a:lnTo>
                    <a:lnTo>
                      <a:pt x="175" y="74"/>
                    </a:lnTo>
                    <a:lnTo>
                      <a:pt x="169" y="95"/>
                    </a:lnTo>
                    <a:lnTo>
                      <a:pt x="164" y="118"/>
                    </a:lnTo>
                    <a:lnTo>
                      <a:pt x="177" y="101"/>
                    </a:lnTo>
                    <a:lnTo>
                      <a:pt x="191" y="84"/>
                    </a:lnTo>
                    <a:lnTo>
                      <a:pt x="206" y="69"/>
                    </a:lnTo>
                    <a:lnTo>
                      <a:pt x="221" y="54"/>
                    </a:lnTo>
                    <a:lnTo>
                      <a:pt x="237" y="39"/>
                    </a:lnTo>
                    <a:lnTo>
                      <a:pt x="254" y="26"/>
                    </a:lnTo>
                    <a:lnTo>
                      <a:pt x="271" y="12"/>
                    </a:lnTo>
                    <a:lnTo>
                      <a:pt x="289" y="0"/>
                    </a:lnTo>
                    <a:close/>
                  </a:path>
                </a:pathLst>
              </a:custGeom>
              <a:solidFill>
                <a:srgbClr val="AF0C6B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03" name="Freeform 107"/>
              <p:cNvSpPr>
                <a:spLocks/>
              </p:cNvSpPr>
              <p:nvPr userDrawn="1"/>
            </p:nvSpPr>
            <p:spPr bwMode="auto">
              <a:xfrm>
                <a:off x="4596" y="3672"/>
                <a:ext cx="31" cy="24"/>
              </a:xfrm>
              <a:custGeom>
                <a:avLst/>
                <a:gdLst/>
                <a:ahLst/>
                <a:cxnLst>
                  <a:cxn ang="0">
                    <a:pos x="92" y="0"/>
                  </a:cxn>
                  <a:cxn ang="0">
                    <a:pos x="80" y="5"/>
                  </a:cxn>
                  <a:cxn ang="0">
                    <a:pos x="68" y="12"/>
                  </a:cxn>
                  <a:cxn ang="0">
                    <a:pos x="57" y="17"/>
                  </a:cxn>
                  <a:cxn ang="0">
                    <a:pos x="45" y="25"/>
                  </a:cxn>
                  <a:cxn ang="0">
                    <a:pos x="33" y="31"/>
                  </a:cxn>
                  <a:cxn ang="0">
                    <a:pos x="22" y="39"/>
                  </a:cxn>
                  <a:cxn ang="0">
                    <a:pos x="11" y="46"/>
                  </a:cxn>
                  <a:cxn ang="0">
                    <a:pos x="0" y="54"/>
                  </a:cxn>
                  <a:cxn ang="0">
                    <a:pos x="18" y="57"/>
                  </a:cxn>
                  <a:cxn ang="0">
                    <a:pos x="36" y="62"/>
                  </a:cxn>
                  <a:cxn ang="0">
                    <a:pos x="54" y="67"/>
                  </a:cxn>
                  <a:cxn ang="0">
                    <a:pos x="72" y="72"/>
                  </a:cxn>
                  <a:cxn ang="0">
                    <a:pos x="73" y="72"/>
                  </a:cxn>
                  <a:cxn ang="0">
                    <a:pos x="73" y="72"/>
                  </a:cxn>
                  <a:cxn ang="0">
                    <a:pos x="73" y="72"/>
                  </a:cxn>
                  <a:cxn ang="0">
                    <a:pos x="76" y="54"/>
                  </a:cxn>
                  <a:cxn ang="0">
                    <a:pos x="81" y="36"/>
                  </a:cxn>
                  <a:cxn ang="0">
                    <a:pos x="87" y="18"/>
                  </a:cxn>
                  <a:cxn ang="0">
                    <a:pos x="92" y="0"/>
                  </a:cxn>
                </a:cxnLst>
                <a:rect l="0" t="0" r="r" b="b"/>
                <a:pathLst>
                  <a:path w="92" h="72">
                    <a:moveTo>
                      <a:pt x="92" y="0"/>
                    </a:moveTo>
                    <a:lnTo>
                      <a:pt x="80" y="5"/>
                    </a:lnTo>
                    <a:lnTo>
                      <a:pt x="68" y="12"/>
                    </a:lnTo>
                    <a:lnTo>
                      <a:pt x="57" y="17"/>
                    </a:lnTo>
                    <a:lnTo>
                      <a:pt x="45" y="25"/>
                    </a:lnTo>
                    <a:lnTo>
                      <a:pt x="33" y="31"/>
                    </a:lnTo>
                    <a:lnTo>
                      <a:pt x="22" y="39"/>
                    </a:lnTo>
                    <a:lnTo>
                      <a:pt x="11" y="46"/>
                    </a:lnTo>
                    <a:lnTo>
                      <a:pt x="0" y="54"/>
                    </a:lnTo>
                    <a:lnTo>
                      <a:pt x="18" y="57"/>
                    </a:lnTo>
                    <a:lnTo>
                      <a:pt x="36" y="62"/>
                    </a:lnTo>
                    <a:lnTo>
                      <a:pt x="54" y="67"/>
                    </a:lnTo>
                    <a:lnTo>
                      <a:pt x="72" y="72"/>
                    </a:lnTo>
                    <a:lnTo>
                      <a:pt x="73" y="72"/>
                    </a:lnTo>
                    <a:lnTo>
                      <a:pt x="73" y="72"/>
                    </a:lnTo>
                    <a:lnTo>
                      <a:pt x="73" y="72"/>
                    </a:lnTo>
                    <a:lnTo>
                      <a:pt x="76" y="54"/>
                    </a:lnTo>
                    <a:lnTo>
                      <a:pt x="81" y="36"/>
                    </a:lnTo>
                    <a:lnTo>
                      <a:pt x="87" y="18"/>
                    </a:lnTo>
                    <a:lnTo>
                      <a:pt x="92" y="0"/>
                    </a:lnTo>
                    <a:close/>
                  </a:path>
                </a:pathLst>
              </a:custGeom>
              <a:solidFill>
                <a:srgbClr val="9E0A57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04" name="Freeform 108"/>
              <p:cNvSpPr>
                <a:spLocks/>
              </p:cNvSpPr>
              <p:nvPr userDrawn="1"/>
            </p:nvSpPr>
            <p:spPr bwMode="auto">
              <a:xfrm>
                <a:off x="4501" y="3635"/>
                <a:ext cx="84" cy="65"/>
              </a:xfrm>
              <a:custGeom>
                <a:avLst/>
                <a:gdLst/>
                <a:ahLst/>
                <a:cxnLst>
                  <a:cxn ang="0">
                    <a:pos x="254" y="0"/>
                  </a:cxn>
                  <a:cxn ang="0">
                    <a:pos x="232" y="3"/>
                  </a:cxn>
                  <a:cxn ang="0">
                    <a:pos x="212" y="6"/>
                  </a:cxn>
                  <a:cxn ang="0">
                    <a:pos x="191" y="12"/>
                  </a:cxn>
                  <a:cxn ang="0">
                    <a:pos x="170" y="17"/>
                  </a:cxn>
                  <a:cxn ang="0">
                    <a:pos x="149" y="24"/>
                  </a:cxn>
                  <a:cxn ang="0">
                    <a:pos x="130" y="31"/>
                  </a:cxn>
                  <a:cxn ang="0">
                    <a:pos x="109" y="40"/>
                  </a:cxn>
                  <a:cxn ang="0">
                    <a:pos x="90" y="50"/>
                  </a:cxn>
                  <a:cxn ang="0">
                    <a:pos x="76" y="66"/>
                  </a:cxn>
                  <a:cxn ang="0">
                    <a:pos x="63" y="83"/>
                  </a:cxn>
                  <a:cxn ang="0">
                    <a:pos x="50" y="100"/>
                  </a:cxn>
                  <a:cxn ang="0">
                    <a:pos x="38" y="119"/>
                  </a:cxn>
                  <a:cxn ang="0">
                    <a:pos x="27" y="137"/>
                  </a:cxn>
                  <a:cxn ang="0">
                    <a:pos x="17" y="156"/>
                  </a:cxn>
                  <a:cxn ang="0">
                    <a:pos x="8" y="175"/>
                  </a:cxn>
                  <a:cxn ang="0">
                    <a:pos x="0" y="194"/>
                  </a:cxn>
                  <a:cxn ang="0">
                    <a:pos x="21" y="187"/>
                  </a:cxn>
                  <a:cxn ang="0">
                    <a:pos x="41" y="180"/>
                  </a:cxn>
                  <a:cxn ang="0">
                    <a:pos x="63" y="174"/>
                  </a:cxn>
                  <a:cxn ang="0">
                    <a:pos x="84" y="168"/>
                  </a:cxn>
                  <a:cxn ang="0">
                    <a:pos x="106" y="164"/>
                  </a:cxn>
                  <a:cxn ang="0">
                    <a:pos x="128" y="161"/>
                  </a:cxn>
                  <a:cxn ang="0">
                    <a:pos x="150" y="159"/>
                  </a:cxn>
                  <a:cxn ang="0">
                    <a:pos x="172" y="156"/>
                  </a:cxn>
                  <a:cxn ang="0">
                    <a:pos x="179" y="136"/>
                  </a:cxn>
                  <a:cxn ang="0">
                    <a:pos x="188" y="114"/>
                  </a:cxn>
                  <a:cxn ang="0">
                    <a:pos x="197" y="95"/>
                  </a:cxn>
                  <a:cxn ang="0">
                    <a:pos x="206" y="74"/>
                  </a:cxn>
                  <a:cxn ang="0">
                    <a:pos x="217" y="55"/>
                  </a:cxn>
                  <a:cxn ang="0">
                    <a:pos x="229" y="37"/>
                  </a:cxn>
                  <a:cxn ang="0">
                    <a:pos x="241" y="17"/>
                  </a:cxn>
                  <a:cxn ang="0">
                    <a:pos x="254" y="0"/>
                  </a:cxn>
                  <a:cxn ang="0">
                    <a:pos x="254" y="0"/>
                  </a:cxn>
                  <a:cxn ang="0">
                    <a:pos x="254" y="0"/>
                  </a:cxn>
                </a:cxnLst>
                <a:rect l="0" t="0" r="r" b="b"/>
                <a:pathLst>
                  <a:path w="254" h="194">
                    <a:moveTo>
                      <a:pt x="254" y="0"/>
                    </a:moveTo>
                    <a:lnTo>
                      <a:pt x="232" y="3"/>
                    </a:lnTo>
                    <a:lnTo>
                      <a:pt x="212" y="6"/>
                    </a:lnTo>
                    <a:lnTo>
                      <a:pt x="191" y="12"/>
                    </a:lnTo>
                    <a:lnTo>
                      <a:pt x="170" y="17"/>
                    </a:lnTo>
                    <a:lnTo>
                      <a:pt x="149" y="24"/>
                    </a:lnTo>
                    <a:lnTo>
                      <a:pt x="130" y="31"/>
                    </a:lnTo>
                    <a:lnTo>
                      <a:pt x="109" y="40"/>
                    </a:lnTo>
                    <a:lnTo>
                      <a:pt x="90" y="50"/>
                    </a:lnTo>
                    <a:lnTo>
                      <a:pt x="76" y="66"/>
                    </a:lnTo>
                    <a:lnTo>
                      <a:pt x="63" y="83"/>
                    </a:lnTo>
                    <a:lnTo>
                      <a:pt x="50" y="100"/>
                    </a:lnTo>
                    <a:lnTo>
                      <a:pt x="38" y="119"/>
                    </a:lnTo>
                    <a:lnTo>
                      <a:pt x="27" y="137"/>
                    </a:lnTo>
                    <a:lnTo>
                      <a:pt x="17" y="156"/>
                    </a:lnTo>
                    <a:lnTo>
                      <a:pt x="8" y="175"/>
                    </a:lnTo>
                    <a:lnTo>
                      <a:pt x="0" y="194"/>
                    </a:lnTo>
                    <a:lnTo>
                      <a:pt x="21" y="187"/>
                    </a:lnTo>
                    <a:lnTo>
                      <a:pt x="41" y="180"/>
                    </a:lnTo>
                    <a:lnTo>
                      <a:pt x="63" y="174"/>
                    </a:lnTo>
                    <a:lnTo>
                      <a:pt x="84" y="168"/>
                    </a:lnTo>
                    <a:lnTo>
                      <a:pt x="106" y="164"/>
                    </a:lnTo>
                    <a:lnTo>
                      <a:pt x="128" y="161"/>
                    </a:lnTo>
                    <a:lnTo>
                      <a:pt x="150" y="159"/>
                    </a:lnTo>
                    <a:lnTo>
                      <a:pt x="172" y="156"/>
                    </a:lnTo>
                    <a:lnTo>
                      <a:pt x="179" y="136"/>
                    </a:lnTo>
                    <a:lnTo>
                      <a:pt x="188" y="114"/>
                    </a:lnTo>
                    <a:lnTo>
                      <a:pt x="197" y="95"/>
                    </a:lnTo>
                    <a:lnTo>
                      <a:pt x="206" y="74"/>
                    </a:lnTo>
                    <a:lnTo>
                      <a:pt x="217" y="55"/>
                    </a:lnTo>
                    <a:lnTo>
                      <a:pt x="229" y="37"/>
                    </a:lnTo>
                    <a:lnTo>
                      <a:pt x="241" y="17"/>
                    </a:lnTo>
                    <a:lnTo>
                      <a:pt x="254" y="0"/>
                    </a:lnTo>
                    <a:lnTo>
                      <a:pt x="254" y="0"/>
                    </a:lnTo>
                    <a:lnTo>
                      <a:pt x="254" y="0"/>
                    </a:lnTo>
                    <a:close/>
                  </a:path>
                </a:pathLst>
              </a:custGeom>
              <a:solidFill>
                <a:srgbClr val="9E0A57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05" name="Freeform 109"/>
              <p:cNvSpPr>
                <a:spLocks/>
              </p:cNvSpPr>
              <p:nvPr userDrawn="1"/>
            </p:nvSpPr>
            <p:spPr bwMode="auto">
              <a:xfrm>
                <a:off x="4556" y="3607"/>
                <a:ext cx="38" cy="28"/>
              </a:xfrm>
              <a:custGeom>
                <a:avLst/>
                <a:gdLst/>
                <a:ahLst/>
                <a:cxnLst>
                  <a:cxn ang="0">
                    <a:pos x="113" y="0"/>
                  </a:cxn>
                  <a:cxn ang="0">
                    <a:pos x="98" y="6"/>
                  </a:cxn>
                  <a:cxn ang="0">
                    <a:pos x="84" y="13"/>
                  </a:cxn>
                  <a:cxn ang="0">
                    <a:pos x="69" y="20"/>
                  </a:cxn>
                  <a:cxn ang="0">
                    <a:pos x="54" y="28"/>
                  </a:cxn>
                  <a:cxn ang="0">
                    <a:pos x="40" y="36"/>
                  </a:cxn>
                  <a:cxn ang="0">
                    <a:pos x="26" y="45"/>
                  </a:cxn>
                  <a:cxn ang="0">
                    <a:pos x="13" y="55"/>
                  </a:cxn>
                  <a:cxn ang="0">
                    <a:pos x="0" y="63"/>
                  </a:cxn>
                  <a:cxn ang="0">
                    <a:pos x="22" y="68"/>
                  </a:cxn>
                  <a:cxn ang="0">
                    <a:pos x="45" y="73"/>
                  </a:cxn>
                  <a:cxn ang="0">
                    <a:pos x="66" y="79"/>
                  </a:cxn>
                  <a:cxn ang="0">
                    <a:pos x="88" y="86"/>
                  </a:cxn>
                  <a:cxn ang="0">
                    <a:pos x="88" y="86"/>
                  </a:cxn>
                  <a:cxn ang="0">
                    <a:pos x="88" y="86"/>
                  </a:cxn>
                  <a:cxn ang="0">
                    <a:pos x="88" y="86"/>
                  </a:cxn>
                  <a:cxn ang="0">
                    <a:pos x="88" y="86"/>
                  </a:cxn>
                  <a:cxn ang="0">
                    <a:pos x="88" y="86"/>
                  </a:cxn>
                  <a:cxn ang="0">
                    <a:pos x="88" y="86"/>
                  </a:cxn>
                  <a:cxn ang="0">
                    <a:pos x="88" y="86"/>
                  </a:cxn>
                  <a:cxn ang="0">
                    <a:pos x="88" y="86"/>
                  </a:cxn>
                  <a:cxn ang="0">
                    <a:pos x="88" y="86"/>
                  </a:cxn>
                  <a:cxn ang="0">
                    <a:pos x="88" y="86"/>
                  </a:cxn>
                  <a:cxn ang="0">
                    <a:pos x="93" y="63"/>
                  </a:cxn>
                  <a:cxn ang="0">
                    <a:pos x="99" y="42"/>
                  </a:cxn>
                  <a:cxn ang="0">
                    <a:pos x="105" y="20"/>
                  </a:cxn>
                  <a:cxn ang="0">
                    <a:pos x="113" y="0"/>
                  </a:cxn>
                </a:cxnLst>
                <a:rect l="0" t="0" r="r" b="b"/>
                <a:pathLst>
                  <a:path w="113" h="86">
                    <a:moveTo>
                      <a:pt x="113" y="0"/>
                    </a:moveTo>
                    <a:lnTo>
                      <a:pt x="98" y="6"/>
                    </a:lnTo>
                    <a:lnTo>
                      <a:pt x="84" y="13"/>
                    </a:lnTo>
                    <a:lnTo>
                      <a:pt x="69" y="20"/>
                    </a:lnTo>
                    <a:lnTo>
                      <a:pt x="54" y="28"/>
                    </a:lnTo>
                    <a:lnTo>
                      <a:pt x="40" y="36"/>
                    </a:lnTo>
                    <a:lnTo>
                      <a:pt x="26" y="45"/>
                    </a:lnTo>
                    <a:lnTo>
                      <a:pt x="13" y="55"/>
                    </a:lnTo>
                    <a:lnTo>
                      <a:pt x="0" y="63"/>
                    </a:lnTo>
                    <a:lnTo>
                      <a:pt x="22" y="68"/>
                    </a:lnTo>
                    <a:lnTo>
                      <a:pt x="45" y="73"/>
                    </a:lnTo>
                    <a:lnTo>
                      <a:pt x="66" y="79"/>
                    </a:lnTo>
                    <a:lnTo>
                      <a:pt x="88" y="86"/>
                    </a:lnTo>
                    <a:lnTo>
                      <a:pt x="88" y="86"/>
                    </a:lnTo>
                    <a:lnTo>
                      <a:pt x="88" y="86"/>
                    </a:lnTo>
                    <a:lnTo>
                      <a:pt x="88" y="86"/>
                    </a:lnTo>
                    <a:lnTo>
                      <a:pt x="88" y="86"/>
                    </a:lnTo>
                    <a:lnTo>
                      <a:pt x="88" y="86"/>
                    </a:lnTo>
                    <a:lnTo>
                      <a:pt x="88" y="86"/>
                    </a:lnTo>
                    <a:lnTo>
                      <a:pt x="88" y="86"/>
                    </a:lnTo>
                    <a:lnTo>
                      <a:pt x="88" y="86"/>
                    </a:lnTo>
                    <a:lnTo>
                      <a:pt x="88" y="86"/>
                    </a:lnTo>
                    <a:lnTo>
                      <a:pt x="88" y="86"/>
                    </a:lnTo>
                    <a:lnTo>
                      <a:pt x="93" y="63"/>
                    </a:lnTo>
                    <a:lnTo>
                      <a:pt x="99" y="42"/>
                    </a:lnTo>
                    <a:lnTo>
                      <a:pt x="105" y="20"/>
                    </a:lnTo>
                    <a:lnTo>
                      <a:pt x="113" y="0"/>
                    </a:lnTo>
                    <a:close/>
                  </a:path>
                </a:pathLst>
              </a:custGeom>
              <a:solidFill>
                <a:srgbClr val="9E0A57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06" name="Freeform 110"/>
              <p:cNvSpPr>
                <a:spLocks/>
              </p:cNvSpPr>
              <p:nvPr userDrawn="1"/>
            </p:nvSpPr>
            <p:spPr bwMode="auto">
              <a:xfrm>
                <a:off x="4585" y="3593"/>
                <a:ext cx="99" cy="45"/>
              </a:xfrm>
              <a:custGeom>
                <a:avLst/>
                <a:gdLst/>
                <a:ahLst/>
                <a:cxnLst>
                  <a:cxn ang="0">
                    <a:pos x="226" y="0"/>
                  </a:cxn>
                  <a:cxn ang="0">
                    <a:pos x="201" y="0"/>
                  </a:cxn>
                  <a:cxn ang="0">
                    <a:pos x="175" y="2"/>
                  </a:cxn>
                  <a:cxn ang="0">
                    <a:pos x="150" y="5"/>
                  </a:cxn>
                  <a:cxn ang="0">
                    <a:pos x="125" y="9"/>
                  </a:cxn>
                  <a:cxn ang="0">
                    <a:pos x="107" y="21"/>
                  </a:cxn>
                  <a:cxn ang="0">
                    <a:pos x="90" y="35"/>
                  </a:cxn>
                  <a:cxn ang="0">
                    <a:pos x="73" y="48"/>
                  </a:cxn>
                  <a:cxn ang="0">
                    <a:pos x="57" y="63"/>
                  </a:cxn>
                  <a:cxn ang="0">
                    <a:pos x="42" y="78"/>
                  </a:cxn>
                  <a:cxn ang="0">
                    <a:pos x="27" y="93"/>
                  </a:cxn>
                  <a:cxn ang="0">
                    <a:pos x="13" y="110"/>
                  </a:cxn>
                  <a:cxn ang="0">
                    <a:pos x="0" y="127"/>
                  </a:cxn>
                  <a:cxn ang="0">
                    <a:pos x="0" y="127"/>
                  </a:cxn>
                  <a:cxn ang="0">
                    <a:pos x="0" y="127"/>
                  </a:cxn>
                  <a:cxn ang="0">
                    <a:pos x="0" y="127"/>
                  </a:cxn>
                  <a:cxn ang="0">
                    <a:pos x="0" y="127"/>
                  </a:cxn>
                  <a:cxn ang="0">
                    <a:pos x="16" y="125"/>
                  </a:cxn>
                  <a:cxn ang="0">
                    <a:pos x="32" y="124"/>
                  </a:cxn>
                  <a:cxn ang="0">
                    <a:pos x="50" y="123"/>
                  </a:cxn>
                  <a:cxn ang="0">
                    <a:pos x="66" y="123"/>
                  </a:cxn>
                  <a:cxn ang="0">
                    <a:pos x="94" y="124"/>
                  </a:cxn>
                  <a:cxn ang="0">
                    <a:pos x="121" y="126"/>
                  </a:cxn>
                  <a:cxn ang="0">
                    <a:pos x="149" y="129"/>
                  </a:cxn>
                  <a:cxn ang="0">
                    <a:pos x="177" y="135"/>
                  </a:cxn>
                  <a:cxn ang="0">
                    <a:pos x="189" y="116"/>
                  </a:cxn>
                  <a:cxn ang="0">
                    <a:pos x="202" y="98"/>
                  </a:cxn>
                  <a:cxn ang="0">
                    <a:pos x="216" y="81"/>
                  </a:cxn>
                  <a:cxn ang="0">
                    <a:pos x="231" y="64"/>
                  </a:cxn>
                  <a:cxn ang="0">
                    <a:pos x="246" y="48"/>
                  </a:cxn>
                  <a:cxn ang="0">
                    <a:pos x="262" y="33"/>
                  </a:cxn>
                  <a:cxn ang="0">
                    <a:pos x="279" y="18"/>
                  </a:cxn>
                  <a:cxn ang="0">
                    <a:pos x="296" y="4"/>
                  </a:cxn>
                  <a:cxn ang="0">
                    <a:pos x="296" y="4"/>
                  </a:cxn>
                  <a:cxn ang="0">
                    <a:pos x="296" y="4"/>
                  </a:cxn>
                  <a:cxn ang="0">
                    <a:pos x="279" y="2"/>
                  </a:cxn>
                  <a:cxn ang="0">
                    <a:pos x="261" y="1"/>
                  </a:cxn>
                  <a:cxn ang="0">
                    <a:pos x="244" y="0"/>
                  </a:cxn>
                  <a:cxn ang="0">
                    <a:pos x="226" y="0"/>
                  </a:cxn>
                </a:cxnLst>
                <a:rect l="0" t="0" r="r" b="b"/>
                <a:pathLst>
                  <a:path w="296" h="135">
                    <a:moveTo>
                      <a:pt x="226" y="0"/>
                    </a:moveTo>
                    <a:lnTo>
                      <a:pt x="201" y="0"/>
                    </a:lnTo>
                    <a:lnTo>
                      <a:pt x="175" y="2"/>
                    </a:lnTo>
                    <a:lnTo>
                      <a:pt x="150" y="5"/>
                    </a:lnTo>
                    <a:lnTo>
                      <a:pt x="125" y="9"/>
                    </a:lnTo>
                    <a:lnTo>
                      <a:pt x="107" y="21"/>
                    </a:lnTo>
                    <a:lnTo>
                      <a:pt x="90" y="35"/>
                    </a:lnTo>
                    <a:lnTo>
                      <a:pt x="73" y="48"/>
                    </a:lnTo>
                    <a:lnTo>
                      <a:pt x="57" y="63"/>
                    </a:lnTo>
                    <a:lnTo>
                      <a:pt x="42" y="78"/>
                    </a:lnTo>
                    <a:lnTo>
                      <a:pt x="27" y="93"/>
                    </a:lnTo>
                    <a:lnTo>
                      <a:pt x="13" y="110"/>
                    </a:lnTo>
                    <a:lnTo>
                      <a:pt x="0" y="127"/>
                    </a:lnTo>
                    <a:lnTo>
                      <a:pt x="0" y="127"/>
                    </a:lnTo>
                    <a:lnTo>
                      <a:pt x="0" y="127"/>
                    </a:lnTo>
                    <a:lnTo>
                      <a:pt x="0" y="127"/>
                    </a:lnTo>
                    <a:lnTo>
                      <a:pt x="0" y="127"/>
                    </a:lnTo>
                    <a:lnTo>
                      <a:pt x="16" y="125"/>
                    </a:lnTo>
                    <a:lnTo>
                      <a:pt x="32" y="124"/>
                    </a:lnTo>
                    <a:lnTo>
                      <a:pt x="50" y="123"/>
                    </a:lnTo>
                    <a:lnTo>
                      <a:pt x="66" y="123"/>
                    </a:lnTo>
                    <a:lnTo>
                      <a:pt x="94" y="124"/>
                    </a:lnTo>
                    <a:lnTo>
                      <a:pt x="121" y="126"/>
                    </a:lnTo>
                    <a:lnTo>
                      <a:pt x="149" y="129"/>
                    </a:lnTo>
                    <a:lnTo>
                      <a:pt x="177" y="135"/>
                    </a:lnTo>
                    <a:lnTo>
                      <a:pt x="189" y="116"/>
                    </a:lnTo>
                    <a:lnTo>
                      <a:pt x="202" y="98"/>
                    </a:lnTo>
                    <a:lnTo>
                      <a:pt x="216" y="81"/>
                    </a:lnTo>
                    <a:lnTo>
                      <a:pt x="231" y="64"/>
                    </a:lnTo>
                    <a:lnTo>
                      <a:pt x="246" y="48"/>
                    </a:lnTo>
                    <a:lnTo>
                      <a:pt x="262" y="33"/>
                    </a:lnTo>
                    <a:lnTo>
                      <a:pt x="279" y="18"/>
                    </a:lnTo>
                    <a:lnTo>
                      <a:pt x="296" y="4"/>
                    </a:lnTo>
                    <a:lnTo>
                      <a:pt x="296" y="4"/>
                    </a:lnTo>
                    <a:lnTo>
                      <a:pt x="296" y="4"/>
                    </a:lnTo>
                    <a:lnTo>
                      <a:pt x="279" y="2"/>
                    </a:lnTo>
                    <a:lnTo>
                      <a:pt x="261" y="1"/>
                    </a:lnTo>
                    <a:lnTo>
                      <a:pt x="244" y="0"/>
                    </a:lnTo>
                    <a:lnTo>
                      <a:pt x="226" y="0"/>
                    </a:lnTo>
                    <a:close/>
                  </a:path>
                </a:pathLst>
              </a:custGeom>
              <a:solidFill>
                <a:srgbClr val="9E0A57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07" name="Freeform 111"/>
              <p:cNvSpPr>
                <a:spLocks/>
              </p:cNvSpPr>
              <p:nvPr userDrawn="1"/>
            </p:nvSpPr>
            <p:spPr bwMode="auto">
              <a:xfrm>
                <a:off x="4195" y="3395"/>
                <a:ext cx="187" cy="187"/>
              </a:xfrm>
              <a:custGeom>
                <a:avLst/>
                <a:gdLst/>
                <a:ahLst/>
                <a:cxnLst>
                  <a:cxn ang="0">
                    <a:pos x="395" y="10"/>
                  </a:cxn>
                  <a:cxn ang="0">
                    <a:pos x="355" y="32"/>
                  </a:cxn>
                  <a:cxn ang="0">
                    <a:pos x="316" y="57"/>
                  </a:cxn>
                  <a:cxn ang="0">
                    <a:pos x="277" y="83"/>
                  </a:cxn>
                  <a:cxn ang="0">
                    <a:pos x="256" y="137"/>
                  </a:cxn>
                  <a:cxn ang="0">
                    <a:pos x="255" y="216"/>
                  </a:cxn>
                  <a:cxn ang="0">
                    <a:pos x="240" y="255"/>
                  </a:cxn>
                  <a:cxn ang="0">
                    <a:pos x="208" y="255"/>
                  </a:cxn>
                  <a:cxn ang="0">
                    <a:pos x="169" y="255"/>
                  </a:cxn>
                  <a:cxn ang="0">
                    <a:pos x="121" y="257"/>
                  </a:cxn>
                  <a:cxn ang="0">
                    <a:pos x="83" y="277"/>
                  </a:cxn>
                  <a:cxn ang="0">
                    <a:pos x="58" y="315"/>
                  </a:cxn>
                  <a:cxn ang="0">
                    <a:pos x="33" y="354"/>
                  </a:cxn>
                  <a:cxn ang="0">
                    <a:pos x="10" y="394"/>
                  </a:cxn>
                  <a:cxn ang="0">
                    <a:pos x="29" y="390"/>
                  </a:cxn>
                  <a:cxn ang="0">
                    <a:pos x="90" y="344"/>
                  </a:cxn>
                  <a:cxn ang="0">
                    <a:pos x="155" y="305"/>
                  </a:cxn>
                  <a:cxn ang="0">
                    <a:pos x="222" y="271"/>
                  </a:cxn>
                  <a:cxn ang="0">
                    <a:pos x="242" y="292"/>
                  </a:cxn>
                  <a:cxn ang="0">
                    <a:pos x="220" y="367"/>
                  </a:cxn>
                  <a:cxn ang="0">
                    <a:pos x="202" y="444"/>
                  </a:cxn>
                  <a:cxn ang="0">
                    <a:pos x="191" y="520"/>
                  </a:cxn>
                  <a:cxn ang="0">
                    <a:pos x="213" y="553"/>
                  </a:cxn>
                  <a:cxn ang="0">
                    <a:pos x="262" y="540"/>
                  </a:cxn>
                  <a:cxn ang="0">
                    <a:pos x="311" y="530"/>
                  </a:cxn>
                  <a:cxn ang="0">
                    <a:pos x="362" y="522"/>
                  </a:cxn>
                  <a:cxn ang="0">
                    <a:pos x="402" y="502"/>
                  </a:cxn>
                  <a:cxn ang="0">
                    <a:pos x="433" y="466"/>
                  </a:cxn>
                  <a:cxn ang="0">
                    <a:pos x="467" y="433"/>
                  </a:cxn>
                  <a:cxn ang="0">
                    <a:pos x="503" y="401"/>
                  </a:cxn>
                  <a:cxn ang="0">
                    <a:pos x="523" y="362"/>
                  </a:cxn>
                  <a:cxn ang="0">
                    <a:pos x="531" y="311"/>
                  </a:cxn>
                  <a:cxn ang="0">
                    <a:pos x="540" y="261"/>
                  </a:cxn>
                  <a:cxn ang="0">
                    <a:pos x="553" y="213"/>
                  </a:cxn>
                  <a:cxn ang="0">
                    <a:pos x="521" y="191"/>
                  </a:cxn>
                  <a:cxn ang="0">
                    <a:pos x="444" y="202"/>
                  </a:cxn>
                  <a:cxn ang="0">
                    <a:pos x="368" y="219"/>
                  </a:cxn>
                  <a:cxn ang="0">
                    <a:pos x="293" y="242"/>
                  </a:cxn>
                  <a:cxn ang="0">
                    <a:pos x="271" y="221"/>
                  </a:cxn>
                  <a:cxn ang="0">
                    <a:pos x="306" y="154"/>
                  </a:cxn>
                  <a:cxn ang="0">
                    <a:pos x="345" y="90"/>
                  </a:cxn>
                  <a:cxn ang="0">
                    <a:pos x="390" y="29"/>
                  </a:cxn>
                </a:cxnLst>
                <a:rect l="0" t="0" r="r" b="b"/>
                <a:pathLst>
                  <a:path w="560" h="559">
                    <a:moveTo>
                      <a:pt x="415" y="0"/>
                    </a:moveTo>
                    <a:lnTo>
                      <a:pt x="395" y="10"/>
                    </a:lnTo>
                    <a:lnTo>
                      <a:pt x="374" y="20"/>
                    </a:lnTo>
                    <a:lnTo>
                      <a:pt x="355" y="32"/>
                    </a:lnTo>
                    <a:lnTo>
                      <a:pt x="335" y="44"/>
                    </a:lnTo>
                    <a:lnTo>
                      <a:pt x="316" y="57"/>
                    </a:lnTo>
                    <a:lnTo>
                      <a:pt x="296" y="70"/>
                    </a:lnTo>
                    <a:lnTo>
                      <a:pt x="277" y="83"/>
                    </a:lnTo>
                    <a:lnTo>
                      <a:pt x="258" y="97"/>
                    </a:lnTo>
                    <a:lnTo>
                      <a:pt x="256" y="137"/>
                    </a:lnTo>
                    <a:lnTo>
                      <a:pt x="254" y="176"/>
                    </a:lnTo>
                    <a:lnTo>
                      <a:pt x="255" y="216"/>
                    </a:lnTo>
                    <a:lnTo>
                      <a:pt x="256" y="256"/>
                    </a:lnTo>
                    <a:lnTo>
                      <a:pt x="240" y="255"/>
                    </a:lnTo>
                    <a:lnTo>
                      <a:pt x="224" y="255"/>
                    </a:lnTo>
                    <a:lnTo>
                      <a:pt x="208" y="255"/>
                    </a:lnTo>
                    <a:lnTo>
                      <a:pt x="193" y="254"/>
                    </a:lnTo>
                    <a:lnTo>
                      <a:pt x="169" y="255"/>
                    </a:lnTo>
                    <a:lnTo>
                      <a:pt x="145" y="255"/>
                    </a:lnTo>
                    <a:lnTo>
                      <a:pt x="121" y="257"/>
                    </a:lnTo>
                    <a:lnTo>
                      <a:pt x="98" y="258"/>
                    </a:lnTo>
                    <a:lnTo>
                      <a:pt x="83" y="277"/>
                    </a:lnTo>
                    <a:lnTo>
                      <a:pt x="71" y="296"/>
                    </a:lnTo>
                    <a:lnTo>
                      <a:pt x="58" y="315"/>
                    </a:lnTo>
                    <a:lnTo>
                      <a:pt x="45" y="335"/>
                    </a:lnTo>
                    <a:lnTo>
                      <a:pt x="33" y="354"/>
                    </a:lnTo>
                    <a:lnTo>
                      <a:pt x="21" y="373"/>
                    </a:lnTo>
                    <a:lnTo>
                      <a:pt x="10" y="394"/>
                    </a:lnTo>
                    <a:lnTo>
                      <a:pt x="0" y="414"/>
                    </a:lnTo>
                    <a:lnTo>
                      <a:pt x="29" y="390"/>
                    </a:lnTo>
                    <a:lnTo>
                      <a:pt x="60" y="367"/>
                    </a:lnTo>
                    <a:lnTo>
                      <a:pt x="90" y="344"/>
                    </a:lnTo>
                    <a:lnTo>
                      <a:pt x="122" y="324"/>
                    </a:lnTo>
                    <a:lnTo>
                      <a:pt x="155" y="305"/>
                    </a:lnTo>
                    <a:lnTo>
                      <a:pt x="188" y="287"/>
                    </a:lnTo>
                    <a:lnTo>
                      <a:pt x="222" y="271"/>
                    </a:lnTo>
                    <a:lnTo>
                      <a:pt x="256" y="256"/>
                    </a:lnTo>
                    <a:lnTo>
                      <a:pt x="242" y="292"/>
                    </a:lnTo>
                    <a:lnTo>
                      <a:pt x="230" y="329"/>
                    </a:lnTo>
                    <a:lnTo>
                      <a:pt x="220" y="367"/>
                    </a:lnTo>
                    <a:lnTo>
                      <a:pt x="210" y="405"/>
                    </a:lnTo>
                    <a:lnTo>
                      <a:pt x="202" y="444"/>
                    </a:lnTo>
                    <a:lnTo>
                      <a:pt x="196" y="481"/>
                    </a:lnTo>
                    <a:lnTo>
                      <a:pt x="191" y="520"/>
                    </a:lnTo>
                    <a:lnTo>
                      <a:pt x="189" y="559"/>
                    </a:lnTo>
                    <a:lnTo>
                      <a:pt x="213" y="553"/>
                    </a:lnTo>
                    <a:lnTo>
                      <a:pt x="238" y="546"/>
                    </a:lnTo>
                    <a:lnTo>
                      <a:pt x="262" y="540"/>
                    </a:lnTo>
                    <a:lnTo>
                      <a:pt x="287" y="534"/>
                    </a:lnTo>
                    <a:lnTo>
                      <a:pt x="311" y="530"/>
                    </a:lnTo>
                    <a:lnTo>
                      <a:pt x="336" y="526"/>
                    </a:lnTo>
                    <a:lnTo>
                      <a:pt x="362" y="522"/>
                    </a:lnTo>
                    <a:lnTo>
                      <a:pt x="387" y="520"/>
                    </a:lnTo>
                    <a:lnTo>
                      <a:pt x="402" y="502"/>
                    </a:lnTo>
                    <a:lnTo>
                      <a:pt x="417" y="484"/>
                    </a:lnTo>
                    <a:lnTo>
                      <a:pt x="433" y="466"/>
                    </a:lnTo>
                    <a:lnTo>
                      <a:pt x="450" y="449"/>
                    </a:lnTo>
                    <a:lnTo>
                      <a:pt x="467" y="433"/>
                    </a:lnTo>
                    <a:lnTo>
                      <a:pt x="484" y="417"/>
                    </a:lnTo>
                    <a:lnTo>
                      <a:pt x="503" y="401"/>
                    </a:lnTo>
                    <a:lnTo>
                      <a:pt x="521" y="386"/>
                    </a:lnTo>
                    <a:lnTo>
                      <a:pt x="523" y="362"/>
                    </a:lnTo>
                    <a:lnTo>
                      <a:pt x="526" y="336"/>
                    </a:lnTo>
                    <a:lnTo>
                      <a:pt x="531" y="311"/>
                    </a:lnTo>
                    <a:lnTo>
                      <a:pt x="535" y="286"/>
                    </a:lnTo>
                    <a:lnTo>
                      <a:pt x="540" y="261"/>
                    </a:lnTo>
                    <a:lnTo>
                      <a:pt x="547" y="237"/>
                    </a:lnTo>
                    <a:lnTo>
                      <a:pt x="553" y="213"/>
                    </a:lnTo>
                    <a:lnTo>
                      <a:pt x="560" y="189"/>
                    </a:lnTo>
                    <a:lnTo>
                      <a:pt x="521" y="191"/>
                    </a:lnTo>
                    <a:lnTo>
                      <a:pt x="482" y="195"/>
                    </a:lnTo>
                    <a:lnTo>
                      <a:pt x="444" y="202"/>
                    </a:lnTo>
                    <a:lnTo>
                      <a:pt x="405" y="209"/>
                    </a:lnTo>
                    <a:lnTo>
                      <a:pt x="368" y="219"/>
                    </a:lnTo>
                    <a:lnTo>
                      <a:pt x="330" y="230"/>
                    </a:lnTo>
                    <a:lnTo>
                      <a:pt x="293" y="242"/>
                    </a:lnTo>
                    <a:lnTo>
                      <a:pt x="256" y="256"/>
                    </a:lnTo>
                    <a:lnTo>
                      <a:pt x="271" y="221"/>
                    </a:lnTo>
                    <a:lnTo>
                      <a:pt x="288" y="188"/>
                    </a:lnTo>
                    <a:lnTo>
                      <a:pt x="306" y="154"/>
                    </a:lnTo>
                    <a:lnTo>
                      <a:pt x="324" y="122"/>
                    </a:lnTo>
                    <a:lnTo>
                      <a:pt x="345" y="90"/>
                    </a:lnTo>
                    <a:lnTo>
                      <a:pt x="368" y="59"/>
                    </a:lnTo>
                    <a:lnTo>
                      <a:pt x="390" y="29"/>
                    </a:lnTo>
                    <a:lnTo>
                      <a:pt x="415" y="0"/>
                    </a:lnTo>
                    <a:close/>
                  </a:path>
                </a:pathLst>
              </a:custGeom>
              <a:solidFill>
                <a:srgbClr val="AF0C6B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08" name="Freeform 112"/>
              <p:cNvSpPr>
                <a:spLocks/>
              </p:cNvSpPr>
              <p:nvPr userDrawn="1"/>
            </p:nvSpPr>
            <p:spPr bwMode="auto">
              <a:xfrm>
                <a:off x="4166" y="3481"/>
                <a:ext cx="115" cy="149"/>
              </a:xfrm>
              <a:custGeom>
                <a:avLst/>
                <a:gdLst/>
                <a:ahLst/>
                <a:cxnLst>
                  <a:cxn ang="0">
                    <a:pos x="343" y="0"/>
                  </a:cxn>
                  <a:cxn ang="0">
                    <a:pos x="309" y="15"/>
                  </a:cxn>
                  <a:cxn ang="0">
                    <a:pos x="275" y="31"/>
                  </a:cxn>
                  <a:cxn ang="0">
                    <a:pos x="242" y="49"/>
                  </a:cxn>
                  <a:cxn ang="0">
                    <a:pos x="209" y="68"/>
                  </a:cxn>
                  <a:cxn ang="0">
                    <a:pos x="177" y="88"/>
                  </a:cxn>
                  <a:cxn ang="0">
                    <a:pos x="147" y="111"/>
                  </a:cxn>
                  <a:cxn ang="0">
                    <a:pos x="116" y="134"/>
                  </a:cxn>
                  <a:cxn ang="0">
                    <a:pos x="87" y="158"/>
                  </a:cxn>
                  <a:cxn ang="0">
                    <a:pos x="71" y="193"/>
                  </a:cxn>
                  <a:cxn ang="0">
                    <a:pos x="56" y="229"/>
                  </a:cxn>
                  <a:cxn ang="0">
                    <a:pos x="43" y="264"/>
                  </a:cxn>
                  <a:cxn ang="0">
                    <a:pos x="31" y="300"/>
                  </a:cxn>
                  <a:cxn ang="0">
                    <a:pos x="21" y="337"/>
                  </a:cxn>
                  <a:cxn ang="0">
                    <a:pos x="13" y="373"/>
                  </a:cxn>
                  <a:cxn ang="0">
                    <a:pos x="5" y="410"/>
                  </a:cxn>
                  <a:cxn ang="0">
                    <a:pos x="0" y="447"/>
                  </a:cxn>
                  <a:cxn ang="0">
                    <a:pos x="32" y="424"/>
                  </a:cxn>
                  <a:cxn ang="0">
                    <a:pos x="65" y="402"/>
                  </a:cxn>
                  <a:cxn ang="0">
                    <a:pos x="98" y="382"/>
                  </a:cxn>
                  <a:cxn ang="0">
                    <a:pos x="132" y="364"/>
                  </a:cxn>
                  <a:cxn ang="0">
                    <a:pos x="167" y="346"/>
                  </a:cxn>
                  <a:cxn ang="0">
                    <a:pos x="203" y="330"/>
                  </a:cxn>
                  <a:cxn ang="0">
                    <a:pos x="240" y="316"/>
                  </a:cxn>
                  <a:cxn ang="0">
                    <a:pos x="276" y="303"/>
                  </a:cxn>
                  <a:cxn ang="0">
                    <a:pos x="278" y="264"/>
                  </a:cxn>
                  <a:cxn ang="0">
                    <a:pos x="283" y="225"/>
                  </a:cxn>
                  <a:cxn ang="0">
                    <a:pos x="289" y="188"/>
                  </a:cxn>
                  <a:cxn ang="0">
                    <a:pos x="297" y="149"/>
                  </a:cxn>
                  <a:cxn ang="0">
                    <a:pos x="307" y="111"/>
                  </a:cxn>
                  <a:cxn ang="0">
                    <a:pos x="317" y="73"/>
                  </a:cxn>
                  <a:cxn ang="0">
                    <a:pos x="329" y="36"/>
                  </a:cxn>
                  <a:cxn ang="0">
                    <a:pos x="343" y="0"/>
                  </a:cxn>
                </a:cxnLst>
                <a:rect l="0" t="0" r="r" b="b"/>
                <a:pathLst>
                  <a:path w="343" h="447">
                    <a:moveTo>
                      <a:pt x="343" y="0"/>
                    </a:moveTo>
                    <a:lnTo>
                      <a:pt x="309" y="15"/>
                    </a:lnTo>
                    <a:lnTo>
                      <a:pt x="275" y="31"/>
                    </a:lnTo>
                    <a:lnTo>
                      <a:pt x="242" y="49"/>
                    </a:lnTo>
                    <a:lnTo>
                      <a:pt x="209" y="68"/>
                    </a:lnTo>
                    <a:lnTo>
                      <a:pt x="177" y="88"/>
                    </a:lnTo>
                    <a:lnTo>
                      <a:pt x="147" y="111"/>
                    </a:lnTo>
                    <a:lnTo>
                      <a:pt x="116" y="134"/>
                    </a:lnTo>
                    <a:lnTo>
                      <a:pt x="87" y="158"/>
                    </a:lnTo>
                    <a:lnTo>
                      <a:pt x="71" y="193"/>
                    </a:lnTo>
                    <a:lnTo>
                      <a:pt x="56" y="229"/>
                    </a:lnTo>
                    <a:lnTo>
                      <a:pt x="43" y="264"/>
                    </a:lnTo>
                    <a:lnTo>
                      <a:pt x="31" y="300"/>
                    </a:lnTo>
                    <a:lnTo>
                      <a:pt x="21" y="337"/>
                    </a:lnTo>
                    <a:lnTo>
                      <a:pt x="13" y="373"/>
                    </a:lnTo>
                    <a:lnTo>
                      <a:pt x="5" y="410"/>
                    </a:lnTo>
                    <a:lnTo>
                      <a:pt x="0" y="447"/>
                    </a:lnTo>
                    <a:lnTo>
                      <a:pt x="32" y="424"/>
                    </a:lnTo>
                    <a:lnTo>
                      <a:pt x="65" y="402"/>
                    </a:lnTo>
                    <a:lnTo>
                      <a:pt x="98" y="382"/>
                    </a:lnTo>
                    <a:lnTo>
                      <a:pt x="132" y="364"/>
                    </a:lnTo>
                    <a:lnTo>
                      <a:pt x="167" y="346"/>
                    </a:lnTo>
                    <a:lnTo>
                      <a:pt x="203" y="330"/>
                    </a:lnTo>
                    <a:lnTo>
                      <a:pt x="240" y="316"/>
                    </a:lnTo>
                    <a:lnTo>
                      <a:pt x="276" y="303"/>
                    </a:lnTo>
                    <a:lnTo>
                      <a:pt x="278" y="264"/>
                    </a:lnTo>
                    <a:lnTo>
                      <a:pt x="283" y="225"/>
                    </a:lnTo>
                    <a:lnTo>
                      <a:pt x="289" y="188"/>
                    </a:lnTo>
                    <a:lnTo>
                      <a:pt x="297" y="149"/>
                    </a:lnTo>
                    <a:lnTo>
                      <a:pt x="307" y="111"/>
                    </a:lnTo>
                    <a:lnTo>
                      <a:pt x="317" y="73"/>
                    </a:lnTo>
                    <a:lnTo>
                      <a:pt x="329" y="36"/>
                    </a:lnTo>
                    <a:lnTo>
                      <a:pt x="343" y="0"/>
                    </a:lnTo>
                    <a:close/>
                  </a:path>
                </a:pathLst>
              </a:custGeom>
              <a:solidFill>
                <a:srgbClr val="9E0A57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09" name="Freeform 113"/>
              <p:cNvSpPr>
                <a:spLocks/>
              </p:cNvSpPr>
              <p:nvPr userDrawn="1"/>
            </p:nvSpPr>
            <p:spPr bwMode="auto">
              <a:xfrm>
                <a:off x="4324" y="3524"/>
                <a:ext cx="45" cy="45"/>
              </a:xfrm>
              <a:custGeom>
                <a:avLst/>
                <a:gdLst/>
                <a:ahLst/>
                <a:cxnLst>
                  <a:cxn ang="0">
                    <a:pos x="134" y="0"/>
                  </a:cxn>
                  <a:cxn ang="0">
                    <a:pos x="116" y="15"/>
                  </a:cxn>
                  <a:cxn ang="0">
                    <a:pos x="97" y="31"/>
                  </a:cxn>
                  <a:cxn ang="0">
                    <a:pos x="80" y="47"/>
                  </a:cxn>
                  <a:cxn ang="0">
                    <a:pos x="63" y="63"/>
                  </a:cxn>
                  <a:cxn ang="0">
                    <a:pos x="46" y="80"/>
                  </a:cxn>
                  <a:cxn ang="0">
                    <a:pos x="30" y="98"/>
                  </a:cxn>
                  <a:cxn ang="0">
                    <a:pos x="15" y="116"/>
                  </a:cxn>
                  <a:cxn ang="0">
                    <a:pos x="0" y="134"/>
                  </a:cxn>
                  <a:cxn ang="0">
                    <a:pos x="19" y="132"/>
                  </a:cxn>
                  <a:cxn ang="0">
                    <a:pos x="39" y="131"/>
                  </a:cxn>
                  <a:cxn ang="0">
                    <a:pos x="59" y="131"/>
                  </a:cxn>
                  <a:cxn ang="0">
                    <a:pos x="79" y="130"/>
                  </a:cxn>
                  <a:cxn ang="0">
                    <a:pos x="92" y="131"/>
                  </a:cxn>
                  <a:cxn ang="0">
                    <a:pos x="105" y="131"/>
                  </a:cxn>
                  <a:cxn ang="0">
                    <a:pos x="119" y="131"/>
                  </a:cxn>
                  <a:cxn ang="0">
                    <a:pos x="132" y="132"/>
                  </a:cxn>
                  <a:cxn ang="0">
                    <a:pos x="131" y="99"/>
                  </a:cxn>
                  <a:cxn ang="0">
                    <a:pos x="131" y="66"/>
                  </a:cxn>
                  <a:cxn ang="0">
                    <a:pos x="132" y="33"/>
                  </a:cxn>
                  <a:cxn ang="0">
                    <a:pos x="134" y="0"/>
                  </a:cxn>
                </a:cxnLst>
                <a:rect l="0" t="0" r="r" b="b"/>
                <a:pathLst>
                  <a:path w="134" h="134">
                    <a:moveTo>
                      <a:pt x="134" y="0"/>
                    </a:moveTo>
                    <a:lnTo>
                      <a:pt x="116" y="15"/>
                    </a:lnTo>
                    <a:lnTo>
                      <a:pt x="97" y="31"/>
                    </a:lnTo>
                    <a:lnTo>
                      <a:pt x="80" y="47"/>
                    </a:lnTo>
                    <a:lnTo>
                      <a:pt x="63" y="63"/>
                    </a:lnTo>
                    <a:lnTo>
                      <a:pt x="46" y="80"/>
                    </a:lnTo>
                    <a:lnTo>
                      <a:pt x="30" y="98"/>
                    </a:lnTo>
                    <a:lnTo>
                      <a:pt x="15" y="116"/>
                    </a:lnTo>
                    <a:lnTo>
                      <a:pt x="0" y="134"/>
                    </a:lnTo>
                    <a:lnTo>
                      <a:pt x="19" y="132"/>
                    </a:lnTo>
                    <a:lnTo>
                      <a:pt x="39" y="131"/>
                    </a:lnTo>
                    <a:lnTo>
                      <a:pt x="59" y="131"/>
                    </a:lnTo>
                    <a:lnTo>
                      <a:pt x="79" y="130"/>
                    </a:lnTo>
                    <a:lnTo>
                      <a:pt x="92" y="131"/>
                    </a:lnTo>
                    <a:lnTo>
                      <a:pt x="105" y="131"/>
                    </a:lnTo>
                    <a:lnTo>
                      <a:pt x="119" y="131"/>
                    </a:lnTo>
                    <a:lnTo>
                      <a:pt x="132" y="132"/>
                    </a:lnTo>
                    <a:lnTo>
                      <a:pt x="131" y="99"/>
                    </a:lnTo>
                    <a:lnTo>
                      <a:pt x="131" y="66"/>
                    </a:lnTo>
                    <a:lnTo>
                      <a:pt x="132" y="33"/>
                    </a:lnTo>
                    <a:lnTo>
                      <a:pt x="134" y="0"/>
                    </a:lnTo>
                    <a:close/>
                  </a:path>
                </a:pathLst>
              </a:custGeom>
              <a:solidFill>
                <a:srgbClr val="9E0A57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10" name="Freeform 114"/>
              <p:cNvSpPr>
                <a:spLocks/>
              </p:cNvSpPr>
              <p:nvPr userDrawn="1"/>
            </p:nvSpPr>
            <p:spPr bwMode="auto">
              <a:xfrm>
                <a:off x="4281" y="3366"/>
                <a:ext cx="149" cy="115"/>
              </a:xfrm>
              <a:custGeom>
                <a:avLst/>
                <a:gdLst/>
                <a:ahLst/>
                <a:cxnLst>
                  <a:cxn ang="0">
                    <a:pos x="447" y="0"/>
                  </a:cxn>
                  <a:cxn ang="0">
                    <a:pos x="447" y="0"/>
                  </a:cxn>
                  <a:cxn ang="0">
                    <a:pos x="447" y="0"/>
                  </a:cxn>
                  <a:cxn ang="0">
                    <a:pos x="411" y="6"/>
                  </a:cxn>
                  <a:cxn ang="0">
                    <a:pos x="374" y="13"/>
                  </a:cxn>
                  <a:cxn ang="0">
                    <a:pos x="337" y="22"/>
                  </a:cxn>
                  <a:cxn ang="0">
                    <a:pos x="301" y="32"/>
                  </a:cxn>
                  <a:cxn ang="0">
                    <a:pos x="265" y="44"/>
                  </a:cxn>
                  <a:cxn ang="0">
                    <a:pos x="229" y="57"/>
                  </a:cxn>
                  <a:cxn ang="0">
                    <a:pos x="194" y="72"/>
                  </a:cxn>
                  <a:cxn ang="0">
                    <a:pos x="159" y="88"/>
                  </a:cxn>
                  <a:cxn ang="0">
                    <a:pos x="134" y="117"/>
                  </a:cxn>
                  <a:cxn ang="0">
                    <a:pos x="112" y="147"/>
                  </a:cxn>
                  <a:cxn ang="0">
                    <a:pos x="89" y="178"/>
                  </a:cxn>
                  <a:cxn ang="0">
                    <a:pos x="68" y="210"/>
                  </a:cxn>
                  <a:cxn ang="0">
                    <a:pos x="50" y="242"/>
                  </a:cxn>
                  <a:cxn ang="0">
                    <a:pos x="32" y="276"/>
                  </a:cxn>
                  <a:cxn ang="0">
                    <a:pos x="15" y="309"/>
                  </a:cxn>
                  <a:cxn ang="0">
                    <a:pos x="0" y="344"/>
                  </a:cxn>
                  <a:cxn ang="0">
                    <a:pos x="37" y="330"/>
                  </a:cxn>
                  <a:cxn ang="0">
                    <a:pos x="74" y="318"/>
                  </a:cxn>
                  <a:cxn ang="0">
                    <a:pos x="112" y="307"/>
                  </a:cxn>
                  <a:cxn ang="0">
                    <a:pos x="149" y="297"/>
                  </a:cxn>
                  <a:cxn ang="0">
                    <a:pos x="188" y="290"/>
                  </a:cxn>
                  <a:cxn ang="0">
                    <a:pos x="226" y="283"/>
                  </a:cxn>
                  <a:cxn ang="0">
                    <a:pos x="265" y="279"/>
                  </a:cxn>
                  <a:cxn ang="0">
                    <a:pos x="304" y="277"/>
                  </a:cxn>
                  <a:cxn ang="0">
                    <a:pos x="317" y="240"/>
                  </a:cxn>
                  <a:cxn ang="0">
                    <a:pos x="331" y="203"/>
                  </a:cxn>
                  <a:cxn ang="0">
                    <a:pos x="347" y="168"/>
                  </a:cxn>
                  <a:cxn ang="0">
                    <a:pos x="364" y="132"/>
                  </a:cxn>
                  <a:cxn ang="0">
                    <a:pos x="383" y="99"/>
                  </a:cxn>
                  <a:cxn ang="0">
                    <a:pos x="403" y="65"/>
                  </a:cxn>
                  <a:cxn ang="0">
                    <a:pos x="425" y="33"/>
                  </a:cxn>
                  <a:cxn ang="0">
                    <a:pos x="447" y="0"/>
                  </a:cxn>
                </a:cxnLst>
                <a:rect l="0" t="0" r="r" b="b"/>
                <a:pathLst>
                  <a:path w="447" h="344">
                    <a:moveTo>
                      <a:pt x="447" y="0"/>
                    </a:moveTo>
                    <a:lnTo>
                      <a:pt x="447" y="0"/>
                    </a:lnTo>
                    <a:lnTo>
                      <a:pt x="447" y="0"/>
                    </a:lnTo>
                    <a:lnTo>
                      <a:pt x="411" y="6"/>
                    </a:lnTo>
                    <a:lnTo>
                      <a:pt x="374" y="13"/>
                    </a:lnTo>
                    <a:lnTo>
                      <a:pt x="337" y="22"/>
                    </a:lnTo>
                    <a:lnTo>
                      <a:pt x="301" y="32"/>
                    </a:lnTo>
                    <a:lnTo>
                      <a:pt x="265" y="44"/>
                    </a:lnTo>
                    <a:lnTo>
                      <a:pt x="229" y="57"/>
                    </a:lnTo>
                    <a:lnTo>
                      <a:pt x="194" y="72"/>
                    </a:lnTo>
                    <a:lnTo>
                      <a:pt x="159" y="88"/>
                    </a:lnTo>
                    <a:lnTo>
                      <a:pt x="134" y="117"/>
                    </a:lnTo>
                    <a:lnTo>
                      <a:pt x="112" y="147"/>
                    </a:lnTo>
                    <a:lnTo>
                      <a:pt x="89" y="178"/>
                    </a:lnTo>
                    <a:lnTo>
                      <a:pt x="68" y="210"/>
                    </a:lnTo>
                    <a:lnTo>
                      <a:pt x="50" y="242"/>
                    </a:lnTo>
                    <a:lnTo>
                      <a:pt x="32" y="276"/>
                    </a:lnTo>
                    <a:lnTo>
                      <a:pt x="15" y="309"/>
                    </a:lnTo>
                    <a:lnTo>
                      <a:pt x="0" y="344"/>
                    </a:lnTo>
                    <a:lnTo>
                      <a:pt x="37" y="330"/>
                    </a:lnTo>
                    <a:lnTo>
                      <a:pt x="74" y="318"/>
                    </a:lnTo>
                    <a:lnTo>
                      <a:pt x="112" y="307"/>
                    </a:lnTo>
                    <a:lnTo>
                      <a:pt x="149" y="297"/>
                    </a:lnTo>
                    <a:lnTo>
                      <a:pt x="188" y="290"/>
                    </a:lnTo>
                    <a:lnTo>
                      <a:pt x="226" y="283"/>
                    </a:lnTo>
                    <a:lnTo>
                      <a:pt x="265" y="279"/>
                    </a:lnTo>
                    <a:lnTo>
                      <a:pt x="304" y="277"/>
                    </a:lnTo>
                    <a:lnTo>
                      <a:pt x="317" y="240"/>
                    </a:lnTo>
                    <a:lnTo>
                      <a:pt x="331" y="203"/>
                    </a:lnTo>
                    <a:lnTo>
                      <a:pt x="347" y="168"/>
                    </a:lnTo>
                    <a:lnTo>
                      <a:pt x="364" y="132"/>
                    </a:lnTo>
                    <a:lnTo>
                      <a:pt x="383" y="99"/>
                    </a:lnTo>
                    <a:lnTo>
                      <a:pt x="403" y="65"/>
                    </a:lnTo>
                    <a:lnTo>
                      <a:pt x="425" y="33"/>
                    </a:lnTo>
                    <a:lnTo>
                      <a:pt x="447" y="0"/>
                    </a:lnTo>
                    <a:close/>
                  </a:path>
                </a:pathLst>
              </a:custGeom>
              <a:solidFill>
                <a:srgbClr val="9E0A57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11" name="Freeform 115"/>
              <p:cNvSpPr>
                <a:spLocks/>
              </p:cNvSpPr>
              <p:nvPr userDrawn="1"/>
            </p:nvSpPr>
            <p:spPr bwMode="auto">
              <a:xfrm>
                <a:off x="4228" y="3428"/>
                <a:ext cx="53" cy="53"/>
              </a:xfrm>
              <a:custGeom>
                <a:avLst/>
                <a:gdLst/>
                <a:ahLst/>
                <a:cxnLst>
                  <a:cxn ang="0">
                    <a:pos x="160" y="0"/>
                  </a:cxn>
                  <a:cxn ang="0">
                    <a:pos x="139" y="18"/>
                  </a:cxn>
                  <a:cxn ang="0">
                    <a:pos x="117" y="37"/>
                  </a:cxn>
                  <a:cxn ang="0">
                    <a:pos x="96" y="56"/>
                  </a:cxn>
                  <a:cxn ang="0">
                    <a:pos x="75" y="76"/>
                  </a:cxn>
                  <a:cxn ang="0">
                    <a:pos x="56" y="96"/>
                  </a:cxn>
                  <a:cxn ang="0">
                    <a:pos x="36" y="118"/>
                  </a:cxn>
                  <a:cxn ang="0">
                    <a:pos x="18" y="139"/>
                  </a:cxn>
                  <a:cxn ang="0">
                    <a:pos x="0" y="161"/>
                  </a:cxn>
                  <a:cxn ang="0">
                    <a:pos x="23" y="160"/>
                  </a:cxn>
                  <a:cxn ang="0">
                    <a:pos x="47" y="158"/>
                  </a:cxn>
                  <a:cxn ang="0">
                    <a:pos x="71" y="158"/>
                  </a:cxn>
                  <a:cxn ang="0">
                    <a:pos x="95" y="157"/>
                  </a:cxn>
                  <a:cxn ang="0">
                    <a:pos x="110" y="158"/>
                  </a:cxn>
                  <a:cxn ang="0">
                    <a:pos x="126" y="158"/>
                  </a:cxn>
                  <a:cxn ang="0">
                    <a:pos x="142" y="158"/>
                  </a:cxn>
                  <a:cxn ang="0">
                    <a:pos x="158" y="159"/>
                  </a:cxn>
                  <a:cxn ang="0">
                    <a:pos x="157" y="119"/>
                  </a:cxn>
                  <a:cxn ang="0">
                    <a:pos x="156" y="79"/>
                  </a:cxn>
                  <a:cxn ang="0">
                    <a:pos x="158" y="40"/>
                  </a:cxn>
                  <a:cxn ang="0">
                    <a:pos x="160" y="0"/>
                  </a:cxn>
                </a:cxnLst>
                <a:rect l="0" t="0" r="r" b="b"/>
                <a:pathLst>
                  <a:path w="160" h="161">
                    <a:moveTo>
                      <a:pt x="160" y="0"/>
                    </a:moveTo>
                    <a:lnTo>
                      <a:pt x="139" y="18"/>
                    </a:lnTo>
                    <a:lnTo>
                      <a:pt x="117" y="37"/>
                    </a:lnTo>
                    <a:lnTo>
                      <a:pt x="96" y="56"/>
                    </a:lnTo>
                    <a:lnTo>
                      <a:pt x="75" y="76"/>
                    </a:lnTo>
                    <a:lnTo>
                      <a:pt x="56" y="96"/>
                    </a:lnTo>
                    <a:lnTo>
                      <a:pt x="36" y="118"/>
                    </a:lnTo>
                    <a:lnTo>
                      <a:pt x="18" y="139"/>
                    </a:lnTo>
                    <a:lnTo>
                      <a:pt x="0" y="161"/>
                    </a:lnTo>
                    <a:lnTo>
                      <a:pt x="23" y="160"/>
                    </a:lnTo>
                    <a:lnTo>
                      <a:pt x="47" y="158"/>
                    </a:lnTo>
                    <a:lnTo>
                      <a:pt x="71" y="158"/>
                    </a:lnTo>
                    <a:lnTo>
                      <a:pt x="95" y="157"/>
                    </a:lnTo>
                    <a:lnTo>
                      <a:pt x="110" y="158"/>
                    </a:lnTo>
                    <a:lnTo>
                      <a:pt x="126" y="158"/>
                    </a:lnTo>
                    <a:lnTo>
                      <a:pt x="142" y="158"/>
                    </a:lnTo>
                    <a:lnTo>
                      <a:pt x="158" y="159"/>
                    </a:lnTo>
                    <a:lnTo>
                      <a:pt x="157" y="119"/>
                    </a:lnTo>
                    <a:lnTo>
                      <a:pt x="156" y="79"/>
                    </a:lnTo>
                    <a:lnTo>
                      <a:pt x="158" y="40"/>
                    </a:lnTo>
                    <a:lnTo>
                      <a:pt x="160" y="0"/>
                    </a:lnTo>
                    <a:close/>
                  </a:path>
                </a:pathLst>
              </a:custGeom>
              <a:solidFill>
                <a:srgbClr val="9E0A57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12" name="Freeform 116"/>
              <p:cNvSpPr>
                <a:spLocks noEditPoints="1"/>
              </p:cNvSpPr>
              <p:nvPr userDrawn="1"/>
            </p:nvSpPr>
            <p:spPr bwMode="auto">
              <a:xfrm>
                <a:off x="4412" y="3416"/>
                <a:ext cx="166" cy="137"/>
              </a:xfrm>
              <a:custGeom>
                <a:avLst/>
                <a:gdLst/>
                <a:ahLst/>
                <a:cxnLst>
                  <a:cxn ang="0">
                    <a:pos x="81" y="163"/>
                  </a:cxn>
                  <a:cxn ang="0">
                    <a:pos x="25" y="214"/>
                  </a:cxn>
                  <a:cxn ang="0">
                    <a:pos x="29" y="229"/>
                  </a:cxn>
                  <a:cxn ang="0">
                    <a:pos x="88" y="206"/>
                  </a:cxn>
                  <a:cxn ang="0">
                    <a:pos x="147" y="188"/>
                  </a:cxn>
                  <a:cxn ang="0">
                    <a:pos x="209" y="175"/>
                  </a:cxn>
                  <a:cxn ang="0">
                    <a:pos x="221" y="197"/>
                  </a:cxn>
                  <a:cxn ang="0">
                    <a:pos x="185" y="251"/>
                  </a:cxn>
                  <a:cxn ang="0">
                    <a:pos x="156" y="308"/>
                  </a:cxn>
                  <a:cxn ang="0">
                    <a:pos x="131" y="369"/>
                  </a:cxn>
                  <a:cxn ang="0">
                    <a:pos x="129" y="399"/>
                  </a:cxn>
                  <a:cxn ang="0">
                    <a:pos x="147" y="399"/>
                  </a:cxn>
                  <a:cxn ang="0">
                    <a:pos x="189" y="399"/>
                  </a:cxn>
                  <a:cxn ang="0">
                    <a:pos x="254" y="404"/>
                  </a:cxn>
                  <a:cxn ang="0">
                    <a:pos x="303" y="399"/>
                  </a:cxn>
                  <a:cxn ang="0">
                    <a:pos x="335" y="376"/>
                  </a:cxn>
                  <a:cxn ang="0">
                    <a:pos x="370" y="357"/>
                  </a:cxn>
                  <a:cxn ang="0">
                    <a:pos x="404" y="340"/>
                  </a:cxn>
                  <a:cxn ang="0">
                    <a:pos x="430" y="313"/>
                  </a:cxn>
                  <a:cxn ang="0">
                    <a:pos x="447" y="274"/>
                  </a:cxn>
                  <a:cxn ang="0">
                    <a:pos x="465" y="236"/>
                  </a:cxn>
                  <a:cxn ang="0">
                    <a:pos x="485" y="199"/>
                  </a:cxn>
                  <a:cxn ang="0">
                    <a:pos x="477" y="178"/>
                  </a:cxn>
                  <a:cxn ang="0">
                    <a:pos x="437" y="171"/>
                  </a:cxn>
                  <a:cxn ang="0">
                    <a:pos x="396" y="167"/>
                  </a:cxn>
                  <a:cxn ang="0">
                    <a:pos x="356" y="165"/>
                  </a:cxn>
                  <a:cxn ang="0">
                    <a:pos x="312" y="165"/>
                  </a:cxn>
                  <a:cxn ang="0">
                    <a:pos x="263" y="168"/>
                  </a:cxn>
                  <a:cxn ang="0">
                    <a:pos x="239" y="171"/>
                  </a:cxn>
                  <a:cxn ang="0">
                    <a:pos x="175" y="152"/>
                  </a:cxn>
                  <a:cxn ang="0">
                    <a:pos x="112" y="139"/>
                  </a:cxn>
                  <a:cxn ang="0">
                    <a:pos x="384" y="8"/>
                  </a:cxn>
                  <a:cxn ang="0">
                    <a:pos x="312" y="30"/>
                  </a:cxn>
                  <a:cxn ang="0">
                    <a:pos x="265" y="75"/>
                  </a:cxn>
                  <a:cxn ang="0">
                    <a:pos x="247" y="139"/>
                  </a:cxn>
                  <a:cxn ang="0">
                    <a:pos x="259" y="146"/>
                  </a:cxn>
                  <a:cxn ang="0">
                    <a:pos x="301" y="100"/>
                  </a:cxn>
                  <a:cxn ang="0">
                    <a:pos x="346" y="57"/>
                  </a:cxn>
                  <a:cxn ang="0">
                    <a:pos x="395" y="18"/>
                  </a:cxn>
                </a:cxnLst>
                <a:rect l="0" t="0" r="r" b="b"/>
                <a:pathLst>
                  <a:path w="497" h="410">
                    <a:moveTo>
                      <a:pt x="112" y="139"/>
                    </a:moveTo>
                    <a:lnTo>
                      <a:pt x="81" y="163"/>
                    </a:lnTo>
                    <a:lnTo>
                      <a:pt x="53" y="188"/>
                    </a:lnTo>
                    <a:lnTo>
                      <a:pt x="25" y="214"/>
                    </a:lnTo>
                    <a:lnTo>
                      <a:pt x="0" y="242"/>
                    </a:lnTo>
                    <a:lnTo>
                      <a:pt x="29" y="229"/>
                    </a:lnTo>
                    <a:lnTo>
                      <a:pt x="58" y="217"/>
                    </a:lnTo>
                    <a:lnTo>
                      <a:pt x="88" y="206"/>
                    </a:lnTo>
                    <a:lnTo>
                      <a:pt x="117" y="196"/>
                    </a:lnTo>
                    <a:lnTo>
                      <a:pt x="147" y="188"/>
                    </a:lnTo>
                    <a:lnTo>
                      <a:pt x="178" y="181"/>
                    </a:lnTo>
                    <a:lnTo>
                      <a:pt x="209" y="175"/>
                    </a:lnTo>
                    <a:lnTo>
                      <a:pt x="239" y="171"/>
                    </a:lnTo>
                    <a:lnTo>
                      <a:pt x="221" y="197"/>
                    </a:lnTo>
                    <a:lnTo>
                      <a:pt x="202" y="224"/>
                    </a:lnTo>
                    <a:lnTo>
                      <a:pt x="185" y="251"/>
                    </a:lnTo>
                    <a:lnTo>
                      <a:pt x="170" y="280"/>
                    </a:lnTo>
                    <a:lnTo>
                      <a:pt x="156" y="308"/>
                    </a:lnTo>
                    <a:lnTo>
                      <a:pt x="143" y="338"/>
                    </a:lnTo>
                    <a:lnTo>
                      <a:pt x="131" y="369"/>
                    </a:lnTo>
                    <a:lnTo>
                      <a:pt x="120" y="399"/>
                    </a:lnTo>
                    <a:lnTo>
                      <a:pt x="129" y="399"/>
                    </a:lnTo>
                    <a:lnTo>
                      <a:pt x="139" y="399"/>
                    </a:lnTo>
                    <a:lnTo>
                      <a:pt x="147" y="399"/>
                    </a:lnTo>
                    <a:lnTo>
                      <a:pt x="156" y="399"/>
                    </a:lnTo>
                    <a:lnTo>
                      <a:pt x="189" y="399"/>
                    </a:lnTo>
                    <a:lnTo>
                      <a:pt x="222" y="401"/>
                    </a:lnTo>
                    <a:lnTo>
                      <a:pt x="254" y="404"/>
                    </a:lnTo>
                    <a:lnTo>
                      <a:pt x="288" y="410"/>
                    </a:lnTo>
                    <a:lnTo>
                      <a:pt x="303" y="399"/>
                    </a:lnTo>
                    <a:lnTo>
                      <a:pt x="319" y="387"/>
                    </a:lnTo>
                    <a:lnTo>
                      <a:pt x="335" y="376"/>
                    </a:lnTo>
                    <a:lnTo>
                      <a:pt x="353" y="367"/>
                    </a:lnTo>
                    <a:lnTo>
                      <a:pt x="370" y="357"/>
                    </a:lnTo>
                    <a:lnTo>
                      <a:pt x="387" y="348"/>
                    </a:lnTo>
                    <a:lnTo>
                      <a:pt x="404" y="340"/>
                    </a:lnTo>
                    <a:lnTo>
                      <a:pt x="423" y="332"/>
                    </a:lnTo>
                    <a:lnTo>
                      <a:pt x="430" y="313"/>
                    </a:lnTo>
                    <a:lnTo>
                      <a:pt x="438" y="292"/>
                    </a:lnTo>
                    <a:lnTo>
                      <a:pt x="447" y="274"/>
                    </a:lnTo>
                    <a:lnTo>
                      <a:pt x="455" y="254"/>
                    </a:lnTo>
                    <a:lnTo>
                      <a:pt x="465" y="236"/>
                    </a:lnTo>
                    <a:lnTo>
                      <a:pt x="476" y="218"/>
                    </a:lnTo>
                    <a:lnTo>
                      <a:pt x="485" y="199"/>
                    </a:lnTo>
                    <a:lnTo>
                      <a:pt x="497" y="182"/>
                    </a:lnTo>
                    <a:lnTo>
                      <a:pt x="477" y="178"/>
                    </a:lnTo>
                    <a:lnTo>
                      <a:pt x="456" y="174"/>
                    </a:lnTo>
                    <a:lnTo>
                      <a:pt x="437" y="171"/>
                    </a:lnTo>
                    <a:lnTo>
                      <a:pt x="416" y="169"/>
                    </a:lnTo>
                    <a:lnTo>
                      <a:pt x="396" y="167"/>
                    </a:lnTo>
                    <a:lnTo>
                      <a:pt x="376" y="166"/>
                    </a:lnTo>
                    <a:lnTo>
                      <a:pt x="356" y="165"/>
                    </a:lnTo>
                    <a:lnTo>
                      <a:pt x="335" y="165"/>
                    </a:lnTo>
                    <a:lnTo>
                      <a:pt x="312" y="165"/>
                    </a:lnTo>
                    <a:lnTo>
                      <a:pt x="288" y="166"/>
                    </a:lnTo>
                    <a:lnTo>
                      <a:pt x="263" y="168"/>
                    </a:lnTo>
                    <a:lnTo>
                      <a:pt x="239" y="171"/>
                    </a:lnTo>
                    <a:lnTo>
                      <a:pt x="239" y="171"/>
                    </a:lnTo>
                    <a:lnTo>
                      <a:pt x="208" y="160"/>
                    </a:lnTo>
                    <a:lnTo>
                      <a:pt x="175" y="152"/>
                    </a:lnTo>
                    <a:lnTo>
                      <a:pt x="144" y="145"/>
                    </a:lnTo>
                    <a:lnTo>
                      <a:pt x="112" y="139"/>
                    </a:lnTo>
                    <a:close/>
                    <a:moveTo>
                      <a:pt x="422" y="0"/>
                    </a:moveTo>
                    <a:lnTo>
                      <a:pt x="384" y="8"/>
                    </a:lnTo>
                    <a:lnTo>
                      <a:pt x="347" y="18"/>
                    </a:lnTo>
                    <a:lnTo>
                      <a:pt x="312" y="30"/>
                    </a:lnTo>
                    <a:lnTo>
                      <a:pt x="275" y="45"/>
                    </a:lnTo>
                    <a:lnTo>
                      <a:pt x="265" y="75"/>
                    </a:lnTo>
                    <a:lnTo>
                      <a:pt x="255" y="106"/>
                    </a:lnTo>
                    <a:lnTo>
                      <a:pt x="247" y="139"/>
                    </a:lnTo>
                    <a:lnTo>
                      <a:pt x="239" y="170"/>
                    </a:lnTo>
                    <a:lnTo>
                      <a:pt x="259" y="146"/>
                    </a:lnTo>
                    <a:lnTo>
                      <a:pt x="279" y="123"/>
                    </a:lnTo>
                    <a:lnTo>
                      <a:pt x="301" y="100"/>
                    </a:lnTo>
                    <a:lnTo>
                      <a:pt x="322" y="78"/>
                    </a:lnTo>
                    <a:lnTo>
                      <a:pt x="346" y="57"/>
                    </a:lnTo>
                    <a:lnTo>
                      <a:pt x="370" y="36"/>
                    </a:lnTo>
                    <a:lnTo>
                      <a:pt x="395" y="18"/>
                    </a:lnTo>
                    <a:lnTo>
                      <a:pt x="422" y="0"/>
                    </a:lnTo>
                    <a:close/>
                  </a:path>
                </a:pathLst>
              </a:custGeom>
              <a:solidFill>
                <a:srgbClr val="AF0C6B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13" name="Freeform 117"/>
              <p:cNvSpPr>
                <a:spLocks/>
              </p:cNvSpPr>
              <p:nvPr userDrawn="1"/>
            </p:nvSpPr>
            <p:spPr bwMode="auto">
              <a:xfrm>
                <a:off x="4368" y="3473"/>
                <a:ext cx="124" cy="95"/>
              </a:xfrm>
              <a:custGeom>
                <a:avLst/>
                <a:gdLst/>
                <a:ahLst/>
                <a:cxnLst>
                  <a:cxn ang="0">
                    <a:pos x="370" y="0"/>
                  </a:cxn>
                  <a:cxn ang="0">
                    <a:pos x="340" y="4"/>
                  </a:cxn>
                  <a:cxn ang="0">
                    <a:pos x="309" y="10"/>
                  </a:cxn>
                  <a:cxn ang="0">
                    <a:pos x="278" y="17"/>
                  </a:cxn>
                  <a:cxn ang="0">
                    <a:pos x="248" y="25"/>
                  </a:cxn>
                  <a:cxn ang="0">
                    <a:pos x="219" y="35"/>
                  </a:cxn>
                  <a:cxn ang="0">
                    <a:pos x="189" y="46"/>
                  </a:cxn>
                  <a:cxn ang="0">
                    <a:pos x="160" y="58"/>
                  </a:cxn>
                  <a:cxn ang="0">
                    <a:pos x="131" y="71"/>
                  </a:cxn>
                  <a:cxn ang="0">
                    <a:pos x="111" y="96"/>
                  </a:cxn>
                  <a:cxn ang="0">
                    <a:pos x="92" y="121"/>
                  </a:cxn>
                  <a:cxn ang="0">
                    <a:pos x="73" y="146"/>
                  </a:cxn>
                  <a:cxn ang="0">
                    <a:pos x="56" y="173"/>
                  </a:cxn>
                  <a:cxn ang="0">
                    <a:pos x="41" y="200"/>
                  </a:cxn>
                  <a:cxn ang="0">
                    <a:pos x="26" y="227"/>
                  </a:cxn>
                  <a:cxn ang="0">
                    <a:pos x="12" y="255"/>
                  </a:cxn>
                  <a:cxn ang="0">
                    <a:pos x="0" y="284"/>
                  </a:cxn>
                  <a:cxn ang="0">
                    <a:pos x="30" y="272"/>
                  </a:cxn>
                  <a:cxn ang="0">
                    <a:pos x="60" y="262"/>
                  </a:cxn>
                  <a:cxn ang="0">
                    <a:pos x="92" y="253"/>
                  </a:cxn>
                  <a:cxn ang="0">
                    <a:pos x="123" y="245"/>
                  </a:cxn>
                  <a:cxn ang="0">
                    <a:pos x="155" y="239"/>
                  </a:cxn>
                  <a:cxn ang="0">
                    <a:pos x="187" y="234"/>
                  </a:cxn>
                  <a:cxn ang="0">
                    <a:pos x="219" y="230"/>
                  </a:cxn>
                  <a:cxn ang="0">
                    <a:pos x="251" y="228"/>
                  </a:cxn>
                  <a:cxn ang="0">
                    <a:pos x="262" y="198"/>
                  </a:cxn>
                  <a:cxn ang="0">
                    <a:pos x="274" y="167"/>
                  </a:cxn>
                  <a:cxn ang="0">
                    <a:pos x="287" y="137"/>
                  </a:cxn>
                  <a:cxn ang="0">
                    <a:pos x="301" y="109"/>
                  </a:cxn>
                  <a:cxn ang="0">
                    <a:pos x="316" y="80"/>
                  </a:cxn>
                  <a:cxn ang="0">
                    <a:pos x="333" y="53"/>
                  </a:cxn>
                  <a:cxn ang="0">
                    <a:pos x="352" y="26"/>
                  </a:cxn>
                  <a:cxn ang="0">
                    <a:pos x="370" y="0"/>
                  </a:cxn>
                </a:cxnLst>
                <a:rect l="0" t="0" r="r" b="b"/>
                <a:pathLst>
                  <a:path w="370" h="284">
                    <a:moveTo>
                      <a:pt x="370" y="0"/>
                    </a:moveTo>
                    <a:lnTo>
                      <a:pt x="340" y="4"/>
                    </a:lnTo>
                    <a:lnTo>
                      <a:pt x="309" y="10"/>
                    </a:lnTo>
                    <a:lnTo>
                      <a:pt x="278" y="17"/>
                    </a:lnTo>
                    <a:lnTo>
                      <a:pt x="248" y="25"/>
                    </a:lnTo>
                    <a:lnTo>
                      <a:pt x="219" y="35"/>
                    </a:lnTo>
                    <a:lnTo>
                      <a:pt x="189" y="46"/>
                    </a:lnTo>
                    <a:lnTo>
                      <a:pt x="160" y="58"/>
                    </a:lnTo>
                    <a:lnTo>
                      <a:pt x="131" y="71"/>
                    </a:lnTo>
                    <a:lnTo>
                      <a:pt x="111" y="96"/>
                    </a:lnTo>
                    <a:lnTo>
                      <a:pt x="92" y="121"/>
                    </a:lnTo>
                    <a:lnTo>
                      <a:pt x="73" y="146"/>
                    </a:lnTo>
                    <a:lnTo>
                      <a:pt x="56" y="173"/>
                    </a:lnTo>
                    <a:lnTo>
                      <a:pt x="41" y="200"/>
                    </a:lnTo>
                    <a:lnTo>
                      <a:pt x="26" y="227"/>
                    </a:lnTo>
                    <a:lnTo>
                      <a:pt x="12" y="255"/>
                    </a:lnTo>
                    <a:lnTo>
                      <a:pt x="0" y="284"/>
                    </a:lnTo>
                    <a:lnTo>
                      <a:pt x="30" y="272"/>
                    </a:lnTo>
                    <a:lnTo>
                      <a:pt x="60" y="262"/>
                    </a:lnTo>
                    <a:lnTo>
                      <a:pt x="92" y="253"/>
                    </a:lnTo>
                    <a:lnTo>
                      <a:pt x="123" y="245"/>
                    </a:lnTo>
                    <a:lnTo>
                      <a:pt x="155" y="239"/>
                    </a:lnTo>
                    <a:lnTo>
                      <a:pt x="187" y="234"/>
                    </a:lnTo>
                    <a:lnTo>
                      <a:pt x="219" y="230"/>
                    </a:lnTo>
                    <a:lnTo>
                      <a:pt x="251" y="228"/>
                    </a:lnTo>
                    <a:lnTo>
                      <a:pt x="262" y="198"/>
                    </a:lnTo>
                    <a:lnTo>
                      <a:pt x="274" y="167"/>
                    </a:lnTo>
                    <a:lnTo>
                      <a:pt x="287" y="137"/>
                    </a:lnTo>
                    <a:lnTo>
                      <a:pt x="301" y="109"/>
                    </a:lnTo>
                    <a:lnTo>
                      <a:pt x="316" y="80"/>
                    </a:lnTo>
                    <a:lnTo>
                      <a:pt x="333" y="53"/>
                    </a:lnTo>
                    <a:lnTo>
                      <a:pt x="352" y="26"/>
                    </a:lnTo>
                    <a:lnTo>
                      <a:pt x="370" y="0"/>
                    </a:lnTo>
                    <a:close/>
                  </a:path>
                </a:pathLst>
              </a:custGeom>
              <a:solidFill>
                <a:srgbClr val="9E0A57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14" name="Freeform 118"/>
              <p:cNvSpPr>
                <a:spLocks/>
              </p:cNvSpPr>
              <p:nvPr userDrawn="1"/>
            </p:nvSpPr>
            <p:spPr bwMode="auto">
              <a:xfrm>
                <a:off x="4508" y="3527"/>
                <a:ext cx="45" cy="35"/>
              </a:xfrm>
              <a:custGeom>
                <a:avLst/>
                <a:gdLst/>
                <a:ahLst/>
                <a:cxnLst>
                  <a:cxn ang="0">
                    <a:pos x="135" y="0"/>
                  </a:cxn>
                  <a:cxn ang="0">
                    <a:pos x="116" y="8"/>
                  </a:cxn>
                  <a:cxn ang="0">
                    <a:pos x="99" y="16"/>
                  </a:cxn>
                  <a:cxn ang="0">
                    <a:pos x="82" y="25"/>
                  </a:cxn>
                  <a:cxn ang="0">
                    <a:pos x="65" y="35"/>
                  </a:cxn>
                  <a:cxn ang="0">
                    <a:pos x="47" y="44"/>
                  </a:cxn>
                  <a:cxn ang="0">
                    <a:pos x="31" y="55"/>
                  </a:cxn>
                  <a:cxn ang="0">
                    <a:pos x="15" y="67"/>
                  </a:cxn>
                  <a:cxn ang="0">
                    <a:pos x="0" y="78"/>
                  </a:cxn>
                  <a:cxn ang="0">
                    <a:pos x="26" y="83"/>
                  </a:cxn>
                  <a:cxn ang="0">
                    <a:pos x="53" y="90"/>
                  </a:cxn>
                  <a:cxn ang="0">
                    <a:pos x="79" y="96"/>
                  </a:cxn>
                  <a:cxn ang="0">
                    <a:pos x="105" y="105"/>
                  </a:cxn>
                  <a:cxn ang="0">
                    <a:pos x="105" y="105"/>
                  </a:cxn>
                  <a:cxn ang="0">
                    <a:pos x="105" y="105"/>
                  </a:cxn>
                  <a:cxn ang="0">
                    <a:pos x="111" y="78"/>
                  </a:cxn>
                  <a:cxn ang="0">
                    <a:pos x="117" y="52"/>
                  </a:cxn>
                  <a:cxn ang="0">
                    <a:pos x="126" y="26"/>
                  </a:cxn>
                  <a:cxn ang="0">
                    <a:pos x="135" y="0"/>
                  </a:cxn>
                </a:cxnLst>
                <a:rect l="0" t="0" r="r" b="b"/>
                <a:pathLst>
                  <a:path w="135" h="105">
                    <a:moveTo>
                      <a:pt x="135" y="0"/>
                    </a:moveTo>
                    <a:lnTo>
                      <a:pt x="116" y="8"/>
                    </a:lnTo>
                    <a:lnTo>
                      <a:pt x="99" y="16"/>
                    </a:lnTo>
                    <a:lnTo>
                      <a:pt x="82" y="25"/>
                    </a:lnTo>
                    <a:lnTo>
                      <a:pt x="65" y="35"/>
                    </a:lnTo>
                    <a:lnTo>
                      <a:pt x="47" y="44"/>
                    </a:lnTo>
                    <a:lnTo>
                      <a:pt x="31" y="55"/>
                    </a:lnTo>
                    <a:lnTo>
                      <a:pt x="15" y="67"/>
                    </a:lnTo>
                    <a:lnTo>
                      <a:pt x="0" y="78"/>
                    </a:lnTo>
                    <a:lnTo>
                      <a:pt x="26" y="83"/>
                    </a:lnTo>
                    <a:lnTo>
                      <a:pt x="53" y="90"/>
                    </a:lnTo>
                    <a:lnTo>
                      <a:pt x="79" y="96"/>
                    </a:lnTo>
                    <a:lnTo>
                      <a:pt x="105" y="105"/>
                    </a:lnTo>
                    <a:lnTo>
                      <a:pt x="105" y="105"/>
                    </a:lnTo>
                    <a:lnTo>
                      <a:pt x="105" y="105"/>
                    </a:lnTo>
                    <a:lnTo>
                      <a:pt x="111" y="78"/>
                    </a:lnTo>
                    <a:lnTo>
                      <a:pt x="117" y="52"/>
                    </a:lnTo>
                    <a:lnTo>
                      <a:pt x="126" y="26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9E0A57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15" name="Freeform 119"/>
              <p:cNvSpPr>
                <a:spLocks/>
              </p:cNvSpPr>
              <p:nvPr userDrawn="1"/>
            </p:nvSpPr>
            <p:spPr bwMode="auto">
              <a:xfrm>
                <a:off x="4449" y="3431"/>
                <a:ext cx="55" cy="42"/>
              </a:xfrm>
              <a:custGeom>
                <a:avLst/>
                <a:gdLst/>
                <a:ahLst/>
                <a:cxnLst>
                  <a:cxn ang="0">
                    <a:pos x="127" y="126"/>
                  </a:cxn>
                  <a:cxn ang="0">
                    <a:pos x="163" y="0"/>
                  </a:cxn>
                  <a:cxn ang="0">
                    <a:pos x="141" y="9"/>
                  </a:cxn>
                  <a:cxn ang="0">
                    <a:pos x="121" y="19"/>
                  </a:cxn>
                  <a:cxn ang="0">
                    <a:pos x="99" y="30"/>
                  </a:cxn>
                  <a:cxn ang="0">
                    <a:pos x="79" y="42"/>
                  </a:cxn>
                  <a:cxn ang="0">
                    <a:pos x="58" y="54"/>
                  </a:cxn>
                  <a:cxn ang="0">
                    <a:pos x="39" y="67"/>
                  </a:cxn>
                  <a:cxn ang="0">
                    <a:pos x="19" y="80"/>
                  </a:cxn>
                  <a:cxn ang="0">
                    <a:pos x="0" y="94"/>
                  </a:cxn>
                  <a:cxn ang="0">
                    <a:pos x="32" y="100"/>
                  </a:cxn>
                  <a:cxn ang="0">
                    <a:pos x="63" y="107"/>
                  </a:cxn>
                  <a:cxn ang="0">
                    <a:pos x="96" y="115"/>
                  </a:cxn>
                  <a:cxn ang="0">
                    <a:pos x="127" y="126"/>
                  </a:cxn>
                  <a:cxn ang="0">
                    <a:pos x="127" y="125"/>
                  </a:cxn>
                  <a:cxn ang="0">
                    <a:pos x="127" y="125"/>
                  </a:cxn>
                  <a:cxn ang="0">
                    <a:pos x="135" y="94"/>
                  </a:cxn>
                  <a:cxn ang="0">
                    <a:pos x="143" y="61"/>
                  </a:cxn>
                  <a:cxn ang="0">
                    <a:pos x="153" y="30"/>
                  </a:cxn>
                  <a:cxn ang="0">
                    <a:pos x="163" y="0"/>
                  </a:cxn>
                  <a:cxn ang="0">
                    <a:pos x="127" y="126"/>
                  </a:cxn>
                </a:cxnLst>
                <a:rect l="0" t="0" r="r" b="b"/>
                <a:pathLst>
                  <a:path w="163" h="126">
                    <a:moveTo>
                      <a:pt x="127" y="126"/>
                    </a:moveTo>
                    <a:lnTo>
                      <a:pt x="163" y="0"/>
                    </a:lnTo>
                    <a:lnTo>
                      <a:pt x="141" y="9"/>
                    </a:lnTo>
                    <a:lnTo>
                      <a:pt x="121" y="19"/>
                    </a:lnTo>
                    <a:lnTo>
                      <a:pt x="99" y="30"/>
                    </a:lnTo>
                    <a:lnTo>
                      <a:pt x="79" y="42"/>
                    </a:lnTo>
                    <a:lnTo>
                      <a:pt x="58" y="54"/>
                    </a:lnTo>
                    <a:lnTo>
                      <a:pt x="39" y="67"/>
                    </a:lnTo>
                    <a:lnTo>
                      <a:pt x="19" y="80"/>
                    </a:lnTo>
                    <a:lnTo>
                      <a:pt x="0" y="94"/>
                    </a:lnTo>
                    <a:lnTo>
                      <a:pt x="32" y="100"/>
                    </a:lnTo>
                    <a:lnTo>
                      <a:pt x="63" y="107"/>
                    </a:lnTo>
                    <a:lnTo>
                      <a:pt x="96" y="115"/>
                    </a:lnTo>
                    <a:lnTo>
                      <a:pt x="127" y="126"/>
                    </a:lnTo>
                    <a:lnTo>
                      <a:pt x="127" y="125"/>
                    </a:lnTo>
                    <a:lnTo>
                      <a:pt x="127" y="125"/>
                    </a:lnTo>
                    <a:lnTo>
                      <a:pt x="135" y="94"/>
                    </a:lnTo>
                    <a:lnTo>
                      <a:pt x="143" y="61"/>
                    </a:lnTo>
                    <a:lnTo>
                      <a:pt x="153" y="30"/>
                    </a:lnTo>
                    <a:lnTo>
                      <a:pt x="163" y="0"/>
                    </a:lnTo>
                    <a:lnTo>
                      <a:pt x="127" y="126"/>
                    </a:lnTo>
                    <a:close/>
                  </a:path>
                </a:pathLst>
              </a:custGeom>
              <a:solidFill>
                <a:srgbClr val="9E0A57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16" name="Freeform 120"/>
              <p:cNvSpPr>
                <a:spLocks/>
              </p:cNvSpPr>
              <p:nvPr userDrawn="1"/>
            </p:nvSpPr>
            <p:spPr bwMode="auto">
              <a:xfrm>
                <a:off x="4492" y="3412"/>
                <a:ext cx="144" cy="65"/>
              </a:xfrm>
              <a:custGeom>
                <a:avLst/>
                <a:gdLst/>
                <a:ahLst/>
                <a:cxnLst>
                  <a:cxn ang="0">
                    <a:pos x="330" y="0"/>
                  </a:cxn>
                  <a:cxn ang="0">
                    <a:pos x="293" y="0"/>
                  </a:cxn>
                  <a:cxn ang="0">
                    <a:pos x="256" y="3"/>
                  </a:cxn>
                  <a:cxn ang="0">
                    <a:pos x="219" y="7"/>
                  </a:cxn>
                  <a:cxn ang="0">
                    <a:pos x="183" y="14"/>
                  </a:cxn>
                  <a:cxn ang="0">
                    <a:pos x="156" y="32"/>
                  </a:cxn>
                  <a:cxn ang="0">
                    <a:pos x="131" y="50"/>
                  </a:cxn>
                  <a:cxn ang="0">
                    <a:pos x="107" y="71"/>
                  </a:cxn>
                  <a:cxn ang="0">
                    <a:pos x="83" y="92"/>
                  </a:cxn>
                  <a:cxn ang="0">
                    <a:pos x="62" y="114"/>
                  </a:cxn>
                  <a:cxn ang="0">
                    <a:pos x="40" y="137"/>
                  </a:cxn>
                  <a:cxn ang="0">
                    <a:pos x="20" y="160"/>
                  </a:cxn>
                  <a:cxn ang="0">
                    <a:pos x="0" y="184"/>
                  </a:cxn>
                  <a:cxn ang="0">
                    <a:pos x="0" y="184"/>
                  </a:cxn>
                  <a:cxn ang="0">
                    <a:pos x="0" y="185"/>
                  </a:cxn>
                  <a:cxn ang="0">
                    <a:pos x="0" y="185"/>
                  </a:cxn>
                  <a:cxn ang="0">
                    <a:pos x="24" y="182"/>
                  </a:cxn>
                  <a:cxn ang="0">
                    <a:pos x="49" y="180"/>
                  </a:cxn>
                  <a:cxn ang="0">
                    <a:pos x="73" y="179"/>
                  </a:cxn>
                  <a:cxn ang="0">
                    <a:pos x="96" y="179"/>
                  </a:cxn>
                  <a:cxn ang="0">
                    <a:pos x="117" y="179"/>
                  </a:cxn>
                  <a:cxn ang="0">
                    <a:pos x="137" y="180"/>
                  </a:cxn>
                  <a:cxn ang="0">
                    <a:pos x="157" y="181"/>
                  </a:cxn>
                  <a:cxn ang="0">
                    <a:pos x="177" y="183"/>
                  </a:cxn>
                  <a:cxn ang="0">
                    <a:pos x="198" y="185"/>
                  </a:cxn>
                  <a:cxn ang="0">
                    <a:pos x="217" y="188"/>
                  </a:cxn>
                  <a:cxn ang="0">
                    <a:pos x="238" y="192"/>
                  </a:cxn>
                  <a:cxn ang="0">
                    <a:pos x="258" y="196"/>
                  </a:cxn>
                  <a:cxn ang="0">
                    <a:pos x="276" y="169"/>
                  </a:cxn>
                  <a:cxn ang="0">
                    <a:pos x="295" y="143"/>
                  </a:cxn>
                  <a:cxn ang="0">
                    <a:pos x="316" y="118"/>
                  </a:cxn>
                  <a:cxn ang="0">
                    <a:pos x="337" y="93"/>
                  </a:cxn>
                  <a:cxn ang="0">
                    <a:pos x="359" y="70"/>
                  </a:cxn>
                  <a:cxn ang="0">
                    <a:pos x="382" y="48"/>
                  </a:cxn>
                  <a:cxn ang="0">
                    <a:pos x="407" y="26"/>
                  </a:cxn>
                  <a:cxn ang="0">
                    <a:pos x="432" y="6"/>
                  </a:cxn>
                  <a:cxn ang="0">
                    <a:pos x="406" y="3"/>
                  </a:cxn>
                  <a:cxn ang="0">
                    <a:pos x="380" y="1"/>
                  </a:cxn>
                  <a:cxn ang="0">
                    <a:pos x="355" y="0"/>
                  </a:cxn>
                  <a:cxn ang="0">
                    <a:pos x="330" y="0"/>
                  </a:cxn>
                </a:cxnLst>
                <a:rect l="0" t="0" r="r" b="b"/>
                <a:pathLst>
                  <a:path w="432" h="196">
                    <a:moveTo>
                      <a:pt x="330" y="0"/>
                    </a:moveTo>
                    <a:lnTo>
                      <a:pt x="293" y="0"/>
                    </a:lnTo>
                    <a:lnTo>
                      <a:pt x="256" y="3"/>
                    </a:lnTo>
                    <a:lnTo>
                      <a:pt x="219" y="7"/>
                    </a:lnTo>
                    <a:lnTo>
                      <a:pt x="183" y="14"/>
                    </a:lnTo>
                    <a:lnTo>
                      <a:pt x="156" y="32"/>
                    </a:lnTo>
                    <a:lnTo>
                      <a:pt x="131" y="50"/>
                    </a:lnTo>
                    <a:lnTo>
                      <a:pt x="107" y="71"/>
                    </a:lnTo>
                    <a:lnTo>
                      <a:pt x="83" y="92"/>
                    </a:lnTo>
                    <a:lnTo>
                      <a:pt x="62" y="114"/>
                    </a:lnTo>
                    <a:lnTo>
                      <a:pt x="40" y="137"/>
                    </a:lnTo>
                    <a:lnTo>
                      <a:pt x="20" y="160"/>
                    </a:lnTo>
                    <a:lnTo>
                      <a:pt x="0" y="184"/>
                    </a:lnTo>
                    <a:lnTo>
                      <a:pt x="0" y="184"/>
                    </a:lnTo>
                    <a:lnTo>
                      <a:pt x="0" y="185"/>
                    </a:lnTo>
                    <a:lnTo>
                      <a:pt x="0" y="185"/>
                    </a:lnTo>
                    <a:lnTo>
                      <a:pt x="24" y="182"/>
                    </a:lnTo>
                    <a:lnTo>
                      <a:pt x="49" y="180"/>
                    </a:lnTo>
                    <a:lnTo>
                      <a:pt x="73" y="179"/>
                    </a:lnTo>
                    <a:lnTo>
                      <a:pt x="96" y="179"/>
                    </a:lnTo>
                    <a:lnTo>
                      <a:pt x="117" y="179"/>
                    </a:lnTo>
                    <a:lnTo>
                      <a:pt x="137" y="180"/>
                    </a:lnTo>
                    <a:lnTo>
                      <a:pt x="157" y="181"/>
                    </a:lnTo>
                    <a:lnTo>
                      <a:pt x="177" y="183"/>
                    </a:lnTo>
                    <a:lnTo>
                      <a:pt x="198" y="185"/>
                    </a:lnTo>
                    <a:lnTo>
                      <a:pt x="217" y="188"/>
                    </a:lnTo>
                    <a:lnTo>
                      <a:pt x="238" y="192"/>
                    </a:lnTo>
                    <a:lnTo>
                      <a:pt x="258" y="196"/>
                    </a:lnTo>
                    <a:lnTo>
                      <a:pt x="276" y="169"/>
                    </a:lnTo>
                    <a:lnTo>
                      <a:pt x="295" y="143"/>
                    </a:lnTo>
                    <a:lnTo>
                      <a:pt x="316" y="118"/>
                    </a:lnTo>
                    <a:lnTo>
                      <a:pt x="337" y="93"/>
                    </a:lnTo>
                    <a:lnTo>
                      <a:pt x="359" y="70"/>
                    </a:lnTo>
                    <a:lnTo>
                      <a:pt x="382" y="48"/>
                    </a:lnTo>
                    <a:lnTo>
                      <a:pt x="407" y="26"/>
                    </a:lnTo>
                    <a:lnTo>
                      <a:pt x="432" y="6"/>
                    </a:lnTo>
                    <a:lnTo>
                      <a:pt x="406" y="3"/>
                    </a:lnTo>
                    <a:lnTo>
                      <a:pt x="380" y="1"/>
                    </a:lnTo>
                    <a:lnTo>
                      <a:pt x="355" y="0"/>
                    </a:lnTo>
                    <a:lnTo>
                      <a:pt x="330" y="0"/>
                    </a:lnTo>
                    <a:close/>
                  </a:path>
                </a:pathLst>
              </a:custGeom>
              <a:solidFill>
                <a:srgbClr val="9E0A57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17" name="Freeform 121"/>
              <p:cNvSpPr>
                <a:spLocks noEditPoints="1"/>
              </p:cNvSpPr>
              <p:nvPr userDrawn="1"/>
            </p:nvSpPr>
            <p:spPr bwMode="auto">
              <a:xfrm>
                <a:off x="4593" y="3480"/>
                <a:ext cx="137" cy="100"/>
              </a:xfrm>
              <a:custGeom>
                <a:avLst/>
                <a:gdLst/>
                <a:ahLst/>
                <a:cxnLst>
                  <a:cxn ang="0">
                    <a:pos x="82" y="58"/>
                  </a:cxn>
                  <a:cxn ang="0">
                    <a:pos x="27" y="88"/>
                  </a:cxn>
                  <a:cxn ang="0">
                    <a:pos x="30" y="99"/>
                  </a:cxn>
                  <a:cxn ang="0">
                    <a:pos x="92" y="93"/>
                  </a:cxn>
                  <a:cxn ang="0">
                    <a:pos x="142" y="93"/>
                  </a:cxn>
                  <a:cxn ang="0">
                    <a:pos x="185" y="96"/>
                  </a:cxn>
                  <a:cxn ang="0">
                    <a:pos x="185" y="115"/>
                  </a:cxn>
                  <a:cxn ang="0">
                    <a:pos x="147" y="152"/>
                  </a:cxn>
                  <a:cxn ang="0">
                    <a:pos x="110" y="191"/>
                  </a:cxn>
                  <a:cxn ang="0">
                    <a:pos x="77" y="234"/>
                  </a:cxn>
                  <a:cxn ang="0">
                    <a:pos x="96" y="264"/>
                  </a:cxn>
                  <a:cxn ang="0">
                    <a:pos x="162" y="287"/>
                  </a:cxn>
                  <a:cxn ang="0">
                    <a:pos x="208" y="294"/>
                  </a:cxn>
                  <a:cxn ang="0">
                    <a:pos x="239" y="285"/>
                  </a:cxn>
                  <a:cxn ang="0">
                    <a:pos x="271" y="276"/>
                  </a:cxn>
                  <a:cxn ang="0">
                    <a:pos x="302" y="269"/>
                  </a:cxn>
                  <a:cxn ang="0">
                    <a:pos x="339" y="239"/>
                  </a:cxn>
                  <a:cxn ang="0">
                    <a:pos x="385" y="186"/>
                  </a:cxn>
                  <a:cxn ang="0">
                    <a:pos x="386" y="151"/>
                  </a:cxn>
                  <a:cxn ang="0">
                    <a:pos x="337" y="130"/>
                  </a:cxn>
                  <a:cxn ang="0">
                    <a:pos x="285" y="114"/>
                  </a:cxn>
                  <a:cxn ang="0">
                    <a:pos x="233" y="102"/>
                  </a:cxn>
                  <a:cxn ang="0">
                    <a:pos x="183" y="84"/>
                  </a:cxn>
                  <a:cxn ang="0">
                    <a:pos x="136" y="58"/>
                  </a:cxn>
                  <a:cxn ang="0">
                    <a:pos x="349" y="0"/>
                  </a:cxn>
                  <a:cxn ang="0">
                    <a:pos x="305" y="1"/>
                  </a:cxn>
                  <a:cxn ang="0">
                    <a:pos x="262" y="5"/>
                  </a:cxn>
                  <a:cxn ang="0">
                    <a:pos x="233" y="50"/>
                  </a:cxn>
                  <a:cxn ang="0">
                    <a:pos x="206" y="99"/>
                  </a:cxn>
                  <a:cxn ang="0">
                    <a:pos x="248" y="69"/>
                  </a:cxn>
                  <a:cxn ang="0">
                    <a:pos x="293" y="42"/>
                  </a:cxn>
                  <a:cxn ang="0">
                    <a:pos x="340" y="19"/>
                  </a:cxn>
                  <a:cxn ang="0">
                    <a:pos x="389" y="1"/>
                  </a:cxn>
                  <a:cxn ang="0">
                    <a:pos x="368" y="0"/>
                  </a:cxn>
                  <a:cxn ang="0">
                    <a:pos x="349" y="0"/>
                  </a:cxn>
                </a:cxnLst>
                <a:rect l="0" t="0" r="r" b="b"/>
                <a:pathLst>
                  <a:path w="410" h="301">
                    <a:moveTo>
                      <a:pt x="112" y="46"/>
                    </a:moveTo>
                    <a:lnTo>
                      <a:pt x="82" y="58"/>
                    </a:lnTo>
                    <a:lnTo>
                      <a:pt x="54" y="72"/>
                    </a:lnTo>
                    <a:lnTo>
                      <a:pt x="27" y="88"/>
                    </a:lnTo>
                    <a:lnTo>
                      <a:pt x="0" y="104"/>
                    </a:lnTo>
                    <a:lnTo>
                      <a:pt x="30" y="99"/>
                    </a:lnTo>
                    <a:lnTo>
                      <a:pt x="60" y="96"/>
                    </a:lnTo>
                    <a:lnTo>
                      <a:pt x="92" y="93"/>
                    </a:lnTo>
                    <a:lnTo>
                      <a:pt x="122" y="92"/>
                    </a:lnTo>
                    <a:lnTo>
                      <a:pt x="142" y="93"/>
                    </a:lnTo>
                    <a:lnTo>
                      <a:pt x="164" y="95"/>
                    </a:lnTo>
                    <a:lnTo>
                      <a:pt x="185" y="96"/>
                    </a:lnTo>
                    <a:lnTo>
                      <a:pt x="206" y="99"/>
                    </a:lnTo>
                    <a:lnTo>
                      <a:pt x="185" y="115"/>
                    </a:lnTo>
                    <a:lnTo>
                      <a:pt x="165" y="133"/>
                    </a:lnTo>
                    <a:lnTo>
                      <a:pt x="147" y="152"/>
                    </a:lnTo>
                    <a:lnTo>
                      <a:pt x="127" y="171"/>
                    </a:lnTo>
                    <a:lnTo>
                      <a:pt x="110" y="191"/>
                    </a:lnTo>
                    <a:lnTo>
                      <a:pt x="94" y="212"/>
                    </a:lnTo>
                    <a:lnTo>
                      <a:pt x="77" y="234"/>
                    </a:lnTo>
                    <a:lnTo>
                      <a:pt x="62" y="255"/>
                    </a:lnTo>
                    <a:lnTo>
                      <a:pt x="96" y="264"/>
                    </a:lnTo>
                    <a:lnTo>
                      <a:pt x="129" y="275"/>
                    </a:lnTo>
                    <a:lnTo>
                      <a:pt x="162" y="287"/>
                    </a:lnTo>
                    <a:lnTo>
                      <a:pt x="193" y="301"/>
                    </a:lnTo>
                    <a:lnTo>
                      <a:pt x="208" y="294"/>
                    </a:lnTo>
                    <a:lnTo>
                      <a:pt x="223" y="289"/>
                    </a:lnTo>
                    <a:lnTo>
                      <a:pt x="239" y="285"/>
                    </a:lnTo>
                    <a:lnTo>
                      <a:pt x="255" y="279"/>
                    </a:lnTo>
                    <a:lnTo>
                      <a:pt x="271" y="276"/>
                    </a:lnTo>
                    <a:lnTo>
                      <a:pt x="287" y="273"/>
                    </a:lnTo>
                    <a:lnTo>
                      <a:pt x="302" y="269"/>
                    </a:lnTo>
                    <a:lnTo>
                      <a:pt x="318" y="267"/>
                    </a:lnTo>
                    <a:lnTo>
                      <a:pt x="339" y="239"/>
                    </a:lnTo>
                    <a:lnTo>
                      <a:pt x="362" y="212"/>
                    </a:lnTo>
                    <a:lnTo>
                      <a:pt x="385" y="186"/>
                    </a:lnTo>
                    <a:lnTo>
                      <a:pt x="410" y="163"/>
                    </a:lnTo>
                    <a:lnTo>
                      <a:pt x="386" y="151"/>
                    </a:lnTo>
                    <a:lnTo>
                      <a:pt x="362" y="140"/>
                    </a:lnTo>
                    <a:lnTo>
                      <a:pt x="337" y="130"/>
                    </a:lnTo>
                    <a:lnTo>
                      <a:pt x="311" y="122"/>
                    </a:lnTo>
                    <a:lnTo>
                      <a:pt x="285" y="114"/>
                    </a:lnTo>
                    <a:lnTo>
                      <a:pt x="259" y="107"/>
                    </a:lnTo>
                    <a:lnTo>
                      <a:pt x="233" y="102"/>
                    </a:lnTo>
                    <a:lnTo>
                      <a:pt x="206" y="99"/>
                    </a:lnTo>
                    <a:lnTo>
                      <a:pt x="183" y="84"/>
                    </a:lnTo>
                    <a:lnTo>
                      <a:pt x="160" y="70"/>
                    </a:lnTo>
                    <a:lnTo>
                      <a:pt x="136" y="58"/>
                    </a:lnTo>
                    <a:lnTo>
                      <a:pt x="112" y="46"/>
                    </a:lnTo>
                    <a:close/>
                    <a:moveTo>
                      <a:pt x="349" y="0"/>
                    </a:moveTo>
                    <a:lnTo>
                      <a:pt x="327" y="0"/>
                    </a:lnTo>
                    <a:lnTo>
                      <a:pt x="305" y="1"/>
                    </a:lnTo>
                    <a:lnTo>
                      <a:pt x="284" y="3"/>
                    </a:lnTo>
                    <a:lnTo>
                      <a:pt x="262" y="5"/>
                    </a:lnTo>
                    <a:lnTo>
                      <a:pt x="247" y="28"/>
                    </a:lnTo>
                    <a:lnTo>
                      <a:pt x="233" y="50"/>
                    </a:lnTo>
                    <a:lnTo>
                      <a:pt x="219" y="74"/>
                    </a:lnTo>
                    <a:lnTo>
                      <a:pt x="206" y="99"/>
                    </a:lnTo>
                    <a:lnTo>
                      <a:pt x="228" y="83"/>
                    </a:lnTo>
                    <a:lnTo>
                      <a:pt x="248" y="69"/>
                    </a:lnTo>
                    <a:lnTo>
                      <a:pt x="271" y="55"/>
                    </a:lnTo>
                    <a:lnTo>
                      <a:pt x="293" y="42"/>
                    </a:lnTo>
                    <a:lnTo>
                      <a:pt x="316" y="30"/>
                    </a:lnTo>
                    <a:lnTo>
                      <a:pt x="340" y="19"/>
                    </a:lnTo>
                    <a:lnTo>
                      <a:pt x="364" y="9"/>
                    </a:lnTo>
                    <a:lnTo>
                      <a:pt x="389" y="1"/>
                    </a:lnTo>
                    <a:lnTo>
                      <a:pt x="379" y="0"/>
                    </a:lnTo>
                    <a:lnTo>
                      <a:pt x="368" y="0"/>
                    </a:lnTo>
                    <a:lnTo>
                      <a:pt x="358" y="0"/>
                    </a:lnTo>
                    <a:lnTo>
                      <a:pt x="349" y="0"/>
                    </a:lnTo>
                    <a:close/>
                  </a:path>
                </a:pathLst>
              </a:custGeom>
              <a:solidFill>
                <a:srgbClr val="AF0C6B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18" name="Freeform 122"/>
              <p:cNvSpPr>
                <a:spLocks/>
              </p:cNvSpPr>
              <p:nvPr userDrawn="1"/>
            </p:nvSpPr>
            <p:spPr bwMode="auto">
              <a:xfrm>
                <a:off x="4543" y="3510"/>
                <a:ext cx="119" cy="55"/>
              </a:xfrm>
              <a:custGeom>
                <a:avLst/>
                <a:gdLst/>
                <a:ahLst/>
                <a:cxnLst>
                  <a:cxn ang="0">
                    <a:pos x="273" y="0"/>
                  </a:cxn>
                  <a:cxn ang="0">
                    <a:pos x="243" y="1"/>
                  </a:cxn>
                  <a:cxn ang="0">
                    <a:pos x="211" y="4"/>
                  </a:cxn>
                  <a:cxn ang="0">
                    <a:pos x="181" y="7"/>
                  </a:cxn>
                  <a:cxn ang="0">
                    <a:pos x="151" y="12"/>
                  </a:cxn>
                  <a:cxn ang="0">
                    <a:pos x="129" y="27"/>
                  </a:cxn>
                  <a:cxn ang="0">
                    <a:pos x="109" y="44"/>
                  </a:cxn>
                  <a:cxn ang="0">
                    <a:pos x="88" y="60"/>
                  </a:cxn>
                  <a:cxn ang="0">
                    <a:pos x="69" y="78"/>
                  </a:cxn>
                  <a:cxn ang="0">
                    <a:pos x="50" y="95"/>
                  </a:cxn>
                  <a:cxn ang="0">
                    <a:pos x="33" y="115"/>
                  </a:cxn>
                  <a:cxn ang="0">
                    <a:pos x="16" y="134"/>
                  </a:cxn>
                  <a:cxn ang="0">
                    <a:pos x="0" y="155"/>
                  </a:cxn>
                  <a:cxn ang="0">
                    <a:pos x="20" y="153"/>
                  </a:cxn>
                  <a:cxn ang="0">
                    <a:pos x="39" y="150"/>
                  </a:cxn>
                  <a:cxn ang="0">
                    <a:pos x="60" y="149"/>
                  </a:cxn>
                  <a:cxn ang="0">
                    <a:pos x="79" y="149"/>
                  </a:cxn>
                  <a:cxn ang="0">
                    <a:pos x="113" y="150"/>
                  </a:cxn>
                  <a:cxn ang="0">
                    <a:pos x="146" y="153"/>
                  </a:cxn>
                  <a:cxn ang="0">
                    <a:pos x="180" y="158"/>
                  </a:cxn>
                  <a:cxn ang="0">
                    <a:pos x="213" y="163"/>
                  </a:cxn>
                  <a:cxn ang="0">
                    <a:pos x="228" y="142"/>
                  </a:cxn>
                  <a:cxn ang="0">
                    <a:pos x="245" y="120"/>
                  </a:cxn>
                  <a:cxn ang="0">
                    <a:pos x="261" y="99"/>
                  </a:cxn>
                  <a:cxn ang="0">
                    <a:pos x="278" y="79"/>
                  </a:cxn>
                  <a:cxn ang="0">
                    <a:pos x="298" y="60"/>
                  </a:cxn>
                  <a:cxn ang="0">
                    <a:pos x="316" y="41"/>
                  </a:cxn>
                  <a:cxn ang="0">
                    <a:pos x="336" y="23"/>
                  </a:cxn>
                  <a:cxn ang="0">
                    <a:pos x="357" y="7"/>
                  </a:cxn>
                  <a:cxn ang="0">
                    <a:pos x="336" y="4"/>
                  </a:cxn>
                  <a:cxn ang="0">
                    <a:pos x="315" y="3"/>
                  </a:cxn>
                  <a:cxn ang="0">
                    <a:pos x="293" y="1"/>
                  </a:cxn>
                  <a:cxn ang="0">
                    <a:pos x="273" y="0"/>
                  </a:cxn>
                </a:cxnLst>
                <a:rect l="0" t="0" r="r" b="b"/>
                <a:pathLst>
                  <a:path w="357" h="163">
                    <a:moveTo>
                      <a:pt x="273" y="0"/>
                    </a:moveTo>
                    <a:lnTo>
                      <a:pt x="243" y="1"/>
                    </a:lnTo>
                    <a:lnTo>
                      <a:pt x="211" y="4"/>
                    </a:lnTo>
                    <a:lnTo>
                      <a:pt x="181" y="7"/>
                    </a:lnTo>
                    <a:lnTo>
                      <a:pt x="151" y="12"/>
                    </a:lnTo>
                    <a:lnTo>
                      <a:pt x="129" y="27"/>
                    </a:lnTo>
                    <a:lnTo>
                      <a:pt x="109" y="44"/>
                    </a:lnTo>
                    <a:lnTo>
                      <a:pt x="88" y="60"/>
                    </a:lnTo>
                    <a:lnTo>
                      <a:pt x="69" y="78"/>
                    </a:lnTo>
                    <a:lnTo>
                      <a:pt x="50" y="95"/>
                    </a:lnTo>
                    <a:lnTo>
                      <a:pt x="33" y="115"/>
                    </a:lnTo>
                    <a:lnTo>
                      <a:pt x="16" y="134"/>
                    </a:lnTo>
                    <a:lnTo>
                      <a:pt x="0" y="155"/>
                    </a:lnTo>
                    <a:lnTo>
                      <a:pt x="20" y="153"/>
                    </a:lnTo>
                    <a:lnTo>
                      <a:pt x="39" y="150"/>
                    </a:lnTo>
                    <a:lnTo>
                      <a:pt x="60" y="149"/>
                    </a:lnTo>
                    <a:lnTo>
                      <a:pt x="79" y="149"/>
                    </a:lnTo>
                    <a:lnTo>
                      <a:pt x="113" y="150"/>
                    </a:lnTo>
                    <a:lnTo>
                      <a:pt x="146" y="153"/>
                    </a:lnTo>
                    <a:lnTo>
                      <a:pt x="180" y="158"/>
                    </a:lnTo>
                    <a:lnTo>
                      <a:pt x="213" y="163"/>
                    </a:lnTo>
                    <a:lnTo>
                      <a:pt x="228" y="142"/>
                    </a:lnTo>
                    <a:lnTo>
                      <a:pt x="245" y="120"/>
                    </a:lnTo>
                    <a:lnTo>
                      <a:pt x="261" y="99"/>
                    </a:lnTo>
                    <a:lnTo>
                      <a:pt x="278" y="79"/>
                    </a:lnTo>
                    <a:lnTo>
                      <a:pt x="298" y="60"/>
                    </a:lnTo>
                    <a:lnTo>
                      <a:pt x="316" y="41"/>
                    </a:lnTo>
                    <a:lnTo>
                      <a:pt x="336" y="23"/>
                    </a:lnTo>
                    <a:lnTo>
                      <a:pt x="357" y="7"/>
                    </a:lnTo>
                    <a:lnTo>
                      <a:pt x="336" y="4"/>
                    </a:lnTo>
                    <a:lnTo>
                      <a:pt x="315" y="3"/>
                    </a:lnTo>
                    <a:lnTo>
                      <a:pt x="293" y="1"/>
                    </a:lnTo>
                    <a:lnTo>
                      <a:pt x="273" y="0"/>
                    </a:lnTo>
                    <a:close/>
                  </a:path>
                </a:pathLst>
              </a:custGeom>
              <a:solidFill>
                <a:srgbClr val="9E0A57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19" name="Freeform 123"/>
              <p:cNvSpPr>
                <a:spLocks/>
              </p:cNvSpPr>
              <p:nvPr userDrawn="1"/>
            </p:nvSpPr>
            <p:spPr bwMode="auto">
              <a:xfrm>
                <a:off x="4658" y="3569"/>
                <a:ext cx="41" cy="25"/>
              </a:xfrm>
              <a:custGeom>
                <a:avLst/>
                <a:gdLst/>
                <a:ahLst/>
                <a:cxnLst>
                  <a:cxn ang="0">
                    <a:pos x="125" y="0"/>
                  </a:cxn>
                  <a:cxn ang="0">
                    <a:pos x="109" y="2"/>
                  </a:cxn>
                  <a:cxn ang="0">
                    <a:pos x="94" y="6"/>
                  </a:cxn>
                  <a:cxn ang="0">
                    <a:pos x="78" y="9"/>
                  </a:cxn>
                  <a:cxn ang="0">
                    <a:pos x="62" y="12"/>
                  </a:cxn>
                  <a:cxn ang="0">
                    <a:pos x="46" y="18"/>
                  </a:cxn>
                  <a:cxn ang="0">
                    <a:pos x="30" y="22"/>
                  </a:cxn>
                  <a:cxn ang="0">
                    <a:pos x="15" y="27"/>
                  </a:cxn>
                  <a:cxn ang="0">
                    <a:pos x="0" y="34"/>
                  </a:cxn>
                  <a:cxn ang="0">
                    <a:pos x="21" y="43"/>
                  </a:cxn>
                  <a:cxn ang="0">
                    <a:pos x="40" y="53"/>
                  </a:cxn>
                  <a:cxn ang="0">
                    <a:pos x="59" y="65"/>
                  </a:cxn>
                  <a:cxn ang="0">
                    <a:pos x="79" y="77"/>
                  </a:cxn>
                  <a:cxn ang="0">
                    <a:pos x="79" y="77"/>
                  </a:cxn>
                  <a:cxn ang="0">
                    <a:pos x="79" y="77"/>
                  </a:cxn>
                  <a:cxn ang="0">
                    <a:pos x="79" y="77"/>
                  </a:cxn>
                  <a:cxn ang="0">
                    <a:pos x="79" y="77"/>
                  </a:cxn>
                  <a:cxn ang="0">
                    <a:pos x="79" y="77"/>
                  </a:cxn>
                  <a:cxn ang="0">
                    <a:pos x="79" y="77"/>
                  </a:cxn>
                  <a:cxn ang="0">
                    <a:pos x="79" y="77"/>
                  </a:cxn>
                  <a:cxn ang="0">
                    <a:pos x="79" y="77"/>
                  </a:cxn>
                  <a:cxn ang="0">
                    <a:pos x="79" y="77"/>
                  </a:cxn>
                  <a:cxn ang="0">
                    <a:pos x="90" y="57"/>
                  </a:cxn>
                  <a:cxn ang="0">
                    <a:pos x="102" y="37"/>
                  </a:cxn>
                  <a:cxn ang="0">
                    <a:pos x="113" y="19"/>
                  </a:cxn>
                  <a:cxn ang="0">
                    <a:pos x="125" y="0"/>
                  </a:cxn>
                </a:cxnLst>
                <a:rect l="0" t="0" r="r" b="b"/>
                <a:pathLst>
                  <a:path w="125" h="77">
                    <a:moveTo>
                      <a:pt x="125" y="0"/>
                    </a:moveTo>
                    <a:lnTo>
                      <a:pt x="109" y="2"/>
                    </a:lnTo>
                    <a:lnTo>
                      <a:pt x="94" y="6"/>
                    </a:lnTo>
                    <a:lnTo>
                      <a:pt x="78" y="9"/>
                    </a:lnTo>
                    <a:lnTo>
                      <a:pt x="62" y="12"/>
                    </a:lnTo>
                    <a:lnTo>
                      <a:pt x="46" y="18"/>
                    </a:lnTo>
                    <a:lnTo>
                      <a:pt x="30" y="22"/>
                    </a:lnTo>
                    <a:lnTo>
                      <a:pt x="15" y="27"/>
                    </a:lnTo>
                    <a:lnTo>
                      <a:pt x="0" y="34"/>
                    </a:lnTo>
                    <a:lnTo>
                      <a:pt x="21" y="43"/>
                    </a:lnTo>
                    <a:lnTo>
                      <a:pt x="40" y="53"/>
                    </a:lnTo>
                    <a:lnTo>
                      <a:pt x="59" y="65"/>
                    </a:lnTo>
                    <a:lnTo>
                      <a:pt x="79" y="77"/>
                    </a:lnTo>
                    <a:lnTo>
                      <a:pt x="79" y="77"/>
                    </a:lnTo>
                    <a:lnTo>
                      <a:pt x="79" y="77"/>
                    </a:lnTo>
                    <a:lnTo>
                      <a:pt x="79" y="77"/>
                    </a:lnTo>
                    <a:lnTo>
                      <a:pt x="79" y="77"/>
                    </a:lnTo>
                    <a:lnTo>
                      <a:pt x="79" y="77"/>
                    </a:lnTo>
                    <a:lnTo>
                      <a:pt x="79" y="77"/>
                    </a:lnTo>
                    <a:lnTo>
                      <a:pt x="79" y="77"/>
                    </a:lnTo>
                    <a:lnTo>
                      <a:pt x="79" y="77"/>
                    </a:lnTo>
                    <a:lnTo>
                      <a:pt x="79" y="77"/>
                    </a:lnTo>
                    <a:lnTo>
                      <a:pt x="90" y="57"/>
                    </a:lnTo>
                    <a:lnTo>
                      <a:pt x="102" y="37"/>
                    </a:lnTo>
                    <a:lnTo>
                      <a:pt x="113" y="19"/>
                    </a:lnTo>
                    <a:lnTo>
                      <a:pt x="125" y="0"/>
                    </a:lnTo>
                    <a:close/>
                  </a:path>
                </a:pathLst>
              </a:custGeom>
              <a:solidFill>
                <a:srgbClr val="9E0A57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20" name="Freeform 124"/>
              <p:cNvSpPr>
                <a:spLocks/>
              </p:cNvSpPr>
              <p:nvPr userDrawn="1"/>
            </p:nvSpPr>
            <p:spPr bwMode="auto">
              <a:xfrm>
                <a:off x="4631" y="3481"/>
                <a:ext cx="50" cy="32"/>
              </a:xfrm>
              <a:custGeom>
                <a:avLst/>
                <a:gdLst/>
                <a:ahLst/>
                <a:cxnLst>
                  <a:cxn ang="0">
                    <a:pos x="150" y="0"/>
                  </a:cxn>
                  <a:cxn ang="0">
                    <a:pos x="131" y="3"/>
                  </a:cxn>
                  <a:cxn ang="0">
                    <a:pos x="112" y="6"/>
                  </a:cxn>
                  <a:cxn ang="0">
                    <a:pos x="93" y="11"/>
                  </a:cxn>
                  <a:cxn ang="0">
                    <a:pos x="73" y="15"/>
                  </a:cxn>
                  <a:cxn ang="0">
                    <a:pos x="55" y="20"/>
                  </a:cxn>
                  <a:cxn ang="0">
                    <a:pos x="36" y="27"/>
                  </a:cxn>
                  <a:cxn ang="0">
                    <a:pos x="17" y="33"/>
                  </a:cxn>
                  <a:cxn ang="0">
                    <a:pos x="0" y="41"/>
                  </a:cxn>
                  <a:cxn ang="0">
                    <a:pos x="24" y="53"/>
                  </a:cxn>
                  <a:cxn ang="0">
                    <a:pos x="48" y="65"/>
                  </a:cxn>
                  <a:cxn ang="0">
                    <a:pos x="71" y="79"/>
                  </a:cxn>
                  <a:cxn ang="0">
                    <a:pos x="94" y="94"/>
                  </a:cxn>
                  <a:cxn ang="0">
                    <a:pos x="107" y="69"/>
                  </a:cxn>
                  <a:cxn ang="0">
                    <a:pos x="121" y="45"/>
                  </a:cxn>
                  <a:cxn ang="0">
                    <a:pos x="135" y="23"/>
                  </a:cxn>
                  <a:cxn ang="0">
                    <a:pos x="150" y="0"/>
                  </a:cxn>
                </a:cxnLst>
                <a:rect l="0" t="0" r="r" b="b"/>
                <a:pathLst>
                  <a:path w="150" h="94">
                    <a:moveTo>
                      <a:pt x="150" y="0"/>
                    </a:moveTo>
                    <a:lnTo>
                      <a:pt x="131" y="3"/>
                    </a:lnTo>
                    <a:lnTo>
                      <a:pt x="112" y="6"/>
                    </a:lnTo>
                    <a:lnTo>
                      <a:pt x="93" y="11"/>
                    </a:lnTo>
                    <a:lnTo>
                      <a:pt x="73" y="15"/>
                    </a:lnTo>
                    <a:lnTo>
                      <a:pt x="55" y="20"/>
                    </a:lnTo>
                    <a:lnTo>
                      <a:pt x="36" y="27"/>
                    </a:lnTo>
                    <a:lnTo>
                      <a:pt x="17" y="33"/>
                    </a:lnTo>
                    <a:lnTo>
                      <a:pt x="0" y="41"/>
                    </a:lnTo>
                    <a:lnTo>
                      <a:pt x="24" y="53"/>
                    </a:lnTo>
                    <a:lnTo>
                      <a:pt x="48" y="65"/>
                    </a:lnTo>
                    <a:lnTo>
                      <a:pt x="71" y="79"/>
                    </a:lnTo>
                    <a:lnTo>
                      <a:pt x="94" y="94"/>
                    </a:lnTo>
                    <a:lnTo>
                      <a:pt x="107" y="69"/>
                    </a:lnTo>
                    <a:lnTo>
                      <a:pt x="121" y="45"/>
                    </a:lnTo>
                    <a:lnTo>
                      <a:pt x="135" y="23"/>
                    </a:lnTo>
                    <a:lnTo>
                      <a:pt x="150" y="0"/>
                    </a:lnTo>
                    <a:close/>
                  </a:path>
                </a:pathLst>
              </a:custGeom>
              <a:solidFill>
                <a:srgbClr val="9E0A57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21" name="Freeform 125"/>
              <p:cNvSpPr>
                <a:spLocks/>
              </p:cNvSpPr>
              <p:nvPr userDrawn="1"/>
            </p:nvSpPr>
            <p:spPr bwMode="auto">
              <a:xfrm>
                <a:off x="4662" y="3480"/>
                <a:ext cx="128" cy="54"/>
              </a:xfrm>
              <a:custGeom>
                <a:avLst/>
                <a:gdLst/>
                <a:ahLst/>
                <a:cxnLst>
                  <a:cxn ang="0">
                    <a:pos x="183" y="0"/>
                  </a:cxn>
                  <a:cxn ang="0">
                    <a:pos x="158" y="8"/>
                  </a:cxn>
                  <a:cxn ang="0">
                    <a:pos x="134" y="18"/>
                  </a:cxn>
                  <a:cxn ang="0">
                    <a:pos x="110" y="29"/>
                  </a:cxn>
                  <a:cxn ang="0">
                    <a:pos x="87" y="41"/>
                  </a:cxn>
                  <a:cxn ang="0">
                    <a:pos x="65" y="54"/>
                  </a:cxn>
                  <a:cxn ang="0">
                    <a:pos x="42" y="68"/>
                  </a:cxn>
                  <a:cxn ang="0">
                    <a:pos x="22" y="82"/>
                  </a:cxn>
                  <a:cxn ang="0">
                    <a:pos x="0" y="98"/>
                  </a:cxn>
                  <a:cxn ang="0">
                    <a:pos x="27" y="101"/>
                  </a:cxn>
                  <a:cxn ang="0">
                    <a:pos x="53" y="106"/>
                  </a:cxn>
                  <a:cxn ang="0">
                    <a:pos x="79" y="113"/>
                  </a:cxn>
                  <a:cxn ang="0">
                    <a:pos x="105" y="121"/>
                  </a:cxn>
                  <a:cxn ang="0">
                    <a:pos x="131" y="129"/>
                  </a:cxn>
                  <a:cxn ang="0">
                    <a:pos x="156" y="139"/>
                  </a:cxn>
                  <a:cxn ang="0">
                    <a:pos x="180" y="150"/>
                  </a:cxn>
                  <a:cxn ang="0">
                    <a:pos x="204" y="162"/>
                  </a:cxn>
                  <a:cxn ang="0">
                    <a:pos x="225" y="144"/>
                  </a:cxn>
                  <a:cxn ang="0">
                    <a:pos x="245" y="127"/>
                  </a:cxn>
                  <a:cxn ang="0">
                    <a:pos x="267" y="112"/>
                  </a:cxn>
                  <a:cxn ang="0">
                    <a:pos x="289" y="97"/>
                  </a:cxn>
                  <a:cxn ang="0">
                    <a:pos x="312" y="83"/>
                  </a:cxn>
                  <a:cxn ang="0">
                    <a:pos x="336" y="70"/>
                  </a:cxn>
                  <a:cxn ang="0">
                    <a:pos x="360" y="58"/>
                  </a:cxn>
                  <a:cxn ang="0">
                    <a:pos x="384" y="47"/>
                  </a:cxn>
                  <a:cxn ang="0">
                    <a:pos x="384" y="47"/>
                  </a:cxn>
                  <a:cxn ang="0">
                    <a:pos x="360" y="37"/>
                  </a:cxn>
                  <a:cxn ang="0">
                    <a:pos x="336" y="29"/>
                  </a:cxn>
                  <a:cxn ang="0">
                    <a:pos x="311" y="21"/>
                  </a:cxn>
                  <a:cxn ang="0">
                    <a:pos x="286" y="15"/>
                  </a:cxn>
                  <a:cxn ang="0">
                    <a:pos x="260" y="9"/>
                  </a:cxn>
                  <a:cxn ang="0">
                    <a:pos x="234" y="5"/>
                  </a:cxn>
                  <a:cxn ang="0">
                    <a:pos x="208" y="2"/>
                  </a:cxn>
                  <a:cxn ang="0">
                    <a:pos x="183" y="0"/>
                  </a:cxn>
                </a:cxnLst>
                <a:rect l="0" t="0" r="r" b="b"/>
                <a:pathLst>
                  <a:path w="384" h="162">
                    <a:moveTo>
                      <a:pt x="183" y="0"/>
                    </a:moveTo>
                    <a:lnTo>
                      <a:pt x="158" y="8"/>
                    </a:lnTo>
                    <a:lnTo>
                      <a:pt x="134" y="18"/>
                    </a:lnTo>
                    <a:lnTo>
                      <a:pt x="110" y="29"/>
                    </a:lnTo>
                    <a:lnTo>
                      <a:pt x="87" y="41"/>
                    </a:lnTo>
                    <a:lnTo>
                      <a:pt x="65" y="54"/>
                    </a:lnTo>
                    <a:lnTo>
                      <a:pt x="42" y="68"/>
                    </a:lnTo>
                    <a:lnTo>
                      <a:pt x="22" y="82"/>
                    </a:lnTo>
                    <a:lnTo>
                      <a:pt x="0" y="98"/>
                    </a:lnTo>
                    <a:lnTo>
                      <a:pt x="27" y="101"/>
                    </a:lnTo>
                    <a:lnTo>
                      <a:pt x="53" y="106"/>
                    </a:lnTo>
                    <a:lnTo>
                      <a:pt x="79" y="113"/>
                    </a:lnTo>
                    <a:lnTo>
                      <a:pt x="105" y="121"/>
                    </a:lnTo>
                    <a:lnTo>
                      <a:pt x="131" y="129"/>
                    </a:lnTo>
                    <a:lnTo>
                      <a:pt x="156" y="139"/>
                    </a:lnTo>
                    <a:lnTo>
                      <a:pt x="180" y="150"/>
                    </a:lnTo>
                    <a:lnTo>
                      <a:pt x="204" y="162"/>
                    </a:lnTo>
                    <a:lnTo>
                      <a:pt x="225" y="144"/>
                    </a:lnTo>
                    <a:lnTo>
                      <a:pt x="245" y="127"/>
                    </a:lnTo>
                    <a:lnTo>
                      <a:pt x="267" y="112"/>
                    </a:lnTo>
                    <a:lnTo>
                      <a:pt x="289" y="97"/>
                    </a:lnTo>
                    <a:lnTo>
                      <a:pt x="312" y="83"/>
                    </a:lnTo>
                    <a:lnTo>
                      <a:pt x="336" y="70"/>
                    </a:lnTo>
                    <a:lnTo>
                      <a:pt x="360" y="58"/>
                    </a:lnTo>
                    <a:lnTo>
                      <a:pt x="384" y="47"/>
                    </a:lnTo>
                    <a:lnTo>
                      <a:pt x="384" y="47"/>
                    </a:lnTo>
                    <a:lnTo>
                      <a:pt x="360" y="37"/>
                    </a:lnTo>
                    <a:lnTo>
                      <a:pt x="336" y="29"/>
                    </a:lnTo>
                    <a:lnTo>
                      <a:pt x="311" y="21"/>
                    </a:lnTo>
                    <a:lnTo>
                      <a:pt x="286" y="15"/>
                    </a:lnTo>
                    <a:lnTo>
                      <a:pt x="260" y="9"/>
                    </a:lnTo>
                    <a:lnTo>
                      <a:pt x="234" y="5"/>
                    </a:lnTo>
                    <a:lnTo>
                      <a:pt x="208" y="2"/>
                    </a:lnTo>
                    <a:lnTo>
                      <a:pt x="183" y="0"/>
                    </a:lnTo>
                    <a:close/>
                  </a:path>
                </a:pathLst>
              </a:custGeom>
              <a:solidFill>
                <a:srgbClr val="9E0A57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22" name="Freeform 126"/>
              <p:cNvSpPr>
                <a:spLocks noEditPoints="1"/>
              </p:cNvSpPr>
              <p:nvPr userDrawn="1"/>
            </p:nvSpPr>
            <p:spPr bwMode="auto">
              <a:xfrm>
                <a:off x="4734" y="3559"/>
                <a:ext cx="112" cy="74"/>
              </a:xfrm>
              <a:custGeom>
                <a:avLst/>
                <a:gdLst/>
                <a:ahLst/>
                <a:cxnLst>
                  <a:cxn ang="0">
                    <a:pos x="77" y="4"/>
                  </a:cxn>
                  <a:cxn ang="0">
                    <a:pos x="25" y="16"/>
                  </a:cxn>
                  <a:cxn ang="0">
                    <a:pos x="22" y="26"/>
                  </a:cxn>
                  <a:cxn ang="0">
                    <a:pos x="65" y="33"/>
                  </a:cxn>
                  <a:cxn ang="0">
                    <a:pos x="107" y="42"/>
                  </a:cxn>
                  <a:cxn ang="0">
                    <a:pos x="147" y="55"/>
                  </a:cxn>
                  <a:cxn ang="0">
                    <a:pos x="147" y="73"/>
                  </a:cxn>
                  <a:cxn ang="0">
                    <a:pos x="107" y="93"/>
                  </a:cxn>
                  <a:cxn ang="0">
                    <a:pos x="70" y="117"/>
                  </a:cxn>
                  <a:cxn ang="0">
                    <a:pos x="35" y="144"/>
                  </a:cxn>
                  <a:cxn ang="0">
                    <a:pos x="43" y="172"/>
                  </a:cxn>
                  <a:cxn ang="0">
                    <a:pos x="91" y="204"/>
                  </a:cxn>
                  <a:cxn ang="0">
                    <a:pos x="126" y="220"/>
                  </a:cxn>
                  <a:cxn ang="0">
                    <a:pos x="153" y="219"/>
                  </a:cxn>
                  <a:cxn ang="0">
                    <a:pos x="167" y="218"/>
                  </a:cxn>
                  <a:cxn ang="0">
                    <a:pos x="180" y="219"/>
                  </a:cxn>
                  <a:cxn ang="0">
                    <a:pos x="207" y="220"/>
                  </a:cxn>
                  <a:cxn ang="0">
                    <a:pos x="243" y="204"/>
                  </a:cxn>
                  <a:cxn ang="0">
                    <a:pos x="292" y="172"/>
                  </a:cxn>
                  <a:cxn ang="0">
                    <a:pos x="299" y="144"/>
                  </a:cxn>
                  <a:cxn ang="0">
                    <a:pos x="265" y="117"/>
                  </a:cxn>
                  <a:cxn ang="0">
                    <a:pos x="227" y="93"/>
                  </a:cxn>
                  <a:cxn ang="0">
                    <a:pos x="188" y="73"/>
                  </a:cxn>
                  <a:cxn ang="0">
                    <a:pos x="151" y="47"/>
                  </a:cxn>
                  <a:cxn ang="0">
                    <a:pos x="120" y="15"/>
                  </a:cxn>
                  <a:cxn ang="0">
                    <a:pos x="232" y="0"/>
                  </a:cxn>
                  <a:cxn ang="0">
                    <a:pos x="199" y="30"/>
                  </a:cxn>
                  <a:cxn ang="0">
                    <a:pos x="167" y="63"/>
                  </a:cxn>
                  <a:cxn ang="0">
                    <a:pos x="207" y="49"/>
                  </a:cxn>
                  <a:cxn ang="0">
                    <a:pos x="248" y="37"/>
                  </a:cxn>
                  <a:cxn ang="0">
                    <a:pos x="291" y="28"/>
                  </a:cxn>
                  <a:cxn ang="0">
                    <a:pos x="334" y="24"/>
                  </a:cxn>
                  <a:cxn ang="0">
                    <a:pos x="284" y="10"/>
                  </a:cxn>
                  <a:cxn ang="0">
                    <a:pos x="232" y="0"/>
                  </a:cxn>
                </a:cxnLst>
                <a:rect l="0" t="0" r="r" b="b"/>
                <a:pathLst>
                  <a:path w="334" h="221">
                    <a:moveTo>
                      <a:pt x="103" y="0"/>
                    </a:moveTo>
                    <a:lnTo>
                      <a:pt x="77" y="4"/>
                    </a:lnTo>
                    <a:lnTo>
                      <a:pt x="51" y="10"/>
                    </a:lnTo>
                    <a:lnTo>
                      <a:pt x="25" y="16"/>
                    </a:lnTo>
                    <a:lnTo>
                      <a:pt x="0" y="24"/>
                    </a:lnTo>
                    <a:lnTo>
                      <a:pt x="22" y="26"/>
                    </a:lnTo>
                    <a:lnTo>
                      <a:pt x="43" y="28"/>
                    </a:lnTo>
                    <a:lnTo>
                      <a:pt x="65" y="33"/>
                    </a:lnTo>
                    <a:lnTo>
                      <a:pt x="85" y="37"/>
                    </a:lnTo>
                    <a:lnTo>
                      <a:pt x="107" y="42"/>
                    </a:lnTo>
                    <a:lnTo>
                      <a:pt x="128" y="49"/>
                    </a:lnTo>
                    <a:lnTo>
                      <a:pt x="147" y="55"/>
                    </a:lnTo>
                    <a:lnTo>
                      <a:pt x="167" y="63"/>
                    </a:lnTo>
                    <a:lnTo>
                      <a:pt x="147" y="73"/>
                    </a:lnTo>
                    <a:lnTo>
                      <a:pt x="126" y="82"/>
                    </a:lnTo>
                    <a:lnTo>
                      <a:pt x="107" y="93"/>
                    </a:lnTo>
                    <a:lnTo>
                      <a:pt x="89" y="105"/>
                    </a:lnTo>
                    <a:lnTo>
                      <a:pt x="70" y="117"/>
                    </a:lnTo>
                    <a:lnTo>
                      <a:pt x="52" y="130"/>
                    </a:lnTo>
                    <a:lnTo>
                      <a:pt x="35" y="144"/>
                    </a:lnTo>
                    <a:lnTo>
                      <a:pt x="18" y="159"/>
                    </a:lnTo>
                    <a:lnTo>
                      <a:pt x="43" y="172"/>
                    </a:lnTo>
                    <a:lnTo>
                      <a:pt x="67" y="187"/>
                    </a:lnTo>
                    <a:lnTo>
                      <a:pt x="91" y="204"/>
                    </a:lnTo>
                    <a:lnTo>
                      <a:pt x="113" y="221"/>
                    </a:lnTo>
                    <a:lnTo>
                      <a:pt x="126" y="220"/>
                    </a:lnTo>
                    <a:lnTo>
                      <a:pt x="140" y="219"/>
                    </a:lnTo>
                    <a:lnTo>
                      <a:pt x="153" y="219"/>
                    </a:lnTo>
                    <a:lnTo>
                      <a:pt x="166" y="218"/>
                    </a:lnTo>
                    <a:lnTo>
                      <a:pt x="167" y="218"/>
                    </a:lnTo>
                    <a:lnTo>
                      <a:pt x="167" y="218"/>
                    </a:lnTo>
                    <a:lnTo>
                      <a:pt x="180" y="219"/>
                    </a:lnTo>
                    <a:lnTo>
                      <a:pt x="194" y="219"/>
                    </a:lnTo>
                    <a:lnTo>
                      <a:pt x="207" y="220"/>
                    </a:lnTo>
                    <a:lnTo>
                      <a:pt x="220" y="221"/>
                    </a:lnTo>
                    <a:lnTo>
                      <a:pt x="243" y="204"/>
                    </a:lnTo>
                    <a:lnTo>
                      <a:pt x="267" y="187"/>
                    </a:lnTo>
                    <a:lnTo>
                      <a:pt x="292" y="172"/>
                    </a:lnTo>
                    <a:lnTo>
                      <a:pt x="317" y="158"/>
                    </a:lnTo>
                    <a:lnTo>
                      <a:pt x="299" y="144"/>
                    </a:lnTo>
                    <a:lnTo>
                      <a:pt x="282" y="130"/>
                    </a:lnTo>
                    <a:lnTo>
                      <a:pt x="265" y="117"/>
                    </a:lnTo>
                    <a:lnTo>
                      <a:pt x="246" y="105"/>
                    </a:lnTo>
                    <a:lnTo>
                      <a:pt x="227" y="93"/>
                    </a:lnTo>
                    <a:lnTo>
                      <a:pt x="207" y="82"/>
                    </a:lnTo>
                    <a:lnTo>
                      <a:pt x="188" y="73"/>
                    </a:lnTo>
                    <a:lnTo>
                      <a:pt x="167" y="63"/>
                    </a:lnTo>
                    <a:lnTo>
                      <a:pt x="151" y="47"/>
                    </a:lnTo>
                    <a:lnTo>
                      <a:pt x="136" y="30"/>
                    </a:lnTo>
                    <a:lnTo>
                      <a:pt x="120" y="15"/>
                    </a:lnTo>
                    <a:lnTo>
                      <a:pt x="103" y="0"/>
                    </a:lnTo>
                    <a:close/>
                    <a:moveTo>
                      <a:pt x="232" y="0"/>
                    </a:moveTo>
                    <a:lnTo>
                      <a:pt x="215" y="15"/>
                    </a:lnTo>
                    <a:lnTo>
                      <a:pt x="199" y="30"/>
                    </a:lnTo>
                    <a:lnTo>
                      <a:pt x="183" y="47"/>
                    </a:lnTo>
                    <a:lnTo>
                      <a:pt x="167" y="63"/>
                    </a:lnTo>
                    <a:lnTo>
                      <a:pt x="187" y="55"/>
                    </a:lnTo>
                    <a:lnTo>
                      <a:pt x="207" y="49"/>
                    </a:lnTo>
                    <a:lnTo>
                      <a:pt x="228" y="42"/>
                    </a:lnTo>
                    <a:lnTo>
                      <a:pt x="248" y="37"/>
                    </a:lnTo>
                    <a:lnTo>
                      <a:pt x="269" y="33"/>
                    </a:lnTo>
                    <a:lnTo>
                      <a:pt x="291" y="28"/>
                    </a:lnTo>
                    <a:lnTo>
                      <a:pt x="312" y="26"/>
                    </a:lnTo>
                    <a:lnTo>
                      <a:pt x="334" y="24"/>
                    </a:lnTo>
                    <a:lnTo>
                      <a:pt x="309" y="16"/>
                    </a:lnTo>
                    <a:lnTo>
                      <a:pt x="284" y="10"/>
                    </a:lnTo>
                    <a:lnTo>
                      <a:pt x="258" y="4"/>
                    </a:lnTo>
                    <a:lnTo>
                      <a:pt x="232" y="0"/>
                    </a:lnTo>
                    <a:close/>
                  </a:path>
                </a:pathLst>
              </a:custGeom>
              <a:solidFill>
                <a:srgbClr val="AF0C6B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23" name="Freeform 127"/>
              <p:cNvSpPr>
                <a:spLocks/>
              </p:cNvSpPr>
              <p:nvPr userDrawn="1"/>
            </p:nvSpPr>
            <p:spPr bwMode="auto">
              <a:xfrm>
                <a:off x="4772" y="3632"/>
                <a:ext cx="36" cy="19"/>
              </a:xfrm>
              <a:custGeom>
                <a:avLst/>
                <a:gdLst/>
                <a:ahLst/>
                <a:cxnLst>
                  <a:cxn ang="0">
                    <a:pos x="53" y="0"/>
                  </a:cxn>
                  <a:cxn ang="0">
                    <a:pos x="40" y="1"/>
                  </a:cxn>
                  <a:cxn ang="0">
                    <a:pos x="27" y="1"/>
                  </a:cxn>
                  <a:cxn ang="0">
                    <a:pos x="13" y="2"/>
                  </a:cxn>
                  <a:cxn ang="0">
                    <a:pos x="0" y="3"/>
                  </a:cxn>
                  <a:cxn ang="0">
                    <a:pos x="15" y="16"/>
                  </a:cxn>
                  <a:cxn ang="0">
                    <a:pos x="29" y="29"/>
                  </a:cxn>
                  <a:cxn ang="0">
                    <a:pos x="42" y="42"/>
                  </a:cxn>
                  <a:cxn ang="0">
                    <a:pos x="54" y="56"/>
                  </a:cxn>
                  <a:cxn ang="0">
                    <a:pos x="54" y="56"/>
                  </a:cxn>
                  <a:cxn ang="0">
                    <a:pos x="67" y="42"/>
                  </a:cxn>
                  <a:cxn ang="0">
                    <a:pos x="80" y="29"/>
                  </a:cxn>
                  <a:cxn ang="0">
                    <a:pos x="93" y="16"/>
                  </a:cxn>
                  <a:cxn ang="0">
                    <a:pos x="107" y="3"/>
                  </a:cxn>
                  <a:cxn ang="0">
                    <a:pos x="94" y="2"/>
                  </a:cxn>
                  <a:cxn ang="0">
                    <a:pos x="81" y="1"/>
                  </a:cxn>
                  <a:cxn ang="0">
                    <a:pos x="67" y="1"/>
                  </a:cxn>
                  <a:cxn ang="0">
                    <a:pos x="54" y="0"/>
                  </a:cxn>
                  <a:cxn ang="0">
                    <a:pos x="54" y="0"/>
                  </a:cxn>
                  <a:cxn ang="0">
                    <a:pos x="53" y="0"/>
                  </a:cxn>
                </a:cxnLst>
                <a:rect l="0" t="0" r="r" b="b"/>
                <a:pathLst>
                  <a:path w="107" h="56">
                    <a:moveTo>
                      <a:pt x="53" y="0"/>
                    </a:moveTo>
                    <a:lnTo>
                      <a:pt x="40" y="1"/>
                    </a:lnTo>
                    <a:lnTo>
                      <a:pt x="27" y="1"/>
                    </a:lnTo>
                    <a:lnTo>
                      <a:pt x="13" y="2"/>
                    </a:lnTo>
                    <a:lnTo>
                      <a:pt x="0" y="3"/>
                    </a:lnTo>
                    <a:lnTo>
                      <a:pt x="15" y="16"/>
                    </a:lnTo>
                    <a:lnTo>
                      <a:pt x="29" y="29"/>
                    </a:lnTo>
                    <a:lnTo>
                      <a:pt x="42" y="42"/>
                    </a:lnTo>
                    <a:lnTo>
                      <a:pt x="54" y="56"/>
                    </a:lnTo>
                    <a:lnTo>
                      <a:pt x="54" y="56"/>
                    </a:lnTo>
                    <a:lnTo>
                      <a:pt x="67" y="42"/>
                    </a:lnTo>
                    <a:lnTo>
                      <a:pt x="80" y="29"/>
                    </a:lnTo>
                    <a:lnTo>
                      <a:pt x="93" y="16"/>
                    </a:lnTo>
                    <a:lnTo>
                      <a:pt x="107" y="3"/>
                    </a:lnTo>
                    <a:lnTo>
                      <a:pt x="94" y="2"/>
                    </a:lnTo>
                    <a:lnTo>
                      <a:pt x="81" y="1"/>
                    </a:lnTo>
                    <a:lnTo>
                      <a:pt x="67" y="1"/>
                    </a:lnTo>
                    <a:lnTo>
                      <a:pt x="54" y="0"/>
                    </a:lnTo>
                    <a:lnTo>
                      <a:pt x="54" y="0"/>
                    </a:lnTo>
                    <a:lnTo>
                      <a:pt x="53" y="0"/>
                    </a:lnTo>
                    <a:close/>
                  </a:path>
                </a:pathLst>
              </a:custGeom>
              <a:solidFill>
                <a:srgbClr val="9E0A57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24" name="Freeform 128"/>
              <p:cNvSpPr>
                <a:spLocks/>
              </p:cNvSpPr>
              <p:nvPr userDrawn="1"/>
            </p:nvSpPr>
            <p:spPr bwMode="auto">
              <a:xfrm>
                <a:off x="4684" y="3567"/>
                <a:ext cx="106" cy="45"/>
              </a:xfrm>
              <a:custGeom>
                <a:avLst/>
                <a:gdLst/>
                <a:ahLst/>
                <a:cxnLst>
                  <a:cxn ang="0">
                    <a:pos x="151" y="0"/>
                  </a:cxn>
                  <a:cxn ang="0">
                    <a:pos x="131" y="7"/>
                  </a:cxn>
                  <a:cxn ang="0">
                    <a:pos x="111" y="16"/>
                  </a:cxn>
                  <a:cxn ang="0">
                    <a:pos x="92" y="25"/>
                  </a:cxn>
                  <a:cxn ang="0">
                    <a:pos x="72" y="34"/>
                  </a:cxn>
                  <a:cxn ang="0">
                    <a:pos x="53" y="45"/>
                  </a:cxn>
                  <a:cxn ang="0">
                    <a:pos x="36" y="56"/>
                  </a:cxn>
                  <a:cxn ang="0">
                    <a:pos x="17" y="68"/>
                  </a:cxn>
                  <a:cxn ang="0">
                    <a:pos x="0" y="81"/>
                  </a:cxn>
                  <a:cxn ang="0">
                    <a:pos x="0" y="81"/>
                  </a:cxn>
                  <a:cxn ang="0">
                    <a:pos x="0" y="81"/>
                  </a:cxn>
                  <a:cxn ang="0">
                    <a:pos x="0" y="81"/>
                  </a:cxn>
                  <a:cxn ang="0">
                    <a:pos x="23" y="84"/>
                  </a:cxn>
                  <a:cxn ang="0">
                    <a:pos x="44" y="88"/>
                  </a:cxn>
                  <a:cxn ang="0">
                    <a:pos x="66" y="94"/>
                  </a:cxn>
                  <a:cxn ang="0">
                    <a:pos x="87" y="100"/>
                  </a:cxn>
                  <a:cxn ang="0">
                    <a:pos x="108" y="108"/>
                  </a:cxn>
                  <a:cxn ang="0">
                    <a:pos x="128" y="115"/>
                  </a:cxn>
                  <a:cxn ang="0">
                    <a:pos x="149" y="124"/>
                  </a:cxn>
                  <a:cxn ang="0">
                    <a:pos x="169" y="135"/>
                  </a:cxn>
                  <a:cxn ang="0">
                    <a:pos x="186" y="120"/>
                  </a:cxn>
                  <a:cxn ang="0">
                    <a:pos x="203" y="106"/>
                  </a:cxn>
                  <a:cxn ang="0">
                    <a:pos x="221" y="93"/>
                  </a:cxn>
                  <a:cxn ang="0">
                    <a:pos x="240" y="81"/>
                  </a:cxn>
                  <a:cxn ang="0">
                    <a:pos x="258" y="69"/>
                  </a:cxn>
                  <a:cxn ang="0">
                    <a:pos x="277" y="58"/>
                  </a:cxn>
                  <a:cxn ang="0">
                    <a:pos x="298" y="49"/>
                  </a:cxn>
                  <a:cxn ang="0">
                    <a:pos x="318" y="39"/>
                  </a:cxn>
                  <a:cxn ang="0">
                    <a:pos x="298" y="31"/>
                  </a:cxn>
                  <a:cxn ang="0">
                    <a:pos x="279" y="25"/>
                  </a:cxn>
                  <a:cxn ang="0">
                    <a:pos x="258" y="18"/>
                  </a:cxn>
                  <a:cxn ang="0">
                    <a:pos x="236" y="13"/>
                  </a:cxn>
                  <a:cxn ang="0">
                    <a:pos x="216" y="9"/>
                  </a:cxn>
                  <a:cxn ang="0">
                    <a:pos x="194" y="4"/>
                  </a:cxn>
                  <a:cxn ang="0">
                    <a:pos x="173" y="2"/>
                  </a:cxn>
                  <a:cxn ang="0">
                    <a:pos x="151" y="0"/>
                  </a:cxn>
                </a:cxnLst>
                <a:rect l="0" t="0" r="r" b="b"/>
                <a:pathLst>
                  <a:path w="318" h="135">
                    <a:moveTo>
                      <a:pt x="151" y="0"/>
                    </a:moveTo>
                    <a:lnTo>
                      <a:pt x="131" y="7"/>
                    </a:lnTo>
                    <a:lnTo>
                      <a:pt x="111" y="16"/>
                    </a:lnTo>
                    <a:lnTo>
                      <a:pt x="92" y="25"/>
                    </a:lnTo>
                    <a:lnTo>
                      <a:pt x="72" y="34"/>
                    </a:lnTo>
                    <a:lnTo>
                      <a:pt x="53" y="45"/>
                    </a:lnTo>
                    <a:lnTo>
                      <a:pt x="36" y="56"/>
                    </a:lnTo>
                    <a:lnTo>
                      <a:pt x="17" y="68"/>
                    </a:lnTo>
                    <a:lnTo>
                      <a:pt x="0" y="81"/>
                    </a:lnTo>
                    <a:lnTo>
                      <a:pt x="0" y="81"/>
                    </a:lnTo>
                    <a:lnTo>
                      <a:pt x="0" y="81"/>
                    </a:lnTo>
                    <a:lnTo>
                      <a:pt x="0" y="81"/>
                    </a:lnTo>
                    <a:lnTo>
                      <a:pt x="23" y="84"/>
                    </a:lnTo>
                    <a:lnTo>
                      <a:pt x="44" y="88"/>
                    </a:lnTo>
                    <a:lnTo>
                      <a:pt x="66" y="94"/>
                    </a:lnTo>
                    <a:lnTo>
                      <a:pt x="87" y="100"/>
                    </a:lnTo>
                    <a:lnTo>
                      <a:pt x="108" y="108"/>
                    </a:lnTo>
                    <a:lnTo>
                      <a:pt x="128" y="115"/>
                    </a:lnTo>
                    <a:lnTo>
                      <a:pt x="149" y="124"/>
                    </a:lnTo>
                    <a:lnTo>
                      <a:pt x="169" y="135"/>
                    </a:lnTo>
                    <a:lnTo>
                      <a:pt x="186" y="120"/>
                    </a:lnTo>
                    <a:lnTo>
                      <a:pt x="203" y="106"/>
                    </a:lnTo>
                    <a:lnTo>
                      <a:pt x="221" y="93"/>
                    </a:lnTo>
                    <a:lnTo>
                      <a:pt x="240" y="81"/>
                    </a:lnTo>
                    <a:lnTo>
                      <a:pt x="258" y="69"/>
                    </a:lnTo>
                    <a:lnTo>
                      <a:pt x="277" y="58"/>
                    </a:lnTo>
                    <a:lnTo>
                      <a:pt x="298" y="49"/>
                    </a:lnTo>
                    <a:lnTo>
                      <a:pt x="318" y="39"/>
                    </a:lnTo>
                    <a:lnTo>
                      <a:pt x="298" y="31"/>
                    </a:lnTo>
                    <a:lnTo>
                      <a:pt x="279" y="25"/>
                    </a:lnTo>
                    <a:lnTo>
                      <a:pt x="258" y="18"/>
                    </a:lnTo>
                    <a:lnTo>
                      <a:pt x="236" y="13"/>
                    </a:lnTo>
                    <a:lnTo>
                      <a:pt x="216" y="9"/>
                    </a:lnTo>
                    <a:lnTo>
                      <a:pt x="194" y="4"/>
                    </a:lnTo>
                    <a:lnTo>
                      <a:pt x="173" y="2"/>
                    </a:lnTo>
                    <a:lnTo>
                      <a:pt x="151" y="0"/>
                    </a:lnTo>
                    <a:close/>
                  </a:path>
                </a:pathLst>
              </a:custGeom>
              <a:solidFill>
                <a:srgbClr val="9E0A57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25" name="Freeform 129"/>
              <p:cNvSpPr>
                <a:spLocks/>
              </p:cNvSpPr>
              <p:nvPr userDrawn="1"/>
            </p:nvSpPr>
            <p:spPr bwMode="auto">
              <a:xfrm>
                <a:off x="4769" y="3558"/>
                <a:ext cx="43" cy="22"/>
              </a:xfrm>
              <a:custGeom>
                <a:avLst/>
                <a:gdLst/>
                <a:ahLst/>
                <a:cxnLst>
                  <a:cxn ang="0">
                    <a:pos x="64" y="0"/>
                  </a:cxn>
                  <a:cxn ang="0">
                    <a:pos x="48" y="0"/>
                  </a:cxn>
                  <a:cxn ang="0">
                    <a:pos x="32" y="1"/>
                  </a:cxn>
                  <a:cxn ang="0">
                    <a:pos x="16" y="2"/>
                  </a:cxn>
                  <a:cxn ang="0">
                    <a:pos x="0" y="3"/>
                  </a:cxn>
                  <a:cxn ang="0">
                    <a:pos x="17" y="18"/>
                  </a:cxn>
                  <a:cxn ang="0">
                    <a:pos x="33" y="33"/>
                  </a:cxn>
                  <a:cxn ang="0">
                    <a:pos x="48" y="50"/>
                  </a:cxn>
                  <a:cxn ang="0">
                    <a:pos x="64" y="66"/>
                  </a:cxn>
                  <a:cxn ang="0">
                    <a:pos x="80" y="50"/>
                  </a:cxn>
                  <a:cxn ang="0">
                    <a:pos x="96" y="33"/>
                  </a:cxn>
                  <a:cxn ang="0">
                    <a:pos x="112" y="18"/>
                  </a:cxn>
                  <a:cxn ang="0">
                    <a:pos x="129" y="3"/>
                  </a:cxn>
                  <a:cxn ang="0">
                    <a:pos x="113" y="2"/>
                  </a:cxn>
                  <a:cxn ang="0">
                    <a:pos x="97" y="1"/>
                  </a:cxn>
                  <a:cxn ang="0">
                    <a:pos x="81" y="0"/>
                  </a:cxn>
                  <a:cxn ang="0">
                    <a:pos x="64" y="0"/>
                  </a:cxn>
                </a:cxnLst>
                <a:rect l="0" t="0" r="r" b="b"/>
                <a:pathLst>
                  <a:path w="129" h="66">
                    <a:moveTo>
                      <a:pt x="64" y="0"/>
                    </a:moveTo>
                    <a:lnTo>
                      <a:pt x="48" y="0"/>
                    </a:lnTo>
                    <a:lnTo>
                      <a:pt x="32" y="1"/>
                    </a:lnTo>
                    <a:lnTo>
                      <a:pt x="16" y="2"/>
                    </a:lnTo>
                    <a:lnTo>
                      <a:pt x="0" y="3"/>
                    </a:lnTo>
                    <a:lnTo>
                      <a:pt x="17" y="18"/>
                    </a:lnTo>
                    <a:lnTo>
                      <a:pt x="33" y="33"/>
                    </a:lnTo>
                    <a:lnTo>
                      <a:pt x="48" y="50"/>
                    </a:lnTo>
                    <a:lnTo>
                      <a:pt x="64" y="66"/>
                    </a:lnTo>
                    <a:lnTo>
                      <a:pt x="80" y="50"/>
                    </a:lnTo>
                    <a:lnTo>
                      <a:pt x="96" y="33"/>
                    </a:lnTo>
                    <a:lnTo>
                      <a:pt x="112" y="18"/>
                    </a:lnTo>
                    <a:lnTo>
                      <a:pt x="129" y="3"/>
                    </a:lnTo>
                    <a:lnTo>
                      <a:pt x="113" y="2"/>
                    </a:lnTo>
                    <a:lnTo>
                      <a:pt x="97" y="1"/>
                    </a:lnTo>
                    <a:lnTo>
                      <a:pt x="81" y="0"/>
                    </a:lnTo>
                    <a:lnTo>
                      <a:pt x="64" y="0"/>
                    </a:lnTo>
                    <a:close/>
                  </a:path>
                </a:pathLst>
              </a:custGeom>
              <a:solidFill>
                <a:srgbClr val="9E0A57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26" name="Freeform 130"/>
              <p:cNvSpPr>
                <a:spLocks noEditPoints="1"/>
              </p:cNvSpPr>
              <p:nvPr userDrawn="1"/>
            </p:nvSpPr>
            <p:spPr bwMode="auto">
              <a:xfrm>
                <a:off x="4790" y="3567"/>
                <a:ext cx="106" cy="45"/>
              </a:xfrm>
              <a:custGeom>
                <a:avLst/>
                <a:gdLst/>
                <a:ahLst/>
                <a:cxnLst>
                  <a:cxn ang="0">
                    <a:pos x="318" y="81"/>
                  </a:cxn>
                  <a:cxn ang="0">
                    <a:pos x="318" y="81"/>
                  </a:cxn>
                  <a:cxn ang="0">
                    <a:pos x="318" y="81"/>
                  </a:cxn>
                  <a:cxn ang="0">
                    <a:pos x="167" y="0"/>
                  </a:cxn>
                  <a:cxn ang="0">
                    <a:pos x="145" y="2"/>
                  </a:cxn>
                  <a:cxn ang="0">
                    <a:pos x="124" y="4"/>
                  </a:cxn>
                  <a:cxn ang="0">
                    <a:pos x="102" y="9"/>
                  </a:cxn>
                  <a:cxn ang="0">
                    <a:pos x="81" y="13"/>
                  </a:cxn>
                  <a:cxn ang="0">
                    <a:pos x="61" y="18"/>
                  </a:cxn>
                  <a:cxn ang="0">
                    <a:pos x="40" y="25"/>
                  </a:cxn>
                  <a:cxn ang="0">
                    <a:pos x="20" y="31"/>
                  </a:cxn>
                  <a:cxn ang="0">
                    <a:pos x="0" y="39"/>
                  </a:cxn>
                  <a:cxn ang="0">
                    <a:pos x="21" y="49"/>
                  </a:cxn>
                  <a:cxn ang="0">
                    <a:pos x="40" y="58"/>
                  </a:cxn>
                  <a:cxn ang="0">
                    <a:pos x="60" y="69"/>
                  </a:cxn>
                  <a:cxn ang="0">
                    <a:pos x="79" y="81"/>
                  </a:cxn>
                  <a:cxn ang="0">
                    <a:pos x="98" y="93"/>
                  </a:cxn>
                  <a:cxn ang="0">
                    <a:pos x="115" y="106"/>
                  </a:cxn>
                  <a:cxn ang="0">
                    <a:pos x="132" y="120"/>
                  </a:cxn>
                  <a:cxn ang="0">
                    <a:pos x="150" y="134"/>
                  </a:cxn>
                  <a:cxn ang="0">
                    <a:pos x="169" y="124"/>
                  </a:cxn>
                  <a:cxn ang="0">
                    <a:pos x="189" y="115"/>
                  </a:cxn>
                  <a:cxn ang="0">
                    <a:pos x="210" y="108"/>
                  </a:cxn>
                  <a:cxn ang="0">
                    <a:pos x="232" y="100"/>
                  </a:cxn>
                  <a:cxn ang="0">
                    <a:pos x="253" y="94"/>
                  </a:cxn>
                  <a:cxn ang="0">
                    <a:pos x="275" y="88"/>
                  </a:cxn>
                  <a:cxn ang="0">
                    <a:pos x="296" y="84"/>
                  </a:cxn>
                  <a:cxn ang="0">
                    <a:pos x="318" y="81"/>
                  </a:cxn>
                  <a:cxn ang="0">
                    <a:pos x="318" y="81"/>
                  </a:cxn>
                  <a:cxn ang="0">
                    <a:pos x="301" y="68"/>
                  </a:cxn>
                  <a:cxn ang="0">
                    <a:pos x="283" y="56"/>
                  </a:cxn>
                  <a:cxn ang="0">
                    <a:pos x="265" y="45"/>
                  </a:cxn>
                  <a:cxn ang="0">
                    <a:pos x="247" y="34"/>
                  </a:cxn>
                  <a:cxn ang="0">
                    <a:pos x="227" y="25"/>
                  </a:cxn>
                  <a:cxn ang="0">
                    <a:pos x="208" y="16"/>
                  </a:cxn>
                  <a:cxn ang="0">
                    <a:pos x="187" y="7"/>
                  </a:cxn>
                  <a:cxn ang="0">
                    <a:pos x="167" y="0"/>
                  </a:cxn>
                </a:cxnLst>
                <a:rect l="0" t="0" r="r" b="b"/>
                <a:pathLst>
                  <a:path w="318" h="134">
                    <a:moveTo>
                      <a:pt x="318" y="81"/>
                    </a:moveTo>
                    <a:lnTo>
                      <a:pt x="318" y="81"/>
                    </a:lnTo>
                    <a:lnTo>
                      <a:pt x="318" y="81"/>
                    </a:lnTo>
                    <a:close/>
                    <a:moveTo>
                      <a:pt x="167" y="0"/>
                    </a:moveTo>
                    <a:lnTo>
                      <a:pt x="145" y="2"/>
                    </a:lnTo>
                    <a:lnTo>
                      <a:pt x="124" y="4"/>
                    </a:lnTo>
                    <a:lnTo>
                      <a:pt x="102" y="9"/>
                    </a:lnTo>
                    <a:lnTo>
                      <a:pt x="81" y="13"/>
                    </a:lnTo>
                    <a:lnTo>
                      <a:pt x="61" y="18"/>
                    </a:lnTo>
                    <a:lnTo>
                      <a:pt x="40" y="25"/>
                    </a:lnTo>
                    <a:lnTo>
                      <a:pt x="20" y="31"/>
                    </a:lnTo>
                    <a:lnTo>
                      <a:pt x="0" y="39"/>
                    </a:lnTo>
                    <a:lnTo>
                      <a:pt x="21" y="49"/>
                    </a:lnTo>
                    <a:lnTo>
                      <a:pt x="40" y="58"/>
                    </a:lnTo>
                    <a:lnTo>
                      <a:pt x="60" y="69"/>
                    </a:lnTo>
                    <a:lnTo>
                      <a:pt x="79" y="81"/>
                    </a:lnTo>
                    <a:lnTo>
                      <a:pt x="98" y="93"/>
                    </a:lnTo>
                    <a:lnTo>
                      <a:pt x="115" y="106"/>
                    </a:lnTo>
                    <a:lnTo>
                      <a:pt x="132" y="120"/>
                    </a:lnTo>
                    <a:lnTo>
                      <a:pt x="150" y="134"/>
                    </a:lnTo>
                    <a:lnTo>
                      <a:pt x="169" y="124"/>
                    </a:lnTo>
                    <a:lnTo>
                      <a:pt x="189" y="115"/>
                    </a:lnTo>
                    <a:lnTo>
                      <a:pt x="210" y="108"/>
                    </a:lnTo>
                    <a:lnTo>
                      <a:pt x="232" y="100"/>
                    </a:lnTo>
                    <a:lnTo>
                      <a:pt x="253" y="94"/>
                    </a:lnTo>
                    <a:lnTo>
                      <a:pt x="275" y="88"/>
                    </a:lnTo>
                    <a:lnTo>
                      <a:pt x="296" y="84"/>
                    </a:lnTo>
                    <a:lnTo>
                      <a:pt x="318" y="81"/>
                    </a:lnTo>
                    <a:lnTo>
                      <a:pt x="318" y="81"/>
                    </a:lnTo>
                    <a:lnTo>
                      <a:pt x="301" y="68"/>
                    </a:lnTo>
                    <a:lnTo>
                      <a:pt x="283" y="56"/>
                    </a:lnTo>
                    <a:lnTo>
                      <a:pt x="265" y="45"/>
                    </a:lnTo>
                    <a:lnTo>
                      <a:pt x="247" y="34"/>
                    </a:lnTo>
                    <a:lnTo>
                      <a:pt x="227" y="25"/>
                    </a:lnTo>
                    <a:lnTo>
                      <a:pt x="208" y="16"/>
                    </a:lnTo>
                    <a:lnTo>
                      <a:pt x="187" y="7"/>
                    </a:lnTo>
                    <a:lnTo>
                      <a:pt x="167" y="0"/>
                    </a:lnTo>
                    <a:close/>
                  </a:path>
                </a:pathLst>
              </a:custGeom>
              <a:solidFill>
                <a:srgbClr val="9E0A57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27" name="Freeform 131"/>
              <p:cNvSpPr>
                <a:spLocks noEditPoints="1"/>
              </p:cNvSpPr>
              <p:nvPr userDrawn="1"/>
            </p:nvSpPr>
            <p:spPr bwMode="auto">
              <a:xfrm>
                <a:off x="4503" y="3246"/>
                <a:ext cx="200" cy="146"/>
              </a:xfrm>
              <a:custGeom>
                <a:avLst/>
                <a:gdLst/>
                <a:ahLst/>
                <a:cxnLst>
                  <a:cxn ang="0">
                    <a:pos x="141" y="77"/>
                  </a:cxn>
                  <a:cxn ang="0">
                    <a:pos x="99" y="96"/>
                  </a:cxn>
                  <a:cxn ang="0">
                    <a:pos x="58" y="118"/>
                  </a:cxn>
                  <a:cxn ang="0">
                    <a:pos x="19" y="141"/>
                  </a:cxn>
                  <a:cxn ang="0">
                    <a:pos x="21" y="150"/>
                  </a:cxn>
                  <a:cxn ang="0">
                    <a:pos x="66" y="144"/>
                  </a:cxn>
                  <a:cxn ang="0">
                    <a:pos x="111" y="139"/>
                  </a:cxn>
                  <a:cxn ang="0">
                    <a:pos x="155" y="137"/>
                  </a:cxn>
                  <a:cxn ang="0">
                    <a:pos x="208" y="137"/>
                  </a:cxn>
                  <a:cxn ang="0">
                    <a:pos x="270" y="141"/>
                  </a:cxn>
                  <a:cxn ang="0">
                    <a:pos x="271" y="169"/>
                  </a:cxn>
                  <a:cxn ang="0">
                    <a:pos x="214" y="222"/>
                  </a:cxn>
                  <a:cxn ang="0">
                    <a:pos x="161" y="280"/>
                  </a:cxn>
                  <a:cxn ang="0">
                    <a:pos x="113" y="342"/>
                  </a:cxn>
                  <a:cxn ang="0">
                    <a:pos x="115" y="380"/>
                  </a:cxn>
                  <a:cxn ang="0">
                    <a:pos x="164" y="394"/>
                  </a:cxn>
                  <a:cxn ang="0">
                    <a:pos x="211" y="410"/>
                  </a:cxn>
                  <a:cxn ang="0">
                    <a:pos x="259" y="428"/>
                  </a:cxn>
                  <a:cxn ang="0">
                    <a:pos x="304" y="431"/>
                  </a:cxn>
                  <a:cxn ang="0">
                    <a:pos x="349" y="416"/>
                  </a:cxn>
                  <a:cxn ang="0">
                    <a:pos x="395" y="404"/>
                  </a:cxn>
                  <a:cxn ang="0">
                    <a:pos x="441" y="394"/>
                  </a:cxn>
                  <a:cxn ang="0">
                    <a:pos x="479" y="369"/>
                  </a:cxn>
                  <a:cxn ang="0">
                    <a:pos x="511" y="329"/>
                  </a:cxn>
                  <a:cxn ang="0">
                    <a:pos x="544" y="291"/>
                  </a:cxn>
                  <a:cxn ang="0">
                    <a:pos x="580" y="256"/>
                  </a:cxn>
                  <a:cxn ang="0">
                    <a:pos x="562" y="221"/>
                  </a:cxn>
                  <a:cxn ang="0">
                    <a:pos x="490" y="192"/>
                  </a:cxn>
                  <a:cxn ang="0">
                    <a:pos x="416" y="168"/>
                  </a:cxn>
                  <a:cxn ang="0">
                    <a:pos x="340" y="151"/>
                  </a:cxn>
                  <a:cxn ang="0">
                    <a:pos x="301" y="145"/>
                  </a:cxn>
                  <a:cxn ang="0">
                    <a:pos x="268" y="124"/>
                  </a:cxn>
                  <a:cxn ang="0">
                    <a:pos x="198" y="85"/>
                  </a:cxn>
                  <a:cxn ang="0">
                    <a:pos x="507" y="0"/>
                  </a:cxn>
                  <a:cxn ang="0">
                    <a:pos x="445" y="2"/>
                  </a:cxn>
                  <a:cxn ang="0">
                    <a:pos x="382" y="9"/>
                  </a:cxn>
                  <a:cxn ang="0">
                    <a:pos x="339" y="75"/>
                  </a:cxn>
                  <a:cxn ang="0">
                    <a:pos x="301" y="145"/>
                  </a:cxn>
                  <a:cxn ang="0">
                    <a:pos x="363" y="101"/>
                  </a:cxn>
                  <a:cxn ang="0">
                    <a:pos x="427" y="63"/>
                  </a:cxn>
                  <a:cxn ang="0">
                    <a:pos x="495" y="30"/>
                  </a:cxn>
                  <a:cxn ang="0">
                    <a:pos x="567" y="2"/>
                  </a:cxn>
                  <a:cxn ang="0">
                    <a:pos x="538" y="1"/>
                  </a:cxn>
                  <a:cxn ang="0">
                    <a:pos x="507" y="0"/>
                  </a:cxn>
                </a:cxnLst>
                <a:rect l="0" t="0" r="r" b="b"/>
                <a:pathLst>
                  <a:path w="598" h="439">
                    <a:moveTo>
                      <a:pt x="163" y="68"/>
                    </a:moveTo>
                    <a:lnTo>
                      <a:pt x="141" y="77"/>
                    </a:lnTo>
                    <a:lnTo>
                      <a:pt x="120" y="86"/>
                    </a:lnTo>
                    <a:lnTo>
                      <a:pt x="99" y="96"/>
                    </a:lnTo>
                    <a:lnTo>
                      <a:pt x="79" y="107"/>
                    </a:lnTo>
                    <a:lnTo>
                      <a:pt x="58" y="118"/>
                    </a:lnTo>
                    <a:lnTo>
                      <a:pt x="39" y="129"/>
                    </a:lnTo>
                    <a:lnTo>
                      <a:pt x="19" y="141"/>
                    </a:lnTo>
                    <a:lnTo>
                      <a:pt x="0" y="154"/>
                    </a:lnTo>
                    <a:lnTo>
                      <a:pt x="21" y="150"/>
                    </a:lnTo>
                    <a:lnTo>
                      <a:pt x="44" y="147"/>
                    </a:lnTo>
                    <a:lnTo>
                      <a:pt x="66" y="144"/>
                    </a:lnTo>
                    <a:lnTo>
                      <a:pt x="88" y="141"/>
                    </a:lnTo>
                    <a:lnTo>
                      <a:pt x="111" y="139"/>
                    </a:lnTo>
                    <a:lnTo>
                      <a:pt x="133" y="138"/>
                    </a:lnTo>
                    <a:lnTo>
                      <a:pt x="155" y="137"/>
                    </a:lnTo>
                    <a:lnTo>
                      <a:pt x="177" y="137"/>
                    </a:lnTo>
                    <a:lnTo>
                      <a:pt x="208" y="137"/>
                    </a:lnTo>
                    <a:lnTo>
                      <a:pt x="239" y="139"/>
                    </a:lnTo>
                    <a:lnTo>
                      <a:pt x="270" y="141"/>
                    </a:lnTo>
                    <a:lnTo>
                      <a:pt x="301" y="145"/>
                    </a:lnTo>
                    <a:lnTo>
                      <a:pt x="271" y="169"/>
                    </a:lnTo>
                    <a:lnTo>
                      <a:pt x="242" y="195"/>
                    </a:lnTo>
                    <a:lnTo>
                      <a:pt x="214" y="222"/>
                    </a:lnTo>
                    <a:lnTo>
                      <a:pt x="187" y="250"/>
                    </a:lnTo>
                    <a:lnTo>
                      <a:pt x="161" y="280"/>
                    </a:lnTo>
                    <a:lnTo>
                      <a:pt x="136" y="311"/>
                    </a:lnTo>
                    <a:lnTo>
                      <a:pt x="113" y="342"/>
                    </a:lnTo>
                    <a:lnTo>
                      <a:pt x="90" y="375"/>
                    </a:lnTo>
                    <a:lnTo>
                      <a:pt x="115" y="380"/>
                    </a:lnTo>
                    <a:lnTo>
                      <a:pt x="140" y="386"/>
                    </a:lnTo>
                    <a:lnTo>
                      <a:pt x="164" y="394"/>
                    </a:lnTo>
                    <a:lnTo>
                      <a:pt x="188" y="402"/>
                    </a:lnTo>
                    <a:lnTo>
                      <a:pt x="211" y="410"/>
                    </a:lnTo>
                    <a:lnTo>
                      <a:pt x="235" y="419"/>
                    </a:lnTo>
                    <a:lnTo>
                      <a:pt x="259" y="428"/>
                    </a:lnTo>
                    <a:lnTo>
                      <a:pt x="283" y="439"/>
                    </a:lnTo>
                    <a:lnTo>
                      <a:pt x="304" y="431"/>
                    </a:lnTo>
                    <a:lnTo>
                      <a:pt x="326" y="423"/>
                    </a:lnTo>
                    <a:lnTo>
                      <a:pt x="349" y="416"/>
                    </a:lnTo>
                    <a:lnTo>
                      <a:pt x="372" y="409"/>
                    </a:lnTo>
                    <a:lnTo>
                      <a:pt x="395" y="404"/>
                    </a:lnTo>
                    <a:lnTo>
                      <a:pt x="418" y="398"/>
                    </a:lnTo>
                    <a:lnTo>
                      <a:pt x="441" y="394"/>
                    </a:lnTo>
                    <a:lnTo>
                      <a:pt x="464" y="391"/>
                    </a:lnTo>
                    <a:lnTo>
                      <a:pt x="479" y="369"/>
                    </a:lnTo>
                    <a:lnTo>
                      <a:pt x="494" y="350"/>
                    </a:lnTo>
                    <a:lnTo>
                      <a:pt x="511" y="329"/>
                    </a:lnTo>
                    <a:lnTo>
                      <a:pt x="527" y="311"/>
                    </a:lnTo>
                    <a:lnTo>
                      <a:pt x="544" y="291"/>
                    </a:lnTo>
                    <a:lnTo>
                      <a:pt x="561" y="273"/>
                    </a:lnTo>
                    <a:lnTo>
                      <a:pt x="580" y="256"/>
                    </a:lnTo>
                    <a:lnTo>
                      <a:pt x="598" y="239"/>
                    </a:lnTo>
                    <a:lnTo>
                      <a:pt x="562" y="221"/>
                    </a:lnTo>
                    <a:lnTo>
                      <a:pt x="527" y="206"/>
                    </a:lnTo>
                    <a:lnTo>
                      <a:pt x="490" y="192"/>
                    </a:lnTo>
                    <a:lnTo>
                      <a:pt x="453" y="179"/>
                    </a:lnTo>
                    <a:lnTo>
                      <a:pt x="416" y="168"/>
                    </a:lnTo>
                    <a:lnTo>
                      <a:pt x="378" y="159"/>
                    </a:lnTo>
                    <a:lnTo>
                      <a:pt x="340" y="151"/>
                    </a:lnTo>
                    <a:lnTo>
                      <a:pt x="301" y="145"/>
                    </a:lnTo>
                    <a:lnTo>
                      <a:pt x="301" y="145"/>
                    </a:lnTo>
                    <a:lnTo>
                      <a:pt x="301" y="145"/>
                    </a:lnTo>
                    <a:lnTo>
                      <a:pt x="268" y="124"/>
                    </a:lnTo>
                    <a:lnTo>
                      <a:pt x="233" y="104"/>
                    </a:lnTo>
                    <a:lnTo>
                      <a:pt x="198" y="85"/>
                    </a:lnTo>
                    <a:lnTo>
                      <a:pt x="163" y="68"/>
                    </a:lnTo>
                    <a:close/>
                    <a:moveTo>
                      <a:pt x="507" y="0"/>
                    </a:moveTo>
                    <a:lnTo>
                      <a:pt x="476" y="1"/>
                    </a:lnTo>
                    <a:lnTo>
                      <a:pt x="445" y="2"/>
                    </a:lnTo>
                    <a:lnTo>
                      <a:pt x="413" y="5"/>
                    </a:lnTo>
                    <a:lnTo>
                      <a:pt x="382" y="9"/>
                    </a:lnTo>
                    <a:lnTo>
                      <a:pt x="360" y="42"/>
                    </a:lnTo>
                    <a:lnTo>
                      <a:pt x="339" y="75"/>
                    </a:lnTo>
                    <a:lnTo>
                      <a:pt x="319" y="110"/>
                    </a:lnTo>
                    <a:lnTo>
                      <a:pt x="301" y="145"/>
                    </a:lnTo>
                    <a:lnTo>
                      <a:pt x="331" y="123"/>
                    </a:lnTo>
                    <a:lnTo>
                      <a:pt x="363" y="101"/>
                    </a:lnTo>
                    <a:lnTo>
                      <a:pt x="394" y="82"/>
                    </a:lnTo>
                    <a:lnTo>
                      <a:pt x="427" y="63"/>
                    </a:lnTo>
                    <a:lnTo>
                      <a:pt x="461" y="45"/>
                    </a:lnTo>
                    <a:lnTo>
                      <a:pt x="495" y="30"/>
                    </a:lnTo>
                    <a:lnTo>
                      <a:pt x="531" y="15"/>
                    </a:lnTo>
                    <a:lnTo>
                      <a:pt x="567" y="2"/>
                    </a:lnTo>
                    <a:lnTo>
                      <a:pt x="552" y="1"/>
                    </a:lnTo>
                    <a:lnTo>
                      <a:pt x="538" y="1"/>
                    </a:lnTo>
                    <a:lnTo>
                      <a:pt x="522" y="0"/>
                    </a:lnTo>
                    <a:lnTo>
                      <a:pt x="507" y="0"/>
                    </a:lnTo>
                    <a:close/>
                  </a:path>
                </a:pathLst>
              </a:custGeom>
              <a:solidFill>
                <a:srgbClr val="AF0C6B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28" name="Freeform 132"/>
              <p:cNvSpPr>
                <a:spLocks/>
              </p:cNvSpPr>
              <p:nvPr userDrawn="1"/>
            </p:nvSpPr>
            <p:spPr bwMode="auto">
              <a:xfrm>
                <a:off x="4430" y="3292"/>
                <a:ext cx="174" cy="79"/>
              </a:xfrm>
              <a:custGeom>
                <a:avLst/>
                <a:gdLst/>
                <a:ahLst/>
                <a:cxnLst>
                  <a:cxn ang="0">
                    <a:pos x="398" y="0"/>
                  </a:cxn>
                  <a:cxn ang="0">
                    <a:pos x="376" y="0"/>
                  </a:cxn>
                  <a:cxn ang="0">
                    <a:pos x="354" y="1"/>
                  </a:cxn>
                  <a:cxn ang="0">
                    <a:pos x="332" y="2"/>
                  </a:cxn>
                  <a:cxn ang="0">
                    <a:pos x="309" y="4"/>
                  </a:cxn>
                  <a:cxn ang="0">
                    <a:pos x="287" y="7"/>
                  </a:cxn>
                  <a:cxn ang="0">
                    <a:pos x="265" y="10"/>
                  </a:cxn>
                  <a:cxn ang="0">
                    <a:pos x="242" y="13"/>
                  </a:cxn>
                  <a:cxn ang="0">
                    <a:pos x="221" y="17"/>
                  </a:cxn>
                  <a:cxn ang="0">
                    <a:pos x="189" y="39"/>
                  </a:cxn>
                  <a:cxn ang="0">
                    <a:pos x="159" y="62"/>
                  </a:cxn>
                  <a:cxn ang="0">
                    <a:pos x="130" y="86"/>
                  </a:cxn>
                  <a:cxn ang="0">
                    <a:pos x="102" y="112"/>
                  </a:cxn>
                  <a:cxn ang="0">
                    <a:pos x="75" y="138"/>
                  </a:cxn>
                  <a:cxn ang="0">
                    <a:pos x="49" y="166"/>
                  </a:cxn>
                  <a:cxn ang="0">
                    <a:pos x="24" y="194"/>
                  </a:cxn>
                  <a:cxn ang="0">
                    <a:pos x="0" y="223"/>
                  </a:cxn>
                  <a:cxn ang="0">
                    <a:pos x="30" y="220"/>
                  </a:cxn>
                  <a:cxn ang="0">
                    <a:pos x="59" y="218"/>
                  </a:cxn>
                  <a:cxn ang="0">
                    <a:pos x="88" y="217"/>
                  </a:cxn>
                  <a:cxn ang="0">
                    <a:pos x="116" y="217"/>
                  </a:cxn>
                  <a:cxn ang="0">
                    <a:pos x="141" y="217"/>
                  </a:cxn>
                  <a:cxn ang="0">
                    <a:pos x="166" y="218"/>
                  </a:cxn>
                  <a:cxn ang="0">
                    <a:pos x="190" y="219"/>
                  </a:cxn>
                  <a:cxn ang="0">
                    <a:pos x="214" y="221"/>
                  </a:cxn>
                  <a:cxn ang="0">
                    <a:pos x="239" y="225"/>
                  </a:cxn>
                  <a:cxn ang="0">
                    <a:pos x="264" y="228"/>
                  </a:cxn>
                  <a:cxn ang="0">
                    <a:pos x="288" y="232"/>
                  </a:cxn>
                  <a:cxn ang="0">
                    <a:pos x="311" y="238"/>
                  </a:cxn>
                  <a:cxn ang="0">
                    <a:pos x="334" y="205"/>
                  </a:cxn>
                  <a:cxn ang="0">
                    <a:pos x="357" y="174"/>
                  </a:cxn>
                  <a:cxn ang="0">
                    <a:pos x="382" y="143"/>
                  </a:cxn>
                  <a:cxn ang="0">
                    <a:pos x="408" y="113"/>
                  </a:cxn>
                  <a:cxn ang="0">
                    <a:pos x="435" y="85"/>
                  </a:cxn>
                  <a:cxn ang="0">
                    <a:pos x="463" y="58"/>
                  </a:cxn>
                  <a:cxn ang="0">
                    <a:pos x="492" y="32"/>
                  </a:cxn>
                  <a:cxn ang="0">
                    <a:pos x="522" y="8"/>
                  </a:cxn>
                  <a:cxn ang="0">
                    <a:pos x="491" y="4"/>
                  </a:cxn>
                  <a:cxn ang="0">
                    <a:pos x="460" y="2"/>
                  </a:cxn>
                  <a:cxn ang="0">
                    <a:pos x="429" y="0"/>
                  </a:cxn>
                  <a:cxn ang="0">
                    <a:pos x="398" y="0"/>
                  </a:cxn>
                </a:cxnLst>
                <a:rect l="0" t="0" r="r" b="b"/>
                <a:pathLst>
                  <a:path w="522" h="238">
                    <a:moveTo>
                      <a:pt x="398" y="0"/>
                    </a:moveTo>
                    <a:lnTo>
                      <a:pt x="376" y="0"/>
                    </a:lnTo>
                    <a:lnTo>
                      <a:pt x="354" y="1"/>
                    </a:lnTo>
                    <a:lnTo>
                      <a:pt x="332" y="2"/>
                    </a:lnTo>
                    <a:lnTo>
                      <a:pt x="309" y="4"/>
                    </a:lnTo>
                    <a:lnTo>
                      <a:pt x="287" y="7"/>
                    </a:lnTo>
                    <a:lnTo>
                      <a:pt x="265" y="10"/>
                    </a:lnTo>
                    <a:lnTo>
                      <a:pt x="242" y="13"/>
                    </a:lnTo>
                    <a:lnTo>
                      <a:pt x="221" y="17"/>
                    </a:lnTo>
                    <a:lnTo>
                      <a:pt x="189" y="39"/>
                    </a:lnTo>
                    <a:lnTo>
                      <a:pt x="159" y="62"/>
                    </a:lnTo>
                    <a:lnTo>
                      <a:pt x="130" y="86"/>
                    </a:lnTo>
                    <a:lnTo>
                      <a:pt x="102" y="112"/>
                    </a:lnTo>
                    <a:lnTo>
                      <a:pt x="75" y="138"/>
                    </a:lnTo>
                    <a:lnTo>
                      <a:pt x="49" y="166"/>
                    </a:lnTo>
                    <a:lnTo>
                      <a:pt x="24" y="194"/>
                    </a:lnTo>
                    <a:lnTo>
                      <a:pt x="0" y="223"/>
                    </a:lnTo>
                    <a:lnTo>
                      <a:pt x="30" y="220"/>
                    </a:lnTo>
                    <a:lnTo>
                      <a:pt x="59" y="218"/>
                    </a:lnTo>
                    <a:lnTo>
                      <a:pt x="88" y="217"/>
                    </a:lnTo>
                    <a:lnTo>
                      <a:pt x="116" y="217"/>
                    </a:lnTo>
                    <a:lnTo>
                      <a:pt x="141" y="217"/>
                    </a:lnTo>
                    <a:lnTo>
                      <a:pt x="166" y="218"/>
                    </a:lnTo>
                    <a:lnTo>
                      <a:pt x="190" y="219"/>
                    </a:lnTo>
                    <a:lnTo>
                      <a:pt x="214" y="221"/>
                    </a:lnTo>
                    <a:lnTo>
                      <a:pt x="239" y="225"/>
                    </a:lnTo>
                    <a:lnTo>
                      <a:pt x="264" y="228"/>
                    </a:lnTo>
                    <a:lnTo>
                      <a:pt x="288" y="232"/>
                    </a:lnTo>
                    <a:lnTo>
                      <a:pt x="311" y="238"/>
                    </a:lnTo>
                    <a:lnTo>
                      <a:pt x="334" y="205"/>
                    </a:lnTo>
                    <a:lnTo>
                      <a:pt x="357" y="174"/>
                    </a:lnTo>
                    <a:lnTo>
                      <a:pt x="382" y="143"/>
                    </a:lnTo>
                    <a:lnTo>
                      <a:pt x="408" y="113"/>
                    </a:lnTo>
                    <a:lnTo>
                      <a:pt x="435" y="85"/>
                    </a:lnTo>
                    <a:lnTo>
                      <a:pt x="463" y="58"/>
                    </a:lnTo>
                    <a:lnTo>
                      <a:pt x="492" y="32"/>
                    </a:lnTo>
                    <a:lnTo>
                      <a:pt x="522" y="8"/>
                    </a:lnTo>
                    <a:lnTo>
                      <a:pt x="491" y="4"/>
                    </a:lnTo>
                    <a:lnTo>
                      <a:pt x="460" y="2"/>
                    </a:lnTo>
                    <a:lnTo>
                      <a:pt x="429" y="0"/>
                    </a:lnTo>
                    <a:lnTo>
                      <a:pt x="398" y="0"/>
                    </a:lnTo>
                    <a:close/>
                  </a:path>
                </a:pathLst>
              </a:custGeom>
              <a:solidFill>
                <a:srgbClr val="9E0A57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29" name="Freeform 133"/>
              <p:cNvSpPr>
                <a:spLocks/>
              </p:cNvSpPr>
              <p:nvPr userDrawn="1"/>
            </p:nvSpPr>
            <p:spPr bwMode="auto">
              <a:xfrm>
                <a:off x="4598" y="3376"/>
                <a:ext cx="60" cy="38"/>
              </a:xfrm>
              <a:custGeom>
                <a:avLst/>
                <a:gdLst/>
                <a:ahLst/>
                <a:cxnLst>
                  <a:cxn ang="0">
                    <a:pos x="181" y="0"/>
                  </a:cxn>
                  <a:cxn ang="0">
                    <a:pos x="158" y="3"/>
                  </a:cxn>
                  <a:cxn ang="0">
                    <a:pos x="135" y="7"/>
                  </a:cxn>
                  <a:cxn ang="0">
                    <a:pos x="112" y="13"/>
                  </a:cxn>
                  <a:cxn ang="0">
                    <a:pos x="89" y="18"/>
                  </a:cxn>
                  <a:cxn ang="0">
                    <a:pos x="66" y="25"/>
                  </a:cxn>
                  <a:cxn ang="0">
                    <a:pos x="43" y="32"/>
                  </a:cxn>
                  <a:cxn ang="0">
                    <a:pos x="21" y="40"/>
                  </a:cxn>
                  <a:cxn ang="0">
                    <a:pos x="0" y="48"/>
                  </a:cxn>
                  <a:cxn ang="0">
                    <a:pos x="29" y="62"/>
                  </a:cxn>
                  <a:cxn ang="0">
                    <a:pos x="58" y="77"/>
                  </a:cxn>
                  <a:cxn ang="0">
                    <a:pos x="86" y="95"/>
                  </a:cxn>
                  <a:cxn ang="0">
                    <a:pos x="114" y="112"/>
                  </a:cxn>
                  <a:cxn ang="0">
                    <a:pos x="129" y="83"/>
                  </a:cxn>
                  <a:cxn ang="0">
                    <a:pos x="145" y="54"/>
                  </a:cxn>
                  <a:cxn ang="0">
                    <a:pos x="163" y="27"/>
                  </a:cxn>
                  <a:cxn ang="0">
                    <a:pos x="181" y="0"/>
                  </a:cxn>
                </a:cxnLst>
                <a:rect l="0" t="0" r="r" b="b"/>
                <a:pathLst>
                  <a:path w="181" h="112">
                    <a:moveTo>
                      <a:pt x="181" y="0"/>
                    </a:moveTo>
                    <a:lnTo>
                      <a:pt x="158" y="3"/>
                    </a:lnTo>
                    <a:lnTo>
                      <a:pt x="135" y="7"/>
                    </a:lnTo>
                    <a:lnTo>
                      <a:pt x="112" y="13"/>
                    </a:lnTo>
                    <a:lnTo>
                      <a:pt x="89" y="18"/>
                    </a:lnTo>
                    <a:lnTo>
                      <a:pt x="66" y="25"/>
                    </a:lnTo>
                    <a:lnTo>
                      <a:pt x="43" y="32"/>
                    </a:lnTo>
                    <a:lnTo>
                      <a:pt x="21" y="40"/>
                    </a:lnTo>
                    <a:lnTo>
                      <a:pt x="0" y="48"/>
                    </a:lnTo>
                    <a:lnTo>
                      <a:pt x="29" y="62"/>
                    </a:lnTo>
                    <a:lnTo>
                      <a:pt x="58" y="77"/>
                    </a:lnTo>
                    <a:lnTo>
                      <a:pt x="86" y="95"/>
                    </a:lnTo>
                    <a:lnTo>
                      <a:pt x="114" y="112"/>
                    </a:lnTo>
                    <a:lnTo>
                      <a:pt x="129" y="83"/>
                    </a:lnTo>
                    <a:lnTo>
                      <a:pt x="145" y="54"/>
                    </a:lnTo>
                    <a:lnTo>
                      <a:pt x="163" y="27"/>
                    </a:lnTo>
                    <a:lnTo>
                      <a:pt x="181" y="0"/>
                    </a:lnTo>
                    <a:close/>
                  </a:path>
                </a:pathLst>
              </a:custGeom>
              <a:solidFill>
                <a:srgbClr val="9E0A57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30" name="Freeform 134"/>
              <p:cNvSpPr>
                <a:spLocks/>
              </p:cNvSpPr>
              <p:nvPr userDrawn="1"/>
            </p:nvSpPr>
            <p:spPr bwMode="auto">
              <a:xfrm>
                <a:off x="4604" y="3247"/>
                <a:ext cx="186" cy="79"/>
              </a:xfrm>
              <a:custGeom>
                <a:avLst/>
                <a:gdLst/>
                <a:ahLst/>
                <a:cxnLst>
                  <a:cxn ang="0">
                    <a:pos x="266" y="0"/>
                  </a:cxn>
                  <a:cxn ang="0">
                    <a:pos x="230" y="13"/>
                  </a:cxn>
                  <a:cxn ang="0">
                    <a:pos x="194" y="28"/>
                  </a:cxn>
                  <a:cxn ang="0">
                    <a:pos x="160" y="43"/>
                  </a:cxn>
                  <a:cxn ang="0">
                    <a:pos x="126" y="61"/>
                  </a:cxn>
                  <a:cxn ang="0">
                    <a:pos x="93" y="80"/>
                  </a:cxn>
                  <a:cxn ang="0">
                    <a:pos x="62" y="99"/>
                  </a:cxn>
                  <a:cxn ang="0">
                    <a:pos x="30" y="121"/>
                  </a:cxn>
                  <a:cxn ang="0">
                    <a:pos x="0" y="143"/>
                  </a:cxn>
                  <a:cxn ang="0">
                    <a:pos x="0" y="143"/>
                  </a:cxn>
                  <a:cxn ang="0">
                    <a:pos x="0" y="143"/>
                  </a:cxn>
                  <a:cxn ang="0">
                    <a:pos x="0" y="143"/>
                  </a:cxn>
                  <a:cxn ang="0">
                    <a:pos x="39" y="149"/>
                  </a:cxn>
                  <a:cxn ang="0">
                    <a:pos x="77" y="157"/>
                  </a:cxn>
                  <a:cxn ang="0">
                    <a:pos x="115" y="166"/>
                  </a:cxn>
                  <a:cxn ang="0">
                    <a:pos x="152" y="177"/>
                  </a:cxn>
                  <a:cxn ang="0">
                    <a:pos x="189" y="190"/>
                  </a:cxn>
                  <a:cxn ang="0">
                    <a:pos x="226" y="204"/>
                  </a:cxn>
                  <a:cxn ang="0">
                    <a:pos x="261" y="219"/>
                  </a:cxn>
                  <a:cxn ang="0">
                    <a:pos x="297" y="237"/>
                  </a:cxn>
                  <a:cxn ang="0">
                    <a:pos x="326" y="211"/>
                  </a:cxn>
                  <a:cxn ang="0">
                    <a:pos x="356" y="187"/>
                  </a:cxn>
                  <a:cxn ang="0">
                    <a:pos x="389" y="163"/>
                  </a:cxn>
                  <a:cxn ang="0">
                    <a:pos x="421" y="142"/>
                  </a:cxn>
                  <a:cxn ang="0">
                    <a:pos x="455" y="121"/>
                  </a:cxn>
                  <a:cxn ang="0">
                    <a:pos x="488" y="103"/>
                  </a:cxn>
                  <a:cxn ang="0">
                    <a:pos x="524" y="85"/>
                  </a:cxn>
                  <a:cxn ang="0">
                    <a:pos x="559" y="69"/>
                  </a:cxn>
                  <a:cxn ang="0">
                    <a:pos x="524" y="55"/>
                  </a:cxn>
                  <a:cxn ang="0">
                    <a:pos x="488" y="43"/>
                  </a:cxn>
                  <a:cxn ang="0">
                    <a:pos x="453" y="32"/>
                  </a:cxn>
                  <a:cxn ang="0">
                    <a:pos x="416" y="23"/>
                  </a:cxn>
                  <a:cxn ang="0">
                    <a:pos x="379" y="15"/>
                  </a:cxn>
                  <a:cxn ang="0">
                    <a:pos x="341" y="9"/>
                  </a:cxn>
                  <a:cxn ang="0">
                    <a:pos x="304" y="3"/>
                  </a:cxn>
                  <a:cxn ang="0">
                    <a:pos x="266" y="0"/>
                  </a:cxn>
                </a:cxnLst>
                <a:rect l="0" t="0" r="r" b="b"/>
                <a:pathLst>
                  <a:path w="559" h="237">
                    <a:moveTo>
                      <a:pt x="266" y="0"/>
                    </a:moveTo>
                    <a:lnTo>
                      <a:pt x="230" y="13"/>
                    </a:lnTo>
                    <a:lnTo>
                      <a:pt x="194" y="28"/>
                    </a:lnTo>
                    <a:lnTo>
                      <a:pt x="160" y="43"/>
                    </a:lnTo>
                    <a:lnTo>
                      <a:pt x="126" y="61"/>
                    </a:lnTo>
                    <a:lnTo>
                      <a:pt x="93" y="80"/>
                    </a:lnTo>
                    <a:lnTo>
                      <a:pt x="62" y="99"/>
                    </a:lnTo>
                    <a:lnTo>
                      <a:pt x="30" y="121"/>
                    </a:lnTo>
                    <a:lnTo>
                      <a:pt x="0" y="143"/>
                    </a:lnTo>
                    <a:lnTo>
                      <a:pt x="0" y="143"/>
                    </a:lnTo>
                    <a:lnTo>
                      <a:pt x="0" y="143"/>
                    </a:lnTo>
                    <a:lnTo>
                      <a:pt x="0" y="143"/>
                    </a:lnTo>
                    <a:lnTo>
                      <a:pt x="39" y="149"/>
                    </a:lnTo>
                    <a:lnTo>
                      <a:pt x="77" y="157"/>
                    </a:lnTo>
                    <a:lnTo>
                      <a:pt x="115" y="166"/>
                    </a:lnTo>
                    <a:lnTo>
                      <a:pt x="152" y="177"/>
                    </a:lnTo>
                    <a:lnTo>
                      <a:pt x="189" y="190"/>
                    </a:lnTo>
                    <a:lnTo>
                      <a:pt x="226" y="204"/>
                    </a:lnTo>
                    <a:lnTo>
                      <a:pt x="261" y="219"/>
                    </a:lnTo>
                    <a:lnTo>
                      <a:pt x="297" y="237"/>
                    </a:lnTo>
                    <a:lnTo>
                      <a:pt x="326" y="211"/>
                    </a:lnTo>
                    <a:lnTo>
                      <a:pt x="356" y="187"/>
                    </a:lnTo>
                    <a:lnTo>
                      <a:pt x="389" y="163"/>
                    </a:lnTo>
                    <a:lnTo>
                      <a:pt x="421" y="142"/>
                    </a:lnTo>
                    <a:lnTo>
                      <a:pt x="455" y="121"/>
                    </a:lnTo>
                    <a:lnTo>
                      <a:pt x="488" y="103"/>
                    </a:lnTo>
                    <a:lnTo>
                      <a:pt x="524" y="85"/>
                    </a:lnTo>
                    <a:lnTo>
                      <a:pt x="559" y="69"/>
                    </a:lnTo>
                    <a:lnTo>
                      <a:pt x="524" y="55"/>
                    </a:lnTo>
                    <a:lnTo>
                      <a:pt x="488" y="43"/>
                    </a:lnTo>
                    <a:lnTo>
                      <a:pt x="453" y="32"/>
                    </a:lnTo>
                    <a:lnTo>
                      <a:pt x="416" y="23"/>
                    </a:lnTo>
                    <a:lnTo>
                      <a:pt x="379" y="15"/>
                    </a:lnTo>
                    <a:lnTo>
                      <a:pt x="341" y="9"/>
                    </a:lnTo>
                    <a:lnTo>
                      <a:pt x="304" y="3"/>
                    </a:lnTo>
                    <a:lnTo>
                      <a:pt x="266" y="0"/>
                    </a:lnTo>
                    <a:close/>
                  </a:path>
                </a:pathLst>
              </a:custGeom>
              <a:solidFill>
                <a:srgbClr val="9E0A57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31" name="Freeform 135"/>
              <p:cNvSpPr>
                <a:spLocks/>
              </p:cNvSpPr>
              <p:nvPr userDrawn="1"/>
            </p:nvSpPr>
            <p:spPr bwMode="auto">
              <a:xfrm>
                <a:off x="4558" y="3249"/>
                <a:ext cx="73" cy="45"/>
              </a:xfrm>
              <a:custGeom>
                <a:avLst/>
                <a:gdLst/>
                <a:ahLst/>
                <a:cxnLst>
                  <a:cxn ang="0">
                    <a:pos x="219" y="0"/>
                  </a:cxn>
                  <a:cxn ang="0">
                    <a:pos x="191" y="4"/>
                  </a:cxn>
                  <a:cxn ang="0">
                    <a:pos x="163" y="9"/>
                  </a:cxn>
                  <a:cxn ang="0">
                    <a:pos x="136" y="16"/>
                  </a:cxn>
                  <a:cxn ang="0">
                    <a:pos x="108" y="22"/>
                  </a:cxn>
                  <a:cxn ang="0">
                    <a:pos x="80" y="31"/>
                  </a:cxn>
                  <a:cxn ang="0">
                    <a:pos x="53" y="40"/>
                  </a:cxn>
                  <a:cxn ang="0">
                    <a:pos x="26" y="48"/>
                  </a:cxn>
                  <a:cxn ang="0">
                    <a:pos x="0" y="59"/>
                  </a:cxn>
                  <a:cxn ang="0">
                    <a:pos x="35" y="76"/>
                  </a:cxn>
                  <a:cxn ang="0">
                    <a:pos x="70" y="95"/>
                  </a:cxn>
                  <a:cxn ang="0">
                    <a:pos x="105" y="115"/>
                  </a:cxn>
                  <a:cxn ang="0">
                    <a:pos x="138" y="136"/>
                  </a:cxn>
                  <a:cxn ang="0">
                    <a:pos x="156" y="101"/>
                  </a:cxn>
                  <a:cxn ang="0">
                    <a:pos x="176" y="66"/>
                  </a:cxn>
                  <a:cxn ang="0">
                    <a:pos x="197" y="33"/>
                  </a:cxn>
                  <a:cxn ang="0">
                    <a:pos x="219" y="0"/>
                  </a:cxn>
                </a:cxnLst>
                <a:rect l="0" t="0" r="r" b="b"/>
                <a:pathLst>
                  <a:path w="219" h="136">
                    <a:moveTo>
                      <a:pt x="219" y="0"/>
                    </a:moveTo>
                    <a:lnTo>
                      <a:pt x="191" y="4"/>
                    </a:lnTo>
                    <a:lnTo>
                      <a:pt x="163" y="9"/>
                    </a:lnTo>
                    <a:lnTo>
                      <a:pt x="136" y="16"/>
                    </a:lnTo>
                    <a:lnTo>
                      <a:pt x="108" y="22"/>
                    </a:lnTo>
                    <a:lnTo>
                      <a:pt x="80" y="31"/>
                    </a:lnTo>
                    <a:lnTo>
                      <a:pt x="53" y="40"/>
                    </a:lnTo>
                    <a:lnTo>
                      <a:pt x="26" y="48"/>
                    </a:lnTo>
                    <a:lnTo>
                      <a:pt x="0" y="59"/>
                    </a:lnTo>
                    <a:lnTo>
                      <a:pt x="35" y="76"/>
                    </a:lnTo>
                    <a:lnTo>
                      <a:pt x="70" y="95"/>
                    </a:lnTo>
                    <a:lnTo>
                      <a:pt x="105" y="115"/>
                    </a:lnTo>
                    <a:lnTo>
                      <a:pt x="138" y="136"/>
                    </a:lnTo>
                    <a:lnTo>
                      <a:pt x="156" y="101"/>
                    </a:lnTo>
                    <a:lnTo>
                      <a:pt x="176" y="66"/>
                    </a:lnTo>
                    <a:lnTo>
                      <a:pt x="197" y="33"/>
                    </a:lnTo>
                    <a:lnTo>
                      <a:pt x="219" y="0"/>
                    </a:lnTo>
                    <a:close/>
                  </a:path>
                </a:pathLst>
              </a:custGeom>
              <a:solidFill>
                <a:srgbClr val="9E0A57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32" name="Freeform 136"/>
              <p:cNvSpPr>
                <a:spLocks noEditPoints="1"/>
              </p:cNvSpPr>
              <p:nvPr userDrawn="1"/>
            </p:nvSpPr>
            <p:spPr bwMode="auto">
              <a:xfrm>
                <a:off x="4709" y="3363"/>
                <a:ext cx="162" cy="108"/>
              </a:xfrm>
              <a:custGeom>
                <a:avLst/>
                <a:gdLst/>
                <a:ahLst/>
                <a:cxnLst>
                  <a:cxn ang="0">
                    <a:pos x="313" y="21"/>
                  </a:cxn>
                  <a:cxn ang="0">
                    <a:pos x="265" y="67"/>
                  </a:cxn>
                  <a:cxn ang="0">
                    <a:pos x="273" y="80"/>
                  </a:cxn>
                  <a:cxn ang="0">
                    <a:pos x="332" y="60"/>
                  </a:cxn>
                  <a:cxn ang="0">
                    <a:pos x="393" y="46"/>
                  </a:cxn>
                  <a:cxn ang="0">
                    <a:pos x="455" y="36"/>
                  </a:cxn>
                  <a:cxn ang="0">
                    <a:pos x="450" y="22"/>
                  </a:cxn>
                  <a:cxn ang="0">
                    <a:pos x="375" y="5"/>
                  </a:cxn>
                  <a:cxn ang="0">
                    <a:pos x="150" y="0"/>
                  </a:cxn>
                  <a:cxn ang="0">
                    <a:pos x="73" y="13"/>
                  </a:cxn>
                  <a:cxn ang="0">
                    <a:pos x="0" y="33"/>
                  </a:cxn>
                  <a:cxn ang="0">
                    <a:pos x="63" y="41"/>
                  </a:cxn>
                  <a:cxn ang="0">
                    <a:pos x="125" y="53"/>
                  </a:cxn>
                  <a:cxn ang="0">
                    <a:pos x="185" y="69"/>
                  </a:cxn>
                  <a:cxn ang="0">
                    <a:pos x="243" y="90"/>
                  </a:cxn>
                  <a:cxn ang="0">
                    <a:pos x="184" y="119"/>
                  </a:cxn>
                  <a:cxn ang="0">
                    <a:pos x="129" y="151"/>
                  </a:cxn>
                  <a:cxn ang="0">
                    <a:pos x="76" y="188"/>
                  </a:cxn>
                  <a:cxn ang="0">
                    <a:pos x="25" y="230"/>
                  </a:cxn>
                  <a:cxn ang="0">
                    <a:pos x="62" y="249"/>
                  </a:cxn>
                  <a:cxn ang="0">
                    <a:pos x="98" y="272"/>
                  </a:cxn>
                  <a:cxn ang="0">
                    <a:pos x="132" y="296"/>
                  </a:cxn>
                  <a:cxn ang="0">
                    <a:pos x="166" y="323"/>
                  </a:cxn>
                  <a:cxn ang="0">
                    <a:pos x="204" y="318"/>
                  </a:cxn>
                  <a:cxn ang="0">
                    <a:pos x="243" y="317"/>
                  </a:cxn>
                  <a:cxn ang="0">
                    <a:pos x="282" y="318"/>
                  </a:cxn>
                  <a:cxn ang="0">
                    <a:pos x="321" y="323"/>
                  </a:cxn>
                  <a:cxn ang="0">
                    <a:pos x="355" y="296"/>
                  </a:cxn>
                  <a:cxn ang="0">
                    <a:pos x="388" y="272"/>
                  </a:cxn>
                  <a:cxn ang="0">
                    <a:pos x="424" y="249"/>
                  </a:cxn>
                  <a:cxn ang="0">
                    <a:pos x="461" y="230"/>
                  </a:cxn>
                  <a:cxn ang="0">
                    <a:pos x="411" y="188"/>
                  </a:cxn>
                  <a:cxn ang="0">
                    <a:pos x="358" y="151"/>
                  </a:cxn>
                  <a:cxn ang="0">
                    <a:pos x="302" y="119"/>
                  </a:cxn>
                  <a:cxn ang="0">
                    <a:pos x="243" y="90"/>
                  </a:cxn>
                  <a:cxn ang="0">
                    <a:pos x="197" y="43"/>
                  </a:cxn>
                  <a:cxn ang="0">
                    <a:pos x="150" y="0"/>
                  </a:cxn>
                </a:cxnLst>
                <a:rect l="0" t="0" r="r" b="b"/>
                <a:pathLst>
                  <a:path w="486" h="323">
                    <a:moveTo>
                      <a:pt x="337" y="0"/>
                    </a:moveTo>
                    <a:lnTo>
                      <a:pt x="313" y="21"/>
                    </a:lnTo>
                    <a:lnTo>
                      <a:pt x="289" y="43"/>
                    </a:lnTo>
                    <a:lnTo>
                      <a:pt x="265" y="67"/>
                    </a:lnTo>
                    <a:lnTo>
                      <a:pt x="243" y="90"/>
                    </a:lnTo>
                    <a:lnTo>
                      <a:pt x="273" y="80"/>
                    </a:lnTo>
                    <a:lnTo>
                      <a:pt x="302" y="69"/>
                    </a:lnTo>
                    <a:lnTo>
                      <a:pt x="332" y="60"/>
                    </a:lnTo>
                    <a:lnTo>
                      <a:pt x="362" y="53"/>
                    </a:lnTo>
                    <a:lnTo>
                      <a:pt x="393" y="46"/>
                    </a:lnTo>
                    <a:lnTo>
                      <a:pt x="424" y="41"/>
                    </a:lnTo>
                    <a:lnTo>
                      <a:pt x="455" y="36"/>
                    </a:lnTo>
                    <a:lnTo>
                      <a:pt x="486" y="33"/>
                    </a:lnTo>
                    <a:lnTo>
                      <a:pt x="450" y="22"/>
                    </a:lnTo>
                    <a:lnTo>
                      <a:pt x="413" y="13"/>
                    </a:lnTo>
                    <a:lnTo>
                      <a:pt x="375" y="5"/>
                    </a:lnTo>
                    <a:lnTo>
                      <a:pt x="337" y="0"/>
                    </a:lnTo>
                    <a:close/>
                    <a:moveTo>
                      <a:pt x="150" y="0"/>
                    </a:moveTo>
                    <a:lnTo>
                      <a:pt x="111" y="5"/>
                    </a:lnTo>
                    <a:lnTo>
                      <a:pt x="73" y="13"/>
                    </a:lnTo>
                    <a:lnTo>
                      <a:pt x="36" y="22"/>
                    </a:lnTo>
                    <a:lnTo>
                      <a:pt x="0" y="33"/>
                    </a:lnTo>
                    <a:lnTo>
                      <a:pt x="32" y="36"/>
                    </a:lnTo>
                    <a:lnTo>
                      <a:pt x="63" y="41"/>
                    </a:lnTo>
                    <a:lnTo>
                      <a:pt x="94" y="46"/>
                    </a:lnTo>
                    <a:lnTo>
                      <a:pt x="125" y="53"/>
                    </a:lnTo>
                    <a:lnTo>
                      <a:pt x="155" y="60"/>
                    </a:lnTo>
                    <a:lnTo>
                      <a:pt x="185" y="69"/>
                    </a:lnTo>
                    <a:lnTo>
                      <a:pt x="214" y="80"/>
                    </a:lnTo>
                    <a:lnTo>
                      <a:pt x="243" y="90"/>
                    </a:lnTo>
                    <a:lnTo>
                      <a:pt x="213" y="104"/>
                    </a:lnTo>
                    <a:lnTo>
                      <a:pt x="184" y="119"/>
                    </a:lnTo>
                    <a:lnTo>
                      <a:pt x="156" y="134"/>
                    </a:lnTo>
                    <a:lnTo>
                      <a:pt x="129" y="151"/>
                    </a:lnTo>
                    <a:lnTo>
                      <a:pt x="102" y="169"/>
                    </a:lnTo>
                    <a:lnTo>
                      <a:pt x="76" y="188"/>
                    </a:lnTo>
                    <a:lnTo>
                      <a:pt x="50" y="208"/>
                    </a:lnTo>
                    <a:lnTo>
                      <a:pt x="25" y="230"/>
                    </a:lnTo>
                    <a:lnTo>
                      <a:pt x="44" y="239"/>
                    </a:lnTo>
                    <a:lnTo>
                      <a:pt x="62" y="249"/>
                    </a:lnTo>
                    <a:lnTo>
                      <a:pt x="80" y="260"/>
                    </a:lnTo>
                    <a:lnTo>
                      <a:pt x="98" y="272"/>
                    </a:lnTo>
                    <a:lnTo>
                      <a:pt x="115" y="284"/>
                    </a:lnTo>
                    <a:lnTo>
                      <a:pt x="132" y="296"/>
                    </a:lnTo>
                    <a:lnTo>
                      <a:pt x="148" y="309"/>
                    </a:lnTo>
                    <a:lnTo>
                      <a:pt x="166" y="323"/>
                    </a:lnTo>
                    <a:lnTo>
                      <a:pt x="184" y="320"/>
                    </a:lnTo>
                    <a:lnTo>
                      <a:pt x="204" y="318"/>
                    </a:lnTo>
                    <a:lnTo>
                      <a:pt x="223" y="318"/>
                    </a:lnTo>
                    <a:lnTo>
                      <a:pt x="243" y="317"/>
                    </a:lnTo>
                    <a:lnTo>
                      <a:pt x="263" y="317"/>
                    </a:lnTo>
                    <a:lnTo>
                      <a:pt x="282" y="318"/>
                    </a:lnTo>
                    <a:lnTo>
                      <a:pt x="302" y="320"/>
                    </a:lnTo>
                    <a:lnTo>
                      <a:pt x="321" y="323"/>
                    </a:lnTo>
                    <a:lnTo>
                      <a:pt x="337" y="309"/>
                    </a:lnTo>
                    <a:lnTo>
                      <a:pt x="355" y="296"/>
                    </a:lnTo>
                    <a:lnTo>
                      <a:pt x="371" y="284"/>
                    </a:lnTo>
                    <a:lnTo>
                      <a:pt x="388" y="272"/>
                    </a:lnTo>
                    <a:lnTo>
                      <a:pt x="407" y="260"/>
                    </a:lnTo>
                    <a:lnTo>
                      <a:pt x="424" y="249"/>
                    </a:lnTo>
                    <a:lnTo>
                      <a:pt x="442" y="239"/>
                    </a:lnTo>
                    <a:lnTo>
                      <a:pt x="461" y="230"/>
                    </a:lnTo>
                    <a:lnTo>
                      <a:pt x="436" y="208"/>
                    </a:lnTo>
                    <a:lnTo>
                      <a:pt x="411" y="188"/>
                    </a:lnTo>
                    <a:lnTo>
                      <a:pt x="385" y="169"/>
                    </a:lnTo>
                    <a:lnTo>
                      <a:pt x="358" y="151"/>
                    </a:lnTo>
                    <a:lnTo>
                      <a:pt x="330" y="134"/>
                    </a:lnTo>
                    <a:lnTo>
                      <a:pt x="302" y="119"/>
                    </a:lnTo>
                    <a:lnTo>
                      <a:pt x="273" y="104"/>
                    </a:lnTo>
                    <a:lnTo>
                      <a:pt x="243" y="90"/>
                    </a:lnTo>
                    <a:lnTo>
                      <a:pt x="221" y="67"/>
                    </a:lnTo>
                    <a:lnTo>
                      <a:pt x="197" y="43"/>
                    </a:lnTo>
                    <a:lnTo>
                      <a:pt x="173" y="21"/>
                    </a:lnTo>
                    <a:lnTo>
                      <a:pt x="150" y="0"/>
                    </a:lnTo>
                    <a:close/>
                  </a:path>
                </a:pathLst>
              </a:custGeom>
              <a:solidFill>
                <a:srgbClr val="AF0C6B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33" name="Freeform 137"/>
              <p:cNvSpPr>
                <a:spLocks/>
              </p:cNvSpPr>
              <p:nvPr userDrawn="1"/>
            </p:nvSpPr>
            <p:spPr bwMode="auto">
              <a:xfrm>
                <a:off x="4636" y="3374"/>
                <a:ext cx="154" cy="66"/>
              </a:xfrm>
              <a:custGeom>
                <a:avLst/>
                <a:gdLst/>
                <a:ahLst/>
                <a:cxnLst>
                  <a:cxn ang="0">
                    <a:pos x="220" y="0"/>
                  </a:cxn>
                  <a:cxn ang="0">
                    <a:pos x="190" y="11"/>
                  </a:cxn>
                  <a:cxn ang="0">
                    <a:pos x="161" y="24"/>
                  </a:cxn>
                  <a:cxn ang="0">
                    <a:pos x="132" y="37"/>
                  </a:cxn>
                  <a:cxn ang="0">
                    <a:pos x="105" y="51"/>
                  </a:cxn>
                  <a:cxn ang="0">
                    <a:pos x="77" y="66"/>
                  </a:cxn>
                  <a:cxn ang="0">
                    <a:pos x="51" y="83"/>
                  </a:cxn>
                  <a:cxn ang="0">
                    <a:pos x="25" y="101"/>
                  </a:cxn>
                  <a:cxn ang="0">
                    <a:pos x="0" y="119"/>
                  </a:cxn>
                  <a:cxn ang="0">
                    <a:pos x="31" y="124"/>
                  </a:cxn>
                  <a:cxn ang="0">
                    <a:pos x="64" y="131"/>
                  </a:cxn>
                  <a:cxn ang="0">
                    <a:pos x="95" y="138"/>
                  </a:cxn>
                  <a:cxn ang="0">
                    <a:pos x="127" y="147"/>
                  </a:cxn>
                  <a:cxn ang="0">
                    <a:pos x="157" y="158"/>
                  </a:cxn>
                  <a:cxn ang="0">
                    <a:pos x="187" y="170"/>
                  </a:cxn>
                  <a:cxn ang="0">
                    <a:pos x="216" y="183"/>
                  </a:cxn>
                  <a:cxn ang="0">
                    <a:pos x="245" y="197"/>
                  </a:cxn>
                  <a:cxn ang="0">
                    <a:pos x="270" y="175"/>
                  </a:cxn>
                  <a:cxn ang="0">
                    <a:pos x="296" y="155"/>
                  </a:cxn>
                  <a:cxn ang="0">
                    <a:pos x="322" y="136"/>
                  </a:cxn>
                  <a:cxn ang="0">
                    <a:pos x="349" y="118"/>
                  </a:cxn>
                  <a:cxn ang="0">
                    <a:pos x="376" y="101"/>
                  </a:cxn>
                  <a:cxn ang="0">
                    <a:pos x="404" y="86"/>
                  </a:cxn>
                  <a:cxn ang="0">
                    <a:pos x="433" y="71"/>
                  </a:cxn>
                  <a:cxn ang="0">
                    <a:pos x="463" y="57"/>
                  </a:cxn>
                  <a:cxn ang="0">
                    <a:pos x="434" y="47"/>
                  </a:cxn>
                  <a:cxn ang="0">
                    <a:pos x="405" y="36"/>
                  </a:cxn>
                  <a:cxn ang="0">
                    <a:pos x="375" y="27"/>
                  </a:cxn>
                  <a:cxn ang="0">
                    <a:pos x="345" y="20"/>
                  </a:cxn>
                  <a:cxn ang="0">
                    <a:pos x="314" y="13"/>
                  </a:cxn>
                  <a:cxn ang="0">
                    <a:pos x="283" y="8"/>
                  </a:cxn>
                  <a:cxn ang="0">
                    <a:pos x="252" y="3"/>
                  </a:cxn>
                  <a:cxn ang="0">
                    <a:pos x="220" y="0"/>
                  </a:cxn>
                </a:cxnLst>
                <a:rect l="0" t="0" r="r" b="b"/>
                <a:pathLst>
                  <a:path w="463" h="197">
                    <a:moveTo>
                      <a:pt x="220" y="0"/>
                    </a:moveTo>
                    <a:lnTo>
                      <a:pt x="190" y="11"/>
                    </a:lnTo>
                    <a:lnTo>
                      <a:pt x="161" y="24"/>
                    </a:lnTo>
                    <a:lnTo>
                      <a:pt x="132" y="37"/>
                    </a:lnTo>
                    <a:lnTo>
                      <a:pt x="105" y="51"/>
                    </a:lnTo>
                    <a:lnTo>
                      <a:pt x="77" y="66"/>
                    </a:lnTo>
                    <a:lnTo>
                      <a:pt x="51" y="83"/>
                    </a:lnTo>
                    <a:lnTo>
                      <a:pt x="25" y="101"/>
                    </a:lnTo>
                    <a:lnTo>
                      <a:pt x="0" y="119"/>
                    </a:lnTo>
                    <a:lnTo>
                      <a:pt x="31" y="124"/>
                    </a:lnTo>
                    <a:lnTo>
                      <a:pt x="64" y="131"/>
                    </a:lnTo>
                    <a:lnTo>
                      <a:pt x="95" y="138"/>
                    </a:lnTo>
                    <a:lnTo>
                      <a:pt x="127" y="147"/>
                    </a:lnTo>
                    <a:lnTo>
                      <a:pt x="157" y="158"/>
                    </a:lnTo>
                    <a:lnTo>
                      <a:pt x="187" y="170"/>
                    </a:lnTo>
                    <a:lnTo>
                      <a:pt x="216" y="183"/>
                    </a:lnTo>
                    <a:lnTo>
                      <a:pt x="245" y="197"/>
                    </a:lnTo>
                    <a:lnTo>
                      <a:pt x="270" y="175"/>
                    </a:lnTo>
                    <a:lnTo>
                      <a:pt x="296" y="155"/>
                    </a:lnTo>
                    <a:lnTo>
                      <a:pt x="322" y="136"/>
                    </a:lnTo>
                    <a:lnTo>
                      <a:pt x="349" y="118"/>
                    </a:lnTo>
                    <a:lnTo>
                      <a:pt x="376" y="101"/>
                    </a:lnTo>
                    <a:lnTo>
                      <a:pt x="404" y="86"/>
                    </a:lnTo>
                    <a:lnTo>
                      <a:pt x="433" y="71"/>
                    </a:lnTo>
                    <a:lnTo>
                      <a:pt x="463" y="57"/>
                    </a:lnTo>
                    <a:lnTo>
                      <a:pt x="434" y="47"/>
                    </a:lnTo>
                    <a:lnTo>
                      <a:pt x="405" y="36"/>
                    </a:lnTo>
                    <a:lnTo>
                      <a:pt x="375" y="27"/>
                    </a:lnTo>
                    <a:lnTo>
                      <a:pt x="345" y="20"/>
                    </a:lnTo>
                    <a:lnTo>
                      <a:pt x="314" y="13"/>
                    </a:lnTo>
                    <a:lnTo>
                      <a:pt x="283" y="8"/>
                    </a:lnTo>
                    <a:lnTo>
                      <a:pt x="252" y="3"/>
                    </a:lnTo>
                    <a:lnTo>
                      <a:pt x="220" y="0"/>
                    </a:lnTo>
                    <a:close/>
                  </a:path>
                </a:pathLst>
              </a:custGeom>
              <a:solidFill>
                <a:srgbClr val="9E0A57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34" name="Freeform 138"/>
              <p:cNvSpPr>
                <a:spLocks/>
              </p:cNvSpPr>
              <p:nvPr userDrawn="1"/>
            </p:nvSpPr>
            <p:spPr bwMode="auto">
              <a:xfrm>
                <a:off x="4764" y="3469"/>
                <a:ext cx="52" cy="27"/>
              </a:xfrm>
              <a:custGeom>
                <a:avLst/>
                <a:gdLst/>
                <a:ahLst/>
                <a:cxnLst>
                  <a:cxn ang="0">
                    <a:pos x="77" y="0"/>
                  </a:cxn>
                  <a:cxn ang="0">
                    <a:pos x="57" y="1"/>
                  </a:cxn>
                  <a:cxn ang="0">
                    <a:pos x="38" y="1"/>
                  </a:cxn>
                  <a:cxn ang="0">
                    <a:pos x="18" y="3"/>
                  </a:cxn>
                  <a:cxn ang="0">
                    <a:pos x="0" y="6"/>
                  </a:cxn>
                  <a:cxn ang="0">
                    <a:pos x="19" y="23"/>
                  </a:cxn>
                  <a:cxn ang="0">
                    <a:pos x="40" y="41"/>
                  </a:cxn>
                  <a:cxn ang="0">
                    <a:pos x="59" y="61"/>
                  </a:cxn>
                  <a:cxn ang="0">
                    <a:pos x="77" y="81"/>
                  </a:cxn>
                  <a:cxn ang="0">
                    <a:pos x="77" y="81"/>
                  </a:cxn>
                  <a:cxn ang="0">
                    <a:pos x="96" y="61"/>
                  </a:cxn>
                  <a:cxn ang="0">
                    <a:pos x="115" y="41"/>
                  </a:cxn>
                  <a:cxn ang="0">
                    <a:pos x="135" y="23"/>
                  </a:cxn>
                  <a:cxn ang="0">
                    <a:pos x="155" y="6"/>
                  </a:cxn>
                  <a:cxn ang="0">
                    <a:pos x="136" y="3"/>
                  </a:cxn>
                  <a:cxn ang="0">
                    <a:pos x="116" y="1"/>
                  </a:cxn>
                  <a:cxn ang="0">
                    <a:pos x="97" y="0"/>
                  </a:cxn>
                  <a:cxn ang="0">
                    <a:pos x="77" y="0"/>
                  </a:cxn>
                </a:cxnLst>
                <a:rect l="0" t="0" r="r" b="b"/>
                <a:pathLst>
                  <a:path w="155" h="81">
                    <a:moveTo>
                      <a:pt x="77" y="0"/>
                    </a:moveTo>
                    <a:lnTo>
                      <a:pt x="57" y="1"/>
                    </a:lnTo>
                    <a:lnTo>
                      <a:pt x="38" y="1"/>
                    </a:lnTo>
                    <a:lnTo>
                      <a:pt x="18" y="3"/>
                    </a:lnTo>
                    <a:lnTo>
                      <a:pt x="0" y="6"/>
                    </a:lnTo>
                    <a:lnTo>
                      <a:pt x="19" y="23"/>
                    </a:lnTo>
                    <a:lnTo>
                      <a:pt x="40" y="41"/>
                    </a:lnTo>
                    <a:lnTo>
                      <a:pt x="59" y="61"/>
                    </a:lnTo>
                    <a:lnTo>
                      <a:pt x="77" y="81"/>
                    </a:lnTo>
                    <a:lnTo>
                      <a:pt x="77" y="81"/>
                    </a:lnTo>
                    <a:lnTo>
                      <a:pt x="96" y="61"/>
                    </a:lnTo>
                    <a:lnTo>
                      <a:pt x="115" y="41"/>
                    </a:lnTo>
                    <a:lnTo>
                      <a:pt x="135" y="23"/>
                    </a:lnTo>
                    <a:lnTo>
                      <a:pt x="155" y="6"/>
                    </a:lnTo>
                    <a:lnTo>
                      <a:pt x="136" y="3"/>
                    </a:lnTo>
                    <a:lnTo>
                      <a:pt x="116" y="1"/>
                    </a:lnTo>
                    <a:lnTo>
                      <a:pt x="97" y="0"/>
                    </a:lnTo>
                    <a:lnTo>
                      <a:pt x="77" y="0"/>
                    </a:lnTo>
                    <a:close/>
                  </a:path>
                </a:pathLst>
              </a:custGeom>
              <a:solidFill>
                <a:srgbClr val="9E0A57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35" name="Freeform 139"/>
              <p:cNvSpPr>
                <a:spLocks/>
              </p:cNvSpPr>
              <p:nvPr userDrawn="1"/>
            </p:nvSpPr>
            <p:spPr bwMode="auto">
              <a:xfrm>
                <a:off x="4759" y="3361"/>
                <a:ext cx="62" cy="32"/>
              </a:xfrm>
              <a:custGeom>
                <a:avLst/>
                <a:gdLst/>
                <a:ahLst/>
                <a:cxnLst>
                  <a:cxn ang="0">
                    <a:pos x="93" y="0"/>
                  </a:cxn>
                  <a:cxn ang="0">
                    <a:pos x="70" y="1"/>
                  </a:cxn>
                  <a:cxn ang="0">
                    <a:pos x="46" y="2"/>
                  </a:cxn>
                  <a:cxn ang="0">
                    <a:pos x="22" y="4"/>
                  </a:cxn>
                  <a:cxn ang="0">
                    <a:pos x="0" y="7"/>
                  </a:cxn>
                  <a:cxn ang="0">
                    <a:pos x="23" y="28"/>
                  </a:cxn>
                  <a:cxn ang="0">
                    <a:pos x="47" y="50"/>
                  </a:cxn>
                  <a:cxn ang="0">
                    <a:pos x="71" y="74"/>
                  </a:cxn>
                  <a:cxn ang="0">
                    <a:pos x="93" y="97"/>
                  </a:cxn>
                  <a:cxn ang="0">
                    <a:pos x="115" y="74"/>
                  </a:cxn>
                  <a:cxn ang="0">
                    <a:pos x="139" y="50"/>
                  </a:cxn>
                  <a:cxn ang="0">
                    <a:pos x="163" y="28"/>
                  </a:cxn>
                  <a:cxn ang="0">
                    <a:pos x="187" y="7"/>
                  </a:cxn>
                  <a:cxn ang="0">
                    <a:pos x="164" y="4"/>
                  </a:cxn>
                  <a:cxn ang="0">
                    <a:pos x="141" y="2"/>
                  </a:cxn>
                  <a:cxn ang="0">
                    <a:pos x="117" y="1"/>
                  </a:cxn>
                  <a:cxn ang="0">
                    <a:pos x="93" y="0"/>
                  </a:cxn>
                </a:cxnLst>
                <a:rect l="0" t="0" r="r" b="b"/>
                <a:pathLst>
                  <a:path w="187" h="97">
                    <a:moveTo>
                      <a:pt x="93" y="0"/>
                    </a:moveTo>
                    <a:lnTo>
                      <a:pt x="70" y="1"/>
                    </a:lnTo>
                    <a:lnTo>
                      <a:pt x="46" y="2"/>
                    </a:lnTo>
                    <a:lnTo>
                      <a:pt x="22" y="4"/>
                    </a:lnTo>
                    <a:lnTo>
                      <a:pt x="0" y="7"/>
                    </a:lnTo>
                    <a:lnTo>
                      <a:pt x="23" y="28"/>
                    </a:lnTo>
                    <a:lnTo>
                      <a:pt x="47" y="50"/>
                    </a:lnTo>
                    <a:lnTo>
                      <a:pt x="71" y="74"/>
                    </a:lnTo>
                    <a:lnTo>
                      <a:pt x="93" y="97"/>
                    </a:lnTo>
                    <a:lnTo>
                      <a:pt x="115" y="74"/>
                    </a:lnTo>
                    <a:lnTo>
                      <a:pt x="139" y="50"/>
                    </a:lnTo>
                    <a:lnTo>
                      <a:pt x="163" y="28"/>
                    </a:lnTo>
                    <a:lnTo>
                      <a:pt x="187" y="7"/>
                    </a:lnTo>
                    <a:lnTo>
                      <a:pt x="164" y="4"/>
                    </a:lnTo>
                    <a:lnTo>
                      <a:pt x="141" y="2"/>
                    </a:lnTo>
                    <a:lnTo>
                      <a:pt x="117" y="1"/>
                    </a:lnTo>
                    <a:lnTo>
                      <a:pt x="93" y="0"/>
                    </a:lnTo>
                    <a:close/>
                  </a:path>
                </a:pathLst>
              </a:custGeom>
              <a:solidFill>
                <a:srgbClr val="9E0A57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36" name="Freeform 140"/>
              <p:cNvSpPr>
                <a:spLocks/>
              </p:cNvSpPr>
              <p:nvPr userDrawn="1"/>
            </p:nvSpPr>
            <p:spPr bwMode="auto">
              <a:xfrm>
                <a:off x="4790" y="3374"/>
                <a:ext cx="155" cy="66"/>
              </a:xfrm>
              <a:custGeom>
                <a:avLst/>
                <a:gdLst/>
                <a:ahLst/>
                <a:cxnLst>
                  <a:cxn ang="0">
                    <a:pos x="243" y="0"/>
                  </a:cxn>
                  <a:cxn ang="0">
                    <a:pos x="212" y="3"/>
                  </a:cxn>
                  <a:cxn ang="0">
                    <a:pos x="181" y="8"/>
                  </a:cxn>
                  <a:cxn ang="0">
                    <a:pos x="150" y="13"/>
                  </a:cxn>
                  <a:cxn ang="0">
                    <a:pos x="119" y="20"/>
                  </a:cxn>
                  <a:cxn ang="0">
                    <a:pos x="89" y="27"/>
                  </a:cxn>
                  <a:cxn ang="0">
                    <a:pos x="59" y="36"/>
                  </a:cxn>
                  <a:cxn ang="0">
                    <a:pos x="30" y="47"/>
                  </a:cxn>
                  <a:cxn ang="0">
                    <a:pos x="0" y="57"/>
                  </a:cxn>
                  <a:cxn ang="0">
                    <a:pos x="30" y="71"/>
                  </a:cxn>
                  <a:cxn ang="0">
                    <a:pos x="59" y="86"/>
                  </a:cxn>
                  <a:cxn ang="0">
                    <a:pos x="87" y="101"/>
                  </a:cxn>
                  <a:cxn ang="0">
                    <a:pos x="115" y="118"/>
                  </a:cxn>
                  <a:cxn ang="0">
                    <a:pos x="142" y="136"/>
                  </a:cxn>
                  <a:cxn ang="0">
                    <a:pos x="168" y="155"/>
                  </a:cxn>
                  <a:cxn ang="0">
                    <a:pos x="193" y="175"/>
                  </a:cxn>
                  <a:cxn ang="0">
                    <a:pos x="218" y="197"/>
                  </a:cxn>
                  <a:cxn ang="0">
                    <a:pos x="247" y="183"/>
                  </a:cxn>
                  <a:cxn ang="0">
                    <a:pos x="276" y="170"/>
                  </a:cxn>
                  <a:cxn ang="0">
                    <a:pos x="306" y="158"/>
                  </a:cxn>
                  <a:cxn ang="0">
                    <a:pos x="337" y="147"/>
                  </a:cxn>
                  <a:cxn ang="0">
                    <a:pos x="369" y="138"/>
                  </a:cxn>
                  <a:cxn ang="0">
                    <a:pos x="400" y="131"/>
                  </a:cxn>
                  <a:cxn ang="0">
                    <a:pos x="431" y="124"/>
                  </a:cxn>
                  <a:cxn ang="0">
                    <a:pos x="464" y="119"/>
                  </a:cxn>
                  <a:cxn ang="0">
                    <a:pos x="438" y="101"/>
                  </a:cxn>
                  <a:cxn ang="0">
                    <a:pos x="413" y="83"/>
                  </a:cxn>
                  <a:cxn ang="0">
                    <a:pos x="386" y="66"/>
                  </a:cxn>
                  <a:cxn ang="0">
                    <a:pos x="359" y="51"/>
                  </a:cxn>
                  <a:cxn ang="0">
                    <a:pos x="331" y="37"/>
                  </a:cxn>
                  <a:cxn ang="0">
                    <a:pos x="303" y="24"/>
                  </a:cxn>
                  <a:cxn ang="0">
                    <a:pos x="274" y="11"/>
                  </a:cxn>
                  <a:cxn ang="0">
                    <a:pos x="243" y="0"/>
                  </a:cxn>
                </a:cxnLst>
                <a:rect l="0" t="0" r="r" b="b"/>
                <a:pathLst>
                  <a:path w="464" h="197">
                    <a:moveTo>
                      <a:pt x="243" y="0"/>
                    </a:moveTo>
                    <a:lnTo>
                      <a:pt x="212" y="3"/>
                    </a:lnTo>
                    <a:lnTo>
                      <a:pt x="181" y="8"/>
                    </a:lnTo>
                    <a:lnTo>
                      <a:pt x="150" y="13"/>
                    </a:lnTo>
                    <a:lnTo>
                      <a:pt x="119" y="20"/>
                    </a:lnTo>
                    <a:lnTo>
                      <a:pt x="89" y="27"/>
                    </a:lnTo>
                    <a:lnTo>
                      <a:pt x="59" y="36"/>
                    </a:lnTo>
                    <a:lnTo>
                      <a:pt x="30" y="47"/>
                    </a:lnTo>
                    <a:lnTo>
                      <a:pt x="0" y="57"/>
                    </a:lnTo>
                    <a:lnTo>
                      <a:pt x="30" y="71"/>
                    </a:lnTo>
                    <a:lnTo>
                      <a:pt x="59" y="86"/>
                    </a:lnTo>
                    <a:lnTo>
                      <a:pt x="87" y="101"/>
                    </a:lnTo>
                    <a:lnTo>
                      <a:pt x="115" y="118"/>
                    </a:lnTo>
                    <a:lnTo>
                      <a:pt x="142" y="136"/>
                    </a:lnTo>
                    <a:lnTo>
                      <a:pt x="168" y="155"/>
                    </a:lnTo>
                    <a:lnTo>
                      <a:pt x="193" y="175"/>
                    </a:lnTo>
                    <a:lnTo>
                      <a:pt x="218" y="197"/>
                    </a:lnTo>
                    <a:lnTo>
                      <a:pt x="247" y="183"/>
                    </a:lnTo>
                    <a:lnTo>
                      <a:pt x="276" y="170"/>
                    </a:lnTo>
                    <a:lnTo>
                      <a:pt x="306" y="158"/>
                    </a:lnTo>
                    <a:lnTo>
                      <a:pt x="337" y="147"/>
                    </a:lnTo>
                    <a:lnTo>
                      <a:pt x="369" y="138"/>
                    </a:lnTo>
                    <a:lnTo>
                      <a:pt x="400" y="131"/>
                    </a:lnTo>
                    <a:lnTo>
                      <a:pt x="431" y="124"/>
                    </a:lnTo>
                    <a:lnTo>
                      <a:pt x="464" y="119"/>
                    </a:lnTo>
                    <a:lnTo>
                      <a:pt x="438" y="101"/>
                    </a:lnTo>
                    <a:lnTo>
                      <a:pt x="413" y="83"/>
                    </a:lnTo>
                    <a:lnTo>
                      <a:pt x="386" y="66"/>
                    </a:lnTo>
                    <a:lnTo>
                      <a:pt x="359" y="51"/>
                    </a:lnTo>
                    <a:lnTo>
                      <a:pt x="331" y="37"/>
                    </a:lnTo>
                    <a:lnTo>
                      <a:pt x="303" y="24"/>
                    </a:lnTo>
                    <a:lnTo>
                      <a:pt x="274" y="11"/>
                    </a:lnTo>
                    <a:lnTo>
                      <a:pt x="243" y="0"/>
                    </a:lnTo>
                    <a:close/>
                  </a:path>
                </a:pathLst>
              </a:custGeom>
              <a:solidFill>
                <a:srgbClr val="9E0A57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37" name="Freeform 141"/>
              <p:cNvSpPr>
                <a:spLocks noEditPoints="1"/>
              </p:cNvSpPr>
              <p:nvPr userDrawn="1"/>
            </p:nvSpPr>
            <p:spPr bwMode="auto">
              <a:xfrm>
                <a:off x="4850" y="3480"/>
                <a:ext cx="137" cy="100"/>
              </a:xfrm>
              <a:custGeom>
                <a:avLst/>
                <a:gdLst/>
                <a:ahLst/>
                <a:cxnLst>
                  <a:cxn ang="0">
                    <a:pos x="177" y="103"/>
                  </a:cxn>
                  <a:cxn ang="0">
                    <a:pos x="125" y="114"/>
                  </a:cxn>
                  <a:cxn ang="0">
                    <a:pos x="74" y="130"/>
                  </a:cxn>
                  <a:cxn ang="0">
                    <a:pos x="25" y="151"/>
                  </a:cxn>
                  <a:cxn ang="0">
                    <a:pos x="25" y="186"/>
                  </a:cxn>
                  <a:cxn ang="0">
                    <a:pos x="71" y="239"/>
                  </a:cxn>
                  <a:cxn ang="0">
                    <a:pos x="108" y="269"/>
                  </a:cxn>
                  <a:cxn ang="0">
                    <a:pos x="139" y="276"/>
                  </a:cxn>
                  <a:cxn ang="0">
                    <a:pos x="170" y="285"/>
                  </a:cxn>
                  <a:cxn ang="0">
                    <a:pos x="202" y="294"/>
                  </a:cxn>
                  <a:cxn ang="0">
                    <a:pos x="249" y="287"/>
                  </a:cxn>
                  <a:cxn ang="0">
                    <a:pos x="314" y="264"/>
                  </a:cxn>
                  <a:cxn ang="0">
                    <a:pos x="333" y="234"/>
                  </a:cxn>
                  <a:cxn ang="0">
                    <a:pos x="300" y="191"/>
                  </a:cxn>
                  <a:cxn ang="0">
                    <a:pos x="264" y="152"/>
                  </a:cxn>
                  <a:cxn ang="0">
                    <a:pos x="224" y="115"/>
                  </a:cxn>
                  <a:cxn ang="0">
                    <a:pos x="204" y="99"/>
                  </a:cxn>
                  <a:cxn ang="0">
                    <a:pos x="274" y="58"/>
                  </a:cxn>
                  <a:cxn ang="0">
                    <a:pos x="227" y="84"/>
                  </a:cxn>
                  <a:cxn ang="0">
                    <a:pos x="225" y="96"/>
                  </a:cxn>
                  <a:cxn ang="0">
                    <a:pos x="268" y="93"/>
                  </a:cxn>
                  <a:cxn ang="0">
                    <a:pos x="319" y="93"/>
                  </a:cxn>
                  <a:cxn ang="0">
                    <a:pos x="380" y="100"/>
                  </a:cxn>
                  <a:cxn ang="0">
                    <a:pos x="384" y="88"/>
                  </a:cxn>
                  <a:cxn ang="0">
                    <a:pos x="328" y="58"/>
                  </a:cxn>
                  <a:cxn ang="0">
                    <a:pos x="62" y="0"/>
                  </a:cxn>
                  <a:cxn ang="0">
                    <a:pos x="42" y="0"/>
                  </a:cxn>
                  <a:cxn ang="0">
                    <a:pos x="21" y="1"/>
                  </a:cxn>
                  <a:cxn ang="0">
                    <a:pos x="71" y="19"/>
                  </a:cxn>
                  <a:cxn ang="0">
                    <a:pos x="117" y="42"/>
                  </a:cxn>
                  <a:cxn ang="0">
                    <a:pos x="162" y="69"/>
                  </a:cxn>
                  <a:cxn ang="0">
                    <a:pos x="204" y="99"/>
                  </a:cxn>
                  <a:cxn ang="0">
                    <a:pos x="178" y="50"/>
                  </a:cxn>
                  <a:cxn ang="0">
                    <a:pos x="148" y="5"/>
                  </a:cxn>
                  <a:cxn ang="0">
                    <a:pos x="105" y="1"/>
                  </a:cxn>
                  <a:cxn ang="0">
                    <a:pos x="62" y="0"/>
                  </a:cxn>
                </a:cxnLst>
                <a:rect l="0" t="0" r="r" b="b"/>
                <a:pathLst>
                  <a:path w="411" h="301">
                    <a:moveTo>
                      <a:pt x="204" y="99"/>
                    </a:moveTo>
                    <a:lnTo>
                      <a:pt x="177" y="103"/>
                    </a:lnTo>
                    <a:lnTo>
                      <a:pt x="151" y="107"/>
                    </a:lnTo>
                    <a:lnTo>
                      <a:pt x="125" y="114"/>
                    </a:lnTo>
                    <a:lnTo>
                      <a:pt x="99" y="122"/>
                    </a:lnTo>
                    <a:lnTo>
                      <a:pt x="74" y="130"/>
                    </a:lnTo>
                    <a:lnTo>
                      <a:pt x="49" y="140"/>
                    </a:lnTo>
                    <a:lnTo>
                      <a:pt x="25" y="151"/>
                    </a:lnTo>
                    <a:lnTo>
                      <a:pt x="0" y="163"/>
                    </a:lnTo>
                    <a:lnTo>
                      <a:pt x="25" y="186"/>
                    </a:lnTo>
                    <a:lnTo>
                      <a:pt x="48" y="212"/>
                    </a:lnTo>
                    <a:lnTo>
                      <a:pt x="71" y="239"/>
                    </a:lnTo>
                    <a:lnTo>
                      <a:pt x="92" y="267"/>
                    </a:lnTo>
                    <a:lnTo>
                      <a:pt x="108" y="269"/>
                    </a:lnTo>
                    <a:lnTo>
                      <a:pt x="124" y="273"/>
                    </a:lnTo>
                    <a:lnTo>
                      <a:pt x="139" y="276"/>
                    </a:lnTo>
                    <a:lnTo>
                      <a:pt x="155" y="279"/>
                    </a:lnTo>
                    <a:lnTo>
                      <a:pt x="170" y="285"/>
                    </a:lnTo>
                    <a:lnTo>
                      <a:pt x="187" y="289"/>
                    </a:lnTo>
                    <a:lnTo>
                      <a:pt x="202" y="294"/>
                    </a:lnTo>
                    <a:lnTo>
                      <a:pt x="217" y="301"/>
                    </a:lnTo>
                    <a:lnTo>
                      <a:pt x="249" y="287"/>
                    </a:lnTo>
                    <a:lnTo>
                      <a:pt x="282" y="275"/>
                    </a:lnTo>
                    <a:lnTo>
                      <a:pt x="314" y="264"/>
                    </a:lnTo>
                    <a:lnTo>
                      <a:pt x="349" y="255"/>
                    </a:lnTo>
                    <a:lnTo>
                      <a:pt x="333" y="234"/>
                    </a:lnTo>
                    <a:lnTo>
                      <a:pt x="317" y="212"/>
                    </a:lnTo>
                    <a:lnTo>
                      <a:pt x="300" y="191"/>
                    </a:lnTo>
                    <a:lnTo>
                      <a:pt x="283" y="171"/>
                    </a:lnTo>
                    <a:lnTo>
                      <a:pt x="264" y="152"/>
                    </a:lnTo>
                    <a:lnTo>
                      <a:pt x="245" y="133"/>
                    </a:lnTo>
                    <a:lnTo>
                      <a:pt x="224" y="115"/>
                    </a:lnTo>
                    <a:lnTo>
                      <a:pt x="204" y="99"/>
                    </a:lnTo>
                    <a:lnTo>
                      <a:pt x="204" y="99"/>
                    </a:lnTo>
                    <a:close/>
                    <a:moveTo>
                      <a:pt x="299" y="46"/>
                    </a:moveTo>
                    <a:lnTo>
                      <a:pt x="274" y="58"/>
                    </a:lnTo>
                    <a:lnTo>
                      <a:pt x="250" y="70"/>
                    </a:lnTo>
                    <a:lnTo>
                      <a:pt x="227" y="84"/>
                    </a:lnTo>
                    <a:lnTo>
                      <a:pt x="204" y="99"/>
                    </a:lnTo>
                    <a:lnTo>
                      <a:pt x="225" y="96"/>
                    </a:lnTo>
                    <a:lnTo>
                      <a:pt x="246" y="95"/>
                    </a:lnTo>
                    <a:lnTo>
                      <a:pt x="268" y="93"/>
                    </a:lnTo>
                    <a:lnTo>
                      <a:pt x="289" y="92"/>
                    </a:lnTo>
                    <a:lnTo>
                      <a:pt x="319" y="93"/>
                    </a:lnTo>
                    <a:lnTo>
                      <a:pt x="350" y="96"/>
                    </a:lnTo>
                    <a:lnTo>
                      <a:pt x="380" y="100"/>
                    </a:lnTo>
                    <a:lnTo>
                      <a:pt x="411" y="104"/>
                    </a:lnTo>
                    <a:lnTo>
                      <a:pt x="384" y="88"/>
                    </a:lnTo>
                    <a:lnTo>
                      <a:pt x="357" y="73"/>
                    </a:lnTo>
                    <a:lnTo>
                      <a:pt x="328" y="58"/>
                    </a:lnTo>
                    <a:lnTo>
                      <a:pt x="299" y="46"/>
                    </a:lnTo>
                    <a:close/>
                    <a:moveTo>
                      <a:pt x="62" y="0"/>
                    </a:moveTo>
                    <a:lnTo>
                      <a:pt x="52" y="0"/>
                    </a:lnTo>
                    <a:lnTo>
                      <a:pt x="42" y="0"/>
                    </a:lnTo>
                    <a:lnTo>
                      <a:pt x="32" y="0"/>
                    </a:lnTo>
                    <a:lnTo>
                      <a:pt x="21" y="1"/>
                    </a:lnTo>
                    <a:lnTo>
                      <a:pt x="46" y="9"/>
                    </a:lnTo>
                    <a:lnTo>
                      <a:pt x="71" y="19"/>
                    </a:lnTo>
                    <a:lnTo>
                      <a:pt x="94" y="30"/>
                    </a:lnTo>
                    <a:lnTo>
                      <a:pt x="117" y="42"/>
                    </a:lnTo>
                    <a:lnTo>
                      <a:pt x="140" y="55"/>
                    </a:lnTo>
                    <a:lnTo>
                      <a:pt x="162" y="69"/>
                    </a:lnTo>
                    <a:lnTo>
                      <a:pt x="183" y="83"/>
                    </a:lnTo>
                    <a:lnTo>
                      <a:pt x="204" y="99"/>
                    </a:lnTo>
                    <a:lnTo>
                      <a:pt x="191" y="74"/>
                    </a:lnTo>
                    <a:lnTo>
                      <a:pt x="178" y="50"/>
                    </a:lnTo>
                    <a:lnTo>
                      <a:pt x="163" y="28"/>
                    </a:lnTo>
                    <a:lnTo>
                      <a:pt x="148" y="5"/>
                    </a:lnTo>
                    <a:lnTo>
                      <a:pt x="126" y="3"/>
                    </a:lnTo>
                    <a:lnTo>
                      <a:pt x="105" y="1"/>
                    </a:lnTo>
                    <a:lnTo>
                      <a:pt x="83" y="0"/>
                    </a:lnTo>
                    <a:lnTo>
                      <a:pt x="62" y="0"/>
                    </a:lnTo>
                    <a:close/>
                  </a:path>
                </a:pathLst>
              </a:custGeom>
              <a:solidFill>
                <a:srgbClr val="AF0C6B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38" name="Freeform 142"/>
              <p:cNvSpPr>
                <a:spLocks/>
              </p:cNvSpPr>
              <p:nvPr userDrawn="1"/>
            </p:nvSpPr>
            <p:spPr bwMode="auto">
              <a:xfrm>
                <a:off x="4790" y="3480"/>
                <a:ext cx="128" cy="54"/>
              </a:xfrm>
              <a:custGeom>
                <a:avLst/>
                <a:gdLst/>
                <a:ahLst/>
                <a:cxnLst>
                  <a:cxn ang="0">
                    <a:pos x="201" y="0"/>
                  </a:cxn>
                  <a:cxn ang="0">
                    <a:pos x="175" y="2"/>
                  </a:cxn>
                  <a:cxn ang="0">
                    <a:pos x="150" y="5"/>
                  </a:cxn>
                  <a:cxn ang="0">
                    <a:pos x="124" y="9"/>
                  </a:cxn>
                  <a:cxn ang="0">
                    <a:pos x="99" y="15"/>
                  </a:cxn>
                  <a:cxn ang="0">
                    <a:pos x="73" y="21"/>
                  </a:cxn>
                  <a:cxn ang="0">
                    <a:pos x="49" y="29"/>
                  </a:cxn>
                  <a:cxn ang="0">
                    <a:pos x="24" y="37"/>
                  </a:cxn>
                  <a:cxn ang="0">
                    <a:pos x="0" y="47"/>
                  </a:cxn>
                  <a:cxn ang="0">
                    <a:pos x="0" y="47"/>
                  </a:cxn>
                  <a:cxn ang="0">
                    <a:pos x="0" y="47"/>
                  </a:cxn>
                  <a:cxn ang="0">
                    <a:pos x="24" y="58"/>
                  </a:cxn>
                  <a:cxn ang="0">
                    <a:pos x="49" y="70"/>
                  </a:cxn>
                  <a:cxn ang="0">
                    <a:pos x="72" y="83"/>
                  </a:cxn>
                  <a:cxn ang="0">
                    <a:pos x="96" y="97"/>
                  </a:cxn>
                  <a:cxn ang="0">
                    <a:pos x="117" y="112"/>
                  </a:cxn>
                  <a:cxn ang="0">
                    <a:pos x="139" y="127"/>
                  </a:cxn>
                  <a:cxn ang="0">
                    <a:pos x="160" y="144"/>
                  </a:cxn>
                  <a:cxn ang="0">
                    <a:pos x="180" y="162"/>
                  </a:cxn>
                  <a:cxn ang="0">
                    <a:pos x="205" y="150"/>
                  </a:cxn>
                  <a:cxn ang="0">
                    <a:pos x="229" y="139"/>
                  </a:cxn>
                  <a:cxn ang="0">
                    <a:pos x="254" y="129"/>
                  </a:cxn>
                  <a:cxn ang="0">
                    <a:pos x="279" y="121"/>
                  </a:cxn>
                  <a:cxn ang="0">
                    <a:pos x="305" y="113"/>
                  </a:cxn>
                  <a:cxn ang="0">
                    <a:pos x="331" y="106"/>
                  </a:cxn>
                  <a:cxn ang="0">
                    <a:pos x="357" y="102"/>
                  </a:cxn>
                  <a:cxn ang="0">
                    <a:pos x="384" y="98"/>
                  </a:cxn>
                  <a:cxn ang="0">
                    <a:pos x="384" y="98"/>
                  </a:cxn>
                  <a:cxn ang="0">
                    <a:pos x="384" y="98"/>
                  </a:cxn>
                  <a:cxn ang="0">
                    <a:pos x="363" y="82"/>
                  </a:cxn>
                  <a:cxn ang="0">
                    <a:pos x="342" y="68"/>
                  </a:cxn>
                  <a:cxn ang="0">
                    <a:pos x="320" y="54"/>
                  </a:cxn>
                  <a:cxn ang="0">
                    <a:pos x="297" y="41"/>
                  </a:cxn>
                  <a:cxn ang="0">
                    <a:pos x="274" y="29"/>
                  </a:cxn>
                  <a:cxn ang="0">
                    <a:pos x="251" y="18"/>
                  </a:cxn>
                  <a:cxn ang="0">
                    <a:pos x="226" y="8"/>
                  </a:cxn>
                  <a:cxn ang="0">
                    <a:pos x="201" y="0"/>
                  </a:cxn>
                </a:cxnLst>
                <a:rect l="0" t="0" r="r" b="b"/>
                <a:pathLst>
                  <a:path w="384" h="162">
                    <a:moveTo>
                      <a:pt x="201" y="0"/>
                    </a:moveTo>
                    <a:lnTo>
                      <a:pt x="175" y="2"/>
                    </a:lnTo>
                    <a:lnTo>
                      <a:pt x="150" y="5"/>
                    </a:lnTo>
                    <a:lnTo>
                      <a:pt x="124" y="9"/>
                    </a:lnTo>
                    <a:lnTo>
                      <a:pt x="99" y="15"/>
                    </a:lnTo>
                    <a:lnTo>
                      <a:pt x="73" y="21"/>
                    </a:lnTo>
                    <a:lnTo>
                      <a:pt x="49" y="29"/>
                    </a:lnTo>
                    <a:lnTo>
                      <a:pt x="24" y="37"/>
                    </a:lnTo>
                    <a:lnTo>
                      <a:pt x="0" y="47"/>
                    </a:lnTo>
                    <a:lnTo>
                      <a:pt x="0" y="47"/>
                    </a:lnTo>
                    <a:lnTo>
                      <a:pt x="0" y="47"/>
                    </a:lnTo>
                    <a:lnTo>
                      <a:pt x="24" y="58"/>
                    </a:lnTo>
                    <a:lnTo>
                      <a:pt x="49" y="70"/>
                    </a:lnTo>
                    <a:lnTo>
                      <a:pt x="72" y="83"/>
                    </a:lnTo>
                    <a:lnTo>
                      <a:pt x="96" y="97"/>
                    </a:lnTo>
                    <a:lnTo>
                      <a:pt x="117" y="112"/>
                    </a:lnTo>
                    <a:lnTo>
                      <a:pt x="139" y="127"/>
                    </a:lnTo>
                    <a:lnTo>
                      <a:pt x="160" y="144"/>
                    </a:lnTo>
                    <a:lnTo>
                      <a:pt x="180" y="162"/>
                    </a:lnTo>
                    <a:lnTo>
                      <a:pt x="205" y="150"/>
                    </a:lnTo>
                    <a:lnTo>
                      <a:pt x="229" y="139"/>
                    </a:lnTo>
                    <a:lnTo>
                      <a:pt x="254" y="129"/>
                    </a:lnTo>
                    <a:lnTo>
                      <a:pt x="279" y="121"/>
                    </a:lnTo>
                    <a:lnTo>
                      <a:pt x="305" y="113"/>
                    </a:lnTo>
                    <a:lnTo>
                      <a:pt x="331" y="106"/>
                    </a:lnTo>
                    <a:lnTo>
                      <a:pt x="357" y="102"/>
                    </a:lnTo>
                    <a:lnTo>
                      <a:pt x="384" y="98"/>
                    </a:lnTo>
                    <a:lnTo>
                      <a:pt x="384" y="98"/>
                    </a:lnTo>
                    <a:lnTo>
                      <a:pt x="384" y="98"/>
                    </a:lnTo>
                    <a:lnTo>
                      <a:pt x="363" y="82"/>
                    </a:lnTo>
                    <a:lnTo>
                      <a:pt x="342" y="68"/>
                    </a:lnTo>
                    <a:lnTo>
                      <a:pt x="320" y="54"/>
                    </a:lnTo>
                    <a:lnTo>
                      <a:pt x="297" y="41"/>
                    </a:lnTo>
                    <a:lnTo>
                      <a:pt x="274" y="29"/>
                    </a:lnTo>
                    <a:lnTo>
                      <a:pt x="251" y="18"/>
                    </a:lnTo>
                    <a:lnTo>
                      <a:pt x="226" y="8"/>
                    </a:lnTo>
                    <a:lnTo>
                      <a:pt x="201" y="0"/>
                    </a:lnTo>
                    <a:close/>
                  </a:path>
                </a:pathLst>
              </a:custGeom>
              <a:solidFill>
                <a:srgbClr val="9E0A57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39" name="Freeform 143"/>
              <p:cNvSpPr>
                <a:spLocks/>
              </p:cNvSpPr>
              <p:nvPr userDrawn="1"/>
            </p:nvSpPr>
            <p:spPr bwMode="auto">
              <a:xfrm>
                <a:off x="4881" y="3569"/>
                <a:ext cx="41" cy="2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3" y="19"/>
                  </a:cxn>
                  <a:cxn ang="0">
                    <a:pos x="24" y="37"/>
                  </a:cxn>
                  <a:cxn ang="0">
                    <a:pos x="35" y="57"/>
                  </a:cxn>
                  <a:cxn ang="0">
                    <a:pos x="46" y="77"/>
                  </a:cxn>
                  <a:cxn ang="0">
                    <a:pos x="46" y="77"/>
                  </a:cxn>
                  <a:cxn ang="0">
                    <a:pos x="46" y="77"/>
                  </a:cxn>
                  <a:cxn ang="0">
                    <a:pos x="65" y="65"/>
                  </a:cxn>
                  <a:cxn ang="0">
                    <a:pos x="85" y="53"/>
                  </a:cxn>
                  <a:cxn ang="0">
                    <a:pos x="104" y="43"/>
                  </a:cxn>
                  <a:cxn ang="0">
                    <a:pos x="125" y="34"/>
                  </a:cxn>
                  <a:cxn ang="0">
                    <a:pos x="110" y="27"/>
                  </a:cxn>
                  <a:cxn ang="0">
                    <a:pos x="95" y="22"/>
                  </a:cxn>
                  <a:cxn ang="0">
                    <a:pos x="78" y="18"/>
                  </a:cxn>
                  <a:cxn ang="0">
                    <a:pos x="63" y="12"/>
                  </a:cxn>
                  <a:cxn ang="0">
                    <a:pos x="47" y="9"/>
                  </a:cxn>
                  <a:cxn ang="0">
                    <a:pos x="32" y="6"/>
                  </a:cxn>
                  <a:cxn ang="0">
                    <a:pos x="16" y="2"/>
                  </a:cxn>
                  <a:cxn ang="0">
                    <a:pos x="0" y="0"/>
                  </a:cxn>
                </a:cxnLst>
                <a:rect l="0" t="0" r="r" b="b"/>
                <a:pathLst>
                  <a:path w="125" h="77">
                    <a:moveTo>
                      <a:pt x="0" y="0"/>
                    </a:moveTo>
                    <a:lnTo>
                      <a:pt x="13" y="19"/>
                    </a:lnTo>
                    <a:lnTo>
                      <a:pt x="24" y="37"/>
                    </a:lnTo>
                    <a:lnTo>
                      <a:pt x="35" y="57"/>
                    </a:lnTo>
                    <a:lnTo>
                      <a:pt x="46" y="77"/>
                    </a:lnTo>
                    <a:lnTo>
                      <a:pt x="46" y="77"/>
                    </a:lnTo>
                    <a:lnTo>
                      <a:pt x="46" y="77"/>
                    </a:lnTo>
                    <a:lnTo>
                      <a:pt x="65" y="65"/>
                    </a:lnTo>
                    <a:lnTo>
                      <a:pt x="85" y="53"/>
                    </a:lnTo>
                    <a:lnTo>
                      <a:pt x="104" y="43"/>
                    </a:lnTo>
                    <a:lnTo>
                      <a:pt x="125" y="34"/>
                    </a:lnTo>
                    <a:lnTo>
                      <a:pt x="110" y="27"/>
                    </a:lnTo>
                    <a:lnTo>
                      <a:pt x="95" y="22"/>
                    </a:lnTo>
                    <a:lnTo>
                      <a:pt x="78" y="18"/>
                    </a:lnTo>
                    <a:lnTo>
                      <a:pt x="63" y="12"/>
                    </a:lnTo>
                    <a:lnTo>
                      <a:pt x="47" y="9"/>
                    </a:lnTo>
                    <a:lnTo>
                      <a:pt x="32" y="6"/>
                    </a:lnTo>
                    <a:lnTo>
                      <a:pt x="16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0A57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40" name="Freeform 144"/>
              <p:cNvSpPr>
                <a:spLocks/>
              </p:cNvSpPr>
              <p:nvPr userDrawn="1"/>
            </p:nvSpPr>
            <p:spPr bwMode="auto">
              <a:xfrm>
                <a:off x="4899" y="3481"/>
                <a:ext cx="51" cy="32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5" y="23"/>
                  </a:cxn>
                  <a:cxn ang="0">
                    <a:pos x="30" y="45"/>
                  </a:cxn>
                  <a:cxn ang="0">
                    <a:pos x="43" y="69"/>
                  </a:cxn>
                  <a:cxn ang="0">
                    <a:pos x="56" y="94"/>
                  </a:cxn>
                  <a:cxn ang="0">
                    <a:pos x="56" y="94"/>
                  </a:cxn>
                  <a:cxn ang="0">
                    <a:pos x="56" y="94"/>
                  </a:cxn>
                  <a:cxn ang="0">
                    <a:pos x="79" y="79"/>
                  </a:cxn>
                  <a:cxn ang="0">
                    <a:pos x="102" y="65"/>
                  </a:cxn>
                  <a:cxn ang="0">
                    <a:pos x="126" y="53"/>
                  </a:cxn>
                  <a:cxn ang="0">
                    <a:pos x="151" y="41"/>
                  </a:cxn>
                  <a:cxn ang="0">
                    <a:pos x="133" y="33"/>
                  </a:cxn>
                  <a:cxn ang="0">
                    <a:pos x="114" y="27"/>
                  </a:cxn>
                  <a:cxn ang="0">
                    <a:pos x="96" y="22"/>
                  </a:cxn>
                  <a:cxn ang="0">
                    <a:pos x="76" y="16"/>
                  </a:cxn>
                  <a:cxn ang="0">
                    <a:pos x="58" y="11"/>
                  </a:cxn>
                  <a:cxn ang="0">
                    <a:pos x="39" y="6"/>
                  </a:cxn>
                  <a:cxn ang="0">
                    <a:pos x="19" y="3"/>
                  </a:cxn>
                  <a:cxn ang="0">
                    <a:pos x="0" y="0"/>
                  </a:cxn>
                </a:cxnLst>
                <a:rect l="0" t="0" r="r" b="b"/>
                <a:pathLst>
                  <a:path w="151" h="94">
                    <a:moveTo>
                      <a:pt x="0" y="0"/>
                    </a:moveTo>
                    <a:lnTo>
                      <a:pt x="15" y="23"/>
                    </a:lnTo>
                    <a:lnTo>
                      <a:pt x="30" y="45"/>
                    </a:lnTo>
                    <a:lnTo>
                      <a:pt x="43" y="69"/>
                    </a:lnTo>
                    <a:lnTo>
                      <a:pt x="56" y="94"/>
                    </a:lnTo>
                    <a:lnTo>
                      <a:pt x="56" y="94"/>
                    </a:lnTo>
                    <a:lnTo>
                      <a:pt x="56" y="94"/>
                    </a:lnTo>
                    <a:lnTo>
                      <a:pt x="79" y="79"/>
                    </a:lnTo>
                    <a:lnTo>
                      <a:pt x="102" y="65"/>
                    </a:lnTo>
                    <a:lnTo>
                      <a:pt x="126" y="53"/>
                    </a:lnTo>
                    <a:lnTo>
                      <a:pt x="151" y="41"/>
                    </a:lnTo>
                    <a:lnTo>
                      <a:pt x="133" y="33"/>
                    </a:lnTo>
                    <a:lnTo>
                      <a:pt x="114" y="27"/>
                    </a:lnTo>
                    <a:lnTo>
                      <a:pt x="96" y="22"/>
                    </a:lnTo>
                    <a:lnTo>
                      <a:pt x="76" y="16"/>
                    </a:lnTo>
                    <a:lnTo>
                      <a:pt x="58" y="11"/>
                    </a:lnTo>
                    <a:lnTo>
                      <a:pt x="39" y="6"/>
                    </a:lnTo>
                    <a:lnTo>
                      <a:pt x="19" y="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0A57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41" name="Freeform 145"/>
              <p:cNvSpPr>
                <a:spLocks/>
              </p:cNvSpPr>
              <p:nvPr userDrawn="1"/>
            </p:nvSpPr>
            <p:spPr bwMode="auto">
              <a:xfrm>
                <a:off x="4918" y="3510"/>
                <a:ext cx="119" cy="55"/>
              </a:xfrm>
              <a:custGeom>
                <a:avLst/>
                <a:gdLst/>
                <a:ahLst/>
                <a:cxnLst>
                  <a:cxn ang="0">
                    <a:pos x="85" y="0"/>
                  </a:cxn>
                  <a:cxn ang="0">
                    <a:pos x="64" y="1"/>
                  </a:cxn>
                  <a:cxn ang="0">
                    <a:pos x="42" y="3"/>
                  </a:cxn>
                  <a:cxn ang="0">
                    <a:pos x="21" y="4"/>
                  </a:cxn>
                  <a:cxn ang="0">
                    <a:pos x="0" y="7"/>
                  </a:cxn>
                  <a:cxn ang="0">
                    <a:pos x="20" y="23"/>
                  </a:cxn>
                  <a:cxn ang="0">
                    <a:pos x="41" y="41"/>
                  </a:cxn>
                  <a:cxn ang="0">
                    <a:pos x="60" y="60"/>
                  </a:cxn>
                  <a:cxn ang="0">
                    <a:pos x="79" y="79"/>
                  </a:cxn>
                  <a:cxn ang="0">
                    <a:pos x="96" y="99"/>
                  </a:cxn>
                  <a:cxn ang="0">
                    <a:pos x="113" y="120"/>
                  </a:cxn>
                  <a:cxn ang="0">
                    <a:pos x="129" y="142"/>
                  </a:cxn>
                  <a:cxn ang="0">
                    <a:pos x="145" y="163"/>
                  </a:cxn>
                  <a:cxn ang="0">
                    <a:pos x="177" y="158"/>
                  </a:cxn>
                  <a:cxn ang="0">
                    <a:pos x="210" y="153"/>
                  </a:cxn>
                  <a:cxn ang="0">
                    <a:pos x="244" y="150"/>
                  </a:cxn>
                  <a:cxn ang="0">
                    <a:pos x="277" y="149"/>
                  </a:cxn>
                  <a:cxn ang="0">
                    <a:pos x="298" y="149"/>
                  </a:cxn>
                  <a:cxn ang="0">
                    <a:pos x="317" y="150"/>
                  </a:cxn>
                  <a:cxn ang="0">
                    <a:pos x="338" y="153"/>
                  </a:cxn>
                  <a:cxn ang="0">
                    <a:pos x="357" y="155"/>
                  </a:cxn>
                  <a:cxn ang="0">
                    <a:pos x="341" y="134"/>
                  </a:cxn>
                  <a:cxn ang="0">
                    <a:pos x="325" y="115"/>
                  </a:cxn>
                  <a:cxn ang="0">
                    <a:pos x="307" y="95"/>
                  </a:cxn>
                  <a:cxn ang="0">
                    <a:pos x="288" y="78"/>
                  </a:cxn>
                  <a:cxn ang="0">
                    <a:pos x="269" y="60"/>
                  </a:cxn>
                  <a:cxn ang="0">
                    <a:pos x="249" y="44"/>
                  </a:cxn>
                  <a:cxn ang="0">
                    <a:pos x="229" y="27"/>
                  </a:cxn>
                  <a:cxn ang="0">
                    <a:pos x="207" y="12"/>
                  </a:cxn>
                  <a:cxn ang="0">
                    <a:pos x="176" y="8"/>
                  </a:cxn>
                  <a:cxn ang="0">
                    <a:pos x="146" y="4"/>
                  </a:cxn>
                  <a:cxn ang="0">
                    <a:pos x="115" y="1"/>
                  </a:cxn>
                  <a:cxn ang="0">
                    <a:pos x="85" y="0"/>
                  </a:cxn>
                </a:cxnLst>
                <a:rect l="0" t="0" r="r" b="b"/>
                <a:pathLst>
                  <a:path w="357" h="163">
                    <a:moveTo>
                      <a:pt x="85" y="0"/>
                    </a:moveTo>
                    <a:lnTo>
                      <a:pt x="64" y="1"/>
                    </a:lnTo>
                    <a:lnTo>
                      <a:pt x="42" y="3"/>
                    </a:lnTo>
                    <a:lnTo>
                      <a:pt x="21" y="4"/>
                    </a:lnTo>
                    <a:lnTo>
                      <a:pt x="0" y="7"/>
                    </a:lnTo>
                    <a:lnTo>
                      <a:pt x="20" y="23"/>
                    </a:lnTo>
                    <a:lnTo>
                      <a:pt x="41" y="41"/>
                    </a:lnTo>
                    <a:lnTo>
                      <a:pt x="60" y="60"/>
                    </a:lnTo>
                    <a:lnTo>
                      <a:pt x="79" y="79"/>
                    </a:lnTo>
                    <a:lnTo>
                      <a:pt x="96" y="99"/>
                    </a:lnTo>
                    <a:lnTo>
                      <a:pt x="113" y="120"/>
                    </a:lnTo>
                    <a:lnTo>
                      <a:pt x="129" y="142"/>
                    </a:lnTo>
                    <a:lnTo>
                      <a:pt x="145" y="163"/>
                    </a:lnTo>
                    <a:lnTo>
                      <a:pt x="177" y="158"/>
                    </a:lnTo>
                    <a:lnTo>
                      <a:pt x="210" y="153"/>
                    </a:lnTo>
                    <a:lnTo>
                      <a:pt x="244" y="150"/>
                    </a:lnTo>
                    <a:lnTo>
                      <a:pt x="277" y="149"/>
                    </a:lnTo>
                    <a:lnTo>
                      <a:pt x="298" y="149"/>
                    </a:lnTo>
                    <a:lnTo>
                      <a:pt x="317" y="150"/>
                    </a:lnTo>
                    <a:lnTo>
                      <a:pt x="338" y="153"/>
                    </a:lnTo>
                    <a:lnTo>
                      <a:pt x="357" y="155"/>
                    </a:lnTo>
                    <a:lnTo>
                      <a:pt x="341" y="134"/>
                    </a:lnTo>
                    <a:lnTo>
                      <a:pt x="325" y="115"/>
                    </a:lnTo>
                    <a:lnTo>
                      <a:pt x="307" y="95"/>
                    </a:lnTo>
                    <a:lnTo>
                      <a:pt x="288" y="78"/>
                    </a:lnTo>
                    <a:lnTo>
                      <a:pt x="269" y="60"/>
                    </a:lnTo>
                    <a:lnTo>
                      <a:pt x="249" y="44"/>
                    </a:lnTo>
                    <a:lnTo>
                      <a:pt x="229" y="27"/>
                    </a:lnTo>
                    <a:lnTo>
                      <a:pt x="207" y="12"/>
                    </a:lnTo>
                    <a:lnTo>
                      <a:pt x="176" y="8"/>
                    </a:lnTo>
                    <a:lnTo>
                      <a:pt x="146" y="4"/>
                    </a:lnTo>
                    <a:lnTo>
                      <a:pt x="115" y="1"/>
                    </a:lnTo>
                    <a:lnTo>
                      <a:pt x="85" y="0"/>
                    </a:lnTo>
                    <a:close/>
                  </a:path>
                </a:pathLst>
              </a:custGeom>
              <a:solidFill>
                <a:srgbClr val="9E0A57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42" name="Freeform 146"/>
              <p:cNvSpPr>
                <a:spLocks/>
              </p:cNvSpPr>
              <p:nvPr userDrawn="1"/>
            </p:nvSpPr>
            <p:spPr bwMode="auto">
              <a:xfrm>
                <a:off x="4936" y="3596"/>
                <a:ext cx="113" cy="94"/>
              </a:xfrm>
              <a:custGeom>
                <a:avLst/>
                <a:gdLst/>
                <a:ahLst/>
                <a:cxnLst>
                  <a:cxn ang="0">
                    <a:pos x="69" y="13"/>
                  </a:cxn>
                  <a:cxn ang="0">
                    <a:pos x="104" y="39"/>
                  </a:cxn>
                  <a:cxn ang="0">
                    <a:pos x="135" y="69"/>
                  </a:cxn>
                  <a:cxn ang="0">
                    <a:pos x="163" y="101"/>
                  </a:cxn>
                  <a:cxn ang="0">
                    <a:pos x="160" y="116"/>
                  </a:cxn>
                  <a:cxn ang="0">
                    <a:pos x="127" y="114"/>
                  </a:cxn>
                  <a:cxn ang="0">
                    <a:pos x="83" y="115"/>
                  </a:cxn>
                  <a:cxn ang="0">
                    <a:pos x="27" y="120"/>
                  </a:cxn>
                  <a:cxn ang="0">
                    <a:pos x="14" y="150"/>
                  </a:cxn>
                  <a:cxn ang="0">
                    <a:pos x="40" y="201"/>
                  </a:cxn>
                  <a:cxn ang="0">
                    <a:pos x="63" y="233"/>
                  </a:cxn>
                  <a:cxn ang="0">
                    <a:pos x="86" y="245"/>
                  </a:cxn>
                  <a:cxn ang="0">
                    <a:pos x="110" y="259"/>
                  </a:cxn>
                  <a:cxn ang="0">
                    <a:pos x="133" y="274"/>
                  </a:cxn>
                  <a:cxn ang="0">
                    <a:pos x="166" y="279"/>
                  </a:cxn>
                  <a:cxn ang="0">
                    <a:pos x="210" y="274"/>
                  </a:cxn>
                  <a:cxn ang="0">
                    <a:pos x="246" y="274"/>
                  </a:cxn>
                  <a:cxn ang="0">
                    <a:pos x="250" y="254"/>
                  </a:cxn>
                  <a:cxn ang="0">
                    <a:pos x="233" y="213"/>
                  </a:cxn>
                  <a:cxn ang="0">
                    <a:pos x="213" y="173"/>
                  </a:cxn>
                  <a:cxn ang="0">
                    <a:pos x="189" y="135"/>
                  </a:cxn>
                  <a:cxn ang="0">
                    <a:pos x="198" y="121"/>
                  </a:cxn>
                  <a:cxn ang="0">
                    <a:pos x="240" y="130"/>
                  </a:cxn>
                  <a:cxn ang="0">
                    <a:pos x="281" y="142"/>
                  </a:cxn>
                  <a:cxn ang="0">
                    <a:pos x="321" y="158"/>
                  </a:cxn>
                  <a:cxn ang="0">
                    <a:pos x="323" y="148"/>
                  </a:cxn>
                  <a:cxn ang="0">
                    <a:pos x="284" y="113"/>
                  </a:cxn>
                  <a:cxn ang="0">
                    <a:pos x="242" y="100"/>
                  </a:cxn>
                  <a:cxn ang="0">
                    <a:pos x="198" y="111"/>
                  </a:cxn>
                  <a:cxn ang="0">
                    <a:pos x="172" y="95"/>
                  </a:cxn>
                  <a:cxn ang="0">
                    <a:pos x="159" y="52"/>
                  </a:cxn>
                  <a:cxn ang="0">
                    <a:pos x="127" y="22"/>
                  </a:cxn>
                  <a:cxn ang="0">
                    <a:pos x="77" y="6"/>
                  </a:cxn>
                </a:cxnLst>
                <a:rect l="0" t="0" r="r" b="b"/>
                <a:pathLst>
                  <a:path w="340" h="282">
                    <a:moveTo>
                      <a:pt x="52" y="0"/>
                    </a:moveTo>
                    <a:lnTo>
                      <a:pt x="69" y="13"/>
                    </a:lnTo>
                    <a:lnTo>
                      <a:pt x="86" y="26"/>
                    </a:lnTo>
                    <a:lnTo>
                      <a:pt x="104" y="39"/>
                    </a:lnTo>
                    <a:lnTo>
                      <a:pt x="119" y="54"/>
                    </a:lnTo>
                    <a:lnTo>
                      <a:pt x="135" y="69"/>
                    </a:lnTo>
                    <a:lnTo>
                      <a:pt x="149" y="84"/>
                    </a:lnTo>
                    <a:lnTo>
                      <a:pt x="163" y="101"/>
                    </a:lnTo>
                    <a:lnTo>
                      <a:pt x="176" y="118"/>
                    </a:lnTo>
                    <a:lnTo>
                      <a:pt x="160" y="116"/>
                    </a:lnTo>
                    <a:lnTo>
                      <a:pt x="144" y="115"/>
                    </a:lnTo>
                    <a:lnTo>
                      <a:pt x="127" y="114"/>
                    </a:lnTo>
                    <a:lnTo>
                      <a:pt x="111" y="114"/>
                    </a:lnTo>
                    <a:lnTo>
                      <a:pt x="83" y="115"/>
                    </a:lnTo>
                    <a:lnTo>
                      <a:pt x="55" y="117"/>
                    </a:lnTo>
                    <a:lnTo>
                      <a:pt x="27" y="120"/>
                    </a:lnTo>
                    <a:lnTo>
                      <a:pt x="0" y="126"/>
                    </a:lnTo>
                    <a:lnTo>
                      <a:pt x="14" y="150"/>
                    </a:lnTo>
                    <a:lnTo>
                      <a:pt x="28" y="175"/>
                    </a:lnTo>
                    <a:lnTo>
                      <a:pt x="40" y="201"/>
                    </a:lnTo>
                    <a:lnTo>
                      <a:pt x="51" y="228"/>
                    </a:lnTo>
                    <a:lnTo>
                      <a:pt x="63" y="233"/>
                    </a:lnTo>
                    <a:lnTo>
                      <a:pt x="74" y="240"/>
                    </a:lnTo>
                    <a:lnTo>
                      <a:pt x="86" y="245"/>
                    </a:lnTo>
                    <a:lnTo>
                      <a:pt x="98" y="252"/>
                    </a:lnTo>
                    <a:lnTo>
                      <a:pt x="110" y="259"/>
                    </a:lnTo>
                    <a:lnTo>
                      <a:pt x="122" y="267"/>
                    </a:lnTo>
                    <a:lnTo>
                      <a:pt x="133" y="274"/>
                    </a:lnTo>
                    <a:lnTo>
                      <a:pt x="144" y="282"/>
                    </a:lnTo>
                    <a:lnTo>
                      <a:pt x="166" y="279"/>
                    </a:lnTo>
                    <a:lnTo>
                      <a:pt x="188" y="276"/>
                    </a:lnTo>
                    <a:lnTo>
                      <a:pt x="210" y="274"/>
                    </a:lnTo>
                    <a:lnTo>
                      <a:pt x="233" y="274"/>
                    </a:lnTo>
                    <a:lnTo>
                      <a:pt x="246" y="274"/>
                    </a:lnTo>
                    <a:lnTo>
                      <a:pt x="258" y="274"/>
                    </a:lnTo>
                    <a:lnTo>
                      <a:pt x="250" y="254"/>
                    </a:lnTo>
                    <a:lnTo>
                      <a:pt x="243" y="232"/>
                    </a:lnTo>
                    <a:lnTo>
                      <a:pt x="233" y="213"/>
                    </a:lnTo>
                    <a:lnTo>
                      <a:pt x="223" y="192"/>
                    </a:lnTo>
                    <a:lnTo>
                      <a:pt x="213" y="173"/>
                    </a:lnTo>
                    <a:lnTo>
                      <a:pt x="202" y="155"/>
                    </a:lnTo>
                    <a:lnTo>
                      <a:pt x="189" y="135"/>
                    </a:lnTo>
                    <a:lnTo>
                      <a:pt x="176" y="118"/>
                    </a:lnTo>
                    <a:lnTo>
                      <a:pt x="198" y="121"/>
                    </a:lnTo>
                    <a:lnTo>
                      <a:pt x="218" y="124"/>
                    </a:lnTo>
                    <a:lnTo>
                      <a:pt x="240" y="130"/>
                    </a:lnTo>
                    <a:lnTo>
                      <a:pt x="260" y="135"/>
                    </a:lnTo>
                    <a:lnTo>
                      <a:pt x="281" y="142"/>
                    </a:lnTo>
                    <a:lnTo>
                      <a:pt x="301" y="149"/>
                    </a:lnTo>
                    <a:lnTo>
                      <a:pt x="321" y="158"/>
                    </a:lnTo>
                    <a:lnTo>
                      <a:pt x="340" y="167"/>
                    </a:lnTo>
                    <a:lnTo>
                      <a:pt x="323" y="148"/>
                    </a:lnTo>
                    <a:lnTo>
                      <a:pt x="304" y="130"/>
                    </a:lnTo>
                    <a:lnTo>
                      <a:pt x="284" y="113"/>
                    </a:lnTo>
                    <a:lnTo>
                      <a:pt x="263" y="95"/>
                    </a:lnTo>
                    <a:lnTo>
                      <a:pt x="242" y="100"/>
                    </a:lnTo>
                    <a:lnTo>
                      <a:pt x="219" y="105"/>
                    </a:lnTo>
                    <a:lnTo>
                      <a:pt x="198" y="111"/>
                    </a:lnTo>
                    <a:lnTo>
                      <a:pt x="176" y="118"/>
                    </a:lnTo>
                    <a:lnTo>
                      <a:pt x="172" y="95"/>
                    </a:lnTo>
                    <a:lnTo>
                      <a:pt x="165" y="74"/>
                    </a:lnTo>
                    <a:lnTo>
                      <a:pt x="159" y="52"/>
                    </a:lnTo>
                    <a:lnTo>
                      <a:pt x="152" y="32"/>
                    </a:lnTo>
                    <a:lnTo>
                      <a:pt x="127" y="22"/>
                    </a:lnTo>
                    <a:lnTo>
                      <a:pt x="102" y="13"/>
                    </a:lnTo>
                    <a:lnTo>
                      <a:pt x="77" y="6"/>
                    </a:lnTo>
                    <a:lnTo>
                      <a:pt x="52" y="0"/>
                    </a:lnTo>
                    <a:close/>
                  </a:path>
                </a:pathLst>
              </a:custGeom>
              <a:solidFill>
                <a:srgbClr val="AF0C6B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43" name="Freeform 147"/>
              <p:cNvSpPr>
                <a:spLocks/>
              </p:cNvSpPr>
              <p:nvPr userDrawn="1"/>
            </p:nvSpPr>
            <p:spPr bwMode="auto">
              <a:xfrm>
                <a:off x="4953" y="3672"/>
                <a:ext cx="31" cy="2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5" y="18"/>
                  </a:cxn>
                  <a:cxn ang="0">
                    <a:pos x="10" y="36"/>
                  </a:cxn>
                  <a:cxn ang="0">
                    <a:pos x="16" y="54"/>
                  </a:cxn>
                  <a:cxn ang="0">
                    <a:pos x="20" y="72"/>
                  </a:cxn>
                  <a:cxn ang="0">
                    <a:pos x="20" y="72"/>
                  </a:cxn>
                  <a:cxn ang="0">
                    <a:pos x="20" y="72"/>
                  </a:cxn>
                  <a:cxn ang="0">
                    <a:pos x="20" y="72"/>
                  </a:cxn>
                  <a:cxn ang="0">
                    <a:pos x="20" y="72"/>
                  </a:cxn>
                  <a:cxn ang="0">
                    <a:pos x="20" y="72"/>
                  </a:cxn>
                  <a:cxn ang="0">
                    <a:pos x="20" y="72"/>
                  </a:cxn>
                  <a:cxn ang="0">
                    <a:pos x="37" y="67"/>
                  </a:cxn>
                  <a:cxn ang="0">
                    <a:pos x="56" y="62"/>
                  </a:cxn>
                  <a:cxn ang="0">
                    <a:pos x="74" y="57"/>
                  </a:cxn>
                  <a:cxn ang="0">
                    <a:pos x="93" y="54"/>
                  </a:cxn>
                  <a:cxn ang="0">
                    <a:pos x="82" y="46"/>
                  </a:cxn>
                  <a:cxn ang="0">
                    <a:pos x="71" y="39"/>
                  </a:cxn>
                  <a:cxn ang="0">
                    <a:pos x="59" y="31"/>
                  </a:cxn>
                  <a:cxn ang="0">
                    <a:pos x="47" y="24"/>
                  </a:cxn>
                  <a:cxn ang="0">
                    <a:pos x="35" y="17"/>
                  </a:cxn>
                  <a:cxn ang="0">
                    <a:pos x="23" y="12"/>
                  </a:cxn>
                  <a:cxn ang="0">
                    <a:pos x="12" y="5"/>
                  </a:cxn>
                  <a:cxn ang="0">
                    <a:pos x="0" y="0"/>
                  </a:cxn>
                </a:cxnLst>
                <a:rect l="0" t="0" r="r" b="b"/>
                <a:pathLst>
                  <a:path w="93" h="72">
                    <a:moveTo>
                      <a:pt x="0" y="0"/>
                    </a:moveTo>
                    <a:lnTo>
                      <a:pt x="5" y="18"/>
                    </a:lnTo>
                    <a:lnTo>
                      <a:pt x="10" y="36"/>
                    </a:lnTo>
                    <a:lnTo>
                      <a:pt x="16" y="54"/>
                    </a:lnTo>
                    <a:lnTo>
                      <a:pt x="20" y="72"/>
                    </a:lnTo>
                    <a:lnTo>
                      <a:pt x="20" y="72"/>
                    </a:lnTo>
                    <a:lnTo>
                      <a:pt x="20" y="72"/>
                    </a:lnTo>
                    <a:lnTo>
                      <a:pt x="20" y="72"/>
                    </a:lnTo>
                    <a:lnTo>
                      <a:pt x="20" y="72"/>
                    </a:lnTo>
                    <a:lnTo>
                      <a:pt x="20" y="72"/>
                    </a:lnTo>
                    <a:lnTo>
                      <a:pt x="20" y="72"/>
                    </a:lnTo>
                    <a:lnTo>
                      <a:pt x="37" y="67"/>
                    </a:lnTo>
                    <a:lnTo>
                      <a:pt x="56" y="62"/>
                    </a:lnTo>
                    <a:lnTo>
                      <a:pt x="74" y="57"/>
                    </a:lnTo>
                    <a:lnTo>
                      <a:pt x="93" y="54"/>
                    </a:lnTo>
                    <a:lnTo>
                      <a:pt x="82" y="46"/>
                    </a:lnTo>
                    <a:lnTo>
                      <a:pt x="71" y="39"/>
                    </a:lnTo>
                    <a:lnTo>
                      <a:pt x="59" y="31"/>
                    </a:lnTo>
                    <a:lnTo>
                      <a:pt x="47" y="24"/>
                    </a:lnTo>
                    <a:lnTo>
                      <a:pt x="35" y="17"/>
                    </a:lnTo>
                    <a:lnTo>
                      <a:pt x="23" y="12"/>
                    </a:lnTo>
                    <a:lnTo>
                      <a:pt x="12" y="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0A57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44" name="Freeform 148"/>
              <p:cNvSpPr>
                <a:spLocks/>
              </p:cNvSpPr>
              <p:nvPr userDrawn="1"/>
            </p:nvSpPr>
            <p:spPr bwMode="auto">
              <a:xfrm>
                <a:off x="4896" y="3593"/>
                <a:ext cx="99" cy="45"/>
              </a:xfrm>
              <a:custGeom>
                <a:avLst/>
                <a:gdLst/>
                <a:ahLst/>
                <a:cxnLst>
                  <a:cxn ang="0">
                    <a:pos x="70" y="0"/>
                  </a:cxn>
                  <a:cxn ang="0">
                    <a:pos x="53" y="0"/>
                  </a:cxn>
                  <a:cxn ang="0">
                    <a:pos x="36" y="1"/>
                  </a:cxn>
                  <a:cxn ang="0">
                    <a:pos x="17" y="2"/>
                  </a:cxn>
                  <a:cxn ang="0">
                    <a:pos x="0" y="4"/>
                  </a:cxn>
                  <a:cxn ang="0">
                    <a:pos x="0" y="4"/>
                  </a:cxn>
                  <a:cxn ang="0">
                    <a:pos x="17" y="18"/>
                  </a:cxn>
                  <a:cxn ang="0">
                    <a:pos x="35" y="33"/>
                  </a:cxn>
                  <a:cxn ang="0">
                    <a:pos x="50" y="48"/>
                  </a:cxn>
                  <a:cxn ang="0">
                    <a:pos x="66" y="64"/>
                  </a:cxn>
                  <a:cxn ang="0">
                    <a:pos x="80" y="81"/>
                  </a:cxn>
                  <a:cxn ang="0">
                    <a:pos x="94" y="98"/>
                  </a:cxn>
                  <a:cxn ang="0">
                    <a:pos x="107" y="116"/>
                  </a:cxn>
                  <a:cxn ang="0">
                    <a:pos x="120" y="135"/>
                  </a:cxn>
                  <a:cxn ang="0">
                    <a:pos x="147" y="129"/>
                  </a:cxn>
                  <a:cxn ang="0">
                    <a:pos x="175" y="126"/>
                  </a:cxn>
                  <a:cxn ang="0">
                    <a:pos x="203" y="124"/>
                  </a:cxn>
                  <a:cxn ang="0">
                    <a:pos x="231" y="123"/>
                  </a:cxn>
                  <a:cxn ang="0">
                    <a:pos x="247" y="123"/>
                  </a:cxn>
                  <a:cxn ang="0">
                    <a:pos x="264" y="124"/>
                  </a:cxn>
                  <a:cxn ang="0">
                    <a:pos x="280" y="125"/>
                  </a:cxn>
                  <a:cxn ang="0">
                    <a:pos x="296" y="127"/>
                  </a:cxn>
                  <a:cxn ang="0">
                    <a:pos x="283" y="110"/>
                  </a:cxn>
                  <a:cxn ang="0">
                    <a:pos x="269" y="93"/>
                  </a:cxn>
                  <a:cxn ang="0">
                    <a:pos x="255" y="78"/>
                  </a:cxn>
                  <a:cxn ang="0">
                    <a:pos x="239" y="63"/>
                  </a:cxn>
                  <a:cxn ang="0">
                    <a:pos x="224" y="48"/>
                  </a:cxn>
                  <a:cxn ang="0">
                    <a:pos x="206" y="35"/>
                  </a:cxn>
                  <a:cxn ang="0">
                    <a:pos x="189" y="22"/>
                  </a:cxn>
                  <a:cxn ang="0">
                    <a:pos x="172" y="9"/>
                  </a:cxn>
                  <a:cxn ang="0">
                    <a:pos x="146" y="5"/>
                  </a:cxn>
                  <a:cxn ang="0">
                    <a:pos x="121" y="2"/>
                  </a:cxn>
                  <a:cxn ang="0">
                    <a:pos x="96" y="0"/>
                  </a:cxn>
                  <a:cxn ang="0">
                    <a:pos x="70" y="0"/>
                  </a:cxn>
                </a:cxnLst>
                <a:rect l="0" t="0" r="r" b="b"/>
                <a:pathLst>
                  <a:path w="296" h="135">
                    <a:moveTo>
                      <a:pt x="70" y="0"/>
                    </a:moveTo>
                    <a:lnTo>
                      <a:pt x="53" y="0"/>
                    </a:lnTo>
                    <a:lnTo>
                      <a:pt x="36" y="1"/>
                    </a:lnTo>
                    <a:lnTo>
                      <a:pt x="17" y="2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17" y="18"/>
                    </a:lnTo>
                    <a:lnTo>
                      <a:pt x="35" y="33"/>
                    </a:lnTo>
                    <a:lnTo>
                      <a:pt x="50" y="48"/>
                    </a:lnTo>
                    <a:lnTo>
                      <a:pt x="66" y="64"/>
                    </a:lnTo>
                    <a:lnTo>
                      <a:pt x="80" y="81"/>
                    </a:lnTo>
                    <a:lnTo>
                      <a:pt x="94" y="98"/>
                    </a:lnTo>
                    <a:lnTo>
                      <a:pt x="107" y="116"/>
                    </a:lnTo>
                    <a:lnTo>
                      <a:pt x="120" y="135"/>
                    </a:lnTo>
                    <a:lnTo>
                      <a:pt x="147" y="129"/>
                    </a:lnTo>
                    <a:lnTo>
                      <a:pt x="175" y="126"/>
                    </a:lnTo>
                    <a:lnTo>
                      <a:pt x="203" y="124"/>
                    </a:lnTo>
                    <a:lnTo>
                      <a:pt x="231" y="123"/>
                    </a:lnTo>
                    <a:lnTo>
                      <a:pt x="247" y="123"/>
                    </a:lnTo>
                    <a:lnTo>
                      <a:pt x="264" y="124"/>
                    </a:lnTo>
                    <a:lnTo>
                      <a:pt x="280" y="125"/>
                    </a:lnTo>
                    <a:lnTo>
                      <a:pt x="296" y="127"/>
                    </a:lnTo>
                    <a:lnTo>
                      <a:pt x="283" y="110"/>
                    </a:lnTo>
                    <a:lnTo>
                      <a:pt x="269" y="93"/>
                    </a:lnTo>
                    <a:lnTo>
                      <a:pt x="255" y="78"/>
                    </a:lnTo>
                    <a:lnTo>
                      <a:pt x="239" y="63"/>
                    </a:lnTo>
                    <a:lnTo>
                      <a:pt x="224" y="48"/>
                    </a:lnTo>
                    <a:lnTo>
                      <a:pt x="206" y="35"/>
                    </a:lnTo>
                    <a:lnTo>
                      <a:pt x="189" y="22"/>
                    </a:lnTo>
                    <a:lnTo>
                      <a:pt x="172" y="9"/>
                    </a:lnTo>
                    <a:lnTo>
                      <a:pt x="146" y="5"/>
                    </a:lnTo>
                    <a:lnTo>
                      <a:pt x="121" y="2"/>
                    </a:lnTo>
                    <a:lnTo>
                      <a:pt x="96" y="0"/>
                    </a:lnTo>
                    <a:lnTo>
                      <a:pt x="70" y="0"/>
                    </a:lnTo>
                    <a:close/>
                  </a:path>
                </a:pathLst>
              </a:custGeom>
              <a:solidFill>
                <a:srgbClr val="9E0A57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45" name="Freeform 149"/>
              <p:cNvSpPr>
                <a:spLocks/>
              </p:cNvSpPr>
              <p:nvPr userDrawn="1"/>
            </p:nvSpPr>
            <p:spPr bwMode="auto">
              <a:xfrm>
                <a:off x="4987" y="3607"/>
                <a:ext cx="37" cy="2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7" y="20"/>
                  </a:cxn>
                  <a:cxn ang="0">
                    <a:pos x="13" y="42"/>
                  </a:cxn>
                  <a:cxn ang="0">
                    <a:pos x="20" y="63"/>
                  </a:cxn>
                  <a:cxn ang="0">
                    <a:pos x="24" y="86"/>
                  </a:cxn>
                  <a:cxn ang="0">
                    <a:pos x="46" y="79"/>
                  </a:cxn>
                  <a:cxn ang="0">
                    <a:pos x="67" y="73"/>
                  </a:cxn>
                  <a:cxn ang="0">
                    <a:pos x="90" y="68"/>
                  </a:cxn>
                  <a:cxn ang="0">
                    <a:pos x="111" y="63"/>
                  </a:cxn>
                  <a:cxn ang="0">
                    <a:pos x="98" y="55"/>
                  </a:cxn>
                  <a:cxn ang="0">
                    <a:pos x="85" y="45"/>
                  </a:cxn>
                  <a:cxn ang="0">
                    <a:pos x="71" y="36"/>
                  </a:cxn>
                  <a:cxn ang="0">
                    <a:pos x="57" y="28"/>
                  </a:cxn>
                  <a:cxn ang="0">
                    <a:pos x="43" y="20"/>
                  </a:cxn>
                  <a:cxn ang="0">
                    <a:pos x="29" y="13"/>
                  </a:cxn>
                  <a:cxn ang="0">
                    <a:pos x="14" y="6"/>
                  </a:cxn>
                  <a:cxn ang="0">
                    <a:pos x="0" y="0"/>
                  </a:cxn>
                </a:cxnLst>
                <a:rect l="0" t="0" r="r" b="b"/>
                <a:pathLst>
                  <a:path w="111" h="86">
                    <a:moveTo>
                      <a:pt x="0" y="0"/>
                    </a:moveTo>
                    <a:lnTo>
                      <a:pt x="7" y="20"/>
                    </a:lnTo>
                    <a:lnTo>
                      <a:pt x="13" y="42"/>
                    </a:lnTo>
                    <a:lnTo>
                      <a:pt x="20" y="63"/>
                    </a:lnTo>
                    <a:lnTo>
                      <a:pt x="24" y="86"/>
                    </a:lnTo>
                    <a:lnTo>
                      <a:pt x="46" y="79"/>
                    </a:lnTo>
                    <a:lnTo>
                      <a:pt x="67" y="73"/>
                    </a:lnTo>
                    <a:lnTo>
                      <a:pt x="90" y="68"/>
                    </a:lnTo>
                    <a:lnTo>
                      <a:pt x="111" y="63"/>
                    </a:lnTo>
                    <a:lnTo>
                      <a:pt x="98" y="55"/>
                    </a:lnTo>
                    <a:lnTo>
                      <a:pt x="85" y="45"/>
                    </a:lnTo>
                    <a:lnTo>
                      <a:pt x="71" y="36"/>
                    </a:lnTo>
                    <a:lnTo>
                      <a:pt x="57" y="28"/>
                    </a:lnTo>
                    <a:lnTo>
                      <a:pt x="43" y="20"/>
                    </a:lnTo>
                    <a:lnTo>
                      <a:pt x="29" y="13"/>
                    </a:lnTo>
                    <a:lnTo>
                      <a:pt x="14" y="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0A57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46" name="Freeform 150"/>
              <p:cNvSpPr>
                <a:spLocks/>
              </p:cNvSpPr>
              <p:nvPr userDrawn="1"/>
            </p:nvSpPr>
            <p:spPr bwMode="auto">
              <a:xfrm>
                <a:off x="4995" y="3635"/>
                <a:ext cx="85" cy="6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3" y="17"/>
                  </a:cxn>
                  <a:cxn ang="0">
                    <a:pos x="26" y="37"/>
                  </a:cxn>
                  <a:cxn ang="0">
                    <a:pos x="37" y="55"/>
                  </a:cxn>
                  <a:cxn ang="0">
                    <a:pos x="47" y="74"/>
                  </a:cxn>
                  <a:cxn ang="0">
                    <a:pos x="57" y="95"/>
                  </a:cxn>
                  <a:cxn ang="0">
                    <a:pos x="67" y="114"/>
                  </a:cxn>
                  <a:cxn ang="0">
                    <a:pos x="74" y="136"/>
                  </a:cxn>
                  <a:cxn ang="0">
                    <a:pos x="82" y="156"/>
                  </a:cxn>
                  <a:cxn ang="0">
                    <a:pos x="105" y="159"/>
                  </a:cxn>
                  <a:cxn ang="0">
                    <a:pos x="126" y="161"/>
                  </a:cxn>
                  <a:cxn ang="0">
                    <a:pos x="148" y="164"/>
                  </a:cxn>
                  <a:cxn ang="0">
                    <a:pos x="169" y="168"/>
                  </a:cxn>
                  <a:cxn ang="0">
                    <a:pos x="191" y="174"/>
                  </a:cxn>
                  <a:cxn ang="0">
                    <a:pos x="213" y="180"/>
                  </a:cxn>
                  <a:cxn ang="0">
                    <a:pos x="234" y="187"/>
                  </a:cxn>
                  <a:cxn ang="0">
                    <a:pos x="255" y="194"/>
                  </a:cxn>
                  <a:cxn ang="0">
                    <a:pos x="246" y="175"/>
                  </a:cxn>
                  <a:cxn ang="0">
                    <a:pos x="236" y="155"/>
                  </a:cxn>
                  <a:cxn ang="0">
                    <a:pos x="227" y="137"/>
                  </a:cxn>
                  <a:cxn ang="0">
                    <a:pos x="216" y="119"/>
                  </a:cxn>
                  <a:cxn ang="0">
                    <a:pos x="204" y="100"/>
                  </a:cxn>
                  <a:cxn ang="0">
                    <a:pos x="192" y="83"/>
                  </a:cxn>
                  <a:cxn ang="0">
                    <a:pos x="178" y="66"/>
                  </a:cxn>
                  <a:cxn ang="0">
                    <a:pos x="164" y="49"/>
                  </a:cxn>
                  <a:cxn ang="0">
                    <a:pos x="145" y="40"/>
                  </a:cxn>
                  <a:cxn ang="0">
                    <a:pos x="125" y="31"/>
                  </a:cxn>
                  <a:cxn ang="0">
                    <a:pos x="105" y="24"/>
                  </a:cxn>
                  <a:cxn ang="0">
                    <a:pos x="84" y="17"/>
                  </a:cxn>
                  <a:cxn ang="0">
                    <a:pos x="64" y="12"/>
                  </a:cxn>
                  <a:cxn ang="0">
                    <a:pos x="42" y="6"/>
                  </a:cxn>
                  <a:cxn ang="0">
                    <a:pos x="22" y="3"/>
                  </a:cxn>
                  <a:cxn ang="0">
                    <a:pos x="0" y="0"/>
                  </a:cxn>
                </a:cxnLst>
                <a:rect l="0" t="0" r="r" b="b"/>
                <a:pathLst>
                  <a:path w="255" h="194">
                    <a:moveTo>
                      <a:pt x="0" y="0"/>
                    </a:moveTo>
                    <a:lnTo>
                      <a:pt x="13" y="17"/>
                    </a:lnTo>
                    <a:lnTo>
                      <a:pt x="26" y="37"/>
                    </a:lnTo>
                    <a:lnTo>
                      <a:pt x="37" y="55"/>
                    </a:lnTo>
                    <a:lnTo>
                      <a:pt x="47" y="74"/>
                    </a:lnTo>
                    <a:lnTo>
                      <a:pt x="57" y="95"/>
                    </a:lnTo>
                    <a:lnTo>
                      <a:pt x="67" y="114"/>
                    </a:lnTo>
                    <a:lnTo>
                      <a:pt x="74" y="136"/>
                    </a:lnTo>
                    <a:lnTo>
                      <a:pt x="82" y="156"/>
                    </a:lnTo>
                    <a:lnTo>
                      <a:pt x="105" y="159"/>
                    </a:lnTo>
                    <a:lnTo>
                      <a:pt x="126" y="161"/>
                    </a:lnTo>
                    <a:lnTo>
                      <a:pt x="148" y="164"/>
                    </a:lnTo>
                    <a:lnTo>
                      <a:pt x="169" y="168"/>
                    </a:lnTo>
                    <a:lnTo>
                      <a:pt x="191" y="174"/>
                    </a:lnTo>
                    <a:lnTo>
                      <a:pt x="213" y="180"/>
                    </a:lnTo>
                    <a:lnTo>
                      <a:pt x="234" y="187"/>
                    </a:lnTo>
                    <a:lnTo>
                      <a:pt x="255" y="194"/>
                    </a:lnTo>
                    <a:lnTo>
                      <a:pt x="246" y="175"/>
                    </a:lnTo>
                    <a:lnTo>
                      <a:pt x="236" y="155"/>
                    </a:lnTo>
                    <a:lnTo>
                      <a:pt x="227" y="137"/>
                    </a:lnTo>
                    <a:lnTo>
                      <a:pt x="216" y="119"/>
                    </a:lnTo>
                    <a:lnTo>
                      <a:pt x="204" y="100"/>
                    </a:lnTo>
                    <a:lnTo>
                      <a:pt x="192" y="83"/>
                    </a:lnTo>
                    <a:lnTo>
                      <a:pt x="178" y="66"/>
                    </a:lnTo>
                    <a:lnTo>
                      <a:pt x="164" y="49"/>
                    </a:lnTo>
                    <a:lnTo>
                      <a:pt x="145" y="40"/>
                    </a:lnTo>
                    <a:lnTo>
                      <a:pt x="125" y="31"/>
                    </a:lnTo>
                    <a:lnTo>
                      <a:pt x="105" y="24"/>
                    </a:lnTo>
                    <a:lnTo>
                      <a:pt x="84" y="17"/>
                    </a:lnTo>
                    <a:lnTo>
                      <a:pt x="64" y="12"/>
                    </a:lnTo>
                    <a:lnTo>
                      <a:pt x="42" y="6"/>
                    </a:lnTo>
                    <a:lnTo>
                      <a:pt x="22" y="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0A57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47" name="Freeform 151"/>
              <p:cNvSpPr>
                <a:spLocks noEditPoints="1"/>
              </p:cNvSpPr>
              <p:nvPr userDrawn="1"/>
            </p:nvSpPr>
            <p:spPr bwMode="auto">
              <a:xfrm>
                <a:off x="4878" y="3246"/>
                <a:ext cx="199" cy="146"/>
              </a:xfrm>
              <a:custGeom>
                <a:avLst/>
                <a:gdLst/>
                <a:ahLst/>
                <a:cxnLst>
                  <a:cxn ang="0">
                    <a:pos x="400" y="85"/>
                  </a:cxn>
                  <a:cxn ang="0">
                    <a:pos x="330" y="124"/>
                  </a:cxn>
                  <a:cxn ang="0">
                    <a:pos x="296" y="145"/>
                  </a:cxn>
                  <a:cxn ang="0">
                    <a:pos x="219" y="159"/>
                  </a:cxn>
                  <a:cxn ang="0">
                    <a:pos x="144" y="179"/>
                  </a:cxn>
                  <a:cxn ang="0">
                    <a:pos x="70" y="206"/>
                  </a:cxn>
                  <a:cxn ang="0">
                    <a:pos x="0" y="239"/>
                  </a:cxn>
                  <a:cxn ang="0">
                    <a:pos x="36" y="273"/>
                  </a:cxn>
                  <a:cxn ang="0">
                    <a:pos x="70" y="311"/>
                  </a:cxn>
                  <a:cxn ang="0">
                    <a:pos x="103" y="350"/>
                  </a:cxn>
                  <a:cxn ang="0">
                    <a:pos x="133" y="391"/>
                  </a:cxn>
                  <a:cxn ang="0">
                    <a:pos x="179" y="398"/>
                  </a:cxn>
                  <a:cxn ang="0">
                    <a:pos x="226" y="409"/>
                  </a:cxn>
                  <a:cxn ang="0">
                    <a:pos x="271" y="423"/>
                  </a:cxn>
                  <a:cxn ang="0">
                    <a:pos x="315" y="439"/>
                  </a:cxn>
                  <a:cxn ang="0">
                    <a:pos x="362" y="419"/>
                  </a:cxn>
                  <a:cxn ang="0">
                    <a:pos x="409" y="402"/>
                  </a:cxn>
                  <a:cxn ang="0">
                    <a:pos x="458" y="386"/>
                  </a:cxn>
                  <a:cxn ang="0">
                    <a:pos x="506" y="375"/>
                  </a:cxn>
                  <a:cxn ang="0">
                    <a:pos x="461" y="311"/>
                  </a:cxn>
                  <a:cxn ang="0">
                    <a:pos x="411" y="250"/>
                  </a:cxn>
                  <a:cxn ang="0">
                    <a:pos x="356" y="195"/>
                  </a:cxn>
                  <a:cxn ang="0">
                    <a:pos x="296" y="145"/>
                  </a:cxn>
                  <a:cxn ang="0">
                    <a:pos x="358" y="139"/>
                  </a:cxn>
                  <a:cxn ang="0">
                    <a:pos x="420" y="137"/>
                  </a:cxn>
                  <a:cxn ang="0">
                    <a:pos x="464" y="138"/>
                  </a:cxn>
                  <a:cxn ang="0">
                    <a:pos x="509" y="141"/>
                  </a:cxn>
                  <a:cxn ang="0">
                    <a:pos x="553" y="147"/>
                  </a:cxn>
                  <a:cxn ang="0">
                    <a:pos x="597" y="154"/>
                  </a:cxn>
                  <a:cxn ang="0">
                    <a:pos x="559" y="129"/>
                  </a:cxn>
                  <a:cxn ang="0">
                    <a:pos x="519" y="107"/>
                  </a:cxn>
                  <a:cxn ang="0">
                    <a:pos x="477" y="86"/>
                  </a:cxn>
                  <a:cxn ang="0">
                    <a:pos x="435" y="68"/>
                  </a:cxn>
                  <a:cxn ang="0">
                    <a:pos x="74" y="0"/>
                  </a:cxn>
                  <a:cxn ang="0">
                    <a:pos x="45" y="1"/>
                  </a:cxn>
                  <a:cxn ang="0">
                    <a:pos x="67" y="15"/>
                  </a:cxn>
                  <a:cxn ang="0">
                    <a:pos x="136" y="45"/>
                  </a:cxn>
                  <a:cxn ang="0">
                    <a:pos x="203" y="82"/>
                  </a:cxn>
                  <a:cxn ang="0">
                    <a:pos x="266" y="123"/>
                  </a:cxn>
                  <a:cxn ang="0">
                    <a:pos x="277" y="110"/>
                  </a:cxn>
                  <a:cxn ang="0">
                    <a:pos x="238" y="42"/>
                  </a:cxn>
                  <a:cxn ang="0">
                    <a:pos x="184" y="5"/>
                  </a:cxn>
                  <a:cxn ang="0">
                    <a:pos x="121" y="1"/>
                  </a:cxn>
                </a:cxnLst>
                <a:rect l="0" t="0" r="r" b="b"/>
                <a:pathLst>
                  <a:path w="597" h="439">
                    <a:moveTo>
                      <a:pt x="435" y="68"/>
                    </a:moveTo>
                    <a:lnTo>
                      <a:pt x="400" y="85"/>
                    </a:lnTo>
                    <a:lnTo>
                      <a:pt x="364" y="104"/>
                    </a:lnTo>
                    <a:lnTo>
                      <a:pt x="330" y="124"/>
                    </a:lnTo>
                    <a:lnTo>
                      <a:pt x="296" y="145"/>
                    </a:lnTo>
                    <a:lnTo>
                      <a:pt x="296" y="145"/>
                    </a:lnTo>
                    <a:lnTo>
                      <a:pt x="258" y="151"/>
                    </a:lnTo>
                    <a:lnTo>
                      <a:pt x="219" y="159"/>
                    </a:lnTo>
                    <a:lnTo>
                      <a:pt x="181" y="168"/>
                    </a:lnTo>
                    <a:lnTo>
                      <a:pt x="144" y="179"/>
                    </a:lnTo>
                    <a:lnTo>
                      <a:pt x="107" y="192"/>
                    </a:lnTo>
                    <a:lnTo>
                      <a:pt x="70" y="206"/>
                    </a:lnTo>
                    <a:lnTo>
                      <a:pt x="34" y="221"/>
                    </a:lnTo>
                    <a:lnTo>
                      <a:pt x="0" y="239"/>
                    </a:lnTo>
                    <a:lnTo>
                      <a:pt x="18" y="256"/>
                    </a:lnTo>
                    <a:lnTo>
                      <a:pt x="36" y="273"/>
                    </a:lnTo>
                    <a:lnTo>
                      <a:pt x="53" y="291"/>
                    </a:lnTo>
                    <a:lnTo>
                      <a:pt x="70" y="311"/>
                    </a:lnTo>
                    <a:lnTo>
                      <a:pt x="86" y="329"/>
                    </a:lnTo>
                    <a:lnTo>
                      <a:pt x="103" y="350"/>
                    </a:lnTo>
                    <a:lnTo>
                      <a:pt x="119" y="369"/>
                    </a:lnTo>
                    <a:lnTo>
                      <a:pt x="133" y="391"/>
                    </a:lnTo>
                    <a:lnTo>
                      <a:pt x="157" y="394"/>
                    </a:lnTo>
                    <a:lnTo>
                      <a:pt x="179" y="398"/>
                    </a:lnTo>
                    <a:lnTo>
                      <a:pt x="203" y="404"/>
                    </a:lnTo>
                    <a:lnTo>
                      <a:pt x="226" y="409"/>
                    </a:lnTo>
                    <a:lnTo>
                      <a:pt x="248" y="416"/>
                    </a:lnTo>
                    <a:lnTo>
                      <a:pt x="271" y="423"/>
                    </a:lnTo>
                    <a:lnTo>
                      <a:pt x="294" y="431"/>
                    </a:lnTo>
                    <a:lnTo>
                      <a:pt x="315" y="439"/>
                    </a:lnTo>
                    <a:lnTo>
                      <a:pt x="338" y="428"/>
                    </a:lnTo>
                    <a:lnTo>
                      <a:pt x="362" y="419"/>
                    </a:lnTo>
                    <a:lnTo>
                      <a:pt x="385" y="410"/>
                    </a:lnTo>
                    <a:lnTo>
                      <a:pt x="409" y="402"/>
                    </a:lnTo>
                    <a:lnTo>
                      <a:pt x="433" y="394"/>
                    </a:lnTo>
                    <a:lnTo>
                      <a:pt x="458" y="386"/>
                    </a:lnTo>
                    <a:lnTo>
                      <a:pt x="482" y="380"/>
                    </a:lnTo>
                    <a:lnTo>
                      <a:pt x="506" y="375"/>
                    </a:lnTo>
                    <a:lnTo>
                      <a:pt x="485" y="342"/>
                    </a:lnTo>
                    <a:lnTo>
                      <a:pt x="461" y="311"/>
                    </a:lnTo>
                    <a:lnTo>
                      <a:pt x="437" y="280"/>
                    </a:lnTo>
                    <a:lnTo>
                      <a:pt x="411" y="250"/>
                    </a:lnTo>
                    <a:lnTo>
                      <a:pt x="384" y="222"/>
                    </a:lnTo>
                    <a:lnTo>
                      <a:pt x="356" y="195"/>
                    </a:lnTo>
                    <a:lnTo>
                      <a:pt x="327" y="169"/>
                    </a:lnTo>
                    <a:lnTo>
                      <a:pt x="296" y="145"/>
                    </a:lnTo>
                    <a:lnTo>
                      <a:pt x="327" y="141"/>
                    </a:lnTo>
                    <a:lnTo>
                      <a:pt x="358" y="139"/>
                    </a:lnTo>
                    <a:lnTo>
                      <a:pt x="389" y="137"/>
                    </a:lnTo>
                    <a:lnTo>
                      <a:pt x="420" y="137"/>
                    </a:lnTo>
                    <a:lnTo>
                      <a:pt x="443" y="137"/>
                    </a:lnTo>
                    <a:lnTo>
                      <a:pt x="464" y="138"/>
                    </a:lnTo>
                    <a:lnTo>
                      <a:pt x="487" y="139"/>
                    </a:lnTo>
                    <a:lnTo>
                      <a:pt x="509" y="141"/>
                    </a:lnTo>
                    <a:lnTo>
                      <a:pt x="531" y="144"/>
                    </a:lnTo>
                    <a:lnTo>
                      <a:pt x="553" y="147"/>
                    </a:lnTo>
                    <a:lnTo>
                      <a:pt x="576" y="150"/>
                    </a:lnTo>
                    <a:lnTo>
                      <a:pt x="597" y="154"/>
                    </a:lnTo>
                    <a:lnTo>
                      <a:pt x="579" y="141"/>
                    </a:lnTo>
                    <a:lnTo>
                      <a:pt x="559" y="129"/>
                    </a:lnTo>
                    <a:lnTo>
                      <a:pt x="539" y="118"/>
                    </a:lnTo>
                    <a:lnTo>
                      <a:pt x="519" y="107"/>
                    </a:lnTo>
                    <a:lnTo>
                      <a:pt x="499" y="96"/>
                    </a:lnTo>
                    <a:lnTo>
                      <a:pt x="477" y="86"/>
                    </a:lnTo>
                    <a:lnTo>
                      <a:pt x="457" y="77"/>
                    </a:lnTo>
                    <a:lnTo>
                      <a:pt x="435" y="68"/>
                    </a:lnTo>
                    <a:close/>
                    <a:moveTo>
                      <a:pt x="90" y="0"/>
                    </a:moveTo>
                    <a:lnTo>
                      <a:pt x="74" y="0"/>
                    </a:lnTo>
                    <a:lnTo>
                      <a:pt x="60" y="1"/>
                    </a:lnTo>
                    <a:lnTo>
                      <a:pt x="45" y="1"/>
                    </a:lnTo>
                    <a:lnTo>
                      <a:pt x="30" y="2"/>
                    </a:lnTo>
                    <a:lnTo>
                      <a:pt x="67" y="15"/>
                    </a:lnTo>
                    <a:lnTo>
                      <a:pt x="101" y="30"/>
                    </a:lnTo>
                    <a:lnTo>
                      <a:pt x="136" y="45"/>
                    </a:lnTo>
                    <a:lnTo>
                      <a:pt x="171" y="63"/>
                    </a:lnTo>
                    <a:lnTo>
                      <a:pt x="203" y="82"/>
                    </a:lnTo>
                    <a:lnTo>
                      <a:pt x="235" y="101"/>
                    </a:lnTo>
                    <a:lnTo>
                      <a:pt x="266" y="123"/>
                    </a:lnTo>
                    <a:lnTo>
                      <a:pt x="296" y="145"/>
                    </a:lnTo>
                    <a:lnTo>
                      <a:pt x="277" y="110"/>
                    </a:lnTo>
                    <a:lnTo>
                      <a:pt x="258" y="75"/>
                    </a:lnTo>
                    <a:lnTo>
                      <a:pt x="238" y="42"/>
                    </a:lnTo>
                    <a:lnTo>
                      <a:pt x="215" y="9"/>
                    </a:lnTo>
                    <a:lnTo>
                      <a:pt x="184" y="5"/>
                    </a:lnTo>
                    <a:lnTo>
                      <a:pt x="152" y="2"/>
                    </a:lnTo>
                    <a:lnTo>
                      <a:pt x="121" y="1"/>
                    </a:lnTo>
                    <a:lnTo>
                      <a:pt x="90" y="0"/>
                    </a:lnTo>
                    <a:close/>
                  </a:path>
                </a:pathLst>
              </a:custGeom>
              <a:solidFill>
                <a:srgbClr val="AF0C6B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48" name="Freeform 152"/>
              <p:cNvSpPr>
                <a:spLocks/>
              </p:cNvSpPr>
              <p:nvPr userDrawn="1"/>
            </p:nvSpPr>
            <p:spPr bwMode="auto">
              <a:xfrm>
                <a:off x="4790" y="3247"/>
                <a:ext cx="186" cy="79"/>
              </a:xfrm>
              <a:custGeom>
                <a:avLst/>
                <a:gdLst/>
                <a:ahLst/>
                <a:cxnLst>
                  <a:cxn ang="0">
                    <a:pos x="293" y="0"/>
                  </a:cxn>
                  <a:cxn ang="0">
                    <a:pos x="255" y="3"/>
                  </a:cxn>
                  <a:cxn ang="0">
                    <a:pos x="218" y="9"/>
                  </a:cxn>
                  <a:cxn ang="0">
                    <a:pos x="181" y="15"/>
                  </a:cxn>
                  <a:cxn ang="0">
                    <a:pos x="143" y="23"/>
                  </a:cxn>
                  <a:cxn ang="0">
                    <a:pos x="106" y="32"/>
                  </a:cxn>
                  <a:cxn ang="0">
                    <a:pos x="71" y="43"/>
                  </a:cxn>
                  <a:cxn ang="0">
                    <a:pos x="35" y="55"/>
                  </a:cxn>
                  <a:cxn ang="0">
                    <a:pos x="0" y="69"/>
                  </a:cxn>
                  <a:cxn ang="0">
                    <a:pos x="0" y="69"/>
                  </a:cxn>
                  <a:cxn ang="0">
                    <a:pos x="0" y="69"/>
                  </a:cxn>
                  <a:cxn ang="0">
                    <a:pos x="0" y="69"/>
                  </a:cxn>
                  <a:cxn ang="0">
                    <a:pos x="0" y="69"/>
                  </a:cxn>
                  <a:cxn ang="0">
                    <a:pos x="0" y="69"/>
                  </a:cxn>
                  <a:cxn ang="0">
                    <a:pos x="0" y="69"/>
                  </a:cxn>
                  <a:cxn ang="0">
                    <a:pos x="36" y="85"/>
                  </a:cxn>
                  <a:cxn ang="0">
                    <a:pos x="71" y="103"/>
                  </a:cxn>
                  <a:cxn ang="0">
                    <a:pos x="105" y="122"/>
                  </a:cxn>
                  <a:cxn ang="0">
                    <a:pos x="139" y="142"/>
                  </a:cxn>
                  <a:cxn ang="0">
                    <a:pos x="171" y="163"/>
                  </a:cxn>
                  <a:cxn ang="0">
                    <a:pos x="202" y="187"/>
                  </a:cxn>
                  <a:cxn ang="0">
                    <a:pos x="233" y="211"/>
                  </a:cxn>
                  <a:cxn ang="0">
                    <a:pos x="263" y="237"/>
                  </a:cxn>
                  <a:cxn ang="0">
                    <a:pos x="297" y="219"/>
                  </a:cxn>
                  <a:cxn ang="0">
                    <a:pos x="333" y="204"/>
                  </a:cxn>
                  <a:cxn ang="0">
                    <a:pos x="370" y="190"/>
                  </a:cxn>
                  <a:cxn ang="0">
                    <a:pos x="407" y="177"/>
                  </a:cxn>
                  <a:cxn ang="0">
                    <a:pos x="444" y="166"/>
                  </a:cxn>
                  <a:cxn ang="0">
                    <a:pos x="482" y="157"/>
                  </a:cxn>
                  <a:cxn ang="0">
                    <a:pos x="521" y="149"/>
                  </a:cxn>
                  <a:cxn ang="0">
                    <a:pos x="559" y="143"/>
                  </a:cxn>
                  <a:cxn ang="0">
                    <a:pos x="559" y="143"/>
                  </a:cxn>
                  <a:cxn ang="0">
                    <a:pos x="559" y="143"/>
                  </a:cxn>
                  <a:cxn ang="0">
                    <a:pos x="559" y="143"/>
                  </a:cxn>
                  <a:cxn ang="0">
                    <a:pos x="559" y="143"/>
                  </a:cxn>
                  <a:cxn ang="0">
                    <a:pos x="559" y="143"/>
                  </a:cxn>
                  <a:cxn ang="0">
                    <a:pos x="529" y="121"/>
                  </a:cxn>
                  <a:cxn ang="0">
                    <a:pos x="498" y="99"/>
                  </a:cxn>
                  <a:cxn ang="0">
                    <a:pos x="466" y="80"/>
                  </a:cxn>
                  <a:cxn ang="0">
                    <a:pos x="434" y="61"/>
                  </a:cxn>
                  <a:cxn ang="0">
                    <a:pos x="399" y="43"/>
                  </a:cxn>
                  <a:cxn ang="0">
                    <a:pos x="364" y="28"/>
                  </a:cxn>
                  <a:cxn ang="0">
                    <a:pos x="330" y="13"/>
                  </a:cxn>
                  <a:cxn ang="0">
                    <a:pos x="293" y="0"/>
                  </a:cxn>
                </a:cxnLst>
                <a:rect l="0" t="0" r="r" b="b"/>
                <a:pathLst>
                  <a:path w="559" h="237">
                    <a:moveTo>
                      <a:pt x="293" y="0"/>
                    </a:moveTo>
                    <a:lnTo>
                      <a:pt x="255" y="3"/>
                    </a:lnTo>
                    <a:lnTo>
                      <a:pt x="218" y="9"/>
                    </a:lnTo>
                    <a:lnTo>
                      <a:pt x="181" y="15"/>
                    </a:lnTo>
                    <a:lnTo>
                      <a:pt x="143" y="23"/>
                    </a:lnTo>
                    <a:lnTo>
                      <a:pt x="106" y="32"/>
                    </a:lnTo>
                    <a:lnTo>
                      <a:pt x="71" y="43"/>
                    </a:lnTo>
                    <a:lnTo>
                      <a:pt x="35" y="55"/>
                    </a:lnTo>
                    <a:lnTo>
                      <a:pt x="0" y="69"/>
                    </a:lnTo>
                    <a:lnTo>
                      <a:pt x="0" y="69"/>
                    </a:lnTo>
                    <a:lnTo>
                      <a:pt x="0" y="69"/>
                    </a:lnTo>
                    <a:lnTo>
                      <a:pt x="0" y="69"/>
                    </a:lnTo>
                    <a:lnTo>
                      <a:pt x="0" y="69"/>
                    </a:lnTo>
                    <a:lnTo>
                      <a:pt x="0" y="69"/>
                    </a:lnTo>
                    <a:lnTo>
                      <a:pt x="0" y="69"/>
                    </a:lnTo>
                    <a:lnTo>
                      <a:pt x="36" y="85"/>
                    </a:lnTo>
                    <a:lnTo>
                      <a:pt x="71" y="103"/>
                    </a:lnTo>
                    <a:lnTo>
                      <a:pt x="105" y="122"/>
                    </a:lnTo>
                    <a:lnTo>
                      <a:pt x="139" y="142"/>
                    </a:lnTo>
                    <a:lnTo>
                      <a:pt x="171" y="163"/>
                    </a:lnTo>
                    <a:lnTo>
                      <a:pt x="202" y="187"/>
                    </a:lnTo>
                    <a:lnTo>
                      <a:pt x="233" y="211"/>
                    </a:lnTo>
                    <a:lnTo>
                      <a:pt x="263" y="237"/>
                    </a:lnTo>
                    <a:lnTo>
                      <a:pt x="297" y="219"/>
                    </a:lnTo>
                    <a:lnTo>
                      <a:pt x="333" y="204"/>
                    </a:lnTo>
                    <a:lnTo>
                      <a:pt x="370" y="190"/>
                    </a:lnTo>
                    <a:lnTo>
                      <a:pt x="407" y="177"/>
                    </a:lnTo>
                    <a:lnTo>
                      <a:pt x="444" y="166"/>
                    </a:lnTo>
                    <a:lnTo>
                      <a:pt x="482" y="157"/>
                    </a:lnTo>
                    <a:lnTo>
                      <a:pt x="521" y="149"/>
                    </a:lnTo>
                    <a:lnTo>
                      <a:pt x="559" y="143"/>
                    </a:lnTo>
                    <a:lnTo>
                      <a:pt x="559" y="143"/>
                    </a:lnTo>
                    <a:lnTo>
                      <a:pt x="559" y="143"/>
                    </a:lnTo>
                    <a:lnTo>
                      <a:pt x="559" y="143"/>
                    </a:lnTo>
                    <a:lnTo>
                      <a:pt x="559" y="143"/>
                    </a:lnTo>
                    <a:lnTo>
                      <a:pt x="559" y="143"/>
                    </a:lnTo>
                    <a:lnTo>
                      <a:pt x="529" y="121"/>
                    </a:lnTo>
                    <a:lnTo>
                      <a:pt x="498" y="99"/>
                    </a:lnTo>
                    <a:lnTo>
                      <a:pt x="466" y="80"/>
                    </a:lnTo>
                    <a:lnTo>
                      <a:pt x="434" y="61"/>
                    </a:lnTo>
                    <a:lnTo>
                      <a:pt x="399" y="43"/>
                    </a:lnTo>
                    <a:lnTo>
                      <a:pt x="364" y="28"/>
                    </a:lnTo>
                    <a:lnTo>
                      <a:pt x="330" y="1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9E0A57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49" name="Freeform 153"/>
              <p:cNvSpPr>
                <a:spLocks/>
              </p:cNvSpPr>
              <p:nvPr userDrawn="1"/>
            </p:nvSpPr>
            <p:spPr bwMode="auto">
              <a:xfrm>
                <a:off x="4922" y="3376"/>
                <a:ext cx="61" cy="3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8" y="27"/>
                  </a:cxn>
                  <a:cxn ang="0">
                    <a:pos x="35" y="54"/>
                  </a:cxn>
                  <a:cxn ang="0">
                    <a:pos x="52" y="83"/>
                  </a:cxn>
                  <a:cxn ang="0">
                    <a:pos x="68" y="112"/>
                  </a:cxn>
                  <a:cxn ang="0">
                    <a:pos x="96" y="95"/>
                  </a:cxn>
                  <a:cxn ang="0">
                    <a:pos x="124" y="77"/>
                  </a:cxn>
                  <a:cxn ang="0">
                    <a:pos x="153" y="62"/>
                  </a:cxn>
                  <a:cxn ang="0">
                    <a:pos x="182" y="48"/>
                  </a:cxn>
                  <a:cxn ang="0">
                    <a:pos x="161" y="40"/>
                  </a:cxn>
                  <a:cxn ang="0">
                    <a:pos x="138" y="32"/>
                  </a:cxn>
                  <a:cxn ang="0">
                    <a:pos x="115" y="25"/>
                  </a:cxn>
                  <a:cxn ang="0">
                    <a:pos x="93" y="18"/>
                  </a:cxn>
                  <a:cxn ang="0">
                    <a:pos x="70" y="13"/>
                  </a:cxn>
                  <a:cxn ang="0">
                    <a:pos x="46" y="7"/>
                  </a:cxn>
                  <a:cxn ang="0">
                    <a:pos x="24" y="3"/>
                  </a:cxn>
                  <a:cxn ang="0">
                    <a:pos x="0" y="0"/>
                  </a:cxn>
                </a:cxnLst>
                <a:rect l="0" t="0" r="r" b="b"/>
                <a:pathLst>
                  <a:path w="182" h="112">
                    <a:moveTo>
                      <a:pt x="0" y="0"/>
                    </a:moveTo>
                    <a:lnTo>
                      <a:pt x="18" y="27"/>
                    </a:lnTo>
                    <a:lnTo>
                      <a:pt x="35" y="54"/>
                    </a:lnTo>
                    <a:lnTo>
                      <a:pt x="52" y="83"/>
                    </a:lnTo>
                    <a:lnTo>
                      <a:pt x="68" y="112"/>
                    </a:lnTo>
                    <a:lnTo>
                      <a:pt x="96" y="95"/>
                    </a:lnTo>
                    <a:lnTo>
                      <a:pt x="124" y="77"/>
                    </a:lnTo>
                    <a:lnTo>
                      <a:pt x="153" y="62"/>
                    </a:lnTo>
                    <a:lnTo>
                      <a:pt x="182" y="48"/>
                    </a:lnTo>
                    <a:lnTo>
                      <a:pt x="161" y="40"/>
                    </a:lnTo>
                    <a:lnTo>
                      <a:pt x="138" y="32"/>
                    </a:lnTo>
                    <a:lnTo>
                      <a:pt x="115" y="25"/>
                    </a:lnTo>
                    <a:lnTo>
                      <a:pt x="93" y="18"/>
                    </a:lnTo>
                    <a:lnTo>
                      <a:pt x="70" y="13"/>
                    </a:lnTo>
                    <a:lnTo>
                      <a:pt x="46" y="7"/>
                    </a:lnTo>
                    <a:lnTo>
                      <a:pt x="24" y="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0A57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50" name="Freeform 154"/>
              <p:cNvSpPr>
                <a:spLocks/>
              </p:cNvSpPr>
              <p:nvPr userDrawn="1"/>
            </p:nvSpPr>
            <p:spPr bwMode="auto">
              <a:xfrm>
                <a:off x="4976" y="3292"/>
                <a:ext cx="174" cy="79"/>
              </a:xfrm>
              <a:custGeom>
                <a:avLst/>
                <a:gdLst/>
                <a:ahLst/>
                <a:cxnLst>
                  <a:cxn ang="0">
                    <a:pos x="124" y="0"/>
                  </a:cxn>
                  <a:cxn ang="0">
                    <a:pos x="93" y="0"/>
                  </a:cxn>
                  <a:cxn ang="0">
                    <a:pos x="62" y="2"/>
                  </a:cxn>
                  <a:cxn ang="0">
                    <a:pos x="31" y="4"/>
                  </a:cxn>
                  <a:cxn ang="0">
                    <a:pos x="0" y="8"/>
                  </a:cxn>
                  <a:cxn ang="0">
                    <a:pos x="31" y="32"/>
                  </a:cxn>
                  <a:cxn ang="0">
                    <a:pos x="60" y="58"/>
                  </a:cxn>
                  <a:cxn ang="0">
                    <a:pos x="88" y="85"/>
                  </a:cxn>
                  <a:cxn ang="0">
                    <a:pos x="115" y="113"/>
                  </a:cxn>
                  <a:cxn ang="0">
                    <a:pos x="141" y="143"/>
                  </a:cxn>
                  <a:cxn ang="0">
                    <a:pos x="165" y="174"/>
                  </a:cxn>
                  <a:cxn ang="0">
                    <a:pos x="189" y="205"/>
                  </a:cxn>
                  <a:cxn ang="0">
                    <a:pos x="210" y="238"/>
                  </a:cxn>
                  <a:cxn ang="0">
                    <a:pos x="234" y="232"/>
                  </a:cxn>
                  <a:cxn ang="0">
                    <a:pos x="259" y="228"/>
                  </a:cxn>
                  <a:cxn ang="0">
                    <a:pos x="283" y="225"/>
                  </a:cxn>
                  <a:cxn ang="0">
                    <a:pos x="308" y="221"/>
                  </a:cxn>
                  <a:cxn ang="0">
                    <a:pos x="332" y="219"/>
                  </a:cxn>
                  <a:cxn ang="0">
                    <a:pos x="356" y="218"/>
                  </a:cxn>
                  <a:cxn ang="0">
                    <a:pos x="381" y="217"/>
                  </a:cxn>
                  <a:cxn ang="0">
                    <a:pos x="406" y="217"/>
                  </a:cxn>
                  <a:cxn ang="0">
                    <a:pos x="435" y="217"/>
                  </a:cxn>
                  <a:cxn ang="0">
                    <a:pos x="463" y="218"/>
                  </a:cxn>
                  <a:cxn ang="0">
                    <a:pos x="492" y="220"/>
                  </a:cxn>
                  <a:cxn ang="0">
                    <a:pos x="521" y="223"/>
                  </a:cxn>
                  <a:cxn ang="0">
                    <a:pos x="521" y="223"/>
                  </a:cxn>
                  <a:cxn ang="0">
                    <a:pos x="521" y="223"/>
                  </a:cxn>
                  <a:cxn ang="0">
                    <a:pos x="498" y="194"/>
                  </a:cxn>
                  <a:cxn ang="0">
                    <a:pos x="473" y="165"/>
                  </a:cxn>
                  <a:cxn ang="0">
                    <a:pos x="448" y="138"/>
                  </a:cxn>
                  <a:cxn ang="0">
                    <a:pos x="421" y="111"/>
                  </a:cxn>
                  <a:cxn ang="0">
                    <a:pos x="393" y="86"/>
                  </a:cxn>
                  <a:cxn ang="0">
                    <a:pos x="364" y="62"/>
                  </a:cxn>
                  <a:cxn ang="0">
                    <a:pos x="334" y="39"/>
                  </a:cxn>
                  <a:cxn ang="0">
                    <a:pos x="301" y="17"/>
                  </a:cxn>
                  <a:cxn ang="0">
                    <a:pos x="280" y="13"/>
                  </a:cxn>
                  <a:cxn ang="0">
                    <a:pos x="257" y="10"/>
                  </a:cxn>
                  <a:cxn ang="0">
                    <a:pos x="235" y="7"/>
                  </a:cxn>
                  <a:cxn ang="0">
                    <a:pos x="213" y="4"/>
                  </a:cxn>
                  <a:cxn ang="0">
                    <a:pos x="191" y="2"/>
                  </a:cxn>
                  <a:cxn ang="0">
                    <a:pos x="168" y="1"/>
                  </a:cxn>
                  <a:cxn ang="0">
                    <a:pos x="147" y="0"/>
                  </a:cxn>
                  <a:cxn ang="0">
                    <a:pos x="124" y="0"/>
                  </a:cxn>
                </a:cxnLst>
                <a:rect l="0" t="0" r="r" b="b"/>
                <a:pathLst>
                  <a:path w="521" h="238">
                    <a:moveTo>
                      <a:pt x="124" y="0"/>
                    </a:moveTo>
                    <a:lnTo>
                      <a:pt x="93" y="0"/>
                    </a:lnTo>
                    <a:lnTo>
                      <a:pt x="62" y="2"/>
                    </a:lnTo>
                    <a:lnTo>
                      <a:pt x="31" y="4"/>
                    </a:lnTo>
                    <a:lnTo>
                      <a:pt x="0" y="8"/>
                    </a:lnTo>
                    <a:lnTo>
                      <a:pt x="31" y="32"/>
                    </a:lnTo>
                    <a:lnTo>
                      <a:pt x="60" y="58"/>
                    </a:lnTo>
                    <a:lnTo>
                      <a:pt x="88" y="85"/>
                    </a:lnTo>
                    <a:lnTo>
                      <a:pt x="115" y="113"/>
                    </a:lnTo>
                    <a:lnTo>
                      <a:pt x="141" y="143"/>
                    </a:lnTo>
                    <a:lnTo>
                      <a:pt x="165" y="174"/>
                    </a:lnTo>
                    <a:lnTo>
                      <a:pt x="189" y="205"/>
                    </a:lnTo>
                    <a:lnTo>
                      <a:pt x="210" y="238"/>
                    </a:lnTo>
                    <a:lnTo>
                      <a:pt x="234" y="232"/>
                    </a:lnTo>
                    <a:lnTo>
                      <a:pt x="259" y="228"/>
                    </a:lnTo>
                    <a:lnTo>
                      <a:pt x="283" y="225"/>
                    </a:lnTo>
                    <a:lnTo>
                      <a:pt x="308" y="221"/>
                    </a:lnTo>
                    <a:lnTo>
                      <a:pt x="332" y="219"/>
                    </a:lnTo>
                    <a:lnTo>
                      <a:pt x="356" y="218"/>
                    </a:lnTo>
                    <a:lnTo>
                      <a:pt x="381" y="217"/>
                    </a:lnTo>
                    <a:lnTo>
                      <a:pt x="406" y="217"/>
                    </a:lnTo>
                    <a:lnTo>
                      <a:pt x="435" y="217"/>
                    </a:lnTo>
                    <a:lnTo>
                      <a:pt x="463" y="218"/>
                    </a:lnTo>
                    <a:lnTo>
                      <a:pt x="492" y="220"/>
                    </a:lnTo>
                    <a:lnTo>
                      <a:pt x="521" y="223"/>
                    </a:lnTo>
                    <a:lnTo>
                      <a:pt x="521" y="223"/>
                    </a:lnTo>
                    <a:lnTo>
                      <a:pt x="521" y="223"/>
                    </a:lnTo>
                    <a:lnTo>
                      <a:pt x="498" y="194"/>
                    </a:lnTo>
                    <a:lnTo>
                      <a:pt x="473" y="165"/>
                    </a:lnTo>
                    <a:lnTo>
                      <a:pt x="448" y="138"/>
                    </a:lnTo>
                    <a:lnTo>
                      <a:pt x="421" y="111"/>
                    </a:lnTo>
                    <a:lnTo>
                      <a:pt x="393" y="86"/>
                    </a:lnTo>
                    <a:lnTo>
                      <a:pt x="364" y="62"/>
                    </a:lnTo>
                    <a:lnTo>
                      <a:pt x="334" y="39"/>
                    </a:lnTo>
                    <a:lnTo>
                      <a:pt x="301" y="17"/>
                    </a:lnTo>
                    <a:lnTo>
                      <a:pt x="280" y="13"/>
                    </a:lnTo>
                    <a:lnTo>
                      <a:pt x="257" y="10"/>
                    </a:lnTo>
                    <a:lnTo>
                      <a:pt x="235" y="7"/>
                    </a:lnTo>
                    <a:lnTo>
                      <a:pt x="213" y="4"/>
                    </a:lnTo>
                    <a:lnTo>
                      <a:pt x="191" y="2"/>
                    </a:lnTo>
                    <a:lnTo>
                      <a:pt x="168" y="1"/>
                    </a:lnTo>
                    <a:lnTo>
                      <a:pt x="147" y="0"/>
                    </a:lnTo>
                    <a:lnTo>
                      <a:pt x="124" y="0"/>
                    </a:lnTo>
                    <a:close/>
                  </a:path>
                </a:pathLst>
              </a:custGeom>
              <a:solidFill>
                <a:srgbClr val="9E0A57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51" name="Freeform 155"/>
              <p:cNvSpPr>
                <a:spLocks/>
              </p:cNvSpPr>
              <p:nvPr userDrawn="1"/>
            </p:nvSpPr>
            <p:spPr bwMode="auto">
              <a:xfrm>
                <a:off x="4949" y="3249"/>
                <a:ext cx="74" cy="4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3" y="33"/>
                  </a:cxn>
                  <a:cxn ang="0">
                    <a:pos x="43" y="66"/>
                  </a:cxn>
                  <a:cxn ang="0">
                    <a:pos x="62" y="101"/>
                  </a:cxn>
                  <a:cxn ang="0">
                    <a:pos x="81" y="136"/>
                  </a:cxn>
                  <a:cxn ang="0">
                    <a:pos x="81" y="136"/>
                  </a:cxn>
                  <a:cxn ang="0">
                    <a:pos x="81" y="136"/>
                  </a:cxn>
                  <a:cxn ang="0">
                    <a:pos x="81" y="136"/>
                  </a:cxn>
                  <a:cxn ang="0">
                    <a:pos x="81" y="136"/>
                  </a:cxn>
                  <a:cxn ang="0">
                    <a:pos x="115" y="115"/>
                  </a:cxn>
                  <a:cxn ang="0">
                    <a:pos x="149" y="95"/>
                  </a:cxn>
                  <a:cxn ang="0">
                    <a:pos x="185" y="76"/>
                  </a:cxn>
                  <a:cxn ang="0">
                    <a:pos x="220" y="59"/>
                  </a:cxn>
                  <a:cxn ang="0">
                    <a:pos x="193" y="48"/>
                  </a:cxn>
                  <a:cxn ang="0">
                    <a:pos x="166" y="40"/>
                  </a:cxn>
                  <a:cxn ang="0">
                    <a:pos x="139" y="31"/>
                  </a:cxn>
                  <a:cxn ang="0">
                    <a:pos x="112" y="22"/>
                  </a:cxn>
                  <a:cxn ang="0">
                    <a:pos x="84" y="16"/>
                  </a:cxn>
                  <a:cxn ang="0">
                    <a:pos x="56" y="9"/>
                  </a:cxn>
                  <a:cxn ang="0">
                    <a:pos x="28" y="4"/>
                  </a:cxn>
                  <a:cxn ang="0">
                    <a:pos x="0" y="0"/>
                  </a:cxn>
                </a:cxnLst>
                <a:rect l="0" t="0" r="r" b="b"/>
                <a:pathLst>
                  <a:path w="220" h="136">
                    <a:moveTo>
                      <a:pt x="0" y="0"/>
                    </a:moveTo>
                    <a:lnTo>
                      <a:pt x="23" y="33"/>
                    </a:lnTo>
                    <a:lnTo>
                      <a:pt x="43" y="66"/>
                    </a:lnTo>
                    <a:lnTo>
                      <a:pt x="62" y="101"/>
                    </a:lnTo>
                    <a:lnTo>
                      <a:pt x="81" y="136"/>
                    </a:lnTo>
                    <a:lnTo>
                      <a:pt x="81" y="136"/>
                    </a:lnTo>
                    <a:lnTo>
                      <a:pt x="81" y="136"/>
                    </a:lnTo>
                    <a:lnTo>
                      <a:pt x="81" y="136"/>
                    </a:lnTo>
                    <a:lnTo>
                      <a:pt x="81" y="136"/>
                    </a:lnTo>
                    <a:lnTo>
                      <a:pt x="115" y="115"/>
                    </a:lnTo>
                    <a:lnTo>
                      <a:pt x="149" y="95"/>
                    </a:lnTo>
                    <a:lnTo>
                      <a:pt x="185" y="76"/>
                    </a:lnTo>
                    <a:lnTo>
                      <a:pt x="220" y="59"/>
                    </a:lnTo>
                    <a:lnTo>
                      <a:pt x="193" y="48"/>
                    </a:lnTo>
                    <a:lnTo>
                      <a:pt x="166" y="40"/>
                    </a:lnTo>
                    <a:lnTo>
                      <a:pt x="139" y="31"/>
                    </a:lnTo>
                    <a:lnTo>
                      <a:pt x="112" y="22"/>
                    </a:lnTo>
                    <a:lnTo>
                      <a:pt x="84" y="16"/>
                    </a:lnTo>
                    <a:lnTo>
                      <a:pt x="56" y="9"/>
                    </a:lnTo>
                    <a:lnTo>
                      <a:pt x="28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0A57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52" name="Freeform 156"/>
              <p:cNvSpPr>
                <a:spLocks/>
              </p:cNvSpPr>
              <p:nvPr userDrawn="1"/>
            </p:nvSpPr>
            <p:spPr bwMode="auto">
              <a:xfrm>
                <a:off x="5150" y="3366"/>
                <a:ext cx="1" cy="1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0A57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53" name="Freeform 157"/>
              <p:cNvSpPr>
                <a:spLocks/>
              </p:cNvSpPr>
              <p:nvPr userDrawn="1"/>
            </p:nvSpPr>
            <p:spPr bwMode="auto">
              <a:xfrm>
                <a:off x="5003" y="3416"/>
                <a:ext cx="165" cy="137"/>
              </a:xfrm>
              <a:custGeom>
                <a:avLst/>
                <a:gdLst/>
                <a:ahLst/>
                <a:cxnLst>
                  <a:cxn ang="0">
                    <a:pos x="101" y="18"/>
                  </a:cxn>
                  <a:cxn ang="0">
                    <a:pos x="151" y="57"/>
                  </a:cxn>
                  <a:cxn ang="0">
                    <a:pos x="196" y="100"/>
                  </a:cxn>
                  <a:cxn ang="0">
                    <a:pos x="237" y="146"/>
                  </a:cxn>
                  <a:cxn ang="0">
                    <a:pos x="233" y="168"/>
                  </a:cxn>
                  <a:cxn ang="0">
                    <a:pos x="185" y="165"/>
                  </a:cxn>
                  <a:cxn ang="0">
                    <a:pos x="141" y="165"/>
                  </a:cxn>
                  <a:cxn ang="0">
                    <a:pos x="100" y="167"/>
                  </a:cxn>
                  <a:cxn ang="0">
                    <a:pos x="60" y="171"/>
                  </a:cxn>
                  <a:cxn ang="0">
                    <a:pos x="19" y="178"/>
                  </a:cxn>
                  <a:cxn ang="0">
                    <a:pos x="10" y="199"/>
                  </a:cxn>
                  <a:cxn ang="0">
                    <a:pos x="31" y="236"/>
                  </a:cxn>
                  <a:cxn ang="0">
                    <a:pos x="49" y="274"/>
                  </a:cxn>
                  <a:cxn ang="0">
                    <a:pos x="67" y="313"/>
                  </a:cxn>
                  <a:cxn ang="0">
                    <a:pos x="91" y="340"/>
                  </a:cxn>
                  <a:cxn ang="0">
                    <a:pos x="126" y="357"/>
                  </a:cxn>
                  <a:cxn ang="0">
                    <a:pos x="161" y="377"/>
                  </a:cxn>
                  <a:cxn ang="0">
                    <a:pos x="193" y="399"/>
                  </a:cxn>
                  <a:cxn ang="0">
                    <a:pos x="242" y="404"/>
                  </a:cxn>
                  <a:cxn ang="0">
                    <a:pos x="307" y="399"/>
                  </a:cxn>
                  <a:cxn ang="0">
                    <a:pos x="349" y="399"/>
                  </a:cxn>
                  <a:cxn ang="0">
                    <a:pos x="367" y="399"/>
                  </a:cxn>
                  <a:cxn ang="0">
                    <a:pos x="366" y="369"/>
                  </a:cxn>
                  <a:cxn ang="0">
                    <a:pos x="341" y="309"/>
                  </a:cxn>
                  <a:cxn ang="0">
                    <a:pos x="311" y="251"/>
                  </a:cxn>
                  <a:cxn ang="0">
                    <a:pos x="276" y="197"/>
                  </a:cxn>
                  <a:cxn ang="0">
                    <a:pos x="288" y="175"/>
                  </a:cxn>
                  <a:cxn ang="0">
                    <a:pos x="349" y="188"/>
                  </a:cxn>
                  <a:cxn ang="0">
                    <a:pos x="409" y="206"/>
                  </a:cxn>
                  <a:cxn ang="0">
                    <a:pos x="467" y="229"/>
                  </a:cxn>
                  <a:cxn ang="0">
                    <a:pos x="471" y="214"/>
                  </a:cxn>
                  <a:cxn ang="0">
                    <a:pos x="414" y="163"/>
                  </a:cxn>
                  <a:cxn ang="0">
                    <a:pos x="352" y="145"/>
                  </a:cxn>
                  <a:cxn ang="0">
                    <a:pos x="289" y="160"/>
                  </a:cxn>
                  <a:cxn ang="0">
                    <a:pos x="250" y="139"/>
                  </a:cxn>
                  <a:cxn ang="0">
                    <a:pos x="232" y="75"/>
                  </a:cxn>
                  <a:cxn ang="0">
                    <a:pos x="185" y="31"/>
                  </a:cxn>
                  <a:cxn ang="0">
                    <a:pos x="112" y="8"/>
                  </a:cxn>
                </a:cxnLst>
                <a:rect l="0" t="0" r="r" b="b"/>
                <a:pathLst>
                  <a:path w="496" h="410">
                    <a:moveTo>
                      <a:pt x="75" y="0"/>
                    </a:moveTo>
                    <a:lnTo>
                      <a:pt x="101" y="18"/>
                    </a:lnTo>
                    <a:lnTo>
                      <a:pt x="126" y="37"/>
                    </a:lnTo>
                    <a:lnTo>
                      <a:pt x="151" y="57"/>
                    </a:lnTo>
                    <a:lnTo>
                      <a:pt x="174" y="78"/>
                    </a:lnTo>
                    <a:lnTo>
                      <a:pt x="196" y="100"/>
                    </a:lnTo>
                    <a:lnTo>
                      <a:pt x="218" y="123"/>
                    </a:lnTo>
                    <a:lnTo>
                      <a:pt x="237" y="146"/>
                    </a:lnTo>
                    <a:lnTo>
                      <a:pt x="257" y="171"/>
                    </a:lnTo>
                    <a:lnTo>
                      <a:pt x="233" y="168"/>
                    </a:lnTo>
                    <a:lnTo>
                      <a:pt x="209" y="166"/>
                    </a:lnTo>
                    <a:lnTo>
                      <a:pt x="185" y="165"/>
                    </a:lnTo>
                    <a:lnTo>
                      <a:pt x="162" y="165"/>
                    </a:lnTo>
                    <a:lnTo>
                      <a:pt x="141" y="165"/>
                    </a:lnTo>
                    <a:lnTo>
                      <a:pt x="121" y="166"/>
                    </a:lnTo>
                    <a:lnTo>
                      <a:pt x="100" y="167"/>
                    </a:lnTo>
                    <a:lnTo>
                      <a:pt x="80" y="169"/>
                    </a:lnTo>
                    <a:lnTo>
                      <a:pt x="60" y="171"/>
                    </a:lnTo>
                    <a:lnTo>
                      <a:pt x="40" y="174"/>
                    </a:lnTo>
                    <a:lnTo>
                      <a:pt x="19" y="178"/>
                    </a:lnTo>
                    <a:lnTo>
                      <a:pt x="0" y="182"/>
                    </a:lnTo>
                    <a:lnTo>
                      <a:pt x="10" y="199"/>
                    </a:lnTo>
                    <a:lnTo>
                      <a:pt x="21" y="218"/>
                    </a:lnTo>
                    <a:lnTo>
                      <a:pt x="31" y="236"/>
                    </a:lnTo>
                    <a:lnTo>
                      <a:pt x="41" y="254"/>
                    </a:lnTo>
                    <a:lnTo>
                      <a:pt x="49" y="274"/>
                    </a:lnTo>
                    <a:lnTo>
                      <a:pt x="58" y="293"/>
                    </a:lnTo>
                    <a:lnTo>
                      <a:pt x="67" y="313"/>
                    </a:lnTo>
                    <a:lnTo>
                      <a:pt x="74" y="332"/>
                    </a:lnTo>
                    <a:lnTo>
                      <a:pt x="91" y="340"/>
                    </a:lnTo>
                    <a:lnTo>
                      <a:pt x="109" y="348"/>
                    </a:lnTo>
                    <a:lnTo>
                      <a:pt x="126" y="357"/>
                    </a:lnTo>
                    <a:lnTo>
                      <a:pt x="143" y="367"/>
                    </a:lnTo>
                    <a:lnTo>
                      <a:pt x="161" y="377"/>
                    </a:lnTo>
                    <a:lnTo>
                      <a:pt x="177" y="387"/>
                    </a:lnTo>
                    <a:lnTo>
                      <a:pt x="193" y="399"/>
                    </a:lnTo>
                    <a:lnTo>
                      <a:pt x="209" y="410"/>
                    </a:lnTo>
                    <a:lnTo>
                      <a:pt x="242" y="404"/>
                    </a:lnTo>
                    <a:lnTo>
                      <a:pt x="274" y="401"/>
                    </a:lnTo>
                    <a:lnTo>
                      <a:pt x="307" y="399"/>
                    </a:lnTo>
                    <a:lnTo>
                      <a:pt x="340" y="399"/>
                    </a:lnTo>
                    <a:lnTo>
                      <a:pt x="349" y="399"/>
                    </a:lnTo>
                    <a:lnTo>
                      <a:pt x="358" y="399"/>
                    </a:lnTo>
                    <a:lnTo>
                      <a:pt x="367" y="399"/>
                    </a:lnTo>
                    <a:lnTo>
                      <a:pt x="376" y="399"/>
                    </a:lnTo>
                    <a:lnTo>
                      <a:pt x="366" y="369"/>
                    </a:lnTo>
                    <a:lnTo>
                      <a:pt x="354" y="338"/>
                    </a:lnTo>
                    <a:lnTo>
                      <a:pt x="341" y="309"/>
                    </a:lnTo>
                    <a:lnTo>
                      <a:pt x="326" y="280"/>
                    </a:lnTo>
                    <a:lnTo>
                      <a:pt x="311" y="251"/>
                    </a:lnTo>
                    <a:lnTo>
                      <a:pt x="293" y="224"/>
                    </a:lnTo>
                    <a:lnTo>
                      <a:pt x="276" y="197"/>
                    </a:lnTo>
                    <a:lnTo>
                      <a:pt x="257" y="171"/>
                    </a:lnTo>
                    <a:lnTo>
                      <a:pt x="288" y="175"/>
                    </a:lnTo>
                    <a:lnTo>
                      <a:pt x="318" y="181"/>
                    </a:lnTo>
                    <a:lnTo>
                      <a:pt x="349" y="188"/>
                    </a:lnTo>
                    <a:lnTo>
                      <a:pt x="379" y="196"/>
                    </a:lnTo>
                    <a:lnTo>
                      <a:pt x="409" y="206"/>
                    </a:lnTo>
                    <a:lnTo>
                      <a:pt x="438" y="217"/>
                    </a:lnTo>
                    <a:lnTo>
                      <a:pt x="467" y="229"/>
                    </a:lnTo>
                    <a:lnTo>
                      <a:pt x="496" y="242"/>
                    </a:lnTo>
                    <a:lnTo>
                      <a:pt x="471" y="214"/>
                    </a:lnTo>
                    <a:lnTo>
                      <a:pt x="444" y="188"/>
                    </a:lnTo>
                    <a:lnTo>
                      <a:pt x="414" y="163"/>
                    </a:lnTo>
                    <a:lnTo>
                      <a:pt x="384" y="139"/>
                    </a:lnTo>
                    <a:lnTo>
                      <a:pt x="352" y="145"/>
                    </a:lnTo>
                    <a:lnTo>
                      <a:pt x="320" y="152"/>
                    </a:lnTo>
                    <a:lnTo>
                      <a:pt x="289" y="160"/>
                    </a:lnTo>
                    <a:lnTo>
                      <a:pt x="257" y="171"/>
                    </a:lnTo>
                    <a:lnTo>
                      <a:pt x="250" y="139"/>
                    </a:lnTo>
                    <a:lnTo>
                      <a:pt x="242" y="106"/>
                    </a:lnTo>
                    <a:lnTo>
                      <a:pt x="232" y="75"/>
                    </a:lnTo>
                    <a:lnTo>
                      <a:pt x="221" y="45"/>
                    </a:lnTo>
                    <a:lnTo>
                      <a:pt x="185" y="31"/>
                    </a:lnTo>
                    <a:lnTo>
                      <a:pt x="149" y="18"/>
                    </a:lnTo>
                    <a:lnTo>
                      <a:pt x="112" y="8"/>
                    </a:lnTo>
                    <a:lnTo>
                      <a:pt x="75" y="0"/>
                    </a:lnTo>
                    <a:close/>
                  </a:path>
                </a:pathLst>
              </a:custGeom>
              <a:solidFill>
                <a:srgbClr val="AF0C6B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54" name="Freeform 158"/>
              <p:cNvSpPr>
                <a:spLocks/>
              </p:cNvSpPr>
              <p:nvPr userDrawn="1"/>
            </p:nvSpPr>
            <p:spPr bwMode="auto">
              <a:xfrm>
                <a:off x="4945" y="3412"/>
                <a:ext cx="143" cy="65"/>
              </a:xfrm>
              <a:custGeom>
                <a:avLst/>
                <a:gdLst/>
                <a:ahLst/>
                <a:cxnLst>
                  <a:cxn ang="0">
                    <a:pos x="101" y="0"/>
                  </a:cxn>
                  <a:cxn ang="0">
                    <a:pos x="76" y="0"/>
                  </a:cxn>
                  <a:cxn ang="0">
                    <a:pos x="51" y="1"/>
                  </a:cxn>
                  <a:cxn ang="0">
                    <a:pos x="25" y="3"/>
                  </a:cxn>
                  <a:cxn ang="0">
                    <a:pos x="0" y="6"/>
                  </a:cxn>
                  <a:cxn ang="0">
                    <a:pos x="25" y="26"/>
                  </a:cxn>
                  <a:cxn ang="0">
                    <a:pos x="48" y="48"/>
                  </a:cxn>
                  <a:cxn ang="0">
                    <a:pos x="72" y="70"/>
                  </a:cxn>
                  <a:cxn ang="0">
                    <a:pos x="95" y="93"/>
                  </a:cxn>
                  <a:cxn ang="0">
                    <a:pos x="115" y="118"/>
                  </a:cxn>
                  <a:cxn ang="0">
                    <a:pos x="136" y="143"/>
                  </a:cxn>
                  <a:cxn ang="0">
                    <a:pos x="155" y="169"/>
                  </a:cxn>
                  <a:cxn ang="0">
                    <a:pos x="174" y="196"/>
                  </a:cxn>
                  <a:cxn ang="0">
                    <a:pos x="193" y="192"/>
                  </a:cxn>
                  <a:cxn ang="0">
                    <a:pos x="214" y="188"/>
                  </a:cxn>
                  <a:cxn ang="0">
                    <a:pos x="234" y="185"/>
                  </a:cxn>
                  <a:cxn ang="0">
                    <a:pos x="254" y="183"/>
                  </a:cxn>
                  <a:cxn ang="0">
                    <a:pos x="274" y="181"/>
                  </a:cxn>
                  <a:cxn ang="0">
                    <a:pos x="295" y="180"/>
                  </a:cxn>
                  <a:cxn ang="0">
                    <a:pos x="315" y="179"/>
                  </a:cxn>
                  <a:cxn ang="0">
                    <a:pos x="336" y="179"/>
                  </a:cxn>
                  <a:cxn ang="0">
                    <a:pos x="359" y="179"/>
                  </a:cxn>
                  <a:cxn ang="0">
                    <a:pos x="383" y="180"/>
                  </a:cxn>
                  <a:cxn ang="0">
                    <a:pos x="407" y="182"/>
                  </a:cxn>
                  <a:cxn ang="0">
                    <a:pos x="431" y="185"/>
                  </a:cxn>
                  <a:cxn ang="0">
                    <a:pos x="411" y="160"/>
                  </a:cxn>
                  <a:cxn ang="0">
                    <a:pos x="392" y="137"/>
                  </a:cxn>
                  <a:cxn ang="0">
                    <a:pos x="370" y="114"/>
                  </a:cxn>
                  <a:cxn ang="0">
                    <a:pos x="348" y="92"/>
                  </a:cxn>
                  <a:cxn ang="0">
                    <a:pos x="325" y="71"/>
                  </a:cxn>
                  <a:cxn ang="0">
                    <a:pos x="300" y="51"/>
                  </a:cxn>
                  <a:cxn ang="0">
                    <a:pos x="275" y="32"/>
                  </a:cxn>
                  <a:cxn ang="0">
                    <a:pos x="249" y="14"/>
                  </a:cxn>
                  <a:cxn ang="0">
                    <a:pos x="213" y="7"/>
                  </a:cxn>
                  <a:cxn ang="0">
                    <a:pos x="176" y="3"/>
                  </a:cxn>
                  <a:cxn ang="0">
                    <a:pos x="139" y="0"/>
                  </a:cxn>
                  <a:cxn ang="0">
                    <a:pos x="101" y="0"/>
                  </a:cxn>
                </a:cxnLst>
                <a:rect l="0" t="0" r="r" b="b"/>
                <a:pathLst>
                  <a:path w="431" h="196">
                    <a:moveTo>
                      <a:pt x="101" y="0"/>
                    </a:moveTo>
                    <a:lnTo>
                      <a:pt x="76" y="0"/>
                    </a:lnTo>
                    <a:lnTo>
                      <a:pt x="51" y="1"/>
                    </a:lnTo>
                    <a:lnTo>
                      <a:pt x="25" y="3"/>
                    </a:lnTo>
                    <a:lnTo>
                      <a:pt x="0" y="6"/>
                    </a:lnTo>
                    <a:lnTo>
                      <a:pt x="25" y="26"/>
                    </a:lnTo>
                    <a:lnTo>
                      <a:pt x="48" y="48"/>
                    </a:lnTo>
                    <a:lnTo>
                      <a:pt x="72" y="70"/>
                    </a:lnTo>
                    <a:lnTo>
                      <a:pt x="95" y="93"/>
                    </a:lnTo>
                    <a:lnTo>
                      <a:pt x="115" y="118"/>
                    </a:lnTo>
                    <a:lnTo>
                      <a:pt x="136" y="143"/>
                    </a:lnTo>
                    <a:lnTo>
                      <a:pt x="155" y="169"/>
                    </a:lnTo>
                    <a:lnTo>
                      <a:pt x="174" y="196"/>
                    </a:lnTo>
                    <a:lnTo>
                      <a:pt x="193" y="192"/>
                    </a:lnTo>
                    <a:lnTo>
                      <a:pt x="214" y="188"/>
                    </a:lnTo>
                    <a:lnTo>
                      <a:pt x="234" y="185"/>
                    </a:lnTo>
                    <a:lnTo>
                      <a:pt x="254" y="183"/>
                    </a:lnTo>
                    <a:lnTo>
                      <a:pt x="274" y="181"/>
                    </a:lnTo>
                    <a:lnTo>
                      <a:pt x="295" y="180"/>
                    </a:lnTo>
                    <a:lnTo>
                      <a:pt x="315" y="179"/>
                    </a:lnTo>
                    <a:lnTo>
                      <a:pt x="336" y="179"/>
                    </a:lnTo>
                    <a:lnTo>
                      <a:pt x="359" y="179"/>
                    </a:lnTo>
                    <a:lnTo>
                      <a:pt x="383" y="180"/>
                    </a:lnTo>
                    <a:lnTo>
                      <a:pt x="407" y="182"/>
                    </a:lnTo>
                    <a:lnTo>
                      <a:pt x="431" y="185"/>
                    </a:lnTo>
                    <a:lnTo>
                      <a:pt x="411" y="160"/>
                    </a:lnTo>
                    <a:lnTo>
                      <a:pt x="392" y="137"/>
                    </a:lnTo>
                    <a:lnTo>
                      <a:pt x="370" y="114"/>
                    </a:lnTo>
                    <a:lnTo>
                      <a:pt x="348" y="92"/>
                    </a:lnTo>
                    <a:lnTo>
                      <a:pt x="325" y="71"/>
                    </a:lnTo>
                    <a:lnTo>
                      <a:pt x="300" y="51"/>
                    </a:lnTo>
                    <a:lnTo>
                      <a:pt x="275" y="32"/>
                    </a:lnTo>
                    <a:lnTo>
                      <a:pt x="249" y="14"/>
                    </a:lnTo>
                    <a:lnTo>
                      <a:pt x="213" y="7"/>
                    </a:lnTo>
                    <a:lnTo>
                      <a:pt x="176" y="3"/>
                    </a:lnTo>
                    <a:lnTo>
                      <a:pt x="139" y="0"/>
                    </a:lnTo>
                    <a:lnTo>
                      <a:pt x="101" y="0"/>
                    </a:lnTo>
                    <a:close/>
                  </a:path>
                </a:pathLst>
              </a:custGeom>
              <a:solidFill>
                <a:srgbClr val="9E0A57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55" name="Freeform 159"/>
              <p:cNvSpPr>
                <a:spLocks/>
              </p:cNvSpPr>
              <p:nvPr userDrawn="1"/>
            </p:nvSpPr>
            <p:spPr bwMode="auto">
              <a:xfrm>
                <a:off x="5027" y="3527"/>
                <a:ext cx="45" cy="3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9" y="26"/>
                  </a:cxn>
                  <a:cxn ang="0">
                    <a:pos x="16" y="52"/>
                  </a:cxn>
                  <a:cxn ang="0">
                    <a:pos x="23" y="78"/>
                  </a:cxn>
                  <a:cxn ang="0">
                    <a:pos x="29" y="105"/>
                  </a:cxn>
                  <a:cxn ang="0">
                    <a:pos x="29" y="105"/>
                  </a:cxn>
                  <a:cxn ang="0">
                    <a:pos x="29" y="105"/>
                  </a:cxn>
                  <a:cxn ang="0">
                    <a:pos x="55" y="96"/>
                  </a:cxn>
                  <a:cxn ang="0">
                    <a:pos x="82" y="90"/>
                  </a:cxn>
                  <a:cxn ang="0">
                    <a:pos x="108" y="83"/>
                  </a:cxn>
                  <a:cxn ang="0">
                    <a:pos x="135" y="78"/>
                  </a:cxn>
                  <a:cxn ang="0">
                    <a:pos x="119" y="67"/>
                  </a:cxn>
                  <a:cxn ang="0">
                    <a:pos x="103" y="55"/>
                  </a:cxn>
                  <a:cxn ang="0">
                    <a:pos x="87" y="45"/>
                  </a:cxn>
                  <a:cxn ang="0">
                    <a:pos x="69" y="35"/>
                  </a:cxn>
                  <a:cxn ang="0">
                    <a:pos x="52" y="25"/>
                  </a:cxn>
                  <a:cxn ang="0">
                    <a:pos x="35" y="16"/>
                  </a:cxn>
                  <a:cxn ang="0">
                    <a:pos x="17" y="8"/>
                  </a:cxn>
                  <a:cxn ang="0">
                    <a:pos x="0" y="0"/>
                  </a:cxn>
                </a:cxnLst>
                <a:rect l="0" t="0" r="r" b="b"/>
                <a:pathLst>
                  <a:path w="135" h="105">
                    <a:moveTo>
                      <a:pt x="0" y="0"/>
                    </a:moveTo>
                    <a:lnTo>
                      <a:pt x="9" y="26"/>
                    </a:lnTo>
                    <a:lnTo>
                      <a:pt x="16" y="52"/>
                    </a:lnTo>
                    <a:lnTo>
                      <a:pt x="23" y="78"/>
                    </a:lnTo>
                    <a:lnTo>
                      <a:pt x="29" y="105"/>
                    </a:lnTo>
                    <a:lnTo>
                      <a:pt x="29" y="105"/>
                    </a:lnTo>
                    <a:lnTo>
                      <a:pt x="29" y="105"/>
                    </a:lnTo>
                    <a:lnTo>
                      <a:pt x="55" y="96"/>
                    </a:lnTo>
                    <a:lnTo>
                      <a:pt x="82" y="90"/>
                    </a:lnTo>
                    <a:lnTo>
                      <a:pt x="108" y="83"/>
                    </a:lnTo>
                    <a:lnTo>
                      <a:pt x="135" y="78"/>
                    </a:lnTo>
                    <a:lnTo>
                      <a:pt x="119" y="67"/>
                    </a:lnTo>
                    <a:lnTo>
                      <a:pt x="103" y="55"/>
                    </a:lnTo>
                    <a:lnTo>
                      <a:pt x="87" y="45"/>
                    </a:lnTo>
                    <a:lnTo>
                      <a:pt x="69" y="35"/>
                    </a:lnTo>
                    <a:lnTo>
                      <a:pt x="52" y="25"/>
                    </a:lnTo>
                    <a:lnTo>
                      <a:pt x="35" y="16"/>
                    </a:lnTo>
                    <a:lnTo>
                      <a:pt x="17" y="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0A57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56" name="Freeform 160"/>
              <p:cNvSpPr>
                <a:spLocks/>
              </p:cNvSpPr>
              <p:nvPr userDrawn="1"/>
            </p:nvSpPr>
            <p:spPr bwMode="auto">
              <a:xfrm>
                <a:off x="5076" y="3431"/>
                <a:ext cx="55" cy="42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1" y="30"/>
                  </a:cxn>
                  <a:cxn ang="0">
                    <a:pos x="21" y="61"/>
                  </a:cxn>
                  <a:cxn ang="0">
                    <a:pos x="29" y="94"/>
                  </a:cxn>
                  <a:cxn ang="0">
                    <a:pos x="36" y="126"/>
                  </a:cxn>
                  <a:cxn ang="0">
                    <a:pos x="68" y="115"/>
                  </a:cxn>
                  <a:cxn ang="0">
                    <a:pos x="99" y="107"/>
                  </a:cxn>
                  <a:cxn ang="0">
                    <a:pos x="131" y="100"/>
                  </a:cxn>
                  <a:cxn ang="0">
                    <a:pos x="163" y="94"/>
                  </a:cxn>
                  <a:cxn ang="0">
                    <a:pos x="145" y="80"/>
                  </a:cxn>
                  <a:cxn ang="0">
                    <a:pos x="125" y="67"/>
                  </a:cxn>
                  <a:cxn ang="0">
                    <a:pos x="105" y="54"/>
                  </a:cxn>
                  <a:cxn ang="0">
                    <a:pos x="84" y="42"/>
                  </a:cxn>
                  <a:cxn ang="0">
                    <a:pos x="64" y="30"/>
                  </a:cxn>
                  <a:cxn ang="0">
                    <a:pos x="43" y="19"/>
                  </a:cxn>
                  <a:cxn ang="0">
                    <a:pos x="22" y="9"/>
                  </a:cxn>
                  <a:cxn ang="0">
                    <a:pos x="0" y="0"/>
                  </a:cxn>
                </a:cxnLst>
                <a:rect l="0" t="0" r="r" b="b"/>
                <a:pathLst>
                  <a:path w="163" h="126">
                    <a:moveTo>
                      <a:pt x="0" y="0"/>
                    </a:moveTo>
                    <a:lnTo>
                      <a:pt x="11" y="30"/>
                    </a:lnTo>
                    <a:lnTo>
                      <a:pt x="21" y="61"/>
                    </a:lnTo>
                    <a:lnTo>
                      <a:pt x="29" y="94"/>
                    </a:lnTo>
                    <a:lnTo>
                      <a:pt x="36" y="126"/>
                    </a:lnTo>
                    <a:lnTo>
                      <a:pt x="68" y="115"/>
                    </a:lnTo>
                    <a:lnTo>
                      <a:pt x="99" y="107"/>
                    </a:lnTo>
                    <a:lnTo>
                      <a:pt x="131" y="100"/>
                    </a:lnTo>
                    <a:lnTo>
                      <a:pt x="163" y="94"/>
                    </a:lnTo>
                    <a:lnTo>
                      <a:pt x="145" y="80"/>
                    </a:lnTo>
                    <a:lnTo>
                      <a:pt x="125" y="67"/>
                    </a:lnTo>
                    <a:lnTo>
                      <a:pt x="105" y="54"/>
                    </a:lnTo>
                    <a:lnTo>
                      <a:pt x="84" y="42"/>
                    </a:lnTo>
                    <a:lnTo>
                      <a:pt x="64" y="30"/>
                    </a:lnTo>
                    <a:lnTo>
                      <a:pt x="43" y="19"/>
                    </a:lnTo>
                    <a:lnTo>
                      <a:pt x="22" y="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0A57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57" name="Freeform 161"/>
              <p:cNvSpPr>
                <a:spLocks/>
              </p:cNvSpPr>
              <p:nvPr userDrawn="1"/>
            </p:nvSpPr>
            <p:spPr bwMode="auto">
              <a:xfrm>
                <a:off x="5088" y="3473"/>
                <a:ext cx="124" cy="9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9" y="26"/>
                  </a:cxn>
                  <a:cxn ang="0">
                    <a:pos x="36" y="53"/>
                  </a:cxn>
                  <a:cxn ang="0">
                    <a:pos x="54" y="80"/>
                  </a:cxn>
                  <a:cxn ang="0">
                    <a:pos x="69" y="109"/>
                  </a:cxn>
                  <a:cxn ang="0">
                    <a:pos x="84" y="138"/>
                  </a:cxn>
                  <a:cxn ang="0">
                    <a:pos x="97" y="167"/>
                  </a:cxn>
                  <a:cxn ang="0">
                    <a:pos x="109" y="198"/>
                  </a:cxn>
                  <a:cxn ang="0">
                    <a:pos x="119" y="228"/>
                  </a:cxn>
                  <a:cxn ang="0">
                    <a:pos x="151" y="230"/>
                  </a:cxn>
                  <a:cxn ang="0">
                    <a:pos x="183" y="234"/>
                  </a:cxn>
                  <a:cxn ang="0">
                    <a:pos x="216" y="239"/>
                  </a:cxn>
                  <a:cxn ang="0">
                    <a:pos x="247" y="245"/>
                  </a:cxn>
                  <a:cxn ang="0">
                    <a:pos x="278" y="253"/>
                  </a:cxn>
                  <a:cxn ang="0">
                    <a:pos x="310" y="262"/>
                  </a:cxn>
                  <a:cxn ang="0">
                    <a:pos x="341" y="272"/>
                  </a:cxn>
                  <a:cxn ang="0">
                    <a:pos x="371" y="284"/>
                  </a:cxn>
                  <a:cxn ang="0">
                    <a:pos x="358" y="255"/>
                  </a:cxn>
                  <a:cxn ang="0">
                    <a:pos x="345" y="227"/>
                  </a:cxn>
                  <a:cxn ang="0">
                    <a:pos x="330" y="200"/>
                  </a:cxn>
                  <a:cxn ang="0">
                    <a:pos x="314" y="173"/>
                  </a:cxn>
                  <a:cxn ang="0">
                    <a:pos x="297" y="147"/>
                  </a:cxn>
                  <a:cxn ang="0">
                    <a:pos x="279" y="121"/>
                  </a:cxn>
                  <a:cxn ang="0">
                    <a:pos x="260" y="96"/>
                  </a:cxn>
                  <a:cxn ang="0">
                    <a:pos x="239" y="71"/>
                  </a:cxn>
                  <a:cxn ang="0">
                    <a:pos x="210" y="58"/>
                  </a:cxn>
                  <a:cxn ang="0">
                    <a:pos x="181" y="46"/>
                  </a:cxn>
                  <a:cxn ang="0">
                    <a:pos x="152" y="35"/>
                  </a:cxn>
                  <a:cxn ang="0">
                    <a:pos x="122" y="25"/>
                  </a:cxn>
                  <a:cxn ang="0">
                    <a:pos x="92" y="17"/>
                  </a:cxn>
                  <a:cxn ang="0">
                    <a:pos x="61" y="10"/>
                  </a:cxn>
                  <a:cxn ang="0">
                    <a:pos x="31" y="4"/>
                  </a:cxn>
                  <a:cxn ang="0">
                    <a:pos x="0" y="0"/>
                  </a:cxn>
                </a:cxnLst>
                <a:rect l="0" t="0" r="r" b="b"/>
                <a:pathLst>
                  <a:path w="371" h="284">
                    <a:moveTo>
                      <a:pt x="0" y="0"/>
                    </a:moveTo>
                    <a:lnTo>
                      <a:pt x="19" y="26"/>
                    </a:lnTo>
                    <a:lnTo>
                      <a:pt x="36" y="53"/>
                    </a:lnTo>
                    <a:lnTo>
                      <a:pt x="54" y="80"/>
                    </a:lnTo>
                    <a:lnTo>
                      <a:pt x="69" y="109"/>
                    </a:lnTo>
                    <a:lnTo>
                      <a:pt x="84" y="138"/>
                    </a:lnTo>
                    <a:lnTo>
                      <a:pt x="97" y="167"/>
                    </a:lnTo>
                    <a:lnTo>
                      <a:pt x="109" y="198"/>
                    </a:lnTo>
                    <a:lnTo>
                      <a:pt x="119" y="228"/>
                    </a:lnTo>
                    <a:lnTo>
                      <a:pt x="151" y="230"/>
                    </a:lnTo>
                    <a:lnTo>
                      <a:pt x="183" y="234"/>
                    </a:lnTo>
                    <a:lnTo>
                      <a:pt x="216" y="239"/>
                    </a:lnTo>
                    <a:lnTo>
                      <a:pt x="247" y="245"/>
                    </a:lnTo>
                    <a:lnTo>
                      <a:pt x="278" y="253"/>
                    </a:lnTo>
                    <a:lnTo>
                      <a:pt x="310" y="262"/>
                    </a:lnTo>
                    <a:lnTo>
                      <a:pt x="341" y="272"/>
                    </a:lnTo>
                    <a:lnTo>
                      <a:pt x="371" y="284"/>
                    </a:lnTo>
                    <a:lnTo>
                      <a:pt x="358" y="255"/>
                    </a:lnTo>
                    <a:lnTo>
                      <a:pt x="345" y="227"/>
                    </a:lnTo>
                    <a:lnTo>
                      <a:pt x="330" y="200"/>
                    </a:lnTo>
                    <a:lnTo>
                      <a:pt x="314" y="173"/>
                    </a:lnTo>
                    <a:lnTo>
                      <a:pt x="297" y="147"/>
                    </a:lnTo>
                    <a:lnTo>
                      <a:pt x="279" y="121"/>
                    </a:lnTo>
                    <a:lnTo>
                      <a:pt x="260" y="96"/>
                    </a:lnTo>
                    <a:lnTo>
                      <a:pt x="239" y="71"/>
                    </a:lnTo>
                    <a:lnTo>
                      <a:pt x="210" y="58"/>
                    </a:lnTo>
                    <a:lnTo>
                      <a:pt x="181" y="46"/>
                    </a:lnTo>
                    <a:lnTo>
                      <a:pt x="152" y="35"/>
                    </a:lnTo>
                    <a:lnTo>
                      <a:pt x="122" y="25"/>
                    </a:lnTo>
                    <a:lnTo>
                      <a:pt x="92" y="17"/>
                    </a:lnTo>
                    <a:lnTo>
                      <a:pt x="61" y="10"/>
                    </a:lnTo>
                    <a:lnTo>
                      <a:pt x="31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0A57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58" name="Freeform 162"/>
              <p:cNvSpPr>
                <a:spLocks/>
              </p:cNvSpPr>
              <p:nvPr userDrawn="1"/>
            </p:nvSpPr>
            <p:spPr bwMode="auto">
              <a:xfrm>
                <a:off x="5070" y="3582"/>
                <a:ext cx="128" cy="128"/>
              </a:xfrm>
              <a:custGeom>
                <a:avLst/>
                <a:gdLst/>
                <a:ahLst/>
                <a:cxnLst>
                  <a:cxn ang="0">
                    <a:pos x="116" y="21"/>
                  </a:cxn>
                  <a:cxn ang="0">
                    <a:pos x="148" y="62"/>
                  </a:cxn>
                  <a:cxn ang="0">
                    <a:pos x="175" y="106"/>
                  </a:cxn>
                  <a:cxn ang="0">
                    <a:pos x="198" y="152"/>
                  </a:cxn>
                  <a:cxn ang="0">
                    <a:pos x="183" y="166"/>
                  </a:cxn>
                  <a:cxn ang="0">
                    <a:pos x="132" y="150"/>
                  </a:cxn>
                  <a:cxn ang="0">
                    <a:pos x="80" y="139"/>
                  </a:cxn>
                  <a:cxn ang="0">
                    <a:pos x="27" y="132"/>
                  </a:cxn>
                  <a:cxn ang="0">
                    <a:pos x="9" y="163"/>
                  </a:cxn>
                  <a:cxn ang="0">
                    <a:pos x="23" y="231"/>
                  </a:cxn>
                  <a:cxn ang="0">
                    <a:pos x="40" y="275"/>
                  </a:cxn>
                  <a:cxn ang="0">
                    <a:pos x="64" y="297"/>
                  </a:cxn>
                  <a:cxn ang="0">
                    <a:pos x="87" y="321"/>
                  </a:cxn>
                  <a:cxn ang="0">
                    <a:pos x="109" y="344"/>
                  </a:cxn>
                  <a:cxn ang="0">
                    <a:pos x="153" y="361"/>
                  </a:cxn>
                  <a:cxn ang="0">
                    <a:pos x="221" y="375"/>
                  </a:cxn>
                  <a:cxn ang="0">
                    <a:pos x="252" y="357"/>
                  </a:cxn>
                  <a:cxn ang="0">
                    <a:pos x="246" y="305"/>
                  </a:cxn>
                  <a:cxn ang="0">
                    <a:pos x="234" y="253"/>
                  </a:cxn>
                  <a:cxn ang="0">
                    <a:pos x="218" y="201"/>
                  </a:cxn>
                  <a:cxn ang="0">
                    <a:pos x="232" y="186"/>
                  </a:cxn>
                  <a:cxn ang="0">
                    <a:pos x="278" y="210"/>
                  </a:cxn>
                  <a:cxn ang="0">
                    <a:pos x="323" y="237"/>
                  </a:cxn>
                  <a:cxn ang="0">
                    <a:pos x="365" y="268"/>
                  </a:cxn>
                  <a:cxn ang="0">
                    <a:pos x="370" y="257"/>
                  </a:cxn>
                  <a:cxn ang="0">
                    <a:pos x="337" y="203"/>
                  </a:cxn>
                  <a:cxn ang="0">
                    <a:pos x="301" y="176"/>
                  </a:cxn>
                  <a:cxn ang="0">
                    <a:pos x="269" y="175"/>
                  </a:cxn>
                  <a:cxn ang="0">
                    <a:pos x="242" y="175"/>
                  </a:cxn>
                  <a:cxn ang="0">
                    <a:pos x="220" y="175"/>
                  </a:cxn>
                  <a:cxn ang="0">
                    <a:pos x="209" y="149"/>
                  </a:cxn>
                  <a:cxn ang="0">
                    <a:pos x="209" y="94"/>
                  </a:cxn>
                  <a:cxn ang="0">
                    <a:pos x="181" y="49"/>
                  </a:cxn>
                  <a:cxn ang="0">
                    <a:pos x="127" y="14"/>
                  </a:cxn>
                </a:cxnLst>
                <a:rect l="0" t="0" r="r" b="b"/>
                <a:pathLst>
                  <a:path w="384" h="384">
                    <a:moveTo>
                      <a:pt x="100" y="0"/>
                    </a:moveTo>
                    <a:lnTo>
                      <a:pt x="116" y="21"/>
                    </a:lnTo>
                    <a:lnTo>
                      <a:pt x="132" y="41"/>
                    </a:lnTo>
                    <a:lnTo>
                      <a:pt x="148" y="62"/>
                    </a:lnTo>
                    <a:lnTo>
                      <a:pt x="162" y="84"/>
                    </a:lnTo>
                    <a:lnTo>
                      <a:pt x="175" y="106"/>
                    </a:lnTo>
                    <a:lnTo>
                      <a:pt x="186" y="130"/>
                    </a:lnTo>
                    <a:lnTo>
                      <a:pt x="198" y="152"/>
                    </a:lnTo>
                    <a:lnTo>
                      <a:pt x="208" y="176"/>
                    </a:lnTo>
                    <a:lnTo>
                      <a:pt x="183" y="166"/>
                    </a:lnTo>
                    <a:lnTo>
                      <a:pt x="158" y="158"/>
                    </a:lnTo>
                    <a:lnTo>
                      <a:pt x="132" y="150"/>
                    </a:lnTo>
                    <a:lnTo>
                      <a:pt x="107" y="144"/>
                    </a:lnTo>
                    <a:lnTo>
                      <a:pt x="80" y="139"/>
                    </a:lnTo>
                    <a:lnTo>
                      <a:pt x="54" y="135"/>
                    </a:lnTo>
                    <a:lnTo>
                      <a:pt x="27" y="132"/>
                    </a:lnTo>
                    <a:lnTo>
                      <a:pt x="0" y="130"/>
                    </a:lnTo>
                    <a:lnTo>
                      <a:pt x="9" y="163"/>
                    </a:lnTo>
                    <a:lnTo>
                      <a:pt x="17" y="197"/>
                    </a:lnTo>
                    <a:lnTo>
                      <a:pt x="23" y="231"/>
                    </a:lnTo>
                    <a:lnTo>
                      <a:pt x="28" y="266"/>
                    </a:lnTo>
                    <a:lnTo>
                      <a:pt x="40" y="275"/>
                    </a:lnTo>
                    <a:lnTo>
                      <a:pt x="53" y="286"/>
                    </a:lnTo>
                    <a:lnTo>
                      <a:pt x="64" y="297"/>
                    </a:lnTo>
                    <a:lnTo>
                      <a:pt x="76" y="309"/>
                    </a:lnTo>
                    <a:lnTo>
                      <a:pt x="87" y="321"/>
                    </a:lnTo>
                    <a:lnTo>
                      <a:pt x="98" y="333"/>
                    </a:lnTo>
                    <a:lnTo>
                      <a:pt x="109" y="344"/>
                    </a:lnTo>
                    <a:lnTo>
                      <a:pt x="118" y="357"/>
                    </a:lnTo>
                    <a:lnTo>
                      <a:pt x="153" y="361"/>
                    </a:lnTo>
                    <a:lnTo>
                      <a:pt x="188" y="367"/>
                    </a:lnTo>
                    <a:lnTo>
                      <a:pt x="221" y="375"/>
                    </a:lnTo>
                    <a:lnTo>
                      <a:pt x="255" y="384"/>
                    </a:lnTo>
                    <a:lnTo>
                      <a:pt x="252" y="357"/>
                    </a:lnTo>
                    <a:lnTo>
                      <a:pt x="250" y="330"/>
                    </a:lnTo>
                    <a:lnTo>
                      <a:pt x="246" y="305"/>
                    </a:lnTo>
                    <a:lnTo>
                      <a:pt x="240" y="279"/>
                    </a:lnTo>
                    <a:lnTo>
                      <a:pt x="234" y="253"/>
                    </a:lnTo>
                    <a:lnTo>
                      <a:pt x="226" y="227"/>
                    </a:lnTo>
                    <a:lnTo>
                      <a:pt x="218" y="201"/>
                    </a:lnTo>
                    <a:lnTo>
                      <a:pt x="208" y="176"/>
                    </a:lnTo>
                    <a:lnTo>
                      <a:pt x="232" y="186"/>
                    </a:lnTo>
                    <a:lnTo>
                      <a:pt x="256" y="198"/>
                    </a:lnTo>
                    <a:lnTo>
                      <a:pt x="278" y="210"/>
                    </a:lnTo>
                    <a:lnTo>
                      <a:pt x="301" y="222"/>
                    </a:lnTo>
                    <a:lnTo>
                      <a:pt x="323" y="237"/>
                    </a:lnTo>
                    <a:lnTo>
                      <a:pt x="344" y="252"/>
                    </a:lnTo>
                    <a:lnTo>
                      <a:pt x="365" y="268"/>
                    </a:lnTo>
                    <a:lnTo>
                      <a:pt x="384" y="285"/>
                    </a:lnTo>
                    <a:lnTo>
                      <a:pt x="370" y="257"/>
                    </a:lnTo>
                    <a:lnTo>
                      <a:pt x="354" y="230"/>
                    </a:lnTo>
                    <a:lnTo>
                      <a:pt x="337" y="203"/>
                    </a:lnTo>
                    <a:lnTo>
                      <a:pt x="317" y="177"/>
                    </a:lnTo>
                    <a:lnTo>
                      <a:pt x="301" y="176"/>
                    </a:lnTo>
                    <a:lnTo>
                      <a:pt x="285" y="175"/>
                    </a:lnTo>
                    <a:lnTo>
                      <a:pt x="269" y="175"/>
                    </a:lnTo>
                    <a:lnTo>
                      <a:pt x="252" y="175"/>
                    </a:lnTo>
                    <a:lnTo>
                      <a:pt x="242" y="175"/>
                    </a:lnTo>
                    <a:lnTo>
                      <a:pt x="231" y="175"/>
                    </a:lnTo>
                    <a:lnTo>
                      <a:pt x="220" y="175"/>
                    </a:lnTo>
                    <a:lnTo>
                      <a:pt x="208" y="176"/>
                    </a:lnTo>
                    <a:lnTo>
                      <a:pt x="209" y="149"/>
                    </a:lnTo>
                    <a:lnTo>
                      <a:pt x="209" y="121"/>
                    </a:lnTo>
                    <a:lnTo>
                      <a:pt x="209" y="94"/>
                    </a:lnTo>
                    <a:lnTo>
                      <a:pt x="207" y="67"/>
                    </a:lnTo>
                    <a:lnTo>
                      <a:pt x="181" y="49"/>
                    </a:lnTo>
                    <a:lnTo>
                      <a:pt x="154" y="30"/>
                    </a:lnTo>
                    <a:lnTo>
                      <a:pt x="127" y="14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rgbClr val="AF0C6B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59" name="Freeform 163"/>
              <p:cNvSpPr>
                <a:spLocks/>
              </p:cNvSpPr>
              <p:nvPr userDrawn="1"/>
            </p:nvSpPr>
            <p:spPr bwMode="auto">
              <a:xfrm>
                <a:off x="5037" y="3562"/>
                <a:ext cx="102" cy="7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7" y="21"/>
                  </a:cxn>
                  <a:cxn ang="0">
                    <a:pos x="31" y="44"/>
                  </a:cxn>
                  <a:cxn ang="0">
                    <a:pos x="45" y="67"/>
                  </a:cxn>
                  <a:cxn ang="0">
                    <a:pos x="58" y="90"/>
                  </a:cxn>
                  <a:cxn ang="0">
                    <a:pos x="69" y="114"/>
                  </a:cxn>
                  <a:cxn ang="0">
                    <a:pos x="80" y="139"/>
                  </a:cxn>
                  <a:cxn ang="0">
                    <a:pos x="90" y="164"/>
                  </a:cxn>
                  <a:cxn ang="0">
                    <a:pos x="99" y="189"/>
                  </a:cxn>
                  <a:cxn ang="0">
                    <a:pos x="126" y="191"/>
                  </a:cxn>
                  <a:cxn ang="0">
                    <a:pos x="153" y="194"/>
                  </a:cxn>
                  <a:cxn ang="0">
                    <a:pos x="179" y="198"/>
                  </a:cxn>
                  <a:cxn ang="0">
                    <a:pos x="206" y="203"/>
                  </a:cxn>
                  <a:cxn ang="0">
                    <a:pos x="231" y="209"/>
                  </a:cxn>
                  <a:cxn ang="0">
                    <a:pos x="257" y="217"/>
                  </a:cxn>
                  <a:cxn ang="0">
                    <a:pos x="282" y="225"/>
                  </a:cxn>
                  <a:cxn ang="0">
                    <a:pos x="307" y="235"/>
                  </a:cxn>
                  <a:cxn ang="0">
                    <a:pos x="297" y="211"/>
                  </a:cxn>
                  <a:cxn ang="0">
                    <a:pos x="285" y="189"/>
                  </a:cxn>
                  <a:cxn ang="0">
                    <a:pos x="274" y="165"/>
                  </a:cxn>
                  <a:cxn ang="0">
                    <a:pos x="261" y="143"/>
                  </a:cxn>
                  <a:cxn ang="0">
                    <a:pos x="247" y="121"/>
                  </a:cxn>
                  <a:cxn ang="0">
                    <a:pos x="231" y="100"/>
                  </a:cxn>
                  <a:cxn ang="0">
                    <a:pos x="215" y="80"/>
                  </a:cxn>
                  <a:cxn ang="0">
                    <a:pos x="199" y="59"/>
                  </a:cxn>
                  <a:cxn ang="0">
                    <a:pos x="175" y="48"/>
                  </a:cxn>
                  <a:cxn ang="0">
                    <a:pos x="150" y="38"/>
                  </a:cxn>
                  <a:cxn ang="0">
                    <a:pos x="127" y="29"/>
                  </a:cxn>
                  <a:cxn ang="0">
                    <a:pos x="102" y="21"/>
                  </a:cxn>
                  <a:cxn ang="0">
                    <a:pos x="77" y="14"/>
                  </a:cxn>
                  <a:cxn ang="0">
                    <a:pos x="51" y="8"/>
                  </a:cxn>
                  <a:cxn ang="0">
                    <a:pos x="26" y="3"/>
                  </a:cxn>
                  <a:cxn ang="0">
                    <a:pos x="0" y="0"/>
                  </a:cxn>
                </a:cxnLst>
                <a:rect l="0" t="0" r="r" b="b"/>
                <a:pathLst>
                  <a:path w="307" h="235">
                    <a:moveTo>
                      <a:pt x="0" y="0"/>
                    </a:moveTo>
                    <a:lnTo>
                      <a:pt x="17" y="21"/>
                    </a:lnTo>
                    <a:lnTo>
                      <a:pt x="31" y="44"/>
                    </a:lnTo>
                    <a:lnTo>
                      <a:pt x="45" y="67"/>
                    </a:lnTo>
                    <a:lnTo>
                      <a:pt x="58" y="90"/>
                    </a:lnTo>
                    <a:lnTo>
                      <a:pt x="69" y="114"/>
                    </a:lnTo>
                    <a:lnTo>
                      <a:pt x="80" y="139"/>
                    </a:lnTo>
                    <a:lnTo>
                      <a:pt x="90" y="164"/>
                    </a:lnTo>
                    <a:lnTo>
                      <a:pt x="99" y="189"/>
                    </a:lnTo>
                    <a:lnTo>
                      <a:pt x="126" y="191"/>
                    </a:lnTo>
                    <a:lnTo>
                      <a:pt x="153" y="194"/>
                    </a:lnTo>
                    <a:lnTo>
                      <a:pt x="179" y="198"/>
                    </a:lnTo>
                    <a:lnTo>
                      <a:pt x="206" y="203"/>
                    </a:lnTo>
                    <a:lnTo>
                      <a:pt x="231" y="209"/>
                    </a:lnTo>
                    <a:lnTo>
                      <a:pt x="257" y="217"/>
                    </a:lnTo>
                    <a:lnTo>
                      <a:pt x="282" y="225"/>
                    </a:lnTo>
                    <a:lnTo>
                      <a:pt x="307" y="235"/>
                    </a:lnTo>
                    <a:lnTo>
                      <a:pt x="297" y="211"/>
                    </a:lnTo>
                    <a:lnTo>
                      <a:pt x="285" y="189"/>
                    </a:lnTo>
                    <a:lnTo>
                      <a:pt x="274" y="165"/>
                    </a:lnTo>
                    <a:lnTo>
                      <a:pt x="261" y="143"/>
                    </a:lnTo>
                    <a:lnTo>
                      <a:pt x="247" y="121"/>
                    </a:lnTo>
                    <a:lnTo>
                      <a:pt x="231" y="100"/>
                    </a:lnTo>
                    <a:lnTo>
                      <a:pt x="215" y="80"/>
                    </a:lnTo>
                    <a:lnTo>
                      <a:pt x="199" y="59"/>
                    </a:lnTo>
                    <a:lnTo>
                      <a:pt x="175" y="48"/>
                    </a:lnTo>
                    <a:lnTo>
                      <a:pt x="150" y="38"/>
                    </a:lnTo>
                    <a:lnTo>
                      <a:pt x="127" y="29"/>
                    </a:lnTo>
                    <a:lnTo>
                      <a:pt x="102" y="21"/>
                    </a:lnTo>
                    <a:lnTo>
                      <a:pt x="77" y="14"/>
                    </a:lnTo>
                    <a:lnTo>
                      <a:pt x="51" y="8"/>
                    </a:lnTo>
                    <a:lnTo>
                      <a:pt x="26" y="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0A57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60" name="Freeform 164"/>
              <p:cNvSpPr>
                <a:spLocks/>
              </p:cNvSpPr>
              <p:nvPr userDrawn="1"/>
            </p:nvSpPr>
            <p:spPr bwMode="auto">
              <a:xfrm>
                <a:off x="5079" y="3670"/>
                <a:ext cx="30" cy="31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" y="22"/>
                  </a:cxn>
                  <a:cxn ang="0">
                    <a:pos x="2" y="45"/>
                  </a:cxn>
                  <a:cxn ang="0">
                    <a:pos x="2" y="68"/>
                  </a:cxn>
                  <a:cxn ang="0">
                    <a:pos x="1" y="89"/>
                  </a:cxn>
                  <a:cxn ang="0">
                    <a:pos x="1" y="90"/>
                  </a:cxn>
                  <a:cxn ang="0">
                    <a:pos x="1" y="90"/>
                  </a:cxn>
                  <a:cxn ang="0">
                    <a:pos x="9" y="89"/>
                  </a:cxn>
                  <a:cxn ang="0">
                    <a:pos x="19" y="89"/>
                  </a:cxn>
                  <a:cxn ang="0">
                    <a:pos x="28" y="89"/>
                  </a:cxn>
                  <a:cxn ang="0">
                    <a:pos x="36" y="89"/>
                  </a:cxn>
                  <a:cxn ang="0">
                    <a:pos x="50" y="89"/>
                  </a:cxn>
                  <a:cxn ang="0">
                    <a:pos x="63" y="89"/>
                  </a:cxn>
                  <a:cxn ang="0">
                    <a:pos x="77" y="90"/>
                  </a:cxn>
                  <a:cxn ang="0">
                    <a:pos x="90" y="91"/>
                  </a:cxn>
                  <a:cxn ang="0">
                    <a:pos x="81" y="78"/>
                  </a:cxn>
                  <a:cxn ang="0">
                    <a:pos x="70" y="67"/>
                  </a:cxn>
                  <a:cxn ang="0">
                    <a:pos x="59" y="55"/>
                  </a:cxn>
                  <a:cxn ang="0">
                    <a:pos x="48" y="43"/>
                  </a:cxn>
                  <a:cxn ang="0">
                    <a:pos x="36" y="31"/>
                  </a:cxn>
                  <a:cxn ang="0">
                    <a:pos x="25" y="20"/>
                  </a:cxn>
                  <a:cxn ang="0">
                    <a:pos x="12" y="9"/>
                  </a:cxn>
                  <a:cxn ang="0">
                    <a:pos x="0" y="0"/>
                  </a:cxn>
                </a:cxnLst>
                <a:rect l="0" t="0" r="r" b="b"/>
                <a:pathLst>
                  <a:path w="90" h="91">
                    <a:moveTo>
                      <a:pt x="0" y="0"/>
                    </a:moveTo>
                    <a:lnTo>
                      <a:pt x="1" y="22"/>
                    </a:lnTo>
                    <a:lnTo>
                      <a:pt x="2" y="45"/>
                    </a:lnTo>
                    <a:lnTo>
                      <a:pt x="2" y="68"/>
                    </a:lnTo>
                    <a:lnTo>
                      <a:pt x="1" y="89"/>
                    </a:lnTo>
                    <a:lnTo>
                      <a:pt x="1" y="90"/>
                    </a:lnTo>
                    <a:lnTo>
                      <a:pt x="1" y="90"/>
                    </a:lnTo>
                    <a:lnTo>
                      <a:pt x="9" y="89"/>
                    </a:lnTo>
                    <a:lnTo>
                      <a:pt x="19" y="89"/>
                    </a:lnTo>
                    <a:lnTo>
                      <a:pt x="28" y="89"/>
                    </a:lnTo>
                    <a:lnTo>
                      <a:pt x="36" y="89"/>
                    </a:lnTo>
                    <a:lnTo>
                      <a:pt x="50" y="89"/>
                    </a:lnTo>
                    <a:lnTo>
                      <a:pt x="63" y="89"/>
                    </a:lnTo>
                    <a:lnTo>
                      <a:pt x="77" y="90"/>
                    </a:lnTo>
                    <a:lnTo>
                      <a:pt x="90" y="91"/>
                    </a:lnTo>
                    <a:lnTo>
                      <a:pt x="81" y="78"/>
                    </a:lnTo>
                    <a:lnTo>
                      <a:pt x="70" y="67"/>
                    </a:lnTo>
                    <a:lnTo>
                      <a:pt x="59" y="55"/>
                    </a:lnTo>
                    <a:lnTo>
                      <a:pt x="48" y="43"/>
                    </a:lnTo>
                    <a:lnTo>
                      <a:pt x="36" y="31"/>
                    </a:lnTo>
                    <a:lnTo>
                      <a:pt x="25" y="20"/>
                    </a:lnTo>
                    <a:lnTo>
                      <a:pt x="12" y="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0A57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61" name="Freeform 165"/>
              <p:cNvSpPr>
                <a:spLocks/>
              </p:cNvSpPr>
              <p:nvPr userDrawn="1"/>
            </p:nvSpPr>
            <p:spPr bwMode="auto">
              <a:xfrm>
                <a:off x="5139" y="3604"/>
                <a:ext cx="37" cy="37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" y="27"/>
                  </a:cxn>
                  <a:cxn ang="0">
                    <a:pos x="2" y="54"/>
                  </a:cxn>
                  <a:cxn ang="0">
                    <a:pos x="2" y="82"/>
                  </a:cxn>
                  <a:cxn ang="0">
                    <a:pos x="1" y="109"/>
                  </a:cxn>
                  <a:cxn ang="0">
                    <a:pos x="13" y="108"/>
                  </a:cxn>
                  <a:cxn ang="0">
                    <a:pos x="24" y="108"/>
                  </a:cxn>
                  <a:cxn ang="0">
                    <a:pos x="35" y="108"/>
                  </a:cxn>
                  <a:cxn ang="0">
                    <a:pos x="45" y="108"/>
                  </a:cxn>
                  <a:cxn ang="0">
                    <a:pos x="62" y="108"/>
                  </a:cxn>
                  <a:cxn ang="0">
                    <a:pos x="78" y="108"/>
                  </a:cxn>
                  <a:cxn ang="0">
                    <a:pos x="94" y="109"/>
                  </a:cxn>
                  <a:cxn ang="0">
                    <a:pos x="110" y="110"/>
                  </a:cxn>
                  <a:cxn ang="0">
                    <a:pos x="98" y="95"/>
                  </a:cxn>
                  <a:cxn ang="0">
                    <a:pos x="85" y="81"/>
                  </a:cxn>
                  <a:cxn ang="0">
                    <a:pos x="72" y="66"/>
                  </a:cxn>
                  <a:cxn ang="0">
                    <a:pos x="58" y="52"/>
                  </a:cxn>
                  <a:cxn ang="0">
                    <a:pos x="44" y="38"/>
                  </a:cxn>
                  <a:cxn ang="0">
                    <a:pos x="30" y="25"/>
                  </a:cxn>
                  <a:cxn ang="0">
                    <a:pos x="15" y="12"/>
                  </a:cxn>
                  <a:cxn ang="0">
                    <a:pos x="0" y="0"/>
                  </a:cxn>
                </a:cxnLst>
                <a:rect l="0" t="0" r="r" b="b"/>
                <a:pathLst>
                  <a:path w="110" h="110">
                    <a:moveTo>
                      <a:pt x="0" y="0"/>
                    </a:moveTo>
                    <a:lnTo>
                      <a:pt x="2" y="27"/>
                    </a:lnTo>
                    <a:lnTo>
                      <a:pt x="2" y="54"/>
                    </a:lnTo>
                    <a:lnTo>
                      <a:pt x="2" y="82"/>
                    </a:lnTo>
                    <a:lnTo>
                      <a:pt x="1" y="109"/>
                    </a:lnTo>
                    <a:lnTo>
                      <a:pt x="13" y="108"/>
                    </a:lnTo>
                    <a:lnTo>
                      <a:pt x="24" y="108"/>
                    </a:lnTo>
                    <a:lnTo>
                      <a:pt x="35" y="108"/>
                    </a:lnTo>
                    <a:lnTo>
                      <a:pt x="45" y="108"/>
                    </a:lnTo>
                    <a:lnTo>
                      <a:pt x="62" y="108"/>
                    </a:lnTo>
                    <a:lnTo>
                      <a:pt x="78" y="108"/>
                    </a:lnTo>
                    <a:lnTo>
                      <a:pt x="94" y="109"/>
                    </a:lnTo>
                    <a:lnTo>
                      <a:pt x="110" y="110"/>
                    </a:lnTo>
                    <a:lnTo>
                      <a:pt x="98" y="95"/>
                    </a:lnTo>
                    <a:lnTo>
                      <a:pt x="85" y="81"/>
                    </a:lnTo>
                    <a:lnTo>
                      <a:pt x="72" y="66"/>
                    </a:lnTo>
                    <a:lnTo>
                      <a:pt x="58" y="52"/>
                    </a:lnTo>
                    <a:lnTo>
                      <a:pt x="44" y="38"/>
                    </a:lnTo>
                    <a:lnTo>
                      <a:pt x="30" y="25"/>
                    </a:lnTo>
                    <a:lnTo>
                      <a:pt x="15" y="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0A57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62" name="Freeform 166"/>
              <p:cNvSpPr>
                <a:spLocks/>
              </p:cNvSpPr>
              <p:nvPr userDrawn="1"/>
            </p:nvSpPr>
            <p:spPr bwMode="auto">
              <a:xfrm>
                <a:off x="5139" y="3640"/>
                <a:ext cx="79" cy="10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0" y="25"/>
                  </a:cxn>
                  <a:cxn ang="0">
                    <a:pos x="18" y="51"/>
                  </a:cxn>
                  <a:cxn ang="0">
                    <a:pos x="26" y="77"/>
                  </a:cxn>
                  <a:cxn ang="0">
                    <a:pos x="32" y="103"/>
                  </a:cxn>
                  <a:cxn ang="0">
                    <a:pos x="38" y="129"/>
                  </a:cxn>
                  <a:cxn ang="0">
                    <a:pos x="42" y="154"/>
                  </a:cxn>
                  <a:cxn ang="0">
                    <a:pos x="44" y="181"/>
                  </a:cxn>
                  <a:cxn ang="0">
                    <a:pos x="47" y="208"/>
                  </a:cxn>
                  <a:cxn ang="0">
                    <a:pos x="72" y="217"/>
                  </a:cxn>
                  <a:cxn ang="0">
                    <a:pos x="97" y="227"/>
                  </a:cxn>
                  <a:cxn ang="0">
                    <a:pos x="122" y="238"/>
                  </a:cxn>
                  <a:cxn ang="0">
                    <a:pos x="146" y="249"/>
                  </a:cxn>
                  <a:cxn ang="0">
                    <a:pos x="170" y="262"/>
                  </a:cxn>
                  <a:cxn ang="0">
                    <a:pos x="192" y="276"/>
                  </a:cxn>
                  <a:cxn ang="0">
                    <a:pos x="214" y="292"/>
                  </a:cxn>
                  <a:cxn ang="0">
                    <a:pos x="236" y="307"/>
                  </a:cxn>
                  <a:cxn ang="0">
                    <a:pos x="232" y="282"/>
                  </a:cxn>
                  <a:cxn ang="0">
                    <a:pos x="228" y="256"/>
                  </a:cxn>
                  <a:cxn ang="0">
                    <a:pos x="221" y="231"/>
                  </a:cxn>
                  <a:cxn ang="0">
                    <a:pos x="215" y="206"/>
                  </a:cxn>
                  <a:cxn ang="0">
                    <a:pos x="206" y="181"/>
                  </a:cxn>
                  <a:cxn ang="0">
                    <a:pos x="198" y="157"/>
                  </a:cxn>
                  <a:cxn ang="0">
                    <a:pos x="188" y="133"/>
                  </a:cxn>
                  <a:cxn ang="0">
                    <a:pos x="176" y="109"/>
                  </a:cxn>
                  <a:cxn ang="0">
                    <a:pos x="157" y="92"/>
                  </a:cxn>
                  <a:cxn ang="0">
                    <a:pos x="136" y="76"/>
                  </a:cxn>
                  <a:cxn ang="0">
                    <a:pos x="115" y="61"/>
                  </a:cxn>
                  <a:cxn ang="0">
                    <a:pos x="93" y="46"/>
                  </a:cxn>
                  <a:cxn ang="0">
                    <a:pos x="70" y="34"/>
                  </a:cxn>
                  <a:cxn ang="0">
                    <a:pos x="48" y="22"/>
                  </a:cxn>
                  <a:cxn ang="0">
                    <a:pos x="24" y="10"/>
                  </a:cxn>
                  <a:cxn ang="0">
                    <a:pos x="0" y="0"/>
                  </a:cxn>
                </a:cxnLst>
                <a:rect l="0" t="0" r="r" b="b"/>
                <a:pathLst>
                  <a:path w="236" h="307">
                    <a:moveTo>
                      <a:pt x="0" y="0"/>
                    </a:moveTo>
                    <a:lnTo>
                      <a:pt x="10" y="25"/>
                    </a:lnTo>
                    <a:lnTo>
                      <a:pt x="18" y="51"/>
                    </a:lnTo>
                    <a:lnTo>
                      <a:pt x="26" y="77"/>
                    </a:lnTo>
                    <a:lnTo>
                      <a:pt x="32" y="103"/>
                    </a:lnTo>
                    <a:lnTo>
                      <a:pt x="38" y="129"/>
                    </a:lnTo>
                    <a:lnTo>
                      <a:pt x="42" y="154"/>
                    </a:lnTo>
                    <a:lnTo>
                      <a:pt x="44" y="181"/>
                    </a:lnTo>
                    <a:lnTo>
                      <a:pt x="47" y="208"/>
                    </a:lnTo>
                    <a:lnTo>
                      <a:pt x="72" y="217"/>
                    </a:lnTo>
                    <a:lnTo>
                      <a:pt x="97" y="227"/>
                    </a:lnTo>
                    <a:lnTo>
                      <a:pt x="122" y="238"/>
                    </a:lnTo>
                    <a:lnTo>
                      <a:pt x="146" y="249"/>
                    </a:lnTo>
                    <a:lnTo>
                      <a:pt x="170" y="262"/>
                    </a:lnTo>
                    <a:lnTo>
                      <a:pt x="192" y="276"/>
                    </a:lnTo>
                    <a:lnTo>
                      <a:pt x="214" y="292"/>
                    </a:lnTo>
                    <a:lnTo>
                      <a:pt x="236" y="307"/>
                    </a:lnTo>
                    <a:lnTo>
                      <a:pt x="232" y="282"/>
                    </a:lnTo>
                    <a:lnTo>
                      <a:pt x="228" y="256"/>
                    </a:lnTo>
                    <a:lnTo>
                      <a:pt x="221" y="231"/>
                    </a:lnTo>
                    <a:lnTo>
                      <a:pt x="215" y="206"/>
                    </a:lnTo>
                    <a:lnTo>
                      <a:pt x="206" y="181"/>
                    </a:lnTo>
                    <a:lnTo>
                      <a:pt x="198" y="157"/>
                    </a:lnTo>
                    <a:lnTo>
                      <a:pt x="188" y="133"/>
                    </a:lnTo>
                    <a:lnTo>
                      <a:pt x="176" y="109"/>
                    </a:lnTo>
                    <a:lnTo>
                      <a:pt x="157" y="92"/>
                    </a:lnTo>
                    <a:lnTo>
                      <a:pt x="136" y="76"/>
                    </a:lnTo>
                    <a:lnTo>
                      <a:pt x="115" y="61"/>
                    </a:lnTo>
                    <a:lnTo>
                      <a:pt x="93" y="46"/>
                    </a:lnTo>
                    <a:lnTo>
                      <a:pt x="70" y="34"/>
                    </a:lnTo>
                    <a:lnTo>
                      <a:pt x="48" y="22"/>
                    </a:lnTo>
                    <a:lnTo>
                      <a:pt x="24" y="1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0A57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63" name="Freeform 167"/>
              <p:cNvSpPr>
                <a:spLocks/>
              </p:cNvSpPr>
              <p:nvPr userDrawn="1"/>
            </p:nvSpPr>
            <p:spPr bwMode="auto">
              <a:xfrm>
                <a:off x="5080" y="3700"/>
                <a:ext cx="64" cy="8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7" y="22"/>
                  </a:cxn>
                  <a:cxn ang="0">
                    <a:pos x="15" y="42"/>
                  </a:cxn>
                  <a:cxn ang="0">
                    <a:pos x="20" y="64"/>
                  </a:cxn>
                  <a:cxn ang="0">
                    <a:pos x="26" y="86"/>
                  </a:cxn>
                  <a:cxn ang="0">
                    <a:pos x="30" y="107"/>
                  </a:cxn>
                  <a:cxn ang="0">
                    <a:pos x="34" y="129"/>
                  </a:cxn>
                  <a:cxn ang="0">
                    <a:pos x="37" y="151"/>
                  </a:cxn>
                  <a:cxn ang="0">
                    <a:pos x="38" y="174"/>
                  </a:cxn>
                  <a:cxn ang="0">
                    <a:pos x="59" y="181"/>
                  </a:cxn>
                  <a:cxn ang="0">
                    <a:pos x="80" y="189"/>
                  </a:cxn>
                  <a:cxn ang="0">
                    <a:pos x="100" y="198"/>
                  </a:cxn>
                  <a:cxn ang="0">
                    <a:pos x="120" y="208"/>
                  </a:cxn>
                  <a:cxn ang="0">
                    <a:pos x="139" y="218"/>
                  </a:cxn>
                  <a:cxn ang="0">
                    <a:pos x="159" y="230"/>
                  </a:cxn>
                  <a:cxn ang="0">
                    <a:pos x="177" y="242"/>
                  </a:cxn>
                  <a:cxn ang="0">
                    <a:pos x="194" y="255"/>
                  </a:cxn>
                  <a:cxn ang="0">
                    <a:pos x="192" y="235"/>
                  </a:cxn>
                  <a:cxn ang="0">
                    <a:pos x="188" y="213"/>
                  </a:cxn>
                  <a:cxn ang="0">
                    <a:pos x="182" y="192"/>
                  </a:cxn>
                  <a:cxn ang="0">
                    <a:pos x="177" y="172"/>
                  </a:cxn>
                  <a:cxn ang="0">
                    <a:pos x="170" y="151"/>
                  </a:cxn>
                  <a:cxn ang="0">
                    <a:pos x="163" y="131"/>
                  </a:cxn>
                  <a:cxn ang="0">
                    <a:pos x="154" y="110"/>
                  </a:cxn>
                  <a:cxn ang="0">
                    <a:pos x="146" y="91"/>
                  </a:cxn>
                  <a:cxn ang="0">
                    <a:pos x="128" y="77"/>
                  </a:cxn>
                  <a:cxn ang="0">
                    <a:pos x="112" y="64"/>
                  </a:cxn>
                  <a:cxn ang="0">
                    <a:pos x="94" y="51"/>
                  </a:cxn>
                  <a:cxn ang="0">
                    <a:pos x="76" y="39"/>
                  </a:cxn>
                  <a:cxn ang="0">
                    <a:pos x="57" y="28"/>
                  </a:cxn>
                  <a:cxn ang="0">
                    <a:pos x="39" y="19"/>
                  </a:cxn>
                  <a:cxn ang="0">
                    <a:pos x="19" y="9"/>
                  </a:cxn>
                  <a:cxn ang="0">
                    <a:pos x="0" y="1"/>
                  </a:cxn>
                  <a:cxn ang="0">
                    <a:pos x="0" y="1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w="194" h="255">
                    <a:moveTo>
                      <a:pt x="0" y="0"/>
                    </a:moveTo>
                    <a:lnTo>
                      <a:pt x="7" y="22"/>
                    </a:lnTo>
                    <a:lnTo>
                      <a:pt x="15" y="42"/>
                    </a:lnTo>
                    <a:lnTo>
                      <a:pt x="20" y="64"/>
                    </a:lnTo>
                    <a:lnTo>
                      <a:pt x="26" y="86"/>
                    </a:lnTo>
                    <a:lnTo>
                      <a:pt x="30" y="107"/>
                    </a:lnTo>
                    <a:lnTo>
                      <a:pt x="34" y="129"/>
                    </a:lnTo>
                    <a:lnTo>
                      <a:pt x="37" y="151"/>
                    </a:lnTo>
                    <a:lnTo>
                      <a:pt x="38" y="174"/>
                    </a:lnTo>
                    <a:lnTo>
                      <a:pt x="59" y="181"/>
                    </a:lnTo>
                    <a:lnTo>
                      <a:pt x="80" y="189"/>
                    </a:lnTo>
                    <a:lnTo>
                      <a:pt x="100" y="198"/>
                    </a:lnTo>
                    <a:lnTo>
                      <a:pt x="120" y="208"/>
                    </a:lnTo>
                    <a:lnTo>
                      <a:pt x="139" y="218"/>
                    </a:lnTo>
                    <a:lnTo>
                      <a:pt x="159" y="230"/>
                    </a:lnTo>
                    <a:lnTo>
                      <a:pt x="177" y="242"/>
                    </a:lnTo>
                    <a:lnTo>
                      <a:pt x="194" y="255"/>
                    </a:lnTo>
                    <a:lnTo>
                      <a:pt x="192" y="235"/>
                    </a:lnTo>
                    <a:lnTo>
                      <a:pt x="188" y="213"/>
                    </a:lnTo>
                    <a:lnTo>
                      <a:pt x="182" y="192"/>
                    </a:lnTo>
                    <a:lnTo>
                      <a:pt x="177" y="172"/>
                    </a:lnTo>
                    <a:lnTo>
                      <a:pt x="170" y="151"/>
                    </a:lnTo>
                    <a:lnTo>
                      <a:pt x="163" y="131"/>
                    </a:lnTo>
                    <a:lnTo>
                      <a:pt x="154" y="110"/>
                    </a:lnTo>
                    <a:lnTo>
                      <a:pt x="146" y="91"/>
                    </a:lnTo>
                    <a:lnTo>
                      <a:pt x="128" y="77"/>
                    </a:lnTo>
                    <a:lnTo>
                      <a:pt x="112" y="64"/>
                    </a:lnTo>
                    <a:lnTo>
                      <a:pt x="94" y="51"/>
                    </a:lnTo>
                    <a:lnTo>
                      <a:pt x="76" y="39"/>
                    </a:lnTo>
                    <a:lnTo>
                      <a:pt x="57" y="28"/>
                    </a:lnTo>
                    <a:lnTo>
                      <a:pt x="39" y="19"/>
                    </a:lnTo>
                    <a:lnTo>
                      <a:pt x="19" y="9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0A57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64" name="Freeform 168"/>
              <p:cNvSpPr>
                <a:spLocks/>
              </p:cNvSpPr>
              <p:nvPr userDrawn="1"/>
            </p:nvSpPr>
            <p:spPr bwMode="auto">
              <a:xfrm>
                <a:off x="5198" y="3395"/>
                <a:ext cx="187" cy="187"/>
              </a:xfrm>
              <a:custGeom>
                <a:avLst/>
                <a:gdLst/>
                <a:ahLst/>
                <a:cxnLst>
                  <a:cxn ang="0">
                    <a:pos x="170" y="29"/>
                  </a:cxn>
                  <a:cxn ang="0">
                    <a:pos x="215" y="90"/>
                  </a:cxn>
                  <a:cxn ang="0">
                    <a:pos x="255" y="154"/>
                  </a:cxn>
                  <a:cxn ang="0">
                    <a:pos x="288" y="221"/>
                  </a:cxn>
                  <a:cxn ang="0">
                    <a:pos x="267" y="242"/>
                  </a:cxn>
                  <a:cxn ang="0">
                    <a:pos x="192" y="219"/>
                  </a:cxn>
                  <a:cxn ang="0">
                    <a:pos x="117" y="202"/>
                  </a:cxn>
                  <a:cxn ang="0">
                    <a:pos x="39" y="191"/>
                  </a:cxn>
                  <a:cxn ang="0">
                    <a:pos x="8" y="213"/>
                  </a:cxn>
                  <a:cxn ang="0">
                    <a:pos x="20" y="261"/>
                  </a:cxn>
                  <a:cxn ang="0">
                    <a:pos x="30" y="311"/>
                  </a:cxn>
                  <a:cxn ang="0">
                    <a:pos x="37" y="362"/>
                  </a:cxn>
                  <a:cxn ang="0">
                    <a:pos x="58" y="401"/>
                  </a:cxn>
                  <a:cxn ang="0">
                    <a:pos x="93" y="433"/>
                  </a:cxn>
                  <a:cxn ang="0">
                    <a:pos x="128" y="466"/>
                  </a:cxn>
                  <a:cxn ang="0">
                    <a:pos x="159" y="502"/>
                  </a:cxn>
                  <a:cxn ang="0">
                    <a:pos x="199" y="522"/>
                  </a:cxn>
                  <a:cxn ang="0">
                    <a:pos x="249" y="530"/>
                  </a:cxn>
                  <a:cxn ang="0">
                    <a:pos x="298" y="540"/>
                  </a:cxn>
                  <a:cxn ang="0">
                    <a:pos x="347" y="553"/>
                  </a:cxn>
                  <a:cxn ang="0">
                    <a:pos x="368" y="520"/>
                  </a:cxn>
                  <a:cxn ang="0">
                    <a:pos x="358" y="444"/>
                  </a:cxn>
                  <a:cxn ang="0">
                    <a:pos x="341" y="367"/>
                  </a:cxn>
                  <a:cxn ang="0">
                    <a:pos x="318" y="292"/>
                  </a:cxn>
                  <a:cxn ang="0">
                    <a:pos x="338" y="271"/>
                  </a:cxn>
                  <a:cxn ang="0">
                    <a:pos x="405" y="305"/>
                  </a:cxn>
                  <a:cxn ang="0">
                    <a:pos x="470" y="344"/>
                  </a:cxn>
                  <a:cxn ang="0">
                    <a:pos x="531" y="390"/>
                  </a:cxn>
                  <a:cxn ang="0">
                    <a:pos x="550" y="394"/>
                  </a:cxn>
                  <a:cxn ang="0">
                    <a:pos x="528" y="354"/>
                  </a:cxn>
                  <a:cxn ang="0">
                    <a:pos x="503" y="315"/>
                  </a:cxn>
                  <a:cxn ang="0">
                    <a:pos x="476" y="277"/>
                  </a:cxn>
                  <a:cxn ang="0">
                    <a:pos x="439" y="257"/>
                  </a:cxn>
                  <a:cxn ang="0">
                    <a:pos x="391" y="255"/>
                  </a:cxn>
                  <a:cxn ang="0">
                    <a:pos x="351" y="255"/>
                  </a:cxn>
                  <a:cxn ang="0">
                    <a:pos x="320" y="255"/>
                  </a:cxn>
                  <a:cxn ang="0">
                    <a:pos x="306" y="216"/>
                  </a:cxn>
                  <a:cxn ang="0">
                    <a:pos x="305" y="137"/>
                  </a:cxn>
                  <a:cxn ang="0">
                    <a:pos x="283" y="83"/>
                  </a:cxn>
                  <a:cxn ang="0">
                    <a:pos x="245" y="57"/>
                  </a:cxn>
                  <a:cxn ang="0">
                    <a:pos x="205" y="32"/>
                  </a:cxn>
                  <a:cxn ang="0">
                    <a:pos x="165" y="10"/>
                  </a:cxn>
                </a:cxnLst>
                <a:rect l="0" t="0" r="r" b="b"/>
                <a:pathLst>
                  <a:path w="561" h="559">
                    <a:moveTo>
                      <a:pt x="145" y="0"/>
                    </a:moveTo>
                    <a:lnTo>
                      <a:pt x="170" y="29"/>
                    </a:lnTo>
                    <a:lnTo>
                      <a:pt x="193" y="59"/>
                    </a:lnTo>
                    <a:lnTo>
                      <a:pt x="215" y="90"/>
                    </a:lnTo>
                    <a:lnTo>
                      <a:pt x="236" y="122"/>
                    </a:lnTo>
                    <a:lnTo>
                      <a:pt x="255" y="154"/>
                    </a:lnTo>
                    <a:lnTo>
                      <a:pt x="272" y="188"/>
                    </a:lnTo>
                    <a:lnTo>
                      <a:pt x="288" y="221"/>
                    </a:lnTo>
                    <a:lnTo>
                      <a:pt x="304" y="256"/>
                    </a:lnTo>
                    <a:lnTo>
                      <a:pt x="267" y="242"/>
                    </a:lnTo>
                    <a:lnTo>
                      <a:pt x="230" y="230"/>
                    </a:lnTo>
                    <a:lnTo>
                      <a:pt x="192" y="219"/>
                    </a:lnTo>
                    <a:lnTo>
                      <a:pt x="155" y="209"/>
                    </a:lnTo>
                    <a:lnTo>
                      <a:pt x="117" y="202"/>
                    </a:lnTo>
                    <a:lnTo>
                      <a:pt x="78" y="195"/>
                    </a:lnTo>
                    <a:lnTo>
                      <a:pt x="39" y="191"/>
                    </a:lnTo>
                    <a:lnTo>
                      <a:pt x="0" y="189"/>
                    </a:lnTo>
                    <a:lnTo>
                      <a:pt x="8" y="213"/>
                    </a:lnTo>
                    <a:lnTo>
                      <a:pt x="14" y="237"/>
                    </a:lnTo>
                    <a:lnTo>
                      <a:pt x="20" y="261"/>
                    </a:lnTo>
                    <a:lnTo>
                      <a:pt x="25" y="286"/>
                    </a:lnTo>
                    <a:lnTo>
                      <a:pt x="30" y="311"/>
                    </a:lnTo>
                    <a:lnTo>
                      <a:pt x="34" y="336"/>
                    </a:lnTo>
                    <a:lnTo>
                      <a:pt x="37" y="362"/>
                    </a:lnTo>
                    <a:lnTo>
                      <a:pt x="40" y="386"/>
                    </a:lnTo>
                    <a:lnTo>
                      <a:pt x="58" y="401"/>
                    </a:lnTo>
                    <a:lnTo>
                      <a:pt x="76" y="417"/>
                    </a:lnTo>
                    <a:lnTo>
                      <a:pt x="93" y="433"/>
                    </a:lnTo>
                    <a:lnTo>
                      <a:pt x="110" y="449"/>
                    </a:lnTo>
                    <a:lnTo>
                      <a:pt x="128" y="466"/>
                    </a:lnTo>
                    <a:lnTo>
                      <a:pt x="143" y="484"/>
                    </a:lnTo>
                    <a:lnTo>
                      <a:pt x="159" y="502"/>
                    </a:lnTo>
                    <a:lnTo>
                      <a:pt x="173" y="520"/>
                    </a:lnTo>
                    <a:lnTo>
                      <a:pt x="199" y="522"/>
                    </a:lnTo>
                    <a:lnTo>
                      <a:pt x="224" y="526"/>
                    </a:lnTo>
                    <a:lnTo>
                      <a:pt x="249" y="530"/>
                    </a:lnTo>
                    <a:lnTo>
                      <a:pt x="273" y="534"/>
                    </a:lnTo>
                    <a:lnTo>
                      <a:pt x="298" y="540"/>
                    </a:lnTo>
                    <a:lnTo>
                      <a:pt x="323" y="546"/>
                    </a:lnTo>
                    <a:lnTo>
                      <a:pt x="347" y="553"/>
                    </a:lnTo>
                    <a:lnTo>
                      <a:pt x="371" y="559"/>
                    </a:lnTo>
                    <a:lnTo>
                      <a:pt x="368" y="520"/>
                    </a:lnTo>
                    <a:lnTo>
                      <a:pt x="364" y="481"/>
                    </a:lnTo>
                    <a:lnTo>
                      <a:pt x="358" y="444"/>
                    </a:lnTo>
                    <a:lnTo>
                      <a:pt x="350" y="405"/>
                    </a:lnTo>
                    <a:lnTo>
                      <a:pt x="341" y="367"/>
                    </a:lnTo>
                    <a:lnTo>
                      <a:pt x="331" y="329"/>
                    </a:lnTo>
                    <a:lnTo>
                      <a:pt x="318" y="292"/>
                    </a:lnTo>
                    <a:lnTo>
                      <a:pt x="304" y="256"/>
                    </a:lnTo>
                    <a:lnTo>
                      <a:pt x="338" y="271"/>
                    </a:lnTo>
                    <a:lnTo>
                      <a:pt x="373" y="287"/>
                    </a:lnTo>
                    <a:lnTo>
                      <a:pt x="405" y="305"/>
                    </a:lnTo>
                    <a:lnTo>
                      <a:pt x="439" y="324"/>
                    </a:lnTo>
                    <a:lnTo>
                      <a:pt x="470" y="344"/>
                    </a:lnTo>
                    <a:lnTo>
                      <a:pt x="501" y="367"/>
                    </a:lnTo>
                    <a:lnTo>
                      <a:pt x="531" y="390"/>
                    </a:lnTo>
                    <a:lnTo>
                      <a:pt x="561" y="414"/>
                    </a:lnTo>
                    <a:lnTo>
                      <a:pt x="550" y="394"/>
                    </a:lnTo>
                    <a:lnTo>
                      <a:pt x="539" y="375"/>
                    </a:lnTo>
                    <a:lnTo>
                      <a:pt x="528" y="354"/>
                    </a:lnTo>
                    <a:lnTo>
                      <a:pt x="515" y="335"/>
                    </a:lnTo>
                    <a:lnTo>
                      <a:pt x="503" y="315"/>
                    </a:lnTo>
                    <a:lnTo>
                      <a:pt x="490" y="296"/>
                    </a:lnTo>
                    <a:lnTo>
                      <a:pt x="476" y="277"/>
                    </a:lnTo>
                    <a:lnTo>
                      <a:pt x="462" y="258"/>
                    </a:lnTo>
                    <a:lnTo>
                      <a:pt x="439" y="257"/>
                    </a:lnTo>
                    <a:lnTo>
                      <a:pt x="415" y="255"/>
                    </a:lnTo>
                    <a:lnTo>
                      <a:pt x="391" y="255"/>
                    </a:lnTo>
                    <a:lnTo>
                      <a:pt x="367" y="254"/>
                    </a:lnTo>
                    <a:lnTo>
                      <a:pt x="351" y="255"/>
                    </a:lnTo>
                    <a:lnTo>
                      <a:pt x="335" y="255"/>
                    </a:lnTo>
                    <a:lnTo>
                      <a:pt x="320" y="255"/>
                    </a:lnTo>
                    <a:lnTo>
                      <a:pt x="304" y="256"/>
                    </a:lnTo>
                    <a:lnTo>
                      <a:pt x="306" y="216"/>
                    </a:lnTo>
                    <a:lnTo>
                      <a:pt x="306" y="176"/>
                    </a:lnTo>
                    <a:lnTo>
                      <a:pt x="305" y="137"/>
                    </a:lnTo>
                    <a:lnTo>
                      <a:pt x="301" y="97"/>
                    </a:lnTo>
                    <a:lnTo>
                      <a:pt x="283" y="83"/>
                    </a:lnTo>
                    <a:lnTo>
                      <a:pt x="264" y="70"/>
                    </a:lnTo>
                    <a:lnTo>
                      <a:pt x="245" y="57"/>
                    </a:lnTo>
                    <a:lnTo>
                      <a:pt x="226" y="44"/>
                    </a:lnTo>
                    <a:lnTo>
                      <a:pt x="205" y="32"/>
                    </a:lnTo>
                    <a:lnTo>
                      <a:pt x="186" y="20"/>
                    </a:lnTo>
                    <a:lnTo>
                      <a:pt x="165" y="10"/>
                    </a:lnTo>
                    <a:lnTo>
                      <a:pt x="145" y="0"/>
                    </a:lnTo>
                    <a:close/>
                  </a:path>
                </a:pathLst>
              </a:custGeom>
              <a:solidFill>
                <a:srgbClr val="AF0C6B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65" name="Freeform 169"/>
              <p:cNvSpPr>
                <a:spLocks/>
              </p:cNvSpPr>
              <p:nvPr userDrawn="1"/>
            </p:nvSpPr>
            <p:spPr bwMode="auto">
              <a:xfrm>
                <a:off x="5150" y="3366"/>
                <a:ext cx="149" cy="11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3" y="33"/>
                  </a:cxn>
                  <a:cxn ang="0">
                    <a:pos x="45" y="65"/>
                  </a:cxn>
                  <a:cxn ang="0">
                    <a:pos x="65" y="99"/>
                  </a:cxn>
                  <a:cxn ang="0">
                    <a:pos x="84" y="132"/>
                  </a:cxn>
                  <a:cxn ang="0">
                    <a:pos x="101" y="168"/>
                  </a:cxn>
                  <a:cxn ang="0">
                    <a:pos x="117" y="203"/>
                  </a:cxn>
                  <a:cxn ang="0">
                    <a:pos x="131" y="240"/>
                  </a:cxn>
                  <a:cxn ang="0">
                    <a:pos x="144" y="277"/>
                  </a:cxn>
                  <a:cxn ang="0">
                    <a:pos x="183" y="279"/>
                  </a:cxn>
                  <a:cxn ang="0">
                    <a:pos x="222" y="283"/>
                  </a:cxn>
                  <a:cxn ang="0">
                    <a:pos x="261" y="290"/>
                  </a:cxn>
                  <a:cxn ang="0">
                    <a:pos x="299" y="297"/>
                  </a:cxn>
                  <a:cxn ang="0">
                    <a:pos x="336" y="307"/>
                  </a:cxn>
                  <a:cxn ang="0">
                    <a:pos x="374" y="318"/>
                  </a:cxn>
                  <a:cxn ang="0">
                    <a:pos x="411" y="330"/>
                  </a:cxn>
                  <a:cxn ang="0">
                    <a:pos x="448" y="344"/>
                  </a:cxn>
                  <a:cxn ang="0">
                    <a:pos x="432" y="309"/>
                  </a:cxn>
                  <a:cxn ang="0">
                    <a:pos x="416" y="276"/>
                  </a:cxn>
                  <a:cxn ang="0">
                    <a:pos x="399" y="242"/>
                  </a:cxn>
                  <a:cxn ang="0">
                    <a:pos x="380" y="210"/>
                  </a:cxn>
                  <a:cxn ang="0">
                    <a:pos x="359" y="178"/>
                  </a:cxn>
                  <a:cxn ang="0">
                    <a:pos x="337" y="147"/>
                  </a:cxn>
                  <a:cxn ang="0">
                    <a:pos x="314" y="117"/>
                  </a:cxn>
                  <a:cxn ang="0">
                    <a:pos x="289" y="88"/>
                  </a:cxn>
                  <a:cxn ang="0">
                    <a:pos x="254" y="72"/>
                  </a:cxn>
                  <a:cxn ang="0">
                    <a:pos x="220" y="57"/>
                  </a:cxn>
                  <a:cxn ang="0">
                    <a:pos x="184" y="44"/>
                  </a:cxn>
                  <a:cxn ang="0">
                    <a:pos x="147" y="32"/>
                  </a:cxn>
                  <a:cxn ang="0">
                    <a:pos x="112" y="22"/>
                  </a:cxn>
                  <a:cxn ang="0">
                    <a:pos x="75" y="13"/>
                  </a:cxn>
                  <a:cxn ang="0">
                    <a:pos x="37" y="6"/>
                  </a:cxn>
                  <a:cxn ang="0">
                    <a:pos x="0" y="0"/>
                  </a:cxn>
                </a:cxnLst>
                <a:rect l="0" t="0" r="r" b="b"/>
                <a:pathLst>
                  <a:path w="448" h="344">
                    <a:moveTo>
                      <a:pt x="0" y="0"/>
                    </a:moveTo>
                    <a:lnTo>
                      <a:pt x="23" y="33"/>
                    </a:lnTo>
                    <a:lnTo>
                      <a:pt x="45" y="65"/>
                    </a:lnTo>
                    <a:lnTo>
                      <a:pt x="65" y="99"/>
                    </a:lnTo>
                    <a:lnTo>
                      <a:pt x="84" y="132"/>
                    </a:lnTo>
                    <a:lnTo>
                      <a:pt x="101" y="168"/>
                    </a:lnTo>
                    <a:lnTo>
                      <a:pt x="117" y="203"/>
                    </a:lnTo>
                    <a:lnTo>
                      <a:pt x="131" y="240"/>
                    </a:lnTo>
                    <a:lnTo>
                      <a:pt x="144" y="277"/>
                    </a:lnTo>
                    <a:lnTo>
                      <a:pt x="183" y="279"/>
                    </a:lnTo>
                    <a:lnTo>
                      <a:pt x="222" y="283"/>
                    </a:lnTo>
                    <a:lnTo>
                      <a:pt x="261" y="290"/>
                    </a:lnTo>
                    <a:lnTo>
                      <a:pt x="299" y="297"/>
                    </a:lnTo>
                    <a:lnTo>
                      <a:pt x="336" y="307"/>
                    </a:lnTo>
                    <a:lnTo>
                      <a:pt x="374" y="318"/>
                    </a:lnTo>
                    <a:lnTo>
                      <a:pt x="411" y="330"/>
                    </a:lnTo>
                    <a:lnTo>
                      <a:pt x="448" y="344"/>
                    </a:lnTo>
                    <a:lnTo>
                      <a:pt x="432" y="309"/>
                    </a:lnTo>
                    <a:lnTo>
                      <a:pt x="416" y="276"/>
                    </a:lnTo>
                    <a:lnTo>
                      <a:pt x="399" y="242"/>
                    </a:lnTo>
                    <a:lnTo>
                      <a:pt x="380" y="210"/>
                    </a:lnTo>
                    <a:lnTo>
                      <a:pt x="359" y="178"/>
                    </a:lnTo>
                    <a:lnTo>
                      <a:pt x="337" y="147"/>
                    </a:lnTo>
                    <a:lnTo>
                      <a:pt x="314" y="117"/>
                    </a:lnTo>
                    <a:lnTo>
                      <a:pt x="289" y="88"/>
                    </a:lnTo>
                    <a:lnTo>
                      <a:pt x="254" y="72"/>
                    </a:lnTo>
                    <a:lnTo>
                      <a:pt x="220" y="57"/>
                    </a:lnTo>
                    <a:lnTo>
                      <a:pt x="184" y="44"/>
                    </a:lnTo>
                    <a:lnTo>
                      <a:pt x="147" y="32"/>
                    </a:lnTo>
                    <a:lnTo>
                      <a:pt x="112" y="22"/>
                    </a:lnTo>
                    <a:lnTo>
                      <a:pt x="75" y="13"/>
                    </a:lnTo>
                    <a:lnTo>
                      <a:pt x="37" y="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0A57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66" name="Freeform 170"/>
              <p:cNvSpPr>
                <a:spLocks/>
              </p:cNvSpPr>
              <p:nvPr userDrawn="1"/>
            </p:nvSpPr>
            <p:spPr bwMode="auto">
              <a:xfrm>
                <a:off x="5211" y="3524"/>
                <a:ext cx="45" cy="4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" y="33"/>
                  </a:cxn>
                  <a:cxn ang="0">
                    <a:pos x="3" y="66"/>
                  </a:cxn>
                  <a:cxn ang="0">
                    <a:pos x="3" y="99"/>
                  </a:cxn>
                  <a:cxn ang="0">
                    <a:pos x="2" y="132"/>
                  </a:cxn>
                  <a:cxn ang="0">
                    <a:pos x="15" y="131"/>
                  </a:cxn>
                  <a:cxn ang="0">
                    <a:pos x="28" y="131"/>
                  </a:cxn>
                  <a:cxn ang="0">
                    <a:pos x="41" y="131"/>
                  </a:cxn>
                  <a:cxn ang="0">
                    <a:pos x="55" y="130"/>
                  </a:cxn>
                  <a:cxn ang="0">
                    <a:pos x="75" y="131"/>
                  </a:cxn>
                  <a:cxn ang="0">
                    <a:pos x="94" y="131"/>
                  </a:cxn>
                  <a:cxn ang="0">
                    <a:pos x="113" y="132"/>
                  </a:cxn>
                  <a:cxn ang="0">
                    <a:pos x="133" y="134"/>
                  </a:cxn>
                  <a:cxn ang="0">
                    <a:pos x="119" y="116"/>
                  </a:cxn>
                  <a:cxn ang="0">
                    <a:pos x="103" y="98"/>
                  </a:cxn>
                  <a:cxn ang="0">
                    <a:pos x="88" y="80"/>
                  </a:cxn>
                  <a:cxn ang="0">
                    <a:pos x="70" y="63"/>
                  </a:cxn>
                  <a:cxn ang="0">
                    <a:pos x="53" y="47"/>
                  </a:cxn>
                  <a:cxn ang="0">
                    <a:pos x="36" y="31"/>
                  </a:cxn>
                  <a:cxn ang="0">
                    <a:pos x="18" y="15"/>
                  </a:cxn>
                  <a:cxn ang="0">
                    <a:pos x="0" y="0"/>
                  </a:cxn>
                </a:cxnLst>
                <a:rect l="0" t="0" r="r" b="b"/>
                <a:pathLst>
                  <a:path w="133" h="134">
                    <a:moveTo>
                      <a:pt x="0" y="0"/>
                    </a:moveTo>
                    <a:lnTo>
                      <a:pt x="2" y="33"/>
                    </a:lnTo>
                    <a:lnTo>
                      <a:pt x="3" y="66"/>
                    </a:lnTo>
                    <a:lnTo>
                      <a:pt x="3" y="99"/>
                    </a:lnTo>
                    <a:lnTo>
                      <a:pt x="2" y="132"/>
                    </a:lnTo>
                    <a:lnTo>
                      <a:pt x="15" y="131"/>
                    </a:lnTo>
                    <a:lnTo>
                      <a:pt x="28" y="131"/>
                    </a:lnTo>
                    <a:lnTo>
                      <a:pt x="41" y="131"/>
                    </a:lnTo>
                    <a:lnTo>
                      <a:pt x="55" y="130"/>
                    </a:lnTo>
                    <a:lnTo>
                      <a:pt x="75" y="131"/>
                    </a:lnTo>
                    <a:lnTo>
                      <a:pt x="94" y="131"/>
                    </a:lnTo>
                    <a:lnTo>
                      <a:pt x="113" y="132"/>
                    </a:lnTo>
                    <a:lnTo>
                      <a:pt x="133" y="134"/>
                    </a:lnTo>
                    <a:lnTo>
                      <a:pt x="119" y="116"/>
                    </a:lnTo>
                    <a:lnTo>
                      <a:pt x="103" y="98"/>
                    </a:lnTo>
                    <a:lnTo>
                      <a:pt x="88" y="80"/>
                    </a:lnTo>
                    <a:lnTo>
                      <a:pt x="70" y="63"/>
                    </a:lnTo>
                    <a:lnTo>
                      <a:pt x="53" y="47"/>
                    </a:lnTo>
                    <a:lnTo>
                      <a:pt x="36" y="31"/>
                    </a:lnTo>
                    <a:lnTo>
                      <a:pt x="18" y="1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0A57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67" name="Freeform 171"/>
              <p:cNvSpPr>
                <a:spLocks/>
              </p:cNvSpPr>
              <p:nvPr userDrawn="1"/>
            </p:nvSpPr>
            <p:spPr bwMode="auto">
              <a:xfrm>
                <a:off x="5299" y="3481"/>
                <a:ext cx="115" cy="149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4" y="36"/>
                  </a:cxn>
                  <a:cxn ang="0">
                    <a:pos x="27" y="73"/>
                  </a:cxn>
                  <a:cxn ang="0">
                    <a:pos x="37" y="111"/>
                  </a:cxn>
                  <a:cxn ang="0">
                    <a:pos x="46" y="149"/>
                  </a:cxn>
                  <a:cxn ang="0">
                    <a:pos x="54" y="188"/>
                  </a:cxn>
                  <a:cxn ang="0">
                    <a:pos x="60" y="225"/>
                  </a:cxn>
                  <a:cxn ang="0">
                    <a:pos x="64" y="264"/>
                  </a:cxn>
                  <a:cxn ang="0">
                    <a:pos x="67" y="303"/>
                  </a:cxn>
                  <a:cxn ang="0">
                    <a:pos x="104" y="316"/>
                  </a:cxn>
                  <a:cxn ang="0">
                    <a:pos x="141" y="330"/>
                  </a:cxn>
                  <a:cxn ang="0">
                    <a:pos x="177" y="346"/>
                  </a:cxn>
                  <a:cxn ang="0">
                    <a:pos x="211" y="364"/>
                  </a:cxn>
                  <a:cxn ang="0">
                    <a:pos x="246" y="382"/>
                  </a:cxn>
                  <a:cxn ang="0">
                    <a:pos x="279" y="402"/>
                  </a:cxn>
                  <a:cxn ang="0">
                    <a:pos x="312" y="424"/>
                  </a:cxn>
                  <a:cxn ang="0">
                    <a:pos x="343" y="447"/>
                  </a:cxn>
                  <a:cxn ang="0">
                    <a:pos x="338" y="410"/>
                  </a:cxn>
                  <a:cxn ang="0">
                    <a:pos x="330" y="373"/>
                  </a:cxn>
                  <a:cxn ang="0">
                    <a:pos x="323" y="337"/>
                  </a:cxn>
                  <a:cxn ang="0">
                    <a:pos x="312" y="300"/>
                  </a:cxn>
                  <a:cxn ang="0">
                    <a:pos x="301" y="264"/>
                  </a:cxn>
                  <a:cxn ang="0">
                    <a:pos x="287" y="229"/>
                  </a:cxn>
                  <a:cxn ang="0">
                    <a:pos x="273" y="193"/>
                  </a:cxn>
                  <a:cxn ang="0">
                    <a:pos x="257" y="158"/>
                  </a:cxn>
                  <a:cxn ang="0">
                    <a:pos x="227" y="134"/>
                  </a:cxn>
                  <a:cxn ang="0">
                    <a:pos x="197" y="111"/>
                  </a:cxn>
                  <a:cxn ang="0">
                    <a:pos x="166" y="88"/>
                  </a:cxn>
                  <a:cxn ang="0">
                    <a:pos x="135" y="68"/>
                  </a:cxn>
                  <a:cxn ang="0">
                    <a:pos x="101" y="49"/>
                  </a:cxn>
                  <a:cxn ang="0">
                    <a:pos x="69" y="31"/>
                  </a:cxn>
                  <a:cxn ang="0">
                    <a:pos x="34" y="15"/>
                  </a:cxn>
                  <a:cxn ang="0">
                    <a:pos x="0" y="0"/>
                  </a:cxn>
                </a:cxnLst>
                <a:rect l="0" t="0" r="r" b="b"/>
                <a:pathLst>
                  <a:path w="343" h="447">
                    <a:moveTo>
                      <a:pt x="0" y="0"/>
                    </a:moveTo>
                    <a:lnTo>
                      <a:pt x="14" y="36"/>
                    </a:lnTo>
                    <a:lnTo>
                      <a:pt x="27" y="73"/>
                    </a:lnTo>
                    <a:lnTo>
                      <a:pt x="37" y="111"/>
                    </a:lnTo>
                    <a:lnTo>
                      <a:pt x="46" y="149"/>
                    </a:lnTo>
                    <a:lnTo>
                      <a:pt x="54" y="188"/>
                    </a:lnTo>
                    <a:lnTo>
                      <a:pt x="60" y="225"/>
                    </a:lnTo>
                    <a:lnTo>
                      <a:pt x="64" y="264"/>
                    </a:lnTo>
                    <a:lnTo>
                      <a:pt x="67" y="303"/>
                    </a:lnTo>
                    <a:lnTo>
                      <a:pt x="104" y="316"/>
                    </a:lnTo>
                    <a:lnTo>
                      <a:pt x="141" y="330"/>
                    </a:lnTo>
                    <a:lnTo>
                      <a:pt x="177" y="346"/>
                    </a:lnTo>
                    <a:lnTo>
                      <a:pt x="211" y="364"/>
                    </a:lnTo>
                    <a:lnTo>
                      <a:pt x="246" y="382"/>
                    </a:lnTo>
                    <a:lnTo>
                      <a:pt x="279" y="402"/>
                    </a:lnTo>
                    <a:lnTo>
                      <a:pt x="312" y="424"/>
                    </a:lnTo>
                    <a:lnTo>
                      <a:pt x="343" y="447"/>
                    </a:lnTo>
                    <a:lnTo>
                      <a:pt x="338" y="410"/>
                    </a:lnTo>
                    <a:lnTo>
                      <a:pt x="330" y="373"/>
                    </a:lnTo>
                    <a:lnTo>
                      <a:pt x="323" y="337"/>
                    </a:lnTo>
                    <a:lnTo>
                      <a:pt x="312" y="300"/>
                    </a:lnTo>
                    <a:lnTo>
                      <a:pt x="301" y="264"/>
                    </a:lnTo>
                    <a:lnTo>
                      <a:pt x="287" y="229"/>
                    </a:lnTo>
                    <a:lnTo>
                      <a:pt x="273" y="193"/>
                    </a:lnTo>
                    <a:lnTo>
                      <a:pt x="257" y="158"/>
                    </a:lnTo>
                    <a:lnTo>
                      <a:pt x="227" y="134"/>
                    </a:lnTo>
                    <a:lnTo>
                      <a:pt x="197" y="111"/>
                    </a:lnTo>
                    <a:lnTo>
                      <a:pt x="166" y="88"/>
                    </a:lnTo>
                    <a:lnTo>
                      <a:pt x="135" y="68"/>
                    </a:lnTo>
                    <a:lnTo>
                      <a:pt x="101" y="49"/>
                    </a:lnTo>
                    <a:lnTo>
                      <a:pt x="69" y="31"/>
                    </a:lnTo>
                    <a:lnTo>
                      <a:pt x="34" y="1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0A57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68" name="Freeform 172"/>
              <p:cNvSpPr>
                <a:spLocks/>
              </p:cNvSpPr>
              <p:nvPr userDrawn="1"/>
            </p:nvSpPr>
            <p:spPr bwMode="auto">
              <a:xfrm>
                <a:off x="5298" y="3428"/>
                <a:ext cx="54" cy="5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" y="40"/>
                  </a:cxn>
                  <a:cxn ang="0">
                    <a:pos x="5" y="79"/>
                  </a:cxn>
                  <a:cxn ang="0">
                    <a:pos x="5" y="119"/>
                  </a:cxn>
                  <a:cxn ang="0">
                    <a:pos x="3" y="159"/>
                  </a:cxn>
                  <a:cxn ang="0">
                    <a:pos x="19" y="158"/>
                  </a:cxn>
                  <a:cxn ang="0">
                    <a:pos x="34" y="158"/>
                  </a:cxn>
                  <a:cxn ang="0">
                    <a:pos x="50" y="158"/>
                  </a:cxn>
                  <a:cxn ang="0">
                    <a:pos x="66" y="157"/>
                  </a:cxn>
                  <a:cxn ang="0">
                    <a:pos x="90" y="158"/>
                  </a:cxn>
                  <a:cxn ang="0">
                    <a:pos x="114" y="158"/>
                  </a:cxn>
                  <a:cxn ang="0">
                    <a:pos x="138" y="160"/>
                  </a:cxn>
                  <a:cxn ang="0">
                    <a:pos x="161" y="161"/>
                  </a:cxn>
                  <a:cxn ang="0">
                    <a:pos x="144" y="139"/>
                  </a:cxn>
                  <a:cxn ang="0">
                    <a:pos x="126" y="118"/>
                  </a:cxn>
                  <a:cxn ang="0">
                    <a:pos x="106" y="96"/>
                  </a:cxn>
                  <a:cxn ang="0">
                    <a:pos x="86" y="76"/>
                  </a:cxn>
                  <a:cxn ang="0">
                    <a:pos x="65" y="56"/>
                  </a:cxn>
                  <a:cxn ang="0">
                    <a:pos x="45" y="37"/>
                  </a:cxn>
                  <a:cxn ang="0">
                    <a:pos x="23" y="18"/>
                  </a:cxn>
                  <a:cxn ang="0">
                    <a:pos x="0" y="0"/>
                  </a:cxn>
                </a:cxnLst>
                <a:rect l="0" t="0" r="r" b="b"/>
                <a:pathLst>
                  <a:path w="161" h="161">
                    <a:moveTo>
                      <a:pt x="0" y="0"/>
                    </a:moveTo>
                    <a:lnTo>
                      <a:pt x="4" y="40"/>
                    </a:lnTo>
                    <a:lnTo>
                      <a:pt x="5" y="79"/>
                    </a:lnTo>
                    <a:lnTo>
                      <a:pt x="5" y="119"/>
                    </a:lnTo>
                    <a:lnTo>
                      <a:pt x="3" y="159"/>
                    </a:lnTo>
                    <a:lnTo>
                      <a:pt x="19" y="158"/>
                    </a:lnTo>
                    <a:lnTo>
                      <a:pt x="34" y="158"/>
                    </a:lnTo>
                    <a:lnTo>
                      <a:pt x="50" y="158"/>
                    </a:lnTo>
                    <a:lnTo>
                      <a:pt x="66" y="157"/>
                    </a:lnTo>
                    <a:lnTo>
                      <a:pt x="90" y="158"/>
                    </a:lnTo>
                    <a:lnTo>
                      <a:pt x="114" y="158"/>
                    </a:lnTo>
                    <a:lnTo>
                      <a:pt x="138" y="160"/>
                    </a:lnTo>
                    <a:lnTo>
                      <a:pt x="161" y="161"/>
                    </a:lnTo>
                    <a:lnTo>
                      <a:pt x="144" y="139"/>
                    </a:lnTo>
                    <a:lnTo>
                      <a:pt x="126" y="118"/>
                    </a:lnTo>
                    <a:lnTo>
                      <a:pt x="106" y="96"/>
                    </a:lnTo>
                    <a:lnTo>
                      <a:pt x="86" y="76"/>
                    </a:lnTo>
                    <a:lnTo>
                      <a:pt x="65" y="56"/>
                    </a:lnTo>
                    <a:lnTo>
                      <a:pt x="45" y="37"/>
                    </a:lnTo>
                    <a:lnTo>
                      <a:pt x="23" y="1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0A57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69" name="Freeform 173"/>
              <p:cNvSpPr>
                <a:spLocks/>
              </p:cNvSpPr>
              <p:nvPr userDrawn="1"/>
            </p:nvSpPr>
            <p:spPr bwMode="auto">
              <a:xfrm>
                <a:off x="5227" y="3612"/>
                <a:ext cx="137" cy="165"/>
              </a:xfrm>
              <a:custGeom>
                <a:avLst/>
                <a:gdLst/>
                <a:ahLst/>
                <a:cxnLst>
                  <a:cxn ang="0">
                    <a:pos x="181" y="28"/>
                  </a:cxn>
                  <a:cxn ang="0">
                    <a:pos x="204" y="86"/>
                  </a:cxn>
                  <a:cxn ang="0">
                    <a:pos x="222" y="147"/>
                  </a:cxn>
                  <a:cxn ang="0">
                    <a:pos x="235" y="208"/>
                  </a:cxn>
                  <a:cxn ang="0">
                    <a:pos x="213" y="219"/>
                  </a:cxn>
                  <a:cxn ang="0">
                    <a:pos x="158" y="184"/>
                  </a:cxn>
                  <a:cxn ang="0">
                    <a:pos x="101" y="155"/>
                  </a:cxn>
                  <a:cxn ang="0">
                    <a:pos x="41" y="130"/>
                  </a:cxn>
                  <a:cxn ang="0">
                    <a:pos x="11" y="140"/>
                  </a:cxn>
                  <a:cxn ang="0">
                    <a:pos x="10" y="182"/>
                  </a:cxn>
                  <a:cxn ang="0">
                    <a:pos x="8" y="224"/>
                  </a:cxn>
                  <a:cxn ang="0">
                    <a:pos x="3" y="265"/>
                  </a:cxn>
                  <a:cxn ang="0">
                    <a:pos x="11" y="302"/>
                  </a:cxn>
                  <a:cxn ang="0">
                    <a:pos x="33" y="334"/>
                  </a:cxn>
                  <a:cxn ang="0">
                    <a:pos x="52" y="369"/>
                  </a:cxn>
                  <a:cxn ang="0">
                    <a:pos x="70" y="404"/>
                  </a:cxn>
                  <a:cxn ang="0">
                    <a:pos x="98" y="429"/>
                  </a:cxn>
                  <a:cxn ang="0">
                    <a:pos x="137" y="446"/>
                  </a:cxn>
                  <a:cxn ang="0">
                    <a:pos x="173" y="464"/>
                  </a:cxn>
                  <a:cxn ang="0">
                    <a:pos x="210" y="484"/>
                  </a:cxn>
                  <a:cxn ang="0">
                    <a:pos x="234" y="464"/>
                  </a:cxn>
                  <a:cxn ang="0">
                    <a:pos x="243" y="400"/>
                  </a:cxn>
                  <a:cxn ang="0">
                    <a:pos x="245" y="336"/>
                  </a:cxn>
                  <a:cxn ang="0">
                    <a:pos x="243" y="271"/>
                  </a:cxn>
                  <a:cxn ang="0">
                    <a:pos x="263" y="258"/>
                  </a:cxn>
                  <a:cxn ang="0">
                    <a:pos x="309" y="300"/>
                  </a:cxn>
                  <a:cxn ang="0">
                    <a:pos x="353" y="345"/>
                  </a:cxn>
                  <a:cxn ang="0">
                    <a:pos x="393" y="394"/>
                  </a:cxn>
                  <a:cxn ang="0">
                    <a:pos x="402" y="383"/>
                  </a:cxn>
                  <a:cxn ang="0">
                    <a:pos x="380" y="311"/>
                  </a:cxn>
                  <a:cxn ang="0">
                    <a:pos x="334" y="263"/>
                  </a:cxn>
                  <a:cxn ang="0">
                    <a:pos x="272" y="246"/>
                  </a:cxn>
                  <a:cxn ang="0">
                    <a:pos x="249" y="207"/>
                  </a:cxn>
                  <a:cxn ang="0">
                    <a:pos x="265" y="143"/>
                  </a:cxn>
                  <a:cxn ang="0">
                    <a:pos x="247" y="81"/>
                  </a:cxn>
                  <a:cxn ang="0">
                    <a:pos x="195" y="25"/>
                  </a:cxn>
                </a:cxnLst>
                <a:rect l="0" t="0" r="r" b="b"/>
                <a:pathLst>
                  <a:path w="410" h="496">
                    <a:moveTo>
                      <a:pt x="167" y="0"/>
                    </a:moveTo>
                    <a:lnTo>
                      <a:pt x="181" y="28"/>
                    </a:lnTo>
                    <a:lnTo>
                      <a:pt x="193" y="57"/>
                    </a:lnTo>
                    <a:lnTo>
                      <a:pt x="204" y="86"/>
                    </a:lnTo>
                    <a:lnTo>
                      <a:pt x="213" y="116"/>
                    </a:lnTo>
                    <a:lnTo>
                      <a:pt x="222" y="147"/>
                    </a:lnTo>
                    <a:lnTo>
                      <a:pt x="228" y="177"/>
                    </a:lnTo>
                    <a:lnTo>
                      <a:pt x="235" y="208"/>
                    </a:lnTo>
                    <a:lnTo>
                      <a:pt x="239" y="238"/>
                    </a:lnTo>
                    <a:lnTo>
                      <a:pt x="213" y="219"/>
                    </a:lnTo>
                    <a:lnTo>
                      <a:pt x="186" y="202"/>
                    </a:lnTo>
                    <a:lnTo>
                      <a:pt x="158" y="184"/>
                    </a:lnTo>
                    <a:lnTo>
                      <a:pt x="130" y="169"/>
                    </a:lnTo>
                    <a:lnTo>
                      <a:pt x="101" y="155"/>
                    </a:lnTo>
                    <a:lnTo>
                      <a:pt x="71" y="142"/>
                    </a:lnTo>
                    <a:lnTo>
                      <a:pt x="41" y="130"/>
                    </a:lnTo>
                    <a:lnTo>
                      <a:pt x="10" y="120"/>
                    </a:lnTo>
                    <a:lnTo>
                      <a:pt x="11" y="140"/>
                    </a:lnTo>
                    <a:lnTo>
                      <a:pt x="11" y="162"/>
                    </a:lnTo>
                    <a:lnTo>
                      <a:pt x="10" y="182"/>
                    </a:lnTo>
                    <a:lnTo>
                      <a:pt x="9" y="203"/>
                    </a:lnTo>
                    <a:lnTo>
                      <a:pt x="8" y="224"/>
                    </a:lnTo>
                    <a:lnTo>
                      <a:pt x="6" y="245"/>
                    </a:lnTo>
                    <a:lnTo>
                      <a:pt x="3" y="265"/>
                    </a:lnTo>
                    <a:lnTo>
                      <a:pt x="0" y="287"/>
                    </a:lnTo>
                    <a:lnTo>
                      <a:pt x="11" y="302"/>
                    </a:lnTo>
                    <a:lnTo>
                      <a:pt x="22" y="318"/>
                    </a:lnTo>
                    <a:lnTo>
                      <a:pt x="33" y="334"/>
                    </a:lnTo>
                    <a:lnTo>
                      <a:pt x="43" y="352"/>
                    </a:lnTo>
                    <a:lnTo>
                      <a:pt x="52" y="369"/>
                    </a:lnTo>
                    <a:lnTo>
                      <a:pt x="61" y="386"/>
                    </a:lnTo>
                    <a:lnTo>
                      <a:pt x="70" y="404"/>
                    </a:lnTo>
                    <a:lnTo>
                      <a:pt x="77" y="422"/>
                    </a:lnTo>
                    <a:lnTo>
                      <a:pt x="98" y="429"/>
                    </a:lnTo>
                    <a:lnTo>
                      <a:pt x="117" y="437"/>
                    </a:lnTo>
                    <a:lnTo>
                      <a:pt x="137" y="446"/>
                    </a:lnTo>
                    <a:lnTo>
                      <a:pt x="155" y="454"/>
                    </a:lnTo>
                    <a:lnTo>
                      <a:pt x="173" y="464"/>
                    </a:lnTo>
                    <a:lnTo>
                      <a:pt x="192" y="475"/>
                    </a:lnTo>
                    <a:lnTo>
                      <a:pt x="210" y="484"/>
                    </a:lnTo>
                    <a:lnTo>
                      <a:pt x="227" y="496"/>
                    </a:lnTo>
                    <a:lnTo>
                      <a:pt x="234" y="464"/>
                    </a:lnTo>
                    <a:lnTo>
                      <a:pt x="239" y="432"/>
                    </a:lnTo>
                    <a:lnTo>
                      <a:pt x="243" y="400"/>
                    </a:lnTo>
                    <a:lnTo>
                      <a:pt x="245" y="368"/>
                    </a:lnTo>
                    <a:lnTo>
                      <a:pt x="245" y="336"/>
                    </a:lnTo>
                    <a:lnTo>
                      <a:pt x="245" y="303"/>
                    </a:lnTo>
                    <a:lnTo>
                      <a:pt x="243" y="271"/>
                    </a:lnTo>
                    <a:lnTo>
                      <a:pt x="239" y="238"/>
                    </a:lnTo>
                    <a:lnTo>
                      <a:pt x="263" y="258"/>
                    </a:lnTo>
                    <a:lnTo>
                      <a:pt x="287" y="278"/>
                    </a:lnTo>
                    <a:lnTo>
                      <a:pt x="309" y="300"/>
                    </a:lnTo>
                    <a:lnTo>
                      <a:pt x="332" y="321"/>
                    </a:lnTo>
                    <a:lnTo>
                      <a:pt x="353" y="345"/>
                    </a:lnTo>
                    <a:lnTo>
                      <a:pt x="373" y="369"/>
                    </a:lnTo>
                    <a:lnTo>
                      <a:pt x="393" y="394"/>
                    </a:lnTo>
                    <a:lnTo>
                      <a:pt x="410" y="421"/>
                    </a:lnTo>
                    <a:lnTo>
                      <a:pt x="402" y="383"/>
                    </a:lnTo>
                    <a:lnTo>
                      <a:pt x="392" y="346"/>
                    </a:lnTo>
                    <a:lnTo>
                      <a:pt x="380" y="311"/>
                    </a:lnTo>
                    <a:lnTo>
                      <a:pt x="366" y="274"/>
                    </a:lnTo>
                    <a:lnTo>
                      <a:pt x="334" y="263"/>
                    </a:lnTo>
                    <a:lnTo>
                      <a:pt x="303" y="255"/>
                    </a:lnTo>
                    <a:lnTo>
                      <a:pt x="272" y="246"/>
                    </a:lnTo>
                    <a:lnTo>
                      <a:pt x="239" y="238"/>
                    </a:lnTo>
                    <a:lnTo>
                      <a:pt x="249" y="207"/>
                    </a:lnTo>
                    <a:lnTo>
                      <a:pt x="258" y="175"/>
                    </a:lnTo>
                    <a:lnTo>
                      <a:pt x="265" y="143"/>
                    </a:lnTo>
                    <a:lnTo>
                      <a:pt x="272" y="111"/>
                    </a:lnTo>
                    <a:lnTo>
                      <a:pt x="247" y="81"/>
                    </a:lnTo>
                    <a:lnTo>
                      <a:pt x="222" y="53"/>
                    </a:lnTo>
                    <a:lnTo>
                      <a:pt x="195" y="25"/>
                    </a:lnTo>
                    <a:lnTo>
                      <a:pt x="167" y="0"/>
                    </a:lnTo>
                    <a:close/>
                  </a:path>
                </a:pathLst>
              </a:custGeom>
              <a:solidFill>
                <a:srgbClr val="AF0C6B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70" name="Freeform 174"/>
              <p:cNvSpPr>
                <a:spLocks/>
              </p:cNvSpPr>
              <p:nvPr userDrawn="1"/>
            </p:nvSpPr>
            <p:spPr bwMode="auto">
              <a:xfrm>
                <a:off x="5212" y="3568"/>
                <a:ext cx="95" cy="12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1" y="30"/>
                  </a:cxn>
                  <a:cxn ang="0">
                    <a:pos x="22" y="61"/>
                  </a:cxn>
                  <a:cxn ang="0">
                    <a:pos x="30" y="92"/>
                  </a:cxn>
                  <a:cxn ang="0">
                    <a:pos x="38" y="123"/>
                  </a:cxn>
                  <a:cxn ang="0">
                    <a:pos x="45" y="156"/>
                  </a:cxn>
                  <a:cxn ang="0">
                    <a:pos x="50" y="187"/>
                  </a:cxn>
                  <a:cxn ang="0">
                    <a:pos x="53" y="219"/>
                  </a:cxn>
                  <a:cxn ang="0">
                    <a:pos x="55" y="252"/>
                  </a:cxn>
                  <a:cxn ang="0">
                    <a:pos x="86" y="262"/>
                  </a:cxn>
                  <a:cxn ang="0">
                    <a:pos x="116" y="274"/>
                  </a:cxn>
                  <a:cxn ang="0">
                    <a:pos x="146" y="287"/>
                  </a:cxn>
                  <a:cxn ang="0">
                    <a:pos x="175" y="301"/>
                  </a:cxn>
                  <a:cxn ang="0">
                    <a:pos x="203" y="316"/>
                  </a:cxn>
                  <a:cxn ang="0">
                    <a:pos x="231" y="334"/>
                  </a:cxn>
                  <a:cxn ang="0">
                    <a:pos x="258" y="351"/>
                  </a:cxn>
                  <a:cxn ang="0">
                    <a:pos x="284" y="370"/>
                  </a:cxn>
                  <a:cxn ang="0">
                    <a:pos x="280" y="340"/>
                  </a:cxn>
                  <a:cxn ang="0">
                    <a:pos x="273" y="309"/>
                  </a:cxn>
                  <a:cxn ang="0">
                    <a:pos x="267" y="279"/>
                  </a:cxn>
                  <a:cxn ang="0">
                    <a:pos x="258" y="248"/>
                  </a:cxn>
                  <a:cxn ang="0">
                    <a:pos x="249" y="218"/>
                  </a:cxn>
                  <a:cxn ang="0">
                    <a:pos x="238" y="189"/>
                  </a:cxn>
                  <a:cxn ang="0">
                    <a:pos x="226" y="160"/>
                  </a:cxn>
                  <a:cxn ang="0">
                    <a:pos x="212" y="132"/>
                  </a:cxn>
                  <a:cxn ang="0">
                    <a:pos x="188" y="111"/>
                  </a:cxn>
                  <a:cxn ang="0">
                    <a:pos x="163" y="92"/>
                  </a:cxn>
                  <a:cxn ang="0">
                    <a:pos x="137" y="73"/>
                  </a:cxn>
                  <a:cxn ang="0">
                    <a:pos x="110" y="56"/>
                  </a:cxn>
                  <a:cxn ang="0">
                    <a:pos x="83" y="41"/>
                  </a:cxn>
                  <a:cxn ang="0">
                    <a:pos x="56" y="26"/>
                  </a:cxn>
                  <a:cxn ang="0">
                    <a:pos x="28" y="12"/>
                  </a:cxn>
                  <a:cxn ang="0">
                    <a:pos x="0" y="0"/>
                  </a:cxn>
                </a:cxnLst>
                <a:rect l="0" t="0" r="r" b="b"/>
                <a:pathLst>
                  <a:path w="284" h="370">
                    <a:moveTo>
                      <a:pt x="0" y="0"/>
                    </a:moveTo>
                    <a:lnTo>
                      <a:pt x="11" y="30"/>
                    </a:lnTo>
                    <a:lnTo>
                      <a:pt x="22" y="61"/>
                    </a:lnTo>
                    <a:lnTo>
                      <a:pt x="30" y="92"/>
                    </a:lnTo>
                    <a:lnTo>
                      <a:pt x="38" y="123"/>
                    </a:lnTo>
                    <a:lnTo>
                      <a:pt x="45" y="156"/>
                    </a:lnTo>
                    <a:lnTo>
                      <a:pt x="50" y="187"/>
                    </a:lnTo>
                    <a:lnTo>
                      <a:pt x="53" y="219"/>
                    </a:lnTo>
                    <a:lnTo>
                      <a:pt x="55" y="252"/>
                    </a:lnTo>
                    <a:lnTo>
                      <a:pt x="86" y="262"/>
                    </a:lnTo>
                    <a:lnTo>
                      <a:pt x="116" y="274"/>
                    </a:lnTo>
                    <a:lnTo>
                      <a:pt x="146" y="287"/>
                    </a:lnTo>
                    <a:lnTo>
                      <a:pt x="175" y="301"/>
                    </a:lnTo>
                    <a:lnTo>
                      <a:pt x="203" y="316"/>
                    </a:lnTo>
                    <a:lnTo>
                      <a:pt x="231" y="334"/>
                    </a:lnTo>
                    <a:lnTo>
                      <a:pt x="258" y="351"/>
                    </a:lnTo>
                    <a:lnTo>
                      <a:pt x="284" y="370"/>
                    </a:lnTo>
                    <a:lnTo>
                      <a:pt x="280" y="340"/>
                    </a:lnTo>
                    <a:lnTo>
                      <a:pt x="273" y="309"/>
                    </a:lnTo>
                    <a:lnTo>
                      <a:pt x="267" y="279"/>
                    </a:lnTo>
                    <a:lnTo>
                      <a:pt x="258" y="248"/>
                    </a:lnTo>
                    <a:lnTo>
                      <a:pt x="249" y="218"/>
                    </a:lnTo>
                    <a:lnTo>
                      <a:pt x="238" y="189"/>
                    </a:lnTo>
                    <a:lnTo>
                      <a:pt x="226" y="160"/>
                    </a:lnTo>
                    <a:lnTo>
                      <a:pt x="212" y="132"/>
                    </a:lnTo>
                    <a:lnTo>
                      <a:pt x="188" y="111"/>
                    </a:lnTo>
                    <a:lnTo>
                      <a:pt x="163" y="92"/>
                    </a:lnTo>
                    <a:lnTo>
                      <a:pt x="137" y="73"/>
                    </a:lnTo>
                    <a:lnTo>
                      <a:pt x="110" y="56"/>
                    </a:lnTo>
                    <a:lnTo>
                      <a:pt x="83" y="41"/>
                    </a:lnTo>
                    <a:lnTo>
                      <a:pt x="56" y="26"/>
                    </a:lnTo>
                    <a:lnTo>
                      <a:pt x="28" y="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0A57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71" name="Freeform 175"/>
              <p:cNvSpPr>
                <a:spLocks/>
              </p:cNvSpPr>
              <p:nvPr userDrawn="1"/>
            </p:nvSpPr>
            <p:spPr bwMode="auto">
              <a:xfrm>
                <a:off x="5218" y="3708"/>
                <a:ext cx="35" cy="45"/>
              </a:xfrm>
              <a:custGeom>
                <a:avLst/>
                <a:gdLst/>
                <a:ahLst/>
                <a:cxnLst>
                  <a:cxn ang="0">
                    <a:pos x="27" y="0"/>
                  </a:cxn>
                  <a:cxn ang="0">
                    <a:pos x="21" y="26"/>
                  </a:cxn>
                  <a:cxn ang="0">
                    <a:pos x="16" y="53"/>
                  </a:cxn>
                  <a:cxn ang="0">
                    <a:pos x="8" y="79"/>
                  </a:cxn>
                  <a:cxn ang="0">
                    <a:pos x="0" y="105"/>
                  </a:cxn>
                  <a:cxn ang="0">
                    <a:pos x="27" y="111"/>
                  </a:cxn>
                  <a:cxn ang="0">
                    <a:pos x="54" y="118"/>
                  </a:cxn>
                  <a:cxn ang="0">
                    <a:pos x="79" y="126"/>
                  </a:cxn>
                  <a:cxn ang="0">
                    <a:pos x="104" y="135"/>
                  </a:cxn>
                  <a:cxn ang="0">
                    <a:pos x="97" y="117"/>
                  </a:cxn>
                  <a:cxn ang="0">
                    <a:pos x="88" y="99"/>
                  </a:cxn>
                  <a:cxn ang="0">
                    <a:pos x="79" y="82"/>
                  </a:cxn>
                  <a:cxn ang="0">
                    <a:pos x="70" y="65"/>
                  </a:cxn>
                  <a:cxn ang="0">
                    <a:pos x="60" y="47"/>
                  </a:cxn>
                  <a:cxn ang="0">
                    <a:pos x="49" y="31"/>
                  </a:cxn>
                  <a:cxn ang="0">
                    <a:pos x="38" y="15"/>
                  </a:cxn>
                  <a:cxn ang="0">
                    <a:pos x="27" y="0"/>
                  </a:cxn>
                </a:cxnLst>
                <a:rect l="0" t="0" r="r" b="b"/>
                <a:pathLst>
                  <a:path w="104" h="135">
                    <a:moveTo>
                      <a:pt x="27" y="0"/>
                    </a:moveTo>
                    <a:lnTo>
                      <a:pt x="21" y="26"/>
                    </a:lnTo>
                    <a:lnTo>
                      <a:pt x="16" y="53"/>
                    </a:lnTo>
                    <a:lnTo>
                      <a:pt x="8" y="79"/>
                    </a:lnTo>
                    <a:lnTo>
                      <a:pt x="0" y="105"/>
                    </a:lnTo>
                    <a:lnTo>
                      <a:pt x="27" y="111"/>
                    </a:lnTo>
                    <a:lnTo>
                      <a:pt x="54" y="118"/>
                    </a:lnTo>
                    <a:lnTo>
                      <a:pt x="79" y="126"/>
                    </a:lnTo>
                    <a:lnTo>
                      <a:pt x="104" y="135"/>
                    </a:lnTo>
                    <a:lnTo>
                      <a:pt x="97" y="117"/>
                    </a:lnTo>
                    <a:lnTo>
                      <a:pt x="88" y="99"/>
                    </a:lnTo>
                    <a:lnTo>
                      <a:pt x="79" y="82"/>
                    </a:lnTo>
                    <a:lnTo>
                      <a:pt x="70" y="65"/>
                    </a:lnTo>
                    <a:lnTo>
                      <a:pt x="60" y="47"/>
                    </a:lnTo>
                    <a:lnTo>
                      <a:pt x="49" y="31"/>
                    </a:lnTo>
                    <a:lnTo>
                      <a:pt x="38" y="15"/>
                    </a:lnTo>
                    <a:lnTo>
                      <a:pt x="27" y="0"/>
                    </a:lnTo>
                    <a:close/>
                  </a:path>
                </a:pathLst>
              </a:custGeom>
              <a:solidFill>
                <a:srgbClr val="9E0A57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72" name="Freeform 176"/>
              <p:cNvSpPr>
                <a:spLocks/>
              </p:cNvSpPr>
              <p:nvPr userDrawn="1"/>
            </p:nvSpPr>
            <p:spPr bwMode="auto">
              <a:xfrm>
                <a:off x="5307" y="3649"/>
                <a:ext cx="42" cy="54"/>
              </a:xfrm>
              <a:custGeom>
                <a:avLst/>
                <a:gdLst/>
                <a:ahLst/>
                <a:cxnLst>
                  <a:cxn ang="0">
                    <a:pos x="33" y="0"/>
                  </a:cxn>
                  <a:cxn ang="0">
                    <a:pos x="26" y="32"/>
                  </a:cxn>
                  <a:cxn ang="0">
                    <a:pos x="19" y="64"/>
                  </a:cxn>
                  <a:cxn ang="0">
                    <a:pos x="10" y="96"/>
                  </a:cxn>
                  <a:cxn ang="0">
                    <a:pos x="0" y="127"/>
                  </a:cxn>
                  <a:cxn ang="0">
                    <a:pos x="33" y="135"/>
                  </a:cxn>
                  <a:cxn ang="0">
                    <a:pos x="64" y="144"/>
                  </a:cxn>
                  <a:cxn ang="0">
                    <a:pos x="95" y="152"/>
                  </a:cxn>
                  <a:cxn ang="0">
                    <a:pos x="127" y="163"/>
                  </a:cxn>
                  <a:cxn ang="0">
                    <a:pos x="117" y="141"/>
                  </a:cxn>
                  <a:cxn ang="0">
                    <a:pos x="107" y="121"/>
                  </a:cxn>
                  <a:cxn ang="0">
                    <a:pos x="96" y="99"/>
                  </a:cxn>
                  <a:cxn ang="0">
                    <a:pos x="85" y="79"/>
                  </a:cxn>
                  <a:cxn ang="0">
                    <a:pos x="73" y="58"/>
                  </a:cxn>
                  <a:cxn ang="0">
                    <a:pos x="60" y="39"/>
                  </a:cxn>
                  <a:cxn ang="0">
                    <a:pos x="46" y="19"/>
                  </a:cxn>
                  <a:cxn ang="0">
                    <a:pos x="33" y="0"/>
                  </a:cxn>
                </a:cxnLst>
                <a:rect l="0" t="0" r="r" b="b"/>
                <a:pathLst>
                  <a:path w="127" h="163">
                    <a:moveTo>
                      <a:pt x="33" y="0"/>
                    </a:moveTo>
                    <a:lnTo>
                      <a:pt x="26" y="32"/>
                    </a:lnTo>
                    <a:lnTo>
                      <a:pt x="19" y="64"/>
                    </a:lnTo>
                    <a:lnTo>
                      <a:pt x="10" y="96"/>
                    </a:lnTo>
                    <a:lnTo>
                      <a:pt x="0" y="127"/>
                    </a:lnTo>
                    <a:lnTo>
                      <a:pt x="33" y="135"/>
                    </a:lnTo>
                    <a:lnTo>
                      <a:pt x="64" y="144"/>
                    </a:lnTo>
                    <a:lnTo>
                      <a:pt x="95" y="152"/>
                    </a:lnTo>
                    <a:lnTo>
                      <a:pt x="127" y="163"/>
                    </a:lnTo>
                    <a:lnTo>
                      <a:pt x="117" y="141"/>
                    </a:lnTo>
                    <a:lnTo>
                      <a:pt x="107" y="121"/>
                    </a:lnTo>
                    <a:lnTo>
                      <a:pt x="96" y="99"/>
                    </a:lnTo>
                    <a:lnTo>
                      <a:pt x="85" y="79"/>
                    </a:lnTo>
                    <a:lnTo>
                      <a:pt x="73" y="58"/>
                    </a:lnTo>
                    <a:lnTo>
                      <a:pt x="60" y="39"/>
                    </a:lnTo>
                    <a:lnTo>
                      <a:pt x="46" y="19"/>
                    </a:lnTo>
                    <a:lnTo>
                      <a:pt x="33" y="0"/>
                    </a:lnTo>
                    <a:close/>
                  </a:path>
                </a:pathLst>
              </a:custGeom>
              <a:solidFill>
                <a:srgbClr val="9E0A57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73" name="Freeform 177"/>
              <p:cNvSpPr>
                <a:spLocks/>
              </p:cNvSpPr>
              <p:nvPr userDrawn="1"/>
            </p:nvSpPr>
            <p:spPr bwMode="auto">
              <a:xfrm>
                <a:off x="5303" y="3691"/>
                <a:ext cx="66" cy="144"/>
              </a:xfrm>
              <a:custGeom>
                <a:avLst/>
                <a:gdLst/>
                <a:ahLst/>
                <a:cxnLst>
                  <a:cxn ang="0">
                    <a:pos x="12" y="0"/>
                  </a:cxn>
                  <a:cxn ang="0">
                    <a:pos x="16" y="33"/>
                  </a:cxn>
                  <a:cxn ang="0">
                    <a:pos x="18" y="65"/>
                  </a:cxn>
                  <a:cxn ang="0">
                    <a:pos x="18" y="98"/>
                  </a:cxn>
                  <a:cxn ang="0">
                    <a:pos x="18" y="130"/>
                  </a:cxn>
                  <a:cxn ang="0">
                    <a:pos x="16" y="162"/>
                  </a:cxn>
                  <a:cxn ang="0">
                    <a:pos x="12" y="194"/>
                  </a:cxn>
                  <a:cxn ang="0">
                    <a:pos x="7" y="226"/>
                  </a:cxn>
                  <a:cxn ang="0">
                    <a:pos x="0" y="258"/>
                  </a:cxn>
                  <a:cxn ang="0">
                    <a:pos x="27" y="276"/>
                  </a:cxn>
                  <a:cxn ang="0">
                    <a:pos x="53" y="295"/>
                  </a:cxn>
                  <a:cxn ang="0">
                    <a:pos x="79" y="316"/>
                  </a:cxn>
                  <a:cxn ang="0">
                    <a:pos x="103" y="337"/>
                  </a:cxn>
                  <a:cxn ang="0">
                    <a:pos x="127" y="359"/>
                  </a:cxn>
                  <a:cxn ang="0">
                    <a:pos x="149" y="382"/>
                  </a:cxn>
                  <a:cxn ang="0">
                    <a:pos x="170" y="406"/>
                  </a:cxn>
                  <a:cxn ang="0">
                    <a:pos x="190" y="432"/>
                  </a:cxn>
                  <a:cxn ang="0">
                    <a:pos x="195" y="401"/>
                  </a:cxn>
                  <a:cxn ang="0">
                    <a:pos x="197" y="370"/>
                  </a:cxn>
                  <a:cxn ang="0">
                    <a:pos x="198" y="338"/>
                  </a:cxn>
                  <a:cxn ang="0">
                    <a:pos x="197" y="307"/>
                  </a:cxn>
                  <a:cxn ang="0">
                    <a:pos x="196" y="276"/>
                  </a:cxn>
                  <a:cxn ang="0">
                    <a:pos x="193" y="244"/>
                  </a:cxn>
                  <a:cxn ang="0">
                    <a:pos x="189" y="213"/>
                  </a:cxn>
                  <a:cxn ang="0">
                    <a:pos x="183" y="183"/>
                  </a:cxn>
                  <a:cxn ang="0">
                    <a:pos x="166" y="156"/>
                  </a:cxn>
                  <a:cxn ang="0">
                    <a:pos x="146" y="131"/>
                  </a:cxn>
                  <a:cxn ang="0">
                    <a:pos x="126" y="107"/>
                  </a:cxn>
                  <a:cxn ang="0">
                    <a:pos x="105" y="83"/>
                  </a:cxn>
                  <a:cxn ang="0">
                    <a:pos x="82" y="62"/>
                  </a:cxn>
                  <a:cxn ang="0">
                    <a:pos x="60" y="40"/>
                  </a:cxn>
                  <a:cxn ang="0">
                    <a:pos x="36" y="20"/>
                  </a:cxn>
                  <a:cxn ang="0">
                    <a:pos x="12" y="0"/>
                  </a:cxn>
                </a:cxnLst>
                <a:rect l="0" t="0" r="r" b="b"/>
                <a:pathLst>
                  <a:path w="198" h="432">
                    <a:moveTo>
                      <a:pt x="12" y="0"/>
                    </a:moveTo>
                    <a:lnTo>
                      <a:pt x="16" y="33"/>
                    </a:lnTo>
                    <a:lnTo>
                      <a:pt x="18" y="65"/>
                    </a:lnTo>
                    <a:lnTo>
                      <a:pt x="18" y="98"/>
                    </a:lnTo>
                    <a:lnTo>
                      <a:pt x="18" y="130"/>
                    </a:lnTo>
                    <a:lnTo>
                      <a:pt x="16" y="162"/>
                    </a:lnTo>
                    <a:lnTo>
                      <a:pt x="12" y="194"/>
                    </a:lnTo>
                    <a:lnTo>
                      <a:pt x="7" y="226"/>
                    </a:lnTo>
                    <a:lnTo>
                      <a:pt x="0" y="258"/>
                    </a:lnTo>
                    <a:lnTo>
                      <a:pt x="27" y="276"/>
                    </a:lnTo>
                    <a:lnTo>
                      <a:pt x="53" y="295"/>
                    </a:lnTo>
                    <a:lnTo>
                      <a:pt x="79" y="316"/>
                    </a:lnTo>
                    <a:lnTo>
                      <a:pt x="103" y="337"/>
                    </a:lnTo>
                    <a:lnTo>
                      <a:pt x="127" y="359"/>
                    </a:lnTo>
                    <a:lnTo>
                      <a:pt x="149" y="382"/>
                    </a:lnTo>
                    <a:lnTo>
                      <a:pt x="170" y="406"/>
                    </a:lnTo>
                    <a:lnTo>
                      <a:pt x="190" y="432"/>
                    </a:lnTo>
                    <a:lnTo>
                      <a:pt x="195" y="401"/>
                    </a:lnTo>
                    <a:lnTo>
                      <a:pt x="197" y="370"/>
                    </a:lnTo>
                    <a:lnTo>
                      <a:pt x="198" y="338"/>
                    </a:lnTo>
                    <a:lnTo>
                      <a:pt x="197" y="307"/>
                    </a:lnTo>
                    <a:lnTo>
                      <a:pt x="196" y="276"/>
                    </a:lnTo>
                    <a:lnTo>
                      <a:pt x="193" y="244"/>
                    </a:lnTo>
                    <a:lnTo>
                      <a:pt x="189" y="213"/>
                    </a:lnTo>
                    <a:lnTo>
                      <a:pt x="183" y="183"/>
                    </a:lnTo>
                    <a:lnTo>
                      <a:pt x="166" y="156"/>
                    </a:lnTo>
                    <a:lnTo>
                      <a:pt x="146" y="131"/>
                    </a:lnTo>
                    <a:lnTo>
                      <a:pt x="126" y="107"/>
                    </a:lnTo>
                    <a:lnTo>
                      <a:pt x="105" y="83"/>
                    </a:lnTo>
                    <a:lnTo>
                      <a:pt x="82" y="62"/>
                    </a:lnTo>
                    <a:lnTo>
                      <a:pt x="60" y="40"/>
                    </a:lnTo>
                    <a:lnTo>
                      <a:pt x="36" y="20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9E0A57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74" name="Freeform 178"/>
              <p:cNvSpPr>
                <a:spLocks noEditPoints="1"/>
              </p:cNvSpPr>
              <p:nvPr userDrawn="1"/>
            </p:nvSpPr>
            <p:spPr bwMode="auto">
              <a:xfrm>
                <a:off x="5388" y="3703"/>
                <a:ext cx="146" cy="199"/>
              </a:xfrm>
              <a:custGeom>
                <a:avLst/>
                <a:gdLst/>
                <a:ahLst/>
                <a:cxnLst>
                  <a:cxn ang="0">
                    <a:pos x="317" y="331"/>
                  </a:cxn>
                  <a:cxn ang="0">
                    <a:pos x="358" y="394"/>
                  </a:cxn>
                  <a:cxn ang="0">
                    <a:pos x="393" y="461"/>
                  </a:cxn>
                  <a:cxn ang="0">
                    <a:pos x="424" y="531"/>
                  </a:cxn>
                  <a:cxn ang="0">
                    <a:pos x="438" y="544"/>
                  </a:cxn>
                  <a:cxn ang="0">
                    <a:pos x="439" y="498"/>
                  </a:cxn>
                  <a:cxn ang="0">
                    <a:pos x="437" y="452"/>
                  </a:cxn>
                  <a:cxn ang="0">
                    <a:pos x="433" y="406"/>
                  </a:cxn>
                  <a:cxn ang="0">
                    <a:pos x="398" y="360"/>
                  </a:cxn>
                  <a:cxn ang="0">
                    <a:pos x="330" y="319"/>
                  </a:cxn>
                  <a:cxn ang="0">
                    <a:pos x="64" y="91"/>
                  </a:cxn>
                  <a:cxn ang="0">
                    <a:pos x="52" y="140"/>
                  </a:cxn>
                  <a:cxn ang="0">
                    <a:pos x="38" y="188"/>
                  </a:cxn>
                  <a:cxn ang="0">
                    <a:pos x="20" y="235"/>
                  </a:cxn>
                  <a:cxn ang="0">
                    <a:pos x="0" y="283"/>
                  </a:cxn>
                  <a:cxn ang="0">
                    <a:pos x="16" y="326"/>
                  </a:cxn>
                  <a:cxn ang="0">
                    <a:pos x="29" y="371"/>
                  </a:cxn>
                  <a:cxn ang="0">
                    <a:pos x="41" y="418"/>
                  </a:cxn>
                  <a:cxn ang="0">
                    <a:pos x="49" y="464"/>
                  </a:cxn>
                  <a:cxn ang="0">
                    <a:pos x="90" y="494"/>
                  </a:cxn>
                  <a:cxn ang="0">
                    <a:pos x="129" y="527"/>
                  </a:cxn>
                  <a:cxn ang="0">
                    <a:pos x="166" y="561"/>
                  </a:cxn>
                  <a:cxn ang="0">
                    <a:pos x="200" y="598"/>
                  </a:cxn>
                  <a:cxn ang="0">
                    <a:pos x="234" y="527"/>
                  </a:cxn>
                  <a:cxn ang="0">
                    <a:pos x="259" y="453"/>
                  </a:cxn>
                  <a:cxn ang="0">
                    <a:pos x="280" y="378"/>
                  </a:cxn>
                  <a:cxn ang="0">
                    <a:pos x="294" y="301"/>
                  </a:cxn>
                  <a:cxn ang="0">
                    <a:pos x="294" y="301"/>
                  </a:cxn>
                  <a:cxn ang="0">
                    <a:pos x="294" y="301"/>
                  </a:cxn>
                  <a:cxn ang="0">
                    <a:pos x="243" y="242"/>
                  </a:cxn>
                  <a:cxn ang="0">
                    <a:pos x="188" y="187"/>
                  </a:cxn>
                  <a:cxn ang="0">
                    <a:pos x="129" y="136"/>
                  </a:cxn>
                  <a:cxn ang="0">
                    <a:pos x="64" y="91"/>
                  </a:cxn>
                  <a:cxn ang="0">
                    <a:pos x="292" y="38"/>
                  </a:cxn>
                  <a:cxn ang="0">
                    <a:pos x="301" y="113"/>
                  </a:cxn>
                  <a:cxn ang="0">
                    <a:pos x="303" y="189"/>
                  </a:cxn>
                  <a:cxn ang="0">
                    <a:pos x="298" y="263"/>
                  </a:cxn>
                  <a:cxn ang="0">
                    <a:pos x="316" y="267"/>
                  </a:cxn>
                  <a:cxn ang="0">
                    <a:pos x="353" y="197"/>
                  </a:cxn>
                  <a:cxn ang="0">
                    <a:pos x="362" y="141"/>
                  </a:cxn>
                  <a:cxn ang="0">
                    <a:pos x="343" y="99"/>
                  </a:cxn>
                  <a:cxn ang="0">
                    <a:pos x="321" y="58"/>
                  </a:cxn>
                  <a:cxn ang="0">
                    <a:pos x="297" y="19"/>
                  </a:cxn>
                </a:cxnLst>
                <a:rect l="0" t="0" r="r" b="b"/>
                <a:pathLst>
                  <a:path w="439" h="598">
                    <a:moveTo>
                      <a:pt x="294" y="301"/>
                    </a:moveTo>
                    <a:lnTo>
                      <a:pt x="317" y="331"/>
                    </a:lnTo>
                    <a:lnTo>
                      <a:pt x="337" y="363"/>
                    </a:lnTo>
                    <a:lnTo>
                      <a:pt x="358" y="394"/>
                    </a:lnTo>
                    <a:lnTo>
                      <a:pt x="376" y="427"/>
                    </a:lnTo>
                    <a:lnTo>
                      <a:pt x="393" y="461"/>
                    </a:lnTo>
                    <a:lnTo>
                      <a:pt x="410" y="495"/>
                    </a:lnTo>
                    <a:lnTo>
                      <a:pt x="424" y="531"/>
                    </a:lnTo>
                    <a:lnTo>
                      <a:pt x="437" y="567"/>
                    </a:lnTo>
                    <a:lnTo>
                      <a:pt x="438" y="544"/>
                    </a:lnTo>
                    <a:lnTo>
                      <a:pt x="439" y="521"/>
                    </a:lnTo>
                    <a:lnTo>
                      <a:pt x="439" y="498"/>
                    </a:lnTo>
                    <a:lnTo>
                      <a:pt x="438" y="475"/>
                    </a:lnTo>
                    <a:lnTo>
                      <a:pt x="437" y="452"/>
                    </a:lnTo>
                    <a:lnTo>
                      <a:pt x="436" y="428"/>
                    </a:lnTo>
                    <a:lnTo>
                      <a:pt x="433" y="406"/>
                    </a:lnTo>
                    <a:lnTo>
                      <a:pt x="430" y="382"/>
                    </a:lnTo>
                    <a:lnTo>
                      <a:pt x="398" y="360"/>
                    </a:lnTo>
                    <a:lnTo>
                      <a:pt x="364" y="340"/>
                    </a:lnTo>
                    <a:lnTo>
                      <a:pt x="330" y="319"/>
                    </a:lnTo>
                    <a:lnTo>
                      <a:pt x="294" y="301"/>
                    </a:lnTo>
                    <a:close/>
                    <a:moveTo>
                      <a:pt x="64" y="91"/>
                    </a:moveTo>
                    <a:lnTo>
                      <a:pt x="59" y="115"/>
                    </a:lnTo>
                    <a:lnTo>
                      <a:pt x="52" y="140"/>
                    </a:lnTo>
                    <a:lnTo>
                      <a:pt x="46" y="164"/>
                    </a:lnTo>
                    <a:lnTo>
                      <a:pt x="38" y="188"/>
                    </a:lnTo>
                    <a:lnTo>
                      <a:pt x="29" y="211"/>
                    </a:lnTo>
                    <a:lnTo>
                      <a:pt x="20" y="235"/>
                    </a:lnTo>
                    <a:lnTo>
                      <a:pt x="10" y="259"/>
                    </a:lnTo>
                    <a:lnTo>
                      <a:pt x="0" y="283"/>
                    </a:lnTo>
                    <a:lnTo>
                      <a:pt x="8" y="304"/>
                    </a:lnTo>
                    <a:lnTo>
                      <a:pt x="16" y="326"/>
                    </a:lnTo>
                    <a:lnTo>
                      <a:pt x="23" y="349"/>
                    </a:lnTo>
                    <a:lnTo>
                      <a:pt x="29" y="371"/>
                    </a:lnTo>
                    <a:lnTo>
                      <a:pt x="36" y="395"/>
                    </a:lnTo>
                    <a:lnTo>
                      <a:pt x="41" y="418"/>
                    </a:lnTo>
                    <a:lnTo>
                      <a:pt x="46" y="441"/>
                    </a:lnTo>
                    <a:lnTo>
                      <a:pt x="49" y="464"/>
                    </a:lnTo>
                    <a:lnTo>
                      <a:pt x="69" y="479"/>
                    </a:lnTo>
                    <a:lnTo>
                      <a:pt x="90" y="494"/>
                    </a:lnTo>
                    <a:lnTo>
                      <a:pt x="109" y="510"/>
                    </a:lnTo>
                    <a:lnTo>
                      <a:pt x="129" y="527"/>
                    </a:lnTo>
                    <a:lnTo>
                      <a:pt x="147" y="544"/>
                    </a:lnTo>
                    <a:lnTo>
                      <a:pt x="166" y="561"/>
                    </a:lnTo>
                    <a:lnTo>
                      <a:pt x="183" y="580"/>
                    </a:lnTo>
                    <a:lnTo>
                      <a:pt x="200" y="598"/>
                    </a:lnTo>
                    <a:lnTo>
                      <a:pt x="217" y="562"/>
                    </a:lnTo>
                    <a:lnTo>
                      <a:pt x="234" y="527"/>
                    </a:lnTo>
                    <a:lnTo>
                      <a:pt x="248" y="490"/>
                    </a:lnTo>
                    <a:lnTo>
                      <a:pt x="259" y="453"/>
                    </a:lnTo>
                    <a:lnTo>
                      <a:pt x="271" y="416"/>
                    </a:lnTo>
                    <a:lnTo>
                      <a:pt x="280" y="378"/>
                    </a:lnTo>
                    <a:lnTo>
                      <a:pt x="288" y="340"/>
                    </a:lnTo>
                    <a:lnTo>
                      <a:pt x="294" y="301"/>
                    </a:lnTo>
                    <a:lnTo>
                      <a:pt x="294" y="301"/>
                    </a:lnTo>
                    <a:lnTo>
                      <a:pt x="294" y="301"/>
                    </a:lnTo>
                    <a:lnTo>
                      <a:pt x="294" y="301"/>
                    </a:lnTo>
                    <a:lnTo>
                      <a:pt x="294" y="301"/>
                    </a:lnTo>
                    <a:lnTo>
                      <a:pt x="269" y="271"/>
                    </a:lnTo>
                    <a:lnTo>
                      <a:pt x="243" y="242"/>
                    </a:lnTo>
                    <a:lnTo>
                      <a:pt x="216" y="214"/>
                    </a:lnTo>
                    <a:lnTo>
                      <a:pt x="188" y="187"/>
                    </a:lnTo>
                    <a:lnTo>
                      <a:pt x="159" y="161"/>
                    </a:lnTo>
                    <a:lnTo>
                      <a:pt x="129" y="136"/>
                    </a:lnTo>
                    <a:lnTo>
                      <a:pt x="97" y="113"/>
                    </a:lnTo>
                    <a:lnTo>
                      <a:pt x="64" y="91"/>
                    </a:lnTo>
                    <a:close/>
                    <a:moveTo>
                      <a:pt x="285" y="0"/>
                    </a:moveTo>
                    <a:lnTo>
                      <a:pt x="292" y="38"/>
                    </a:lnTo>
                    <a:lnTo>
                      <a:pt x="296" y="75"/>
                    </a:lnTo>
                    <a:lnTo>
                      <a:pt x="301" y="113"/>
                    </a:lnTo>
                    <a:lnTo>
                      <a:pt x="302" y="151"/>
                    </a:lnTo>
                    <a:lnTo>
                      <a:pt x="303" y="189"/>
                    </a:lnTo>
                    <a:lnTo>
                      <a:pt x="302" y="226"/>
                    </a:lnTo>
                    <a:lnTo>
                      <a:pt x="298" y="263"/>
                    </a:lnTo>
                    <a:lnTo>
                      <a:pt x="294" y="301"/>
                    </a:lnTo>
                    <a:lnTo>
                      <a:pt x="316" y="267"/>
                    </a:lnTo>
                    <a:lnTo>
                      <a:pt x="335" y="233"/>
                    </a:lnTo>
                    <a:lnTo>
                      <a:pt x="353" y="197"/>
                    </a:lnTo>
                    <a:lnTo>
                      <a:pt x="371" y="163"/>
                    </a:lnTo>
                    <a:lnTo>
                      <a:pt x="362" y="141"/>
                    </a:lnTo>
                    <a:lnTo>
                      <a:pt x="352" y="120"/>
                    </a:lnTo>
                    <a:lnTo>
                      <a:pt x="343" y="99"/>
                    </a:lnTo>
                    <a:lnTo>
                      <a:pt x="332" y="79"/>
                    </a:lnTo>
                    <a:lnTo>
                      <a:pt x="321" y="58"/>
                    </a:lnTo>
                    <a:lnTo>
                      <a:pt x="309" y="39"/>
                    </a:lnTo>
                    <a:lnTo>
                      <a:pt x="297" y="19"/>
                    </a:lnTo>
                    <a:lnTo>
                      <a:pt x="285" y="0"/>
                    </a:lnTo>
                    <a:close/>
                  </a:path>
                </a:pathLst>
              </a:custGeom>
              <a:solidFill>
                <a:srgbClr val="AF0C6B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75" name="Freeform 179"/>
              <p:cNvSpPr>
                <a:spLocks/>
              </p:cNvSpPr>
              <p:nvPr userDrawn="1"/>
            </p:nvSpPr>
            <p:spPr bwMode="auto">
              <a:xfrm>
                <a:off x="5409" y="3630"/>
                <a:ext cx="80" cy="173"/>
              </a:xfrm>
              <a:custGeom>
                <a:avLst/>
                <a:gdLst/>
                <a:ahLst/>
                <a:cxnLst>
                  <a:cxn ang="0">
                    <a:pos x="14" y="0"/>
                  </a:cxn>
                  <a:cxn ang="0">
                    <a:pos x="18" y="39"/>
                  </a:cxn>
                  <a:cxn ang="0">
                    <a:pos x="21" y="78"/>
                  </a:cxn>
                  <a:cxn ang="0">
                    <a:pos x="22" y="117"/>
                  </a:cxn>
                  <a:cxn ang="0">
                    <a:pos x="21" y="156"/>
                  </a:cxn>
                  <a:cxn ang="0">
                    <a:pos x="18" y="195"/>
                  </a:cxn>
                  <a:cxn ang="0">
                    <a:pos x="14" y="234"/>
                  </a:cxn>
                  <a:cxn ang="0">
                    <a:pos x="8" y="273"/>
                  </a:cxn>
                  <a:cxn ang="0">
                    <a:pos x="0" y="311"/>
                  </a:cxn>
                  <a:cxn ang="0">
                    <a:pos x="33" y="333"/>
                  </a:cxn>
                  <a:cxn ang="0">
                    <a:pos x="65" y="356"/>
                  </a:cxn>
                  <a:cxn ang="0">
                    <a:pos x="95" y="381"/>
                  </a:cxn>
                  <a:cxn ang="0">
                    <a:pos x="124" y="407"/>
                  </a:cxn>
                  <a:cxn ang="0">
                    <a:pos x="152" y="434"/>
                  </a:cxn>
                  <a:cxn ang="0">
                    <a:pos x="179" y="462"/>
                  </a:cxn>
                  <a:cxn ang="0">
                    <a:pos x="205" y="491"/>
                  </a:cxn>
                  <a:cxn ang="0">
                    <a:pos x="230" y="521"/>
                  </a:cxn>
                  <a:cxn ang="0">
                    <a:pos x="230" y="521"/>
                  </a:cxn>
                  <a:cxn ang="0">
                    <a:pos x="230" y="521"/>
                  </a:cxn>
                  <a:cxn ang="0">
                    <a:pos x="234" y="483"/>
                  </a:cxn>
                  <a:cxn ang="0">
                    <a:pos x="238" y="446"/>
                  </a:cxn>
                  <a:cxn ang="0">
                    <a:pos x="239" y="409"/>
                  </a:cxn>
                  <a:cxn ang="0">
                    <a:pos x="238" y="371"/>
                  </a:cxn>
                  <a:cxn ang="0">
                    <a:pos x="237" y="333"/>
                  </a:cxn>
                  <a:cxn ang="0">
                    <a:pos x="232" y="295"/>
                  </a:cxn>
                  <a:cxn ang="0">
                    <a:pos x="228" y="258"/>
                  </a:cxn>
                  <a:cxn ang="0">
                    <a:pos x="221" y="220"/>
                  </a:cxn>
                  <a:cxn ang="0">
                    <a:pos x="199" y="189"/>
                  </a:cxn>
                  <a:cxn ang="0">
                    <a:pos x="176" y="158"/>
                  </a:cxn>
                  <a:cxn ang="0">
                    <a:pos x="151" y="129"/>
                  </a:cxn>
                  <a:cxn ang="0">
                    <a:pos x="126" y="101"/>
                  </a:cxn>
                  <a:cxn ang="0">
                    <a:pos x="99" y="74"/>
                  </a:cxn>
                  <a:cxn ang="0">
                    <a:pos x="72" y="48"/>
                  </a:cxn>
                  <a:cxn ang="0">
                    <a:pos x="43" y="23"/>
                  </a:cxn>
                  <a:cxn ang="0">
                    <a:pos x="14" y="0"/>
                  </a:cxn>
                </a:cxnLst>
                <a:rect l="0" t="0" r="r" b="b"/>
                <a:pathLst>
                  <a:path w="239" h="521">
                    <a:moveTo>
                      <a:pt x="14" y="0"/>
                    </a:moveTo>
                    <a:lnTo>
                      <a:pt x="18" y="39"/>
                    </a:lnTo>
                    <a:lnTo>
                      <a:pt x="21" y="78"/>
                    </a:lnTo>
                    <a:lnTo>
                      <a:pt x="22" y="117"/>
                    </a:lnTo>
                    <a:lnTo>
                      <a:pt x="21" y="156"/>
                    </a:lnTo>
                    <a:lnTo>
                      <a:pt x="18" y="195"/>
                    </a:lnTo>
                    <a:lnTo>
                      <a:pt x="14" y="234"/>
                    </a:lnTo>
                    <a:lnTo>
                      <a:pt x="8" y="273"/>
                    </a:lnTo>
                    <a:lnTo>
                      <a:pt x="0" y="311"/>
                    </a:lnTo>
                    <a:lnTo>
                      <a:pt x="33" y="333"/>
                    </a:lnTo>
                    <a:lnTo>
                      <a:pt x="65" y="356"/>
                    </a:lnTo>
                    <a:lnTo>
                      <a:pt x="95" y="381"/>
                    </a:lnTo>
                    <a:lnTo>
                      <a:pt x="124" y="407"/>
                    </a:lnTo>
                    <a:lnTo>
                      <a:pt x="152" y="434"/>
                    </a:lnTo>
                    <a:lnTo>
                      <a:pt x="179" y="462"/>
                    </a:lnTo>
                    <a:lnTo>
                      <a:pt x="205" y="491"/>
                    </a:lnTo>
                    <a:lnTo>
                      <a:pt x="230" y="521"/>
                    </a:lnTo>
                    <a:lnTo>
                      <a:pt x="230" y="521"/>
                    </a:lnTo>
                    <a:lnTo>
                      <a:pt x="230" y="521"/>
                    </a:lnTo>
                    <a:lnTo>
                      <a:pt x="234" y="483"/>
                    </a:lnTo>
                    <a:lnTo>
                      <a:pt x="238" y="446"/>
                    </a:lnTo>
                    <a:lnTo>
                      <a:pt x="239" y="409"/>
                    </a:lnTo>
                    <a:lnTo>
                      <a:pt x="238" y="371"/>
                    </a:lnTo>
                    <a:lnTo>
                      <a:pt x="237" y="333"/>
                    </a:lnTo>
                    <a:lnTo>
                      <a:pt x="232" y="295"/>
                    </a:lnTo>
                    <a:lnTo>
                      <a:pt x="228" y="258"/>
                    </a:lnTo>
                    <a:lnTo>
                      <a:pt x="221" y="220"/>
                    </a:lnTo>
                    <a:lnTo>
                      <a:pt x="199" y="189"/>
                    </a:lnTo>
                    <a:lnTo>
                      <a:pt x="176" y="158"/>
                    </a:lnTo>
                    <a:lnTo>
                      <a:pt x="151" y="129"/>
                    </a:lnTo>
                    <a:lnTo>
                      <a:pt x="126" y="101"/>
                    </a:lnTo>
                    <a:lnTo>
                      <a:pt x="99" y="74"/>
                    </a:lnTo>
                    <a:lnTo>
                      <a:pt x="72" y="48"/>
                    </a:lnTo>
                    <a:lnTo>
                      <a:pt x="43" y="23"/>
                    </a:lnTo>
                    <a:lnTo>
                      <a:pt x="14" y="0"/>
                    </a:lnTo>
                    <a:close/>
                  </a:path>
                </a:pathLst>
              </a:custGeom>
              <a:solidFill>
                <a:srgbClr val="9E0A57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76" name="Freeform 180"/>
              <p:cNvSpPr>
                <a:spLocks/>
              </p:cNvSpPr>
              <p:nvPr userDrawn="1"/>
            </p:nvSpPr>
            <p:spPr bwMode="auto">
              <a:xfrm>
                <a:off x="3483" y="3662"/>
                <a:ext cx="138" cy="328"/>
              </a:xfrm>
              <a:custGeom>
                <a:avLst/>
                <a:gdLst/>
                <a:ahLst/>
                <a:cxnLst>
                  <a:cxn ang="0">
                    <a:pos x="231" y="26"/>
                  </a:cxn>
                  <a:cxn ang="0">
                    <a:pos x="193" y="80"/>
                  </a:cxn>
                  <a:cxn ang="0">
                    <a:pos x="157" y="136"/>
                  </a:cxn>
                  <a:cxn ang="0">
                    <a:pos x="123" y="193"/>
                  </a:cxn>
                  <a:cxn ang="0">
                    <a:pos x="92" y="251"/>
                  </a:cxn>
                  <a:cxn ang="0">
                    <a:pos x="63" y="312"/>
                  </a:cxn>
                  <a:cxn ang="0">
                    <a:pos x="36" y="372"/>
                  </a:cxn>
                  <a:cxn ang="0">
                    <a:pos x="11" y="435"/>
                  </a:cxn>
                  <a:cxn ang="0">
                    <a:pos x="2" y="501"/>
                  </a:cxn>
                  <a:cxn ang="0">
                    <a:pos x="10" y="568"/>
                  </a:cxn>
                  <a:cxn ang="0">
                    <a:pos x="19" y="633"/>
                  </a:cxn>
                  <a:cxn ang="0">
                    <a:pos x="32" y="699"/>
                  </a:cxn>
                  <a:cxn ang="0">
                    <a:pos x="47" y="764"/>
                  </a:cxn>
                  <a:cxn ang="0">
                    <a:pos x="66" y="828"/>
                  </a:cxn>
                  <a:cxn ang="0">
                    <a:pos x="86" y="890"/>
                  </a:cxn>
                  <a:cxn ang="0">
                    <a:pos x="109" y="952"/>
                  </a:cxn>
                  <a:cxn ang="0">
                    <a:pos x="136" y="952"/>
                  </a:cxn>
                  <a:cxn ang="0">
                    <a:pos x="165" y="889"/>
                  </a:cxn>
                  <a:cxn ang="0">
                    <a:pos x="196" y="829"/>
                  </a:cxn>
                  <a:cxn ang="0">
                    <a:pos x="231" y="770"/>
                  </a:cxn>
                  <a:cxn ang="0">
                    <a:pos x="268" y="711"/>
                  </a:cxn>
                  <a:cxn ang="0">
                    <a:pos x="308" y="655"/>
                  </a:cxn>
                  <a:cxn ang="0">
                    <a:pos x="349" y="600"/>
                  </a:cxn>
                  <a:cxn ang="0">
                    <a:pos x="393" y="547"/>
                  </a:cxn>
                  <a:cxn ang="0">
                    <a:pos x="401" y="491"/>
                  </a:cxn>
                  <a:cxn ang="0">
                    <a:pos x="371" y="428"/>
                  </a:cxn>
                  <a:cxn ang="0">
                    <a:pos x="346" y="365"/>
                  </a:cxn>
                  <a:cxn ang="0">
                    <a:pos x="322" y="300"/>
                  </a:cxn>
                  <a:cxn ang="0">
                    <a:pos x="301" y="235"/>
                  </a:cxn>
                  <a:cxn ang="0">
                    <a:pos x="284" y="168"/>
                  </a:cxn>
                  <a:cxn ang="0">
                    <a:pos x="269" y="101"/>
                  </a:cxn>
                  <a:cxn ang="0">
                    <a:pos x="256" y="34"/>
                  </a:cxn>
                  <a:cxn ang="0">
                    <a:pos x="252" y="0"/>
                  </a:cxn>
                </a:cxnLst>
                <a:rect l="0" t="0" r="r" b="b"/>
                <a:pathLst>
                  <a:path w="416" h="983">
                    <a:moveTo>
                      <a:pt x="252" y="0"/>
                    </a:moveTo>
                    <a:lnTo>
                      <a:pt x="231" y="26"/>
                    </a:lnTo>
                    <a:lnTo>
                      <a:pt x="212" y="53"/>
                    </a:lnTo>
                    <a:lnTo>
                      <a:pt x="193" y="80"/>
                    </a:lnTo>
                    <a:lnTo>
                      <a:pt x="175" y="108"/>
                    </a:lnTo>
                    <a:lnTo>
                      <a:pt x="157" y="136"/>
                    </a:lnTo>
                    <a:lnTo>
                      <a:pt x="139" y="164"/>
                    </a:lnTo>
                    <a:lnTo>
                      <a:pt x="123" y="193"/>
                    </a:lnTo>
                    <a:lnTo>
                      <a:pt x="107" y="222"/>
                    </a:lnTo>
                    <a:lnTo>
                      <a:pt x="92" y="251"/>
                    </a:lnTo>
                    <a:lnTo>
                      <a:pt x="77" y="282"/>
                    </a:lnTo>
                    <a:lnTo>
                      <a:pt x="63" y="312"/>
                    </a:lnTo>
                    <a:lnTo>
                      <a:pt x="49" y="342"/>
                    </a:lnTo>
                    <a:lnTo>
                      <a:pt x="36" y="372"/>
                    </a:lnTo>
                    <a:lnTo>
                      <a:pt x="23" y="404"/>
                    </a:lnTo>
                    <a:lnTo>
                      <a:pt x="11" y="435"/>
                    </a:lnTo>
                    <a:lnTo>
                      <a:pt x="0" y="467"/>
                    </a:lnTo>
                    <a:lnTo>
                      <a:pt x="2" y="501"/>
                    </a:lnTo>
                    <a:lnTo>
                      <a:pt x="5" y="534"/>
                    </a:lnTo>
                    <a:lnTo>
                      <a:pt x="10" y="568"/>
                    </a:lnTo>
                    <a:lnTo>
                      <a:pt x="14" y="600"/>
                    </a:lnTo>
                    <a:lnTo>
                      <a:pt x="19" y="633"/>
                    </a:lnTo>
                    <a:lnTo>
                      <a:pt x="26" y="666"/>
                    </a:lnTo>
                    <a:lnTo>
                      <a:pt x="32" y="699"/>
                    </a:lnTo>
                    <a:lnTo>
                      <a:pt x="40" y="732"/>
                    </a:lnTo>
                    <a:lnTo>
                      <a:pt x="47" y="764"/>
                    </a:lnTo>
                    <a:lnTo>
                      <a:pt x="56" y="795"/>
                    </a:lnTo>
                    <a:lnTo>
                      <a:pt x="66" y="828"/>
                    </a:lnTo>
                    <a:lnTo>
                      <a:pt x="76" y="859"/>
                    </a:lnTo>
                    <a:lnTo>
                      <a:pt x="86" y="890"/>
                    </a:lnTo>
                    <a:lnTo>
                      <a:pt x="97" y="922"/>
                    </a:lnTo>
                    <a:lnTo>
                      <a:pt x="109" y="952"/>
                    </a:lnTo>
                    <a:lnTo>
                      <a:pt x="122" y="983"/>
                    </a:lnTo>
                    <a:lnTo>
                      <a:pt x="136" y="952"/>
                    </a:lnTo>
                    <a:lnTo>
                      <a:pt x="150" y="921"/>
                    </a:lnTo>
                    <a:lnTo>
                      <a:pt x="165" y="889"/>
                    </a:lnTo>
                    <a:lnTo>
                      <a:pt x="180" y="859"/>
                    </a:lnTo>
                    <a:lnTo>
                      <a:pt x="196" y="829"/>
                    </a:lnTo>
                    <a:lnTo>
                      <a:pt x="214" y="799"/>
                    </a:lnTo>
                    <a:lnTo>
                      <a:pt x="231" y="770"/>
                    </a:lnTo>
                    <a:lnTo>
                      <a:pt x="249" y="740"/>
                    </a:lnTo>
                    <a:lnTo>
                      <a:pt x="268" y="711"/>
                    </a:lnTo>
                    <a:lnTo>
                      <a:pt x="287" y="683"/>
                    </a:lnTo>
                    <a:lnTo>
                      <a:pt x="308" y="655"/>
                    </a:lnTo>
                    <a:lnTo>
                      <a:pt x="328" y="627"/>
                    </a:lnTo>
                    <a:lnTo>
                      <a:pt x="349" y="600"/>
                    </a:lnTo>
                    <a:lnTo>
                      <a:pt x="370" y="573"/>
                    </a:lnTo>
                    <a:lnTo>
                      <a:pt x="393" y="547"/>
                    </a:lnTo>
                    <a:lnTo>
                      <a:pt x="416" y="521"/>
                    </a:lnTo>
                    <a:lnTo>
                      <a:pt x="401" y="491"/>
                    </a:lnTo>
                    <a:lnTo>
                      <a:pt x="385" y="460"/>
                    </a:lnTo>
                    <a:lnTo>
                      <a:pt x="371" y="428"/>
                    </a:lnTo>
                    <a:lnTo>
                      <a:pt x="358" y="397"/>
                    </a:lnTo>
                    <a:lnTo>
                      <a:pt x="346" y="365"/>
                    </a:lnTo>
                    <a:lnTo>
                      <a:pt x="334" y="332"/>
                    </a:lnTo>
                    <a:lnTo>
                      <a:pt x="322" y="300"/>
                    </a:lnTo>
                    <a:lnTo>
                      <a:pt x="311" y="268"/>
                    </a:lnTo>
                    <a:lnTo>
                      <a:pt x="301" y="235"/>
                    </a:lnTo>
                    <a:lnTo>
                      <a:pt x="293" y="202"/>
                    </a:lnTo>
                    <a:lnTo>
                      <a:pt x="284" y="168"/>
                    </a:lnTo>
                    <a:lnTo>
                      <a:pt x="275" y="135"/>
                    </a:lnTo>
                    <a:lnTo>
                      <a:pt x="269" y="101"/>
                    </a:lnTo>
                    <a:lnTo>
                      <a:pt x="262" y="68"/>
                    </a:lnTo>
                    <a:lnTo>
                      <a:pt x="256" y="34"/>
                    </a:lnTo>
                    <a:lnTo>
                      <a:pt x="252" y="0"/>
                    </a:lnTo>
                    <a:lnTo>
                      <a:pt x="252" y="0"/>
                    </a:lnTo>
                    <a:close/>
                  </a:path>
                </a:pathLst>
              </a:custGeom>
              <a:solidFill>
                <a:srgbClr val="9E0A57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77" name="Freeform 181"/>
              <p:cNvSpPr>
                <a:spLocks/>
              </p:cNvSpPr>
              <p:nvPr userDrawn="1"/>
            </p:nvSpPr>
            <p:spPr bwMode="auto">
              <a:xfrm>
                <a:off x="3706" y="3572"/>
                <a:ext cx="213" cy="290"/>
              </a:xfrm>
              <a:custGeom>
                <a:avLst/>
                <a:gdLst/>
                <a:ahLst/>
                <a:cxnLst>
                  <a:cxn ang="0">
                    <a:pos x="205" y="28"/>
                  </a:cxn>
                  <a:cxn ang="0">
                    <a:pos x="171" y="85"/>
                  </a:cxn>
                  <a:cxn ang="0">
                    <a:pos x="139" y="145"/>
                  </a:cxn>
                  <a:cxn ang="0">
                    <a:pos x="111" y="205"/>
                  </a:cxn>
                  <a:cxn ang="0">
                    <a:pos x="110" y="263"/>
                  </a:cxn>
                  <a:cxn ang="0">
                    <a:pos x="136" y="314"/>
                  </a:cxn>
                  <a:cxn ang="0">
                    <a:pos x="164" y="365"/>
                  </a:cxn>
                  <a:cxn ang="0">
                    <a:pos x="194" y="414"/>
                  </a:cxn>
                  <a:cxn ang="0">
                    <a:pos x="184" y="452"/>
                  </a:cxn>
                  <a:cxn ang="0">
                    <a:pos x="134" y="479"/>
                  </a:cxn>
                  <a:cxn ang="0">
                    <a:pos x="84" y="509"/>
                  </a:cxn>
                  <a:cxn ang="0">
                    <a:pos x="35" y="541"/>
                  </a:cxn>
                  <a:cxn ang="0">
                    <a:pos x="7" y="590"/>
                  </a:cxn>
                  <a:cxn ang="0">
                    <a:pos x="2" y="658"/>
                  </a:cxn>
                  <a:cxn ang="0">
                    <a:pos x="0" y="725"/>
                  </a:cxn>
                  <a:cxn ang="0">
                    <a:pos x="1" y="792"/>
                  </a:cxn>
                  <a:cxn ang="0">
                    <a:pos x="11" y="799"/>
                  </a:cxn>
                  <a:cxn ang="0">
                    <a:pos x="31" y="747"/>
                  </a:cxn>
                  <a:cxn ang="0">
                    <a:pos x="54" y="696"/>
                  </a:cxn>
                  <a:cxn ang="0">
                    <a:pos x="77" y="647"/>
                  </a:cxn>
                  <a:cxn ang="0">
                    <a:pos x="104" y="598"/>
                  </a:cxn>
                  <a:cxn ang="0">
                    <a:pos x="132" y="551"/>
                  </a:cxn>
                  <a:cxn ang="0">
                    <a:pos x="162" y="505"/>
                  </a:cxn>
                  <a:cxn ang="0">
                    <a:pos x="194" y="460"/>
                  </a:cxn>
                  <a:cxn ang="0">
                    <a:pos x="215" y="466"/>
                  </a:cxn>
                  <a:cxn ang="0">
                    <a:pos x="224" y="522"/>
                  </a:cxn>
                  <a:cxn ang="0">
                    <a:pos x="237" y="579"/>
                  </a:cxn>
                  <a:cxn ang="0">
                    <a:pos x="251" y="633"/>
                  </a:cxn>
                  <a:cxn ang="0">
                    <a:pos x="269" y="688"/>
                  </a:cxn>
                  <a:cxn ang="0">
                    <a:pos x="288" y="740"/>
                  </a:cxn>
                  <a:cxn ang="0">
                    <a:pos x="310" y="793"/>
                  </a:cxn>
                  <a:cxn ang="0">
                    <a:pos x="334" y="845"/>
                  </a:cxn>
                  <a:cxn ang="0">
                    <a:pos x="372" y="844"/>
                  </a:cxn>
                  <a:cxn ang="0">
                    <a:pos x="424" y="792"/>
                  </a:cxn>
                  <a:cxn ang="0">
                    <a:pos x="479" y="744"/>
                  </a:cxn>
                  <a:cxn ang="0">
                    <a:pos x="537" y="698"/>
                  </a:cxn>
                  <a:cxn ang="0">
                    <a:pos x="573" y="642"/>
                  </a:cxn>
                  <a:cxn ang="0">
                    <a:pos x="587" y="575"/>
                  </a:cxn>
                  <a:cxn ang="0">
                    <a:pos x="604" y="508"/>
                  </a:cxn>
                  <a:cxn ang="0">
                    <a:pos x="626" y="443"/>
                  </a:cxn>
                  <a:cxn ang="0">
                    <a:pos x="624" y="378"/>
                  </a:cxn>
                  <a:cxn ang="0">
                    <a:pos x="596" y="309"/>
                  </a:cxn>
                  <a:cxn ang="0">
                    <a:pos x="572" y="239"/>
                  </a:cxn>
                  <a:cxn ang="0">
                    <a:pos x="553" y="168"/>
                  </a:cxn>
                  <a:cxn ang="0">
                    <a:pos x="521" y="148"/>
                  </a:cxn>
                  <a:cxn ang="0">
                    <a:pos x="474" y="181"/>
                  </a:cxn>
                  <a:cxn ang="0">
                    <a:pos x="429" y="216"/>
                  </a:cxn>
                  <a:cxn ang="0">
                    <a:pos x="385" y="253"/>
                  </a:cxn>
                  <a:cxn ang="0">
                    <a:pos x="343" y="290"/>
                  </a:cxn>
                  <a:cxn ang="0">
                    <a:pos x="303" y="331"/>
                  </a:cxn>
                  <a:cxn ang="0">
                    <a:pos x="264" y="372"/>
                  </a:cxn>
                  <a:cxn ang="0">
                    <a:pos x="227" y="417"/>
                  </a:cxn>
                  <a:cxn ang="0">
                    <a:pos x="207" y="411"/>
                  </a:cxn>
                  <a:cxn ang="0">
                    <a:pos x="202" y="357"/>
                  </a:cxn>
                  <a:cxn ang="0">
                    <a:pos x="198" y="302"/>
                  </a:cxn>
                  <a:cxn ang="0">
                    <a:pos x="198" y="247"/>
                  </a:cxn>
                  <a:cxn ang="0">
                    <a:pos x="199" y="192"/>
                  </a:cxn>
                  <a:cxn ang="0">
                    <a:pos x="204" y="137"/>
                  </a:cxn>
                  <a:cxn ang="0">
                    <a:pos x="209" y="82"/>
                  </a:cxn>
                  <a:cxn ang="0">
                    <a:pos x="218" y="27"/>
                  </a:cxn>
                </a:cxnLst>
                <a:rect l="0" t="0" r="r" b="b"/>
                <a:pathLst>
                  <a:path w="639" h="871">
                    <a:moveTo>
                      <a:pt x="223" y="0"/>
                    </a:moveTo>
                    <a:lnTo>
                      <a:pt x="205" y="28"/>
                    </a:lnTo>
                    <a:lnTo>
                      <a:pt x="188" y="56"/>
                    </a:lnTo>
                    <a:lnTo>
                      <a:pt x="171" y="85"/>
                    </a:lnTo>
                    <a:lnTo>
                      <a:pt x="155" y="114"/>
                    </a:lnTo>
                    <a:lnTo>
                      <a:pt x="139" y="145"/>
                    </a:lnTo>
                    <a:lnTo>
                      <a:pt x="125" y="175"/>
                    </a:lnTo>
                    <a:lnTo>
                      <a:pt x="111" y="205"/>
                    </a:lnTo>
                    <a:lnTo>
                      <a:pt x="98" y="237"/>
                    </a:lnTo>
                    <a:lnTo>
                      <a:pt x="110" y="263"/>
                    </a:lnTo>
                    <a:lnTo>
                      <a:pt x="123" y="288"/>
                    </a:lnTo>
                    <a:lnTo>
                      <a:pt x="136" y="314"/>
                    </a:lnTo>
                    <a:lnTo>
                      <a:pt x="150" y="339"/>
                    </a:lnTo>
                    <a:lnTo>
                      <a:pt x="164" y="365"/>
                    </a:lnTo>
                    <a:lnTo>
                      <a:pt x="179" y="390"/>
                    </a:lnTo>
                    <a:lnTo>
                      <a:pt x="194" y="414"/>
                    </a:lnTo>
                    <a:lnTo>
                      <a:pt x="210" y="438"/>
                    </a:lnTo>
                    <a:lnTo>
                      <a:pt x="184" y="452"/>
                    </a:lnTo>
                    <a:lnTo>
                      <a:pt x="158" y="465"/>
                    </a:lnTo>
                    <a:lnTo>
                      <a:pt x="134" y="479"/>
                    </a:lnTo>
                    <a:lnTo>
                      <a:pt x="109" y="494"/>
                    </a:lnTo>
                    <a:lnTo>
                      <a:pt x="84" y="509"/>
                    </a:lnTo>
                    <a:lnTo>
                      <a:pt x="59" y="525"/>
                    </a:lnTo>
                    <a:lnTo>
                      <a:pt x="35" y="541"/>
                    </a:lnTo>
                    <a:lnTo>
                      <a:pt x="11" y="557"/>
                    </a:lnTo>
                    <a:lnTo>
                      <a:pt x="7" y="590"/>
                    </a:lnTo>
                    <a:lnTo>
                      <a:pt x="4" y="624"/>
                    </a:lnTo>
                    <a:lnTo>
                      <a:pt x="2" y="658"/>
                    </a:lnTo>
                    <a:lnTo>
                      <a:pt x="0" y="692"/>
                    </a:lnTo>
                    <a:lnTo>
                      <a:pt x="0" y="725"/>
                    </a:lnTo>
                    <a:lnTo>
                      <a:pt x="0" y="759"/>
                    </a:lnTo>
                    <a:lnTo>
                      <a:pt x="1" y="792"/>
                    </a:lnTo>
                    <a:lnTo>
                      <a:pt x="2" y="826"/>
                    </a:lnTo>
                    <a:lnTo>
                      <a:pt x="11" y="799"/>
                    </a:lnTo>
                    <a:lnTo>
                      <a:pt x="21" y="773"/>
                    </a:lnTo>
                    <a:lnTo>
                      <a:pt x="31" y="747"/>
                    </a:lnTo>
                    <a:lnTo>
                      <a:pt x="42" y="722"/>
                    </a:lnTo>
                    <a:lnTo>
                      <a:pt x="54" y="696"/>
                    </a:lnTo>
                    <a:lnTo>
                      <a:pt x="65" y="671"/>
                    </a:lnTo>
                    <a:lnTo>
                      <a:pt x="77" y="647"/>
                    </a:lnTo>
                    <a:lnTo>
                      <a:pt x="90" y="622"/>
                    </a:lnTo>
                    <a:lnTo>
                      <a:pt x="104" y="598"/>
                    </a:lnTo>
                    <a:lnTo>
                      <a:pt x="117" y="574"/>
                    </a:lnTo>
                    <a:lnTo>
                      <a:pt x="132" y="551"/>
                    </a:lnTo>
                    <a:lnTo>
                      <a:pt x="146" y="528"/>
                    </a:lnTo>
                    <a:lnTo>
                      <a:pt x="162" y="505"/>
                    </a:lnTo>
                    <a:lnTo>
                      <a:pt x="178" y="482"/>
                    </a:lnTo>
                    <a:lnTo>
                      <a:pt x="194" y="460"/>
                    </a:lnTo>
                    <a:lnTo>
                      <a:pt x="210" y="438"/>
                    </a:lnTo>
                    <a:lnTo>
                      <a:pt x="215" y="466"/>
                    </a:lnTo>
                    <a:lnTo>
                      <a:pt x="219" y="494"/>
                    </a:lnTo>
                    <a:lnTo>
                      <a:pt x="224" y="522"/>
                    </a:lnTo>
                    <a:lnTo>
                      <a:pt x="231" y="551"/>
                    </a:lnTo>
                    <a:lnTo>
                      <a:pt x="237" y="579"/>
                    </a:lnTo>
                    <a:lnTo>
                      <a:pt x="244" y="606"/>
                    </a:lnTo>
                    <a:lnTo>
                      <a:pt x="251" y="633"/>
                    </a:lnTo>
                    <a:lnTo>
                      <a:pt x="260" y="661"/>
                    </a:lnTo>
                    <a:lnTo>
                      <a:pt x="269" y="688"/>
                    </a:lnTo>
                    <a:lnTo>
                      <a:pt x="278" y="715"/>
                    </a:lnTo>
                    <a:lnTo>
                      <a:pt x="288" y="740"/>
                    </a:lnTo>
                    <a:lnTo>
                      <a:pt x="299" y="767"/>
                    </a:lnTo>
                    <a:lnTo>
                      <a:pt x="310" y="793"/>
                    </a:lnTo>
                    <a:lnTo>
                      <a:pt x="321" y="819"/>
                    </a:lnTo>
                    <a:lnTo>
                      <a:pt x="334" y="845"/>
                    </a:lnTo>
                    <a:lnTo>
                      <a:pt x="346" y="871"/>
                    </a:lnTo>
                    <a:lnTo>
                      <a:pt x="372" y="844"/>
                    </a:lnTo>
                    <a:lnTo>
                      <a:pt x="397" y="818"/>
                    </a:lnTo>
                    <a:lnTo>
                      <a:pt x="424" y="792"/>
                    </a:lnTo>
                    <a:lnTo>
                      <a:pt x="451" y="767"/>
                    </a:lnTo>
                    <a:lnTo>
                      <a:pt x="479" y="744"/>
                    </a:lnTo>
                    <a:lnTo>
                      <a:pt x="508" y="720"/>
                    </a:lnTo>
                    <a:lnTo>
                      <a:pt x="537" y="698"/>
                    </a:lnTo>
                    <a:lnTo>
                      <a:pt x="568" y="676"/>
                    </a:lnTo>
                    <a:lnTo>
                      <a:pt x="573" y="642"/>
                    </a:lnTo>
                    <a:lnTo>
                      <a:pt x="580" y="609"/>
                    </a:lnTo>
                    <a:lnTo>
                      <a:pt x="587" y="575"/>
                    </a:lnTo>
                    <a:lnTo>
                      <a:pt x="595" y="542"/>
                    </a:lnTo>
                    <a:lnTo>
                      <a:pt x="604" y="508"/>
                    </a:lnTo>
                    <a:lnTo>
                      <a:pt x="615" y="475"/>
                    </a:lnTo>
                    <a:lnTo>
                      <a:pt x="626" y="443"/>
                    </a:lnTo>
                    <a:lnTo>
                      <a:pt x="639" y="411"/>
                    </a:lnTo>
                    <a:lnTo>
                      <a:pt x="624" y="378"/>
                    </a:lnTo>
                    <a:lnTo>
                      <a:pt x="610" y="343"/>
                    </a:lnTo>
                    <a:lnTo>
                      <a:pt x="596" y="309"/>
                    </a:lnTo>
                    <a:lnTo>
                      <a:pt x="584" y="274"/>
                    </a:lnTo>
                    <a:lnTo>
                      <a:pt x="572" y="239"/>
                    </a:lnTo>
                    <a:lnTo>
                      <a:pt x="562" y="204"/>
                    </a:lnTo>
                    <a:lnTo>
                      <a:pt x="553" y="168"/>
                    </a:lnTo>
                    <a:lnTo>
                      <a:pt x="545" y="133"/>
                    </a:lnTo>
                    <a:lnTo>
                      <a:pt x="521" y="148"/>
                    </a:lnTo>
                    <a:lnTo>
                      <a:pt x="497" y="164"/>
                    </a:lnTo>
                    <a:lnTo>
                      <a:pt x="474" y="181"/>
                    </a:lnTo>
                    <a:lnTo>
                      <a:pt x="451" y="198"/>
                    </a:lnTo>
                    <a:lnTo>
                      <a:pt x="429" y="216"/>
                    </a:lnTo>
                    <a:lnTo>
                      <a:pt x="407" y="234"/>
                    </a:lnTo>
                    <a:lnTo>
                      <a:pt x="385" y="253"/>
                    </a:lnTo>
                    <a:lnTo>
                      <a:pt x="365" y="271"/>
                    </a:lnTo>
                    <a:lnTo>
                      <a:pt x="343" y="290"/>
                    </a:lnTo>
                    <a:lnTo>
                      <a:pt x="323" y="311"/>
                    </a:lnTo>
                    <a:lnTo>
                      <a:pt x="303" y="331"/>
                    </a:lnTo>
                    <a:lnTo>
                      <a:pt x="284" y="352"/>
                    </a:lnTo>
                    <a:lnTo>
                      <a:pt x="264" y="372"/>
                    </a:lnTo>
                    <a:lnTo>
                      <a:pt x="246" y="394"/>
                    </a:lnTo>
                    <a:lnTo>
                      <a:pt x="227" y="417"/>
                    </a:lnTo>
                    <a:lnTo>
                      <a:pt x="210" y="438"/>
                    </a:lnTo>
                    <a:lnTo>
                      <a:pt x="207" y="411"/>
                    </a:lnTo>
                    <a:lnTo>
                      <a:pt x="204" y="384"/>
                    </a:lnTo>
                    <a:lnTo>
                      <a:pt x="202" y="357"/>
                    </a:lnTo>
                    <a:lnTo>
                      <a:pt x="199" y="329"/>
                    </a:lnTo>
                    <a:lnTo>
                      <a:pt x="198" y="302"/>
                    </a:lnTo>
                    <a:lnTo>
                      <a:pt x="198" y="274"/>
                    </a:lnTo>
                    <a:lnTo>
                      <a:pt x="198" y="247"/>
                    </a:lnTo>
                    <a:lnTo>
                      <a:pt x="198" y="220"/>
                    </a:lnTo>
                    <a:lnTo>
                      <a:pt x="199" y="192"/>
                    </a:lnTo>
                    <a:lnTo>
                      <a:pt x="202" y="165"/>
                    </a:lnTo>
                    <a:lnTo>
                      <a:pt x="204" y="137"/>
                    </a:lnTo>
                    <a:lnTo>
                      <a:pt x="206" y="110"/>
                    </a:lnTo>
                    <a:lnTo>
                      <a:pt x="209" y="82"/>
                    </a:lnTo>
                    <a:lnTo>
                      <a:pt x="213" y="55"/>
                    </a:lnTo>
                    <a:lnTo>
                      <a:pt x="218" y="27"/>
                    </a:lnTo>
                    <a:lnTo>
                      <a:pt x="223" y="0"/>
                    </a:lnTo>
                    <a:close/>
                  </a:path>
                </a:pathLst>
              </a:custGeom>
              <a:solidFill>
                <a:srgbClr val="AF0C6B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78" name="Freeform 182"/>
              <p:cNvSpPr>
                <a:spLocks/>
              </p:cNvSpPr>
              <p:nvPr userDrawn="1"/>
            </p:nvSpPr>
            <p:spPr bwMode="auto">
              <a:xfrm>
                <a:off x="3707" y="3718"/>
                <a:ext cx="115" cy="272"/>
              </a:xfrm>
              <a:custGeom>
                <a:avLst/>
                <a:gdLst/>
                <a:ahLst/>
                <a:cxnLst>
                  <a:cxn ang="0">
                    <a:pos x="192" y="22"/>
                  </a:cxn>
                  <a:cxn ang="0">
                    <a:pos x="160" y="67"/>
                  </a:cxn>
                  <a:cxn ang="0">
                    <a:pos x="130" y="113"/>
                  </a:cxn>
                  <a:cxn ang="0">
                    <a:pos x="102" y="160"/>
                  </a:cxn>
                  <a:cxn ang="0">
                    <a:pos x="75" y="209"/>
                  </a:cxn>
                  <a:cxn ang="0">
                    <a:pos x="52" y="258"/>
                  </a:cxn>
                  <a:cxn ang="0">
                    <a:pos x="29" y="309"/>
                  </a:cxn>
                  <a:cxn ang="0">
                    <a:pos x="9" y="361"/>
                  </a:cxn>
                  <a:cxn ang="0">
                    <a:pos x="2" y="415"/>
                  </a:cxn>
                  <a:cxn ang="0">
                    <a:pos x="8" y="471"/>
                  </a:cxn>
                  <a:cxn ang="0">
                    <a:pos x="16" y="525"/>
                  </a:cxn>
                  <a:cxn ang="0">
                    <a:pos x="27" y="580"/>
                  </a:cxn>
                  <a:cxn ang="0">
                    <a:pos x="40" y="633"/>
                  </a:cxn>
                  <a:cxn ang="0">
                    <a:pos x="55" y="686"/>
                  </a:cxn>
                  <a:cxn ang="0">
                    <a:pos x="71" y="739"/>
                  </a:cxn>
                  <a:cxn ang="0">
                    <a:pos x="90" y="789"/>
                  </a:cxn>
                  <a:cxn ang="0">
                    <a:pos x="112" y="789"/>
                  </a:cxn>
                  <a:cxn ang="0">
                    <a:pos x="137" y="738"/>
                  </a:cxn>
                  <a:cxn ang="0">
                    <a:pos x="163" y="687"/>
                  </a:cxn>
                  <a:cxn ang="0">
                    <a:pos x="191" y="638"/>
                  </a:cxn>
                  <a:cxn ang="0">
                    <a:pos x="222" y="590"/>
                  </a:cxn>
                  <a:cxn ang="0">
                    <a:pos x="255" y="543"/>
                  </a:cxn>
                  <a:cxn ang="0">
                    <a:pos x="289" y="498"/>
                  </a:cxn>
                  <a:cxn ang="0">
                    <a:pos x="326" y="454"/>
                  </a:cxn>
                  <a:cxn ang="0">
                    <a:pos x="332" y="407"/>
                  </a:cxn>
                  <a:cxn ang="0">
                    <a:pos x="308" y="355"/>
                  </a:cxn>
                  <a:cxn ang="0">
                    <a:pos x="286" y="302"/>
                  </a:cxn>
                  <a:cxn ang="0">
                    <a:pos x="267" y="250"/>
                  </a:cxn>
                  <a:cxn ang="0">
                    <a:pos x="249" y="195"/>
                  </a:cxn>
                  <a:cxn ang="0">
                    <a:pos x="235" y="141"/>
                  </a:cxn>
                  <a:cxn ang="0">
                    <a:pos x="222" y="84"/>
                  </a:cxn>
                  <a:cxn ang="0">
                    <a:pos x="213" y="28"/>
                  </a:cxn>
                </a:cxnLst>
                <a:rect l="0" t="0" r="r" b="b"/>
                <a:pathLst>
                  <a:path w="344" h="815">
                    <a:moveTo>
                      <a:pt x="208" y="0"/>
                    </a:moveTo>
                    <a:lnTo>
                      <a:pt x="192" y="22"/>
                    </a:lnTo>
                    <a:lnTo>
                      <a:pt x="176" y="44"/>
                    </a:lnTo>
                    <a:lnTo>
                      <a:pt x="160" y="67"/>
                    </a:lnTo>
                    <a:lnTo>
                      <a:pt x="144" y="90"/>
                    </a:lnTo>
                    <a:lnTo>
                      <a:pt x="130" y="113"/>
                    </a:lnTo>
                    <a:lnTo>
                      <a:pt x="115" y="136"/>
                    </a:lnTo>
                    <a:lnTo>
                      <a:pt x="102" y="160"/>
                    </a:lnTo>
                    <a:lnTo>
                      <a:pt x="88" y="184"/>
                    </a:lnTo>
                    <a:lnTo>
                      <a:pt x="75" y="209"/>
                    </a:lnTo>
                    <a:lnTo>
                      <a:pt x="63" y="233"/>
                    </a:lnTo>
                    <a:lnTo>
                      <a:pt x="52" y="258"/>
                    </a:lnTo>
                    <a:lnTo>
                      <a:pt x="40" y="284"/>
                    </a:lnTo>
                    <a:lnTo>
                      <a:pt x="29" y="309"/>
                    </a:lnTo>
                    <a:lnTo>
                      <a:pt x="19" y="335"/>
                    </a:lnTo>
                    <a:lnTo>
                      <a:pt x="9" y="361"/>
                    </a:lnTo>
                    <a:lnTo>
                      <a:pt x="0" y="388"/>
                    </a:lnTo>
                    <a:lnTo>
                      <a:pt x="2" y="415"/>
                    </a:lnTo>
                    <a:lnTo>
                      <a:pt x="5" y="443"/>
                    </a:lnTo>
                    <a:lnTo>
                      <a:pt x="8" y="471"/>
                    </a:lnTo>
                    <a:lnTo>
                      <a:pt x="12" y="498"/>
                    </a:lnTo>
                    <a:lnTo>
                      <a:pt x="16" y="525"/>
                    </a:lnTo>
                    <a:lnTo>
                      <a:pt x="21" y="553"/>
                    </a:lnTo>
                    <a:lnTo>
                      <a:pt x="27" y="580"/>
                    </a:lnTo>
                    <a:lnTo>
                      <a:pt x="33" y="607"/>
                    </a:lnTo>
                    <a:lnTo>
                      <a:pt x="40" y="633"/>
                    </a:lnTo>
                    <a:lnTo>
                      <a:pt x="46" y="660"/>
                    </a:lnTo>
                    <a:lnTo>
                      <a:pt x="55" y="686"/>
                    </a:lnTo>
                    <a:lnTo>
                      <a:pt x="62" y="713"/>
                    </a:lnTo>
                    <a:lnTo>
                      <a:pt x="71" y="739"/>
                    </a:lnTo>
                    <a:lnTo>
                      <a:pt x="81" y="765"/>
                    </a:lnTo>
                    <a:lnTo>
                      <a:pt x="90" y="789"/>
                    </a:lnTo>
                    <a:lnTo>
                      <a:pt x="101" y="815"/>
                    </a:lnTo>
                    <a:lnTo>
                      <a:pt x="112" y="789"/>
                    </a:lnTo>
                    <a:lnTo>
                      <a:pt x="124" y="763"/>
                    </a:lnTo>
                    <a:lnTo>
                      <a:pt x="137" y="738"/>
                    </a:lnTo>
                    <a:lnTo>
                      <a:pt x="150" y="712"/>
                    </a:lnTo>
                    <a:lnTo>
                      <a:pt x="163" y="687"/>
                    </a:lnTo>
                    <a:lnTo>
                      <a:pt x="177" y="662"/>
                    </a:lnTo>
                    <a:lnTo>
                      <a:pt x="191" y="638"/>
                    </a:lnTo>
                    <a:lnTo>
                      <a:pt x="206" y="613"/>
                    </a:lnTo>
                    <a:lnTo>
                      <a:pt x="222" y="590"/>
                    </a:lnTo>
                    <a:lnTo>
                      <a:pt x="238" y="566"/>
                    </a:lnTo>
                    <a:lnTo>
                      <a:pt x="255" y="543"/>
                    </a:lnTo>
                    <a:lnTo>
                      <a:pt x="272" y="521"/>
                    </a:lnTo>
                    <a:lnTo>
                      <a:pt x="289" y="498"/>
                    </a:lnTo>
                    <a:lnTo>
                      <a:pt x="308" y="475"/>
                    </a:lnTo>
                    <a:lnTo>
                      <a:pt x="326" y="454"/>
                    </a:lnTo>
                    <a:lnTo>
                      <a:pt x="344" y="433"/>
                    </a:lnTo>
                    <a:lnTo>
                      <a:pt x="332" y="407"/>
                    </a:lnTo>
                    <a:lnTo>
                      <a:pt x="319" y="381"/>
                    </a:lnTo>
                    <a:lnTo>
                      <a:pt x="308" y="355"/>
                    </a:lnTo>
                    <a:lnTo>
                      <a:pt x="297" y="329"/>
                    </a:lnTo>
                    <a:lnTo>
                      <a:pt x="286" y="302"/>
                    </a:lnTo>
                    <a:lnTo>
                      <a:pt x="276" y="277"/>
                    </a:lnTo>
                    <a:lnTo>
                      <a:pt x="267" y="250"/>
                    </a:lnTo>
                    <a:lnTo>
                      <a:pt x="258" y="223"/>
                    </a:lnTo>
                    <a:lnTo>
                      <a:pt x="249" y="195"/>
                    </a:lnTo>
                    <a:lnTo>
                      <a:pt x="242" y="168"/>
                    </a:lnTo>
                    <a:lnTo>
                      <a:pt x="235" y="141"/>
                    </a:lnTo>
                    <a:lnTo>
                      <a:pt x="229" y="113"/>
                    </a:lnTo>
                    <a:lnTo>
                      <a:pt x="222" y="84"/>
                    </a:lnTo>
                    <a:lnTo>
                      <a:pt x="217" y="56"/>
                    </a:lnTo>
                    <a:lnTo>
                      <a:pt x="213" y="28"/>
                    </a:lnTo>
                    <a:lnTo>
                      <a:pt x="208" y="0"/>
                    </a:lnTo>
                    <a:close/>
                  </a:path>
                </a:pathLst>
              </a:custGeom>
              <a:solidFill>
                <a:srgbClr val="9E0A57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79" name="Freeform 183"/>
              <p:cNvSpPr>
                <a:spLocks/>
              </p:cNvSpPr>
              <p:nvPr userDrawn="1"/>
            </p:nvSpPr>
            <p:spPr bwMode="auto">
              <a:xfrm>
                <a:off x="3896" y="3709"/>
                <a:ext cx="54" cy="88"/>
              </a:xfrm>
              <a:custGeom>
                <a:avLst/>
                <a:gdLst/>
                <a:ahLst/>
                <a:cxnLst>
                  <a:cxn ang="0">
                    <a:pos x="71" y="0"/>
                  </a:cxn>
                  <a:cxn ang="0">
                    <a:pos x="58" y="32"/>
                  </a:cxn>
                  <a:cxn ang="0">
                    <a:pos x="47" y="64"/>
                  </a:cxn>
                  <a:cxn ang="0">
                    <a:pos x="36" y="97"/>
                  </a:cxn>
                  <a:cxn ang="0">
                    <a:pos x="27" y="131"/>
                  </a:cxn>
                  <a:cxn ang="0">
                    <a:pos x="19" y="164"/>
                  </a:cxn>
                  <a:cxn ang="0">
                    <a:pos x="12" y="198"/>
                  </a:cxn>
                  <a:cxn ang="0">
                    <a:pos x="5" y="231"/>
                  </a:cxn>
                  <a:cxn ang="0">
                    <a:pos x="0" y="265"/>
                  </a:cxn>
                  <a:cxn ang="0">
                    <a:pos x="19" y="252"/>
                  </a:cxn>
                  <a:cxn ang="0">
                    <a:pos x="40" y="239"/>
                  </a:cxn>
                  <a:cxn ang="0">
                    <a:pos x="59" y="226"/>
                  </a:cxn>
                  <a:cxn ang="0">
                    <a:pos x="80" y="214"/>
                  </a:cxn>
                  <a:cxn ang="0">
                    <a:pos x="100" y="201"/>
                  </a:cxn>
                  <a:cxn ang="0">
                    <a:pos x="122" y="190"/>
                  </a:cxn>
                  <a:cxn ang="0">
                    <a:pos x="142" y="178"/>
                  </a:cxn>
                  <a:cxn ang="0">
                    <a:pos x="164" y="168"/>
                  </a:cxn>
                  <a:cxn ang="0">
                    <a:pos x="164" y="168"/>
                  </a:cxn>
                  <a:cxn ang="0">
                    <a:pos x="164" y="168"/>
                  </a:cxn>
                  <a:cxn ang="0">
                    <a:pos x="151" y="147"/>
                  </a:cxn>
                  <a:cxn ang="0">
                    <a:pos x="138" y="127"/>
                  </a:cxn>
                  <a:cxn ang="0">
                    <a:pos x="126" y="106"/>
                  </a:cxn>
                  <a:cxn ang="0">
                    <a:pos x="114" y="86"/>
                  </a:cxn>
                  <a:cxn ang="0">
                    <a:pos x="102" y="64"/>
                  </a:cxn>
                  <a:cxn ang="0">
                    <a:pos x="91" y="43"/>
                  </a:cxn>
                  <a:cxn ang="0">
                    <a:pos x="81" y="22"/>
                  </a:cxn>
                  <a:cxn ang="0">
                    <a:pos x="71" y="0"/>
                  </a:cxn>
                </a:cxnLst>
                <a:rect l="0" t="0" r="r" b="b"/>
                <a:pathLst>
                  <a:path w="164" h="265">
                    <a:moveTo>
                      <a:pt x="71" y="0"/>
                    </a:moveTo>
                    <a:lnTo>
                      <a:pt x="58" y="32"/>
                    </a:lnTo>
                    <a:lnTo>
                      <a:pt x="47" y="64"/>
                    </a:lnTo>
                    <a:lnTo>
                      <a:pt x="36" y="97"/>
                    </a:lnTo>
                    <a:lnTo>
                      <a:pt x="27" y="131"/>
                    </a:lnTo>
                    <a:lnTo>
                      <a:pt x="19" y="164"/>
                    </a:lnTo>
                    <a:lnTo>
                      <a:pt x="12" y="198"/>
                    </a:lnTo>
                    <a:lnTo>
                      <a:pt x="5" y="231"/>
                    </a:lnTo>
                    <a:lnTo>
                      <a:pt x="0" y="265"/>
                    </a:lnTo>
                    <a:lnTo>
                      <a:pt x="19" y="252"/>
                    </a:lnTo>
                    <a:lnTo>
                      <a:pt x="40" y="239"/>
                    </a:lnTo>
                    <a:lnTo>
                      <a:pt x="59" y="226"/>
                    </a:lnTo>
                    <a:lnTo>
                      <a:pt x="80" y="214"/>
                    </a:lnTo>
                    <a:lnTo>
                      <a:pt x="100" y="201"/>
                    </a:lnTo>
                    <a:lnTo>
                      <a:pt x="122" y="190"/>
                    </a:lnTo>
                    <a:lnTo>
                      <a:pt x="142" y="178"/>
                    </a:lnTo>
                    <a:lnTo>
                      <a:pt x="164" y="168"/>
                    </a:lnTo>
                    <a:lnTo>
                      <a:pt x="164" y="168"/>
                    </a:lnTo>
                    <a:lnTo>
                      <a:pt x="164" y="168"/>
                    </a:lnTo>
                    <a:lnTo>
                      <a:pt x="151" y="147"/>
                    </a:lnTo>
                    <a:lnTo>
                      <a:pt x="138" y="127"/>
                    </a:lnTo>
                    <a:lnTo>
                      <a:pt x="126" y="106"/>
                    </a:lnTo>
                    <a:lnTo>
                      <a:pt x="114" y="86"/>
                    </a:lnTo>
                    <a:lnTo>
                      <a:pt x="102" y="64"/>
                    </a:lnTo>
                    <a:lnTo>
                      <a:pt x="91" y="43"/>
                    </a:lnTo>
                    <a:lnTo>
                      <a:pt x="81" y="22"/>
                    </a:lnTo>
                    <a:lnTo>
                      <a:pt x="71" y="0"/>
                    </a:lnTo>
                    <a:close/>
                  </a:path>
                </a:pathLst>
              </a:custGeom>
              <a:solidFill>
                <a:srgbClr val="9E0A57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80" name="Freeform 184"/>
              <p:cNvSpPr>
                <a:spLocks/>
              </p:cNvSpPr>
              <p:nvPr userDrawn="1"/>
            </p:nvSpPr>
            <p:spPr bwMode="auto">
              <a:xfrm>
                <a:off x="3710" y="3651"/>
                <a:ext cx="66" cy="107"/>
              </a:xfrm>
              <a:custGeom>
                <a:avLst/>
                <a:gdLst/>
                <a:ahLst/>
                <a:cxnLst>
                  <a:cxn ang="0">
                    <a:pos x="87" y="0"/>
                  </a:cxn>
                  <a:cxn ang="0">
                    <a:pos x="72" y="38"/>
                  </a:cxn>
                  <a:cxn ang="0">
                    <a:pos x="58" y="77"/>
                  </a:cxn>
                  <a:cxn ang="0">
                    <a:pos x="46" y="117"/>
                  </a:cxn>
                  <a:cxn ang="0">
                    <a:pos x="34" y="157"/>
                  </a:cxn>
                  <a:cxn ang="0">
                    <a:pos x="29" y="177"/>
                  </a:cxn>
                  <a:cxn ang="0">
                    <a:pos x="23" y="198"/>
                  </a:cxn>
                  <a:cxn ang="0">
                    <a:pos x="19" y="219"/>
                  </a:cxn>
                  <a:cxn ang="0">
                    <a:pos x="15" y="238"/>
                  </a:cxn>
                  <a:cxn ang="0">
                    <a:pos x="11" y="258"/>
                  </a:cxn>
                  <a:cxn ang="0">
                    <a:pos x="7" y="279"/>
                  </a:cxn>
                  <a:cxn ang="0">
                    <a:pos x="4" y="299"/>
                  </a:cxn>
                  <a:cxn ang="0">
                    <a:pos x="0" y="320"/>
                  </a:cxn>
                  <a:cxn ang="0">
                    <a:pos x="24" y="304"/>
                  </a:cxn>
                  <a:cxn ang="0">
                    <a:pos x="48" y="288"/>
                  </a:cxn>
                  <a:cxn ang="0">
                    <a:pos x="73" y="272"/>
                  </a:cxn>
                  <a:cxn ang="0">
                    <a:pos x="98" y="257"/>
                  </a:cxn>
                  <a:cxn ang="0">
                    <a:pos x="123" y="242"/>
                  </a:cxn>
                  <a:cxn ang="0">
                    <a:pos x="147" y="228"/>
                  </a:cxn>
                  <a:cxn ang="0">
                    <a:pos x="173" y="215"/>
                  </a:cxn>
                  <a:cxn ang="0">
                    <a:pos x="199" y="201"/>
                  </a:cxn>
                  <a:cxn ang="0">
                    <a:pos x="183" y="177"/>
                  </a:cxn>
                  <a:cxn ang="0">
                    <a:pos x="168" y="153"/>
                  </a:cxn>
                  <a:cxn ang="0">
                    <a:pos x="153" y="128"/>
                  </a:cxn>
                  <a:cxn ang="0">
                    <a:pos x="139" y="102"/>
                  </a:cxn>
                  <a:cxn ang="0">
                    <a:pos x="125" y="77"/>
                  </a:cxn>
                  <a:cxn ang="0">
                    <a:pos x="112" y="51"/>
                  </a:cxn>
                  <a:cxn ang="0">
                    <a:pos x="99" y="26"/>
                  </a:cxn>
                  <a:cxn ang="0">
                    <a:pos x="87" y="0"/>
                  </a:cxn>
                </a:cxnLst>
                <a:rect l="0" t="0" r="r" b="b"/>
                <a:pathLst>
                  <a:path w="199" h="320">
                    <a:moveTo>
                      <a:pt x="87" y="0"/>
                    </a:moveTo>
                    <a:lnTo>
                      <a:pt x="72" y="38"/>
                    </a:lnTo>
                    <a:lnTo>
                      <a:pt x="58" y="77"/>
                    </a:lnTo>
                    <a:lnTo>
                      <a:pt x="46" y="117"/>
                    </a:lnTo>
                    <a:lnTo>
                      <a:pt x="34" y="157"/>
                    </a:lnTo>
                    <a:lnTo>
                      <a:pt x="29" y="177"/>
                    </a:lnTo>
                    <a:lnTo>
                      <a:pt x="23" y="198"/>
                    </a:lnTo>
                    <a:lnTo>
                      <a:pt x="19" y="219"/>
                    </a:lnTo>
                    <a:lnTo>
                      <a:pt x="15" y="238"/>
                    </a:lnTo>
                    <a:lnTo>
                      <a:pt x="11" y="258"/>
                    </a:lnTo>
                    <a:lnTo>
                      <a:pt x="7" y="279"/>
                    </a:lnTo>
                    <a:lnTo>
                      <a:pt x="4" y="299"/>
                    </a:lnTo>
                    <a:lnTo>
                      <a:pt x="0" y="320"/>
                    </a:lnTo>
                    <a:lnTo>
                      <a:pt x="24" y="304"/>
                    </a:lnTo>
                    <a:lnTo>
                      <a:pt x="48" y="288"/>
                    </a:lnTo>
                    <a:lnTo>
                      <a:pt x="73" y="272"/>
                    </a:lnTo>
                    <a:lnTo>
                      <a:pt x="98" y="257"/>
                    </a:lnTo>
                    <a:lnTo>
                      <a:pt x="123" y="242"/>
                    </a:lnTo>
                    <a:lnTo>
                      <a:pt x="147" y="228"/>
                    </a:lnTo>
                    <a:lnTo>
                      <a:pt x="173" y="215"/>
                    </a:lnTo>
                    <a:lnTo>
                      <a:pt x="199" y="201"/>
                    </a:lnTo>
                    <a:lnTo>
                      <a:pt x="183" y="177"/>
                    </a:lnTo>
                    <a:lnTo>
                      <a:pt x="168" y="153"/>
                    </a:lnTo>
                    <a:lnTo>
                      <a:pt x="153" y="128"/>
                    </a:lnTo>
                    <a:lnTo>
                      <a:pt x="139" y="102"/>
                    </a:lnTo>
                    <a:lnTo>
                      <a:pt x="125" y="77"/>
                    </a:lnTo>
                    <a:lnTo>
                      <a:pt x="112" y="51"/>
                    </a:lnTo>
                    <a:lnTo>
                      <a:pt x="99" y="26"/>
                    </a:lnTo>
                    <a:lnTo>
                      <a:pt x="87" y="0"/>
                    </a:lnTo>
                    <a:close/>
                  </a:path>
                </a:pathLst>
              </a:custGeom>
              <a:solidFill>
                <a:srgbClr val="9E0A57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81" name="Freeform 185"/>
              <p:cNvSpPr>
                <a:spLocks/>
              </p:cNvSpPr>
              <p:nvPr userDrawn="1"/>
            </p:nvSpPr>
            <p:spPr bwMode="auto">
              <a:xfrm>
                <a:off x="3772" y="3465"/>
                <a:ext cx="116" cy="253"/>
              </a:xfrm>
              <a:custGeom>
                <a:avLst/>
                <a:gdLst/>
                <a:ahLst/>
                <a:cxnLst>
                  <a:cxn ang="0">
                    <a:pos x="305" y="18"/>
                  </a:cxn>
                  <a:cxn ang="0">
                    <a:pos x="263" y="52"/>
                  </a:cxn>
                  <a:cxn ang="0">
                    <a:pos x="222" y="89"/>
                  </a:cxn>
                  <a:cxn ang="0">
                    <a:pos x="183" y="128"/>
                  </a:cxn>
                  <a:cxn ang="0">
                    <a:pos x="145" y="168"/>
                  </a:cxn>
                  <a:cxn ang="0">
                    <a:pos x="108" y="210"/>
                  </a:cxn>
                  <a:cxn ang="0">
                    <a:pos x="74" y="253"/>
                  </a:cxn>
                  <a:cxn ang="0">
                    <a:pos x="41" y="297"/>
                  </a:cxn>
                  <a:cxn ang="0">
                    <a:pos x="20" y="348"/>
                  </a:cxn>
                  <a:cxn ang="0">
                    <a:pos x="11" y="403"/>
                  </a:cxn>
                  <a:cxn ang="0">
                    <a:pos x="6" y="458"/>
                  </a:cxn>
                  <a:cxn ang="0">
                    <a:pos x="1" y="513"/>
                  </a:cxn>
                  <a:cxn ang="0">
                    <a:pos x="0" y="568"/>
                  </a:cxn>
                  <a:cxn ang="0">
                    <a:pos x="0" y="623"/>
                  </a:cxn>
                  <a:cxn ang="0">
                    <a:pos x="4" y="678"/>
                  </a:cxn>
                  <a:cxn ang="0">
                    <a:pos x="9" y="732"/>
                  </a:cxn>
                  <a:cxn ang="0">
                    <a:pos x="29" y="738"/>
                  </a:cxn>
                  <a:cxn ang="0">
                    <a:pos x="66" y="693"/>
                  </a:cxn>
                  <a:cxn ang="0">
                    <a:pos x="105" y="652"/>
                  </a:cxn>
                  <a:cxn ang="0">
                    <a:pos x="145" y="611"/>
                  </a:cxn>
                  <a:cxn ang="0">
                    <a:pos x="187" y="574"/>
                  </a:cxn>
                  <a:cxn ang="0">
                    <a:pos x="231" y="537"/>
                  </a:cxn>
                  <a:cxn ang="0">
                    <a:pos x="276" y="502"/>
                  </a:cxn>
                  <a:cxn ang="0">
                    <a:pos x="323" y="469"/>
                  </a:cxn>
                  <a:cxn ang="0">
                    <a:pos x="341" y="426"/>
                  </a:cxn>
                  <a:cxn ang="0">
                    <a:pos x="331" y="370"/>
                  </a:cxn>
                  <a:cxn ang="0">
                    <a:pos x="323" y="312"/>
                  </a:cxn>
                  <a:cxn ang="0">
                    <a:pos x="319" y="256"/>
                  </a:cxn>
                  <a:cxn ang="0">
                    <a:pos x="317" y="199"/>
                  </a:cxn>
                  <a:cxn ang="0">
                    <a:pos x="317" y="142"/>
                  </a:cxn>
                  <a:cxn ang="0">
                    <a:pos x="319" y="86"/>
                  </a:cxn>
                  <a:cxn ang="0">
                    <a:pos x="323" y="28"/>
                  </a:cxn>
                </a:cxnLst>
                <a:rect l="0" t="0" r="r" b="b"/>
                <a:pathLst>
                  <a:path w="347" h="759">
                    <a:moveTo>
                      <a:pt x="326" y="0"/>
                    </a:moveTo>
                    <a:lnTo>
                      <a:pt x="305" y="18"/>
                    </a:lnTo>
                    <a:lnTo>
                      <a:pt x="283" y="35"/>
                    </a:lnTo>
                    <a:lnTo>
                      <a:pt x="263" y="52"/>
                    </a:lnTo>
                    <a:lnTo>
                      <a:pt x="242" y="71"/>
                    </a:lnTo>
                    <a:lnTo>
                      <a:pt x="222" y="89"/>
                    </a:lnTo>
                    <a:lnTo>
                      <a:pt x="202" y="108"/>
                    </a:lnTo>
                    <a:lnTo>
                      <a:pt x="183" y="128"/>
                    </a:lnTo>
                    <a:lnTo>
                      <a:pt x="163" y="147"/>
                    </a:lnTo>
                    <a:lnTo>
                      <a:pt x="145" y="168"/>
                    </a:lnTo>
                    <a:lnTo>
                      <a:pt x="127" y="188"/>
                    </a:lnTo>
                    <a:lnTo>
                      <a:pt x="108" y="210"/>
                    </a:lnTo>
                    <a:lnTo>
                      <a:pt x="91" y="230"/>
                    </a:lnTo>
                    <a:lnTo>
                      <a:pt x="74" y="253"/>
                    </a:lnTo>
                    <a:lnTo>
                      <a:pt x="58" y="275"/>
                    </a:lnTo>
                    <a:lnTo>
                      <a:pt x="41" y="297"/>
                    </a:lnTo>
                    <a:lnTo>
                      <a:pt x="25" y="321"/>
                    </a:lnTo>
                    <a:lnTo>
                      <a:pt x="20" y="348"/>
                    </a:lnTo>
                    <a:lnTo>
                      <a:pt x="15" y="376"/>
                    </a:lnTo>
                    <a:lnTo>
                      <a:pt x="11" y="403"/>
                    </a:lnTo>
                    <a:lnTo>
                      <a:pt x="8" y="431"/>
                    </a:lnTo>
                    <a:lnTo>
                      <a:pt x="6" y="458"/>
                    </a:lnTo>
                    <a:lnTo>
                      <a:pt x="4" y="486"/>
                    </a:lnTo>
                    <a:lnTo>
                      <a:pt x="1" y="513"/>
                    </a:lnTo>
                    <a:lnTo>
                      <a:pt x="0" y="541"/>
                    </a:lnTo>
                    <a:lnTo>
                      <a:pt x="0" y="568"/>
                    </a:lnTo>
                    <a:lnTo>
                      <a:pt x="0" y="595"/>
                    </a:lnTo>
                    <a:lnTo>
                      <a:pt x="0" y="623"/>
                    </a:lnTo>
                    <a:lnTo>
                      <a:pt x="1" y="650"/>
                    </a:lnTo>
                    <a:lnTo>
                      <a:pt x="4" y="678"/>
                    </a:lnTo>
                    <a:lnTo>
                      <a:pt x="6" y="705"/>
                    </a:lnTo>
                    <a:lnTo>
                      <a:pt x="9" y="732"/>
                    </a:lnTo>
                    <a:lnTo>
                      <a:pt x="12" y="759"/>
                    </a:lnTo>
                    <a:lnTo>
                      <a:pt x="29" y="738"/>
                    </a:lnTo>
                    <a:lnTo>
                      <a:pt x="48" y="715"/>
                    </a:lnTo>
                    <a:lnTo>
                      <a:pt x="66" y="693"/>
                    </a:lnTo>
                    <a:lnTo>
                      <a:pt x="86" y="673"/>
                    </a:lnTo>
                    <a:lnTo>
                      <a:pt x="105" y="652"/>
                    </a:lnTo>
                    <a:lnTo>
                      <a:pt x="125" y="632"/>
                    </a:lnTo>
                    <a:lnTo>
                      <a:pt x="145" y="611"/>
                    </a:lnTo>
                    <a:lnTo>
                      <a:pt x="167" y="592"/>
                    </a:lnTo>
                    <a:lnTo>
                      <a:pt x="187" y="574"/>
                    </a:lnTo>
                    <a:lnTo>
                      <a:pt x="209" y="555"/>
                    </a:lnTo>
                    <a:lnTo>
                      <a:pt x="231" y="537"/>
                    </a:lnTo>
                    <a:lnTo>
                      <a:pt x="253" y="519"/>
                    </a:lnTo>
                    <a:lnTo>
                      <a:pt x="276" y="502"/>
                    </a:lnTo>
                    <a:lnTo>
                      <a:pt x="299" y="485"/>
                    </a:lnTo>
                    <a:lnTo>
                      <a:pt x="323" y="469"/>
                    </a:lnTo>
                    <a:lnTo>
                      <a:pt x="347" y="454"/>
                    </a:lnTo>
                    <a:lnTo>
                      <a:pt x="341" y="426"/>
                    </a:lnTo>
                    <a:lnTo>
                      <a:pt x="336" y="398"/>
                    </a:lnTo>
                    <a:lnTo>
                      <a:pt x="331" y="370"/>
                    </a:lnTo>
                    <a:lnTo>
                      <a:pt x="328" y="341"/>
                    </a:lnTo>
                    <a:lnTo>
                      <a:pt x="323" y="312"/>
                    </a:lnTo>
                    <a:lnTo>
                      <a:pt x="321" y="284"/>
                    </a:lnTo>
                    <a:lnTo>
                      <a:pt x="319" y="256"/>
                    </a:lnTo>
                    <a:lnTo>
                      <a:pt x="317" y="227"/>
                    </a:lnTo>
                    <a:lnTo>
                      <a:pt x="317" y="199"/>
                    </a:lnTo>
                    <a:lnTo>
                      <a:pt x="316" y="171"/>
                    </a:lnTo>
                    <a:lnTo>
                      <a:pt x="317" y="142"/>
                    </a:lnTo>
                    <a:lnTo>
                      <a:pt x="317" y="114"/>
                    </a:lnTo>
                    <a:lnTo>
                      <a:pt x="319" y="86"/>
                    </a:lnTo>
                    <a:lnTo>
                      <a:pt x="321" y="58"/>
                    </a:lnTo>
                    <a:lnTo>
                      <a:pt x="323" y="28"/>
                    </a:lnTo>
                    <a:lnTo>
                      <a:pt x="326" y="0"/>
                    </a:lnTo>
                    <a:close/>
                  </a:path>
                </a:pathLst>
              </a:custGeom>
              <a:solidFill>
                <a:srgbClr val="9E0A57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82" name="Freeform 186"/>
              <p:cNvSpPr>
                <a:spLocks/>
              </p:cNvSpPr>
              <p:nvPr userDrawn="1"/>
            </p:nvSpPr>
            <p:spPr bwMode="auto">
              <a:xfrm>
                <a:off x="4175" y="3375"/>
                <a:ext cx="1" cy="1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0A57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83" name="Freeform 187"/>
              <p:cNvSpPr>
                <a:spLocks noEditPoints="1"/>
              </p:cNvSpPr>
              <p:nvPr userDrawn="1"/>
            </p:nvSpPr>
            <p:spPr bwMode="auto">
              <a:xfrm>
                <a:off x="3954" y="3439"/>
                <a:ext cx="199" cy="241"/>
              </a:xfrm>
              <a:custGeom>
                <a:avLst/>
                <a:gdLst/>
                <a:ahLst/>
                <a:cxnLst>
                  <a:cxn ang="0">
                    <a:pos x="225" y="353"/>
                  </a:cxn>
                  <a:cxn ang="0">
                    <a:pos x="179" y="364"/>
                  </a:cxn>
                  <a:cxn ang="0">
                    <a:pos x="132" y="377"/>
                  </a:cxn>
                  <a:cxn ang="0">
                    <a:pos x="88" y="391"/>
                  </a:cxn>
                  <a:cxn ang="0">
                    <a:pos x="55" y="426"/>
                  </a:cxn>
                  <a:cxn ang="0">
                    <a:pos x="35" y="479"/>
                  </a:cxn>
                  <a:cxn ang="0">
                    <a:pos x="19" y="532"/>
                  </a:cxn>
                  <a:cxn ang="0">
                    <a:pos x="6" y="586"/>
                  </a:cxn>
                  <a:cxn ang="0">
                    <a:pos x="27" y="575"/>
                  </a:cxn>
                  <a:cxn ang="0">
                    <a:pos x="84" y="503"/>
                  </a:cxn>
                  <a:cxn ang="0">
                    <a:pos x="145" y="437"/>
                  </a:cxn>
                  <a:cxn ang="0">
                    <a:pos x="213" y="376"/>
                  </a:cxn>
                  <a:cxn ang="0">
                    <a:pos x="354" y="0"/>
                  </a:cxn>
                  <a:cxn ang="0">
                    <a:pos x="314" y="36"/>
                  </a:cxn>
                  <a:cxn ang="0">
                    <a:pos x="275" y="76"/>
                  </a:cxn>
                  <a:cxn ang="0">
                    <a:pos x="237" y="118"/>
                  </a:cxn>
                  <a:cxn ang="0">
                    <a:pos x="203" y="163"/>
                  </a:cxn>
                  <a:cxn ang="0">
                    <a:pos x="211" y="209"/>
                  </a:cxn>
                  <a:cxn ang="0">
                    <a:pos x="222" y="255"/>
                  </a:cxn>
                  <a:cxn ang="0">
                    <a:pos x="235" y="302"/>
                  </a:cxn>
                  <a:cxn ang="0">
                    <a:pos x="249" y="347"/>
                  </a:cxn>
                  <a:cxn ang="0">
                    <a:pos x="249" y="347"/>
                  </a:cxn>
                  <a:cxn ang="0">
                    <a:pos x="249" y="347"/>
                  </a:cxn>
                  <a:cxn ang="0">
                    <a:pos x="249" y="347"/>
                  </a:cxn>
                  <a:cxn ang="0">
                    <a:pos x="249" y="347"/>
                  </a:cxn>
                  <a:cxn ang="0">
                    <a:pos x="242" y="441"/>
                  </a:cxn>
                  <a:cxn ang="0">
                    <a:pos x="242" y="536"/>
                  </a:cxn>
                  <a:cxn ang="0">
                    <a:pos x="250" y="630"/>
                  </a:cxn>
                  <a:cxn ang="0">
                    <a:pos x="266" y="723"/>
                  </a:cxn>
                  <a:cxn ang="0">
                    <a:pos x="318" y="692"/>
                  </a:cxn>
                  <a:cxn ang="0">
                    <a:pos x="372" y="662"/>
                  </a:cxn>
                  <a:cxn ang="0">
                    <a:pos x="427" y="637"/>
                  </a:cxn>
                  <a:cxn ang="0">
                    <a:pos x="485" y="614"/>
                  </a:cxn>
                  <a:cxn ang="0">
                    <a:pos x="508" y="563"/>
                  </a:cxn>
                  <a:cxn ang="0">
                    <a:pos x="535" y="512"/>
                  </a:cxn>
                  <a:cxn ang="0">
                    <a:pos x="566" y="464"/>
                  </a:cxn>
                  <a:cxn ang="0">
                    <a:pos x="598" y="417"/>
                  </a:cxn>
                  <a:cxn ang="0">
                    <a:pos x="589" y="357"/>
                  </a:cxn>
                  <a:cxn ang="0">
                    <a:pos x="584" y="295"/>
                  </a:cxn>
                  <a:cxn ang="0">
                    <a:pos x="582" y="235"/>
                  </a:cxn>
                  <a:cxn ang="0">
                    <a:pos x="583" y="175"/>
                  </a:cxn>
                  <a:cxn ang="0">
                    <a:pos x="494" y="207"/>
                  </a:cxn>
                  <a:cxn ang="0">
                    <a:pos x="409" y="247"/>
                  </a:cxn>
                  <a:cxn ang="0">
                    <a:pos x="327" y="293"/>
                  </a:cxn>
                  <a:cxn ang="0">
                    <a:pos x="249" y="347"/>
                  </a:cxn>
                  <a:cxn ang="0">
                    <a:pos x="264" y="258"/>
                  </a:cxn>
                  <a:cxn ang="0">
                    <a:pos x="287" y="170"/>
                  </a:cxn>
                  <a:cxn ang="0">
                    <a:pos x="317" y="84"/>
                  </a:cxn>
                  <a:cxn ang="0">
                    <a:pos x="354" y="0"/>
                  </a:cxn>
                </a:cxnLst>
                <a:rect l="0" t="0" r="r" b="b"/>
                <a:pathLst>
                  <a:path w="598" h="723">
                    <a:moveTo>
                      <a:pt x="249" y="348"/>
                    </a:moveTo>
                    <a:lnTo>
                      <a:pt x="225" y="353"/>
                    </a:lnTo>
                    <a:lnTo>
                      <a:pt x="202" y="358"/>
                    </a:lnTo>
                    <a:lnTo>
                      <a:pt x="179" y="364"/>
                    </a:lnTo>
                    <a:lnTo>
                      <a:pt x="156" y="371"/>
                    </a:lnTo>
                    <a:lnTo>
                      <a:pt x="132" y="377"/>
                    </a:lnTo>
                    <a:lnTo>
                      <a:pt x="110" y="384"/>
                    </a:lnTo>
                    <a:lnTo>
                      <a:pt x="88" y="391"/>
                    </a:lnTo>
                    <a:lnTo>
                      <a:pt x="66" y="400"/>
                    </a:lnTo>
                    <a:lnTo>
                      <a:pt x="55" y="426"/>
                    </a:lnTo>
                    <a:lnTo>
                      <a:pt x="45" y="452"/>
                    </a:lnTo>
                    <a:lnTo>
                      <a:pt x="35" y="479"/>
                    </a:lnTo>
                    <a:lnTo>
                      <a:pt x="27" y="505"/>
                    </a:lnTo>
                    <a:lnTo>
                      <a:pt x="19" y="532"/>
                    </a:lnTo>
                    <a:lnTo>
                      <a:pt x="12" y="559"/>
                    </a:lnTo>
                    <a:lnTo>
                      <a:pt x="6" y="586"/>
                    </a:lnTo>
                    <a:lnTo>
                      <a:pt x="0" y="613"/>
                    </a:lnTo>
                    <a:lnTo>
                      <a:pt x="27" y="575"/>
                    </a:lnTo>
                    <a:lnTo>
                      <a:pt x="54" y="538"/>
                    </a:lnTo>
                    <a:lnTo>
                      <a:pt x="84" y="503"/>
                    </a:lnTo>
                    <a:lnTo>
                      <a:pt x="114" y="469"/>
                    </a:lnTo>
                    <a:lnTo>
                      <a:pt x="145" y="437"/>
                    </a:lnTo>
                    <a:lnTo>
                      <a:pt x="179" y="406"/>
                    </a:lnTo>
                    <a:lnTo>
                      <a:pt x="213" y="376"/>
                    </a:lnTo>
                    <a:lnTo>
                      <a:pt x="249" y="348"/>
                    </a:lnTo>
                    <a:close/>
                    <a:moveTo>
                      <a:pt x="354" y="0"/>
                    </a:moveTo>
                    <a:lnTo>
                      <a:pt x="333" y="18"/>
                    </a:lnTo>
                    <a:lnTo>
                      <a:pt x="314" y="36"/>
                    </a:lnTo>
                    <a:lnTo>
                      <a:pt x="294" y="56"/>
                    </a:lnTo>
                    <a:lnTo>
                      <a:pt x="275" y="76"/>
                    </a:lnTo>
                    <a:lnTo>
                      <a:pt x="256" y="97"/>
                    </a:lnTo>
                    <a:lnTo>
                      <a:pt x="237" y="118"/>
                    </a:lnTo>
                    <a:lnTo>
                      <a:pt x="220" y="140"/>
                    </a:lnTo>
                    <a:lnTo>
                      <a:pt x="203" y="163"/>
                    </a:lnTo>
                    <a:lnTo>
                      <a:pt x="207" y="185"/>
                    </a:lnTo>
                    <a:lnTo>
                      <a:pt x="211" y="209"/>
                    </a:lnTo>
                    <a:lnTo>
                      <a:pt x="217" y="232"/>
                    </a:lnTo>
                    <a:lnTo>
                      <a:pt x="222" y="255"/>
                    </a:lnTo>
                    <a:lnTo>
                      <a:pt x="229" y="278"/>
                    </a:lnTo>
                    <a:lnTo>
                      <a:pt x="235" y="302"/>
                    </a:lnTo>
                    <a:lnTo>
                      <a:pt x="242" y="325"/>
                    </a:lnTo>
                    <a:lnTo>
                      <a:pt x="249" y="347"/>
                    </a:lnTo>
                    <a:lnTo>
                      <a:pt x="249" y="347"/>
                    </a:lnTo>
                    <a:lnTo>
                      <a:pt x="249" y="347"/>
                    </a:lnTo>
                    <a:lnTo>
                      <a:pt x="249" y="347"/>
                    </a:lnTo>
                    <a:lnTo>
                      <a:pt x="249" y="347"/>
                    </a:lnTo>
                    <a:lnTo>
                      <a:pt x="249" y="347"/>
                    </a:lnTo>
                    <a:lnTo>
                      <a:pt x="249" y="347"/>
                    </a:lnTo>
                    <a:lnTo>
                      <a:pt x="249" y="347"/>
                    </a:lnTo>
                    <a:lnTo>
                      <a:pt x="249" y="347"/>
                    </a:lnTo>
                    <a:lnTo>
                      <a:pt x="245" y="395"/>
                    </a:lnTo>
                    <a:lnTo>
                      <a:pt x="242" y="441"/>
                    </a:lnTo>
                    <a:lnTo>
                      <a:pt x="240" y="489"/>
                    </a:lnTo>
                    <a:lnTo>
                      <a:pt x="242" y="536"/>
                    </a:lnTo>
                    <a:lnTo>
                      <a:pt x="245" y="583"/>
                    </a:lnTo>
                    <a:lnTo>
                      <a:pt x="250" y="630"/>
                    </a:lnTo>
                    <a:lnTo>
                      <a:pt x="257" y="676"/>
                    </a:lnTo>
                    <a:lnTo>
                      <a:pt x="266" y="723"/>
                    </a:lnTo>
                    <a:lnTo>
                      <a:pt x="292" y="707"/>
                    </a:lnTo>
                    <a:lnTo>
                      <a:pt x="318" y="692"/>
                    </a:lnTo>
                    <a:lnTo>
                      <a:pt x="345" y="676"/>
                    </a:lnTo>
                    <a:lnTo>
                      <a:pt x="372" y="662"/>
                    </a:lnTo>
                    <a:lnTo>
                      <a:pt x="399" y="649"/>
                    </a:lnTo>
                    <a:lnTo>
                      <a:pt x="427" y="637"/>
                    </a:lnTo>
                    <a:lnTo>
                      <a:pt x="455" y="625"/>
                    </a:lnTo>
                    <a:lnTo>
                      <a:pt x="485" y="614"/>
                    </a:lnTo>
                    <a:lnTo>
                      <a:pt x="496" y="588"/>
                    </a:lnTo>
                    <a:lnTo>
                      <a:pt x="508" y="563"/>
                    </a:lnTo>
                    <a:lnTo>
                      <a:pt x="521" y="537"/>
                    </a:lnTo>
                    <a:lnTo>
                      <a:pt x="535" y="512"/>
                    </a:lnTo>
                    <a:lnTo>
                      <a:pt x="550" y="488"/>
                    </a:lnTo>
                    <a:lnTo>
                      <a:pt x="566" y="464"/>
                    </a:lnTo>
                    <a:lnTo>
                      <a:pt x="582" y="440"/>
                    </a:lnTo>
                    <a:lnTo>
                      <a:pt x="598" y="417"/>
                    </a:lnTo>
                    <a:lnTo>
                      <a:pt x="594" y="387"/>
                    </a:lnTo>
                    <a:lnTo>
                      <a:pt x="589" y="357"/>
                    </a:lnTo>
                    <a:lnTo>
                      <a:pt x="586" y="327"/>
                    </a:lnTo>
                    <a:lnTo>
                      <a:pt x="584" y="295"/>
                    </a:lnTo>
                    <a:lnTo>
                      <a:pt x="582" y="265"/>
                    </a:lnTo>
                    <a:lnTo>
                      <a:pt x="582" y="235"/>
                    </a:lnTo>
                    <a:lnTo>
                      <a:pt x="582" y="205"/>
                    </a:lnTo>
                    <a:lnTo>
                      <a:pt x="583" y="175"/>
                    </a:lnTo>
                    <a:lnTo>
                      <a:pt x="539" y="190"/>
                    </a:lnTo>
                    <a:lnTo>
                      <a:pt x="494" y="207"/>
                    </a:lnTo>
                    <a:lnTo>
                      <a:pt x="451" y="226"/>
                    </a:lnTo>
                    <a:lnTo>
                      <a:pt x="409" y="247"/>
                    </a:lnTo>
                    <a:lnTo>
                      <a:pt x="367" y="269"/>
                    </a:lnTo>
                    <a:lnTo>
                      <a:pt x="327" y="293"/>
                    </a:lnTo>
                    <a:lnTo>
                      <a:pt x="288" y="319"/>
                    </a:lnTo>
                    <a:lnTo>
                      <a:pt x="249" y="347"/>
                    </a:lnTo>
                    <a:lnTo>
                      <a:pt x="256" y="303"/>
                    </a:lnTo>
                    <a:lnTo>
                      <a:pt x="264" y="258"/>
                    </a:lnTo>
                    <a:lnTo>
                      <a:pt x="275" y="213"/>
                    </a:lnTo>
                    <a:lnTo>
                      <a:pt x="287" y="170"/>
                    </a:lnTo>
                    <a:lnTo>
                      <a:pt x="301" y="126"/>
                    </a:lnTo>
                    <a:lnTo>
                      <a:pt x="317" y="84"/>
                    </a:lnTo>
                    <a:lnTo>
                      <a:pt x="334" y="41"/>
                    </a:lnTo>
                    <a:lnTo>
                      <a:pt x="354" y="0"/>
                    </a:lnTo>
                    <a:close/>
                  </a:path>
                </a:pathLst>
              </a:custGeom>
              <a:solidFill>
                <a:srgbClr val="AF0C6B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84" name="Freeform 188"/>
              <p:cNvSpPr>
                <a:spLocks/>
              </p:cNvSpPr>
              <p:nvPr userDrawn="1"/>
            </p:nvSpPr>
            <p:spPr bwMode="auto">
              <a:xfrm>
                <a:off x="4116" y="3578"/>
                <a:ext cx="50" cy="66"/>
              </a:xfrm>
              <a:custGeom>
                <a:avLst/>
                <a:gdLst/>
                <a:ahLst/>
                <a:cxnLst>
                  <a:cxn ang="0">
                    <a:pos x="113" y="0"/>
                  </a:cxn>
                  <a:cxn ang="0">
                    <a:pos x="97" y="23"/>
                  </a:cxn>
                  <a:cxn ang="0">
                    <a:pos x="81" y="47"/>
                  </a:cxn>
                  <a:cxn ang="0">
                    <a:pos x="65" y="71"/>
                  </a:cxn>
                  <a:cxn ang="0">
                    <a:pos x="50" y="95"/>
                  </a:cxn>
                  <a:cxn ang="0">
                    <a:pos x="36" y="120"/>
                  </a:cxn>
                  <a:cxn ang="0">
                    <a:pos x="23" y="146"/>
                  </a:cxn>
                  <a:cxn ang="0">
                    <a:pos x="11" y="171"/>
                  </a:cxn>
                  <a:cxn ang="0">
                    <a:pos x="0" y="197"/>
                  </a:cxn>
                  <a:cxn ang="0">
                    <a:pos x="37" y="184"/>
                  </a:cxn>
                  <a:cxn ang="0">
                    <a:pos x="75" y="173"/>
                  </a:cxn>
                  <a:cxn ang="0">
                    <a:pos x="113" y="162"/>
                  </a:cxn>
                  <a:cxn ang="0">
                    <a:pos x="152" y="154"/>
                  </a:cxn>
                  <a:cxn ang="0">
                    <a:pos x="140" y="116"/>
                  </a:cxn>
                  <a:cxn ang="0">
                    <a:pos x="129" y="78"/>
                  </a:cxn>
                  <a:cxn ang="0">
                    <a:pos x="121" y="39"/>
                  </a:cxn>
                  <a:cxn ang="0">
                    <a:pos x="113" y="0"/>
                  </a:cxn>
                </a:cxnLst>
                <a:rect l="0" t="0" r="r" b="b"/>
                <a:pathLst>
                  <a:path w="152" h="197">
                    <a:moveTo>
                      <a:pt x="113" y="0"/>
                    </a:moveTo>
                    <a:lnTo>
                      <a:pt x="97" y="23"/>
                    </a:lnTo>
                    <a:lnTo>
                      <a:pt x="81" y="47"/>
                    </a:lnTo>
                    <a:lnTo>
                      <a:pt x="65" y="71"/>
                    </a:lnTo>
                    <a:lnTo>
                      <a:pt x="50" y="95"/>
                    </a:lnTo>
                    <a:lnTo>
                      <a:pt x="36" y="120"/>
                    </a:lnTo>
                    <a:lnTo>
                      <a:pt x="23" y="146"/>
                    </a:lnTo>
                    <a:lnTo>
                      <a:pt x="11" y="171"/>
                    </a:lnTo>
                    <a:lnTo>
                      <a:pt x="0" y="197"/>
                    </a:lnTo>
                    <a:lnTo>
                      <a:pt x="37" y="184"/>
                    </a:lnTo>
                    <a:lnTo>
                      <a:pt x="75" y="173"/>
                    </a:lnTo>
                    <a:lnTo>
                      <a:pt x="113" y="162"/>
                    </a:lnTo>
                    <a:lnTo>
                      <a:pt x="152" y="154"/>
                    </a:lnTo>
                    <a:lnTo>
                      <a:pt x="140" y="116"/>
                    </a:lnTo>
                    <a:lnTo>
                      <a:pt x="129" y="78"/>
                    </a:lnTo>
                    <a:lnTo>
                      <a:pt x="121" y="39"/>
                    </a:lnTo>
                    <a:lnTo>
                      <a:pt x="113" y="0"/>
                    </a:lnTo>
                    <a:close/>
                  </a:path>
                </a:pathLst>
              </a:custGeom>
              <a:solidFill>
                <a:srgbClr val="9E0A57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85" name="Freeform 189"/>
              <p:cNvSpPr>
                <a:spLocks noEditPoints="1"/>
              </p:cNvSpPr>
              <p:nvPr userDrawn="1"/>
            </p:nvSpPr>
            <p:spPr bwMode="auto">
              <a:xfrm>
                <a:off x="3947" y="3555"/>
                <a:ext cx="96" cy="210"/>
              </a:xfrm>
              <a:custGeom>
                <a:avLst/>
                <a:gdLst/>
                <a:ahLst/>
                <a:cxnLst>
                  <a:cxn ang="0">
                    <a:pos x="270" y="0"/>
                  </a:cxn>
                  <a:cxn ang="0">
                    <a:pos x="270" y="0"/>
                  </a:cxn>
                  <a:cxn ang="0">
                    <a:pos x="270" y="1"/>
                  </a:cxn>
                  <a:cxn ang="0">
                    <a:pos x="234" y="29"/>
                  </a:cxn>
                  <a:cxn ang="0">
                    <a:pos x="200" y="59"/>
                  </a:cxn>
                  <a:cxn ang="0">
                    <a:pos x="166" y="90"/>
                  </a:cxn>
                  <a:cxn ang="0">
                    <a:pos x="135" y="122"/>
                  </a:cxn>
                  <a:cxn ang="0">
                    <a:pos x="105" y="156"/>
                  </a:cxn>
                  <a:cxn ang="0">
                    <a:pos x="75" y="191"/>
                  </a:cxn>
                  <a:cxn ang="0">
                    <a:pos x="48" y="228"/>
                  </a:cxn>
                  <a:cxn ang="0">
                    <a:pos x="21" y="266"/>
                  </a:cxn>
                  <a:cxn ang="0">
                    <a:pos x="13" y="311"/>
                  </a:cxn>
                  <a:cxn ang="0">
                    <a:pos x="7" y="356"/>
                  </a:cxn>
                  <a:cxn ang="0">
                    <a:pos x="2" y="402"/>
                  </a:cxn>
                  <a:cxn ang="0">
                    <a:pos x="0" y="448"/>
                  </a:cxn>
                  <a:cxn ang="0">
                    <a:pos x="0" y="494"/>
                  </a:cxn>
                  <a:cxn ang="0">
                    <a:pos x="1" y="539"/>
                  </a:cxn>
                  <a:cxn ang="0">
                    <a:pos x="4" y="584"/>
                  </a:cxn>
                  <a:cxn ang="0">
                    <a:pos x="10" y="630"/>
                  </a:cxn>
                  <a:cxn ang="0">
                    <a:pos x="40" y="593"/>
                  </a:cxn>
                  <a:cxn ang="0">
                    <a:pos x="71" y="557"/>
                  </a:cxn>
                  <a:cxn ang="0">
                    <a:pos x="104" y="524"/>
                  </a:cxn>
                  <a:cxn ang="0">
                    <a:pos x="137" y="490"/>
                  </a:cxn>
                  <a:cxn ang="0">
                    <a:pos x="173" y="460"/>
                  </a:cxn>
                  <a:cxn ang="0">
                    <a:pos x="210" y="430"/>
                  </a:cxn>
                  <a:cxn ang="0">
                    <a:pos x="247" y="402"/>
                  </a:cxn>
                  <a:cxn ang="0">
                    <a:pos x="287" y="376"/>
                  </a:cxn>
                  <a:cxn ang="0">
                    <a:pos x="278" y="329"/>
                  </a:cxn>
                  <a:cxn ang="0">
                    <a:pos x="271" y="283"/>
                  </a:cxn>
                  <a:cxn ang="0">
                    <a:pos x="266" y="236"/>
                  </a:cxn>
                  <a:cxn ang="0">
                    <a:pos x="263" y="189"/>
                  </a:cxn>
                  <a:cxn ang="0">
                    <a:pos x="261" y="142"/>
                  </a:cxn>
                  <a:cxn ang="0">
                    <a:pos x="263" y="94"/>
                  </a:cxn>
                  <a:cxn ang="0">
                    <a:pos x="266" y="48"/>
                  </a:cxn>
                  <a:cxn ang="0">
                    <a:pos x="270" y="0"/>
                  </a:cxn>
                  <a:cxn ang="0">
                    <a:pos x="270" y="0"/>
                  </a:cxn>
                  <a:cxn ang="0">
                    <a:pos x="270" y="0"/>
                  </a:cxn>
                  <a:cxn ang="0">
                    <a:pos x="270" y="0"/>
                  </a:cxn>
                  <a:cxn ang="0">
                    <a:pos x="270" y="0"/>
                  </a:cxn>
                  <a:cxn ang="0">
                    <a:pos x="270" y="0"/>
                  </a:cxn>
                  <a:cxn ang="0">
                    <a:pos x="270" y="0"/>
                  </a:cxn>
                  <a:cxn ang="0">
                    <a:pos x="270" y="0"/>
                  </a:cxn>
                </a:cxnLst>
                <a:rect l="0" t="0" r="r" b="b"/>
                <a:pathLst>
                  <a:path w="287" h="630">
                    <a:moveTo>
                      <a:pt x="270" y="0"/>
                    </a:moveTo>
                    <a:lnTo>
                      <a:pt x="270" y="0"/>
                    </a:lnTo>
                    <a:lnTo>
                      <a:pt x="270" y="1"/>
                    </a:lnTo>
                    <a:lnTo>
                      <a:pt x="234" y="29"/>
                    </a:lnTo>
                    <a:lnTo>
                      <a:pt x="200" y="59"/>
                    </a:lnTo>
                    <a:lnTo>
                      <a:pt x="166" y="90"/>
                    </a:lnTo>
                    <a:lnTo>
                      <a:pt x="135" y="122"/>
                    </a:lnTo>
                    <a:lnTo>
                      <a:pt x="105" y="156"/>
                    </a:lnTo>
                    <a:lnTo>
                      <a:pt x="75" y="191"/>
                    </a:lnTo>
                    <a:lnTo>
                      <a:pt x="48" y="228"/>
                    </a:lnTo>
                    <a:lnTo>
                      <a:pt x="21" y="266"/>
                    </a:lnTo>
                    <a:lnTo>
                      <a:pt x="13" y="311"/>
                    </a:lnTo>
                    <a:lnTo>
                      <a:pt x="7" y="356"/>
                    </a:lnTo>
                    <a:lnTo>
                      <a:pt x="2" y="402"/>
                    </a:lnTo>
                    <a:lnTo>
                      <a:pt x="0" y="448"/>
                    </a:lnTo>
                    <a:lnTo>
                      <a:pt x="0" y="494"/>
                    </a:lnTo>
                    <a:lnTo>
                      <a:pt x="1" y="539"/>
                    </a:lnTo>
                    <a:lnTo>
                      <a:pt x="4" y="584"/>
                    </a:lnTo>
                    <a:lnTo>
                      <a:pt x="10" y="630"/>
                    </a:lnTo>
                    <a:lnTo>
                      <a:pt x="40" y="593"/>
                    </a:lnTo>
                    <a:lnTo>
                      <a:pt x="71" y="557"/>
                    </a:lnTo>
                    <a:lnTo>
                      <a:pt x="104" y="524"/>
                    </a:lnTo>
                    <a:lnTo>
                      <a:pt x="137" y="490"/>
                    </a:lnTo>
                    <a:lnTo>
                      <a:pt x="173" y="460"/>
                    </a:lnTo>
                    <a:lnTo>
                      <a:pt x="210" y="430"/>
                    </a:lnTo>
                    <a:lnTo>
                      <a:pt x="247" y="402"/>
                    </a:lnTo>
                    <a:lnTo>
                      <a:pt x="287" y="376"/>
                    </a:lnTo>
                    <a:lnTo>
                      <a:pt x="278" y="329"/>
                    </a:lnTo>
                    <a:lnTo>
                      <a:pt x="271" y="283"/>
                    </a:lnTo>
                    <a:lnTo>
                      <a:pt x="266" y="236"/>
                    </a:lnTo>
                    <a:lnTo>
                      <a:pt x="263" y="189"/>
                    </a:lnTo>
                    <a:lnTo>
                      <a:pt x="261" y="142"/>
                    </a:lnTo>
                    <a:lnTo>
                      <a:pt x="263" y="94"/>
                    </a:lnTo>
                    <a:lnTo>
                      <a:pt x="266" y="48"/>
                    </a:lnTo>
                    <a:lnTo>
                      <a:pt x="270" y="0"/>
                    </a:lnTo>
                    <a:close/>
                    <a:moveTo>
                      <a:pt x="270" y="0"/>
                    </a:moveTo>
                    <a:lnTo>
                      <a:pt x="270" y="0"/>
                    </a:lnTo>
                    <a:lnTo>
                      <a:pt x="270" y="0"/>
                    </a:lnTo>
                    <a:lnTo>
                      <a:pt x="270" y="0"/>
                    </a:lnTo>
                    <a:lnTo>
                      <a:pt x="270" y="0"/>
                    </a:lnTo>
                    <a:lnTo>
                      <a:pt x="270" y="0"/>
                    </a:lnTo>
                    <a:lnTo>
                      <a:pt x="270" y="0"/>
                    </a:lnTo>
                    <a:close/>
                  </a:path>
                </a:pathLst>
              </a:custGeom>
              <a:solidFill>
                <a:srgbClr val="9E0A57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86" name="Freeform 190"/>
              <p:cNvSpPr>
                <a:spLocks/>
              </p:cNvSpPr>
              <p:nvPr userDrawn="1"/>
            </p:nvSpPr>
            <p:spPr bwMode="auto">
              <a:xfrm>
                <a:off x="3976" y="3494"/>
                <a:ext cx="61" cy="79"/>
              </a:xfrm>
              <a:custGeom>
                <a:avLst/>
                <a:gdLst/>
                <a:ahLst/>
                <a:cxnLst>
                  <a:cxn ang="0">
                    <a:pos x="137" y="0"/>
                  </a:cxn>
                  <a:cxn ang="0">
                    <a:pos x="116" y="27"/>
                  </a:cxn>
                  <a:cxn ang="0">
                    <a:pos x="97" y="55"/>
                  </a:cxn>
                  <a:cxn ang="0">
                    <a:pos x="78" y="84"/>
                  </a:cxn>
                  <a:cxn ang="0">
                    <a:pos x="61" y="114"/>
                  </a:cxn>
                  <a:cxn ang="0">
                    <a:pos x="44" y="144"/>
                  </a:cxn>
                  <a:cxn ang="0">
                    <a:pos x="28" y="175"/>
                  </a:cxn>
                  <a:cxn ang="0">
                    <a:pos x="14" y="206"/>
                  </a:cxn>
                  <a:cxn ang="0">
                    <a:pos x="0" y="237"/>
                  </a:cxn>
                  <a:cxn ang="0">
                    <a:pos x="22" y="228"/>
                  </a:cxn>
                  <a:cxn ang="0">
                    <a:pos x="44" y="221"/>
                  </a:cxn>
                  <a:cxn ang="0">
                    <a:pos x="66" y="214"/>
                  </a:cxn>
                  <a:cxn ang="0">
                    <a:pos x="90" y="208"/>
                  </a:cxn>
                  <a:cxn ang="0">
                    <a:pos x="113" y="201"/>
                  </a:cxn>
                  <a:cxn ang="0">
                    <a:pos x="136" y="195"/>
                  </a:cxn>
                  <a:cxn ang="0">
                    <a:pos x="159" y="190"/>
                  </a:cxn>
                  <a:cxn ang="0">
                    <a:pos x="183" y="185"/>
                  </a:cxn>
                  <a:cxn ang="0">
                    <a:pos x="183" y="184"/>
                  </a:cxn>
                  <a:cxn ang="0">
                    <a:pos x="183" y="184"/>
                  </a:cxn>
                  <a:cxn ang="0">
                    <a:pos x="183" y="184"/>
                  </a:cxn>
                  <a:cxn ang="0">
                    <a:pos x="183" y="184"/>
                  </a:cxn>
                  <a:cxn ang="0">
                    <a:pos x="183" y="184"/>
                  </a:cxn>
                  <a:cxn ang="0">
                    <a:pos x="183" y="184"/>
                  </a:cxn>
                  <a:cxn ang="0">
                    <a:pos x="183" y="184"/>
                  </a:cxn>
                  <a:cxn ang="0">
                    <a:pos x="183" y="184"/>
                  </a:cxn>
                  <a:cxn ang="0">
                    <a:pos x="176" y="162"/>
                  </a:cxn>
                  <a:cxn ang="0">
                    <a:pos x="169" y="139"/>
                  </a:cxn>
                  <a:cxn ang="0">
                    <a:pos x="163" y="115"/>
                  </a:cxn>
                  <a:cxn ang="0">
                    <a:pos x="156" y="92"/>
                  </a:cxn>
                  <a:cxn ang="0">
                    <a:pos x="151" y="69"/>
                  </a:cxn>
                  <a:cxn ang="0">
                    <a:pos x="145" y="46"/>
                  </a:cxn>
                  <a:cxn ang="0">
                    <a:pos x="141" y="22"/>
                  </a:cxn>
                  <a:cxn ang="0">
                    <a:pos x="137" y="0"/>
                  </a:cxn>
                </a:cxnLst>
                <a:rect l="0" t="0" r="r" b="b"/>
                <a:pathLst>
                  <a:path w="183" h="237">
                    <a:moveTo>
                      <a:pt x="137" y="0"/>
                    </a:moveTo>
                    <a:lnTo>
                      <a:pt x="116" y="27"/>
                    </a:lnTo>
                    <a:lnTo>
                      <a:pt x="97" y="55"/>
                    </a:lnTo>
                    <a:lnTo>
                      <a:pt x="78" y="84"/>
                    </a:lnTo>
                    <a:lnTo>
                      <a:pt x="61" y="114"/>
                    </a:lnTo>
                    <a:lnTo>
                      <a:pt x="44" y="144"/>
                    </a:lnTo>
                    <a:lnTo>
                      <a:pt x="28" y="175"/>
                    </a:lnTo>
                    <a:lnTo>
                      <a:pt x="14" y="206"/>
                    </a:lnTo>
                    <a:lnTo>
                      <a:pt x="0" y="237"/>
                    </a:lnTo>
                    <a:lnTo>
                      <a:pt x="22" y="228"/>
                    </a:lnTo>
                    <a:lnTo>
                      <a:pt x="44" y="221"/>
                    </a:lnTo>
                    <a:lnTo>
                      <a:pt x="66" y="214"/>
                    </a:lnTo>
                    <a:lnTo>
                      <a:pt x="90" y="208"/>
                    </a:lnTo>
                    <a:lnTo>
                      <a:pt x="113" y="201"/>
                    </a:lnTo>
                    <a:lnTo>
                      <a:pt x="136" y="195"/>
                    </a:lnTo>
                    <a:lnTo>
                      <a:pt x="159" y="190"/>
                    </a:lnTo>
                    <a:lnTo>
                      <a:pt x="183" y="185"/>
                    </a:lnTo>
                    <a:lnTo>
                      <a:pt x="183" y="184"/>
                    </a:lnTo>
                    <a:lnTo>
                      <a:pt x="183" y="184"/>
                    </a:lnTo>
                    <a:lnTo>
                      <a:pt x="183" y="184"/>
                    </a:lnTo>
                    <a:lnTo>
                      <a:pt x="183" y="184"/>
                    </a:lnTo>
                    <a:lnTo>
                      <a:pt x="183" y="184"/>
                    </a:lnTo>
                    <a:lnTo>
                      <a:pt x="183" y="184"/>
                    </a:lnTo>
                    <a:lnTo>
                      <a:pt x="183" y="184"/>
                    </a:lnTo>
                    <a:lnTo>
                      <a:pt x="183" y="184"/>
                    </a:lnTo>
                    <a:lnTo>
                      <a:pt x="176" y="162"/>
                    </a:lnTo>
                    <a:lnTo>
                      <a:pt x="169" y="139"/>
                    </a:lnTo>
                    <a:lnTo>
                      <a:pt x="163" y="115"/>
                    </a:lnTo>
                    <a:lnTo>
                      <a:pt x="156" y="92"/>
                    </a:lnTo>
                    <a:lnTo>
                      <a:pt x="151" y="69"/>
                    </a:lnTo>
                    <a:lnTo>
                      <a:pt x="145" y="46"/>
                    </a:lnTo>
                    <a:lnTo>
                      <a:pt x="141" y="22"/>
                    </a:lnTo>
                    <a:lnTo>
                      <a:pt x="137" y="0"/>
                    </a:lnTo>
                    <a:close/>
                  </a:path>
                </a:pathLst>
              </a:custGeom>
              <a:solidFill>
                <a:srgbClr val="9E0A57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87" name="Freeform 191"/>
              <p:cNvSpPr>
                <a:spLocks/>
              </p:cNvSpPr>
              <p:nvPr userDrawn="1"/>
            </p:nvSpPr>
            <p:spPr bwMode="auto">
              <a:xfrm>
                <a:off x="4037" y="3375"/>
                <a:ext cx="138" cy="180"/>
              </a:xfrm>
              <a:custGeom>
                <a:avLst/>
                <a:gdLst/>
                <a:ahLst/>
                <a:cxnLst>
                  <a:cxn ang="0">
                    <a:pos x="415" y="0"/>
                  </a:cxn>
                  <a:cxn ang="0">
                    <a:pos x="373" y="19"/>
                  </a:cxn>
                  <a:cxn ang="0">
                    <a:pos x="332" y="38"/>
                  </a:cxn>
                  <a:cxn ang="0">
                    <a:pos x="292" y="60"/>
                  </a:cxn>
                  <a:cxn ang="0">
                    <a:pos x="253" y="84"/>
                  </a:cxn>
                  <a:cxn ang="0">
                    <a:pos x="214" y="107"/>
                  </a:cxn>
                  <a:cxn ang="0">
                    <a:pos x="177" y="134"/>
                  </a:cxn>
                  <a:cxn ang="0">
                    <a:pos x="141" y="162"/>
                  </a:cxn>
                  <a:cxn ang="0">
                    <a:pos x="105" y="193"/>
                  </a:cxn>
                  <a:cxn ang="0">
                    <a:pos x="85" y="234"/>
                  </a:cxn>
                  <a:cxn ang="0">
                    <a:pos x="68" y="277"/>
                  </a:cxn>
                  <a:cxn ang="0">
                    <a:pos x="52" y="319"/>
                  </a:cxn>
                  <a:cxn ang="0">
                    <a:pos x="38" y="363"/>
                  </a:cxn>
                  <a:cxn ang="0">
                    <a:pos x="26" y="406"/>
                  </a:cxn>
                  <a:cxn ang="0">
                    <a:pos x="15" y="451"/>
                  </a:cxn>
                  <a:cxn ang="0">
                    <a:pos x="7" y="496"/>
                  </a:cxn>
                  <a:cxn ang="0">
                    <a:pos x="0" y="540"/>
                  </a:cxn>
                  <a:cxn ang="0">
                    <a:pos x="39" y="512"/>
                  </a:cxn>
                  <a:cxn ang="0">
                    <a:pos x="78" y="486"/>
                  </a:cxn>
                  <a:cxn ang="0">
                    <a:pos x="118" y="462"/>
                  </a:cxn>
                  <a:cxn ang="0">
                    <a:pos x="160" y="440"/>
                  </a:cxn>
                  <a:cxn ang="0">
                    <a:pos x="202" y="419"/>
                  </a:cxn>
                  <a:cxn ang="0">
                    <a:pos x="245" y="400"/>
                  </a:cxn>
                  <a:cxn ang="0">
                    <a:pos x="290" y="383"/>
                  </a:cxn>
                  <a:cxn ang="0">
                    <a:pos x="334" y="368"/>
                  </a:cxn>
                  <a:cxn ang="0">
                    <a:pos x="337" y="320"/>
                  </a:cxn>
                  <a:cxn ang="0">
                    <a:pos x="342" y="274"/>
                  </a:cxn>
                  <a:cxn ang="0">
                    <a:pos x="350" y="226"/>
                  </a:cxn>
                  <a:cxn ang="0">
                    <a:pos x="359" y="181"/>
                  </a:cxn>
                  <a:cxn ang="0">
                    <a:pos x="369" y="134"/>
                  </a:cxn>
                  <a:cxn ang="0">
                    <a:pos x="384" y="89"/>
                  </a:cxn>
                  <a:cxn ang="0">
                    <a:pos x="398" y="45"/>
                  </a:cxn>
                  <a:cxn ang="0">
                    <a:pos x="415" y="0"/>
                  </a:cxn>
                  <a:cxn ang="0">
                    <a:pos x="415" y="0"/>
                  </a:cxn>
                  <a:cxn ang="0">
                    <a:pos x="415" y="0"/>
                  </a:cxn>
                </a:cxnLst>
                <a:rect l="0" t="0" r="r" b="b"/>
                <a:pathLst>
                  <a:path w="415" h="540">
                    <a:moveTo>
                      <a:pt x="415" y="0"/>
                    </a:moveTo>
                    <a:lnTo>
                      <a:pt x="373" y="19"/>
                    </a:lnTo>
                    <a:lnTo>
                      <a:pt x="332" y="38"/>
                    </a:lnTo>
                    <a:lnTo>
                      <a:pt x="292" y="60"/>
                    </a:lnTo>
                    <a:lnTo>
                      <a:pt x="253" y="84"/>
                    </a:lnTo>
                    <a:lnTo>
                      <a:pt x="214" y="107"/>
                    </a:lnTo>
                    <a:lnTo>
                      <a:pt x="177" y="134"/>
                    </a:lnTo>
                    <a:lnTo>
                      <a:pt x="141" y="162"/>
                    </a:lnTo>
                    <a:lnTo>
                      <a:pt x="105" y="193"/>
                    </a:lnTo>
                    <a:lnTo>
                      <a:pt x="85" y="234"/>
                    </a:lnTo>
                    <a:lnTo>
                      <a:pt x="68" y="277"/>
                    </a:lnTo>
                    <a:lnTo>
                      <a:pt x="52" y="319"/>
                    </a:lnTo>
                    <a:lnTo>
                      <a:pt x="38" y="363"/>
                    </a:lnTo>
                    <a:lnTo>
                      <a:pt x="26" y="406"/>
                    </a:lnTo>
                    <a:lnTo>
                      <a:pt x="15" y="451"/>
                    </a:lnTo>
                    <a:lnTo>
                      <a:pt x="7" y="496"/>
                    </a:lnTo>
                    <a:lnTo>
                      <a:pt x="0" y="540"/>
                    </a:lnTo>
                    <a:lnTo>
                      <a:pt x="39" y="512"/>
                    </a:lnTo>
                    <a:lnTo>
                      <a:pt x="78" y="486"/>
                    </a:lnTo>
                    <a:lnTo>
                      <a:pt x="118" y="462"/>
                    </a:lnTo>
                    <a:lnTo>
                      <a:pt x="160" y="440"/>
                    </a:lnTo>
                    <a:lnTo>
                      <a:pt x="202" y="419"/>
                    </a:lnTo>
                    <a:lnTo>
                      <a:pt x="245" y="400"/>
                    </a:lnTo>
                    <a:lnTo>
                      <a:pt x="290" y="383"/>
                    </a:lnTo>
                    <a:lnTo>
                      <a:pt x="334" y="368"/>
                    </a:lnTo>
                    <a:lnTo>
                      <a:pt x="337" y="320"/>
                    </a:lnTo>
                    <a:lnTo>
                      <a:pt x="342" y="274"/>
                    </a:lnTo>
                    <a:lnTo>
                      <a:pt x="350" y="226"/>
                    </a:lnTo>
                    <a:lnTo>
                      <a:pt x="359" y="181"/>
                    </a:lnTo>
                    <a:lnTo>
                      <a:pt x="369" y="134"/>
                    </a:lnTo>
                    <a:lnTo>
                      <a:pt x="384" y="89"/>
                    </a:lnTo>
                    <a:lnTo>
                      <a:pt x="398" y="45"/>
                    </a:lnTo>
                    <a:lnTo>
                      <a:pt x="415" y="0"/>
                    </a:lnTo>
                    <a:lnTo>
                      <a:pt x="415" y="0"/>
                    </a:lnTo>
                    <a:lnTo>
                      <a:pt x="415" y="0"/>
                    </a:lnTo>
                    <a:close/>
                  </a:path>
                </a:pathLst>
              </a:custGeom>
              <a:solidFill>
                <a:srgbClr val="9E0A57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88" name="Freeform 192"/>
              <p:cNvSpPr>
                <a:spLocks/>
              </p:cNvSpPr>
              <p:nvPr userDrawn="1"/>
            </p:nvSpPr>
            <p:spPr bwMode="auto">
              <a:xfrm>
                <a:off x="3210" y="3381"/>
                <a:ext cx="311" cy="423"/>
              </a:xfrm>
              <a:custGeom>
                <a:avLst/>
                <a:gdLst/>
                <a:ahLst/>
                <a:cxnLst>
                  <a:cxn ang="0">
                    <a:pos x="275" y="82"/>
                  </a:cxn>
                  <a:cxn ang="0">
                    <a:pos x="205" y="211"/>
                  </a:cxn>
                  <a:cxn ang="0">
                    <a:pos x="143" y="346"/>
                  </a:cxn>
                  <a:cxn ang="0">
                    <a:pos x="199" y="458"/>
                  </a:cxn>
                  <a:cxn ang="0">
                    <a:pos x="262" y="569"/>
                  </a:cxn>
                  <a:cxn ang="0">
                    <a:pos x="269" y="659"/>
                  </a:cxn>
                  <a:cxn ang="0">
                    <a:pos x="159" y="721"/>
                  </a:cxn>
                  <a:cxn ang="0">
                    <a:pos x="53" y="789"/>
                  </a:cxn>
                  <a:cxn ang="0">
                    <a:pos x="8" y="911"/>
                  </a:cxn>
                  <a:cxn ang="0">
                    <a:pos x="0" y="1059"/>
                  </a:cxn>
                  <a:cxn ang="0">
                    <a:pos x="5" y="1204"/>
                  </a:cxn>
                  <a:cxn ang="0">
                    <a:pos x="47" y="1090"/>
                  </a:cxn>
                  <a:cxn ang="0">
                    <a:pos x="97" y="980"/>
                  </a:cxn>
                  <a:cxn ang="0">
                    <a:pos x="153" y="873"/>
                  </a:cxn>
                  <a:cxn ang="0">
                    <a:pos x="215" y="770"/>
                  </a:cxn>
                  <a:cxn ang="0">
                    <a:pos x="283" y="672"/>
                  </a:cxn>
                  <a:cxn ang="0">
                    <a:pos x="321" y="722"/>
                  </a:cxn>
                  <a:cxn ang="0">
                    <a:pos x="347" y="844"/>
                  </a:cxn>
                  <a:cxn ang="0">
                    <a:pos x="381" y="964"/>
                  </a:cxn>
                  <a:cxn ang="0">
                    <a:pos x="422" y="1080"/>
                  </a:cxn>
                  <a:cxn ang="0">
                    <a:pos x="470" y="1196"/>
                  </a:cxn>
                  <a:cxn ang="0">
                    <a:pos x="544" y="1231"/>
                  </a:cxn>
                  <a:cxn ang="0">
                    <a:pos x="659" y="1120"/>
                  </a:cxn>
                  <a:cxn ang="0">
                    <a:pos x="785" y="1019"/>
                  </a:cxn>
                  <a:cxn ang="0">
                    <a:pos x="836" y="938"/>
                  </a:cxn>
                  <a:cxn ang="0">
                    <a:pos x="850" y="864"/>
                  </a:cxn>
                  <a:cxn ang="0">
                    <a:pos x="869" y="790"/>
                  </a:cxn>
                  <a:cxn ang="0">
                    <a:pos x="889" y="718"/>
                  </a:cxn>
                  <a:cxn ang="0">
                    <a:pos x="914" y="646"/>
                  </a:cxn>
                  <a:cxn ang="0">
                    <a:pos x="910" y="551"/>
                  </a:cxn>
                  <a:cxn ang="0">
                    <a:pos x="853" y="400"/>
                  </a:cxn>
                  <a:cxn ang="0">
                    <a:pos x="807" y="246"/>
                  </a:cxn>
                  <a:cxn ang="0">
                    <a:pos x="726" y="240"/>
                  </a:cxn>
                  <a:cxn ang="0">
                    <a:pos x="627" y="315"/>
                  </a:cxn>
                  <a:cxn ang="0">
                    <a:pos x="532" y="396"/>
                  </a:cxn>
                  <a:cxn ang="0">
                    <a:pos x="443" y="483"/>
                  </a:cxn>
                  <a:cxn ang="0">
                    <a:pos x="360" y="575"/>
                  </a:cxn>
                  <a:cxn ang="0">
                    <a:pos x="303" y="601"/>
                  </a:cxn>
                  <a:cxn ang="0">
                    <a:pos x="293" y="481"/>
                  </a:cxn>
                  <a:cxn ang="0">
                    <a:pos x="290" y="361"/>
                  </a:cxn>
                  <a:cxn ang="0">
                    <a:pos x="295" y="240"/>
                  </a:cxn>
                  <a:cxn ang="0">
                    <a:pos x="307" y="121"/>
                  </a:cxn>
                  <a:cxn ang="0">
                    <a:pos x="328" y="0"/>
                  </a:cxn>
                </a:cxnLst>
                <a:rect l="0" t="0" r="r" b="b"/>
                <a:pathLst>
                  <a:path w="932" h="1270">
                    <a:moveTo>
                      <a:pt x="328" y="0"/>
                    </a:moveTo>
                    <a:lnTo>
                      <a:pt x="301" y="41"/>
                    </a:lnTo>
                    <a:lnTo>
                      <a:pt x="275" y="82"/>
                    </a:lnTo>
                    <a:lnTo>
                      <a:pt x="251" y="125"/>
                    </a:lnTo>
                    <a:lnTo>
                      <a:pt x="227" y="167"/>
                    </a:lnTo>
                    <a:lnTo>
                      <a:pt x="205" y="211"/>
                    </a:lnTo>
                    <a:lnTo>
                      <a:pt x="183" y="256"/>
                    </a:lnTo>
                    <a:lnTo>
                      <a:pt x="162" y="301"/>
                    </a:lnTo>
                    <a:lnTo>
                      <a:pt x="143" y="346"/>
                    </a:lnTo>
                    <a:lnTo>
                      <a:pt x="161" y="384"/>
                    </a:lnTo>
                    <a:lnTo>
                      <a:pt x="180" y="422"/>
                    </a:lnTo>
                    <a:lnTo>
                      <a:pt x="199" y="458"/>
                    </a:lnTo>
                    <a:lnTo>
                      <a:pt x="220" y="495"/>
                    </a:lnTo>
                    <a:lnTo>
                      <a:pt x="240" y="532"/>
                    </a:lnTo>
                    <a:lnTo>
                      <a:pt x="262" y="569"/>
                    </a:lnTo>
                    <a:lnTo>
                      <a:pt x="284" y="604"/>
                    </a:lnTo>
                    <a:lnTo>
                      <a:pt x="307" y="640"/>
                    </a:lnTo>
                    <a:lnTo>
                      <a:pt x="269" y="659"/>
                    </a:lnTo>
                    <a:lnTo>
                      <a:pt x="233" y="680"/>
                    </a:lnTo>
                    <a:lnTo>
                      <a:pt x="196" y="700"/>
                    </a:lnTo>
                    <a:lnTo>
                      <a:pt x="159" y="721"/>
                    </a:lnTo>
                    <a:lnTo>
                      <a:pt x="124" y="743"/>
                    </a:lnTo>
                    <a:lnTo>
                      <a:pt x="88" y="765"/>
                    </a:lnTo>
                    <a:lnTo>
                      <a:pt x="53" y="789"/>
                    </a:lnTo>
                    <a:lnTo>
                      <a:pt x="19" y="813"/>
                    </a:lnTo>
                    <a:lnTo>
                      <a:pt x="12" y="861"/>
                    </a:lnTo>
                    <a:lnTo>
                      <a:pt x="8" y="911"/>
                    </a:lnTo>
                    <a:lnTo>
                      <a:pt x="4" y="960"/>
                    </a:lnTo>
                    <a:lnTo>
                      <a:pt x="2" y="1009"/>
                    </a:lnTo>
                    <a:lnTo>
                      <a:pt x="0" y="1059"/>
                    </a:lnTo>
                    <a:lnTo>
                      <a:pt x="0" y="1107"/>
                    </a:lnTo>
                    <a:lnTo>
                      <a:pt x="2" y="1156"/>
                    </a:lnTo>
                    <a:lnTo>
                      <a:pt x="5" y="1204"/>
                    </a:lnTo>
                    <a:lnTo>
                      <a:pt x="18" y="1166"/>
                    </a:lnTo>
                    <a:lnTo>
                      <a:pt x="32" y="1128"/>
                    </a:lnTo>
                    <a:lnTo>
                      <a:pt x="47" y="1090"/>
                    </a:lnTo>
                    <a:lnTo>
                      <a:pt x="63" y="1053"/>
                    </a:lnTo>
                    <a:lnTo>
                      <a:pt x="79" y="1015"/>
                    </a:lnTo>
                    <a:lnTo>
                      <a:pt x="97" y="980"/>
                    </a:lnTo>
                    <a:lnTo>
                      <a:pt x="115" y="943"/>
                    </a:lnTo>
                    <a:lnTo>
                      <a:pt x="133" y="908"/>
                    </a:lnTo>
                    <a:lnTo>
                      <a:pt x="153" y="873"/>
                    </a:lnTo>
                    <a:lnTo>
                      <a:pt x="173" y="838"/>
                    </a:lnTo>
                    <a:lnTo>
                      <a:pt x="194" y="804"/>
                    </a:lnTo>
                    <a:lnTo>
                      <a:pt x="215" y="770"/>
                    </a:lnTo>
                    <a:lnTo>
                      <a:pt x="237" y="737"/>
                    </a:lnTo>
                    <a:lnTo>
                      <a:pt x="260" y="705"/>
                    </a:lnTo>
                    <a:lnTo>
                      <a:pt x="283" y="672"/>
                    </a:lnTo>
                    <a:lnTo>
                      <a:pt x="308" y="640"/>
                    </a:lnTo>
                    <a:lnTo>
                      <a:pt x="314" y="681"/>
                    </a:lnTo>
                    <a:lnTo>
                      <a:pt x="321" y="722"/>
                    </a:lnTo>
                    <a:lnTo>
                      <a:pt x="329" y="763"/>
                    </a:lnTo>
                    <a:lnTo>
                      <a:pt x="337" y="803"/>
                    </a:lnTo>
                    <a:lnTo>
                      <a:pt x="347" y="844"/>
                    </a:lnTo>
                    <a:lnTo>
                      <a:pt x="357" y="884"/>
                    </a:lnTo>
                    <a:lnTo>
                      <a:pt x="369" y="924"/>
                    </a:lnTo>
                    <a:lnTo>
                      <a:pt x="381" y="964"/>
                    </a:lnTo>
                    <a:lnTo>
                      <a:pt x="394" y="1003"/>
                    </a:lnTo>
                    <a:lnTo>
                      <a:pt x="407" y="1041"/>
                    </a:lnTo>
                    <a:lnTo>
                      <a:pt x="422" y="1080"/>
                    </a:lnTo>
                    <a:lnTo>
                      <a:pt x="437" y="1119"/>
                    </a:lnTo>
                    <a:lnTo>
                      <a:pt x="453" y="1157"/>
                    </a:lnTo>
                    <a:lnTo>
                      <a:pt x="470" y="1196"/>
                    </a:lnTo>
                    <a:lnTo>
                      <a:pt x="489" y="1232"/>
                    </a:lnTo>
                    <a:lnTo>
                      <a:pt x="507" y="1270"/>
                    </a:lnTo>
                    <a:lnTo>
                      <a:pt x="544" y="1231"/>
                    </a:lnTo>
                    <a:lnTo>
                      <a:pt x="580" y="1193"/>
                    </a:lnTo>
                    <a:lnTo>
                      <a:pt x="619" y="1156"/>
                    </a:lnTo>
                    <a:lnTo>
                      <a:pt x="659" y="1120"/>
                    </a:lnTo>
                    <a:lnTo>
                      <a:pt x="700" y="1086"/>
                    </a:lnTo>
                    <a:lnTo>
                      <a:pt x="741" y="1051"/>
                    </a:lnTo>
                    <a:lnTo>
                      <a:pt x="785" y="1019"/>
                    </a:lnTo>
                    <a:lnTo>
                      <a:pt x="829" y="987"/>
                    </a:lnTo>
                    <a:lnTo>
                      <a:pt x="832" y="963"/>
                    </a:lnTo>
                    <a:lnTo>
                      <a:pt x="836" y="938"/>
                    </a:lnTo>
                    <a:lnTo>
                      <a:pt x="841" y="913"/>
                    </a:lnTo>
                    <a:lnTo>
                      <a:pt x="845" y="888"/>
                    </a:lnTo>
                    <a:lnTo>
                      <a:pt x="850" y="864"/>
                    </a:lnTo>
                    <a:lnTo>
                      <a:pt x="856" y="840"/>
                    </a:lnTo>
                    <a:lnTo>
                      <a:pt x="862" y="815"/>
                    </a:lnTo>
                    <a:lnTo>
                      <a:pt x="869" y="790"/>
                    </a:lnTo>
                    <a:lnTo>
                      <a:pt x="875" y="766"/>
                    </a:lnTo>
                    <a:lnTo>
                      <a:pt x="883" y="741"/>
                    </a:lnTo>
                    <a:lnTo>
                      <a:pt x="889" y="718"/>
                    </a:lnTo>
                    <a:lnTo>
                      <a:pt x="898" y="694"/>
                    </a:lnTo>
                    <a:lnTo>
                      <a:pt x="905" y="670"/>
                    </a:lnTo>
                    <a:lnTo>
                      <a:pt x="914" y="646"/>
                    </a:lnTo>
                    <a:lnTo>
                      <a:pt x="923" y="624"/>
                    </a:lnTo>
                    <a:lnTo>
                      <a:pt x="932" y="600"/>
                    </a:lnTo>
                    <a:lnTo>
                      <a:pt x="910" y="551"/>
                    </a:lnTo>
                    <a:lnTo>
                      <a:pt x="889" y="501"/>
                    </a:lnTo>
                    <a:lnTo>
                      <a:pt x="870" y="451"/>
                    </a:lnTo>
                    <a:lnTo>
                      <a:pt x="853" y="400"/>
                    </a:lnTo>
                    <a:lnTo>
                      <a:pt x="835" y="349"/>
                    </a:lnTo>
                    <a:lnTo>
                      <a:pt x="821" y="298"/>
                    </a:lnTo>
                    <a:lnTo>
                      <a:pt x="807" y="246"/>
                    </a:lnTo>
                    <a:lnTo>
                      <a:pt x="795" y="194"/>
                    </a:lnTo>
                    <a:lnTo>
                      <a:pt x="761" y="217"/>
                    </a:lnTo>
                    <a:lnTo>
                      <a:pt x="726" y="240"/>
                    </a:lnTo>
                    <a:lnTo>
                      <a:pt x="693" y="264"/>
                    </a:lnTo>
                    <a:lnTo>
                      <a:pt x="659" y="290"/>
                    </a:lnTo>
                    <a:lnTo>
                      <a:pt x="627" y="315"/>
                    </a:lnTo>
                    <a:lnTo>
                      <a:pt x="594" y="342"/>
                    </a:lnTo>
                    <a:lnTo>
                      <a:pt x="563" y="369"/>
                    </a:lnTo>
                    <a:lnTo>
                      <a:pt x="532" y="396"/>
                    </a:lnTo>
                    <a:lnTo>
                      <a:pt x="502" y="425"/>
                    </a:lnTo>
                    <a:lnTo>
                      <a:pt x="472" y="454"/>
                    </a:lnTo>
                    <a:lnTo>
                      <a:pt x="443" y="483"/>
                    </a:lnTo>
                    <a:lnTo>
                      <a:pt x="415" y="514"/>
                    </a:lnTo>
                    <a:lnTo>
                      <a:pt x="387" y="544"/>
                    </a:lnTo>
                    <a:lnTo>
                      <a:pt x="360" y="575"/>
                    </a:lnTo>
                    <a:lnTo>
                      <a:pt x="333" y="607"/>
                    </a:lnTo>
                    <a:lnTo>
                      <a:pt x="308" y="640"/>
                    </a:lnTo>
                    <a:lnTo>
                      <a:pt x="303" y="601"/>
                    </a:lnTo>
                    <a:lnTo>
                      <a:pt x="299" y="561"/>
                    </a:lnTo>
                    <a:lnTo>
                      <a:pt x="295" y="521"/>
                    </a:lnTo>
                    <a:lnTo>
                      <a:pt x="293" y="481"/>
                    </a:lnTo>
                    <a:lnTo>
                      <a:pt x="291" y="441"/>
                    </a:lnTo>
                    <a:lnTo>
                      <a:pt x="290" y="401"/>
                    </a:lnTo>
                    <a:lnTo>
                      <a:pt x="290" y="361"/>
                    </a:lnTo>
                    <a:lnTo>
                      <a:pt x="291" y="321"/>
                    </a:lnTo>
                    <a:lnTo>
                      <a:pt x="292" y="280"/>
                    </a:lnTo>
                    <a:lnTo>
                      <a:pt x="295" y="240"/>
                    </a:lnTo>
                    <a:lnTo>
                      <a:pt x="299" y="200"/>
                    </a:lnTo>
                    <a:lnTo>
                      <a:pt x="302" y="161"/>
                    </a:lnTo>
                    <a:lnTo>
                      <a:pt x="307" y="121"/>
                    </a:lnTo>
                    <a:lnTo>
                      <a:pt x="313" y="80"/>
                    </a:lnTo>
                    <a:lnTo>
                      <a:pt x="320" y="40"/>
                    </a:lnTo>
                    <a:lnTo>
                      <a:pt x="328" y="0"/>
                    </a:lnTo>
                    <a:close/>
                  </a:path>
                </a:pathLst>
              </a:custGeom>
              <a:solidFill>
                <a:srgbClr val="AF0C6B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89" name="Freeform 193"/>
              <p:cNvSpPr>
                <a:spLocks/>
              </p:cNvSpPr>
              <p:nvPr userDrawn="1"/>
            </p:nvSpPr>
            <p:spPr bwMode="auto">
              <a:xfrm>
                <a:off x="3212" y="3594"/>
                <a:ext cx="167" cy="396"/>
              </a:xfrm>
              <a:custGeom>
                <a:avLst/>
                <a:gdLst/>
                <a:ahLst/>
                <a:cxnLst>
                  <a:cxn ang="0">
                    <a:pos x="278" y="32"/>
                  </a:cxn>
                  <a:cxn ang="0">
                    <a:pos x="232" y="97"/>
                  </a:cxn>
                  <a:cxn ang="0">
                    <a:pos x="189" y="164"/>
                  </a:cxn>
                  <a:cxn ang="0">
                    <a:pos x="148" y="233"/>
                  </a:cxn>
                  <a:cxn ang="0">
                    <a:pos x="110" y="303"/>
                  </a:cxn>
                  <a:cxn ang="0">
                    <a:pos x="74" y="375"/>
                  </a:cxn>
                  <a:cxn ang="0">
                    <a:pos x="42" y="450"/>
                  </a:cxn>
                  <a:cxn ang="0">
                    <a:pos x="13" y="526"/>
                  </a:cxn>
                  <a:cxn ang="0">
                    <a:pos x="2" y="604"/>
                  </a:cxn>
                  <a:cxn ang="0">
                    <a:pos x="12" y="685"/>
                  </a:cxn>
                  <a:cxn ang="0">
                    <a:pos x="24" y="765"/>
                  </a:cxn>
                  <a:cxn ang="0">
                    <a:pos x="39" y="844"/>
                  </a:cxn>
                  <a:cxn ang="0">
                    <a:pos x="57" y="922"/>
                  </a:cxn>
                  <a:cxn ang="0">
                    <a:pos x="79" y="999"/>
                  </a:cxn>
                  <a:cxn ang="0">
                    <a:pos x="103" y="1075"/>
                  </a:cxn>
                  <a:cxn ang="0">
                    <a:pos x="132" y="1151"/>
                  </a:cxn>
                  <a:cxn ang="0">
                    <a:pos x="163" y="1148"/>
                  </a:cxn>
                  <a:cxn ang="0">
                    <a:pos x="198" y="1074"/>
                  </a:cxn>
                  <a:cxn ang="0">
                    <a:pos x="236" y="1001"/>
                  </a:cxn>
                  <a:cxn ang="0">
                    <a:pos x="278" y="928"/>
                  </a:cxn>
                  <a:cxn ang="0">
                    <a:pos x="323" y="859"/>
                  </a:cxn>
                  <a:cxn ang="0">
                    <a:pos x="370" y="791"/>
                  </a:cxn>
                  <a:cxn ang="0">
                    <a:pos x="421" y="725"/>
                  </a:cxn>
                  <a:cxn ang="0">
                    <a:pos x="474" y="662"/>
                  </a:cxn>
                  <a:cxn ang="0">
                    <a:pos x="484" y="592"/>
                  </a:cxn>
                  <a:cxn ang="0">
                    <a:pos x="448" y="517"/>
                  </a:cxn>
                  <a:cxn ang="0">
                    <a:pos x="417" y="440"/>
                  </a:cxn>
                  <a:cxn ang="0">
                    <a:pos x="389" y="363"/>
                  </a:cxn>
                  <a:cxn ang="0">
                    <a:pos x="364" y="284"/>
                  </a:cxn>
                  <a:cxn ang="0">
                    <a:pos x="342" y="204"/>
                  </a:cxn>
                  <a:cxn ang="0">
                    <a:pos x="324" y="123"/>
                  </a:cxn>
                  <a:cxn ang="0">
                    <a:pos x="309" y="41"/>
                  </a:cxn>
                </a:cxnLst>
                <a:rect l="0" t="0" r="r" b="b"/>
                <a:pathLst>
                  <a:path w="502" h="1187">
                    <a:moveTo>
                      <a:pt x="303" y="0"/>
                    </a:moveTo>
                    <a:lnTo>
                      <a:pt x="278" y="32"/>
                    </a:lnTo>
                    <a:lnTo>
                      <a:pt x="255" y="65"/>
                    </a:lnTo>
                    <a:lnTo>
                      <a:pt x="232" y="97"/>
                    </a:lnTo>
                    <a:lnTo>
                      <a:pt x="210" y="130"/>
                    </a:lnTo>
                    <a:lnTo>
                      <a:pt x="189" y="164"/>
                    </a:lnTo>
                    <a:lnTo>
                      <a:pt x="168" y="198"/>
                    </a:lnTo>
                    <a:lnTo>
                      <a:pt x="148" y="233"/>
                    </a:lnTo>
                    <a:lnTo>
                      <a:pt x="128" y="268"/>
                    </a:lnTo>
                    <a:lnTo>
                      <a:pt x="110" y="303"/>
                    </a:lnTo>
                    <a:lnTo>
                      <a:pt x="92" y="340"/>
                    </a:lnTo>
                    <a:lnTo>
                      <a:pt x="74" y="375"/>
                    </a:lnTo>
                    <a:lnTo>
                      <a:pt x="58" y="413"/>
                    </a:lnTo>
                    <a:lnTo>
                      <a:pt x="42" y="450"/>
                    </a:lnTo>
                    <a:lnTo>
                      <a:pt x="27" y="488"/>
                    </a:lnTo>
                    <a:lnTo>
                      <a:pt x="13" y="526"/>
                    </a:lnTo>
                    <a:lnTo>
                      <a:pt x="0" y="564"/>
                    </a:lnTo>
                    <a:lnTo>
                      <a:pt x="2" y="604"/>
                    </a:lnTo>
                    <a:lnTo>
                      <a:pt x="6" y="645"/>
                    </a:lnTo>
                    <a:lnTo>
                      <a:pt x="12" y="685"/>
                    </a:lnTo>
                    <a:lnTo>
                      <a:pt x="17" y="725"/>
                    </a:lnTo>
                    <a:lnTo>
                      <a:pt x="24" y="765"/>
                    </a:lnTo>
                    <a:lnTo>
                      <a:pt x="30" y="805"/>
                    </a:lnTo>
                    <a:lnTo>
                      <a:pt x="39" y="844"/>
                    </a:lnTo>
                    <a:lnTo>
                      <a:pt x="47" y="883"/>
                    </a:lnTo>
                    <a:lnTo>
                      <a:pt x="57" y="922"/>
                    </a:lnTo>
                    <a:lnTo>
                      <a:pt x="68" y="961"/>
                    </a:lnTo>
                    <a:lnTo>
                      <a:pt x="79" y="999"/>
                    </a:lnTo>
                    <a:lnTo>
                      <a:pt x="90" y="1037"/>
                    </a:lnTo>
                    <a:lnTo>
                      <a:pt x="103" y="1075"/>
                    </a:lnTo>
                    <a:lnTo>
                      <a:pt x="117" y="1113"/>
                    </a:lnTo>
                    <a:lnTo>
                      <a:pt x="132" y="1151"/>
                    </a:lnTo>
                    <a:lnTo>
                      <a:pt x="147" y="1187"/>
                    </a:lnTo>
                    <a:lnTo>
                      <a:pt x="163" y="1148"/>
                    </a:lnTo>
                    <a:lnTo>
                      <a:pt x="180" y="1112"/>
                    </a:lnTo>
                    <a:lnTo>
                      <a:pt x="198" y="1074"/>
                    </a:lnTo>
                    <a:lnTo>
                      <a:pt x="217" y="1037"/>
                    </a:lnTo>
                    <a:lnTo>
                      <a:pt x="236" y="1001"/>
                    </a:lnTo>
                    <a:lnTo>
                      <a:pt x="257" y="964"/>
                    </a:lnTo>
                    <a:lnTo>
                      <a:pt x="278" y="928"/>
                    </a:lnTo>
                    <a:lnTo>
                      <a:pt x="300" y="894"/>
                    </a:lnTo>
                    <a:lnTo>
                      <a:pt x="323" y="859"/>
                    </a:lnTo>
                    <a:lnTo>
                      <a:pt x="346" y="825"/>
                    </a:lnTo>
                    <a:lnTo>
                      <a:pt x="370" y="791"/>
                    </a:lnTo>
                    <a:lnTo>
                      <a:pt x="395" y="758"/>
                    </a:lnTo>
                    <a:lnTo>
                      <a:pt x="421" y="725"/>
                    </a:lnTo>
                    <a:lnTo>
                      <a:pt x="447" y="693"/>
                    </a:lnTo>
                    <a:lnTo>
                      <a:pt x="474" y="662"/>
                    </a:lnTo>
                    <a:lnTo>
                      <a:pt x="502" y="630"/>
                    </a:lnTo>
                    <a:lnTo>
                      <a:pt x="484" y="592"/>
                    </a:lnTo>
                    <a:lnTo>
                      <a:pt x="465" y="556"/>
                    </a:lnTo>
                    <a:lnTo>
                      <a:pt x="448" y="517"/>
                    </a:lnTo>
                    <a:lnTo>
                      <a:pt x="432" y="479"/>
                    </a:lnTo>
                    <a:lnTo>
                      <a:pt x="417" y="440"/>
                    </a:lnTo>
                    <a:lnTo>
                      <a:pt x="402" y="401"/>
                    </a:lnTo>
                    <a:lnTo>
                      <a:pt x="389" y="363"/>
                    </a:lnTo>
                    <a:lnTo>
                      <a:pt x="376" y="324"/>
                    </a:lnTo>
                    <a:lnTo>
                      <a:pt x="364" y="284"/>
                    </a:lnTo>
                    <a:lnTo>
                      <a:pt x="352" y="244"/>
                    </a:lnTo>
                    <a:lnTo>
                      <a:pt x="342" y="204"/>
                    </a:lnTo>
                    <a:lnTo>
                      <a:pt x="332" y="163"/>
                    </a:lnTo>
                    <a:lnTo>
                      <a:pt x="324" y="123"/>
                    </a:lnTo>
                    <a:lnTo>
                      <a:pt x="316" y="82"/>
                    </a:lnTo>
                    <a:lnTo>
                      <a:pt x="309" y="41"/>
                    </a:lnTo>
                    <a:lnTo>
                      <a:pt x="303" y="0"/>
                    </a:lnTo>
                    <a:close/>
                  </a:path>
                </a:pathLst>
              </a:custGeom>
              <a:solidFill>
                <a:srgbClr val="9E0A57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90" name="Freeform 194"/>
              <p:cNvSpPr>
                <a:spLocks/>
              </p:cNvSpPr>
              <p:nvPr userDrawn="1"/>
            </p:nvSpPr>
            <p:spPr bwMode="auto">
              <a:xfrm>
                <a:off x="3487" y="3581"/>
                <a:ext cx="80" cy="129"/>
              </a:xfrm>
              <a:custGeom>
                <a:avLst/>
                <a:gdLst/>
                <a:ahLst/>
                <a:cxnLst>
                  <a:cxn ang="0">
                    <a:pos x="103" y="0"/>
                  </a:cxn>
                  <a:cxn ang="0">
                    <a:pos x="94" y="24"/>
                  </a:cxn>
                  <a:cxn ang="0">
                    <a:pos x="85" y="46"/>
                  </a:cxn>
                  <a:cxn ang="0">
                    <a:pos x="76" y="70"/>
                  </a:cxn>
                  <a:cxn ang="0">
                    <a:pos x="69" y="94"/>
                  </a:cxn>
                  <a:cxn ang="0">
                    <a:pos x="60" y="118"/>
                  </a:cxn>
                  <a:cxn ang="0">
                    <a:pos x="54" y="141"/>
                  </a:cxn>
                  <a:cxn ang="0">
                    <a:pos x="46" y="166"/>
                  </a:cxn>
                  <a:cxn ang="0">
                    <a:pos x="40" y="190"/>
                  </a:cxn>
                  <a:cxn ang="0">
                    <a:pos x="33" y="215"/>
                  </a:cxn>
                  <a:cxn ang="0">
                    <a:pos x="27" y="240"/>
                  </a:cxn>
                  <a:cxn ang="0">
                    <a:pos x="21" y="264"/>
                  </a:cxn>
                  <a:cxn ang="0">
                    <a:pos x="16" y="288"/>
                  </a:cxn>
                  <a:cxn ang="0">
                    <a:pos x="12" y="313"/>
                  </a:cxn>
                  <a:cxn ang="0">
                    <a:pos x="7" y="338"/>
                  </a:cxn>
                  <a:cxn ang="0">
                    <a:pos x="3" y="363"/>
                  </a:cxn>
                  <a:cxn ang="0">
                    <a:pos x="0" y="387"/>
                  </a:cxn>
                  <a:cxn ang="0">
                    <a:pos x="28" y="367"/>
                  </a:cxn>
                  <a:cxn ang="0">
                    <a:pos x="57" y="349"/>
                  </a:cxn>
                  <a:cxn ang="0">
                    <a:pos x="86" y="329"/>
                  </a:cxn>
                  <a:cxn ang="0">
                    <a:pos x="116" y="312"/>
                  </a:cxn>
                  <a:cxn ang="0">
                    <a:pos x="147" y="293"/>
                  </a:cxn>
                  <a:cxn ang="0">
                    <a:pos x="177" y="276"/>
                  </a:cxn>
                  <a:cxn ang="0">
                    <a:pos x="208" y="260"/>
                  </a:cxn>
                  <a:cxn ang="0">
                    <a:pos x="240" y="244"/>
                  </a:cxn>
                  <a:cxn ang="0">
                    <a:pos x="240" y="244"/>
                  </a:cxn>
                  <a:cxn ang="0">
                    <a:pos x="240" y="244"/>
                  </a:cxn>
                  <a:cxn ang="0">
                    <a:pos x="220" y="215"/>
                  </a:cxn>
                  <a:cxn ang="0">
                    <a:pos x="202" y="184"/>
                  </a:cxn>
                  <a:cxn ang="0">
                    <a:pos x="183" y="154"/>
                  </a:cxn>
                  <a:cxn ang="0">
                    <a:pos x="166" y="124"/>
                  </a:cxn>
                  <a:cxn ang="0">
                    <a:pos x="150" y="94"/>
                  </a:cxn>
                  <a:cxn ang="0">
                    <a:pos x="134" y="62"/>
                  </a:cxn>
                  <a:cxn ang="0">
                    <a:pos x="119" y="31"/>
                  </a:cxn>
                  <a:cxn ang="0">
                    <a:pos x="103" y="0"/>
                  </a:cxn>
                </a:cxnLst>
                <a:rect l="0" t="0" r="r" b="b"/>
                <a:pathLst>
                  <a:path w="240" h="387">
                    <a:moveTo>
                      <a:pt x="103" y="0"/>
                    </a:moveTo>
                    <a:lnTo>
                      <a:pt x="94" y="24"/>
                    </a:lnTo>
                    <a:lnTo>
                      <a:pt x="85" y="46"/>
                    </a:lnTo>
                    <a:lnTo>
                      <a:pt x="76" y="70"/>
                    </a:lnTo>
                    <a:lnTo>
                      <a:pt x="69" y="94"/>
                    </a:lnTo>
                    <a:lnTo>
                      <a:pt x="60" y="118"/>
                    </a:lnTo>
                    <a:lnTo>
                      <a:pt x="54" y="141"/>
                    </a:lnTo>
                    <a:lnTo>
                      <a:pt x="46" y="166"/>
                    </a:lnTo>
                    <a:lnTo>
                      <a:pt x="40" y="190"/>
                    </a:lnTo>
                    <a:lnTo>
                      <a:pt x="33" y="215"/>
                    </a:lnTo>
                    <a:lnTo>
                      <a:pt x="27" y="240"/>
                    </a:lnTo>
                    <a:lnTo>
                      <a:pt x="21" y="264"/>
                    </a:lnTo>
                    <a:lnTo>
                      <a:pt x="16" y="288"/>
                    </a:lnTo>
                    <a:lnTo>
                      <a:pt x="12" y="313"/>
                    </a:lnTo>
                    <a:lnTo>
                      <a:pt x="7" y="338"/>
                    </a:lnTo>
                    <a:lnTo>
                      <a:pt x="3" y="363"/>
                    </a:lnTo>
                    <a:lnTo>
                      <a:pt x="0" y="387"/>
                    </a:lnTo>
                    <a:lnTo>
                      <a:pt x="28" y="367"/>
                    </a:lnTo>
                    <a:lnTo>
                      <a:pt x="57" y="349"/>
                    </a:lnTo>
                    <a:lnTo>
                      <a:pt x="86" y="329"/>
                    </a:lnTo>
                    <a:lnTo>
                      <a:pt x="116" y="312"/>
                    </a:lnTo>
                    <a:lnTo>
                      <a:pt x="147" y="293"/>
                    </a:lnTo>
                    <a:lnTo>
                      <a:pt x="177" y="276"/>
                    </a:lnTo>
                    <a:lnTo>
                      <a:pt x="208" y="260"/>
                    </a:lnTo>
                    <a:lnTo>
                      <a:pt x="240" y="244"/>
                    </a:lnTo>
                    <a:lnTo>
                      <a:pt x="240" y="244"/>
                    </a:lnTo>
                    <a:lnTo>
                      <a:pt x="240" y="244"/>
                    </a:lnTo>
                    <a:lnTo>
                      <a:pt x="220" y="215"/>
                    </a:lnTo>
                    <a:lnTo>
                      <a:pt x="202" y="184"/>
                    </a:lnTo>
                    <a:lnTo>
                      <a:pt x="183" y="154"/>
                    </a:lnTo>
                    <a:lnTo>
                      <a:pt x="166" y="124"/>
                    </a:lnTo>
                    <a:lnTo>
                      <a:pt x="150" y="94"/>
                    </a:lnTo>
                    <a:lnTo>
                      <a:pt x="134" y="62"/>
                    </a:lnTo>
                    <a:lnTo>
                      <a:pt x="119" y="31"/>
                    </a:lnTo>
                    <a:lnTo>
                      <a:pt x="103" y="0"/>
                    </a:lnTo>
                    <a:close/>
                  </a:path>
                </a:pathLst>
              </a:custGeom>
              <a:solidFill>
                <a:srgbClr val="9E0A57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91" name="Freeform 195"/>
              <p:cNvSpPr>
                <a:spLocks/>
              </p:cNvSpPr>
              <p:nvPr userDrawn="1"/>
            </p:nvSpPr>
            <p:spPr bwMode="auto">
              <a:xfrm>
                <a:off x="3307" y="3225"/>
                <a:ext cx="168" cy="369"/>
              </a:xfrm>
              <a:custGeom>
                <a:avLst/>
                <a:gdLst/>
                <a:ahLst/>
                <a:cxnLst>
                  <a:cxn ang="0">
                    <a:pos x="445" y="24"/>
                  </a:cxn>
                  <a:cxn ang="0">
                    <a:pos x="383" y="75"/>
                  </a:cxn>
                  <a:cxn ang="0">
                    <a:pos x="324" y="129"/>
                  </a:cxn>
                  <a:cxn ang="0">
                    <a:pos x="267" y="185"/>
                  </a:cxn>
                  <a:cxn ang="0">
                    <a:pos x="212" y="243"/>
                  </a:cxn>
                  <a:cxn ang="0">
                    <a:pos x="159" y="304"/>
                  </a:cxn>
                  <a:cxn ang="0">
                    <a:pos x="108" y="367"/>
                  </a:cxn>
                  <a:cxn ang="0">
                    <a:pos x="60" y="432"/>
                  </a:cxn>
                  <a:cxn ang="0">
                    <a:pos x="30" y="506"/>
                  </a:cxn>
                  <a:cxn ang="0">
                    <a:pos x="17" y="587"/>
                  </a:cxn>
                  <a:cxn ang="0">
                    <a:pos x="9" y="666"/>
                  </a:cxn>
                  <a:cxn ang="0">
                    <a:pos x="2" y="746"/>
                  </a:cxn>
                  <a:cxn ang="0">
                    <a:pos x="0" y="827"/>
                  </a:cxn>
                  <a:cxn ang="0">
                    <a:pos x="1" y="907"/>
                  </a:cxn>
                  <a:cxn ang="0">
                    <a:pos x="5" y="987"/>
                  </a:cxn>
                  <a:cxn ang="0">
                    <a:pos x="13" y="1067"/>
                  </a:cxn>
                  <a:cxn ang="0">
                    <a:pos x="43" y="1073"/>
                  </a:cxn>
                  <a:cxn ang="0">
                    <a:pos x="97" y="1010"/>
                  </a:cxn>
                  <a:cxn ang="0">
                    <a:pos x="153" y="949"/>
                  </a:cxn>
                  <a:cxn ang="0">
                    <a:pos x="212" y="891"/>
                  </a:cxn>
                  <a:cxn ang="0">
                    <a:pos x="273" y="835"/>
                  </a:cxn>
                  <a:cxn ang="0">
                    <a:pos x="337" y="781"/>
                  </a:cxn>
                  <a:cxn ang="0">
                    <a:pos x="403" y="730"/>
                  </a:cxn>
                  <a:cxn ang="0">
                    <a:pos x="471" y="683"/>
                  </a:cxn>
                  <a:cxn ang="0">
                    <a:pos x="497" y="619"/>
                  </a:cxn>
                  <a:cxn ang="0">
                    <a:pos x="483" y="537"/>
                  </a:cxn>
                  <a:cxn ang="0">
                    <a:pos x="472" y="455"/>
                  </a:cxn>
                  <a:cxn ang="0">
                    <a:pos x="464" y="373"/>
                  </a:cxn>
                  <a:cxn ang="0">
                    <a:pos x="461" y="290"/>
                  </a:cxn>
                  <a:cxn ang="0">
                    <a:pos x="461" y="207"/>
                  </a:cxn>
                  <a:cxn ang="0">
                    <a:pos x="464" y="123"/>
                  </a:cxn>
                  <a:cxn ang="0">
                    <a:pos x="472" y="41"/>
                  </a:cxn>
                </a:cxnLst>
                <a:rect l="0" t="0" r="r" b="b"/>
                <a:pathLst>
                  <a:path w="505" h="1106">
                    <a:moveTo>
                      <a:pt x="476" y="0"/>
                    </a:moveTo>
                    <a:lnTo>
                      <a:pt x="445" y="24"/>
                    </a:lnTo>
                    <a:lnTo>
                      <a:pt x="414" y="50"/>
                    </a:lnTo>
                    <a:lnTo>
                      <a:pt x="383" y="75"/>
                    </a:lnTo>
                    <a:lnTo>
                      <a:pt x="353" y="102"/>
                    </a:lnTo>
                    <a:lnTo>
                      <a:pt x="324" y="129"/>
                    </a:lnTo>
                    <a:lnTo>
                      <a:pt x="295" y="157"/>
                    </a:lnTo>
                    <a:lnTo>
                      <a:pt x="267" y="185"/>
                    </a:lnTo>
                    <a:lnTo>
                      <a:pt x="239" y="214"/>
                    </a:lnTo>
                    <a:lnTo>
                      <a:pt x="212" y="243"/>
                    </a:lnTo>
                    <a:lnTo>
                      <a:pt x="185" y="274"/>
                    </a:lnTo>
                    <a:lnTo>
                      <a:pt x="159" y="304"/>
                    </a:lnTo>
                    <a:lnTo>
                      <a:pt x="133" y="335"/>
                    </a:lnTo>
                    <a:lnTo>
                      <a:pt x="108" y="367"/>
                    </a:lnTo>
                    <a:lnTo>
                      <a:pt x="84" y="400"/>
                    </a:lnTo>
                    <a:lnTo>
                      <a:pt x="60" y="432"/>
                    </a:lnTo>
                    <a:lnTo>
                      <a:pt x="38" y="466"/>
                    </a:lnTo>
                    <a:lnTo>
                      <a:pt x="30" y="506"/>
                    </a:lnTo>
                    <a:lnTo>
                      <a:pt x="23" y="546"/>
                    </a:lnTo>
                    <a:lnTo>
                      <a:pt x="17" y="587"/>
                    </a:lnTo>
                    <a:lnTo>
                      <a:pt x="12" y="627"/>
                    </a:lnTo>
                    <a:lnTo>
                      <a:pt x="9" y="666"/>
                    </a:lnTo>
                    <a:lnTo>
                      <a:pt x="5" y="706"/>
                    </a:lnTo>
                    <a:lnTo>
                      <a:pt x="2" y="746"/>
                    </a:lnTo>
                    <a:lnTo>
                      <a:pt x="1" y="787"/>
                    </a:lnTo>
                    <a:lnTo>
                      <a:pt x="0" y="827"/>
                    </a:lnTo>
                    <a:lnTo>
                      <a:pt x="0" y="867"/>
                    </a:lnTo>
                    <a:lnTo>
                      <a:pt x="1" y="907"/>
                    </a:lnTo>
                    <a:lnTo>
                      <a:pt x="3" y="947"/>
                    </a:lnTo>
                    <a:lnTo>
                      <a:pt x="5" y="987"/>
                    </a:lnTo>
                    <a:lnTo>
                      <a:pt x="9" y="1027"/>
                    </a:lnTo>
                    <a:lnTo>
                      <a:pt x="13" y="1067"/>
                    </a:lnTo>
                    <a:lnTo>
                      <a:pt x="18" y="1106"/>
                    </a:lnTo>
                    <a:lnTo>
                      <a:pt x="43" y="1073"/>
                    </a:lnTo>
                    <a:lnTo>
                      <a:pt x="70" y="1041"/>
                    </a:lnTo>
                    <a:lnTo>
                      <a:pt x="97" y="1010"/>
                    </a:lnTo>
                    <a:lnTo>
                      <a:pt x="125" y="980"/>
                    </a:lnTo>
                    <a:lnTo>
                      <a:pt x="153" y="949"/>
                    </a:lnTo>
                    <a:lnTo>
                      <a:pt x="182" y="920"/>
                    </a:lnTo>
                    <a:lnTo>
                      <a:pt x="212" y="891"/>
                    </a:lnTo>
                    <a:lnTo>
                      <a:pt x="242" y="862"/>
                    </a:lnTo>
                    <a:lnTo>
                      <a:pt x="273" y="835"/>
                    </a:lnTo>
                    <a:lnTo>
                      <a:pt x="304" y="808"/>
                    </a:lnTo>
                    <a:lnTo>
                      <a:pt x="337" y="781"/>
                    </a:lnTo>
                    <a:lnTo>
                      <a:pt x="369" y="756"/>
                    </a:lnTo>
                    <a:lnTo>
                      <a:pt x="403" y="730"/>
                    </a:lnTo>
                    <a:lnTo>
                      <a:pt x="436" y="706"/>
                    </a:lnTo>
                    <a:lnTo>
                      <a:pt x="471" y="683"/>
                    </a:lnTo>
                    <a:lnTo>
                      <a:pt x="505" y="660"/>
                    </a:lnTo>
                    <a:lnTo>
                      <a:pt x="497" y="619"/>
                    </a:lnTo>
                    <a:lnTo>
                      <a:pt x="489" y="578"/>
                    </a:lnTo>
                    <a:lnTo>
                      <a:pt x="483" y="537"/>
                    </a:lnTo>
                    <a:lnTo>
                      <a:pt x="477" y="496"/>
                    </a:lnTo>
                    <a:lnTo>
                      <a:pt x="472" y="455"/>
                    </a:lnTo>
                    <a:lnTo>
                      <a:pt x="468" y="414"/>
                    </a:lnTo>
                    <a:lnTo>
                      <a:pt x="464" y="373"/>
                    </a:lnTo>
                    <a:lnTo>
                      <a:pt x="462" y="331"/>
                    </a:lnTo>
                    <a:lnTo>
                      <a:pt x="461" y="290"/>
                    </a:lnTo>
                    <a:lnTo>
                      <a:pt x="461" y="248"/>
                    </a:lnTo>
                    <a:lnTo>
                      <a:pt x="461" y="207"/>
                    </a:lnTo>
                    <a:lnTo>
                      <a:pt x="462" y="166"/>
                    </a:lnTo>
                    <a:lnTo>
                      <a:pt x="464" y="123"/>
                    </a:lnTo>
                    <a:lnTo>
                      <a:pt x="468" y="82"/>
                    </a:lnTo>
                    <a:lnTo>
                      <a:pt x="472" y="41"/>
                    </a:lnTo>
                    <a:lnTo>
                      <a:pt x="476" y="0"/>
                    </a:lnTo>
                    <a:close/>
                  </a:path>
                </a:pathLst>
              </a:custGeom>
              <a:solidFill>
                <a:srgbClr val="9E0A57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92" name="Freeform 196"/>
              <p:cNvSpPr>
                <a:spLocks/>
              </p:cNvSpPr>
              <p:nvPr userDrawn="1"/>
            </p:nvSpPr>
            <p:spPr bwMode="auto">
              <a:xfrm>
                <a:off x="3217" y="3496"/>
                <a:ext cx="96" cy="156"/>
              </a:xfrm>
              <a:custGeom>
                <a:avLst/>
                <a:gdLst/>
                <a:ahLst/>
                <a:cxnLst>
                  <a:cxn ang="0">
                    <a:pos x="124" y="0"/>
                  </a:cxn>
                  <a:cxn ang="0">
                    <a:pos x="113" y="28"/>
                  </a:cxn>
                  <a:cxn ang="0">
                    <a:pos x="102" y="56"/>
                  </a:cxn>
                  <a:cxn ang="0">
                    <a:pos x="93" y="84"/>
                  </a:cxn>
                  <a:cxn ang="0">
                    <a:pos x="83" y="114"/>
                  </a:cxn>
                  <a:cxn ang="0">
                    <a:pos x="73" y="142"/>
                  </a:cxn>
                  <a:cxn ang="0">
                    <a:pos x="65" y="171"/>
                  </a:cxn>
                  <a:cxn ang="0">
                    <a:pos x="56" y="200"/>
                  </a:cxn>
                  <a:cxn ang="0">
                    <a:pos x="47" y="229"/>
                  </a:cxn>
                  <a:cxn ang="0">
                    <a:pos x="40" y="259"/>
                  </a:cxn>
                  <a:cxn ang="0">
                    <a:pos x="33" y="288"/>
                  </a:cxn>
                  <a:cxn ang="0">
                    <a:pos x="26" y="319"/>
                  </a:cxn>
                  <a:cxn ang="0">
                    <a:pos x="20" y="348"/>
                  </a:cxn>
                  <a:cxn ang="0">
                    <a:pos x="14" y="378"/>
                  </a:cxn>
                  <a:cxn ang="0">
                    <a:pos x="8" y="407"/>
                  </a:cxn>
                  <a:cxn ang="0">
                    <a:pos x="4" y="436"/>
                  </a:cxn>
                  <a:cxn ang="0">
                    <a:pos x="0" y="467"/>
                  </a:cxn>
                  <a:cxn ang="0">
                    <a:pos x="34" y="443"/>
                  </a:cxn>
                  <a:cxn ang="0">
                    <a:pos x="69" y="419"/>
                  </a:cxn>
                  <a:cxn ang="0">
                    <a:pos x="105" y="397"/>
                  </a:cxn>
                  <a:cxn ang="0">
                    <a:pos x="140" y="375"/>
                  </a:cxn>
                  <a:cxn ang="0">
                    <a:pos x="177" y="354"/>
                  </a:cxn>
                  <a:cxn ang="0">
                    <a:pos x="214" y="334"/>
                  </a:cxn>
                  <a:cxn ang="0">
                    <a:pos x="250" y="313"/>
                  </a:cxn>
                  <a:cxn ang="0">
                    <a:pos x="288" y="294"/>
                  </a:cxn>
                  <a:cxn ang="0">
                    <a:pos x="265" y="258"/>
                  </a:cxn>
                  <a:cxn ang="0">
                    <a:pos x="243" y="223"/>
                  </a:cxn>
                  <a:cxn ang="0">
                    <a:pos x="221" y="186"/>
                  </a:cxn>
                  <a:cxn ang="0">
                    <a:pos x="201" y="149"/>
                  </a:cxn>
                  <a:cxn ang="0">
                    <a:pos x="180" y="112"/>
                  </a:cxn>
                  <a:cxn ang="0">
                    <a:pos x="161" y="76"/>
                  </a:cxn>
                  <a:cxn ang="0">
                    <a:pos x="142" y="38"/>
                  </a:cxn>
                  <a:cxn ang="0">
                    <a:pos x="124" y="0"/>
                  </a:cxn>
                </a:cxnLst>
                <a:rect l="0" t="0" r="r" b="b"/>
                <a:pathLst>
                  <a:path w="288" h="467">
                    <a:moveTo>
                      <a:pt x="124" y="0"/>
                    </a:moveTo>
                    <a:lnTo>
                      <a:pt x="113" y="28"/>
                    </a:lnTo>
                    <a:lnTo>
                      <a:pt x="102" y="56"/>
                    </a:lnTo>
                    <a:lnTo>
                      <a:pt x="93" y="84"/>
                    </a:lnTo>
                    <a:lnTo>
                      <a:pt x="83" y="114"/>
                    </a:lnTo>
                    <a:lnTo>
                      <a:pt x="73" y="142"/>
                    </a:lnTo>
                    <a:lnTo>
                      <a:pt x="65" y="171"/>
                    </a:lnTo>
                    <a:lnTo>
                      <a:pt x="56" y="200"/>
                    </a:lnTo>
                    <a:lnTo>
                      <a:pt x="47" y="229"/>
                    </a:lnTo>
                    <a:lnTo>
                      <a:pt x="40" y="259"/>
                    </a:lnTo>
                    <a:lnTo>
                      <a:pt x="33" y="288"/>
                    </a:lnTo>
                    <a:lnTo>
                      <a:pt x="26" y="319"/>
                    </a:lnTo>
                    <a:lnTo>
                      <a:pt x="20" y="348"/>
                    </a:lnTo>
                    <a:lnTo>
                      <a:pt x="14" y="378"/>
                    </a:lnTo>
                    <a:lnTo>
                      <a:pt x="8" y="407"/>
                    </a:lnTo>
                    <a:lnTo>
                      <a:pt x="4" y="436"/>
                    </a:lnTo>
                    <a:lnTo>
                      <a:pt x="0" y="467"/>
                    </a:lnTo>
                    <a:lnTo>
                      <a:pt x="34" y="443"/>
                    </a:lnTo>
                    <a:lnTo>
                      <a:pt x="69" y="419"/>
                    </a:lnTo>
                    <a:lnTo>
                      <a:pt x="105" y="397"/>
                    </a:lnTo>
                    <a:lnTo>
                      <a:pt x="140" y="375"/>
                    </a:lnTo>
                    <a:lnTo>
                      <a:pt x="177" y="354"/>
                    </a:lnTo>
                    <a:lnTo>
                      <a:pt x="214" y="334"/>
                    </a:lnTo>
                    <a:lnTo>
                      <a:pt x="250" y="313"/>
                    </a:lnTo>
                    <a:lnTo>
                      <a:pt x="288" y="294"/>
                    </a:lnTo>
                    <a:lnTo>
                      <a:pt x="265" y="258"/>
                    </a:lnTo>
                    <a:lnTo>
                      <a:pt x="243" y="223"/>
                    </a:lnTo>
                    <a:lnTo>
                      <a:pt x="221" y="186"/>
                    </a:lnTo>
                    <a:lnTo>
                      <a:pt x="201" y="149"/>
                    </a:lnTo>
                    <a:lnTo>
                      <a:pt x="180" y="112"/>
                    </a:lnTo>
                    <a:lnTo>
                      <a:pt x="161" y="76"/>
                    </a:lnTo>
                    <a:lnTo>
                      <a:pt x="142" y="38"/>
                    </a:lnTo>
                    <a:lnTo>
                      <a:pt x="124" y="0"/>
                    </a:lnTo>
                    <a:close/>
                  </a:path>
                </a:pathLst>
              </a:custGeom>
              <a:solidFill>
                <a:srgbClr val="9E0A57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93" name="Freeform 197"/>
              <p:cNvSpPr>
                <a:spLocks/>
              </p:cNvSpPr>
              <p:nvPr userDrawn="1"/>
            </p:nvSpPr>
            <p:spPr bwMode="auto">
              <a:xfrm>
                <a:off x="3572" y="3187"/>
                <a:ext cx="290" cy="352"/>
              </a:xfrm>
              <a:custGeom>
                <a:avLst/>
                <a:gdLst/>
                <a:ahLst/>
                <a:cxnLst>
                  <a:cxn ang="0">
                    <a:pos x="487" y="26"/>
                  </a:cxn>
                  <a:cxn ang="0">
                    <a:pos x="428" y="82"/>
                  </a:cxn>
                  <a:cxn ang="0">
                    <a:pos x="373" y="142"/>
                  </a:cxn>
                  <a:cxn ang="0">
                    <a:pos x="320" y="205"/>
                  </a:cxn>
                  <a:cxn ang="0">
                    <a:pos x="302" y="271"/>
                  </a:cxn>
                  <a:cxn ang="0">
                    <a:pos x="316" y="339"/>
                  </a:cxn>
                  <a:cxn ang="0">
                    <a:pos x="333" y="407"/>
                  </a:cxn>
                  <a:cxn ang="0">
                    <a:pos x="353" y="474"/>
                  </a:cxn>
                  <a:cxn ang="0">
                    <a:pos x="329" y="515"/>
                  </a:cxn>
                  <a:cxn ang="0">
                    <a:pos x="261" y="532"/>
                  </a:cxn>
                  <a:cxn ang="0">
                    <a:pos x="194" y="551"/>
                  </a:cxn>
                  <a:cxn ang="0">
                    <a:pos x="128" y="572"/>
                  </a:cxn>
                  <a:cxn ang="0">
                    <a:pos x="80" y="622"/>
                  </a:cxn>
                  <a:cxn ang="0">
                    <a:pos x="52" y="698"/>
                  </a:cxn>
                  <a:cxn ang="0">
                    <a:pos x="28" y="776"/>
                  </a:cxn>
                  <a:cxn ang="0">
                    <a:pos x="8" y="854"/>
                  </a:cxn>
                  <a:cxn ang="0">
                    <a:pos x="19" y="866"/>
                  </a:cxn>
                  <a:cxn ang="0">
                    <a:pos x="59" y="812"/>
                  </a:cxn>
                  <a:cxn ang="0">
                    <a:pos x="100" y="759"/>
                  </a:cxn>
                  <a:cxn ang="0">
                    <a:pos x="144" y="709"/>
                  </a:cxn>
                  <a:cxn ang="0">
                    <a:pos x="190" y="661"/>
                  </a:cxn>
                  <a:cxn ang="0">
                    <a:pos x="237" y="614"/>
                  </a:cxn>
                  <a:cxn ang="0">
                    <a:pos x="287" y="570"/>
                  </a:cxn>
                  <a:cxn ang="0">
                    <a:pos x="338" y="528"/>
                  </a:cxn>
                  <a:cxn ang="0">
                    <a:pos x="360" y="542"/>
                  </a:cxn>
                  <a:cxn ang="0">
                    <a:pos x="354" y="610"/>
                  </a:cxn>
                  <a:cxn ang="0">
                    <a:pos x="352" y="679"/>
                  </a:cxn>
                  <a:cxn ang="0">
                    <a:pos x="352" y="747"/>
                  </a:cxn>
                  <a:cxn ang="0">
                    <a:pos x="355" y="816"/>
                  </a:cxn>
                  <a:cxn ang="0">
                    <a:pos x="360" y="884"/>
                  </a:cxn>
                  <a:cxn ang="0">
                    <a:pos x="369" y="952"/>
                  </a:cxn>
                  <a:cxn ang="0">
                    <a:pos x="381" y="1020"/>
                  </a:cxn>
                  <a:cxn ang="0">
                    <a:pos x="425" y="1031"/>
                  </a:cxn>
                  <a:cxn ang="0">
                    <a:pos x="503" y="987"/>
                  </a:cxn>
                  <a:cxn ang="0">
                    <a:pos x="582" y="948"/>
                  </a:cxn>
                  <a:cxn ang="0">
                    <a:pos x="665" y="912"/>
                  </a:cxn>
                  <a:cxn ang="0">
                    <a:pos x="723" y="859"/>
                  </a:cxn>
                  <a:cxn ang="0">
                    <a:pos x="760" y="785"/>
                  </a:cxn>
                  <a:cxn ang="0">
                    <a:pos x="802" y="712"/>
                  </a:cxn>
                  <a:cxn ang="0">
                    <a:pos x="847" y="643"/>
                  </a:cxn>
                  <a:cxn ang="0">
                    <a:pos x="865" y="566"/>
                  </a:cxn>
                  <a:cxn ang="0">
                    <a:pos x="854" y="477"/>
                  </a:cxn>
                  <a:cxn ang="0">
                    <a:pos x="849" y="388"/>
                  </a:cxn>
                  <a:cxn ang="0">
                    <a:pos x="849" y="299"/>
                  </a:cxn>
                  <a:cxn ang="0">
                    <a:pos x="817" y="266"/>
                  </a:cxn>
                  <a:cxn ang="0">
                    <a:pos x="752" y="289"/>
                  </a:cxn>
                  <a:cxn ang="0">
                    <a:pos x="689" y="316"/>
                  </a:cxn>
                  <a:cxn ang="0">
                    <a:pos x="626" y="345"/>
                  </a:cxn>
                  <a:cxn ang="0">
                    <a:pos x="566" y="377"/>
                  </a:cxn>
                  <a:cxn ang="0">
                    <a:pos x="506" y="411"/>
                  </a:cxn>
                  <a:cxn ang="0">
                    <a:pos x="448" y="448"/>
                  </a:cxn>
                  <a:cxn ang="0">
                    <a:pos x="392" y="487"/>
                  </a:cxn>
                  <a:cxn ang="0">
                    <a:pos x="369" y="475"/>
                  </a:cxn>
                  <a:cxn ang="0">
                    <a:pos x="380" y="409"/>
                  </a:cxn>
                  <a:cxn ang="0">
                    <a:pos x="393" y="344"/>
                  </a:cxn>
                  <a:cxn ang="0">
                    <a:pos x="410" y="281"/>
                  </a:cxn>
                  <a:cxn ang="0">
                    <a:pos x="428" y="217"/>
                  </a:cxn>
                  <a:cxn ang="0">
                    <a:pos x="450" y="153"/>
                  </a:cxn>
                  <a:cxn ang="0">
                    <a:pos x="475" y="92"/>
                  </a:cxn>
                  <a:cxn ang="0">
                    <a:pos x="502" y="30"/>
                  </a:cxn>
                </a:cxnLst>
                <a:rect l="0" t="0" r="r" b="b"/>
                <a:pathLst>
                  <a:path w="872" h="1055">
                    <a:moveTo>
                      <a:pt x="517" y="0"/>
                    </a:moveTo>
                    <a:lnTo>
                      <a:pt x="487" y="26"/>
                    </a:lnTo>
                    <a:lnTo>
                      <a:pt x="458" y="54"/>
                    </a:lnTo>
                    <a:lnTo>
                      <a:pt x="428" y="82"/>
                    </a:lnTo>
                    <a:lnTo>
                      <a:pt x="401" y="112"/>
                    </a:lnTo>
                    <a:lnTo>
                      <a:pt x="373" y="142"/>
                    </a:lnTo>
                    <a:lnTo>
                      <a:pt x="346" y="173"/>
                    </a:lnTo>
                    <a:lnTo>
                      <a:pt x="320" y="205"/>
                    </a:lnTo>
                    <a:lnTo>
                      <a:pt x="296" y="237"/>
                    </a:lnTo>
                    <a:lnTo>
                      <a:pt x="302" y="271"/>
                    </a:lnTo>
                    <a:lnTo>
                      <a:pt x="309" y="305"/>
                    </a:lnTo>
                    <a:lnTo>
                      <a:pt x="316" y="339"/>
                    </a:lnTo>
                    <a:lnTo>
                      <a:pt x="325" y="373"/>
                    </a:lnTo>
                    <a:lnTo>
                      <a:pt x="333" y="407"/>
                    </a:lnTo>
                    <a:lnTo>
                      <a:pt x="343" y="440"/>
                    </a:lnTo>
                    <a:lnTo>
                      <a:pt x="353" y="474"/>
                    </a:lnTo>
                    <a:lnTo>
                      <a:pt x="364" y="507"/>
                    </a:lnTo>
                    <a:lnTo>
                      <a:pt x="329" y="515"/>
                    </a:lnTo>
                    <a:lnTo>
                      <a:pt x="296" y="524"/>
                    </a:lnTo>
                    <a:lnTo>
                      <a:pt x="261" y="532"/>
                    </a:lnTo>
                    <a:lnTo>
                      <a:pt x="228" y="541"/>
                    </a:lnTo>
                    <a:lnTo>
                      <a:pt x="194" y="551"/>
                    </a:lnTo>
                    <a:lnTo>
                      <a:pt x="161" y="561"/>
                    </a:lnTo>
                    <a:lnTo>
                      <a:pt x="128" y="572"/>
                    </a:lnTo>
                    <a:lnTo>
                      <a:pt x="96" y="584"/>
                    </a:lnTo>
                    <a:lnTo>
                      <a:pt x="80" y="622"/>
                    </a:lnTo>
                    <a:lnTo>
                      <a:pt x="66" y="660"/>
                    </a:lnTo>
                    <a:lnTo>
                      <a:pt x="52" y="698"/>
                    </a:lnTo>
                    <a:lnTo>
                      <a:pt x="40" y="737"/>
                    </a:lnTo>
                    <a:lnTo>
                      <a:pt x="28" y="776"/>
                    </a:lnTo>
                    <a:lnTo>
                      <a:pt x="18" y="815"/>
                    </a:lnTo>
                    <a:lnTo>
                      <a:pt x="8" y="854"/>
                    </a:lnTo>
                    <a:lnTo>
                      <a:pt x="0" y="894"/>
                    </a:lnTo>
                    <a:lnTo>
                      <a:pt x="19" y="866"/>
                    </a:lnTo>
                    <a:lnTo>
                      <a:pt x="39" y="839"/>
                    </a:lnTo>
                    <a:lnTo>
                      <a:pt x="59" y="812"/>
                    </a:lnTo>
                    <a:lnTo>
                      <a:pt x="80" y="785"/>
                    </a:lnTo>
                    <a:lnTo>
                      <a:pt x="100" y="759"/>
                    </a:lnTo>
                    <a:lnTo>
                      <a:pt x="122" y="734"/>
                    </a:lnTo>
                    <a:lnTo>
                      <a:pt x="144" y="709"/>
                    </a:lnTo>
                    <a:lnTo>
                      <a:pt x="167" y="684"/>
                    </a:lnTo>
                    <a:lnTo>
                      <a:pt x="190" y="661"/>
                    </a:lnTo>
                    <a:lnTo>
                      <a:pt x="214" y="637"/>
                    </a:lnTo>
                    <a:lnTo>
                      <a:pt x="237" y="614"/>
                    </a:lnTo>
                    <a:lnTo>
                      <a:pt x="262" y="592"/>
                    </a:lnTo>
                    <a:lnTo>
                      <a:pt x="287" y="570"/>
                    </a:lnTo>
                    <a:lnTo>
                      <a:pt x="312" y="548"/>
                    </a:lnTo>
                    <a:lnTo>
                      <a:pt x="338" y="528"/>
                    </a:lnTo>
                    <a:lnTo>
                      <a:pt x="364" y="507"/>
                    </a:lnTo>
                    <a:lnTo>
                      <a:pt x="360" y="542"/>
                    </a:lnTo>
                    <a:lnTo>
                      <a:pt x="357" y="575"/>
                    </a:lnTo>
                    <a:lnTo>
                      <a:pt x="354" y="610"/>
                    </a:lnTo>
                    <a:lnTo>
                      <a:pt x="353" y="644"/>
                    </a:lnTo>
                    <a:lnTo>
                      <a:pt x="352" y="679"/>
                    </a:lnTo>
                    <a:lnTo>
                      <a:pt x="351" y="714"/>
                    </a:lnTo>
                    <a:lnTo>
                      <a:pt x="352" y="747"/>
                    </a:lnTo>
                    <a:lnTo>
                      <a:pt x="353" y="782"/>
                    </a:lnTo>
                    <a:lnTo>
                      <a:pt x="355" y="816"/>
                    </a:lnTo>
                    <a:lnTo>
                      <a:pt x="357" y="851"/>
                    </a:lnTo>
                    <a:lnTo>
                      <a:pt x="360" y="884"/>
                    </a:lnTo>
                    <a:lnTo>
                      <a:pt x="365" y="919"/>
                    </a:lnTo>
                    <a:lnTo>
                      <a:pt x="369" y="952"/>
                    </a:lnTo>
                    <a:lnTo>
                      <a:pt x="374" y="987"/>
                    </a:lnTo>
                    <a:lnTo>
                      <a:pt x="381" y="1020"/>
                    </a:lnTo>
                    <a:lnTo>
                      <a:pt x="388" y="1055"/>
                    </a:lnTo>
                    <a:lnTo>
                      <a:pt x="425" y="1031"/>
                    </a:lnTo>
                    <a:lnTo>
                      <a:pt x="464" y="1008"/>
                    </a:lnTo>
                    <a:lnTo>
                      <a:pt x="503" y="987"/>
                    </a:lnTo>
                    <a:lnTo>
                      <a:pt x="542" y="967"/>
                    </a:lnTo>
                    <a:lnTo>
                      <a:pt x="582" y="948"/>
                    </a:lnTo>
                    <a:lnTo>
                      <a:pt x="623" y="929"/>
                    </a:lnTo>
                    <a:lnTo>
                      <a:pt x="665" y="912"/>
                    </a:lnTo>
                    <a:lnTo>
                      <a:pt x="706" y="896"/>
                    </a:lnTo>
                    <a:lnTo>
                      <a:pt x="723" y="859"/>
                    </a:lnTo>
                    <a:lnTo>
                      <a:pt x="741" y="821"/>
                    </a:lnTo>
                    <a:lnTo>
                      <a:pt x="760" y="785"/>
                    </a:lnTo>
                    <a:lnTo>
                      <a:pt x="781" y="748"/>
                    </a:lnTo>
                    <a:lnTo>
                      <a:pt x="802" y="712"/>
                    </a:lnTo>
                    <a:lnTo>
                      <a:pt x="825" y="677"/>
                    </a:lnTo>
                    <a:lnTo>
                      <a:pt x="847" y="643"/>
                    </a:lnTo>
                    <a:lnTo>
                      <a:pt x="872" y="610"/>
                    </a:lnTo>
                    <a:lnTo>
                      <a:pt x="865" y="566"/>
                    </a:lnTo>
                    <a:lnTo>
                      <a:pt x="859" y="521"/>
                    </a:lnTo>
                    <a:lnTo>
                      <a:pt x="854" y="477"/>
                    </a:lnTo>
                    <a:lnTo>
                      <a:pt x="851" y="433"/>
                    </a:lnTo>
                    <a:lnTo>
                      <a:pt x="849" y="388"/>
                    </a:lnTo>
                    <a:lnTo>
                      <a:pt x="847" y="343"/>
                    </a:lnTo>
                    <a:lnTo>
                      <a:pt x="849" y="299"/>
                    </a:lnTo>
                    <a:lnTo>
                      <a:pt x="850" y="255"/>
                    </a:lnTo>
                    <a:lnTo>
                      <a:pt x="817" y="266"/>
                    </a:lnTo>
                    <a:lnTo>
                      <a:pt x="785" y="277"/>
                    </a:lnTo>
                    <a:lnTo>
                      <a:pt x="752" y="289"/>
                    </a:lnTo>
                    <a:lnTo>
                      <a:pt x="720" y="302"/>
                    </a:lnTo>
                    <a:lnTo>
                      <a:pt x="689" y="316"/>
                    </a:lnTo>
                    <a:lnTo>
                      <a:pt x="657" y="330"/>
                    </a:lnTo>
                    <a:lnTo>
                      <a:pt x="626" y="345"/>
                    </a:lnTo>
                    <a:lnTo>
                      <a:pt x="596" y="361"/>
                    </a:lnTo>
                    <a:lnTo>
                      <a:pt x="566" y="377"/>
                    </a:lnTo>
                    <a:lnTo>
                      <a:pt x="535" y="394"/>
                    </a:lnTo>
                    <a:lnTo>
                      <a:pt x="506" y="411"/>
                    </a:lnTo>
                    <a:lnTo>
                      <a:pt x="477" y="430"/>
                    </a:lnTo>
                    <a:lnTo>
                      <a:pt x="448" y="448"/>
                    </a:lnTo>
                    <a:lnTo>
                      <a:pt x="420" y="467"/>
                    </a:lnTo>
                    <a:lnTo>
                      <a:pt x="392" y="487"/>
                    </a:lnTo>
                    <a:lnTo>
                      <a:pt x="364" y="507"/>
                    </a:lnTo>
                    <a:lnTo>
                      <a:pt x="369" y="475"/>
                    </a:lnTo>
                    <a:lnTo>
                      <a:pt x="373" y="443"/>
                    </a:lnTo>
                    <a:lnTo>
                      <a:pt x="380" y="409"/>
                    </a:lnTo>
                    <a:lnTo>
                      <a:pt x="386" y="377"/>
                    </a:lnTo>
                    <a:lnTo>
                      <a:pt x="393" y="344"/>
                    </a:lnTo>
                    <a:lnTo>
                      <a:pt x="401" y="312"/>
                    </a:lnTo>
                    <a:lnTo>
                      <a:pt x="410" y="281"/>
                    </a:lnTo>
                    <a:lnTo>
                      <a:pt x="419" y="248"/>
                    </a:lnTo>
                    <a:lnTo>
                      <a:pt x="428" y="217"/>
                    </a:lnTo>
                    <a:lnTo>
                      <a:pt x="439" y="185"/>
                    </a:lnTo>
                    <a:lnTo>
                      <a:pt x="450" y="153"/>
                    </a:lnTo>
                    <a:lnTo>
                      <a:pt x="462" y="122"/>
                    </a:lnTo>
                    <a:lnTo>
                      <a:pt x="475" y="92"/>
                    </a:lnTo>
                    <a:lnTo>
                      <a:pt x="488" y="60"/>
                    </a:lnTo>
                    <a:lnTo>
                      <a:pt x="502" y="30"/>
                    </a:lnTo>
                    <a:lnTo>
                      <a:pt x="517" y="0"/>
                    </a:lnTo>
                    <a:close/>
                  </a:path>
                </a:pathLst>
              </a:custGeom>
              <a:solidFill>
                <a:srgbClr val="AF0C6B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94" name="Freeform 198"/>
              <p:cNvSpPr>
                <a:spLocks/>
              </p:cNvSpPr>
              <p:nvPr userDrawn="1"/>
            </p:nvSpPr>
            <p:spPr bwMode="auto">
              <a:xfrm>
                <a:off x="3561" y="3356"/>
                <a:ext cx="140" cy="306"/>
              </a:xfrm>
              <a:custGeom>
                <a:avLst/>
                <a:gdLst/>
                <a:ahLst/>
                <a:cxnLst>
                  <a:cxn ang="0">
                    <a:pos x="369" y="21"/>
                  </a:cxn>
                  <a:cxn ang="0">
                    <a:pos x="318" y="63"/>
                  </a:cxn>
                  <a:cxn ang="0">
                    <a:pos x="268" y="107"/>
                  </a:cxn>
                  <a:cxn ang="0">
                    <a:pos x="221" y="154"/>
                  </a:cxn>
                  <a:cxn ang="0">
                    <a:pos x="175" y="202"/>
                  </a:cxn>
                  <a:cxn ang="0">
                    <a:pos x="131" y="252"/>
                  </a:cxn>
                  <a:cxn ang="0">
                    <a:pos x="90" y="305"/>
                  </a:cxn>
                  <a:cxn ang="0">
                    <a:pos x="50" y="359"/>
                  </a:cxn>
                  <a:cxn ang="0">
                    <a:pos x="25" y="420"/>
                  </a:cxn>
                  <a:cxn ang="0">
                    <a:pos x="14" y="486"/>
                  </a:cxn>
                  <a:cxn ang="0">
                    <a:pos x="7" y="553"/>
                  </a:cxn>
                  <a:cxn ang="0">
                    <a:pos x="3" y="619"/>
                  </a:cxn>
                  <a:cxn ang="0">
                    <a:pos x="0" y="686"/>
                  </a:cxn>
                  <a:cxn ang="0">
                    <a:pos x="2" y="752"/>
                  </a:cxn>
                  <a:cxn ang="0">
                    <a:pos x="5" y="819"/>
                  </a:cxn>
                  <a:cxn ang="0">
                    <a:pos x="11" y="884"/>
                  </a:cxn>
                  <a:cxn ang="0">
                    <a:pos x="16" y="917"/>
                  </a:cxn>
                  <a:cxn ang="0">
                    <a:pos x="37" y="890"/>
                  </a:cxn>
                  <a:cxn ang="0">
                    <a:pos x="81" y="837"/>
                  </a:cxn>
                  <a:cxn ang="0">
                    <a:pos x="128" y="787"/>
                  </a:cxn>
                  <a:cxn ang="0">
                    <a:pos x="176" y="739"/>
                  </a:cxn>
                  <a:cxn ang="0">
                    <a:pos x="227" y="692"/>
                  </a:cxn>
                  <a:cxn ang="0">
                    <a:pos x="279" y="648"/>
                  </a:cxn>
                  <a:cxn ang="0">
                    <a:pos x="334" y="606"/>
                  </a:cxn>
                  <a:cxn ang="0">
                    <a:pos x="390" y="566"/>
                  </a:cxn>
                  <a:cxn ang="0">
                    <a:pos x="412" y="513"/>
                  </a:cxn>
                  <a:cxn ang="0">
                    <a:pos x="400" y="445"/>
                  </a:cxn>
                  <a:cxn ang="0">
                    <a:pos x="391" y="377"/>
                  </a:cxn>
                  <a:cxn ang="0">
                    <a:pos x="386" y="309"/>
                  </a:cxn>
                  <a:cxn ang="0">
                    <a:pos x="383" y="240"/>
                  </a:cxn>
                  <a:cxn ang="0">
                    <a:pos x="383" y="172"/>
                  </a:cxn>
                  <a:cxn ang="0">
                    <a:pos x="385" y="103"/>
                  </a:cxn>
                  <a:cxn ang="0">
                    <a:pos x="391" y="35"/>
                  </a:cxn>
                </a:cxnLst>
                <a:rect l="0" t="0" r="r" b="b"/>
                <a:pathLst>
                  <a:path w="419" h="917">
                    <a:moveTo>
                      <a:pt x="395" y="0"/>
                    </a:moveTo>
                    <a:lnTo>
                      <a:pt x="369" y="21"/>
                    </a:lnTo>
                    <a:lnTo>
                      <a:pt x="343" y="41"/>
                    </a:lnTo>
                    <a:lnTo>
                      <a:pt x="318" y="63"/>
                    </a:lnTo>
                    <a:lnTo>
                      <a:pt x="293" y="85"/>
                    </a:lnTo>
                    <a:lnTo>
                      <a:pt x="268" y="107"/>
                    </a:lnTo>
                    <a:lnTo>
                      <a:pt x="245" y="130"/>
                    </a:lnTo>
                    <a:lnTo>
                      <a:pt x="221" y="154"/>
                    </a:lnTo>
                    <a:lnTo>
                      <a:pt x="198" y="177"/>
                    </a:lnTo>
                    <a:lnTo>
                      <a:pt x="175" y="202"/>
                    </a:lnTo>
                    <a:lnTo>
                      <a:pt x="153" y="227"/>
                    </a:lnTo>
                    <a:lnTo>
                      <a:pt x="131" y="252"/>
                    </a:lnTo>
                    <a:lnTo>
                      <a:pt x="111" y="278"/>
                    </a:lnTo>
                    <a:lnTo>
                      <a:pt x="90" y="305"/>
                    </a:lnTo>
                    <a:lnTo>
                      <a:pt x="70" y="332"/>
                    </a:lnTo>
                    <a:lnTo>
                      <a:pt x="50" y="359"/>
                    </a:lnTo>
                    <a:lnTo>
                      <a:pt x="31" y="387"/>
                    </a:lnTo>
                    <a:lnTo>
                      <a:pt x="25" y="420"/>
                    </a:lnTo>
                    <a:lnTo>
                      <a:pt x="20" y="453"/>
                    </a:lnTo>
                    <a:lnTo>
                      <a:pt x="14" y="486"/>
                    </a:lnTo>
                    <a:lnTo>
                      <a:pt x="10" y="520"/>
                    </a:lnTo>
                    <a:lnTo>
                      <a:pt x="7" y="553"/>
                    </a:lnTo>
                    <a:lnTo>
                      <a:pt x="5" y="585"/>
                    </a:lnTo>
                    <a:lnTo>
                      <a:pt x="3" y="619"/>
                    </a:lnTo>
                    <a:lnTo>
                      <a:pt x="2" y="652"/>
                    </a:lnTo>
                    <a:lnTo>
                      <a:pt x="0" y="686"/>
                    </a:lnTo>
                    <a:lnTo>
                      <a:pt x="0" y="719"/>
                    </a:lnTo>
                    <a:lnTo>
                      <a:pt x="2" y="752"/>
                    </a:lnTo>
                    <a:lnTo>
                      <a:pt x="3" y="785"/>
                    </a:lnTo>
                    <a:lnTo>
                      <a:pt x="5" y="819"/>
                    </a:lnTo>
                    <a:lnTo>
                      <a:pt x="8" y="851"/>
                    </a:lnTo>
                    <a:lnTo>
                      <a:pt x="11" y="884"/>
                    </a:lnTo>
                    <a:lnTo>
                      <a:pt x="16" y="917"/>
                    </a:lnTo>
                    <a:lnTo>
                      <a:pt x="16" y="917"/>
                    </a:lnTo>
                    <a:lnTo>
                      <a:pt x="16" y="917"/>
                    </a:lnTo>
                    <a:lnTo>
                      <a:pt x="37" y="890"/>
                    </a:lnTo>
                    <a:lnTo>
                      <a:pt x="59" y="864"/>
                    </a:lnTo>
                    <a:lnTo>
                      <a:pt x="81" y="837"/>
                    </a:lnTo>
                    <a:lnTo>
                      <a:pt x="104" y="812"/>
                    </a:lnTo>
                    <a:lnTo>
                      <a:pt x="128" y="787"/>
                    </a:lnTo>
                    <a:lnTo>
                      <a:pt x="152" y="762"/>
                    </a:lnTo>
                    <a:lnTo>
                      <a:pt x="176" y="739"/>
                    </a:lnTo>
                    <a:lnTo>
                      <a:pt x="201" y="715"/>
                    </a:lnTo>
                    <a:lnTo>
                      <a:pt x="227" y="692"/>
                    </a:lnTo>
                    <a:lnTo>
                      <a:pt x="253" y="670"/>
                    </a:lnTo>
                    <a:lnTo>
                      <a:pt x="279" y="648"/>
                    </a:lnTo>
                    <a:lnTo>
                      <a:pt x="306" y="626"/>
                    </a:lnTo>
                    <a:lnTo>
                      <a:pt x="334" y="606"/>
                    </a:lnTo>
                    <a:lnTo>
                      <a:pt x="362" y="585"/>
                    </a:lnTo>
                    <a:lnTo>
                      <a:pt x="390" y="566"/>
                    </a:lnTo>
                    <a:lnTo>
                      <a:pt x="419" y="548"/>
                    </a:lnTo>
                    <a:lnTo>
                      <a:pt x="412" y="513"/>
                    </a:lnTo>
                    <a:lnTo>
                      <a:pt x="405" y="480"/>
                    </a:lnTo>
                    <a:lnTo>
                      <a:pt x="400" y="445"/>
                    </a:lnTo>
                    <a:lnTo>
                      <a:pt x="396" y="412"/>
                    </a:lnTo>
                    <a:lnTo>
                      <a:pt x="391" y="377"/>
                    </a:lnTo>
                    <a:lnTo>
                      <a:pt x="388" y="344"/>
                    </a:lnTo>
                    <a:lnTo>
                      <a:pt x="386" y="309"/>
                    </a:lnTo>
                    <a:lnTo>
                      <a:pt x="384" y="275"/>
                    </a:lnTo>
                    <a:lnTo>
                      <a:pt x="383" y="240"/>
                    </a:lnTo>
                    <a:lnTo>
                      <a:pt x="382" y="207"/>
                    </a:lnTo>
                    <a:lnTo>
                      <a:pt x="383" y="172"/>
                    </a:lnTo>
                    <a:lnTo>
                      <a:pt x="384" y="137"/>
                    </a:lnTo>
                    <a:lnTo>
                      <a:pt x="385" y="103"/>
                    </a:lnTo>
                    <a:lnTo>
                      <a:pt x="388" y="68"/>
                    </a:lnTo>
                    <a:lnTo>
                      <a:pt x="391" y="35"/>
                    </a:lnTo>
                    <a:lnTo>
                      <a:pt x="395" y="0"/>
                    </a:lnTo>
                    <a:close/>
                  </a:path>
                </a:pathLst>
              </a:custGeom>
              <a:solidFill>
                <a:srgbClr val="9E0A57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95" name="Freeform 199"/>
              <p:cNvSpPr>
                <a:spLocks/>
              </p:cNvSpPr>
              <p:nvPr userDrawn="1"/>
            </p:nvSpPr>
            <p:spPr bwMode="auto">
              <a:xfrm>
                <a:off x="3807" y="3391"/>
                <a:ext cx="74" cy="95"/>
              </a:xfrm>
              <a:custGeom>
                <a:avLst/>
                <a:gdLst/>
                <a:ahLst/>
                <a:cxnLst>
                  <a:cxn ang="0">
                    <a:pos x="166" y="0"/>
                  </a:cxn>
                  <a:cxn ang="0">
                    <a:pos x="141" y="33"/>
                  </a:cxn>
                  <a:cxn ang="0">
                    <a:pos x="119" y="67"/>
                  </a:cxn>
                  <a:cxn ang="0">
                    <a:pos x="96" y="102"/>
                  </a:cxn>
                  <a:cxn ang="0">
                    <a:pos x="75" y="138"/>
                  </a:cxn>
                  <a:cxn ang="0">
                    <a:pos x="54" y="175"/>
                  </a:cxn>
                  <a:cxn ang="0">
                    <a:pos x="35" y="211"/>
                  </a:cxn>
                  <a:cxn ang="0">
                    <a:pos x="17" y="249"/>
                  </a:cxn>
                  <a:cxn ang="0">
                    <a:pos x="0" y="286"/>
                  </a:cxn>
                  <a:cxn ang="0">
                    <a:pos x="27" y="277"/>
                  </a:cxn>
                  <a:cxn ang="0">
                    <a:pos x="55" y="268"/>
                  </a:cxn>
                  <a:cxn ang="0">
                    <a:pos x="82" y="259"/>
                  </a:cxn>
                  <a:cxn ang="0">
                    <a:pos x="110" y="251"/>
                  </a:cxn>
                  <a:cxn ang="0">
                    <a:pos x="138" y="244"/>
                  </a:cxn>
                  <a:cxn ang="0">
                    <a:pos x="166" y="236"/>
                  </a:cxn>
                  <a:cxn ang="0">
                    <a:pos x="194" y="230"/>
                  </a:cxn>
                  <a:cxn ang="0">
                    <a:pos x="222" y="223"/>
                  </a:cxn>
                  <a:cxn ang="0">
                    <a:pos x="214" y="195"/>
                  </a:cxn>
                  <a:cxn ang="0">
                    <a:pos x="205" y="168"/>
                  </a:cxn>
                  <a:cxn ang="0">
                    <a:pos x="198" y="140"/>
                  </a:cxn>
                  <a:cxn ang="0">
                    <a:pos x="190" y="112"/>
                  </a:cxn>
                  <a:cxn ang="0">
                    <a:pos x="184" y="84"/>
                  </a:cxn>
                  <a:cxn ang="0">
                    <a:pos x="177" y="56"/>
                  </a:cxn>
                  <a:cxn ang="0">
                    <a:pos x="172" y="28"/>
                  </a:cxn>
                  <a:cxn ang="0">
                    <a:pos x="166" y="0"/>
                  </a:cxn>
                </a:cxnLst>
                <a:rect l="0" t="0" r="r" b="b"/>
                <a:pathLst>
                  <a:path w="222" h="286">
                    <a:moveTo>
                      <a:pt x="166" y="0"/>
                    </a:moveTo>
                    <a:lnTo>
                      <a:pt x="141" y="33"/>
                    </a:lnTo>
                    <a:lnTo>
                      <a:pt x="119" y="67"/>
                    </a:lnTo>
                    <a:lnTo>
                      <a:pt x="96" y="102"/>
                    </a:lnTo>
                    <a:lnTo>
                      <a:pt x="75" y="138"/>
                    </a:lnTo>
                    <a:lnTo>
                      <a:pt x="54" y="175"/>
                    </a:lnTo>
                    <a:lnTo>
                      <a:pt x="35" y="211"/>
                    </a:lnTo>
                    <a:lnTo>
                      <a:pt x="17" y="249"/>
                    </a:lnTo>
                    <a:lnTo>
                      <a:pt x="0" y="286"/>
                    </a:lnTo>
                    <a:lnTo>
                      <a:pt x="27" y="277"/>
                    </a:lnTo>
                    <a:lnTo>
                      <a:pt x="55" y="268"/>
                    </a:lnTo>
                    <a:lnTo>
                      <a:pt x="82" y="259"/>
                    </a:lnTo>
                    <a:lnTo>
                      <a:pt x="110" y="251"/>
                    </a:lnTo>
                    <a:lnTo>
                      <a:pt x="138" y="244"/>
                    </a:lnTo>
                    <a:lnTo>
                      <a:pt x="166" y="236"/>
                    </a:lnTo>
                    <a:lnTo>
                      <a:pt x="194" y="230"/>
                    </a:lnTo>
                    <a:lnTo>
                      <a:pt x="222" y="223"/>
                    </a:lnTo>
                    <a:lnTo>
                      <a:pt x="214" y="195"/>
                    </a:lnTo>
                    <a:lnTo>
                      <a:pt x="205" y="168"/>
                    </a:lnTo>
                    <a:lnTo>
                      <a:pt x="198" y="140"/>
                    </a:lnTo>
                    <a:lnTo>
                      <a:pt x="190" y="112"/>
                    </a:lnTo>
                    <a:lnTo>
                      <a:pt x="184" y="84"/>
                    </a:lnTo>
                    <a:lnTo>
                      <a:pt x="177" y="56"/>
                    </a:lnTo>
                    <a:lnTo>
                      <a:pt x="172" y="28"/>
                    </a:lnTo>
                    <a:lnTo>
                      <a:pt x="166" y="0"/>
                    </a:lnTo>
                    <a:close/>
                  </a:path>
                </a:pathLst>
              </a:custGeom>
              <a:solidFill>
                <a:srgbClr val="9E0A57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96" name="Freeform 200"/>
              <p:cNvSpPr>
                <a:spLocks/>
              </p:cNvSpPr>
              <p:nvPr userDrawn="1"/>
            </p:nvSpPr>
            <p:spPr bwMode="auto">
              <a:xfrm>
                <a:off x="3604" y="3266"/>
                <a:ext cx="89" cy="116"/>
              </a:xfrm>
              <a:custGeom>
                <a:avLst/>
                <a:gdLst/>
                <a:ahLst/>
                <a:cxnLst>
                  <a:cxn ang="0">
                    <a:pos x="200" y="0"/>
                  </a:cxn>
                  <a:cxn ang="0">
                    <a:pos x="184" y="20"/>
                  </a:cxn>
                  <a:cxn ang="0">
                    <a:pos x="170" y="40"/>
                  </a:cxn>
                  <a:cxn ang="0">
                    <a:pos x="156" y="61"/>
                  </a:cxn>
                  <a:cxn ang="0">
                    <a:pos x="142" y="81"/>
                  </a:cxn>
                  <a:cxn ang="0">
                    <a:pos x="128" y="102"/>
                  </a:cxn>
                  <a:cxn ang="0">
                    <a:pos x="114" y="124"/>
                  </a:cxn>
                  <a:cxn ang="0">
                    <a:pos x="101" y="145"/>
                  </a:cxn>
                  <a:cxn ang="0">
                    <a:pos x="88" y="167"/>
                  </a:cxn>
                  <a:cxn ang="0">
                    <a:pos x="76" y="189"/>
                  </a:cxn>
                  <a:cxn ang="0">
                    <a:pos x="65" y="211"/>
                  </a:cxn>
                  <a:cxn ang="0">
                    <a:pos x="53" y="234"/>
                  </a:cxn>
                  <a:cxn ang="0">
                    <a:pos x="41" y="256"/>
                  </a:cxn>
                  <a:cxn ang="0">
                    <a:pos x="30" y="279"/>
                  </a:cxn>
                  <a:cxn ang="0">
                    <a:pos x="19" y="302"/>
                  </a:cxn>
                  <a:cxn ang="0">
                    <a:pos x="10" y="324"/>
                  </a:cxn>
                  <a:cxn ang="0">
                    <a:pos x="0" y="347"/>
                  </a:cxn>
                  <a:cxn ang="0">
                    <a:pos x="32" y="335"/>
                  </a:cxn>
                  <a:cxn ang="0">
                    <a:pos x="65" y="324"/>
                  </a:cxn>
                  <a:cxn ang="0">
                    <a:pos x="98" y="314"/>
                  </a:cxn>
                  <a:cxn ang="0">
                    <a:pos x="132" y="304"/>
                  </a:cxn>
                  <a:cxn ang="0">
                    <a:pos x="165" y="295"/>
                  </a:cxn>
                  <a:cxn ang="0">
                    <a:pos x="200" y="287"/>
                  </a:cxn>
                  <a:cxn ang="0">
                    <a:pos x="233" y="278"/>
                  </a:cxn>
                  <a:cxn ang="0">
                    <a:pos x="268" y="270"/>
                  </a:cxn>
                  <a:cxn ang="0">
                    <a:pos x="257" y="237"/>
                  </a:cxn>
                  <a:cxn ang="0">
                    <a:pos x="247" y="203"/>
                  </a:cxn>
                  <a:cxn ang="0">
                    <a:pos x="237" y="170"/>
                  </a:cxn>
                  <a:cxn ang="0">
                    <a:pos x="229" y="136"/>
                  </a:cxn>
                  <a:cxn ang="0">
                    <a:pos x="220" y="102"/>
                  </a:cxn>
                  <a:cxn ang="0">
                    <a:pos x="213" y="68"/>
                  </a:cxn>
                  <a:cxn ang="0">
                    <a:pos x="206" y="34"/>
                  </a:cxn>
                  <a:cxn ang="0">
                    <a:pos x="200" y="0"/>
                  </a:cxn>
                </a:cxnLst>
                <a:rect l="0" t="0" r="r" b="b"/>
                <a:pathLst>
                  <a:path w="268" h="347">
                    <a:moveTo>
                      <a:pt x="200" y="0"/>
                    </a:moveTo>
                    <a:lnTo>
                      <a:pt x="184" y="20"/>
                    </a:lnTo>
                    <a:lnTo>
                      <a:pt x="170" y="40"/>
                    </a:lnTo>
                    <a:lnTo>
                      <a:pt x="156" y="61"/>
                    </a:lnTo>
                    <a:lnTo>
                      <a:pt x="142" y="81"/>
                    </a:lnTo>
                    <a:lnTo>
                      <a:pt x="128" y="102"/>
                    </a:lnTo>
                    <a:lnTo>
                      <a:pt x="114" y="124"/>
                    </a:lnTo>
                    <a:lnTo>
                      <a:pt x="101" y="145"/>
                    </a:lnTo>
                    <a:lnTo>
                      <a:pt x="88" y="167"/>
                    </a:lnTo>
                    <a:lnTo>
                      <a:pt x="76" y="189"/>
                    </a:lnTo>
                    <a:lnTo>
                      <a:pt x="65" y="211"/>
                    </a:lnTo>
                    <a:lnTo>
                      <a:pt x="53" y="234"/>
                    </a:lnTo>
                    <a:lnTo>
                      <a:pt x="41" y="256"/>
                    </a:lnTo>
                    <a:lnTo>
                      <a:pt x="30" y="279"/>
                    </a:lnTo>
                    <a:lnTo>
                      <a:pt x="19" y="302"/>
                    </a:lnTo>
                    <a:lnTo>
                      <a:pt x="10" y="324"/>
                    </a:lnTo>
                    <a:lnTo>
                      <a:pt x="0" y="347"/>
                    </a:lnTo>
                    <a:lnTo>
                      <a:pt x="32" y="335"/>
                    </a:lnTo>
                    <a:lnTo>
                      <a:pt x="65" y="324"/>
                    </a:lnTo>
                    <a:lnTo>
                      <a:pt x="98" y="314"/>
                    </a:lnTo>
                    <a:lnTo>
                      <a:pt x="132" y="304"/>
                    </a:lnTo>
                    <a:lnTo>
                      <a:pt x="165" y="295"/>
                    </a:lnTo>
                    <a:lnTo>
                      <a:pt x="200" y="287"/>
                    </a:lnTo>
                    <a:lnTo>
                      <a:pt x="233" y="278"/>
                    </a:lnTo>
                    <a:lnTo>
                      <a:pt x="268" y="270"/>
                    </a:lnTo>
                    <a:lnTo>
                      <a:pt x="257" y="237"/>
                    </a:lnTo>
                    <a:lnTo>
                      <a:pt x="247" y="203"/>
                    </a:lnTo>
                    <a:lnTo>
                      <a:pt x="237" y="170"/>
                    </a:lnTo>
                    <a:lnTo>
                      <a:pt x="229" y="136"/>
                    </a:lnTo>
                    <a:lnTo>
                      <a:pt x="220" y="102"/>
                    </a:lnTo>
                    <a:lnTo>
                      <a:pt x="213" y="68"/>
                    </a:lnTo>
                    <a:lnTo>
                      <a:pt x="206" y="34"/>
                    </a:lnTo>
                    <a:lnTo>
                      <a:pt x="200" y="0"/>
                    </a:lnTo>
                    <a:close/>
                  </a:path>
                </a:pathLst>
              </a:custGeom>
              <a:solidFill>
                <a:srgbClr val="9E0A57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97" name="Freeform 201"/>
              <p:cNvSpPr>
                <a:spLocks/>
              </p:cNvSpPr>
              <p:nvPr userDrawn="1"/>
            </p:nvSpPr>
            <p:spPr bwMode="auto">
              <a:xfrm>
                <a:off x="3693" y="3094"/>
                <a:ext cx="201" cy="262"/>
              </a:xfrm>
              <a:custGeom>
                <a:avLst/>
                <a:gdLst/>
                <a:ahLst/>
                <a:cxnLst>
                  <a:cxn ang="0">
                    <a:pos x="573" y="13"/>
                  </a:cxn>
                  <a:cxn ang="0">
                    <a:pos x="514" y="41"/>
                  </a:cxn>
                  <a:cxn ang="0">
                    <a:pos x="454" y="72"/>
                  </a:cxn>
                  <a:cxn ang="0">
                    <a:pos x="396" y="104"/>
                  </a:cxn>
                  <a:cxn ang="0">
                    <a:pos x="340" y="139"/>
                  </a:cxn>
                  <a:cxn ang="0">
                    <a:pos x="285" y="175"/>
                  </a:cxn>
                  <a:cxn ang="0">
                    <a:pos x="231" y="215"/>
                  </a:cxn>
                  <a:cxn ang="0">
                    <a:pos x="178" y="257"/>
                  </a:cxn>
                  <a:cxn ang="0">
                    <a:pos x="138" y="310"/>
                  </a:cxn>
                  <a:cxn ang="0">
                    <a:pos x="111" y="372"/>
                  </a:cxn>
                  <a:cxn ang="0">
                    <a:pos x="86" y="433"/>
                  </a:cxn>
                  <a:cxn ang="0">
                    <a:pos x="64" y="497"/>
                  </a:cxn>
                  <a:cxn ang="0">
                    <a:pos x="46" y="561"/>
                  </a:cxn>
                  <a:cxn ang="0">
                    <a:pos x="29" y="624"/>
                  </a:cxn>
                  <a:cxn ang="0">
                    <a:pos x="16" y="689"/>
                  </a:cxn>
                  <a:cxn ang="0">
                    <a:pos x="5" y="755"/>
                  </a:cxn>
                  <a:cxn ang="0">
                    <a:pos x="28" y="767"/>
                  </a:cxn>
                  <a:cxn ang="0">
                    <a:pos x="84" y="728"/>
                  </a:cxn>
                  <a:cxn ang="0">
                    <a:pos x="142" y="691"/>
                  </a:cxn>
                  <a:cxn ang="0">
                    <a:pos x="202" y="657"/>
                  </a:cxn>
                  <a:cxn ang="0">
                    <a:pos x="262" y="625"/>
                  </a:cxn>
                  <a:cxn ang="0">
                    <a:pos x="325" y="596"/>
                  </a:cxn>
                  <a:cxn ang="0">
                    <a:pos x="388" y="569"/>
                  </a:cxn>
                  <a:cxn ang="0">
                    <a:pos x="453" y="546"/>
                  </a:cxn>
                  <a:cxn ang="0">
                    <a:pos x="488" y="500"/>
                  </a:cxn>
                  <a:cxn ang="0">
                    <a:pos x="494" y="432"/>
                  </a:cxn>
                  <a:cxn ang="0">
                    <a:pos x="503" y="364"/>
                  </a:cxn>
                  <a:cxn ang="0">
                    <a:pos x="515" y="296"/>
                  </a:cxn>
                  <a:cxn ang="0">
                    <a:pos x="530" y="229"/>
                  </a:cxn>
                  <a:cxn ang="0">
                    <a:pos x="547" y="163"/>
                  </a:cxn>
                  <a:cxn ang="0">
                    <a:pos x="568" y="98"/>
                  </a:cxn>
                  <a:cxn ang="0">
                    <a:pos x="591" y="33"/>
                  </a:cxn>
                </a:cxnLst>
                <a:rect l="0" t="0" r="r" b="b"/>
                <a:pathLst>
                  <a:path w="604" h="787">
                    <a:moveTo>
                      <a:pt x="604" y="0"/>
                    </a:moveTo>
                    <a:lnTo>
                      <a:pt x="573" y="13"/>
                    </a:lnTo>
                    <a:lnTo>
                      <a:pt x="543" y="27"/>
                    </a:lnTo>
                    <a:lnTo>
                      <a:pt x="514" y="41"/>
                    </a:lnTo>
                    <a:lnTo>
                      <a:pt x="483" y="55"/>
                    </a:lnTo>
                    <a:lnTo>
                      <a:pt x="454" y="72"/>
                    </a:lnTo>
                    <a:lnTo>
                      <a:pt x="425" y="87"/>
                    </a:lnTo>
                    <a:lnTo>
                      <a:pt x="396" y="104"/>
                    </a:lnTo>
                    <a:lnTo>
                      <a:pt x="368" y="120"/>
                    </a:lnTo>
                    <a:lnTo>
                      <a:pt x="340" y="139"/>
                    </a:lnTo>
                    <a:lnTo>
                      <a:pt x="312" y="157"/>
                    </a:lnTo>
                    <a:lnTo>
                      <a:pt x="285" y="175"/>
                    </a:lnTo>
                    <a:lnTo>
                      <a:pt x="258" y="196"/>
                    </a:lnTo>
                    <a:lnTo>
                      <a:pt x="231" y="215"/>
                    </a:lnTo>
                    <a:lnTo>
                      <a:pt x="204" y="236"/>
                    </a:lnTo>
                    <a:lnTo>
                      <a:pt x="178" y="257"/>
                    </a:lnTo>
                    <a:lnTo>
                      <a:pt x="153" y="280"/>
                    </a:lnTo>
                    <a:lnTo>
                      <a:pt x="138" y="310"/>
                    </a:lnTo>
                    <a:lnTo>
                      <a:pt x="124" y="340"/>
                    </a:lnTo>
                    <a:lnTo>
                      <a:pt x="111" y="372"/>
                    </a:lnTo>
                    <a:lnTo>
                      <a:pt x="98" y="402"/>
                    </a:lnTo>
                    <a:lnTo>
                      <a:pt x="86" y="433"/>
                    </a:lnTo>
                    <a:lnTo>
                      <a:pt x="75" y="465"/>
                    </a:lnTo>
                    <a:lnTo>
                      <a:pt x="64" y="497"/>
                    </a:lnTo>
                    <a:lnTo>
                      <a:pt x="55" y="528"/>
                    </a:lnTo>
                    <a:lnTo>
                      <a:pt x="46" y="561"/>
                    </a:lnTo>
                    <a:lnTo>
                      <a:pt x="37" y="592"/>
                    </a:lnTo>
                    <a:lnTo>
                      <a:pt x="29" y="624"/>
                    </a:lnTo>
                    <a:lnTo>
                      <a:pt x="22" y="657"/>
                    </a:lnTo>
                    <a:lnTo>
                      <a:pt x="16" y="689"/>
                    </a:lnTo>
                    <a:lnTo>
                      <a:pt x="9" y="723"/>
                    </a:lnTo>
                    <a:lnTo>
                      <a:pt x="5" y="755"/>
                    </a:lnTo>
                    <a:lnTo>
                      <a:pt x="0" y="787"/>
                    </a:lnTo>
                    <a:lnTo>
                      <a:pt x="28" y="767"/>
                    </a:lnTo>
                    <a:lnTo>
                      <a:pt x="56" y="747"/>
                    </a:lnTo>
                    <a:lnTo>
                      <a:pt x="84" y="728"/>
                    </a:lnTo>
                    <a:lnTo>
                      <a:pt x="113" y="710"/>
                    </a:lnTo>
                    <a:lnTo>
                      <a:pt x="142" y="691"/>
                    </a:lnTo>
                    <a:lnTo>
                      <a:pt x="171" y="674"/>
                    </a:lnTo>
                    <a:lnTo>
                      <a:pt x="202" y="657"/>
                    </a:lnTo>
                    <a:lnTo>
                      <a:pt x="232" y="641"/>
                    </a:lnTo>
                    <a:lnTo>
                      <a:pt x="262" y="625"/>
                    </a:lnTo>
                    <a:lnTo>
                      <a:pt x="293" y="610"/>
                    </a:lnTo>
                    <a:lnTo>
                      <a:pt x="325" y="596"/>
                    </a:lnTo>
                    <a:lnTo>
                      <a:pt x="356" y="582"/>
                    </a:lnTo>
                    <a:lnTo>
                      <a:pt x="388" y="569"/>
                    </a:lnTo>
                    <a:lnTo>
                      <a:pt x="421" y="557"/>
                    </a:lnTo>
                    <a:lnTo>
                      <a:pt x="453" y="546"/>
                    </a:lnTo>
                    <a:lnTo>
                      <a:pt x="486" y="535"/>
                    </a:lnTo>
                    <a:lnTo>
                      <a:pt x="488" y="500"/>
                    </a:lnTo>
                    <a:lnTo>
                      <a:pt x="490" y="467"/>
                    </a:lnTo>
                    <a:lnTo>
                      <a:pt x="494" y="432"/>
                    </a:lnTo>
                    <a:lnTo>
                      <a:pt x="498" y="398"/>
                    </a:lnTo>
                    <a:lnTo>
                      <a:pt x="503" y="364"/>
                    </a:lnTo>
                    <a:lnTo>
                      <a:pt x="508" y="330"/>
                    </a:lnTo>
                    <a:lnTo>
                      <a:pt x="515" y="296"/>
                    </a:lnTo>
                    <a:lnTo>
                      <a:pt x="522" y="263"/>
                    </a:lnTo>
                    <a:lnTo>
                      <a:pt x="530" y="229"/>
                    </a:lnTo>
                    <a:lnTo>
                      <a:pt x="539" y="196"/>
                    </a:lnTo>
                    <a:lnTo>
                      <a:pt x="547" y="163"/>
                    </a:lnTo>
                    <a:lnTo>
                      <a:pt x="557" y="130"/>
                    </a:lnTo>
                    <a:lnTo>
                      <a:pt x="568" y="98"/>
                    </a:lnTo>
                    <a:lnTo>
                      <a:pt x="580" y="65"/>
                    </a:lnTo>
                    <a:lnTo>
                      <a:pt x="591" y="33"/>
                    </a:lnTo>
                    <a:lnTo>
                      <a:pt x="604" y="0"/>
                    </a:lnTo>
                    <a:close/>
                  </a:path>
                </a:pathLst>
              </a:custGeom>
              <a:solidFill>
                <a:srgbClr val="9E0A57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98" name="Freeform 202"/>
              <p:cNvSpPr>
                <a:spLocks/>
              </p:cNvSpPr>
              <p:nvPr userDrawn="1"/>
            </p:nvSpPr>
            <p:spPr bwMode="auto">
              <a:xfrm>
                <a:off x="3923" y="3123"/>
                <a:ext cx="272" cy="272"/>
              </a:xfrm>
              <a:custGeom>
                <a:avLst/>
                <a:gdLst/>
                <a:ahLst/>
                <a:cxnLst>
                  <a:cxn ang="0">
                    <a:pos x="575" y="15"/>
                  </a:cxn>
                  <a:cxn ang="0">
                    <a:pos x="517" y="47"/>
                  </a:cxn>
                  <a:cxn ang="0">
                    <a:pos x="460" y="83"/>
                  </a:cxn>
                  <a:cxn ang="0">
                    <a:pos x="405" y="122"/>
                  </a:cxn>
                  <a:cxn ang="0">
                    <a:pos x="376" y="171"/>
                  </a:cxn>
                  <a:cxn ang="0">
                    <a:pos x="372" y="229"/>
                  </a:cxn>
                  <a:cxn ang="0">
                    <a:pos x="371" y="287"/>
                  </a:cxn>
                  <a:cxn ang="0">
                    <a:pos x="372" y="344"/>
                  </a:cxn>
                  <a:cxn ang="0">
                    <a:pos x="351" y="372"/>
                  </a:cxn>
                  <a:cxn ang="0">
                    <a:pos x="304" y="371"/>
                  </a:cxn>
                  <a:cxn ang="0">
                    <a:pos x="247" y="371"/>
                  </a:cxn>
                  <a:cxn ang="0">
                    <a:pos x="177" y="374"/>
                  </a:cxn>
                  <a:cxn ang="0">
                    <a:pos x="122" y="405"/>
                  </a:cxn>
                  <a:cxn ang="0">
                    <a:pos x="83" y="460"/>
                  </a:cxn>
                  <a:cxn ang="0">
                    <a:pos x="47" y="517"/>
                  </a:cxn>
                  <a:cxn ang="0">
                    <a:pos x="15" y="575"/>
                  </a:cxn>
                  <a:cxn ang="0">
                    <a:pos x="21" y="587"/>
                  </a:cxn>
                  <a:cxn ang="0">
                    <a:pos x="65" y="551"/>
                  </a:cxn>
                  <a:cxn ang="0">
                    <a:pos x="109" y="519"/>
                  </a:cxn>
                  <a:cxn ang="0">
                    <a:pos x="155" y="488"/>
                  </a:cxn>
                  <a:cxn ang="0">
                    <a:pos x="202" y="459"/>
                  </a:cxn>
                  <a:cxn ang="0">
                    <a:pos x="250" y="432"/>
                  </a:cxn>
                  <a:cxn ang="0">
                    <a:pos x="299" y="407"/>
                  </a:cxn>
                  <a:cxn ang="0">
                    <a:pos x="349" y="384"/>
                  </a:cxn>
                  <a:cxn ang="0">
                    <a:pos x="364" y="400"/>
                  </a:cxn>
                  <a:cxn ang="0">
                    <a:pos x="344" y="453"/>
                  </a:cxn>
                  <a:cxn ang="0">
                    <a:pos x="327" y="508"/>
                  </a:cxn>
                  <a:cxn ang="0">
                    <a:pos x="313" y="563"/>
                  </a:cxn>
                  <a:cxn ang="0">
                    <a:pos x="300" y="618"/>
                  </a:cxn>
                  <a:cxn ang="0">
                    <a:pos x="290" y="675"/>
                  </a:cxn>
                  <a:cxn ang="0">
                    <a:pos x="283" y="731"/>
                  </a:cxn>
                  <a:cxn ang="0">
                    <a:pos x="277" y="788"/>
                  </a:cxn>
                  <a:cxn ang="0">
                    <a:pos x="311" y="806"/>
                  </a:cxn>
                  <a:cxn ang="0">
                    <a:pos x="382" y="787"/>
                  </a:cxn>
                  <a:cxn ang="0">
                    <a:pos x="455" y="773"/>
                  </a:cxn>
                  <a:cxn ang="0">
                    <a:pos x="528" y="762"/>
                  </a:cxn>
                  <a:cxn ang="0">
                    <a:pos x="586" y="732"/>
                  </a:cxn>
                  <a:cxn ang="0">
                    <a:pos x="632" y="680"/>
                  </a:cxn>
                  <a:cxn ang="0">
                    <a:pos x="680" y="631"/>
                  </a:cxn>
                  <a:cxn ang="0">
                    <a:pos x="732" y="586"/>
                  </a:cxn>
                  <a:cxn ang="0">
                    <a:pos x="762" y="528"/>
                  </a:cxn>
                  <a:cxn ang="0">
                    <a:pos x="773" y="454"/>
                  </a:cxn>
                  <a:cxn ang="0">
                    <a:pos x="787" y="382"/>
                  </a:cxn>
                  <a:cxn ang="0">
                    <a:pos x="806" y="311"/>
                  </a:cxn>
                  <a:cxn ang="0">
                    <a:pos x="788" y="277"/>
                  </a:cxn>
                  <a:cxn ang="0">
                    <a:pos x="731" y="283"/>
                  </a:cxn>
                  <a:cxn ang="0">
                    <a:pos x="675" y="290"/>
                  </a:cxn>
                  <a:cxn ang="0">
                    <a:pos x="619" y="300"/>
                  </a:cxn>
                  <a:cxn ang="0">
                    <a:pos x="564" y="312"/>
                  </a:cxn>
                  <a:cxn ang="0">
                    <a:pos x="509" y="327"/>
                  </a:cxn>
                  <a:cxn ang="0">
                    <a:pos x="455" y="344"/>
                  </a:cxn>
                  <a:cxn ang="0">
                    <a:pos x="401" y="364"/>
                  </a:cxn>
                  <a:cxn ang="0">
                    <a:pos x="385" y="349"/>
                  </a:cxn>
                  <a:cxn ang="0">
                    <a:pos x="408" y="299"/>
                  </a:cxn>
                  <a:cxn ang="0">
                    <a:pos x="433" y="250"/>
                  </a:cxn>
                  <a:cxn ang="0">
                    <a:pos x="460" y="202"/>
                  </a:cxn>
                  <a:cxn ang="0">
                    <a:pos x="488" y="155"/>
                  </a:cxn>
                  <a:cxn ang="0">
                    <a:pos x="519" y="109"/>
                  </a:cxn>
                  <a:cxn ang="0">
                    <a:pos x="552" y="65"/>
                  </a:cxn>
                  <a:cxn ang="0">
                    <a:pos x="587" y="21"/>
                  </a:cxn>
                </a:cxnLst>
                <a:rect l="0" t="0" r="r" b="b"/>
                <a:pathLst>
                  <a:path w="816" h="816">
                    <a:moveTo>
                      <a:pt x="606" y="0"/>
                    </a:moveTo>
                    <a:lnTo>
                      <a:pt x="575" y="15"/>
                    </a:lnTo>
                    <a:lnTo>
                      <a:pt x="546" y="31"/>
                    </a:lnTo>
                    <a:lnTo>
                      <a:pt x="517" y="47"/>
                    </a:lnTo>
                    <a:lnTo>
                      <a:pt x="488" y="65"/>
                    </a:lnTo>
                    <a:lnTo>
                      <a:pt x="460" y="83"/>
                    </a:lnTo>
                    <a:lnTo>
                      <a:pt x="432" y="102"/>
                    </a:lnTo>
                    <a:lnTo>
                      <a:pt x="405" y="122"/>
                    </a:lnTo>
                    <a:lnTo>
                      <a:pt x="378" y="142"/>
                    </a:lnTo>
                    <a:lnTo>
                      <a:pt x="376" y="171"/>
                    </a:lnTo>
                    <a:lnTo>
                      <a:pt x="374" y="201"/>
                    </a:lnTo>
                    <a:lnTo>
                      <a:pt x="372" y="229"/>
                    </a:lnTo>
                    <a:lnTo>
                      <a:pt x="371" y="258"/>
                    </a:lnTo>
                    <a:lnTo>
                      <a:pt x="371" y="287"/>
                    </a:lnTo>
                    <a:lnTo>
                      <a:pt x="371" y="316"/>
                    </a:lnTo>
                    <a:lnTo>
                      <a:pt x="372" y="344"/>
                    </a:lnTo>
                    <a:lnTo>
                      <a:pt x="375" y="373"/>
                    </a:lnTo>
                    <a:lnTo>
                      <a:pt x="351" y="372"/>
                    </a:lnTo>
                    <a:lnTo>
                      <a:pt x="328" y="371"/>
                    </a:lnTo>
                    <a:lnTo>
                      <a:pt x="304" y="371"/>
                    </a:lnTo>
                    <a:lnTo>
                      <a:pt x="282" y="371"/>
                    </a:lnTo>
                    <a:lnTo>
                      <a:pt x="247" y="371"/>
                    </a:lnTo>
                    <a:lnTo>
                      <a:pt x="213" y="372"/>
                    </a:lnTo>
                    <a:lnTo>
                      <a:pt x="177" y="374"/>
                    </a:lnTo>
                    <a:lnTo>
                      <a:pt x="143" y="377"/>
                    </a:lnTo>
                    <a:lnTo>
                      <a:pt x="122" y="405"/>
                    </a:lnTo>
                    <a:lnTo>
                      <a:pt x="102" y="432"/>
                    </a:lnTo>
                    <a:lnTo>
                      <a:pt x="83" y="460"/>
                    </a:lnTo>
                    <a:lnTo>
                      <a:pt x="65" y="488"/>
                    </a:lnTo>
                    <a:lnTo>
                      <a:pt x="47" y="517"/>
                    </a:lnTo>
                    <a:lnTo>
                      <a:pt x="31" y="546"/>
                    </a:lnTo>
                    <a:lnTo>
                      <a:pt x="15" y="575"/>
                    </a:lnTo>
                    <a:lnTo>
                      <a:pt x="0" y="604"/>
                    </a:lnTo>
                    <a:lnTo>
                      <a:pt x="21" y="587"/>
                    </a:lnTo>
                    <a:lnTo>
                      <a:pt x="43" y="569"/>
                    </a:lnTo>
                    <a:lnTo>
                      <a:pt x="65" y="551"/>
                    </a:lnTo>
                    <a:lnTo>
                      <a:pt x="86" y="535"/>
                    </a:lnTo>
                    <a:lnTo>
                      <a:pt x="109" y="519"/>
                    </a:lnTo>
                    <a:lnTo>
                      <a:pt x="132" y="503"/>
                    </a:lnTo>
                    <a:lnTo>
                      <a:pt x="155" y="488"/>
                    </a:lnTo>
                    <a:lnTo>
                      <a:pt x="178" y="473"/>
                    </a:lnTo>
                    <a:lnTo>
                      <a:pt x="202" y="459"/>
                    </a:lnTo>
                    <a:lnTo>
                      <a:pt x="226" y="446"/>
                    </a:lnTo>
                    <a:lnTo>
                      <a:pt x="250" y="432"/>
                    </a:lnTo>
                    <a:lnTo>
                      <a:pt x="274" y="420"/>
                    </a:lnTo>
                    <a:lnTo>
                      <a:pt x="299" y="407"/>
                    </a:lnTo>
                    <a:lnTo>
                      <a:pt x="324" y="396"/>
                    </a:lnTo>
                    <a:lnTo>
                      <a:pt x="349" y="384"/>
                    </a:lnTo>
                    <a:lnTo>
                      <a:pt x="375" y="373"/>
                    </a:lnTo>
                    <a:lnTo>
                      <a:pt x="364" y="400"/>
                    </a:lnTo>
                    <a:lnTo>
                      <a:pt x="354" y="427"/>
                    </a:lnTo>
                    <a:lnTo>
                      <a:pt x="344" y="453"/>
                    </a:lnTo>
                    <a:lnTo>
                      <a:pt x="336" y="481"/>
                    </a:lnTo>
                    <a:lnTo>
                      <a:pt x="327" y="508"/>
                    </a:lnTo>
                    <a:lnTo>
                      <a:pt x="320" y="535"/>
                    </a:lnTo>
                    <a:lnTo>
                      <a:pt x="313" y="563"/>
                    </a:lnTo>
                    <a:lnTo>
                      <a:pt x="307" y="590"/>
                    </a:lnTo>
                    <a:lnTo>
                      <a:pt x="300" y="618"/>
                    </a:lnTo>
                    <a:lnTo>
                      <a:pt x="295" y="646"/>
                    </a:lnTo>
                    <a:lnTo>
                      <a:pt x="290" y="675"/>
                    </a:lnTo>
                    <a:lnTo>
                      <a:pt x="286" y="703"/>
                    </a:lnTo>
                    <a:lnTo>
                      <a:pt x="283" y="731"/>
                    </a:lnTo>
                    <a:lnTo>
                      <a:pt x="280" y="760"/>
                    </a:lnTo>
                    <a:lnTo>
                      <a:pt x="277" y="788"/>
                    </a:lnTo>
                    <a:lnTo>
                      <a:pt x="276" y="816"/>
                    </a:lnTo>
                    <a:lnTo>
                      <a:pt x="311" y="806"/>
                    </a:lnTo>
                    <a:lnTo>
                      <a:pt x="347" y="796"/>
                    </a:lnTo>
                    <a:lnTo>
                      <a:pt x="382" y="787"/>
                    </a:lnTo>
                    <a:lnTo>
                      <a:pt x="418" y="779"/>
                    </a:lnTo>
                    <a:lnTo>
                      <a:pt x="455" y="773"/>
                    </a:lnTo>
                    <a:lnTo>
                      <a:pt x="491" y="767"/>
                    </a:lnTo>
                    <a:lnTo>
                      <a:pt x="528" y="762"/>
                    </a:lnTo>
                    <a:lnTo>
                      <a:pt x="565" y="759"/>
                    </a:lnTo>
                    <a:lnTo>
                      <a:pt x="586" y="732"/>
                    </a:lnTo>
                    <a:lnTo>
                      <a:pt x="608" y="706"/>
                    </a:lnTo>
                    <a:lnTo>
                      <a:pt x="632" y="680"/>
                    </a:lnTo>
                    <a:lnTo>
                      <a:pt x="655" y="655"/>
                    </a:lnTo>
                    <a:lnTo>
                      <a:pt x="680" y="631"/>
                    </a:lnTo>
                    <a:lnTo>
                      <a:pt x="706" y="608"/>
                    </a:lnTo>
                    <a:lnTo>
                      <a:pt x="732" y="586"/>
                    </a:lnTo>
                    <a:lnTo>
                      <a:pt x="759" y="564"/>
                    </a:lnTo>
                    <a:lnTo>
                      <a:pt x="762" y="528"/>
                    </a:lnTo>
                    <a:lnTo>
                      <a:pt x="767" y="491"/>
                    </a:lnTo>
                    <a:lnTo>
                      <a:pt x="773" y="454"/>
                    </a:lnTo>
                    <a:lnTo>
                      <a:pt x="780" y="418"/>
                    </a:lnTo>
                    <a:lnTo>
                      <a:pt x="787" y="382"/>
                    </a:lnTo>
                    <a:lnTo>
                      <a:pt x="796" y="346"/>
                    </a:lnTo>
                    <a:lnTo>
                      <a:pt x="806" y="311"/>
                    </a:lnTo>
                    <a:lnTo>
                      <a:pt x="816" y="276"/>
                    </a:lnTo>
                    <a:lnTo>
                      <a:pt x="788" y="277"/>
                    </a:lnTo>
                    <a:lnTo>
                      <a:pt x="760" y="279"/>
                    </a:lnTo>
                    <a:lnTo>
                      <a:pt x="731" y="283"/>
                    </a:lnTo>
                    <a:lnTo>
                      <a:pt x="703" y="286"/>
                    </a:lnTo>
                    <a:lnTo>
                      <a:pt x="675" y="290"/>
                    </a:lnTo>
                    <a:lnTo>
                      <a:pt x="647" y="295"/>
                    </a:lnTo>
                    <a:lnTo>
                      <a:pt x="619" y="300"/>
                    </a:lnTo>
                    <a:lnTo>
                      <a:pt x="591" y="305"/>
                    </a:lnTo>
                    <a:lnTo>
                      <a:pt x="564" y="312"/>
                    </a:lnTo>
                    <a:lnTo>
                      <a:pt x="536" y="319"/>
                    </a:lnTo>
                    <a:lnTo>
                      <a:pt x="509" y="327"/>
                    </a:lnTo>
                    <a:lnTo>
                      <a:pt x="482" y="336"/>
                    </a:lnTo>
                    <a:lnTo>
                      <a:pt x="455" y="344"/>
                    </a:lnTo>
                    <a:lnTo>
                      <a:pt x="428" y="353"/>
                    </a:lnTo>
                    <a:lnTo>
                      <a:pt x="401" y="364"/>
                    </a:lnTo>
                    <a:lnTo>
                      <a:pt x="375" y="373"/>
                    </a:lnTo>
                    <a:lnTo>
                      <a:pt x="385" y="349"/>
                    </a:lnTo>
                    <a:lnTo>
                      <a:pt x="396" y="324"/>
                    </a:lnTo>
                    <a:lnTo>
                      <a:pt x="408" y="299"/>
                    </a:lnTo>
                    <a:lnTo>
                      <a:pt x="420" y="274"/>
                    </a:lnTo>
                    <a:lnTo>
                      <a:pt x="433" y="250"/>
                    </a:lnTo>
                    <a:lnTo>
                      <a:pt x="446" y="225"/>
                    </a:lnTo>
                    <a:lnTo>
                      <a:pt x="460" y="202"/>
                    </a:lnTo>
                    <a:lnTo>
                      <a:pt x="474" y="178"/>
                    </a:lnTo>
                    <a:lnTo>
                      <a:pt x="488" y="155"/>
                    </a:lnTo>
                    <a:lnTo>
                      <a:pt x="503" y="132"/>
                    </a:lnTo>
                    <a:lnTo>
                      <a:pt x="519" y="109"/>
                    </a:lnTo>
                    <a:lnTo>
                      <a:pt x="536" y="86"/>
                    </a:lnTo>
                    <a:lnTo>
                      <a:pt x="552" y="65"/>
                    </a:lnTo>
                    <a:lnTo>
                      <a:pt x="569" y="43"/>
                    </a:lnTo>
                    <a:lnTo>
                      <a:pt x="587" y="21"/>
                    </a:lnTo>
                    <a:lnTo>
                      <a:pt x="606" y="0"/>
                    </a:lnTo>
                    <a:close/>
                  </a:path>
                </a:pathLst>
              </a:custGeom>
              <a:solidFill>
                <a:srgbClr val="AF0C6B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99" name="Freeform 203"/>
              <p:cNvSpPr>
                <a:spLocks/>
              </p:cNvSpPr>
              <p:nvPr userDrawn="1"/>
            </p:nvSpPr>
            <p:spPr bwMode="auto">
              <a:xfrm>
                <a:off x="3881" y="3248"/>
                <a:ext cx="167" cy="217"/>
              </a:xfrm>
              <a:custGeom>
                <a:avLst/>
                <a:gdLst/>
                <a:ahLst/>
                <a:cxnLst>
                  <a:cxn ang="0">
                    <a:pos x="476" y="11"/>
                  </a:cxn>
                  <a:cxn ang="0">
                    <a:pos x="426" y="34"/>
                  </a:cxn>
                  <a:cxn ang="0">
                    <a:pos x="377" y="59"/>
                  </a:cxn>
                  <a:cxn ang="0">
                    <a:pos x="329" y="86"/>
                  </a:cxn>
                  <a:cxn ang="0">
                    <a:pos x="282" y="115"/>
                  </a:cxn>
                  <a:cxn ang="0">
                    <a:pos x="236" y="146"/>
                  </a:cxn>
                  <a:cxn ang="0">
                    <a:pos x="192" y="178"/>
                  </a:cxn>
                  <a:cxn ang="0">
                    <a:pos x="148" y="214"/>
                  </a:cxn>
                  <a:cxn ang="0">
                    <a:pos x="115" y="257"/>
                  </a:cxn>
                  <a:cxn ang="0">
                    <a:pos x="92" y="308"/>
                  </a:cxn>
                  <a:cxn ang="0">
                    <a:pos x="72" y="360"/>
                  </a:cxn>
                  <a:cxn ang="0">
                    <a:pos x="54" y="412"/>
                  </a:cxn>
                  <a:cxn ang="0">
                    <a:pos x="38" y="465"/>
                  </a:cxn>
                  <a:cxn ang="0">
                    <a:pos x="25" y="517"/>
                  </a:cxn>
                  <a:cxn ang="0">
                    <a:pos x="13" y="571"/>
                  </a:cxn>
                  <a:cxn ang="0">
                    <a:pos x="5" y="625"/>
                  </a:cxn>
                  <a:cxn ang="0">
                    <a:pos x="23" y="635"/>
                  </a:cxn>
                  <a:cxn ang="0">
                    <a:pos x="71" y="603"/>
                  </a:cxn>
                  <a:cxn ang="0">
                    <a:pos x="118" y="572"/>
                  </a:cxn>
                  <a:cxn ang="0">
                    <a:pos x="168" y="544"/>
                  </a:cxn>
                  <a:cxn ang="0">
                    <a:pos x="218" y="518"/>
                  </a:cxn>
                  <a:cxn ang="0">
                    <a:pos x="269" y="494"/>
                  </a:cxn>
                  <a:cxn ang="0">
                    <a:pos x="322" y="472"/>
                  </a:cxn>
                  <a:cxn ang="0">
                    <a:pos x="375" y="453"/>
                  </a:cxn>
                  <a:cxn ang="0">
                    <a:pos x="404" y="415"/>
                  </a:cxn>
                  <a:cxn ang="0">
                    <a:pos x="410" y="358"/>
                  </a:cxn>
                  <a:cxn ang="0">
                    <a:pos x="417" y="302"/>
                  </a:cxn>
                  <a:cxn ang="0">
                    <a:pos x="427" y="245"/>
                  </a:cxn>
                  <a:cxn ang="0">
                    <a:pos x="440" y="190"/>
                  </a:cxn>
                  <a:cxn ang="0">
                    <a:pos x="454" y="135"/>
                  </a:cxn>
                  <a:cxn ang="0">
                    <a:pos x="471" y="80"/>
                  </a:cxn>
                  <a:cxn ang="0">
                    <a:pos x="491" y="27"/>
                  </a:cxn>
                </a:cxnLst>
                <a:rect l="0" t="0" r="r" b="b"/>
                <a:pathLst>
                  <a:path w="502" h="652">
                    <a:moveTo>
                      <a:pt x="502" y="0"/>
                    </a:moveTo>
                    <a:lnTo>
                      <a:pt x="476" y="11"/>
                    </a:lnTo>
                    <a:lnTo>
                      <a:pt x="451" y="23"/>
                    </a:lnTo>
                    <a:lnTo>
                      <a:pt x="426" y="34"/>
                    </a:lnTo>
                    <a:lnTo>
                      <a:pt x="401" y="47"/>
                    </a:lnTo>
                    <a:lnTo>
                      <a:pt x="377" y="59"/>
                    </a:lnTo>
                    <a:lnTo>
                      <a:pt x="353" y="73"/>
                    </a:lnTo>
                    <a:lnTo>
                      <a:pt x="329" y="86"/>
                    </a:lnTo>
                    <a:lnTo>
                      <a:pt x="305" y="100"/>
                    </a:lnTo>
                    <a:lnTo>
                      <a:pt x="282" y="115"/>
                    </a:lnTo>
                    <a:lnTo>
                      <a:pt x="259" y="130"/>
                    </a:lnTo>
                    <a:lnTo>
                      <a:pt x="236" y="146"/>
                    </a:lnTo>
                    <a:lnTo>
                      <a:pt x="213" y="162"/>
                    </a:lnTo>
                    <a:lnTo>
                      <a:pt x="192" y="178"/>
                    </a:lnTo>
                    <a:lnTo>
                      <a:pt x="170" y="196"/>
                    </a:lnTo>
                    <a:lnTo>
                      <a:pt x="148" y="214"/>
                    </a:lnTo>
                    <a:lnTo>
                      <a:pt x="127" y="231"/>
                    </a:lnTo>
                    <a:lnTo>
                      <a:pt x="115" y="257"/>
                    </a:lnTo>
                    <a:lnTo>
                      <a:pt x="103" y="282"/>
                    </a:lnTo>
                    <a:lnTo>
                      <a:pt x="92" y="308"/>
                    </a:lnTo>
                    <a:lnTo>
                      <a:pt x="83" y="334"/>
                    </a:lnTo>
                    <a:lnTo>
                      <a:pt x="72" y="360"/>
                    </a:lnTo>
                    <a:lnTo>
                      <a:pt x="63" y="386"/>
                    </a:lnTo>
                    <a:lnTo>
                      <a:pt x="54" y="412"/>
                    </a:lnTo>
                    <a:lnTo>
                      <a:pt x="46" y="438"/>
                    </a:lnTo>
                    <a:lnTo>
                      <a:pt x="38" y="465"/>
                    </a:lnTo>
                    <a:lnTo>
                      <a:pt x="32" y="492"/>
                    </a:lnTo>
                    <a:lnTo>
                      <a:pt x="25" y="517"/>
                    </a:lnTo>
                    <a:lnTo>
                      <a:pt x="19" y="544"/>
                    </a:lnTo>
                    <a:lnTo>
                      <a:pt x="13" y="571"/>
                    </a:lnTo>
                    <a:lnTo>
                      <a:pt x="9" y="598"/>
                    </a:lnTo>
                    <a:lnTo>
                      <a:pt x="5" y="625"/>
                    </a:lnTo>
                    <a:lnTo>
                      <a:pt x="0" y="652"/>
                    </a:lnTo>
                    <a:lnTo>
                      <a:pt x="23" y="635"/>
                    </a:lnTo>
                    <a:lnTo>
                      <a:pt x="47" y="619"/>
                    </a:lnTo>
                    <a:lnTo>
                      <a:pt x="71" y="603"/>
                    </a:lnTo>
                    <a:lnTo>
                      <a:pt x="94" y="588"/>
                    </a:lnTo>
                    <a:lnTo>
                      <a:pt x="118" y="572"/>
                    </a:lnTo>
                    <a:lnTo>
                      <a:pt x="143" y="558"/>
                    </a:lnTo>
                    <a:lnTo>
                      <a:pt x="168" y="544"/>
                    </a:lnTo>
                    <a:lnTo>
                      <a:pt x="193" y="530"/>
                    </a:lnTo>
                    <a:lnTo>
                      <a:pt x="218" y="518"/>
                    </a:lnTo>
                    <a:lnTo>
                      <a:pt x="243" y="506"/>
                    </a:lnTo>
                    <a:lnTo>
                      <a:pt x="269" y="494"/>
                    </a:lnTo>
                    <a:lnTo>
                      <a:pt x="295" y="483"/>
                    </a:lnTo>
                    <a:lnTo>
                      <a:pt x="322" y="472"/>
                    </a:lnTo>
                    <a:lnTo>
                      <a:pt x="349" y="462"/>
                    </a:lnTo>
                    <a:lnTo>
                      <a:pt x="375" y="453"/>
                    </a:lnTo>
                    <a:lnTo>
                      <a:pt x="403" y="443"/>
                    </a:lnTo>
                    <a:lnTo>
                      <a:pt x="404" y="415"/>
                    </a:lnTo>
                    <a:lnTo>
                      <a:pt x="407" y="387"/>
                    </a:lnTo>
                    <a:lnTo>
                      <a:pt x="410" y="358"/>
                    </a:lnTo>
                    <a:lnTo>
                      <a:pt x="413" y="330"/>
                    </a:lnTo>
                    <a:lnTo>
                      <a:pt x="417" y="302"/>
                    </a:lnTo>
                    <a:lnTo>
                      <a:pt x="422" y="273"/>
                    </a:lnTo>
                    <a:lnTo>
                      <a:pt x="427" y="245"/>
                    </a:lnTo>
                    <a:lnTo>
                      <a:pt x="434" y="217"/>
                    </a:lnTo>
                    <a:lnTo>
                      <a:pt x="440" y="190"/>
                    </a:lnTo>
                    <a:lnTo>
                      <a:pt x="447" y="162"/>
                    </a:lnTo>
                    <a:lnTo>
                      <a:pt x="454" y="135"/>
                    </a:lnTo>
                    <a:lnTo>
                      <a:pt x="463" y="108"/>
                    </a:lnTo>
                    <a:lnTo>
                      <a:pt x="471" y="80"/>
                    </a:lnTo>
                    <a:lnTo>
                      <a:pt x="481" y="54"/>
                    </a:lnTo>
                    <a:lnTo>
                      <a:pt x="491" y="27"/>
                    </a:lnTo>
                    <a:lnTo>
                      <a:pt x="502" y="0"/>
                    </a:lnTo>
                    <a:close/>
                  </a:path>
                </a:pathLst>
              </a:custGeom>
              <a:solidFill>
                <a:srgbClr val="9E0A57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00" name="Freeform 204"/>
              <p:cNvSpPr>
                <a:spLocks/>
              </p:cNvSpPr>
              <p:nvPr userDrawn="1"/>
            </p:nvSpPr>
            <p:spPr bwMode="auto">
              <a:xfrm>
                <a:off x="4112" y="3311"/>
                <a:ext cx="64" cy="65"/>
              </a:xfrm>
              <a:custGeom>
                <a:avLst/>
                <a:gdLst/>
                <a:ahLst/>
                <a:cxnLst>
                  <a:cxn ang="0">
                    <a:pos x="194" y="0"/>
                  </a:cxn>
                  <a:cxn ang="0">
                    <a:pos x="167" y="22"/>
                  </a:cxn>
                  <a:cxn ang="0">
                    <a:pos x="141" y="44"/>
                  </a:cxn>
                  <a:cxn ang="0">
                    <a:pos x="115" y="67"/>
                  </a:cxn>
                  <a:cxn ang="0">
                    <a:pos x="90" y="91"/>
                  </a:cxn>
                  <a:cxn ang="0">
                    <a:pos x="67" y="116"/>
                  </a:cxn>
                  <a:cxn ang="0">
                    <a:pos x="43" y="142"/>
                  </a:cxn>
                  <a:cxn ang="0">
                    <a:pos x="21" y="168"/>
                  </a:cxn>
                  <a:cxn ang="0">
                    <a:pos x="0" y="195"/>
                  </a:cxn>
                  <a:cxn ang="0">
                    <a:pos x="28" y="193"/>
                  </a:cxn>
                  <a:cxn ang="0">
                    <a:pos x="57" y="190"/>
                  </a:cxn>
                  <a:cxn ang="0">
                    <a:pos x="85" y="189"/>
                  </a:cxn>
                  <a:cxn ang="0">
                    <a:pos x="114" y="189"/>
                  </a:cxn>
                  <a:cxn ang="0">
                    <a:pos x="133" y="189"/>
                  </a:cxn>
                  <a:cxn ang="0">
                    <a:pos x="152" y="190"/>
                  </a:cxn>
                  <a:cxn ang="0">
                    <a:pos x="171" y="190"/>
                  </a:cxn>
                  <a:cxn ang="0">
                    <a:pos x="191" y="191"/>
                  </a:cxn>
                  <a:cxn ang="0">
                    <a:pos x="191" y="191"/>
                  </a:cxn>
                  <a:cxn ang="0">
                    <a:pos x="191" y="191"/>
                  </a:cxn>
                  <a:cxn ang="0">
                    <a:pos x="191" y="191"/>
                  </a:cxn>
                  <a:cxn ang="0">
                    <a:pos x="191" y="191"/>
                  </a:cxn>
                  <a:cxn ang="0">
                    <a:pos x="191" y="191"/>
                  </a:cxn>
                  <a:cxn ang="0">
                    <a:pos x="191" y="191"/>
                  </a:cxn>
                  <a:cxn ang="0">
                    <a:pos x="191" y="191"/>
                  </a:cxn>
                  <a:cxn ang="0">
                    <a:pos x="190" y="168"/>
                  </a:cxn>
                  <a:cxn ang="0">
                    <a:pos x="189" y="143"/>
                  </a:cxn>
                  <a:cxn ang="0">
                    <a:pos x="189" y="119"/>
                  </a:cxn>
                  <a:cxn ang="0">
                    <a:pos x="189" y="95"/>
                  </a:cxn>
                  <a:cxn ang="0">
                    <a:pos x="190" y="72"/>
                  </a:cxn>
                  <a:cxn ang="0">
                    <a:pos x="191" y="48"/>
                  </a:cxn>
                  <a:cxn ang="0">
                    <a:pos x="192" y="24"/>
                  </a:cxn>
                  <a:cxn ang="0">
                    <a:pos x="194" y="0"/>
                  </a:cxn>
                </a:cxnLst>
                <a:rect l="0" t="0" r="r" b="b"/>
                <a:pathLst>
                  <a:path w="194" h="195">
                    <a:moveTo>
                      <a:pt x="194" y="0"/>
                    </a:moveTo>
                    <a:lnTo>
                      <a:pt x="167" y="22"/>
                    </a:lnTo>
                    <a:lnTo>
                      <a:pt x="141" y="44"/>
                    </a:lnTo>
                    <a:lnTo>
                      <a:pt x="115" y="67"/>
                    </a:lnTo>
                    <a:lnTo>
                      <a:pt x="90" y="91"/>
                    </a:lnTo>
                    <a:lnTo>
                      <a:pt x="67" y="116"/>
                    </a:lnTo>
                    <a:lnTo>
                      <a:pt x="43" y="142"/>
                    </a:lnTo>
                    <a:lnTo>
                      <a:pt x="21" y="168"/>
                    </a:lnTo>
                    <a:lnTo>
                      <a:pt x="0" y="195"/>
                    </a:lnTo>
                    <a:lnTo>
                      <a:pt x="28" y="193"/>
                    </a:lnTo>
                    <a:lnTo>
                      <a:pt x="57" y="190"/>
                    </a:lnTo>
                    <a:lnTo>
                      <a:pt x="85" y="189"/>
                    </a:lnTo>
                    <a:lnTo>
                      <a:pt x="114" y="189"/>
                    </a:lnTo>
                    <a:lnTo>
                      <a:pt x="133" y="189"/>
                    </a:lnTo>
                    <a:lnTo>
                      <a:pt x="152" y="190"/>
                    </a:lnTo>
                    <a:lnTo>
                      <a:pt x="171" y="190"/>
                    </a:lnTo>
                    <a:lnTo>
                      <a:pt x="191" y="191"/>
                    </a:lnTo>
                    <a:lnTo>
                      <a:pt x="191" y="191"/>
                    </a:lnTo>
                    <a:lnTo>
                      <a:pt x="191" y="191"/>
                    </a:lnTo>
                    <a:lnTo>
                      <a:pt x="191" y="191"/>
                    </a:lnTo>
                    <a:lnTo>
                      <a:pt x="191" y="191"/>
                    </a:lnTo>
                    <a:lnTo>
                      <a:pt x="191" y="191"/>
                    </a:lnTo>
                    <a:lnTo>
                      <a:pt x="191" y="191"/>
                    </a:lnTo>
                    <a:lnTo>
                      <a:pt x="191" y="191"/>
                    </a:lnTo>
                    <a:lnTo>
                      <a:pt x="190" y="168"/>
                    </a:lnTo>
                    <a:lnTo>
                      <a:pt x="189" y="143"/>
                    </a:lnTo>
                    <a:lnTo>
                      <a:pt x="189" y="119"/>
                    </a:lnTo>
                    <a:lnTo>
                      <a:pt x="189" y="95"/>
                    </a:lnTo>
                    <a:lnTo>
                      <a:pt x="190" y="72"/>
                    </a:lnTo>
                    <a:lnTo>
                      <a:pt x="191" y="48"/>
                    </a:lnTo>
                    <a:lnTo>
                      <a:pt x="192" y="24"/>
                    </a:lnTo>
                    <a:lnTo>
                      <a:pt x="194" y="0"/>
                    </a:lnTo>
                    <a:close/>
                  </a:path>
                </a:pathLst>
              </a:custGeom>
              <a:solidFill>
                <a:srgbClr val="9E0A57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4302" name="Freeform 206"/>
            <p:cNvSpPr>
              <a:spLocks/>
            </p:cNvSpPr>
            <p:nvPr userDrawn="1"/>
          </p:nvSpPr>
          <p:spPr bwMode="auto">
            <a:xfrm>
              <a:off x="3971" y="3171"/>
              <a:ext cx="78" cy="78"/>
            </a:xfrm>
            <a:custGeom>
              <a:avLst/>
              <a:gdLst/>
              <a:ahLst/>
              <a:cxnLst>
                <a:cxn ang="0">
                  <a:pos x="235" y="0"/>
                </a:cxn>
                <a:cxn ang="0">
                  <a:pos x="202" y="26"/>
                </a:cxn>
                <a:cxn ang="0">
                  <a:pos x="171" y="53"/>
                </a:cxn>
                <a:cxn ang="0">
                  <a:pos x="140" y="81"/>
                </a:cxn>
                <a:cxn ang="0">
                  <a:pos x="110" y="110"/>
                </a:cxn>
                <a:cxn ang="0">
                  <a:pos x="80" y="141"/>
                </a:cxn>
                <a:cxn ang="0">
                  <a:pos x="52" y="172"/>
                </a:cxn>
                <a:cxn ang="0">
                  <a:pos x="25" y="203"/>
                </a:cxn>
                <a:cxn ang="0">
                  <a:pos x="0" y="235"/>
                </a:cxn>
                <a:cxn ang="0">
                  <a:pos x="34" y="232"/>
                </a:cxn>
                <a:cxn ang="0">
                  <a:pos x="70" y="230"/>
                </a:cxn>
                <a:cxn ang="0">
                  <a:pos x="104" y="229"/>
                </a:cxn>
                <a:cxn ang="0">
                  <a:pos x="139" y="229"/>
                </a:cxn>
                <a:cxn ang="0">
                  <a:pos x="161" y="229"/>
                </a:cxn>
                <a:cxn ang="0">
                  <a:pos x="185" y="229"/>
                </a:cxn>
                <a:cxn ang="0">
                  <a:pos x="208" y="230"/>
                </a:cxn>
                <a:cxn ang="0">
                  <a:pos x="232" y="231"/>
                </a:cxn>
                <a:cxn ang="0">
                  <a:pos x="229" y="202"/>
                </a:cxn>
                <a:cxn ang="0">
                  <a:pos x="228" y="174"/>
                </a:cxn>
                <a:cxn ang="0">
                  <a:pos x="228" y="145"/>
                </a:cxn>
                <a:cxn ang="0">
                  <a:pos x="228" y="116"/>
                </a:cxn>
                <a:cxn ang="0">
                  <a:pos x="229" y="87"/>
                </a:cxn>
                <a:cxn ang="0">
                  <a:pos x="231" y="59"/>
                </a:cxn>
                <a:cxn ang="0">
                  <a:pos x="233" y="29"/>
                </a:cxn>
                <a:cxn ang="0">
                  <a:pos x="235" y="0"/>
                </a:cxn>
              </a:cxnLst>
              <a:rect l="0" t="0" r="r" b="b"/>
              <a:pathLst>
                <a:path w="235" h="235">
                  <a:moveTo>
                    <a:pt x="235" y="0"/>
                  </a:moveTo>
                  <a:lnTo>
                    <a:pt x="202" y="26"/>
                  </a:lnTo>
                  <a:lnTo>
                    <a:pt x="171" y="53"/>
                  </a:lnTo>
                  <a:lnTo>
                    <a:pt x="140" y="81"/>
                  </a:lnTo>
                  <a:lnTo>
                    <a:pt x="110" y="110"/>
                  </a:lnTo>
                  <a:lnTo>
                    <a:pt x="80" y="141"/>
                  </a:lnTo>
                  <a:lnTo>
                    <a:pt x="52" y="172"/>
                  </a:lnTo>
                  <a:lnTo>
                    <a:pt x="25" y="203"/>
                  </a:lnTo>
                  <a:lnTo>
                    <a:pt x="0" y="235"/>
                  </a:lnTo>
                  <a:lnTo>
                    <a:pt x="34" y="232"/>
                  </a:lnTo>
                  <a:lnTo>
                    <a:pt x="70" y="230"/>
                  </a:lnTo>
                  <a:lnTo>
                    <a:pt x="104" y="229"/>
                  </a:lnTo>
                  <a:lnTo>
                    <a:pt x="139" y="229"/>
                  </a:lnTo>
                  <a:lnTo>
                    <a:pt x="161" y="229"/>
                  </a:lnTo>
                  <a:lnTo>
                    <a:pt x="185" y="229"/>
                  </a:lnTo>
                  <a:lnTo>
                    <a:pt x="208" y="230"/>
                  </a:lnTo>
                  <a:lnTo>
                    <a:pt x="232" y="231"/>
                  </a:lnTo>
                  <a:lnTo>
                    <a:pt x="229" y="202"/>
                  </a:lnTo>
                  <a:lnTo>
                    <a:pt x="228" y="174"/>
                  </a:lnTo>
                  <a:lnTo>
                    <a:pt x="228" y="145"/>
                  </a:lnTo>
                  <a:lnTo>
                    <a:pt x="228" y="116"/>
                  </a:lnTo>
                  <a:lnTo>
                    <a:pt x="229" y="87"/>
                  </a:lnTo>
                  <a:lnTo>
                    <a:pt x="231" y="59"/>
                  </a:lnTo>
                  <a:lnTo>
                    <a:pt x="233" y="29"/>
                  </a:lnTo>
                  <a:lnTo>
                    <a:pt x="235" y="0"/>
                  </a:lnTo>
                  <a:close/>
                </a:path>
              </a:pathLst>
            </a:custGeom>
            <a:solidFill>
              <a:srgbClr val="9E0A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03" name="Freeform 207"/>
            <p:cNvSpPr>
              <a:spLocks/>
            </p:cNvSpPr>
            <p:nvPr userDrawn="1"/>
          </p:nvSpPr>
          <p:spPr bwMode="auto">
            <a:xfrm>
              <a:off x="4048" y="3081"/>
              <a:ext cx="217" cy="167"/>
            </a:xfrm>
            <a:custGeom>
              <a:avLst/>
              <a:gdLst/>
              <a:ahLst/>
              <a:cxnLst>
                <a:cxn ang="0">
                  <a:pos x="624" y="4"/>
                </a:cxn>
                <a:cxn ang="0">
                  <a:pos x="570" y="12"/>
                </a:cxn>
                <a:cxn ang="0">
                  <a:pos x="516" y="24"/>
                </a:cxn>
                <a:cxn ang="0">
                  <a:pos x="463" y="37"/>
                </a:cxn>
                <a:cxn ang="0">
                  <a:pos x="410" y="53"/>
                </a:cxn>
                <a:cxn ang="0">
                  <a:pos x="358" y="71"/>
                </a:cxn>
                <a:cxn ang="0">
                  <a:pos x="306" y="91"/>
                </a:cxn>
                <a:cxn ang="0">
                  <a:pos x="256" y="114"/>
                </a:cxn>
                <a:cxn ang="0">
                  <a:pos x="212" y="147"/>
                </a:cxn>
                <a:cxn ang="0">
                  <a:pos x="177" y="191"/>
                </a:cxn>
                <a:cxn ang="0">
                  <a:pos x="144" y="235"/>
                </a:cxn>
                <a:cxn ang="0">
                  <a:pos x="113" y="281"/>
                </a:cxn>
                <a:cxn ang="0">
                  <a:pos x="85" y="328"/>
                </a:cxn>
                <a:cxn ang="0">
                  <a:pos x="58" y="376"/>
                </a:cxn>
                <a:cxn ang="0">
                  <a:pos x="33" y="425"/>
                </a:cxn>
                <a:cxn ang="0">
                  <a:pos x="10" y="475"/>
                </a:cxn>
                <a:cxn ang="0">
                  <a:pos x="26" y="490"/>
                </a:cxn>
                <a:cxn ang="0">
                  <a:pos x="80" y="470"/>
                </a:cxn>
                <a:cxn ang="0">
                  <a:pos x="134" y="453"/>
                </a:cxn>
                <a:cxn ang="0">
                  <a:pos x="189" y="438"/>
                </a:cxn>
                <a:cxn ang="0">
                  <a:pos x="244" y="426"/>
                </a:cxn>
                <a:cxn ang="0">
                  <a:pos x="300" y="416"/>
                </a:cxn>
                <a:cxn ang="0">
                  <a:pos x="356" y="409"/>
                </a:cxn>
                <a:cxn ang="0">
                  <a:pos x="413" y="403"/>
                </a:cxn>
                <a:cxn ang="0">
                  <a:pos x="451" y="374"/>
                </a:cxn>
                <a:cxn ang="0">
                  <a:pos x="470" y="321"/>
                </a:cxn>
                <a:cxn ang="0">
                  <a:pos x="492" y="268"/>
                </a:cxn>
                <a:cxn ang="0">
                  <a:pos x="516" y="216"/>
                </a:cxn>
                <a:cxn ang="0">
                  <a:pos x="543" y="167"/>
                </a:cxn>
                <a:cxn ang="0">
                  <a:pos x="571" y="117"/>
                </a:cxn>
                <a:cxn ang="0">
                  <a:pos x="601" y="70"/>
                </a:cxn>
                <a:cxn ang="0">
                  <a:pos x="635" y="22"/>
                </a:cxn>
              </a:cxnLst>
              <a:rect l="0" t="0" r="r" b="b"/>
              <a:pathLst>
                <a:path w="651" h="499">
                  <a:moveTo>
                    <a:pt x="651" y="0"/>
                  </a:moveTo>
                  <a:lnTo>
                    <a:pt x="624" y="4"/>
                  </a:lnTo>
                  <a:lnTo>
                    <a:pt x="597" y="8"/>
                  </a:lnTo>
                  <a:lnTo>
                    <a:pt x="570" y="12"/>
                  </a:lnTo>
                  <a:lnTo>
                    <a:pt x="543" y="18"/>
                  </a:lnTo>
                  <a:lnTo>
                    <a:pt x="516" y="24"/>
                  </a:lnTo>
                  <a:lnTo>
                    <a:pt x="490" y="31"/>
                  </a:lnTo>
                  <a:lnTo>
                    <a:pt x="463" y="37"/>
                  </a:lnTo>
                  <a:lnTo>
                    <a:pt x="437" y="45"/>
                  </a:lnTo>
                  <a:lnTo>
                    <a:pt x="410" y="53"/>
                  </a:lnTo>
                  <a:lnTo>
                    <a:pt x="384" y="62"/>
                  </a:lnTo>
                  <a:lnTo>
                    <a:pt x="358" y="71"/>
                  </a:lnTo>
                  <a:lnTo>
                    <a:pt x="332" y="82"/>
                  </a:lnTo>
                  <a:lnTo>
                    <a:pt x="306" y="91"/>
                  </a:lnTo>
                  <a:lnTo>
                    <a:pt x="280" y="102"/>
                  </a:lnTo>
                  <a:lnTo>
                    <a:pt x="256" y="114"/>
                  </a:lnTo>
                  <a:lnTo>
                    <a:pt x="231" y="126"/>
                  </a:lnTo>
                  <a:lnTo>
                    <a:pt x="212" y="147"/>
                  </a:lnTo>
                  <a:lnTo>
                    <a:pt x="194" y="169"/>
                  </a:lnTo>
                  <a:lnTo>
                    <a:pt x="177" y="191"/>
                  </a:lnTo>
                  <a:lnTo>
                    <a:pt x="161" y="212"/>
                  </a:lnTo>
                  <a:lnTo>
                    <a:pt x="144" y="235"/>
                  </a:lnTo>
                  <a:lnTo>
                    <a:pt x="128" y="258"/>
                  </a:lnTo>
                  <a:lnTo>
                    <a:pt x="113" y="281"/>
                  </a:lnTo>
                  <a:lnTo>
                    <a:pt x="99" y="304"/>
                  </a:lnTo>
                  <a:lnTo>
                    <a:pt x="85" y="328"/>
                  </a:lnTo>
                  <a:lnTo>
                    <a:pt x="71" y="351"/>
                  </a:lnTo>
                  <a:lnTo>
                    <a:pt x="58" y="376"/>
                  </a:lnTo>
                  <a:lnTo>
                    <a:pt x="45" y="400"/>
                  </a:lnTo>
                  <a:lnTo>
                    <a:pt x="33" y="425"/>
                  </a:lnTo>
                  <a:lnTo>
                    <a:pt x="21" y="450"/>
                  </a:lnTo>
                  <a:lnTo>
                    <a:pt x="10" y="475"/>
                  </a:lnTo>
                  <a:lnTo>
                    <a:pt x="0" y="499"/>
                  </a:lnTo>
                  <a:lnTo>
                    <a:pt x="26" y="490"/>
                  </a:lnTo>
                  <a:lnTo>
                    <a:pt x="53" y="479"/>
                  </a:lnTo>
                  <a:lnTo>
                    <a:pt x="80" y="470"/>
                  </a:lnTo>
                  <a:lnTo>
                    <a:pt x="107" y="462"/>
                  </a:lnTo>
                  <a:lnTo>
                    <a:pt x="134" y="453"/>
                  </a:lnTo>
                  <a:lnTo>
                    <a:pt x="161" y="445"/>
                  </a:lnTo>
                  <a:lnTo>
                    <a:pt x="189" y="438"/>
                  </a:lnTo>
                  <a:lnTo>
                    <a:pt x="216" y="431"/>
                  </a:lnTo>
                  <a:lnTo>
                    <a:pt x="244" y="426"/>
                  </a:lnTo>
                  <a:lnTo>
                    <a:pt x="272" y="421"/>
                  </a:lnTo>
                  <a:lnTo>
                    <a:pt x="300" y="416"/>
                  </a:lnTo>
                  <a:lnTo>
                    <a:pt x="328" y="412"/>
                  </a:lnTo>
                  <a:lnTo>
                    <a:pt x="356" y="409"/>
                  </a:lnTo>
                  <a:lnTo>
                    <a:pt x="385" y="405"/>
                  </a:lnTo>
                  <a:lnTo>
                    <a:pt x="413" y="403"/>
                  </a:lnTo>
                  <a:lnTo>
                    <a:pt x="441" y="402"/>
                  </a:lnTo>
                  <a:lnTo>
                    <a:pt x="451" y="374"/>
                  </a:lnTo>
                  <a:lnTo>
                    <a:pt x="460" y="348"/>
                  </a:lnTo>
                  <a:lnTo>
                    <a:pt x="470" y="321"/>
                  </a:lnTo>
                  <a:lnTo>
                    <a:pt x="481" y="294"/>
                  </a:lnTo>
                  <a:lnTo>
                    <a:pt x="492" y="268"/>
                  </a:lnTo>
                  <a:lnTo>
                    <a:pt x="504" y="242"/>
                  </a:lnTo>
                  <a:lnTo>
                    <a:pt x="516" y="216"/>
                  </a:lnTo>
                  <a:lnTo>
                    <a:pt x="529" y="192"/>
                  </a:lnTo>
                  <a:lnTo>
                    <a:pt x="543" y="167"/>
                  </a:lnTo>
                  <a:lnTo>
                    <a:pt x="557" y="142"/>
                  </a:lnTo>
                  <a:lnTo>
                    <a:pt x="571" y="117"/>
                  </a:lnTo>
                  <a:lnTo>
                    <a:pt x="586" y="93"/>
                  </a:lnTo>
                  <a:lnTo>
                    <a:pt x="601" y="70"/>
                  </a:lnTo>
                  <a:lnTo>
                    <a:pt x="617" y="46"/>
                  </a:lnTo>
                  <a:lnTo>
                    <a:pt x="635" y="22"/>
                  </a:lnTo>
                  <a:lnTo>
                    <a:pt x="651" y="0"/>
                  </a:lnTo>
                  <a:close/>
                </a:path>
              </a:pathLst>
            </a:custGeom>
            <a:solidFill>
              <a:srgbClr val="9E0A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04" name="Freeform 208"/>
            <p:cNvSpPr>
              <a:spLocks noEditPoints="1"/>
            </p:cNvSpPr>
            <p:nvPr userDrawn="1"/>
          </p:nvSpPr>
          <p:spPr bwMode="auto">
            <a:xfrm>
              <a:off x="4239" y="3154"/>
              <a:ext cx="242" cy="199"/>
            </a:xfrm>
            <a:custGeom>
              <a:avLst/>
              <a:gdLst/>
              <a:ahLst/>
              <a:cxnLst>
                <a:cxn ang="0">
                  <a:pos x="454" y="241"/>
                </a:cxn>
                <a:cxn ang="0">
                  <a:pos x="384" y="246"/>
                </a:cxn>
                <a:cxn ang="0">
                  <a:pos x="349" y="249"/>
                </a:cxn>
                <a:cxn ang="0">
                  <a:pos x="349" y="249"/>
                </a:cxn>
                <a:cxn ang="0">
                  <a:pos x="322" y="288"/>
                </a:cxn>
                <a:cxn ang="0">
                  <a:pos x="271" y="367"/>
                </a:cxn>
                <a:cxn ang="0">
                  <a:pos x="228" y="451"/>
                </a:cxn>
                <a:cxn ang="0">
                  <a:pos x="191" y="538"/>
                </a:cxn>
                <a:cxn ang="0">
                  <a:pos x="189" y="581"/>
                </a:cxn>
                <a:cxn ang="0">
                  <a:pos x="215" y="581"/>
                </a:cxn>
                <a:cxn ang="0">
                  <a:pos x="252" y="581"/>
                </a:cxn>
                <a:cxn ang="0">
                  <a:pos x="300" y="584"/>
                </a:cxn>
                <a:cxn ang="0">
                  <a:pos x="348" y="588"/>
                </a:cxn>
                <a:cxn ang="0">
                  <a:pos x="395" y="594"/>
                </a:cxn>
                <a:cxn ang="0">
                  <a:pos x="442" y="581"/>
                </a:cxn>
                <a:cxn ang="0">
                  <a:pos x="489" y="550"/>
                </a:cxn>
                <a:cxn ang="0">
                  <a:pos x="539" y="521"/>
                </a:cxn>
                <a:cxn ang="0">
                  <a:pos x="591" y="496"/>
                </a:cxn>
                <a:cxn ang="0">
                  <a:pos x="627" y="455"/>
                </a:cxn>
                <a:cxn ang="0">
                  <a:pos x="651" y="399"/>
                </a:cxn>
                <a:cxn ang="0">
                  <a:pos x="678" y="344"/>
                </a:cxn>
                <a:cxn ang="0">
                  <a:pos x="708" y="291"/>
                </a:cxn>
                <a:cxn ang="0">
                  <a:pos x="696" y="260"/>
                </a:cxn>
                <a:cxn ang="0">
                  <a:pos x="636" y="250"/>
                </a:cxn>
                <a:cxn ang="0">
                  <a:pos x="578" y="244"/>
                </a:cxn>
                <a:cxn ang="0">
                  <a:pos x="518" y="240"/>
                </a:cxn>
                <a:cxn ang="0">
                  <a:pos x="163" y="203"/>
                </a:cxn>
                <a:cxn ang="0">
                  <a:pos x="120" y="237"/>
                </a:cxn>
                <a:cxn ang="0">
                  <a:pos x="78" y="275"/>
                </a:cxn>
                <a:cxn ang="0">
                  <a:pos x="38" y="314"/>
                </a:cxn>
                <a:cxn ang="0">
                  <a:pos x="0" y="354"/>
                </a:cxn>
                <a:cxn ang="0">
                  <a:pos x="84" y="317"/>
                </a:cxn>
                <a:cxn ang="0">
                  <a:pos x="171" y="287"/>
                </a:cxn>
                <a:cxn ang="0">
                  <a:pos x="259" y="264"/>
                </a:cxn>
                <a:cxn ang="0">
                  <a:pos x="349" y="249"/>
                </a:cxn>
                <a:cxn ang="0">
                  <a:pos x="302" y="235"/>
                </a:cxn>
                <a:cxn ang="0">
                  <a:pos x="257" y="222"/>
                </a:cxn>
                <a:cxn ang="0">
                  <a:pos x="211" y="211"/>
                </a:cxn>
                <a:cxn ang="0">
                  <a:pos x="163" y="203"/>
                </a:cxn>
                <a:cxn ang="0">
                  <a:pos x="588" y="6"/>
                </a:cxn>
                <a:cxn ang="0">
                  <a:pos x="534" y="19"/>
                </a:cxn>
                <a:cxn ang="0">
                  <a:pos x="481" y="35"/>
                </a:cxn>
                <a:cxn ang="0">
                  <a:pos x="428" y="55"/>
                </a:cxn>
                <a:cxn ang="0">
                  <a:pos x="393" y="88"/>
                </a:cxn>
                <a:cxn ang="0">
                  <a:pos x="379" y="133"/>
                </a:cxn>
                <a:cxn ang="0">
                  <a:pos x="366" y="179"/>
                </a:cxn>
                <a:cxn ang="0">
                  <a:pos x="354" y="225"/>
                </a:cxn>
                <a:cxn ang="0">
                  <a:pos x="377" y="213"/>
                </a:cxn>
                <a:cxn ang="0">
                  <a:pos x="438" y="146"/>
                </a:cxn>
                <a:cxn ang="0">
                  <a:pos x="504" y="84"/>
                </a:cxn>
                <a:cxn ang="0">
                  <a:pos x="577" y="27"/>
                </a:cxn>
              </a:cxnLst>
              <a:rect l="0" t="0" r="r" b="b"/>
              <a:pathLst>
                <a:path w="725" h="598">
                  <a:moveTo>
                    <a:pt x="488" y="240"/>
                  </a:moveTo>
                  <a:lnTo>
                    <a:pt x="454" y="241"/>
                  </a:lnTo>
                  <a:lnTo>
                    <a:pt x="419" y="242"/>
                  </a:lnTo>
                  <a:lnTo>
                    <a:pt x="384" y="246"/>
                  </a:lnTo>
                  <a:lnTo>
                    <a:pt x="349" y="249"/>
                  </a:lnTo>
                  <a:lnTo>
                    <a:pt x="349" y="249"/>
                  </a:lnTo>
                  <a:lnTo>
                    <a:pt x="349" y="249"/>
                  </a:lnTo>
                  <a:lnTo>
                    <a:pt x="349" y="249"/>
                  </a:lnTo>
                  <a:lnTo>
                    <a:pt x="349" y="249"/>
                  </a:lnTo>
                  <a:lnTo>
                    <a:pt x="322" y="288"/>
                  </a:lnTo>
                  <a:lnTo>
                    <a:pt x="295" y="327"/>
                  </a:lnTo>
                  <a:lnTo>
                    <a:pt x="271" y="367"/>
                  </a:lnTo>
                  <a:lnTo>
                    <a:pt x="248" y="409"/>
                  </a:lnTo>
                  <a:lnTo>
                    <a:pt x="228" y="451"/>
                  </a:lnTo>
                  <a:lnTo>
                    <a:pt x="208" y="494"/>
                  </a:lnTo>
                  <a:lnTo>
                    <a:pt x="191" y="538"/>
                  </a:lnTo>
                  <a:lnTo>
                    <a:pt x="176" y="583"/>
                  </a:lnTo>
                  <a:lnTo>
                    <a:pt x="189" y="581"/>
                  </a:lnTo>
                  <a:lnTo>
                    <a:pt x="202" y="581"/>
                  </a:lnTo>
                  <a:lnTo>
                    <a:pt x="215" y="581"/>
                  </a:lnTo>
                  <a:lnTo>
                    <a:pt x="228" y="581"/>
                  </a:lnTo>
                  <a:lnTo>
                    <a:pt x="252" y="581"/>
                  </a:lnTo>
                  <a:lnTo>
                    <a:pt x="276" y="583"/>
                  </a:lnTo>
                  <a:lnTo>
                    <a:pt x="300" y="584"/>
                  </a:lnTo>
                  <a:lnTo>
                    <a:pt x="324" y="586"/>
                  </a:lnTo>
                  <a:lnTo>
                    <a:pt x="348" y="588"/>
                  </a:lnTo>
                  <a:lnTo>
                    <a:pt x="372" y="590"/>
                  </a:lnTo>
                  <a:lnTo>
                    <a:pt x="395" y="594"/>
                  </a:lnTo>
                  <a:lnTo>
                    <a:pt x="419" y="598"/>
                  </a:lnTo>
                  <a:lnTo>
                    <a:pt x="442" y="581"/>
                  </a:lnTo>
                  <a:lnTo>
                    <a:pt x="465" y="565"/>
                  </a:lnTo>
                  <a:lnTo>
                    <a:pt x="489" y="550"/>
                  </a:lnTo>
                  <a:lnTo>
                    <a:pt x="514" y="535"/>
                  </a:lnTo>
                  <a:lnTo>
                    <a:pt x="539" y="521"/>
                  </a:lnTo>
                  <a:lnTo>
                    <a:pt x="565" y="508"/>
                  </a:lnTo>
                  <a:lnTo>
                    <a:pt x="591" y="496"/>
                  </a:lnTo>
                  <a:lnTo>
                    <a:pt x="616" y="484"/>
                  </a:lnTo>
                  <a:lnTo>
                    <a:pt x="627" y="455"/>
                  </a:lnTo>
                  <a:lnTo>
                    <a:pt x="638" y="427"/>
                  </a:lnTo>
                  <a:lnTo>
                    <a:pt x="651" y="399"/>
                  </a:lnTo>
                  <a:lnTo>
                    <a:pt x="664" y="372"/>
                  </a:lnTo>
                  <a:lnTo>
                    <a:pt x="678" y="344"/>
                  </a:lnTo>
                  <a:lnTo>
                    <a:pt x="693" y="318"/>
                  </a:lnTo>
                  <a:lnTo>
                    <a:pt x="708" y="291"/>
                  </a:lnTo>
                  <a:lnTo>
                    <a:pt x="725" y="266"/>
                  </a:lnTo>
                  <a:lnTo>
                    <a:pt x="696" y="260"/>
                  </a:lnTo>
                  <a:lnTo>
                    <a:pt x="666" y="254"/>
                  </a:lnTo>
                  <a:lnTo>
                    <a:pt x="636" y="250"/>
                  </a:lnTo>
                  <a:lnTo>
                    <a:pt x="607" y="247"/>
                  </a:lnTo>
                  <a:lnTo>
                    <a:pt x="578" y="244"/>
                  </a:lnTo>
                  <a:lnTo>
                    <a:pt x="548" y="242"/>
                  </a:lnTo>
                  <a:lnTo>
                    <a:pt x="518" y="240"/>
                  </a:lnTo>
                  <a:lnTo>
                    <a:pt x="488" y="240"/>
                  </a:lnTo>
                  <a:close/>
                  <a:moveTo>
                    <a:pt x="163" y="203"/>
                  </a:moveTo>
                  <a:lnTo>
                    <a:pt x="141" y="220"/>
                  </a:lnTo>
                  <a:lnTo>
                    <a:pt x="120" y="237"/>
                  </a:lnTo>
                  <a:lnTo>
                    <a:pt x="98" y="255"/>
                  </a:lnTo>
                  <a:lnTo>
                    <a:pt x="78" y="275"/>
                  </a:lnTo>
                  <a:lnTo>
                    <a:pt x="57" y="294"/>
                  </a:lnTo>
                  <a:lnTo>
                    <a:pt x="38" y="314"/>
                  </a:lnTo>
                  <a:lnTo>
                    <a:pt x="18" y="333"/>
                  </a:lnTo>
                  <a:lnTo>
                    <a:pt x="0" y="354"/>
                  </a:lnTo>
                  <a:lnTo>
                    <a:pt x="42" y="334"/>
                  </a:lnTo>
                  <a:lnTo>
                    <a:pt x="84" y="317"/>
                  </a:lnTo>
                  <a:lnTo>
                    <a:pt x="127" y="301"/>
                  </a:lnTo>
                  <a:lnTo>
                    <a:pt x="171" y="287"/>
                  </a:lnTo>
                  <a:lnTo>
                    <a:pt x="215" y="275"/>
                  </a:lnTo>
                  <a:lnTo>
                    <a:pt x="259" y="264"/>
                  </a:lnTo>
                  <a:lnTo>
                    <a:pt x="303" y="255"/>
                  </a:lnTo>
                  <a:lnTo>
                    <a:pt x="349" y="249"/>
                  </a:lnTo>
                  <a:lnTo>
                    <a:pt x="326" y="241"/>
                  </a:lnTo>
                  <a:lnTo>
                    <a:pt x="302" y="235"/>
                  </a:lnTo>
                  <a:lnTo>
                    <a:pt x="280" y="228"/>
                  </a:lnTo>
                  <a:lnTo>
                    <a:pt x="257" y="222"/>
                  </a:lnTo>
                  <a:lnTo>
                    <a:pt x="233" y="217"/>
                  </a:lnTo>
                  <a:lnTo>
                    <a:pt x="211" y="211"/>
                  </a:lnTo>
                  <a:lnTo>
                    <a:pt x="187" y="207"/>
                  </a:lnTo>
                  <a:lnTo>
                    <a:pt x="163" y="203"/>
                  </a:lnTo>
                  <a:close/>
                  <a:moveTo>
                    <a:pt x="615" y="0"/>
                  </a:moveTo>
                  <a:lnTo>
                    <a:pt x="588" y="6"/>
                  </a:lnTo>
                  <a:lnTo>
                    <a:pt x="561" y="11"/>
                  </a:lnTo>
                  <a:lnTo>
                    <a:pt x="534" y="19"/>
                  </a:lnTo>
                  <a:lnTo>
                    <a:pt x="507" y="27"/>
                  </a:lnTo>
                  <a:lnTo>
                    <a:pt x="481" y="35"/>
                  </a:lnTo>
                  <a:lnTo>
                    <a:pt x="454" y="45"/>
                  </a:lnTo>
                  <a:lnTo>
                    <a:pt x="428" y="55"/>
                  </a:lnTo>
                  <a:lnTo>
                    <a:pt x="402" y="65"/>
                  </a:lnTo>
                  <a:lnTo>
                    <a:pt x="393" y="88"/>
                  </a:lnTo>
                  <a:lnTo>
                    <a:pt x="386" y="110"/>
                  </a:lnTo>
                  <a:lnTo>
                    <a:pt x="379" y="133"/>
                  </a:lnTo>
                  <a:lnTo>
                    <a:pt x="373" y="156"/>
                  </a:lnTo>
                  <a:lnTo>
                    <a:pt x="366" y="179"/>
                  </a:lnTo>
                  <a:lnTo>
                    <a:pt x="360" y="203"/>
                  </a:lnTo>
                  <a:lnTo>
                    <a:pt x="354" y="225"/>
                  </a:lnTo>
                  <a:lnTo>
                    <a:pt x="349" y="249"/>
                  </a:lnTo>
                  <a:lnTo>
                    <a:pt x="377" y="213"/>
                  </a:lnTo>
                  <a:lnTo>
                    <a:pt x="407" y="179"/>
                  </a:lnTo>
                  <a:lnTo>
                    <a:pt x="438" y="146"/>
                  </a:lnTo>
                  <a:lnTo>
                    <a:pt x="471" y="114"/>
                  </a:lnTo>
                  <a:lnTo>
                    <a:pt x="504" y="84"/>
                  </a:lnTo>
                  <a:lnTo>
                    <a:pt x="540" y="55"/>
                  </a:lnTo>
                  <a:lnTo>
                    <a:pt x="577" y="2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AF0C6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05" name="Freeform 209"/>
            <p:cNvSpPr>
              <a:spLocks/>
            </p:cNvSpPr>
            <p:nvPr userDrawn="1"/>
          </p:nvSpPr>
          <p:spPr bwMode="auto">
            <a:xfrm>
              <a:off x="4379" y="3315"/>
              <a:ext cx="65" cy="51"/>
            </a:xfrm>
            <a:custGeom>
              <a:avLst/>
              <a:gdLst/>
              <a:ahLst/>
              <a:cxnLst>
                <a:cxn ang="0">
                  <a:pos x="197" y="0"/>
                </a:cxn>
                <a:cxn ang="0">
                  <a:pos x="172" y="12"/>
                </a:cxn>
                <a:cxn ang="0">
                  <a:pos x="146" y="24"/>
                </a:cxn>
                <a:cxn ang="0">
                  <a:pos x="120" y="37"/>
                </a:cxn>
                <a:cxn ang="0">
                  <a:pos x="95" y="51"/>
                </a:cxn>
                <a:cxn ang="0">
                  <a:pos x="70" y="66"/>
                </a:cxn>
                <a:cxn ang="0">
                  <a:pos x="46" y="81"/>
                </a:cxn>
                <a:cxn ang="0">
                  <a:pos x="23" y="97"/>
                </a:cxn>
                <a:cxn ang="0">
                  <a:pos x="0" y="114"/>
                </a:cxn>
                <a:cxn ang="0">
                  <a:pos x="39" y="121"/>
                </a:cxn>
                <a:cxn ang="0">
                  <a:pos x="78" y="131"/>
                </a:cxn>
                <a:cxn ang="0">
                  <a:pos x="116" y="141"/>
                </a:cxn>
                <a:cxn ang="0">
                  <a:pos x="153" y="152"/>
                </a:cxn>
                <a:cxn ang="0">
                  <a:pos x="162" y="114"/>
                </a:cxn>
                <a:cxn ang="0">
                  <a:pos x="173" y="76"/>
                </a:cxn>
                <a:cxn ang="0">
                  <a:pos x="185" y="38"/>
                </a:cxn>
                <a:cxn ang="0">
                  <a:pos x="197" y="0"/>
                </a:cxn>
              </a:cxnLst>
              <a:rect l="0" t="0" r="r" b="b"/>
              <a:pathLst>
                <a:path w="197" h="152">
                  <a:moveTo>
                    <a:pt x="197" y="0"/>
                  </a:moveTo>
                  <a:lnTo>
                    <a:pt x="172" y="12"/>
                  </a:lnTo>
                  <a:lnTo>
                    <a:pt x="146" y="24"/>
                  </a:lnTo>
                  <a:lnTo>
                    <a:pt x="120" y="37"/>
                  </a:lnTo>
                  <a:lnTo>
                    <a:pt x="95" y="51"/>
                  </a:lnTo>
                  <a:lnTo>
                    <a:pt x="70" y="66"/>
                  </a:lnTo>
                  <a:lnTo>
                    <a:pt x="46" y="81"/>
                  </a:lnTo>
                  <a:lnTo>
                    <a:pt x="23" y="97"/>
                  </a:lnTo>
                  <a:lnTo>
                    <a:pt x="0" y="114"/>
                  </a:lnTo>
                  <a:lnTo>
                    <a:pt x="39" y="121"/>
                  </a:lnTo>
                  <a:lnTo>
                    <a:pt x="78" y="131"/>
                  </a:lnTo>
                  <a:lnTo>
                    <a:pt x="116" y="141"/>
                  </a:lnTo>
                  <a:lnTo>
                    <a:pt x="153" y="152"/>
                  </a:lnTo>
                  <a:lnTo>
                    <a:pt x="162" y="114"/>
                  </a:lnTo>
                  <a:lnTo>
                    <a:pt x="173" y="76"/>
                  </a:lnTo>
                  <a:lnTo>
                    <a:pt x="185" y="38"/>
                  </a:lnTo>
                  <a:lnTo>
                    <a:pt x="197" y="0"/>
                  </a:lnTo>
                  <a:close/>
                </a:path>
              </a:pathLst>
            </a:custGeom>
            <a:solidFill>
              <a:srgbClr val="9E0A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06" name="Freeform 210"/>
            <p:cNvSpPr>
              <a:spLocks/>
            </p:cNvSpPr>
            <p:nvPr userDrawn="1"/>
          </p:nvSpPr>
          <p:spPr bwMode="auto">
            <a:xfrm>
              <a:off x="4175" y="3237"/>
              <a:ext cx="180" cy="138"/>
            </a:xfrm>
            <a:custGeom>
              <a:avLst/>
              <a:gdLst/>
              <a:ahLst/>
              <a:cxnLst>
                <a:cxn ang="0">
                  <a:pos x="540" y="0"/>
                </a:cxn>
                <a:cxn ang="0">
                  <a:pos x="494" y="6"/>
                </a:cxn>
                <a:cxn ang="0">
                  <a:pos x="450" y="15"/>
                </a:cxn>
                <a:cxn ang="0">
                  <a:pos x="406" y="26"/>
                </a:cxn>
                <a:cxn ang="0">
                  <a:pos x="362" y="38"/>
                </a:cxn>
                <a:cxn ang="0">
                  <a:pos x="318" y="52"/>
                </a:cxn>
                <a:cxn ang="0">
                  <a:pos x="275" y="68"/>
                </a:cxn>
                <a:cxn ang="0">
                  <a:pos x="233" y="85"/>
                </a:cxn>
                <a:cxn ang="0">
                  <a:pos x="191" y="105"/>
                </a:cxn>
                <a:cxn ang="0">
                  <a:pos x="162" y="140"/>
                </a:cxn>
                <a:cxn ang="0">
                  <a:pos x="134" y="177"/>
                </a:cxn>
                <a:cxn ang="0">
                  <a:pos x="107" y="214"/>
                </a:cxn>
                <a:cxn ang="0">
                  <a:pos x="82" y="253"/>
                </a:cxn>
                <a:cxn ang="0">
                  <a:pos x="59" y="291"/>
                </a:cxn>
                <a:cxn ang="0">
                  <a:pos x="38" y="332"/>
                </a:cxn>
                <a:cxn ang="0">
                  <a:pos x="18" y="372"/>
                </a:cxn>
                <a:cxn ang="0">
                  <a:pos x="0" y="414"/>
                </a:cxn>
                <a:cxn ang="0">
                  <a:pos x="44" y="397"/>
                </a:cxn>
                <a:cxn ang="0">
                  <a:pos x="88" y="383"/>
                </a:cxn>
                <a:cxn ang="0">
                  <a:pos x="134" y="369"/>
                </a:cxn>
                <a:cxn ang="0">
                  <a:pos x="180" y="358"/>
                </a:cxn>
                <a:cxn ang="0">
                  <a:pos x="226" y="350"/>
                </a:cxn>
                <a:cxn ang="0">
                  <a:pos x="273" y="342"/>
                </a:cxn>
                <a:cxn ang="0">
                  <a:pos x="320" y="337"/>
                </a:cxn>
                <a:cxn ang="0">
                  <a:pos x="367" y="334"/>
                </a:cxn>
                <a:cxn ang="0">
                  <a:pos x="382" y="289"/>
                </a:cxn>
                <a:cxn ang="0">
                  <a:pos x="399" y="245"/>
                </a:cxn>
                <a:cxn ang="0">
                  <a:pos x="419" y="202"/>
                </a:cxn>
                <a:cxn ang="0">
                  <a:pos x="439" y="160"/>
                </a:cxn>
                <a:cxn ang="0">
                  <a:pos x="462" y="118"/>
                </a:cxn>
                <a:cxn ang="0">
                  <a:pos x="486" y="78"/>
                </a:cxn>
                <a:cxn ang="0">
                  <a:pos x="513" y="39"/>
                </a:cxn>
                <a:cxn ang="0">
                  <a:pos x="540" y="0"/>
                </a:cxn>
                <a:cxn ang="0">
                  <a:pos x="540" y="0"/>
                </a:cxn>
                <a:cxn ang="0">
                  <a:pos x="540" y="0"/>
                </a:cxn>
              </a:cxnLst>
              <a:rect l="0" t="0" r="r" b="b"/>
              <a:pathLst>
                <a:path w="540" h="414">
                  <a:moveTo>
                    <a:pt x="540" y="0"/>
                  </a:moveTo>
                  <a:lnTo>
                    <a:pt x="494" y="6"/>
                  </a:lnTo>
                  <a:lnTo>
                    <a:pt x="450" y="15"/>
                  </a:lnTo>
                  <a:lnTo>
                    <a:pt x="406" y="26"/>
                  </a:lnTo>
                  <a:lnTo>
                    <a:pt x="362" y="38"/>
                  </a:lnTo>
                  <a:lnTo>
                    <a:pt x="318" y="52"/>
                  </a:lnTo>
                  <a:lnTo>
                    <a:pt x="275" y="68"/>
                  </a:lnTo>
                  <a:lnTo>
                    <a:pt x="233" y="85"/>
                  </a:lnTo>
                  <a:lnTo>
                    <a:pt x="191" y="105"/>
                  </a:lnTo>
                  <a:lnTo>
                    <a:pt x="162" y="140"/>
                  </a:lnTo>
                  <a:lnTo>
                    <a:pt x="134" y="177"/>
                  </a:lnTo>
                  <a:lnTo>
                    <a:pt x="107" y="214"/>
                  </a:lnTo>
                  <a:lnTo>
                    <a:pt x="82" y="253"/>
                  </a:lnTo>
                  <a:lnTo>
                    <a:pt x="59" y="291"/>
                  </a:lnTo>
                  <a:lnTo>
                    <a:pt x="38" y="332"/>
                  </a:lnTo>
                  <a:lnTo>
                    <a:pt x="18" y="372"/>
                  </a:lnTo>
                  <a:lnTo>
                    <a:pt x="0" y="414"/>
                  </a:lnTo>
                  <a:lnTo>
                    <a:pt x="44" y="397"/>
                  </a:lnTo>
                  <a:lnTo>
                    <a:pt x="88" y="383"/>
                  </a:lnTo>
                  <a:lnTo>
                    <a:pt x="134" y="369"/>
                  </a:lnTo>
                  <a:lnTo>
                    <a:pt x="180" y="358"/>
                  </a:lnTo>
                  <a:lnTo>
                    <a:pt x="226" y="350"/>
                  </a:lnTo>
                  <a:lnTo>
                    <a:pt x="273" y="342"/>
                  </a:lnTo>
                  <a:lnTo>
                    <a:pt x="320" y="337"/>
                  </a:lnTo>
                  <a:lnTo>
                    <a:pt x="367" y="334"/>
                  </a:lnTo>
                  <a:lnTo>
                    <a:pt x="382" y="289"/>
                  </a:lnTo>
                  <a:lnTo>
                    <a:pt x="399" y="245"/>
                  </a:lnTo>
                  <a:lnTo>
                    <a:pt x="419" y="202"/>
                  </a:lnTo>
                  <a:lnTo>
                    <a:pt x="439" y="160"/>
                  </a:lnTo>
                  <a:lnTo>
                    <a:pt x="462" y="118"/>
                  </a:lnTo>
                  <a:lnTo>
                    <a:pt x="486" y="78"/>
                  </a:lnTo>
                  <a:lnTo>
                    <a:pt x="513" y="39"/>
                  </a:lnTo>
                  <a:lnTo>
                    <a:pt x="540" y="0"/>
                  </a:lnTo>
                  <a:lnTo>
                    <a:pt x="540" y="0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rgbClr val="9E0A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07" name="Freeform 211"/>
            <p:cNvSpPr>
              <a:spLocks/>
            </p:cNvSpPr>
            <p:nvPr userDrawn="1"/>
          </p:nvSpPr>
          <p:spPr bwMode="auto">
            <a:xfrm>
              <a:off x="4293" y="3176"/>
              <a:ext cx="80" cy="61"/>
            </a:xfrm>
            <a:custGeom>
              <a:avLst/>
              <a:gdLst/>
              <a:ahLst/>
              <a:cxnLst>
                <a:cxn ang="0">
                  <a:pos x="239" y="0"/>
                </a:cxn>
                <a:cxn ang="0">
                  <a:pos x="207" y="14"/>
                </a:cxn>
                <a:cxn ang="0">
                  <a:pos x="176" y="28"/>
                </a:cxn>
                <a:cxn ang="0">
                  <a:pos x="146" y="45"/>
                </a:cxn>
                <a:cxn ang="0">
                  <a:pos x="116" y="62"/>
                </a:cxn>
                <a:cxn ang="0">
                  <a:pos x="85" y="79"/>
                </a:cxn>
                <a:cxn ang="0">
                  <a:pos x="56" y="98"/>
                </a:cxn>
                <a:cxn ang="0">
                  <a:pos x="28" y="117"/>
                </a:cxn>
                <a:cxn ang="0">
                  <a:pos x="0" y="138"/>
                </a:cxn>
                <a:cxn ang="0">
                  <a:pos x="24" y="142"/>
                </a:cxn>
                <a:cxn ang="0">
                  <a:pos x="48" y="146"/>
                </a:cxn>
                <a:cxn ang="0">
                  <a:pos x="70" y="152"/>
                </a:cxn>
                <a:cxn ang="0">
                  <a:pos x="94" y="157"/>
                </a:cxn>
                <a:cxn ang="0">
                  <a:pos x="117" y="163"/>
                </a:cxn>
                <a:cxn ang="0">
                  <a:pos x="139" y="170"/>
                </a:cxn>
                <a:cxn ang="0">
                  <a:pos x="163" y="176"/>
                </a:cxn>
                <a:cxn ang="0">
                  <a:pos x="186" y="184"/>
                </a:cxn>
                <a:cxn ang="0">
                  <a:pos x="186" y="184"/>
                </a:cxn>
                <a:cxn ang="0">
                  <a:pos x="186" y="184"/>
                </a:cxn>
                <a:cxn ang="0">
                  <a:pos x="186" y="184"/>
                </a:cxn>
                <a:cxn ang="0">
                  <a:pos x="186" y="184"/>
                </a:cxn>
                <a:cxn ang="0">
                  <a:pos x="186" y="184"/>
                </a:cxn>
                <a:cxn ang="0">
                  <a:pos x="186" y="184"/>
                </a:cxn>
                <a:cxn ang="0">
                  <a:pos x="186" y="184"/>
                </a:cxn>
                <a:cxn ang="0">
                  <a:pos x="186" y="184"/>
                </a:cxn>
                <a:cxn ang="0">
                  <a:pos x="186" y="184"/>
                </a:cxn>
                <a:cxn ang="0">
                  <a:pos x="186" y="184"/>
                </a:cxn>
                <a:cxn ang="0">
                  <a:pos x="191" y="160"/>
                </a:cxn>
                <a:cxn ang="0">
                  <a:pos x="197" y="138"/>
                </a:cxn>
                <a:cxn ang="0">
                  <a:pos x="203" y="114"/>
                </a:cxn>
                <a:cxn ang="0">
                  <a:pos x="210" y="91"/>
                </a:cxn>
                <a:cxn ang="0">
                  <a:pos x="216" y="68"/>
                </a:cxn>
                <a:cxn ang="0">
                  <a:pos x="223" y="45"/>
                </a:cxn>
                <a:cxn ang="0">
                  <a:pos x="230" y="23"/>
                </a:cxn>
                <a:cxn ang="0">
                  <a:pos x="239" y="0"/>
                </a:cxn>
              </a:cxnLst>
              <a:rect l="0" t="0" r="r" b="b"/>
              <a:pathLst>
                <a:path w="239" h="184">
                  <a:moveTo>
                    <a:pt x="239" y="0"/>
                  </a:moveTo>
                  <a:lnTo>
                    <a:pt x="207" y="14"/>
                  </a:lnTo>
                  <a:lnTo>
                    <a:pt x="176" y="28"/>
                  </a:lnTo>
                  <a:lnTo>
                    <a:pt x="146" y="45"/>
                  </a:lnTo>
                  <a:lnTo>
                    <a:pt x="116" y="62"/>
                  </a:lnTo>
                  <a:lnTo>
                    <a:pt x="85" y="79"/>
                  </a:lnTo>
                  <a:lnTo>
                    <a:pt x="56" y="98"/>
                  </a:lnTo>
                  <a:lnTo>
                    <a:pt x="28" y="117"/>
                  </a:lnTo>
                  <a:lnTo>
                    <a:pt x="0" y="138"/>
                  </a:lnTo>
                  <a:lnTo>
                    <a:pt x="24" y="142"/>
                  </a:lnTo>
                  <a:lnTo>
                    <a:pt x="48" y="146"/>
                  </a:lnTo>
                  <a:lnTo>
                    <a:pt x="70" y="152"/>
                  </a:lnTo>
                  <a:lnTo>
                    <a:pt x="94" y="157"/>
                  </a:lnTo>
                  <a:lnTo>
                    <a:pt x="117" y="163"/>
                  </a:lnTo>
                  <a:lnTo>
                    <a:pt x="139" y="170"/>
                  </a:lnTo>
                  <a:lnTo>
                    <a:pt x="163" y="176"/>
                  </a:lnTo>
                  <a:lnTo>
                    <a:pt x="186" y="184"/>
                  </a:lnTo>
                  <a:lnTo>
                    <a:pt x="186" y="184"/>
                  </a:lnTo>
                  <a:lnTo>
                    <a:pt x="186" y="184"/>
                  </a:lnTo>
                  <a:lnTo>
                    <a:pt x="186" y="184"/>
                  </a:lnTo>
                  <a:lnTo>
                    <a:pt x="186" y="184"/>
                  </a:lnTo>
                  <a:lnTo>
                    <a:pt x="186" y="184"/>
                  </a:lnTo>
                  <a:lnTo>
                    <a:pt x="186" y="184"/>
                  </a:lnTo>
                  <a:lnTo>
                    <a:pt x="186" y="184"/>
                  </a:lnTo>
                  <a:lnTo>
                    <a:pt x="186" y="184"/>
                  </a:lnTo>
                  <a:lnTo>
                    <a:pt x="186" y="184"/>
                  </a:lnTo>
                  <a:lnTo>
                    <a:pt x="186" y="184"/>
                  </a:lnTo>
                  <a:lnTo>
                    <a:pt x="191" y="160"/>
                  </a:lnTo>
                  <a:lnTo>
                    <a:pt x="197" y="138"/>
                  </a:lnTo>
                  <a:lnTo>
                    <a:pt x="203" y="114"/>
                  </a:lnTo>
                  <a:lnTo>
                    <a:pt x="210" y="91"/>
                  </a:lnTo>
                  <a:lnTo>
                    <a:pt x="216" y="68"/>
                  </a:lnTo>
                  <a:lnTo>
                    <a:pt x="223" y="45"/>
                  </a:lnTo>
                  <a:lnTo>
                    <a:pt x="230" y="23"/>
                  </a:lnTo>
                  <a:lnTo>
                    <a:pt x="239" y="0"/>
                  </a:lnTo>
                  <a:close/>
                </a:path>
              </a:pathLst>
            </a:custGeom>
            <a:solidFill>
              <a:srgbClr val="9E0A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08" name="Freeform 212"/>
            <p:cNvSpPr>
              <a:spLocks/>
            </p:cNvSpPr>
            <p:nvPr userDrawn="1"/>
          </p:nvSpPr>
          <p:spPr bwMode="auto">
            <a:xfrm>
              <a:off x="4355" y="3147"/>
              <a:ext cx="210" cy="96"/>
            </a:xfrm>
            <a:custGeom>
              <a:avLst/>
              <a:gdLst/>
              <a:ahLst/>
              <a:cxnLst>
                <a:cxn ang="0">
                  <a:pos x="480" y="0"/>
                </a:cxn>
                <a:cxn ang="0">
                  <a:pos x="453" y="0"/>
                </a:cxn>
                <a:cxn ang="0">
                  <a:pos x="426" y="1"/>
                </a:cxn>
                <a:cxn ang="0">
                  <a:pos x="399" y="2"/>
                </a:cxn>
                <a:cxn ang="0">
                  <a:pos x="372" y="4"/>
                </a:cxn>
                <a:cxn ang="0">
                  <a:pos x="345" y="8"/>
                </a:cxn>
                <a:cxn ang="0">
                  <a:pos x="318" y="12"/>
                </a:cxn>
                <a:cxn ang="0">
                  <a:pos x="293" y="16"/>
                </a:cxn>
                <a:cxn ang="0">
                  <a:pos x="266" y="21"/>
                </a:cxn>
                <a:cxn ang="0">
                  <a:pos x="228" y="48"/>
                </a:cxn>
                <a:cxn ang="0">
                  <a:pos x="191" y="76"/>
                </a:cxn>
                <a:cxn ang="0">
                  <a:pos x="155" y="105"/>
                </a:cxn>
                <a:cxn ang="0">
                  <a:pos x="122" y="135"/>
                </a:cxn>
                <a:cxn ang="0">
                  <a:pos x="89" y="167"/>
                </a:cxn>
                <a:cxn ang="0">
                  <a:pos x="58" y="200"/>
                </a:cxn>
                <a:cxn ang="0">
                  <a:pos x="28" y="234"/>
                </a:cxn>
                <a:cxn ang="0">
                  <a:pos x="0" y="270"/>
                </a:cxn>
                <a:cxn ang="0">
                  <a:pos x="0" y="270"/>
                </a:cxn>
                <a:cxn ang="0">
                  <a:pos x="0" y="270"/>
                </a:cxn>
                <a:cxn ang="0">
                  <a:pos x="0" y="270"/>
                </a:cxn>
                <a:cxn ang="0">
                  <a:pos x="0" y="270"/>
                </a:cxn>
                <a:cxn ang="0">
                  <a:pos x="35" y="267"/>
                </a:cxn>
                <a:cxn ang="0">
                  <a:pos x="70" y="263"/>
                </a:cxn>
                <a:cxn ang="0">
                  <a:pos x="105" y="262"/>
                </a:cxn>
                <a:cxn ang="0">
                  <a:pos x="139" y="261"/>
                </a:cxn>
                <a:cxn ang="0">
                  <a:pos x="169" y="261"/>
                </a:cxn>
                <a:cxn ang="0">
                  <a:pos x="199" y="263"/>
                </a:cxn>
                <a:cxn ang="0">
                  <a:pos x="229" y="265"/>
                </a:cxn>
                <a:cxn ang="0">
                  <a:pos x="258" y="268"/>
                </a:cxn>
                <a:cxn ang="0">
                  <a:pos x="287" y="271"/>
                </a:cxn>
                <a:cxn ang="0">
                  <a:pos x="317" y="275"/>
                </a:cxn>
                <a:cxn ang="0">
                  <a:pos x="347" y="281"/>
                </a:cxn>
                <a:cxn ang="0">
                  <a:pos x="376" y="287"/>
                </a:cxn>
                <a:cxn ang="0">
                  <a:pos x="402" y="247"/>
                </a:cxn>
                <a:cxn ang="0">
                  <a:pos x="430" y="209"/>
                </a:cxn>
                <a:cxn ang="0">
                  <a:pos x="460" y="173"/>
                </a:cxn>
                <a:cxn ang="0">
                  <a:pos x="490" y="137"/>
                </a:cxn>
                <a:cxn ang="0">
                  <a:pos x="523" y="104"/>
                </a:cxn>
                <a:cxn ang="0">
                  <a:pos x="557" y="70"/>
                </a:cxn>
                <a:cxn ang="0">
                  <a:pos x="593" y="40"/>
                </a:cxn>
                <a:cxn ang="0">
                  <a:pos x="629" y="10"/>
                </a:cxn>
                <a:cxn ang="0">
                  <a:pos x="629" y="10"/>
                </a:cxn>
                <a:cxn ang="0">
                  <a:pos x="628" y="10"/>
                </a:cxn>
                <a:cxn ang="0">
                  <a:pos x="592" y="5"/>
                </a:cxn>
                <a:cxn ang="0">
                  <a:pos x="555" y="2"/>
                </a:cxn>
                <a:cxn ang="0">
                  <a:pos x="517" y="0"/>
                </a:cxn>
                <a:cxn ang="0">
                  <a:pos x="480" y="0"/>
                </a:cxn>
              </a:cxnLst>
              <a:rect l="0" t="0" r="r" b="b"/>
              <a:pathLst>
                <a:path w="629" h="287">
                  <a:moveTo>
                    <a:pt x="480" y="0"/>
                  </a:moveTo>
                  <a:lnTo>
                    <a:pt x="453" y="0"/>
                  </a:lnTo>
                  <a:lnTo>
                    <a:pt x="426" y="1"/>
                  </a:lnTo>
                  <a:lnTo>
                    <a:pt x="399" y="2"/>
                  </a:lnTo>
                  <a:lnTo>
                    <a:pt x="372" y="4"/>
                  </a:lnTo>
                  <a:lnTo>
                    <a:pt x="345" y="8"/>
                  </a:lnTo>
                  <a:lnTo>
                    <a:pt x="318" y="12"/>
                  </a:lnTo>
                  <a:lnTo>
                    <a:pt x="293" y="16"/>
                  </a:lnTo>
                  <a:lnTo>
                    <a:pt x="266" y="21"/>
                  </a:lnTo>
                  <a:lnTo>
                    <a:pt x="228" y="48"/>
                  </a:lnTo>
                  <a:lnTo>
                    <a:pt x="191" y="76"/>
                  </a:lnTo>
                  <a:lnTo>
                    <a:pt x="155" y="105"/>
                  </a:lnTo>
                  <a:lnTo>
                    <a:pt x="122" y="135"/>
                  </a:lnTo>
                  <a:lnTo>
                    <a:pt x="89" y="167"/>
                  </a:lnTo>
                  <a:lnTo>
                    <a:pt x="58" y="200"/>
                  </a:lnTo>
                  <a:lnTo>
                    <a:pt x="28" y="234"/>
                  </a:lnTo>
                  <a:lnTo>
                    <a:pt x="0" y="270"/>
                  </a:lnTo>
                  <a:lnTo>
                    <a:pt x="0" y="270"/>
                  </a:lnTo>
                  <a:lnTo>
                    <a:pt x="0" y="270"/>
                  </a:lnTo>
                  <a:lnTo>
                    <a:pt x="0" y="270"/>
                  </a:lnTo>
                  <a:lnTo>
                    <a:pt x="0" y="270"/>
                  </a:lnTo>
                  <a:lnTo>
                    <a:pt x="35" y="267"/>
                  </a:lnTo>
                  <a:lnTo>
                    <a:pt x="70" y="263"/>
                  </a:lnTo>
                  <a:lnTo>
                    <a:pt x="105" y="262"/>
                  </a:lnTo>
                  <a:lnTo>
                    <a:pt x="139" y="261"/>
                  </a:lnTo>
                  <a:lnTo>
                    <a:pt x="169" y="261"/>
                  </a:lnTo>
                  <a:lnTo>
                    <a:pt x="199" y="263"/>
                  </a:lnTo>
                  <a:lnTo>
                    <a:pt x="229" y="265"/>
                  </a:lnTo>
                  <a:lnTo>
                    <a:pt x="258" y="268"/>
                  </a:lnTo>
                  <a:lnTo>
                    <a:pt x="287" y="271"/>
                  </a:lnTo>
                  <a:lnTo>
                    <a:pt x="317" y="275"/>
                  </a:lnTo>
                  <a:lnTo>
                    <a:pt x="347" y="281"/>
                  </a:lnTo>
                  <a:lnTo>
                    <a:pt x="376" y="287"/>
                  </a:lnTo>
                  <a:lnTo>
                    <a:pt x="402" y="247"/>
                  </a:lnTo>
                  <a:lnTo>
                    <a:pt x="430" y="209"/>
                  </a:lnTo>
                  <a:lnTo>
                    <a:pt x="460" y="173"/>
                  </a:lnTo>
                  <a:lnTo>
                    <a:pt x="490" y="137"/>
                  </a:lnTo>
                  <a:lnTo>
                    <a:pt x="523" y="104"/>
                  </a:lnTo>
                  <a:lnTo>
                    <a:pt x="557" y="70"/>
                  </a:lnTo>
                  <a:lnTo>
                    <a:pt x="593" y="40"/>
                  </a:lnTo>
                  <a:lnTo>
                    <a:pt x="629" y="10"/>
                  </a:lnTo>
                  <a:lnTo>
                    <a:pt x="629" y="10"/>
                  </a:lnTo>
                  <a:lnTo>
                    <a:pt x="628" y="10"/>
                  </a:lnTo>
                  <a:lnTo>
                    <a:pt x="592" y="5"/>
                  </a:lnTo>
                  <a:lnTo>
                    <a:pt x="555" y="2"/>
                  </a:lnTo>
                  <a:lnTo>
                    <a:pt x="517" y="0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rgbClr val="9E0A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09" name="Freeform 213"/>
            <p:cNvSpPr>
              <a:spLocks/>
            </p:cNvSpPr>
            <p:nvPr userDrawn="1"/>
          </p:nvSpPr>
          <p:spPr bwMode="auto">
            <a:xfrm>
              <a:off x="3527" y="2727"/>
              <a:ext cx="397" cy="397"/>
            </a:xfrm>
            <a:custGeom>
              <a:avLst/>
              <a:gdLst/>
              <a:ahLst/>
              <a:cxnLst>
                <a:cxn ang="0">
                  <a:pos x="838" y="22"/>
                </a:cxn>
                <a:cxn ang="0">
                  <a:pos x="753" y="69"/>
                </a:cxn>
                <a:cxn ang="0">
                  <a:pos x="669" y="121"/>
                </a:cxn>
                <a:cxn ang="0">
                  <a:pos x="588" y="178"/>
                </a:cxn>
                <a:cxn ang="0">
                  <a:pos x="545" y="250"/>
                </a:cxn>
                <a:cxn ang="0">
                  <a:pos x="541" y="334"/>
                </a:cxn>
                <a:cxn ang="0">
                  <a:pos x="540" y="418"/>
                </a:cxn>
                <a:cxn ang="0">
                  <a:pos x="542" y="502"/>
                </a:cxn>
                <a:cxn ang="0">
                  <a:pos x="510" y="542"/>
                </a:cxn>
                <a:cxn ang="0">
                  <a:pos x="442" y="541"/>
                </a:cxn>
                <a:cxn ang="0">
                  <a:pos x="383" y="541"/>
                </a:cxn>
                <a:cxn ang="0">
                  <a:pos x="332" y="542"/>
                </a:cxn>
                <a:cxn ang="0">
                  <a:pos x="283" y="544"/>
                </a:cxn>
                <a:cxn ang="0">
                  <a:pos x="233" y="548"/>
                </a:cxn>
                <a:cxn ang="0">
                  <a:pos x="178" y="589"/>
                </a:cxn>
                <a:cxn ang="0">
                  <a:pos x="121" y="670"/>
                </a:cxn>
                <a:cxn ang="0">
                  <a:pos x="69" y="753"/>
                </a:cxn>
                <a:cxn ang="0">
                  <a:pos x="21" y="838"/>
                </a:cxn>
                <a:cxn ang="0">
                  <a:pos x="30" y="854"/>
                </a:cxn>
                <a:cxn ang="0">
                  <a:pos x="94" y="804"/>
                </a:cxn>
                <a:cxn ang="0">
                  <a:pos x="159" y="756"/>
                </a:cxn>
                <a:cxn ang="0">
                  <a:pos x="226" y="711"/>
                </a:cxn>
                <a:cxn ang="0">
                  <a:pos x="294" y="669"/>
                </a:cxn>
                <a:cxn ang="0">
                  <a:pos x="364" y="630"/>
                </a:cxn>
                <a:cxn ang="0">
                  <a:pos x="435" y="593"/>
                </a:cxn>
                <a:cxn ang="0">
                  <a:pos x="507" y="560"/>
                </a:cxn>
                <a:cxn ang="0">
                  <a:pos x="529" y="583"/>
                </a:cxn>
                <a:cxn ang="0">
                  <a:pos x="501" y="661"/>
                </a:cxn>
                <a:cxn ang="0">
                  <a:pos x="476" y="740"/>
                </a:cxn>
                <a:cxn ang="0">
                  <a:pos x="455" y="820"/>
                </a:cxn>
                <a:cxn ang="0">
                  <a:pos x="436" y="901"/>
                </a:cxn>
                <a:cxn ang="0">
                  <a:pos x="422" y="983"/>
                </a:cxn>
                <a:cxn ang="0">
                  <a:pos x="411" y="1065"/>
                </a:cxn>
                <a:cxn ang="0">
                  <a:pos x="404" y="1148"/>
                </a:cxn>
                <a:cxn ang="0">
                  <a:pos x="452" y="1174"/>
                </a:cxn>
                <a:cxn ang="0">
                  <a:pos x="556" y="1147"/>
                </a:cxn>
                <a:cxn ang="0">
                  <a:pos x="662" y="1125"/>
                </a:cxn>
                <a:cxn ang="0">
                  <a:pos x="768" y="1110"/>
                </a:cxn>
                <a:cxn ang="0">
                  <a:pos x="853" y="1066"/>
                </a:cxn>
                <a:cxn ang="0">
                  <a:pos x="919" y="991"/>
                </a:cxn>
                <a:cxn ang="0">
                  <a:pos x="991" y="920"/>
                </a:cxn>
                <a:cxn ang="0">
                  <a:pos x="1066" y="853"/>
                </a:cxn>
                <a:cxn ang="0">
                  <a:pos x="1110" y="768"/>
                </a:cxn>
                <a:cxn ang="0">
                  <a:pos x="1125" y="662"/>
                </a:cxn>
                <a:cxn ang="0">
                  <a:pos x="1147" y="556"/>
                </a:cxn>
                <a:cxn ang="0">
                  <a:pos x="1174" y="453"/>
                </a:cxn>
                <a:cxn ang="0">
                  <a:pos x="1148" y="404"/>
                </a:cxn>
                <a:cxn ang="0">
                  <a:pos x="1065" y="412"/>
                </a:cxn>
                <a:cxn ang="0">
                  <a:pos x="983" y="422"/>
                </a:cxn>
                <a:cxn ang="0">
                  <a:pos x="901" y="438"/>
                </a:cxn>
                <a:cxn ang="0">
                  <a:pos x="820" y="455"/>
                </a:cxn>
                <a:cxn ang="0">
                  <a:pos x="740" y="476"/>
                </a:cxn>
                <a:cxn ang="0">
                  <a:pos x="661" y="501"/>
                </a:cxn>
                <a:cxn ang="0">
                  <a:pos x="583" y="529"/>
                </a:cxn>
                <a:cxn ang="0">
                  <a:pos x="559" y="508"/>
                </a:cxn>
                <a:cxn ang="0">
                  <a:pos x="593" y="435"/>
                </a:cxn>
                <a:cxn ang="0">
                  <a:pos x="629" y="364"/>
                </a:cxn>
                <a:cxn ang="0">
                  <a:pos x="668" y="294"/>
                </a:cxn>
                <a:cxn ang="0">
                  <a:pos x="710" y="226"/>
                </a:cxn>
                <a:cxn ang="0">
                  <a:pos x="756" y="159"/>
                </a:cxn>
                <a:cxn ang="0">
                  <a:pos x="803" y="94"/>
                </a:cxn>
                <a:cxn ang="0">
                  <a:pos x="854" y="31"/>
                </a:cxn>
              </a:cxnLst>
              <a:rect l="0" t="0" r="r" b="b"/>
              <a:pathLst>
                <a:path w="1189" h="1189">
                  <a:moveTo>
                    <a:pt x="881" y="0"/>
                  </a:moveTo>
                  <a:lnTo>
                    <a:pt x="838" y="22"/>
                  </a:lnTo>
                  <a:lnTo>
                    <a:pt x="795" y="45"/>
                  </a:lnTo>
                  <a:lnTo>
                    <a:pt x="753" y="69"/>
                  </a:lnTo>
                  <a:lnTo>
                    <a:pt x="710" y="95"/>
                  </a:lnTo>
                  <a:lnTo>
                    <a:pt x="669" y="121"/>
                  </a:lnTo>
                  <a:lnTo>
                    <a:pt x="628" y="149"/>
                  </a:lnTo>
                  <a:lnTo>
                    <a:pt x="588" y="178"/>
                  </a:lnTo>
                  <a:lnTo>
                    <a:pt x="548" y="208"/>
                  </a:lnTo>
                  <a:lnTo>
                    <a:pt x="545" y="250"/>
                  </a:lnTo>
                  <a:lnTo>
                    <a:pt x="543" y="292"/>
                  </a:lnTo>
                  <a:lnTo>
                    <a:pt x="541" y="334"/>
                  </a:lnTo>
                  <a:lnTo>
                    <a:pt x="540" y="376"/>
                  </a:lnTo>
                  <a:lnTo>
                    <a:pt x="540" y="418"/>
                  </a:lnTo>
                  <a:lnTo>
                    <a:pt x="541" y="460"/>
                  </a:lnTo>
                  <a:lnTo>
                    <a:pt x="542" y="502"/>
                  </a:lnTo>
                  <a:lnTo>
                    <a:pt x="544" y="544"/>
                  </a:lnTo>
                  <a:lnTo>
                    <a:pt x="510" y="542"/>
                  </a:lnTo>
                  <a:lnTo>
                    <a:pt x="476" y="541"/>
                  </a:lnTo>
                  <a:lnTo>
                    <a:pt x="442" y="541"/>
                  </a:lnTo>
                  <a:lnTo>
                    <a:pt x="408" y="540"/>
                  </a:lnTo>
                  <a:lnTo>
                    <a:pt x="383" y="541"/>
                  </a:lnTo>
                  <a:lnTo>
                    <a:pt x="357" y="541"/>
                  </a:lnTo>
                  <a:lnTo>
                    <a:pt x="332" y="542"/>
                  </a:lnTo>
                  <a:lnTo>
                    <a:pt x="308" y="542"/>
                  </a:lnTo>
                  <a:lnTo>
                    <a:pt x="283" y="544"/>
                  </a:lnTo>
                  <a:lnTo>
                    <a:pt x="258" y="546"/>
                  </a:lnTo>
                  <a:lnTo>
                    <a:pt x="233" y="548"/>
                  </a:lnTo>
                  <a:lnTo>
                    <a:pt x="208" y="549"/>
                  </a:lnTo>
                  <a:lnTo>
                    <a:pt x="178" y="589"/>
                  </a:lnTo>
                  <a:lnTo>
                    <a:pt x="149" y="629"/>
                  </a:lnTo>
                  <a:lnTo>
                    <a:pt x="121" y="670"/>
                  </a:lnTo>
                  <a:lnTo>
                    <a:pt x="95" y="711"/>
                  </a:lnTo>
                  <a:lnTo>
                    <a:pt x="69" y="753"/>
                  </a:lnTo>
                  <a:lnTo>
                    <a:pt x="45" y="795"/>
                  </a:lnTo>
                  <a:lnTo>
                    <a:pt x="21" y="838"/>
                  </a:lnTo>
                  <a:lnTo>
                    <a:pt x="0" y="881"/>
                  </a:lnTo>
                  <a:lnTo>
                    <a:pt x="30" y="854"/>
                  </a:lnTo>
                  <a:lnTo>
                    <a:pt x="61" y="828"/>
                  </a:lnTo>
                  <a:lnTo>
                    <a:pt x="94" y="804"/>
                  </a:lnTo>
                  <a:lnTo>
                    <a:pt x="126" y="780"/>
                  </a:lnTo>
                  <a:lnTo>
                    <a:pt x="159" y="756"/>
                  </a:lnTo>
                  <a:lnTo>
                    <a:pt x="192" y="732"/>
                  </a:lnTo>
                  <a:lnTo>
                    <a:pt x="226" y="711"/>
                  </a:lnTo>
                  <a:lnTo>
                    <a:pt x="259" y="689"/>
                  </a:lnTo>
                  <a:lnTo>
                    <a:pt x="294" y="669"/>
                  </a:lnTo>
                  <a:lnTo>
                    <a:pt x="328" y="648"/>
                  </a:lnTo>
                  <a:lnTo>
                    <a:pt x="364" y="630"/>
                  </a:lnTo>
                  <a:lnTo>
                    <a:pt x="399" y="610"/>
                  </a:lnTo>
                  <a:lnTo>
                    <a:pt x="435" y="593"/>
                  </a:lnTo>
                  <a:lnTo>
                    <a:pt x="471" y="576"/>
                  </a:lnTo>
                  <a:lnTo>
                    <a:pt x="507" y="560"/>
                  </a:lnTo>
                  <a:lnTo>
                    <a:pt x="544" y="544"/>
                  </a:lnTo>
                  <a:lnTo>
                    <a:pt x="529" y="583"/>
                  </a:lnTo>
                  <a:lnTo>
                    <a:pt x="514" y="622"/>
                  </a:lnTo>
                  <a:lnTo>
                    <a:pt x="501" y="661"/>
                  </a:lnTo>
                  <a:lnTo>
                    <a:pt x="488" y="701"/>
                  </a:lnTo>
                  <a:lnTo>
                    <a:pt x="476" y="740"/>
                  </a:lnTo>
                  <a:lnTo>
                    <a:pt x="465" y="780"/>
                  </a:lnTo>
                  <a:lnTo>
                    <a:pt x="455" y="820"/>
                  </a:lnTo>
                  <a:lnTo>
                    <a:pt x="445" y="861"/>
                  </a:lnTo>
                  <a:lnTo>
                    <a:pt x="436" y="901"/>
                  </a:lnTo>
                  <a:lnTo>
                    <a:pt x="429" y="942"/>
                  </a:lnTo>
                  <a:lnTo>
                    <a:pt x="422" y="983"/>
                  </a:lnTo>
                  <a:lnTo>
                    <a:pt x="417" y="1024"/>
                  </a:lnTo>
                  <a:lnTo>
                    <a:pt x="411" y="1065"/>
                  </a:lnTo>
                  <a:lnTo>
                    <a:pt x="407" y="1106"/>
                  </a:lnTo>
                  <a:lnTo>
                    <a:pt x="404" y="1148"/>
                  </a:lnTo>
                  <a:lnTo>
                    <a:pt x="402" y="1189"/>
                  </a:lnTo>
                  <a:lnTo>
                    <a:pt x="452" y="1174"/>
                  </a:lnTo>
                  <a:lnTo>
                    <a:pt x="504" y="1160"/>
                  </a:lnTo>
                  <a:lnTo>
                    <a:pt x="556" y="1147"/>
                  </a:lnTo>
                  <a:lnTo>
                    <a:pt x="609" y="1135"/>
                  </a:lnTo>
                  <a:lnTo>
                    <a:pt x="662" y="1125"/>
                  </a:lnTo>
                  <a:lnTo>
                    <a:pt x="715" y="1118"/>
                  </a:lnTo>
                  <a:lnTo>
                    <a:pt x="768" y="1110"/>
                  </a:lnTo>
                  <a:lnTo>
                    <a:pt x="822" y="1105"/>
                  </a:lnTo>
                  <a:lnTo>
                    <a:pt x="853" y="1066"/>
                  </a:lnTo>
                  <a:lnTo>
                    <a:pt x="885" y="1028"/>
                  </a:lnTo>
                  <a:lnTo>
                    <a:pt x="919" y="991"/>
                  </a:lnTo>
                  <a:lnTo>
                    <a:pt x="955" y="955"/>
                  </a:lnTo>
                  <a:lnTo>
                    <a:pt x="991" y="920"/>
                  </a:lnTo>
                  <a:lnTo>
                    <a:pt x="1028" y="886"/>
                  </a:lnTo>
                  <a:lnTo>
                    <a:pt x="1066" y="853"/>
                  </a:lnTo>
                  <a:lnTo>
                    <a:pt x="1105" y="822"/>
                  </a:lnTo>
                  <a:lnTo>
                    <a:pt x="1110" y="768"/>
                  </a:lnTo>
                  <a:lnTo>
                    <a:pt x="1118" y="715"/>
                  </a:lnTo>
                  <a:lnTo>
                    <a:pt x="1125" y="662"/>
                  </a:lnTo>
                  <a:lnTo>
                    <a:pt x="1136" y="609"/>
                  </a:lnTo>
                  <a:lnTo>
                    <a:pt x="1147" y="556"/>
                  </a:lnTo>
                  <a:lnTo>
                    <a:pt x="1160" y="504"/>
                  </a:lnTo>
                  <a:lnTo>
                    <a:pt x="1174" y="453"/>
                  </a:lnTo>
                  <a:lnTo>
                    <a:pt x="1189" y="402"/>
                  </a:lnTo>
                  <a:lnTo>
                    <a:pt x="1148" y="404"/>
                  </a:lnTo>
                  <a:lnTo>
                    <a:pt x="1106" y="407"/>
                  </a:lnTo>
                  <a:lnTo>
                    <a:pt x="1065" y="412"/>
                  </a:lnTo>
                  <a:lnTo>
                    <a:pt x="1024" y="417"/>
                  </a:lnTo>
                  <a:lnTo>
                    <a:pt x="983" y="422"/>
                  </a:lnTo>
                  <a:lnTo>
                    <a:pt x="942" y="429"/>
                  </a:lnTo>
                  <a:lnTo>
                    <a:pt x="901" y="438"/>
                  </a:lnTo>
                  <a:lnTo>
                    <a:pt x="861" y="445"/>
                  </a:lnTo>
                  <a:lnTo>
                    <a:pt x="820" y="455"/>
                  </a:lnTo>
                  <a:lnTo>
                    <a:pt x="780" y="466"/>
                  </a:lnTo>
                  <a:lnTo>
                    <a:pt x="740" y="476"/>
                  </a:lnTo>
                  <a:lnTo>
                    <a:pt x="701" y="488"/>
                  </a:lnTo>
                  <a:lnTo>
                    <a:pt x="661" y="501"/>
                  </a:lnTo>
                  <a:lnTo>
                    <a:pt x="622" y="514"/>
                  </a:lnTo>
                  <a:lnTo>
                    <a:pt x="583" y="529"/>
                  </a:lnTo>
                  <a:lnTo>
                    <a:pt x="544" y="544"/>
                  </a:lnTo>
                  <a:lnTo>
                    <a:pt x="559" y="508"/>
                  </a:lnTo>
                  <a:lnTo>
                    <a:pt x="575" y="471"/>
                  </a:lnTo>
                  <a:lnTo>
                    <a:pt x="593" y="435"/>
                  </a:lnTo>
                  <a:lnTo>
                    <a:pt x="610" y="400"/>
                  </a:lnTo>
                  <a:lnTo>
                    <a:pt x="629" y="364"/>
                  </a:lnTo>
                  <a:lnTo>
                    <a:pt x="648" y="329"/>
                  </a:lnTo>
                  <a:lnTo>
                    <a:pt x="668" y="294"/>
                  </a:lnTo>
                  <a:lnTo>
                    <a:pt x="689" y="259"/>
                  </a:lnTo>
                  <a:lnTo>
                    <a:pt x="710" y="226"/>
                  </a:lnTo>
                  <a:lnTo>
                    <a:pt x="732" y="193"/>
                  </a:lnTo>
                  <a:lnTo>
                    <a:pt x="756" y="159"/>
                  </a:lnTo>
                  <a:lnTo>
                    <a:pt x="780" y="127"/>
                  </a:lnTo>
                  <a:lnTo>
                    <a:pt x="803" y="94"/>
                  </a:lnTo>
                  <a:lnTo>
                    <a:pt x="828" y="62"/>
                  </a:lnTo>
                  <a:lnTo>
                    <a:pt x="854" y="31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rgbClr val="AF0C6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10" name="Freeform 214"/>
            <p:cNvSpPr>
              <a:spLocks/>
            </p:cNvSpPr>
            <p:nvPr userDrawn="1"/>
          </p:nvSpPr>
          <p:spPr bwMode="auto">
            <a:xfrm>
              <a:off x="3466" y="2909"/>
              <a:ext cx="243" cy="316"/>
            </a:xfrm>
            <a:custGeom>
              <a:avLst/>
              <a:gdLst/>
              <a:ahLst/>
              <a:cxnLst>
                <a:cxn ang="0">
                  <a:pos x="692" y="16"/>
                </a:cxn>
                <a:cxn ang="0">
                  <a:pos x="620" y="49"/>
                </a:cxn>
                <a:cxn ang="0">
                  <a:pos x="549" y="86"/>
                </a:cxn>
                <a:cxn ang="0">
                  <a:pos x="479" y="125"/>
                </a:cxn>
                <a:cxn ang="0">
                  <a:pos x="411" y="167"/>
                </a:cxn>
                <a:cxn ang="0">
                  <a:pos x="344" y="212"/>
                </a:cxn>
                <a:cxn ang="0">
                  <a:pos x="279" y="260"/>
                </a:cxn>
                <a:cxn ang="0">
                  <a:pos x="215" y="310"/>
                </a:cxn>
                <a:cxn ang="0">
                  <a:pos x="166" y="374"/>
                </a:cxn>
                <a:cxn ang="0">
                  <a:pos x="134" y="447"/>
                </a:cxn>
                <a:cxn ang="0">
                  <a:pos x="105" y="523"/>
                </a:cxn>
                <a:cxn ang="0">
                  <a:pos x="78" y="598"/>
                </a:cxn>
                <a:cxn ang="0">
                  <a:pos x="55" y="676"/>
                </a:cxn>
                <a:cxn ang="0">
                  <a:pos x="36" y="754"/>
                </a:cxn>
                <a:cxn ang="0">
                  <a:pos x="19" y="832"/>
                </a:cxn>
                <a:cxn ang="0">
                  <a:pos x="6" y="910"/>
                </a:cxn>
                <a:cxn ang="0">
                  <a:pos x="34" y="926"/>
                </a:cxn>
                <a:cxn ang="0">
                  <a:pos x="102" y="878"/>
                </a:cxn>
                <a:cxn ang="0">
                  <a:pos x="172" y="834"/>
                </a:cxn>
                <a:cxn ang="0">
                  <a:pos x="243" y="793"/>
                </a:cxn>
                <a:cxn ang="0">
                  <a:pos x="317" y="754"/>
                </a:cxn>
                <a:cxn ang="0">
                  <a:pos x="392" y="719"/>
                </a:cxn>
                <a:cxn ang="0">
                  <a:pos x="469" y="687"/>
                </a:cxn>
                <a:cxn ang="0">
                  <a:pos x="547" y="658"/>
                </a:cxn>
                <a:cxn ang="0">
                  <a:pos x="589" y="604"/>
                </a:cxn>
                <a:cxn ang="0">
                  <a:pos x="596" y="521"/>
                </a:cxn>
                <a:cxn ang="0">
                  <a:pos x="607" y="439"/>
                </a:cxn>
                <a:cxn ang="0">
                  <a:pos x="621" y="357"/>
                </a:cxn>
                <a:cxn ang="0">
                  <a:pos x="640" y="276"/>
                </a:cxn>
                <a:cxn ang="0">
                  <a:pos x="661" y="196"/>
                </a:cxn>
                <a:cxn ang="0">
                  <a:pos x="686" y="117"/>
                </a:cxn>
                <a:cxn ang="0">
                  <a:pos x="714" y="39"/>
                </a:cxn>
              </a:cxnLst>
              <a:rect l="0" t="0" r="r" b="b"/>
              <a:pathLst>
                <a:path w="729" h="950">
                  <a:moveTo>
                    <a:pt x="729" y="0"/>
                  </a:moveTo>
                  <a:lnTo>
                    <a:pt x="692" y="16"/>
                  </a:lnTo>
                  <a:lnTo>
                    <a:pt x="656" y="32"/>
                  </a:lnTo>
                  <a:lnTo>
                    <a:pt x="620" y="49"/>
                  </a:lnTo>
                  <a:lnTo>
                    <a:pt x="584" y="66"/>
                  </a:lnTo>
                  <a:lnTo>
                    <a:pt x="549" y="86"/>
                  </a:lnTo>
                  <a:lnTo>
                    <a:pt x="513" y="104"/>
                  </a:lnTo>
                  <a:lnTo>
                    <a:pt x="479" y="125"/>
                  </a:lnTo>
                  <a:lnTo>
                    <a:pt x="444" y="145"/>
                  </a:lnTo>
                  <a:lnTo>
                    <a:pt x="411" y="167"/>
                  </a:lnTo>
                  <a:lnTo>
                    <a:pt x="377" y="188"/>
                  </a:lnTo>
                  <a:lnTo>
                    <a:pt x="344" y="212"/>
                  </a:lnTo>
                  <a:lnTo>
                    <a:pt x="311" y="236"/>
                  </a:lnTo>
                  <a:lnTo>
                    <a:pt x="279" y="260"/>
                  </a:lnTo>
                  <a:lnTo>
                    <a:pt x="246" y="284"/>
                  </a:lnTo>
                  <a:lnTo>
                    <a:pt x="215" y="310"/>
                  </a:lnTo>
                  <a:lnTo>
                    <a:pt x="185" y="337"/>
                  </a:lnTo>
                  <a:lnTo>
                    <a:pt x="166" y="374"/>
                  </a:lnTo>
                  <a:lnTo>
                    <a:pt x="150" y="411"/>
                  </a:lnTo>
                  <a:lnTo>
                    <a:pt x="134" y="447"/>
                  </a:lnTo>
                  <a:lnTo>
                    <a:pt x="119" y="485"/>
                  </a:lnTo>
                  <a:lnTo>
                    <a:pt x="105" y="523"/>
                  </a:lnTo>
                  <a:lnTo>
                    <a:pt x="91" y="561"/>
                  </a:lnTo>
                  <a:lnTo>
                    <a:pt x="78" y="598"/>
                  </a:lnTo>
                  <a:lnTo>
                    <a:pt x="66" y="637"/>
                  </a:lnTo>
                  <a:lnTo>
                    <a:pt x="55" y="676"/>
                  </a:lnTo>
                  <a:lnTo>
                    <a:pt x="44" y="715"/>
                  </a:lnTo>
                  <a:lnTo>
                    <a:pt x="36" y="754"/>
                  </a:lnTo>
                  <a:lnTo>
                    <a:pt x="27" y="793"/>
                  </a:lnTo>
                  <a:lnTo>
                    <a:pt x="19" y="832"/>
                  </a:lnTo>
                  <a:lnTo>
                    <a:pt x="12" y="872"/>
                  </a:lnTo>
                  <a:lnTo>
                    <a:pt x="6" y="910"/>
                  </a:lnTo>
                  <a:lnTo>
                    <a:pt x="0" y="950"/>
                  </a:lnTo>
                  <a:lnTo>
                    <a:pt x="34" y="926"/>
                  </a:lnTo>
                  <a:lnTo>
                    <a:pt x="67" y="901"/>
                  </a:lnTo>
                  <a:lnTo>
                    <a:pt x="102" y="878"/>
                  </a:lnTo>
                  <a:lnTo>
                    <a:pt x="136" y="855"/>
                  </a:lnTo>
                  <a:lnTo>
                    <a:pt x="172" y="834"/>
                  </a:lnTo>
                  <a:lnTo>
                    <a:pt x="208" y="812"/>
                  </a:lnTo>
                  <a:lnTo>
                    <a:pt x="243" y="793"/>
                  </a:lnTo>
                  <a:lnTo>
                    <a:pt x="280" y="772"/>
                  </a:lnTo>
                  <a:lnTo>
                    <a:pt x="317" y="754"/>
                  </a:lnTo>
                  <a:lnTo>
                    <a:pt x="354" y="736"/>
                  </a:lnTo>
                  <a:lnTo>
                    <a:pt x="392" y="719"/>
                  </a:lnTo>
                  <a:lnTo>
                    <a:pt x="430" y="702"/>
                  </a:lnTo>
                  <a:lnTo>
                    <a:pt x="469" y="687"/>
                  </a:lnTo>
                  <a:lnTo>
                    <a:pt x="508" y="672"/>
                  </a:lnTo>
                  <a:lnTo>
                    <a:pt x="547" y="658"/>
                  </a:lnTo>
                  <a:lnTo>
                    <a:pt x="587" y="645"/>
                  </a:lnTo>
                  <a:lnTo>
                    <a:pt x="589" y="604"/>
                  </a:lnTo>
                  <a:lnTo>
                    <a:pt x="592" y="562"/>
                  </a:lnTo>
                  <a:lnTo>
                    <a:pt x="596" y="521"/>
                  </a:lnTo>
                  <a:lnTo>
                    <a:pt x="602" y="480"/>
                  </a:lnTo>
                  <a:lnTo>
                    <a:pt x="607" y="439"/>
                  </a:lnTo>
                  <a:lnTo>
                    <a:pt x="614" y="398"/>
                  </a:lnTo>
                  <a:lnTo>
                    <a:pt x="621" y="357"/>
                  </a:lnTo>
                  <a:lnTo>
                    <a:pt x="630" y="317"/>
                  </a:lnTo>
                  <a:lnTo>
                    <a:pt x="640" y="276"/>
                  </a:lnTo>
                  <a:lnTo>
                    <a:pt x="650" y="236"/>
                  </a:lnTo>
                  <a:lnTo>
                    <a:pt x="661" y="196"/>
                  </a:lnTo>
                  <a:lnTo>
                    <a:pt x="673" y="157"/>
                  </a:lnTo>
                  <a:lnTo>
                    <a:pt x="686" y="117"/>
                  </a:lnTo>
                  <a:lnTo>
                    <a:pt x="699" y="78"/>
                  </a:lnTo>
                  <a:lnTo>
                    <a:pt x="714" y="39"/>
                  </a:lnTo>
                  <a:lnTo>
                    <a:pt x="729" y="0"/>
                  </a:lnTo>
                  <a:close/>
                </a:path>
              </a:pathLst>
            </a:custGeom>
            <a:solidFill>
              <a:srgbClr val="9E0A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11" name="Freeform 215"/>
            <p:cNvSpPr>
              <a:spLocks/>
            </p:cNvSpPr>
            <p:nvPr userDrawn="1"/>
          </p:nvSpPr>
          <p:spPr bwMode="auto">
            <a:xfrm>
              <a:off x="3801" y="3001"/>
              <a:ext cx="95" cy="95"/>
            </a:xfrm>
            <a:custGeom>
              <a:avLst/>
              <a:gdLst/>
              <a:ahLst/>
              <a:cxnLst>
                <a:cxn ang="0">
                  <a:pos x="283" y="0"/>
                </a:cxn>
                <a:cxn ang="0">
                  <a:pos x="244" y="31"/>
                </a:cxn>
                <a:cxn ang="0">
                  <a:pos x="206" y="64"/>
                </a:cxn>
                <a:cxn ang="0">
                  <a:pos x="169" y="98"/>
                </a:cxn>
                <a:cxn ang="0">
                  <a:pos x="133" y="133"/>
                </a:cxn>
                <a:cxn ang="0">
                  <a:pos x="97" y="169"/>
                </a:cxn>
                <a:cxn ang="0">
                  <a:pos x="63" y="206"/>
                </a:cxn>
                <a:cxn ang="0">
                  <a:pos x="31" y="244"/>
                </a:cxn>
                <a:cxn ang="0">
                  <a:pos x="0" y="283"/>
                </a:cxn>
                <a:cxn ang="0">
                  <a:pos x="20" y="282"/>
                </a:cxn>
                <a:cxn ang="0">
                  <a:pos x="42" y="279"/>
                </a:cxn>
                <a:cxn ang="0">
                  <a:pos x="62" y="278"/>
                </a:cxn>
                <a:cxn ang="0">
                  <a:pos x="83" y="277"/>
                </a:cxn>
                <a:cxn ang="0">
                  <a:pos x="103" y="276"/>
                </a:cxn>
                <a:cxn ang="0">
                  <a:pos x="125" y="276"/>
                </a:cxn>
                <a:cxn ang="0">
                  <a:pos x="146" y="276"/>
                </a:cxn>
                <a:cxn ang="0">
                  <a:pos x="166" y="275"/>
                </a:cxn>
                <a:cxn ang="0">
                  <a:pos x="194" y="276"/>
                </a:cxn>
                <a:cxn ang="0">
                  <a:pos x="222" y="276"/>
                </a:cxn>
                <a:cxn ang="0">
                  <a:pos x="250" y="277"/>
                </a:cxn>
                <a:cxn ang="0">
                  <a:pos x="279" y="278"/>
                </a:cxn>
                <a:cxn ang="0">
                  <a:pos x="279" y="278"/>
                </a:cxn>
                <a:cxn ang="0">
                  <a:pos x="279" y="278"/>
                </a:cxn>
                <a:cxn ang="0">
                  <a:pos x="277" y="244"/>
                </a:cxn>
                <a:cxn ang="0">
                  <a:pos x="276" y="208"/>
                </a:cxn>
                <a:cxn ang="0">
                  <a:pos x="276" y="174"/>
                </a:cxn>
                <a:cxn ang="0">
                  <a:pos x="276" y="139"/>
                </a:cxn>
                <a:cxn ang="0">
                  <a:pos x="276" y="104"/>
                </a:cxn>
                <a:cxn ang="0">
                  <a:pos x="278" y="69"/>
                </a:cxn>
                <a:cxn ang="0">
                  <a:pos x="281" y="34"/>
                </a:cxn>
                <a:cxn ang="0">
                  <a:pos x="283" y="0"/>
                </a:cxn>
              </a:cxnLst>
              <a:rect l="0" t="0" r="r" b="b"/>
              <a:pathLst>
                <a:path w="283" h="283">
                  <a:moveTo>
                    <a:pt x="283" y="0"/>
                  </a:moveTo>
                  <a:lnTo>
                    <a:pt x="244" y="31"/>
                  </a:lnTo>
                  <a:lnTo>
                    <a:pt x="206" y="64"/>
                  </a:lnTo>
                  <a:lnTo>
                    <a:pt x="169" y="98"/>
                  </a:lnTo>
                  <a:lnTo>
                    <a:pt x="133" y="133"/>
                  </a:lnTo>
                  <a:lnTo>
                    <a:pt x="97" y="169"/>
                  </a:lnTo>
                  <a:lnTo>
                    <a:pt x="63" y="206"/>
                  </a:lnTo>
                  <a:lnTo>
                    <a:pt x="31" y="244"/>
                  </a:lnTo>
                  <a:lnTo>
                    <a:pt x="0" y="283"/>
                  </a:lnTo>
                  <a:lnTo>
                    <a:pt x="20" y="282"/>
                  </a:lnTo>
                  <a:lnTo>
                    <a:pt x="42" y="279"/>
                  </a:lnTo>
                  <a:lnTo>
                    <a:pt x="62" y="278"/>
                  </a:lnTo>
                  <a:lnTo>
                    <a:pt x="83" y="277"/>
                  </a:lnTo>
                  <a:lnTo>
                    <a:pt x="103" y="276"/>
                  </a:lnTo>
                  <a:lnTo>
                    <a:pt x="125" y="276"/>
                  </a:lnTo>
                  <a:lnTo>
                    <a:pt x="146" y="276"/>
                  </a:lnTo>
                  <a:lnTo>
                    <a:pt x="166" y="275"/>
                  </a:lnTo>
                  <a:lnTo>
                    <a:pt x="194" y="276"/>
                  </a:lnTo>
                  <a:lnTo>
                    <a:pt x="222" y="276"/>
                  </a:lnTo>
                  <a:lnTo>
                    <a:pt x="250" y="277"/>
                  </a:lnTo>
                  <a:lnTo>
                    <a:pt x="279" y="278"/>
                  </a:lnTo>
                  <a:lnTo>
                    <a:pt x="279" y="278"/>
                  </a:lnTo>
                  <a:lnTo>
                    <a:pt x="279" y="278"/>
                  </a:lnTo>
                  <a:lnTo>
                    <a:pt x="277" y="244"/>
                  </a:lnTo>
                  <a:lnTo>
                    <a:pt x="276" y="208"/>
                  </a:lnTo>
                  <a:lnTo>
                    <a:pt x="276" y="174"/>
                  </a:lnTo>
                  <a:lnTo>
                    <a:pt x="276" y="139"/>
                  </a:lnTo>
                  <a:lnTo>
                    <a:pt x="276" y="104"/>
                  </a:lnTo>
                  <a:lnTo>
                    <a:pt x="278" y="69"/>
                  </a:lnTo>
                  <a:lnTo>
                    <a:pt x="281" y="34"/>
                  </a:lnTo>
                  <a:lnTo>
                    <a:pt x="283" y="0"/>
                  </a:lnTo>
                  <a:close/>
                </a:path>
              </a:pathLst>
            </a:custGeom>
            <a:solidFill>
              <a:srgbClr val="9E0A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12" name="Freeform 216"/>
            <p:cNvSpPr>
              <a:spLocks/>
            </p:cNvSpPr>
            <p:nvPr userDrawn="1"/>
          </p:nvSpPr>
          <p:spPr bwMode="auto">
            <a:xfrm>
              <a:off x="3709" y="2666"/>
              <a:ext cx="317" cy="243"/>
            </a:xfrm>
            <a:custGeom>
              <a:avLst/>
              <a:gdLst/>
              <a:ahLst/>
              <a:cxnLst>
                <a:cxn ang="0">
                  <a:pos x="951" y="0"/>
                </a:cxn>
                <a:cxn ang="0">
                  <a:pos x="911" y="5"/>
                </a:cxn>
                <a:cxn ang="0">
                  <a:pos x="832" y="18"/>
                </a:cxn>
                <a:cxn ang="0">
                  <a:pos x="753" y="35"/>
                </a:cxn>
                <a:cxn ang="0">
                  <a:pos x="676" y="55"/>
                </a:cxn>
                <a:cxn ang="0">
                  <a:pos x="598" y="78"/>
                </a:cxn>
                <a:cxn ang="0">
                  <a:pos x="523" y="104"/>
                </a:cxn>
                <a:cxn ang="0">
                  <a:pos x="447" y="134"/>
                </a:cxn>
                <a:cxn ang="0">
                  <a:pos x="374" y="166"/>
                </a:cxn>
                <a:cxn ang="0">
                  <a:pos x="310" y="215"/>
                </a:cxn>
                <a:cxn ang="0">
                  <a:pos x="259" y="278"/>
                </a:cxn>
                <a:cxn ang="0">
                  <a:pos x="212" y="343"/>
                </a:cxn>
                <a:cxn ang="0">
                  <a:pos x="166" y="410"/>
                </a:cxn>
                <a:cxn ang="0">
                  <a:pos x="124" y="478"/>
                </a:cxn>
                <a:cxn ang="0">
                  <a:pos x="85" y="548"/>
                </a:cxn>
                <a:cxn ang="0">
                  <a:pos x="49" y="619"/>
                </a:cxn>
                <a:cxn ang="0">
                  <a:pos x="15" y="692"/>
                </a:cxn>
                <a:cxn ang="0">
                  <a:pos x="39" y="713"/>
                </a:cxn>
                <a:cxn ang="0">
                  <a:pos x="117" y="685"/>
                </a:cxn>
                <a:cxn ang="0">
                  <a:pos x="196" y="660"/>
                </a:cxn>
                <a:cxn ang="0">
                  <a:pos x="276" y="639"/>
                </a:cxn>
                <a:cxn ang="0">
                  <a:pos x="357" y="622"/>
                </a:cxn>
                <a:cxn ang="0">
                  <a:pos x="439" y="606"/>
                </a:cxn>
                <a:cxn ang="0">
                  <a:pos x="521" y="596"/>
                </a:cxn>
                <a:cxn ang="0">
                  <a:pos x="604" y="588"/>
                </a:cxn>
                <a:cxn ang="0">
                  <a:pos x="658" y="546"/>
                </a:cxn>
                <a:cxn ang="0">
                  <a:pos x="687" y="468"/>
                </a:cxn>
                <a:cxn ang="0">
                  <a:pos x="719" y="392"/>
                </a:cxn>
                <a:cxn ang="0">
                  <a:pos x="754" y="316"/>
                </a:cxn>
                <a:cxn ang="0">
                  <a:pos x="793" y="243"/>
                </a:cxn>
                <a:cxn ang="0">
                  <a:pos x="834" y="171"/>
                </a:cxn>
                <a:cxn ang="0">
                  <a:pos x="878" y="101"/>
                </a:cxn>
                <a:cxn ang="0">
                  <a:pos x="926" y="33"/>
                </a:cxn>
              </a:cxnLst>
              <a:rect l="0" t="0" r="r" b="b"/>
              <a:pathLst>
                <a:path w="951" h="728">
                  <a:moveTo>
                    <a:pt x="951" y="0"/>
                  </a:moveTo>
                  <a:lnTo>
                    <a:pt x="951" y="0"/>
                  </a:lnTo>
                  <a:lnTo>
                    <a:pt x="949" y="0"/>
                  </a:lnTo>
                  <a:lnTo>
                    <a:pt x="911" y="5"/>
                  </a:lnTo>
                  <a:lnTo>
                    <a:pt x="871" y="12"/>
                  </a:lnTo>
                  <a:lnTo>
                    <a:pt x="832" y="18"/>
                  </a:lnTo>
                  <a:lnTo>
                    <a:pt x="793" y="27"/>
                  </a:lnTo>
                  <a:lnTo>
                    <a:pt x="753" y="35"/>
                  </a:lnTo>
                  <a:lnTo>
                    <a:pt x="714" y="44"/>
                  </a:lnTo>
                  <a:lnTo>
                    <a:pt x="676" y="55"/>
                  </a:lnTo>
                  <a:lnTo>
                    <a:pt x="637" y="66"/>
                  </a:lnTo>
                  <a:lnTo>
                    <a:pt x="598" y="78"/>
                  </a:lnTo>
                  <a:lnTo>
                    <a:pt x="561" y="90"/>
                  </a:lnTo>
                  <a:lnTo>
                    <a:pt x="523" y="104"/>
                  </a:lnTo>
                  <a:lnTo>
                    <a:pt x="485" y="119"/>
                  </a:lnTo>
                  <a:lnTo>
                    <a:pt x="447" y="134"/>
                  </a:lnTo>
                  <a:lnTo>
                    <a:pt x="411" y="150"/>
                  </a:lnTo>
                  <a:lnTo>
                    <a:pt x="374" y="166"/>
                  </a:lnTo>
                  <a:lnTo>
                    <a:pt x="337" y="184"/>
                  </a:lnTo>
                  <a:lnTo>
                    <a:pt x="310" y="215"/>
                  </a:lnTo>
                  <a:lnTo>
                    <a:pt x="284" y="246"/>
                  </a:lnTo>
                  <a:lnTo>
                    <a:pt x="259" y="278"/>
                  </a:lnTo>
                  <a:lnTo>
                    <a:pt x="236" y="311"/>
                  </a:lnTo>
                  <a:lnTo>
                    <a:pt x="212" y="343"/>
                  </a:lnTo>
                  <a:lnTo>
                    <a:pt x="188" y="377"/>
                  </a:lnTo>
                  <a:lnTo>
                    <a:pt x="166" y="410"/>
                  </a:lnTo>
                  <a:lnTo>
                    <a:pt x="145" y="443"/>
                  </a:lnTo>
                  <a:lnTo>
                    <a:pt x="124" y="478"/>
                  </a:lnTo>
                  <a:lnTo>
                    <a:pt x="104" y="513"/>
                  </a:lnTo>
                  <a:lnTo>
                    <a:pt x="85" y="548"/>
                  </a:lnTo>
                  <a:lnTo>
                    <a:pt x="66" y="584"/>
                  </a:lnTo>
                  <a:lnTo>
                    <a:pt x="49" y="619"/>
                  </a:lnTo>
                  <a:lnTo>
                    <a:pt x="31" y="655"/>
                  </a:lnTo>
                  <a:lnTo>
                    <a:pt x="15" y="692"/>
                  </a:lnTo>
                  <a:lnTo>
                    <a:pt x="0" y="728"/>
                  </a:lnTo>
                  <a:lnTo>
                    <a:pt x="39" y="713"/>
                  </a:lnTo>
                  <a:lnTo>
                    <a:pt x="78" y="698"/>
                  </a:lnTo>
                  <a:lnTo>
                    <a:pt x="117" y="685"/>
                  </a:lnTo>
                  <a:lnTo>
                    <a:pt x="157" y="672"/>
                  </a:lnTo>
                  <a:lnTo>
                    <a:pt x="196" y="660"/>
                  </a:lnTo>
                  <a:lnTo>
                    <a:pt x="236" y="650"/>
                  </a:lnTo>
                  <a:lnTo>
                    <a:pt x="276" y="639"/>
                  </a:lnTo>
                  <a:lnTo>
                    <a:pt x="317" y="629"/>
                  </a:lnTo>
                  <a:lnTo>
                    <a:pt x="357" y="622"/>
                  </a:lnTo>
                  <a:lnTo>
                    <a:pt x="398" y="613"/>
                  </a:lnTo>
                  <a:lnTo>
                    <a:pt x="439" y="606"/>
                  </a:lnTo>
                  <a:lnTo>
                    <a:pt x="480" y="601"/>
                  </a:lnTo>
                  <a:lnTo>
                    <a:pt x="521" y="596"/>
                  </a:lnTo>
                  <a:lnTo>
                    <a:pt x="562" y="591"/>
                  </a:lnTo>
                  <a:lnTo>
                    <a:pt x="604" y="588"/>
                  </a:lnTo>
                  <a:lnTo>
                    <a:pt x="645" y="586"/>
                  </a:lnTo>
                  <a:lnTo>
                    <a:pt x="658" y="546"/>
                  </a:lnTo>
                  <a:lnTo>
                    <a:pt x="672" y="507"/>
                  </a:lnTo>
                  <a:lnTo>
                    <a:pt x="687" y="468"/>
                  </a:lnTo>
                  <a:lnTo>
                    <a:pt x="702" y="429"/>
                  </a:lnTo>
                  <a:lnTo>
                    <a:pt x="719" y="392"/>
                  </a:lnTo>
                  <a:lnTo>
                    <a:pt x="736" y="354"/>
                  </a:lnTo>
                  <a:lnTo>
                    <a:pt x="754" y="316"/>
                  </a:lnTo>
                  <a:lnTo>
                    <a:pt x="772" y="279"/>
                  </a:lnTo>
                  <a:lnTo>
                    <a:pt x="793" y="243"/>
                  </a:lnTo>
                  <a:lnTo>
                    <a:pt x="812" y="207"/>
                  </a:lnTo>
                  <a:lnTo>
                    <a:pt x="834" y="171"/>
                  </a:lnTo>
                  <a:lnTo>
                    <a:pt x="856" y="136"/>
                  </a:lnTo>
                  <a:lnTo>
                    <a:pt x="878" y="101"/>
                  </a:lnTo>
                  <a:lnTo>
                    <a:pt x="901" y="67"/>
                  </a:lnTo>
                  <a:lnTo>
                    <a:pt x="926" y="33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rgbClr val="9E0A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13" name="Freeform 217"/>
            <p:cNvSpPr>
              <a:spLocks/>
            </p:cNvSpPr>
            <p:nvPr userDrawn="1"/>
          </p:nvSpPr>
          <p:spPr bwMode="auto">
            <a:xfrm>
              <a:off x="3597" y="2797"/>
              <a:ext cx="113" cy="113"/>
            </a:xfrm>
            <a:custGeom>
              <a:avLst/>
              <a:gdLst/>
              <a:ahLst/>
              <a:cxnLst>
                <a:cxn ang="0">
                  <a:pos x="340" y="0"/>
                </a:cxn>
                <a:cxn ang="0">
                  <a:pos x="318" y="19"/>
                </a:cxn>
                <a:cxn ang="0">
                  <a:pos x="294" y="37"/>
                </a:cxn>
                <a:cxn ang="0">
                  <a:pos x="271" y="57"/>
                </a:cxn>
                <a:cxn ang="0">
                  <a:pos x="249" y="77"/>
                </a:cxn>
                <a:cxn ang="0">
                  <a:pos x="226" y="97"/>
                </a:cxn>
                <a:cxn ang="0">
                  <a:pos x="203" y="117"/>
                </a:cxn>
                <a:cxn ang="0">
                  <a:pos x="182" y="139"/>
                </a:cxn>
                <a:cxn ang="0">
                  <a:pos x="160" y="160"/>
                </a:cxn>
                <a:cxn ang="0">
                  <a:pos x="139" y="182"/>
                </a:cxn>
                <a:cxn ang="0">
                  <a:pos x="117" y="204"/>
                </a:cxn>
                <a:cxn ang="0">
                  <a:pos x="96" y="226"/>
                </a:cxn>
                <a:cxn ang="0">
                  <a:pos x="77" y="249"/>
                </a:cxn>
                <a:cxn ang="0">
                  <a:pos x="56" y="272"/>
                </a:cxn>
                <a:cxn ang="0">
                  <a:pos x="37" y="294"/>
                </a:cxn>
                <a:cxn ang="0">
                  <a:pos x="19" y="318"/>
                </a:cxn>
                <a:cxn ang="0">
                  <a:pos x="0" y="341"/>
                </a:cxn>
                <a:cxn ang="0">
                  <a:pos x="25" y="340"/>
                </a:cxn>
                <a:cxn ang="0">
                  <a:pos x="50" y="338"/>
                </a:cxn>
                <a:cxn ang="0">
                  <a:pos x="75" y="336"/>
                </a:cxn>
                <a:cxn ang="0">
                  <a:pos x="100" y="334"/>
                </a:cxn>
                <a:cxn ang="0">
                  <a:pos x="124" y="334"/>
                </a:cxn>
                <a:cxn ang="0">
                  <a:pos x="149" y="333"/>
                </a:cxn>
                <a:cxn ang="0">
                  <a:pos x="175" y="333"/>
                </a:cxn>
                <a:cxn ang="0">
                  <a:pos x="200" y="332"/>
                </a:cxn>
                <a:cxn ang="0">
                  <a:pos x="234" y="333"/>
                </a:cxn>
                <a:cxn ang="0">
                  <a:pos x="268" y="333"/>
                </a:cxn>
                <a:cxn ang="0">
                  <a:pos x="302" y="334"/>
                </a:cxn>
                <a:cxn ang="0">
                  <a:pos x="336" y="336"/>
                </a:cxn>
                <a:cxn ang="0">
                  <a:pos x="334" y="294"/>
                </a:cxn>
                <a:cxn ang="0">
                  <a:pos x="333" y="252"/>
                </a:cxn>
                <a:cxn ang="0">
                  <a:pos x="332" y="210"/>
                </a:cxn>
                <a:cxn ang="0">
                  <a:pos x="332" y="168"/>
                </a:cxn>
                <a:cxn ang="0">
                  <a:pos x="333" y="126"/>
                </a:cxn>
                <a:cxn ang="0">
                  <a:pos x="335" y="84"/>
                </a:cxn>
                <a:cxn ang="0">
                  <a:pos x="337" y="42"/>
                </a:cxn>
                <a:cxn ang="0">
                  <a:pos x="340" y="0"/>
                </a:cxn>
              </a:cxnLst>
              <a:rect l="0" t="0" r="r" b="b"/>
              <a:pathLst>
                <a:path w="340" h="341">
                  <a:moveTo>
                    <a:pt x="340" y="0"/>
                  </a:moveTo>
                  <a:lnTo>
                    <a:pt x="318" y="19"/>
                  </a:lnTo>
                  <a:lnTo>
                    <a:pt x="294" y="37"/>
                  </a:lnTo>
                  <a:lnTo>
                    <a:pt x="271" y="57"/>
                  </a:lnTo>
                  <a:lnTo>
                    <a:pt x="249" y="77"/>
                  </a:lnTo>
                  <a:lnTo>
                    <a:pt x="226" y="97"/>
                  </a:lnTo>
                  <a:lnTo>
                    <a:pt x="203" y="117"/>
                  </a:lnTo>
                  <a:lnTo>
                    <a:pt x="182" y="139"/>
                  </a:lnTo>
                  <a:lnTo>
                    <a:pt x="160" y="160"/>
                  </a:lnTo>
                  <a:lnTo>
                    <a:pt x="139" y="182"/>
                  </a:lnTo>
                  <a:lnTo>
                    <a:pt x="117" y="204"/>
                  </a:lnTo>
                  <a:lnTo>
                    <a:pt x="96" y="226"/>
                  </a:lnTo>
                  <a:lnTo>
                    <a:pt x="77" y="249"/>
                  </a:lnTo>
                  <a:lnTo>
                    <a:pt x="56" y="272"/>
                  </a:lnTo>
                  <a:lnTo>
                    <a:pt x="37" y="294"/>
                  </a:lnTo>
                  <a:lnTo>
                    <a:pt x="19" y="318"/>
                  </a:lnTo>
                  <a:lnTo>
                    <a:pt x="0" y="341"/>
                  </a:lnTo>
                  <a:lnTo>
                    <a:pt x="25" y="340"/>
                  </a:lnTo>
                  <a:lnTo>
                    <a:pt x="50" y="338"/>
                  </a:lnTo>
                  <a:lnTo>
                    <a:pt x="75" y="336"/>
                  </a:lnTo>
                  <a:lnTo>
                    <a:pt x="100" y="334"/>
                  </a:lnTo>
                  <a:lnTo>
                    <a:pt x="124" y="334"/>
                  </a:lnTo>
                  <a:lnTo>
                    <a:pt x="149" y="333"/>
                  </a:lnTo>
                  <a:lnTo>
                    <a:pt x="175" y="333"/>
                  </a:lnTo>
                  <a:lnTo>
                    <a:pt x="200" y="332"/>
                  </a:lnTo>
                  <a:lnTo>
                    <a:pt x="234" y="333"/>
                  </a:lnTo>
                  <a:lnTo>
                    <a:pt x="268" y="333"/>
                  </a:lnTo>
                  <a:lnTo>
                    <a:pt x="302" y="334"/>
                  </a:lnTo>
                  <a:lnTo>
                    <a:pt x="336" y="336"/>
                  </a:lnTo>
                  <a:lnTo>
                    <a:pt x="334" y="294"/>
                  </a:lnTo>
                  <a:lnTo>
                    <a:pt x="333" y="252"/>
                  </a:lnTo>
                  <a:lnTo>
                    <a:pt x="332" y="210"/>
                  </a:lnTo>
                  <a:lnTo>
                    <a:pt x="332" y="168"/>
                  </a:lnTo>
                  <a:lnTo>
                    <a:pt x="333" y="126"/>
                  </a:lnTo>
                  <a:lnTo>
                    <a:pt x="335" y="84"/>
                  </a:lnTo>
                  <a:lnTo>
                    <a:pt x="337" y="42"/>
                  </a:lnTo>
                  <a:lnTo>
                    <a:pt x="340" y="0"/>
                  </a:lnTo>
                  <a:close/>
                </a:path>
              </a:pathLst>
            </a:custGeom>
            <a:solidFill>
              <a:srgbClr val="9E0A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14" name="Freeform 218"/>
            <p:cNvSpPr>
              <a:spLocks noEditPoints="1"/>
            </p:cNvSpPr>
            <p:nvPr userDrawn="1"/>
          </p:nvSpPr>
          <p:spPr bwMode="auto">
            <a:xfrm>
              <a:off x="3987" y="2772"/>
              <a:ext cx="352" cy="290"/>
            </a:xfrm>
            <a:custGeom>
              <a:avLst/>
              <a:gdLst/>
              <a:ahLst/>
              <a:cxnLst>
                <a:cxn ang="0">
                  <a:pos x="173" y="347"/>
                </a:cxn>
                <a:cxn ang="0">
                  <a:pos x="83" y="429"/>
                </a:cxn>
                <a:cxn ang="0">
                  <a:pos x="0" y="516"/>
                </a:cxn>
                <a:cxn ang="0">
                  <a:pos x="92" y="475"/>
                </a:cxn>
                <a:cxn ang="0">
                  <a:pos x="186" y="440"/>
                </a:cxn>
                <a:cxn ang="0">
                  <a:pos x="281" y="409"/>
                </a:cxn>
                <a:cxn ang="0">
                  <a:pos x="378" y="386"/>
                </a:cxn>
                <a:cxn ang="0">
                  <a:pos x="475" y="368"/>
                </a:cxn>
                <a:cxn ang="0">
                  <a:pos x="468" y="420"/>
                </a:cxn>
                <a:cxn ang="0">
                  <a:pos x="412" y="506"/>
                </a:cxn>
                <a:cxn ang="0">
                  <a:pos x="361" y="596"/>
                </a:cxn>
                <a:cxn ang="0">
                  <a:pos x="317" y="689"/>
                </a:cxn>
                <a:cxn ang="0">
                  <a:pos x="278" y="784"/>
                </a:cxn>
                <a:cxn ang="0">
                  <a:pos x="274" y="849"/>
                </a:cxn>
                <a:cxn ang="0">
                  <a:pos x="332" y="848"/>
                </a:cxn>
                <a:cxn ang="0">
                  <a:pos x="436" y="851"/>
                </a:cxn>
                <a:cxn ang="0">
                  <a:pos x="540" y="862"/>
                </a:cxn>
                <a:cxn ang="0">
                  <a:pos x="643" y="848"/>
                </a:cxn>
                <a:cxn ang="0">
                  <a:pos x="749" y="781"/>
                </a:cxn>
                <a:cxn ang="0">
                  <a:pos x="860" y="723"/>
                </a:cxn>
                <a:cxn ang="0">
                  <a:pos x="930" y="623"/>
                </a:cxn>
                <a:cxn ang="0">
                  <a:pos x="987" y="502"/>
                </a:cxn>
                <a:cxn ang="0">
                  <a:pos x="1055" y="388"/>
                </a:cxn>
                <a:cxn ang="0">
                  <a:pos x="927" y="366"/>
                </a:cxn>
                <a:cxn ang="0">
                  <a:pos x="798" y="353"/>
                </a:cxn>
                <a:cxn ang="0">
                  <a:pos x="686" y="351"/>
                </a:cxn>
                <a:cxn ang="0">
                  <a:pos x="610" y="354"/>
                </a:cxn>
                <a:cxn ang="0">
                  <a:pos x="534" y="361"/>
                </a:cxn>
                <a:cxn ang="0">
                  <a:pos x="508" y="364"/>
                </a:cxn>
                <a:cxn ang="0">
                  <a:pos x="407" y="334"/>
                </a:cxn>
                <a:cxn ang="0">
                  <a:pos x="306" y="309"/>
                </a:cxn>
                <a:cxn ang="0">
                  <a:pos x="894" y="0"/>
                </a:cxn>
                <a:cxn ang="0">
                  <a:pos x="777" y="28"/>
                </a:cxn>
                <a:cxn ang="0">
                  <a:pos x="661" y="66"/>
                </a:cxn>
                <a:cxn ang="0">
                  <a:pos x="572" y="129"/>
                </a:cxn>
                <a:cxn ang="0">
                  <a:pos x="541" y="228"/>
                </a:cxn>
                <a:cxn ang="0">
                  <a:pos x="515" y="329"/>
                </a:cxn>
                <a:cxn ang="0">
                  <a:pos x="549" y="312"/>
                </a:cxn>
                <a:cxn ang="0">
                  <a:pos x="615" y="238"/>
                </a:cxn>
                <a:cxn ang="0">
                  <a:pos x="685" y="167"/>
                </a:cxn>
                <a:cxn ang="0">
                  <a:pos x="759" y="101"/>
                </a:cxn>
                <a:cxn ang="0">
                  <a:pos x="839" y="39"/>
                </a:cxn>
              </a:cxnLst>
              <a:rect l="0" t="0" r="r" b="b"/>
              <a:pathLst>
                <a:path w="1055" h="872">
                  <a:moveTo>
                    <a:pt x="238" y="296"/>
                  </a:moveTo>
                  <a:lnTo>
                    <a:pt x="205" y="321"/>
                  </a:lnTo>
                  <a:lnTo>
                    <a:pt x="173" y="347"/>
                  </a:lnTo>
                  <a:lnTo>
                    <a:pt x="143" y="374"/>
                  </a:lnTo>
                  <a:lnTo>
                    <a:pt x="112" y="401"/>
                  </a:lnTo>
                  <a:lnTo>
                    <a:pt x="83" y="429"/>
                  </a:lnTo>
                  <a:lnTo>
                    <a:pt x="54" y="458"/>
                  </a:lnTo>
                  <a:lnTo>
                    <a:pt x="27" y="487"/>
                  </a:lnTo>
                  <a:lnTo>
                    <a:pt x="0" y="516"/>
                  </a:lnTo>
                  <a:lnTo>
                    <a:pt x="30" y="502"/>
                  </a:lnTo>
                  <a:lnTo>
                    <a:pt x="61" y="488"/>
                  </a:lnTo>
                  <a:lnTo>
                    <a:pt x="92" y="475"/>
                  </a:lnTo>
                  <a:lnTo>
                    <a:pt x="123" y="462"/>
                  </a:lnTo>
                  <a:lnTo>
                    <a:pt x="155" y="450"/>
                  </a:lnTo>
                  <a:lnTo>
                    <a:pt x="186" y="440"/>
                  </a:lnTo>
                  <a:lnTo>
                    <a:pt x="217" y="429"/>
                  </a:lnTo>
                  <a:lnTo>
                    <a:pt x="248" y="419"/>
                  </a:lnTo>
                  <a:lnTo>
                    <a:pt x="281" y="409"/>
                  </a:lnTo>
                  <a:lnTo>
                    <a:pt x="313" y="401"/>
                  </a:lnTo>
                  <a:lnTo>
                    <a:pt x="346" y="393"/>
                  </a:lnTo>
                  <a:lnTo>
                    <a:pt x="378" y="386"/>
                  </a:lnTo>
                  <a:lnTo>
                    <a:pt x="410" y="379"/>
                  </a:lnTo>
                  <a:lnTo>
                    <a:pt x="443" y="374"/>
                  </a:lnTo>
                  <a:lnTo>
                    <a:pt x="475" y="368"/>
                  </a:lnTo>
                  <a:lnTo>
                    <a:pt x="508" y="364"/>
                  </a:lnTo>
                  <a:lnTo>
                    <a:pt x="487" y="392"/>
                  </a:lnTo>
                  <a:lnTo>
                    <a:pt x="468" y="420"/>
                  </a:lnTo>
                  <a:lnTo>
                    <a:pt x="448" y="448"/>
                  </a:lnTo>
                  <a:lnTo>
                    <a:pt x="430" y="477"/>
                  </a:lnTo>
                  <a:lnTo>
                    <a:pt x="412" y="506"/>
                  </a:lnTo>
                  <a:lnTo>
                    <a:pt x="394" y="536"/>
                  </a:lnTo>
                  <a:lnTo>
                    <a:pt x="377" y="566"/>
                  </a:lnTo>
                  <a:lnTo>
                    <a:pt x="361" y="596"/>
                  </a:lnTo>
                  <a:lnTo>
                    <a:pt x="346" y="626"/>
                  </a:lnTo>
                  <a:lnTo>
                    <a:pt x="331" y="658"/>
                  </a:lnTo>
                  <a:lnTo>
                    <a:pt x="317" y="689"/>
                  </a:lnTo>
                  <a:lnTo>
                    <a:pt x="302" y="720"/>
                  </a:lnTo>
                  <a:lnTo>
                    <a:pt x="290" y="753"/>
                  </a:lnTo>
                  <a:lnTo>
                    <a:pt x="278" y="784"/>
                  </a:lnTo>
                  <a:lnTo>
                    <a:pt x="266" y="817"/>
                  </a:lnTo>
                  <a:lnTo>
                    <a:pt x="255" y="850"/>
                  </a:lnTo>
                  <a:lnTo>
                    <a:pt x="274" y="849"/>
                  </a:lnTo>
                  <a:lnTo>
                    <a:pt x="294" y="849"/>
                  </a:lnTo>
                  <a:lnTo>
                    <a:pt x="312" y="848"/>
                  </a:lnTo>
                  <a:lnTo>
                    <a:pt x="332" y="848"/>
                  </a:lnTo>
                  <a:lnTo>
                    <a:pt x="366" y="849"/>
                  </a:lnTo>
                  <a:lnTo>
                    <a:pt x="401" y="850"/>
                  </a:lnTo>
                  <a:lnTo>
                    <a:pt x="436" y="851"/>
                  </a:lnTo>
                  <a:lnTo>
                    <a:pt x="471" y="854"/>
                  </a:lnTo>
                  <a:lnTo>
                    <a:pt x="506" y="857"/>
                  </a:lnTo>
                  <a:lnTo>
                    <a:pt x="540" y="862"/>
                  </a:lnTo>
                  <a:lnTo>
                    <a:pt x="576" y="866"/>
                  </a:lnTo>
                  <a:lnTo>
                    <a:pt x="610" y="872"/>
                  </a:lnTo>
                  <a:lnTo>
                    <a:pt x="643" y="848"/>
                  </a:lnTo>
                  <a:lnTo>
                    <a:pt x="677" y="824"/>
                  </a:lnTo>
                  <a:lnTo>
                    <a:pt x="713" y="802"/>
                  </a:lnTo>
                  <a:lnTo>
                    <a:pt x="749" y="781"/>
                  </a:lnTo>
                  <a:lnTo>
                    <a:pt x="785" y="760"/>
                  </a:lnTo>
                  <a:lnTo>
                    <a:pt x="822" y="741"/>
                  </a:lnTo>
                  <a:lnTo>
                    <a:pt x="860" y="723"/>
                  </a:lnTo>
                  <a:lnTo>
                    <a:pt x="898" y="706"/>
                  </a:lnTo>
                  <a:lnTo>
                    <a:pt x="913" y="664"/>
                  </a:lnTo>
                  <a:lnTo>
                    <a:pt x="930" y="623"/>
                  </a:lnTo>
                  <a:lnTo>
                    <a:pt x="948" y="582"/>
                  </a:lnTo>
                  <a:lnTo>
                    <a:pt x="968" y="542"/>
                  </a:lnTo>
                  <a:lnTo>
                    <a:pt x="987" y="502"/>
                  </a:lnTo>
                  <a:lnTo>
                    <a:pt x="1009" y="463"/>
                  </a:lnTo>
                  <a:lnTo>
                    <a:pt x="1031" y="425"/>
                  </a:lnTo>
                  <a:lnTo>
                    <a:pt x="1055" y="388"/>
                  </a:lnTo>
                  <a:lnTo>
                    <a:pt x="1012" y="379"/>
                  </a:lnTo>
                  <a:lnTo>
                    <a:pt x="970" y="371"/>
                  </a:lnTo>
                  <a:lnTo>
                    <a:pt x="927" y="366"/>
                  </a:lnTo>
                  <a:lnTo>
                    <a:pt x="885" y="361"/>
                  </a:lnTo>
                  <a:lnTo>
                    <a:pt x="841" y="356"/>
                  </a:lnTo>
                  <a:lnTo>
                    <a:pt x="798" y="353"/>
                  </a:lnTo>
                  <a:lnTo>
                    <a:pt x="755" y="352"/>
                  </a:lnTo>
                  <a:lnTo>
                    <a:pt x="712" y="351"/>
                  </a:lnTo>
                  <a:lnTo>
                    <a:pt x="686" y="351"/>
                  </a:lnTo>
                  <a:lnTo>
                    <a:pt x="661" y="352"/>
                  </a:lnTo>
                  <a:lnTo>
                    <a:pt x="635" y="353"/>
                  </a:lnTo>
                  <a:lnTo>
                    <a:pt x="610" y="354"/>
                  </a:lnTo>
                  <a:lnTo>
                    <a:pt x="584" y="356"/>
                  </a:lnTo>
                  <a:lnTo>
                    <a:pt x="558" y="359"/>
                  </a:lnTo>
                  <a:lnTo>
                    <a:pt x="534" y="361"/>
                  </a:lnTo>
                  <a:lnTo>
                    <a:pt x="508" y="364"/>
                  </a:lnTo>
                  <a:lnTo>
                    <a:pt x="508" y="364"/>
                  </a:lnTo>
                  <a:lnTo>
                    <a:pt x="508" y="364"/>
                  </a:lnTo>
                  <a:lnTo>
                    <a:pt x="474" y="353"/>
                  </a:lnTo>
                  <a:lnTo>
                    <a:pt x="441" y="343"/>
                  </a:lnTo>
                  <a:lnTo>
                    <a:pt x="407" y="334"/>
                  </a:lnTo>
                  <a:lnTo>
                    <a:pt x="374" y="325"/>
                  </a:lnTo>
                  <a:lnTo>
                    <a:pt x="339" y="316"/>
                  </a:lnTo>
                  <a:lnTo>
                    <a:pt x="306" y="309"/>
                  </a:lnTo>
                  <a:lnTo>
                    <a:pt x="272" y="302"/>
                  </a:lnTo>
                  <a:lnTo>
                    <a:pt x="238" y="296"/>
                  </a:lnTo>
                  <a:close/>
                  <a:moveTo>
                    <a:pt x="894" y="0"/>
                  </a:moveTo>
                  <a:lnTo>
                    <a:pt x="855" y="9"/>
                  </a:lnTo>
                  <a:lnTo>
                    <a:pt x="815" y="19"/>
                  </a:lnTo>
                  <a:lnTo>
                    <a:pt x="777" y="28"/>
                  </a:lnTo>
                  <a:lnTo>
                    <a:pt x="738" y="40"/>
                  </a:lnTo>
                  <a:lnTo>
                    <a:pt x="699" y="52"/>
                  </a:lnTo>
                  <a:lnTo>
                    <a:pt x="661" y="66"/>
                  </a:lnTo>
                  <a:lnTo>
                    <a:pt x="622" y="80"/>
                  </a:lnTo>
                  <a:lnTo>
                    <a:pt x="584" y="96"/>
                  </a:lnTo>
                  <a:lnTo>
                    <a:pt x="572" y="129"/>
                  </a:lnTo>
                  <a:lnTo>
                    <a:pt x="562" y="161"/>
                  </a:lnTo>
                  <a:lnTo>
                    <a:pt x="551" y="194"/>
                  </a:lnTo>
                  <a:lnTo>
                    <a:pt x="541" y="228"/>
                  </a:lnTo>
                  <a:lnTo>
                    <a:pt x="533" y="261"/>
                  </a:lnTo>
                  <a:lnTo>
                    <a:pt x="524" y="296"/>
                  </a:lnTo>
                  <a:lnTo>
                    <a:pt x="515" y="329"/>
                  </a:lnTo>
                  <a:lnTo>
                    <a:pt x="508" y="364"/>
                  </a:lnTo>
                  <a:lnTo>
                    <a:pt x="528" y="338"/>
                  </a:lnTo>
                  <a:lnTo>
                    <a:pt x="549" y="312"/>
                  </a:lnTo>
                  <a:lnTo>
                    <a:pt x="570" y="287"/>
                  </a:lnTo>
                  <a:lnTo>
                    <a:pt x="592" y="262"/>
                  </a:lnTo>
                  <a:lnTo>
                    <a:pt x="615" y="238"/>
                  </a:lnTo>
                  <a:lnTo>
                    <a:pt x="637" y="214"/>
                  </a:lnTo>
                  <a:lnTo>
                    <a:pt x="661" y="190"/>
                  </a:lnTo>
                  <a:lnTo>
                    <a:pt x="685" y="167"/>
                  </a:lnTo>
                  <a:lnTo>
                    <a:pt x="710" y="145"/>
                  </a:lnTo>
                  <a:lnTo>
                    <a:pt x="734" y="122"/>
                  </a:lnTo>
                  <a:lnTo>
                    <a:pt x="759" y="101"/>
                  </a:lnTo>
                  <a:lnTo>
                    <a:pt x="785" y="80"/>
                  </a:lnTo>
                  <a:lnTo>
                    <a:pt x="812" y="60"/>
                  </a:lnTo>
                  <a:lnTo>
                    <a:pt x="839" y="39"/>
                  </a:lnTo>
                  <a:lnTo>
                    <a:pt x="866" y="20"/>
                  </a:lnTo>
                  <a:lnTo>
                    <a:pt x="894" y="0"/>
                  </a:lnTo>
                  <a:close/>
                </a:path>
              </a:pathLst>
            </a:custGeom>
            <a:solidFill>
              <a:srgbClr val="AF0C6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15" name="Freeform 219"/>
            <p:cNvSpPr>
              <a:spLocks/>
            </p:cNvSpPr>
            <p:nvPr userDrawn="1"/>
          </p:nvSpPr>
          <p:spPr bwMode="auto">
            <a:xfrm>
              <a:off x="3894" y="2893"/>
              <a:ext cx="263" cy="201"/>
            </a:xfrm>
            <a:custGeom>
              <a:avLst/>
              <a:gdLst/>
              <a:ahLst/>
              <a:cxnLst>
                <a:cxn ang="0">
                  <a:pos x="754" y="4"/>
                </a:cxn>
                <a:cxn ang="0">
                  <a:pos x="689" y="15"/>
                </a:cxn>
                <a:cxn ang="0">
                  <a:pos x="625" y="29"/>
                </a:cxn>
                <a:cxn ang="0">
                  <a:pos x="560" y="45"/>
                </a:cxn>
                <a:cxn ang="0">
                  <a:pos x="496" y="65"/>
                </a:cxn>
                <a:cxn ang="0">
                  <a:pos x="434" y="86"/>
                </a:cxn>
                <a:cxn ang="0">
                  <a:pos x="371" y="111"/>
                </a:cxn>
                <a:cxn ang="0">
                  <a:pos x="309" y="138"/>
                </a:cxn>
                <a:cxn ang="0">
                  <a:pos x="257" y="178"/>
                </a:cxn>
                <a:cxn ang="0">
                  <a:pos x="215" y="231"/>
                </a:cxn>
                <a:cxn ang="0">
                  <a:pos x="175" y="284"/>
                </a:cxn>
                <a:cxn ang="0">
                  <a:pos x="138" y="340"/>
                </a:cxn>
                <a:cxn ang="0">
                  <a:pos x="103" y="396"/>
                </a:cxn>
                <a:cxn ang="0">
                  <a:pos x="71" y="454"/>
                </a:cxn>
                <a:cxn ang="0">
                  <a:pos x="40" y="513"/>
                </a:cxn>
                <a:cxn ang="0">
                  <a:pos x="12" y="573"/>
                </a:cxn>
                <a:cxn ang="0">
                  <a:pos x="0" y="603"/>
                </a:cxn>
                <a:cxn ang="0">
                  <a:pos x="32" y="592"/>
                </a:cxn>
                <a:cxn ang="0">
                  <a:pos x="97" y="568"/>
                </a:cxn>
                <a:cxn ang="0">
                  <a:pos x="162" y="547"/>
                </a:cxn>
                <a:cxn ang="0">
                  <a:pos x="228" y="530"/>
                </a:cxn>
                <a:cxn ang="0">
                  <a:pos x="295" y="515"/>
                </a:cxn>
                <a:cxn ang="0">
                  <a:pos x="363" y="503"/>
                </a:cxn>
                <a:cxn ang="0">
                  <a:pos x="431" y="493"/>
                </a:cxn>
                <a:cxn ang="0">
                  <a:pos x="499" y="488"/>
                </a:cxn>
                <a:cxn ang="0">
                  <a:pos x="545" y="453"/>
                </a:cxn>
                <a:cxn ang="0">
                  <a:pos x="569" y="389"/>
                </a:cxn>
                <a:cxn ang="0">
                  <a:pos x="596" y="325"/>
                </a:cxn>
                <a:cxn ang="0">
                  <a:pos x="625" y="262"/>
                </a:cxn>
                <a:cxn ang="0">
                  <a:pos x="656" y="202"/>
                </a:cxn>
                <a:cxn ang="0">
                  <a:pos x="691" y="142"/>
                </a:cxn>
                <a:cxn ang="0">
                  <a:pos x="727" y="84"/>
                </a:cxn>
                <a:cxn ang="0">
                  <a:pos x="766" y="28"/>
                </a:cxn>
              </a:cxnLst>
              <a:rect l="0" t="0" r="r" b="b"/>
              <a:pathLst>
                <a:path w="787" h="603">
                  <a:moveTo>
                    <a:pt x="787" y="0"/>
                  </a:moveTo>
                  <a:lnTo>
                    <a:pt x="754" y="4"/>
                  </a:lnTo>
                  <a:lnTo>
                    <a:pt x="722" y="10"/>
                  </a:lnTo>
                  <a:lnTo>
                    <a:pt x="689" y="15"/>
                  </a:lnTo>
                  <a:lnTo>
                    <a:pt x="657" y="22"/>
                  </a:lnTo>
                  <a:lnTo>
                    <a:pt x="625" y="29"/>
                  </a:lnTo>
                  <a:lnTo>
                    <a:pt x="592" y="37"/>
                  </a:lnTo>
                  <a:lnTo>
                    <a:pt x="560" y="45"/>
                  </a:lnTo>
                  <a:lnTo>
                    <a:pt x="527" y="55"/>
                  </a:lnTo>
                  <a:lnTo>
                    <a:pt x="496" y="65"/>
                  </a:lnTo>
                  <a:lnTo>
                    <a:pt x="465" y="76"/>
                  </a:lnTo>
                  <a:lnTo>
                    <a:pt x="434" y="86"/>
                  </a:lnTo>
                  <a:lnTo>
                    <a:pt x="402" y="98"/>
                  </a:lnTo>
                  <a:lnTo>
                    <a:pt x="371" y="111"/>
                  </a:lnTo>
                  <a:lnTo>
                    <a:pt x="340" y="124"/>
                  </a:lnTo>
                  <a:lnTo>
                    <a:pt x="309" y="138"/>
                  </a:lnTo>
                  <a:lnTo>
                    <a:pt x="279" y="152"/>
                  </a:lnTo>
                  <a:lnTo>
                    <a:pt x="257" y="178"/>
                  </a:lnTo>
                  <a:lnTo>
                    <a:pt x="236" y="204"/>
                  </a:lnTo>
                  <a:lnTo>
                    <a:pt x="215" y="231"/>
                  </a:lnTo>
                  <a:lnTo>
                    <a:pt x="195" y="257"/>
                  </a:lnTo>
                  <a:lnTo>
                    <a:pt x="175" y="284"/>
                  </a:lnTo>
                  <a:lnTo>
                    <a:pt x="156" y="312"/>
                  </a:lnTo>
                  <a:lnTo>
                    <a:pt x="138" y="340"/>
                  </a:lnTo>
                  <a:lnTo>
                    <a:pt x="120" y="368"/>
                  </a:lnTo>
                  <a:lnTo>
                    <a:pt x="103" y="396"/>
                  </a:lnTo>
                  <a:lnTo>
                    <a:pt x="87" y="425"/>
                  </a:lnTo>
                  <a:lnTo>
                    <a:pt x="71" y="454"/>
                  </a:lnTo>
                  <a:lnTo>
                    <a:pt x="56" y="484"/>
                  </a:lnTo>
                  <a:lnTo>
                    <a:pt x="40" y="513"/>
                  </a:lnTo>
                  <a:lnTo>
                    <a:pt x="26" y="543"/>
                  </a:lnTo>
                  <a:lnTo>
                    <a:pt x="12" y="573"/>
                  </a:lnTo>
                  <a:lnTo>
                    <a:pt x="0" y="603"/>
                  </a:lnTo>
                  <a:lnTo>
                    <a:pt x="0" y="603"/>
                  </a:lnTo>
                  <a:lnTo>
                    <a:pt x="0" y="603"/>
                  </a:lnTo>
                  <a:lnTo>
                    <a:pt x="32" y="592"/>
                  </a:lnTo>
                  <a:lnTo>
                    <a:pt x="64" y="580"/>
                  </a:lnTo>
                  <a:lnTo>
                    <a:pt x="97" y="568"/>
                  </a:lnTo>
                  <a:lnTo>
                    <a:pt x="129" y="557"/>
                  </a:lnTo>
                  <a:lnTo>
                    <a:pt x="162" y="547"/>
                  </a:lnTo>
                  <a:lnTo>
                    <a:pt x="195" y="539"/>
                  </a:lnTo>
                  <a:lnTo>
                    <a:pt x="228" y="530"/>
                  </a:lnTo>
                  <a:lnTo>
                    <a:pt x="262" y="522"/>
                  </a:lnTo>
                  <a:lnTo>
                    <a:pt x="295" y="515"/>
                  </a:lnTo>
                  <a:lnTo>
                    <a:pt x="329" y="508"/>
                  </a:lnTo>
                  <a:lnTo>
                    <a:pt x="363" y="503"/>
                  </a:lnTo>
                  <a:lnTo>
                    <a:pt x="397" y="498"/>
                  </a:lnTo>
                  <a:lnTo>
                    <a:pt x="431" y="493"/>
                  </a:lnTo>
                  <a:lnTo>
                    <a:pt x="466" y="490"/>
                  </a:lnTo>
                  <a:lnTo>
                    <a:pt x="499" y="488"/>
                  </a:lnTo>
                  <a:lnTo>
                    <a:pt x="534" y="486"/>
                  </a:lnTo>
                  <a:lnTo>
                    <a:pt x="545" y="453"/>
                  </a:lnTo>
                  <a:lnTo>
                    <a:pt x="557" y="420"/>
                  </a:lnTo>
                  <a:lnTo>
                    <a:pt x="569" y="389"/>
                  </a:lnTo>
                  <a:lnTo>
                    <a:pt x="581" y="356"/>
                  </a:lnTo>
                  <a:lnTo>
                    <a:pt x="596" y="325"/>
                  </a:lnTo>
                  <a:lnTo>
                    <a:pt x="610" y="294"/>
                  </a:lnTo>
                  <a:lnTo>
                    <a:pt x="625" y="262"/>
                  </a:lnTo>
                  <a:lnTo>
                    <a:pt x="640" y="232"/>
                  </a:lnTo>
                  <a:lnTo>
                    <a:pt x="656" y="202"/>
                  </a:lnTo>
                  <a:lnTo>
                    <a:pt x="673" y="172"/>
                  </a:lnTo>
                  <a:lnTo>
                    <a:pt x="691" y="142"/>
                  </a:lnTo>
                  <a:lnTo>
                    <a:pt x="709" y="113"/>
                  </a:lnTo>
                  <a:lnTo>
                    <a:pt x="727" y="84"/>
                  </a:lnTo>
                  <a:lnTo>
                    <a:pt x="747" y="56"/>
                  </a:lnTo>
                  <a:lnTo>
                    <a:pt x="766" y="28"/>
                  </a:lnTo>
                  <a:lnTo>
                    <a:pt x="787" y="0"/>
                  </a:lnTo>
                  <a:close/>
                </a:path>
              </a:pathLst>
            </a:custGeom>
            <a:solidFill>
              <a:srgbClr val="9E0A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16" name="Freeform 220"/>
            <p:cNvSpPr>
              <a:spLocks/>
            </p:cNvSpPr>
            <p:nvPr userDrawn="1"/>
          </p:nvSpPr>
          <p:spPr bwMode="auto">
            <a:xfrm>
              <a:off x="4191" y="3007"/>
              <a:ext cx="96" cy="74"/>
            </a:xfrm>
            <a:custGeom>
              <a:avLst/>
              <a:gdLst/>
              <a:ahLst/>
              <a:cxnLst>
                <a:cxn ang="0">
                  <a:pos x="288" y="0"/>
                </a:cxn>
                <a:cxn ang="0">
                  <a:pos x="250" y="17"/>
                </a:cxn>
                <a:cxn ang="0">
                  <a:pos x="212" y="35"/>
                </a:cxn>
                <a:cxn ang="0">
                  <a:pos x="175" y="54"/>
                </a:cxn>
                <a:cxn ang="0">
                  <a:pos x="139" y="75"/>
                </a:cxn>
                <a:cxn ang="0">
                  <a:pos x="103" y="96"/>
                </a:cxn>
                <a:cxn ang="0">
                  <a:pos x="67" y="118"/>
                </a:cxn>
                <a:cxn ang="0">
                  <a:pos x="33" y="142"/>
                </a:cxn>
                <a:cxn ang="0">
                  <a:pos x="0" y="166"/>
                </a:cxn>
                <a:cxn ang="0">
                  <a:pos x="28" y="172"/>
                </a:cxn>
                <a:cxn ang="0">
                  <a:pos x="56" y="177"/>
                </a:cxn>
                <a:cxn ang="0">
                  <a:pos x="85" y="184"/>
                </a:cxn>
                <a:cxn ang="0">
                  <a:pos x="113" y="190"/>
                </a:cxn>
                <a:cxn ang="0">
                  <a:pos x="141" y="198"/>
                </a:cxn>
                <a:cxn ang="0">
                  <a:pos x="169" y="205"/>
                </a:cxn>
                <a:cxn ang="0">
                  <a:pos x="197" y="214"/>
                </a:cxn>
                <a:cxn ang="0">
                  <a:pos x="224" y="223"/>
                </a:cxn>
                <a:cxn ang="0">
                  <a:pos x="230" y="194"/>
                </a:cxn>
                <a:cxn ang="0">
                  <a:pos x="237" y="166"/>
                </a:cxn>
                <a:cxn ang="0">
                  <a:pos x="244" y="137"/>
                </a:cxn>
                <a:cxn ang="0">
                  <a:pos x="252" y="110"/>
                </a:cxn>
                <a:cxn ang="0">
                  <a:pos x="259" y="82"/>
                </a:cxn>
                <a:cxn ang="0">
                  <a:pos x="268" y="54"/>
                </a:cxn>
                <a:cxn ang="0">
                  <a:pos x="278" y="27"/>
                </a:cxn>
                <a:cxn ang="0">
                  <a:pos x="288" y="0"/>
                </a:cxn>
              </a:cxnLst>
              <a:rect l="0" t="0" r="r" b="b"/>
              <a:pathLst>
                <a:path w="288" h="223">
                  <a:moveTo>
                    <a:pt x="288" y="0"/>
                  </a:moveTo>
                  <a:lnTo>
                    <a:pt x="250" y="17"/>
                  </a:lnTo>
                  <a:lnTo>
                    <a:pt x="212" y="35"/>
                  </a:lnTo>
                  <a:lnTo>
                    <a:pt x="175" y="54"/>
                  </a:lnTo>
                  <a:lnTo>
                    <a:pt x="139" y="75"/>
                  </a:lnTo>
                  <a:lnTo>
                    <a:pt x="103" y="96"/>
                  </a:lnTo>
                  <a:lnTo>
                    <a:pt x="67" y="118"/>
                  </a:lnTo>
                  <a:lnTo>
                    <a:pt x="33" y="142"/>
                  </a:lnTo>
                  <a:lnTo>
                    <a:pt x="0" y="166"/>
                  </a:lnTo>
                  <a:lnTo>
                    <a:pt x="28" y="172"/>
                  </a:lnTo>
                  <a:lnTo>
                    <a:pt x="56" y="177"/>
                  </a:lnTo>
                  <a:lnTo>
                    <a:pt x="85" y="184"/>
                  </a:lnTo>
                  <a:lnTo>
                    <a:pt x="113" y="190"/>
                  </a:lnTo>
                  <a:lnTo>
                    <a:pt x="141" y="198"/>
                  </a:lnTo>
                  <a:lnTo>
                    <a:pt x="169" y="205"/>
                  </a:lnTo>
                  <a:lnTo>
                    <a:pt x="197" y="214"/>
                  </a:lnTo>
                  <a:lnTo>
                    <a:pt x="224" y="223"/>
                  </a:lnTo>
                  <a:lnTo>
                    <a:pt x="230" y="194"/>
                  </a:lnTo>
                  <a:lnTo>
                    <a:pt x="237" y="166"/>
                  </a:lnTo>
                  <a:lnTo>
                    <a:pt x="244" y="137"/>
                  </a:lnTo>
                  <a:lnTo>
                    <a:pt x="252" y="110"/>
                  </a:lnTo>
                  <a:lnTo>
                    <a:pt x="259" y="82"/>
                  </a:lnTo>
                  <a:lnTo>
                    <a:pt x="268" y="54"/>
                  </a:lnTo>
                  <a:lnTo>
                    <a:pt x="278" y="27"/>
                  </a:lnTo>
                  <a:lnTo>
                    <a:pt x="288" y="0"/>
                  </a:lnTo>
                  <a:close/>
                </a:path>
              </a:pathLst>
            </a:custGeom>
            <a:solidFill>
              <a:srgbClr val="9E0A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17" name="Freeform 221"/>
            <p:cNvSpPr>
              <a:spLocks noEditPoints="1"/>
            </p:cNvSpPr>
            <p:nvPr userDrawn="1"/>
          </p:nvSpPr>
          <p:spPr bwMode="auto">
            <a:xfrm>
              <a:off x="4067" y="2804"/>
              <a:ext cx="115" cy="89"/>
            </a:xfrm>
            <a:custGeom>
              <a:avLst/>
              <a:gdLst/>
              <a:ahLst/>
              <a:cxnLst>
                <a:cxn ang="0">
                  <a:pos x="270" y="268"/>
                </a:cxn>
                <a:cxn ang="0">
                  <a:pos x="270" y="268"/>
                </a:cxn>
                <a:cxn ang="0">
                  <a:pos x="270" y="268"/>
                </a:cxn>
                <a:cxn ang="0">
                  <a:pos x="346" y="0"/>
                </a:cxn>
                <a:cxn ang="0">
                  <a:pos x="324" y="10"/>
                </a:cxn>
                <a:cxn ang="0">
                  <a:pos x="301" y="20"/>
                </a:cxn>
                <a:cxn ang="0">
                  <a:pos x="278" y="30"/>
                </a:cxn>
                <a:cxn ang="0">
                  <a:pos x="256" y="41"/>
                </a:cxn>
                <a:cxn ang="0">
                  <a:pos x="233" y="53"/>
                </a:cxn>
                <a:cxn ang="0">
                  <a:pos x="210" y="65"/>
                </a:cxn>
                <a:cxn ang="0">
                  <a:pos x="189" y="77"/>
                </a:cxn>
                <a:cxn ang="0">
                  <a:pos x="166" y="90"/>
                </a:cxn>
                <a:cxn ang="0">
                  <a:pos x="144" y="102"/>
                </a:cxn>
                <a:cxn ang="0">
                  <a:pos x="123" y="116"/>
                </a:cxn>
                <a:cxn ang="0">
                  <a:pos x="102" y="129"/>
                </a:cxn>
                <a:cxn ang="0">
                  <a:pos x="81" y="143"/>
                </a:cxn>
                <a:cxn ang="0">
                  <a:pos x="60" y="157"/>
                </a:cxn>
                <a:cxn ang="0">
                  <a:pos x="40" y="171"/>
                </a:cxn>
                <a:cxn ang="0">
                  <a:pos x="19" y="185"/>
                </a:cxn>
                <a:cxn ang="0">
                  <a:pos x="0" y="200"/>
                </a:cxn>
                <a:cxn ang="0">
                  <a:pos x="34" y="206"/>
                </a:cxn>
                <a:cxn ang="0">
                  <a:pos x="68" y="213"/>
                </a:cxn>
                <a:cxn ang="0">
                  <a:pos x="101" y="220"/>
                </a:cxn>
                <a:cxn ang="0">
                  <a:pos x="136" y="229"/>
                </a:cxn>
                <a:cxn ang="0">
                  <a:pos x="169" y="238"/>
                </a:cxn>
                <a:cxn ang="0">
                  <a:pos x="203" y="247"/>
                </a:cxn>
                <a:cxn ang="0">
                  <a:pos x="236" y="257"/>
                </a:cxn>
                <a:cxn ang="0">
                  <a:pos x="270" y="268"/>
                </a:cxn>
                <a:cxn ang="0">
                  <a:pos x="270" y="268"/>
                </a:cxn>
                <a:cxn ang="0">
                  <a:pos x="270" y="268"/>
                </a:cxn>
                <a:cxn ang="0">
                  <a:pos x="277" y="233"/>
                </a:cxn>
                <a:cxn ang="0">
                  <a:pos x="286" y="200"/>
                </a:cxn>
                <a:cxn ang="0">
                  <a:pos x="295" y="165"/>
                </a:cxn>
                <a:cxn ang="0">
                  <a:pos x="303" y="132"/>
                </a:cxn>
                <a:cxn ang="0">
                  <a:pos x="313" y="98"/>
                </a:cxn>
                <a:cxn ang="0">
                  <a:pos x="324" y="65"/>
                </a:cxn>
                <a:cxn ang="0">
                  <a:pos x="334" y="33"/>
                </a:cxn>
                <a:cxn ang="0">
                  <a:pos x="346" y="0"/>
                </a:cxn>
              </a:cxnLst>
              <a:rect l="0" t="0" r="r" b="b"/>
              <a:pathLst>
                <a:path w="346" h="268">
                  <a:moveTo>
                    <a:pt x="270" y="268"/>
                  </a:moveTo>
                  <a:lnTo>
                    <a:pt x="270" y="268"/>
                  </a:lnTo>
                  <a:lnTo>
                    <a:pt x="270" y="268"/>
                  </a:lnTo>
                  <a:close/>
                  <a:moveTo>
                    <a:pt x="346" y="0"/>
                  </a:moveTo>
                  <a:lnTo>
                    <a:pt x="324" y="10"/>
                  </a:lnTo>
                  <a:lnTo>
                    <a:pt x="301" y="20"/>
                  </a:lnTo>
                  <a:lnTo>
                    <a:pt x="278" y="30"/>
                  </a:lnTo>
                  <a:lnTo>
                    <a:pt x="256" y="41"/>
                  </a:lnTo>
                  <a:lnTo>
                    <a:pt x="233" y="53"/>
                  </a:lnTo>
                  <a:lnTo>
                    <a:pt x="210" y="65"/>
                  </a:lnTo>
                  <a:lnTo>
                    <a:pt x="189" y="77"/>
                  </a:lnTo>
                  <a:lnTo>
                    <a:pt x="166" y="90"/>
                  </a:lnTo>
                  <a:lnTo>
                    <a:pt x="144" y="102"/>
                  </a:lnTo>
                  <a:lnTo>
                    <a:pt x="123" y="116"/>
                  </a:lnTo>
                  <a:lnTo>
                    <a:pt x="102" y="129"/>
                  </a:lnTo>
                  <a:lnTo>
                    <a:pt x="81" y="143"/>
                  </a:lnTo>
                  <a:lnTo>
                    <a:pt x="60" y="157"/>
                  </a:lnTo>
                  <a:lnTo>
                    <a:pt x="40" y="171"/>
                  </a:lnTo>
                  <a:lnTo>
                    <a:pt x="19" y="185"/>
                  </a:lnTo>
                  <a:lnTo>
                    <a:pt x="0" y="200"/>
                  </a:lnTo>
                  <a:lnTo>
                    <a:pt x="34" y="206"/>
                  </a:lnTo>
                  <a:lnTo>
                    <a:pt x="68" y="213"/>
                  </a:lnTo>
                  <a:lnTo>
                    <a:pt x="101" y="220"/>
                  </a:lnTo>
                  <a:lnTo>
                    <a:pt x="136" y="229"/>
                  </a:lnTo>
                  <a:lnTo>
                    <a:pt x="169" y="238"/>
                  </a:lnTo>
                  <a:lnTo>
                    <a:pt x="203" y="247"/>
                  </a:lnTo>
                  <a:lnTo>
                    <a:pt x="236" y="257"/>
                  </a:lnTo>
                  <a:lnTo>
                    <a:pt x="270" y="268"/>
                  </a:lnTo>
                  <a:lnTo>
                    <a:pt x="270" y="268"/>
                  </a:lnTo>
                  <a:lnTo>
                    <a:pt x="270" y="268"/>
                  </a:lnTo>
                  <a:lnTo>
                    <a:pt x="277" y="233"/>
                  </a:lnTo>
                  <a:lnTo>
                    <a:pt x="286" y="200"/>
                  </a:lnTo>
                  <a:lnTo>
                    <a:pt x="295" y="165"/>
                  </a:lnTo>
                  <a:lnTo>
                    <a:pt x="303" y="132"/>
                  </a:lnTo>
                  <a:lnTo>
                    <a:pt x="313" y="98"/>
                  </a:lnTo>
                  <a:lnTo>
                    <a:pt x="324" y="65"/>
                  </a:lnTo>
                  <a:lnTo>
                    <a:pt x="334" y="33"/>
                  </a:lnTo>
                  <a:lnTo>
                    <a:pt x="346" y="0"/>
                  </a:lnTo>
                  <a:close/>
                </a:path>
              </a:pathLst>
            </a:custGeom>
            <a:solidFill>
              <a:srgbClr val="9E0A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18" name="Freeform 222"/>
            <p:cNvSpPr>
              <a:spLocks/>
            </p:cNvSpPr>
            <p:nvPr userDrawn="1"/>
          </p:nvSpPr>
          <p:spPr bwMode="auto">
            <a:xfrm>
              <a:off x="4157" y="2762"/>
              <a:ext cx="305" cy="139"/>
            </a:xfrm>
            <a:custGeom>
              <a:avLst/>
              <a:gdLst/>
              <a:ahLst/>
              <a:cxnLst>
                <a:cxn ang="0">
                  <a:pos x="660" y="0"/>
                </a:cxn>
                <a:cxn ang="0">
                  <a:pos x="582" y="4"/>
                </a:cxn>
                <a:cxn ang="0">
                  <a:pos x="503" y="12"/>
                </a:cxn>
                <a:cxn ang="0">
                  <a:pos x="425" y="24"/>
                </a:cxn>
                <a:cxn ang="0">
                  <a:pos x="358" y="50"/>
                </a:cxn>
                <a:cxn ang="0">
                  <a:pos x="304" y="90"/>
                </a:cxn>
                <a:cxn ang="0">
                  <a:pos x="251" y="131"/>
                </a:cxn>
                <a:cxn ang="0">
                  <a:pos x="202" y="175"/>
                </a:cxn>
                <a:cxn ang="0">
                  <a:pos x="153" y="220"/>
                </a:cxn>
                <a:cxn ang="0">
                  <a:pos x="107" y="268"/>
                </a:cxn>
                <a:cxn ang="0">
                  <a:pos x="62" y="317"/>
                </a:cxn>
                <a:cxn ang="0">
                  <a:pos x="20" y="368"/>
                </a:cxn>
                <a:cxn ang="0">
                  <a:pos x="0" y="394"/>
                </a:cxn>
                <a:cxn ang="0">
                  <a:pos x="26" y="391"/>
                </a:cxn>
                <a:cxn ang="0">
                  <a:pos x="76" y="386"/>
                </a:cxn>
                <a:cxn ang="0">
                  <a:pos x="127" y="383"/>
                </a:cxn>
                <a:cxn ang="0">
                  <a:pos x="178" y="381"/>
                </a:cxn>
                <a:cxn ang="0">
                  <a:pos x="247" y="382"/>
                </a:cxn>
                <a:cxn ang="0">
                  <a:pos x="333" y="386"/>
                </a:cxn>
                <a:cxn ang="0">
                  <a:pos x="419" y="396"/>
                </a:cxn>
                <a:cxn ang="0">
                  <a:pos x="504" y="409"/>
                </a:cxn>
                <a:cxn ang="0">
                  <a:pos x="566" y="390"/>
                </a:cxn>
                <a:cxn ang="0">
                  <a:pos x="606" y="333"/>
                </a:cxn>
                <a:cxn ang="0">
                  <a:pos x="648" y="278"/>
                </a:cxn>
                <a:cxn ang="0">
                  <a:pos x="692" y="226"/>
                </a:cxn>
                <a:cxn ang="0">
                  <a:pos x="738" y="176"/>
                </a:cxn>
                <a:cxn ang="0">
                  <a:pos x="787" y="127"/>
                </a:cxn>
                <a:cxn ang="0">
                  <a:pos x="838" y="80"/>
                </a:cxn>
                <a:cxn ang="0">
                  <a:pos x="890" y="36"/>
                </a:cxn>
                <a:cxn ang="0">
                  <a:pos x="890" y="11"/>
                </a:cxn>
                <a:cxn ang="0">
                  <a:pos x="836" y="5"/>
                </a:cxn>
                <a:cxn ang="0">
                  <a:pos x="781" y="2"/>
                </a:cxn>
                <a:cxn ang="0">
                  <a:pos x="727" y="0"/>
                </a:cxn>
              </a:cxnLst>
              <a:rect l="0" t="0" r="r" b="b"/>
              <a:pathLst>
                <a:path w="917" h="418">
                  <a:moveTo>
                    <a:pt x="698" y="0"/>
                  </a:moveTo>
                  <a:lnTo>
                    <a:pt x="660" y="0"/>
                  </a:lnTo>
                  <a:lnTo>
                    <a:pt x="621" y="2"/>
                  </a:lnTo>
                  <a:lnTo>
                    <a:pt x="582" y="4"/>
                  </a:lnTo>
                  <a:lnTo>
                    <a:pt x="542" y="7"/>
                  </a:lnTo>
                  <a:lnTo>
                    <a:pt x="503" y="12"/>
                  </a:lnTo>
                  <a:lnTo>
                    <a:pt x="464" y="17"/>
                  </a:lnTo>
                  <a:lnTo>
                    <a:pt x="425" y="24"/>
                  </a:lnTo>
                  <a:lnTo>
                    <a:pt x="386" y="30"/>
                  </a:lnTo>
                  <a:lnTo>
                    <a:pt x="358" y="50"/>
                  </a:lnTo>
                  <a:lnTo>
                    <a:pt x="331" y="69"/>
                  </a:lnTo>
                  <a:lnTo>
                    <a:pt x="304" y="90"/>
                  </a:lnTo>
                  <a:lnTo>
                    <a:pt x="277" y="110"/>
                  </a:lnTo>
                  <a:lnTo>
                    <a:pt x="251" y="131"/>
                  </a:lnTo>
                  <a:lnTo>
                    <a:pt x="226" y="152"/>
                  </a:lnTo>
                  <a:lnTo>
                    <a:pt x="202" y="175"/>
                  </a:lnTo>
                  <a:lnTo>
                    <a:pt x="177" y="197"/>
                  </a:lnTo>
                  <a:lnTo>
                    <a:pt x="153" y="220"/>
                  </a:lnTo>
                  <a:lnTo>
                    <a:pt x="129" y="244"/>
                  </a:lnTo>
                  <a:lnTo>
                    <a:pt x="107" y="268"/>
                  </a:lnTo>
                  <a:lnTo>
                    <a:pt x="84" y="292"/>
                  </a:lnTo>
                  <a:lnTo>
                    <a:pt x="62" y="317"/>
                  </a:lnTo>
                  <a:lnTo>
                    <a:pt x="41" y="342"/>
                  </a:lnTo>
                  <a:lnTo>
                    <a:pt x="20" y="368"/>
                  </a:lnTo>
                  <a:lnTo>
                    <a:pt x="0" y="394"/>
                  </a:lnTo>
                  <a:lnTo>
                    <a:pt x="0" y="394"/>
                  </a:lnTo>
                  <a:lnTo>
                    <a:pt x="0" y="394"/>
                  </a:lnTo>
                  <a:lnTo>
                    <a:pt x="26" y="391"/>
                  </a:lnTo>
                  <a:lnTo>
                    <a:pt x="50" y="389"/>
                  </a:lnTo>
                  <a:lnTo>
                    <a:pt x="76" y="386"/>
                  </a:lnTo>
                  <a:lnTo>
                    <a:pt x="102" y="384"/>
                  </a:lnTo>
                  <a:lnTo>
                    <a:pt x="127" y="383"/>
                  </a:lnTo>
                  <a:lnTo>
                    <a:pt x="153" y="382"/>
                  </a:lnTo>
                  <a:lnTo>
                    <a:pt x="178" y="381"/>
                  </a:lnTo>
                  <a:lnTo>
                    <a:pt x="204" y="381"/>
                  </a:lnTo>
                  <a:lnTo>
                    <a:pt x="247" y="382"/>
                  </a:lnTo>
                  <a:lnTo>
                    <a:pt x="290" y="383"/>
                  </a:lnTo>
                  <a:lnTo>
                    <a:pt x="333" y="386"/>
                  </a:lnTo>
                  <a:lnTo>
                    <a:pt x="377" y="391"/>
                  </a:lnTo>
                  <a:lnTo>
                    <a:pt x="419" y="396"/>
                  </a:lnTo>
                  <a:lnTo>
                    <a:pt x="462" y="401"/>
                  </a:lnTo>
                  <a:lnTo>
                    <a:pt x="504" y="409"/>
                  </a:lnTo>
                  <a:lnTo>
                    <a:pt x="547" y="418"/>
                  </a:lnTo>
                  <a:lnTo>
                    <a:pt x="566" y="390"/>
                  </a:lnTo>
                  <a:lnTo>
                    <a:pt x="585" y="360"/>
                  </a:lnTo>
                  <a:lnTo>
                    <a:pt x="606" y="333"/>
                  </a:lnTo>
                  <a:lnTo>
                    <a:pt x="626" y="305"/>
                  </a:lnTo>
                  <a:lnTo>
                    <a:pt x="648" y="278"/>
                  </a:lnTo>
                  <a:lnTo>
                    <a:pt x="669" y="253"/>
                  </a:lnTo>
                  <a:lnTo>
                    <a:pt x="692" y="226"/>
                  </a:lnTo>
                  <a:lnTo>
                    <a:pt x="715" y="201"/>
                  </a:lnTo>
                  <a:lnTo>
                    <a:pt x="738" y="176"/>
                  </a:lnTo>
                  <a:lnTo>
                    <a:pt x="762" y="151"/>
                  </a:lnTo>
                  <a:lnTo>
                    <a:pt x="787" y="127"/>
                  </a:lnTo>
                  <a:lnTo>
                    <a:pt x="812" y="104"/>
                  </a:lnTo>
                  <a:lnTo>
                    <a:pt x="838" y="80"/>
                  </a:lnTo>
                  <a:lnTo>
                    <a:pt x="864" y="58"/>
                  </a:lnTo>
                  <a:lnTo>
                    <a:pt x="890" y="36"/>
                  </a:lnTo>
                  <a:lnTo>
                    <a:pt x="917" y="15"/>
                  </a:lnTo>
                  <a:lnTo>
                    <a:pt x="890" y="11"/>
                  </a:lnTo>
                  <a:lnTo>
                    <a:pt x="863" y="9"/>
                  </a:lnTo>
                  <a:lnTo>
                    <a:pt x="836" y="5"/>
                  </a:lnTo>
                  <a:lnTo>
                    <a:pt x="809" y="3"/>
                  </a:lnTo>
                  <a:lnTo>
                    <a:pt x="781" y="2"/>
                  </a:lnTo>
                  <a:lnTo>
                    <a:pt x="754" y="1"/>
                  </a:lnTo>
                  <a:lnTo>
                    <a:pt x="727" y="0"/>
                  </a:lnTo>
                  <a:lnTo>
                    <a:pt x="698" y="0"/>
                  </a:lnTo>
                  <a:close/>
                </a:path>
              </a:pathLst>
            </a:custGeom>
            <a:solidFill>
              <a:srgbClr val="9E0A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19" name="Freeform 223"/>
            <p:cNvSpPr>
              <a:spLocks noEditPoints="1"/>
            </p:cNvSpPr>
            <p:nvPr userDrawn="1"/>
          </p:nvSpPr>
          <p:spPr bwMode="auto">
            <a:xfrm>
              <a:off x="4372" y="2906"/>
              <a:ext cx="291" cy="213"/>
            </a:xfrm>
            <a:custGeom>
              <a:avLst/>
              <a:gdLst/>
              <a:ahLst/>
              <a:cxnLst>
                <a:cxn ang="0">
                  <a:pos x="394" y="247"/>
                </a:cxn>
                <a:cxn ang="0">
                  <a:pos x="331" y="304"/>
                </a:cxn>
                <a:cxn ang="0">
                  <a:pos x="271" y="365"/>
                </a:cxn>
                <a:cxn ang="0">
                  <a:pos x="216" y="429"/>
                </a:cxn>
                <a:cxn ang="0">
                  <a:pos x="164" y="499"/>
                </a:cxn>
                <a:cxn ang="0">
                  <a:pos x="168" y="554"/>
                </a:cxn>
                <a:cxn ang="0">
                  <a:pos x="274" y="585"/>
                </a:cxn>
                <a:cxn ang="0">
                  <a:pos x="378" y="625"/>
                </a:cxn>
                <a:cxn ang="0">
                  <a:pos x="475" y="616"/>
                </a:cxn>
                <a:cxn ang="0">
                  <a:pos x="575" y="587"/>
                </a:cxn>
                <a:cxn ang="0">
                  <a:pos x="677" y="569"/>
                </a:cxn>
                <a:cxn ang="0">
                  <a:pos x="744" y="480"/>
                </a:cxn>
                <a:cxn ang="0">
                  <a:pos x="818" y="398"/>
                </a:cxn>
                <a:cxn ang="0">
                  <a:pos x="845" y="334"/>
                </a:cxn>
                <a:cxn ang="0">
                  <a:pos x="767" y="300"/>
                </a:cxn>
                <a:cxn ang="0">
                  <a:pos x="688" y="270"/>
                </a:cxn>
                <a:cxn ang="0">
                  <a:pos x="605" y="245"/>
                </a:cxn>
                <a:cxn ang="0">
                  <a:pos x="522" y="225"/>
                </a:cxn>
                <a:cxn ang="0">
                  <a:pos x="438" y="211"/>
                </a:cxn>
                <a:cxn ang="0">
                  <a:pos x="206" y="112"/>
                </a:cxn>
                <a:cxn ang="0">
                  <a:pos x="114" y="156"/>
                </a:cxn>
                <a:cxn ang="0">
                  <a:pos x="28" y="206"/>
                </a:cxn>
                <a:cxn ang="0">
                  <a:pos x="64" y="214"/>
                </a:cxn>
                <a:cxn ang="0">
                  <a:pos x="161" y="203"/>
                </a:cxn>
                <a:cxn ang="0">
                  <a:pos x="258" y="198"/>
                </a:cxn>
                <a:cxn ang="0">
                  <a:pos x="326" y="201"/>
                </a:cxn>
                <a:cxn ang="0">
                  <a:pos x="394" y="206"/>
                </a:cxn>
                <a:cxn ang="0">
                  <a:pos x="438" y="211"/>
                </a:cxn>
                <a:cxn ang="0">
                  <a:pos x="389" y="180"/>
                </a:cxn>
                <a:cxn ang="0">
                  <a:pos x="314" y="137"/>
                </a:cxn>
                <a:cxn ang="0">
                  <a:pos x="237" y="99"/>
                </a:cxn>
                <a:cxn ang="0">
                  <a:pos x="694" y="1"/>
                </a:cxn>
                <a:cxn ang="0">
                  <a:pos x="625" y="5"/>
                </a:cxn>
                <a:cxn ang="0">
                  <a:pos x="557" y="13"/>
                </a:cxn>
                <a:cxn ang="0">
                  <a:pos x="509" y="85"/>
                </a:cxn>
                <a:cxn ang="0">
                  <a:pos x="465" y="160"/>
                </a:cxn>
                <a:cxn ang="0">
                  <a:pos x="461" y="194"/>
                </a:cxn>
                <a:cxn ang="0">
                  <a:pos x="528" y="148"/>
                </a:cxn>
                <a:cxn ang="0">
                  <a:pos x="598" y="105"/>
                </a:cxn>
                <a:cxn ang="0">
                  <a:pos x="671" y="67"/>
                </a:cxn>
                <a:cxn ang="0">
                  <a:pos x="747" y="32"/>
                </a:cxn>
                <a:cxn ang="0">
                  <a:pos x="826" y="3"/>
                </a:cxn>
                <a:cxn ang="0">
                  <a:pos x="761" y="1"/>
                </a:cxn>
              </a:cxnLst>
              <a:rect l="0" t="0" r="r" b="b"/>
              <a:pathLst>
                <a:path w="871" h="640">
                  <a:moveTo>
                    <a:pt x="438" y="211"/>
                  </a:moveTo>
                  <a:lnTo>
                    <a:pt x="416" y="229"/>
                  </a:lnTo>
                  <a:lnTo>
                    <a:pt x="394" y="247"/>
                  </a:lnTo>
                  <a:lnTo>
                    <a:pt x="372" y="265"/>
                  </a:lnTo>
                  <a:lnTo>
                    <a:pt x="352" y="285"/>
                  </a:lnTo>
                  <a:lnTo>
                    <a:pt x="331" y="304"/>
                  </a:lnTo>
                  <a:lnTo>
                    <a:pt x="311" y="324"/>
                  </a:lnTo>
                  <a:lnTo>
                    <a:pt x="290" y="344"/>
                  </a:lnTo>
                  <a:lnTo>
                    <a:pt x="271" y="365"/>
                  </a:lnTo>
                  <a:lnTo>
                    <a:pt x="252" y="386"/>
                  </a:lnTo>
                  <a:lnTo>
                    <a:pt x="234" y="408"/>
                  </a:lnTo>
                  <a:lnTo>
                    <a:pt x="216" y="429"/>
                  </a:lnTo>
                  <a:lnTo>
                    <a:pt x="198" y="452"/>
                  </a:lnTo>
                  <a:lnTo>
                    <a:pt x="181" y="475"/>
                  </a:lnTo>
                  <a:lnTo>
                    <a:pt x="164" y="499"/>
                  </a:lnTo>
                  <a:lnTo>
                    <a:pt x="148" y="521"/>
                  </a:lnTo>
                  <a:lnTo>
                    <a:pt x="132" y="546"/>
                  </a:lnTo>
                  <a:lnTo>
                    <a:pt x="168" y="554"/>
                  </a:lnTo>
                  <a:lnTo>
                    <a:pt x="204" y="563"/>
                  </a:lnTo>
                  <a:lnTo>
                    <a:pt x="238" y="573"/>
                  </a:lnTo>
                  <a:lnTo>
                    <a:pt x="274" y="585"/>
                  </a:lnTo>
                  <a:lnTo>
                    <a:pt x="308" y="597"/>
                  </a:lnTo>
                  <a:lnTo>
                    <a:pt x="343" y="610"/>
                  </a:lnTo>
                  <a:lnTo>
                    <a:pt x="378" y="625"/>
                  </a:lnTo>
                  <a:lnTo>
                    <a:pt x="411" y="640"/>
                  </a:lnTo>
                  <a:lnTo>
                    <a:pt x="442" y="627"/>
                  </a:lnTo>
                  <a:lnTo>
                    <a:pt x="475" y="616"/>
                  </a:lnTo>
                  <a:lnTo>
                    <a:pt x="508" y="605"/>
                  </a:lnTo>
                  <a:lnTo>
                    <a:pt x="542" y="596"/>
                  </a:lnTo>
                  <a:lnTo>
                    <a:pt x="575" y="587"/>
                  </a:lnTo>
                  <a:lnTo>
                    <a:pt x="609" y="581"/>
                  </a:lnTo>
                  <a:lnTo>
                    <a:pt x="642" y="574"/>
                  </a:lnTo>
                  <a:lnTo>
                    <a:pt x="677" y="569"/>
                  </a:lnTo>
                  <a:lnTo>
                    <a:pt x="698" y="538"/>
                  </a:lnTo>
                  <a:lnTo>
                    <a:pt x="720" y="509"/>
                  </a:lnTo>
                  <a:lnTo>
                    <a:pt x="744" y="480"/>
                  </a:lnTo>
                  <a:lnTo>
                    <a:pt x="767" y="452"/>
                  </a:lnTo>
                  <a:lnTo>
                    <a:pt x="792" y="425"/>
                  </a:lnTo>
                  <a:lnTo>
                    <a:pt x="818" y="398"/>
                  </a:lnTo>
                  <a:lnTo>
                    <a:pt x="844" y="373"/>
                  </a:lnTo>
                  <a:lnTo>
                    <a:pt x="871" y="347"/>
                  </a:lnTo>
                  <a:lnTo>
                    <a:pt x="845" y="334"/>
                  </a:lnTo>
                  <a:lnTo>
                    <a:pt x="819" y="323"/>
                  </a:lnTo>
                  <a:lnTo>
                    <a:pt x="793" y="311"/>
                  </a:lnTo>
                  <a:lnTo>
                    <a:pt x="767" y="300"/>
                  </a:lnTo>
                  <a:lnTo>
                    <a:pt x="740" y="289"/>
                  </a:lnTo>
                  <a:lnTo>
                    <a:pt x="715" y="279"/>
                  </a:lnTo>
                  <a:lnTo>
                    <a:pt x="688" y="270"/>
                  </a:lnTo>
                  <a:lnTo>
                    <a:pt x="661" y="261"/>
                  </a:lnTo>
                  <a:lnTo>
                    <a:pt x="632" y="252"/>
                  </a:lnTo>
                  <a:lnTo>
                    <a:pt x="605" y="245"/>
                  </a:lnTo>
                  <a:lnTo>
                    <a:pt x="578" y="238"/>
                  </a:lnTo>
                  <a:lnTo>
                    <a:pt x="550" y="231"/>
                  </a:lnTo>
                  <a:lnTo>
                    <a:pt x="522" y="225"/>
                  </a:lnTo>
                  <a:lnTo>
                    <a:pt x="494" y="220"/>
                  </a:lnTo>
                  <a:lnTo>
                    <a:pt x="466" y="216"/>
                  </a:lnTo>
                  <a:lnTo>
                    <a:pt x="438" y="211"/>
                  </a:lnTo>
                  <a:lnTo>
                    <a:pt x="438" y="211"/>
                  </a:lnTo>
                  <a:close/>
                  <a:moveTo>
                    <a:pt x="237" y="99"/>
                  </a:moveTo>
                  <a:lnTo>
                    <a:pt x="206" y="112"/>
                  </a:lnTo>
                  <a:lnTo>
                    <a:pt x="175" y="126"/>
                  </a:lnTo>
                  <a:lnTo>
                    <a:pt x="144" y="140"/>
                  </a:lnTo>
                  <a:lnTo>
                    <a:pt x="114" y="156"/>
                  </a:lnTo>
                  <a:lnTo>
                    <a:pt x="85" y="171"/>
                  </a:lnTo>
                  <a:lnTo>
                    <a:pt x="56" y="189"/>
                  </a:lnTo>
                  <a:lnTo>
                    <a:pt x="28" y="206"/>
                  </a:lnTo>
                  <a:lnTo>
                    <a:pt x="0" y="224"/>
                  </a:lnTo>
                  <a:lnTo>
                    <a:pt x="32" y="218"/>
                  </a:lnTo>
                  <a:lnTo>
                    <a:pt x="64" y="214"/>
                  </a:lnTo>
                  <a:lnTo>
                    <a:pt x="97" y="209"/>
                  </a:lnTo>
                  <a:lnTo>
                    <a:pt x="128" y="205"/>
                  </a:lnTo>
                  <a:lnTo>
                    <a:pt x="161" y="203"/>
                  </a:lnTo>
                  <a:lnTo>
                    <a:pt x="193" y="201"/>
                  </a:lnTo>
                  <a:lnTo>
                    <a:pt x="225" y="200"/>
                  </a:lnTo>
                  <a:lnTo>
                    <a:pt x="258" y="198"/>
                  </a:lnTo>
                  <a:lnTo>
                    <a:pt x="280" y="200"/>
                  </a:lnTo>
                  <a:lnTo>
                    <a:pt x="303" y="200"/>
                  </a:lnTo>
                  <a:lnTo>
                    <a:pt x="326" y="201"/>
                  </a:lnTo>
                  <a:lnTo>
                    <a:pt x="348" y="202"/>
                  </a:lnTo>
                  <a:lnTo>
                    <a:pt x="371" y="204"/>
                  </a:lnTo>
                  <a:lnTo>
                    <a:pt x="394" y="206"/>
                  </a:lnTo>
                  <a:lnTo>
                    <a:pt x="416" y="208"/>
                  </a:lnTo>
                  <a:lnTo>
                    <a:pt x="438" y="211"/>
                  </a:lnTo>
                  <a:lnTo>
                    <a:pt x="438" y="211"/>
                  </a:lnTo>
                  <a:lnTo>
                    <a:pt x="438" y="211"/>
                  </a:lnTo>
                  <a:lnTo>
                    <a:pt x="414" y="195"/>
                  </a:lnTo>
                  <a:lnTo>
                    <a:pt x="389" y="180"/>
                  </a:lnTo>
                  <a:lnTo>
                    <a:pt x="365" y="165"/>
                  </a:lnTo>
                  <a:lnTo>
                    <a:pt x="339" y="151"/>
                  </a:lnTo>
                  <a:lnTo>
                    <a:pt x="314" y="137"/>
                  </a:lnTo>
                  <a:lnTo>
                    <a:pt x="288" y="124"/>
                  </a:lnTo>
                  <a:lnTo>
                    <a:pt x="263" y="111"/>
                  </a:lnTo>
                  <a:lnTo>
                    <a:pt x="237" y="99"/>
                  </a:lnTo>
                  <a:close/>
                  <a:moveTo>
                    <a:pt x="739" y="0"/>
                  </a:moveTo>
                  <a:lnTo>
                    <a:pt x="717" y="1"/>
                  </a:lnTo>
                  <a:lnTo>
                    <a:pt x="694" y="1"/>
                  </a:lnTo>
                  <a:lnTo>
                    <a:pt x="671" y="2"/>
                  </a:lnTo>
                  <a:lnTo>
                    <a:pt x="649" y="3"/>
                  </a:lnTo>
                  <a:lnTo>
                    <a:pt x="625" y="5"/>
                  </a:lnTo>
                  <a:lnTo>
                    <a:pt x="602" y="7"/>
                  </a:lnTo>
                  <a:lnTo>
                    <a:pt x="580" y="10"/>
                  </a:lnTo>
                  <a:lnTo>
                    <a:pt x="557" y="13"/>
                  </a:lnTo>
                  <a:lnTo>
                    <a:pt x="541" y="37"/>
                  </a:lnTo>
                  <a:lnTo>
                    <a:pt x="524" y="60"/>
                  </a:lnTo>
                  <a:lnTo>
                    <a:pt x="509" y="85"/>
                  </a:lnTo>
                  <a:lnTo>
                    <a:pt x="494" y="110"/>
                  </a:lnTo>
                  <a:lnTo>
                    <a:pt x="480" y="135"/>
                  </a:lnTo>
                  <a:lnTo>
                    <a:pt x="465" y="160"/>
                  </a:lnTo>
                  <a:lnTo>
                    <a:pt x="452" y="185"/>
                  </a:lnTo>
                  <a:lnTo>
                    <a:pt x="438" y="211"/>
                  </a:lnTo>
                  <a:lnTo>
                    <a:pt x="461" y="194"/>
                  </a:lnTo>
                  <a:lnTo>
                    <a:pt x="482" y="178"/>
                  </a:lnTo>
                  <a:lnTo>
                    <a:pt x="505" y="163"/>
                  </a:lnTo>
                  <a:lnTo>
                    <a:pt x="528" y="148"/>
                  </a:lnTo>
                  <a:lnTo>
                    <a:pt x="550" y="133"/>
                  </a:lnTo>
                  <a:lnTo>
                    <a:pt x="574" y="119"/>
                  </a:lnTo>
                  <a:lnTo>
                    <a:pt x="598" y="105"/>
                  </a:lnTo>
                  <a:lnTo>
                    <a:pt x="623" y="92"/>
                  </a:lnTo>
                  <a:lnTo>
                    <a:pt x="647" y="79"/>
                  </a:lnTo>
                  <a:lnTo>
                    <a:pt x="671" y="67"/>
                  </a:lnTo>
                  <a:lnTo>
                    <a:pt x="696" y="55"/>
                  </a:lnTo>
                  <a:lnTo>
                    <a:pt x="722" y="43"/>
                  </a:lnTo>
                  <a:lnTo>
                    <a:pt x="747" y="32"/>
                  </a:lnTo>
                  <a:lnTo>
                    <a:pt x="773" y="22"/>
                  </a:lnTo>
                  <a:lnTo>
                    <a:pt x="799" y="13"/>
                  </a:lnTo>
                  <a:lnTo>
                    <a:pt x="826" y="3"/>
                  </a:lnTo>
                  <a:lnTo>
                    <a:pt x="804" y="2"/>
                  </a:lnTo>
                  <a:lnTo>
                    <a:pt x="783" y="1"/>
                  </a:lnTo>
                  <a:lnTo>
                    <a:pt x="761" y="1"/>
                  </a:lnTo>
                  <a:lnTo>
                    <a:pt x="739" y="0"/>
                  </a:lnTo>
                  <a:close/>
                </a:path>
              </a:pathLst>
            </a:custGeom>
            <a:solidFill>
              <a:srgbClr val="AF0C6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20" name="Freeform 224"/>
            <p:cNvSpPr>
              <a:spLocks/>
            </p:cNvSpPr>
            <p:nvPr userDrawn="1"/>
          </p:nvSpPr>
          <p:spPr bwMode="auto">
            <a:xfrm>
              <a:off x="4265" y="2972"/>
              <a:ext cx="253" cy="116"/>
            </a:xfrm>
            <a:custGeom>
              <a:avLst/>
              <a:gdLst/>
              <a:ahLst/>
              <a:cxnLst>
                <a:cxn ang="0">
                  <a:pos x="546" y="2"/>
                </a:cxn>
                <a:cxn ang="0">
                  <a:pos x="482" y="5"/>
                </a:cxn>
                <a:cxn ang="0">
                  <a:pos x="418" y="11"/>
                </a:cxn>
                <a:cxn ang="0">
                  <a:pos x="353" y="20"/>
                </a:cxn>
                <a:cxn ang="0">
                  <a:pos x="298" y="43"/>
                </a:cxn>
                <a:cxn ang="0">
                  <a:pos x="253" y="75"/>
                </a:cxn>
                <a:cxn ang="0">
                  <a:pos x="209" y="109"/>
                </a:cxn>
                <a:cxn ang="0">
                  <a:pos x="167" y="146"/>
                </a:cxn>
                <a:cxn ang="0">
                  <a:pos x="127" y="184"/>
                </a:cxn>
                <a:cxn ang="0">
                  <a:pos x="88" y="223"/>
                </a:cxn>
                <a:cxn ang="0">
                  <a:pos x="52" y="264"/>
                </a:cxn>
                <a:cxn ang="0">
                  <a:pos x="17" y="306"/>
                </a:cxn>
                <a:cxn ang="0">
                  <a:pos x="21" y="325"/>
                </a:cxn>
                <a:cxn ang="0">
                  <a:pos x="64" y="321"/>
                </a:cxn>
                <a:cxn ang="0">
                  <a:pos x="106" y="319"/>
                </a:cxn>
                <a:cxn ang="0">
                  <a:pos x="148" y="317"/>
                </a:cxn>
                <a:cxn ang="0">
                  <a:pos x="205" y="318"/>
                </a:cxn>
                <a:cxn ang="0">
                  <a:pos x="276" y="321"/>
                </a:cxn>
                <a:cxn ang="0">
                  <a:pos x="348" y="329"/>
                </a:cxn>
                <a:cxn ang="0">
                  <a:pos x="418" y="340"/>
                </a:cxn>
                <a:cxn ang="0">
                  <a:pos x="469" y="323"/>
                </a:cxn>
                <a:cxn ang="0">
                  <a:pos x="502" y="277"/>
                </a:cxn>
                <a:cxn ang="0">
                  <a:pos x="537" y="231"/>
                </a:cxn>
                <a:cxn ang="0">
                  <a:pos x="573" y="188"/>
                </a:cxn>
                <a:cxn ang="0">
                  <a:pos x="611" y="146"/>
                </a:cxn>
                <a:cxn ang="0">
                  <a:pos x="652" y="106"/>
                </a:cxn>
                <a:cxn ang="0">
                  <a:pos x="693" y="67"/>
                </a:cxn>
                <a:cxn ang="0">
                  <a:pos x="737" y="31"/>
                </a:cxn>
                <a:cxn ang="0">
                  <a:pos x="759" y="13"/>
                </a:cxn>
                <a:cxn ang="0">
                  <a:pos x="737" y="10"/>
                </a:cxn>
                <a:cxn ang="0">
                  <a:pos x="692" y="6"/>
                </a:cxn>
                <a:cxn ang="0">
                  <a:pos x="647" y="3"/>
                </a:cxn>
                <a:cxn ang="0">
                  <a:pos x="601" y="2"/>
                </a:cxn>
              </a:cxnLst>
              <a:rect l="0" t="0" r="r" b="b"/>
              <a:pathLst>
                <a:path w="759" h="348">
                  <a:moveTo>
                    <a:pt x="579" y="0"/>
                  </a:moveTo>
                  <a:lnTo>
                    <a:pt x="546" y="2"/>
                  </a:lnTo>
                  <a:lnTo>
                    <a:pt x="514" y="3"/>
                  </a:lnTo>
                  <a:lnTo>
                    <a:pt x="482" y="5"/>
                  </a:lnTo>
                  <a:lnTo>
                    <a:pt x="449" y="7"/>
                  </a:lnTo>
                  <a:lnTo>
                    <a:pt x="418" y="11"/>
                  </a:lnTo>
                  <a:lnTo>
                    <a:pt x="385" y="16"/>
                  </a:lnTo>
                  <a:lnTo>
                    <a:pt x="353" y="20"/>
                  </a:lnTo>
                  <a:lnTo>
                    <a:pt x="321" y="26"/>
                  </a:lnTo>
                  <a:lnTo>
                    <a:pt x="298" y="43"/>
                  </a:lnTo>
                  <a:lnTo>
                    <a:pt x="275" y="59"/>
                  </a:lnTo>
                  <a:lnTo>
                    <a:pt x="253" y="75"/>
                  </a:lnTo>
                  <a:lnTo>
                    <a:pt x="231" y="92"/>
                  </a:lnTo>
                  <a:lnTo>
                    <a:pt x="209" y="109"/>
                  </a:lnTo>
                  <a:lnTo>
                    <a:pt x="188" y="128"/>
                  </a:lnTo>
                  <a:lnTo>
                    <a:pt x="167" y="146"/>
                  </a:lnTo>
                  <a:lnTo>
                    <a:pt x="147" y="165"/>
                  </a:lnTo>
                  <a:lnTo>
                    <a:pt x="127" y="184"/>
                  </a:lnTo>
                  <a:lnTo>
                    <a:pt x="108" y="203"/>
                  </a:lnTo>
                  <a:lnTo>
                    <a:pt x="88" y="223"/>
                  </a:lnTo>
                  <a:lnTo>
                    <a:pt x="70" y="243"/>
                  </a:lnTo>
                  <a:lnTo>
                    <a:pt x="52" y="264"/>
                  </a:lnTo>
                  <a:lnTo>
                    <a:pt x="34" y="284"/>
                  </a:lnTo>
                  <a:lnTo>
                    <a:pt x="17" y="306"/>
                  </a:lnTo>
                  <a:lnTo>
                    <a:pt x="0" y="328"/>
                  </a:lnTo>
                  <a:lnTo>
                    <a:pt x="21" y="325"/>
                  </a:lnTo>
                  <a:lnTo>
                    <a:pt x="42" y="323"/>
                  </a:lnTo>
                  <a:lnTo>
                    <a:pt x="64" y="321"/>
                  </a:lnTo>
                  <a:lnTo>
                    <a:pt x="84" y="320"/>
                  </a:lnTo>
                  <a:lnTo>
                    <a:pt x="106" y="319"/>
                  </a:lnTo>
                  <a:lnTo>
                    <a:pt x="127" y="318"/>
                  </a:lnTo>
                  <a:lnTo>
                    <a:pt x="148" y="317"/>
                  </a:lnTo>
                  <a:lnTo>
                    <a:pt x="169" y="317"/>
                  </a:lnTo>
                  <a:lnTo>
                    <a:pt x="205" y="318"/>
                  </a:lnTo>
                  <a:lnTo>
                    <a:pt x="241" y="319"/>
                  </a:lnTo>
                  <a:lnTo>
                    <a:pt x="276" y="321"/>
                  </a:lnTo>
                  <a:lnTo>
                    <a:pt x="312" y="324"/>
                  </a:lnTo>
                  <a:lnTo>
                    <a:pt x="348" y="329"/>
                  </a:lnTo>
                  <a:lnTo>
                    <a:pt x="382" y="334"/>
                  </a:lnTo>
                  <a:lnTo>
                    <a:pt x="418" y="340"/>
                  </a:lnTo>
                  <a:lnTo>
                    <a:pt x="453" y="348"/>
                  </a:lnTo>
                  <a:lnTo>
                    <a:pt x="469" y="323"/>
                  </a:lnTo>
                  <a:lnTo>
                    <a:pt x="485" y="301"/>
                  </a:lnTo>
                  <a:lnTo>
                    <a:pt x="502" y="277"/>
                  </a:lnTo>
                  <a:lnTo>
                    <a:pt x="519" y="254"/>
                  </a:lnTo>
                  <a:lnTo>
                    <a:pt x="537" y="231"/>
                  </a:lnTo>
                  <a:lnTo>
                    <a:pt x="555" y="210"/>
                  </a:lnTo>
                  <a:lnTo>
                    <a:pt x="573" y="188"/>
                  </a:lnTo>
                  <a:lnTo>
                    <a:pt x="592" y="167"/>
                  </a:lnTo>
                  <a:lnTo>
                    <a:pt x="611" y="146"/>
                  </a:lnTo>
                  <a:lnTo>
                    <a:pt x="632" y="126"/>
                  </a:lnTo>
                  <a:lnTo>
                    <a:pt x="652" y="106"/>
                  </a:lnTo>
                  <a:lnTo>
                    <a:pt x="673" y="87"/>
                  </a:lnTo>
                  <a:lnTo>
                    <a:pt x="693" y="67"/>
                  </a:lnTo>
                  <a:lnTo>
                    <a:pt x="715" y="49"/>
                  </a:lnTo>
                  <a:lnTo>
                    <a:pt x="737" y="31"/>
                  </a:lnTo>
                  <a:lnTo>
                    <a:pt x="759" y="13"/>
                  </a:lnTo>
                  <a:lnTo>
                    <a:pt x="759" y="13"/>
                  </a:lnTo>
                  <a:lnTo>
                    <a:pt x="759" y="13"/>
                  </a:lnTo>
                  <a:lnTo>
                    <a:pt x="737" y="10"/>
                  </a:lnTo>
                  <a:lnTo>
                    <a:pt x="715" y="8"/>
                  </a:lnTo>
                  <a:lnTo>
                    <a:pt x="692" y="6"/>
                  </a:lnTo>
                  <a:lnTo>
                    <a:pt x="669" y="4"/>
                  </a:lnTo>
                  <a:lnTo>
                    <a:pt x="647" y="3"/>
                  </a:lnTo>
                  <a:lnTo>
                    <a:pt x="624" y="2"/>
                  </a:lnTo>
                  <a:lnTo>
                    <a:pt x="601" y="2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9E0A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21" name="Freeform 225"/>
            <p:cNvSpPr>
              <a:spLocks/>
            </p:cNvSpPr>
            <p:nvPr userDrawn="1"/>
          </p:nvSpPr>
          <p:spPr bwMode="auto">
            <a:xfrm>
              <a:off x="4509" y="3096"/>
              <a:ext cx="89" cy="54"/>
            </a:xfrm>
            <a:custGeom>
              <a:avLst/>
              <a:gdLst/>
              <a:ahLst/>
              <a:cxnLst>
                <a:cxn ang="0">
                  <a:pos x="266" y="0"/>
                </a:cxn>
                <a:cxn ang="0">
                  <a:pos x="231" y="5"/>
                </a:cxn>
                <a:cxn ang="0">
                  <a:pos x="198" y="12"/>
                </a:cxn>
                <a:cxn ang="0">
                  <a:pos x="164" y="18"/>
                </a:cxn>
                <a:cxn ang="0">
                  <a:pos x="131" y="27"/>
                </a:cxn>
                <a:cxn ang="0">
                  <a:pos x="97" y="36"/>
                </a:cxn>
                <a:cxn ang="0">
                  <a:pos x="64" y="47"/>
                </a:cxn>
                <a:cxn ang="0">
                  <a:pos x="31" y="58"/>
                </a:cxn>
                <a:cxn ang="0">
                  <a:pos x="0" y="71"/>
                </a:cxn>
                <a:cxn ang="0">
                  <a:pos x="22" y="81"/>
                </a:cxn>
                <a:cxn ang="0">
                  <a:pos x="43" y="91"/>
                </a:cxn>
                <a:cxn ang="0">
                  <a:pos x="64" y="102"/>
                </a:cxn>
                <a:cxn ang="0">
                  <a:pos x="84" y="114"/>
                </a:cxn>
                <a:cxn ang="0">
                  <a:pos x="106" y="126"/>
                </a:cxn>
                <a:cxn ang="0">
                  <a:pos x="126" y="138"/>
                </a:cxn>
                <a:cxn ang="0">
                  <a:pos x="147" y="151"/>
                </a:cxn>
                <a:cxn ang="0">
                  <a:pos x="166" y="164"/>
                </a:cxn>
                <a:cxn ang="0">
                  <a:pos x="167" y="164"/>
                </a:cxn>
                <a:cxn ang="0">
                  <a:pos x="167" y="164"/>
                </a:cxn>
                <a:cxn ang="0">
                  <a:pos x="167" y="164"/>
                </a:cxn>
                <a:cxn ang="0">
                  <a:pos x="167" y="164"/>
                </a:cxn>
                <a:cxn ang="0">
                  <a:pos x="167" y="164"/>
                </a:cxn>
                <a:cxn ang="0">
                  <a:pos x="167" y="164"/>
                </a:cxn>
                <a:cxn ang="0">
                  <a:pos x="167" y="164"/>
                </a:cxn>
                <a:cxn ang="0">
                  <a:pos x="167" y="164"/>
                </a:cxn>
                <a:cxn ang="0">
                  <a:pos x="167" y="164"/>
                </a:cxn>
                <a:cxn ang="0">
                  <a:pos x="167" y="164"/>
                </a:cxn>
                <a:cxn ang="0">
                  <a:pos x="178" y="142"/>
                </a:cxn>
                <a:cxn ang="0">
                  <a:pos x="190" y="121"/>
                </a:cxn>
                <a:cxn ang="0">
                  <a:pos x="201" y="100"/>
                </a:cxn>
                <a:cxn ang="0">
                  <a:pos x="214" y="80"/>
                </a:cxn>
                <a:cxn ang="0">
                  <a:pos x="226" y="59"/>
                </a:cxn>
                <a:cxn ang="0">
                  <a:pos x="239" y="39"/>
                </a:cxn>
                <a:cxn ang="0">
                  <a:pos x="252" y="19"/>
                </a:cxn>
                <a:cxn ang="0">
                  <a:pos x="266" y="0"/>
                </a:cxn>
              </a:cxnLst>
              <a:rect l="0" t="0" r="r" b="b"/>
              <a:pathLst>
                <a:path w="266" h="164">
                  <a:moveTo>
                    <a:pt x="266" y="0"/>
                  </a:moveTo>
                  <a:lnTo>
                    <a:pt x="231" y="5"/>
                  </a:lnTo>
                  <a:lnTo>
                    <a:pt x="198" y="12"/>
                  </a:lnTo>
                  <a:lnTo>
                    <a:pt x="164" y="18"/>
                  </a:lnTo>
                  <a:lnTo>
                    <a:pt x="131" y="27"/>
                  </a:lnTo>
                  <a:lnTo>
                    <a:pt x="97" y="36"/>
                  </a:lnTo>
                  <a:lnTo>
                    <a:pt x="64" y="47"/>
                  </a:lnTo>
                  <a:lnTo>
                    <a:pt x="31" y="58"/>
                  </a:lnTo>
                  <a:lnTo>
                    <a:pt x="0" y="71"/>
                  </a:lnTo>
                  <a:lnTo>
                    <a:pt x="22" y="81"/>
                  </a:lnTo>
                  <a:lnTo>
                    <a:pt x="43" y="91"/>
                  </a:lnTo>
                  <a:lnTo>
                    <a:pt x="64" y="102"/>
                  </a:lnTo>
                  <a:lnTo>
                    <a:pt x="84" y="114"/>
                  </a:lnTo>
                  <a:lnTo>
                    <a:pt x="106" y="126"/>
                  </a:lnTo>
                  <a:lnTo>
                    <a:pt x="126" y="138"/>
                  </a:lnTo>
                  <a:lnTo>
                    <a:pt x="147" y="151"/>
                  </a:lnTo>
                  <a:lnTo>
                    <a:pt x="166" y="164"/>
                  </a:lnTo>
                  <a:lnTo>
                    <a:pt x="167" y="164"/>
                  </a:lnTo>
                  <a:lnTo>
                    <a:pt x="167" y="164"/>
                  </a:lnTo>
                  <a:lnTo>
                    <a:pt x="167" y="164"/>
                  </a:lnTo>
                  <a:lnTo>
                    <a:pt x="167" y="164"/>
                  </a:lnTo>
                  <a:lnTo>
                    <a:pt x="167" y="164"/>
                  </a:lnTo>
                  <a:lnTo>
                    <a:pt x="167" y="164"/>
                  </a:lnTo>
                  <a:lnTo>
                    <a:pt x="167" y="164"/>
                  </a:lnTo>
                  <a:lnTo>
                    <a:pt x="167" y="164"/>
                  </a:lnTo>
                  <a:lnTo>
                    <a:pt x="167" y="164"/>
                  </a:lnTo>
                  <a:lnTo>
                    <a:pt x="167" y="164"/>
                  </a:lnTo>
                  <a:lnTo>
                    <a:pt x="178" y="142"/>
                  </a:lnTo>
                  <a:lnTo>
                    <a:pt x="190" y="121"/>
                  </a:lnTo>
                  <a:lnTo>
                    <a:pt x="201" y="100"/>
                  </a:lnTo>
                  <a:lnTo>
                    <a:pt x="214" y="80"/>
                  </a:lnTo>
                  <a:lnTo>
                    <a:pt x="226" y="59"/>
                  </a:lnTo>
                  <a:lnTo>
                    <a:pt x="239" y="39"/>
                  </a:lnTo>
                  <a:lnTo>
                    <a:pt x="252" y="19"/>
                  </a:lnTo>
                  <a:lnTo>
                    <a:pt x="266" y="0"/>
                  </a:lnTo>
                  <a:close/>
                </a:path>
              </a:pathLst>
            </a:custGeom>
            <a:solidFill>
              <a:srgbClr val="9E0A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22" name="Freeform 226"/>
            <p:cNvSpPr>
              <a:spLocks/>
            </p:cNvSpPr>
            <p:nvPr userDrawn="1"/>
          </p:nvSpPr>
          <p:spPr bwMode="auto">
            <a:xfrm>
              <a:off x="4451" y="2910"/>
              <a:ext cx="107" cy="66"/>
            </a:xfrm>
            <a:custGeom>
              <a:avLst/>
              <a:gdLst/>
              <a:ahLst/>
              <a:cxnLst>
                <a:cxn ang="0">
                  <a:pos x="320" y="0"/>
                </a:cxn>
                <a:cxn ang="0">
                  <a:pos x="299" y="3"/>
                </a:cxn>
                <a:cxn ang="0">
                  <a:pos x="279" y="6"/>
                </a:cxn>
                <a:cxn ang="0">
                  <a:pos x="258" y="9"/>
                </a:cxn>
                <a:cxn ang="0">
                  <a:pos x="239" y="14"/>
                </a:cxn>
                <a:cxn ang="0">
                  <a:pos x="218" y="18"/>
                </a:cxn>
                <a:cxn ang="0">
                  <a:pos x="198" y="22"/>
                </a:cxn>
                <a:cxn ang="0">
                  <a:pos x="177" y="28"/>
                </a:cxn>
                <a:cxn ang="0">
                  <a:pos x="157" y="33"/>
                </a:cxn>
                <a:cxn ang="0">
                  <a:pos x="117" y="44"/>
                </a:cxn>
                <a:cxn ang="0">
                  <a:pos x="77" y="57"/>
                </a:cxn>
                <a:cxn ang="0">
                  <a:pos x="38" y="71"/>
                </a:cxn>
                <a:cxn ang="0">
                  <a:pos x="0" y="86"/>
                </a:cxn>
                <a:cxn ang="0">
                  <a:pos x="26" y="98"/>
                </a:cxn>
                <a:cxn ang="0">
                  <a:pos x="51" y="111"/>
                </a:cxn>
                <a:cxn ang="0">
                  <a:pos x="77" y="124"/>
                </a:cxn>
                <a:cxn ang="0">
                  <a:pos x="102" y="138"/>
                </a:cxn>
                <a:cxn ang="0">
                  <a:pos x="128" y="152"/>
                </a:cxn>
                <a:cxn ang="0">
                  <a:pos x="152" y="167"/>
                </a:cxn>
                <a:cxn ang="0">
                  <a:pos x="177" y="182"/>
                </a:cxn>
                <a:cxn ang="0">
                  <a:pos x="201" y="198"/>
                </a:cxn>
                <a:cxn ang="0">
                  <a:pos x="201" y="198"/>
                </a:cxn>
                <a:cxn ang="0">
                  <a:pos x="201" y="198"/>
                </a:cxn>
                <a:cxn ang="0">
                  <a:pos x="215" y="172"/>
                </a:cxn>
                <a:cxn ang="0">
                  <a:pos x="228" y="147"/>
                </a:cxn>
                <a:cxn ang="0">
                  <a:pos x="243" y="122"/>
                </a:cxn>
                <a:cxn ang="0">
                  <a:pos x="257" y="97"/>
                </a:cxn>
                <a:cxn ang="0">
                  <a:pos x="272" y="72"/>
                </a:cxn>
                <a:cxn ang="0">
                  <a:pos x="287" y="47"/>
                </a:cxn>
                <a:cxn ang="0">
                  <a:pos x="304" y="24"/>
                </a:cxn>
                <a:cxn ang="0">
                  <a:pos x="320" y="0"/>
                </a:cxn>
              </a:cxnLst>
              <a:rect l="0" t="0" r="r" b="b"/>
              <a:pathLst>
                <a:path w="320" h="198">
                  <a:moveTo>
                    <a:pt x="320" y="0"/>
                  </a:moveTo>
                  <a:lnTo>
                    <a:pt x="299" y="3"/>
                  </a:lnTo>
                  <a:lnTo>
                    <a:pt x="279" y="6"/>
                  </a:lnTo>
                  <a:lnTo>
                    <a:pt x="258" y="9"/>
                  </a:lnTo>
                  <a:lnTo>
                    <a:pt x="239" y="14"/>
                  </a:lnTo>
                  <a:lnTo>
                    <a:pt x="218" y="18"/>
                  </a:lnTo>
                  <a:lnTo>
                    <a:pt x="198" y="22"/>
                  </a:lnTo>
                  <a:lnTo>
                    <a:pt x="177" y="28"/>
                  </a:lnTo>
                  <a:lnTo>
                    <a:pt x="157" y="33"/>
                  </a:lnTo>
                  <a:lnTo>
                    <a:pt x="117" y="44"/>
                  </a:lnTo>
                  <a:lnTo>
                    <a:pt x="77" y="57"/>
                  </a:lnTo>
                  <a:lnTo>
                    <a:pt x="38" y="71"/>
                  </a:lnTo>
                  <a:lnTo>
                    <a:pt x="0" y="86"/>
                  </a:lnTo>
                  <a:lnTo>
                    <a:pt x="26" y="98"/>
                  </a:lnTo>
                  <a:lnTo>
                    <a:pt x="51" y="111"/>
                  </a:lnTo>
                  <a:lnTo>
                    <a:pt x="77" y="124"/>
                  </a:lnTo>
                  <a:lnTo>
                    <a:pt x="102" y="138"/>
                  </a:lnTo>
                  <a:lnTo>
                    <a:pt x="128" y="152"/>
                  </a:lnTo>
                  <a:lnTo>
                    <a:pt x="152" y="167"/>
                  </a:lnTo>
                  <a:lnTo>
                    <a:pt x="177" y="182"/>
                  </a:lnTo>
                  <a:lnTo>
                    <a:pt x="201" y="198"/>
                  </a:lnTo>
                  <a:lnTo>
                    <a:pt x="201" y="198"/>
                  </a:lnTo>
                  <a:lnTo>
                    <a:pt x="201" y="198"/>
                  </a:lnTo>
                  <a:lnTo>
                    <a:pt x="215" y="172"/>
                  </a:lnTo>
                  <a:lnTo>
                    <a:pt x="228" y="147"/>
                  </a:lnTo>
                  <a:lnTo>
                    <a:pt x="243" y="122"/>
                  </a:lnTo>
                  <a:lnTo>
                    <a:pt x="257" y="97"/>
                  </a:lnTo>
                  <a:lnTo>
                    <a:pt x="272" y="72"/>
                  </a:lnTo>
                  <a:lnTo>
                    <a:pt x="287" y="47"/>
                  </a:lnTo>
                  <a:lnTo>
                    <a:pt x="304" y="24"/>
                  </a:lnTo>
                  <a:lnTo>
                    <a:pt x="320" y="0"/>
                  </a:lnTo>
                  <a:close/>
                </a:path>
              </a:pathLst>
            </a:custGeom>
            <a:solidFill>
              <a:srgbClr val="9E0A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23" name="Freeform 227"/>
            <p:cNvSpPr>
              <a:spLocks/>
            </p:cNvSpPr>
            <p:nvPr userDrawn="1"/>
          </p:nvSpPr>
          <p:spPr bwMode="auto">
            <a:xfrm>
              <a:off x="4518" y="2907"/>
              <a:ext cx="272" cy="115"/>
            </a:xfrm>
            <a:custGeom>
              <a:avLst/>
              <a:gdLst/>
              <a:ahLst/>
              <a:cxnLst>
                <a:cxn ang="0">
                  <a:pos x="361" y="10"/>
                </a:cxn>
                <a:cxn ang="0">
                  <a:pos x="309" y="29"/>
                </a:cxn>
                <a:cxn ang="0">
                  <a:pos x="258" y="52"/>
                </a:cxn>
                <a:cxn ang="0">
                  <a:pos x="209" y="76"/>
                </a:cxn>
                <a:cxn ang="0">
                  <a:pos x="160" y="102"/>
                </a:cxn>
                <a:cxn ang="0">
                  <a:pos x="112" y="130"/>
                </a:cxn>
                <a:cxn ang="0">
                  <a:pos x="67" y="160"/>
                </a:cxn>
                <a:cxn ang="0">
                  <a:pos x="23" y="191"/>
                </a:cxn>
                <a:cxn ang="0">
                  <a:pos x="0" y="208"/>
                </a:cxn>
                <a:cxn ang="0">
                  <a:pos x="28" y="213"/>
                </a:cxn>
                <a:cxn ang="0">
                  <a:pos x="84" y="222"/>
                </a:cxn>
                <a:cxn ang="0">
                  <a:pos x="140" y="235"/>
                </a:cxn>
                <a:cxn ang="0">
                  <a:pos x="194" y="249"/>
                </a:cxn>
                <a:cxn ang="0">
                  <a:pos x="250" y="267"/>
                </a:cxn>
                <a:cxn ang="0">
                  <a:pos x="302" y="286"/>
                </a:cxn>
                <a:cxn ang="0">
                  <a:pos x="355" y="308"/>
                </a:cxn>
                <a:cxn ang="0">
                  <a:pos x="407" y="331"/>
                </a:cxn>
                <a:cxn ang="0">
                  <a:pos x="454" y="326"/>
                </a:cxn>
                <a:cxn ang="0">
                  <a:pos x="498" y="289"/>
                </a:cxn>
                <a:cxn ang="0">
                  <a:pos x="543" y="255"/>
                </a:cxn>
                <a:cxn ang="0">
                  <a:pos x="590" y="222"/>
                </a:cxn>
                <a:cxn ang="0">
                  <a:pos x="638" y="191"/>
                </a:cxn>
                <a:cxn ang="0">
                  <a:pos x="687" y="163"/>
                </a:cxn>
                <a:cxn ang="0">
                  <a:pos x="738" y="136"/>
                </a:cxn>
                <a:cxn ang="0">
                  <a:pos x="790" y="112"/>
                </a:cxn>
                <a:cxn ang="0">
                  <a:pos x="815" y="100"/>
                </a:cxn>
                <a:cxn ang="0">
                  <a:pos x="765" y="81"/>
                </a:cxn>
                <a:cxn ang="0">
                  <a:pos x="713" y="63"/>
                </a:cxn>
                <a:cxn ang="0">
                  <a:pos x="660" y="46"/>
                </a:cxn>
                <a:cxn ang="0">
                  <a:pos x="607" y="34"/>
                </a:cxn>
                <a:cxn ang="0">
                  <a:pos x="553" y="22"/>
                </a:cxn>
                <a:cxn ang="0">
                  <a:pos x="498" y="12"/>
                </a:cxn>
                <a:cxn ang="0">
                  <a:pos x="443" y="4"/>
                </a:cxn>
                <a:cxn ang="0">
                  <a:pos x="388" y="0"/>
                </a:cxn>
              </a:cxnLst>
              <a:rect l="0" t="0" r="r" b="b"/>
              <a:pathLst>
                <a:path w="815" h="344">
                  <a:moveTo>
                    <a:pt x="388" y="0"/>
                  </a:moveTo>
                  <a:lnTo>
                    <a:pt x="361" y="10"/>
                  </a:lnTo>
                  <a:lnTo>
                    <a:pt x="335" y="19"/>
                  </a:lnTo>
                  <a:lnTo>
                    <a:pt x="309" y="29"/>
                  </a:lnTo>
                  <a:lnTo>
                    <a:pt x="284" y="40"/>
                  </a:lnTo>
                  <a:lnTo>
                    <a:pt x="258" y="52"/>
                  </a:lnTo>
                  <a:lnTo>
                    <a:pt x="233" y="64"/>
                  </a:lnTo>
                  <a:lnTo>
                    <a:pt x="209" y="76"/>
                  </a:lnTo>
                  <a:lnTo>
                    <a:pt x="185" y="89"/>
                  </a:lnTo>
                  <a:lnTo>
                    <a:pt x="160" y="102"/>
                  </a:lnTo>
                  <a:lnTo>
                    <a:pt x="136" y="116"/>
                  </a:lnTo>
                  <a:lnTo>
                    <a:pt x="112" y="130"/>
                  </a:lnTo>
                  <a:lnTo>
                    <a:pt x="90" y="145"/>
                  </a:lnTo>
                  <a:lnTo>
                    <a:pt x="67" y="160"/>
                  </a:lnTo>
                  <a:lnTo>
                    <a:pt x="44" y="175"/>
                  </a:lnTo>
                  <a:lnTo>
                    <a:pt x="23" y="191"/>
                  </a:lnTo>
                  <a:lnTo>
                    <a:pt x="0" y="208"/>
                  </a:lnTo>
                  <a:lnTo>
                    <a:pt x="0" y="208"/>
                  </a:lnTo>
                  <a:lnTo>
                    <a:pt x="0" y="208"/>
                  </a:lnTo>
                  <a:lnTo>
                    <a:pt x="28" y="213"/>
                  </a:lnTo>
                  <a:lnTo>
                    <a:pt x="56" y="217"/>
                  </a:lnTo>
                  <a:lnTo>
                    <a:pt x="84" y="222"/>
                  </a:lnTo>
                  <a:lnTo>
                    <a:pt x="112" y="228"/>
                  </a:lnTo>
                  <a:lnTo>
                    <a:pt x="140" y="235"/>
                  </a:lnTo>
                  <a:lnTo>
                    <a:pt x="167" y="242"/>
                  </a:lnTo>
                  <a:lnTo>
                    <a:pt x="194" y="249"/>
                  </a:lnTo>
                  <a:lnTo>
                    <a:pt x="223" y="258"/>
                  </a:lnTo>
                  <a:lnTo>
                    <a:pt x="250" y="267"/>
                  </a:lnTo>
                  <a:lnTo>
                    <a:pt x="277" y="276"/>
                  </a:lnTo>
                  <a:lnTo>
                    <a:pt x="302" y="286"/>
                  </a:lnTo>
                  <a:lnTo>
                    <a:pt x="329" y="297"/>
                  </a:lnTo>
                  <a:lnTo>
                    <a:pt x="355" y="308"/>
                  </a:lnTo>
                  <a:lnTo>
                    <a:pt x="381" y="320"/>
                  </a:lnTo>
                  <a:lnTo>
                    <a:pt x="407" y="331"/>
                  </a:lnTo>
                  <a:lnTo>
                    <a:pt x="433" y="344"/>
                  </a:lnTo>
                  <a:lnTo>
                    <a:pt x="454" y="326"/>
                  </a:lnTo>
                  <a:lnTo>
                    <a:pt x="476" y="308"/>
                  </a:lnTo>
                  <a:lnTo>
                    <a:pt x="498" y="289"/>
                  </a:lnTo>
                  <a:lnTo>
                    <a:pt x="521" y="272"/>
                  </a:lnTo>
                  <a:lnTo>
                    <a:pt x="543" y="255"/>
                  </a:lnTo>
                  <a:lnTo>
                    <a:pt x="566" y="239"/>
                  </a:lnTo>
                  <a:lnTo>
                    <a:pt x="590" y="222"/>
                  </a:lnTo>
                  <a:lnTo>
                    <a:pt x="614" y="206"/>
                  </a:lnTo>
                  <a:lnTo>
                    <a:pt x="638" y="191"/>
                  </a:lnTo>
                  <a:lnTo>
                    <a:pt x="662" y="177"/>
                  </a:lnTo>
                  <a:lnTo>
                    <a:pt x="687" y="163"/>
                  </a:lnTo>
                  <a:lnTo>
                    <a:pt x="712" y="149"/>
                  </a:lnTo>
                  <a:lnTo>
                    <a:pt x="738" y="136"/>
                  </a:lnTo>
                  <a:lnTo>
                    <a:pt x="764" y="124"/>
                  </a:lnTo>
                  <a:lnTo>
                    <a:pt x="790" y="112"/>
                  </a:lnTo>
                  <a:lnTo>
                    <a:pt x="815" y="100"/>
                  </a:lnTo>
                  <a:lnTo>
                    <a:pt x="815" y="100"/>
                  </a:lnTo>
                  <a:lnTo>
                    <a:pt x="790" y="91"/>
                  </a:lnTo>
                  <a:lnTo>
                    <a:pt x="765" y="81"/>
                  </a:lnTo>
                  <a:lnTo>
                    <a:pt x="739" y="71"/>
                  </a:lnTo>
                  <a:lnTo>
                    <a:pt x="713" y="63"/>
                  </a:lnTo>
                  <a:lnTo>
                    <a:pt x="686" y="54"/>
                  </a:lnTo>
                  <a:lnTo>
                    <a:pt x="660" y="46"/>
                  </a:lnTo>
                  <a:lnTo>
                    <a:pt x="633" y="40"/>
                  </a:lnTo>
                  <a:lnTo>
                    <a:pt x="607" y="34"/>
                  </a:lnTo>
                  <a:lnTo>
                    <a:pt x="580" y="27"/>
                  </a:lnTo>
                  <a:lnTo>
                    <a:pt x="553" y="22"/>
                  </a:lnTo>
                  <a:lnTo>
                    <a:pt x="525" y="16"/>
                  </a:lnTo>
                  <a:lnTo>
                    <a:pt x="498" y="12"/>
                  </a:lnTo>
                  <a:lnTo>
                    <a:pt x="471" y="9"/>
                  </a:lnTo>
                  <a:lnTo>
                    <a:pt x="443" y="4"/>
                  </a:lnTo>
                  <a:lnTo>
                    <a:pt x="415" y="2"/>
                  </a:lnTo>
                  <a:lnTo>
                    <a:pt x="388" y="0"/>
                  </a:lnTo>
                  <a:close/>
                </a:path>
              </a:pathLst>
            </a:custGeom>
            <a:solidFill>
              <a:srgbClr val="9E0A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24" name="Freeform 228"/>
            <p:cNvSpPr>
              <a:spLocks/>
            </p:cNvSpPr>
            <p:nvPr userDrawn="1"/>
          </p:nvSpPr>
          <p:spPr bwMode="auto">
            <a:xfrm>
              <a:off x="4672" y="3076"/>
              <a:ext cx="236" cy="157"/>
            </a:xfrm>
            <a:custGeom>
              <a:avLst/>
              <a:gdLst/>
              <a:ahLst/>
              <a:cxnLst>
                <a:cxn ang="0">
                  <a:pos x="456" y="32"/>
                </a:cxn>
                <a:cxn ang="0">
                  <a:pos x="387" y="99"/>
                </a:cxn>
                <a:cxn ang="0">
                  <a:pos x="322" y="99"/>
                </a:cxn>
                <a:cxn ang="0">
                  <a:pos x="253" y="32"/>
                </a:cxn>
                <a:cxn ang="0">
                  <a:pos x="189" y="5"/>
                </a:cxn>
                <a:cxn ang="0">
                  <a:pos x="133" y="14"/>
                </a:cxn>
                <a:cxn ang="0">
                  <a:pos x="79" y="27"/>
                </a:cxn>
                <a:cxn ang="0">
                  <a:pos x="26" y="43"/>
                </a:cxn>
                <a:cxn ang="0">
                  <a:pos x="46" y="54"/>
                </a:cxn>
                <a:cxn ang="0">
                  <a:pos x="136" y="68"/>
                </a:cxn>
                <a:cxn ang="0">
                  <a:pos x="226" y="89"/>
                </a:cxn>
                <a:cxn ang="0">
                  <a:pos x="312" y="117"/>
                </a:cxn>
                <a:cxn ang="0">
                  <a:pos x="311" y="154"/>
                </a:cxn>
                <a:cxn ang="0">
                  <a:pos x="228" y="197"/>
                </a:cxn>
                <a:cxn ang="0">
                  <a:pos x="148" y="248"/>
                </a:cxn>
                <a:cxn ang="0">
                  <a:pos x="73" y="305"/>
                </a:cxn>
                <a:cxn ang="0">
                  <a:pos x="64" y="350"/>
                </a:cxn>
                <a:cxn ang="0">
                  <a:pos x="117" y="381"/>
                </a:cxn>
                <a:cxn ang="0">
                  <a:pos x="168" y="415"/>
                </a:cxn>
                <a:cxn ang="0">
                  <a:pos x="216" y="452"/>
                </a:cxn>
                <a:cxn ang="0">
                  <a:pos x="268" y="468"/>
                </a:cxn>
                <a:cxn ang="0">
                  <a:pos x="325" y="465"/>
                </a:cxn>
                <a:cxn ang="0">
                  <a:pos x="353" y="464"/>
                </a:cxn>
                <a:cxn ang="0">
                  <a:pos x="354" y="464"/>
                </a:cxn>
                <a:cxn ang="0">
                  <a:pos x="383" y="465"/>
                </a:cxn>
                <a:cxn ang="0">
                  <a:pos x="440" y="468"/>
                </a:cxn>
                <a:cxn ang="0">
                  <a:pos x="492" y="452"/>
                </a:cxn>
                <a:cxn ang="0">
                  <a:pos x="541" y="415"/>
                </a:cxn>
                <a:cxn ang="0">
                  <a:pos x="592" y="381"/>
                </a:cxn>
                <a:cxn ang="0">
                  <a:pos x="644" y="350"/>
                </a:cxn>
                <a:cxn ang="0">
                  <a:pos x="635" y="305"/>
                </a:cxn>
                <a:cxn ang="0">
                  <a:pos x="561" y="248"/>
                </a:cxn>
                <a:cxn ang="0">
                  <a:pos x="481" y="197"/>
                </a:cxn>
                <a:cxn ang="0">
                  <a:pos x="398" y="153"/>
                </a:cxn>
                <a:cxn ang="0">
                  <a:pos x="397" y="117"/>
                </a:cxn>
                <a:cxn ang="0">
                  <a:pos x="483" y="89"/>
                </a:cxn>
                <a:cxn ang="0">
                  <a:pos x="572" y="68"/>
                </a:cxn>
                <a:cxn ang="0">
                  <a:pos x="662" y="54"/>
                </a:cxn>
                <a:cxn ang="0">
                  <a:pos x="682" y="41"/>
                </a:cxn>
                <a:cxn ang="0">
                  <a:pos x="629" y="26"/>
                </a:cxn>
                <a:cxn ang="0">
                  <a:pos x="575" y="14"/>
                </a:cxn>
                <a:cxn ang="0">
                  <a:pos x="520" y="5"/>
                </a:cxn>
              </a:cxnLst>
              <a:rect l="0" t="0" r="r" b="b"/>
              <a:pathLst>
                <a:path w="709" h="471">
                  <a:moveTo>
                    <a:pt x="492" y="0"/>
                  </a:moveTo>
                  <a:lnTo>
                    <a:pt x="456" y="32"/>
                  </a:lnTo>
                  <a:lnTo>
                    <a:pt x="420" y="64"/>
                  </a:lnTo>
                  <a:lnTo>
                    <a:pt x="387" y="99"/>
                  </a:lnTo>
                  <a:lnTo>
                    <a:pt x="354" y="134"/>
                  </a:lnTo>
                  <a:lnTo>
                    <a:pt x="322" y="99"/>
                  </a:lnTo>
                  <a:lnTo>
                    <a:pt x="288" y="64"/>
                  </a:lnTo>
                  <a:lnTo>
                    <a:pt x="253" y="32"/>
                  </a:lnTo>
                  <a:lnTo>
                    <a:pt x="217" y="0"/>
                  </a:lnTo>
                  <a:lnTo>
                    <a:pt x="189" y="5"/>
                  </a:lnTo>
                  <a:lnTo>
                    <a:pt x="161" y="9"/>
                  </a:lnTo>
                  <a:lnTo>
                    <a:pt x="133" y="14"/>
                  </a:lnTo>
                  <a:lnTo>
                    <a:pt x="106" y="20"/>
                  </a:lnTo>
                  <a:lnTo>
                    <a:pt x="79" y="27"/>
                  </a:lnTo>
                  <a:lnTo>
                    <a:pt x="52" y="34"/>
                  </a:lnTo>
                  <a:lnTo>
                    <a:pt x="26" y="43"/>
                  </a:lnTo>
                  <a:lnTo>
                    <a:pt x="0" y="50"/>
                  </a:lnTo>
                  <a:lnTo>
                    <a:pt x="46" y="54"/>
                  </a:lnTo>
                  <a:lnTo>
                    <a:pt x="91" y="61"/>
                  </a:lnTo>
                  <a:lnTo>
                    <a:pt x="136" y="68"/>
                  </a:lnTo>
                  <a:lnTo>
                    <a:pt x="182" y="78"/>
                  </a:lnTo>
                  <a:lnTo>
                    <a:pt x="226" y="89"/>
                  </a:lnTo>
                  <a:lnTo>
                    <a:pt x="269" y="102"/>
                  </a:lnTo>
                  <a:lnTo>
                    <a:pt x="312" y="117"/>
                  </a:lnTo>
                  <a:lnTo>
                    <a:pt x="354" y="134"/>
                  </a:lnTo>
                  <a:lnTo>
                    <a:pt x="311" y="154"/>
                  </a:lnTo>
                  <a:lnTo>
                    <a:pt x="269" y="174"/>
                  </a:lnTo>
                  <a:lnTo>
                    <a:pt x="228" y="197"/>
                  </a:lnTo>
                  <a:lnTo>
                    <a:pt x="187" y="222"/>
                  </a:lnTo>
                  <a:lnTo>
                    <a:pt x="148" y="248"/>
                  </a:lnTo>
                  <a:lnTo>
                    <a:pt x="110" y="276"/>
                  </a:lnTo>
                  <a:lnTo>
                    <a:pt x="73" y="305"/>
                  </a:lnTo>
                  <a:lnTo>
                    <a:pt x="37" y="336"/>
                  </a:lnTo>
                  <a:lnTo>
                    <a:pt x="64" y="350"/>
                  </a:lnTo>
                  <a:lnTo>
                    <a:pt x="91" y="365"/>
                  </a:lnTo>
                  <a:lnTo>
                    <a:pt x="117" y="381"/>
                  </a:lnTo>
                  <a:lnTo>
                    <a:pt x="143" y="398"/>
                  </a:lnTo>
                  <a:lnTo>
                    <a:pt x="168" y="415"/>
                  </a:lnTo>
                  <a:lnTo>
                    <a:pt x="192" y="433"/>
                  </a:lnTo>
                  <a:lnTo>
                    <a:pt x="216" y="452"/>
                  </a:lnTo>
                  <a:lnTo>
                    <a:pt x="240" y="471"/>
                  </a:lnTo>
                  <a:lnTo>
                    <a:pt x="268" y="468"/>
                  </a:lnTo>
                  <a:lnTo>
                    <a:pt x="296" y="466"/>
                  </a:lnTo>
                  <a:lnTo>
                    <a:pt x="325" y="465"/>
                  </a:lnTo>
                  <a:lnTo>
                    <a:pt x="353" y="464"/>
                  </a:lnTo>
                  <a:lnTo>
                    <a:pt x="353" y="464"/>
                  </a:lnTo>
                  <a:lnTo>
                    <a:pt x="354" y="464"/>
                  </a:lnTo>
                  <a:lnTo>
                    <a:pt x="354" y="464"/>
                  </a:lnTo>
                  <a:lnTo>
                    <a:pt x="354" y="464"/>
                  </a:lnTo>
                  <a:lnTo>
                    <a:pt x="383" y="465"/>
                  </a:lnTo>
                  <a:lnTo>
                    <a:pt x="412" y="466"/>
                  </a:lnTo>
                  <a:lnTo>
                    <a:pt x="440" y="468"/>
                  </a:lnTo>
                  <a:lnTo>
                    <a:pt x="468" y="471"/>
                  </a:lnTo>
                  <a:lnTo>
                    <a:pt x="492" y="452"/>
                  </a:lnTo>
                  <a:lnTo>
                    <a:pt x="516" y="433"/>
                  </a:lnTo>
                  <a:lnTo>
                    <a:pt x="541" y="415"/>
                  </a:lnTo>
                  <a:lnTo>
                    <a:pt x="566" y="398"/>
                  </a:lnTo>
                  <a:lnTo>
                    <a:pt x="592" y="381"/>
                  </a:lnTo>
                  <a:lnTo>
                    <a:pt x="618" y="365"/>
                  </a:lnTo>
                  <a:lnTo>
                    <a:pt x="644" y="350"/>
                  </a:lnTo>
                  <a:lnTo>
                    <a:pt x="671" y="336"/>
                  </a:lnTo>
                  <a:lnTo>
                    <a:pt x="635" y="305"/>
                  </a:lnTo>
                  <a:lnTo>
                    <a:pt x="599" y="276"/>
                  </a:lnTo>
                  <a:lnTo>
                    <a:pt x="561" y="248"/>
                  </a:lnTo>
                  <a:lnTo>
                    <a:pt x="521" y="222"/>
                  </a:lnTo>
                  <a:lnTo>
                    <a:pt x="481" y="197"/>
                  </a:lnTo>
                  <a:lnTo>
                    <a:pt x="440" y="174"/>
                  </a:lnTo>
                  <a:lnTo>
                    <a:pt x="398" y="153"/>
                  </a:lnTo>
                  <a:lnTo>
                    <a:pt x="354" y="134"/>
                  </a:lnTo>
                  <a:lnTo>
                    <a:pt x="397" y="117"/>
                  </a:lnTo>
                  <a:lnTo>
                    <a:pt x="440" y="102"/>
                  </a:lnTo>
                  <a:lnTo>
                    <a:pt x="483" y="89"/>
                  </a:lnTo>
                  <a:lnTo>
                    <a:pt x="527" y="78"/>
                  </a:lnTo>
                  <a:lnTo>
                    <a:pt x="572" y="68"/>
                  </a:lnTo>
                  <a:lnTo>
                    <a:pt x="617" y="60"/>
                  </a:lnTo>
                  <a:lnTo>
                    <a:pt x="662" y="54"/>
                  </a:lnTo>
                  <a:lnTo>
                    <a:pt x="709" y="50"/>
                  </a:lnTo>
                  <a:lnTo>
                    <a:pt x="682" y="41"/>
                  </a:lnTo>
                  <a:lnTo>
                    <a:pt x="656" y="34"/>
                  </a:lnTo>
                  <a:lnTo>
                    <a:pt x="629" y="26"/>
                  </a:lnTo>
                  <a:lnTo>
                    <a:pt x="602" y="20"/>
                  </a:lnTo>
                  <a:lnTo>
                    <a:pt x="575" y="14"/>
                  </a:lnTo>
                  <a:lnTo>
                    <a:pt x="547" y="9"/>
                  </a:lnTo>
                  <a:lnTo>
                    <a:pt x="520" y="5"/>
                  </a:lnTo>
                  <a:lnTo>
                    <a:pt x="492" y="0"/>
                  </a:lnTo>
                  <a:close/>
                </a:path>
              </a:pathLst>
            </a:custGeom>
            <a:solidFill>
              <a:srgbClr val="AF0C6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25" name="Freeform 229"/>
            <p:cNvSpPr>
              <a:spLocks/>
            </p:cNvSpPr>
            <p:nvPr userDrawn="1"/>
          </p:nvSpPr>
          <p:spPr bwMode="auto">
            <a:xfrm>
              <a:off x="4752" y="3231"/>
              <a:ext cx="76" cy="39"/>
            </a:xfrm>
            <a:custGeom>
              <a:avLst/>
              <a:gdLst/>
              <a:ahLst/>
              <a:cxnLst>
                <a:cxn ang="0">
                  <a:pos x="113" y="0"/>
                </a:cxn>
                <a:cxn ang="0">
                  <a:pos x="85" y="1"/>
                </a:cxn>
                <a:cxn ang="0">
                  <a:pos x="56" y="2"/>
                </a:cxn>
                <a:cxn ang="0">
                  <a:pos x="28" y="4"/>
                </a:cxn>
                <a:cxn ang="0">
                  <a:pos x="0" y="7"/>
                </a:cxn>
                <a:cxn ang="0">
                  <a:pos x="30" y="33"/>
                </a:cxn>
                <a:cxn ang="0">
                  <a:pos x="59" y="60"/>
                </a:cxn>
                <a:cxn ang="0">
                  <a:pos x="87" y="88"/>
                </a:cxn>
                <a:cxn ang="0">
                  <a:pos x="114" y="117"/>
                </a:cxn>
                <a:cxn ang="0">
                  <a:pos x="114" y="117"/>
                </a:cxn>
                <a:cxn ang="0">
                  <a:pos x="114" y="117"/>
                </a:cxn>
                <a:cxn ang="0">
                  <a:pos x="114" y="117"/>
                </a:cxn>
                <a:cxn ang="0">
                  <a:pos x="114" y="117"/>
                </a:cxn>
                <a:cxn ang="0">
                  <a:pos x="141" y="88"/>
                </a:cxn>
                <a:cxn ang="0">
                  <a:pos x="170" y="60"/>
                </a:cxn>
                <a:cxn ang="0">
                  <a:pos x="198" y="33"/>
                </a:cxn>
                <a:cxn ang="0">
                  <a:pos x="228" y="7"/>
                </a:cxn>
                <a:cxn ang="0">
                  <a:pos x="200" y="4"/>
                </a:cxn>
                <a:cxn ang="0">
                  <a:pos x="172" y="2"/>
                </a:cxn>
                <a:cxn ang="0">
                  <a:pos x="143" y="1"/>
                </a:cxn>
                <a:cxn ang="0">
                  <a:pos x="114" y="0"/>
                </a:cxn>
                <a:cxn ang="0">
                  <a:pos x="114" y="0"/>
                </a:cxn>
                <a:cxn ang="0">
                  <a:pos x="114" y="0"/>
                </a:cxn>
                <a:cxn ang="0">
                  <a:pos x="113" y="0"/>
                </a:cxn>
                <a:cxn ang="0">
                  <a:pos x="113" y="0"/>
                </a:cxn>
              </a:cxnLst>
              <a:rect l="0" t="0" r="r" b="b"/>
              <a:pathLst>
                <a:path w="228" h="117">
                  <a:moveTo>
                    <a:pt x="113" y="0"/>
                  </a:moveTo>
                  <a:lnTo>
                    <a:pt x="85" y="1"/>
                  </a:lnTo>
                  <a:lnTo>
                    <a:pt x="56" y="2"/>
                  </a:lnTo>
                  <a:lnTo>
                    <a:pt x="28" y="4"/>
                  </a:lnTo>
                  <a:lnTo>
                    <a:pt x="0" y="7"/>
                  </a:lnTo>
                  <a:lnTo>
                    <a:pt x="30" y="33"/>
                  </a:lnTo>
                  <a:lnTo>
                    <a:pt x="59" y="60"/>
                  </a:lnTo>
                  <a:lnTo>
                    <a:pt x="87" y="88"/>
                  </a:lnTo>
                  <a:lnTo>
                    <a:pt x="114" y="117"/>
                  </a:lnTo>
                  <a:lnTo>
                    <a:pt x="114" y="117"/>
                  </a:lnTo>
                  <a:lnTo>
                    <a:pt x="114" y="117"/>
                  </a:lnTo>
                  <a:lnTo>
                    <a:pt x="114" y="117"/>
                  </a:lnTo>
                  <a:lnTo>
                    <a:pt x="114" y="117"/>
                  </a:lnTo>
                  <a:lnTo>
                    <a:pt x="141" y="88"/>
                  </a:lnTo>
                  <a:lnTo>
                    <a:pt x="170" y="60"/>
                  </a:lnTo>
                  <a:lnTo>
                    <a:pt x="198" y="33"/>
                  </a:lnTo>
                  <a:lnTo>
                    <a:pt x="228" y="7"/>
                  </a:lnTo>
                  <a:lnTo>
                    <a:pt x="200" y="4"/>
                  </a:lnTo>
                  <a:lnTo>
                    <a:pt x="172" y="2"/>
                  </a:lnTo>
                  <a:lnTo>
                    <a:pt x="143" y="1"/>
                  </a:lnTo>
                  <a:lnTo>
                    <a:pt x="114" y="0"/>
                  </a:lnTo>
                  <a:lnTo>
                    <a:pt x="114" y="0"/>
                  </a:lnTo>
                  <a:lnTo>
                    <a:pt x="114" y="0"/>
                  </a:lnTo>
                  <a:lnTo>
                    <a:pt x="113" y="0"/>
                  </a:lnTo>
                  <a:lnTo>
                    <a:pt x="113" y="0"/>
                  </a:lnTo>
                  <a:close/>
                </a:path>
              </a:pathLst>
            </a:custGeom>
            <a:solidFill>
              <a:srgbClr val="9E0A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26" name="Freeform 230"/>
            <p:cNvSpPr>
              <a:spLocks/>
            </p:cNvSpPr>
            <p:nvPr userDrawn="1"/>
          </p:nvSpPr>
          <p:spPr bwMode="auto">
            <a:xfrm>
              <a:off x="4565" y="3093"/>
              <a:ext cx="225" cy="95"/>
            </a:xfrm>
            <a:custGeom>
              <a:avLst/>
              <a:gdLst/>
              <a:ahLst/>
              <a:cxnLst>
                <a:cxn ang="0">
                  <a:pos x="321" y="0"/>
                </a:cxn>
                <a:cxn ang="0">
                  <a:pos x="277" y="16"/>
                </a:cxn>
                <a:cxn ang="0">
                  <a:pos x="235" y="34"/>
                </a:cxn>
                <a:cxn ang="0">
                  <a:pos x="193" y="53"/>
                </a:cxn>
                <a:cxn ang="0">
                  <a:pos x="153" y="73"/>
                </a:cxn>
                <a:cxn ang="0">
                  <a:pos x="113" y="96"/>
                </a:cxn>
                <a:cxn ang="0">
                  <a:pos x="74" y="120"/>
                </a:cxn>
                <a:cxn ang="0">
                  <a:pos x="37" y="146"/>
                </a:cxn>
                <a:cxn ang="0">
                  <a:pos x="0" y="173"/>
                </a:cxn>
                <a:cxn ang="0">
                  <a:pos x="0" y="173"/>
                </a:cxn>
                <a:cxn ang="0">
                  <a:pos x="0" y="173"/>
                </a:cxn>
                <a:cxn ang="0">
                  <a:pos x="0" y="173"/>
                </a:cxn>
                <a:cxn ang="0">
                  <a:pos x="0" y="173"/>
                </a:cxn>
                <a:cxn ang="0">
                  <a:pos x="47" y="180"/>
                </a:cxn>
                <a:cxn ang="0">
                  <a:pos x="93" y="189"/>
                </a:cxn>
                <a:cxn ang="0">
                  <a:pos x="139" y="201"/>
                </a:cxn>
                <a:cxn ang="0">
                  <a:pos x="184" y="214"/>
                </a:cxn>
                <a:cxn ang="0">
                  <a:pos x="228" y="229"/>
                </a:cxn>
                <a:cxn ang="0">
                  <a:pos x="273" y="246"/>
                </a:cxn>
                <a:cxn ang="0">
                  <a:pos x="316" y="266"/>
                </a:cxn>
                <a:cxn ang="0">
                  <a:pos x="358" y="286"/>
                </a:cxn>
                <a:cxn ang="0">
                  <a:pos x="394" y="255"/>
                </a:cxn>
                <a:cxn ang="0">
                  <a:pos x="431" y="226"/>
                </a:cxn>
                <a:cxn ang="0">
                  <a:pos x="469" y="198"/>
                </a:cxn>
                <a:cxn ang="0">
                  <a:pos x="508" y="172"/>
                </a:cxn>
                <a:cxn ang="0">
                  <a:pos x="549" y="147"/>
                </a:cxn>
                <a:cxn ang="0">
                  <a:pos x="590" y="124"/>
                </a:cxn>
                <a:cxn ang="0">
                  <a:pos x="632" y="104"/>
                </a:cxn>
                <a:cxn ang="0">
                  <a:pos x="675" y="84"/>
                </a:cxn>
                <a:cxn ang="0">
                  <a:pos x="633" y="67"/>
                </a:cxn>
                <a:cxn ang="0">
                  <a:pos x="590" y="52"/>
                </a:cxn>
                <a:cxn ang="0">
                  <a:pos x="547" y="39"/>
                </a:cxn>
                <a:cxn ang="0">
                  <a:pos x="503" y="28"/>
                </a:cxn>
                <a:cxn ang="0">
                  <a:pos x="457" y="18"/>
                </a:cxn>
                <a:cxn ang="0">
                  <a:pos x="412" y="11"/>
                </a:cxn>
                <a:cxn ang="0">
                  <a:pos x="367" y="4"/>
                </a:cxn>
                <a:cxn ang="0">
                  <a:pos x="321" y="0"/>
                </a:cxn>
              </a:cxnLst>
              <a:rect l="0" t="0" r="r" b="b"/>
              <a:pathLst>
                <a:path w="675" h="286">
                  <a:moveTo>
                    <a:pt x="321" y="0"/>
                  </a:moveTo>
                  <a:lnTo>
                    <a:pt x="277" y="16"/>
                  </a:lnTo>
                  <a:lnTo>
                    <a:pt x="235" y="34"/>
                  </a:lnTo>
                  <a:lnTo>
                    <a:pt x="193" y="53"/>
                  </a:lnTo>
                  <a:lnTo>
                    <a:pt x="153" y="73"/>
                  </a:lnTo>
                  <a:lnTo>
                    <a:pt x="113" y="96"/>
                  </a:lnTo>
                  <a:lnTo>
                    <a:pt x="74" y="120"/>
                  </a:lnTo>
                  <a:lnTo>
                    <a:pt x="37" y="146"/>
                  </a:lnTo>
                  <a:lnTo>
                    <a:pt x="0" y="173"/>
                  </a:lnTo>
                  <a:lnTo>
                    <a:pt x="0" y="173"/>
                  </a:lnTo>
                  <a:lnTo>
                    <a:pt x="0" y="173"/>
                  </a:lnTo>
                  <a:lnTo>
                    <a:pt x="0" y="173"/>
                  </a:lnTo>
                  <a:lnTo>
                    <a:pt x="0" y="173"/>
                  </a:lnTo>
                  <a:lnTo>
                    <a:pt x="47" y="180"/>
                  </a:lnTo>
                  <a:lnTo>
                    <a:pt x="93" y="189"/>
                  </a:lnTo>
                  <a:lnTo>
                    <a:pt x="139" y="201"/>
                  </a:lnTo>
                  <a:lnTo>
                    <a:pt x="184" y="214"/>
                  </a:lnTo>
                  <a:lnTo>
                    <a:pt x="228" y="229"/>
                  </a:lnTo>
                  <a:lnTo>
                    <a:pt x="273" y="246"/>
                  </a:lnTo>
                  <a:lnTo>
                    <a:pt x="316" y="266"/>
                  </a:lnTo>
                  <a:lnTo>
                    <a:pt x="358" y="286"/>
                  </a:lnTo>
                  <a:lnTo>
                    <a:pt x="394" y="255"/>
                  </a:lnTo>
                  <a:lnTo>
                    <a:pt x="431" y="226"/>
                  </a:lnTo>
                  <a:lnTo>
                    <a:pt x="469" y="198"/>
                  </a:lnTo>
                  <a:lnTo>
                    <a:pt x="508" y="172"/>
                  </a:lnTo>
                  <a:lnTo>
                    <a:pt x="549" y="147"/>
                  </a:lnTo>
                  <a:lnTo>
                    <a:pt x="590" y="124"/>
                  </a:lnTo>
                  <a:lnTo>
                    <a:pt x="632" y="104"/>
                  </a:lnTo>
                  <a:lnTo>
                    <a:pt x="675" y="84"/>
                  </a:lnTo>
                  <a:lnTo>
                    <a:pt x="633" y="67"/>
                  </a:lnTo>
                  <a:lnTo>
                    <a:pt x="590" y="52"/>
                  </a:lnTo>
                  <a:lnTo>
                    <a:pt x="547" y="39"/>
                  </a:lnTo>
                  <a:lnTo>
                    <a:pt x="503" y="28"/>
                  </a:lnTo>
                  <a:lnTo>
                    <a:pt x="457" y="18"/>
                  </a:lnTo>
                  <a:lnTo>
                    <a:pt x="412" y="11"/>
                  </a:lnTo>
                  <a:lnTo>
                    <a:pt x="367" y="4"/>
                  </a:lnTo>
                  <a:lnTo>
                    <a:pt x="321" y="0"/>
                  </a:lnTo>
                  <a:close/>
                </a:path>
              </a:pathLst>
            </a:custGeom>
            <a:solidFill>
              <a:srgbClr val="9E0A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27" name="Freeform 231"/>
            <p:cNvSpPr>
              <a:spLocks/>
            </p:cNvSpPr>
            <p:nvPr userDrawn="1"/>
          </p:nvSpPr>
          <p:spPr bwMode="auto">
            <a:xfrm>
              <a:off x="4744" y="3074"/>
              <a:ext cx="92" cy="47"/>
            </a:xfrm>
            <a:custGeom>
              <a:avLst/>
              <a:gdLst/>
              <a:ahLst/>
              <a:cxnLst>
                <a:cxn ang="0">
                  <a:pos x="137" y="0"/>
                </a:cxn>
                <a:cxn ang="0">
                  <a:pos x="103" y="0"/>
                </a:cxn>
                <a:cxn ang="0">
                  <a:pos x="68" y="2"/>
                </a:cxn>
                <a:cxn ang="0">
                  <a:pos x="34" y="4"/>
                </a:cxn>
                <a:cxn ang="0">
                  <a:pos x="0" y="7"/>
                </a:cxn>
                <a:cxn ang="0">
                  <a:pos x="36" y="39"/>
                </a:cxn>
                <a:cxn ang="0">
                  <a:pos x="71" y="71"/>
                </a:cxn>
                <a:cxn ang="0">
                  <a:pos x="105" y="106"/>
                </a:cxn>
                <a:cxn ang="0">
                  <a:pos x="137" y="141"/>
                </a:cxn>
                <a:cxn ang="0">
                  <a:pos x="170" y="106"/>
                </a:cxn>
                <a:cxn ang="0">
                  <a:pos x="203" y="71"/>
                </a:cxn>
                <a:cxn ang="0">
                  <a:pos x="239" y="39"/>
                </a:cxn>
                <a:cxn ang="0">
                  <a:pos x="275" y="7"/>
                </a:cxn>
                <a:cxn ang="0">
                  <a:pos x="240" y="4"/>
                </a:cxn>
                <a:cxn ang="0">
                  <a:pos x="207" y="2"/>
                </a:cxn>
                <a:cxn ang="0">
                  <a:pos x="172" y="0"/>
                </a:cxn>
                <a:cxn ang="0">
                  <a:pos x="137" y="0"/>
                </a:cxn>
              </a:cxnLst>
              <a:rect l="0" t="0" r="r" b="b"/>
              <a:pathLst>
                <a:path w="275" h="141">
                  <a:moveTo>
                    <a:pt x="137" y="0"/>
                  </a:moveTo>
                  <a:lnTo>
                    <a:pt x="103" y="0"/>
                  </a:lnTo>
                  <a:lnTo>
                    <a:pt x="68" y="2"/>
                  </a:lnTo>
                  <a:lnTo>
                    <a:pt x="34" y="4"/>
                  </a:lnTo>
                  <a:lnTo>
                    <a:pt x="0" y="7"/>
                  </a:lnTo>
                  <a:lnTo>
                    <a:pt x="36" y="39"/>
                  </a:lnTo>
                  <a:lnTo>
                    <a:pt x="71" y="71"/>
                  </a:lnTo>
                  <a:lnTo>
                    <a:pt x="105" y="106"/>
                  </a:lnTo>
                  <a:lnTo>
                    <a:pt x="137" y="141"/>
                  </a:lnTo>
                  <a:lnTo>
                    <a:pt x="170" y="106"/>
                  </a:lnTo>
                  <a:lnTo>
                    <a:pt x="203" y="71"/>
                  </a:lnTo>
                  <a:lnTo>
                    <a:pt x="239" y="39"/>
                  </a:lnTo>
                  <a:lnTo>
                    <a:pt x="275" y="7"/>
                  </a:lnTo>
                  <a:lnTo>
                    <a:pt x="240" y="4"/>
                  </a:lnTo>
                  <a:lnTo>
                    <a:pt x="207" y="2"/>
                  </a:lnTo>
                  <a:lnTo>
                    <a:pt x="172" y="0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rgbClr val="9E0A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28" name="Freeform 232"/>
            <p:cNvSpPr>
              <a:spLocks noEditPoints="1"/>
            </p:cNvSpPr>
            <p:nvPr userDrawn="1"/>
          </p:nvSpPr>
          <p:spPr bwMode="auto">
            <a:xfrm>
              <a:off x="4790" y="3093"/>
              <a:ext cx="225" cy="95"/>
            </a:xfrm>
            <a:custGeom>
              <a:avLst/>
              <a:gdLst/>
              <a:ahLst/>
              <a:cxnLst>
                <a:cxn ang="0">
                  <a:pos x="675" y="173"/>
                </a:cxn>
                <a:cxn ang="0">
                  <a:pos x="675" y="173"/>
                </a:cxn>
                <a:cxn ang="0">
                  <a:pos x="675" y="173"/>
                </a:cxn>
                <a:cxn ang="0">
                  <a:pos x="675" y="173"/>
                </a:cxn>
                <a:cxn ang="0">
                  <a:pos x="355" y="0"/>
                </a:cxn>
                <a:cxn ang="0">
                  <a:pos x="308" y="4"/>
                </a:cxn>
                <a:cxn ang="0">
                  <a:pos x="263" y="10"/>
                </a:cxn>
                <a:cxn ang="0">
                  <a:pos x="218" y="18"/>
                </a:cxn>
                <a:cxn ang="0">
                  <a:pos x="173" y="28"/>
                </a:cxn>
                <a:cxn ang="0">
                  <a:pos x="129" y="39"/>
                </a:cxn>
                <a:cxn ang="0">
                  <a:pos x="86" y="52"/>
                </a:cxn>
                <a:cxn ang="0">
                  <a:pos x="43" y="67"/>
                </a:cxn>
                <a:cxn ang="0">
                  <a:pos x="0" y="84"/>
                </a:cxn>
                <a:cxn ang="0">
                  <a:pos x="44" y="103"/>
                </a:cxn>
                <a:cxn ang="0">
                  <a:pos x="86" y="124"/>
                </a:cxn>
                <a:cxn ang="0">
                  <a:pos x="127" y="147"/>
                </a:cxn>
                <a:cxn ang="0">
                  <a:pos x="167" y="172"/>
                </a:cxn>
                <a:cxn ang="0">
                  <a:pos x="207" y="198"/>
                </a:cxn>
                <a:cxn ang="0">
                  <a:pos x="245" y="226"/>
                </a:cxn>
                <a:cxn ang="0">
                  <a:pos x="281" y="255"/>
                </a:cxn>
                <a:cxn ang="0">
                  <a:pos x="317" y="286"/>
                </a:cxn>
                <a:cxn ang="0">
                  <a:pos x="359" y="265"/>
                </a:cxn>
                <a:cxn ang="0">
                  <a:pos x="403" y="246"/>
                </a:cxn>
                <a:cxn ang="0">
                  <a:pos x="447" y="229"/>
                </a:cxn>
                <a:cxn ang="0">
                  <a:pos x="492" y="214"/>
                </a:cxn>
                <a:cxn ang="0">
                  <a:pos x="536" y="201"/>
                </a:cxn>
                <a:cxn ang="0">
                  <a:pos x="583" y="190"/>
                </a:cxn>
                <a:cxn ang="0">
                  <a:pos x="629" y="180"/>
                </a:cxn>
                <a:cxn ang="0">
                  <a:pos x="675" y="173"/>
                </a:cxn>
                <a:cxn ang="0">
                  <a:pos x="675" y="173"/>
                </a:cxn>
                <a:cxn ang="0">
                  <a:pos x="675" y="173"/>
                </a:cxn>
                <a:cxn ang="0">
                  <a:pos x="675" y="173"/>
                </a:cxn>
                <a:cxn ang="0">
                  <a:pos x="639" y="146"/>
                </a:cxn>
                <a:cxn ang="0">
                  <a:pos x="601" y="120"/>
                </a:cxn>
                <a:cxn ang="0">
                  <a:pos x="562" y="96"/>
                </a:cxn>
                <a:cxn ang="0">
                  <a:pos x="523" y="73"/>
                </a:cxn>
                <a:cxn ang="0">
                  <a:pos x="482" y="53"/>
                </a:cxn>
                <a:cxn ang="0">
                  <a:pos x="440" y="34"/>
                </a:cxn>
                <a:cxn ang="0">
                  <a:pos x="398" y="16"/>
                </a:cxn>
                <a:cxn ang="0">
                  <a:pos x="355" y="0"/>
                </a:cxn>
              </a:cxnLst>
              <a:rect l="0" t="0" r="r" b="b"/>
              <a:pathLst>
                <a:path w="675" h="286">
                  <a:moveTo>
                    <a:pt x="675" y="173"/>
                  </a:moveTo>
                  <a:lnTo>
                    <a:pt x="675" y="173"/>
                  </a:lnTo>
                  <a:lnTo>
                    <a:pt x="675" y="173"/>
                  </a:lnTo>
                  <a:lnTo>
                    <a:pt x="675" y="173"/>
                  </a:lnTo>
                  <a:close/>
                  <a:moveTo>
                    <a:pt x="355" y="0"/>
                  </a:moveTo>
                  <a:lnTo>
                    <a:pt x="308" y="4"/>
                  </a:lnTo>
                  <a:lnTo>
                    <a:pt x="263" y="10"/>
                  </a:lnTo>
                  <a:lnTo>
                    <a:pt x="218" y="18"/>
                  </a:lnTo>
                  <a:lnTo>
                    <a:pt x="173" y="28"/>
                  </a:lnTo>
                  <a:lnTo>
                    <a:pt x="129" y="39"/>
                  </a:lnTo>
                  <a:lnTo>
                    <a:pt x="86" y="52"/>
                  </a:lnTo>
                  <a:lnTo>
                    <a:pt x="43" y="67"/>
                  </a:lnTo>
                  <a:lnTo>
                    <a:pt x="0" y="84"/>
                  </a:lnTo>
                  <a:lnTo>
                    <a:pt x="44" y="103"/>
                  </a:lnTo>
                  <a:lnTo>
                    <a:pt x="86" y="124"/>
                  </a:lnTo>
                  <a:lnTo>
                    <a:pt x="127" y="147"/>
                  </a:lnTo>
                  <a:lnTo>
                    <a:pt x="167" y="172"/>
                  </a:lnTo>
                  <a:lnTo>
                    <a:pt x="207" y="198"/>
                  </a:lnTo>
                  <a:lnTo>
                    <a:pt x="245" y="226"/>
                  </a:lnTo>
                  <a:lnTo>
                    <a:pt x="281" y="255"/>
                  </a:lnTo>
                  <a:lnTo>
                    <a:pt x="317" y="286"/>
                  </a:lnTo>
                  <a:lnTo>
                    <a:pt x="359" y="265"/>
                  </a:lnTo>
                  <a:lnTo>
                    <a:pt x="403" y="246"/>
                  </a:lnTo>
                  <a:lnTo>
                    <a:pt x="447" y="229"/>
                  </a:lnTo>
                  <a:lnTo>
                    <a:pt x="492" y="214"/>
                  </a:lnTo>
                  <a:lnTo>
                    <a:pt x="536" y="201"/>
                  </a:lnTo>
                  <a:lnTo>
                    <a:pt x="583" y="190"/>
                  </a:lnTo>
                  <a:lnTo>
                    <a:pt x="629" y="180"/>
                  </a:lnTo>
                  <a:lnTo>
                    <a:pt x="675" y="173"/>
                  </a:lnTo>
                  <a:lnTo>
                    <a:pt x="675" y="173"/>
                  </a:lnTo>
                  <a:lnTo>
                    <a:pt x="675" y="173"/>
                  </a:lnTo>
                  <a:lnTo>
                    <a:pt x="675" y="173"/>
                  </a:lnTo>
                  <a:lnTo>
                    <a:pt x="639" y="146"/>
                  </a:lnTo>
                  <a:lnTo>
                    <a:pt x="601" y="120"/>
                  </a:lnTo>
                  <a:lnTo>
                    <a:pt x="562" y="96"/>
                  </a:lnTo>
                  <a:lnTo>
                    <a:pt x="523" y="73"/>
                  </a:lnTo>
                  <a:lnTo>
                    <a:pt x="482" y="53"/>
                  </a:lnTo>
                  <a:lnTo>
                    <a:pt x="440" y="34"/>
                  </a:lnTo>
                  <a:lnTo>
                    <a:pt x="398" y="16"/>
                  </a:lnTo>
                  <a:lnTo>
                    <a:pt x="355" y="0"/>
                  </a:lnTo>
                  <a:close/>
                </a:path>
              </a:pathLst>
            </a:custGeom>
            <a:solidFill>
              <a:srgbClr val="9E0A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29" name="Freeform 233"/>
            <p:cNvSpPr>
              <a:spLocks noEditPoints="1"/>
            </p:cNvSpPr>
            <p:nvPr userDrawn="1"/>
          </p:nvSpPr>
          <p:spPr bwMode="auto">
            <a:xfrm>
              <a:off x="4181" y="2411"/>
              <a:ext cx="423" cy="310"/>
            </a:xfrm>
            <a:custGeom>
              <a:avLst/>
              <a:gdLst/>
              <a:ahLst/>
              <a:cxnLst>
                <a:cxn ang="0">
                  <a:pos x="255" y="183"/>
                </a:cxn>
                <a:cxn ang="0">
                  <a:pos x="124" y="251"/>
                </a:cxn>
                <a:cxn ang="0">
                  <a:pos x="0" y="326"/>
                </a:cxn>
                <a:cxn ang="0">
                  <a:pos x="141" y="304"/>
                </a:cxn>
                <a:cxn ang="0">
                  <a:pos x="282" y="292"/>
                </a:cxn>
                <a:cxn ang="0">
                  <a:pos x="409" y="290"/>
                </a:cxn>
                <a:cxn ang="0">
                  <a:pos x="509" y="294"/>
                </a:cxn>
                <a:cxn ang="0">
                  <a:pos x="607" y="304"/>
                </a:cxn>
                <a:cxn ang="0">
                  <a:pos x="576" y="360"/>
                </a:cxn>
                <a:cxn ang="0">
                  <a:pos x="483" y="443"/>
                </a:cxn>
                <a:cxn ang="0">
                  <a:pos x="396" y="532"/>
                </a:cxn>
                <a:cxn ang="0">
                  <a:pos x="315" y="627"/>
                </a:cxn>
                <a:cxn ang="0">
                  <a:pos x="240" y="726"/>
                </a:cxn>
                <a:cxn ang="0">
                  <a:pos x="245" y="807"/>
                </a:cxn>
                <a:cxn ang="0">
                  <a:pos x="400" y="852"/>
                </a:cxn>
                <a:cxn ang="0">
                  <a:pos x="551" y="909"/>
                </a:cxn>
                <a:cxn ang="0">
                  <a:pos x="646" y="914"/>
                </a:cxn>
                <a:cxn ang="0">
                  <a:pos x="717" y="890"/>
                </a:cxn>
                <a:cxn ang="0">
                  <a:pos x="791" y="868"/>
                </a:cxn>
                <a:cxn ang="0">
                  <a:pos x="864" y="850"/>
                </a:cxn>
                <a:cxn ang="0">
                  <a:pos x="938" y="836"/>
                </a:cxn>
                <a:cxn ang="0">
                  <a:pos x="1019" y="784"/>
                </a:cxn>
                <a:cxn ang="0">
                  <a:pos x="1120" y="659"/>
                </a:cxn>
                <a:cxn ang="0">
                  <a:pos x="1231" y="542"/>
                </a:cxn>
                <a:cxn ang="0">
                  <a:pos x="1196" y="470"/>
                </a:cxn>
                <a:cxn ang="0">
                  <a:pos x="1080" y="421"/>
                </a:cxn>
                <a:cxn ang="0">
                  <a:pos x="963" y="380"/>
                </a:cxn>
                <a:cxn ang="0">
                  <a:pos x="844" y="347"/>
                </a:cxn>
                <a:cxn ang="0">
                  <a:pos x="722" y="320"/>
                </a:cxn>
                <a:cxn ang="0">
                  <a:pos x="639" y="307"/>
                </a:cxn>
                <a:cxn ang="0">
                  <a:pos x="568" y="262"/>
                </a:cxn>
                <a:cxn ang="0">
                  <a:pos x="458" y="200"/>
                </a:cxn>
                <a:cxn ang="0">
                  <a:pos x="346" y="144"/>
                </a:cxn>
                <a:cxn ang="0">
                  <a:pos x="1012" y="1"/>
                </a:cxn>
                <a:cxn ang="0">
                  <a:pos x="913" y="7"/>
                </a:cxn>
                <a:cxn ang="0">
                  <a:pos x="812" y="19"/>
                </a:cxn>
                <a:cxn ang="0">
                  <a:pos x="743" y="123"/>
                </a:cxn>
                <a:cxn ang="0">
                  <a:pos x="679" y="233"/>
                </a:cxn>
                <a:cxn ang="0">
                  <a:pos x="672" y="283"/>
                </a:cxn>
                <a:cxn ang="0">
                  <a:pos x="770" y="215"/>
                </a:cxn>
                <a:cxn ang="0">
                  <a:pos x="873" y="153"/>
                </a:cxn>
                <a:cxn ang="0">
                  <a:pos x="980" y="96"/>
                </a:cxn>
                <a:cxn ang="0">
                  <a:pos x="1090" y="47"/>
                </a:cxn>
                <a:cxn ang="0">
                  <a:pos x="1203" y="5"/>
                </a:cxn>
                <a:cxn ang="0">
                  <a:pos x="1110" y="0"/>
                </a:cxn>
              </a:cxnLst>
              <a:rect l="0" t="0" r="r" b="b"/>
              <a:pathLst>
                <a:path w="1270" h="932">
                  <a:moveTo>
                    <a:pt x="346" y="144"/>
                  </a:moveTo>
                  <a:lnTo>
                    <a:pt x="300" y="162"/>
                  </a:lnTo>
                  <a:lnTo>
                    <a:pt x="255" y="183"/>
                  </a:lnTo>
                  <a:lnTo>
                    <a:pt x="211" y="204"/>
                  </a:lnTo>
                  <a:lnTo>
                    <a:pt x="166" y="227"/>
                  </a:lnTo>
                  <a:lnTo>
                    <a:pt x="124" y="251"/>
                  </a:lnTo>
                  <a:lnTo>
                    <a:pt x="82" y="275"/>
                  </a:lnTo>
                  <a:lnTo>
                    <a:pt x="40" y="301"/>
                  </a:lnTo>
                  <a:lnTo>
                    <a:pt x="0" y="326"/>
                  </a:lnTo>
                  <a:lnTo>
                    <a:pt x="47" y="318"/>
                  </a:lnTo>
                  <a:lnTo>
                    <a:pt x="94" y="310"/>
                  </a:lnTo>
                  <a:lnTo>
                    <a:pt x="141" y="304"/>
                  </a:lnTo>
                  <a:lnTo>
                    <a:pt x="188" y="298"/>
                  </a:lnTo>
                  <a:lnTo>
                    <a:pt x="236" y="295"/>
                  </a:lnTo>
                  <a:lnTo>
                    <a:pt x="282" y="292"/>
                  </a:lnTo>
                  <a:lnTo>
                    <a:pt x="330" y="290"/>
                  </a:lnTo>
                  <a:lnTo>
                    <a:pt x="377" y="290"/>
                  </a:lnTo>
                  <a:lnTo>
                    <a:pt x="409" y="290"/>
                  </a:lnTo>
                  <a:lnTo>
                    <a:pt x="443" y="291"/>
                  </a:lnTo>
                  <a:lnTo>
                    <a:pt x="475" y="292"/>
                  </a:lnTo>
                  <a:lnTo>
                    <a:pt x="509" y="294"/>
                  </a:lnTo>
                  <a:lnTo>
                    <a:pt x="541" y="296"/>
                  </a:lnTo>
                  <a:lnTo>
                    <a:pt x="575" y="299"/>
                  </a:lnTo>
                  <a:lnTo>
                    <a:pt x="607" y="304"/>
                  </a:lnTo>
                  <a:lnTo>
                    <a:pt x="639" y="307"/>
                  </a:lnTo>
                  <a:lnTo>
                    <a:pt x="607" y="333"/>
                  </a:lnTo>
                  <a:lnTo>
                    <a:pt x="576" y="360"/>
                  </a:lnTo>
                  <a:lnTo>
                    <a:pt x="544" y="387"/>
                  </a:lnTo>
                  <a:lnTo>
                    <a:pt x="513" y="415"/>
                  </a:lnTo>
                  <a:lnTo>
                    <a:pt x="483" y="443"/>
                  </a:lnTo>
                  <a:lnTo>
                    <a:pt x="454" y="472"/>
                  </a:lnTo>
                  <a:lnTo>
                    <a:pt x="425" y="501"/>
                  </a:lnTo>
                  <a:lnTo>
                    <a:pt x="396" y="532"/>
                  </a:lnTo>
                  <a:lnTo>
                    <a:pt x="368" y="563"/>
                  </a:lnTo>
                  <a:lnTo>
                    <a:pt x="341" y="594"/>
                  </a:lnTo>
                  <a:lnTo>
                    <a:pt x="315" y="627"/>
                  </a:lnTo>
                  <a:lnTo>
                    <a:pt x="290" y="659"/>
                  </a:lnTo>
                  <a:lnTo>
                    <a:pt x="265" y="692"/>
                  </a:lnTo>
                  <a:lnTo>
                    <a:pt x="240" y="726"/>
                  </a:lnTo>
                  <a:lnTo>
                    <a:pt x="216" y="760"/>
                  </a:lnTo>
                  <a:lnTo>
                    <a:pt x="193" y="795"/>
                  </a:lnTo>
                  <a:lnTo>
                    <a:pt x="245" y="807"/>
                  </a:lnTo>
                  <a:lnTo>
                    <a:pt x="297" y="821"/>
                  </a:lnTo>
                  <a:lnTo>
                    <a:pt x="349" y="835"/>
                  </a:lnTo>
                  <a:lnTo>
                    <a:pt x="400" y="852"/>
                  </a:lnTo>
                  <a:lnTo>
                    <a:pt x="450" y="869"/>
                  </a:lnTo>
                  <a:lnTo>
                    <a:pt x="501" y="889"/>
                  </a:lnTo>
                  <a:lnTo>
                    <a:pt x="551" y="909"/>
                  </a:lnTo>
                  <a:lnTo>
                    <a:pt x="601" y="932"/>
                  </a:lnTo>
                  <a:lnTo>
                    <a:pt x="623" y="922"/>
                  </a:lnTo>
                  <a:lnTo>
                    <a:pt x="646" y="914"/>
                  </a:lnTo>
                  <a:lnTo>
                    <a:pt x="670" y="905"/>
                  </a:lnTo>
                  <a:lnTo>
                    <a:pt x="693" y="897"/>
                  </a:lnTo>
                  <a:lnTo>
                    <a:pt x="717" y="890"/>
                  </a:lnTo>
                  <a:lnTo>
                    <a:pt x="741" y="882"/>
                  </a:lnTo>
                  <a:lnTo>
                    <a:pt x="766" y="875"/>
                  </a:lnTo>
                  <a:lnTo>
                    <a:pt x="791" y="868"/>
                  </a:lnTo>
                  <a:lnTo>
                    <a:pt x="814" y="862"/>
                  </a:lnTo>
                  <a:lnTo>
                    <a:pt x="839" y="855"/>
                  </a:lnTo>
                  <a:lnTo>
                    <a:pt x="864" y="850"/>
                  </a:lnTo>
                  <a:lnTo>
                    <a:pt x="888" y="845"/>
                  </a:lnTo>
                  <a:lnTo>
                    <a:pt x="913" y="840"/>
                  </a:lnTo>
                  <a:lnTo>
                    <a:pt x="938" y="836"/>
                  </a:lnTo>
                  <a:lnTo>
                    <a:pt x="962" y="832"/>
                  </a:lnTo>
                  <a:lnTo>
                    <a:pt x="986" y="828"/>
                  </a:lnTo>
                  <a:lnTo>
                    <a:pt x="1019" y="784"/>
                  </a:lnTo>
                  <a:lnTo>
                    <a:pt x="1051" y="742"/>
                  </a:lnTo>
                  <a:lnTo>
                    <a:pt x="1084" y="700"/>
                  </a:lnTo>
                  <a:lnTo>
                    <a:pt x="1120" y="659"/>
                  </a:lnTo>
                  <a:lnTo>
                    <a:pt x="1156" y="619"/>
                  </a:lnTo>
                  <a:lnTo>
                    <a:pt x="1192" y="580"/>
                  </a:lnTo>
                  <a:lnTo>
                    <a:pt x="1231" y="542"/>
                  </a:lnTo>
                  <a:lnTo>
                    <a:pt x="1270" y="507"/>
                  </a:lnTo>
                  <a:lnTo>
                    <a:pt x="1232" y="487"/>
                  </a:lnTo>
                  <a:lnTo>
                    <a:pt x="1196" y="470"/>
                  </a:lnTo>
                  <a:lnTo>
                    <a:pt x="1158" y="453"/>
                  </a:lnTo>
                  <a:lnTo>
                    <a:pt x="1119" y="437"/>
                  </a:lnTo>
                  <a:lnTo>
                    <a:pt x="1080" y="421"/>
                  </a:lnTo>
                  <a:lnTo>
                    <a:pt x="1042" y="406"/>
                  </a:lnTo>
                  <a:lnTo>
                    <a:pt x="1002" y="393"/>
                  </a:lnTo>
                  <a:lnTo>
                    <a:pt x="963" y="380"/>
                  </a:lnTo>
                  <a:lnTo>
                    <a:pt x="924" y="367"/>
                  </a:lnTo>
                  <a:lnTo>
                    <a:pt x="884" y="357"/>
                  </a:lnTo>
                  <a:lnTo>
                    <a:pt x="844" y="347"/>
                  </a:lnTo>
                  <a:lnTo>
                    <a:pt x="804" y="337"/>
                  </a:lnTo>
                  <a:lnTo>
                    <a:pt x="763" y="329"/>
                  </a:lnTo>
                  <a:lnTo>
                    <a:pt x="722" y="320"/>
                  </a:lnTo>
                  <a:lnTo>
                    <a:pt x="681" y="313"/>
                  </a:lnTo>
                  <a:lnTo>
                    <a:pt x="639" y="307"/>
                  </a:lnTo>
                  <a:lnTo>
                    <a:pt x="639" y="307"/>
                  </a:lnTo>
                  <a:lnTo>
                    <a:pt x="639" y="307"/>
                  </a:lnTo>
                  <a:lnTo>
                    <a:pt x="604" y="284"/>
                  </a:lnTo>
                  <a:lnTo>
                    <a:pt x="568" y="262"/>
                  </a:lnTo>
                  <a:lnTo>
                    <a:pt x="531" y="241"/>
                  </a:lnTo>
                  <a:lnTo>
                    <a:pt x="495" y="220"/>
                  </a:lnTo>
                  <a:lnTo>
                    <a:pt x="458" y="200"/>
                  </a:lnTo>
                  <a:lnTo>
                    <a:pt x="421" y="181"/>
                  </a:lnTo>
                  <a:lnTo>
                    <a:pt x="384" y="161"/>
                  </a:lnTo>
                  <a:lnTo>
                    <a:pt x="346" y="144"/>
                  </a:lnTo>
                  <a:close/>
                  <a:moveTo>
                    <a:pt x="1078" y="0"/>
                  </a:moveTo>
                  <a:lnTo>
                    <a:pt x="1046" y="0"/>
                  </a:lnTo>
                  <a:lnTo>
                    <a:pt x="1012" y="1"/>
                  </a:lnTo>
                  <a:lnTo>
                    <a:pt x="979" y="3"/>
                  </a:lnTo>
                  <a:lnTo>
                    <a:pt x="946" y="5"/>
                  </a:lnTo>
                  <a:lnTo>
                    <a:pt x="913" y="7"/>
                  </a:lnTo>
                  <a:lnTo>
                    <a:pt x="879" y="10"/>
                  </a:lnTo>
                  <a:lnTo>
                    <a:pt x="846" y="14"/>
                  </a:lnTo>
                  <a:lnTo>
                    <a:pt x="812" y="19"/>
                  </a:lnTo>
                  <a:lnTo>
                    <a:pt x="789" y="53"/>
                  </a:lnTo>
                  <a:lnTo>
                    <a:pt x="766" y="88"/>
                  </a:lnTo>
                  <a:lnTo>
                    <a:pt x="743" y="123"/>
                  </a:lnTo>
                  <a:lnTo>
                    <a:pt x="722" y="159"/>
                  </a:lnTo>
                  <a:lnTo>
                    <a:pt x="700" y="196"/>
                  </a:lnTo>
                  <a:lnTo>
                    <a:pt x="679" y="233"/>
                  </a:lnTo>
                  <a:lnTo>
                    <a:pt x="660" y="269"/>
                  </a:lnTo>
                  <a:lnTo>
                    <a:pt x="641" y="307"/>
                  </a:lnTo>
                  <a:lnTo>
                    <a:pt x="672" y="283"/>
                  </a:lnTo>
                  <a:lnTo>
                    <a:pt x="704" y="259"/>
                  </a:lnTo>
                  <a:lnTo>
                    <a:pt x="737" y="237"/>
                  </a:lnTo>
                  <a:lnTo>
                    <a:pt x="770" y="215"/>
                  </a:lnTo>
                  <a:lnTo>
                    <a:pt x="804" y="194"/>
                  </a:lnTo>
                  <a:lnTo>
                    <a:pt x="838" y="173"/>
                  </a:lnTo>
                  <a:lnTo>
                    <a:pt x="873" y="153"/>
                  </a:lnTo>
                  <a:lnTo>
                    <a:pt x="908" y="133"/>
                  </a:lnTo>
                  <a:lnTo>
                    <a:pt x="943" y="115"/>
                  </a:lnTo>
                  <a:lnTo>
                    <a:pt x="980" y="96"/>
                  </a:lnTo>
                  <a:lnTo>
                    <a:pt x="1015" y="79"/>
                  </a:lnTo>
                  <a:lnTo>
                    <a:pt x="1053" y="63"/>
                  </a:lnTo>
                  <a:lnTo>
                    <a:pt x="1090" y="47"/>
                  </a:lnTo>
                  <a:lnTo>
                    <a:pt x="1128" y="32"/>
                  </a:lnTo>
                  <a:lnTo>
                    <a:pt x="1165" y="18"/>
                  </a:lnTo>
                  <a:lnTo>
                    <a:pt x="1203" y="5"/>
                  </a:lnTo>
                  <a:lnTo>
                    <a:pt x="1173" y="3"/>
                  </a:lnTo>
                  <a:lnTo>
                    <a:pt x="1142" y="1"/>
                  </a:lnTo>
                  <a:lnTo>
                    <a:pt x="1110" y="0"/>
                  </a:lnTo>
                  <a:lnTo>
                    <a:pt x="1078" y="0"/>
                  </a:lnTo>
                  <a:close/>
                </a:path>
              </a:pathLst>
            </a:custGeom>
            <a:solidFill>
              <a:srgbClr val="AF0C6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30" name="Freeform 234"/>
            <p:cNvSpPr>
              <a:spLocks/>
            </p:cNvSpPr>
            <p:nvPr userDrawn="1"/>
          </p:nvSpPr>
          <p:spPr bwMode="auto">
            <a:xfrm>
              <a:off x="4026" y="2507"/>
              <a:ext cx="368" cy="169"/>
            </a:xfrm>
            <a:custGeom>
              <a:avLst/>
              <a:gdLst/>
              <a:ahLst/>
              <a:cxnLst>
                <a:cxn ang="0">
                  <a:pos x="796" y="0"/>
                </a:cxn>
                <a:cxn ang="0">
                  <a:pos x="702" y="5"/>
                </a:cxn>
                <a:cxn ang="0">
                  <a:pos x="607" y="14"/>
                </a:cxn>
                <a:cxn ang="0">
                  <a:pos x="513" y="28"/>
                </a:cxn>
                <a:cxn ang="0">
                  <a:pos x="432" y="60"/>
                </a:cxn>
                <a:cxn ang="0">
                  <a:pos x="367" y="108"/>
                </a:cxn>
                <a:cxn ang="0">
                  <a:pos x="303" y="158"/>
                </a:cxn>
                <a:cxn ang="0">
                  <a:pos x="243" y="210"/>
                </a:cxn>
                <a:cxn ang="0">
                  <a:pos x="184" y="265"/>
                </a:cxn>
                <a:cxn ang="0">
                  <a:pos x="128" y="324"/>
                </a:cxn>
                <a:cxn ang="0">
                  <a:pos x="74" y="383"/>
                </a:cxn>
                <a:cxn ang="0">
                  <a:pos x="23" y="444"/>
                </a:cxn>
                <a:cxn ang="0">
                  <a:pos x="30" y="473"/>
                </a:cxn>
                <a:cxn ang="0">
                  <a:pos x="91" y="466"/>
                </a:cxn>
                <a:cxn ang="0">
                  <a:pos x="153" y="463"/>
                </a:cxn>
                <a:cxn ang="0">
                  <a:pos x="213" y="461"/>
                </a:cxn>
                <a:cxn ang="0">
                  <a:pos x="297" y="461"/>
                </a:cxn>
                <a:cxn ang="0">
                  <a:pos x="401" y="466"/>
                </a:cxn>
                <a:cxn ang="0">
                  <a:pos x="505" y="478"/>
                </a:cxn>
                <a:cxn ang="0">
                  <a:pos x="609" y="494"/>
                </a:cxn>
                <a:cxn ang="0">
                  <a:pos x="682" y="470"/>
                </a:cxn>
                <a:cxn ang="0">
                  <a:pos x="731" y="402"/>
                </a:cxn>
                <a:cxn ang="0">
                  <a:pos x="781" y="337"/>
                </a:cxn>
                <a:cxn ang="0">
                  <a:pos x="834" y="273"/>
                </a:cxn>
                <a:cxn ang="0">
                  <a:pos x="891" y="211"/>
                </a:cxn>
                <a:cxn ang="0">
                  <a:pos x="949" y="153"/>
                </a:cxn>
                <a:cxn ang="0">
                  <a:pos x="1010" y="97"/>
                </a:cxn>
                <a:cxn ang="0">
                  <a:pos x="1073" y="43"/>
                </a:cxn>
                <a:cxn ang="0">
                  <a:pos x="1073" y="14"/>
                </a:cxn>
                <a:cxn ang="0">
                  <a:pos x="1007" y="6"/>
                </a:cxn>
                <a:cxn ang="0">
                  <a:pos x="941" y="2"/>
                </a:cxn>
                <a:cxn ang="0">
                  <a:pos x="875" y="0"/>
                </a:cxn>
              </a:cxnLst>
              <a:rect l="0" t="0" r="r" b="b"/>
              <a:pathLst>
                <a:path w="1105" h="505">
                  <a:moveTo>
                    <a:pt x="843" y="0"/>
                  </a:moveTo>
                  <a:lnTo>
                    <a:pt x="796" y="0"/>
                  </a:lnTo>
                  <a:lnTo>
                    <a:pt x="748" y="2"/>
                  </a:lnTo>
                  <a:lnTo>
                    <a:pt x="702" y="5"/>
                  </a:lnTo>
                  <a:lnTo>
                    <a:pt x="654" y="8"/>
                  </a:lnTo>
                  <a:lnTo>
                    <a:pt x="607" y="14"/>
                  </a:lnTo>
                  <a:lnTo>
                    <a:pt x="560" y="20"/>
                  </a:lnTo>
                  <a:lnTo>
                    <a:pt x="513" y="28"/>
                  </a:lnTo>
                  <a:lnTo>
                    <a:pt x="466" y="36"/>
                  </a:lnTo>
                  <a:lnTo>
                    <a:pt x="432" y="60"/>
                  </a:lnTo>
                  <a:lnTo>
                    <a:pt x="399" y="83"/>
                  </a:lnTo>
                  <a:lnTo>
                    <a:pt x="367" y="108"/>
                  </a:lnTo>
                  <a:lnTo>
                    <a:pt x="334" y="132"/>
                  </a:lnTo>
                  <a:lnTo>
                    <a:pt x="303" y="158"/>
                  </a:lnTo>
                  <a:lnTo>
                    <a:pt x="273" y="184"/>
                  </a:lnTo>
                  <a:lnTo>
                    <a:pt x="243" y="210"/>
                  </a:lnTo>
                  <a:lnTo>
                    <a:pt x="213" y="238"/>
                  </a:lnTo>
                  <a:lnTo>
                    <a:pt x="184" y="265"/>
                  </a:lnTo>
                  <a:lnTo>
                    <a:pt x="156" y="294"/>
                  </a:lnTo>
                  <a:lnTo>
                    <a:pt x="128" y="324"/>
                  </a:lnTo>
                  <a:lnTo>
                    <a:pt x="101" y="353"/>
                  </a:lnTo>
                  <a:lnTo>
                    <a:pt x="74" y="383"/>
                  </a:lnTo>
                  <a:lnTo>
                    <a:pt x="49" y="413"/>
                  </a:lnTo>
                  <a:lnTo>
                    <a:pt x="23" y="444"/>
                  </a:lnTo>
                  <a:lnTo>
                    <a:pt x="0" y="476"/>
                  </a:lnTo>
                  <a:lnTo>
                    <a:pt x="30" y="473"/>
                  </a:lnTo>
                  <a:lnTo>
                    <a:pt x="60" y="469"/>
                  </a:lnTo>
                  <a:lnTo>
                    <a:pt x="91" y="466"/>
                  </a:lnTo>
                  <a:lnTo>
                    <a:pt x="122" y="464"/>
                  </a:lnTo>
                  <a:lnTo>
                    <a:pt x="153" y="463"/>
                  </a:lnTo>
                  <a:lnTo>
                    <a:pt x="183" y="461"/>
                  </a:lnTo>
                  <a:lnTo>
                    <a:pt x="213" y="461"/>
                  </a:lnTo>
                  <a:lnTo>
                    <a:pt x="245" y="461"/>
                  </a:lnTo>
                  <a:lnTo>
                    <a:pt x="297" y="461"/>
                  </a:lnTo>
                  <a:lnTo>
                    <a:pt x="349" y="463"/>
                  </a:lnTo>
                  <a:lnTo>
                    <a:pt x="401" y="466"/>
                  </a:lnTo>
                  <a:lnTo>
                    <a:pt x="453" y="471"/>
                  </a:lnTo>
                  <a:lnTo>
                    <a:pt x="505" y="478"/>
                  </a:lnTo>
                  <a:lnTo>
                    <a:pt x="557" y="485"/>
                  </a:lnTo>
                  <a:lnTo>
                    <a:pt x="609" y="494"/>
                  </a:lnTo>
                  <a:lnTo>
                    <a:pt x="659" y="505"/>
                  </a:lnTo>
                  <a:lnTo>
                    <a:pt x="682" y="470"/>
                  </a:lnTo>
                  <a:lnTo>
                    <a:pt x="706" y="436"/>
                  </a:lnTo>
                  <a:lnTo>
                    <a:pt x="731" y="402"/>
                  </a:lnTo>
                  <a:lnTo>
                    <a:pt x="756" y="369"/>
                  </a:lnTo>
                  <a:lnTo>
                    <a:pt x="781" y="337"/>
                  </a:lnTo>
                  <a:lnTo>
                    <a:pt x="807" y="304"/>
                  </a:lnTo>
                  <a:lnTo>
                    <a:pt x="834" y="273"/>
                  </a:lnTo>
                  <a:lnTo>
                    <a:pt x="862" y="242"/>
                  </a:lnTo>
                  <a:lnTo>
                    <a:pt x="891" y="211"/>
                  </a:lnTo>
                  <a:lnTo>
                    <a:pt x="920" y="182"/>
                  </a:lnTo>
                  <a:lnTo>
                    <a:pt x="949" y="153"/>
                  </a:lnTo>
                  <a:lnTo>
                    <a:pt x="979" y="125"/>
                  </a:lnTo>
                  <a:lnTo>
                    <a:pt x="1010" y="97"/>
                  </a:lnTo>
                  <a:lnTo>
                    <a:pt x="1042" y="70"/>
                  </a:lnTo>
                  <a:lnTo>
                    <a:pt x="1073" y="43"/>
                  </a:lnTo>
                  <a:lnTo>
                    <a:pt x="1105" y="17"/>
                  </a:lnTo>
                  <a:lnTo>
                    <a:pt x="1073" y="14"/>
                  </a:lnTo>
                  <a:lnTo>
                    <a:pt x="1041" y="9"/>
                  </a:lnTo>
                  <a:lnTo>
                    <a:pt x="1007" y="6"/>
                  </a:lnTo>
                  <a:lnTo>
                    <a:pt x="975" y="4"/>
                  </a:lnTo>
                  <a:lnTo>
                    <a:pt x="941" y="2"/>
                  </a:lnTo>
                  <a:lnTo>
                    <a:pt x="909" y="1"/>
                  </a:lnTo>
                  <a:lnTo>
                    <a:pt x="875" y="0"/>
                  </a:lnTo>
                  <a:lnTo>
                    <a:pt x="843" y="0"/>
                  </a:lnTo>
                  <a:close/>
                </a:path>
              </a:pathLst>
            </a:custGeom>
            <a:solidFill>
              <a:srgbClr val="9E0A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31" name="Freeform 235"/>
            <p:cNvSpPr>
              <a:spLocks/>
            </p:cNvSpPr>
            <p:nvPr userDrawn="1"/>
          </p:nvSpPr>
          <p:spPr bwMode="auto">
            <a:xfrm>
              <a:off x="4381" y="2687"/>
              <a:ext cx="129" cy="80"/>
            </a:xfrm>
            <a:custGeom>
              <a:avLst/>
              <a:gdLst/>
              <a:ahLst/>
              <a:cxnLst>
                <a:cxn ang="0">
                  <a:pos x="385" y="0"/>
                </a:cxn>
                <a:cxn ang="0">
                  <a:pos x="361" y="4"/>
                </a:cxn>
                <a:cxn ang="0">
                  <a:pos x="337" y="8"/>
                </a:cxn>
                <a:cxn ang="0">
                  <a:pos x="312" y="12"/>
                </a:cxn>
                <a:cxn ang="0">
                  <a:pos x="287" y="17"/>
                </a:cxn>
                <a:cxn ang="0">
                  <a:pos x="263" y="22"/>
                </a:cxn>
                <a:cxn ang="0">
                  <a:pos x="238" y="27"/>
                </a:cxn>
                <a:cxn ang="0">
                  <a:pos x="213" y="34"/>
                </a:cxn>
                <a:cxn ang="0">
                  <a:pos x="190" y="40"/>
                </a:cxn>
                <a:cxn ang="0">
                  <a:pos x="165" y="47"/>
                </a:cxn>
                <a:cxn ang="0">
                  <a:pos x="140" y="54"/>
                </a:cxn>
                <a:cxn ang="0">
                  <a:pos x="116" y="62"/>
                </a:cxn>
                <a:cxn ang="0">
                  <a:pos x="92" y="69"/>
                </a:cxn>
                <a:cxn ang="0">
                  <a:pos x="69" y="77"/>
                </a:cxn>
                <a:cxn ang="0">
                  <a:pos x="45" y="86"/>
                </a:cxn>
                <a:cxn ang="0">
                  <a:pos x="22" y="94"/>
                </a:cxn>
                <a:cxn ang="0">
                  <a:pos x="0" y="104"/>
                </a:cxn>
                <a:cxn ang="0">
                  <a:pos x="31" y="119"/>
                </a:cxn>
                <a:cxn ang="0">
                  <a:pos x="61" y="134"/>
                </a:cxn>
                <a:cxn ang="0">
                  <a:pos x="92" y="150"/>
                </a:cxn>
                <a:cxn ang="0">
                  <a:pos x="123" y="167"/>
                </a:cxn>
                <a:cxn ang="0">
                  <a:pos x="153" y="184"/>
                </a:cxn>
                <a:cxn ang="0">
                  <a:pos x="183" y="202"/>
                </a:cxn>
                <a:cxn ang="0">
                  <a:pos x="213" y="221"/>
                </a:cxn>
                <a:cxn ang="0">
                  <a:pos x="243" y="240"/>
                </a:cxn>
                <a:cxn ang="0">
                  <a:pos x="259" y="209"/>
                </a:cxn>
                <a:cxn ang="0">
                  <a:pos x="275" y="177"/>
                </a:cxn>
                <a:cxn ang="0">
                  <a:pos x="292" y="147"/>
                </a:cxn>
                <a:cxn ang="0">
                  <a:pos x="310" y="117"/>
                </a:cxn>
                <a:cxn ang="0">
                  <a:pos x="328" y="87"/>
                </a:cxn>
                <a:cxn ang="0">
                  <a:pos x="347" y="58"/>
                </a:cxn>
                <a:cxn ang="0">
                  <a:pos x="366" y="28"/>
                </a:cxn>
                <a:cxn ang="0">
                  <a:pos x="385" y="0"/>
                </a:cxn>
              </a:cxnLst>
              <a:rect l="0" t="0" r="r" b="b"/>
              <a:pathLst>
                <a:path w="385" h="240">
                  <a:moveTo>
                    <a:pt x="385" y="0"/>
                  </a:moveTo>
                  <a:lnTo>
                    <a:pt x="361" y="4"/>
                  </a:lnTo>
                  <a:lnTo>
                    <a:pt x="337" y="8"/>
                  </a:lnTo>
                  <a:lnTo>
                    <a:pt x="312" y="12"/>
                  </a:lnTo>
                  <a:lnTo>
                    <a:pt x="287" y="17"/>
                  </a:lnTo>
                  <a:lnTo>
                    <a:pt x="263" y="22"/>
                  </a:lnTo>
                  <a:lnTo>
                    <a:pt x="238" y="27"/>
                  </a:lnTo>
                  <a:lnTo>
                    <a:pt x="213" y="34"/>
                  </a:lnTo>
                  <a:lnTo>
                    <a:pt x="190" y="40"/>
                  </a:lnTo>
                  <a:lnTo>
                    <a:pt x="165" y="47"/>
                  </a:lnTo>
                  <a:lnTo>
                    <a:pt x="140" y="54"/>
                  </a:lnTo>
                  <a:lnTo>
                    <a:pt x="116" y="62"/>
                  </a:lnTo>
                  <a:lnTo>
                    <a:pt x="92" y="69"/>
                  </a:lnTo>
                  <a:lnTo>
                    <a:pt x="69" y="77"/>
                  </a:lnTo>
                  <a:lnTo>
                    <a:pt x="45" y="86"/>
                  </a:lnTo>
                  <a:lnTo>
                    <a:pt x="22" y="94"/>
                  </a:lnTo>
                  <a:lnTo>
                    <a:pt x="0" y="104"/>
                  </a:lnTo>
                  <a:lnTo>
                    <a:pt x="31" y="119"/>
                  </a:lnTo>
                  <a:lnTo>
                    <a:pt x="61" y="134"/>
                  </a:lnTo>
                  <a:lnTo>
                    <a:pt x="92" y="150"/>
                  </a:lnTo>
                  <a:lnTo>
                    <a:pt x="123" y="167"/>
                  </a:lnTo>
                  <a:lnTo>
                    <a:pt x="153" y="184"/>
                  </a:lnTo>
                  <a:lnTo>
                    <a:pt x="183" y="202"/>
                  </a:lnTo>
                  <a:lnTo>
                    <a:pt x="213" y="221"/>
                  </a:lnTo>
                  <a:lnTo>
                    <a:pt x="243" y="240"/>
                  </a:lnTo>
                  <a:lnTo>
                    <a:pt x="259" y="209"/>
                  </a:lnTo>
                  <a:lnTo>
                    <a:pt x="275" y="177"/>
                  </a:lnTo>
                  <a:lnTo>
                    <a:pt x="292" y="147"/>
                  </a:lnTo>
                  <a:lnTo>
                    <a:pt x="310" y="117"/>
                  </a:lnTo>
                  <a:lnTo>
                    <a:pt x="328" y="87"/>
                  </a:lnTo>
                  <a:lnTo>
                    <a:pt x="347" y="58"/>
                  </a:lnTo>
                  <a:lnTo>
                    <a:pt x="366" y="28"/>
                  </a:lnTo>
                  <a:lnTo>
                    <a:pt x="385" y="0"/>
                  </a:lnTo>
                  <a:close/>
                </a:path>
              </a:pathLst>
            </a:custGeom>
            <a:solidFill>
              <a:srgbClr val="9E0A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32" name="Freeform 236"/>
            <p:cNvSpPr>
              <a:spLocks/>
            </p:cNvSpPr>
            <p:nvPr userDrawn="1"/>
          </p:nvSpPr>
          <p:spPr bwMode="auto">
            <a:xfrm>
              <a:off x="4394" y="2412"/>
              <a:ext cx="396" cy="168"/>
            </a:xfrm>
            <a:custGeom>
              <a:avLst/>
              <a:gdLst/>
              <a:ahLst/>
              <a:cxnLst>
                <a:cxn ang="0">
                  <a:pos x="526" y="13"/>
                </a:cxn>
                <a:cxn ang="0">
                  <a:pos x="451" y="42"/>
                </a:cxn>
                <a:cxn ang="0">
                  <a:pos x="376" y="74"/>
                </a:cxn>
                <a:cxn ang="0">
                  <a:pos x="304" y="110"/>
                </a:cxn>
                <a:cxn ang="0">
                  <a:pos x="234" y="148"/>
                </a:cxn>
                <a:cxn ang="0">
                  <a:pos x="165" y="189"/>
                </a:cxn>
                <a:cxn ang="0">
                  <a:pos x="98" y="232"/>
                </a:cxn>
                <a:cxn ang="0">
                  <a:pos x="33" y="278"/>
                </a:cxn>
                <a:cxn ang="0">
                  <a:pos x="2" y="302"/>
                </a:cxn>
                <a:cxn ang="0">
                  <a:pos x="0" y="302"/>
                </a:cxn>
                <a:cxn ang="0">
                  <a:pos x="0" y="302"/>
                </a:cxn>
                <a:cxn ang="0">
                  <a:pos x="42" y="308"/>
                </a:cxn>
                <a:cxn ang="0">
                  <a:pos x="124" y="324"/>
                </a:cxn>
                <a:cxn ang="0">
                  <a:pos x="205" y="342"/>
                </a:cxn>
                <a:cxn ang="0">
                  <a:pos x="285" y="362"/>
                </a:cxn>
                <a:cxn ang="0">
                  <a:pos x="363" y="388"/>
                </a:cxn>
                <a:cxn ang="0">
                  <a:pos x="441" y="416"/>
                </a:cxn>
                <a:cxn ang="0">
                  <a:pos x="519" y="448"/>
                </a:cxn>
                <a:cxn ang="0">
                  <a:pos x="593" y="482"/>
                </a:cxn>
                <a:cxn ang="0">
                  <a:pos x="663" y="474"/>
                </a:cxn>
                <a:cxn ang="0">
                  <a:pos x="726" y="421"/>
                </a:cxn>
                <a:cxn ang="0">
                  <a:pos x="792" y="370"/>
                </a:cxn>
                <a:cxn ang="0">
                  <a:pos x="860" y="323"/>
                </a:cxn>
                <a:cxn ang="0">
                  <a:pos x="930" y="278"/>
                </a:cxn>
                <a:cxn ang="0">
                  <a:pos x="1002" y="236"/>
                </a:cxn>
                <a:cxn ang="0">
                  <a:pos x="1075" y="198"/>
                </a:cxn>
                <a:cxn ang="0">
                  <a:pos x="1150" y="163"/>
                </a:cxn>
                <a:cxn ang="0">
                  <a:pos x="1152" y="131"/>
                </a:cxn>
                <a:cxn ang="0">
                  <a:pos x="1076" y="103"/>
                </a:cxn>
                <a:cxn ang="0">
                  <a:pos x="1001" y="79"/>
                </a:cxn>
                <a:cxn ang="0">
                  <a:pos x="923" y="57"/>
                </a:cxn>
                <a:cxn ang="0">
                  <a:pos x="845" y="39"/>
                </a:cxn>
                <a:cxn ang="0">
                  <a:pos x="766" y="23"/>
                </a:cxn>
                <a:cxn ang="0">
                  <a:pos x="686" y="11"/>
                </a:cxn>
                <a:cxn ang="0">
                  <a:pos x="605" y="2"/>
                </a:cxn>
              </a:cxnLst>
              <a:rect l="0" t="0" r="r" b="b"/>
              <a:pathLst>
                <a:path w="1188" h="502">
                  <a:moveTo>
                    <a:pt x="564" y="0"/>
                  </a:moveTo>
                  <a:lnTo>
                    <a:pt x="526" y="13"/>
                  </a:lnTo>
                  <a:lnTo>
                    <a:pt x="489" y="27"/>
                  </a:lnTo>
                  <a:lnTo>
                    <a:pt x="451" y="42"/>
                  </a:lnTo>
                  <a:lnTo>
                    <a:pt x="414" y="58"/>
                  </a:lnTo>
                  <a:lnTo>
                    <a:pt x="376" y="74"/>
                  </a:lnTo>
                  <a:lnTo>
                    <a:pt x="341" y="91"/>
                  </a:lnTo>
                  <a:lnTo>
                    <a:pt x="304" y="110"/>
                  </a:lnTo>
                  <a:lnTo>
                    <a:pt x="269" y="128"/>
                  </a:lnTo>
                  <a:lnTo>
                    <a:pt x="234" y="148"/>
                  </a:lnTo>
                  <a:lnTo>
                    <a:pt x="199" y="168"/>
                  </a:lnTo>
                  <a:lnTo>
                    <a:pt x="165" y="189"/>
                  </a:lnTo>
                  <a:lnTo>
                    <a:pt x="131" y="210"/>
                  </a:lnTo>
                  <a:lnTo>
                    <a:pt x="98" y="232"/>
                  </a:lnTo>
                  <a:lnTo>
                    <a:pt x="65" y="254"/>
                  </a:lnTo>
                  <a:lnTo>
                    <a:pt x="33" y="278"/>
                  </a:lnTo>
                  <a:lnTo>
                    <a:pt x="2" y="302"/>
                  </a:lnTo>
                  <a:lnTo>
                    <a:pt x="2" y="302"/>
                  </a:lnTo>
                  <a:lnTo>
                    <a:pt x="2" y="302"/>
                  </a:lnTo>
                  <a:lnTo>
                    <a:pt x="0" y="302"/>
                  </a:lnTo>
                  <a:lnTo>
                    <a:pt x="0" y="302"/>
                  </a:lnTo>
                  <a:lnTo>
                    <a:pt x="0" y="302"/>
                  </a:lnTo>
                  <a:lnTo>
                    <a:pt x="0" y="302"/>
                  </a:lnTo>
                  <a:lnTo>
                    <a:pt x="42" y="308"/>
                  </a:lnTo>
                  <a:lnTo>
                    <a:pt x="83" y="315"/>
                  </a:lnTo>
                  <a:lnTo>
                    <a:pt x="124" y="324"/>
                  </a:lnTo>
                  <a:lnTo>
                    <a:pt x="165" y="332"/>
                  </a:lnTo>
                  <a:lnTo>
                    <a:pt x="205" y="342"/>
                  </a:lnTo>
                  <a:lnTo>
                    <a:pt x="245" y="352"/>
                  </a:lnTo>
                  <a:lnTo>
                    <a:pt x="285" y="362"/>
                  </a:lnTo>
                  <a:lnTo>
                    <a:pt x="324" y="375"/>
                  </a:lnTo>
                  <a:lnTo>
                    <a:pt x="363" y="388"/>
                  </a:lnTo>
                  <a:lnTo>
                    <a:pt x="403" y="401"/>
                  </a:lnTo>
                  <a:lnTo>
                    <a:pt x="441" y="416"/>
                  </a:lnTo>
                  <a:lnTo>
                    <a:pt x="480" y="432"/>
                  </a:lnTo>
                  <a:lnTo>
                    <a:pt x="519" y="448"/>
                  </a:lnTo>
                  <a:lnTo>
                    <a:pt x="557" y="465"/>
                  </a:lnTo>
                  <a:lnTo>
                    <a:pt x="593" y="482"/>
                  </a:lnTo>
                  <a:lnTo>
                    <a:pt x="631" y="502"/>
                  </a:lnTo>
                  <a:lnTo>
                    <a:pt x="663" y="474"/>
                  </a:lnTo>
                  <a:lnTo>
                    <a:pt x="694" y="447"/>
                  </a:lnTo>
                  <a:lnTo>
                    <a:pt x="726" y="421"/>
                  </a:lnTo>
                  <a:lnTo>
                    <a:pt x="759" y="395"/>
                  </a:lnTo>
                  <a:lnTo>
                    <a:pt x="792" y="370"/>
                  </a:lnTo>
                  <a:lnTo>
                    <a:pt x="826" y="346"/>
                  </a:lnTo>
                  <a:lnTo>
                    <a:pt x="860" y="323"/>
                  </a:lnTo>
                  <a:lnTo>
                    <a:pt x="895" y="300"/>
                  </a:lnTo>
                  <a:lnTo>
                    <a:pt x="930" y="278"/>
                  </a:lnTo>
                  <a:lnTo>
                    <a:pt x="966" y="257"/>
                  </a:lnTo>
                  <a:lnTo>
                    <a:pt x="1002" y="236"/>
                  </a:lnTo>
                  <a:lnTo>
                    <a:pt x="1038" y="217"/>
                  </a:lnTo>
                  <a:lnTo>
                    <a:pt x="1075" y="198"/>
                  </a:lnTo>
                  <a:lnTo>
                    <a:pt x="1113" y="180"/>
                  </a:lnTo>
                  <a:lnTo>
                    <a:pt x="1150" y="163"/>
                  </a:lnTo>
                  <a:lnTo>
                    <a:pt x="1188" y="147"/>
                  </a:lnTo>
                  <a:lnTo>
                    <a:pt x="1152" y="131"/>
                  </a:lnTo>
                  <a:lnTo>
                    <a:pt x="1114" y="117"/>
                  </a:lnTo>
                  <a:lnTo>
                    <a:pt x="1076" y="103"/>
                  </a:lnTo>
                  <a:lnTo>
                    <a:pt x="1038" y="90"/>
                  </a:lnTo>
                  <a:lnTo>
                    <a:pt x="1001" y="79"/>
                  </a:lnTo>
                  <a:lnTo>
                    <a:pt x="962" y="68"/>
                  </a:lnTo>
                  <a:lnTo>
                    <a:pt x="923" y="57"/>
                  </a:lnTo>
                  <a:lnTo>
                    <a:pt x="884" y="47"/>
                  </a:lnTo>
                  <a:lnTo>
                    <a:pt x="845" y="39"/>
                  </a:lnTo>
                  <a:lnTo>
                    <a:pt x="805" y="30"/>
                  </a:lnTo>
                  <a:lnTo>
                    <a:pt x="766" y="23"/>
                  </a:lnTo>
                  <a:lnTo>
                    <a:pt x="726" y="17"/>
                  </a:lnTo>
                  <a:lnTo>
                    <a:pt x="686" y="11"/>
                  </a:lnTo>
                  <a:lnTo>
                    <a:pt x="645" y="6"/>
                  </a:lnTo>
                  <a:lnTo>
                    <a:pt x="605" y="2"/>
                  </a:lnTo>
                  <a:lnTo>
                    <a:pt x="564" y="0"/>
                  </a:lnTo>
                  <a:close/>
                </a:path>
              </a:pathLst>
            </a:custGeom>
            <a:solidFill>
              <a:srgbClr val="9E0A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33" name="Freeform 237"/>
            <p:cNvSpPr>
              <a:spLocks/>
            </p:cNvSpPr>
            <p:nvPr userDrawn="1"/>
          </p:nvSpPr>
          <p:spPr bwMode="auto">
            <a:xfrm>
              <a:off x="4296" y="2417"/>
              <a:ext cx="156" cy="96"/>
            </a:xfrm>
            <a:custGeom>
              <a:avLst/>
              <a:gdLst/>
              <a:ahLst/>
              <a:cxnLst>
                <a:cxn ang="0">
                  <a:pos x="466" y="0"/>
                </a:cxn>
                <a:cxn ang="0">
                  <a:pos x="437" y="4"/>
                </a:cxn>
                <a:cxn ang="0">
                  <a:pos x="407" y="8"/>
                </a:cxn>
                <a:cxn ang="0">
                  <a:pos x="378" y="14"/>
                </a:cxn>
                <a:cxn ang="0">
                  <a:pos x="347" y="20"/>
                </a:cxn>
                <a:cxn ang="0">
                  <a:pos x="318" y="26"/>
                </a:cxn>
                <a:cxn ang="0">
                  <a:pos x="288" y="33"/>
                </a:cxn>
                <a:cxn ang="0">
                  <a:pos x="259" y="40"/>
                </a:cxn>
                <a:cxn ang="0">
                  <a:pos x="229" y="48"/>
                </a:cxn>
                <a:cxn ang="0">
                  <a:pos x="200" y="56"/>
                </a:cxn>
                <a:cxn ang="0">
                  <a:pos x="170" y="65"/>
                </a:cxn>
                <a:cxn ang="0">
                  <a:pos x="141" y="73"/>
                </a:cxn>
                <a:cxn ang="0">
                  <a:pos x="113" y="83"/>
                </a:cxn>
                <a:cxn ang="0">
                  <a:pos x="84" y="93"/>
                </a:cxn>
                <a:cxn ang="0">
                  <a:pos x="56" y="103"/>
                </a:cxn>
                <a:cxn ang="0">
                  <a:pos x="28" y="113"/>
                </a:cxn>
                <a:cxn ang="0">
                  <a:pos x="0" y="125"/>
                </a:cxn>
                <a:cxn ang="0">
                  <a:pos x="38" y="142"/>
                </a:cxn>
                <a:cxn ang="0">
                  <a:pos x="75" y="162"/>
                </a:cxn>
                <a:cxn ang="0">
                  <a:pos x="112" y="181"/>
                </a:cxn>
                <a:cxn ang="0">
                  <a:pos x="149" y="201"/>
                </a:cxn>
                <a:cxn ang="0">
                  <a:pos x="185" y="222"/>
                </a:cxn>
                <a:cxn ang="0">
                  <a:pos x="222" y="243"/>
                </a:cxn>
                <a:cxn ang="0">
                  <a:pos x="258" y="265"/>
                </a:cxn>
                <a:cxn ang="0">
                  <a:pos x="293" y="288"/>
                </a:cxn>
                <a:cxn ang="0">
                  <a:pos x="293" y="288"/>
                </a:cxn>
                <a:cxn ang="0">
                  <a:pos x="295" y="288"/>
                </a:cxn>
                <a:cxn ang="0">
                  <a:pos x="295" y="288"/>
                </a:cxn>
                <a:cxn ang="0">
                  <a:pos x="295" y="288"/>
                </a:cxn>
                <a:cxn ang="0">
                  <a:pos x="314" y="250"/>
                </a:cxn>
                <a:cxn ang="0">
                  <a:pos x="333" y="214"/>
                </a:cxn>
                <a:cxn ang="0">
                  <a:pos x="354" y="177"/>
                </a:cxn>
                <a:cxn ang="0">
                  <a:pos x="376" y="140"/>
                </a:cxn>
                <a:cxn ang="0">
                  <a:pos x="397" y="104"/>
                </a:cxn>
                <a:cxn ang="0">
                  <a:pos x="420" y="69"/>
                </a:cxn>
                <a:cxn ang="0">
                  <a:pos x="443" y="34"/>
                </a:cxn>
                <a:cxn ang="0">
                  <a:pos x="466" y="0"/>
                </a:cxn>
              </a:cxnLst>
              <a:rect l="0" t="0" r="r" b="b"/>
              <a:pathLst>
                <a:path w="466" h="288">
                  <a:moveTo>
                    <a:pt x="466" y="0"/>
                  </a:moveTo>
                  <a:lnTo>
                    <a:pt x="437" y="4"/>
                  </a:lnTo>
                  <a:lnTo>
                    <a:pt x="407" y="8"/>
                  </a:lnTo>
                  <a:lnTo>
                    <a:pt x="378" y="14"/>
                  </a:lnTo>
                  <a:lnTo>
                    <a:pt x="347" y="20"/>
                  </a:lnTo>
                  <a:lnTo>
                    <a:pt x="318" y="26"/>
                  </a:lnTo>
                  <a:lnTo>
                    <a:pt x="288" y="33"/>
                  </a:lnTo>
                  <a:lnTo>
                    <a:pt x="259" y="40"/>
                  </a:lnTo>
                  <a:lnTo>
                    <a:pt x="229" y="48"/>
                  </a:lnTo>
                  <a:lnTo>
                    <a:pt x="200" y="56"/>
                  </a:lnTo>
                  <a:lnTo>
                    <a:pt x="170" y="65"/>
                  </a:lnTo>
                  <a:lnTo>
                    <a:pt x="141" y="73"/>
                  </a:lnTo>
                  <a:lnTo>
                    <a:pt x="113" y="83"/>
                  </a:lnTo>
                  <a:lnTo>
                    <a:pt x="84" y="93"/>
                  </a:lnTo>
                  <a:lnTo>
                    <a:pt x="56" y="103"/>
                  </a:lnTo>
                  <a:lnTo>
                    <a:pt x="28" y="113"/>
                  </a:lnTo>
                  <a:lnTo>
                    <a:pt x="0" y="125"/>
                  </a:lnTo>
                  <a:lnTo>
                    <a:pt x="38" y="142"/>
                  </a:lnTo>
                  <a:lnTo>
                    <a:pt x="75" y="162"/>
                  </a:lnTo>
                  <a:lnTo>
                    <a:pt x="112" y="181"/>
                  </a:lnTo>
                  <a:lnTo>
                    <a:pt x="149" y="201"/>
                  </a:lnTo>
                  <a:lnTo>
                    <a:pt x="185" y="222"/>
                  </a:lnTo>
                  <a:lnTo>
                    <a:pt x="222" y="243"/>
                  </a:lnTo>
                  <a:lnTo>
                    <a:pt x="258" y="265"/>
                  </a:lnTo>
                  <a:lnTo>
                    <a:pt x="293" y="288"/>
                  </a:lnTo>
                  <a:lnTo>
                    <a:pt x="293" y="288"/>
                  </a:lnTo>
                  <a:lnTo>
                    <a:pt x="295" y="288"/>
                  </a:lnTo>
                  <a:lnTo>
                    <a:pt x="295" y="288"/>
                  </a:lnTo>
                  <a:lnTo>
                    <a:pt x="295" y="288"/>
                  </a:lnTo>
                  <a:lnTo>
                    <a:pt x="314" y="250"/>
                  </a:lnTo>
                  <a:lnTo>
                    <a:pt x="333" y="214"/>
                  </a:lnTo>
                  <a:lnTo>
                    <a:pt x="354" y="177"/>
                  </a:lnTo>
                  <a:lnTo>
                    <a:pt x="376" y="140"/>
                  </a:lnTo>
                  <a:lnTo>
                    <a:pt x="397" y="104"/>
                  </a:lnTo>
                  <a:lnTo>
                    <a:pt x="420" y="69"/>
                  </a:lnTo>
                  <a:lnTo>
                    <a:pt x="443" y="34"/>
                  </a:lnTo>
                  <a:lnTo>
                    <a:pt x="466" y="0"/>
                  </a:lnTo>
                  <a:close/>
                </a:path>
              </a:pathLst>
            </a:custGeom>
            <a:solidFill>
              <a:srgbClr val="9E0A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34" name="Freeform 238"/>
            <p:cNvSpPr>
              <a:spLocks noEditPoints="1"/>
            </p:cNvSpPr>
            <p:nvPr userDrawn="1"/>
          </p:nvSpPr>
          <p:spPr bwMode="auto">
            <a:xfrm>
              <a:off x="4618" y="2659"/>
              <a:ext cx="344" cy="228"/>
            </a:xfrm>
            <a:custGeom>
              <a:avLst/>
              <a:gdLst/>
              <a:ahLst/>
              <a:cxnLst>
                <a:cxn ang="0">
                  <a:pos x="664" y="46"/>
                </a:cxn>
                <a:cxn ang="0">
                  <a:pos x="589" y="118"/>
                </a:cxn>
                <a:cxn ang="0">
                  <a:pos x="516" y="194"/>
                </a:cxn>
                <a:cxn ang="0">
                  <a:pos x="609" y="159"/>
                </a:cxn>
                <a:cxn ang="0">
                  <a:pos x="703" y="129"/>
                </a:cxn>
                <a:cxn ang="0">
                  <a:pos x="801" y="105"/>
                </a:cxn>
                <a:cxn ang="0">
                  <a:pos x="899" y="87"/>
                </a:cxn>
                <a:cxn ang="0">
                  <a:pos x="999" y="75"/>
                </a:cxn>
                <a:cxn ang="0">
                  <a:pos x="956" y="49"/>
                </a:cxn>
                <a:cxn ang="0">
                  <a:pos x="837" y="20"/>
                </a:cxn>
                <a:cxn ang="0">
                  <a:pos x="716" y="0"/>
                </a:cxn>
                <a:cxn ang="0">
                  <a:pos x="235" y="12"/>
                </a:cxn>
                <a:cxn ang="0">
                  <a:pos x="116" y="38"/>
                </a:cxn>
                <a:cxn ang="0">
                  <a:pos x="0" y="73"/>
                </a:cxn>
                <a:cxn ang="0">
                  <a:pos x="101" y="82"/>
                </a:cxn>
                <a:cxn ang="0">
                  <a:pos x="199" y="98"/>
                </a:cxn>
                <a:cxn ang="0">
                  <a:pos x="296" y="120"/>
                </a:cxn>
                <a:cxn ang="0">
                  <a:pos x="392" y="148"/>
                </a:cxn>
                <a:cxn ang="0">
                  <a:pos x="485" y="182"/>
                </a:cxn>
                <a:cxn ang="0">
                  <a:pos x="454" y="223"/>
                </a:cxn>
                <a:cxn ang="0">
                  <a:pos x="362" y="269"/>
                </a:cxn>
                <a:cxn ang="0">
                  <a:pos x="273" y="322"/>
                </a:cxn>
                <a:cxn ang="0">
                  <a:pos x="188" y="379"/>
                </a:cxn>
                <a:cxn ang="0">
                  <a:pos x="106" y="443"/>
                </a:cxn>
                <a:cxn ang="0">
                  <a:pos x="94" y="509"/>
                </a:cxn>
                <a:cxn ang="0">
                  <a:pos x="208" y="578"/>
                </a:cxn>
                <a:cxn ang="0">
                  <a:pos x="316" y="657"/>
                </a:cxn>
                <a:cxn ang="0">
                  <a:pos x="391" y="680"/>
                </a:cxn>
                <a:cxn ang="0">
                  <a:pos x="454" y="676"/>
                </a:cxn>
                <a:cxn ang="0">
                  <a:pos x="516" y="675"/>
                </a:cxn>
                <a:cxn ang="0">
                  <a:pos x="579" y="676"/>
                </a:cxn>
                <a:cxn ang="0">
                  <a:pos x="641" y="680"/>
                </a:cxn>
                <a:cxn ang="0">
                  <a:pos x="716" y="657"/>
                </a:cxn>
                <a:cxn ang="0">
                  <a:pos x="825" y="578"/>
                </a:cxn>
                <a:cxn ang="0">
                  <a:pos x="939" y="509"/>
                </a:cxn>
                <a:cxn ang="0">
                  <a:pos x="926" y="443"/>
                </a:cxn>
                <a:cxn ang="0">
                  <a:pos x="845" y="379"/>
                </a:cxn>
                <a:cxn ang="0">
                  <a:pos x="759" y="322"/>
                </a:cxn>
                <a:cxn ang="0">
                  <a:pos x="671" y="269"/>
                </a:cxn>
                <a:cxn ang="0">
                  <a:pos x="579" y="223"/>
                </a:cxn>
                <a:cxn ang="0">
                  <a:pos x="493" y="169"/>
                </a:cxn>
                <a:cxn ang="0">
                  <a:pos x="419" y="93"/>
                </a:cxn>
                <a:cxn ang="0">
                  <a:pos x="343" y="23"/>
                </a:cxn>
              </a:cxnLst>
              <a:rect l="0" t="0" r="r" b="b"/>
              <a:pathLst>
                <a:path w="1033" h="685">
                  <a:moveTo>
                    <a:pt x="716" y="0"/>
                  </a:moveTo>
                  <a:lnTo>
                    <a:pt x="690" y="23"/>
                  </a:lnTo>
                  <a:lnTo>
                    <a:pt x="664" y="46"/>
                  </a:lnTo>
                  <a:lnTo>
                    <a:pt x="639" y="69"/>
                  </a:lnTo>
                  <a:lnTo>
                    <a:pt x="614" y="93"/>
                  </a:lnTo>
                  <a:lnTo>
                    <a:pt x="589" y="118"/>
                  </a:lnTo>
                  <a:lnTo>
                    <a:pt x="564" y="143"/>
                  </a:lnTo>
                  <a:lnTo>
                    <a:pt x="540" y="169"/>
                  </a:lnTo>
                  <a:lnTo>
                    <a:pt x="516" y="194"/>
                  </a:lnTo>
                  <a:lnTo>
                    <a:pt x="547" y="182"/>
                  </a:lnTo>
                  <a:lnTo>
                    <a:pt x="578" y="170"/>
                  </a:lnTo>
                  <a:lnTo>
                    <a:pt x="609" y="159"/>
                  </a:lnTo>
                  <a:lnTo>
                    <a:pt x="641" y="148"/>
                  </a:lnTo>
                  <a:lnTo>
                    <a:pt x="672" y="138"/>
                  </a:lnTo>
                  <a:lnTo>
                    <a:pt x="703" y="129"/>
                  </a:lnTo>
                  <a:lnTo>
                    <a:pt x="736" y="120"/>
                  </a:lnTo>
                  <a:lnTo>
                    <a:pt x="768" y="112"/>
                  </a:lnTo>
                  <a:lnTo>
                    <a:pt x="801" y="105"/>
                  </a:lnTo>
                  <a:lnTo>
                    <a:pt x="833" y="98"/>
                  </a:lnTo>
                  <a:lnTo>
                    <a:pt x="866" y="92"/>
                  </a:lnTo>
                  <a:lnTo>
                    <a:pt x="899" y="87"/>
                  </a:lnTo>
                  <a:lnTo>
                    <a:pt x="932" y="82"/>
                  </a:lnTo>
                  <a:lnTo>
                    <a:pt x="966" y="78"/>
                  </a:lnTo>
                  <a:lnTo>
                    <a:pt x="999" y="75"/>
                  </a:lnTo>
                  <a:lnTo>
                    <a:pt x="1033" y="73"/>
                  </a:lnTo>
                  <a:lnTo>
                    <a:pt x="995" y="60"/>
                  </a:lnTo>
                  <a:lnTo>
                    <a:pt x="956" y="49"/>
                  </a:lnTo>
                  <a:lnTo>
                    <a:pt x="917" y="38"/>
                  </a:lnTo>
                  <a:lnTo>
                    <a:pt x="877" y="28"/>
                  </a:lnTo>
                  <a:lnTo>
                    <a:pt x="837" y="20"/>
                  </a:lnTo>
                  <a:lnTo>
                    <a:pt x="797" y="12"/>
                  </a:lnTo>
                  <a:lnTo>
                    <a:pt x="757" y="6"/>
                  </a:lnTo>
                  <a:lnTo>
                    <a:pt x="716" y="0"/>
                  </a:lnTo>
                  <a:close/>
                  <a:moveTo>
                    <a:pt x="317" y="0"/>
                  </a:moveTo>
                  <a:lnTo>
                    <a:pt x="276" y="6"/>
                  </a:lnTo>
                  <a:lnTo>
                    <a:pt x="235" y="12"/>
                  </a:lnTo>
                  <a:lnTo>
                    <a:pt x="195" y="20"/>
                  </a:lnTo>
                  <a:lnTo>
                    <a:pt x="155" y="28"/>
                  </a:lnTo>
                  <a:lnTo>
                    <a:pt x="116" y="38"/>
                  </a:lnTo>
                  <a:lnTo>
                    <a:pt x="77" y="49"/>
                  </a:lnTo>
                  <a:lnTo>
                    <a:pt x="38" y="60"/>
                  </a:lnTo>
                  <a:lnTo>
                    <a:pt x="0" y="73"/>
                  </a:lnTo>
                  <a:lnTo>
                    <a:pt x="34" y="75"/>
                  </a:lnTo>
                  <a:lnTo>
                    <a:pt x="67" y="78"/>
                  </a:lnTo>
                  <a:lnTo>
                    <a:pt x="101" y="82"/>
                  </a:lnTo>
                  <a:lnTo>
                    <a:pt x="133" y="87"/>
                  </a:lnTo>
                  <a:lnTo>
                    <a:pt x="167" y="92"/>
                  </a:lnTo>
                  <a:lnTo>
                    <a:pt x="199" y="98"/>
                  </a:lnTo>
                  <a:lnTo>
                    <a:pt x="231" y="105"/>
                  </a:lnTo>
                  <a:lnTo>
                    <a:pt x="265" y="112"/>
                  </a:lnTo>
                  <a:lnTo>
                    <a:pt x="296" y="120"/>
                  </a:lnTo>
                  <a:lnTo>
                    <a:pt x="329" y="129"/>
                  </a:lnTo>
                  <a:lnTo>
                    <a:pt x="361" y="138"/>
                  </a:lnTo>
                  <a:lnTo>
                    <a:pt x="392" y="148"/>
                  </a:lnTo>
                  <a:lnTo>
                    <a:pt x="424" y="159"/>
                  </a:lnTo>
                  <a:lnTo>
                    <a:pt x="455" y="170"/>
                  </a:lnTo>
                  <a:lnTo>
                    <a:pt x="485" y="182"/>
                  </a:lnTo>
                  <a:lnTo>
                    <a:pt x="516" y="194"/>
                  </a:lnTo>
                  <a:lnTo>
                    <a:pt x="485" y="207"/>
                  </a:lnTo>
                  <a:lnTo>
                    <a:pt x="454" y="223"/>
                  </a:lnTo>
                  <a:lnTo>
                    <a:pt x="423" y="237"/>
                  </a:lnTo>
                  <a:lnTo>
                    <a:pt x="392" y="253"/>
                  </a:lnTo>
                  <a:lnTo>
                    <a:pt x="362" y="269"/>
                  </a:lnTo>
                  <a:lnTo>
                    <a:pt x="332" y="286"/>
                  </a:lnTo>
                  <a:lnTo>
                    <a:pt x="303" y="304"/>
                  </a:lnTo>
                  <a:lnTo>
                    <a:pt x="273" y="322"/>
                  </a:lnTo>
                  <a:lnTo>
                    <a:pt x="244" y="340"/>
                  </a:lnTo>
                  <a:lnTo>
                    <a:pt x="216" y="360"/>
                  </a:lnTo>
                  <a:lnTo>
                    <a:pt x="188" y="379"/>
                  </a:lnTo>
                  <a:lnTo>
                    <a:pt x="160" y="400"/>
                  </a:lnTo>
                  <a:lnTo>
                    <a:pt x="133" y="421"/>
                  </a:lnTo>
                  <a:lnTo>
                    <a:pt x="106" y="443"/>
                  </a:lnTo>
                  <a:lnTo>
                    <a:pt x="80" y="465"/>
                  </a:lnTo>
                  <a:lnTo>
                    <a:pt x="54" y="488"/>
                  </a:lnTo>
                  <a:lnTo>
                    <a:pt x="94" y="509"/>
                  </a:lnTo>
                  <a:lnTo>
                    <a:pt x="132" y="531"/>
                  </a:lnTo>
                  <a:lnTo>
                    <a:pt x="170" y="554"/>
                  </a:lnTo>
                  <a:lnTo>
                    <a:pt x="208" y="578"/>
                  </a:lnTo>
                  <a:lnTo>
                    <a:pt x="244" y="604"/>
                  </a:lnTo>
                  <a:lnTo>
                    <a:pt x="280" y="630"/>
                  </a:lnTo>
                  <a:lnTo>
                    <a:pt x="316" y="657"/>
                  </a:lnTo>
                  <a:lnTo>
                    <a:pt x="350" y="685"/>
                  </a:lnTo>
                  <a:lnTo>
                    <a:pt x="371" y="682"/>
                  </a:lnTo>
                  <a:lnTo>
                    <a:pt x="391" y="680"/>
                  </a:lnTo>
                  <a:lnTo>
                    <a:pt x="412" y="679"/>
                  </a:lnTo>
                  <a:lnTo>
                    <a:pt x="433" y="677"/>
                  </a:lnTo>
                  <a:lnTo>
                    <a:pt x="454" y="676"/>
                  </a:lnTo>
                  <a:lnTo>
                    <a:pt x="474" y="676"/>
                  </a:lnTo>
                  <a:lnTo>
                    <a:pt x="495" y="675"/>
                  </a:lnTo>
                  <a:lnTo>
                    <a:pt x="516" y="675"/>
                  </a:lnTo>
                  <a:lnTo>
                    <a:pt x="537" y="675"/>
                  </a:lnTo>
                  <a:lnTo>
                    <a:pt x="559" y="676"/>
                  </a:lnTo>
                  <a:lnTo>
                    <a:pt x="579" y="676"/>
                  </a:lnTo>
                  <a:lnTo>
                    <a:pt x="600" y="677"/>
                  </a:lnTo>
                  <a:lnTo>
                    <a:pt x="620" y="679"/>
                  </a:lnTo>
                  <a:lnTo>
                    <a:pt x="641" y="680"/>
                  </a:lnTo>
                  <a:lnTo>
                    <a:pt x="661" y="682"/>
                  </a:lnTo>
                  <a:lnTo>
                    <a:pt x="682" y="685"/>
                  </a:lnTo>
                  <a:lnTo>
                    <a:pt x="716" y="657"/>
                  </a:lnTo>
                  <a:lnTo>
                    <a:pt x="752" y="630"/>
                  </a:lnTo>
                  <a:lnTo>
                    <a:pt x="789" y="604"/>
                  </a:lnTo>
                  <a:lnTo>
                    <a:pt x="825" y="578"/>
                  </a:lnTo>
                  <a:lnTo>
                    <a:pt x="862" y="554"/>
                  </a:lnTo>
                  <a:lnTo>
                    <a:pt x="900" y="531"/>
                  </a:lnTo>
                  <a:lnTo>
                    <a:pt x="939" y="509"/>
                  </a:lnTo>
                  <a:lnTo>
                    <a:pt x="978" y="488"/>
                  </a:lnTo>
                  <a:lnTo>
                    <a:pt x="952" y="465"/>
                  </a:lnTo>
                  <a:lnTo>
                    <a:pt x="926" y="443"/>
                  </a:lnTo>
                  <a:lnTo>
                    <a:pt x="899" y="421"/>
                  </a:lnTo>
                  <a:lnTo>
                    <a:pt x="872" y="400"/>
                  </a:lnTo>
                  <a:lnTo>
                    <a:pt x="845" y="379"/>
                  </a:lnTo>
                  <a:lnTo>
                    <a:pt x="817" y="360"/>
                  </a:lnTo>
                  <a:lnTo>
                    <a:pt x="789" y="340"/>
                  </a:lnTo>
                  <a:lnTo>
                    <a:pt x="759" y="322"/>
                  </a:lnTo>
                  <a:lnTo>
                    <a:pt x="730" y="304"/>
                  </a:lnTo>
                  <a:lnTo>
                    <a:pt x="701" y="286"/>
                  </a:lnTo>
                  <a:lnTo>
                    <a:pt x="671" y="269"/>
                  </a:lnTo>
                  <a:lnTo>
                    <a:pt x="641" y="253"/>
                  </a:lnTo>
                  <a:lnTo>
                    <a:pt x="610" y="237"/>
                  </a:lnTo>
                  <a:lnTo>
                    <a:pt x="579" y="223"/>
                  </a:lnTo>
                  <a:lnTo>
                    <a:pt x="548" y="207"/>
                  </a:lnTo>
                  <a:lnTo>
                    <a:pt x="516" y="194"/>
                  </a:lnTo>
                  <a:lnTo>
                    <a:pt x="493" y="169"/>
                  </a:lnTo>
                  <a:lnTo>
                    <a:pt x="469" y="143"/>
                  </a:lnTo>
                  <a:lnTo>
                    <a:pt x="444" y="118"/>
                  </a:lnTo>
                  <a:lnTo>
                    <a:pt x="419" y="93"/>
                  </a:lnTo>
                  <a:lnTo>
                    <a:pt x="394" y="69"/>
                  </a:lnTo>
                  <a:lnTo>
                    <a:pt x="369" y="46"/>
                  </a:lnTo>
                  <a:lnTo>
                    <a:pt x="343" y="23"/>
                  </a:lnTo>
                  <a:lnTo>
                    <a:pt x="317" y="0"/>
                  </a:lnTo>
                  <a:close/>
                </a:path>
              </a:pathLst>
            </a:custGeom>
            <a:solidFill>
              <a:srgbClr val="AF0C6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35" name="Freeform 239"/>
            <p:cNvSpPr>
              <a:spLocks/>
            </p:cNvSpPr>
            <p:nvPr userDrawn="1"/>
          </p:nvSpPr>
          <p:spPr bwMode="auto">
            <a:xfrm>
              <a:off x="4462" y="2683"/>
              <a:ext cx="328" cy="138"/>
            </a:xfrm>
            <a:custGeom>
              <a:avLst/>
              <a:gdLst/>
              <a:ahLst/>
              <a:cxnLst>
                <a:cxn ang="0">
                  <a:pos x="435" y="10"/>
                </a:cxn>
                <a:cxn ang="0">
                  <a:pos x="372" y="35"/>
                </a:cxn>
                <a:cxn ang="0">
                  <a:pos x="311" y="61"/>
                </a:cxn>
                <a:cxn ang="0">
                  <a:pos x="251" y="90"/>
                </a:cxn>
                <a:cxn ang="0">
                  <a:pos x="193" y="123"/>
                </a:cxn>
                <a:cxn ang="0">
                  <a:pos x="136" y="156"/>
                </a:cxn>
                <a:cxn ang="0">
                  <a:pos x="80" y="193"/>
                </a:cxn>
                <a:cxn ang="0">
                  <a:pos x="26" y="231"/>
                </a:cxn>
                <a:cxn ang="0">
                  <a:pos x="34" y="255"/>
                </a:cxn>
                <a:cxn ang="0">
                  <a:pos x="101" y="268"/>
                </a:cxn>
                <a:cxn ang="0">
                  <a:pos x="168" y="282"/>
                </a:cxn>
                <a:cxn ang="0">
                  <a:pos x="235" y="301"/>
                </a:cxn>
                <a:cxn ang="0">
                  <a:pos x="300" y="321"/>
                </a:cxn>
                <a:cxn ang="0">
                  <a:pos x="365" y="345"/>
                </a:cxn>
                <a:cxn ang="0">
                  <a:pos x="428" y="371"/>
                </a:cxn>
                <a:cxn ang="0">
                  <a:pos x="491" y="400"/>
                </a:cxn>
                <a:cxn ang="0">
                  <a:pos x="547" y="392"/>
                </a:cxn>
                <a:cxn ang="0">
                  <a:pos x="600" y="348"/>
                </a:cxn>
                <a:cxn ang="0">
                  <a:pos x="655" y="306"/>
                </a:cxn>
                <a:cxn ang="0">
                  <a:pos x="711" y="267"/>
                </a:cxn>
                <a:cxn ang="0">
                  <a:pos x="770" y="231"/>
                </a:cxn>
                <a:cxn ang="0">
                  <a:pos x="829" y="196"/>
                </a:cxn>
                <a:cxn ang="0">
                  <a:pos x="890" y="164"/>
                </a:cxn>
                <a:cxn ang="0">
                  <a:pos x="952" y="134"/>
                </a:cxn>
                <a:cxn ang="0">
                  <a:pos x="952" y="109"/>
                </a:cxn>
                <a:cxn ang="0">
                  <a:pos x="891" y="86"/>
                </a:cxn>
                <a:cxn ang="0">
                  <a:pos x="828" y="65"/>
                </a:cxn>
                <a:cxn ang="0">
                  <a:pos x="763" y="47"/>
                </a:cxn>
                <a:cxn ang="0">
                  <a:pos x="698" y="32"/>
                </a:cxn>
                <a:cxn ang="0">
                  <a:pos x="634" y="19"/>
                </a:cxn>
                <a:cxn ang="0">
                  <a:pos x="568" y="9"/>
                </a:cxn>
                <a:cxn ang="0">
                  <a:pos x="501" y="2"/>
                </a:cxn>
              </a:cxnLst>
              <a:rect l="0" t="0" r="r" b="b"/>
              <a:pathLst>
                <a:path w="983" h="415">
                  <a:moveTo>
                    <a:pt x="467" y="0"/>
                  </a:moveTo>
                  <a:lnTo>
                    <a:pt x="435" y="10"/>
                  </a:lnTo>
                  <a:lnTo>
                    <a:pt x="404" y="22"/>
                  </a:lnTo>
                  <a:lnTo>
                    <a:pt x="372" y="35"/>
                  </a:lnTo>
                  <a:lnTo>
                    <a:pt x="342" y="48"/>
                  </a:lnTo>
                  <a:lnTo>
                    <a:pt x="311" y="61"/>
                  </a:lnTo>
                  <a:lnTo>
                    <a:pt x="280" y="76"/>
                  </a:lnTo>
                  <a:lnTo>
                    <a:pt x="251" y="90"/>
                  </a:lnTo>
                  <a:lnTo>
                    <a:pt x="222" y="106"/>
                  </a:lnTo>
                  <a:lnTo>
                    <a:pt x="193" y="123"/>
                  </a:lnTo>
                  <a:lnTo>
                    <a:pt x="164" y="139"/>
                  </a:lnTo>
                  <a:lnTo>
                    <a:pt x="136" y="156"/>
                  </a:lnTo>
                  <a:lnTo>
                    <a:pt x="108" y="174"/>
                  </a:lnTo>
                  <a:lnTo>
                    <a:pt x="80" y="193"/>
                  </a:lnTo>
                  <a:lnTo>
                    <a:pt x="53" y="211"/>
                  </a:lnTo>
                  <a:lnTo>
                    <a:pt x="26" y="231"/>
                  </a:lnTo>
                  <a:lnTo>
                    <a:pt x="0" y="251"/>
                  </a:lnTo>
                  <a:lnTo>
                    <a:pt x="34" y="255"/>
                  </a:lnTo>
                  <a:lnTo>
                    <a:pt x="68" y="262"/>
                  </a:lnTo>
                  <a:lnTo>
                    <a:pt x="101" y="268"/>
                  </a:lnTo>
                  <a:lnTo>
                    <a:pt x="135" y="275"/>
                  </a:lnTo>
                  <a:lnTo>
                    <a:pt x="168" y="282"/>
                  </a:lnTo>
                  <a:lnTo>
                    <a:pt x="202" y="291"/>
                  </a:lnTo>
                  <a:lnTo>
                    <a:pt x="235" y="301"/>
                  </a:lnTo>
                  <a:lnTo>
                    <a:pt x="267" y="310"/>
                  </a:lnTo>
                  <a:lnTo>
                    <a:pt x="300" y="321"/>
                  </a:lnTo>
                  <a:lnTo>
                    <a:pt x="332" y="333"/>
                  </a:lnTo>
                  <a:lnTo>
                    <a:pt x="365" y="345"/>
                  </a:lnTo>
                  <a:lnTo>
                    <a:pt x="397" y="358"/>
                  </a:lnTo>
                  <a:lnTo>
                    <a:pt x="428" y="371"/>
                  </a:lnTo>
                  <a:lnTo>
                    <a:pt x="460" y="385"/>
                  </a:lnTo>
                  <a:lnTo>
                    <a:pt x="491" y="400"/>
                  </a:lnTo>
                  <a:lnTo>
                    <a:pt x="521" y="415"/>
                  </a:lnTo>
                  <a:lnTo>
                    <a:pt x="547" y="392"/>
                  </a:lnTo>
                  <a:lnTo>
                    <a:pt x="573" y="370"/>
                  </a:lnTo>
                  <a:lnTo>
                    <a:pt x="600" y="348"/>
                  </a:lnTo>
                  <a:lnTo>
                    <a:pt x="627" y="327"/>
                  </a:lnTo>
                  <a:lnTo>
                    <a:pt x="655" y="306"/>
                  </a:lnTo>
                  <a:lnTo>
                    <a:pt x="683" y="287"/>
                  </a:lnTo>
                  <a:lnTo>
                    <a:pt x="711" y="267"/>
                  </a:lnTo>
                  <a:lnTo>
                    <a:pt x="740" y="249"/>
                  </a:lnTo>
                  <a:lnTo>
                    <a:pt x="770" y="231"/>
                  </a:lnTo>
                  <a:lnTo>
                    <a:pt x="799" y="213"/>
                  </a:lnTo>
                  <a:lnTo>
                    <a:pt x="829" y="196"/>
                  </a:lnTo>
                  <a:lnTo>
                    <a:pt x="859" y="180"/>
                  </a:lnTo>
                  <a:lnTo>
                    <a:pt x="890" y="164"/>
                  </a:lnTo>
                  <a:lnTo>
                    <a:pt x="921" y="150"/>
                  </a:lnTo>
                  <a:lnTo>
                    <a:pt x="952" y="134"/>
                  </a:lnTo>
                  <a:lnTo>
                    <a:pt x="983" y="121"/>
                  </a:lnTo>
                  <a:lnTo>
                    <a:pt x="952" y="109"/>
                  </a:lnTo>
                  <a:lnTo>
                    <a:pt x="922" y="97"/>
                  </a:lnTo>
                  <a:lnTo>
                    <a:pt x="891" y="86"/>
                  </a:lnTo>
                  <a:lnTo>
                    <a:pt x="859" y="75"/>
                  </a:lnTo>
                  <a:lnTo>
                    <a:pt x="828" y="65"/>
                  </a:lnTo>
                  <a:lnTo>
                    <a:pt x="796" y="56"/>
                  </a:lnTo>
                  <a:lnTo>
                    <a:pt x="763" y="47"/>
                  </a:lnTo>
                  <a:lnTo>
                    <a:pt x="732" y="39"/>
                  </a:lnTo>
                  <a:lnTo>
                    <a:pt x="698" y="32"/>
                  </a:lnTo>
                  <a:lnTo>
                    <a:pt x="666" y="25"/>
                  </a:lnTo>
                  <a:lnTo>
                    <a:pt x="634" y="19"/>
                  </a:lnTo>
                  <a:lnTo>
                    <a:pt x="600" y="14"/>
                  </a:lnTo>
                  <a:lnTo>
                    <a:pt x="568" y="9"/>
                  </a:lnTo>
                  <a:lnTo>
                    <a:pt x="534" y="5"/>
                  </a:lnTo>
                  <a:lnTo>
                    <a:pt x="501" y="2"/>
                  </a:lnTo>
                  <a:lnTo>
                    <a:pt x="467" y="0"/>
                  </a:lnTo>
                  <a:close/>
                </a:path>
              </a:pathLst>
            </a:custGeom>
            <a:solidFill>
              <a:srgbClr val="9E0A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36" name="Freeform 240"/>
            <p:cNvSpPr>
              <a:spLocks/>
            </p:cNvSpPr>
            <p:nvPr userDrawn="1"/>
          </p:nvSpPr>
          <p:spPr bwMode="auto">
            <a:xfrm>
              <a:off x="4735" y="2884"/>
              <a:ext cx="110" cy="56"/>
            </a:xfrm>
            <a:custGeom>
              <a:avLst/>
              <a:gdLst/>
              <a:ahLst/>
              <a:cxnLst>
                <a:cxn ang="0">
                  <a:pos x="166" y="0"/>
                </a:cxn>
                <a:cxn ang="0">
                  <a:pos x="145" y="0"/>
                </a:cxn>
                <a:cxn ang="0">
                  <a:pos x="124" y="1"/>
                </a:cxn>
                <a:cxn ang="0">
                  <a:pos x="104" y="1"/>
                </a:cxn>
                <a:cxn ang="0">
                  <a:pos x="83" y="2"/>
                </a:cxn>
                <a:cxn ang="0">
                  <a:pos x="62" y="4"/>
                </a:cxn>
                <a:cxn ang="0">
                  <a:pos x="41" y="5"/>
                </a:cxn>
                <a:cxn ang="0">
                  <a:pos x="21" y="7"/>
                </a:cxn>
                <a:cxn ang="0">
                  <a:pos x="0" y="10"/>
                </a:cxn>
                <a:cxn ang="0">
                  <a:pos x="23" y="29"/>
                </a:cxn>
                <a:cxn ang="0">
                  <a:pos x="44" y="47"/>
                </a:cxn>
                <a:cxn ang="0">
                  <a:pos x="65" y="67"/>
                </a:cxn>
                <a:cxn ang="0">
                  <a:pos x="87" y="87"/>
                </a:cxn>
                <a:cxn ang="0">
                  <a:pos x="107" y="108"/>
                </a:cxn>
                <a:cxn ang="0">
                  <a:pos x="127" y="128"/>
                </a:cxn>
                <a:cxn ang="0">
                  <a:pos x="147" y="149"/>
                </a:cxn>
                <a:cxn ang="0">
                  <a:pos x="166" y="170"/>
                </a:cxn>
                <a:cxn ang="0">
                  <a:pos x="166" y="170"/>
                </a:cxn>
                <a:cxn ang="0">
                  <a:pos x="186" y="149"/>
                </a:cxn>
                <a:cxn ang="0">
                  <a:pos x="205" y="128"/>
                </a:cxn>
                <a:cxn ang="0">
                  <a:pos x="226" y="108"/>
                </a:cxn>
                <a:cxn ang="0">
                  <a:pos x="246" y="87"/>
                </a:cxn>
                <a:cxn ang="0">
                  <a:pos x="267" y="67"/>
                </a:cxn>
                <a:cxn ang="0">
                  <a:pos x="289" y="47"/>
                </a:cxn>
                <a:cxn ang="0">
                  <a:pos x="310" y="29"/>
                </a:cxn>
                <a:cxn ang="0">
                  <a:pos x="332" y="10"/>
                </a:cxn>
                <a:cxn ang="0">
                  <a:pos x="311" y="7"/>
                </a:cxn>
                <a:cxn ang="0">
                  <a:pos x="291" y="5"/>
                </a:cxn>
                <a:cxn ang="0">
                  <a:pos x="270" y="4"/>
                </a:cxn>
                <a:cxn ang="0">
                  <a:pos x="250" y="2"/>
                </a:cxn>
                <a:cxn ang="0">
                  <a:pos x="229" y="1"/>
                </a:cxn>
                <a:cxn ang="0">
                  <a:pos x="209" y="1"/>
                </a:cxn>
                <a:cxn ang="0">
                  <a:pos x="187" y="0"/>
                </a:cxn>
                <a:cxn ang="0">
                  <a:pos x="166" y="0"/>
                </a:cxn>
              </a:cxnLst>
              <a:rect l="0" t="0" r="r" b="b"/>
              <a:pathLst>
                <a:path w="332" h="170">
                  <a:moveTo>
                    <a:pt x="166" y="0"/>
                  </a:moveTo>
                  <a:lnTo>
                    <a:pt x="145" y="0"/>
                  </a:lnTo>
                  <a:lnTo>
                    <a:pt x="124" y="1"/>
                  </a:lnTo>
                  <a:lnTo>
                    <a:pt x="104" y="1"/>
                  </a:lnTo>
                  <a:lnTo>
                    <a:pt x="83" y="2"/>
                  </a:lnTo>
                  <a:lnTo>
                    <a:pt x="62" y="4"/>
                  </a:lnTo>
                  <a:lnTo>
                    <a:pt x="41" y="5"/>
                  </a:lnTo>
                  <a:lnTo>
                    <a:pt x="21" y="7"/>
                  </a:lnTo>
                  <a:lnTo>
                    <a:pt x="0" y="10"/>
                  </a:lnTo>
                  <a:lnTo>
                    <a:pt x="23" y="29"/>
                  </a:lnTo>
                  <a:lnTo>
                    <a:pt x="44" y="47"/>
                  </a:lnTo>
                  <a:lnTo>
                    <a:pt x="65" y="67"/>
                  </a:lnTo>
                  <a:lnTo>
                    <a:pt x="87" y="87"/>
                  </a:lnTo>
                  <a:lnTo>
                    <a:pt x="107" y="108"/>
                  </a:lnTo>
                  <a:lnTo>
                    <a:pt x="127" y="128"/>
                  </a:lnTo>
                  <a:lnTo>
                    <a:pt x="147" y="149"/>
                  </a:lnTo>
                  <a:lnTo>
                    <a:pt x="166" y="170"/>
                  </a:lnTo>
                  <a:lnTo>
                    <a:pt x="166" y="170"/>
                  </a:lnTo>
                  <a:lnTo>
                    <a:pt x="186" y="149"/>
                  </a:lnTo>
                  <a:lnTo>
                    <a:pt x="205" y="128"/>
                  </a:lnTo>
                  <a:lnTo>
                    <a:pt x="226" y="108"/>
                  </a:lnTo>
                  <a:lnTo>
                    <a:pt x="246" y="87"/>
                  </a:lnTo>
                  <a:lnTo>
                    <a:pt x="267" y="67"/>
                  </a:lnTo>
                  <a:lnTo>
                    <a:pt x="289" y="47"/>
                  </a:lnTo>
                  <a:lnTo>
                    <a:pt x="310" y="29"/>
                  </a:lnTo>
                  <a:lnTo>
                    <a:pt x="332" y="10"/>
                  </a:lnTo>
                  <a:lnTo>
                    <a:pt x="311" y="7"/>
                  </a:lnTo>
                  <a:lnTo>
                    <a:pt x="291" y="5"/>
                  </a:lnTo>
                  <a:lnTo>
                    <a:pt x="270" y="4"/>
                  </a:lnTo>
                  <a:lnTo>
                    <a:pt x="250" y="2"/>
                  </a:lnTo>
                  <a:lnTo>
                    <a:pt x="229" y="1"/>
                  </a:lnTo>
                  <a:lnTo>
                    <a:pt x="209" y="1"/>
                  </a:lnTo>
                  <a:lnTo>
                    <a:pt x="187" y="0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rgbClr val="9E0A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37" name="Freeform 241"/>
            <p:cNvSpPr>
              <a:spLocks/>
            </p:cNvSpPr>
            <p:nvPr userDrawn="1"/>
          </p:nvSpPr>
          <p:spPr bwMode="auto">
            <a:xfrm>
              <a:off x="4724" y="2654"/>
              <a:ext cx="133" cy="69"/>
            </a:xfrm>
            <a:custGeom>
              <a:avLst/>
              <a:gdLst/>
              <a:ahLst/>
              <a:cxnLst>
                <a:cxn ang="0">
                  <a:pos x="199" y="0"/>
                </a:cxn>
                <a:cxn ang="0">
                  <a:pos x="174" y="1"/>
                </a:cxn>
                <a:cxn ang="0">
                  <a:pos x="149" y="1"/>
                </a:cxn>
                <a:cxn ang="0">
                  <a:pos x="124" y="2"/>
                </a:cxn>
                <a:cxn ang="0">
                  <a:pos x="98" y="3"/>
                </a:cxn>
                <a:cxn ang="0">
                  <a:pos x="73" y="6"/>
                </a:cxn>
                <a:cxn ang="0">
                  <a:pos x="48" y="8"/>
                </a:cxn>
                <a:cxn ang="0">
                  <a:pos x="23" y="10"/>
                </a:cxn>
                <a:cxn ang="0">
                  <a:pos x="0" y="13"/>
                </a:cxn>
                <a:cxn ang="0">
                  <a:pos x="26" y="36"/>
                </a:cxn>
                <a:cxn ang="0">
                  <a:pos x="52" y="59"/>
                </a:cxn>
                <a:cxn ang="0">
                  <a:pos x="77" y="82"/>
                </a:cxn>
                <a:cxn ang="0">
                  <a:pos x="102" y="106"/>
                </a:cxn>
                <a:cxn ang="0">
                  <a:pos x="127" y="131"/>
                </a:cxn>
                <a:cxn ang="0">
                  <a:pos x="152" y="156"/>
                </a:cxn>
                <a:cxn ang="0">
                  <a:pos x="176" y="182"/>
                </a:cxn>
                <a:cxn ang="0">
                  <a:pos x="199" y="207"/>
                </a:cxn>
                <a:cxn ang="0">
                  <a:pos x="223" y="182"/>
                </a:cxn>
                <a:cxn ang="0">
                  <a:pos x="247" y="156"/>
                </a:cxn>
                <a:cxn ang="0">
                  <a:pos x="272" y="131"/>
                </a:cxn>
                <a:cxn ang="0">
                  <a:pos x="297" y="106"/>
                </a:cxn>
                <a:cxn ang="0">
                  <a:pos x="322" y="82"/>
                </a:cxn>
                <a:cxn ang="0">
                  <a:pos x="347" y="59"/>
                </a:cxn>
                <a:cxn ang="0">
                  <a:pos x="373" y="36"/>
                </a:cxn>
                <a:cxn ang="0">
                  <a:pos x="399" y="13"/>
                </a:cxn>
                <a:cxn ang="0">
                  <a:pos x="374" y="10"/>
                </a:cxn>
                <a:cxn ang="0">
                  <a:pos x="350" y="8"/>
                </a:cxn>
                <a:cxn ang="0">
                  <a:pos x="325" y="6"/>
                </a:cxn>
                <a:cxn ang="0">
                  <a:pos x="300" y="3"/>
                </a:cxn>
                <a:cxn ang="0">
                  <a:pos x="275" y="2"/>
                </a:cxn>
                <a:cxn ang="0">
                  <a:pos x="250" y="1"/>
                </a:cxn>
                <a:cxn ang="0">
                  <a:pos x="224" y="1"/>
                </a:cxn>
                <a:cxn ang="0">
                  <a:pos x="199" y="0"/>
                </a:cxn>
              </a:cxnLst>
              <a:rect l="0" t="0" r="r" b="b"/>
              <a:pathLst>
                <a:path w="399" h="207">
                  <a:moveTo>
                    <a:pt x="199" y="0"/>
                  </a:moveTo>
                  <a:lnTo>
                    <a:pt x="174" y="1"/>
                  </a:lnTo>
                  <a:lnTo>
                    <a:pt x="149" y="1"/>
                  </a:lnTo>
                  <a:lnTo>
                    <a:pt x="124" y="2"/>
                  </a:lnTo>
                  <a:lnTo>
                    <a:pt x="98" y="3"/>
                  </a:lnTo>
                  <a:lnTo>
                    <a:pt x="73" y="6"/>
                  </a:lnTo>
                  <a:lnTo>
                    <a:pt x="48" y="8"/>
                  </a:lnTo>
                  <a:lnTo>
                    <a:pt x="23" y="10"/>
                  </a:lnTo>
                  <a:lnTo>
                    <a:pt x="0" y="13"/>
                  </a:lnTo>
                  <a:lnTo>
                    <a:pt x="26" y="36"/>
                  </a:lnTo>
                  <a:lnTo>
                    <a:pt x="52" y="59"/>
                  </a:lnTo>
                  <a:lnTo>
                    <a:pt x="77" y="82"/>
                  </a:lnTo>
                  <a:lnTo>
                    <a:pt x="102" y="106"/>
                  </a:lnTo>
                  <a:lnTo>
                    <a:pt x="127" y="131"/>
                  </a:lnTo>
                  <a:lnTo>
                    <a:pt x="152" y="156"/>
                  </a:lnTo>
                  <a:lnTo>
                    <a:pt x="176" y="182"/>
                  </a:lnTo>
                  <a:lnTo>
                    <a:pt x="199" y="207"/>
                  </a:lnTo>
                  <a:lnTo>
                    <a:pt x="223" y="182"/>
                  </a:lnTo>
                  <a:lnTo>
                    <a:pt x="247" y="156"/>
                  </a:lnTo>
                  <a:lnTo>
                    <a:pt x="272" y="131"/>
                  </a:lnTo>
                  <a:lnTo>
                    <a:pt x="297" y="106"/>
                  </a:lnTo>
                  <a:lnTo>
                    <a:pt x="322" y="82"/>
                  </a:lnTo>
                  <a:lnTo>
                    <a:pt x="347" y="59"/>
                  </a:lnTo>
                  <a:lnTo>
                    <a:pt x="373" y="36"/>
                  </a:lnTo>
                  <a:lnTo>
                    <a:pt x="399" y="13"/>
                  </a:lnTo>
                  <a:lnTo>
                    <a:pt x="374" y="10"/>
                  </a:lnTo>
                  <a:lnTo>
                    <a:pt x="350" y="8"/>
                  </a:lnTo>
                  <a:lnTo>
                    <a:pt x="325" y="6"/>
                  </a:lnTo>
                  <a:lnTo>
                    <a:pt x="300" y="3"/>
                  </a:lnTo>
                  <a:lnTo>
                    <a:pt x="275" y="2"/>
                  </a:lnTo>
                  <a:lnTo>
                    <a:pt x="250" y="1"/>
                  </a:lnTo>
                  <a:lnTo>
                    <a:pt x="224" y="1"/>
                  </a:lnTo>
                  <a:lnTo>
                    <a:pt x="199" y="0"/>
                  </a:lnTo>
                  <a:close/>
                </a:path>
              </a:pathLst>
            </a:custGeom>
            <a:solidFill>
              <a:srgbClr val="9E0A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38" name="Freeform 242"/>
            <p:cNvSpPr>
              <a:spLocks/>
            </p:cNvSpPr>
            <p:nvPr userDrawn="1"/>
          </p:nvSpPr>
          <p:spPr bwMode="auto">
            <a:xfrm>
              <a:off x="4790" y="2683"/>
              <a:ext cx="328" cy="138"/>
            </a:xfrm>
            <a:custGeom>
              <a:avLst/>
              <a:gdLst/>
              <a:ahLst/>
              <a:cxnLst>
                <a:cxn ang="0">
                  <a:pos x="483" y="2"/>
                </a:cxn>
                <a:cxn ang="0">
                  <a:pos x="416" y="9"/>
                </a:cxn>
                <a:cxn ang="0">
                  <a:pos x="350" y="19"/>
                </a:cxn>
                <a:cxn ang="0">
                  <a:pos x="285" y="32"/>
                </a:cxn>
                <a:cxn ang="0">
                  <a:pos x="220" y="47"/>
                </a:cxn>
                <a:cxn ang="0">
                  <a:pos x="156" y="65"/>
                </a:cxn>
                <a:cxn ang="0">
                  <a:pos x="93" y="86"/>
                </a:cxn>
                <a:cxn ang="0">
                  <a:pos x="31" y="109"/>
                </a:cxn>
                <a:cxn ang="0">
                  <a:pos x="32" y="134"/>
                </a:cxn>
                <a:cxn ang="0">
                  <a:pos x="94" y="164"/>
                </a:cxn>
                <a:cxn ang="0">
                  <a:pos x="155" y="196"/>
                </a:cxn>
                <a:cxn ang="0">
                  <a:pos x="214" y="231"/>
                </a:cxn>
                <a:cxn ang="0">
                  <a:pos x="273" y="267"/>
                </a:cxn>
                <a:cxn ang="0">
                  <a:pos x="329" y="306"/>
                </a:cxn>
                <a:cxn ang="0">
                  <a:pos x="383" y="348"/>
                </a:cxn>
                <a:cxn ang="0">
                  <a:pos x="436" y="392"/>
                </a:cxn>
                <a:cxn ang="0">
                  <a:pos x="493" y="400"/>
                </a:cxn>
                <a:cxn ang="0">
                  <a:pos x="556" y="371"/>
                </a:cxn>
                <a:cxn ang="0">
                  <a:pos x="618" y="345"/>
                </a:cxn>
                <a:cxn ang="0">
                  <a:pos x="683" y="321"/>
                </a:cxn>
                <a:cxn ang="0">
                  <a:pos x="749" y="301"/>
                </a:cxn>
                <a:cxn ang="0">
                  <a:pos x="815" y="282"/>
                </a:cxn>
                <a:cxn ang="0">
                  <a:pos x="882" y="268"/>
                </a:cxn>
                <a:cxn ang="0">
                  <a:pos x="950" y="255"/>
                </a:cxn>
                <a:cxn ang="0">
                  <a:pos x="957" y="231"/>
                </a:cxn>
                <a:cxn ang="0">
                  <a:pos x="903" y="193"/>
                </a:cxn>
                <a:cxn ang="0">
                  <a:pos x="848" y="156"/>
                </a:cxn>
                <a:cxn ang="0">
                  <a:pos x="791" y="123"/>
                </a:cxn>
                <a:cxn ang="0">
                  <a:pos x="733" y="91"/>
                </a:cxn>
                <a:cxn ang="0">
                  <a:pos x="672" y="62"/>
                </a:cxn>
                <a:cxn ang="0">
                  <a:pos x="611" y="35"/>
                </a:cxn>
                <a:cxn ang="0">
                  <a:pos x="548" y="10"/>
                </a:cxn>
              </a:cxnLst>
              <a:rect l="0" t="0" r="r" b="b"/>
              <a:pathLst>
                <a:path w="984" h="415">
                  <a:moveTo>
                    <a:pt x="517" y="0"/>
                  </a:moveTo>
                  <a:lnTo>
                    <a:pt x="483" y="2"/>
                  </a:lnTo>
                  <a:lnTo>
                    <a:pt x="450" y="5"/>
                  </a:lnTo>
                  <a:lnTo>
                    <a:pt x="416" y="9"/>
                  </a:lnTo>
                  <a:lnTo>
                    <a:pt x="383" y="14"/>
                  </a:lnTo>
                  <a:lnTo>
                    <a:pt x="350" y="19"/>
                  </a:lnTo>
                  <a:lnTo>
                    <a:pt x="317" y="25"/>
                  </a:lnTo>
                  <a:lnTo>
                    <a:pt x="285" y="32"/>
                  </a:lnTo>
                  <a:lnTo>
                    <a:pt x="252" y="39"/>
                  </a:lnTo>
                  <a:lnTo>
                    <a:pt x="220" y="47"/>
                  </a:lnTo>
                  <a:lnTo>
                    <a:pt x="187" y="56"/>
                  </a:lnTo>
                  <a:lnTo>
                    <a:pt x="156" y="65"/>
                  </a:lnTo>
                  <a:lnTo>
                    <a:pt x="125" y="75"/>
                  </a:lnTo>
                  <a:lnTo>
                    <a:pt x="93" y="86"/>
                  </a:lnTo>
                  <a:lnTo>
                    <a:pt x="62" y="97"/>
                  </a:lnTo>
                  <a:lnTo>
                    <a:pt x="31" y="109"/>
                  </a:lnTo>
                  <a:lnTo>
                    <a:pt x="0" y="121"/>
                  </a:lnTo>
                  <a:lnTo>
                    <a:pt x="32" y="134"/>
                  </a:lnTo>
                  <a:lnTo>
                    <a:pt x="63" y="150"/>
                  </a:lnTo>
                  <a:lnTo>
                    <a:pt x="94" y="164"/>
                  </a:lnTo>
                  <a:lnTo>
                    <a:pt x="125" y="180"/>
                  </a:lnTo>
                  <a:lnTo>
                    <a:pt x="155" y="196"/>
                  </a:lnTo>
                  <a:lnTo>
                    <a:pt x="185" y="213"/>
                  </a:lnTo>
                  <a:lnTo>
                    <a:pt x="214" y="231"/>
                  </a:lnTo>
                  <a:lnTo>
                    <a:pt x="243" y="249"/>
                  </a:lnTo>
                  <a:lnTo>
                    <a:pt x="273" y="267"/>
                  </a:lnTo>
                  <a:lnTo>
                    <a:pt x="301" y="287"/>
                  </a:lnTo>
                  <a:lnTo>
                    <a:pt x="329" y="306"/>
                  </a:lnTo>
                  <a:lnTo>
                    <a:pt x="356" y="327"/>
                  </a:lnTo>
                  <a:lnTo>
                    <a:pt x="383" y="348"/>
                  </a:lnTo>
                  <a:lnTo>
                    <a:pt x="410" y="370"/>
                  </a:lnTo>
                  <a:lnTo>
                    <a:pt x="436" y="392"/>
                  </a:lnTo>
                  <a:lnTo>
                    <a:pt x="462" y="415"/>
                  </a:lnTo>
                  <a:lnTo>
                    <a:pt x="493" y="400"/>
                  </a:lnTo>
                  <a:lnTo>
                    <a:pt x="523" y="385"/>
                  </a:lnTo>
                  <a:lnTo>
                    <a:pt x="556" y="371"/>
                  </a:lnTo>
                  <a:lnTo>
                    <a:pt x="587" y="358"/>
                  </a:lnTo>
                  <a:lnTo>
                    <a:pt x="618" y="345"/>
                  </a:lnTo>
                  <a:lnTo>
                    <a:pt x="651" y="333"/>
                  </a:lnTo>
                  <a:lnTo>
                    <a:pt x="683" y="321"/>
                  </a:lnTo>
                  <a:lnTo>
                    <a:pt x="715" y="310"/>
                  </a:lnTo>
                  <a:lnTo>
                    <a:pt x="749" y="301"/>
                  </a:lnTo>
                  <a:lnTo>
                    <a:pt x="782" y="291"/>
                  </a:lnTo>
                  <a:lnTo>
                    <a:pt x="815" y="282"/>
                  </a:lnTo>
                  <a:lnTo>
                    <a:pt x="848" y="275"/>
                  </a:lnTo>
                  <a:lnTo>
                    <a:pt x="882" y="268"/>
                  </a:lnTo>
                  <a:lnTo>
                    <a:pt x="916" y="262"/>
                  </a:lnTo>
                  <a:lnTo>
                    <a:pt x="950" y="255"/>
                  </a:lnTo>
                  <a:lnTo>
                    <a:pt x="984" y="251"/>
                  </a:lnTo>
                  <a:lnTo>
                    <a:pt x="957" y="231"/>
                  </a:lnTo>
                  <a:lnTo>
                    <a:pt x="930" y="211"/>
                  </a:lnTo>
                  <a:lnTo>
                    <a:pt x="903" y="193"/>
                  </a:lnTo>
                  <a:lnTo>
                    <a:pt x="876" y="174"/>
                  </a:lnTo>
                  <a:lnTo>
                    <a:pt x="848" y="156"/>
                  </a:lnTo>
                  <a:lnTo>
                    <a:pt x="820" y="139"/>
                  </a:lnTo>
                  <a:lnTo>
                    <a:pt x="791" y="123"/>
                  </a:lnTo>
                  <a:lnTo>
                    <a:pt x="762" y="106"/>
                  </a:lnTo>
                  <a:lnTo>
                    <a:pt x="733" y="91"/>
                  </a:lnTo>
                  <a:lnTo>
                    <a:pt x="702" y="76"/>
                  </a:lnTo>
                  <a:lnTo>
                    <a:pt x="672" y="62"/>
                  </a:lnTo>
                  <a:lnTo>
                    <a:pt x="642" y="48"/>
                  </a:lnTo>
                  <a:lnTo>
                    <a:pt x="611" y="35"/>
                  </a:lnTo>
                  <a:lnTo>
                    <a:pt x="580" y="22"/>
                  </a:lnTo>
                  <a:lnTo>
                    <a:pt x="548" y="10"/>
                  </a:lnTo>
                  <a:lnTo>
                    <a:pt x="517" y="0"/>
                  </a:lnTo>
                  <a:close/>
                </a:path>
              </a:pathLst>
            </a:custGeom>
            <a:solidFill>
              <a:srgbClr val="9E0A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39" name="Freeform 243"/>
            <p:cNvSpPr>
              <a:spLocks/>
            </p:cNvSpPr>
            <p:nvPr userDrawn="1"/>
          </p:nvSpPr>
          <p:spPr bwMode="auto">
            <a:xfrm>
              <a:off x="4918" y="2906"/>
              <a:ext cx="290" cy="213"/>
            </a:xfrm>
            <a:custGeom>
              <a:avLst/>
              <a:gdLst/>
              <a:ahLst/>
              <a:cxnLst>
                <a:cxn ang="0">
                  <a:pos x="109" y="0"/>
                </a:cxn>
                <a:cxn ang="0">
                  <a:pos x="67" y="1"/>
                </a:cxn>
                <a:cxn ang="0">
                  <a:pos x="71" y="12"/>
                </a:cxn>
                <a:cxn ang="0">
                  <a:pos x="123" y="31"/>
                </a:cxn>
                <a:cxn ang="0">
                  <a:pos x="174" y="54"/>
                </a:cxn>
                <a:cxn ang="0">
                  <a:pos x="223" y="78"/>
                </a:cxn>
                <a:cxn ang="0">
                  <a:pos x="272" y="104"/>
                </a:cxn>
                <a:cxn ang="0">
                  <a:pos x="319" y="132"/>
                </a:cxn>
                <a:cxn ang="0">
                  <a:pos x="366" y="162"/>
                </a:cxn>
                <a:cxn ang="0">
                  <a:pos x="410" y="194"/>
                </a:cxn>
                <a:cxn ang="0">
                  <a:pos x="404" y="215"/>
                </a:cxn>
                <a:cxn ang="0">
                  <a:pos x="348" y="224"/>
                </a:cxn>
                <a:cxn ang="0">
                  <a:pos x="292" y="237"/>
                </a:cxn>
                <a:cxn ang="0">
                  <a:pos x="237" y="251"/>
                </a:cxn>
                <a:cxn ang="0">
                  <a:pos x="183" y="269"/>
                </a:cxn>
                <a:cxn ang="0">
                  <a:pos x="129" y="288"/>
                </a:cxn>
                <a:cxn ang="0">
                  <a:pos x="76" y="310"/>
                </a:cxn>
                <a:cxn ang="0">
                  <a:pos x="25" y="333"/>
                </a:cxn>
                <a:cxn ang="0">
                  <a:pos x="26" y="371"/>
                </a:cxn>
                <a:cxn ang="0">
                  <a:pos x="78" y="424"/>
                </a:cxn>
                <a:cxn ang="0">
                  <a:pos x="126" y="479"/>
                </a:cxn>
                <a:cxn ang="0">
                  <a:pos x="173" y="537"/>
                </a:cxn>
                <a:cxn ang="0">
                  <a:pos x="228" y="573"/>
                </a:cxn>
                <a:cxn ang="0">
                  <a:pos x="295" y="586"/>
                </a:cxn>
                <a:cxn ang="0">
                  <a:pos x="362" y="604"/>
                </a:cxn>
                <a:cxn ang="0">
                  <a:pos x="427" y="626"/>
                </a:cxn>
                <a:cxn ang="0">
                  <a:pos x="493" y="624"/>
                </a:cxn>
                <a:cxn ang="0">
                  <a:pos x="561" y="596"/>
                </a:cxn>
                <a:cxn ang="0">
                  <a:pos x="632" y="572"/>
                </a:cxn>
                <a:cxn ang="0">
                  <a:pos x="703" y="553"/>
                </a:cxn>
                <a:cxn ang="0">
                  <a:pos x="722" y="520"/>
                </a:cxn>
                <a:cxn ang="0">
                  <a:pos x="690" y="474"/>
                </a:cxn>
                <a:cxn ang="0">
                  <a:pos x="655" y="428"/>
                </a:cxn>
                <a:cxn ang="0">
                  <a:pos x="619" y="385"/>
                </a:cxn>
                <a:cxn ang="0">
                  <a:pos x="580" y="343"/>
                </a:cxn>
                <a:cxn ang="0">
                  <a:pos x="540" y="303"/>
                </a:cxn>
                <a:cxn ang="0">
                  <a:pos x="498" y="264"/>
                </a:cxn>
                <a:cxn ang="0">
                  <a:pos x="454" y="228"/>
                </a:cxn>
                <a:cxn ang="0">
                  <a:pos x="454" y="207"/>
                </a:cxn>
                <a:cxn ang="0">
                  <a:pos x="500" y="203"/>
                </a:cxn>
                <a:cxn ang="0">
                  <a:pos x="545" y="200"/>
                </a:cxn>
                <a:cxn ang="0">
                  <a:pos x="591" y="199"/>
                </a:cxn>
                <a:cxn ang="0">
                  <a:pos x="645" y="199"/>
                </a:cxn>
                <a:cxn ang="0">
                  <a:pos x="709" y="202"/>
                </a:cxn>
                <a:cxn ang="0">
                  <a:pos x="774" y="208"/>
                </a:cxn>
                <a:cxn ang="0">
                  <a:pos x="839" y="218"/>
                </a:cxn>
                <a:cxn ang="0">
                  <a:pos x="843" y="205"/>
                </a:cxn>
                <a:cxn ang="0">
                  <a:pos x="786" y="172"/>
                </a:cxn>
                <a:cxn ang="0">
                  <a:pos x="727" y="139"/>
                </a:cxn>
                <a:cxn ang="0">
                  <a:pos x="665" y="111"/>
                </a:cxn>
                <a:cxn ang="0">
                  <a:pos x="608" y="110"/>
                </a:cxn>
                <a:cxn ang="0">
                  <a:pos x="557" y="136"/>
                </a:cxn>
                <a:cxn ang="0">
                  <a:pos x="506" y="164"/>
                </a:cxn>
                <a:cxn ang="0">
                  <a:pos x="457" y="194"/>
                </a:cxn>
                <a:cxn ang="0">
                  <a:pos x="419" y="184"/>
                </a:cxn>
                <a:cxn ang="0">
                  <a:pos x="391" y="134"/>
                </a:cxn>
                <a:cxn ang="0">
                  <a:pos x="362" y="84"/>
                </a:cxn>
                <a:cxn ang="0">
                  <a:pos x="330" y="36"/>
                </a:cxn>
                <a:cxn ang="0">
                  <a:pos x="290" y="9"/>
                </a:cxn>
                <a:cxn ang="0">
                  <a:pos x="245" y="4"/>
                </a:cxn>
                <a:cxn ang="0">
                  <a:pos x="200" y="1"/>
                </a:cxn>
                <a:cxn ang="0">
                  <a:pos x="153" y="0"/>
                </a:cxn>
              </a:cxnLst>
              <a:rect l="0" t="0" r="r" b="b"/>
              <a:pathLst>
                <a:path w="871" h="639">
                  <a:moveTo>
                    <a:pt x="130" y="0"/>
                  </a:moveTo>
                  <a:lnTo>
                    <a:pt x="109" y="0"/>
                  </a:lnTo>
                  <a:lnTo>
                    <a:pt x="87" y="0"/>
                  </a:lnTo>
                  <a:lnTo>
                    <a:pt x="67" y="1"/>
                  </a:lnTo>
                  <a:lnTo>
                    <a:pt x="45" y="2"/>
                  </a:lnTo>
                  <a:lnTo>
                    <a:pt x="71" y="12"/>
                  </a:lnTo>
                  <a:lnTo>
                    <a:pt x="97" y="21"/>
                  </a:lnTo>
                  <a:lnTo>
                    <a:pt x="123" y="31"/>
                  </a:lnTo>
                  <a:lnTo>
                    <a:pt x="149" y="42"/>
                  </a:lnTo>
                  <a:lnTo>
                    <a:pt x="174" y="54"/>
                  </a:lnTo>
                  <a:lnTo>
                    <a:pt x="200" y="66"/>
                  </a:lnTo>
                  <a:lnTo>
                    <a:pt x="223" y="78"/>
                  </a:lnTo>
                  <a:lnTo>
                    <a:pt x="248" y="91"/>
                  </a:lnTo>
                  <a:lnTo>
                    <a:pt x="272" y="104"/>
                  </a:lnTo>
                  <a:lnTo>
                    <a:pt x="296" y="118"/>
                  </a:lnTo>
                  <a:lnTo>
                    <a:pt x="319" y="132"/>
                  </a:lnTo>
                  <a:lnTo>
                    <a:pt x="343" y="147"/>
                  </a:lnTo>
                  <a:lnTo>
                    <a:pt x="366" y="162"/>
                  </a:lnTo>
                  <a:lnTo>
                    <a:pt x="388" y="178"/>
                  </a:lnTo>
                  <a:lnTo>
                    <a:pt x="410" y="194"/>
                  </a:lnTo>
                  <a:lnTo>
                    <a:pt x="432" y="210"/>
                  </a:lnTo>
                  <a:lnTo>
                    <a:pt x="404" y="215"/>
                  </a:lnTo>
                  <a:lnTo>
                    <a:pt x="376" y="219"/>
                  </a:lnTo>
                  <a:lnTo>
                    <a:pt x="348" y="224"/>
                  </a:lnTo>
                  <a:lnTo>
                    <a:pt x="319" y="231"/>
                  </a:lnTo>
                  <a:lnTo>
                    <a:pt x="292" y="237"/>
                  </a:lnTo>
                  <a:lnTo>
                    <a:pt x="264" y="244"/>
                  </a:lnTo>
                  <a:lnTo>
                    <a:pt x="237" y="251"/>
                  </a:lnTo>
                  <a:lnTo>
                    <a:pt x="210" y="260"/>
                  </a:lnTo>
                  <a:lnTo>
                    <a:pt x="183" y="269"/>
                  </a:lnTo>
                  <a:lnTo>
                    <a:pt x="156" y="278"/>
                  </a:lnTo>
                  <a:lnTo>
                    <a:pt x="129" y="288"/>
                  </a:lnTo>
                  <a:lnTo>
                    <a:pt x="103" y="299"/>
                  </a:lnTo>
                  <a:lnTo>
                    <a:pt x="76" y="310"/>
                  </a:lnTo>
                  <a:lnTo>
                    <a:pt x="51" y="322"/>
                  </a:lnTo>
                  <a:lnTo>
                    <a:pt x="25" y="333"/>
                  </a:lnTo>
                  <a:lnTo>
                    <a:pt x="0" y="346"/>
                  </a:lnTo>
                  <a:lnTo>
                    <a:pt x="26" y="371"/>
                  </a:lnTo>
                  <a:lnTo>
                    <a:pt x="53" y="397"/>
                  </a:lnTo>
                  <a:lnTo>
                    <a:pt x="78" y="424"/>
                  </a:lnTo>
                  <a:lnTo>
                    <a:pt x="102" y="451"/>
                  </a:lnTo>
                  <a:lnTo>
                    <a:pt x="126" y="479"/>
                  </a:lnTo>
                  <a:lnTo>
                    <a:pt x="150" y="508"/>
                  </a:lnTo>
                  <a:lnTo>
                    <a:pt x="173" y="537"/>
                  </a:lnTo>
                  <a:lnTo>
                    <a:pt x="194" y="568"/>
                  </a:lnTo>
                  <a:lnTo>
                    <a:pt x="228" y="573"/>
                  </a:lnTo>
                  <a:lnTo>
                    <a:pt x="261" y="580"/>
                  </a:lnTo>
                  <a:lnTo>
                    <a:pt x="295" y="586"/>
                  </a:lnTo>
                  <a:lnTo>
                    <a:pt x="328" y="595"/>
                  </a:lnTo>
                  <a:lnTo>
                    <a:pt x="362" y="604"/>
                  </a:lnTo>
                  <a:lnTo>
                    <a:pt x="395" y="615"/>
                  </a:lnTo>
                  <a:lnTo>
                    <a:pt x="427" y="626"/>
                  </a:lnTo>
                  <a:lnTo>
                    <a:pt x="459" y="639"/>
                  </a:lnTo>
                  <a:lnTo>
                    <a:pt x="493" y="624"/>
                  </a:lnTo>
                  <a:lnTo>
                    <a:pt x="527" y="609"/>
                  </a:lnTo>
                  <a:lnTo>
                    <a:pt x="561" y="596"/>
                  </a:lnTo>
                  <a:lnTo>
                    <a:pt x="597" y="584"/>
                  </a:lnTo>
                  <a:lnTo>
                    <a:pt x="632" y="572"/>
                  </a:lnTo>
                  <a:lnTo>
                    <a:pt x="667" y="562"/>
                  </a:lnTo>
                  <a:lnTo>
                    <a:pt x="703" y="553"/>
                  </a:lnTo>
                  <a:lnTo>
                    <a:pt x="739" y="545"/>
                  </a:lnTo>
                  <a:lnTo>
                    <a:pt x="722" y="520"/>
                  </a:lnTo>
                  <a:lnTo>
                    <a:pt x="706" y="498"/>
                  </a:lnTo>
                  <a:lnTo>
                    <a:pt x="690" y="474"/>
                  </a:lnTo>
                  <a:lnTo>
                    <a:pt x="673" y="451"/>
                  </a:lnTo>
                  <a:lnTo>
                    <a:pt x="655" y="428"/>
                  </a:lnTo>
                  <a:lnTo>
                    <a:pt x="637" y="407"/>
                  </a:lnTo>
                  <a:lnTo>
                    <a:pt x="619" y="385"/>
                  </a:lnTo>
                  <a:lnTo>
                    <a:pt x="599" y="365"/>
                  </a:lnTo>
                  <a:lnTo>
                    <a:pt x="580" y="343"/>
                  </a:lnTo>
                  <a:lnTo>
                    <a:pt x="560" y="323"/>
                  </a:lnTo>
                  <a:lnTo>
                    <a:pt x="540" y="303"/>
                  </a:lnTo>
                  <a:lnTo>
                    <a:pt x="519" y="284"/>
                  </a:lnTo>
                  <a:lnTo>
                    <a:pt x="498" y="264"/>
                  </a:lnTo>
                  <a:lnTo>
                    <a:pt x="476" y="246"/>
                  </a:lnTo>
                  <a:lnTo>
                    <a:pt x="454" y="228"/>
                  </a:lnTo>
                  <a:lnTo>
                    <a:pt x="432" y="210"/>
                  </a:lnTo>
                  <a:lnTo>
                    <a:pt x="454" y="207"/>
                  </a:lnTo>
                  <a:lnTo>
                    <a:pt x="477" y="205"/>
                  </a:lnTo>
                  <a:lnTo>
                    <a:pt x="500" y="203"/>
                  </a:lnTo>
                  <a:lnTo>
                    <a:pt x="523" y="201"/>
                  </a:lnTo>
                  <a:lnTo>
                    <a:pt x="545" y="200"/>
                  </a:lnTo>
                  <a:lnTo>
                    <a:pt x="568" y="199"/>
                  </a:lnTo>
                  <a:lnTo>
                    <a:pt x="591" y="199"/>
                  </a:lnTo>
                  <a:lnTo>
                    <a:pt x="613" y="199"/>
                  </a:lnTo>
                  <a:lnTo>
                    <a:pt x="645" y="199"/>
                  </a:lnTo>
                  <a:lnTo>
                    <a:pt x="677" y="200"/>
                  </a:lnTo>
                  <a:lnTo>
                    <a:pt x="709" y="202"/>
                  </a:lnTo>
                  <a:lnTo>
                    <a:pt x="742" y="204"/>
                  </a:lnTo>
                  <a:lnTo>
                    <a:pt x="774" y="208"/>
                  </a:lnTo>
                  <a:lnTo>
                    <a:pt x="807" y="213"/>
                  </a:lnTo>
                  <a:lnTo>
                    <a:pt x="839" y="218"/>
                  </a:lnTo>
                  <a:lnTo>
                    <a:pt x="871" y="223"/>
                  </a:lnTo>
                  <a:lnTo>
                    <a:pt x="843" y="205"/>
                  </a:lnTo>
                  <a:lnTo>
                    <a:pt x="815" y="188"/>
                  </a:lnTo>
                  <a:lnTo>
                    <a:pt x="786" y="172"/>
                  </a:lnTo>
                  <a:lnTo>
                    <a:pt x="757" y="155"/>
                  </a:lnTo>
                  <a:lnTo>
                    <a:pt x="727" y="139"/>
                  </a:lnTo>
                  <a:lnTo>
                    <a:pt x="696" y="125"/>
                  </a:lnTo>
                  <a:lnTo>
                    <a:pt x="665" y="111"/>
                  </a:lnTo>
                  <a:lnTo>
                    <a:pt x="634" y="98"/>
                  </a:lnTo>
                  <a:lnTo>
                    <a:pt x="608" y="110"/>
                  </a:lnTo>
                  <a:lnTo>
                    <a:pt x="582" y="123"/>
                  </a:lnTo>
                  <a:lnTo>
                    <a:pt x="557" y="136"/>
                  </a:lnTo>
                  <a:lnTo>
                    <a:pt x="531" y="150"/>
                  </a:lnTo>
                  <a:lnTo>
                    <a:pt x="506" y="164"/>
                  </a:lnTo>
                  <a:lnTo>
                    <a:pt x="481" y="179"/>
                  </a:lnTo>
                  <a:lnTo>
                    <a:pt x="457" y="194"/>
                  </a:lnTo>
                  <a:lnTo>
                    <a:pt x="432" y="210"/>
                  </a:lnTo>
                  <a:lnTo>
                    <a:pt x="419" y="184"/>
                  </a:lnTo>
                  <a:lnTo>
                    <a:pt x="405" y="159"/>
                  </a:lnTo>
                  <a:lnTo>
                    <a:pt x="391" y="134"/>
                  </a:lnTo>
                  <a:lnTo>
                    <a:pt x="376" y="109"/>
                  </a:lnTo>
                  <a:lnTo>
                    <a:pt x="362" y="84"/>
                  </a:lnTo>
                  <a:lnTo>
                    <a:pt x="345" y="59"/>
                  </a:lnTo>
                  <a:lnTo>
                    <a:pt x="330" y="36"/>
                  </a:lnTo>
                  <a:lnTo>
                    <a:pt x="314" y="12"/>
                  </a:lnTo>
                  <a:lnTo>
                    <a:pt x="290" y="9"/>
                  </a:lnTo>
                  <a:lnTo>
                    <a:pt x="268" y="6"/>
                  </a:lnTo>
                  <a:lnTo>
                    <a:pt x="245" y="4"/>
                  </a:lnTo>
                  <a:lnTo>
                    <a:pt x="222" y="2"/>
                  </a:lnTo>
                  <a:lnTo>
                    <a:pt x="200" y="1"/>
                  </a:lnTo>
                  <a:lnTo>
                    <a:pt x="176" y="0"/>
                  </a:lnTo>
                  <a:lnTo>
                    <a:pt x="153" y="0"/>
                  </a:lnTo>
                  <a:lnTo>
                    <a:pt x="130" y="0"/>
                  </a:lnTo>
                  <a:close/>
                </a:path>
              </a:pathLst>
            </a:custGeom>
            <a:solidFill>
              <a:srgbClr val="AF0C6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40" name="Freeform 244"/>
            <p:cNvSpPr>
              <a:spLocks/>
            </p:cNvSpPr>
            <p:nvPr userDrawn="1"/>
          </p:nvSpPr>
          <p:spPr bwMode="auto">
            <a:xfrm>
              <a:off x="4790" y="2907"/>
              <a:ext cx="272" cy="115"/>
            </a:xfrm>
            <a:custGeom>
              <a:avLst/>
              <a:gdLst/>
              <a:ahLst/>
              <a:cxnLst>
                <a:cxn ang="0">
                  <a:pos x="400" y="2"/>
                </a:cxn>
                <a:cxn ang="0">
                  <a:pos x="345" y="9"/>
                </a:cxn>
                <a:cxn ang="0">
                  <a:pos x="290" y="16"/>
                </a:cxn>
                <a:cxn ang="0">
                  <a:pos x="236" y="27"/>
                </a:cxn>
                <a:cxn ang="0">
                  <a:pos x="182" y="40"/>
                </a:cxn>
                <a:cxn ang="0">
                  <a:pos x="129" y="54"/>
                </a:cxn>
                <a:cxn ang="0">
                  <a:pos x="77" y="71"/>
                </a:cxn>
                <a:cxn ang="0">
                  <a:pos x="25" y="91"/>
                </a:cxn>
                <a:cxn ang="0">
                  <a:pos x="0" y="100"/>
                </a:cxn>
                <a:cxn ang="0">
                  <a:pos x="26" y="112"/>
                </a:cxn>
                <a:cxn ang="0">
                  <a:pos x="78" y="136"/>
                </a:cxn>
                <a:cxn ang="0">
                  <a:pos x="128" y="163"/>
                </a:cxn>
                <a:cxn ang="0">
                  <a:pos x="178" y="191"/>
                </a:cxn>
                <a:cxn ang="0">
                  <a:pos x="225" y="222"/>
                </a:cxn>
                <a:cxn ang="0">
                  <a:pos x="272" y="255"/>
                </a:cxn>
                <a:cxn ang="0">
                  <a:pos x="317" y="289"/>
                </a:cxn>
                <a:cxn ang="0">
                  <a:pos x="361" y="326"/>
                </a:cxn>
                <a:cxn ang="0">
                  <a:pos x="408" y="331"/>
                </a:cxn>
                <a:cxn ang="0">
                  <a:pos x="459" y="308"/>
                </a:cxn>
                <a:cxn ang="0">
                  <a:pos x="512" y="286"/>
                </a:cxn>
                <a:cxn ang="0">
                  <a:pos x="566" y="267"/>
                </a:cxn>
                <a:cxn ang="0">
                  <a:pos x="620" y="249"/>
                </a:cxn>
                <a:cxn ang="0">
                  <a:pos x="675" y="235"/>
                </a:cxn>
                <a:cxn ang="0">
                  <a:pos x="731" y="222"/>
                </a:cxn>
                <a:cxn ang="0">
                  <a:pos x="787" y="213"/>
                </a:cxn>
                <a:cxn ang="0">
                  <a:pos x="793" y="192"/>
                </a:cxn>
                <a:cxn ang="0">
                  <a:pos x="749" y="160"/>
                </a:cxn>
                <a:cxn ang="0">
                  <a:pos x="702" y="130"/>
                </a:cxn>
                <a:cxn ang="0">
                  <a:pos x="655" y="102"/>
                </a:cxn>
                <a:cxn ang="0">
                  <a:pos x="606" y="76"/>
                </a:cxn>
                <a:cxn ang="0">
                  <a:pos x="557" y="52"/>
                </a:cxn>
                <a:cxn ang="0">
                  <a:pos x="506" y="29"/>
                </a:cxn>
                <a:cxn ang="0">
                  <a:pos x="454" y="10"/>
                </a:cxn>
              </a:cxnLst>
              <a:rect l="0" t="0" r="r" b="b"/>
              <a:pathLst>
                <a:path w="815" h="344">
                  <a:moveTo>
                    <a:pt x="428" y="0"/>
                  </a:moveTo>
                  <a:lnTo>
                    <a:pt x="400" y="2"/>
                  </a:lnTo>
                  <a:lnTo>
                    <a:pt x="372" y="5"/>
                  </a:lnTo>
                  <a:lnTo>
                    <a:pt x="345" y="9"/>
                  </a:lnTo>
                  <a:lnTo>
                    <a:pt x="317" y="12"/>
                  </a:lnTo>
                  <a:lnTo>
                    <a:pt x="290" y="16"/>
                  </a:lnTo>
                  <a:lnTo>
                    <a:pt x="263" y="22"/>
                  </a:lnTo>
                  <a:lnTo>
                    <a:pt x="236" y="27"/>
                  </a:lnTo>
                  <a:lnTo>
                    <a:pt x="209" y="32"/>
                  </a:lnTo>
                  <a:lnTo>
                    <a:pt x="182" y="40"/>
                  </a:lnTo>
                  <a:lnTo>
                    <a:pt x="156" y="46"/>
                  </a:lnTo>
                  <a:lnTo>
                    <a:pt x="129" y="54"/>
                  </a:lnTo>
                  <a:lnTo>
                    <a:pt x="103" y="63"/>
                  </a:lnTo>
                  <a:lnTo>
                    <a:pt x="77" y="71"/>
                  </a:lnTo>
                  <a:lnTo>
                    <a:pt x="51" y="81"/>
                  </a:lnTo>
                  <a:lnTo>
                    <a:pt x="25" y="91"/>
                  </a:lnTo>
                  <a:lnTo>
                    <a:pt x="0" y="100"/>
                  </a:lnTo>
                  <a:lnTo>
                    <a:pt x="0" y="100"/>
                  </a:lnTo>
                  <a:lnTo>
                    <a:pt x="0" y="100"/>
                  </a:lnTo>
                  <a:lnTo>
                    <a:pt x="26" y="112"/>
                  </a:lnTo>
                  <a:lnTo>
                    <a:pt x="52" y="124"/>
                  </a:lnTo>
                  <a:lnTo>
                    <a:pt x="78" y="136"/>
                  </a:lnTo>
                  <a:lnTo>
                    <a:pt x="103" y="149"/>
                  </a:lnTo>
                  <a:lnTo>
                    <a:pt x="128" y="163"/>
                  </a:lnTo>
                  <a:lnTo>
                    <a:pt x="153" y="177"/>
                  </a:lnTo>
                  <a:lnTo>
                    <a:pt x="178" y="191"/>
                  </a:lnTo>
                  <a:lnTo>
                    <a:pt x="201" y="206"/>
                  </a:lnTo>
                  <a:lnTo>
                    <a:pt x="225" y="222"/>
                  </a:lnTo>
                  <a:lnTo>
                    <a:pt x="249" y="238"/>
                  </a:lnTo>
                  <a:lnTo>
                    <a:pt x="272" y="255"/>
                  </a:lnTo>
                  <a:lnTo>
                    <a:pt x="295" y="272"/>
                  </a:lnTo>
                  <a:lnTo>
                    <a:pt x="317" y="289"/>
                  </a:lnTo>
                  <a:lnTo>
                    <a:pt x="340" y="308"/>
                  </a:lnTo>
                  <a:lnTo>
                    <a:pt x="361" y="326"/>
                  </a:lnTo>
                  <a:lnTo>
                    <a:pt x="383" y="344"/>
                  </a:lnTo>
                  <a:lnTo>
                    <a:pt x="408" y="331"/>
                  </a:lnTo>
                  <a:lnTo>
                    <a:pt x="434" y="320"/>
                  </a:lnTo>
                  <a:lnTo>
                    <a:pt x="459" y="308"/>
                  </a:lnTo>
                  <a:lnTo>
                    <a:pt x="486" y="297"/>
                  </a:lnTo>
                  <a:lnTo>
                    <a:pt x="512" y="286"/>
                  </a:lnTo>
                  <a:lnTo>
                    <a:pt x="539" y="276"/>
                  </a:lnTo>
                  <a:lnTo>
                    <a:pt x="566" y="267"/>
                  </a:lnTo>
                  <a:lnTo>
                    <a:pt x="593" y="258"/>
                  </a:lnTo>
                  <a:lnTo>
                    <a:pt x="620" y="249"/>
                  </a:lnTo>
                  <a:lnTo>
                    <a:pt x="647" y="242"/>
                  </a:lnTo>
                  <a:lnTo>
                    <a:pt x="675" y="235"/>
                  </a:lnTo>
                  <a:lnTo>
                    <a:pt x="702" y="229"/>
                  </a:lnTo>
                  <a:lnTo>
                    <a:pt x="731" y="222"/>
                  </a:lnTo>
                  <a:lnTo>
                    <a:pt x="759" y="217"/>
                  </a:lnTo>
                  <a:lnTo>
                    <a:pt x="787" y="213"/>
                  </a:lnTo>
                  <a:lnTo>
                    <a:pt x="815" y="208"/>
                  </a:lnTo>
                  <a:lnTo>
                    <a:pt x="793" y="192"/>
                  </a:lnTo>
                  <a:lnTo>
                    <a:pt x="771" y="176"/>
                  </a:lnTo>
                  <a:lnTo>
                    <a:pt x="749" y="160"/>
                  </a:lnTo>
                  <a:lnTo>
                    <a:pt x="726" y="145"/>
                  </a:lnTo>
                  <a:lnTo>
                    <a:pt x="702" y="130"/>
                  </a:lnTo>
                  <a:lnTo>
                    <a:pt x="679" y="116"/>
                  </a:lnTo>
                  <a:lnTo>
                    <a:pt x="655" y="102"/>
                  </a:lnTo>
                  <a:lnTo>
                    <a:pt x="631" y="89"/>
                  </a:lnTo>
                  <a:lnTo>
                    <a:pt x="606" y="76"/>
                  </a:lnTo>
                  <a:lnTo>
                    <a:pt x="583" y="64"/>
                  </a:lnTo>
                  <a:lnTo>
                    <a:pt x="557" y="52"/>
                  </a:lnTo>
                  <a:lnTo>
                    <a:pt x="532" y="40"/>
                  </a:lnTo>
                  <a:lnTo>
                    <a:pt x="506" y="29"/>
                  </a:lnTo>
                  <a:lnTo>
                    <a:pt x="480" y="19"/>
                  </a:lnTo>
                  <a:lnTo>
                    <a:pt x="454" y="10"/>
                  </a:lnTo>
                  <a:lnTo>
                    <a:pt x="428" y="0"/>
                  </a:lnTo>
                  <a:close/>
                </a:path>
              </a:pathLst>
            </a:custGeom>
            <a:solidFill>
              <a:srgbClr val="9E0A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41" name="Freeform 245"/>
            <p:cNvSpPr>
              <a:spLocks/>
            </p:cNvSpPr>
            <p:nvPr userDrawn="1"/>
          </p:nvSpPr>
          <p:spPr bwMode="auto">
            <a:xfrm>
              <a:off x="4982" y="3096"/>
              <a:ext cx="89" cy="5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3" y="19"/>
                </a:cxn>
                <a:cxn ang="0">
                  <a:pos x="27" y="40"/>
                </a:cxn>
                <a:cxn ang="0">
                  <a:pos x="39" y="59"/>
                </a:cxn>
                <a:cxn ang="0">
                  <a:pos x="52" y="80"/>
                </a:cxn>
                <a:cxn ang="0">
                  <a:pos x="64" y="100"/>
                </a:cxn>
                <a:cxn ang="0">
                  <a:pos x="76" y="122"/>
                </a:cxn>
                <a:cxn ang="0">
                  <a:pos x="88" y="142"/>
                </a:cxn>
                <a:cxn ang="0">
                  <a:pos x="98" y="164"/>
                </a:cxn>
                <a:cxn ang="0">
                  <a:pos x="98" y="164"/>
                </a:cxn>
                <a:cxn ang="0">
                  <a:pos x="98" y="164"/>
                </a:cxn>
                <a:cxn ang="0">
                  <a:pos x="119" y="151"/>
                </a:cxn>
                <a:cxn ang="0">
                  <a:pos x="138" y="138"/>
                </a:cxn>
                <a:cxn ang="0">
                  <a:pos x="160" y="126"/>
                </a:cxn>
                <a:cxn ang="0">
                  <a:pos x="181" y="114"/>
                </a:cxn>
                <a:cxn ang="0">
                  <a:pos x="201" y="102"/>
                </a:cxn>
                <a:cxn ang="0">
                  <a:pos x="223" y="91"/>
                </a:cxn>
                <a:cxn ang="0">
                  <a:pos x="243" y="81"/>
                </a:cxn>
                <a:cxn ang="0">
                  <a:pos x="265" y="71"/>
                </a:cxn>
                <a:cxn ang="0">
                  <a:pos x="233" y="58"/>
                </a:cxn>
                <a:cxn ang="0">
                  <a:pos x="201" y="47"/>
                </a:cxn>
                <a:cxn ang="0">
                  <a:pos x="168" y="36"/>
                </a:cxn>
                <a:cxn ang="0">
                  <a:pos x="134" y="27"/>
                </a:cxn>
                <a:cxn ang="0">
                  <a:pos x="101" y="18"/>
                </a:cxn>
                <a:cxn ang="0">
                  <a:pos x="67" y="12"/>
                </a:cxn>
                <a:cxn ang="0">
                  <a:pos x="34" y="5"/>
                </a:cxn>
                <a:cxn ang="0">
                  <a:pos x="0" y="0"/>
                </a:cxn>
              </a:cxnLst>
              <a:rect l="0" t="0" r="r" b="b"/>
              <a:pathLst>
                <a:path w="265" h="164">
                  <a:moveTo>
                    <a:pt x="0" y="0"/>
                  </a:moveTo>
                  <a:lnTo>
                    <a:pt x="13" y="19"/>
                  </a:lnTo>
                  <a:lnTo>
                    <a:pt x="27" y="40"/>
                  </a:lnTo>
                  <a:lnTo>
                    <a:pt x="39" y="59"/>
                  </a:lnTo>
                  <a:lnTo>
                    <a:pt x="52" y="80"/>
                  </a:lnTo>
                  <a:lnTo>
                    <a:pt x="64" y="100"/>
                  </a:lnTo>
                  <a:lnTo>
                    <a:pt x="76" y="122"/>
                  </a:lnTo>
                  <a:lnTo>
                    <a:pt x="88" y="142"/>
                  </a:lnTo>
                  <a:lnTo>
                    <a:pt x="98" y="164"/>
                  </a:lnTo>
                  <a:lnTo>
                    <a:pt x="98" y="164"/>
                  </a:lnTo>
                  <a:lnTo>
                    <a:pt x="98" y="164"/>
                  </a:lnTo>
                  <a:lnTo>
                    <a:pt x="119" y="151"/>
                  </a:lnTo>
                  <a:lnTo>
                    <a:pt x="138" y="138"/>
                  </a:lnTo>
                  <a:lnTo>
                    <a:pt x="160" y="126"/>
                  </a:lnTo>
                  <a:lnTo>
                    <a:pt x="181" y="114"/>
                  </a:lnTo>
                  <a:lnTo>
                    <a:pt x="201" y="102"/>
                  </a:lnTo>
                  <a:lnTo>
                    <a:pt x="223" y="91"/>
                  </a:lnTo>
                  <a:lnTo>
                    <a:pt x="243" y="81"/>
                  </a:lnTo>
                  <a:lnTo>
                    <a:pt x="265" y="71"/>
                  </a:lnTo>
                  <a:lnTo>
                    <a:pt x="233" y="58"/>
                  </a:lnTo>
                  <a:lnTo>
                    <a:pt x="201" y="47"/>
                  </a:lnTo>
                  <a:lnTo>
                    <a:pt x="168" y="36"/>
                  </a:lnTo>
                  <a:lnTo>
                    <a:pt x="134" y="27"/>
                  </a:lnTo>
                  <a:lnTo>
                    <a:pt x="101" y="18"/>
                  </a:lnTo>
                  <a:lnTo>
                    <a:pt x="67" y="12"/>
                  </a:lnTo>
                  <a:lnTo>
                    <a:pt x="34" y="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E0A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42" name="Freeform 246"/>
            <p:cNvSpPr>
              <a:spLocks/>
            </p:cNvSpPr>
            <p:nvPr userDrawn="1"/>
          </p:nvSpPr>
          <p:spPr bwMode="auto">
            <a:xfrm>
              <a:off x="5022" y="2910"/>
              <a:ext cx="107" cy="6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6" y="24"/>
                </a:cxn>
                <a:cxn ang="0">
                  <a:pos x="31" y="47"/>
                </a:cxn>
                <a:cxn ang="0">
                  <a:pos x="48" y="72"/>
                </a:cxn>
                <a:cxn ang="0">
                  <a:pos x="62" y="97"/>
                </a:cxn>
                <a:cxn ang="0">
                  <a:pos x="77" y="122"/>
                </a:cxn>
                <a:cxn ang="0">
                  <a:pos x="91" y="147"/>
                </a:cxn>
                <a:cxn ang="0">
                  <a:pos x="105" y="172"/>
                </a:cxn>
                <a:cxn ang="0">
                  <a:pos x="118" y="198"/>
                </a:cxn>
                <a:cxn ang="0">
                  <a:pos x="143" y="182"/>
                </a:cxn>
                <a:cxn ang="0">
                  <a:pos x="167" y="167"/>
                </a:cxn>
                <a:cxn ang="0">
                  <a:pos x="192" y="152"/>
                </a:cxn>
                <a:cxn ang="0">
                  <a:pos x="217" y="138"/>
                </a:cxn>
                <a:cxn ang="0">
                  <a:pos x="243" y="124"/>
                </a:cxn>
                <a:cxn ang="0">
                  <a:pos x="268" y="111"/>
                </a:cxn>
                <a:cxn ang="0">
                  <a:pos x="294" y="98"/>
                </a:cxn>
                <a:cxn ang="0">
                  <a:pos x="320" y="86"/>
                </a:cxn>
                <a:cxn ang="0">
                  <a:pos x="281" y="71"/>
                </a:cxn>
                <a:cxn ang="0">
                  <a:pos x="242" y="57"/>
                </a:cxn>
                <a:cxn ang="0">
                  <a:pos x="203" y="44"/>
                </a:cxn>
                <a:cxn ang="0">
                  <a:pos x="162" y="33"/>
                </a:cxn>
                <a:cxn ang="0">
                  <a:pos x="143" y="28"/>
                </a:cxn>
                <a:cxn ang="0">
                  <a:pos x="122" y="22"/>
                </a:cxn>
                <a:cxn ang="0">
                  <a:pos x="102" y="18"/>
                </a:cxn>
                <a:cxn ang="0">
                  <a:pos x="81" y="14"/>
                </a:cxn>
                <a:cxn ang="0">
                  <a:pos x="61" y="9"/>
                </a:cxn>
                <a:cxn ang="0">
                  <a:pos x="40" y="6"/>
                </a:cxn>
                <a:cxn ang="0">
                  <a:pos x="20" y="3"/>
                </a:cxn>
                <a:cxn ang="0">
                  <a:pos x="0" y="0"/>
                </a:cxn>
              </a:cxnLst>
              <a:rect l="0" t="0" r="r" b="b"/>
              <a:pathLst>
                <a:path w="320" h="198">
                  <a:moveTo>
                    <a:pt x="0" y="0"/>
                  </a:moveTo>
                  <a:lnTo>
                    <a:pt x="16" y="24"/>
                  </a:lnTo>
                  <a:lnTo>
                    <a:pt x="31" y="47"/>
                  </a:lnTo>
                  <a:lnTo>
                    <a:pt x="48" y="72"/>
                  </a:lnTo>
                  <a:lnTo>
                    <a:pt x="62" y="97"/>
                  </a:lnTo>
                  <a:lnTo>
                    <a:pt x="77" y="122"/>
                  </a:lnTo>
                  <a:lnTo>
                    <a:pt x="91" y="147"/>
                  </a:lnTo>
                  <a:lnTo>
                    <a:pt x="105" y="172"/>
                  </a:lnTo>
                  <a:lnTo>
                    <a:pt x="118" y="198"/>
                  </a:lnTo>
                  <a:lnTo>
                    <a:pt x="143" y="182"/>
                  </a:lnTo>
                  <a:lnTo>
                    <a:pt x="167" y="167"/>
                  </a:lnTo>
                  <a:lnTo>
                    <a:pt x="192" y="152"/>
                  </a:lnTo>
                  <a:lnTo>
                    <a:pt x="217" y="138"/>
                  </a:lnTo>
                  <a:lnTo>
                    <a:pt x="243" y="124"/>
                  </a:lnTo>
                  <a:lnTo>
                    <a:pt x="268" y="111"/>
                  </a:lnTo>
                  <a:lnTo>
                    <a:pt x="294" y="98"/>
                  </a:lnTo>
                  <a:lnTo>
                    <a:pt x="320" y="86"/>
                  </a:lnTo>
                  <a:lnTo>
                    <a:pt x="281" y="71"/>
                  </a:lnTo>
                  <a:lnTo>
                    <a:pt x="242" y="57"/>
                  </a:lnTo>
                  <a:lnTo>
                    <a:pt x="203" y="44"/>
                  </a:lnTo>
                  <a:lnTo>
                    <a:pt x="162" y="33"/>
                  </a:lnTo>
                  <a:lnTo>
                    <a:pt x="143" y="28"/>
                  </a:lnTo>
                  <a:lnTo>
                    <a:pt x="122" y="22"/>
                  </a:lnTo>
                  <a:lnTo>
                    <a:pt x="102" y="18"/>
                  </a:lnTo>
                  <a:lnTo>
                    <a:pt x="81" y="14"/>
                  </a:lnTo>
                  <a:lnTo>
                    <a:pt x="61" y="9"/>
                  </a:lnTo>
                  <a:lnTo>
                    <a:pt x="40" y="6"/>
                  </a:lnTo>
                  <a:lnTo>
                    <a:pt x="20" y="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E0A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43" name="Freeform 247"/>
            <p:cNvSpPr>
              <a:spLocks/>
            </p:cNvSpPr>
            <p:nvPr userDrawn="1"/>
          </p:nvSpPr>
          <p:spPr bwMode="auto">
            <a:xfrm>
              <a:off x="5062" y="2973"/>
              <a:ext cx="253" cy="115"/>
            </a:xfrm>
            <a:custGeom>
              <a:avLst/>
              <a:gdLst/>
              <a:ahLst/>
              <a:cxnLst>
                <a:cxn ang="0">
                  <a:pos x="159" y="0"/>
                </a:cxn>
                <a:cxn ang="0">
                  <a:pos x="113" y="1"/>
                </a:cxn>
                <a:cxn ang="0">
                  <a:pos x="68" y="4"/>
                </a:cxn>
                <a:cxn ang="0">
                  <a:pos x="22" y="8"/>
                </a:cxn>
                <a:cxn ang="0">
                  <a:pos x="22" y="29"/>
                </a:cxn>
                <a:cxn ang="0">
                  <a:pos x="66" y="65"/>
                </a:cxn>
                <a:cxn ang="0">
                  <a:pos x="108" y="104"/>
                </a:cxn>
                <a:cxn ang="0">
                  <a:pos x="148" y="144"/>
                </a:cxn>
                <a:cxn ang="0">
                  <a:pos x="187" y="186"/>
                </a:cxn>
                <a:cxn ang="0">
                  <a:pos x="223" y="229"/>
                </a:cxn>
                <a:cxn ang="0">
                  <a:pos x="258" y="275"/>
                </a:cxn>
                <a:cxn ang="0">
                  <a:pos x="290" y="321"/>
                </a:cxn>
                <a:cxn ang="0">
                  <a:pos x="341" y="338"/>
                </a:cxn>
                <a:cxn ang="0">
                  <a:pos x="412" y="327"/>
                </a:cxn>
                <a:cxn ang="0">
                  <a:pos x="484" y="319"/>
                </a:cxn>
                <a:cxn ang="0">
                  <a:pos x="555" y="316"/>
                </a:cxn>
                <a:cxn ang="0">
                  <a:pos x="611" y="315"/>
                </a:cxn>
                <a:cxn ang="0">
                  <a:pos x="654" y="317"/>
                </a:cxn>
                <a:cxn ang="0">
                  <a:pos x="696" y="319"/>
                </a:cxn>
                <a:cxn ang="0">
                  <a:pos x="739" y="323"/>
                </a:cxn>
                <a:cxn ang="0">
                  <a:pos x="743" y="304"/>
                </a:cxn>
                <a:cxn ang="0">
                  <a:pos x="707" y="262"/>
                </a:cxn>
                <a:cxn ang="0">
                  <a:pos x="670" y="221"/>
                </a:cxn>
                <a:cxn ang="0">
                  <a:pos x="633" y="182"/>
                </a:cxn>
                <a:cxn ang="0">
                  <a:pos x="593" y="144"/>
                </a:cxn>
                <a:cxn ang="0">
                  <a:pos x="551" y="107"/>
                </a:cxn>
                <a:cxn ang="0">
                  <a:pos x="507" y="73"/>
                </a:cxn>
                <a:cxn ang="0">
                  <a:pos x="462" y="41"/>
                </a:cxn>
                <a:cxn ang="0">
                  <a:pos x="407" y="19"/>
                </a:cxn>
                <a:cxn ang="0">
                  <a:pos x="342" y="9"/>
                </a:cxn>
                <a:cxn ang="0">
                  <a:pos x="277" y="3"/>
                </a:cxn>
                <a:cxn ang="0">
                  <a:pos x="213" y="0"/>
                </a:cxn>
              </a:cxnLst>
              <a:rect l="0" t="0" r="r" b="b"/>
              <a:pathLst>
                <a:path w="759" h="346">
                  <a:moveTo>
                    <a:pt x="181" y="0"/>
                  </a:moveTo>
                  <a:lnTo>
                    <a:pt x="159" y="0"/>
                  </a:lnTo>
                  <a:lnTo>
                    <a:pt x="136" y="0"/>
                  </a:lnTo>
                  <a:lnTo>
                    <a:pt x="113" y="1"/>
                  </a:lnTo>
                  <a:lnTo>
                    <a:pt x="91" y="2"/>
                  </a:lnTo>
                  <a:lnTo>
                    <a:pt x="68" y="4"/>
                  </a:lnTo>
                  <a:lnTo>
                    <a:pt x="45" y="6"/>
                  </a:lnTo>
                  <a:lnTo>
                    <a:pt x="22" y="8"/>
                  </a:lnTo>
                  <a:lnTo>
                    <a:pt x="0" y="11"/>
                  </a:lnTo>
                  <a:lnTo>
                    <a:pt x="22" y="29"/>
                  </a:lnTo>
                  <a:lnTo>
                    <a:pt x="44" y="47"/>
                  </a:lnTo>
                  <a:lnTo>
                    <a:pt x="66" y="65"/>
                  </a:lnTo>
                  <a:lnTo>
                    <a:pt x="87" y="85"/>
                  </a:lnTo>
                  <a:lnTo>
                    <a:pt x="108" y="104"/>
                  </a:lnTo>
                  <a:lnTo>
                    <a:pt x="128" y="124"/>
                  </a:lnTo>
                  <a:lnTo>
                    <a:pt x="148" y="144"/>
                  </a:lnTo>
                  <a:lnTo>
                    <a:pt x="167" y="166"/>
                  </a:lnTo>
                  <a:lnTo>
                    <a:pt x="187" y="186"/>
                  </a:lnTo>
                  <a:lnTo>
                    <a:pt x="205" y="208"/>
                  </a:lnTo>
                  <a:lnTo>
                    <a:pt x="223" y="229"/>
                  </a:lnTo>
                  <a:lnTo>
                    <a:pt x="241" y="252"/>
                  </a:lnTo>
                  <a:lnTo>
                    <a:pt x="258" y="275"/>
                  </a:lnTo>
                  <a:lnTo>
                    <a:pt x="274" y="299"/>
                  </a:lnTo>
                  <a:lnTo>
                    <a:pt x="290" y="321"/>
                  </a:lnTo>
                  <a:lnTo>
                    <a:pt x="307" y="346"/>
                  </a:lnTo>
                  <a:lnTo>
                    <a:pt x="341" y="338"/>
                  </a:lnTo>
                  <a:lnTo>
                    <a:pt x="377" y="332"/>
                  </a:lnTo>
                  <a:lnTo>
                    <a:pt x="412" y="327"/>
                  </a:lnTo>
                  <a:lnTo>
                    <a:pt x="448" y="322"/>
                  </a:lnTo>
                  <a:lnTo>
                    <a:pt x="484" y="319"/>
                  </a:lnTo>
                  <a:lnTo>
                    <a:pt x="519" y="317"/>
                  </a:lnTo>
                  <a:lnTo>
                    <a:pt x="555" y="316"/>
                  </a:lnTo>
                  <a:lnTo>
                    <a:pt x="591" y="315"/>
                  </a:lnTo>
                  <a:lnTo>
                    <a:pt x="611" y="315"/>
                  </a:lnTo>
                  <a:lnTo>
                    <a:pt x="633" y="316"/>
                  </a:lnTo>
                  <a:lnTo>
                    <a:pt x="654" y="317"/>
                  </a:lnTo>
                  <a:lnTo>
                    <a:pt x="675" y="318"/>
                  </a:lnTo>
                  <a:lnTo>
                    <a:pt x="696" y="319"/>
                  </a:lnTo>
                  <a:lnTo>
                    <a:pt x="717" y="321"/>
                  </a:lnTo>
                  <a:lnTo>
                    <a:pt x="739" y="323"/>
                  </a:lnTo>
                  <a:lnTo>
                    <a:pt x="759" y="326"/>
                  </a:lnTo>
                  <a:lnTo>
                    <a:pt x="743" y="304"/>
                  </a:lnTo>
                  <a:lnTo>
                    <a:pt x="726" y="282"/>
                  </a:lnTo>
                  <a:lnTo>
                    <a:pt x="707" y="262"/>
                  </a:lnTo>
                  <a:lnTo>
                    <a:pt x="690" y="241"/>
                  </a:lnTo>
                  <a:lnTo>
                    <a:pt x="670" y="221"/>
                  </a:lnTo>
                  <a:lnTo>
                    <a:pt x="652" y="201"/>
                  </a:lnTo>
                  <a:lnTo>
                    <a:pt x="633" y="182"/>
                  </a:lnTo>
                  <a:lnTo>
                    <a:pt x="613" y="163"/>
                  </a:lnTo>
                  <a:lnTo>
                    <a:pt x="593" y="144"/>
                  </a:lnTo>
                  <a:lnTo>
                    <a:pt x="572" y="126"/>
                  </a:lnTo>
                  <a:lnTo>
                    <a:pt x="551" y="107"/>
                  </a:lnTo>
                  <a:lnTo>
                    <a:pt x="529" y="90"/>
                  </a:lnTo>
                  <a:lnTo>
                    <a:pt x="507" y="73"/>
                  </a:lnTo>
                  <a:lnTo>
                    <a:pt x="485" y="57"/>
                  </a:lnTo>
                  <a:lnTo>
                    <a:pt x="462" y="41"/>
                  </a:lnTo>
                  <a:lnTo>
                    <a:pt x="439" y="24"/>
                  </a:lnTo>
                  <a:lnTo>
                    <a:pt x="407" y="19"/>
                  </a:lnTo>
                  <a:lnTo>
                    <a:pt x="375" y="14"/>
                  </a:lnTo>
                  <a:lnTo>
                    <a:pt x="342" y="9"/>
                  </a:lnTo>
                  <a:lnTo>
                    <a:pt x="310" y="5"/>
                  </a:lnTo>
                  <a:lnTo>
                    <a:pt x="277" y="3"/>
                  </a:lnTo>
                  <a:lnTo>
                    <a:pt x="245" y="1"/>
                  </a:lnTo>
                  <a:lnTo>
                    <a:pt x="213" y="0"/>
                  </a:lnTo>
                  <a:lnTo>
                    <a:pt x="181" y="0"/>
                  </a:lnTo>
                  <a:close/>
                </a:path>
              </a:pathLst>
            </a:custGeom>
            <a:solidFill>
              <a:srgbClr val="9E0A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44" name="Freeform 248"/>
            <p:cNvSpPr>
              <a:spLocks/>
            </p:cNvSpPr>
            <p:nvPr userDrawn="1"/>
          </p:nvSpPr>
          <p:spPr bwMode="auto">
            <a:xfrm>
              <a:off x="5100" y="3154"/>
              <a:ext cx="183" cy="199"/>
            </a:xfrm>
            <a:custGeom>
              <a:avLst/>
              <a:gdLst/>
              <a:ahLst/>
              <a:cxnLst>
                <a:cxn ang="0">
                  <a:pos x="148" y="27"/>
                </a:cxn>
                <a:cxn ang="0">
                  <a:pos x="220" y="84"/>
                </a:cxn>
                <a:cxn ang="0">
                  <a:pos x="286" y="146"/>
                </a:cxn>
                <a:cxn ang="0">
                  <a:pos x="347" y="213"/>
                </a:cxn>
                <a:cxn ang="0">
                  <a:pos x="340" y="246"/>
                </a:cxn>
                <a:cxn ang="0">
                  <a:pos x="271" y="241"/>
                </a:cxn>
                <a:cxn ang="0">
                  <a:pos x="207" y="240"/>
                </a:cxn>
                <a:cxn ang="0">
                  <a:pos x="147" y="244"/>
                </a:cxn>
                <a:cxn ang="0">
                  <a:pos x="88" y="250"/>
                </a:cxn>
                <a:cxn ang="0">
                  <a:pos x="29" y="260"/>
                </a:cxn>
                <a:cxn ang="0">
                  <a:pos x="16" y="291"/>
                </a:cxn>
                <a:cxn ang="0">
                  <a:pos x="46" y="345"/>
                </a:cxn>
                <a:cxn ang="0">
                  <a:pos x="73" y="399"/>
                </a:cxn>
                <a:cxn ang="0">
                  <a:pos x="97" y="455"/>
                </a:cxn>
                <a:cxn ang="0">
                  <a:pos x="134" y="496"/>
                </a:cxn>
                <a:cxn ang="0">
                  <a:pos x="185" y="521"/>
                </a:cxn>
                <a:cxn ang="0">
                  <a:pos x="235" y="550"/>
                </a:cxn>
                <a:cxn ang="0">
                  <a:pos x="282" y="581"/>
                </a:cxn>
                <a:cxn ang="0">
                  <a:pos x="329" y="594"/>
                </a:cxn>
                <a:cxn ang="0">
                  <a:pos x="377" y="588"/>
                </a:cxn>
                <a:cxn ang="0">
                  <a:pos x="425" y="584"/>
                </a:cxn>
                <a:cxn ang="0">
                  <a:pos x="472" y="581"/>
                </a:cxn>
                <a:cxn ang="0">
                  <a:pos x="509" y="581"/>
                </a:cxn>
                <a:cxn ang="0">
                  <a:pos x="536" y="581"/>
                </a:cxn>
                <a:cxn ang="0">
                  <a:pos x="533" y="538"/>
                </a:cxn>
                <a:cxn ang="0">
                  <a:pos x="497" y="451"/>
                </a:cxn>
                <a:cxn ang="0">
                  <a:pos x="454" y="367"/>
                </a:cxn>
                <a:cxn ang="0">
                  <a:pos x="403" y="288"/>
                </a:cxn>
                <a:cxn ang="0">
                  <a:pos x="370" y="225"/>
                </a:cxn>
                <a:cxn ang="0">
                  <a:pos x="359" y="179"/>
                </a:cxn>
                <a:cxn ang="0">
                  <a:pos x="346" y="133"/>
                </a:cxn>
                <a:cxn ang="0">
                  <a:pos x="331" y="88"/>
                </a:cxn>
                <a:cxn ang="0">
                  <a:pos x="297" y="55"/>
                </a:cxn>
                <a:cxn ang="0">
                  <a:pos x="244" y="35"/>
                </a:cxn>
                <a:cxn ang="0">
                  <a:pos x="190" y="19"/>
                </a:cxn>
                <a:cxn ang="0">
                  <a:pos x="137" y="5"/>
                </a:cxn>
              </a:cxnLst>
              <a:rect l="0" t="0" r="r" b="b"/>
              <a:pathLst>
                <a:path w="549" h="598">
                  <a:moveTo>
                    <a:pt x="110" y="0"/>
                  </a:moveTo>
                  <a:lnTo>
                    <a:pt x="148" y="27"/>
                  </a:lnTo>
                  <a:lnTo>
                    <a:pt x="185" y="55"/>
                  </a:lnTo>
                  <a:lnTo>
                    <a:pt x="220" y="84"/>
                  </a:lnTo>
                  <a:lnTo>
                    <a:pt x="254" y="114"/>
                  </a:lnTo>
                  <a:lnTo>
                    <a:pt x="286" y="146"/>
                  </a:lnTo>
                  <a:lnTo>
                    <a:pt x="318" y="179"/>
                  </a:lnTo>
                  <a:lnTo>
                    <a:pt x="347" y="213"/>
                  </a:lnTo>
                  <a:lnTo>
                    <a:pt x="375" y="249"/>
                  </a:lnTo>
                  <a:lnTo>
                    <a:pt x="340" y="246"/>
                  </a:lnTo>
                  <a:lnTo>
                    <a:pt x="306" y="242"/>
                  </a:lnTo>
                  <a:lnTo>
                    <a:pt x="271" y="241"/>
                  </a:lnTo>
                  <a:lnTo>
                    <a:pt x="236" y="240"/>
                  </a:lnTo>
                  <a:lnTo>
                    <a:pt x="207" y="240"/>
                  </a:lnTo>
                  <a:lnTo>
                    <a:pt x="176" y="242"/>
                  </a:lnTo>
                  <a:lnTo>
                    <a:pt x="147" y="244"/>
                  </a:lnTo>
                  <a:lnTo>
                    <a:pt x="118" y="247"/>
                  </a:lnTo>
                  <a:lnTo>
                    <a:pt x="88" y="250"/>
                  </a:lnTo>
                  <a:lnTo>
                    <a:pt x="59" y="254"/>
                  </a:lnTo>
                  <a:lnTo>
                    <a:pt x="29" y="260"/>
                  </a:lnTo>
                  <a:lnTo>
                    <a:pt x="0" y="266"/>
                  </a:lnTo>
                  <a:lnTo>
                    <a:pt x="16" y="291"/>
                  </a:lnTo>
                  <a:lnTo>
                    <a:pt x="32" y="318"/>
                  </a:lnTo>
                  <a:lnTo>
                    <a:pt x="46" y="345"/>
                  </a:lnTo>
                  <a:lnTo>
                    <a:pt x="60" y="372"/>
                  </a:lnTo>
                  <a:lnTo>
                    <a:pt x="73" y="399"/>
                  </a:lnTo>
                  <a:lnTo>
                    <a:pt x="86" y="427"/>
                  </a:lnTo>
                  <a:lnTo>
                    <a:pt x="97" y="455"/>
                  </a:lnTo>
                  <a:lnTo>
                    <a:pt x="108" y="484"/>
                  </a:lnTo>
                  <a:lnTo>
                    <a:pt x="134" y="496"/>
                  </a:lnTo>
                  <a:lnTo>
                    <a:pt x="160" y="508"/>
                  </a:lnTo>
                  <a:lnTo>
                    <a:pt x="185" y="521"/>
                  </a:lnTo>
                  <a:lnTo>
                    <a:pt x="210" y="535"/>
                  </a:lnTo>
                  <a:lnTo>
                    <a:pt x="235" y="550"/>
                  </a:lnTo>
                  <a:lnTo>
                    <a:pt x="259" y="565"/>
                  </a:lnTo>
                  <a:lnTo>
                    <a:pt x="282" y="581"/>
                  </a:lnTo>
                  <a:lnTo>
                    <a:pt x="305" y="598"/>
                  </a:lnTo>
                  <a:lnTo>
                    <a:pt x="329" y="594"/>
                  </a:lnTo>
                  <a:lnTo>
                    <a:pt x="353" y="591"/>
                  </a:lnTo>
                  <a:lnTo>
                    <a:pt x="377" y="588"/>
                  </a:lnTo>
                  <a:lnTo>
                    <a:pt x="401" y="586"/>
                  </a:lnTo>
                  <a:lnTo>
                    <a:pt x="425" y="584"/>
                  </a:lnTo>
                  <a:lnTo>
                    <a:pt x="448" y="583"/>
                  </a:lnTo>
                  <a:lnTo>
                    <a:pt x="472" y="581"/>
                  </a:lnTo>
                  <a:lnTo>
                    <a:pt x="496" y="581"/>
                  </a:lnTo>
                  <a:lnTo>
                    <a:pt x="509" y="581"/>
                  </a:lnTo>
                  <a:lnTo>
                    <a:pt x="523" y="581"/>
                  </a:lnTo>
                  <a:lnTo>
                    <a:pt x="536" y="581"/>
                  </a:lnTo>
                  <a:lnTo>
                    <a:pt x="549" y="583"/>
                  </a:lnTo>
                  <a:lnTo>
                    <a:pt x="533" y="538"/>
                  </a:lnTo>
                  <a:lnTo>
                    <a:pt x="517" y="494"/>
                  </a:lnTo>
                  <a:lnTo>
                    <a:pt x="497" y="451"/>
                  </a:lnTo>
                  <a:lnTo>
                    <a:pt x="477" y="409"/>
                  </a:lnTo>
                  <a:lnTo>
                    <a:pt x="454" y="367"/>
                  </a:lnTo>
                  <a:lnTo>
                    <a:pt x="429" y="327"/>
                  </a:lnTo>
                  <a:lnTo>
                    <a:pt x="403" y="288"/>
                  </a:lnTo>
                  <a:lnTo>
                    <a:pt x="375" y="249"/>
                  </a:lnTo>
                  <a:lnTo>
                    <a:pt x="370" y="225"/>
                  </a:lnTo>
                  <a:lnTo>
                    <a:pt x="364" y="203"/>
                  </a:lnTo>
                  <a:lnTo>
                    <a:pt x="359" y="179"/>
                  </a:lnTo>
                  <a:lnTo>
                    <a:pt x="352" y="156"/>
                  </a:lnTo>
                  <a:lnTo>
                    <a:pt x="346" y="133"/>
                  </a:lnTo>
                  <a:lnTo>
                    <a:pt x="338" y="111"/>
                  </a:lnTo>
                  <a:lnTo>
                    <a:pt x="331" y="88"/>
                  </a:lnTo>
                  <a:lnTo>
                    <a:pt x="323" y="65"/>
                  </a:lnTo>
                  <a:lnTo>
                    <a:pt x="297" y="55"/>
                  </a:lnTo>
                  <a:lnTo>
                    <a:pt x="270" y="45"/>
                  </a:lnTo>
                  <a:lnTo>
                    <a:pt x="244" y="35"/>
                  </a:lnTo>
                  <a:lnTo>
                    <a:pt x="217" y="27"/>
                  </a:lnTo>
                  <a:lnTo>
                    <a:pt x="190" y="19"/>
                  </a:lnTo>
                  <a:lnTo>
                    <a:pt x="163" y="11"/>
                  </a:lnTo>
                  <a:lnTo>
                    <a:pt x="137" y="5"/>
                  </a:lnTo>
                  <a:lnTo>
                    <a:pt x="110" y="0"/>
                  </a:lnTo>
                  <a:close/>
                </a:path>
              </a:pathLst>
            </a:custGeom>
            <a:solidFill>
              <a:srgbClr val="AF0C6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45" name="Freeform 249"/>
            <p:cNvSpPr>
              <a:spLocks/>
            </p:cNvSpPr>
            <p:nvPr userDrawn="1"/>
          </p:nvSpPr>
          <p:spPr bwMode="auto">
            <a:xfrm>
              <a:off x="5136" y="3315"/>
              <a:ext cx="65" cy="5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3" y="38"/>
                </a:cxn>
                <a:cxn ang="0">
                  <a:pos x="24" y="76"/>
                </a:cxn>
                <a:cxn ang="0">
                  <a:pos x="35" y="114"/>
                </a:cxn>
                <a:cxn ang="0">
                  <a:pos x="43" y="152"/>
                </a:cxn>
                <a:cxn ang="0">
                  <a:pos x="43" y="152"/>
                </a:cxn>
                <a:cxn ang="0">
                  <a:pos x="43" y="152"/>
                </a:cxn>
                <a:cxn ang="0">
                  <a:pos x="43" y="152"/>
                </a:cxn>
                <a:cxn ang="0">
                  <a:pos x="43" y="152"/>
                </a:cxn>
                <a:cxn ang="0">
                  <a:pos x="81" y="141"/>
                </a:cxn>
                <a:cxn ang="0">
                  <a:pos x="120" y="131"/>
                </a:cxn>
                <a:cxn ang="0">
                  <a:pos x="158" y="121"/>
                </a:cxn>
                <a:cxn ang="0">
                  <a:pos x="197" y="114"/>
                </a:cxn>
                <a:cxn ang="0">
                  <a:pos x="174" y="97"/>
                </a:cxn>
                <a:cxn ang="0">
                  <a:pos x="151" y="81"/>
                </a:cxn>
                <a:cxn ang="0">
                  <a:pos x="127" y="66"/>
                </a:cxn>
                <a:cxn ang="0">
                  <a:pos x="102" y="51"/>
                </a:cxn>
                <a:cxn ang="0">
                  <a:pos x="77" y="37"/>
                </a:cxn>
                <a:cxn ang="0">
                  <a:pos x="52" y="24"/>
                </a:cxn>
                <a:cxn ang="0">
                  <a:pos x="26" y="12"/>
                </a:cxn>
                <a:cxn ang="0">
                  <a:pos x="0" y="0"/>
                </a:cxn>
              </a:cxnLst>
              <a:rect l="0" t="0" r="r" b="b"/>
              <a:pathLst>
                <a:path w="197" h="152">
                  <a:moveTo>
                    <a:pt x="0" y="0"/>
                  </a:moveTo>
                  <a:lnTo>
                    <a:pt x="13" y="38"/>
                  </a:lnTo>
                  <a:lnTo>
                    <a:pt x="24" y="76"/>
                  </a:lnTo>
                  <a:lnTo>
                    <a:pt x="35" y="114"/>
                  </a:lnTo>
                  <a:lnTo>
                    <a:pt x="43" y="152"/>
                  </a:lnTo>
                  <a:lnTo>
                    <a:pt x="43" y="152"/>
                  </a:lnTo>
                  <a:lnTo>
                    <a:pt x="43" y="152"/>
                  </a:lnTo>
                  <a:lnTo>
                    <a:pt x="43" y="152"/>
                  </a:lnTo>
                  <a:lnTo>
                    <a:pt x="43" y="152"/>
                  </a:lnTo>
                  <a:lnTo>
                    <a:pt x="81" y="141"/>
                  </a:lnTo>
                  <a:lnTo>
                    <a:pt x="120" y="131"/>
                  </a:lnTo>
                  <a:lnTo>
                    <a:pt x="158" y="121"/>
                  </a:lnTo>
                  <a:lnTo>
                    <a:pt x="197" y="114"/>
                  </a:lnTo>
                  <a:lnTo>
                    <a:pt x="174" y="97"/>
                  </a:lnTo>
                  <a:lnTo>
                    <a:pt x="151" y="81"/>
                  </a:lnTo>
                  <a:lnTo>
                    <a:pt x="127" y="66"/>
                  </a:lnTo>
                  <a:lnTo>
                    <a:pt x="102" y="51"/>
                  </a:lnTo>
                  <a:lnTo>
                    <a:pt x="77" y="37"/>
                  </a:lnTo>
                  <a:lnTo>
                    <a:pt x="52" y="24"/>
                  </a:lnTo>
                  <a:lnTo>
                    <a:pt x="26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E0A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46" name="Freeform 250"/>
            <p:cNvSpPr>
              <a:spLocks/>
            </p:cNvSpPr>
            <p:nvPr userDrawn="1"/>
          </p:nvSpPr>
          <p:spPr bwMode="auto">
            <a:xfrm>
              <a:off x="5015" y="3147"/>
              <a:ext cx="210" cy="96"/>
            </a:xfrm>
            <a:custGeom>
              <a:avLst/>
              <a:gdLst/>
              <a:ahLst/>
              <a:cxnLst>
                <a:cxn ang="0">
                  <a:pos x="150" y="0"/>
                </a:cxn>
                <a:cxn ang="0">
                  <a:pos x="113" y="0"/>
                </a:cxn>
                <a:cxn ang="0">
                  <a:pos x="75" y="2"/>
                </a:cxn>
                <a:cxn ang="0">
                  <a:pos x="37" y="5"/>
                </a:cxn>
                <a:cxn ang="0">
                  <a:pos x="0" y="10"/>
                </a:cxn>
                <a:cxn ang="0">
                  <a:pos x="0" y="10"/>
                </a:cxn>
                <a:cxn ang="0">
                  <a:pos x="0" y="10"/>
                </a:cxn>
                <a:cxn ang="0">
                  <a:pos x="37" y="40"/>
                </a:cxn>
                <a:cxn ang="0">
                  <a:pos x="73" y="70"/>
                </a:cxn>
                <a:cxn ang="0">
                  <a:pos x="106" y="104"/>
                </a:cxn>
                <a:cxn ang="0">
                  <a:pos x="139" y="137"/>
                </a:cxn>
                <a:cxn ang="0">
                  <a:pos x="170" y="173"/>
                </a:cxn>
                <a:cxn ang="0">
                  <a:pos x="199" y="209"/>
                </a:cxn>
                <a:cxn ang="0">
                  <a:pos x="227" y="247"/>
                </a:cxn>
                <a:cxn ang="0">
                  <a:pos x="254" y="287"/>
                </a:cxn>
                <a:cxn ang="0">
                  <a:pos x="283" y="281"/>
                </a:cxn>
                <a:cxn ang="0">
                  <a:pos x="313" y="275"/>
                </a:cxn>
                <a:cxn ang="0">
                  <a:pos x="342" y="271"/>
                </a:cxn>
                <a:cxn ang="0">
                  <a:pos x="372" y="268"/>
                </a:cxn>
                <a:cxn ang="0">
                  <a:pos x="401" y="265"/>
                </a:cxn>
                <a:cxn ang="0">
                  <a:pos x="430" y="263"/>
                </a:cxn>
                <a:cxn ang="0">
                  <a:pos x="461" y="261"/>
                </a:cxn>
                <a:cxn ang="0">
                  <a:pos x="490" y="261"/>
                </a:cxn>
                <a:cxn ang="0">
                  <a:pos x="525" y="262"/>
                </a:cxn>
                <a:cxn ang="0">
                  <a:pos x="560" y="263"/>
                </a:cxn>
                <a:cxn ang="0">
                  <a:pos x="594" y="267"/>
                </a:cxn>
                <a:cxn ang="0">
                  <a:pos x="629" y="270"/>
                </a:cxn>
                <a:cxn ang="0">
                  <a:pos x="601" y="234"/>
                </a:cxn>
                <a:cxn ang="0">
                  <a:pos x="572" y="200"/>
                </a:cxn>
                <a:cxn ang="0">
                  <a:pos x="540" y="167"/>
                </a:cxn>
                <a:cxn ang="0">
                  <a:pos x="508" y="135"/>
                </a:cxn>
                <a:cxn ang="0">
                  <a:pos x="474" y="105"/>
                </a:cxn>
                <a:cxn ang="0">
                  <a:pos x="439" y="76"/>
                </a:cxn>
                <a:cxn ang="0">
                  <a:pos x="402" y="48"/>
                </a:cxn>
                <a:cxn ang="0">
                  <a:pos x="364" y="21"/>
                </a:cxn>
                <a:cxn ang="0">
                  <a:pos x="337" y="16"/>
                </a:cxn>
                <a:cxn ang="0">
                  <a:pos x="310" y="12"/>
                </a:cxn>
                <a:cxn ang="0">
                  <a:pos x="283" y="8"/>
                </a:cxn>
                <a:cxn ang="0">
                  <a:pos x="258" y="4"/>
                </a:cxn>
                <a:cxn ang="0">
                  <a:pos x="231" y="2"/>
                </a:cxn>
                <a:cxn ang="0">
                  <a:pos x="204" y="1"/>
                </a:cxn>
                <a:cxn ang="0">
                  <a:pos x="177" y="0"/>
                </a:cxn>
                <a:cxn ang="0">
                  <a:pos x="150" y="0"/>
                </a:cxn>
              </a:cxnLst>
              <a:rect l="0" t="0" r="r" b="b"/>
              <a:pathLst>
                <a:path w="629" h="287">
                  <a:moveTo>
                    <a:pt x="150" y="0"/>
                  </a:moveTo>
                  <a:lnTo>
                    <a:pt x="113" y="0"/>
                  </a:lnTo>
                  <a:lnTo>
                    <a:pt x="75" y="2"/>
                  </a:lnTo>
                  <a:lnTo>
                    <a:pt x="37" y="5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37" y="40"/>
                  </a:lnTo>
                  <a:lnTo>
                    <a:pt x="73" y="70"/>
                  </a:lnTo>
                  <a:lnTo>
                    <a:pt x="106" y="104"/>
                  </a:lnTo>
                  <a:lnTo>
                    <a:pt x="139" y="137"/>
                  </a:lnTo>
                  <a:lnTo>
                    <a:pt x="170" y="173"/>
                  </a:lnTo>
                  <a:lnTo>
                    <a:pt x="199" y="209"/>
                  </a:lnTo>
                  <a:lnTo>
                    <a:pt x="227" y="247"/>
                  </a:lnTo>
                  <a:lnTo>
                    <a:pt x="254" y="287"/>
                  </a:lnTo>
                  <a:lnTo>
                    <a:pt x="283" y="281"/>
                  </a:lnTo>
                  <a:lnTo>
                    <a:pt x="313" y="275"/>
                  </a:lnTo>
                  <a:lnTo>
                    <a:pt x="342" y="271"/>
                  </a:lnTo>
                  <a:lnTo>
                    <a:pt x="372" y="268"/>
                  </a:lnTo>
                  <a:lnTo>
                    <a:pt x="401" y="265"/>
                  </a:lnTo>
                  <a:lnTo>
                    <a:pt x="430" y="263"/>
                  </a:lnTo>
                  <a:lnTo>
                    <a:pt x="461" y="261"/>
                  </a:lnTo>
                  <a:lnTo>
                    <a:pt x="490" y="261"/>
                  </a:lnTo>
                  <a:lnTo>
                    <a:pt x="525" y="262"/>
                  </a:lnTo>
                  <a:lnTo>
                    <a:pt x="560" y="263"/>
                  </a:lnTo>
                  <a:lnTo>
                    <a:pt x="594" y="267"/>
                  </a:lnTo>
                  <a:lnTo>
                    <a:pt x="629" y="270"/>
                  </a:lnTo>
                  <a:lnTo>
                    <a:pt x="601" y="234"/>
                  </a:lnTo>
                  <a:lnTo>
                    <a:pt x="572" y="200"/>
                  </a:lnTo>
                  <a:lnTo>
                    <a:pt x="540" y="167"/>
                  </a:lnTo>
                  <a:lnTo>
                    <a:pt x="508" y="135"/>
                  </a:lnTo>
                  <a:lnTo>
                    <a:pt x="474" y="105"/>
                  </a:lnTo>
                  <a:lnTo>
                    <a:pt x="439" y="76"/>
                  </a:lnTo>
                  <a:lnTo>
                    <a:pt x="402" y="48"/>
                  </a:lnTo>
                  <a:lnTo>
                    <a:pt x="364" y="21"/>
                  </a:lnTo>
                  <a:lnTo>
                    <a:pt x="337" y="16"/>
                  </a:lnTo>
                  <a:lnTo>
                    <a:pt x="310" y="12"/>
                  </a:lnTo>
                  <a:lnTo>
                    <a:pt x="283" y="8"/>
                  </a:lnTo>
                  <a:lnTo>
                    <a:pt x="258" y="4"/>
                  </a:lnTo>
                  <a:lnTo>
                    <a:pt x="231" y="2"/>
                  </a:lnTo>
                  <a:lnTo>
                    <a:pt x="204" y="1"/>
                  </a:lnTo>
                  <a:lnTo>
                    <a:pt x="177" y="0"/>
                  </a:lnTo>
                  <a:lnTo>
                    <a:pt x="150" y="0"/>
                  </a:lnTo>
                  <a:close/>
                </a:path>
              </a:pathLst>
            </a:custGeom>
            <a:solidFill>
              <a:srgbClr val="9E0A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47" name="Freeform 251"/>
            <p:cNvSpPr>
              <a:spLocks/>
            </p:cNvSpPr>
            <p:nvPr userDrawn="1"/>
          </p:nvSpPr>
          <p:spPr bwMode="auto">
            <a:xfrm>
              <a:off x="5225" y="3222"/>
              <a:ext cx="116" cy="50"/>
            </a:xfrm>
            <a:custGeom>
              <a:avLst/>
              <a:gdLst/>
              <a:ahLst/>
              <a:cxnLst>
                <a:cxn ang="0">
                  <a:pos x="186" y="0"/>
                </a:cxn>
                <a:cxn ang="0">
                  <a:pos x="162" y="4"/>
                </a:cxn>
                <a:cxn ang="0">
                  <a:pos x="138" y="8"/>
                </a:cxn>
                <a:cxn ang="0">
                  <a:pos x="116" y="14"/>
                </a:cxn>
                <a:cxn ang="0">
                  <a:pos x="92" y="19"/>
                </a:cxn>
                <a:cxn ang="0">
                  <a:pos x="69" y="25"/>
                </a:cxn>
                <a:cxn ang="0">
                  <a:pos x="46" y="32"/>
                </a:cxn>
                <a:cxn ang="0">
                  <a:pos x="23" y="38"/>
                </a:cxn>
                <a:cxn ang="0">
                  <a:pos x="0" y="46"/>
                </a:cxn>
                <a:cxn ang="0">
                  <a:pos x="45" y="52"/>
                </a:cxn>
                <a:cxn ang="0">
                  <a:pos x="90" y="61"/>
                </a:cxn>
                <a:cxn ang="0">
                  <a:pos x="134" y="72"/>
                </a:cxn>
                <a:cxn ang="0">
                  <a:pos x="178" y="84"/>
                </a:cxn>
                <a:cxn ang="0">
                  <a:pos x="221" y="98"/>
                </a:cxn>
                <a:cxn ang="0">
                  <a:pos x="265" y="114"/>
                </a:cxn>
                <a:cxn ang="0">
                  <a:pos x="307" y="131"/>
                </a:cxn>
                <a:cxn ang="0">
                  <a:pos x="349" y="151"/>
                </a:cxn>
                <a:cxn ang="0">
                  <a:pos x="331" y="130"/>
                </a:cxn>
                <a:cxn ang="0">
                  <a:pos x="311" y="111"/>
                </a:cxn>
                <a:cxn ang="0">
                  <a:pos x="292" y="90"/>
                </a:cxn>
                <a:cxn ang="0">
                  <a:pos x="271" y="72"/>
                </a:cxn>
                <a:cxn ang="0">
                  <a:pos x="251" y="52"/>
                </a:cxn>
                <a:cxn ang="0">
                  <a:pos x="229" y="34"/>
                </a:cxn>
                <a:cxn ang="0">
                  <a:pos x="207" y="17"/>
                </a:cxn>
                <a:cxn ang="0">
                  <a:pos x="186" y="0"/>
                </a:cxn>
              </a:cxnLst>
              <a:rect l="0" t="0" r="r" b="b"/>
              <a:pathLst>
                <a:path w="349" h="151">
                  <a:moveTo>
                    <a:pt x="186" y="0"/>
                  </a:moveTo>
                  <a:lnTo>
                    <a:pt x="162" y="4"/>
                  </a:lnTo>
                  <a:lnTo>
                    <a:pt x="138" y="8"/>
                  </a:lnTo>
                  <a:lnTo>
                    <a:pt x="116" y="14"/>
                  </a:lnTo>
                  <a:lnTo>
                    <a:pt x="92" y="19"/>
                  </a:lnTo>
                  <a:lnTo>
                    <a:pt x="69" y="25"/>
                  </a:lnTo>
                  <a:lnTo>
                    <a:pt x="46" y="32"/>
                  </a:lnTo>
                  <a:lnTo>
                    <a:pt x="23" y="38"/>
                  </a:lnTo>
                  <a:lnTo>
                    <a:pt x="0" y="46"/>
                  </a:lnTo>
                  <a:lnTo>
                    <a:pt x="45" y="52"/>
                  </a:lnTo>
                  <a:lnTo>
                    <a:pt x="90" y="61"/>
                  </a:lnTo>
                  <a:lnTo>
                    <a:pt x="134" y="72"/>
                  </a:lnTo>
                  <a:lnTo>
                    <a:pt x="178" y="84"/>
                  </a:lnTo>
                  <a:lnTo>
                    <a:pt x="221" y="98"/>
                  </a:lnTo>
                  <a:lnTo>
                    <a:pt x="265" y="114"/>
                  </a:lnTo>
                  <a:lnTo>
                    <a:pt x="307" y="131"/>
                  </a:lnTo>
                  <a:lnTo>
                    <a:pt x="349" y="151"/>
                  </a:lnTo>
                  <a:lnTo>
                    <a:pt x="331" y="130"/>
                  </a:lnTo>
                  <a:lnTo>
                    <a:pt x="311" y="111"/>
                  </a:lnTo>
                  <a:lnTo>
                    <a:pt x="292" y="90"/>
                  </a:lnTo>
                  <a:lnTo>
                    <a:pt x="271" y="72"/>
                  </a:lnTo>
                  <a:lnTo>
                    <a:pt x="251" y="52"/>
                  </a:lnTo>
                  <a:lnTo>
                    <a:pt x="229" y="34"/>
                  </a:lnTo>
                  <a:lnTo>
                    <a:pt x="207" y="17"/>
                  </a:lnTo>
                  <a:lnTo>
                    <a:pt x="186" y="0"/>
                  </a:lnTo>
                  <a:close/>
                </a:path>
              </a:pathLst>
            </a:custGeom>
            <a:solidFill>
              <a:srgbClr val="AF0C6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48" name="Freeform 252"/>
            <p:cNvSpPr>
              <a:spLocks/>
            </p:cNvSpPr>
            <p:nvPr userDrawn="1"/>
          </p:nvSpPr>
          <p:spPr bwMode="auto">
            <a:xfrm>
              <a:off x="5207" y="3176"/>
              <a:ext cx="80" cy="6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" y="23"/>
                </a:cxn>
                <a:cxn ang="0">
                  <a:pos x="15" y="46"/>
                </a:cxn>
                <a:cxn ang="0">
                  <a:pos x="23" y="68"/>
                </a:cxn>
                <a:cxn ang="0">
                  <a:pos x="29" y="91"/>
                </a:cxn>
                <a:cxn ang="0">
                  <a:pos x="36" y="114"/>
                </a:cxn>
                <a:cxn ang="0">
                  <a:pos x="41" y="138"/>
                </a:cxn>
                <a:cxn ang="0">
                  <a:pos x="47" y="160"/>
                </a:cxn>
                <a:cxn ang="0">
                  <a:pos x="52" y="184"/>
                </a:cxn>
                <a:cxn ang="0">
                  <a:pos x="75" y="176"/>
                </a:cxn>
                <a:cxn ang="0">
                  <a:pos x="98" y="170"/>
                </a:cxn>
                <a:cxn ang="0">
                  <a:pos x="121" y="163"/>
                </a:cxn>
                <a:cxn ang="0">
                  <a:pos x="144" y="157"/>
                </a:cxn>
                <a:cxn ang="0">
                  <a:pos x="168" y="152"/>
                </a:cxn>
                <a:cxn ang="0">
                  <a:pos x="190" y="146"/>
                </a:cxn>
                <a:cxn ang="0">
                  <a:pos x="214" y="142"/>
                </a:cxn>
                <a:cxn ang="0">
                  <a:pos x="238" y="138"/>
                </a:cxn>
                <a:cxn ang="0">
                  <a:pos x="210" y="117"/>
                </a:cxn>
                <a:cxn ang="0">
                  <a:pos x="182" y="98"/>
                </a:cxn>
                <a:cxn ang="0">
                  <a:pos x="152" y="79"/>
                </a:cxn>
                <a:cxn ang="0">
                  <a:pos x="122" y="62"/>
                </a:cxn>
                <a:cxn ang="0">
                  <a:pos x="92" y="45"/>
                </a:cxn>
                <a:cxn ang="0">
                  <a:pos x="62" y="28"/>
                </a:cxn>
                <a:cxn ang="0">
                  <a:pos x="32" y="14"/>
                </a:cxn>
                <a:cxn ang="0">
                  <a:pos x="0" y="0"/>
                </a:cxn>
              </a:cxnLst>
              <a:rect l="0" t="0" r="r" b="b"/>
              <a:pathLst>
                <a:path w="238" h="184">
                  <a:moveTo>
                    <a:pt x="0" y="0"/>
                  </a:moveTo>
                  <a:lnTo>
                    <a:pt x="8" y="23"/>
                  </a:lnTo>
                  <a:lnTo>
                    <a:pt x="15" y="46"/>
                  </a:lnTo>
                  <a:lnTo>
                    <a:pt x="23" y="68"/>
                  </a:lnTo>
                  <a:lnTo>
                    <a:pt x="29" y="91"/>
                  </a:lnTo>
                  <a:lnTo>
                    <a:pt x="36" y="114"/>
                  </a:lnTo>
                  <a:lnTo>
                    <a:pt x="41" y="138"/>
                  </a:lnTo>
                  <a:lnTo>
                    <a:pt x="47" y="160"/>
                  </a:lnTo>
                  <a:lnTo>
                    <a:pt x="52" y="184"/>
                  </a:lnTo>
                  <a:lnTo>
                    <a:pt x="75" y="176"/>
                  </a:lnTo>
                  <a:lnTo>
                    <a:pt x="98" y="170"/>
                  </a:lnTo>
                  <a:lnTo>
                    <a:pt x="121" y="163"/>
                  </a:lnTo>
                  <a:lnTo>
                    <a:pt x="144" y="157"/>
                  </a:lnTo>
                  <a:lnTo>
                    <a:pt x="168" y="152"/>
                  </a:lnTo>
                  <a:lnTo>
                    <a:pt x="190" y="146"/>
                  </a:lnTo>
                  <a:lnTo>
                    <a:pt x="214" y="142"/>
                  </a:lnTo>
                  <a:lnTo>
                    <a:pt x="238" y="138"/>
                  </a:lnTo>
                  <a:lnTo>
                    <a:pt x="210" y="117"/>
                  </a:lnTo>
                  <a:lnTo>
                    <a:pt x="182" y="98"/>
                  </a:lnTo>
                  <a:lnTo>
                    <a:pt x="152" y="79"/>
                  </a:lnTo>
                  <a:lnTo>
                    <a:pt x="122" y="62"/>
                  </a:lnTo>
                  <a:lnTo>
                    <a:pt x="92" y="45"/>
                  </a:lnTo>
                  <a:lnTo>
                    <a:pt x="62" y="28"/>
                  </a:lnTo>
                  <a:lnTo>
                    <a:pt x="32" y="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E0A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49" name="Freeform 253"/>
            <p:cNvSpPr>
              <a:spLocks/>
            </p:cNvSpPr>
            <p:nvPr userDrawn="1"/>
          </p:nvSpPr>
          <p:spPr bwMode="auto">
            <a:xfrm>
              <a:off x="5225" y="3237"/>
              <a:ext cx="180" cy="13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8" y="39"/>
                </a:cxn>
                <a:cxn ang="0">
                  <a:pos x="54" y="78"/>
                </a:cxn>
                <a:cxn ang="0">
                  <a:pos x="79" y="118"/>
                </a:cxn>
                <a:cxn ang="0">
                  <a:pos x="102" y="160"/>
                </a:cxn>
                <a:cxn ang="0">
                  <a:pos x="122" y="202"/>
                </a:cxn>
                <a:cxn ang="0">
                  <a:pos x="142" y="245"/>
                </a:cxn>
                <a:cxn ang="0">
                  <a:pos x="158" y="289"/>
                </a:cxn>
                <a:cxn ang="0">
                  <a:pos x="174" y="334"/>
                </a:cxn>
                <a:cxn ang="0">
                  <a:pos x="220" y="337"/>
                </a:cxn>
                <a:cxn ang="0">
                  <a:pos x="268" y="342"/>
                </a:cxn>
                <a:cxn ang="0">
                  <a:pos x="314" y="350"/>
                </a:cxn>
                <a:cxn ang="0">
                  <a:pos x="361" y="358"/>
                </a:cxn>
                <a:cxn ang="0">
                  <a:pos x="406" y="369"/>
                </a:cxn>
                <a:cxn ang="0">
                  <a:pos x="451" y="382"/>
                </a:cxn>
                <a:cxn ang="0">
                  <a:pos x="497" y="397"/>
                </a:cxn>
                <a:cxn ang="0">
                  <a:pos x="540" y="414"/>
                </a:cxn>
                <a:cxn ang="0">
                  <a:pos x="523" y="372"/>
                </a:cxn>
                <a:cxn ang="0">
                  <a:pos x="502" y="332"/>
                </a:cxn>
                <a:cxn ang="0">
                  <a:pos x="481" y="291"/>
                </a:cxn>
                <a:cxn ang="0">
                  <a:pos x="458" y="253"/>
                </a:cxn>
                <a:cxn ang="0">
                  <a:pos x="433" y="214"/>
                </a:cxn>
                <a:cxn ang="0">
                  <a:pos x="406" y="177"/>
                </a:cxn>
                <a:cxn ang="0">
                  <a:pos x="378" y="140"/>
                </a:cxn>
                <a:cxn ang="0">
                  <a:pos x="349" y="105"/>
                </a:cxn>
                <a:cxn ang="0">
                  <a:pos x="307" y="85"/>
                </a:cxn>
                <a:cxn ang="0">
                  <a:pos x="265" y="68"/>
                </a:cxn>
                <a:cxn ang="0">
                  <a:pos x="221" y="52"/>
                </a:cxn>
                <a:cxn ang="0">
                  <a:pos x="178" y="38"/>
                </a:cxn>
                <a:cxn ang="0">
                  <a:pos x="134" y="26"/>
                </a:cxn>
                <a:cxn ang="0">
                  <a:pos x="90" y="15"/>
                </a:cxn>
                <a:cxn ang="0">
                  <a:pos x="45" y="6"/>
                </a:cxn>
                <a:cxn ang="0">
                  <a:pos x="0" y="0"/>
                </a:cxn>
              </a:cxnLst>
              <a:rect l="0" t="0" r="r" b="b"/>
              <a:pathLst>
                <a:path w="540" h="414">
                  <a:moveTo>
                    <a:pt x="0" y="0"/>
                  </a:moveTo>
                  <a:lnTo>
                    <a:pt x="28" y="39"/>
                  </a:lnTo>
                  <a:lnTo>
                    <a:pt x="54" y="78"/>
                  </a:lnTo>
                  <a:lnTo>
                    <a:pt x="79" y="118"/>
                  </a:lnTo>
                  <a:lnTo>
                    <a:pt x="102" y="160"/>
                  </a:lnTo>
                  <a:lnTo>
                    <a:pt x="122" y="202"/>
                  </a:lnTo>
                  <a:lnTo>
                    <a:pt x="142" y="245"/>
                  </a:lnTo>
                  <a:lnTo>
                    <a:pt x="158" y="289"/>
                  </a:lnTo>
                  <a:lnTo>
                    <a:pt x="174" y="334"/>
                  </a:lnTo>
                  <a:lnTo>
                    <a:pt x="220" y="337"/>
                  </a:lnTo>
                  <a:lnTo>
                    <a:pt x="268" y="342"/>
                  </a:lnTo>
                  <a:lnTo>
                    <a:pt x="314" y="350"/>
                  </a:lnTo>
                  <a:lnTo>
                    <a:pt x="361" y="358"/>
                  </a:lnTo>
                  <a:lnTo>
                    <a:pt x="406" y="369"/>
                  </a:lnTo>
                  <a:lnTo>
                    <a:pt x="451" y="382"/>
                  </a:lnTo>
                  <a:lnTo>
                    <a:pt x="497" y="397"/>
                  </a:lnTo>
                  <a:lnTo>
                    <a:pt x="540" y="414"/>
                  </a:lnTo>
                  <a:lnTo>
                    <a:pt x="523" y="372"/>
                  </a:lnTo>
                  <a:lnTo>
                    <a:pt x="502" y="332"/>
                  </a:lnTo>
                  <a:lnTo>
                    <a:pt x="481" y="291"/>
                  </a:lnTo>
                  <a:lnTo>
                    <a:pt x="458" y="253"/>
                  </a:lnTo>
                  <a:lnTo>
                    <a:pt x="433" y="214"/>
                  </a:lnTo>
                  <a:lnTo>
                    <a:pt x="406" y="177"/>
                  </a:lnTo>
                  <a:lnTo>
                    <a:pt x="378" y="140"/>
                  </a:lnTo>
                  <a:lnTo>
                    <a:pt x="349" y="105"/>
                  </a:lnTo>
                  <a:lnTo>
                    <a:pt x="307" y="85"/>
                  </a:lnTo>
                  <a:lnTo>
                    <a:pt x="265" y="68"/>
                  </a:lnTo>
                  <a:lnTo>
                    <a:pt x="221" y="52"/>
                  </a:lnTo>
                  <a:lnTo>
                    <a:pt x="178" y="38"/>
                  </a:lnTo>
                  <a:lnTo>
                    <a:pt x="134" y="26"/>
                  </a:lnTo>
                  <a:lnTo>
                    <a:pt x="90" y="15"/>
                  </a:lnTo>
                  <a:lnTo>
                    <a:pt x="45" y="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E0A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50" name="Freeform 254"/>
            <p:cNvSpPr>
              <a:spLocks noEditPoints="1"/>
            </p:cNvSpPr>
            <p:nvPr userDrawn="1"/>
          </p:nvSpPr>
          <p:spPr bwMode="auto">
            <a:xfrm>
              <a:off x="4976" y="2411"/>
              <a:ext cx="423" cy="310"/>
            </a:xfrm>
            <a:custGeom>
              <a:avLst/>
              <a:gdLst/>
              <a:ahLst/>
              <a:cxnLst>
                <a:cxn ang="0">
                  <a:pos x="849" y="181"/>
                </a:cxn>
                <a:cxn ang="0">
                  <a:pos x="737" y="241"/>
                </a:cxn>
                <a:cxn ang="0">
                  <a:pos x="629" y="308"/>
                </a:cxn>
                <a:cxn ang="0">
                  <a:pos x="629" y="308"/>
                </a:cxn>
                <a:cxn ang="0">
                  <a:pos x="547" y="321"/>
                </a:cxn>
                <a:cxn ang="0">
                  <a:pos x="426" y="347"/>
                </a:cxn>
                <a:cxn ang="0">
                  <a:pos x="306" y="380"/>
                </a:cxn>
                <a:cxn ang="0">
                  <a:pos x="189" y="421"/>
                </a:cxn>
                <a:cxn ang="0">
                  <a:pos x="74" y="470"/>
                </a:cxn>
                <a:cxn ang="0">
                  <a:pos x="39" y="543"/>
                </a:cxn>
                <a:cxn ang="0">
                  <a:pos x="150" y="659"/>
                </a:cxn>
                <a:cxn ang="0">
                  <a:pos x="251" y="784"/>
                </a:cxn>
                <a:cxn ang="0">
                  <a:pos x="332" y="836"/>
                </a:cxn>
                <a:cxn ang="0">
                  <a:pos x="406" y="850"/>
                </a:cxn>
                <a:cxn ang="0">
                  <a:pos x="479" y="868"/>
                </a:cxn>
                <a:cxn ang="0">
                  <a:pos x="552" y="890"/>
                </a:cxn>
                <a:cxn ang="0">
                  <a:pos x="623" y="914"/>
                </a:cxn>
                <a:cxn ang="0">
                  <a:pos x="719" y="909"/>
                </a:cxn>
                <a:cxn ang="0">
                  <a:pos x="869" y="852"/>
                </a:cxn>
                <a:cxn ang="0">
                  <a:pos x="1024" y="807"/>
                </a:cxn>
                <a:cxn ang="0">
                  <a:pos x="1029" y="726"/>
                </a:cxn>
                <a:cxn ang="0">
                  <a:pos x="954" y="627"/>
                </a:cxn>
                <a:cxn ang="0">
                  <a:pos x="873" y="532"/>
                </a:cxn>
                <a:cxn ang="0">
                  <a:pos x="786" y="443"/>
                </a:cxn>
                <a:cxn ang="0">
                  <a:pos x="694" y="360"/>
                </a:cxn>
                <a:cxn ang="0">
                  <a:pos x="662" y="304"/>
                </a:cxn>
                <a:cxn ang="0">
                  <a:pos x="760" y="294"/>
                </a:cxn>
                <a:cxn ang="0">
                  <a:pos x="859" y="290"/>
                </a:cxn>
                <a:cxn ang="0">
                  <a:pos x="987" y="292"/>
                </a:cxn>
                <a:cxn ang="0">
                  <a:pos x="1128" y="304"/>
                </a:cxn>
                <a:cxn ang="0">
                  <a:pos x="1270" y="326"/>
                </a:cxn>
                <a:cxn ang="0">
                  <a:pos x="1146" y="251"/>
                </a:cxn>
                <a:cxn ang="0">
                  <a:pos x="1014" y="183"/>
                </a:cxn>
                <a:cxn ang="0">
                  <a:pos x="191" y="0"/>
                </a:cxn>
                <a:cxn ang="0">
                  <a:pos x="97" y="3"/>
                </a:cxn>
                <a:cxn ang="0">
                  <a:pos x="141" y="32"/>
                </a:cxn>
                <a:cxn ang="0">
                  <a:pos x="254" y="79"/>
                </a:cxn>
                <a:cxn ang="0">
                  <a:pos x="362" y="133"/>
                </a:cxn>
                <a:cxn ang="0">
                  <a:pos x="465" y="194"/>
                </a:cxn>
                <a:cxn ang="0">
                  <a:pos x="566" y="259"/>
                </a:cxn>
                <a:cxn ang="0">
                  <a:pos x="610" y="269"/>
                </a:cxn>
                <a:cxn ang="0">
                  <a:pos x="548" y="159"/>
                </a:cxn>
                <a:cxn ang="0">
                  <a:pos x="480" y="53"/>
                </a:cxn>
                <a:cxn ang="0">
                  <a:pos x="391" y="10"/>
                </a:cxn>
                <a:cxn ang="0">
                  <a:pos x="290" y="3"/>
                </a:cxn>
                <a:cxn ang="0">
                  <a:pos x="191" y="0"/>
                </a:cxn>
              </a:cxnLst>
              <a:rect l="0" t="0" r="r" b="b"/>
              <a:pathLst>
                <a:path w="1270" h="932">
                  <a:moveTo>
                    <a:pt x="923" y="144"/>
                  </a:moveTo>
                  <a:lnTo>
                    <a:pt x="885" y="161"/>
                  </a:lnTo>
                  <a:lnTo>
                    <a:pt x="849" y="181"/>
                  </a:lnTo>
                  <a:lnTo>
                    <a:pt x="811" y="200"/>
                  </a:lnTo>
                  <a:lnTo>
                    <a:pt x="774" y="220"/>
                  </a:lnTo>
                  <a:lnTo>
                    <a:pt x="737" y="241"/>
                  </a:lnTo>
                  <a:lnTo>
                    <a:pt x="701" y="263"/>
                  </a:lnTo>
                  <a:lnTo>
                    <a:pt x="665" y="284"/>
                  </a:lnTo>
                  <a:lnTo>
                    <a:pt x="629" y="308"/>
                  </a:lnTo>
                  <a:lnTo>
                    <a:pt x="629" y="308"/>
                  </a:lnTo>
                  <a:lnTo>
                    <a:pt x="629" y="308"/>
                  </a:lnTo>
                  <a:lnTo>
                    <a:pt x="629" y="308"/>
                  </a:lnTo>
                  <a:lnTo>
                    <a:pt x="629" y="308"/>
                  </a:lnTo>
                  <a:lnTo>
                    <a:pt x="588" y="313"/>
                  </a:lnTo>
                  <a:lnTo>
                    <a:pt x="547" y="321"/>
                  </a:lnTo>
                  <a:lnTo>
                    <a:pt x="506" y="329"/>
                  </a:lnTo>
                  <a:lnTo>
                    <a:pt x="466" y="337"/>
                  </a:lnTo>
                  <a:lnTo>
                    <a:pt x="426" y="347"/>
                  </a:lnTo>
                  <a:lnTo>
                    <a:pt x="385" y="357"/>
                  </a:lnTo>
                  <a:lnTo>
                    <a:pt x="345" y="369"/>
                  </a:lnTo>
                  <a:lnTo>
                    <a:pt x="306" y="380"/>
                  </a:lnTo>
                  <a:lnTo>
                    <a:pt x="267" y="393"/>
                  </a:lnTo>
                  <a:lnTo>
                    <a:pt x="228" y="406"/>
                  </a:lnTo>
                  <a:lnTo>
                    <a:pt x="189" y="421"/>
                  </a:lnTo>
                  <a:lnTo>
                    <a:pt x="150" y="437"/>
                  </a:lnTo>
                  <a:lnTo>
                    <a:pt x="112" y="453"/>
                  </a:lnTo>
                  <a:lnTo>
                    <a:pt x="74" y="470"/>
                  </a:lnTo>
                  <a:lnTo>
                    <a:pt x="36" y="487"/>
                  </a:lnTo>
                  <a:lnTo>
                    <a:pt x="0" y="507"/>
                  </a:lnTo>
                  <a:lnTo>
                    <a:pt x="39" y="543"/>
                  </a:lnTo>
                  <a:lnTo>
                    <a:pt x="76" y="580"/>
                  </a:lnTo>
                  <a:lnTo>
                    <a:pt x="113" y="619"/>
                  </a:lnTo>
                  <a:lnTo>
                    <a:pt x="150" y="659"/>
                  </a:lnTo>
                  <a:lnTo>
                    <a:pt x="184" y="700"/>
                  </a:lnTo>
                  <a:lnTo>
                    <a:pt x="219" y="742"/>
                  </a:lnTo>
                  <a:lnTo>
                    <a:pt x="251" y="784"/>
                  </a:lnTo>
                  <a:lnTo>
                    <a:pt x="283" y="828"/>
                  </a:lnTo>
                  <a:lnTo>
                    <a:pt x="308" y="832"/>
                  </a:lnTo>
                  <a:lnTo>
                    <a:pt x="332" y="836"/>
                  </a:lnTo>
                  <a:lnTo>
                    <a:pt x="356" y="840"/>
                  </a:lnTo>
                  <a:lnTo>
                    <a:pt x="381" y="846"/>
                  </a:lnTo>
                  <a:lnTo>
                    <a:pt x="406" y="850"/>
                  </a:lnTo>
                  <a:lnTo>
                    <a:pt x="431" y="855"/>
                  </a:lnTo>
                  <a:lnTo>
                    <a:pt x="454" y="862"/>
                  </a:lnTo>
                  <a:lnTo>
                    <a:pt x="479" y="868"/>
                  </a:lnTo>
                  <a:lnTo>
                    <a:pt x="504" y="875"/>
                  </a:lnTo>
                  <a:lnTo>
                    <a:pt x="528" y="882"/>
                  </a:lnTo>
                  <a:lnTo>
                    <a:pt x="552" y="890"/>
                  </a:lnTo>
                  <a:lnTo>
                    <a:pt x="575" y="897"/>
                  </a:lnTo>
                  <a:lnTo>
                    <a:pt x="599" y="905"/>
                  </a:lnTo>
                  <a:lnTo>
                    <a:pt x="623" y="914"/>
                  </a:lnTo>
                  <a:lnTo>
                    <a:pt x="647" y="922"/>
                  </a:lnTo>
                  <a:lnTo>
                    <a:pt x="669" y="932"/>
                  </a:lnTo>
                  <a:lnTo>
                    <a:pt x="719" y="909"/>
                  </a:lnTo>
                  <a:lnTo>
                    <a:pt x="769" y="889"/>
                  </a:lnTo>
                  <a:lnTo>
                    <a:pt x="818" y="869"/>
                  </a:lnTo>
                  <a:lnTo>
                    <a:pt x="869" y="852"/>
                  </a:lnTo>
                  <a:lnTo>
                    <a:pt x="921" y="835"/>
                  </a:lnTo>
                  <a:lnTo>
                    <a:pt x="972" y="821"/>
                  </a:lnTo>
                  <a:lnTo>
                    <a:pt x="1024" y="807"/>
                  </a:lnTo>
                  <a:lnTo>
                    <a:pt x="1075" y="795"/>
                  </a:lnTo>
                  <a:lnTo>
                    <a:pt x="1053" y="760"/>
                  </a:lnTo>
                  <a:lnTo>
                    <a:pt x="1029" y="726"/>
                  </a:lnTo>
                  <a:lnTo>
                    <a:pt x="1005" y="692"/>
                  </a:lnTo>
                  <a:lnTo>
                    <a:pt x="980" y="659"/>
                  </a:lnTo>
                  <a:lnTo>
                    <a:pt x="954" y="627"/>
                  </a:lnTo>
                  <a:lnTo>
                    <a:pt x="927" y="594"/>
                  </a:lnTo>
                  <a:lnTo>
                    <a:pt x="900" y="563"/>
                  </a:lnTo>
                  <a:lnTo>
                    <a:pt x="873" y="532"/>
                  </a:lnTo>
                  <a:lnTo>
                    <a:pt x="845" y="501"/>
                  </a:lnTo>
                  <a:lnTo>
                    <a:pt x="816" y="472"/>
                  </a:lnTo>
                  <a:lnTo>
                    <a:pt x="786" y="443"/>
                  </a:lnTo>
                  <a:lnTo>
                    <a:pt x="756" y="415"/>
                  </a:lnTo>
                  <a:lnTo>
                    <a:pt x="726" y="387"/>
                  </a:lnTo>
                  <a:lnTo>
                    <a:pt x="694" y="360"/>
                  </a:lnTo>
                  <a:lnTo>
                    <a:pt x="662" y="333"/>
                  </a:lnTo>
                  <a:lnTo>
                    <a:pt x="629" y="308"/>
                  </a:lnTo>
                  <a:lnTo>
                    <a:pt x="662" y="304"/>
                  </a:lnTo>
                  <a:lnTo>
                    <a:pt x="695" y="299"/>
                  </a:lnTo>
                  <a:lnTo>
                    <a:pt x="728" y="296"/>
                  </a:lnTo>
                  <a:lnTo>
                    <a:pt x="760" y="294"/>
                  </a:lnTo>
                  <a:lnTo>
                    <a:pt x="794" y="292"/>
                  </a:lnTo>
                  <a:lnTo>
                    <a:pt x="827" y="291"/>
                  </a:lnTo>
                  <a:lnTo>
                    <a:pt x="859" y="290"/>
                  </a:lnTo>
                  <a:lnTo>
                    <a:pt x="893" y="290"/>
                  </a:lnTo>
                  <a:lnTo>
                    <a:pt x="939" y="290"/>
                  </a:lnTo>
                  <a:lnTo>
                    <a:pt x="987" y="292"/>
                  </a:lnTo>
                  <a:lnTo>
                    <a:pt x="1034" y="295"/>
                  </a:lnTo>
                  <a:lnTo>
                    <a:pt x="1081" y="298"/>
                  </a:lnTo>
                  <a:lnTo>
                    <a:pt x="1128" y="304"/>
                  </a:lnTo>
                  <a:lnTo>
                    <a:pt x="1176" y="310"/>
                  </a:lnTo>
                  <a:lnTo>
                    <a:pt x="1222" y="318"/>
                  </a:lnTo>
                  <a:lnTo>
                    <a:pt x="1270" y="326"/>
                  </a:lnTo>
                  <a:lnTo>
                    <a:pt x="1229" y="301"/>
                  </a:lnTo>
                  <a:lnTo>
                    <a:pt x="1188" y="275"/>
                  </a:lnTo>
                  <a:lnTo>
                    <a:pt x="1146" y="251"/>
                  </a:lnTo>
                  <a:lnTo>
                    <a:pt x="1102" y="227"/>
                  </a:lnTo>
                  <a:lnTo>
                    <a:pt x="1059" y="204"/>
                  </a:lnTo>
                  <a:lnTo>
                    <a:pt x="1014" y="183"/>
                  </a:lnTo>
                  <a:lnTo>
                    <a:pt x="970" y="163"/>
                  </a:lnTo>
                  <a:lnTo>
                    <a:pt x="923" y="144"/>
                  </a:lnTo>
                  <a:close/>
                  <a:moveTo>
                    <a:pt x="191" y="0"/>
                  </a:moveTo>
                  <a:lnTo>
                    <a:pt x="160" y="0"/>
                  </a:lnTo>
                  <a:lnTo>
                    <a:pt x="128" y="1"/>
                  </a:lnTo>
                  <a:lnTo>
                    <a:pt x="97" y="3"/>
                  </a:lnTo>
                  <a:lnTo>
                    <a:pt x="66" y="5"/>
                  </a:lnTo>
                  <a:lnTo>
                    <a:pt x="103" y="18"/>
                  </a:lnTo>
                  <a:lnTo>
                    <a:pt x="141" y="32"/>
                  </a:lnTo>
                  <a:lnTo>
                    <a:pt x="179" y="47"/>
                  </a:lnTo>
                  <a:lnTo>
                    <a:pt x="217" y="63"/>
                  </a:lnTo>
                  <a:lnTo>
                    <a:pt x="254" y="79"/>
                  </a:lnTo>
                  <a:lnTo>
                    <a:pt x="290" y="96"/>
                  </a:lnTo>
                  <a:lnTo>
                    <a:pt x="326" y="115"/>
                  </a:lnTo>
                  <a:lnTo>
                    <a:pt x="362" y="133"/>
                  </a:lnTo>
                  <a:lnTo>
                    <a:pt x="396" y="153"/>
                  </a:lnTo>
                  <a:lnTo>
                    <a:pt x="431" y="173"/>
                  </a:lnTo>
                  <a:lnTo>
                    <a:pt x="465" y="194"/>
                  </a:lnTo>
                  <a:lnTo>
                    <a:pt x="499" y="215"/>
                  </a:lnTo>
                  <a:lnTo>
                    <a:pt x="532" y="237"/>
                  </a:lnTo>
                  <a:lnTo>
                    <a:pt x="566" y="259"/>
                  </a:lnTo>
                  <a:lnTo>
                    <a:pt x="597" y="283"/>
                  </a:lnTo>
                  <a:lnTo>
                    <a:pt x="629" y="307"/>
                  </a:lnTo>
                  <a:lnTo>
                    <a:pt x="610" y="269"/>
                  </a:lnTo>
                  <a:lnTo>
                    <a:pt x="589" y="233"/>
                  </a:lnTo>
                  <a:lnTo>
                    <a:pt x="569" y="196"/>
                  </a:lnTo>
                  <a:lnTo>
                    <a:pt x="548" y="159"/>
                  </a:lnTo>
                  <a:lnTo>
                    <a:pt x="526" y="123"/>
                  </a:lnTo>
                  <a:lnTo>
                    <a:pt x="504" y="88"/>
                  </a:lnTo>
                  <a:lnTo>
                    <a:pt x="480" y="53"/>
                  </a:lnTo>
                  <a:lnTo>
                    <a:pt x="458" y="19"/>
                  </a:lnTo>
                  <a:lnTo>
                    <a:pt x="424" y="14"/>
                  </a:lnTo>
                  <a:lnTo>
                    <a:pt x="391" y="10"/>
                  </a:lnTo>
                  <a:lnTo>
                    <a:pt x="357" y="7"/>
                  </a:lnTo>
                  <a:lnTo>
                    <a:pt x="324" y="5"/>
                  </a:lnTo>
                  <a:lnTo>
                    <a:pt x="290" y="3"/>
                  </a:lnTo>
                  <a:lnTo>
                    <a:pt x="257" y="1"/>
                  </a:lnTo>
                  <a:lnTo>
                    <a:pt x="224" y="0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rgbClr val="AF0C6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51" name="Freeform 255"/>
            <p:cNvSpPr>
              <a:spLocks/>
            </p:cNvSpPr>
            <p:nvPr userDrawn="1"/>
          </p:nvSpPr>
          <p:spPr bwMode="auto">
            <a:xfrm>
              <a:off x="4790" y="2412"/>
              <a:ext cx="396" cy="168"/>
            </a:xfrm>
            <a:custGeom>
              <a:avLst/>
              <a:gdLst/>
              <a:ahLst/>
              <a:cxnLst>
                <a:cxn ang="0">
                  <a:pos x="624" y="0"/>
                </a:cxn>
                <a:cxn ang="0">
                  <a:pos x="543" y="6"/>
                </a:cxn>
                <a:cxn ang="0">
                  <a:pos x="463" y="17"/>
                </a:cxn>
                <a:cxn ang="0">
                  <a:pos x="383" y="30"/>
                </a:cxn>
                <a:cxn ang="0">
                  <a:pos x="304" y="47"/>
                </a:cxn>
                <a:cxn ang="0">
                  <a:pos x="226" y="68"/>
                </a:cxn>
                <a:cxn ang="0">
                  <a:pos x="151" y="90"/>
                </a:cxn>
                <a:cxn ang="0">
                  <a:pos x="75" y="116"/>
                </a:cxn>
                <a:cxn ang="0">
                  <a:pos x="0" y="147"/>
                </a:cxn>
                <a:cxn ang="0">
                  <a:pos x="0" y="147"/>
                </a:cxn>
                <a:cxn ang="0">
                  <a:pos x="0" y="147"/>
                </a:cxn>
                <a:cxn ang="0">
                  <a:pos x="0" y="147"/>
                </a:cxn>
                <a:cxn ang="0">
                  <a:pos x="76" y="180"/>
                </a:cxn>
                <a:cxn ang="0">
                  <a:pos x="151" y="217"/>
                </a:cxn>
                <a:cxn ang="0">
                  <a:pos x="223" y="257"/>
                </a:cxn>
                <a:cxn ang="0">
                  <a:pos x="294" y="300"/>
                </a:cxn>
                <a:cxn ang="0">
                  <a:pos x="362" y="346"/>
                </a:cxn>
                <a:cxn ang="0">
                  <a:pos x="430" y="395"/>
                </a:cxn>
                <a:cxn ang="0">
                  <a:pos x="495" y="447"/>
                </a:cxn>
                <a:cxn ang="0">
                  <a:pos x="558" y="502"/>
                </a:cxn>
                <a:cxn ang="0">
                  <a:pos x="632" y="465"/>
                </a:cxn>
                <a:cxn ang="0">
                  <a:pos x="708" y="432"/>
                </a:cxn>
                <a:cxn ang="0">
                  <a:pos x="786" y="401"/>
                </a:cxn>
                <a:cxn ang="0">
                  <a:pos x="864" y="375"/>
                </a:cxn>
                <a:cxn ang="0">
                  <a:pos x="943" y="352"/>
                </a:cxn>
                <a:cxn ang="0">
                  <a:pos x="1024" y="332"/>
                </a:cxn>
                <a:cxn ang="0">
                  <a:pos x="1105" y="316"/>
                </a:cxn>
                <a:cxn ang="0">
                  <a:pos x="1187" y="303"/>
                </a:cxn>
                <a:cxn ang="0">
                  <a:pos x="1187" y="302"/>
                </a:cxn>
                <a:cxn ang="0">
                  <a:pos x="1124" y="254"/>
                </a:cxn>
                <a:cxn ang="0">
                  <a:pos x="1057" y="210"/>
                </a:cxn>
                <a:cxn ang="0">
                  <a:pos x="989" y="168"/>
                </a:cxn>
                <a:cxn ang="0">
                  <a:pos x="920" y="128"/>
                </a:cxn>
                <a:cxn ang="0">
                  <a:pos x="848" y="91"/>
                </a:cxn>
                <a:cxn ang="0">
                  <a:pos x="775" y="58"/>
                </a:cxn>
                <a:cxn ang="0">
                  <a:pos x="699" y="27"/>
                </a:cxn>
                <a:cxn ang="0">
                  <a:pos x="624" y="0"/>
                </a:cxn>
              </a:cxnLst>
              <a:rect l="0" t="0" r="r" b="b"/>
              <a:pathLst>
                <a:path w="1187" h="502">
                  <a:moveTo>
                    <a:pt x="1187" y="303"/>
                  </a:moveTo>
                  <a:lnTo>
                    <a:pt x="624" y="0"/>
                  </a:lnTo>
                  <a:lnTo>
                    <a:pt x="583" y="2"/>
                  </a:lnTo>
                  <a:lnTo>
                    <a:pt x="543" y="6"/>
                  </a:lnTo>
                  <a:lnTo>
                    <a:pt x="503" y="11"/>
                  </a:lnTo>
                  <a:lnTo>
                    <a:pt x="463" y="17"/>
                  </a:lnTo>
                  <a:lnTo>
                    <a:pt x="423" y="23"/>
                  </a:lnTo>
                  <a:lnTo>
                    <a:pt x="383" y="30"/>
                  </a:lnTo>
                  <a:lnTo>
                    <a:pt x="344" y="39"/>
                  </a:lnTo>
                  <a:lnTo>
                    <a:pt x="304" y="47"/>
                  </a:lnTo>
                  <a:lnTo>
                    <a:pt x="265" y="57"/>
                  </a:lnTo>
                  <a:lnTo>
                    <a:pt x="226" y="68"/>
                  </a:lnTo>
                  <a:lnTo>
                    <a:pt x="188" y="79"/>
                  </a:lnTo>
                  <a:lnTo>
                    <a:pt x="151" y="90"/>
                  </a:lnTo>
                  <a:lnTo>
                    <a:pt x="112" y="103"/>
                  </a:lnTo>
                  <a:lnTo>
                    <a:pt x="75" y="116"/>
                  </a:lnTo>
                  <a:lnTo>
                    <a:pt x="37" y="131"/>
                  </a:lnTo>
                  <a:lnTo>
                    <a:pt x="0" y="147"/>
                  </a:lnTo>
                  <a:lnTo>
                    <a:pt x="0" y="147"/>
                  </a:lnTo>
                  <a:lnTo>
                    <a:pt x="0" y="147"/>
                  </a:lnTo>
                  <a:lnTo>
                    <a:pt x="0" y="147"/>
                  </a:lnTo>
                  <a:lnTo>
                    <a:pt x="0" y="147"/>
                  </a:lnTo>
                  <a:lnTo>
                    <a:pt x="0" y="147"/>
                  </a:lnTo>
                  <a:lnTo>
                    <a:pt x="0" y="147"/>
                  </a:lnTo>
                  <a:lnTo>
                    <a:pt x="38" y="163"/>
                  </a:lnTo>
                  <a:lnTo>
                    <a:pt x="76" y="180"/>
                  </a:lnTo>
                  <a:lnTo>
                    <a:pt x="114" y="198"/>
                  </a:lnTo>
                  <a:lnTo>
                    <a:pt x="151" y="217"/>
                  </a:lnTo>
                  <a:lnTo>
                    <a:pt x="187" y="236"/>
                  </a:lnTo>
                  <a:lnTo>
                    <a:pt x="223" y="257"/>
                  </a:lnTo>
                  <a:lnTo>
                    <a:pt x="259" y="278"/>
                  </a:lnTo>
                  <a:lnTo>
                    <a:pt x="294" y="300"/>
                  </a:lnTo>
                  <a:lnTo>
                    <a:pt x="329" y="323"/>
                  </a:lnTo>
                  <a:lnTo>
                    <a:pt x="362" y="346"/>
                  </a:lnTo>
                  <a:lnTo>
                    <a:pt x="397" y="370"/>
                  </a:lnTo>
                  <a:lnTo>
                    <a:pt x="430" y="395"/>
                  </a:lnTo>
                  <a:lnTo>
                    <a:pt x="463" y="421"/>
                  </a:lnTo>
                  <a:lnTo>
                    <a:pt x="495" y="447"/>
                  </a:lnTo>
                  <a:lnTo>
                    <a:pt x="526" y="474"/>
                  </a:lnTo>
                  <a:lnTo>
                    <a:pt x="558" y="502"/>
                  </a:lnTo>
                  <a:lnTo>
                    <a:pt x="594" y="482"/>
                  </a:lnTo>
                  <a:lnTo>
                    <a:pt x="632" y="465"/>
                  </a:lnTo>
                  <a:lnTo>
                    <a:pt x="670" y="448"/>
                  </a:lnTo>
                  <a:lnTo>
                    <a:pt x="708" y="432"/>
                  </a:lnTo>
                  <a:lnTo>
                    <a:pt x="747" y="416"/>
                  </a:lnTo>
                  <a:lnTo>
                    <a:pt x="786" y="401"/>
                  </a:lnTo>
                  <a:lnTo>
                    <a:pt x="825" y="388"/>
                  </a:lnTo>
                  <a:lnTo>
                    <a:pt x="864" y="375"/>
                  </a:lnTo>
                  <a:lnTo>
                    <a:pt x="903" y="364"/>
                  </a:lnTo>
                  <a:lnTo>
                    <a:pt x="943" y="352"/>
                  </a:lnTo>
                  <a:lnTo>
                    <a:pt x="984" y="342"/>
                  </a:lnTo>
                  <a:lnTo>
                    <a:pt x="1024" y="332"/>
                  </a:lnTo>
                  <a:lnTo>
                    <a:pt x="1064" y="324"/>
                  </a:lnTo>
                  <a:lnTo>
                    <a:pt x="1105" y="316"/>
                  </a:lnTo>
                  <a:lnTo>
                    <a:pt x="1146" y="308"/>
                  </a:lnTo>
                  <a:lnTo>
                    <a:pt x="1187" y="303"/>
                  </a:lnTo>
                  <a:lnTo>
                    <a:pt x="1187" y="302"/>
                  </a:lnTo>
                  <a:lnTo>
                    <a:pt x="1187" y="302"/>
                  </a:lnTo>
                  <a:lnTo>
                    <a:pt x="1155" y="278"/>
                  </a:lnTo>
                  <a:lnTo>
                    <a:pt x="1124" y="254"/>
                  </a:lnTo>
                  <a:lnTo>
                    <a:pt x="1090" y="232"/>
                  </a:lnTo>
                  <a:lnTo>
                    <a:pt x="1057" y="210"/>
                  </a:lnTo>
                  <a:lnTo>
                    <a:pt x="1023" y="189"/>
                  </a:lnTo>
                  <a:lnTo>
                    <a:pt x="989" y="168"/>
                  </a:lnTo>
                  <a:lnTo>
                    <a:pt x="954" y="148"/>
                  </a:lnTo>
                  <a:lnTo>
                    <a:pt x="920" y="128"/>
                  </a:lnTo>
                  <a:lnTo>
                    <a:pt x="884" y="110"/>
                  </a:lnTo>
                  <a:lnTo>
                    <a:pt x="848" y="91"/>
                  </a:lnTo>
                  <a:lnTo>
                    <a:pt x="812" y="74"/>
                  </a:lnTo>
                  <a:lnTo>
                    <a:pt x="775" y="58"/>
                  </a:lnTo>
                  <a:lnTo>
                    <a:pt x="737" y="42"/>
                  </a:lnTo>
                  <a:lnTo>
                    <a:pt x="699" y="27"/>
                  </a:lnTo>
                  <a:lnTo>
                    <a:pt x="661" y="13"/>
                  </a:lnTo>
                  <a:lnTo>
                    <a:pt x="624" y="0"/>
                  </a:lnTo>
                  <a:lnTo>
                    <a:pt x="1187" y="303"/>
                  </a:lnTo>
                  <a:close/>
                </a:path>
              </a:pathLst>
            </a:custGeom>
            <a:solidFill>
              <a:srgbClr val="9E0A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52" name="Freeform 256"/>
            <p:cNvSpPr>
              <a:spLocks/>
            </p:cNvSpPr>
            <p:nvPr userDrawn="1"/>
          </p:nvSpPr>
          <p:spPr bwMode="auto">
            <a:xfrm>
              <a:off x="5070" y="2687"/>
              <a:ext cx="129" cy="8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9" y="28"/>
                </a:cxn>
                <a:cxn ang="0">
                  <a:pos x="39" y="58"/>
                </a:cxn>
                <a:cxn ang="0">
                  <a:pos x="57" y="87"/>
                </a:cxn>
                <a:cxn ang="0">
                  <a:pos x="75" y="117"/>
                </a:cxn>
                <a:cxn ang="0">
                  <a:pos x="93" y="147"/>
                </a:cxn>
                <a:cxn ang="0">
                  <a:pos x="110" y="177"/>
                </a:cxn>
                <a:cxn ang="0">
                  <a:pos x="127" y="209"/>
                </a:cxn>
                <a:cxn ang="0">
                  <a:pos x="143" y="240"/>
                </a:cxn>
                <a:cxn ang="0">
                  <a:pos x="173" y="221"/>
                </a:cxn>
                <a:cxn ang="0">
                  <a:pos x="202" y="202"/>
                </a:cxn>
                <a:cxn ang="0">
                  <a:pos x="232" y="184"/>
                </a:cxn>
                <a:cxn ang="0">
                  <a:pos x="262" y="167"/>
                </a:cxn>
                <a:cxn ang="0">
                  <a:pos x="293" y="150"/>
                </a:cxn>
                <a:cxn ang="0">
                  <a:pos x="324" y="134"/>
                </a:cxn>
                <a:cxn ang="0">
                  <a:pos x="355" y="119"/>
                </a:cxn>
                <a:cxn ang="0">
                  <a:pos x="386" y="104"/>
                </a:cxn>
                <a:cxn ang="0">
                  <a:pos x="364" y="94"/>
                </a:cxn>
                <a:cxn ang="0">
                  <a:pos x="340" y="86"/>
                </a:cxn>
                <a:cxn ang="0">
                  <a:pos x="316" y="77"/>
                </a:cxn>
                <a:cxn ang="0">
                  <a:pos x="292" y="69"/>
                </a:cxn>
                <a:cxn ang="0">
                  <a:pos x="269" y="62"/>
                </a:cxn>
                <a:cxn ang="0">
                  <a:pos x="245" y="54"/>
                </a:cxn>
                <a:cxn ang="0">
                  <a:pos x="221" y="47"/>
                </a:cxn>
                <a:cxn ang="0">
                  <a:pos x="196" y="40"/>
                </a:cxn>
                <a:cxn ang="0">
                  <a:pos x="171" y="34"/>
                </a:cxn>
                <a:cxn ang="0">
                  <a:pos x="148" y="27"/>
                </a:cxn>
                <a:cxn ang="0">
                  <a:pos x="123" y="22"/>
                </a:cxn>
                <a:cxn ang="0">
                  <a:pos x="98" y="18"/>
                </a:cxn>
                <a:cxn ang="0">
                  <a:pos x="73" y="12"/>
                </a:cxn>
                <a:cxn ang="0">
                  <a:pos x="49" y="8"/>
                </a:cxn>
                <a:cxn ang="0">
                  <a:pos x="25" y="4"/>
                </a:cxn>
                <a:cxn ang="0">
                  <a:pos x="0" y="0"/>
                </a:cxn>
              </a:cxnLst>
              <a:rect l="0" t="0" r="r" b="b"/>
              <a:pathLst>
                <a:path w="386" h="240">
                  <a:moveTo>
                    <a:pt x="0" y="0"/>
                  </a:moveTo>
                  <a:lnTo>
                    <a:pt x="19" y="28"/>
                  </a:lnTo>
                  <a:lnTo>
                    <a:pt x="39" y="58"/>
                  </a:lnTo>
                  <a:lnTo>
                    <a:pt x="57" y="87"/>
                  </a:lnTo>
                  <a:lnTo>
                    <a:pt x="75" y="117"/>
                  </a:lnTo>
                  <a:lnTo>
                    <a:pt x="93" y="147"/>
                  </a:lnTo>
                  <a:lnTo>
                    <a:pt x="110" y="177"/>
                  </a:lnTo>
                  <a:lnTo>
                    <a:pt x="127" y="209"/>
                  </a:lnTo>
                  <a:lnTo>
                    <a:pt x="143" y="240"/>
                  </a:lnTo>
                  <a:lnTo>
                    <a:pt x="173" y="221"/>
                  </a:lnTo>
                  <a:lnTo>
                    <a:pt x="202" y="202"/>
                  </a:lnTo>
                  <a:lnTo>
                    <a:pt x="232" y="184"/>
                  </a:lnTo>
                  <a:lnTo>
                    <a:pt x="262" y="167"/>
                  </a:lnTo>
                  <a:lnTo>
                    <a:pt x="293" y="150"/>
                  </a:lnTo>
                  <a:lnTo>
                    <a:pt x="324" y="134"/>
                  </a:lnTo>
                  <a:lnTo>
                    <a:pt x="355" y="119"/>
                  </a:lnTo>
                  <a:lnTo>
                    <a:pt x="386" y="104"/>
                  </a:lnTo>
                  <a:lnTo>
                    <a:pt x="364" y="94"/>
                  </a:lnTo>
                  <a:lnTo>
                    <a:pt x="340" y="86"/>
                  </a:lnTo>
                  <a:lnTo>
                    <a:pt x="316" y="77"/>
                  </a:lnTo>
                  <a:lnTo>
                    <a:pt x="292" y="69"/>
                  </a:lnTo>
                  <a:lnTo>
                    <a:pt x="269" y="62"/>
                  </a:lnTo>
                  <a:lnTo>
                    <a:pt x="245" y="54"/>
                  </a:lnTo>
                  <a:lnTo>
                    <a:pt x="221" y="47"/>
                  </a:lnTo>
                  <a:lnTo>
                    <a:pt x="196" y="40"/>
                  </a:lnTo>
                  <a:lnTo>
                    <a:pt x="171" y="34"/>
                  </a:lnTo>
                  <a:lnTo>
                    <a:pt x="148" y="27"/>
                  </a:lnTo>
                  <a:lnTo>
                    <a:pt x="123" y="22"/>
                  </a:lnTo>
                  <a:lnTo>
                    <a:pt x="98" y="18"/>
                  </a:lnTo>
                  <a:lnTo>
                    <a:pt x="73" y="12"/>
                  </a:lnTo>
                  <a:lnTo>
                    <a:pt x="49" y="8"/>
                  </a:lnTo>
                  <a:lnTo>
                    <a:pt x="25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E0A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53" name="Freeform 257"/>
            <p:cNvSpPr>
              <a:spLocks/>
            </p:cNvSpPr>
            <p:nvPr userDrawn="1"/>
          </p:nvSpPr>
          <p:spPr bwMode="auto">
            <a:xfrm>
              <a:off x="5186" y="2507"/>
              <a:ext cx="368" cy="169"/>
            </a:xfrm>
            <a:custGeom>
              <a:avLst/>
              <a:gdLst/>
              <a:ahLst/>
              <a:cxnLst>
                <a:cxn ang="0">
                  <a:pos x="230" y="0"/>
                </a:cxn>
                <a:cxn ang="0">
                  <a:pos x="165" y="2"/>
                </a:cxn>
                <a:cxn ang="0">
                  <a:pos x="99" y="6"/>
                </a:cxn>
                <a:cxn ang="0">
                  <a:pos x="33" y="14"/>
                </a:cxn>
                <a:cxn ang="0">
                  <a:pos x="33" y="43"/>
                </a:cxn>
                <a:cxn ang="0">
                  <a:pos x="97" y="97"/>
                </a:cxn>
                <a:cxn ang="0">
                  <a:pos x="157" y="153"/>
                </a:cxn>
                <a:cxn ang="0">
                  <a:pos x="216" y="211"/>
                </a:cxn>
                <a:cxn ang="0">
                  <a:pos x="271" y="273"/>
                </a:cxn>
                <a:cxn ang="0">
                  <a:pos x="325" y="337"/>
                </a:cxn>
                <a:cxn ang="0">
                  <a:pos x="376" y="402"/>
                </a:cxn>
                <a:cxn ang="0">
                  <a:pos x="424" y="470"/>
                </a:cxn>
                <a:cxn ang="0">
                  <a:pos x="498" y="494"/>
                </a:cxn>
                <a:cxn ang="0">
                  <a:pos x="601" y="478"/>
                </a:cxn>
                <a:cxn ang="0">
                  <a:pos x="706" y="466"/>
                </a:cxn>
                <a:cxn ang="0">
                  <a:pos x="809" y="461"/>
                </a:cxn>
                <a:cxn ang="0">
                  <a:pos x="892" y="461"/>
                </a:cxn>
                <a:cxn ang="0">
                  <a:pos x="954" y="463"/>
                </a:cxn>
                <a:cxn ang="0">
                  <a:pos x="1015" y="466"/>
                </a:cxn>
                <a:cxn ang="0">
                  <a:pos x="1076" y="473"/>
                </a:cxn>
                <a:cxn ang="0">
                  <a:pos x="1106" y="476"/>
                </a:cxn>
                <a:cxn ang="0">
                  <a:pos x="1083" y="443"/>
                </a:cxn>
                <a:cxn ang="0">
                  <a:pos x="1032" y="382"/>
                </a:cxn>
                <a:cxn ang="0">
                  <a:pos x="978" y="322"/>
                </a:cxn>
                <a:cxn ang="0">
                  <a:pos x="922" y="265"/>
                </a:cxn>
                <a:cxn ang="0">
                  <a:pos x="863" y="210"/>
                </a:cxn>
                <a:cxn ang="0">
                  <a:pos x="803" y="157"/>
                </a:cxn>
                <a:cxn ang="0">
                  <a:pos x="739" y="108"/>
                </a:cxn>
                <a:cxn ang="0">
                  <a:pos x="674" y="60"/>
                </a:cxn>
                <a:cxn ang="0">
                  <a:pos x="593" y="28"/>
                </a:cxn>
                <a:cxn ang="0">
                  <a:pos x="499" y="14"/>
                </a:cxn>
                <a:cxn ang="0">
                  <a:pos x="405" y="5"/>
                </a:cxn>
                <a:cxn ang="0">
                  <a:pos x="310" y="0"/>
                </a:cxn>
              </a:cxnLst>
              <a:rect l="0" t="0" r="r" b="b"/>
              <a:pathLst>
                <a:path w="1106" h="505">
                  <a:moveTo>
                    <a:pt x="264" y="0"/>
                  </a:moveTo>
                  <a:lnTo>
                    <a:pt x="230" y="0"/>
                  </a:lnTo>
                  <a:lnTo>
                    <a:pt x="198" y="1"/>
                  </a:lnTo>
                  <a:lnTo>
                    <a:pt x="165" y="2"/>
                  </a:lnTo>
                  <a:lnTo>
                    <a:pt x="131" y="4"/>
                  </a:lnTo>
                  <a:lnTo>
                    <a:pt x="99" y="6"/>
                  </a:lnTo>
                  <a:lnTo>
                    <a:pt x="66" y="9"/>
                  </a:lnTo>
                  <a:lnTo>
                    <a:pt x="33" y="14"/>
                  </a:lnTo>
                  <a:lnTo>
                    <a:pt x="0" y="18"/>
                  </a:lnTo>
                  <a:lnTo>
                    <a:pt x="33" y="43"/>
                  </a:lnTo>
                  <a:lnTo>
                    <a:pt x="65" y="70"/>
                  </a:lnTo>
                  <a:lnTo>
                    <a:pt x="97" y="97"/>
                  </a:lnTo>
                  <a:lnTo>
                    <a:pt x="127" y="125"/>
                  </a:lnTo>
                  <a:lnTo>
                    <a:pt x="157" y="153"/>
                  </a:lnTo>
                  <a:lnTo>
                    <a:pt x="187" y="182"/>
                  </a:lnTo>
                  <a:lnTo>
                    <a:pt x="216" y="211"/>
                  </a:lnTo>
                  <a:lnTo>
                    <a:pt x="244" y="242"/>
                  </a:lnTo>
                  <a:lnTo>
                    <a:pt x="271" y="273"/>
                  </a:lnTo>
                  <a:lnTo>
                    <a:pt x="298" y="304"/>
                  </a:lnTo>
                  <a:lnTo>
                    <a:pt x="325" y="337"/>
                  </a:lnTo>
                  <a:lnTo>
                    <a:pt x="351" y="369"/>
                  </a:lnTo>
                  <a:lnTo>
                    <a:pt x="376" y="402"/>
                  </a:lnTo>
                  <a:lnTo>
                    <a:pt x="400" y="436"/>
                  </a:lnTo>
                  <a:lnTo>
                    <a:pt x="424" y="470"/>
                  </a:lnTo>
                  <a:lnTo>
                    <a:pt x="446" y="505"/>
                  </a:lnTo>
                  <a:lnTo>
                    <a:pt x="498" y="494"/>
                  </a:lnTo>
                  <a:lnTo>
                    <a:pt x="550" y="485"/>
                  </a:lnTo>
                  <a:lnTo>
                    <a:pt x="601" y="478"/>
                  </a:lnTo>
                  <a:lnTo>
                    <a:pt x="654" y="471"/>
                  </a:lnTo>
                  <a:lnTo>
                    <a:pt x="706" y="466"/>
                  </a:lnTo>
                  <a:lnTo>
                    <a:pt x="757" y="463"/>
                  </a:lnTo>
                  <a:lnTo>
                    <a:pt x="809" y="461"/>
                  </a:lnTo>
                  <a:lnTo>
                    <a:pt x="861" y="461"/>
                  </a:lnTo>
                  <a:lnTo>
                    <a:pt x="892" y="461"/>
                  </a:lnTo>
                  <a:lnTo>
                    <a:pt x="923" y="461"/>
                  </a:lnTo>
                  <a:lnTo>
                    <a:pt x="954" y="463"/>
                  </a:lnTo>
                  <a:lnTo>
                    <a:pt x="984" y="464"/>
                  </a:lnTo>
                  <a:lnTo>
                    <a:pt x="1015" y="466"/>
                  </a:lnTo>
                  <a:lnTo>
                    <a:pt x="1046" y="469"/>
                  </a:lnTo>
                  <a:lnTo>
                    <a:pt x="1076" y="473"/>
                  </a:lnTo>
                  <a:lnTo>
                    <a:pt x="1106" y="476"/>
                  </a:lnTo>
                  <a:lnTo>
                    <a:pt x="1106" y="476"/>
                  </a:lnTo>
                  <a:lnTo>
                    <a:pt x="1106" y="476"/>
                  </a:lnTo>
                  <a:lnTo>
                    <a:pt x="1083" y="443"/>
                  </a:lnTo>
                  <a:lnTo>
                    <a:pt x="1057" y="413"/>
                  </a:lnTo>
                  <a:lnTo>
                    <a:pt x="1032" y="382"/>
                  </a:lnTo>
                  <a:lnTo>
                    <a:pt x="1005" y="353"/>
                  </a:lnTo>
                  <a:lnTo>
                    <a:pt x="978" y="322"/>
                  </a:lnTo>
                  <a:lnTo>
                    <a:pt x="951" y="294"/>
                  </a:lnTo>
                  <a:lnTo>
                    <a:pt x="922" y="265"/>
                  </a:lnTo>
                  <a:lnTo>
                    <a:pt x="894" y="238"/>
                  </a:lnTo>
                  <a:lnTo>
                    <a:pt x="863" y="210"/>
                  </a:lnTo>
                  <a:lnTo>
                    <a:pt x="833" y="184"/>
                  </a:lnTo>
                  <a:lnTo>
                    <a:pt x="803" y="157"/>
                  </a:lnTo>
                  <a:lnTo>
                    <a:pt x="772" y="132"/>
                  </a:lnTo>
                  <a:lnTo>
                    <a:pt x="739" y="108"/>
                  </a:lnTo>
                  <a:lnTo>
                    <a:pt x="707" y="83"/>
                  </a:lnTo>
                  <a:lnTo>
                    <a:pt x="674" y="60"/>
                  </a:lnTo>
                  <a:lnTo>
                    <a:pt x="641" y="36"/>
                  </a:lnTo>
                  <a:lnTo>
                    <a:pt x="593" y="28"/>
                  </a:lnTo>
                  <a:lnTo>
                    <a:pt x="547" y="20"/>
                  </a:lnTo>
                  <a:lnTo>
                    <a:pt x="499" y="14"/>
                  </a:lnTo>
                  <a:lnTo>
                    <a:pt x="452" y="8"/>
                  </a:lnTo>
                  <a:lnTo>
                    <a:pt x="405" y="5"/>
                  </a:lnTo>
                  <a:lnTo>
                    <a:pt x="358" y="2"/>
                  </a:lnTo>
                  <a:lnTo>
                    <a:pt x="310" y="0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rgbClr val="9E0A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54" name="Freeform 258"/>
            <p:cNvSpPr>
              <a:spLocks/>
            </p:cNvSpPr>
            <p:nvPr userDrawn="1"/>
          </p:nvSpPr>
          <p:spPr bwMode="auto">
            <a:xfrm>
              <a:off x="5129" y="2417"/>
              <a:ext cx="155" cy="9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2" y="34"/>
                </a:cxn>
                <a:cxn ang="0">
                  <a:pos x="46" y="69"/>
                </a:cxn>
                <a:cxn ang="0">
                  <a:pos x="68" y="104"/>
                </a:cxn>
                <a:cxn ang="0">
                  <a:pos x="90" y="140"/>
                </a:cxn>
                <a:cxn ang="0">
                  <a:pos x="111" y="177"/>
                </a:cxn>
                <a:cxn ang="0">
                  <a:pos x="131" y="214"/>
                </a:cxn>
                <a:cxn ang="0">
                  <a:pos x="152" y="250"/>
                </a:cxn>
                <a:cxn ang="0">
                  <a:pos x="171" y="288"/>
                </a:cxn>
                <a:cxn ang="0">
                  <a:pos x="171" y="288"/>
                </a:cxn>
                <a:cxn ang="0">
                  <a:pos x="171" y="289"/>
                </a:cxn>
                <a:cxn ang="0">
                  <a:pos x="171" y="289"/>
                </a:cxn>
                <a:cxn ang="0">
                  <a:pos x="171" y="289"/>
                </a:cxn>
                <a:cxn ang="0">
                  <a:pos x="171" y="289"/>
                </a:cxn>
                <a:cxn ang="0">
                  <a:pos x="171" y="289"/>
                </a:cxn>
                <a:cxn ang="0">
                  <a:pos x="207" y="265"/>
                </a:cxn>
                <a:cxn ang="0">
                  <a:pos x="243" y="244"/>
                </a:cxn>
                <a:cxn ang="0">
                  <a:pos x="279" y="222"/>
                </a:cxn>
                <a:cxn ang="0">
                  <a:pos x="316" y="201"/>
                </a:cxn>
                <a:cxn ang="0">
                  <a:pos x="353" y="181"/>
                </a:cxn>
                <a:cxn ang="0">
                  <a:pos x="391" y="162"/>
                </a:cxn>
                <a:cxn ang="0">
                  <a:pos x="427" y="142"/>
                </a:cxn>
                <a:cxn ang="0">
                  <a:pos x="465" y="125"/>
                </a:cxn>
                <a:cxn ang="0">
                  <a:pos x="438" y="113"/>
                </a:cxn>
                <a:cxn ang="0">
                  <a:pos x="410" y="103"/>
                </a:cxn>
                <a:cxn ang="0">
                  <a:pos x="381" y="93"/>
                </a:cxn>
                <a:cxn ang="0">
                  <a:pos x="353" y="83"/>
                </a:cxn>
                <a:cxn ang="0">
                  <a:pos x="324" y="73"/>
                </a:cxn>
                <a:cxn ang="0">
                  <a:pos x="295" y="65"/>
                </a:cxn>
                <a:cxn ang="0">
                  <a:pos x="265" y="56"/>
                </a:cxn>
                <a:cxn ang="0">
                  <a:pos x="236" y="48"/>
                </a:cxn>
                <a:cxn ang="0">
                  <a:pos x="206" y="40"/>
                </a:cxn>
                <a:cxn ang="0">
                  <a:pos x="177" y="33"/>
                </a:cxn>
                <a:cxn ang="0">
                  <a:pos x="148" y="26"/>
                </a:cxn>
                <a:cxn ang="0">
                  <a:pos x="117" y="20"/>
                </a:cxn>
                <a:cxn ang="0">
                  <a:pos x="88" y="14"/>
                </a:cxn>
                <a:cxn ang="0">
                  <a:pos x="58" y="8"/>
                </a:cxn>
                <a:cxn ang="0">
                  <a:pos x="29" y="4"/>
                </a:cxn>
                <a:cxn ang="0">
                  <a:pos x="0" y="0"/>
                </a:cxn>
              </a:cxnLst>
              <a:rect l="0" t="0" r="r" b="b"/>
              <a:pathLst>
                <a:path w="465" h="289">
                  <a:moveTo>
                    <a:pt x="0" y="0"/>
                  </a:moveTo>
                  <a:lnTo>
                    <a:pt x="22" y="34"/>
                  </a:lnTo>
                  <a:lnTo>
                    <a:pt x="46" y="69"/>
                  </a:lnTo>
                  <a:lnTo>
                    <a:pt x="68" y="104"/>
                  </a:lnTo>
                  <a:lnTo>
                    <a:pt x="90" y="140"/>
                  </a:lnTo>
                  <a:lnTo>
                    <a:pt x="111" y="177"/>
                  </a:lnTo>
                  <a:lnTo>
                    <a:pt x="131" y="214"/>
                  </a:lnTo>
                  <a:lnTo>
                    <a:pt x="152" y="250"/>
                  </a:lnTo>
                  <a:lnTo>
                    <a:pt x="171" y="288"/>
                  </a:lnTo>
                  <a:lnTo>
                    <a:pt x="171" y="288"/>
                  </a:lnTo>
                  <a:lnTo>
                    <a:pt x="171" y="289"/>
                  </a:lnTo>
                  <a:lnTo>
                    <a:pt x="171" y="289"/>
                  </a:lnTo>
                  <a:lnTo>
                    <a:pt x="171" y="289"/>
                  </a:lnTo>
                  <a:lnTo>
                    <a:pt x="171" y="289"/>
                  </a:lnTo>
                  <a:lnTo>
                    <a:pt x="171" y="289"/>
                  </a:lnTo>
                  <a:lnTo>
                    <a:pt x="207" y="265"/>
                  </a:lnTo>
                  <a:lnTo>
                    <a:pt x="243" y="244"/>
                  </a:lnTo>
                  <a:lnTo>
                    <a:pt x="279" y="222"/>
                  </a:lnTo>
                  <a:lnTo>
                    <a:pt x="316" y="201"/>
                  </a:lnTo>
                  <a:lnTo>
                    <a:pt x="353" y="181"/>
                  </a:lnTo>
                  <a:lnTo>
                    <a:pt x="391" y="162"/>
                  </a:lnTo>
                  <a:lnTo>
                    <a:pt x="427" y="142"/>
                  </a:lnTo>
                  <a:lnTo>
                    <a:pt x="465" y="125"/>
                  </a:lnTo>
                  <a:lnTo>
                    <a:pt x="438" y="113"/>
                  </a:lnTo>
                  <a:lnTo>
                    <a:pt x="410" y="103"/>
                  </a:lnTo>
                  <a:lnTo>
                    <a:pt x="381" y="93"/>
                  </a:lnTo>
                  <a:lnTo>
                    <a:pt x="353" y="83"/>
                  </a:lnTo>
                  <a:lnTo>
                    <a:pt x="324" y="73"/>
                  </a:lnTo>
                  <a:lnTo>
                    <a:pt x="295" y="65"/>
                  </a:lnTo>
                  <a:lnTo>
                    <a:pt x="265" y="56"/>
                  </a:lnTo>
                  <a:lnTo>
                    <a:pt x="236" y="48"/>
                  </a:lnTo>
                  <a:lnTo>
                    <a:pt x="206" y="40"/>
                  </a:lnTo>
                  <a:lnTo>
                    <a:pt x="177" y="33"/>
                  </a:lnTo>
                  <a:lnTo>
                    <a:pt x="148" y="26"/>
                  </a:lnTo>
                  <a:lnTo>
                    <a:pt x="117" y="20"/>
                  </a:lnTo>
                  <a:lnTo>
                    <a:pt x="88" y="14"/>
                  </a:lnTo>
                  <a:lnTo>
                    <a:pt x="58" y="8"/>
                  </a:lnTo>
                  <a:lnTo>
                    <a:pt x="29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E0A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55" name="Freeform 259"/>
            <p:cNvSpPr>
              <a:spLocks noEditPoints="1"/>
            </p:cNvSpPr>
            <p:nvPr userDrawn="1"/>
          </p:nvSpPr>
          <p:spPr bwMode="auto">
            <a:xfrm>
              <a:off x="5241" y="2772"/>
              <a:ext cx="352" cy="290"/>
            </a:xfrm>
            <a:custGeom>
              <a:avLst/>
              <a:gdLst/>
              <a:ahLst/>
              <a:cxnLst>
                <a:cxn ang="0">
                  <a:pos x="748" y="308"/>
                </a:cxn>
                <a:cxn ang="0">
                  <a:pos x="647" y="333"/>
                </a:cxn>
                <a:cxn ang="0">
                  <a:pos x="546" y="363"/>
                </a:cxn>
                <a:cxn ang="0">
                  <a:pos x="521" y="360"/>
                </a:cxn>
                <a:cxn ang="0">
                  <a:pos x="445" y="353"/>
                </a:cxn>
                <a:cxn ang="0">
                  <a:pos x="368" y="350"/>
                </a:cxn>
                <a:cxn ang="0">
                  <a:pos x="257" y="352"/>
                </a:cxn>
                <a:cxn ang="0">
                  <a:pos x="127" y="365"/>
                </a:cxn>
                <a:cxn ang="0">
                  <a:pos x="0" y="387"/>
                </a:cxn>
                <a:cxn ang="0">
                  <a:pos x="67" y="502"/>
                </a:cxn>
                <a:cxn ang="0">
                  <a:pos x="124" y="622"/>
                </a:cxn>
                <a:cxn ang="0">
                  <a:pos x="195" y="722"/>
                </a:cxn>
                <a:cxn ang="0">
                  <a:pos x="305" y="780"/>
                </a:cxn>
                <a:cxn ang="0">
                  <a:pos x="411" y="847"/>
                </a:cxn>
                <a:cxn ang="0">
                  <a:pos x="514" y="861"/>
                </a:cxn>
                <a:cxn ang="0">
                  <a:pos x="619" y="850"/>
                </a:cxn>
                <a:cxn ang="0">
                  <a:pos x="722" y="847"/>
                </a:cxn>
                <a:cxn ang="0">
                  <a:pos x="779" y="848"/>
                </a:cxn>
                <a:cxn ang="0">
                  <a:pos x="776" y="784"/>
                </a:cxn>
                <a:cxn ang="0">
                  <a:pos x="738" y="688"/>
                </a:cxn>
                <a:cxn ang="0">
                  <a:pos x="693" y="595"/>
                </a:cxn>
                <a:cxn ang="0">
                  <a:pos x="643" y="505"/>
                </a:cxn>
                <a:cxn ang="0">
                  <a:pos x="587" y="419"/>
                </a:cxn>
                <a:cxn ang="0">
                  <a:pos x="580" y="367"/>
                </a:cxn>
                <a:cxn ang="0">
                  <a:pos x="677" y="386"/>
                </a:cxn>
                <a:cxn ang="0">
                  <a:pos x="774" y="408"/>
                </a:cxn>
                <a:cxn ang="0">
                  <a:pos x="869" y="439"/>
                </a:cxn>
                <a:cxn ang="0">
                  <a:pos x="963" y="474"/>
                </a:cxn>
                <a:cxn ang="0">
                  <a:pos x="1055" y="515"/>
                </a:cxn>
                <a:cxn ang="0">
                  <a:pos x="972" y="428"/>
                </a:cxn>
                <a:cxn ang="0">
                  <a:pos x="881" y="346"/>
                </a:cxn>
                <a:cxn ang="0">
                  <a:pos x="161" y="0"/>
                </a:cxn>
                <a:cxn ang="0">
                  <a:pos x="243" y="59"/>
                </a:cxn>
                <a:cxn ang="0">
                  <a:pos x="320" y="121"/>
                </a:cxn>
                <a:cxn ang="0">
                  <a:pos x="394" y="189"/>
                </a:cxn>
                <a:cxn ang="0">
                  <a:pos x="462" y="261"/>
                </a:cxn>
                <a:cxn ang="0">
                  <a:pos x="526" y="337"/>
                </a:cxn>
                <a:cxn ang="0">
                  <a:pos x="531" y="295"/>
                </a:cxn>
                <a:cxn ang="0">
                  <a:pos x="503" y="193"/>
                </a:cxn>
                <a:cxn ang="0">
                  <a:pos x="471" y="95"/>
                </a:cxn>
                <a:cxn ang="0">
                  <a:pos x="355" y="52"/>
                </a:cxn>
                <a:cxn ang="0">
                  <a:pos x="238" y="18"/>
                </a:cxn>
              </a:cxnLst>
              <a:rect l="0" t="0" r="r" b="b"/>
              <a:pathLst>
                <a:path w="1055" h="871">
                  <a:moveTo>
                    <a:pt x="816" y="295"/>
                  </a:moveTo>
                  <a:lnTo>
                    <a:pt x="783" y="301"/>
                  </a:lnTo>
                  <a:lnTo>
                    <a:pt x="748" y="308"/>
                  </a:lnTo>
                  <a:lnTo>
                    <a:pt x="715" y="315"/>
                  </a:lnTo>
                  <a:lnTo>
                    <a:pt x="681" y="324"/>
                  </a:lnTo>
                  <a:lnTo>
                    <a:pt x="647" y="333"/>
                  </a:lnTo>
                  <a:lnTo>
                    <a:pt x="613" y="342"/>
                  </a:lnTo>
                  <a:lnTo>
                    <a:pt x="580" y="352"/>
                  </a:lnTo>
                  <a:lnTo>
                    <a:pt x="546" y="363"/>
                  </a:lnTo>
                  <a:lnTo>
                    <a:pt x="546" y="363"/>
                  </a:lnTo>
                  <a:lnTo>
                    <a:pt x="546" y="363"/>
                  </a:lnTo>
                  <a:lnTo>
                    <a:pt x="521" y="360"/>
                  </a:lnTo>
                  <a:lnTo>
                    <a:pt x="495" y="358"/>
                  </a:lnTo>
                  <a:lnTo>
                    <a:pt x="471" y="355"/>
                  </a:lnTo>
                  <a:lnTo>
                    <a:pt x="445" y="353"/>
                  </a:lnTo>
                  <a:lnTo>
                    <a:pt x="420" y="352"/>
                  </a:lnTo>
                  <a:lnTo>
                    <a:pt x="394" y="351"/>
                  </a:lnTo>
                  <a:lnTo>
                    <a:pt x="368" y="350"/>
                  </a:lnTo>
                  <a:lnTo>
                    <a:pt x="343" y="350"/>
                  </a:lnTo>
                  <a:lnTo>
                    <a:pt x="300" y="351"/>
                  </a:lnTo>
                  <a:lnTo>
                    <a:pt x="257" y="352"/>
                  </a:lnTo>
                  <a:lnTo>
                    <a:pt x="214" y="355"/>
                  </a:lnTo>
                  <a:lnTo>
                    <a:pt x="170" y="360"/>
                  </a:lnTo>
                  <a:lnTo>
                    <a:pt x="127" y="365"/>
                  </a:lnTo>
                  <a:lnTo>
                    <a:pt x="85" y="370"/>
                  </a:lnTo>
                  <a:lnTo>
                    <a:pt x="42" y="378"/>
                  </a:lnTo>
                  <a:lnTo>
                    <a:pt x="0" y="387"/>
                  </a:lnTo>
                  <a:lnTo>
                    <a:pt x="22" y="424"/>
                  </a:lnTo>
                  <a:lnTo>
                    <a:pt x="45" y="463"/>
                  </a:lnTo>
                  <a:lnTo>
                    <a:pt x="67" y="502"/>
                  </a:lnTo>
                  <a:lnTo>
                    <a:pt x="87" y="541"/>
                  </a:lnTo>
                  <a:lnTo>
                    <a:pt x="107" y="581"/>
                  </a:lnTo>
                  <a:lnTo>
                    <a:pt x="124" y="622"/>
                  </a:lnTo>
                  <a:lnTo>
                    <a:pt x="141" y="664"/>
                  </a:lnTo>
                  <a:lnTo>
                    <a:pt x="157" y="705"/>
                  </a:lnTo>
                  <a:lnTo>
                    <a:pt x="195" y="722"/>
                  </a:lnTo>
                  <a:lnTo>
                    <a:pt x="232" y="740"/>
                  </a:lnTo>
                  <a:lnTo>
                    <a:pt x="269" y="759"/>
                  </a:lnTo>
                  <a:lnTo>
                    <a:pt x="305" y="780"/>
                  </a:lnTo>
                  <a:lnTo>
                    <a:pt x="342" y="801"/>
                  </a:lnTo>
                  <a:lnTo>
                    <a:pt x="377" y="824"/>
                  </a:lnTo>
                  <a:lnTo>
                    <a:pt x="411" y="847"/>
                  </a:lnTo>
                  <a:lnTo>
                    <a:pt x="445" y="871"/>
                  </a:lnTo>
                  <a:lnTo>
                    <a:pt x="479" y="865"/>
                  </a:lnTo>
                  <a:lnTo>
                    <a:pt x="514" y="861"/>
                  </a:lnTo>
                  <a:lnTo>
                    <a:pt x="548" y="856"/>
                  </a:lnTo>
                  <a:lnTo>
                    <a:pt x="583" y="853"/>
                  </a:lnTo>
                  <a:lnTo>
                    <a:pt x="619" y="850"/>
                  </a:lnTo>
                  <a:lnTo>
                    <a:pt x="653" y="849"/>
                  </a:lnTo>
                  <a:lnTo>
                    <a:pt x="688" y="848"/>
                  </a:lnTo>
                  <a:lnTo>
                    <a:pt x="722" y="847"/>
                  </a:lnTo>
                  <a:lnTo>
                    <a:pt x="742" y="847"/>
                  </a:lnTo>
                  <a:lnTo>
                    <a:pt x="761" y="848"/>
                  </a:lnTo>
                  <a:lnTo>
                    <a:pt x="779" y="848"/>
                  </a:lnTo>
                  <a:lnTo>
                    <a:pt x="799" y="849"/>
                  </a:lnTo>
                  <a:lnTo>
                    <a:pt x="788" y="816"/>
                  </a:lnTo>
                  <a:lnTo>
                    <a:pt x="776" y="784"/>
                  </a:lnTo>
                  <a:lnTo>
                    <a:pt x="764" y="752"/>
                  </a:lnTo>
                  <a:lnTo>
                    <a:pt x="751" y="719"/>
                  </a:lnTo>
                  <a:lnTo>
                    <a:pt x="738" y="688"/>
                  </a:lnTo>
                  <a:lnTo>
                    <a:pt x="723" y="657"/>
                  </a:lnTo>
                  <a:lnTo>
                    <a:pt x="709" y="625"/>
                  </a:lnTo>
                  <a:lnTo>
                    <a:pt x="693" y="595"/>
                  </a:lnTo>
                  <a:lnTo>
                    <a:pt x="677" y="565"/>
                  </a:lnTo>
                  <a:lnTo>
                    <a:pt x="661" y="535"/>
                  </a:lnTo>
                  <a:lnTo>
                    <a:pt x="643" y="505"/>
                  </a:lnTo>
                  <a:lnTo>
                    <a:pt x="625" y="476"/>
                  </a:lnTo>
                  <a:lnTo>
                    <a:pt x="607" y="447"/>
                  </a:lnTo>
                  <a:lnTo>
                    <a:pt x="587" y="419"/>
                  </a:lnTo>
                  <a:lnTo>
                    <a:pt x="567" y="391"/>
                  </a:lnTo>
                  <a:lnTo>
                    <a:pt x="546" y="363"/>
                  </a:lnTo>
                  <a:lnTo>
                    <a:pt x="580" y="367"/>
                  </a:lnTo>
                  <a:lnTo>
                    <a:pt x="612" y="373"/>
                  </a:lnTo>
                  <a:lnTo>
                    <a:pt x="644" y="379"/>
                  </a:lnTo>
                  <a:lnTo>
                    <a:pt x="677" y="386"/>
                  </a:lnTo>
                  <a:lnTo>
                    <a:pt x="709" y="392"/>
                  </a:lnTo>
                  <a:lnTo>
                    <a:pt x="742" y="400"/>
                  </a:lnTo>
                  <a:lnTo>
                    <a:pt x="774" y="408"/>
                  </a:lnTo>
                  <a:lnTo>
                    <a:pt x="805" y="418"/>
                  </a:lnTo>
                  <a:lnTo>
                    <a:pt x="838" y="428"/>
                  </a:lnTo>
                  <a:lnTo>
                    <a:pt x="869" y="439"/>
                  </a:lnTo>
                  <a:lnTo>
                    <a:pt x="900" y="449"/>
                  </a:lnTo>
                  <a:lnTo>
                    <a:pt x="932" y="461"/>
                  </a:lnTo>
                  <a:lnTo>
                    <a:pt x="963" y="474"/>
                  </a:lnTo>
                  <a:lnTo>
                    <a:pt x="993" y="487"/>
                  </a:lnTo>
                  <a:lnTo>
                    <a:pt x="1024" y="501"/>
                  </a:lnTo>
                  <a:lnTo>
                    <a:pt x="1055" y="515"/>
                  </a:lnTo>
                  <a:lnTo>
                    <a:pt x="1028" y="486"/>
                  </a:lnTo>
                  <a:lnTo>
                    <a:pt x="1000" y="457"/>
                  </a:lnTo>
                  <a:lnTo>
                    <a:pt x="972" y="428"/>
                  </a:lnTo>
                  <a:lnTo>
                    <a:pt x="941" y="400"/>
                  </a:lnTo>
                  <a:lnTo>
                    <a:pt x="912" y="373"/>
                  </a:lnTo>
                  <a:lnTo>
                    <a:pt x="881" y="346"/>
                  </a:lnTo>
                  <a:lnTo>
                    <a:pt x="849" y="320"/>
                  </a:lnTo>
                  <a:lnTo>
                    <a:pt x="816" y="295"/>
                  </a:lnTo>
                  <a:close/>
                  <a:moveTo>
                    <a:pt x="161" y="0"/>
                  </a:moveTo>
                  <a:lnTo>
                    <a:pt x="188" y="19"/>
                  </a:lnTo>
                  <a:lnTo>
                    <a:pt x="216" y="38"/>
                  </a:lnTo>
                  <a:lnTo>
                    <a:pt x="243" y="59"/>
                  </a:lnTo>
                  <a:lnTo>
                    <a:pt x="269" y="79"/>
                  </a:lnTo>
                  <a:lnTo>
                    <a:pt x="295" y="100"/>
                  </a:lnTo>
                  <a:lnTo>
                    <a:pt x="320" y="121"/>
                  </a:lnTo>
                  <a:lnTo>
                    <a:pt x="345" y="144"/>
                  </a:lnTo>
                  <a:lnTo>
                    <a:pt x="369" y="166"/>
                  </a:lnTo>
                  <a:lnTo>
                    <a:pt x="394" y="189"/>
                  </a:lnTo>
                  <a:lnTo>
                    <a:pt x="417" y="213"/>
                  </a:lnTo>
                  <a:lnTo>
                    <a:pt x="440" y="237"/>
                  </a:lnTo>
                  <a:lnTo>
                    <a:pt x="462" y="261"/>
                  </a:lnTo>
                  <a:lnTo>
                    <a:pt x="484" y="286"/>
                  </a:lnTo>
                  <a:lnTo>
                    <a:pt x="505" y="311"/>
                  </a:lnTo>
                  <a:lnTo>
                    <a:pt x="526" y="337"/>
                  </a:lnTo>
                  <a:lnTo>
                    <a:pt x="546" y="363"/>
                  </a:lnTo>
                  <a:lnTo>
                    <a:pt x="539" y="328"/>
                  </a:lnTo>
                  <a:lnTo>
                    <a:pt x="531" y="295"/>
                  </a:lnTo>
                  <a:lnTo>
                    <a:pt x="522" y="260"/>
                  </a:lnTo>
                  <a:lnTo>
                    <a:pt x="513" y="227"/>
                  </a:lnTo>
                  <a:lnTo>
                    <a:pt x="503" y="193"/>
                  </a:lnTo>
                  <a:lnTo>
                    <a:pt x="493" y="161"/>
                  </a:lnTo>
                  <a:lnTo>
                    <a:pt x="481" y="128"/>
                  </a:lnTo>
                  <a:lnTo>
                    <a:pt x="471" y="95"/>
                  </a:lnTo>
                  <a:lnTo>
                    <a:pt x="433" y="80"/>
                  </a:lnTo>
                  <a:lnTo>
                    <a:pt x="394" y="65"/>
                  </a:lnTo>
                  <a:lnTo>
                    <a:pt x="355" y="52"/>
                  </a:lnTo>
                  <a:lnTo>
                    <a:pt x="316" y="39"/>
                  </a:lnTo>
                  <a:lnTo>
                    <a:pt x="277" y="28"/>
                  </a:lnTo>
                  <a:lnTo>
                    <a:pt x="238" y="18"/>
                  </a:lnTo>
                  <a:lnTo>
                    <a:pt x="200" y="8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rgbClr val="AF0C6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56" name="Freeform 260"/>
            <p:cNvSpPr>
              <a:spLocks noEditPoints="1"/>
            </p:cNvSpPr>
            <p:nvPr userDrawn="1"/>
          </p:nvSpPr>
          <p:spPr bwMode="auto">
            <a:xfrm>
              <a:off x="5118" y="2762"/>
              <a:ext cx="305" cy="139"/>
            </a:xfrm>
            <a:custGeom>
              <a:avLst/>
              <a:gdLst/>
              <a:ahLst/>
              <a:cxnLst>
                <a:cxn ang="0">
                  <a:pos x="916" y="394"/>
                </a:cxn>
                <a:cxn ang="0">
                  <a:pos x="217" y="0"/>
                </a:cxn>
                <a:cxn ang="0">
                  <a:pos x="162" y="1"/>
                </a:cxn>
                <a:cxn ang="0">
                  <a:pos x="108" y="3"/>
                </a:cxn>
                <a:cxn ang="0">
                  <a:pos x="54" y="9"/>
                </a:cxn>
                <a:cxn ang="0">
                  <a:pos x="0" y="15"/>
                </a:cxn>
                <a:cxn ang="0">
                  <a:pos x="53" y="58"/>
                </a:cxn>
                <a:cxn ang="0">
                  <a:pos x="105" y="104"/>
                </a:cxn>
                <a:cxn ang="0">
                  <a:pos x="155" y="151"/>
                </a:cxn>
                <a:cxn ang="0">
                  <a:pos x="201" y="201"/>
                </a:cxn>
                <a:cxn ang="0">
                  <a:pos x="247" y="253"/>
                </a:cxn>
                <a:cxn ang="0">
                  <a:pos x="290" y="305"/>
                </a:cxn>
                <a:cxn ang="0">
                  <a:pos x="331" y="360"/>
                </a:cxn>
                <a:cxn ang="0">
                  <a:pos x="370" y="418"/>
                </a:cxn>
                <a:cxn ang="0">
                  <a:pos x="455" y="401"/>
                </a:cxn>
                <a:cxn ang="0">
                  <a:pos x="540" y="391"/>
                </a:cxn>
                <a:cxn ang="0">
                  <a:pos x="627" y="383"/>
                </a:cxn>
                <a:cxn ang="0">
                  <a:pos x="713" y="381"/>
                </a:cxn>
                <a:cxn ang="0">
                  <a:pos x="764" y="382"/>
                </a:cxn>
                <a:cxn ang="0">
                  <a:pos x="815" y="384"/>
                </a:cxn>
                <a:cxn ang="0">
                  <a:pos x="865" y="389"/>
                </a:cxn>
                <a:cxn ang="0">
                  <a:pos x="916" y="394"/>
                </a:cxn>
                <a:cxn ang="0">
                  <a:pos x="916" y="394"/>
                </a:cxn>
                <a:cxn ang="0">
                  <a:pos x="875" y="342"/>
                </a:cxn>
                <a:cxn ang="0">
                  <a:pos x="832" y="292"/>
                </a:cxn>
                <a:cxn ang="0">
                  <a:pos x="787" y="244"/>
                </a:cxn>
                <a:cxn ang="0">
                  <a:pos x="739" y="197"/>
                </a:cxn>
                <a:cxn ang="0">
                  <a:pos x="690" y="152"/>
                </a:cxn>
                <a:cxn ang="0">
                  <a:pos x="639" y="110"/>
                </a:cxn>
                <a:cxn ang="0">
                  <a:pos x="586" y="69"/>
                </a:cxn>
                <a:cxn ang="0">
                  <a:pos x="531" y="31"/>
                </a:cxn>
                <a:cxn ang="0">
                  <a:pos x="452" y="17"/>
                </a:cxn>
                <a:cxn ang="0">
                  <a:pos x="374" y="7"/>
                </a:cxn>
                <a:cxn ang="0">
                  <a:pos x="295" y="2"/>
                </a:cxn>
                <a:cxn ang="0">
                  <a:pos x="217" y="0"/>
                </a:cxn>
              </a:cxnLst>
              <a:rect l="0" t="0" r="r" b="b"/>
              <a:pathLst>
                <a:path w="916" h="418">
                  <a:moveTo>
                    <a:pt x="916" y="394"/>
                  </a:moveTo>
                  <a:lnTo>
                    <a:pt x="916" y="394"/>
                  </a:lnTo>
                  <a:lnTo>
                    <a:pt x="916" y="394"/>
                  </a:lnTo>
                  <a:close/>
                  <a:moveTo>
                    <a:pt x="217" y="0"/>
                  </a:moveTo>
                  <a:lnTo>
                    <a:pt x="190" y="0"/>
                  </a:lnTo>
                  <a:lnTo>
                    <a:pt x="162" y="1"/>
                  </a:lnTo>
                  <a:lnTo>
                    <a:pt x="135" y="2"/>
                  </a:lnTo>
                  <a:lnTo>
                    <a:pt x="108" y="3"/>
                  </a:lnTo>
                  <a:lnTo>
                    <a:pt x="81" y="5"/>
                  </a:lnTo>
                  <a:lnTo>
                    <a:pt x="54" y="9"/>
                  </a:lnTo>
                  <a:lnTo>
                    <a:pt x="27" y="11"/>
                  </a:lnTo>
                  <a:lnTo>
                    <a:pt x="0" y="15"/>
                  </a:lnTo>
                  <a:lnTo>
                    <a:pt x="26" y="36"/>
                  </a:lnTo>
                  <a:lnTo>
                    <a:pt x="53" y="58"/>
                  </a:lnTo>
                  <a:lnTo>
                    <a:pt x="79" y="80"/>
                  </a:lnTo>
                  <a:lnTo>
                    <a:pt x="105" y="104"/>
                  </a:lnTo>
                  <a:lnTo>
                    <a:pt x="130" y="127"/>
                  </a:lnTo>
                  <a:lnTo>
                    <a:pt x="155" y="151"/>
                  </a:lnTo>
                  <a:lnTo>
                    <a:pt x="179" y="176"/>
                  </a:lnTo>
                  <a:lnTo>
                    <a:pt x="201" y="201"/>
                  </a:lnTo>
                  <a:lnTo>
                    <a:pt x="225" y="226"/>
                  </a:lnTo>
                  <a:lnTo>
                    <a:pt x="247" y="253"/>
                  </a:lnTo>
                  <a:lnTo>
                    <a:pt x="269" y="278"/>
                  </a:lnTo>
                  <a:lnTo>
                    <a:pt x="290" y="305"/>
                  </a:lnTo>
                  <a:lnTo>
                    <a:pt x="311" y="333"/>
                  </a:lnTo>
                  <a:lnTo>
                    <a:pt x="331" y="360"/>
                  </a:lnTo>
                  <a:lnTo>
                    <a:pt x="350" y="390"/>
                  </a:lnTo>
                  <a:lnTo>
                    <a:pt x="370" y="418"/>
                  </a:lnTo>
                  <a:lnTo>
                    <a:pt x="412" y="409"/>
                  </a:lnTo>
                  <a:lnTo>
                    <a:pt x="455" y="401"/>
                  </a:lnTo>
                  <a:lnTo>
                    <a:pt x="497" y="396"/>
                  </a:lnTo>
                  <a:lnTo>
                    <a:pt x="540" y="391"/>
                  </a:lnTo>
                  <a:lnTo>
                    <a:pt x="584" y="386"/>
                  </a:lnTo>
                  <a:lnTo>
                    <a:pt x="627" y="383"/>
                  </a:lnTo>
                  <a:lnTo>
                    <a:pt x="670" y="382"/>
                  </a:lnTo>
                  <a:lnTo>
                    <a:pt x="713" y="381"/>
                  </a:lnTo>
                  <a:lnTo>
                    <a:pt x="738" y="381"/>
                  </a:lnTo>
                  <a:lnTo>
                    <a:pt x="764" y="382"/>
                  </a:lnTo>
                  <a:lnTo>
                    <a:pt x="790" y="383"/>
                  </a:lnTo>
                  <a:lnTo>
                    <a:pt x="815" y="384"/>
                  </a:lnTo>
                  <a:lnTo>
                    <a:pt x="841" y="386"/>
                  </a:lnTo>
                  <a:lnTo>
                    <a:pt x="865" y="389"/>
                  </a:lnTo>
                  <a:lnTo>
                    <a:pt x="891" y="391"/>
                  </a:lnTo>
                  <a:lnTo>
                    <a:pt x="916" y="394"/>
                  </a:lnTo>
                  <a:lnTo>
                    <a:pt x="916" y="394"/>
                  </a:lnTo>
                  <a:lnTo>
                    <a:pt x="916" y="394"/>
                  </a:lnTo>
                  <a:lnTo>
                    <a:pt x="896" y="368"/>
                  </a:lnTo>
                  <a:lnTo>
                    <a:pt x="875" y="342"/>
                  </a:lnTo>
                  <a:lnTo>
                    <a:pt x="854" y="317"/>
                  </a:lnTo>
                  <a:lnTo>
                    <a:pt x="832" y="292"/>
                  </a:lnTo>
                  <a:lnTo>
                    <a:pt x="810" y="268"/>
                  </a:lnTo>
                  <a:lnTo>
                    <a:pt x="787" y="244"/>
                  </a:lnTo>
                  <a:lnTo>
                    <a:pt x="764" y="220"/>
                  </a:lnTo>
                  <a:lnTo>
                    <a:pt x="739" y="197"/>
                  </a:lnTo>
                  <a:lnTo>
                    <a:pt x="715" y="175"/>
                  </a:lnTo>
                  <a:lnTo>
                    <a:pt x="690" y="152"/>
                  </a:lnTo>
                  <a:lnTo>
                    <a:pt x="665" y="131"/>
                  </a:lnTo>
                  <a:lnTo>
                    <a:pt x="639" y="110"/>
                  </a:lnTo>
                  <a:lnTo>
                    <a:pt x="613" y="90"/>
                  </a:lnTo>
                  <a:lnTo>
                    <a:pt x="586" y="69"/>
                  </a:lnTo>
                  <a:lnTo>
                    <a:pt x="558" y="50"/>
                  </a:lnTo>
                  <a:lnTo>
                    <a:pt x="531" y="31"/>
                  </a:lnTo>
                  <a:lnTo>
                    <a:pt x="492" y="24"/>
                  </a:lnTo>
                  <a:lnTo>
                    <a:pt x="452" y="17"/>
                  </a:lnTo>
                  <a:lnTo>
                    <a:pt x="413" y="12"/>
                  </a:lnTo>
                  <a:lnTo>
                    <a:pt x="374" y="7"/>
                  </a:lnTo>
                  <a:lnTo>
                    <a:pt x="335" y="4"/>
                  </a:lnTo>
                  <a:lnTo>
                    <a:pt x="295" y="2"/>
                  </a:lnTo>
                  <a:lnTo>
                    <a:pt x="256" y="0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9E0A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57" name="Freeform 261"/>
            <p:cNvSpPr>
              <a:spLocks/>
            </p:cNvSpPr>
            <p:nvPr userDrawn="1"/>
          </p:nvSpPr>
          <p:spPr bwMode="auto">
            <a:xfrm>
              <a:off x="5294" y="3007"/>
              <a:ext cx="96" cy="7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0" y="27"/>
                </a:cxn>
                <a:cxn ang="0">
                  <a:pos x="19" y="55"/>
                </a:cxn>
                <a:cxn ang="0">
                  <a:pos x="27" y="82"/>
                </a:cxn>
                <a:cxn ang="0">
                  <a:pos x="36" y="110"/>
                </a:cxn>
                <a:cxn ang="0">
                  <a:pos x="44" y="138"/>
                </a:cxn>
                <a:cxn ang="0">
                  <a:pos x="50" y="166"/>
                </a:cxn>
                <a:cxn ang="0">
                  <a:pos x="58" y="194"/>
                </a:cxn>
                <a:cxn ang="0">
                  <a:pos x="63" y="223"/>
                </a:cxn>
                <a:cxn ang="0">
                  <a:pos x="91" y="214"/>
                </a:cxn>
                <a:cxn ang="0">
                  <a:pos x="119" y="205"/>
                </a:cxn>
                <a:cxn ang="0">
                  <a:pos x="146" y="198"/>
                </a:cxn>
                <a:cxn ang="0">
                  <a:pos x="174" y="190"/>
                </a:cxn>
                <a:cxn ang="0">
                  <a:pos x="202" y="184"/>
                </a:cxn>
                <a:cxn ang="0">
                  <a:pos x="230" y="177"/>
                </a:cxn>
                <a:cxn ang="0">
                  <a:pos x="259" y="172"/>
                </a:cxn>
                <a:cxn ang="0">
                  <a:pos x="288" y="166"/>
                </a:cxn>
                <a:cxn ang="0">
                  <a:pos x="254" y="142"/>
                </a:cxn>
                <a:cxn ang="0">
                  <a:pos x="220" y="119"/>
                </a:cxn>
                <a:cxn ang="0">
                  <a:pos x="185" y="96"/>
                </a:cxn>
                <a:cxn ang="0">
                  <a:pos x="148" y="75"/>
                </a:cxn>
                <a:cxn ang="0">
                  <a:pos x="112" y="54"/>
                </a:cxn>
                <a:cxn ang="0">
                  <a:pos x="75" y="35"/>
                </a:cxn>
                <a:cxn ang="0">
                  <a:pos x="38" y="17"/>
                </a:cxn>
                <a:cxn ang="0">
                  <a:pos x="0" y="0"/>
                </a:cxn>
              </a:cxnLst>
              <a:rect l="0" t="0" r="r" b="b"/>
              <a:pathLst>
                <a:path w="288" h="223">
                  <a:moveTo>
                    <a:pt x="0" y="0"/>
                  </a:moveTo>
                  <a:lnTo>
                    <a:pt x="10" y="27"/>
                  </a:lnTo>
                  <a:lnTo>
                    <a:pt x="19" y="55"/>
                  </a:lnTo>
                  <a:lnTo>
                    <a:pt x="27" y="82"/>
                  </a:lnTo>
                  <a:lnTo>
                    <a:pt x="36" y="110"/>
                  </a:lnTo>
                  <a:lnTo>
                    <a:pt x="44" y="138"/>
                  </a:lnTo>
                  <a:lnTo>
                    <a:pt x="50" y="166"/>
                  </a:lnTo>
                  <a:lnTo>
                    <a:pt x="58" y="194"/>
                  </a:lnTo>
                  <a:lnTo>
                    <a:pt x="63" y="223"/>
                  </a:lnTo>
                  <a:lnTo>
                    <a:pt x="91" y="214"/>
                  </a:lnTo>
                  <a:lnTo>
                    <a:pt x="119" y="205"/>
                  </a:lnTo>
                  <a:lnTo>
                    <a:pt x="146" y="198"/>
                  </a:lnTo>
                  <a:lnTo>
                    <a:pt x="174" y="190"/>
                  </a:lnTo>
                  <a:lnTo>
                    <a:pt x="202" y="184"/>
                  </a:lnTo>
                  <a:lnTo>
                    <a:pt x="230" y="177"/>
                  </a:lnTo>
                  <a:lnTo>
                    <a:pt x="259" y="172"/>
                  </a:lnTo>
                  <a:lnTo>
                    <a:pt x="288" y="166"/>
                  </a:lnTo>
                  <a:lnTo>
                    <a:pt x="254" y="142"/>
                  </a:lnTo>
                  <a:lnTo>
                    <a:pt x="220" y="119"/>
                  </a:lnTo>
                  <a:lnTo>
                    <a:pt x="185" y="96"/>
                  </a:lnTo>
                  <a:lnTo>
                    <a:pt x="148" y="75"/>
                  </a:lnTo>
                  <a:lnTo>
                    <a:pt x="112" y="54"/>
                  </a:lnTo>
                  <a:lnTo>
                    <a:pt x="75" y="35"/>
                  </a:lnTo>
                  <a:lnTo>
                    <a:pt x="38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E0A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58" name="Freeform 262"/>
            <p:cNvSpPr>
              <a:spLocks/>
            </p:cNvSpPr>
            <p:nvPr userDrawn="1"/>
          </p:nvSpPr>
          <p:spPr bwMode="auto">
            <a:xfrm>
              <a:off x="5398" y="2804"/>
              <a:ext cx="115" cy="8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0" y="33"/>
                </a:cxn>
                <a:cxn ang="0">
                  <a:pos x="22" y="66"/>
                </a:cxn>
                <a:cxn ang="0">
                  <a:pos x="32" y="98"/>
                </a:cxn>
                <a:cxn ang="0">
                  <a:pos x="42" y="132"/>
                </a:cxn>
                <a:cxn ang="0">
                  <a:pos x="51" y="165"/>
                </a:cxn>
                <a:cxn ang="0">
                  <a:pos x="60" y="200"/>
                </a:cxn>
                <a:cxn ang="0">
                  <a:pos x="68" y="233"/>
                </a:cxn>
                <a:cxn ang="0">
                  <a:pos x="75" y="268"/>
                </a:cxn>
                <a:cxn ang="0">
                  <a:pos x="75" y="268"/>
                </a:cxn>
                <a:cxn ang="0">
                  <a:pos x="75" y="268"/>
                </a:cxn>
                <a:cxn ang="0">
                  <a:pos x="109" y="257"/>
                </a:cxn>
                <a:cxn ang="0">
                  <a:pos x="142" y="247"/>
                </a:cxn>
                <a:cxn ang="0">
                  <a:pos x="176" y="238"/>
                </a:cxn>
                <a:cxn ang="0">
                  <a:pos x="210" y="229"/>
                </a:cxn>
                <a:cxn ang="0">
                  <a:pos x="244" y="220"/>
                </a:cxn>
                <a:cxn ang="0">
                  <a:pos x="277" y="213"/>
                </a:cxn>
                <a:cxn ang="0">
                  <a:pos x="312" y="206"/>
                </a:cxn>
                <a:cxn ang="0">
                  <a:pos x="345" y="200"/>
                </a:cxn>
                <a:cxn ang="0">
                  <a:pos x="326" y="185"/>
                </a:cxn>
                <a:cxn ang="0">
                  <a:pos x="305" y="171"/>
                </a:cxn>
                <a:cxn ang="0">
                  <a:pos x="285" y="157"/>
                </a:cxn>
                <a:cxn ang="0">
                  <a:pos x="264" y="143"/>
                </a:cxn>
                <a:cxn ang="0">
                  <a:pos x="244" y="129"/>
                </a:cxn>
                <a:cxn ang="0">
                  <a:pos x="222" y="116"/>
                </a:cxn>
                <a:cxn ang="0">
                  <a:pos x="200" y="102"/>
                </a:cxn>
                <a:cxn ang="0">
                  <a:pos x="179" y="90"/>
                </a:cxn>
                <a:cxn ang="0">
                  <a:pos x="156" y="77"/>
                </a:cxn>
                <a:cxn ang="0">
                  <a:pos x="135" y="65"/>
                </a:cxn>
                <a:cxn ang="0">
                  <a:pos x="112" y="53"/>
                </a:cxn>
                <a:cxn ang="0">
                  <a:pos x="90" y="41"/>
                </a:cxn>
                <a:cxn ang="0">
                  <a:pos x="68" y="30"/>
                </a:cxn>
                <a:cxn ang="0">
                  <a:pos x="45" y="20"/>
                </a:cxn>
                <a:cxn ang="0">
                  <a:pos x="22" y="10"/>
                </a:cxn>
                <a:cxn ang="0">
                  <a:pos x="0" y="0"/>
                </a:cxn>
              </a:cxnLst>
              <a:rect l="0" t="0" r="r" b="b"/>
              <a:pathLst>
                <a:path w="345" h="268">
                  <a:moveTo>
                    <a:pt x="0" y="0"/>
                  </a:moveTo>
                  <a:lnTo>
                    <a:pt x="10" y="33"/>
                  </a:lnTo>
                  <a:lnTo>
                    <a:pt x="22" y="66"/>
                  </a:lnTo>
                  <a:lnTo>
                    <a:pt x="32" y="98"/>
                  </a:lnTo>
                  <a:lnTo>
                    <a:pt x="42" y="132"/>
                  </a:lnTo>
                  <a:lnTo>
                    <a:pt x="51" y="165"/>
                  </a:lnTo>
                  <a:lnTo>
                    <a:pt x="60" y="200"/>
                  </a:lnTo>
                  <a:lnTo>
                    <a:pt x="68" y="233"/>
                  </a:lnTo>
                  <a:lnTo>
                    <a:pt x="75" y="268"/>
                  </a:lnTo>
                  <a:lnTo>
                    <a:pt x="75" y="268"/>
                  </a:lnTo>
                  <a:lnTo>
                    <a:pt x="75" y="268"/>
                  </a:lnTo>
                  <a:lnTo>
                    <a:pt x="109" y="257"/>
                  </a:lnTo>
                  <a:lnTo>
                    <a:pt x="142" y="247"/>
                  </a:lnTo>
                  <a:lnTo>
                    <a:pt x="176" y="238"/>
                  </a:lnTo>
                  <a:lnTo>
                    <a:pt x="210" y="229"/>
                  </a:lnTo>
                  <a:lnTo>
                    <a:pt x="244" y="220"/>
                  </a:lnTo>
                  <a:lnTo>
                    <a:pt x="277" y="213"/>
                  </a:lnTo>
                  <a:lnTo>
                    <a:pt x="312" y="206"/>
                  </a:lnTo>
                  <a:lnTo>
                    <a:pt x="345" y="200"/>
                  </a:lnTo>
                  <a:lnTo>
                    <a:pt x="326" y="185"/>
                  </a:lnTo>
                  <a:lnTo>
                    <a:pt x="305" y="171"/>
                  </a:lnTo>
                  <a:lnTo>
                    <a:pt x="285" y="157"/>
                  </a:lnTo>
                  <a:lnTo>
                    <a:pt x="264" y="143"/>
                  </a:lnTo>
                  <a:lnTo>
                    <a:pt x="244" y="129"/>
                  </a:lnTo>
                  <a:lnTo>
                    <a:pt x="222" y="116"/>
                  </a:lnTo>
                  <a:lnTo>
                    <a:pt x="200" y="102"/>
                  </a:lnTo>
                  <a:lnTo>
                    <a:pt x="179" y="90"/>
                  </a:lnTo>
                  <a:lnTo>
                    <a:pt x="156" y="77"/>
                  </a:lnTo>
                  <a:lnTo>
                    <a:pt x="135" y="65"/>
                  </a:lnTo>
                  <a:lnTo>
                    <a:pt x="112" y="53"/>
                  </a:lnTo>
                  <a:lnTo>
                    <a:pt x="90" y="41"/>
                  </a:lnTo>
                  <a:lnTo>
                    <a:pt x="68" y="30"/>
                  </a:lnTo>
                  <a:lnTo>
                    <a:pt x="45" y="20"/>
                  </a:lnTo>
                  <a:lnTo>
                    <a:pt x="22" y="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E0A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59" name="Freeform 263"/>
            <p:cNvSpPr>
              <a:spLocks noEditPoints="1"/>
            </p:cNvSpPr>
            <p:nvPr userDrawn="1"/>
          </p:nvSpPr>
          <p:spPr bwMode="auto">
            <a:xfrm>
              <a:off x="5423" y="2893"/>
              <a:ext cx="263" cy="201"/>
            </a:xfrm>
            <a:custGeom>
              <a:avLst/>
              <a:gdLst/>
              <a:ahLst/>
              <a:cxnLst>
                <a:cxn ang="0">
                  <a:pos x="788" y="603"/>
                </a:cxn>
                <a:cxn ang="0">
                  <a:pos x="0" y="0"/>
                </a:cxn>
                <a:cxn ang="0">
                  <a:pos x="41" y="56"/>
                </a:cxn>
                <a:cxn ang="0">
                  <a:pos x="79" y="113"/>
                </a:cxn>
                <a:cxn ang="0">
                  <a:pos x="115" y="172"/>
                </a:cxn>
                <a:cxn ang="0">
                  <a:pos x="147" y="232"/>
                </a:cxn>
                <a:cxn ang="0">
                  <a:pos x="177" y="294"/>
                </a:cxn>
                <a:cxn ang="0">
                  <a:pos x="205" y="356"/>
                </a:cxn>
                <a:cxn ang="0">
                  <a:pos x="230" y="421"/>
                </a:cxn>
                <a:cxn ang="0">
                  <a:pos x="253" y="486"/>
                </a:cxn>
                <a:cxn ang="0">
                  <a:pos x="322" y="490"/>
                </a:cxn>
                <a:cxn ang="0">
                  <a:pos x="390" y="498"/>
                </a:cxn>
                <a:cxn ang="0">
                  <a:pos x="458" y="508"/>
                </a:cxn>
                <a:cxn ang="0">
                  <a:pos x="525" y="522"/>
                </a:cxn>
                <a:cxn ang="0">
                  <a:pos x="592" y="539"/>
                </a:cxn>
                <a:cxn ang="0">
                  <a:pos x="658" y="557"/>
                </a:cxn>
                <a:cxn ang="0">
                  <a:pos x="724" y="580"/>
                </a:cxn>
                <a:cxn ang="0">
                  <a:pos x="788" y="603"/>
                </a:cxn>
                <a:cxn ang="0">
                  <a:pos x="788" y="603"/>
                </a:cxn>
                <a:cxn ang="0">
                  <a:pos x="762" y="543"/>
                </a:cxn>
                <a:cxn ang="0">
                  <a:pos x="732" y="484"/>
                </a:cxn>
                <a:cxn ang="0">
                  <a:pos x="701" y="425"/>
                </a:cxn>
                <a:cxn ang="0">
                  <a:pos x="668" y="368"/>
                </a:cxn>
                <a:cxn ang="0">
                  <a:pos x="631" y="312"/>
                </a:cxn>
                <a:cxn ang="0">
                  <a:pos x="593" y="257"/>
                </a:cxn>
                <a:cxn ang="0">
                  <a:pos x="552" y="204"/>
                </a:cxn>
                <a:cxn ang="0">
                  <a:pos x="509" y="152"/>
                </a:cxn>
                <a:cxn ang="0">
                  <a:pos x="447" y="124"/>
                </a:cxn>
                <a:cxn ang="0">
                  <a:pos x="386" y="98"/>
                </a:cxn>
                <a:cxn ang="0">
                  <a:pos x="323" y="76"/>
                </a:cxn>
                <a:cxn ang="0">
                  <a:pos x="259" y="55"/>
                </a:cxn>
                <a:cxn ang="0">
                  <a:pos x="196" y="37"/>
                </a:cxn>
                <a:cxn ang="0">
                  <a:pos x="131" y="23"/>
                </a:cxn>
                <a:cxn ang="0">
                  <a:pos x="66" y="10"/>
                </a:cxn>
                <a:cxn ang="0">
                  <a:pos x="0" y="0"/>
                </a:cxn>
              </a:cxnLst>
              <a:rect l="0" t="0" r="r" b="b"/>
              <a:pathLst>
                <a:path w="788" h="603">
                  <a:moveTo>
                    <a:pt x="788" y="603"/>
                  </a:moveTo>
                  <a:lnTo>
                    <a:pt x="788" y="603"/>
                  </a:lnTo>
                  <a:lnTo>
                    <a:pt x="788" y="603"/>
                  </a:lnTo>
                  <a:close/>
                  <a:moveTo>
                    <a:pt x="0" y="0"/>
                  </a:moveTo>
                  <a:lnTo>
                    <a:pt x="21" y="28"/>
                  </a:lnTo>
                  <a:lnTo>
                    <a:pt x="41" y="56"/>
                  </a:lnTo>
                  <a:lnTo>
                    <a:pt x="61" y="84"/>
                  </a:lnTo>
                  <a:lnTo>
                    <a:pt x="79" y="113"/>
                  </a:lnTo>
                  <a:lnTo>
                    <a:pt x="97" y="142"/>
                  </a:lnTo>
                  <a:lnTo>
                    <a:pt x="115" y="172"/>
                  </a:lnTo>
                  <a:lnTo>
                    <a:pt x="131" y="202"/>
                  </a:lnTo>
                  <a:lnTo>
                    <a:pt x="147" y="232"/>
                  </a:lnTo>
                  <a:lnTo>
                    <a:pt x="163" y="262"/>
                  </a:lnTo>
                  <a:lnTo>
                    <a:pt x="177" y="294"/>
                  </a:lnTo>
                  <a:lnTo>
                    <a:pt x="192" y="325"/>
                  </a:lnTo>
                  <a:lnTo>
                    <a:pt x="205" y="356"/>
                  </a:lnTo>
                  <a:lnTo>
                    <a:pt x="218" y="389"/>
                  </a:lnTo>
                  <a:lnTo>
                    <a:pt x="230" y="421"/>
                  </a:lnTo>
                  <a:lnTo>
                    <a:pt x="242" y="453"/>
                  </a:lnTo>
                  <a:lnTo>
                    <a:pt x="253" y="486"/>
                  </a:lnTo>
                  <a:lnTo>
                    <a:pt x="287" y="488"/>
                  </a:lnTo>
                  <a:lnTo>
                    <a:pt x="322" y="490"/>
                  </a:lnTo>
                  <a:lnTo>
                    <a:pt x="356" y="493"/>
                  </a:lnTo>
                  <a:lnTo>
                    <a:pt x="390" y="498"/>
                  </a:lnTo>
                  <a:lnTo>
                    <a:pt x="425" y="503"/>
                  </a:lnTo>
                  <a:lnTo>
                    <a:pt x="458" y="508"/>
                  </a:lnTo>
                  <a:lnTo>
                    <a:pt x="492" y="515"/>
                  </a:lnTo>
                  <a:lnTo>
                    <a:pt x="525" y="522"/>
                  </a:lnTo>
                  <a:lnTo>
                    <a:pt x="559" y="530"/>
                  </a:lnTo>
                  <a:lnTo>
                    <a:pt x="592" y="539"/>
                  </a:lnTo>
                  <a:lnTo>
                    <a:pt x="626" y="547"/>
                  </a:lnTo>
                  <a:lnTo>
                    <a:pt x="658" y="557"/>
                  </a:lnTo>
                  <a:lnTo>
                    <a:pt x="691" y="568"/>
                  </a:lnTo>
                  <a:lnTo>
                    <a:pt x="724" y="580"/>
                  </a:lnTo>
                  <a:lnTo>
                    <a:pt x="755" y="592"/>
                  </a:lnTo>
                  <a:lnTo>
                    <a:pt x="788" y="603"/>
                  </a:lnTo>
                  <a:lnTo>
                    <a:pt x="788" y="603"/>
                  </a:lnTo>
                  <a:lnTo>
                    <a:pt x="788" y="603"/>
                  </a:lnTo>
                  <a:lnTo>
                    <a:pt x="775" y="573"/>
                  </a:lnTo>
                  <a:lnTo>
                    <a:pt x="762" y="543"/>
                  </a:lnTo>
                  <a:lnTo>
                    <a:pt x="748" y="513"/>
                  </a:lnTo>
                  <a:lnTo>
                    <a:pt x="732" y="484"/>
                  </a:lnTo>
                  <a:lnTo>
                    <a:pt x="717" y="454"/>
                  </a:lnTo>
                  <a:lnTo>
                    <a:pt x="701" y="425"/>
                  </a:lnTo>
                  <a:lnTo>
                    <a:pt x="685" y="396"/>
                  </a:lnTo>
                  <a:lnTo>
                    <a:pt x="668" y="368"/>
                  </a:lnTo>
                  <a:lnTo>
                    <a:pt x="649" y="340"/>
                  </a:lnTo>
                  <a:lnTo>
                    <a:pt x="631" y="312"/>
                  </a:lnTo>
                  <a:lnTo>
                    <a:pt x="613" y="284"/>
                  </a:lnTo>
                  <a:lnTo>
                    <a:pt x="593" y="257"/>
                  </a:lnTo>
                  <a:lnTo>
                    <a:pt x="573" y="231"/>
                  </a:lnTo>
                  <a:lnTo>
                    <a:pt x="552" y="204"/>
                  </a:lnTo>
                  <a:lnTo>
                    <a:pt x="530" y="178"/>
                  </a:lnTo>
                  <a:lnTo>
                    <a:pt x="509" y="152"/>
                  </a:lnTo>
                  <a:lnTo>
                    <a:pt x="478" y="138"/>
                  </a:lnTo>
                  <a:lnTo>
                    <a:pt x="447" y="124"/>
                  </a:lnTo>
                  <a:lnTo>
                    <a:pt x="417" y="111"/>
                  </a:lnTo>
                  <a:lnTo>
                    <a:pt x="386" y="98"/>
                  </a:lnTo>
                  <a:lnTo>
                    <a:pt x="354" y="86"/>
                  </a:lnTo>
                  <a:lnTo>
                    <a:pt x="323" y="76"/>
                  </a:lnTo>
                  <a:lnTo>
                    <a:pt x="292" y="65"/>
                  </a:lnTo>
                  <a:lnTo>
                    <a:pt x="259" y="55"/>
                  </a:lnTo>
                  <a:lnTo>
                    <a:pt x="228" y="45"/>
                  </a:lnTo>
                  <a:lnTo>
                    <a:pt x="196" y="37"/>
                  </a:lnTo>
                  <a:lnTo>
                    <a:pt x="163" y="29"/>
                  </a:lnTo>
                  <a:lnTo>
                    <a:pt x="131" y="23"/>
                  </a:lnTo>
                  <a:lnTo>
                    <a:pt x="98" y="16"/>
                  </a:lnTo>
                  <a:lnTo>
                    <a:pt x="66" y="10"/>
                  </a:lnTo>
                  <a:lnTo>
                    <a:pt x="34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E0A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60" name="Freeform 264"/>
            <p:cNvSpPr>
              <a:spLocks/>
            </p:cNvSpPr>
            <p:nvPr userDrawn="1"/>
          </p:nvSpPr>
          <p:spPr bwMode="auto">
            <a:xfrm>
              <a:off x="5385" y="3123"/>
              <a:ext cx="272" cy="272"/>
            </a:xfrm>
            <a:custGeom>
              <a:avLst/>
              <a:gdLst/>
              <a:ahLst/>
              <a:cxnLst>
                <a:cxn ang="0">
                  <a:pos x="230" y="21"/>
                </a:cxn>
                <a:cxn ang="0">
                  <a:pos x="264" y="65"/>
                </a:cxn>
                <a:cxn ang="0">
                  <a:pos x="298" y="109"/>
                </a:cxn>
                <a:cxn ang="0">
                  <a:pos x="328" y="155"/>
                </a:cxn>
                <a:cxn ang="0">
                  <a:pos x="357" y="202"/>
                </a:cxn>
                <a:cxn ang="0">
                  <a:pos x="384" y="250"/>
                </a:cxn>
                <a:cxn ang="0">
                  <a:pos x="409" y="299"/>
                </a:cxn>
                <a:cxn ang="0">
                  <a:pos x="432" y="349"/>
                </a:cxn>
                <a:cxn ang="0">
                  <a:pos x="415" y="364"/>
                </a:cxn>
                <a:cxn ang="0">
                  <a:pos x="362" y="344"/>
                </a:cxn>
                <a:cxn ang="0">
                  <a:pos x="307" y="327"/>
                </a:cxn>
                <a:cxn ang="0">
                  <a:pos x="253" y="313"/>
                </a:cxn>
                <a:cxn ang="0">
                  <a:pos x="197" y="300"/>
                </a:cxn>
                <a:cxn ang="0">
                  <a:pos x="141" y="290"/>
                </a:cxn>
                <a:cxn ang="0">
                  <a:pos x="85" y="283"/>
                </a:cxn>
                <a:cxn ang="0">
                  <a:pos x="28" y="277"/>
                </a:cxn>
                <a:cxn ang="0">
                  <a:pos x="10" y="311"/>
                </a:cxn>
                <a:cxn ang="0">
                  <a:pos x="29" y="382"/>
                </a:cxn>
                <a:cxn ang="0">
                  <a:pos x="44" y="454"/>
                </a:cxn>
                <a:cxn ang="0">
                  <a:pos x="54" y="528"/>
                </a:cxn>
                <a:cxn ang="0">
                  <a:pos x="84" y="586"/>
                </a:cxn>
                <a:cxn ang="0">
                  <a:pos x="136" y="631"/>
                </a:cxn>
                <a:cxn ang="0">
                  <a:pos x="185" y="680"/>
                </a:cxn>
                <a:cxn ang="0">
                  <a:pos x="231" y="732"/>
                </a:cxn>
                <a:cxn ang="0">
                  <a:pos x="289" y="762"/>
                </a:cxn>
                <a:cxn ang="0">
                  <a:pos x="361" y="773"/>
                </a:cxn>
                <a:cxn ang="0">
                  <a:pos x="434" y="787"/>
                </a:cxn>
                <a:cxn ang="0">
                  <a:pos x="505" y="805"/>
                </a:cxn>
                <a:cxn ang="0">
                  <a:pos x="538" y="788"/>
                </a:cxn>
                <a:cxn ang="0">
                  <a:pos x="533" y="731"/>
                </a:cxn>
                <a:cxn ang="0">
                  <a:pos x="526" y="675"/>
                </a:cxn>
                <a:cxn ang="0">
                  <a:pos x="516" y="618"/>
                </a:cxn>
                <a:cxn ang="0">
                  <a:pos x="504" y="563"/>
                </a:cxn>
                <a:cxn ang="0">
                  <a:pos x="489" y="508"/>
                </a:cxn>
                <a:cxn ang="0">
                  <a:pos x="472" y="454"/>
                </a:cxn>
                <a:cxn ang="0">
                  <a:pos x="453" y="400"/>
                </a:cxn>
                <a:cxn ang="0">
                  <a:pos x="467" y="384"/>
                </a:cxn>
                <a:cxn ang="0">
                  <a:pos x="517" y="407"/>
                </a:cxn>
                <a:cxn ang="0">
                  <a:pos x="567" y="432"/>
                </a:cxn>
                <a:cxn ang="0">
                  <a:pos x="614" y="459"/>
                </a:cxn>
                <a:cxn ang="0">
                  <a:pos x="662" y="488"/>
                </a:cxn>
                <a:cxn ang="0">
                  <a:pos x="707" y="519"/>
                </a:cxn>
                <a:cxn ang="0">
                  <a:pos x="751" y="551"/>
                </a:cxn>
                <a:cxn ang="0">
                  <a:pos x="794" y="587"/>
                </a:cxn>
                <a:cxn ang="0">
                  <a:pos x="801" y="575"/>
                </a:cxn>
                <a:cxn ang="0">
                  <a:pos x="769" y="517"/>
                </a:cxn>
                <a:cxn ang="0">
                  <a:pos x="733" y="460"/>
                </a:cxn>
                <a:cxn ang="0">
                  <a:pos x="694" y="405"/>
                </a:cxn>
                <a:cxn ang="0">
                  <a:pos x="639" y="374"/>
                </a:cxn>
                <a:cxn ang="0">
                  <a:pos x="570" y="371"/>
                </a:cxn>
                <a:cxn ang="0">
                  <a:pos x="513" y="371"/>
                </a:cxn>
                <a:cxn ang="0">
                  <a:pos x="465" y="372"/>
                </a:cxn>
                <a:cxn ang="0">
                  <a:pos x="443" y="344"/>
                </a:cxn>
                <a:cxn ang="0">
                  <a:pos x="445" y="287"/>
                </a:cxn>
                <a:cxn ang="0">
                  <a:pos x="445" y="229"/>
                </a:cxn>
                <a:cxn ang="0">
                  <a:pos x="441" y="171"/>
                </a:cxn>
                <a:cxn ang="0">
                  <a:pos x="412" y="122"/>
                </a:cxn>
                <a:cxn ang="0">
                  <a:pos x="356" y="83"/>
                </a:cxn>
                <a:cxn ang="0">
                  <a:pos x="299" y="47"/>
                </a:cxn>
                <a:cxn ang="0">
                  <a:pos x="240" y="15"/>
                </a:cxn>
              </a:cxnLst>
              <a:rect l="0" t="0" r="r" b="b"/>
              <a:pathLst>
                <a:path w="816" h="816">
                  <a:moveTo>
                    <a:pt x="211" y="0"/>
                  </a:moveTo>
                  <a:lnTo>
                    <a:pt x="230" y="21"/>
                  </a:lnTo>
                  <a:lnTo>
                    <a:pt x="247" y="43"/>
                  </a:lnTo>
                  <a:lnTo>
                    <a:pt x="264" y="65"/>
                  </a:lnTo>
                  <a:lnTo>
                    <a:pt x="281" y="86"/>
                  </a:lnTo>
                  <a:lnTo>
                    <a:pt x="298" y="109"/>
                  </a:lnTo>
                  <a:lnTo>
                    <a:pt x="313" y="132"/>
                  </a:lnTo>
                  <a:lnTo>
                    <a:pt x="328" y="155"/>
                  </a:lnTo>
                  <a:lnTo>
                    <a:pt x="343" y="178"/>
                  </a:lnTo>
                  <a:lnTo>
                    <a:pt x="357" y="202"/>
                  </a:lnTo>
                  <a:lnTo>
                    <a:pt x="371" y="225"/>
                  </a:lnTo>
                  <a:lnTo>
                    <a:pt x="384" y="250"/>
                  </a:lnTo>
                  <a:lnTo>
                    <a:pt x="397" y="274"/>
                  </a:lnTo>
                  <a:lnTo>
                    <a:pt x="409" y="299"/>
                  </a:lnTo>
                  <a:lnTo>
                    <a:pt x="421" y="324"/>
                  </a:lnTo>
                  <a:lnTo>
                    <a:pt x="432" y="349"/>
                  </a:lnTo>
                  <a:lnTo>
                    <a:pt x="442" y="373"/>
                  </a:lnTo>
                  <a:lnTo>
                    <a:pt x="415" y="364"/>
                  </a:lnTo>
                  <a:lnTo>
                    <a:pt x="389" y="354"/>
                  </a:lnTo>
                  <a:lnTo>
                    <a:pt x="362" y="344"/>
                  </a:lnTo>
                  <a:lnTo>
                    <a:pt x="335" y="336"/>
                  </a:lnTo>
                  <a:lnTo>
                    <a:pt x="307" y="327"/>
                  </a:lnTo>
                  <a:lnTo>
                    <a:pt x="280" y="319"/>
                  </a:lnTo>
                  <a:lnTo>
                    <a:pt x="253" y="313"/>
                  </a:lnTo>
                  <a:lnTo>
                    <a:pt x="225" y="306"/>
                  </a:lnTo>
                  <a:lnTo>
                    <a:pt x="197" y="300"/>
                  </a:lnTo>
                  <a:lnTo>
                    <a:pt x="169" y="295"/>
                  </a:lnTo>
                  <a:lnTo>
                    <a:pt x="141" y="290"/>
                  </a:lnTo>
                  <a:lnTo>
                    <a:pt x="113" y="286"/>
                  </a:lnTo>
                  <a:lnTo>
                    <a:pt x="85" y="283"/>
                  </a:lnTo>
                  <a:lnTo>
                    <a:pt x="57" y="279"/>
                  </a:lnTo>
                  <a:lnTo>
                    <a:pt x="28" y="277"/>
                  </a:lnTo>
                  <a:lnTo>
                    <a:pt x="0" y="276"/>
                  </a:lnTo>
                  <a:lnTo>
                    <a:pt x="10" y="311"/>
                  </a:lnTo>
                  <a:lnTo>
                    <a:pt x="20" y="346"/>
                  </a:lnTo>
                  <a:lnTo>
                    <a:pt x="29" y="382"/>
                  </a:lnTo>
                  <a:lnTo>
                    <a:pt x="36" y="418"/>
                  </a:lnTo>
                  <a:lnTo>
                    <a:pt x="44" y="454"/>
                  </a:lnTo>
                  <a:lnTo>
                    <a:pt x="49" y="491"/>
                  </a:lnTo>
                  <a:lnTo>
                    <a:pt x="54" y="528"/>
                  </a:lnTo>
                  <a:lnTo>
                    <a:pt x="58" y="564"/>
                  </a:lnTo>
                  <a:lnTo>
                    <a:pt x="84" y="586"/>
                  </a:lnTo>
                  <a:lnTo>
                    <a:pt x="110" y="608"/>
                  </a:lnTo>
                  <a:lnTo>
                    <a:pt x="136" y="631"/>
                  </a:lnTo>
                  <a:lnTo>
                    <a:pt x="160" y="655"/>
                  </a:lnTo>
                  <a:lnTo>
                    <a:pt x="185" y="680"/>
                  </a:lnTo>
                  <a:lnTo>
                    <a:pt x="208" y="706"/>
                  </a:lnTo>
                  <a:lnTo>
                    <a:pt x="231" y="732"/>
                  </a:lnTo>
                  <a:lnTo>
                    <a:pt x="251" y="759"/>
                  </a:lnTo>
                  <a:lnTo>
                    <a:pt x="289" y="762"/>
                  </a:lnTo>
                  <a:lnTo>
                    <a:pt x="326" y="766"/>
                  </a:lnTo>
                  <a:lnTo>
                    <a:pt x="361" y="773"/>
                  </a:lnTo>
                  <a:lnTo>
                    <a:pt x="398" y="779"/>
                  </a:lnTo>
                  <a:lnTo>
                    <a:pt x="434" y="787"/>
                  </a:lnTo>
                  <a:lnTo>
                    <a:pt x="469" y="795"/>
                  </a:lnTo>
                  <a:lnTo>
                    <a:pt x="505" y="805"/>
                  </a:lnTo>
                  <a:lnTo>
                    <a:pt x="541" y="816"/>
                  </a:lnTo>
                  <a:lnTo>
                    <a:pt x="538" y="788"/>
                  </a:lnTo>
                  <a:lnTo>
                    <a:pt x="536" y="760"/>
                  </a:lnTo>
                  <a:lnTo>
                    <a:pt x="533" y="731"/>
                  </a:lnTo>
                  <a:lnTo>
                    <a:pt x="530" y="703"/>
                  </a:lnTo>
                  <a:lnTo>
                    <a:pt x="526" y="675"/>
                  </a:lnTo>
                  <a:lnTo>
                    <a:pt x="521" y="646"/>
                  </a:lnTo>
                  <a:lnTo>
                    <a:pt x="516" y="618"/>
                  </a:lnTo>
                  <a:lnTo>
                    <a:pt x="510" y="590"/>
                  </a:lnTo>
                  <a:lnTo>
                    <a:pt x="504" y="563"/>
                  </a:lnTo>
                  <a:lnTo>
                    <a:pt x="496" y="535"/>
                  </a:lnTo>
                  <a:lnTo>
                    <a:pt x="489" y="508"/>
                  </a:lnTo>
                  <a:lnTo>
                    <a:pt x="481" y="481"/>
                  </a:lnTo>
                  <a:lnTo>
                    <a:pt x="472" y="454"/>
                  </a:lnTo>
                  <a:lnTo>
                    <a:pt x="463" y="427"/>
                  </a:lnTo>
                  <a:lnTo>
                    <a:pt x="453" y="400"/>
                  </a:lnTo>
                  <a:lnTo>
                    <a:pt x="442" y="373"/>
                  </a:lnTo>
                  <a:lnTo>
                    <a:pt x="467" y="384"/>
                  </a:lnTo>
                  <a:lnTo>
                    <a:pt x="492" y="396"/>
                  </a:lnTo>
                  <a:lnTo>
                    <a:pt x="517" y="407"/>
                  </a:lnTo>
                  <a:lnTo>
                    <a:pt x="542" y="420"/>
                  </a:lnTo>
                  <a:lnTo>
                    <a:pt x="567" y="432"/>
                  </a:lnTo>
                  <a:lnTo>
                    <a:pt x="590" y="446"/>
                  </a:lnTo>
                  <a:lnTo>
                    <a:pt x="614" y="459"/>
                  </a:lnTo>
                  <a:lnTo>
                    <a:pt x="638" y="473"/>
                  </a:lnTo>
                  <a:lnTo>
                    <a:pt x="662" y="488"/>
                  </a:lnTo>
                  <a:lnTo>
                    <a:pt x="684" y="503"/>
                  </a:lnTo>
                  <a:lnTo>
                    <a:pt x="707" y="519"/>
                  </a:lnTo>
                  <a:lnTo>
                    <a:pt x="730" y="535"/>
                  </a:lnTo>
                  <a:lnTo>
                    <a:pt x="751" y="551"/>
                  </a:lnTo>
                  <a:lnTo>
                    <a:pt x="774" y="569"/>
                  </a:lnTo>
                  <a:lnTo>
                    <a:pt x="794" y="587"/>
                  </a:lnTo>
                  <a:lnTo>
                    <a:pt x="816" y="605"/>
                  </a:lnTo>
                  <a:lnTo>
                    <a:pt x="801" y="575"/>
                  </a:lnTo>
                  <a:lnTo>
                    <a:pt x="785" y="546"/>
                  </a:lnTo>
                  <a:lnTo>
                    <a:pt x="769" y="517"/>
                  </a:lnTo>
                  <a:lnTo>
                    <a:pt x="751" y="488"/>
                  </a:lnTo>
                  <a:lnTo>
                    <a:pt x="733" y="460"/>
                  </a:lnTo>
                  <a:lnTo>
                    <a:pt x="713" y="432"/>
                  </a:lnTo>
                  <a:lnTo>
                    <a:pt x="694" y="405"/>
                  </a:lnTo>
                  <a:lnTo>
                    <a:pt x="673" y="377"/>
                  </a:lnTo>
                  <a:lnTo>
                    <a:pt x="639" y="374"/>
                  </a:lnTo>
                  <a:lnTo>
                    <a:pt x="604" y="372"/>
                  </a:lnTo>
                  <a:lnTo>
                    <a:pt x="570" y="371"/>
                  </a:lnTo>
                  <a:lnTo>
                    <a:pt x="535" y="371"/>
                  </a:lnTo>
                  <a:lnTo>
                    <a:pt x="513" y="371"/>
                  </a:lnTo>
                  <a:lnTo>
                    <a:pt x="489" y="372"/>
                  </a:lnTo>
                  <a:lnTo>
                    <a:pt x="465" y="372"/>
                  </a:lnTo>
                  <a:lnTo>
                    <a:pt x="442" y="373"/>
                  </a:lnTo>
                  <a:lnTo>
                    <a:pt x="443" y="344"/>
                  </a:lnTo>
                  <a:lnTo>
                    <a:pt x="445" y="316"/>
                  </a:lnTo>
                  <a:lnTo>
                    <a:pt x="445" y="287"/>
                  </a:lnTo>
                  <a:lnTo>
                    <a:pt x="445" y="258"/>
                  </a:lnTo>
                  <a:lnTo>
                    <a:pt x="445" y="229"/>
                  </a:lnTo>
                  <a:lnTo>
                    <a:pt x="442" y="201"/>
                  </a:lnTo>
                  <a:lnTo>
                    <a:pt x="441" y="171"/>
                  </a:lnTo>
                  <a:lnTo>
                    <a:pt x="439" y="142"/>
                  </a:lnTo>
                  <a:lnTo>
                    <a:pt x="412" y="122"/>
                  </a:lnTo>
                  <a:lnTo>
                    <a:pt x="384" y="102"/>
                  </a:lnTo>
                  <a:lnTo>
                    <a:pt x="356" y="83"/>
                  </a:lnTo>
                  <a:lnTo>
                    <a:pt x="328" y="65"/>
                  </a:lnTo>
                  <a:lnTo>
                    <a:pt x="299" y="47"/>
                  </a:lnTo>
                  <a:lnTo>
                    <a:pt x="271" y="31"/>
                  </a:lnTo>
                  <a:lnTo>
                    <a:pt x="240" y="15"/>
                  </a:lnTo>
                  <a:lnTo>
                    <a:pt x="211" y="0"/>
                  </a:lnTo>
                  <a:close/>
                </a:path>
              </a:pathLst>
            </a:custGeom>
            <a:solidFill>
              <a:srgbClr val="AF0C6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61" name="Freeform 265"/>
            <p:cNvSpPr>
              <a:spLocks/>
            </p:cNvSpPr>
            <p:nvPr userDrawn="1"/>
          </p:nvSpPr>
          <p:spPr bwMode="auto">
            <a:xfrm>
              <a:off x="5315" y="3081"/>
              <a:ext cx="217" cy="167"/>
            </a:xfrm>
            <a:custGeom>
              <a:avLst/>
              <a:gdLst/>
              <a:ahLst/>
              <a:cxnLst>
                <a:cxn ang="0">
                  <a:pos x="17" y="22"/>
                </a:cxn>
                <a:cxn ang="0">
                  <a:pos x="50" y="70"/>
                </a:cxn>
                <a:cxn ang="0">
                  <a:pos x="80" y="117"/>
                </a:cxn>
                <a:cxn ang="0">
                  <a:pos x="109" y="167"/>
                </a:cxn>
                <a:cxn ang="0">
                  <a:pos x="135" y="216"/>
                </a:cxn>
                <a:cxn ang="0">
                  <a:pos x="159" y="268"/>
                </a:cxn>
                <a:cxn ang="0">
                  <a:pos x="180" y="321"/>
                </a:cxn>
                <a:cxn ang="0">
                  <a:pos x="201" y="374"/>
                </a:cxn>
                <a:cxn ang="0">
                  <a:pos x="238" y="403"/>
                </a:cxn>
                <a:cxn ang="0">
                  <a:pos x="295" y="409"/>
                </a:cxn>
                <a:cxn ang="0">
                  <a:pos x="351" y="416"/>
                </a:cxn>
                <a:cxn ang="0">
                  <a:pos x="407" y="426"/>
                </a:cxn>
                <a:cxn ang="0">
                  <a:pos x="463" y="439"/>
                </a:cxn>
                <a:cxn ang="0">
                  <a:pos x="517" y="453"/>
                </a:cxn>
                <a:cxn ang="0">
                  <a:pos x="572" y="470"/>
                </a:cxn>
                <a:cxn ang="0">
                  <a:pos x="625" y="490"/>
                </a:cxn>
                <a:cxn ang="0">
                  <a:pos x="642" y="475"/>
                </a:cxn>
                <a:cxn ang="0">
                  <a:pos x="619" y="425"/>
                </a:cxn>
                <a:cxn ang="0">
                  <a:pos x="594" y="376"/>
                </a:cxn>
                <a:cxn ang="0">
                  <a:pos x="567" y="328"/>
                </a:cxn>
                <a:cxn ang="0">
                  <a:pos x="538" y="281"/>
                </a:cxn>
                <a:cxn ang="0">
                  <a:pos x="508" y="235"/>
                </a:cxn>
                <a:cxn ang="0">
                  <a:pos x="474" y="191"/>
                </a:cxn>
                <a:cxn ang="0">
                  <a:pos x="440" y="147"/>
                </a:cxn>
                <a:cxn ang="0">
                  <a:pos x="396" y="114"/>
                </a:cxn>
                <a:cxn ang="0">
                  <a:pos x="345" y="91"/>
                </a:cxn>
                <a:cxn ang="0">
                  <a:pos x="294" y="71"/>
                </a:cxn>
                <a:cxn ang="0">
                  <a:pos x="241" y="53"/>
                </a:cxn>
                <a:cxn ang="0">
                  <a:pos x="188" y="37"/>
                </a:cxn>
                <a:cxn ang="0">
                  <a:pos x="135" y="24"/>
                </a:cxn>
                <a:cxn ang="0">
                  <a:pos x="81" y="12"/>
                </a:cxn>
                <a:cxn ang="0">
                  <a:pos x="27" y="4"/>
                </a:cxn>
              </a:cxnLst>
              <a:rect l="0" t="0" r="r" b="b"/>
              <a:pathLst>
                <a:path w="652" h="499">
                  <a:moveTo>
                    <a:pt x="0" y="0"/>
                  </a:moveTo>
                  <a:lnTo>
                    <a:pt x="17" y="22"/>
                  </a:lnTo>
                  <a:lnTo>
                    <a:pt x="34" y="46"/>
                  </a:lnTo>
                  <a:lnTo>
                    <a:pt x="50" y="70"/>
                  </a:lnTo>
                  <a:lnTo>
                    <a:pt x="65" y="93"/>
                  </a:lnTo>
                  <a:lnTo>
                    <a:pt x="80" y="117"/>
                  </a:lnTo>
                  <a:lnTo>
                    <a:pt x="95" y="142"/>
                  </a:lnTo>
                  <a:lnTo>
                    <a:pt x="109" y="167"/>
                  </a:lnTo>
                  <a:lnTo>
                    <a:pt x="122" y="192"/>
                  </a:lnTo>
                  <a:lnTo>
                    <a:pt x="135" y="216"/>
                  </a:lnTo>
                  <a:lnTo>
                    <a:pt x="147" y="242"/>
                  </a:lnTo>
                  <a:lnTo>
                    <a:pt x="159" y="268"/>
                  </a:lnTo>
                  <a:lnTo>
                    <a:pt x="171" y="294"/>
                  </a:lnTo>
                  <a:lnTo>
                    <a:pt x="180" y="321"/>
                  </a:lnTo>
                  <a:lnTo>
                    <a:pt x="191" y="348"/>
                  </a:lnTo>
                  <a:lnTo>
                    <a:pt x="201" y="374"/>
                  </a:lnTo>
                  <a:lnTo>
                    <a:pt x="210" y="402"/>
                  </a:lnTo>
                  <a:lnTo>
                    <a:pt x="238" y="403"/>
                  </a:lnTo>
                  <a:lnTo>
                    <a:pt x="267" y="405"/>
                  </a:lnTo>
                  <a:lnTo>
                    <a:pt x="295" y="409"/>
                  </a:lnTo>
                  <a:lnTo>
                    <a:pt x="323" y="412"/>
                  </a:lnTo>
                  <a:lnTo>
                    <a:pt x="351" y="416"/>
                  </a:lnTo>
                  <a:lnTo>
                    <a:pt x="379" y="421"/>
                  </a:lnTo>
                  <a:lnTo>
                    <a:pt x="407" y="426"/>
                  </a:lnTo>
                  <a:lnTo>
                    <a:pt x="435" y="432"/>
                  </a:lnTo>
                  <a:lnTo>
                    <a:pt x="463" y="439"/>
                  </a:lnTo>
                  <a:lnTo>
                    <a:pt x="490" y="445"/>
                  </a:lnTo>
                  <a:lnTo>
                    <a:pt x="517" y="453"/>
                  </a:lnTo>
                  <a:lnTo>
                    <a:pt x="545" y="462"/>
                  </a:lnTo>
                  <a:lnTo>
                    <a:pt x="572" y="470"/>
                  </a:lnTo>
                  <a:lnTo>
                    <a:pt x="599" y="480"/>
                  </a:lnTo>
                  <a:lnTo>
                    <a:pt x="625" y="490"/>
                  </a:lnTo>
                  <a:lnTo>
                    <a:pt x="652" y="499"/>
                  </a:lnTo>
                  <a:lnTo>
                    <a:pt x="642" y="475"/>
                  </a:lnTo>
                  <a:lnTo>
                    <a:pt x="631" y="450"/>
                  </a:lnTo>
                  <a:lnTo>
                    <a:pt x="619" y="425"/>
                  </a:lnTo>
                  <a:lnTo>
                    <a:pt x="607" y="400"/>
                  </a:lnTo>
                  <a:lnTo>
                    <a:pt x="594" y="376"/>
                  </a:lnTo>
                  <a:lnTo>
                    <a:pt x="581" y="351"/>
                  </a:lnTo>
                  <a:lnTo>
                    <a:pt x="567" y="328"/>
                  </a:lnTo>
                  <a:lnTo>
                    <a:pt x="553" y="304"/>
                  </a:lnTo>
                  <a:lnTo>
                    <a:pt x="538" y="281"/>
                  </a:lnTo>
                  <a:lnTo>
                    <a:pt x="523" y="258"/>
                  </a:lnTo>
                  <a:lnTo>
                    <a:pt x="508" y="235"/>
                  </a:lnTo>
                  <a:lnTo>
                    <a:pt x="491" y="212"/>
                  </a:lnTo>
                  <a:lnTo>
                    <a:pt x="474" y="191"/>
                  </a:lnTo>
                  <a:lnTo>
                    <a:pt x="457" y="169"/>
                  </a:lnTo>
                  <a:lnTo>
                    <a:pt x="440" y="147"/>
                  </a:lnTo>
                  <a:lnTo>
                    <a:pt x="421" y="126"/>
                  </a:lnTo>
                  <a:lnTo>
                    <a:pt x="396" y="114"/>
                  </a:lnTo>
                  <a:lnTo>
                    <a:pt x="370" y="102"/>
                  </a:lnTo>
                  <a:lnTo>
                    <a:pt x="345" y="91"/>
                  </a:lnTo>
                  <a:lnTo>
                    <a:pt x="320" y="82"/>
                  </a:lnTo>
                  <a:lnTo>
                    <a:pt x="294" y="71"/>
                  </a:lnTo>
                  <a:lnTo>
                    <a:pt x="268" y="62"/>
                  </a:lnTo>
                  <a:lnTo>
                    <a:pt x="241" y="53"/>
                  </a:lnTo>
                  <a:lnTo>
                    <a:pt x="215" y="45"/>
                  </a:lnTo>
                  <a:lnTo>
                    <a:pt x="188" y="37"/>
                  </a:lnTo>
                  <a:lnTo>
                    <a:pt x="162" y="31"/>
                  </a:lnTo>
                  <a:lnTo>
                    <a:pt x="135" y="24"/>
                  </a:lnTo>
                  <a:lnTo>
                    <a:pt x="108" y="18"/>
                  </a:lnTo>
                  <a:lnTo>
                    <a:pt x="81" y="12"/>
                  </a:lnTo>
                  <a:lnTo>
                    <a:pt x="54" y="8"/>
                  </a:lnTo>
                  <a:lnTo>
                    <a:pt x="27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E0A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62" name="Freeform 266"/>
            <p:cNvSpPr>
              <a:spLocks/>
            </p:cNvSpPr>
            <p:nvPr userDrawn="1"/>
          </p:nvSpPr>
          <p:spPr bwMode="auto">
            <a:xfrm>
              <a:off x="5404" y="3311"/>
              <a:ext cx="64" cy="6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" y="24"/>
                </a:cxn>
                <a:cxn ang="0">
                  <a:pos x="3" y="48"/>
                </a:cxn>
                <a:cxn ang="0">
                  <a:pos x="4" y="72"/>
                </a:cxn>
                <a:cxn ang="0">
                  <a:pos x="4" y="95"/>
                </a:cxn>
                <a:cxn ang="0">
                  <a:pos x="4" y="119"/>
                </a:cxn>
                <a:cxn ang="0">
                  <a:pos x="4" y="143"/>
                </a:cxn>
                <a:cxn ang="0">
                  <a:pos x="3" y="168"/>
                </a:cxn>
                <a:cxn ang="0">
                  <a:pos x="2" y="191"/>
                </a:cxn>
                <a:cxn ang="0">
                  <a:pos x="21" y="190"/>
                </a:cxn>
                <a:cxn ang="0">
                  <a:pos x="41" y="189"/>
                </a:cxn>
                <a:cxn ang="0">
                  <a:pos x="60" y="189"/>
                </a:cxn>
                <a:cxn ang="0">
                  <a:pos x="79" y="189"/>
                </a:cxn>
                <a:cxn ang="0">
                  <a:pos x="108" y="189"/>
                </a:cxn>
                <a:cxn ang="0">
                  <a:pos x="136" y="190"/>
                </a:cxn>
                <a:cxn ang="0">
                  <a:pos x="165" y="193"/>
                </a:cxn>
                <a:cxn ang="0">
                  <a:pos x="193" y="195"/>
                </a:cxn>
                <a:cxn ang="0">
                  <a:pos x="173" y="168"/>
                </a:cxn>
                <a:cxn ang="0">
                  <a:pos x="150" y="142"/>
                </a:cxn>
                <a:cxn ang="0">
                  <a:pos x="127" y="116"/>
                </a:cxn>
                <a:cxn ang="0">
                  <a:pos x="102" y="91"/>
                </a:cxn>
                <a:cxn ang="0">
                  <a:pos x="78" y="67"/>
                </a:cxn>
                <a:cxn ang="0">
                  <a:pos x="52" y="44"/>
                </a:cxn>
                <a:cxn ang="0">
                  <a:pos x="26" y="22"/>
                </a:cxn>
                <a:cxn ang="0">
                  <a:pos x="0" y="0"/>
                </a:cxn>
              </a:cxnLst>
              <a:rect l="0" t="0" r="r" b="b"/>
              <a:pathLst>
                <a:path w="193" h="195">
                  <a:moveTo>
                    <a:pt x="0" y="0"/>
                  </a:moveTo>
                  <a:lnTo>
                    <a:pt x="1" y="24"/>
                  </a:lnTo>
                  <a:lnTo>
                    <a:pt x="3" y="48"/>
                  </a:lnTo>
                  <a:lnTo>
                    <a:pt x="4" y="72"/>
                  </a:lnTo>
                  <a:lnTo>
                    <a:pt x="4" y="95"/>
                  </a:lnTo>
                  <a:lnTo>
                    <a:pt x="4" y="119"/>
                  </a:lnTo>
                  <a:lnTo>
                    <a:pt x="4" y="143"/>
                  </a:lnTo>
                  <a:lnTo>
                    <a:pt x="3" y="168"/>
                  </a:lnTo>
                  <a:lnTo>
                    <a:pt x="2" y="191"/>
                  </a:lnTo>
                  <a:lnTo>
                    <a:pt x="21" y="190"/>
                  </a:lnTo>
                  <a:lnTo>
                    <a:pt x="41" y="189"/>
                  </a:lnTo>
                  <a:lnTo>
                    <a:pt x="60" y="189"/>
                  </a:lnTo>
                  <a:lnTo>
                    <a:pt x="79" y="189"/>
                  </a:lnTo>
                  <a:lnTo>
                    <a:pt x="108" y="189"/>
                  </a:lnTo>
                  <a:lnTo>
                    <a:pt x="136" y="190"/>
                  </a:lnTo>
                  <a:lnTo>
                    <a:pt x="165" y="193"/>
                  </a:lnTo>
                  <a:lnTo>
                    <a:pt x="193" y="195"/>
                  </a:lnTo>
                  <a:lnTo>
                    <a:pt x="173" y="168"/>
                  </a:lnTo>
                  <a:lnTo>
                    <a:pt x="150" y="142"/>
                  </a:lnTo>
                  <a:lnTo>
                    <a:pt x="127" y="116"/>
                  </a:lnTo>
                  <a:lnTo>
                    <a:pt x="102" y="91"/>
                  </a:lnTo>
                  <a:lnTo>
                    <a:pt x="78" y="67"/>
                  </a:lnTo>
                  <a:lnTo>
                    <a:pt x="52" y="44"/>
                  </a:lnTo>
                  <a:lnTo>
                    <a:pt x="26" y="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E0A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63" name="Freeform 267"/>
            <p:cNvSpPr>
              <a:spLocks/>
            </p:cNvSpPr>
            <p:nvPr userDrawn="1"/>
          </p:nvSpPr>
          <p:spPr bwMode="auto">
            <a:xfrm>
              <a:off x="5531" y="3171"/>
              <a:ext cx="78" cy="7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" y="29"/>
                </a:cxn>
                <a:cxn ang="0">
                  <a:pos x="3" y="59"/>
                </a:cxn>
                <a:cxn ang="0">
                  <a:pos x="6" y="87"/>
                </a:cxn>
                <a:cxn ang="0">
                  <a:pos x="6" y="116"/>
                </a:cxn>
                <a:cxn ang="0">
                  <a:pos x="6" y="145"/>
                </a:cxn>
                <a:cxn ang="0">
                  <a:pos x="6" y="174"/>
                </a:cxn>
                <a:cxn ang="0">
                  <a:pos x="4" y="202"/>
                </a:cxn>
                <a:cxn ang="0">
                  <a:pos x="3" y="231"/>
                </a:cxn>
                <a:cxn ang="0">
                  <a:pos x="26" y="230"/>
                </a:cxn>
                <a:cxn ang="0">
                  <a:pos x="50" y="230"/>
                </a:cxn>
                <a:cxn ang="0">
                  <a:pos x="74" y="229"/>
                </a:cxn>
                <a:cxn ang="0">
                  <a:pos x="96" y="229"/>
                </a:cxn>
                <a:cxn ang="0">
                  <a:pos x="131" y="229"/>
                </a:cxn>
                <a:cxn ang="0">
                  <a:pos x="165" y="230"/>
                </a:cxn>
                <a:cxn ang="0">
                  <a:pos x="200" y="232"/>
                </a:cxn>
                <a:cxn ang="0">
                  <a:pos x="234" y="235"/>
                </a:cxn>
                <a:cxn ang="0">
                  <a:pos x="209" y="203"/>
                </a:cxn>
                <a:cxn ang="0">
                  <a:pos x="182" y="172"/>
                </a:cxn>
                <a:cxn ang="0">
                  <a:pos x="153" y="141"/>
                </a:cxn>
                <a:cxn ang="0">
                  <a:pos x="124" y="110"/>
                </a:cxn>
                <a:cxn ang="0">
                  <a:pos x="94" y="81"/>
                </a:cxn>
                <a:cxn ang="0">
                  <a:pos x="64" y="53"/>
                </a:cxn>
                <a:cxn ang="0">
                  <a:pos x="31" y="26"/>
                </a:cxn>
                <a:cxn ang="0">
                  <a:pos x="0" y="0"/>
                </a:cxn>
              </a:cxnLst>
              <a:rect l="0" t="0" r="r" b="b"/>
              <a:pathLst>
                <a:path w="234" h="235">
                  <a:moveTo>
                    <a:pt x="0" y="0"/>
                  </a:moveTo>
                  <a:lnTo>
                    <a:pt x="2" y="29"/>
                  </a:lnTo>
                  <a:lnTo>
                    <a:pt x="3" y="59"/>
                  </a:lnTo>
                  <a:lnTo>
                    <a:pt x="6" y="87"/>
                  </a:lnTo>
                  <a:lnTo>
                    <a:pt x="6" y="116"/>
                  </a:lnTo>
                  <a:lnTo>
                    <a:pt x="6" y="145"/>
                  </a:lnTo>
                  <a:lnTo>
                    <a:pt x="6" y="174"/>
                  </a:lnTo>
                  <a:lnTo>
                    <a:pt x="4" y="202"/>
                  </a:lnTo>
                  <a:lnTo>
                    <a:pt x="3" y="231"/>
                  </a:lnTo>
                  <a:lnTo>
                    <a:pt x="26" y="230"/>
                  </a:lnTo>
                  <a:lnTo>
                    <a:pt x="50" y="230"/>
                  </a:lnTo>
                  <a:lnTo>
                    <a:pt x="74" y="229"/>
                  </a:lnTo>
                  <a:lnTo>
                    <a:pt x="96" y="229"/>
                  </a:lnTo>
                  <a:lnTo>
                    <a:pt x="131" y="229"/>
                  </a:lnTo>
                  <a:lnTo>
                    <a:pt x="165" y="230"/>
                  </a:lnTo>
                  <a:lnTo>
                    <a:pt x="200" y="232"/>
                  </a:lnTo>
                  <a:lnTo>
                    <a:pt x="234" y="235"/>
                  </a:lnTo>
                  <a:lnTo>
                    <a:pt x="209" y="203"/>
                  </a:lnTo>
                  <a:lnTo>
                    <a:pt x="182" y="172"/>
                  </a:lnTo>
                  <a:lnTo>
                    <a:pt x="153" y="141"/>
                  </a:lnTo>
                  <a:lnTo>
                    <a:pt x="124" y="110"/>
                  </a:lnTo>
                  <a:lnTo>
                    <a:pt x="94" y="81"/>
                  </a:lnTo>
                  <a:lnTo>
                    <a:pt x="64" y="53"/>
                  </a:lnTo>
                  <a:lnTo>
                    <a:pt x="31" y="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E0A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64" name="Freeform 268"/>
            <p:cNvSpPr>
              <a:spLocks/>
            </p:cNvSpPr>
            <p:nvPr userDrawn="1"/>
          </p:nvSpPr>
          <p:spPr bwMode="auto">
            <a:xfrm>
              <a:off x="5532" y="3248"/>
              <a:ext cx="167" cy="217"/>
            </a:xfrm>
            <a:custGeom>
              <a:avLst/>
              <a:gdLst/>
              <a:ahLst/>
              <a:cxnLst>
                <a:cxn ang="0">
                  <a:pos x="11" y="27"/>
                </a:cxn>
                <a:cxn ang="0">
                  <a:pos x="30" y="81"/>
                </a:cxn>
                <a:cxn ang="0">
                  <a:pos x="47" y="135"/>
                </a:cxn>
                <a:cxn ang="0">
                  <a:pos x="62" y="190"/>
                </a:cxn>
                <a:cxn ang="0">
                  <a:pos x="74" y="245"/>
                </a:cxn>
                <a:cxn ang="0">
                  <a:pos x="84" y="302"/>
                </a:cxn>
                <a:cxn ang="0">
                  <a:pos x="91" y="358"/>
                </a:cxn>
                <a:cxn ang="0">
                  <a:pos x="96" y="415"/>
                </a:cxn>
                <a:cxn ang="0">
                  <a:pos x="126" y="453"/>
                </a:cxn>
                <a:cxn ang="0">
                  <a:pos x="179" y="472"/>
                </a:cxn>
                <a:cxn ang="0">
                  <a:pos x="231" y="494"/>
                </a:cxn>
                <a:cxn ang="0">
                  <a:pos x="283" y="517"/>
                </a:cxn>
                <a:cxn ang="0">
                  <a:pos x="333" y="544"/>
                </a:cxn>
                <a:cxn ang="0">
                  <a:pos x="383" y="572"/>
                </a:cxn>
                <a:cxn ang="0">
                  <a:pos x="431" y="603"/>
                </a:cxn>
                <a:cxn ang="0">
                  <a:pos x="478" y="635"/>
                </a:cxn>
                <a:cxn ang="0">
                  <a:pos x="497" y="625"/>
                </a:cxn>
                <a:cxn ang="0">
                  <a:pos x="487" y="571"/>
                </a:cxn>
                <a:cxn ang="0">
                  <a:pos x="477" y="517"/>
                </a:cxn>
                <a:cxn ang="0">
                  <a:pos x="463" y="465"/>
                </a:cxn>
                <a:cxn ang="0">
                  <a:pos x="447" y="412"/>
                </a:cxn>
                <a:cxn ang="0">
                  <a:pos x="429" y="360"/>
                </a:cxn>
                <a:cxn ang="0">
                  <a:pos x="409" y="308"/>
                </a:cxn>
                <a:cxn ang="0">
                  <a:pos x="386" y="257"/>
                </a:cxn>
                <a:cxn ang="0">
                  <a:pos x="352" y="214"/>
                </a:cxn>
                <a:cxn ang="0">
                  <a:pos x="309" y="178"/>
                </a:cxn>
                <a:cxn ang="0">
                  <a:pos x="265" y="146"/>
                </a:cxn>
                <a:cxn ang="0">
                  <a:pos x="220" y="115"/>
                </a:cxn>
                <a:cxn ang="0">
                  <a:pos x="172" y="86"/>
                </a:cxn>
                <a:cxn ang="0">
                  <a:pos x="125" y="59"/>
                </a:cxn>
                <a:cxn ang="0">
                  <a:pos x="75" y="34"/>
                </a:cxn>
                <a:cxn ang="0">
                  <a:pos x="25" y="11"/>
                </a:cxn>
              </a:cxnLst>
              <a:rect l="0" t="0" r="r" b="b"/>
              <a:pathLst>
                <a:path w="500" h="652">
                  <a:moveTo>
                    <a:pt x="0" y="0"/>
                  </a:moveTo>
                  <a:lnTo>
                    <a:pt x="11" y="27"/>
                  </a:lnTo>
                  <a:lnTo>
                    <a:pt x="21" y="54"/>
                  </a:lnTo>
                  <a:lnTo>
                    <a:pt x="30" y="81"/>
                  </a:lnTo>
                  <a:lnTo>
                    <a:pt x="39" y="108"/>
                  </a:lnTo>
                  <a:lnTo>
                    <a:pt x="47" y="135"/>
                  </a:lnTo>
                  <a:lnTo>
                    <a:pt x="54" y="162"/>
                  </a:lnTo>
                  <a:lnTo>
                    <a:pt x="62" y="190"/>
                  </a:lnTo>
                  <a:lnTo>
                    <a:pt x="68" y="217"/>
                  </a:lnTo>
                  <a:lnTo>
                    <a:pt x="74" y="245"/>
                  </a:lnTo>
                  <a:lnTo>
                    <a:pt x="79" y="273"/>
                  </a:lnTo>
                  <a:lnTo>
                    <a:pt x="84" y="302"/>
                  </a:lnTo>
                  <a:lnTo>
                    <a:pt x="88" y="330"/>
                  </a:lnTo>
                  <a:lnTo>
                    <a:pt x="91" y="358"/>
                  </a:lnTo>
                  <a:lnTo>
                    <a:pt x="94" y="387"/>
                  </a:lnTo>
                  <a:lnTo>
                    <a:pt x="96" y="415"/>
                  </a:lnTo>
                  <a:lnTo>
                    <a:pt x="99" y="443"/>
                  </a:lnTo>
                  <a:lnTo>
                    <a:pt x="126" y="453"/>
                  </a:lnTo>
                  <a:lnTo>
                    <a:pt x="153" y="461"/>
                  </a:lnTo>
                  <a:lnTo>
                    <a:pt x="179" y="472"/>
                  </a:lnTo>
                  <a:lnTo>
                    <a:pt x="206" y="483"/>
                  </a:lnTo>
                  <a:lnTo>
                    <a:pt x="231" y="494"/>
                  </a:lnTo>
                  <a:lnTo>
                    <a:pt x="257" y="506"/>
                  </a:lnTo>
                  <a:lnTo>
                    <a:pt x="283" y="517"/>
                  </a:lnTo>
                  <a:lnTo>
                    <a:pt x="308" y="530"/>
                  </a:lnTo>
                  <a:lnTo>
                    <a:pt x="333" y="544"/>
                  </a:lnTo>
                  <a:lnTo>
                    <a:pt x="358" y="558"/>
                  </a:lnTo>
                  <a:lnTo>
                    <a:pt x="383" y="572"/>
                  </a:lnTo>
                  <a:lnTo>
                    <a:pt x="408" y="588"/>
                  </a:lnTo>
                  <a:lnTo>
                    <a:pt x="431" y="603"/>
                  </a:lnTo>
                  <a:lnTo>
                    <a:pt x="454" y="619"/>
                  </a:lnTo>
                  <a:lnTo>
                    <a:pt x="478" y="635"/>
                  </a:lnTo>
                  <a:lnTo>
                    <a:pt x="500" y="652"/>
                  </a:lnTo>
                  <a:lnTo>
                    <a:pt x="497" y="625"/>
                  </a:lnTo>
                  <a:lnTo>
                    <a:pt x="493" y="598"/>
                  </a:lnTo>
                  <a:lnTo>
                    <a:pt x="487" y="571"/>
                  </a:lnTo>
                  <a:lnTo>
                    <a:pt x="482" y="544"/>
                  </a:lnTo>
                  <a:lnTo>
                    <a:pt x="477" y="517"/>
                  </a:lnTo>
                  <a:lnTo>
                    <a:pt x="470" y="492"/>
                  </a:lnTo>
                  <a:lnTo>
                    <a:pt x="463" y="465"/>
                  </a:lnTo>
                  <a:lnTo>
                    <a:pt x="455" y="438"/>
                  </a:lnTo>
                  <a:lnTo>
                    <a:pt x="447" y="412"/>
                  </a:lnTo>
                  <a:lnTo>
                    <a:pt x="438" y="386"/>
                  </a:lnTo>
                  <a:lnTo>
                    <a:pt x="429" y="360"/>
                  </a:lnTo>
                  <a:lnTo>
                    <a:pt x="419" y="334"/>
                  </a:lnTo>
                  <a:lnTo>
                    <a:pt x="409" y="308"/>
                  </a:lnTo>
                  <a:lnTo>
                    <a:pt x="398" y="282"/>
                  </a:lnTo>
                  <a:lnTo>
                    <a:pt x="386" y="257"/>
                  </a:lnTo>
                  <a:lnTo>
                    <a:pt x="374" y="232"/>
                  </a:lnTo>
                  <a:lnTo>
                    <a:pt x="352" y="214"/>
                  </a:lnTo>
                  <a:lnTo>
                    <a:pt x="332" y="196"/>
                  </a:lnTo>
                  <a:lnTo>
                    <a:pt x="309" y="178"/>
                  </a:lnTo>
                  <a:lnTo>
                    <a:pt x="288" y="162"/>
                  </a:lnTo>
                  <a:lnTo>
                    <a:pt x="265" y="146"/>
                  </a:lnTo>
                  <a:lnTo>
                    <a:pt x="242" y="130"/>
                  </a:lnTo>
                  <a:lnTo>
                    <a:pt x="220" y="115"/>
                  </a:lnTo>
                  <a:lnTo>
                    <a:pt x="196" y="100"/>
                  </a:lnTo>
                  <a:lnTo>
                    <a:pt x="172" y="86"/>
                  </a:lnTo>
                  <a:lnTo>
                    <a:pt x="148" y="73"/>
                  </a:lnTo>
                  <a:lnTo>
                    <a:pt x="125" y="59"/>
                  </a:lnTo>
                  <a:lnTo>
                    <a:pt x="100" y="47"/>
                  </a:lnTo>
                  <a:lnTo>
                    <a:pt x="75" y="34"/>
                  </a:lnTo>
                  <a:lnTo>
                    <a:pt x="50" y="23"/>
                  </a:lnTo>
                  <a:lnTo>
                    <a:pt x="25" y="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E0A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65" name="Freeform 269"/>
            <p:cNvSpPr>
              <a:spLocks/>
            </p:cNvSpPr>
            <p:nvPr userDrawn="1"/>
          </p:nvSpPr>
          <p:spPr bwMode="auto">
            <a:xfrm>
              <a:off x="5427" y="3439"/>
              <a:ext cx="199" cy="241"/>
            </a:xfrm>
            <a:custGeom>
              <a:avLst/>
              <a:gdLst/>
              <a:ahLst/>
              <a:cxnLst>
                <a:cxn ang="0">
                  <a:pos x="263" y="42"/>
                </a:cxn>
                <a:cxn ang="0">
                  <a:pos x="297" y="127"/>
                </a:cxn>
                <a:cxn ang="0">
                  <a:pos x="323" y="214"/>
                </a:cxn>
                <a:cxn ang="0">
                  <a:pos x="342" y="304"/>
                </a:cxn>
                <a:cxn ang="0">
                  <a:pos x="311" y="321"/>
                </a:cxn>
                <a:cxn ang="0">
                  <a:pos x="231" y="270"/>
                </a:cxn>
                <a:cxn ang="0">
                  <a:pos x="147" y="227"/>
                </a:cxn>
                <a:cxn ang="0">
                  <a:pos x="60" y="191"/>
                </a:cxn>
                <a:cxn ang="0">
                  <a:pos x="16" y="206"/>
                </a:cxn>
                <a:cxn ang="0">
                  <a:pos x="16" y="266"/>
                </a:cxn>
                <a:cxn ang="0">
                  <a:pos x="12" y="328"/>
                </a:cxn>
                <a:cxn ang="0">
                  <a:pos x="5" y="388"/>
                </a:cxn>
                <a:cxn ang="0">
                  <a:pos x="17" y="441"/>
                </a:cxn>
                <a:cxn ang="0">
                  <a:pos x="49" y="489"/>
                </a:cxn>
                <a:cxn ang="0">
                  <a:pos x="77" y="538"/>
                </a:cxn>
                <a:cxn ang="0">
                  <a:pos x="103" y="590"/>
                </a:cxn>
                <a:cxn ang="0">
                  <a:pos x="142" y="627"/>
                </a:cxn>
                <a:cxn ang="0">
                  <a:pos x="199" y="650"/>
                </a:cxn>
                <a:cxn ang="0">
                  <a:pos x="254" y="677"/>
                </a:cxn>
                <a:cxn ang="0">
                  <a:pos x="307" y="708"/>
                </a:cxn>
                <a:cxn ang="0">
                  <a:pos x="341" y="677"/>
                </a:cxn>
                <a:cxn ang="0">
                  <a:pos x="353" y="584"/>
                </a:cxn>
                <a:cxn ang="0">
                  <a:pos x="357" y="490"/>
                </a:cxn>
                <a:cxn ang="0">
                  <a:pos x="353" y="396"/>
                </a:cxn>
                <a:cxn ang="0">
                  <a:pos x="384" y="377"/>
                </a:cxn>
                <a:cxn ang="0">
                  <a:pos x="452" y="438"/>
                </a:cxn>
                <a:cxn ang="0">
                  <a:pos x="515" y="504"/>
                </a:cxn>
                <a:cxn ang="0">
                  <a:pos x="572" y="576"/>
                </a:cxn>
                <a:cxn ang="0">
                  <a:pos x="593" y="587"/>
                </a:cxn>
                <a:cxn ang="0">
                  <a:pos x="579" y="533"/>
                </a:cxn>
                <a:cxn ang="0">
                  <a:pos x="563" y="480"/>
                </a:cxn>
                <a:cxn ang="0">
                  <a:pos x="543" y="427"/>
                </a:cxn>
                <a:cxn ang="0">
                  <a:pos x="511" y="392"/>
                </a:cxn>
                <a:cxn ang="0">
                  <a:pos x="465" y="378"/>
                </a:cxn>
                <a:cxn ang="0">
                  <a:pos x="419" y="365"/>
                </a:cxn>
                <a:cxn ang="0">
                  <a:pos x="373" y="354"/>
                </a:cxn>
                <a:cxn ang="0">
                  <a:pos x="356" y="326"/>
                </a:cxn>
                <a:cxn ang="0">
                  <a:pos x="369" y="279"/>
                </a:cxn>
                <a:cxn ang="0">
                  <a:pos x="381" y="233"/>
                </a:cxn>
                <a:cxn ang="0">
                  <a:pos x="391" y="186"/>
                </a:cxn>
                <a:cxn ang="0">
                  <a:pos x="378" y="141"/>
                </a:cxn>
                <a:cxn ang="0">
                  <a:pos x="342" y="98"/>
                </a:cxn>
                <a:cxn ang="0">
                  <a:pos x="304" y="57"/>
                </a:cxn>
                <a:cxn ang="0">
                  <a:pos x="265" y="18"/>
                </a:cxn>
              </a:cxnLst>
              <a:rect l="0" t="0" r="r" b="b"/>
              <a:pathLst>
                <a:path w="598" h="724">
                  <a:moveTo>
                    <a:pt x="244" y="0"/>
                  </a:moveTo>
                  <a:lnTo>
                    <a:pt x="263" y="42"/>
                  </a:lnTo>
                  <a:lnTo>
                    <a:pt x="281" y="84"/>
                  </a:lnTo>
                  <a:lnTo>
                    <a:pt x="297" y="127"/>
                  </a:lnTo>
                  <a:lnTo>
                    <a:pt x="311" y="171"/>
                  </a:lnTo>
                  <a:lnTo>
                    <a:pt x="323" y="214"/>
                  </a:lnTo>
                  <a:lnTo>
                    <a:pt x="334" y="259"/>
                  </a:lnTo>
                  <a:lnTo>
                    <a:pt x="342" y="304"/>
                  </a:lnTo>
                  <a:lnTo>
                    <a:pt x="349" y="348"/>
                  </a:lnTo>
                  <a:lnTo>
                    <a:pt x="311" y="321"/>
                  </a:lnTo>
                  <a:lnTo>
                    <a:pt x="271" y="295"/>
                  </a:lnTo>
                  <a:lnTo>
                    <a:pt x="231" y="270"/>
                  </a:lnTo>
                  <a:lnTo>
                    <a:pt x="190" y="248"/>
                  </a:lnTo>
                  <a:lnTo>
                    <a:pt x="147" y="227"/>
                  </a:lnTo>
                  <a:lnTo>
                    <a:pt x="105" y="208"/>
                  </a:lnTo>
                  <a:lnTo>
                    <a:pt x="60" y="191"/>
                  </a:lnTo>
                  <a:lnTo>
                    <a:pt x="15" y="176"/>
                  </a:lnTo>
                  <a:lnTo>
                    <a:pt x="16" y="206"/>
                  </a:lnTo>
                  <a:lnTo>
                    <a:pt x="17" y="236"/>
                  </a:lnTo>
                  <a:lnTo>
                    <a:pt x="16" y="266"/>
                  </a:lnTo>
                  <a:lnTo>
                    <a:pt x="15" y="296"/>
                  </a:lnTo>
                  <a:lnTo>
                    <a:pt x="12" y="328"/>
                  </a:lnTo>
                  <a:lnTo>
                    <a:pt x="9" y="358"/>
                  </a:lnTo>
                  <a:lnTo>
                    <a:pt x="5" y="388"/>
                  </a:lnTo>
                  <a:lnTo>
                    <a:pt x="0" y="418"/>
                  </a:lnTo>
                  <a:lnTo>
                    <a:pt x="17" y="441"/>
                  </a:lnTo>
                  <a:lnTo>
                    <a:pt x="32" y="465"/>
                  </a:lnTo>
                  <a:lnTo>
                    <a:pt x="49" y="489"/>
                  </a:lnTo>
                  <a:lnTo>
                    <a:pt x="63" y="513"/>
                  </a:lnTo>
                  <a:lnTo>
                    <a:pt x="77" y="538"/>
                  </a:lnTo>
                  <a:lnTo>
                    <a:pt x="90" y="564"/>
                  </a:lnTo>
                  <a:lnTo>
                    <a:pt x="103" y="590"/>
                  </a:lnTo>
                  <a:lnTo>
                    <a:pt x="113" y="616"/>
                  </a:lnTo>
                  <a:lnTo>
                    <a:pt x="142" y="627"/>
                  </a:lnTo>
                  <a:lnTo>
                    <a:pt x="171" y="638"/>
                  </a:lnTo>
                  <a:lnTo>
                    <a:pt x="199" y="650"/>
                  </a:lnTo>
                  <a:lnTo>
                    <a:pt x="227" y="663"/>
                  </a:lnTo>
                  <a:lnTo>
                    <a:pt x="254" y="677"/>
                  </a:lnTo>
                  <a:lnTo>
                    <a:pt x="281" y="693"/>
                  </a:lnTo>
                  <a:lnTo>
                    <a:pt x="307" y="708"/>
                  </a:lnTo>
                  <a:lnTo>
                    <a:pt x="333" y="724"/>
                  </a:lnTo>
                  <a:lnTo>
                    <a:pt x="341" y="677"/>
                  </a:lnTo>
                  <a:lnTo>
                    <a:pt x="349" y="631"/>
                  </a:lnTo>
                  <a:lnTo>
                    <a:pt x="353" y="584"/>
                  </a:lnTo>
                  <a:lnTo>
                    <a:pt x="356" y="537"/>
                  </a:lnTo>
                  <a:lnTo>
                    <a:pt x="357" y="490"/>
                  </a:lnTo>
                  <a:lnTo>
                    <a:pt x="356" y="442"/>
                  </a:lnTo>
                  <a:lnTo>
                    <a:pt x="353" y="396"/>
                  </a:lnTo>
                  <a:lnTo>
                    <a:pt x="349" y="348"/>
                  </a:lnTo>
                  <a:lnTo>
                    <a:pt x="384" y="377"/>
                  </a:lnTo>
                  <a:lnTo>
                    <a:pt x="419" y="407"/>
                  </a:lnTo>
                  <a:lnTo>
                    <a:pt x="452" y="438"/>
                  </a:lnTo>
                  <a:lnTo>
                    <a:pt x="484" y="470"/>
                  </a:lnTo>
                  <a:lnTo>
                    <a:pt x="515" y="504"/>
                  </a:lnTo>
                  <a:lnTo>
                    <a:pt x="544" y="539"/>
                  </a:lnTo>
                  <a:lnTo>
                    <a:pt x="572" y="576"/>
                  </a:lnTo>
                  <a:lnTo>
                    <a:pt x="598" y="614"/>
                  </a:lnTo>
                  <a:lnTo>
                    <a:pt x="593" y="587"/>
                  </a:lnTo>
                  <a:lnTo>
                    <a:pt x="586" y="560"/>
                  </a:lnTo>
                  <a:lnTo>
                    <a:pt x="579" y="533"/>
                  </a:lnTo>
                  <a:lnTo>
                    <a:pt x="571" y="507"/>
                  </a:lnTo>
                  <a:lnTo>
                    <a:pt x="563" y="480"/>
                  </a:lnTo>
                  <a:lnTo>
                    <a:pt x="554" y="453"/>
                  </a:lnTo>
                  <a:lnTo>
                    <a:pt x="543" y="427"/>
                  </a:lnTo>
                  <a:lnTo>
                    <a:pt x="533" y="401"/>
                  </a:lnTo>
                  <a:lnTo>
                    <a:pt x="511" y="392"/>
                  </a:lnTo>
                  <a:lnTo>
                    <a:pt x="488" y="385"/>
                  </a:lnTo>
                  <a:lnTo>
                    <a:pt x="465" y="378"/>
                  </a:lnTo>
                  <a:lnTo>
                    <a:pt x="442" y="372"/>
                  </a:lnTo>
                  <a:lnTo>
                    <a:pt x="419" y="365"/>
                  </a:lnTo>
                  <a:lnTo>
                    <a:pt x="395" y="359"/>
                  </a:lnTo>
                  <a:lnTo>
                    <a:pt x="373" y="354"/>
                  </a:lnTo>
                  <a:lnTo>
                    <a:pt x="349" y="348"/>
                  </a:lnTo>
                  <a:lnTo>
                    <a:pt x="356" y="326"/>
                  </a:lnTo>
                  <a:lnTo>
                    <a:pt x="363" y="303"/>
                  </a:lnTo>
                  <a:lnTo>
                    <a:pt x="369" y="279"/>
                  </a:lnTo>
                  <a:lnTo>
                    <a:pt x="376" y="256"/>
                  </a:lnTo>
                  <a:lnTo>
                    <a:pt x="381" y="233"/>
                  </a:lnTo>
                  <a:lnTo>
                    <a:pt x="387" y="210"/>
                  </a:lnTo>
                  <a:lnTo>
                    <a:pt x="391" y="186"/>
                  </a:lnTo>
                  <a:lnTo>
                    <a:pt x="395" y="163"/>
                  </a:lnTo>
                  <a:lnTo>
                    <a:pt x="378" y="141"/>
                  </a:lnTo>
                  <a:lnTo>
                    <a:pt x="361" y="119"/>
                  </a:lnTo>
                  <a:lnTo>
                    <a:pt x="342" y="98"/>
                  </a:lnTo>
                  <a:lnTo>
                    <a:pt x="323" y="77"/>
                  </a:lnTo>
                  <a:lnTo>
                    <a:pt x="304" y="57"/>
                  </a:lnTo>
                  <a:lnTo>
                    <a:pt x="285" y="37"/>
                  </a:lnTo>
                  <a:lnTo>
                    <a:pt x="265" y="18"/>
                  </a:lnTo>
                  <a:lnTo>
                    <a:pt x="244" y="0"/>
                  </a:lnTo>
                  <a:close/>
                </a:path>
              </a:pathLst>
            </a:custGeom>
            <a:solidFill>
              <a:srgbClr val="AF0C6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66" name="Freeform 270"/>
            <p:cNvSpPr>
              <a:spLocks/>
            </p:cNvSpPr>
            <p:nvPr userDrawn="1"/>
          </p:nvSpPr>
          <p:spPr bwMode="auto">
            <a:xfrm>
              <a:off x="5414" y="3578"/>
              <a:ext cx="50" cy="66"/>
            </a:xfrm>
            <a:custGeom>
              <a:avLst/>
              <a:gdLst/>
              <a:ahLst/>
              <a:cxnLst>
                <a:cxn ang="0">
                  <a:pos x="39" y="0"/>
                </a:cxn>
                <a:cxn ang="0">
                  <a:pos x="31" y="39"/>
                </a:cxn>
                <a:cxn ang="0">
                  <a:pos x="23" y="78"/>
                </a:cxn>
                <a:cxn ang="0">
                  <a:pos x="12" y="116"/>
                </a:cxn>
                <a:cxn ang="0">
                  <a:pos x="0" y="154"/>
                </a:cxn>
                <a:cxn ang="0">
                  <a:pos x="39" y="163"/>
                </a:cxn>
                <a:cxn ang="0">
                  <a:pos x="78" y="173"/>
                </a:cxn>
                <a:cxn ang="0">
                  <a:pos x="116" y="185"/>
                </a:cxn>
                <a:cxn ang="0">
                  <a:pos x="152" y="198"/>
                </a:cxn>
                <a:cxn ang="0">
                  <a:pos x="142" y="172"/>
                </a:cxn>
                <a:cxn ang="0">
                  <a:pos x="129" y="146"/>
                </a:cxn>
                <a:cxn ang="0">
                  <a:pos x="116" y="120"/>
                </a:cxn>
                <a:cxn ang="0">
                  <a:pos x="102" y="95"/>
                </a:cxn>
                <a:cxn ang="0">
                  <a:pos x="88" y="71"/>
                </a:cxn>
                <a:cxn ang="0">
                  <a:pos x="71" y="47"/>
                </a:cxn>
                <a:cxn ang="0">
                  <a:pos x="56" y="23"/>
                </a:cxn>
                <a:cxn ang="0">
                  <a:pos x="39" y="0"/>
                </a:cxn>
              </a:cxnLst>
              <a:rect l="0" t="0" r="r" b="b"/>
              <a:pathLst>
                <a:path w="152" h="198">
                  <a:moveTo>
                    <a:pt x="39" y="0"/>
                  </a:moveTo>
                  <a:lnTo>
                    <a:pt x="31" y="39"/>
                  </a:lnTo>
                  <a:lnTo>
                    <a:pt x="23" y="78"/>
                  </a:lnTo>
                  <a:lnTo>
                    <a:pt x="12" y="116"/>
                  </a:lnTo>
                  <a:lnTo>
                    <a:pt x="0" y="154"/>
                  </a:lnTo>
                  <a:lnTo>
                    <a:pt x="39" y="163"/>
                  </a:lnTo>
                  <a:lnTo>
                    <a:pt x="78" y="173"/>
                  </a:lnTo>
                  <a:lnTo>
                    <a:pt x="116" y="185"/>
                  </a:lnTo>
                  <a:lnTo>
                    <a:pt x="152" y="198"/>
                  </a:lnTo>
                  <a:lnTo>
                    <a:pt x="142" y="172"/>
                  </a:lnTo>
                  <a:lnTo>
                    <a:pt x="129" y="146"/>
                  </a:lnTo>
                  <a:lnTo>
                    <a:pt x="116" y="120"/>
                  </a:lnTo>
                  <a:lnTo>
                    <a:pt x="102" y="95"/>
                  </a:lnTo>
                  <a:lnTo>
                    <a:pt x="88" y="71"/>
                  </a:lnTo>
                  <a:lnTo>
                    <a:pt x="71" y="47"/>
                  </a:lnTo>
                  <a:lnTo>
                    <a:pt x="56" y="23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9E0A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67" name="Freeform 271"/>
            <p:cNvSpPr>
              <a:spLocks/>
            </p:cNvSpPr>
            <p:nvPr userDrawn="1"/>
          </p:nvSpPr>
          <p:spPr bwMode="auto">
            <a:xfrm>
              <a:off x="5405" y="3375"/>
              <a:ext cx="138" cy="18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7" y="45"/>
                </a:cxn>
                <a:cxn ang="0">
                  <a:pos x="32" y="89"/>
                </a:cxn>
                <a:cxn ang="0">
                  <a:pos x="45" y="134"/>
                </a:cxn>
                <a:cxn ang="0">
                  <a:pos x="56" y="181"/>
                </a:cxn>
                <a:cxn ang="0">
                  <a:pos x="66" y="226"/>
                </a:cxn>
                <a:cxn ang="0">
                  <a:pos x="73" y="274"/>
                </a:cxn>
                <a:cxn ang="0">
                  <a:pos x="78" y="320"/>
                </a:cxn>
                <a:cxn ang="0">
                  <a:pos x="81" y="368"/>
                </a:cxn>
                <a:cxn ang="0">
                  <a:pos x="126" y="383"/>
                </a:cxn>
                <a:cxn ang="0">
                  <a:pos x="171" y="400"/>
                </a:cxn>
                <a:cxn ang="0">
                  <a:pos x="213" y="419"/>
                </a:cxn>
                <a:cxn ang="0">
                  <a:pos x="256" y="440"/>
                </a:cxn>
                <a:cxn ang="0">
                  <a:pos x="297" y="462"/>
                </a:cxn>
                <a:cxn ang="0">
                  <a:pos x="337" y="487"/>
                </a:cxn>
                <a:cxn ang="0">
                  <a:pos x="377" y="513"/>
                </a:cxn>
                <a:cxn ang="0">
                  <a:pos x="415" y="540"/>
                </a:cxn>
                <a:cxn ang="0">
                  <a:pos x="408" y="496"/>
                </a:cxn>
                <a:cxn ang="0">
                  <a:pos x="400" y="451"/>
                </a:cxn>
                <a:cxn ang="0">
                  <a:pos x="389" y="406"/>
                </a:cxn>
                <a:cxn ang="0">
                  <a:pos x="377" y="363"/>
                </a:cxn>
                <a:cxn ang="0">
                  <a:pos x="363" y="319"/>
                </a:cxn>
                <a:cxn ang="0">
                  <a:pos x="347" y="276"/>
                </a:cxn>
                <a:cxn ang="0">
                  <a:pos x="329" y="234"/>
                </a:cxn>
                <a:cxn ang="0">
                  <a:pos x="310" y="192"/>
                </a:cxn>
                <a:cxn ang="0">
                  <a:pos x="274" y="162"/>
                </a:cxn>
                <a:cxn ang="0">
                  <a:pos x="239" y="134"/>
                </a:cxn>
                <a:cxn ang="0">
                  <a:pos x="201" y="107"/>
                </a:cxn>
                <a:cxn ang="0">
                  <a:pos x="162" y="83"/>
                </a:cxn>
                <a:cxn ang="0">
                  <a:pos x="123" y="60"/>
                </a:cxn>
                <a:cxn ang="0">
                  <a:pos x="83" y="38"/>
                </a:cxn>
                <a:cxn ang="0">
                  <a:pos x="42" y="19"/>
                </a:cxn>
                <a:cxn ang="0">
                  <a:pos x="0" y="0"/>
                </a:cxn>
              </a:cxnLst>
              <a:rect l="0" t="0" r="r" b="b"/>
              <a:pathLst>
                <a:path w="415" h="540">
                  <a:moveTo>
                    <a:pt x="0" y="0"/>
                  </a:moveTo>
                  <a:lnTo>
                    <a:pt x="17" y="45"/>
                  </a:lnTo>
                  <a:lnTo>
                    <a:pt x="32" y="89"/>
                  </a:lnTo>
                  <a:lnTo>
                    <a:pt x="45" y="134"/>
                  </a:lnTo>
                  <a:lnTo>
                    <a:pt x="56" y="181"/>
                  </a:lnTo>
                  <a:lnTo>
                    <a:pt x="66" y="226"/>
                  </a:lnTo>
                  <a:lnTo>
                    <a:pt x="73" y="274"/>
                  </a:lnTo>
                  <a:lnTo>
                    <a:pt x="78" y="320"/>
                  </a:lnTo>
                  <a:lnTo>
                    <a:pt x="81" y="368"/>
                  </a:lnTo>
                  <a:lnTo>
                    <a:pt x="126" y="383"/>
                  </a:lnTo>
                  <a:lnTo>
                    <a:pt x="171" y="400"/>
                  </a:lnTo>
                  <a:lnTo>
                    <a:pt x="213" y="419"/>
                  </a:lnTo>
                  <a:lnTo>
                    <a:pt x="256" y="440"/>
                  </a:lnTo>
                  <a:lnTo>
                    <a:pt x="297" y="462"/>
                  </a:lnTo>
                  <a:lnTo>
                    <a:pt x="337" y="487"/>
                  </a:lnTo>
                  <a:lnTo>
                    <a:pt x="377" y="513"/>
                  </a:lnTo>
                  <a:lnTo>
                    <a:pt x="415" y="540"/>
                  </a:lnTo>
                  <a:lnTo>
                    <a:pt x="408" y="496"/>
                  </a:lnTo>
                  <a:lnTo>
                    <a:pt x="400" y="451"/>
                  </a:lnTo>
                  <a:lnTo>
                    <a:pt x="389" y="406"/>
                  </a:lnTo>
                  <a:lnTo>
                    <a:pt x="377" y="363"/>
                  </a:lnTo>
                  <a:lnTo>
                    <a:pt x="363" y="319"/>
                  </a:lnTo>
                  <a:lnTo>
                    <a:pt x="347" y="276"/>
                  </a:lnTo>
                  <a:lnTo>
                    <a:pt x="329" y="234"/>
                  </a:lnTo>
                  <a:lnTo>
                    <a:pt x="310" y="192"/>
                  </a:lnTo>
                  <a:lnTo>
                    <a:pt x="274" y="162"/>
                  </a:lnTo>
                  <a:lnTo>
                    <a:pt x="239" y="134"/>
                  </a:lnTo>
                  <a:lnTo>
                    <a:pt x="201" y="107"/>
                  </a:lnTo>
                  <a:lnTo>
                    <a:pt x="162" y="83"/>
                  </a:lnTo>
                  <a:lnTo>
                    <a:pt x="123" y="60"/>
                  </a:lnTo>
                  <a:lnTo>
                    <a:pt x="83" y="38"/>
                  </a:lnTo>
                  <a:lnTo>
                    <a:pt x="42" y="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E0A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68" name="Freeform 272"/>
            <p:cNvSpPr>
              <a:spLocks/>
            </p:cNvSpPr>
            <p:nvPr userDrawn="1"/>
          </p:nvSpPr>
          <p:spPr bwMode="auto">
            <a:xfrm>
              <a:off x="5543" y="3493"/>
              <a:ext cx="61" cy="80"/>
            </a:xfrm>
            <a:custGeom>
              <a:avLst/>
              <a:gdLst/>
              <a:ahLst/>
              <a:cxnLst>
                <a:cxn ang="0">
                  <a:pos x="46" y="0"/>
                </a:cxn>
                <a:cxn ang="0">
                  <a:pos x="42" y="23"/>
                </a:cxn>
                <a:cxn ang="0">
                  <a:pos x="38" y="47"/>
                </a:cxn>
                <a:cxn ang="0">
                  <a:pos x="32" y="70"/>
                </a:cxn>
                <a:cxn ang="0">
                  <a:pos x="27" y="93"/>
                </a:cxn>
                <a:cxn ang="0">
                  <a:pos x="20" y="116"/>
                </a:cxn>
                <a:cxn ang="0">
                  <a:pos x="14" y="140"/>
                </a:cxn>
                <a:cxn ang="0">
                  <a:pos x="7" y="163"/>
                </a:cxn>
                <a:cxn ang="0">
                  <a:pos x="0" y="185"/>
                </a:cxn>
                <a:cxn ang="0">
                  <a:pos x="24" y="191"/>
                </a:cxn>
                <a:cxn ang="0">
                  <a:pos x="46" y="196"/>
                </a:cxn>
                <a:cxn ang="0">
                  <a:pos x="70" y="202"/>
                </a:cxn>
                <a:cxn ang="0">
                  <a:pos x="93" y="209"/>
                </a:cxn>
                <a:cxn ang="0">
                  <a:pos x="116" y="215"/>
                </a:cxn>
                <a:cxn ang="0">
                  <a:pos x="139" y="222"/>
                </a:cxn>
                <a:cxn ang="0">
                  <a:pos x="162" y="229"/>
                </a:cxn>
                <a:cxn ang="0">
                  <a:pos x="184" y="238"/>
                </a:cxn>
                <a:cxn ang="0">
                  <a:pos x="170" y="207"/>
                </a:cxn>
                <a:cxn ang="0">
                  <a:pos x="155" y="176"/>
                </a:cxn>
                <a:cxn ang="0">
                  <a:pos x="139" y="145"/>
                </a:cxn>
                <a:cxn ang="0">
                  <a:pos x="123" y="115"/>
                </a:cxn>
                <a:cxn ang="0">
                  <a:pos x="105" y="85"/>
                </a:cxn>
                <a:cxn ang="0">
                  <a:pos x="86" y="56"/>
                </a:cxn>
                <a:cxn ang="0">
                  <a:pos x="67" y="28"/>
                </a:cxn>
                <a:cxn ang="0">
                  <a:pos x="46" y="0"/>
                </a:cxn>
              </a:cxnLst>
              <a:rect l="0" t="0" r="r" b="b"/>
              <a:pathLst>
                <a:path w="184" h="238">
                  <a:moveTo>
                    <a:pt x="46" y="0"/>
                  </a:moveTo>
                  <a:lnTo>
                    <a:pt x="42" y="23"/>
                  </a:lnTo>
                  <a:lnTo>
                    <a:pt x="38" y="47"/>
                  </a:lnTo>
                  <a:lnTo>
                    <a:pt x="32" y="70"/>
                  </a:lnTo>
                  <a:lnTo>
                    <a:pt x="27" y="93"/>
                  </a:lnTo>
                  <a:lnTo>
                    <a:pt x="20" y="116"/>
                  </a:lnTo>
                  <a:lnTo>
                    <a:pt x="14" y="140"/>
                  </a:lnTo>
                  <a:lnTo>
                    <a:pt x="7" y="163"/>
                  </a:lnTo>
                  <a:lnTo>
                    <a:pt x="0" y="185"/>
                  </a:lnTo>
                  <a:lnTo>
                    <a:pt x="24" y="191"/>
                  </a:lnTo>
                  <a:lnTo>
                    <a:pt x="46" y="196"/>
                  </a:lnTo>
                  <a:lnTo>
                    <a:pt x="70" y="202"/>
                  </a:lnTo>
                  <a:lnTo>
                    <a:pt x="93" y="209"/>
                  </a:lnTo>
                  <a:lnTo>
                    <a:pt x="116" y="215"/>
                  </a:lnTo>
                  <a:lnTo>
                    <a:pt x="139" y="222"/>
                  </a:lnTo>
                  <a:lnTo>
                    <a:pt x="162" y="229"/>
                  </a:lnTo>
                  <a:lnTo>
                    <a:pt x="184" y="238"/>
                  </a:lnTo>
                  <a:lnTo>
                    <a:pt x="170" y="207"/>
                  </a:lnTo>
                  <a:lnTo>
                    <a:pt x="155" y="176"/>
                  </a:lnTo>
                  <a:lnTo>
                    <a:pt x="139" y="145"/>
                  </a:lnTo>
                  <a:lnTo>
                    <a:pt x="123" y="115"/>
                  </a:lnTo>
                  <a:lnTo>
                    <a:pt x="105" y="85"/>
                  </a:lnTo>
                  <a:lnTo>
                    <a:pt x="86" y="56"/>
                  </a:lnTo>
                  <a:lnTo>
                    <a:pt x="67" y="28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9E0A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69" name="Freeform 273"/>
            <p:cNvSpPr>
              <a:spLocks/>
            </p:cNvSpPr>
            <p:nvPr userDrawn="1"/>
          </p:nvSpPr>
          <p:spPr bwMode="auto">
            <a:xfrm>
              <a:off x="5538" y="3555"/>
              <a:ext cx="95" cy="210"/>
            </a:xfrm>
            <a:custGeom>
              <a:avLst/>
              <a:gdLst/>
              <a:ahLst/>
              <a:cxnLst>
                <a:cxn ang="0">
                  <a:pos x="16" y="0"/>
                </a:cxn>
                <a:cxn ang="0">
                  <a:pos x="20" y="48"/>
                </a:cxn>
                <a:cxn ang="0">
                  <a:pos x="23" y="94"/>
                </a:cxn>
                <a:cxn ang="0">
                  <a:pos x="24" y="142"/>
                </a:cxn>
                <a:cxn ang="0">
                  <a:pos x="23" y="189"/>
                </a:cxn>
                <a:cxn ang="0">
                  <a:pos x="20" y="236"/>
                </a:cxn>
                <a:cxn ang="0">
                  <a:pos x="16" y="283"/>
                </a:cxn>
                <a:cxn ang="0">
                  <a:pos x="8" y="329"/>
                </a:cxn>
                <a:cxn ang="0">
                  <a:pos x="0" y="376"/>
                </a:cxn>
                <a:cxn ang="0">
                  <a:pos x="38" y="402"/>
                </a:cxn>
                <a:cxn ang="0">
                  <a:pos x="76" y="430"/>
                </a:cxn>
                <a:cxn ang="0">
                  <a:pos x="113" y="460"/>
                </a:cxn>
                <a:cxn ang="0">
                  <a:pos x="149" y="490"/>
                </a:cxn>
                <a:cxn ang="0">
                  <a:pos x="182" y="524"/>
                </a:cxn>
                <a:cxn ang="0">
                  <a:pos x="216" y="557"/>
                </a:cxn>
                <a:cxn ang="0">
                  <a:pos x="247" y="593"/>
                </a:cxn>
                <a:cxn ang="0">
                  <a:pos x="276" y="630"/>
                </a:cxn>
                <a:cxn ang="0">
                  <a:pos x="281" y="584"/>
                </a:cxn>
                <a:cxn ang="0">
                  <a:pos x="285" y="539"/>
                </a:cxn>
                <a:cxn ang="0">
                  <a:pos x="286" y="494"/>
                </a:cxn>
                <a:cxn ang="0">
                  <a:pos x="286" y="448"/>
                </a:cxn>
                <a:cxn ang="0">
                  <a:pos x="284" y="403"/>
                </a:cxn>
                <a:cxn ang="0">
                  <a:pos x="279" y="356"/>
                </a:cxn>
                <a:cxn ang="0">
                  <a:pos x="274" y="311"/>
                </a:cxn>
                <a:cxn ang="0">
                  <a:pos x="265" y="266"/>
                </a:cxn>
                <a:cxn ang="0">
                  <a:pos x="239" y="228"/>
                </a:cxn>
                <a:cxn ang="0">
                  <a:pos x="211" y="191"/>
                </a:cxn>
                <a:cxn ang="0">
                  <a:pos x="182" y="156"/>
                </a:cxn>
                <a:cxn ang="0">
                  <a:pos x="151" y="122"/>
                </a:cxn>
                <a:cxn ang="0">
                  <a:pos x="119" y="90"/>
                </a:cxn>
                <a:cxn ang="0">
                  <a:pos x="86" y="59"/>
                </a:cxn>
                <a:cxn ang="0">
                  <a:pos x="51" y="29"/>
                </a:cxn>
                <a:cxn ang="0">
                  <a:pos x="16" y="0"/>
                </a:cxn>
              </a:cxnLst>
              <a:rect l="0" t="0" r="r" b="b"/>
              <a:pathLst>
                <a:path w="286" h="630">
                  <a:moveTo>
                    <a:pt x="16" y="0"/>
                  </a:moveTo>
                  <a:lnTo>
                    <a:pt x="20" y="48"/>
                  </a:lnTo>
                  <a:lnTo>
                    <a:pt x="23" y="94"/>
                  </a:lnTo>
                  <a:lnTo>
                    <a:pt x="24" y="142"/>
                  </a:lnTo>
                  <a:lnTo>
                    <a:pt x="23" y="189"/>
                  </a:lnTo>
                  <a:lnTo>
                    <a:pt x="20" y="236"/>
                  </a:lnTo>
                  <a:lnTo>
                    <a:pt x="16" y="283"/>
                  </a:lnTo>
                  <a:lnTo>
                    <a:pt x="8" y="329"/>
                  </a:lnTo>
                  <a:lnTo>
                    <a:pt x="0" y="376"/>
                  </a:lnTo>
                  <a:lnTo>
                    <a:pt x="38" y="402"/>
                  </a:lnTo>
                  <a:lnTo>
                    <a:pt x="76" y="430"/>
                  </a:lnTo>
                  <a:lnTo>
                    <a:pt x="113" y="460"/>
                  </a:lnTo>
                  <a:lnTo>
                    <a:pt x="149" y="490"/>
                  </a:lnTo>
                  <a:lnTo>
                    <a:pt x="182" y="524"/>
                  </a:lnTo>
                  <a:lnTo>
                    <a:pt x="216" y="557"/>
                  </a:lnTo>
                  <a:lnTo>
                    <a:pt x="247" y="593"/>
                  </a:lnTo>
                  <a:lnTo>
                    <a:pt x="276" y="630"/>
                  </a:lnTo>
                  <a:lnTo>
                    <a:pt x="281" y="584"/>
                  </a:lnTo>
                  <a:lnTo>
                    <a:pt x="285" y="539"/>
                  </a:lnTo>
                  <a:lnTo>
                    <a:pt x="286" y="494"/>
                  </a:lnTo>
                  <a:lnTo>
                    <a:pt x="286" y="448"/>
                  </a:lnTo>
                  <a:lnTo>
                    <a:pt x="284" y="403"/>
                  </a:lnTo>
                  <a:lnTo>
                    <a:pt x="279" y="356"/>
                  </a:lnTo>
                  <a:lnTo>
                    <a:pt x="274" y="311"/>
                  </a:lnTo>
                  <a:lnTo>
                    <a:pt x="265" y="266"/>
                  </a:lnTo>
                  <a:lnTo>
                    <a:pt x="239" y="228"/>
                  </a:lnTo>
                  <a:lnTo>
                    <a:pt x="211" y="191"/>
                  </a:lnTo>
                  <a:lnTo>
                    <a:pt x="182" y="156"/>
                  </a:lnTo>
                  <a:lnTo>
                    <a:pt x="151" y="122"/>
                  </a:lnTo>
                  <a:lnTo>
                    <a:pt x="119" y="90"/>
                  </a:lnTo>
                  <a:lnTo>
                    <a:pt x="86" y="59"/>
                  </a:lnTo>
                  <a:lnTo>
                    <a:pt x="51" y="29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9E0A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70" name="Freeform 274"/>
            <p:cNvSpPr>
              <a:spLocks/>
            </p:cNvSpPr>
            <p:nvPr userDrawn="1"/>
          </p:nvSpPr>
          <p:spPr bwMode="auto">
            <a:xfrm>
              <a:off x="5759" y="2727"/>
              <a:ext cx="1" cy="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" y="1"/>
                </a:cxn>
                <a:cxn ang="0">
                  <a:pos x="2" y="3"/>
                </a:cxn>
                <a:cxn ang="0">
                  <a:pos x="2" y="1"/>
                </a:cxn>
                <a:cxn ang="0">
                  <a:pos x="1" y="0"/>
                </a:cxn>
                <a:cxn ang="0">
                  <a:pos x="0" y="0"/>
                </a:cxn>
              </a:cxnLst>
              <a:rect l="0" t="0" r="r" b="b"/>
              <a:pathLst>
                <a:path w="2" h="3">
                  <a:moveTo>
                    <a:pt x="0" y="0"/>
                  </a:moveTo>
                  <a:lnTo>
                    <a:pt x="1" y="1"/>
                  </a:lnTo>
                  <a:lnTo>
                    <a:pt x="2" y="3"/>
                  </a:lnTo>
                  <a:lnTo>
                    <a:pt x="2" y="1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F0C6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71" name="Freeform 275"/>
            <p:cNvSpPr>
              <a:spLocks/>
            </p:cNvSpPr>
            <p:nvPr userDrawn="1"/>
          </p:nvSpPr>
          <p:spPr bwMode="auto">
            <a:xfrm>
              <a:off x="5656" y="2861"/>
              <a:ext cx="104" cy="21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5" y="51"/>
                </a:cxn>
                <a:cxn ang="0">
                  <a:pos x="29" y="102"/>
                </a:cxn>
                <a:cxn ang="0">
                  <a:pos x="42" y="154"/>
                </a:cxn>
                <a:cxn ang="0">
                  <a:pos x="54" y="206"/>
                </a:cxn>
                <a:cxn ang="0">
                  <a:pos x="64" y="259"/>
                </a:cxn>
                <a:cxn ang="0">
                  <a:pos x="72" y="313"/>
                </a:cxn>
                <a:cxn ang="0">
                  <a:pos x="79" y="366"/>
                </a:cxn>
                <a:cxn ang="0">
                  <a:pos x="84" y="420"/>
                </a:cxn>
                <a:cxn ang="0">
                  <a:pos x="123" y="451"/>
                </a:cxn>
                <a:cxn ang="0">
                  <a:pos x="161" y="484"/>
                </a:cxn>
                <a:cxn ang="0">
                  <a:pos x="199" y="517"/>
                </a:cxn>
                <a:cxn ang="0">
                  <a:pos x="234" y="553"/>
                </a:cxn>
                <a:cxn ang="0">
                  <a:pos x="255" y="573"/>
                </a:cxn>
                <a:cxn ang="0">
                  <a:pos x="273" y="593"/>
                </a:cxn>
                <a:cxn ang="0">
                  <a:pos x="293" y="613"/>
                </a:cxn>
                <a:cxn ang="0">
                  <a:pos x="311" y="635"/>
                </a:cxn>
                <a:cxn ang="0">
                  <a:pos x="311" y="40"/>
                </a:cxn>
                <a:cxn ang="0">
                  <a:pos x="272" y="32"/>
                </a:cxn>
                <a:cxn ang="0">
                  <a:pos x="234" y="25"/>
                </a:cxn>
                <a:cxn ang="0">
                  <a:pos x="195" y="18"/>
                </a:cxn>
                <a:cxn ang="0">
                  <a:pos x="157" y="13"/>
                </a:cxn>
                <a:cxn ang="0">
                  <a:pos x="118" y="9"/>
                </a:cxn>
                <a:cxn ang="0">
                  <a:pos x="79" y="5"/>
                </a:cxn>
                <a:cxn ang="0">
                  <a:pos x="39" y="2"/>
                </a:cxn>
                <a:cxn ang="0">
                  <a:pos x="0" y="0"/>
                </a:cxn>
              </a:cxnLst>
              <a:rect l="0" t="0" r="r" b="b"/>
              <a:pathLst>
                <a:path w="311" h="635">
                  <a:moveTo>
                    <a:pt x="0" y="0"/>
                  </a:moveTo>
                  <a:lnTo>
                    <a:pt x="15" y="51"/>
                  </a:lnTo>
                  <a:lnTo>
                    <a:pt x="29" y="102"/>
                  </a:lnTo>
                  <a:lnTo>
                    <a:pt x="42" y="154"/>
                  </a:lnTo>
                  <a:lnTo>
                    <a:pt x="54" y="206"/>
                  </a:lnTo>
                  <a:lnTo>
                    <a:pt x="64" y="259"/>
                  </a:lnTo>
                  <a:lnTo>
                    <a:pt x="72" y="313"/>
                  </a:lnTo>
                  <a:lnTo>
                    <a:pt x="79" y="366"/>
                  </a:lnTo>
                  <a:lnTo>
                    <a:pt x="84" y="420"/>
                  </a:lnTo>
                  <a:lnTo>
                    <a:pt x="123" y="451"/>
                  </a:lnTo>
                  <a:lnTo>
                    <a:pt x="161" y="484"/>
                  </a:lnTo>
                  <a:lnTo>
                    <a:pt x="199" y="517"/>
                  </a:lnTo>
                  <a:lnTo>
                    <a:pt x="234" y="553"/>
                  </a:lnTo>
                  <a:lnTo>
                    <a:pt x="255" y="573"/>
                  </a:lnTo>
                  <a:lnTo>
                    <a:pt x="273" y="593"/>
                  </a:lnTo>
                  <a:lnTo>
                    <a:pt x="293" y="613"/>
                  </a:lnTo>
                  <a:lnTo>
                    <a:pt x="311" y="635"/>
                  </a:lnTo>
                  <a:lnTo>
                    <a:pt x="311" y="40"/>
                  </a:lnTo>
                  <a:lnTo>
                    <a:pt x="272" y="32"/>
                  </a:lnTo>
                  <a:lnTo>
                    <a:pt x="234" y="25"/>
                  </a:lnTo>
                  <a:lnTo>
                    <a:pt x="195" y="18"/>
                  </a:lnTo>
                  <a:lnTo>
                    <a:pt x="157" y="13"/>
                  </a:lnTo>
                  <a:lnTo>
                    <a:pt x="118" y="9"/>
                  </a:lnTo>
                  <a:lnTo>
                    <a:pt x="79" y="5"/>
                  </a:lnTo>
                  <a:lnTo>
                    <a:pt x="39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F0C6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72" name="Freeform 276"/>
            <p:cNvSpPr>
              <a:spLocks/>
            </p:cNvSpPr>
            <p:nvPr userDrawn="1"/>
          </p:nvSpPr>
          <p:spPr bwMode="auto">
            <a:xfrm>
              <a:off x="5555" y="2666"/>
              <a:ext cx="205" cy="20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4" y="33"/>
                </a:cxn>
                <a:cxn ang="0">
                  <a:pos x="49" y="67"/>
                </a:cxn>
                <a:cxn ang="0">
                  <a:pos x="72" y="101"/>
                </a:cxn>
                <a:cxn ang="0">
                  <a:pos x="94" y="136"/>
                </a:cxn>
                <a:cxn ang="0">
                  <a:pos x="116" y="171"/>
                </a:cxn>
                <a:cxn ang="0">
                  <a:pos x="138" y="207"/>
                </a:cxn>
                <a:cxn ang="0">
                  <a:pos x="158" y="243"/>
                </a:cxn>
                <a:cxn ang="0">
                  <a:pos x="178" y="279"/>
                </a:cxn>
                <a:cxn ang="0">
                  <a:pos x="196" y="316"/>
                </a:cxn>
                <a:cxn ang="0">
                  <a:pos x="214" y="354"/>
                </a:cxn>
                <a:cxn ang="0">
                  <a:pos x="232" y="392"/>
                </a:cxn>
                <a:cxn ang="0">
                  <a:pos x="248" y="429"/>
                </a:cxn>
                <a:cxn ang="0">
                  <a:pos x="263" y="468"/>
                </a:cxn>
                <a:cxn ang="0">
                  <a:pos x="278" y="507"/>
                </a:cxn>
                <a:cxn ang="0">
                  <a:pos x="292" y="546"/>
                </a:cxn>
                <a:cxn ang="0">
                  <a:pos x="305" y="586"/>
                </a:cxn>
                <a:cxn ang="0">
                  <a:pos x="344" y="588"/>
                </a:cxn>
                <a:cxn ang="0">
                  <a:pos x="384" y="591"/>
                </a:cxn>
                <a:cxn ang="0">
                  <a:pos x="423" y="595"/>
                </a:cxn>
                <a:cxn ang="0">
                  <a:pos x="462" y="599"/>
                </a:cxn>
                <a:cxn ang="0">
                  <a:pos x="500" y="604"/>
                </a:cxn>
                <a:cxn ang="0">
                  <a:pos x="539" y="611"/>
                </a:cxn>
                <a:cxn ang="0">
                  <a:pos x="577" y="618"/>
                </a:cxn>
                <a:cxn ang="0">
                  <a:pos x="616" y="626"/>
                </a:cxn>
                <a:cxn ang="0">
                  <a:pos x="616" y="187"/>
                </a:cxn>
                <a:cxn ang="0">
                  <a:pos x="615" y="185"/>
                </a:cxn>
                <a:cxn ang="0">
                  <a:pos x="614" y="184"/>
                </a:cxn>
                <a:cxn ang="0">
                  <a:pos x="577" y="166"/>
                </a:cxn>
                <a:cxn ang="0">
                  <a:pos x="540" y="150"/>
                </a:cxn>
                <a:cxn ang="0">
                  <a:pos x="503" y="134"/>
                </a:cxn>
                <a:cxn ang="0">
                  <a:pos x="465" y="119"/>
                </a:cxn>
                <a:cxn ang="0">
                  <a:pos x="427" y="104"/>
                </a:cxn>
                <a:cxn ang="0">
                  <a:pos x="389" y="90"/>
                </a:cxn>
                <a:cxn ang="0">
                  <a:pos x="351" y="78"/>
                </a:cxn>
                <a:cxn ang="0">
                  <a:pos x="313" y="66"/>
                </a:cxn>
                <a:cxn ang="0">
                  <a:pos x="275" y="55"/>
                </a:cxn>
                <a:cxn ang="0">
                  <a:pos x="236" y="44"/>
                </a:cxn>
                <a:cxn ang="0">
                  <a:pos x="197" y="35"/>
                </a:cxn>
                <a:cxn ang="0">
                  <a:pos x="158" y="26"/>
                </a:cxn>
                <a:cxn ang="0">
                  <a:pos x="118" y="18"/>
                </a:cxn>
                <a:cxn ang="0">
                  <a:pos x="79" y="12"/>
                </a:cxn>
                <a:cxn ang="0">
                  <a:pos x="39" y="5"/>
                </a:cxn>
                <a:cxn ang="0">
                  <a:pos x="0" y="0"/>
                </a:cxn>
              </a:cxnLst>
              <a:rect l="0" t="0" r="r" b="b"/>
              <a:pathLst>
                <a:path w="616" h="626">
                  <a:moveTo>
                    <a:pt x="0" y="0"/>
                  </a:moveTo>
                  <a:lnTo>
                    <a:pt x="24" y="33"/>
                  </a:lnTo>
                  <a:lnTo>
                    <a:pt x="49" y="67"/>
                  </a:lnTo>
                  <a:lnTo>
                    <a:pt x="72" y="101"/>
                  </a:lnTo>
                  <a:lnTo>
                    <a:pt x="94" y="136"/>
                  </a:lnTo>
                  <a:lnTo>
                    <a:pt x="116" y="171"/>
                  </a:lnTo>
                  <a:lnTo>
                    <a:pt x="138" y="207"/>
                  </a:lnTo>
                  <a:lnTo>
                    <a:pt x="158" y="243"/>
                  </a:lnTo>
                  <a:lnTo>
                    <a:pt x="178" y="279"/>
                  </a:lnTo>
                  <a:lnTo>
                    <a:pt x="196" y="316"/>
                  </a:lnTo>
                  <a:lnTo>
                    <a:pt x="214" y="354"/>
                  </a:lnTo>
                  <a:lnTo>
                    <a:pt x="232" y="392"/>
                  </a:lnTo>
                  <a:lnTo>
                    <a:pt x="248" y="429"/>
                  </a:lnTo>
                  <a:lnTo>
                    <a:pt x="263" y="468"/>
                  </a:lnTo>
                  <a:lnTo>
                    <a:pt x="278" y="507"/>
                  </a:lnTo>
                  <a:lnTo>
                    <a:pt x="292" y="546"/>
                  </a:lnTo>
                  <a:lnTo>
                    <a:pt x="305" y="586"/>
                  </a:lnTo>
                  <a:lnTo>
                    <a:pt x="344" y="588"/>
                  </a:lnTo>
                  <a:lnTo>
                    <a:pt x="384" y="591"/>
                  </a:lnTo>
                  <a:lnTo>
                    <a:pt x="423" y="595"/>
                  </a:lnTo>
                  <a:lnTo>
                    <a:pt x="462" y="599"/>
                  </a:lnTo>
                  <a:lnTo>
                    <a:pt x="500" y="604"/>
                  </a:lnTo>
                  <a:lnTo>
                    <a:pt x="539" y="611"/>
                  </a:lnTo>
                  <a:lnTo>
                    <a:pt x="577" y="618"/>
                  </a:lnTo>
                  <a:lnTo>
                    <a:pt x="616" y="626"/>
                  </a:lnTo>
                  <a:lnTo>
                    <a:pt x="616" y="187"/>
                  </a:lnTo>
                  <a:lnTo>
                    <a:pt x="615" y="185"/>
                  </a:lnTo>
                  <a:lnTo>
                    <a:pt x="614" y="184"/>
                  </a:lnTo>
                  <a:lnTo>
                    <a:pt x="577" y="166"/>
                  </a:lnTo>
                  <a:lnTo>
                    <a:pt x="540" y="150"/>
                  </a:lnTo>
                  <a:lnTo>
                    <a:pt x="503" y="134"/>
                  </a:lnTo>
                  <a:lnTo>
                    <a:pt x="465" y="119"/>
                  </a:lnTo>
                  <a:lnTo>
                    <a:pt x="427" y="104"/>
                  </a:lnTo>
                  <a:lnTo>
                    <a:pt x="389" y="90"/>
                  </a:lnTo>
                  <a:lnTo>
                    <a:pt x="351" y="78"/>
                  </a:lnTo>
                  <a:lnTo>
                    <a:pt x="313" y="66"/>
                  </a:lnTo>
                  <a:lnTo>
                    <a:pt x="275" y="55"/>
                  </a:lnTo>
                  <a:lnTo>
                    <a:pt x="236" y="44"/>
                  </a:lnTo>
                  <a:lnTo>
                    <a:pt x="197" y="35"/>
                  </a:lnTo>
                  <a:lnTo>
                    <a:pt x="158" y="26"/>
                  </a:lnTo>
                  <a:lnTo>
                    <a:pt x="118" y="18"/>
                  </a:lnTo>
                  <a:lnTo>
                    <a:pt x="79" y="12"/>
                  </a:lnTo>
                  <a:lnTo>
                    <a:pt x="39" y="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E0A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73" name="Freeform 277"/>
            <p:cNvSpPr>
              <a:spLocks/>
            </p:cNvSpPr>
            <p:nvPr userDrawn="1"/>
          </p:nvSpPr>
          <p:spPr bwMode="auto">
            <a:xfrm>
              <a:off x="5684" y="3001"/>
              <a:ext cx="76" cy="9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" y="34"/>
                </a:cxn>
                <a:cxn ang="0">
                  <a:pos x="6" y="69"/>
                </a:cxn>
                <a:cxn ang="0">
                  <a:pos x="7" y="104"/>
                </a:cxn>
                <a:cxn ang="0">
                  <a:pos x="8" y="139"/>
                </a:cxn>
                <a:cxn ang="0">
                  <a:pos x="8" y="174"/>
                </a:cxn>
                <a:cxn ang="0">
                  <a:pos x="8" y="208"/>
                </a:cxn>
                <a:cxn ang="0">
                  <a:pos x="7" y="244"/>
                </a:cxn>
                <a:cxn ang="0">
                  <a:pos x="5" y="278"/>
                </a:cxn>
                <a:cxn ang="0">
                  <a:pos x="33" y="277"/>
                </a:cxn>
                <a:cxn ang="0">
                  <a:pos x="61" y="276"/>
                </a:cxn>
                <a:cxn ang="0">
                  <a:pos x="89" y="276"/>
                </a:cxn>
                <a:cxn ang="0">
                  <a:pos x="117" y="275"/>
                </a:cxn>
                <a:cxn ang="0">
                  <a:pos x="145" y="276"/>
                </a:cxn>
                <a:cxn ang="0">
                  <a:pos x="172" y="276"/>
                </a:cxn>
                <a:cxn ang="0">
                  <a:pos x="200" y="277"/>
                </a:cxn>
                <a:cxn ang="0">
                  <a:pos x="227" y="278"/>
                </a:cxn>
                <a:cxn ang="0">
                  <a:pos x="227" y="215"/>
                </a:cxn>
                <a:cxn ang="0">
                  <a:pos x="209" y="193"/>
                </a:cxn>
                <a:cxn ang="0">
                  <a:pos x="189" y="173"/>
                </a:cxn>
                <a:cxn ang="0">
                  <a:pos x="171" y="153"/>
                </a:cxn>
                <a:cxn ang="0">
                  <a:pos x="150" y="133"/>
                </a:cxn>
                <a:cxn ang="0">
                  <a:pos x="115" y="97"/>
                </a:cxn>
                <a:cxn ang="0">
                  <a:pos x="77" y="64"/>
                </a:cxn>
                <a:cxn ang="0">
                  <a:pos x="39" y="31"/>
                </a:cxn>
                <a:cxn ang="0">
                  <a:pos x="0" y="0"/>
                </a:cxn>
              </a:cxnLst>
              <a:rect l="0" t="0" r="r" b="b"/>
              <a:pathLst>
                <a:path w="227" h="278">
                  <a:moveTo>
                    <a:pt x="0" y="0"/>
                  </a:moveTo>
                  <a:lnTo>
                    <a:pt x="3" y="34"/>
                  </a:lnTo>
                  <a:lnTo>
                    <a:pt x="6" y="69"/>
                  </a:lnTo>
                  <a:lnTo>
                    <a:pt x="7" y="104"/>
                  </a:lnTo>
                  <a:lnTo>
                    <a:pt x="8" y="139"/>
                  </a:lnTo>
                  <a:lnTo>
                    <a:pt x="8" y="174"/>
                  </a:lnTo>
                  <a:lnTo>
                    <a:pt x="8" y="208"/>
                  </a:lnTo>
                  <a:lnTo>
                    <a:pt x="7" y="244"/>
                  </a:lnTo>
                  <a:lnTo>
                    <a:pt x="5" y="278"/>
                  </a:lnTo>
                  <a:lnTo>
                    <a:pt x="33" y="277"/>
                  </a:lnTo>
                  <a:lnTo>
                    <a:pt x="61" y="276"/>
                  </a:lnTo>
                  <a:lnTo>
                    <a:pt x="89" y="276"/>
                  </a:lnTo>
                  <a:lnTo>
                    <a:pt x="117" y="275"/>
                  </a:lnTo>
                  <a:lnTo>
                    <a:pt x="145" y="276"/>
                  </a:lnTo>
                  <a:lnTo>
                    <a:pt x="172" y="276"/>
                  </a:lnTo>
                  <a:lnTo>
                    <a:pt x="200" y="277"/>
                  </a:lnTo>
                  <a:lnTo>
                    <a:pt x="227" y="278"/>
                  </a:lnTo>
                  <a:lnTo>
                    <a:pt x="227" y="215"/>
                  </a:lnTo>
                  <a:lnTo>
                    <a:pt x="209" y="193"/>
                  </a:lnTo>
                  <a:lnTo>
                    <a:pt x="189" y="173"/>
                  </a:lnTo>
                  <a:lnTo>
                    <a:pt x="171" y="153"/>
                  </a:lnTo>
                  <a:lnTo>
                    <a:pt x="150" y="133"/>
                  </a:lnTo>
                  <a:lnTo>
                    <a:pt x="115" y="97"/>
                  </a:lnTo>
                  <a:lnTo>
                    <a:pt x="77" y="64"/>
                  </a:lnTo>
                  <a:lnTo>
                    <a:pt x="39" y="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E0A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74" name="Freeform 278"/>
            <p:cNvSpPr>
              <a:spLocks/>
            </p:cNvSpPr>
            <p:nvPr userDrawn="1"/>
          </p:nvSpPr>
          <p:spPr bwMode="auto">
            <a:xfrm>
              <a:off x="5718" y="3272"/>
              <a:ext cx="42" cy="186"/>
            </a:xfrm>
            <a:custGeom>
              <a:avLst/>
              <a:gdLst/>
              <a:ahLst/>
              <a:cxnLst>
                <a:cxn ang="0">
                  <a:pos x="22" y="0"/>
                </a:cxn>
                <a:cxn ang="0">
                  <a:pos x="24" y="44"/>
                </a:cxn>
                <a:cxn ang="0">
                  <a:pos x="24" y="88"/>
                </a:cxn>
                <a:cxn ang="0">
                  <a:pos x="23" y="133"/>
                </a:cxn>
                <a:cxn ang="0">
                  <a:pos x="21" y="177"/>
                </a:cxn>
                <a:cxn ang="0">
                  <a:pos x="18" y="222"/>
                </a:cxn>
                <a:cxn ang="0">
                  <a:pos x="14" y="266"/>
                </a:cxn>
                <a:cxn ang="0">
                  <a:pos x="7" y="311"/>
                </a:cxn>
                <a:cxn ang="0">
                  <a:pos x="0" y="355"/>
                </a:cxn>
                <a:cxn ang="0">
                  <a:pos x="24" y="388"/>
                </a:cxn>
                <a:cxn ang="0">
                  <a:pos x="48" y="422"/>
                </a:cxn>
                <a:cxn ang="0">
                  <a:pos x="70" y="457"/>
                </a:cxn>
                <a:cxn ang="0">
                  <a:pos x="91" y="493"/>
                </a:cxn>
                <a:cxn ang="0">
                  <a:pos x="101" y="509"/>
                </a:cxn>
                <a:cxn ang="0">
                  <a:pos x="110" y="525"/>
                </a:cxn>
                <a:cxn ang="0">
                  <a:pos x="118" y="542"/>
                </a:cxn>
                <a:cxn ang="0">
                  <a:pos x="127" y="558"/>
                </a:cxn>
                <a:cxn ang="0">
                  <a:pos x="127" y="38"/>
                </a:cxn>
                <a:cxn ang="0">
                  <a:pos x="101" y="28"/>
                </a:cxn>
                <a:cxn ang="0">
                  <a:pos x="75" y="18"/>
                </a:cxn>
                <a:cxn ang="0">
                  <a:pos x="49" y="8"/>
                </a:cxn>
                <a:cxn ang="0">
                  <a:pos x="22" y="0"/>
                </a:cxn>
              </a:cxnLst>
              <a:rect l="0" t="0" r="r" b="b"/>
              <a:pathLst>
                <a:path w="127" h="558">
                  <a:moveTo>
                    <a:pt x="22" y="0"/>
                  </a:moveTo>
                  <a:lnTo>
                    <a:pt x="24" y="44"/>
                  </a:lnTo>
                  <a:lnTo>
                    <a:pt x="24" y="88"/>
                  </a:lnTo>
                  <a:lnTo>
                    <a:pt x="23" y="133"/>
                  </a:lnTo>
                  <a:lnTo>
                    <a:pt x="21" y="177"/>
                  </a:lnTo>
                  <a:lnTo>
                    <a:pt x="18" y="222"/>
                  </a:lnTo>
                  <a:lnTo>
                    <a:pt x="14" y="266"/>
                  </a:lnTo>
                  <a:lnTo>
                    <a:pt x="7" y="311"/>
                  </a:lnTo>
                  <a:lnTo>
                    <a:pt x="0" y="355"/>
                  </a:lnTo>
                  <a:lnTo>
                    <a:pt x="24" y="388"/>
                  </a:lnTo>
                  <a:lnTo>
                    <a:pt x="48" y="422"/>
                  </a:lnTo>
                  <a:lnTo>
                    <a:pt x="70" y="457"/>
                  </a:lnTo>
                  <a:lnTo>
                    <a:pt x="91" y="493"/>
                  </a:lnTo>
                  <a:lnTo>
                    <a:pt x="101" y="509"/>
                  </a:lnTo>
                  <a:lnTo>
                    <a:pt x="110" y="525"/>
                  </a:lnTo>
                  <a:lnTo>
                    <a:pt x="118" y="542"/>
                  </a:lnTo>
                  <a:lnTo>
                    <a:pt x="127" y="558"/>
                  </a:lnTo>
                  <a:lnTo>
                    <a:pt x="127" y="38"/>
                  </a:lnTo>
                  <a:lnTo>
                    <a:pt x="101" y="28"/>
                  </a:lnTo>
                  <a:lnTo>
                    <a:pt x="75" y="18"/>
                  </a:lnTo>
                  <a:lnTo>
                    <a:pt x="49" y="8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AF0C6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75" name="Freeform 279"/>
            <p:cNvSpPr>
              <a:spLocks/>
            </p:cNvSpPr>
            <p:nvPr userDrawn="1"/>
          </p:nvSpPr>
          <p:spPr bwMode="auto">
            <a:xfrm>
              <a:off x="5686" y="3094"/>
              <a:ext cx="74" cy="19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2" y="33"/>
                </a:cxn>
                <a:cxn ang="0">
                  <a:pos x="24" y="65"/>
                </a:cxn>
                <a:cxn ang="0">
                  <a:pos x="35" y="98"/>
                </a:cxn>
                <a:cxn ang="0">
                  <a:pos x="46" y="130"/>
                </a:cxn>
                <a:cxn ang="0">
                  <a:pos x="56" y="163"/>
                </a:cxn>
                <a:cxn ang="0">
                  <a:pos x="65" y="196"/>
                </a:cxn>
                <a:cxn ang="0">
                  <a:pos x="74" y="229"/>
                </a:cxn>
                <a:cxn ang="0">
                  <a:pos x="82" y="263"/>
                </a:cxn>
                <a:cxn ang="0">
                  <a:pos x="88" y="296"/>
                </a:cxn>
                <a:cxn ang="0">
                  <a:pos x="95" y="330"/>
                </a:cxn>
                <a:cxn ang="0">
                  <a:pos x="100" y="364"/>
                </a:cxn>
                <a:cxn ang="0">
                  <a:pos x="105" y="398"/>
                </a:cxn>
                <a:cxn ang="0">
                  <a:pos x="110" y="432"/>
                </a:cxn>
                <a:cxn ang="0">
                  <a:pos x="113" y="467"/>
                </a:cxn>
                <a:cxn ang="0">
                  <a:pos x="116" y="500"/>
                </a:cxn>
                <a:cxn ang="0">
                  <a:pos x="117" y="535"/>
                </a:cxn>
                <a:cxn ang="0">
                  <a:pos x="144" y="543"/>
                </a:cxn>
                <a:cxn ang="0">
                  <a:pos x="170" y="553"/>
                </a:cxn>
                <a:cxn ang="0">
                  <a:pos x="196" y="563"/>
                </a:cxn>
                <a:cxn ang="0">
                  <a:pos x="222" y="573"/>
                </a:cxn>
                <a:cxn ang="0">
                  <a:pos x="222" y="113"/>
                </a:cxn>
                <a:cxn ang="0">
                  <a:pos x="195" y="96"/>
                </a:cxn>
                <a:cxn ang="0">
                  <a:pos x="168" y="81"/>
                </a:cxn>
                <a:cxn ang="0">
                  <a:pos x="141" y="66"/>
                </a:cxn>
                <a:cxn ang="0">
                  <a:pos x="113" y="52"/>
                </a:cxn>
                <a:cxn ang="0">
                  <a:pos x="85" y="38"/>
                </a:cxn>
                <a:cxn ang="0">
                  <a:pos x="57" y="25"/>
                </a:cxn>
                <a:cxn ang="0">
                  <a:pos x="29" y="13"/>
                </a:cxn>
                <a:cxn ang="0">
                  <a:pos x="0" y="0"/>
                </a:cxn>
              </a:cxnLst>
              <a:rect l="0" t="0" r="r" b="b"/>
              <a:pathLst>
                <a:path w="222" h="573">
                  <a:moveTo>
                    <a:pt x="0" y="0"/>
                  </a:moveTo>
                  <a:lnTo>
                    <a:pt x="12" y="33"/>
                  </a:lnTo>
                  <a:lnTo>
                    <a:pt x="24" y="65"/>
                  </a:lnTo>
                  <a:lnTo>
                    <a:pt x="35" y="98"/>
                  </a:lnTo>
                  <a:lnTo>
                    <a:pt x="46" y="130"/>
                  </a:lnTo>
                  <a:lnTo>
                    <a:pt x="56" y="163"/>
                  </a:lnTo>
                  <a:lnTo>
                    <a:pt x="65" y="196"/>
                  </a:lnTo>
                  <a:lnTo>
                    <a:pt x="74" y="229"/>
                  </a:lnTo>
                  <a:lnTo>
                    <a:pt x="82" y="263"/>
                  </a:lnTo>
                  <a:lnTo>
                    <a:pt x="88" y="296"/>
                  </a:lnTo>
                  <a:lnTo>
                    <a:pt x="95" y="330"/>
                  </a:lnTo>
                  <a:lnTo>
                    <a:pt x="100" y="364"/>
                  </a:lnTo>
                  <a:lnTo>
                    <a:pt x="105" y="398"/>
                  </a:lnTo>
                  <a:lnTo>
                    <a:pt x="110" y="432"/>
                  </a:lnTo>
                  <a:lnTo>
                    <a:pt x="113" y="467"/>
                  </a:lnTo>
                  <a:lnTo>
                    <a:pt x="116" y="500"/>
                  </a:lnTo>
                  <a:lnTo>
                    <a:pt x="117" y="535"/>
                  </a:lnTo>
                  <a:lnTo>
                    <a:pt x="144" y="543"/>
                  </a:lnTo>
                  <a:lnTo>
                    <a:pt x="170" y="553"/>
                  </a:lnTo>
                  <a:lnTo>
                    <a:pt x="196" y="563"/>
                  </a:lnTo>
                  <a:lnTo>
                    <a:pt x="222" y="573"/>
                  </a:lnTo>
                  <a:lnTo>
                    <a:pt x="222" y="113"/>
                  </a:lnTo>
                  <a:lnTo>
                    <a:pt x="195" y="96"/>
                  </a:lnTo>
                  <a:lnTo>
                    <a:pt x="168" y="81"/>
                  </a:lnTo>
                  <a:lnTo>
                    <a:pt x="141" y="66"/>
                  </a:lnTo>
                  <a:lnTo>
                    <a:pt x="113" y="52"/>
                  </a:lnTo>
                  <a:lnTo>
                    <a:pt x="85" y="38"/>
                  </a:lnTo>
                  <a:lnTo>
                    <a:pt x="57" y="25"/>
                  </a:lnTo>
                  <a:lnTo>
                    <a:pt x="29" y="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E0A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76" name="Freeform 280"/>
            <p:cNvSpPr>
              <a:spLocks/>
            </p:cNvSpPr>
            <p:nvPr userDrawn="1"/>
          </p:nvSpPr>
          <p:spPr bwMode="auto">
            <a:xfrm>
              <a:off x="5699" y="3391"/>
              <a:ext cx="61" cy="91"/>
            </a:xfrm>
            <a:custGeom>
              <a:avLst/>
              <a:gdLst/>
              <a:ahLst/>
              <a:cxnLst>
                <a:cxn ang="0">
                  <a:pos x="57" y="0"/>
                </a:cxn>
                <a:cxn ang="0">
                  <a:pos x="52" y="28"/>
                </a:cxn>
                <a:cxn ang="0">
                  <a:pos x="46" y="56"/>
                </a:cxn>
                <a:cxn ang="0">
                  <a:pos x="39" y="84"/>
                </a:cxn>
                <a:cxn ang="0">
                  <a:pos x="33" y="112"/>
                </a:cxn>
                <a:cxn ang="0">
                  <a:pos x="25" y="140"/>
                </a:cxn>
                <a:cxn ang="0">
                  <a:pos x="18" y="168"/>
                </a:cxn>
                <a:cxn ang="0">
                  <a:pos x="9" y="195"/>
                </a:cxn>
                <a:cxn ang="0">
                  <a:pos x="0" y="223"/>
                </a:cxn>
                <a:cxn ang="0">
                  <a:pos x="24" y="229"/>
                </a:cxn>
                <a:cxn ang="0">
                  <a:pos x="47" y="234"/>
                </a:cxn>
                <a:cxn ang="0">
                  <a:pos x="71" y="240"/>
                </a:cxn>
                <a:cxn ang="0">
                  <a:pos x="93" y="246"/>
                </a:cxn>
                <a:cxn ang="0">
                  <a:pos x="116" y="251"/>
                </a:cxn>
                <a:cxn ang="0">
                  <a:pos x="139" y="259"/>
                </a:cxn>
                <a:cxn ang="0">
                  <a:pos x="161" y="265"/>
                </a:cxn>
                <a:cxn ang="0">
                  <a:pos x="184" y="273"/>
                </a:cxn>
                <a:cxn ang="0">
                  <a:pos x="184" y="203"/>
                </a:cxn>
                <a:cxn ang="0">
                  <a:pos x="175" y="187"/>
                </a:cxn>
                <a:cxn ang="0">
                  <a:pos x="167" y="170"/>
                </a:cxn>
                <a:cxn ang="0">
                  <a:pos x="158" y="154"/>
                </a:cxn>
                <a:cxn ang="0">
                  <a:pos x="148" y="138"/>
                </a:cxn>
                <a:cxn ang="0">
                  <a:pos x="127" y="102"/>
                </a:cxn>
                <a:cxn ang="0">
                  <a:pos x="105" y="67"/>
                </a:cxn>
                <a:cxn ang="0">
                  <a:pos x="81" y="33"/>
                </a:cxn>
                <a:cxn ang="0">
                  <a:pos x="57" y="0"/>
                </a:cxn>
              </a:cxnLst>
              <a:rect l="0" t="0" r="r" b="b"/>
              <a:pathLst>
                <a:path w="184" h="273">
                  <a:moveTo>
                    <a:pt x="57" y="0"/>
                  </a:moveTo>
                  <a:lnTo>
                    <a:pt x="52" y="28"/>
                  </a:lnTo>
                  <a:lnTo>
                    <a:pt x="46" y="56"/>
                  </a:lnTo>
                  <a:lnTo>
                    <a:pt x="39" y="84"/>
                  </a:lnTo>
                  <a:lnTo>
                    <a:pt x="33" y="112"/>
                  </a:lnTo>
                  <a:lnTo>
                    <a:pt x="25" y="140"/>
                  </a:lnTo>
                  <a:lnTo>
                    <a:pt x="18" y="168"/>
                  </a:lnTo>
                  <a:lnTo>
                    <a:pt x="9" y="195"/>
                  </a:lnTo>
                  <a:lnTo>
                    <a:pt x="0" y="223"/>
                  </a:lnTo>
                  <a:lnTo>
                    <a:pt x="24" y="229"/>
                  </a:lnTo>
                  <a:lnTo>
                    <a:pt x="47" y="234"/>
                  </a:lnTo>
                  <a:lnTo>
                    <a:pt x="71" y="240"/>
                  </a:lnTo>
                  <a:lnTo>
                    <a:pt x="93" y="246"/>
                  </a:lnTo>
                  <a:lnTo>
                    <a:pt x="116" y="251"/>
                  </a:lnTo>
                  <a:lnTo>
                    <a:pt x="139" y="259"/>
                  </a:lnTo>
                  <a:lnTo>
                    <a:pt x="161" y="265"/>
                  </a:lnTo>
                  <a:lnTo>
                    <a:pt x="184" y="273"/>
                  </a:lnTo>
                  <a:lnTo>
                    <a:pt x="184" y="203"/>
                  </a:lnTo>
                  <a:lnTo>
                    <a:pt x="175" y="187"/>
                  </a:lnTo>
                  <a:lnTo>
                    <a:pt x="167" y="170"/>
                  </a:lnTo>
                  <a:lnTo>
                    <a:pt x="158" y="154"/>
                  </a:lnTo>
                  <a:lnTo>
                    <a:pt x="148" y="138"/>
                  </a:lnTo>
                  <a:lnTo>
                    <a:pt x="127" y="102"/>
                  </a:lnTo>
                  <a:lnTo>
                    <a:pt x="105" y="67"/>
                  </a:lnTo>
                  <a:lnTo>
                    <a:pt x="81" y="33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rgbClr val="9E0A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77" name="Freeform 281"/>
            <p:cNvSpPr>
              <a:spLocks/>
            </p:cNvSpPr>
            <p:nvPr userDrawn="1"/>
          </p:nvSpPr>
          <p:spPr bwMode="auto">
            <a:xfrm>
              <a:off x="5661" y="3616"/>
              <a:ext cx="99" cy="246"/>
            </a:xfrm>
            <a:custGeom>
              <a:avLst/>
              <a:gdLst/>
              <a:ahLst/>
              <a:cxnLst>
                <a:cxn ang="0">
                  <a:pos x="95" y="0"/>
                </a:cxn>
                <a:cxn ang="0">
                  <a:pos x="86" y="35"/>
                </a:cxn>
                <a:cxn ang="0">
                  <a:pos x="77" y="71"/>
                </a:cxn>
                <a:cxn ang="0">
                  <a:pos x="67" y="106"/>
                </a:cxn>
                <a:cxn ang="0">
                  <a:pos x="55" y="141"/>
                </a:cxn>
                <a:cxn ang="0">
                  <a:pos x="43" y="176"/>
                </a:cxn>
                <a:cxn ang="0">
                  <a:pos x="30" y="210"/>
                </a:cxn>
                <a:cxn ang="0">
                  <a:pos x="16" y="245"/>
                </a:cxn>
                <a:cxn ang="0">
                  <a:pos x="0" y="278"/>
                </a:cxn>
                <a:cxn ang="0">
                  <a:pos x="13" y="310"/>
                </a:cxn>
                <a:cxn ang="0">
                  <a:pos x="24" y="342"/>
                </a:cxn>
                <a:cxn ang="0">
                  <a:pos x="34" y="375"/>
                </a:cxn>
                <a:cxn ang="0">
                  <a:pos x="44" y="409"/>
                </a:cxn>
                <a:cxn ang="0">
                  <a:pos x="53" y="442"/>
                </a:cxn>
                <a:cxn ang="0">
                  <a:pos x="60" y="476"/>
                </a:cxn>
                <a:cxn ang="0">
                  <a:pos x="66" y="509"/>
                </a:cxn>
                <a:cxn ang="0">
                  <a:pos x="71" y="544"/>
                </a:cxn>
                <a:cxn ang="0">
                  <a:pos x="101" y="565"/>
                </a:cxn>
                <a:cxn ang="0">
                  <a:pos x="131" y="588"/>
                </a:cxn>
                <a:cxn ang="0">
                  <a:pos x="160" y="611"/>
                </a:cxn>
                <a:cxn ang="0">
                  <a:pos x="188" y="634"/>
                </a:cxn>
                <a:cxn ang="0">
                  <a:pos x="215" y="659"/>
                </a:cxn>
                <a:cxn ang="0">
                  <a:pos x="242" y="685"/>
                </a:cxn>
                <a:cxn ang="0">
                  <a:pos x="268" y="711"/>
                </a:cxn>
                <a:cxn ang="0">
                  <a:pos x="293" y="738"/>
                </a:cxn>
                <a:cxn ang="0">
                  <a:pos x="296" y="733"/>
                </a:cxn>
                <a:cxn ang="0">
                  <a:pos x="298" y="727"/>
                </a:cxn>
                <a:cxn ang="0">
                  <a:pos x="298" y="160"/>
                </a:cxn>
                <a:cxn ang="0">
                  <a:pos x="274" y="138"/>
                </a:cxn>
                <a:cxn ang="0">
                  <a:pos x="250" y="116"/>
                </a:cxn>
                <a:cxn ang="0">
                  <a:pos x="226" y="95"/>
                </a:cxn>
                <a:cxn ang="0">
                  <a:pos x="201" y="74"/>
                </a:cxn>
                <a:cxn ang="0">
                  <a:pos x="175" y="55"/>
                </a:cxn>
                <a:cxn ang="0">
                  <a:pos x="148" y="35"/>
                </a:cxn>
                <a:cxn ang="0">
                  <a:pos x="122" y="17"/>
                </a:cxn>
                <a:cxn ang="0">
                  <a:pos x="95" y="0"/>
                </a:cxn>
              </a:cxnLst>
              <a:rect l="0" t="0" r="r" b="b"/>
              <a:pathLst>
                <a:path w="298" h="738">
                  <a:moveTo>
                    <a:pt x="95" y="0"/>
                  </a:moveTo>
                  <a:lnTo>
                    <a:pt x="86" y="35"/>
                  </a:lnTo>
                  <a:lnTo>
                    <a:pt x="77" y="71"/>
                  </a:lnTo>
                  <a:lnTo>
                    <a:pt x="67" y="106"/>
                  </a:lnTo>
                  <a:lnTo>
                    <a:pt x="55" y="141"/>
                  </a:lnTo>
                  <a:lnTo>
                    <a:pt x="43" y="176"/>
                  </a:lnTo>
                  <a:lnTo>
                    <a:pt x="30" y="210"/>
                  </a:lnTo>
                  <a:lnTo>
                    <a:pt x="16" y="245"/>
                  </a:lnTo>
                  <a:lnTo>
                    <a:pt x="0" y="278"/>
                  </a:lnTo>
                  <a:lnTo>
                    <a:pt x="13" y="310"/>
                  </a:lnTo>
                  <a:lnTo>
                    <a:pt x="24" y="342"/>
                  </a:lnTo>
                  <a:lnTo>
                    <a:pt x="34" y="375"/>
                  </a:lnTo>
                  <a:lnTo>
                    <a:pt x="44" y="409"/>
                  </a:lnTo>
                  <a:lnTo>
                    <a:pt x="53" y="442"/>
                  </a:lnTo>
                  <a:lnTo>
                    <a:pt x="60" y="476"/>
                  </a:lnTo>
                  <a:lnTo>
                    <a:pt x="66" y="509"/>
                  </a:lnTo>
                  <a:lnTo>
                    <a:pt x="71" y="544"/>
                  </a:lnTo>
                  <a:lnTo>
                    <a:pt x="101" y="565"/>
                  </a:lnTo>
                  <a:lnTo>
                    <a:pt x="131" y="588"/>
                  </a:lnTo>
                  <a:lnTo>
                    <a:pt x="160" y="611"/>
                  </a:lnTo>
                  <a:lnTo>
                    <a:pt x="188" y="634"/>
                  </a:lnTo>
                  <a:lnTo>
                    <a:pt x="215" y="659"/>
                  </a:lnTo>
                  <a:lnTo>
                    <a:pt x="242" y="685"/>
                  </a:lnTo>
                  <a:lnTo>
                    <a:pt x="268" y="711"/>
                  </a:lnTo>
                  <a:lnTo>
                    <a:pt x="293" y="738"/>
                  </a:lnTo>
                  <a:lnTo>
                    <a:pt x="296" y="733"/>
                  </a:lnTo>
                  <a:lnTo>
                    <a:pt x="298" y="727"/>
                  </a:lnTo>
                  <a:lnTo>
                    <a:pt x="298" y="160"/>
                  </a:lnTo>
                  <a:lnTo>
                    <a:pt x="274" y="138"/>
                  </a:lnTo>
                  <a:lnTo>
                    <a:pt x="250" y="116"/>
                  </a:lnTo>
                  <a:lnTo>
                    <a:pt x="226" y="95"/>
                  </a:lnTo>
                  <a:lnTo>
                    <a:pt x="201" y="74"/>
                  </a:lnTo>
                  <a:lnTo>
                    <a:pt x="175" y="55"/>
                  </a:lnTo>
                  <a:lnTo>
                    <a:pt x="148" y="35"/>
                  </a:lnTo>
                  <a:lnTo>
                    <a:pt x="122" y="17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rgbClr val="AF0C6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78" name="Freeform 282"/>
            <p:cNvSpPr>
              <a:spLocks/>
            </p:cNvSpPr>
            <p:nvPr userDrawn="1"/>
          </p:nvSpPr>
          <p:spPr bwMode="auto">
            <a:xfrm>
              <a:off x="5692" y="3465"/>
              <a:ext cx="68" cy="205"/>
            </a:xfrm>
            <a:custGeom>
              <a:avLst/>
              <a:gdLst/>
              <a:ahLst/>
              <a:cxnLst>
                <a:cxn ang="0">
                  <a:pos x="19" y="0"/>
                </a:cxn>
                <a:cxn ang="0">
                  <a:pos x="23" y="28"/>
                </a:cxn>
                <a:cxn ang="0">
                  <a:pos x="26" y="58"/>
                </a:cxn>
                <a:cxn ang="0">
                  <a:pos x="28" y="86"/>
                </a:cxn>
                <a:cxn ang="0">
                  <a:pos x="29" y="114"/>
                </a:cxn>
                <a:cxn ang="0">
                  <a:pos x="30" y="143"/>
                </a:cxn>
                <a:cxn ang="0">
                  <a:pos x="30" y="171"/>
                </a:cxn>
                <a:cxn ang="0">
                  <a:pos x="30" y="199"/>
                </a:cxn>
                <a:cxn ang="0">
                  <a:pos x="29" y="228"/>
                </a:cxn>
                <a:cxn ang="0">
                  <a:pos x="27" y="256"/>
                </a:cxn>
                <a:cxn ang="0">
                  <a:pos x="25" y="284"/>
                </a:cxn>
                <a:cxn ang="0">
                  <a:pos x="23" y="312"/>
                </a:cxn>
                <a:cxn ang="0">
                  <a:pos x="19" y="341"/>
                </a:cxn>
                <a:cxn ang="0">
                  <a:pos x="15" y="370"/>
                </a:cxn>
                <a:cxn ang="0">
                  <a:pos x="11" y="398"/>
                </a:cxn>
                <a:cxn ang="0">
                  <a:pos x="5" y="426"/>
                </a:cxn>
                <a:cxn ang="0">
                  <a:pos x="0" y="454"/>
                </a:cxn>
                <a:cxn ang="0">
                  <a:pos x="27" y="471"/>
                </a:cxn>
                <a:cxn ang="0">
                  <a:pos x="53" y="489"/>
                </a:cxn>
                <a:cxn ang="0">
                  <a:pos x="80" y="509"/>
                </a:cxn>
                <a:cxn ang="0">
                  <a:pos x="106" y="528"/>
                </a:cxn>
                <a:cxn ang="0">
                  <a:pos x="131" y="549"/>
                </a:cxn>
                <a:cxn ang="0">
                  <a:pos x="155" y="570"/>
                </a:cxn>
                <a:cxn ang="0">
                  <a:pos x="179" y="592"/>
                </a:cxn>
                <a:cxn ang="0">
                  <a:pos x="203" y="614"/>
                </a:cxn>
                <a:cxn ang="0">
                  <a:pos x="203" y="169"/>
                </a:cxn>
                <a:cxn ang="0">
                  <a:pos x="181" y="146"/>
                </a:cxn>
                <a:cxn ang="0">
                  <a:pos x="160" y="123"/>
                </a:cxn>
                <a:cxn ang="0">
                  <a:pos x="138" y="102"/>
                </a:cxn>
                <a:cxn ang="0">
                  <a:pos x="116" y="80"/>
                </a:cxn>
                <a:cxn ang="0">
                  <a:pos x="92" y="60"/>
                </a:cxn>
                <a:cxn ang="0">
                  <a:pos x="68" y="39"/>
                </a:cxn>
                <a:cxn ang="0">
                  <a:pos x="44" y="20"/>
                </a:cxn>
                <a:cxn ang="0">
                  <a:pos x="19" y="0"/>
                </a:cxn>
              </a:cxnLst>
              <a:rect l="0" t="0" r="r" b="b"/>
              <a:pathLst>
                <a:path w="203" h="614">
                  <a:moveTo>
                    <a:pt x="19" y="0"/>
                  </a:moveTo>
                  <a:lnTo>
                    <a:pt x="23" y="28"/>
                  </a:lnTo>
                  <a:lnTo>
                    <a:pt x="26" y="58"/>
                  </a:lnTo>
                  <a:lnTo>
                    <a:pt x="28" y="86"/>
                  </a:lnTo>
                  <a:lnTo>
                    <a:pt x="29" y="114"/>
                  </a:lnTo>
                  <a:lnTo>
                    <a:pt x="30" y="143"/>
                  </a:lnTo>
                  <a:lnTo>
                    <a:pt x="30" y="171"/>
                  </a:lnTo>
                  <a:lnTo>
                    <a:pt x="30" y="199"/>
                  </a:lnTo>
                  <a:lnTo>
                    <a:pt x="29" y="228"/>
                  </a:lnTo>
                  <a:lnTo>
                    <a:pt x="27" y="256"/>
                  </a:lnTo>
                  <a:lnTo>
                    <a:pt x="25" y="284"/>
                  </a:lnTo>
                  <a:lnTo>
                    <a:pt x="23" y="312"/>
                  </a:lnTo>
                  <a:lnTo>
                    <a:pt x="19" y="341"/>
                  </a:lnTo>
                  <a:lnTo>
                    <a:pt x="15" y="370"/>
                  </a:lnTo>
                  <a:lnTo>
                    <a:pt x="11" y="398"/>
                  </a:lnTo>
                  <a:lnTo>
                    <a:pt x="5" y="426"/>
                  </a:lnTo>
                  <a:lnTo>
                    <a:pt x="0" y="454"/>
                  </a:lnTo>
                  <a:lnTo>
                    <a:pt x="27" y="471"/>
                  </a:lnTo>
                  <a:lnTo>
                    <a:pt x="53" y="489"/>
                  </a:lnTo>
                  <a:lnTo>
                    <a:pt x="80" y="509"/>
                  </a:lnTo>
                  <a:lnTo>
                    <a:pt x="106" y="528"/>
                  </a:lnTo>
                  <a:lnTo>
                    <a:pt x="131" y="549"/>
                  </a:lnTo>
                  <a:lnTo>
                    <a:pt x="155" y="570"/>
                  </a:lnTo>
                  <a:lnTo>
                    <a:pt x="179" y="592"/>
                  </a:lnTo>
                  <a:lnTo>
                    <a:pt x="203" y="614"/>
                  </a:lnTo>
                  <a:lnTo>
                    <a:pt x="203" y="169"/>
                  </a:lnTo>
                  <a:lnTo>
                    <a:pt x="181" y="146"/>
                  </a:lnTo>
                  <a:lnTo>
                    <a:pt x="160" y="123"/>
                  </a:lnTo>
                  <a:lnTo>
                    <a:pt x="138" y="102"/>
                  </a:lnTo>
                  <a:lnTo>
                    <a:pt x="116" y="80"/>
                  </a:lnTo>
                  <a:lnTo>
                    <a:pt x="92" y="60"/>
                  </a:lnTo>
                  <a:lnTo>
                    <a:pt x="68" y="39"/>
                  </a:lnTo>
                  <a:lnTo>
                    <a:pt x="44" y="20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9E0A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79" name="Freeform 283"/>
            <p:cNvSpPr>
              <a:spLocks/>
            </p:cNvSpPr>
            <p:nvPr userDrawn="1"/>
          </p:nvSpPr>
          <p:spPr bwMode="auto">
            <a:xfrm>
              <a:off x="5630" y="3709"/>
              <a:ext cx="54" cy="89"/>
            </a:xfrm>
            <a:custGeom>
              <a:avLst/>
              <a:gdLst/>
              <a:ahLst/>
              <a:cxnLst>
                <a:cxn ang="0">
                  <a:pos x="93" y="0"/>
                </a:cxn>
                <a:cxn ang="0">
                  <a:pos x="83" y="22"/>
                </a:cxn>
                <a:cxn ang="0">
                  <a:pos x="72" y="43"/>
                </a:cxn>
                <a:cxn ang="0">
                  <a:pos x="62" y="64"/>
                </a:cxn>
                <a:cxn ang="0">
                  <a:pos x="50" y="86"/>
                </a:cxn>
                <a:cxn ang="0">
                  <a:pos x="38" y="106"/>
                </a:cxn>
                <a:cxn ang="0">
                  <a:pos x="26" y="127"/>
                </a:cxn>
                <a:cxn ang="0">
                  <a:pos x="13" y="147"/>
                </a:cxn>
                <a:cxn ang="0">
                  <a:pos x="0" y="168"/>
                </a:cxn>
                <a:cxn ang="0">
                  <a:pos x="22" y="178"/>
                </a:cxn>
                <a:cxn ang="0">
                  <a:pos x="43" y="190"/>
                </a:cxn>
                <a:cxn ang="0">
                  <a:pos x="64" y="201"/>
                </a:cxn>
                <a:cxn ang="0">
                  <a:pos x="84" y="214"/>
                </a:cxn>
                <a:cxn ang="0">
                  <a:pos x="105" y="226"/>
                </a:cxn>
                <a:cxn ang="0">
                  <a:pos x="125" y="239"/>
                </a:cxn>
                <a:cxn ang="0">
                  <a:pos x="145" y="252"/>
                </a:cxn>
                <a:cxn ang="0">
                  <a:pos x="164" y="266"/>
                </a:cxn>
                <a:cxn ang="0">
                  <a:pos x="159" y="231"/>
                </a:cxn>
                <a:cxn ang="0">
                  <a:pos x="153" y="198"/>
                </a:cxn>
                <a:cxn ang="0">
                  <a:pos x="146" y="164"/>
                </a:cxn>
                <a:cxn ang="0">
                  <a:pos x="137" y="131"/>
                </a:cxn>
                <a:cxn ang="0">
                  <a:pos x="127" y="97"/>
                </a:cxn>
                <a:cxn ang="0">
                  <a:pos x="117" y="64"/>
                </a:cxn>
                <a:cxn ang="0">
                  <a:pos x="106" y="32"/>
                </a:cxn>
                <a:cxn ang="0">
                  <a:pos x="93" y="0"/>
                </a:cxn>
              </a:cxnLst>
              <a:rect l="0" t="0" r="r" b="b"/>
              <a:pathLst>
                <a:path w="164" h="266">
                  <a:moveTo>
                    <a:pt x="93" y="0"/>
                  </a:moveTo>
                  <a:lnTo>
                    <a:pt x="83" y="22"/>
                  </a:lnTo>
                  <a:lnTo>
                    <a:pt x="72" y="43"/>
                  </a:lnTo>
                  <a:lnTo>
                    <a:pt x="62" y="64"/>
                  </a:lnTo>
                  <a:lnTo>
                    <a:pt x="50" y="86"/>
                  </a:lnTo>
                  <a:lnTo>
                    <a:pt x="38" y="106"/>
                  </a:lnTo>
                  <a:lnTo>
                    <a:pt x="26" y="127"/>
                  </a:lnTo>
                  <a:lnTo>
                    <a:pt x="13" y="147"/>
                  </a:lnTo>
                  <a:lnTo>
                    <a:pt x="0" y="168"/>
                  </a:lnTo>
                  <a:lnTo>
                    <a:pt x="22" y="178"/>
                  </a:lnTo>
                  <a:lnTo>
                    <a:pt x="43" y="190"/>
                  </a:lnTo>
                  <a:lnTo>
                    <a:pt x="64" y="201"/>
                  </a:lnTo>
                  <a:lnTo>
                    <a:pt x="84" y="214"/>
                  </a:lnTo>
                  <a:lnTo>
                    <a:pt x="105" y="226"/>
                  </a:lnTo>
                  <a:lnTo>
                    <a:pt x="125" y="239"/>
                  </a:lnTo>
                  <a:lnTo>
                    <a:pt x="145" y="252"/>
                  </a:lnTo>
                  <a:lnTo>
                    <a:pt x="164" y="266"/>
                  </a:lnTo>
                  <a:lnTo>
                    <a:pt x="159" y="231"/>
                  </a:lnTo>
                  <a:lnTo>
                    <a:pt x="153" y="198"/>
                  </a:lnTo>
                  <a:lnTo>
                    <a:pt x="146" y="164"/>
                  </a:lnTo>
                  <a:lnTo>
                    <a:pt x="137" y="131"/>
                  </a:lnTo>
                  <a:lnTo>
                    <a:pt x="127" y="97"/>
                  </a:lnTo>
                  <a:lnTo>
                    <a:pt x="117" y="64"/>
                  </a:lnTo>
                  <a:lnTo>
                    <a:pt x="106" y="32"/>
                  </a:lnTo>
                  <a:lnTo>
                    <a:pt x="93" y="0"/>
                  </a:lnTo>
                  <a:close/>
                </a:path>
              </a:pathLst>
            </a:custGeom>
            <a:solidFill>
              <a:srgbClr val="9E0A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80" name="Freeform 284"/>
            <p:cNvSpPr>
              <a:spLocks/>
            </p:cNvSpPr>
            <p:nvPr userDrawn="1"/>
          </p:nvSpPr>
          <p:spPr bwMode="auto">
            <a:xfrm>
              <a:off x="2885" y="3512"/>
              <a:ext cx="202" cy="478"/>
            </a:xfrm>
            <a:custGeom>
              <a:avLst/>
              <a:gdLst/>
              <a:ahLst/>
              <a:cxnLst>
                <a:cxn ang="0">
                  <a:pos x="366" y="0"/>
                </a:cxn>
                <a:cxn ang="0">
                  <a:pos x="309" y="76"/>
                </a:cxn>
                <a:cxn ang="0">
                  <a:pos x="254" y="156"/>
                </a:cxn>
                <a:cxn ang="0">
                  <a:pos x="203" y="238"/>
                </a:cxn>
                <a:cxn ang="0">
                  <a:pos x="156" y="323"/>
                </a:cxn>
                <a:cxn ang="0">
                  <a:pos x="111" y="409"/>
                </a:cxn>
                <a:cxn ang="0">
                  <a:pos x="70" y="497"/>
                </a:cxn>
                <a:cxn ang="0">
                  <a:pos x="34" y="587"/>
                </a:cxn>
                <a:cxn ang="0">
                  <a:pos x="0" y="680"/>
                </a:cxn>
                <a:cxn ang="0">
                  <a:pos x="8" y="777"/>
                </a:cxn>
                <a:cxn ang="0">
                  <a:pos x="21" y="874"/>
                </a:cxn>
                <a:cxn ang="0">
                  <a:pos x="37" y="970"/>
                </a:cxn>
                <a:cxn ang="0">
                  <a:pos x="57" y="1065"/>
                </a:cxn>
                <a:cxn ang="0">
                  <a:pos x="82" y="1159"/>
                </a:cxn>
                <a:cxn ang="0">
                  <a:pos x="110" y="1251"/>
                </a:cxn>
                <a:cxn ang="0">
                  <a:pos x="142" y="1343"/>
                </a:cxn>
                <a:cxn ang="0">
                  <a:pos x="177" y="1432"/>
                </a:cxn>
                <a:cxn ang="0">
                  <a:pos x="218" y="1341"/>
                </a:cxn>
                <a:cxn ang="0">
                  <a:pos x="263" y="1251"/>
                </a:cxn>
                <a:cxn ang="0">
                  <a:pos x="311" y="1163"/>
                </a:cxn>
                <a:cxn ang="0">
                  <a:pos x="363" y="1077"/>
                </a:cxn>
                <a:cxn ang="0">
                  <a:pos x="418" y="994"/>
                </a:cxn>
                <a:cxn ang="0">
                  <a:pos x="477" y="913"/>
                </a:cxn>
                <a:cxn ang="0">
                  <a:pos x="540" y="835"/>
                </a:cxn>
                <a:cxn ang="0">
                  <a:pos x="606" y="760"/>
                </a:cxn>
                <a:cxn ang="0">
                  <a:pos x="562" y="669"/>
                </a:cxn>
                <a:cxn ang="0">
                  <a:pos x="522" y="577"/>
                </a:cxn>
                <a:cxn ang="0">
                  <a:pos x="486" y="484"/>
                </a:cxn>
                <a:cxn ang="0">
                  <a:pos x="454" y="389"/>
                </a:cxn>
                <a:cxn ang="0">
                  <a:pos x="426" y="293"/>
                </a:cxn>
                <a:cxn ang="0">
                  <a:pos x="402" y="196"/>
                </a:cxn>
                <a:cxn ang="0">
                  <a:pos x="381" y="98"/>
                </a:cxn>
                <a:cxn ang="0">
                  <a:pos x="366" y="0"/>
                </a:cxn>
                <a:cxn ang="0">
                  <a:pos x="366" y="0"/>
                </a:cxn>
              </a:cxnLst>
              <a:rect l="0" t="0" r="r" b="b"/>
              <a:pathLst>
                <a:path w="606" h="1432">
                  <a:moveTo>
                    <a:pt x="366" y="0"/>
                  </a:moveTo>
                  <a:lnTo>
                    <a:pt x="366" y="0"/>
                  </a:lnTo>
                  <a:lnTo>
                    <a:pt x="337" y="38"/>
                  </a:lnTo>
                  <a:lnTo>
                    <a:pt x="309" y="76"/>
                  </a:lnTo>
                  <a:lnTo>
                    <a:pt x="281" y="116"/>
                  </a:lnTo>
                  <a:lnTo>
                    <a:pt x="254" y="156"/>
                  </a:lnTo>
                  <a:lnTo>
                    <a:pt x="228" y="197"/>
                  </a:lnTo>
                  <a:lnTo>
                    <a:pt x="203" y="238"/>
                  </a:lnTo>
                  <a:lnTo>
                    <a:pt x="178" y="280"/>
                  </a:lnTo>
                  <a:lnTo>
                    <a:pt x="156" y="323"/>
                  </a:lnTo>
                  <a:lnTo>
                    <a:pt x="133" y="366"/>
                  </a:lnTo>
                  <a:lnTo>
                    <a:pt x="111" y="409"/>
                  </a:lnTo>
                  <a:lnTo>
                    <a:pt x="90" y="453"/>
                  </a:lnTo>
                  <a:lnTo>
                    <a:pt x="70" y="497"/>
                  </a:lnTo>
                  <a:lnTo>
                    <a:pt x="51" y="542"/>
                  </a:lnTo>
                  <a:lnTo>
                    <a:pt x="34" y="587"/>
                  </a:lnTo>
                  <a:lnTo>
                    <a:pt x="16" y="633"/>
                  </a:lnTo>
                  <a:lnTo>
                    <a:pt x="0" y="680"/>
                  </a:lnTo>
                  <a:lnTo>
                    <a:pt x="3" y="728"/>
                  </a:lnTo>
                  <a:lnTo>
                    <a:pt x="8" y="777"/>
                  </a:lnTo>
                  <a:lnTo>
                    <a:pt x="14" y="826"/>
                  </a:lnTo>
                  <a:lnTo>
                    <a:pt x="21" y="874"/>
                  </a:lnTo>
                  <a:lnTo>
                    <a:pt x="28" y="923"/>
                  </a:lnTo>
                  <a:lnTo>
                    <a:pt x="37" y="970"/>
                  </a:lnTo>
                  <a:lnTo>
                    <a:pt x="47" y="1018"/>
                  </a:lnTo>
                  <a:lnTo>
                    <a:pt x="57" y="1065"/>
                  </a:lnTo>
                  <a:lnTo>
                    <a:pt x="69" y="1112"/>
                  </a:lnTo>
                  <a:lnTo>
                    <a:pt x="82" y="1159"/>
                  </a:lnTo>
                  <a:lnTo>
                    <a:pt x="95" y="1206"/>
                  </a:lnTo>
                  <a:lnTo>
                    <a:pt x="110" y="1251"/>
                  </a:lnTo>
                  <a:lnTo>
                    <a:pt x="125" y="1297"/>
                  </a:lnTo>
                  <a:lnTo>
                    <a:pt x="142" y="1343"/>
                  </a:lnTo>
                  <a:lnTo>
                    <a:pt x="159" y="1388"/>
                  </a:lnTo>
                  <a:lnTo>
                    <a:pt x="177" y="1432"/>
                  </a:lnTo>
                  <a:lnTo>
                    <a:pt x="198" y="1386"/>
                  </a:lnTo>
                  <a:lnTo>
                    <a:pt x="218" y="1341"/>
                  </a:lnTo>
                  <a:lnTo>
                    <a:pt x="240" y="1295"/>
                  </a:lnTo>
                  <a:lnTo>
                    <a:pt x="263" y="1251"/>
                  </a:lnTo>
                  <a:lnTo>
                    <a:pt x="286" y="1207"/>
                  </a:lnTo>
                  <a:lnTo>
                    <a:pt x="311" y="1163"/>
                  </a:lnTo>
                  <a:lnTo>
                    <a:pt x="336" y="1120"/>
                  </a:lnTo>
                  <a:lnTo>
                    <a:pt x="363" y="1077"/>
                  </a:lnTo>
                  <a:lnTo>
                    <a:pt x="390" y="1036"/>
                  </a:lnTo>
                  <a:lnTo>
                    <a:pt x="418" y="994"/>
                  </a:lnTo>
                  <a:lnTo>
                    <a:pt x="447" y="954"/>
                  </a:lnTo>
                  <a:lnTo>
                    <a:pt x="477" y="913"/>
                  </a:lnTo>
                  <a:lnTo>
                    <a:pt x="509" y="874"/>
                  </a:lnTo>
                  <a:lnTo>
                    <a:pt x="540" y="835"/>
                  </a:lnTo>
                  <a:lnTo>
                    <a:pt x="573" y="796"/>
                  </a:lnTo>
                  <a:lnTo>
                    <a:pt x="606" y="760"/>
                  </a:lnTo>
                  <a:lnTo>
                    <a:pt x="583" y="714"/>
                  </a:lnTo>
                  <a:lnTo>
                    <a:pt x="562" y="669"/>
                  </a:lnTo>
                  <a:lnTo>
                    <a:pt x="541" y="624"/>
                  </a:lnTo>
                  <a:lnTo>
                    <a:pt x="522" y="577"/>
                  </a:lnTo>
                  <a:lnTo>
                    <a:pt x="503" y="531"/>
                  </a:lnTo>
                  <a:lnTo>
                    <a:pt x="486" y="484"/>
                  </a:lnTo>
                  <a:lnTo>
                    <a:pt x="469" y="437"/>
                  </a:lnTo>
                  <a:lnTo>
                    <a:pt x="454" y="389"/>
                  </a:lnTo>
                  <a:lnTo>
                    <a:pt x="439" y="342"/>
                  </a:lnTo>
                  <a:lnTo>
                    <a:pt x="426" y="293"/>
                  </a:lnTo>
                  <a:lnTo>
                    <a:pt x="413" y="245"/>
                  </a:lnTo>
                  <a:lnTo>
                    <a:pt x="402" y="196"/>
                  </a:lnTo>
                  <a:lnTo>
                    <a:pt x="391" y="148"/>
                  </a:lnTo>
                  <a:lnTo>
                    <a:pt x="381" y="98"/>
                  </a:lnTo>
                  <a:lnTo>
                    <a:pt x="374" y="49"/>
                  </a:lnTo>
                  <a:lnTo>
                    <a:pt x="366" y="0"/>
                  </a:lnTo>
                  <a:lnTo>
                    <a:pt x="366" y="0"/>
                  </a:lnTo>
                  <a:lnTo>
                    <a:pt x="366" y="0"/>
                  </a:lnTo>
                  <a:close/>
                </a:path>
              </a:pathLst>
            </a:custGeom>
            <a:solidFill>
              <a:srgbClr val="9E0A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81" name="Freeform 285"/>
            <p:cNvSpPr>
              <a:spLocks/>
            </p:cNvSpPr>
            <p:nvPr userDrawn="1"/>
          </p:nvSpPr>
          <p:spPr bwMode="auto">
            <a:xfrm>
              <a:off x="1963" y="3625"/>
              <a:ext cx="485" cy="694"/>
            </a:xfrm>
            <a:custGeom>
              <a:avLst/>
              <a:gdLst/>
              <a:ahLst/>
              <a:cxnLst>
                <a:cxn ang="0">
                  <a:pos x="103" y="163"/>
                </a:cxn>
                <a:cxn ang="0">
                  <a:pos x="70" y="287"/>
                </a:cxn>
                <a:cxn ang="0">
                  <a:pos x="42" y="413"/>
                </a:cxn>
                <a:cxn ang="0">
                  <a:pos x="19" y="540"/>
                </a:cxn>
                <a:cxn ang="0">
                  <a:pos x="0" y="670"/>
                </a:cxn>
                <a:cxn ang="0">
                  <a:pos x="146" y="836"/>
                </a:cxn>
                <a:cxn ang="0">
                  <a:pos x="303" y="994"/>
                </a:cxn>
                <a:cxn ang="0">
                  <a:pos x="357" y="1145"/>
                </a:cxn>
                <a:cxn ang="0">
                  <a:pos x="198" y="1300"/>
                </a:cxn>
                <a:cxn ang="0">
                  <a:pos x="48" y="1463"/>
                </a:cxn>
                <a:cxn ang="0">
                  <a:pos x="21" y="1664"/>
                </a:cxn>
                <a:cxn ang="0">
                  <a:pos x="64" y="1876"/>
                </a:cxn>
                <a:cxn ang="0">
                  <a:pos x="119" y="2083"/>
                </a:cxn>
                <a:cxn ang="0">
                  <a:pos x="177" y="1955"/>
                </a:cxn>
                <a:cxn ang="0">
                  <a:pos x="209" y="1765"/>
                </a:cxn>
                <a:cxn ang="0">
                  <a:pos x="251" y="1578"/>
                </a:cxn>
                <a:cxn ang="0">
                  <a:pos x="303" y="1393"/>
                </a:cxn>
                <a:cxn ang="0">
                  <a:pos x="365" y="1213"/>
                </a:cxn>
                <a:cxn ang="0">
                  <a:pos x="442" y="1162"/>
                </a:cxn>
                <a:cxn ang="0">
                  <a:pos x="537" y="1359"/>
                </a:cxn>
                <a:cxn ang="0">
                  <a:pos x="644" y="1550"/>
                </a:cxn>
                <a:cxn ang="0">
                  <a:pos x="764" y="1732"/>
                </a:cxn>
                <a:cxn ang="0">
                  <a:pos x="894" y="1908"/>
                </a:cxn>
                <a:cxn ang="0">
                  <a:pos x="1037" y="2074"/>
                </a:cxn>
                <a:cxn ang="0">
                  <a:pos x="1104" y="1950"/>
                </a:cxn>
                <a:cxn ang="0">
                  <a:pos x="1176" y="1829"/>
                </a:cxn>
                <a:cxn ang="0">
                  <a:pos x="1254" y="1711"/>
                </a:cxn>
                <a:cxn ang="0">
                  <a:pos x="1337" y="1595"/>
                </a:cxn>
                <a:cxn ang="0">
                  <a:pos x="1425" y="1483"/>
                </a:cxn>
                <a:cxn ang="0">
                  <a:pos x="1446" y="1360"/>
                </a:cxn>
                <a:cxn ang="0">
                  <a:pos x="1437" y="1228"/>
                </a:cxn>
                <a:cxn ang="0">
                  <a:pos x="1433" y="1095"/>
                </a:cxn>
                <a:cxn ang="0">
                  <a:pos x="1437" y="961"/>
                </a:cxn>
                <a:cxn ang="0">
                  <a:pos x="1446" y="831"/>
                </a:cxn>
                <a:cxn ang="0">
                  <a:pos x="1425" y="707"/>
                </a:cxn>
                <a:cxn ang="0">
                  <a:pos x="1337" y="594"/>
                </a:cxn>
                <a:cxn ang="0">
                  <a:pos x="1254" y="479"/>
                </a:cxn>
                <a:cxn ang="0">
                  <a:pos x="1176" y="360"/>
                </a:cxn>
                <a:cxn ang="0">
                  <a:pos x="1104" y="239"/>
                </a:cxn>
                <a:cxn ang="0">
                  <a:pos x="1037" y="115"/>
                </a:cxn>
                <a:cxn ang="0">
                  <a:pos x="894" y="282"/>
                </a:cxn>
                <a:cxn ang="0">
                  <a:pos x="764" y="457"/>
                </a:cxn>
                <a:cxn ang="0">
                  <a:pos x="644" y="641"/>
                </a:cxn>
                <a:cxn ang="0">
                  <a:pos x="537" y="831"/>
                </a:cxn>
                <a:cxn ang="0">
                  <a:pos x="442" y="1028"/>
                </a:cxn>
                <a:cxn ang="0">
                  <a:pos x="361" y="965"/>
                </a:cxn>
                <a:cxn ang="0">
                  <a:pos x="293" y="765"/>
                </a:cxn>
                <a:cxn ang="0">
                  <a:pos x="238" y="561"/>
                </a:cxn>
                <a:cxn ang="0">
                  <a:pos x="196" y="353"/>
                </a:cxn>
                <a:cxn ang="0">
                  <a:pos x="165" y="142"/>
                </a:cxn>
              </a:cxnLst>
              <a:rect l="0" t="0" r="r" b="b"/>
              <a:pathLst>
                <a:path w="1455" h="2083">
                  <a:moveTo>
                    <a:pt x="154" y="0"/>
                  </a:moveTo>
                  <a:lnTo>
                    <a:pt x="127" y="81"/>
                  </a:lnTo>
                  <a:lnTo>
                    <a:pt x="103" y="163"/>
                  </a:lnTo>
                  <a:lnTo>
                    <a:pt x="91" y="204"/>
                  </a:lnTo>
                  <a:lnTo>
                    <a:pt x="80" y="245"/>
                  </a:lnTo>
                  <a:lnTo>
                    <a:pt x="70" y="287"/>
                  </a:lnTo>
                  <a:lnTo>
                    <a:pt x="60" y="329"/>
                  </a:lnTo>
                  <a:lnTo>
                    <a:pt x="51" y="371"/>
                  </a:lnTo>
                  <a:lnTo>
                    <a:pt x="42" y="413"/>
                  </a:lnTo>
                  <a:lnTo>
                    <a:pt x="34" y="455"/>
                  </a:lnTo>
                  <a:lnTo>
                    <a:pt x="26" y="498"/>
                  </a:lnTo>
                  <a:lnTo>
                    <a:pt x="19" y="540"/>
                  </a:lnTo>
                  <a:lnTo>
                    <a:pt x="12" y="584"/>
                  </a:lnTo>
                  <a:lnTo>
                    <a:pt x="6" y="627"/>
                  </a:lnTo>
                  <a:lnTo>
                    <a:pt x="0" y="670"/>
                  </a:lnTo>
                  <a:lnTo>
                    <a:pt x="48" y="726"/>
                  </a:lnTo>
                  <a:lnTo>
                    <a:pt x="96" y="781"/>
                  </a:lnTo>
                  <a:lnTo>
                    <a:pt x="146" y="836"/>
                  </a:lnTo>
                  <a:lnTo>
                    <a:pt x="198" y="889"/>
                  </a:lnTo>
                  <a:lnTo>
                    <a:pt x="250" y="942"/>
                  </a:lnTo>
                  <a:lnTo>
                    <a:pt x="303" y="994"/>
                  </a:lnTo>
                  <a:lnTo>
                    <a:pt x="357" y="1045"/>
                  </a:lnTo>
                  <a:lnTo>
                    <a:pt x="413" y="1095"/>
                  </a:lnTo>
                  <a:lnTo>
                    <a:pt x="357" y="1145"/>
                  </a:lnTo>
                  <a:lnTo>
                    <a:pt x="303" y="1197"/>
                  </a:lnTo>
                  <a:lnTo>
                    <a:pt x="250" y="1249"/>
                  </a:lnTo>
                  <a:lnTo>
                    <a:pt x="198" y="1300"/>
                  </a:lnTo>
                  <a:lnTo>
                    <a:pt x="146" y="1354"/>
                  </a:lnTo>
                  <a:lnTo>
                    <a:pt x="96" y="1408"/>
                  </a:lnTo>
                  <a:lnTo>
                    <a:pt x="48" y="1463"/>
                  </a:lnTo>
                  <a:lnTo>
                    <a:pt x="0" y="1520"/>
                  </a:lnTo>
                  <a:lnTo>
                    <a:pt x="10" y="1592"/>
                  </a:lnTo>
                  <a:lnTo>
                    <a:pt x="21" y="1664"/>
                  </a:lnTo>
                  <a:lnTo>
                    <a:pt x="34" y="1735"/>
                  </a:lnTo>
                  <a:lnTo>
                    <a:pt x="48" y="1806"/>
                  </a:lnTo>
                  <a:lnTo>
                    <a:pt x="64" y="1876"/>
                  </a:lnTo>
                  <a:lnTo>
                    <a:pt x="80" y="1946"/>
                  </a:lnTo>
                  <a:lnTo>
                    <a:pt x="100" y="2015"/>
                  </a:lnTo>
                  <a:lnTo>
                    <a:pt x="119" y="2083"/>
                  </a:lnTo>
                  <a:lnTo>
                    <a:pt x="162" y="2083"/>
                  </a:lnTo>
                  <a:lnTo>
                    <a:pt x="170" y="2019"/>
                  </a:lnTo>
                  <a:lnTo>
                    <a:pt x="177" y="1955"/>
                  </a:lnTo>
                  <a:lnTo>
                    <a:pt x="187" y="1891"/>
                  </a:lnTo>
                  <a:lnTo>
                    <a:pt x="197" y="1828"/>
                  </a:lnTo>
                  <a:lnTo>
                    <a:pt x="209" y="1765"/>
                  </a:lnTo>
                  <a:lnTo>
                    <a:pt x="222" y="1702"/>
                  </a:lnTo>
                  <a:lnTo>
                    <a:pt x="236" y="1639"/>
                  </a:lnTo>
                  <a:lnTo>
                    <a:pt x="251" y="1578"/>
                  </a:lnTo>
                  <a:lnTo>
                    <a:pt x="267" y="1516"/>
                  </a:lnTo>
                  <a:lnTo>
                    <a:pt x="284" y="1455"/>
                  </a:lnTo>
                  <a:lnTo>
                    <a:pt x="303" y="1393"/>
                  </a:lnTo>
                  <a:lnTo>
                    <a:pt x="323" y="1333"/>
                  </a:lnTo>
                  <a:lnTo>
                    <a:pt x="344" y="1273"/>
                  </a:lnTo>
                  <a:lnTo>
                    <a:pt x="365" y="1213"/>
                  </a:lnTo>
                  <a:lnTo>
                    <a:pt x="388" y="1154"/>
                  </a:lnTo>
                  <a:lnTo>
                    <a:pt x="413" y="1095"/>
                  </a:lnTo>
                  <a:lnTo>
                    <a:pt x="442" y="1162"/>
                  </a:lnTo>
                  <a:lnTo>
                    <a:pt x="472" y="1228"/>
                  </a:lnTo>
                  <a:lnTo>
                    <a:pt x="503" y="1294"/>
                  </a:lnTo>
                  <a:lnTo>
                    <a:pt x="537" y="1359"/>
                  </a:lnTo>
                  <a:lnTo>
                    <a:pt x="571" y="1423"/>
                  </a:lnTo>
                  <a:lnTo>
                    <a:pt x="607" y="1487"/>
                  </a:lnTo>
                  <a:lnTo>
                    <a:pt x="644" y="1550"/>
                  </a:lnTo>
                  <a:lnTo>
                    <a:pt x="683" y="1611"/>
                  </a:lnTo>
                  <a:lnTo>
                    <a:pt x="723" y="1672"/>
                  </a:lnTo>
                  <a:lnTo>
                    <a:pt x="764" y="1732"/>
                  </a:lnTo>
                  <a:lnTo>
                    <a:pt x="806" y="1792"/>
                  </a:lnTo>
                  <a:lnTo>
                    <a:pt x="850" y="1850"/>
                  </a:lnTo>
                  <a:lnTo>
                    <a:pt x="894" y="1908"/>
                  </a:lnTo>
                  <a:lnTo>
                    <a:pt x="941" y="1964"/>
                  </a:lnTo>
                  <a:lnTo>
                    <a:pt x="988" y="2020"/>
                  </a:lnTo>
                  <a:lnTo>
                    <a:pt x="1037" y="2074"/>
                  </a:lnTo>
                  <a:lnTo>
                    <a:pt x="1059" y="2033"/>
                  </a:lnTo>
                  <a:lnTo>
                    <a:pt x="1081" y="1991"/>
                  </a:lnTo>
                  <a:lnTo>
                    <a:pt x="1104" y="1950"/>
                  </a:lnTo>
                  <a:lnTo>
                    <a:pt x="1128" y="1910"/>
                  </a:lnTo>
                  <a:lnTo>
                    <a:pt x="1151" y="1869"/>
                  </a:lnTo>
                  <a:lnTo>
                    <a:pt x="1176" y="1829"/>
                  </a:lnTo>
                  <a:lnTo>
                    <a:pt x="1202" y="1789"/>
                  </a:lnTo>
                  <a:lnTo>
                    <a:pt x="1228" y="1751"/>
                  </a:lnTo>
                  <a:lnTo>
                    <a:pt x="1254" y="1711"/>
                  </a:lnTo>
                  <a:lnTo>
                    <a:pt x="1281" y="1672"/>
                  </a:lnTo>
                  <a:lnTo>
                    <a:pt x="1309" y="1634"/>
                  </a:lnTo>
                  <a:lnTo>
                    <a:pt x="1337" y="1595"/>
                  </a:lnTo>
                  <a:lnTo>
                    <a:pt x="1365" y="1557"/>
                  </a:lnTo>
                  <a:lnTo>
                    <a:pt x="1396" y="1521"/>
                  </a:lnTo>
                  <a:lnTo>
                    <a:pt x="1425" y="1483"/>
                  </a:lnTo>
                  <a:lnTo>
                    <a:pt x="1455" y="1446"/>
                  </a:lnTo>
                  <a:lnTo>
                    <a:pt x="1451" y="1403"/>
                  </a:lnTo>
                  <a:lnTo>
                    <a:pt x="1446" y="1360"/>
                  </a:lnTo>
                  <a:lnTo>
                    <a:pt x="1442" y="1315"/>
                  </a:lnTo>
                  <a:lnTo>
                    <a:pt x="1439" y="1272"/>
                  </a:lnTo>
                  <a:lnTo>
                    <a:pt x="1437" y="1228"/>
                  </a:lnTo>
                  <a:lnTo>
                    <a:pt x="1435" y="1184"/>
                  </a:lnTo>
                  <a:lnTo>
                    <a:pt x="1434" y="1140"/>
                  </a:lnTo>
                  <a:lnTo>
                    <a:pt x="1433" y="1095"/>
                  </a:lnTo>
                  <a:lnTo>
                    <a:pt x="1434" y="1051"/>
                  </a:lnTo>
                  <a:lnTo>
                    <a:pt x="1435" y="1006"/>
                  </a:lnTo>
                  <a:lnTo>
                    <a:pt x="1437" y="961"/>
                  </a:lnTo>
                  <a:lnTo>
                    <a:pt x="1439" y="918"/>
                  </a:lnTo>
                  <a:lnTo>
                    <a:pt x="1442" y="874"/>
                  </a:lnTo>
                  <a:lnTo>
                    <a:pt x="1446" y="831"/>
                  </a:lnTo>
                  <a:lnTo>
                    <a:pt x="1451" y="787"/>
                  </a:lnTo>
                  <a:lnTo>
                    <a:pt x="1455" y="743"/>
                  </a:lnTo>
                  <a:lnTo>
                    <a:pt x="1425" y="707"/>
                  </a:lnTo>
                  <a:lnTo>
                    <a:pt x="1396" y="670"/>
                  </a:lnTo>
                  <a:lnTo>
                    <a:pt x="1365" y="632"/>
                  </a:lnTo>
                  <a:lnTo>
                    <a:pt x="1337" y="594"/>
                  </a:lnTo>
                  <a:lnTo>
                    <a:pt x="1309" y="557"/>
                  </a:lnTo>
                  <a:lnTo>
                    <a:pt x="1281" y="518"/>
                  </a:lnTo>
                  <a:lnTo>
                    <a:pt x="1254" y="479"/>
                  </a:lnTo>
                  <a:lnTo>
                    <a:pt x="1228" y="440"/>
                  </a:lnTo>
                  <a:lnTo>
                    <a:pt x="1202" y="400"/>
                  </a:lnTo>
                  <a:lnTo>
                    <a:pt x="1176" y="360"/>
                  </a:lnTo>
                  <a:lnTo>
                    <a:pt x="1151" y="320"/>
                  </a:lnTo>
                  <a:lnTo>
                    <a:pt x="1128" y="280"/>
                  </a:lnTo>
                  <a:lnTo>
                    <a:pt x="1104" y="239"/>
                  </a:lnTo>
                  <a:lnTo>
                    <a:pt x="1081" y="198"/>
                  </a:lnTo>
                  <a:lnTo>
                    <a:pt x="1059" y="157"/>
                  </a:lnTo>
                  <a:lnTo>
                    <a:pt x="1037" y="115"/>
                  </a:lnTo>
                  <a:lnTo>
                    <a:pt x="988" y="170"/>
                  </a:lnTo>
                  <a:lnTo>
                    <a:pt x="941" y="225"/>
                  </a:lnTo>
                  <a:lnTo>
                    <a:pt x="894" y="282"/>
                  </a:lnTo>
                  <a:lnTo>
                    <a:pt x="850" y="340"/>
                  </a:lnTo>
                  <a:lnTo>
                    <a:pt x="806" y="398"/>
                  </a:lnTo>
                  <a:lnTo>
                    <a:pt x="764" y="457"/>
                  </a:lnTo>
                  <a:lnTo>
                    <a:pt x="723" y="518"/>
                  </a:lnTo>
                  <a:lnTo>
                    <a:pt x="683" y="579"/>
                  </a:lnTo>
                  <a:lnTo>
                    <a:pt x="644" y="641"/>
                  </a:lnTo>
                  <a:lnTo>
                    <a:pt x="607" y="703"/>
                  </a:lnTo>
                  <a:lnTo>
                    <a:pt x="571" y="767"/>
                  </a:lnTo>
                  <a:lnTo>
                    <a:pt x="537" y="831"/>
                  </a:lnTo>
                  <a:lnTo>
                    <a:pt x="503" y="896"/>
                  </a:lnTo>
                  <a:lnTo>
                    <a:pt x="472" y="961"/>
                  </a:lnTo>
                  <a:lnTo>
                    <a:pt x="442" y="1028"/>
                  </a:lnTo>
                  <a:lnTo>
                    <a:pt x="413" y="1095"/>
                  </a:lnTo>
                  <a:lnTo>
                    <a:pt x="386" y="1030"/>
                  </a:lnTo>
                  <a:lnTo>
                    <a:pt x="361" y="965"/>
                  </a:lnTo>
                  <a:lnTo>
                    <a:pt x="337" y="899"/>
                  </a:lnTo>
                  <a:lnTo>
                    <a:pt x="314" y="832"/>
                  </a:lnTo>
                  <a:lnTo>
                    <a:pt x="293" y="765"/>
                  </a:lnTo>
                  <a:lnTo>
                    <a:pt x="273" y="697"/>
                  </a:lnTo>
                  <a:lnTo>
                    <a:pt x="255" y="629"/>
                  </a:lnTo>
                  <a:lnTo>
                    <a:pt x="238" y="561"/>
                  </a:lnTo>
                  <a:lnTo>
                    <a:pt x="223" y="492"/>
                  </a:lnTo>
                  <a:lnTo>
                    <a:pt x="209" y="423"/>
                  </a:lnTo>
                  <a:lnTo>
                    <a:pt x="196" y="353"/>
                  </a:lnTo>
                  <a:lnTo>
                    <a:pt x="184" y="282"/>
                  </a:lnTo>
                  <a:lnTo>
                    <a:pt x="174" y="212"/>
                  </a:lnTo>
                  <a:lnTo>
                    <a:pt x="165" y="142"/>
                  </a:lnTo>
                  <a:lnTo>
                    <a:pt x="159" y="71"/>
                  </a:lnTo>
                  <a:lnTo>
                    <a:pt x="154" y="0"/>
                  </a:lnTo>
                  <a:close/>
                </a:path>
              </a:pathLst>
            </a:custGeom>
            <a:solidFill>
              <a:srgbClr val="AF0C6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82" name="Freeform 286"/>
            <p:cNvSpPr>
              <a:spLocks/>
            </p:cNvSpPr>
            <p:nvPr userDrawn="1"/>
          </p:nvSpPr>
          <p:spPr bwMode="auto">
            <a:xfrm>
              <a:off x="2014" y="3294"/>
              <a:ext cx="294" cy="696"/>
            </a:xfrm>
            <a:custGeom>
              <a:avLst/>
              <a:gdLst/>
              <a:ahLst/>
              <a:cxnLst>
                <a:cxn ang="0">
                  <a:pos x="491" y="56"/>
                </a:cxn>
                <a:cxn ang="0">
                  <a:pos x="409" y="170"/>
                </a:cxn>
                <a:cxn ang="0">
                  <a:pos x="332" y="288"/>
                </a:cxn>
                <a:cxn ang="0">
                  <a:pos x="261" y="409"/>
                </a:cxn>
                <a:cxn ang="0">
                  <a:pos x="194" y="533"/>
                </a:cxn>
                <a:cxn ang="0">
                  <a:pos x="131" y="660"/>
                </a:cxn>
                <a:cxn ang="0">
                  <a:pos x="74" y="791"/>
                </a:cxn>
                <a:cxn ang="0">
                  <a:pos x="23" y="924"/>
                </a:cxn>
                <a:cxn ang="0">
                  <a:pos x="5" y="1063"/>
                </a:cxn>
                <a:cxn ang="0">
                  <a:pos x="20" y="1204"/>
                </a:cxn>
                <a:cxn ang="0">
                  <a:pos x="42" y="1345"/>
                </a:cxn>
                <a:cxn ang="0">
                  <a:pos x="69" y="1484"/>
                </a:cxn>
                <a:cxn ang="0">
                  <a:pos x="101" y="1621"/>
                </a:cxn>
                <a:cxn ang="0">
                  <a:pos x="139" y="1757"/>
                </a:cxn>
                <a:cxn ang="0">
                  <a:pos x="183" y="1891"/>
                </a:cxn>
                <a:cxn ang="0">
                  <a:pos x="232" y="2022"/>
                </a:cxn>
                <a:cxn ang="0">
                  <a:pos x="288" y="2020"/>
                </a:cxn>
                <a:cxn ang="0">
                  <a:pos x="349" y="1888"/>
                </a:cxn>
                <a:cxn ang="0">
                  <a:pos x="417" y="1759"/>
                </a:cxn>
                <a:cxn ang="0">
                  <a:pos x="490" y="1633"/>
                </a:cxn>
                <a:cxn ang="0">
                  <a:pos x="569" y="1510"/>
                </a:cxn>
                <a:cxn ang="0">
                  <a:pos x="652" y="1390"/>
                </a:cxn>
                <a:cxn ang="0">
                  <a:pos x="740" y="1274"/>
                </a:cxn>
                <a:cxn ang="0">
                  <a:pos x="834" y="1162"/>
                </a:cxn>
                <a:cxn ang="0">
                  <a:pos x="851" y="1042"/>
                </a:cxn>
                <a:cxn ang="0">
                  <a:pos x="789" y="910"/>
                </a:cxn>
                <a:cxn ang="0">
                  <a:pos x="733" y="775"/>
                </a:cxn>
                <a:cxn ang="0">
                  <a:pos x="683" y="637"/>
                </a:cxn>
                <a:cxn ang="0">
                  <a:pos x="640" y="498"/>
                </a:cxn>
                <a:cxn ang="0">
                  <a:pos x="602" y="358"/>
                </a:cxn>
                <a:cxn ang="0">
                  <a:pos x="570" y="215"/>
                </a:cxn>
                <a:cxn ang="0">
                  <a:pos x="544" y="72"/>
                </a:cxn>
              </a:cxnLst>
              <a:rect l="0" t="0" r="r" b="b"/>
              <a:pathLst>
                <a:path w="883" h="2087">
                  <a:moveTo>
                    <a:pt x="533" y="0"/>
                  </a:moveTo>
                  <a:lnTo>
                    <a:pt x="491" y="56"/>
                  </a:lnTo>
                  <a:lnTo>
                    <a:pt x="450" y="112"/>
                  </a:lnTo>
                  <a:lnTo>
                    <a:pt x="409" y="170"/>
                  </a:lnTo>
                  <a:lnTo>
                    <a:pt x="370" y="228"/>
                  </a:lnTo>
                  <a:lnTo>
                    <a:pt x="332" y="288"/>
                  </a:lnTo>
                  <a:lnTo>
                    <a:pt x="295" y="348"/>
                  </a:lnTo>
                  <a:lnTo>
                    <a:pt x="261" y="409"/>
                  </a:lnTo>
                  <a:lnTo>
                    <a:pt x="226" y="471"/>
                  </a:lnTo>
                  <a:lnTo>
                    <a:pt x="194" y="533"/>
                  </a:lnTo>
                  <a:lnTo>
                    <a:pt x="162" y="596"/>
                  </a:lnTo>
                  <a:lnTo>
                    <a:pt x="131" y="660"/>
                  </a:lnTo>
                  <a:lnTo>
                    <a:pt x="102" y="726"/>
                  </a:lnTo>
                  <a:lnTo>
                    <a:pt x="74" y="791"/>
                  </a:lnTo>
                  <a:lnTo>
                    <a:pt x="48" y="857"/>
                  </a:lnTo>
                  <a:lnTo>
                    <a:pt x="23" y="924"/>
                  </a:lnTo>
                  <a:lnTo>
                    <a:pt x="0" y="992"/>
                  </a:lnTo>
                  <a:lnTo>
                    <a:pt x="5" y="1063"/>
                  </a:lnTo>
                  <a:lnTo>
                    <a:pt x="11" y="1134"/>
                  </a:lnTo>
                  <a:lnTo>
                    <a:pt x="20" y="1204"/>
                  </a:lnTo>
                  <a:lnTo>
                    <a:pt x="30" y="1274"/>
                  </a:lnTo>
                  <a:lnTo>
                    <a:pt x="42" y="1345"/>
                  </a:lnTo>
                  <a:lnTo>
                    <a:pt x="55" y="1415"/>
                  </a:lnTo>
                  <a:lnTo>
                    <a:pt x="69" y="1484"/>
                  </a:lnTo>
                  <a:lnTo>
                    <a:pt x="84" y="1553"/>
                  </a:lnTo>
                  <a:lnTo>
                    <a:pt x="101" y="1621"/>
                  </a:lnTo>
                  <a:lnTo>
                    <a:pt x="119" y="1689"/>
                  </a:lnTo>
                  <a:lnTo>
                    <a:pt x="139" y="1757"/>
                  </a:lnTo>
                  <a:lnTo>
                    <a:pt x="160" y="1824"/>
                  </a:lnTo>
                  <a:lnTo>
                    <a:pt x="183" y="1891"/>
                  </a:lnTo>
                  <a:lnTo>
                    <a:pt x="207" y="1957"/>
                  </a:lnTo>
                  <a:lnTo>
                    <a:pt x="232" y="2022"/>
                  </a:lnTo>
                  <a:lnTo>
                    <a:pt x="259" y="2087"/>
                  </a:lnTo>
                  <a:lnTo>
                    <a:pt x="288" y="2020"/>
                  </a:lnTo>
                  <a:lnTo>
                    <a:pt x="318" y="1953"/>
                  </a:lnTo>
                  <a:lnTo>
                    <a:pt x="349" y="1888"/>
                  </a:lnTo>
                  <a:lnTo>
                    <a:pt x="383" y="1823"/>
                  </a:lnTo>
                  <a:lnTo>
                    <a:pt x="417" y="1759"/>
                  </a:lnTo>
                  <a:lnTo>
                    <a:pt x="453" y="1695"/>
                  </a:lnTo>
                  <a:lnTo>
                    <a:pt x="490" y="1633"/>
                  </a:lnTo>
                  <a:lnTo>
                    <a:pt x="529" y="1571"/>
                  </a:lnTo>
                  <a:lnTo>
                    <a:pt x="569" y="1510"/>
                  </a:lnTo>
                  <a:lnTo>
                    <a:pt x="610" y="1449"/>
                  </a:lnTo>
                  <a:lnTo>
                    <a:pt x="652" y="1390"/>
                  </a:lnTo>
                  <a:lnTo>
                    <a:pt x="696" y="1332"/>
                  </a:lnTo>
                  <a:lnTo>
                    <a:pt x="740" y="1274"/>
                  </a:lnTo>
                  <a:lnTo>
                    <a:pt x="787" y="1217"/>
                  </a:lnTo>
                  <a:lnTo>
                    <a:pt x="834" y="1162"/>
                  </a:lnTo>
                  <a:lnTo>
                    <a:pt x="883" y="1107"/>
                  </a:lnTo>
                  <a:lnTo>
                    <a:pt x="851" y="1042"/>
                  </a:lnTo>
                  <a:lnTo>
                    <a:pt x="819" y="975"/>
                  </a:lnTo>
                  <a:lnTo>
                    <a:pt x="789" y="910"/>
                  </a:lnTo>
                  <a:lnTo>
                    <a:pt x="760" y="842"/>
                  </a:lnTo>
                  <a:lnTo>
                    <a:pt x="733" y="775"/>
                  </a:lnTo>
                  <a:lnTo>
                    <a:pt x="708" y="705"/>
                  </a:lnTo>
                  <a:lnTo>
                    <a:pt x="683" y="637"/>
                  </a:lnTo>
                  <a:lnTo>
                    <a:pt x="660" y="567"/>
                  </a:lnTo>
                  <a:lnTo>
                    <a:pt x="640" y="498"/>
                  </a:lnTo>
                  <a:lnTo>
                    <a:pt x="619" y="428"/>
                  </a:lnTo>
                  <a:lnTo>
                    <a:pt x="602" y="358"/>
                  </a:lnTo>
                  <a:lnTo>
                    <a:pt x="585" y="287"/>
                  </a:lnTo>
                  <a:lnTo>
                    <a:pt x="570" y="215"/>
                  </a:lnTo>
                  <a:lnTo>
                    <a:pt x="556" y="143"/>
                  </a:lnTo>
                  <a:lnTo>
                    <a:pt x="544" y="72"/>
                  </a:lnTo>
                  <a:lnTo>
                    <a:pt x="533" y="0"/>
                  </a:lnTo>
                  <a:close/>
                </a:path>
              </a:pathLst>
            </a:custGeom>
            <a:solidFill>
              <a:srgbClr val="9E0A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83" name="Freeform 287"/>
            <p:cNvSpPr>
              <a:spLocks/>
            </p:cNvSpPr>
            <p:nvPr userDrawn="1"/>
          </p:nvSpPr>
          <p:spPr bwMode="auto">
            <a:xfrm>
              <a:off x="2488" y="3103"/>
              <a:ext cx="453" cy="616"/>
            </a:xfrm>
            <a:custGeom>
              <a:avLst/>
              <a:gdLst/>
              <a:ahLst/>
              <a:cxnLst>
                <a:cxn ang="0">
                  <a:pos x="400" y="119"/>
                </a:cxn>
                <a:cxn ang="0">
                  <a:pos x="298" y="307"/>
                </a:cxn>
                <a:cxn ang="0">
                  <a:pos x="208" y="503"/>
                </a:cxn>
                <a:cxn ang="0">
                  <a:pos x="290" y="667"/>
                </a:cxn>
                <a:cxn ang="0">
                  <a:pos x="382" y="827"/>
                </a:cxn>
                <a:cxn ang="0">
                  <a:pos x="393" y="960"/>
                </a:cxn>
                <a:cxn ang="0">
                  <a:pos x="232" y="1050"/>
                </a:cxn>
                <a:cxn ang="0">
                  <a:pos x="77" y="1148"/>
                </a:cxn>
                <a:cxn ang="0">
                  <a:pos x="11" y="1326"/>
                </a:cxn>
                <a:cxn ang="0">
                  <a:pos x="0" y="1541"/>
                </a:cxn>
                <a:cxn ang="0">
                  <a:pos x="5" y="1753"/>
                </a:cxn>
                <a:cxn ang="0">
                  <a:pos x="68" y="1587"/>
                </a:cxn>
                <a:cxn ang="0">
                  <a:pos x="140" y="1426"/>
                </a:cxn>
                <a:cxn ang="0">
                  <a:pos x="222" y="1271"/>
                </a:cxn>
                <a:cxn ang="0">
                  <a:pos x="313" y="1121"/>
                </a:cxn>
                <a:cxn ang="0">
                  <a:pos x="413" y="978"/>
                </a:cxn>
                <a:cxn ang="0">
                  <a:pos x="467" y="1051"/>
                </a:cxn>
                <a:cxn ang="0">
                  <a:pos x="504" y="1228"/>
                </a:cxn>
                <a:cxn ang="0">
                  <a:pos x="553" y="1403"/>
                </a:cxn>
                <a:cxn ang="0">
                  <a:pos x="613" y="1573"/>
                </a:cxn>
                <a:cxn ang="0">
                  <a:pos x="685" y="1740"/>
                </a:cxn>
                <a:cxn ang="0">
                  <a:pos x="791" y="1792"/>
                </a:cxn>
                <a:cxn ang="0">
                  <a:pos x="902" y="1683"/>
                </a:cxn>
                <a:cxn ang="0">
                  <a:pos x="989" y="1604"/>
                </a:cxn>
                <a:cxn ang="0">
                  <a:pos x="1080" y="1530"/>
                </a:cxn>
                <a:cxn ang="0">
                  <a:pos x="1175" y="1459"/>
                </a:cxn>
                <a:cxn ang="0">
                  <a:pos x="1218" y="1365"/>
                </a:cxn>
                <a:cxn ang="0">
                  <a:pos x="1239" y="1258"/>
                </a:cxn>
                <a:cxn ang="0">
                  <a:pos x="1266" y="1150"/>
                </a:cxn>
                <a:cxn ang="0">
                  <a:pos x="1296" y="1044"/>
                </a:cxn>
                <a:cxn ang="0">
                  <a:pos x="1332" y="941"/>
                </a:cxn>
                <a:cxn ang="0">
                  <a:pos x="1341" y="838"/>
                </a:cxn>
                <a:cxn ang="0">
                  <a:pos x="1295" y="729"/>
                </a:cxn>
                <a:cxn ang="0">
                  <a:pos x="1254" y="619"/>
                </a:cxn>
                <a:cxn ang="0">
                  <a:pos x="1196" y="432"/>
                </a:cxn>
                <a:cxn ang="0">
                  <a:pos x="1107" y="314"/>
                </a:cxn>
                <a:cxn ang="0">
                  <a:pos x="960" y="421"/>
                </a:cxn>
                <a:cxn ang="0">
                  <a:pos x="820" y="536"/>
                </a:cxn>
                <a:cxn ang="0">
                  <a:pos x="688" y="660"/>
                </a:cxn>
                <a:cxn ang="0">
                  <a:pos x="564" y="792"/>
                </a:cxn>
                <a:cxn ang="0">
                  <a:pos x="448" y="932"/>
                </a:cxn>
                <a:cxn ang="0">
                  <a:pos x="430" y="758"/>
                </a:cxn>
                <a:cxn ang="0">
                  <a:pos x="422" y="583"/>
                </a:cxn>
                <a:cxn ang="0">
                  <a:pos x="425" y="408"/>
                </a:cxn>
                <a:cxn ang="0">
                  <a:pos x="440" y="233"/>
                </a:cxn>
                <a:cxn ang="0">
                  <a:pos x="464" y="58"/>
                </a:cxn>
              </a:cxnLst>
              <a:rect l="0" t="0" r="r" b="b"/>
              <a:pathLst>
                <a:path w="1358" h="1849">
                  <a:moveTo>
                    <a:pt x="475" y="0"/>
                  </a:moveTo>
                  <a:lnTo>
                    <a:pt x="437" y="59"/>
                  </a:lnTo>
                  <a:lnTo>
                    <a:pt x="400" y="119"/>
                  </a:lnTo>
                  <a:lnTo>
                    <a:pt x="365" y="181"/>
                  </a:lnTo>
                  <a:lnTo>
                    <a:pt x="330" y="243"/>
                  </a:lnTo>
                  <a:lnTo>
                    <a:pt x="298" y="307"/>
                  </a:lnTo>
                  <a:lnTo>
                    <a:pt x="267" y="372"/>
                  </a:lnTo>
                  <a:lnTo>
                    <a:pt x="236" y="437"/>
                  </a:lnTo>
                  <a:lnTo>
                    <a:pt x="208" y="503"/>
                  </a:lnTo>
                  <a:lnTo>
                    <a:pt x="235" y="558"/>
                  </a:lnTo>
                  <a:lnTo>
                    <a:pt x="262" y="613"/>
                  </a:lnTo>
                  <a:lnTo>
                    <a:pt x="290" y="667"/>
                  </a:lnTo>
                  <a:lnTo>
                    <a:pt x="320" y="721"/>
                  </a:lnTo>
                  <a:lnTo>
                    <a:pt x="350" y="774"/>
                  </a:lnTo>
                  <a:lnTo>
                    <a:pt x="382" y="827"/>
                  </a:lnTo>
                  <a:lnTo>
                    <a:pt x="415" y="880"/>
                  </a:lnTo>
                  <a:lnTo>
                    <a:pt x="448" y="932"/>
                  </a:lnTo>
                  <a:lnTo>
                    <a:pt x="393" y="960"/>
                  </a:lnTo>
                  <a:lnTo>
                    <a:pt x="338" y="989"/>
                  </a:lnTo>
                  <a:lnTo>
                    <a:pt x="285" y="1019"/>
                  </a:lnTo>
                  <a:lnTo>
                    <a:pt x="232" y="1050"/>
                  </a:lnTo>
                  <a:lnTo>
                    <a:pt x="179" y="1082"/>
                  </a:lnTo>
                  <a:lnTo>
                    <a:pt x="127" y="1114"/>
                  </a:lnTo>
                  <a:lnTo>
                    <a:pt x="77" y="1148"/>
                  </a:lnTo>
                  <a:lnTo>
                    <a:pt x="27" y="1182"/>
                  </a:lnTo>
                  <a:lnTo>
                    <a:pt x="17" y="1255"/>
                  </a:lnTo>
                  <a:lnTo>
                    <a:pt x="11" y="1326"/>
                  </a:lnTo>
                  <a:lnTo>
                    <a:pt x="5" y="1398"/>
                  </a:lnTo>
                  <a:lnTo>
                    <a:pt x="2" y="1469"/>
                  </a:lnTo>
                  <a:lnTo>
                    <a:pt x="0" y="1541"/>
                  </a:lnTo>
                  <a:lnTo>
                    <a:pt x="0" y="1612"/>
                  </a:lnTo>
                  <a:lnTo>
                    <a:pt x="2" y="1682"/>
                  </a:lnTo>
                  <a:lnTo>
                    <a:pt x="5" y="1753"/>
                  </a:lnTo>
                  <a:lnTo>
                    <a:pt x="26" y="1697"/>
                  </a:lnTo>
                  <a:lnTo>
                    <a:pt x="46" y="1642"/>
                  </a:lnTo>
                  <a:lnTo>
                    <a:pt x="68" y="1587"/>
                  </a:lnTo>
                  <a:lnTo>
                    <a:pt x="91" y="1533"/>
                  </a:lnTo>
                  <a:lnTo>
                    <a:pt x="116" y="1479"/>
                  </a:lnTo>
                  <a:lnTo>
                    <a:pt x="140" y="1426"/>
                  </a:lnTo>
                  <a:lnTo>
                    <a:pt x="166" y="1373"/>
                  </a:lnTo>
                  <a:lnTo>
                    <a:pt x="193" y="1322"/>
                  </a:lnTo>
                  <a:lnTo>
                    <a:pt x="222" y="1271"/>
                  </a:lnTo>
                  <a:lnTo>
                    <a:pt x="252" y="1220"/>
                  </a:lnTo>
                  <a:lnTo>
                    <a:pt x="282" y="1170"/>
                  </a:lnTo>
                  <a:lnTo>
                    <a:pt x="313" y="1121"/>
                  </a:lnTo>
                  <a:lnTo>
                    <a:pt x="346" y="1072"/>
                  </a:lnTo>
                  <a:lnTo>
                    <a:pt x="378" y="1025"/>
                  </a:lnTo>
                  <a:lnTo>
                    <a:pt x="413" y="978"/>
                  </a:lnTo>
                  <a:lnTo>
                    <a:pt x="448" y="932"/>
                  </a:lnTo>
                  <a:lnTo>
                    <a:pt x="457" y="991"/>
                  </a:lnTo>
                  <a:lnTo>
                    <a:pt x="467" y="1051"/>
                  </a:lnTo>
                  <a:lnTo>
                    <a:pt x="478" y="1110"/>
                  </a:lnTo>
                  <a:lnTo>
                    <a:pt x="490" y="1169"/>
                  </a:lnTo>
                  <a:lnTo>
                    <a:pt x="504" y="1228"/>
                  </a:lnTo>
                  <a:lnTo>
                    <a:pt x="519" y="1286"/>
                  </a:lnTo>
                  <a:lnTo>
                    <a:pt x="536" y="1344"/>
                  </a:lnTo>
                  <a:lnTo>
                    <a:pt x="553" y="1403"/>
                  </a:lnTo>
                  <a:lnTo>
                    <a:pt x="572" y="1460"/>
                  </a:lnTo>
                  <a:lnTo>
                    <a:pt x="592" y="1517"/>
                  </a:lnTo>
                  <a:lnTo>
                    <a:pt x="613" y="1573"/>
                  </a:lnTo>
                  <a:lnTo>
                    <a:pt x="636" y="1629"/>
                  </a:lnTo>
                  <a:lnTo>
                    <a:pt x="660" y="1685"/>
                  </a:lnTo>
                  <a:lnTo>
                    <a:pt x="685" y="1740"/>
                  </a:lnTo>
                  <a:lnTo>
                    <a:pt x="711" y="1795"/>
                  </a:lnTo>
                  <a:lnTo>
                    <a:pt x="738" y="1849"/>
                  </a:lnTo>
                  <a:lnTo>
                    <a:pt x="791" y="1792"/>
                  </a:lnTo>
                  <a:lnTo>
                    <a:pt x="846" y="1737"/>
                  </a:lnTo>
                  <a:lnTo>
                    <a:pt x="874" y="1710"/>
                  </a:lnTo>
                  <a:lnTo>
                    <a:pt x="902" y="1683"/>
                  </a:lnTo>
                  <a:lnTo>
                    <a:pt x="931" y="1656"/>
                  </a:lnTo>
                  <a:lnTo>
                    <a:pt x="960" y="1630"/>
                  </a:lnTo>
                  <a:lnTo>
                    <a:pt x="989" y="1604"/>
                  </a:lnTo>
                  <a:lnTo>
                    <a:pt x="1019" y="1580"/>
                  </a:lnTo>
                  <a:lnTo>
                    <a:pt x="1050" y="1555"/>
                  </a:lnTo>
                  <a:lnTo>
                    <a:pt x="1080" y="1530"/>
                  </a:lnTo>
                  <a:lnTo>
                    <a:pt x="1111" y="1506"/>
                  </a:lnTo>
                  <a:lnTo>
                    <a:pt x="1143" y="1482"/>
                  </a:lnTo>
                  <a:lnTo>
                    <a:pt x="1175" y="1459"/>
                  </a:lnTo>
                  <a:lnTo>
                    <a:pt x="1207" y="1436"/>
                  </a:lnTo>
                  <a:lnTo>
                    <a:pt x="1213" y="1400"/>
                  </a:lnTo>
                  <a:lnTo>
                    <a:pt x="1218" y="1365"/>
                  </a:lnTo>
                  <a:lnTo>
                    <a:pt x="1225" y="1329"/>
                  </a:lnTo>
                  <a:lnTo>
                    <a:pt x="1231" y="1294"/>
                  </a:lnTo>
                  <a:lnTo>
                    <a:pt x="1239" y="1258"/>
                  </a:lnTo>
                  <a:lnTo>
                    <a:pt x="1247" y="1221"/>
                  </a:lnTo>
                  <a:lnTo>
                    <a:pt x="1256" y="1186"/>
                  </a:lnTo>
                  <a:lnTo>
                    <a:pt x="1266" y="1150"/>
                  </a:lnTo>
                  <a:lnTo>
                    <a:pt x="1275" y="1114"/>
                  </a:lnTo>
                  <a:lnTo>
                    <a:pt x="1285" y="1080"/>
                  </a:lnTo>
                  <a:lnTo>
                    <a:pt x="1296" y="1044"/>
                  </a:lnTo>
                  <a:lnTo>
                    <a:pt x="1308" y="1010"/>
                  </a:lnTo>
                  <a:lnTo>
                    <a:pt x="1320" y="975"/>
                  </a:lnTo>
                  <a:lnTo>
                    <a:pt x="1332" y="941"/>
                  </a:lnTo>
                  <a:lnTo>
                    <a:pt x="1345" y="907"/>
                  </a:lnTo>
                  <a:lnTo>
                    <a:pt x="1358" y="874"/>
                  </a:lnTo>
                  <a:lnTo>
                    <a:pt x="1341" y="838"/>
                  </a:lnTo>
                  <a:lnTo>
                    <a:pt x="1325" y="801"/>
                  </a:lnTo>
                  <a:lnTo>
                    <a:pt x="1310" y="766"/>
                  </a:lnTo>
                  <a:lnTo>
                    <a:pt x="1295" y="729"/>
                  </a:lnTo>
                  <a:lnTo>
                    <a:pt x="1281" y="692"/>
                  </a:lnTo>
                  <a:lnTo>
                    <a:pt x="1267" y="656"/>
                  </a:lnTo>
                  <a:lnTo>
                    <a:pt x="1254" y="619"/>
                  </a:lnTo>
                  <a:lnTo>
                    <a:pt x="1241" y="582"/>
                  </a:lnTo>
                  <a:lnTo>
                    <a:pt x="1217" y="508"/>
                  </a:lnTo>
                  <a:lnTo>
                    <a:pt x="1196" y="432"/>
                  </a:lnTo>
                  <a:lnTo>
                    <a:pt x="1176" y="358"/>
                  </a:lnTo>
                  <a:lnTo>
                    <a:pt x="1158" y="281"/>
                  </a:lnTo>
                  <a:lnTo>
                    <a:pt x="1107" y="314"/>
                  </a:lnTo>
                  <a:lnTo>
                    <a:pt x="1057" y="349"/>
                  </a:lnTo>
                  <a:lnTo>
                    <a:pt x="1009" y="385"/>
                  </a:lnTo>
                  <a:lnTo>
                    <a:pt x="960" y="421"/>
                  </a:lnTo>
                  <a:lnTo>
                    <a:pt x="913" y="458"/>
                  </a:lnTo>
                  <a:lnTo>
                    <a:pt x="866" y="497"/>
                  </a:lnTo>
                  <a:lnTo>
                    <a:pt x="820" y="536"/>
                  </a:lnTo>
                  <a:lnTo>
                    <a:pt x="774" y="577"/>
                  </a:lnTo>
                  <a:lnTo>
                    <a:pt x="731" y="618"/>
                  </a:lnTo>
                  <a:lnTo>
                    <a:pt x="688" y="660"/>
                  </a:lnTo>
                  <a:lnTo>
                    <a:pt x="645" y="703"/>
                  </a:lnTo>
                  <a:lnTo>
                    <a:pt x="604" y="747"/>
                  </a:lnTo>
                  <a:lnTo>
                    <a:pt x="564" y="792"/>
                  </a:lnTo>
                  <a:lnTo>
                    <a:pt x="524" y="838"/>
                  </a:lnTo>
                  <a:lnTo>
                    <a:pt x="485" y="884"/>
                  </a:lnTo>
                  <a:lnTo>
                    <a:pt x="448" y="932"/>
                  </a:lnTo>
                  <a:lnTo>
                    <a:pt x="441" y="874"/>
                  </a:lnTo>
                  <a:lnTo>
                    <a:pt x="434" y="816"/>
                  </a:lnTo>
                  <a:lnTo>
                    <a:pt x="430" y="758"/>
                  </a:lnTo>
                  <a:lnTo>
                    <a:pt x="425" y="700"/>
                  </a:lnTo>
                  <a:lnTo>
                    <a:pt x="423" y="642"/>
                  </a:lnTo>
                  <a:lnTo>
                    <a:pt x="422" y="583"/>
                  </a:lnTo>
                  <a:lnTo>
                    <a:pt x="422" y="525"/>
                  </a:lnTo>
                  <a:lnTo>
                    <a:pt x="423" y="467"/>
                  </a:lnTo>
                  <a:lnTo>
                    <a:pt x="425" y="408"/>
                  </a:lnTo>
                  <a:lnTo>
                    <a:pt x="429" y="350"/>
                  </a:lnTo>
                  <a:lnTo>
                    <a:pt x="433" y="292"/>
                  </a:lnTo>
                  <a:lnTo>
                    <a:pt x="440" y="233"/>
                  </a:lnTo>
                  <a:lnTo>
                    <a:pt x="447" y="174"/>
                  </a:lnTo>
                  <a:lnTo>
                    <a:pt x="455" y="116"/>
                  </a:lnTo>
                  <a:lnTo>
                    <a:pt x="464" y="58"/>
                  </a:lnTo>
                  <a:lnTo>
                    <a:pt x="475" y="0"/>
                  </a:lnTo>
                  <a:close/>
                </a:path>
              </a:pathLst>
            </a:custGeom>
            <a:solidFill>
              <a:srgbClr val="AF0C6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84" name="Freeform 288"/>
            <p:cNvSpPr>
              <a:spLocks/>
            </p:cNvSpPr>
            <p:nvPr userDrawn="1"/>
          </p:nvSpPr>
          <p:spPr bwMode="auto">
            <a:xfrm>
              <a:off x="2490" y="3413"/>
              <a:ext cx="244" cy="577"/>
            </a:xfrm>
            <a:custGeom>
              <a:avLst/>
              <a:gdLst/>
              <a:ahLst/>
              <a:cxnLst>
                <a:cxn ang="0">
                  <a:pos x="408" y="46"/>
                </a:cxn>
                <a:cxn ang="0">
                  <a:pos x="341" y="140"/>
                </a:cxn>
                <a:cxn ang="0">
                  <a:pos x="277" y="238"/>
                </a:cxn>
                <a:cxn ang="0">
                  <a:pos x="217" y="339"/>
                </a:cxn>
                <a:cxn ang="0">
                  <a:pos x="161" y="441"/>
                </a:cxn>
                <a:cxn ang="0">
                  <a:pos x="111" y="547"/>
                </a:cxn>
                <a:cxn ang="0">
                  <a:pos x="63" y="655"/>
                </a:cxn>
                <a:cxn ang="0">
                  <a:pos x="21" y="765"/>
                </a:cxn>
                <a:cxn ang="0">
                  <a:pos x="6" y="880"/>
                </a:cxn>
                <a:cxn ang="0">
                  <a:pos x="18" y="997"/>
                </a:cxn>
                <a:cxn ang="0">
                  <a:pos x="36" y="1114"/>
                </a:cxn>
                <a:cxn ang="0">
                  <a:pos x="58" y="1229"/>
                </a:cxn>
                <a:cxn ang="0">
                  <a:pos x="85" y="1343"/>
                </a:cxn>
                <a:cxn ang="0">
                  <a:pos x="116" y="1455"/>
                </a:cxn>
                <a:cxn ang="0">
                  <a:pos x="153" y="1566"/>
                </a:cxn>
                <a:cxn ang="0">
                  <a:pos x="193" y="1675"/>
                </a:cxn>
                <a:cxn ang="0">
                  <a:pos x="239" y="1673"/>
                </a:cxn>
                <a:cxn ang="0">
                  <a:pos x="291" y="1564"/>
                </a:cxn>
                <a:cxn ang="0">
                  <a:pos x="347" y="1457"/>
                </a:cxn>
                <a:cxn ang="0">
                  <a:pos x="408" y="1353"/>
                </a:cxn>
                <a:cxn ang="0">
                  <a:pos x="472" y="1251"/>
                </a:cxn>
                <a:cxn ang="0">
                  <a:pos x="541" y="1152"/>
                </a:cxn>
                <a:cxn ang="0">
                  <a:pos x="615" y="1056"/>
                </a:cxn>
                <a:cxn ang="0">
                  <a:pos x="693" y="963"/>
                </a:cxn>
                <a:cxn ang="0">
                  <a:pos x="706" y="863"/>
                </a:cxn>
                <a:cxn ang="0">
                  <a:pos x="655" y="753"/>
                </a:cxn>
                <a:cxn ang="0">
                  <a:pos x="608" y="641"/>
                </a:cxn>
                <a:cxn ang="0">
                  <a:pos x="567" y="528"/>
                </a:cxn>
                <a:cxn ang="0">
                  <a:pos x="531" y="412"/>
                </a:cxn>
                <a:cxn ang="0">
                  <a:pos x="499" y="296"/>
                </a:cxn>
                <a:cxn ang="0">
                  <a:pos x="473" y="178"/>
                </a:cxn>
                <a:cxn ang="0">
                  <a:pos x="452" y="59"/>
                </a:cxn>
              </a:cxnLst>
              <a:rect l="0" t="0" r="r" b="b"/>
              <a:pathLst>
                <a:path w="733" h="1729">
                  <a:moveTo>
                    <a:pt x="443" y="0"/>
                  </a:moveTo>
                  <a:lnTo>
                    <a:pt x="408" y="46"/>
                  </a:lnTo>
                  <a:lnTo>
                    <a:pt x="373" y="93"/>
                  </a:lnTo>
                  <a:lnTo>
                    <a:pt x="341" y="140"/>
                  </a:lnTo>
                  <a:lnTo>
                    <a:pt x="308" y="189"/>
                  </a:lnTo>
                  <a:lnTo>
                    <a:pt x="277" y="238"/>
                  </a:lnTo>
                  <a:lnTo>
                    <a:pt x="247" y="288"/>
                  </a:lnTo>
                  <a:lnTo>
                    <a:pt x="217" y="339"/>
                  </a:lnTo>
                  <a:lnTo>
                    <a:pt x="188" y="390"/>
                  </a:lnTo>
                  <a:lnTo>
                    <a:pt x="161" y="441"/>
                  </a:lnTo>
                  <a:lnTo>
                    <a:pt x="135" y="494"/>
                  </a:lnTo>
                  <a:lnTo>
                    <a:pt x="111" y="547"/>
                  </a:lnTo>
                  <a:lnTo>
                    <a:pt x="86" y="601"/>
                  </a:lnTo>
                  <a:lnTo>
                    <a:pt x="63" y="655"/>
                  </a:lnTo>
                  <a:lnTo>
                    <a:pt x="41" y="710"/>
                  </a:lnTo>
                  <a:lnTo>
                    <a:pt x="21" y="765"/>
                  </a:lnTo>
                  <a:lnTo>
                    <a:pt x="0" y="821"/>
                  </a:lnTo>
                  <a:lnTo>
                    <a:pt x="6" y="880"/>
                  </a:lnTo>
                  <a:lnTo>
                    <a:pt x="11" y="939"/>
                  </a:lnTo>
                  <a:lnTo>
                    <a:pt x="18" y="997"/>
                  </a:lnTo>
                  <a:lnTo>
                    <a:pt x="26" y="1056"/>
                  </a:lnTo>
                  <a:lnTo>
                    <a:pt x="36" y="1114"/>
                  </a:lnTo>
                  <a:lnTo>
                    <a:pt x="46" y="1171"/>
                  </a:lnTo>
                  <a:lnTo>
                    <a:pt x="58" y="1229"/>
                  </a:lnTo>
                  <a:lnTo>
                    <a:pt x="71" y="1287"/>
                  </a:lnTo>
                  <a:lnTo>
                    <a:pt x="85" y="1343"/>
                  </a:lnTo>
                  <a:lnTo>
                    <a:pt x="100" y="1399"/>
                  </a:lnTo>
                  <a:lnTo>
                    <a:pt x="116" y="1455"/>
                  </a:lnTo>
                  <a:lnTo>
                    <a:pt x="134" y="1511"/>
                  </a:lnTo>
                  <a:lnTo>
                    <a:pt x="153" y="1566"/>
                  </a:lnTo>
                  <a:lnTo>
                    <a:pt x="172" y="1621"/>
                  </a:lnTo>
                  <a:lnTo>
                    <a:pt x="193" y="1675"/>
                  </a:lnTo>
                  <a:lnTo>
                    <a:pt x="215" y="1729"/>
                  </a:lnTo>
                  <a:lnTo>
                    <a:pt x="239" y="1673"/>
                  </a:lnTo>
                  <a:lnTo>
                    <a:pt x="264" y="1618"/>
                  </a:lnTo>
                  <a:lnTo>
                    <a:pt x="291" y="1564"/>
                  </a:lnTo>
                  <a:lnTo>
                    <a:pt x="318" y="1510"/>
                  </a:lnTo>
                  <a:lnTo>
                    <a:pt x="347" y="1457"/>
                  </a:lnTo>
                  <a:lnTo>
                    <a:pt x="376" y="1404"/>
                  </a:lnTo>
                  <a:lnTo>
                    <a:pt x="408" y="1353"/>
                  </a:lnTo>
                  <a:lnTo>
                    <a:pt x="439" y="1302"/>
                  </a:lnTo>
                  <a:lnTo>
                    <a:pt x="472" y="1251"/>
                  </a:lnTo>
                  <a:lnTo>
                    <a:pt x="506" y="1200"/>
                  </a:lnTo>
                  <a:lnTo>
                    <a:pt x="541" y="1152"/>
                  </a:lnTo>
                  <a:lnTo>
                    <a:pt x="577" y="1103"/>
                  </a:lnTo>
                  <a:lnTo>
                    <a:pt x="615" y="1056"/>
                  </a:lnTo>
                  <a:lnTo>
                    <a:pt x="653" y="1008"/>
                  </a:lnTo>
                  <a:lnTo>
                    <a:pt x="693" y="963"/>
                  </a:lnTo>
                  <a:lnTo>
                    <a:pt x="733" y="917"/>
                  </a:lnTo>
                  <a:lnTo>
                    <a:pt x="706" y="863"/>
                  </a:lnTo>
                  <a:lnTo>
                    <a:pt x="680" y="808"/>
                  </a:lnTo>
                  <a:lnTo>
                    <a:pt x="655" y="753"/>
                  </a:lnTo>
                  <a:lnTo>
                    <a:pt x="631" y="697"/>
                  </a:lnTo>
                  <a:lnTo>
                    <a:pt x="608" y="641"/>
                  </a:lnTo>
                  <a:lnTo>
                    <a:pt x="587" y="585"/>
                  </a:lnTo>
                  <a:lnTo>
                    <a:pt x="567" y="528"/>
                  </a:lnTo>
                  <a:lnTo>
                    <a:pt x="548" y="471"/>
                  </a:lnTo>
                  <a:lnTo>
                    <a:pt x="531" y="412"/>
                  </a:lnTo>
                  <a:lnTo>
                    <a:pt x="514" y="354"/>
                  </a:lnTo>
                  <a:lnTo>
                    <a:pt x="499" y="296"/>
                  </a:lnTo>
                  <a:lnTo>
                    <a:pt x="485" y="237"/>
                  </a:lnTo>
                  <a:lnTo>
                    <a:pt x="473" y="178"/>
                  </a:lnTo>
                  <a:lnTo>
                    <a:pt x="462" y="119"/>
                  </a:lnTo>
                  <a:lnTo>
                    <a:pt x="452" y="59"/>
                  </a:lnTo>
                  <a:lnTo>
                    <a:pt x="443" y="0"/>
                  </a:lnTo>
                  <a:close/>
                </a:path>
              </a:pathLst>
            </a:custGeom>
            <a:solidFill>
              <a:srgbClr val="9E0A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85" name="Freeform 289"/>
            <p:cNvSpPr>
              <a:spLocks/>
            </p:cNvSpPr>
            <p:nvPr userDrawn="1"/>
          </p:nvSpPr>
          <p:spPr bwMode="auto">
            <a:xfrm>
              <a:off x="2891" y="3394"/>
              <a:ext cx="116" cy="187"/>
            </a:xfrm>
            <a:custGeom>
              <a:avLst/>
              <a:gdLst/>
              <a:ahLst/>
              <a:cxnLst>
                <a:cxn ang="0">
                  <a:pos x="151" y="0"/>
                </a:cxn>
                <a:cxn ang="0">
                  <a:pos x="138" y="33"/>
                </a:cxn>
                <a:cxn ang="0">
                  <a:pos x="125" y="67"/>
                </a:cxn>
                <a:cxn ang="0">
                  <a:pos x="113" y="101"/>
                </a:cxn>
                <a:cxn ang="0">
                  <a:pos x="101" y="136"/>
                </a:cxn>
                <a:cxn ang="0">
                  <a:pos x="89" y="170"/>
                </a:cxn>
                <a:cxn ang="0">
                  <a:pos x="78" y="206"/>
                </a:cxn>
                <a:cxn ang="0">
                  <a:pos x="68" y="240"/>
                </a:cxn>
                <a:cxn ang="0">
                  <a:pos x="59" y="276"/>
                </a:cxn>
                <a:cxn ang="0">
                  <a:pos x="49" y="312"/>
                </a:cxn>
                <a:cxn ang="0">
                  <a:pos x="40" y="347"/>
                </a:cxn>
                <a:cxn ang="0">
                  <a:pos x="32" y="384"/>
                </a:cxn>
                <a:cxn ang="0">
                  <a:pos x="24" y="420"/>
                </a:cxn>
                <a:cxn ang="0">
                  <a:pos x="18" y="455"/>
                </a:cxn>
                <a:cxn ang="0">
                  <a:pos x="11" y="491"/>
                </a:cxn>
                <a:cxn ang="0">
                  <a:pos x="6" y="526"/>
                </a:cxn>
                <a:cxn ang="0">
                  <a:pos x="0" y="562"/>
                </a:cxn>
                <a:cxn ang="0">
                  <a:pos x="41" y="534"/>
                </a:cxn>
                <a:cxn ang="0">
                  <a:pos x="84" y="506"/>
                </a:cxn>
                <a:cxn ang="0">
                  <a:pos x="127" y="479"/>
                </a:cxn>
                <a:cxn ang="0">
                  <a:pos x="170" y="453"/>
                </a:cxn>
                <a:cxn ang="0">
                  <a:pos x="214" y="427"/>
                </a:cxn>
                <a:cxn ang="0">
                  <a:pos x="259" y="402"/>
                </a:cxn>
                <a:cxn ang="0">
                  <a:pos x="304" y="377"/>
                </a:cxn>
                <a:cxn ang="0">
                  <a:pos x="349" y="355"/>
                </a:cxn>
                <a:cxn ang="0">
                  <a:pos x="321" y="312"/>
                </a:cxn>
                <a:cxn ang="0">
                  <a:pos x="294" y="268"/>
                </a:cxn>
                <a:cxn ang="0">
                  <a:pos x="268" y="224"/>
                </a:cxn>
                <a:cxn ang="0">
                  <a:pos x="243" y="180"/>
                </a:cxn>
                <a:cxn ang="0">
                  <a:pos x="219" y="136"/>
                </a:cxn>
                <a:cxn ang="0">
                  <a:pos x="195" y="90"/>
                </a:cxn>
                <a:cxn ang="0">
                  <a:pos x="173" y="45"/>
                </a:cxn>
                <a:cxn ang="0">
                  <a:pos x="151" y="0"/>
                </a:cxn>
              </a:cxnLst>
              <a:rect l="0" t="0" r="r" b="b"/>
              <a:pathLst>
                <a:path w="349" h="562">
                  <a:moveTo>
                    <a:pt x="151" y="0"/>
                  </a:moveTo>
                  <a:lnTo>
                    <a:pt x="138" y="33"/>
                  </a:lnTo>
                  <a:lnTo>
                    <a:pt x="125" y="67"/>
                  </a:lnTo>
                  <a:lnTo>
                    <a:pt x="113" y="101"/>
                  </a:lnTo>
                  <a:lnTo>
                    <a:pt x="101" y="136"/>
                  </a:lnTo>
                  <a:lnTo>
                    <a:pt x="89" y="170"/>
                  </a:lnTo>
                  <a:lnTo>
                    <a:pt x="78" y="206"/>
                  </a:lnTo>
                  <a:lnTo>
                    <a:pt x="68" y="240"/>
                  </a:lnTo>
                  <a:lnTo>
                    <a:pt x="59" y="276"/>
                  </a:lnTo>
                  <a:lnTo>
                    <a:pt x="49" y="312"/>
                  </a:lnTo>
                  <a:lnTo>
                    <a:pt x="40" y="347"/>
                  </a:lnTo>
                  <a:lnTo>
                    <a:pt x="32" y="384"/>
                  </a:lnTo>
                  <a:lnTo>
                    <a:pt x="24" y="420"/>
                  </a:lnTo>
                  <a:lnTo>
                    <a:pt x="18" y="455"/>
                  </a:lnTo>
                  <a:lnTo>
                    <a:pt x="11" y="491"/>
                  </a:lnTo>
                  <a:lnTo>
                    <a:pt x="6" y="526"/>
                  </a:lnTo>
                  <a:lnTo>
                    <a:pt x="0" y="562"/>
                  </a:lnTo>
                  <a:lnTo>
                    <a:pt x="41" y="534"/>
                  </a:lnTo>
                  <a:lnTo>
                    <a:pt x="84" y="506"/>
                  </a:lnTo>
                  <a:lnTo>
                    <a:pt x="127" y="479"/>
                  </a:lnTo>
                  <a:lnTo>
                    <a:pt x="170" y="453"/>
                  </a:lnTo>
                  <a:lnTo>
                    <a:pt x="214" y="427"/>
                  </a:lnTo>
                  <a:lnTo>
                    <a:pt x="259" y="402"/>
                  </a:lnTo>
                  <a:lnTo>
                    <a:pt x="304" y="377"/>
                  </a:lnTo>
                  <a:lnTo>
                    <a:pt x="349" y="355"/>
                  </a:lnTo>
                  <a:lnTo>
                    <a:pt x="321" y="312"/>
                  </a:lnTo>
                  <a:lnTo>
                    <a:pt x="294" y="268"/>
                  </a:lnTo>
                  <a:lnTo>
                    <a:pt x="268" y="224"/>
                  </a:lnTo>
                  <a:lnTo>
                    <a:pt x="243" y="180"/>
                  </a:lnTo>
                  <a:lnTo>
                    <a:pt x="219" y="136"/>
                  </a:lnTo>
                  <a:lnTo>
                    <a:pt x="195" y="90"/>
                  </a:lnTo>
                  <a:lnTo>
                    <a:pt x="173" y="45"/>
                  </a:lnTo>
                  <a:lnTo>
                    <a:pt x="151" y="0"/>
                  </a:lnTo>
                  <a:close/>
                </a:path>
              </a:pathLst>
            </a:custGeom>
            <a:solidFill>
              <a:srgbClr val="9E0A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86" name="Freeform 290"/>
            <p:cNvSpPr>
              <a:spLocks/>
            </p:cNvSpPr>
            <p:nvPr userDrawn="1"/>
          </p:nvSpPr>
          <p:spPr bwMode="auto">
            <a:xfrm>
              <a:off x="2497" y="3270"/>
              <a:ext cx="141" cy="227"/>
            </a:xfrm>
            <a:custGeom>
              <a:avLst/>
              <a:gdLst/>
              <a:ahLst/>
              <a:cxnLst>
                <a:cxn ang="0">
                  <a:pos x="181" y="0"/>
                </a:cxn>
                <a:cxn ang="0">
                  <a:pos x="165" y="41"/>
                </a:cxn>
                <a:cxn ang="0">
                  <a:pos x="150" y="82"/>
                </a:cxn>
                <a:cxn ang="0">
                  <a:pos x="135" y="123"/>
                </a:cxn>
                <a:cxn ang="0">
                  <a:pos x="121" y="164"/>
                </a:cxn>
                <a:cxn ang="0">
                  <a:pos x="107" y="207"/>
                </a:cxn>
                <a:cxn ang="0">
                  <a:pos x="94" y="249"/>
                </a:cxn>
                <a:cxn ang="0">
                  <a:pos x="82" y="292"/>
                </a:cxn>
                <a:cxn ang="0">
                  <a:pos x="70" y="335"/>
                </a:cxn>
                <a:cxn ang="0">
                  <a:pos x="58" y="377"/>
                </a:cxn>
                <a:cxn ang="0">
                  <a:pos x="49" y="420"/>
                </a:cxn>
                <a:cxn ang="0">
                  <a:pos x="39" y="463"/>
                </a:cxn>
                <a:cxn ang="0">
                  <a:pos x="29" y="507"/>
                </a:cxn>
                <a:cxn ang="0">
                  <a:pos x="20" y="550"/>
                </a:cxn>
                <a:cxn ang="0">
                  <a:pos x="13" y="593"/>
                </a:cxn>
                <a:cxn ang="0">
                  <a:pos x="6" y="636"/>
                </a:cxn>
                <a:cxn ang="0">
                  <a:pos x="0" y="679"/>
                </a:cxn>
                <a:cxn ang="0">
                  <a:pos x="50" y="645"/>
                </a:cxn>
                <a:cxn ang="0">
                  <a:pos x="100" y="611"/>
                </a:cxn>
                <a:cxn ang="0">
                  <a:pos x="152" y="579"/>
                </a:cxn>
                <a:cxn ang="0">
                  <a:pos x="205" y="547"/>
                </a:cxn>
                <a:cxn ang="0">
                  <a:pos x="258" y="516"/>
                </a:cxn>
                <a:cxn ang="0">
                  <a:pos x="311" y="486"/>
                </a:cxn>
                <a:cxn ang="0">
                  <a:pos x="366" y="457"/>
                </a:cxn>
                <a:cxn ang="0">
                  <a:pos x="421" y="429"/>
                </a:cxn>
                <a:cxn ang="0">
                  <a:pos x="388" y="377"/>
                </a:cxn>
                <a:cxn ang="0">
                  <a:pos x="355" y="324"/>
                </a:cxn>
                <a:cxn ang="0">
                  <a:pos x="323" y="271"/>
                </a:cxn>
                <a:cxn ang="0">
                  <a:pos x="293" y="218"/>
                </a:cxn>
                <a:cxn ang="0">
                  <a:pos x="263" y="164"/>
                </a:cxn>
                <a:cxn ang="0">
                  <a:pos x="235" y="110"/>
                </a:cxn>
                <a:cxn ang="0">
                  <a:pos x="208" y="55"/>
                </a:cxn>
                <a:cxn ang="0">
                  <a:pos x="181" y="0"/>
                </a:cxn>
              </a:cxnLst>
              <a:rect l="0" t="0" r="r" b="b"/>
              <a:pathLst>
                <a:path w="421" h="679">
                  <a:moveTo>
                    <a:pt x="181" y="0"/>
                  </a:moveTo>
                  <a:lnTo>
                    <a:pt x="165" y="41"/>
                  </a:lnTo>
                  <a:lnTo>
                    <a:pt x="150" y="82"/>
                  </a:lnTo>
                  <a:lnTo>
                    <a:pt x="135" y="123"/>
                  </a:lnTo>
                  <a:lnTo>
                    <a:pt x="121" y="164"/>
                  </a:lnTo>
                  <a:lnTo>
                    <a:pt x="107" y="207"/>
                  </a:lnTo>
                  <a:lnTo>
                    <a:pt x="94" y="249"/>
                  </a:lnTo>
                  <a:lnTo>
                    <a:pt x="82" y="292"/>
                  </a:lnTo>
                  <a:lnTo>
                    <a:pt x="70" y="335"/>
                  </a:lnTo>
                  <a:lnTo>
                    <a:pt x="58" y="377"/>
                  </a:lnTo>
                  <a:lnTo>
                    <a:pt x="49" y="420"/>
                  </a:lnTo>
                  <a:lnTo>
                    <a:pt x="39" y="463"/>
                  </a:lnTo>
                  <a:lnTo>
                    <a:pt x="29" y="507"/>
                  </a:lnTo>
                  <a:lnTo>
                    <a:pt x="20" y="550"/>
                  </a:lnTo>
                  <a:lnTo>
                    <a:pt x="13" y="593"/>
                  </a:lnTo>
                  <a:lnTo>
                    <a:pt x="6" y="636"/>
                  </a:lnTo>
                  <a:lnTo>
                    <a:pt x="0" y="679"/>
                  </a:lnTo>
                  <a:lnTo>
                    <a:pt x="50" y="645"/>
                  </a:lnTo>
                  <a:lnTo>
                    <a:pt x="100" y="611"/>
                  </a:lnTo>
                  <a:lnTo>
                    <a:pt x="152" y="579"/>
                  </a:lnTo>
                  <a:lnTo>
                    <a:pt x="205" y="547"/>
                  </a:lnTo>
                  <a:lnTo>
                    <a:pt x="258" y="516"/>
                  </a:lnTo>
                  <a:lnTo>
                    <a:pt x="311" y="486"/>
                  </a:lnTo>
                  <a:lnTo>
                    <a:pt x="366" y="457"/>
                  </a:lnTo>
                  <a:lnTo>
                    <a:pt x="421" y="429"/>
                  </a:lnTo>
                  <a:lnTo>
                    <a:pt x="388" y="377"/>
                  </a:lnTo>
                  <a:lnTo>
                    <a:pt x="355" y="324"/>
                  </a:lnTo>
                  <a:lnTo>
                    <a:pt x="323" y="271"/>
                  </a:lnTo>
                  <a:lnTo>
                    <a:pt x="293" y="218"/>
                  </a:lnTo>
                  <a:lnTo>
                    <a:pt x="263" y="164"/>
                  </a:lnTo>
                  <a:lnTo>
                    <a:pt x="235" y="110"/>
                  </a:lnTo>
                  <a:lnTo>
                    <a:pt x="208" y="55"/>
                  </a:lnTo>
                  <a:lnTo>
                    <a:pt x="181" y="0"/>
                  </a:lnTo>
                  <a:close/>
                </a:path>
              </a:pathLst>
            </a:custGeom>
            <a:solidFill>
              <a:srgbClr val="9E0A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87" name="Freeform 291"/>
            <p:cNvSpPr>
              <a:spLocks/>
            </p:cNvSpPr>
            <p:nvPr userDrawn="1"/>
          </p:nvSpPr>
          <p:spPr bwMode="auto">
            <a:xfrm>
              <a:off x="2629" y="2876"/>
              <a:ext cx="245" cy="537"/>
            </a:xfrm>
            <a:custGeom>
              <a:avLst/>
              <a:gdLst/>
              <a:ahLst/>
              <a:cxnLst>
                <a:cxn ang="0">
                  <a:pos x="647" y="36"/>
                </a:cxn>
                <a:cxn ang="0">
                  <a:pos x="558" y="109"/>
                </a:cxn>
                <a:cxn ang="0">
                  <a:pos x="471" y="188"/>
                </a:cxn>
                <a:cxn ang="0">
                  <a:pos x="388" y="269"/>
                </a:cxn>
                <a:cxn ang="0">
                  <a:pos x="307" y="354"/>
                </a:cxn>
                <a:cxn ang="0">
                  <a:pos x="230" y="443"/>
                </a:cxn>
                <a:cxn ang="0">
                  <a:pos x="157" y="536"/>
                </a:cxn>
                <a:cxn ang="0">
                  <a:pos x="87" y="631"/>
                </a:cxn>
                <a:cxn ang="0">
                  <a:pos x="42" y="738"/>
                </a:cxn>
                <a:cxn ang="0">
                  <a:pos x="25" y="854"/>
                </a:cxn>
                <a:cxn ang="0">
                  <a:pos x="11" y="972"/>
                </a:cxn>
                <a:cxn ang="0">
                  <a:pos x="3" y="1088"/>
                </a:cxn>
                <a:cxn ang="0">
                  <a:pos x="0" y="1205"/>
                </a:cxn>
                <a:cxn ang="0">
                  <a:pos x="1" y="1322"/>
                </a:cxn>
                <a:cxn ang="0">
                  <a:pos x="8" y="1438"/>
                </a:cxn>
                <a:cxn ang="0">
                  <a:pos x="19" y="1554"/>
                </a:cxn>
                <a:cxn ang="0">
                  <a:pos x="63" y="1564"/>
                </a:cxn>
                <a:cxn ang="0">
                  <a:pos x="142" y="1472"/>
                </a:cxn>
                <a:cxn ang="0">
                  <a:pos x="223" y="1383"/>
                </a:cxn>
                <a:cxn ang="0">
                  <a:pos x="309" y="1298"/>
                </a:cxn>
                <a:cxn ang="0">
                  <a:pos x="398" y="1216"/>
                </a:cxn>
                <a:cxn ang="0">
                  <a:pos x="491" y="1138"/>
                </a:cxn>
                <a:cxn ang="0">
                  <a:pos x="587" y="1065"/>
                </a:cxn>
                <a:cxn ang="0">
                  <a:pos x="685" y="994"/>
                </a:cxn>
                <a:cxn ang="0">
                  <a:pos x="724" y="902"/>
                </a:cxn>
                <a:cxn ang="0">
                  <a:pos x="703" y="783"/>
                </a:cxn>
                <a:cxn ang="0">
                  <a:pos x="687" y="663"/>
                </a:cxn>
                <a:cxn ang="0">
                  <a:pos x="677" y="542"/>
                </a:cxn>
                <a:cxn ang="0">
                  <a:pos x="672" y="421"/>
                </a:cxn>
                <a:cxn ang="0">
                  <a:pos x="672" y="301"/>
                </a:cxn>
                <a:cxn ang="0">
                  <a:pos x="676" y="180"/>
                </a:cxn>
                <a:cxn ang="0">
                  <a:pos x="687" y="60"/>
                </a:cxn>
              </a:cxnLst>
              <a:rect l="0" t="0" r="r" b="b"/>
              <a:pathLst>
                <a:path w="736" h="1612">
                  <a:moveTo>
                    <a:pt x="694" y="0"/>
                  </a:moveTo>
                  <a:lnTo>
                    <a:pt x="647" y="36"/>
                  </a:lnTo>
                  <a:lnTo>
                    <a:pt x="603" y="73"/>
                  </a:lnTo>
                  <a:lnTo>
                    <a:pt x="558" y="109"/>
                  </a:lnTo>
                  <a:lnTo>
                    <a:pt x="514" y="148"/>
                  </a:lnTo>
                  <a:lnTo>
                    <a:pt x="471" y="188"/>
                  </a:lnTo>
                  <a:lnTo>
                    <a:pt x="429" y="228"/>
                  </a:lnTo>
                  <a:lnTo>
                    <a:pt x="388" y="269"/>
                  </a:lnTo>
                  <a:lnTo>
                    <a:pt x="347" y="311"/>
                  </a:lnTo>
                  <a:lnTo>
                    <a:pt x="307" y="354"/>
                  </a:lnTo>
                  <a:lnTo>
                    <a:pt x="268" y="399"/>
                  </a:lnTo>
                  <a:lnTo>
                    <a:pt x="230" y="443"/>
                  </a:lnTo>
                  <a:lnTo>
                    <a:pt x="194" y="489"/>
                  </a:lnTo>
                  <a:lnTo>
                    <a:pt x="157" y="536"/>
                  </a:lnTo>
                  <a:lnTo>
                    <a:pt x="121" y="583"/>
                  </a:lnTo>
                  <a:lnTo>
                    <a:pt x="87" y="631"/>
                  </a:lnTo>
                  <a:lnTo>
                    <a:pt x="53" y="680"/>
                  </a:lnTo>
                  <a:lnTo>
                    <a:pt x="42" y="738"/>
                  </a:lnTo>
                  <a:lnTo>
                    <a:pt x="33" y="796"/>
                  </a:lnTo>
                  <a:lnTo>
                    <a:pt x="25" y="854"/>
                  </a:lnTo>
                  <a:lnTo>
                    <a:pt x="18" y="913"/>
                  </a:lnTo>
                  <a:lnTo>
                    <a:pt x="11" y="972"/>
                  </a:lnTo>
                  <a:lnTo>
                    <a:pt x="7" y="1030"/>
                  </a:lnTo>
                  <a:lnTo>
                    <a:pt x="3" y="1088"/>
                  </a:lnTo>
                  <a:lnTo>
                    <a:pt x="1" y="1147"/>
                  </a:lnTo>
                  <a:lnTo>
                    <a:pt x="0" y="1205"/>
                  </a:lnTo>
                  <a:lnTo>
                    <a:pt x="0" y="1263"/>
                  </a:lnTo>
                  <a:lnTo>
                    <a:pt x="1" y="1322"/>
                  </a:lnTo>
                  <a:lnTo>
                    <a:pt x="3" y="1380"/>
                  </a:lnTo>
                  <a:lnTo>
                    <a:pt x="8" y="1438"/>
                  </a:lnTo>
                  <a:lnTo>
                    <a:pt x="12" y="1496"/>
                  </a:lnTo>
                  <a:lnTo>
                    <a:pt x="19" y="1554"/>
                  </a:lnTo>
                  <a:lnTo>
                    <a:pt x="26" y="1612"/>
                  </a:lnTo>
                  <a:lnTo>
                    <a:pt x="63" y="1564"/>
                  </a:lnTo>
                  <a:lnTo>
                    <a:pt x="102" y="1518"/>
                  </a:lnTo>
                  <a:lnTo>
                    <a:pt x="142" y="1472"/>
                  </a:lnTo>
                  <a:lnTo>
                    <a:pt x="182" y="1427"/>
                  </a:lnTo>
                  <a:lnTo>
                    <a:pt x="223" y="1383"/>
                  </a:lnTo>
                  <a:lnTo>
                    <a:pt x="266" y="1340"/>
                  </a:lnTo>
                  <a:lnTo>
                    <a:pt x="309" y="1298"/>
                  </a:lnTo>
                  <a:lnTo>
                    <a:pt x="352" y="1257"/>
                  </a:lnTo>
                  <a:lnTo>
                    <a:pt x="398" y="1216"/>
                  </a:lnTo>
                  <a:lnTo>
                    <a:pt x="444" y="1177"/>
                  </a:lnTo>
                  <a:lnTo>
                    <a:pt x="491" y="1138"/>
                  </a:lnTo>
                  <a:lnTo>
                    <a:pt x="538" y="1101"/>
                  </a:lnTo>
                  <a:lnTo>
                    <a:pt x="587" y="1065"/>
                  </a:lnTo>
                  <a:lnTo>
                    <a:pt x="635" y="1029"/>
                  </a:lnTo>
                  <a:lnTo>
                    <a:pt x="685" y="994"/>
                  </a:lnTo>
                  <a:lnTo>
                    <a:pt x="736" y="961"/>
                  </a:lnTo>
                  <a:lnTo>
                    <a:pt x="724" y="902"/>
                  </a:lnTo>
                  <a:lnTo>
                    <a:pt x="713" y="842"/>
                  </a:lnTo>
                  <a:lnTo>
                    <a:pt x="703" y="783"/>
                  </a:lnTo>
                  <a:lnTo>
                    <a:pt x="695" y="722"/>
                  </a:lnTo>
                  <a:lnTo>
                    <a:pt x="687" y="663"/>
                  </a:lnTo>
                  <a:lnTo>
                    <a:pt x="682" y="603"/>
                  </a:lnTo>
                  <a:lnTo>
                    <a:pt x="677" y="542"/>
                  </a:lnTo>
                  <a:lnTo>
                    <a:pt x="674" y="482"/>
                  </a:lnTo>
                  <a:lnTo>
                    <a:pt x="672" y="421"/>
                  </a:lnTo>
                  <a:lnTo>
                    <a:pt x="671" y="361"/>
                  </a:lnTo>
                  <a:lnTo>
                    <a:pt x="672" y="301"/>
                  </a:lnTo>
                  <a:lnTo>
                    <a:pt x="673" y="241"/>
                  </a:lnTo>
                  <a:lnTo>
                    <a:pt x="676" y="180"/>
                  </a:lnTo>
                  <a:lnTo>
                    <a:pt x="681" y="120"/>
                  </a:lnTo>
                  <a:lnTo>
                    <a:pt x="687" y="60"/>
                  </a:lnTo>
                  <a:lnTo>
                    <a:pt x="694" y="0"/>
                  </a:lnTo>
                  <a:close/>
                </a:path>
              </a:pathLst>
            </a:custGeom>
            <a:solidFill>
              <a:srgbClr val="9E0A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88" name="Freeform 292"/>
            <p:cNvSpPr>
              <a:spLocks/>
            </p:cNvSpPr>
            <p:nvPr userDrawn="1"/>
          </p:nvSpPr>
          <p:spPr bwMode="auto">
            <a:xfrm>
              <a:off x="3485" y="2685"/>
              <a:ext cx="1" cy="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1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lnTo>
                    <a:pt x="0" y="0"/>
                  </a:lnTo>
                  <a:lnTo>
                    <a:pt x="0" y="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E0A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89" name="Freeform 293"/>
            <p:cNvSpPr>
              <a:spLocks/>
            </p:cNvSpPr>
            <p:nvPr userDrawn="1"/>
          </p:nvSpPr>
          <p:spPr bwMode="auto">
            <a:xfrm>
              <a:off x="3158" y="2820"/>
              <a:ext cx="280" cy="513"/>
            </a:xfrm>
            <a:custGeom>
              <a:avLst/>
              <a:gdLst/>
              <a:ahLst/>
              <a:cxnLst>
                <a:cxn ang="0">
                  <a:pos x="277" y="40"/>
                </a:cxn>
                <a:cxn ang="0">
                  <a:pos x="193" y="122"/>
                </a:cxn>
                <a:cxn ang="0">
                  <a:pos x="113" y="208"/>
                </a:cxn>
                <a:cxn ang="0">
                  <a:pos x="37" y="300"/>
                </a:cxn>
                <a:cxn ang="0">
                  <a:pos x="8" y="396"/>
                </a:cxn>
                <a:cxn ang="0">
                  <a:pos x="30" y="495"/>
                </a:cxn>
                <a:cxn ang="0">
                  <a:pos x="55" y="594"/>
                </a:cxn>
                <a:cxn ang="0">
                  <a:pos x="83" y="691"/>
                </a:cxn>
                <a:cxn ang="0">
                  <a:pos x="99" y="739"/>
                </a:cxn>
                <a:cxn ang="0">
                  <a:pos x="99" y="740"/>
                </a:cxn>
                <a:cxn ang="0">
                  <a:pos x="99" y="740"/>
                </a:cxn>
                <a:cxn ang="0">
                  <a:pos x="93" y="790"/>
                </a:cxn>
                <a:cxn ang="0">
                  <a:pos x="85" y="890"/>
                </a:cxn>
                <a:cxn ang="0">
                  <a:pos x="81" y="990"/>
                </a:cxn>
                <a:cxn ang="0">
                  <a:pos x="81" y="1090"/>
                </a:cxn>
                <a:cxn ang="0">
                  <a:pos x="85" y="1189"/>
                </a:cxn>
                <a:cxn ang="0">
                  <a:pos x="94" y="1290"/>
                </a:cxn>
                <a:cxn ang="0">
                  <a:pos x="107" y="1389"/>
                </a:cxn>
                <a:cxn ang="0">
                  <a:pos x="124" y="1487"/>
                </a:cxn>
                <a:cxn ang="0">
                  <a:pos x="189" y="1503"/>
                </a:cxn>
                <a:cxn ang="0">
                  <a:pos x="301" y="1439"/>
                </a:cxn>
                <a:cxn ang="0">
                  <a:pos x="418" y="1381"/>
                </a:cxn>
                <a:cxn ang="0">
                  <a:pos x="538" y="1330"/>
                </a:cxn>
                <a:cxn ang="0">
                  <a:pos x="610" y="1279"/>
                </a:cxn>
                <a:cxn ang="0">
                  <a:pos x="636" y="1225"/>
                </a:cxn>
                <a:cxn ang="0">
                  <a:pos x="662" y="1171"/>
                </a:cxn>
                <a:cxn ang="0">
                  <a:pos x="691" y="1117"/>
                </a:cxn>
                <a:cxn ang="0">
                  <a:pos x="721" y="1064"/>
                </a:cxn>
                <a:cxn ang="0">
                  <a:pos x="754" y="1012"/>
                </a:cxn>
                <a:cxn ang="0">
                  <a:pos x="787" y="962"/>
                </a:cxn>
                <a:cxn ang="0">
                  <a:pos x="822" y="913"/>
                </a:cxn>
                <a:cxn ang="0">
                  <a:pos x="829" y="825"/>
                </a:cxn>
                <a:cxn ang="0">
                  <a:pos x="813" y="695"/>
                </a:cxn>
                <a:cxn ang="0">
                  <a:pos x="806" y="566"/>
                </a:cxn>
                <a:cxn ang="0">
                  <a:pos x="804" y="437"/>
                </a:cxn>
                <a:cxn ang="0">
                  <a:pos x="759" y="389"/>
                </a:cxn>
                <a:cxn ang="0">
                  <a:pos x="665" y="423"/>
                </a:cxn>
                <a:cxn ang="0">
                  <a:pos x="572" y="461"/>
                </a:cxn>
                <a:cxn ang="0">
                  <a:pos x="482" y="504"/>
                </a:cxn>
                <a:cxn ang="0">
                  <a:pos x="393" y="549"/>
                </a:cxn>
                <a:cxn ang="0">
                  <a:pos x="307" y="599"/>
                </a:cxn>
                <a:cxn ang="0">
                  <a:pos x="221" y="653"/>
                </a:cxn>
                <a:cxn ang="0">
                  <a:pos x="139" y="710"/>
                </a:cxn>
                <a:cxn ang="0">
                  <a:pos x="106" y="692"/>
                </a:cxn>
                <a:cxn ang="0">
                  <a:pos x="122" y="597"/>
                </a:cxn>
                <a:cxn ang="0">
                  <a:pos x="141" y="503"/>
                </a:cxn>
                <a:cxn ang="0">
                  <a:pos x="165" y="409"/>
                </a:cxn>
                <a:cxn ang="0">
                  <a:pos x="193" y="316"/>
                </a:cxn>
                <a:cxn ang="0">
                  <a:pos x="224" y="224"/>
                </a:cxn>
                <a:cxn ang="0">
                  <a:pos x="260" y="134"/>
                </a:cxn>
                <a:cxn ang="0">
                  <a:pos x="300" y="44"/>
                </a:cxn>
              </a:cxnLst>
              <a:rect l="0" t="0" r="r" b="b"/>
              <a:pathLst>
                <a:path w="839" h="1537">
                  <a:moveTo>
                    <a:pt x="322" y="0"/>
                  </a:moveTo>
                  <a:lnTo>
                    <a:pt x="277" y="40"/>
                  </a:lnTo>
                  <a:lnTo>
                    <a:pt x="235" y="80"/>
                  </a:lnTo>
                  <a:lnTo>
                    <a:pt x="193" y="122"/>
                  </a:lnTo>
                  <a:lnTo>
                    <a:pt x="153" y="164"/>
                  </a:lnTo>
                  <a:lnTo>
                    <a:pt x="113" y="208"/>
                  </a:lnTo>
                  <a:lnTo>
                    <a:pt x="74" y="254"/>
                  </a:lnTo>
                  <a:lnTo>
                    <a:pt x="37" y="300"/>
                  </a:lnTo>
                  <a:lnTo>
                    <a:pt x="0" y="346"/>
                  </a:lnTo>
                  <a:lnTo>
                    <a:pt x="8" y="396"/>
                  </a:lnTo>
                  <a:lnTo>
                    <a:pt x="19" y="446"/>
                  </a:lnTo>
                  <a:lnTo>
                    <a:pt x="30" y="495"/>
                  </a:lnTo>
                  <a:lnTo>
                    <a:pt x="42" y="544"/>
                  </a:lnTo>
                  <a:lnTo>
                    <a:pt x="55" y="594"/>
                  </a:lnTo>
                  <a:lnTo>
                    <a:pt x="69" y="642"/>
                  </a:lnTo>
                  <a:lnTo>
                    <a:pt x="83" y="691"/>
                  </a:lnTo>
                  <a:lnTo>
                    <a:pt x="99" y="740"/>
                  </a:lnTo>
                  <a:lnTo>
                    <a:pt x="99" y="739"/>
                  </a:lnTo>
                  <a:lnTo>
                    <a:pt x="99" y="739"/>
                  </a:lnTo>
                  <a:lnTo>
                    <a:pt x="99" y="740"/>
                  </a:lnTo>
                  <a:lnTo>
                    <a:pt x="99" y="740"/>
                  </a:lnTo>
                  <a:lnTo>
                    <a:pt x="99" y="740"/>
                  </a:lnTo>
                  <a:lnTo>
                    <a:pt x="99" y="740"/>
                  </a:lnTo>
                  <a:lnTo>
                    <a:pt x="93" y="790"/>
                  </a:lnTo>
                  <a:lnTo>
                    <a:pt x="88" y="840"/>
                  </a:lnTo>
                  <a:lnTo>
                    <a:pt x="85" y="890"/>
                  </a:lnTo>
                  <a:lnTo>
                    <a:pt x="82" y="940"/>
                  </a:lnTo>
                  <a:lnTo>
                    <a:pt x="81" y="990"/>
                  </a:lnTo>
                  <a:lnTo>
                    <a:pt x="81" y="1039"/>
                  </a:lnTo>
                  <a:lnTo>
                    <a:pt x="81" y="1090"/>
                  </a:lnTo>
                  <a:lnTo>
                    <a:pt x="83" y="1140"/>
                  </a:lnTo>
                  <a:lnTo>
                    <a:pt x="85" y="1189"/>
                  </a:lnTo>
                  <a:lnTo>
                    <a:pt x="89" y="1239"/>
                  </a:lnTo>
                  <a:lnTo>
                    <a:pt x="94" y="1290"/>
                  </a:lnTo>
                  <a:lnTo>
                    <a:pt x="100" y="1340"/>
                  </a:lnTo>
                  <a:lnTo>
                    <a:pt x="107" y="1389"/>
                  </a:lnTo>
                  <a:lnTo>
                    <a:pt x="115" y="1438"/>
                  </a:lnTo>
                  <a:lnTo>
                    <a:pt x="124" y="1487"/>
                  </a:lnTo>
                  <a:lnTo>
                    <a:pt x="134" y="1537"/>
                  </a:lnTo>
                  <a:lnTo>
                    <a:pt x="189" y="1503"/>
                  </a:lnTo>
                  <a:lnTo>
                    <a:pt x="245" y="1470"/>
                  </a:lnTo>
                  <a:lnTo>
                    <a:pt x="301" y="1439"/>
                  </a:lnTo>
                  <a:lnTo>
                    <a:pt x="359" y="1409"/>
                  </a:lnTo>
                  <a:lnTo>
                    <a:pt x="418" y="1381"/>
                  </a:lnTo>
                  <a:lnTo>
                    <a:pt x="477" y="1355"/>
                  </a:lnTo>
                  <a:lnTo>
                    <a:pt x="538" y="1330"/>
                  </a:lnTo>
                  <a:lnTo>
                    <a:pt x="598" y="1306"/>
                  </a:lnTo>
                  <a:lnTo>
                    <a:pt x="610" y="1279"/>
                  </a:lnTo>
                  <a:lnTo>
                    <a:pt x="623" y="1252"/>
                  </a:lnTo>
                  <a:lnTo>
                    <a:pt x="636" y="1225"/>
                  </a:lnTo>
                  <a:lnTo>
                    <a:pt x="649" y="1197"/>
                  </a:lnTo>
                  <a:lnTo>
                    <a:pt x="662" y="1171"/>
                  </a:lnTo>
                  <a:lnTo>
                    <a:pt x="676" y="1144"/>
                  </a:lnTo>
                  <a:lnTo>
                    <a:pt x="691" y="1117"/>
                  </a:lnTo>
                  <a:lnTo>
                    <a:pt x="706" y="1090"/>
                  </a:lnTo>
                  <a:lnTo>
                    <a:pt x="721" y="1064"/>
                  </a:lnTo>
                  <a:lnTo>
                    <a:pt x="737" y="1038"/>
                  </a:lnTo>
                  <a:lnTo>
                    <a:pt x="754" y="1012"/>
                  </a:lnTo>
                  <a:lnTo>
                    <a:pt x="770" y="988"/>
                  </a:lnTo>
                  <a:lnTo>
                    <a:pt x="787" y="962"/>
                  </a:lnTo>
                  <a:lnTo>
                    <a:pt x="804" y="938"/>
                  </a:lnTo>
                  <a:lnTo>
                    <a:pt x="822" y="913"/>
                  </a:lnTo>
                  <a:lnTo>
                    <a:pt x="839" y="889"/>
                  </a:lnTo>
                  <a:lnTo>
                    <a:pt x="829" y="825"/>
                  </a:lnTo>
                  <a:lnTo>
                    <a:pt x="821" y="760"/>
                  </a:lnTo>
                  <a:lnTo>
                    <a:pt x="813" y="695"/>
                  </a:lnTo>
                  <a:lnTo>
                    <a:pt x="809" y="630"/>
                  </a:lnTo>
                  <a:lnTo>
                    <a:pt x="806" y="566"/>
                  </a:lnTo>
                  <a:lnTo>
                    <a:pt x="804" y="501"/>
                  </a:lnTo>
                  <a:lnTo>
                    <a:pt x="804" y="437"/>
                  </a:lnTo>
                  <a:lnTo>
                    <a:pt x="807" y="372"/>
                  </a:lnTo>
                  <a:lnTo>
                    <a:pt x="759" y="389"/>
                  </a:lnTo>
                  <a:lnTo>
                    <a:pt x="712" y="405"/>
                  </a:lnTo>
                  <a:lnTo>
                    <a:pt x="665" y="423"/>
                  </a:lnTo>
                  <a:lnTo>
                    <a:pt x="619" y="441"/>
                  </a:lnTo>
                  <a:lnTo>
                    <a:pt x="572" y="461"/>
                  </a:lnTo>
                  <a:lnTo>
                    <a:pt x="527" y="481"/>
                  </a:lnTo>
                  <a:lnTo>
                    <a:pt x="482" y="504"/>
                  </a:lnTo>
                  <a:lnTo>
                    <a:pt x="437" y="526"/>
                  </a:lnTo>
                  <a:lnTo>
                    <a:pt x="393" y="549"/>
                  </a:lnTo>
                  <a:lnTo>
                    <a:pt x="349" y="574"/>
                  </a:lnTo>
                  <a:lnTo>
                    <a:pt x="307" y="599"/>
                  </a:lnTo>
                  <a:lnTo>
                    <a:pt x="263" y="626"/>
                  </a:lnTo>
                  <a:lnTo>
                    <a:pt x="221" y="653"/>
                  </a:lnTo>
                  <a:lnTo>
                    <a:pt x="180" y="681"/>
                  </a:lnTo>
                  <a:lnTo>
                    <a:pt x="139" y="710"/>
                  </a:lnTo>
                  <a:lnTo>
                    <a:pt x="99" y="740"/>
                  </a:lnTo>
                  <a:lnTo>
                    <a:pt x="106" y="692"/>
                  </a:lnTo>
                  <a:lnTo>
                    <a:pt x="113" y="644"/>
                  </a:lnTo>
                  <a:lnTo>
                    <a:pt x="122" y="597"/>
                  </a:lnTo>
                  <a:lnTo>
                    <a:pt x="132" y="550"/>
                  </a:lnTo>
                  <a:lnTo>
                    <a:pt x="141" y="503"/>
                  </a:lnTo>
                  <a:lnTo>
                    <a:pt x="153" y="457"/>
                  </a:lnTo>
                  <a:lnTo>
                    <a:pt x="165" y="409"/>
                  </a:lnTo>
                  <a:lnTo>
                    <a:pt x="179" y="363"/>
                  </a:lnTo>
                  <a:lnTo>
                    <a:pt x="193" y="316"/>
                  </a:lnTo>
                  <a:lnTo>
                    <a:pt x="208" y="271"/>
                  </a:lnTo>
                  <a:lnTo>
                    <a:pt x="224" y="224"/>
                  </a:lnTo>
                  <a:lnTo>
                    <a:pt x="242" y="179"/>
                  </a:lnTo>
                  <a:lnTo>
                    <a:pt x="260" y="134"/>
                  </a:lnTo>
                  <a:lnTo>
                    <a:pt x="280" y="89"/>
                  </a:lnTo>
                  <a:lnTo>
                    <a:pt x="300" y="44"/>
                  </a:lnTo>
                  <a:lnTo>
                    <a:pt x="322" y="0"/>
                  </a:lnTo>
                  <a:close/>
                </a:path>
              </a:pathLst>
            </a:custGeom>
            <a:solidFill>
              <a:srgbClr val="AF0C6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90" name="Freeform 294"/>
            <p:cNvSpPr>
              <a:spLocks/>
            </p:cNvSpPr>
            <p:nvPr userDrawn="1"/>
          </p:nvSpPr>
          <p:spPr bwMode="auto">
            <a:xfrm>
              <a:off x="3358" y="3117"/>
              <a:ext cx="107" cy="139"/>
            </a:xfrm>
            <a:custGeom>
              <a:avLst/>
              <a:gdLst/>
              <a:ahLst/>
              <a:cxnLst>
                <a:cxn ang="0">
                  <a:pos x="241" y="0"/>
                </a:cxn>
                <a:cxn ang="0">
                  <a:pos x="224" y="24"/>
                </a:cxn>
                <a:cxn ang="0">
                  <a:pos x="206" y="49"/>
                </a:cxn>
                <a:cxn ang="0">
                  <a:pos x="189" y="73"/>
                </a:cxn>
                <a:cxn ang="0">
                  <a:pos x="172" y="99"/>
                </a:cxn>
                <a:cxn ang="0">
                  <a:pos x="156" y="123"/>
                </a:cxn>
                <a:cxn ang="0">
                  <a:pos x="139" y="149"/>
                </a:cxn>
                <a:cxn ang="0">
                  <a:pos x="123" y="175"/>
                </a:cxn>
                <a:cxn ang="0">
                  <a:pos x="108" y="201"/>
                </a:cxn>
                <a:cxn ang="0">
                  <a:pos x="93" y="228"/>
                </a:cxn>
                <a:cxn ang="0">
                  <a:pos x="78" y="255"/>
                </a:cxn>
                <a:cxn ang="0">
                  <a:pos x="64" y="282"/>
                </a:cxn>
                <a:cxn ang="0">
                  <a:pos x="51" y="308"/>
                </a:cxn>
                <a:cxn ang="0">
                  <a:pos x="38" y="336"/>
                </a:cxn>
                <a:cxn ang="0">
                  <a:pos x="25" y="363"/>
                </a:cxn>
                <a:cxn ang="0">
                  <a:pos x="12" y="390"/>
                </a:cxn>
                <a:cxn ang="0">
                  <a:pos x="0" y="417"/>
                </a:cxn>
                <a:cxn ang="0">
                  <a:pos x="40" y="403"/>
                </a:cxn>
                <a:cxn ang="0">
                  <a:pos x="79" y="390"/>
                </a:cxn>
                <a:cxn ang="0">
                  <a:pos x="119" y="378"/>
                </a:cxn>
                <a:cxn ang="0">
                  <a:pos x="160" y="366"/>
                </a:cxn>
                <a:cxn ang="0">
                  <a:pos x="200" y="354"/>
                </a:cxn>
                <a:cxn ang="0">
                  <a:pos x="241" y="345"/>
                </a:cxn>
                <a:cxn ang="0">
                  <a:pos x="282" y="335"/>
                </a:cxn>
                <a:cxn ang="0">
                  <a:pos x="323" y="325"/>
                </a:cxn>
                <a:cxn ang="0">
                  <a:pos x="310" y="285"/>
                </a:cxn>
                <a:cxn ang="0">
                  <a:pos x="298" y="245"/>
                </a:cxn>
                <a:cxn ang="0">
                  <a:pos x="287" y="204"/>
                </a:cxn>
                <a:cxn ang="0">
                  <a:pos x="277" y="163"/>
                </a:cxn>
                <a:cxn ang="0">
                  <a:pos x="267" y="123"/>
                </a:cxn>
                <a:cxn ang="0">
                  <a:pos x="257" y="82"/>
                </a:cxn>
                <a:cxn ang="0">
                  <a:pos x="249" y="41"/>
                </a:cxn>
                <a:cxn ang="0">
                  <a:pos x="241" y="0"/>
                </a:cxn>
              </a:cxnLst>
              <a:rect l="0" t="0" r="r" b="b"/>
              <a:pathLst>
                <a:path w="323" h="417">
                  <a:moveTo>
                    <a:pt x="241" y="0"/>
                  </a:moveTo>
                  <a:lnTo>
                    <a:pt x="224" y="24"/>
                  </a:lnTo>
                  <a:lnTo>
                    <a:pt x="206" y="49"/>
                  </a:lnTo>
                  <a:lnTo>
                    <a:pt x="189" y="73"/>
                  </a:lnTo>
                  <a:lnTo>
                    <a:pt x="172" y="99"/>
                  </a:lnTo>
                  <a:lnTo>
                    <a:pt x="156" y="123"/>
                  </a:lnTo>
                  <a:lnTo>
                    <a:pt x="139" y="149"/>
                  </a:lnTo>
                  <a:lnTo>
                    <a:pt x="123" y="175"/>
                  </a:lnTo>
                  <a:lnTo>
                    <a:pt x="108" y="201"/>
                  </a:lnTo>
                  <a:lnTo>
                    <a:pt x="93" y="228"/>
                  </a:lnTo>
                  <a:lnTo>
                    <a:pt x="78" y="255"/>
                  </a:lnTo>
                  <a:lnTo>
                    <a:pt x="64" y="282"/>
                  </a:lnTo>
                  <a:lnTo>
                    <a:pt x="51" y="308"/>
                  </a:lnTo>
                  <a:lnTo>
                    <a:pt x="38" y="336"/>
                  </a:lnTo>
                  <a:lnTo>
                    <a:pt x="25" y="363"/>
                  </a:lnTo>
                  <a:lnTo>
                    <a:pt x="12" y="390"/>
                  </a:lnTo>
                  <a:lnTo>
                    <a:pt x="0" y="417"/>
                  </a:lnTo>
                  <a:lnTo>
                    <a:pt x="40" y="403"/>
                  </a:lnTo>
                  <a:lnTo>
                    <a:pt x="79" y="390"/>
                  </a:lnTo>
                  <a:lnTo>
                    <a:pt x="119" y="378"/>
                  </a:lnTo>
                  <a:lnTo>
                    <a:pt x="160" y="366"/>
                  </a:lnTo>
                  <a:lnTo>
                    <a:pt x="200" y="354"/>
                  </a:lnTo>
                  <a:lnTo>
                    <a:pt x="241" y="345"/>
                  </a:lnTo>
                  <a:lnTo>
                    <a:pt x="282" y="335"/>
                  </a:lnTo>
                  <a:lnTo>
                    <a:pt x="323" y="325"/>
                  </a:lnTo>
                  <a:lnTo>
                    <a:pt x="310" y="285"/>
                  </a:lnTo>
                  <a:lnTo>
                    <a:pt x="298" y="245"/>
                  </a:lnTo>
                  <a:lnTo>
                    <a:pt x="287" y="204"/>
                  </a:lnTo>
                  <a:lnTo>
                    <a:pt x="277" y="163"/>
                  </a:lnTo>
                  <a:lnTo>
                    <a:pt x="267" y="123"/>
                  </a:lnTo>
                  <a:lnTo>
                    <a:pt x="257" y="82"/>
                  </a:lnTo>
                  <a:lnTo>
                    <a:pt x="249" y="41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9E0A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91" name="Freeform 295"/>
            <p:cNvSpPr>
              <a:spLocks/>
            </p:cNvSpPr>
            <p:nvPr userDrawn="1"/>
          </p:nvSpPr>
          <p:spPr bwMode="auto">
            <a:xfrm>
              <a:off x="3015" y="3067"/>
              <a:ext cx="176" cy="188"/>
            </a:xfrm>
            <a:custGeom>
              <a:avLst/>
              <a:gdLst/>
              <a:ahLst/>
              <a:cxnLst>
                <a:cxn ang="0">
                  <a:pos x="529" y="0"/>
                </a:cxn>
                <a:cxn ang="0">
                  <a:pos x="478" y="11"/>
                </a:cxn>
                <a:cxn ang="0">
                  <a:pos x="429" y="23"/>
                </a:cxn>
                <a:cxn ang="0">
                  <a:pos x="380" y="36"/>
                </a:cxn>
                <a:cxn ang="0">
                  <a:pos x="331" y="49"/>
                </a:cxn>
                <a:cxn ang="0">
                  <a:pos x="283" y="63"/>
                </a:cxn>
                <a:cxn ang="0">
                  <a:pos x="234" y="78"/>
                </a:cxn>
                <a:cxn ang="0">
                  <a:pos x="187" y="94"/>
                </a:cxn>
                <a:cxn ang="0">
                  <a:pos x="139" y="111"/>
                </a:cxn>
                <a:cxn ang="0">
                  <a:pos x="117" y="167"/>
                </a:cxn>
                <a:cxn ang="0">
                  <a:pos x="95" y="223"/>
                </a:cxn>
                <a:cxn ang="0">
                  <a:pos x="76" y="279"/>
                </a:cxn>
                <a:cxn ang="0">
                  <a:pos x="57" y="335"/>
                </a:cxn>
                <a:cxn ang="0">
                  <a:pos x="41" y="391"/>
                </a:cxn>
                <a:cxn ang="0">
                  <a:pos x="26" y="448"/>
                </a:cxn>
                <a:cxn ang="0">
                  <a:pos x="12" y="506"/>
                </a:cxn>
                <a:cxn ang="0">
                  <a:pos x="0" y="563"/>
                </a:cxn>
                <a:cxn ang="0">
                  <a:pos x="28" y="523"/>
                </a:cxn>
                <a:cxn ang="0">
                  <a:pos x="56" y="483"/>
                </a:cxn>
                <a:cxn ang="0">
                  <a:pos x="85" y="443"/>
                </a:cxn>
                <a:cxn ang="0">
                  <a:pos x="115" y="405"/>
                </a:cxn>
                <a:cxn ang="0">
                  <a:pos x="146" y="367"/>
                </a:cxn>
                <a:cxn ang="0">
                  <a:pos x="177" y="331"/>
                </a:cxn>
                <a:cxn ang="0">
                  <a:pos x="209" y="294"/>
                </a:cxn>
                <a:cxn ang="0">
                  <a:pos x="242" y="258"/>
                </a:cxn>
                <a:cxn ang="0">
                  <a:pos x="275" y="224"/>
                </a:cxn>
                <a:cxn ang="0">
                  <a:pos x="310" y="189"/>
                </a:cxn>
                <a:cxn ang="0">
                  <a:pos x="344" y="156"/>
                </a:cxn>
                <a:cxn ang="0">
                  <a:pos x="380" y="123"/>
                </a:cxn>
                <a:cxn ang="0">
                  <a:pos x="417" y="92"/>
                </a:cxn>
                <a:cxn ang="0">
                  <a:pos x="454" y="61"/>
                </a:cxn>
                <a:cxn ang="0">
                  <a:pos x="490" y="31"/>
                </a:cxn>
                <a:cxn ang="0">
                  <a:pos x="529" y="0"/>
                </a:cxn>
              </a:cxnLst>
              <a:rect l="0" t="0" r="r" b="b"/>
              <a:pathLst>
                <a:path w="529" h="563">
                  <a:moveTo>
                    <a:pt x="529" y="0"/>
                  </a:moveTo>
                  <a:lnTo>
                    <a:pt x="478" y="11"/>
                  </a:lnTo>
                  <a:lnTo>
                    <a:pt x="429" y="23"/>
                  </a:lnTo>
                  <a:lnTo>
                    <a:pt x="380" y="36"/>
                  </a:lnTo>
                  <a:lnTo>
                    <a:pt x="331" y="49"/>
                  </a:lnTo>
                  <a:lnTo>
                    <a:pt x="283" y="63"/>
                  </a:lnTo>
                  <a:lnTo>
                    <a:pt x="234" y="78"/>
                  </a:lnTo>
                  <a:lnTo>
                    <a:pt x="187" y="94"/>
                  </a:lnTo>
                  <a:lnTo>
                    <a:pt x="139" y="111"/>
                  </a:lnTo>
                  <a:lnTo>
                    <a:pt x="117" y="167"/>
                  </a:lnTo>
                  <a:lnTo>
                    <a:pt x="95" y="223"/>
                  </a:lnTo>
                  <a:lnTo>
                    <a:pt x="76" y="279"/>
                  </a:lnTo>
                  <a:lnTo>
                    <a:pt x="57" y="335"/>
                  </a:lnTo>
                  <a:lnTo>
                    <a:pt x="41" y="391"/>
                  </a:lnTo>
                  <a:lnTo>
                    <a:pt x="26" y="448"/>
                  </a:lnTo>
                  <a:lnTo>
                    <a:pt x="12" y="506"/>
                  </a:lnTo>
                  <a:lnTo>
                    <a:pt x="0" y="563"/>
                  </a:lnTo>
                  <a:lnTo>
                    <a:pt x="28" y="523"/>
                  </a:lnTo>
                  <a:lnTo>
                    <a:pt x="56" y="483"/>
                  </a:lnTo>
                  <a:lnTo>
                    <a:pt x="85" y="443"/>
                  </a:lnTo>
                  <a:lnTo>
                    <a:pt x="115" y="405"/>
                  </a:lnTo>
                  <a:lnTo>
                    <a:pt x="146" y="367"/>
                  </a:lnTo>
                  <a:lnTo>
                    <a:pt x="177" y="331"/>
                  </a:lnTo>
                  <a:lnTo>
                    <a:pt x="209" y="294"/>
                  </a:lnTo>
                  <a:lnTo>
                    <a:pt x="242" y="258"/>
                  </a:lnTo>
                  <a:lnTo>
                    <a:pt x="275" y="224"/>
                  </a:lnTo>
                  <a:lnTo>
                    <a:pt x="310" y="189"/>
                  </a:lnTo>
                  <a:lnTo>
                    <a:pt x="344" y="156"/>
                  </a:lnTo>
                  <a:lnTo>
                    <a:pt x="380" y="123"/>
                  </a:lnTo>
                  <a:lnTo>
                    <a:pt x="417" y="92"/>
                  </a:lnTo>
                  <a:lnTo>
                    <a:pt x="454" y="61"/>
                  </a:lnTo>
                  <a:lnTo>
                    <a:pt x="490" y="31"/>
                  </a:lnTo>
                  <a:lnTo>
                    <a:pt x="529" y="0"/>
                  </a:lnTo>
                  <a:close/>
                </a:path>
              </a:pathLst>
            </a:custGeom>
            <a:solidFill>
              <a:srgbClr val="AF0C6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92" name="Freeform 296"/>
            <p:cNvSpPr>
              <a:spLocks noEditPoints="1"/>
            </p:cNvSpPr>
            <p:nvPr userDrawn="1"/>
          </p:nvSpPr>
          <p:spPr bwMode="auto">
            <a:xfrm>
              <a:off x="3000" y="3067"/>
              <a:ext cx="203" cy="445"/>
            </a:xfrm>
            <a:custGeom>
              <a:avLst/>
              <a:gdLst/>
              <a:ahLst/>
              <a:cxnLst>
                <a:cxn ang="0">
                  <a:pos x="573" y="1"/>
                </a:cxn>
                <a:cxn ang="0">
                  <a:pos x="534" y="32"/>
                </a:cxn>
                <a:cxn ang="0">
                  <a:pos x="461" y="93"/>
                </a:cxn>
                <a:cxn ang="0">
                  <a:pos x="388" y="157"/>
                </a:cxn>
                <a:cxn ang="0">
                  <a:pos x="319" y="225"/>
                </a:cxn>
                <a:cxn ang="0">
                  <a:pos x="253" y="295"/>
                </a:cxn>
                <a:cxn ang="0">
                  <a:pos x="190" y="368"/>
                </a:cxn>
                <a:cxn ang="0">
                  <a:pos x="129" y="444"/>
                </a:cxn>
                <a:cxn ang="0">
                  <a:pos x="72" y="524"/>
                </a:cxn>
                <a:cxn ang="0">
                  <a:pos x="35" y="612"/>
                </a:cxn>
                <a:cxn ang="0">
                  <a:pos x="20" y="708"/>
                </a:cxn>
                <a:cxn ang="0">
                  <a:pos x="9" y="806"/>
                </a:cxn>
                <a:cxn ang="0">
                  <a:pos x="2" y="903"/>
                </a:cxn>
                <a:cxn ang="0">
                  <a:pos x="0" y="1000"/>
                </a:cxn>
                <a:cxn ang="0">
                  <a:pos x="1" y="1096"/>
                </a:cxn>
                <a:cxn ang="0">
                  <a:pos x="6" y="1193"/>
                </a:cxn>
                <a:cxn ang="0">
                  <a:pos x="15" y="1288"/>
                </a:cxn>
                <a:cxn ang="0">
                  <a:pos x="53" y="1297"/>
                </a:cxn>
                <a:cxn ang="0">
                  <a:pos x="116" y="1220"/>
                </a:cxn>
                <a:cxn ang="0">
                  <a:pos x="184" y="1147"/>
                </a:cxn>
                <a:cxn ang="0">
                  <a:pos x="256" y="1077"/>
                </a:cxn>
                <a:cxn ang="0">
                  <a:pos x="329" y="1009"/>
                </a:cxn>
                <a:cxn ang="0">
                  <a:pos x="406" y="944"/>
                </a:cxn>
                <a:cxn ang="0">
                  <a:pos x="486" y="883"/>
                </a:cxn>
                <a:cxn ang="0">
                  <a:pos x="567" y="825"/>
                </a:cxn>
                <a:cxn ang="0">
                  <a:pos x="599" y="748"/>
                </a:cxn>
                <a:cxn ang="0">
                  <a:pos x="582" y="650"/>
                </a:cxn>
                <a:cxn ang="0">
                  <a:pos x="569" y="551"/>
                </a:cxn>
                <a:cxn ang="0">
                  <a:pos x="560" y="450"/>
                </a:cxn>
                <a:cxn ang="0">
                  <a:pos x="556" y="351"/>
                </a:cxn>
                <a:cxn ang="0">
                  <a:pos x="556" y="251"/>
                </a:cxn>
                <a:cxn ang="0">
                  <a:pos x="560" y="151"/>
                </a:cxn>
                <a:cxn ang="0">
                  <a:pos x="568" y="51"/>
                </a:cxn>
                <a:cxn ang="0">
                  <a:pos x="574" y="0"/>
                </a:cxn>
                <a:cxn ang="0">
                  <a:pos x="574" y="1"/>
                </a:cxn>
                <a:cxn ang="0">
                  <a:pos x="574" y="0"/>
                </a:cxn>
              </a:cxnLst>
              <a:rect l="0" t="0" r="r" b="b"/>
              <a:pathLst>
                <a:path w="609" h="1337">
                  <a:moveTo>
                    <a:pt x="574" y="1"/>
                  </a:moveTo>
                  <a:lnTo>
                    <a:pt x="573" y="1"/>
                  </a:lnTo>
                  <a:lnTo>
                    <a:pt x="573" y="1"/>
                  </a:lnTo>
                  <a:lnTo>
                    <a:pt x="534" y="32"/>
                  </a:lnTo>
                  <a:lnTo>
                    <a:pt x="498" y="62"/>
                  </a:lnTo>
                  <a:lnTo>
                    <a:pt x="461" y="93"/>
                  </a:lnTo>
                  <a:lnTo>
                    <a:pt x="424" y="124"/>
                  </a:lnTo>
                  <a:lnTo>
                    <a:pt x="388" y="157"/>
                  </a:lnTo>
                  <a:lnTo>
                    <a:pt x="354" y="190"/>
                  </a:lnTo>
                  <a:lnTo>
                    <a:pt x="319" y="225"/>
                  </a:lnTo>
                  <a:lnTo>
                    <a:pt x="286" y="259"/>
                  </a:lnTo>
                  <a:lnTo>
                    <a:pt x="253" y="295"/>
                  </a:lnTo>
                  <a:lnTo>
                    <a:pt x="221" y="332"/>
                  </a:lnTo>
                  <a:lnTo>
                    <a:pt x="190" y="368"/>
                  </a:lnTo>
                  <a:lnTo>
                    <a:pt x="159" y="406"/>
                  </a:lnTo>
                  <a:lnTo>
                    <a:pt x="129" y="444"/>
                  </a:lnTo>
                  <a:lnTo>
                    <a:pt x="100" y="484"/>
                  </a:lnTo>
                  <a:lnTo>
                    <a:pt x="72" y="524"/>
                  </a:lnTo>
                  <a:lnTo>
                    <a:pt x="44" y="564"/>
                  </a:lnTo>
                  <a:lnTo>
                    <a:pt x="35" y="612"/>
                  </a:lnTo>
                  <a:lnTo>
                    <a:pt x="27" y="660"/>
                  </a:lnTo>
                  <a:lnTo>
                    <a:pt x="20" y="708"/>
                  </a:lnTo>
                  <a:lnTo>
                    <a:pt x="14" y="757"/>
                  </a:lnTo>
                  <a:lnTo>
                    <a:pt x="9" y="806"/>
                  </a:lnTo>
                  <a:lnTo>
                    <a:pt x="5" y="854"/>
                  </a:lnTo>
                  <a:lnTo>
                    <a:pt x="2" y="903"/>
                  </a:lnTo>
                  <a:lnTo>
                    <a:pt x="1" y="951"/>
                  </a:lnTo>
                  <a:lnTo>
                    <a:pt x="0" y="1000"/>
                  </a:lnTo>
                  <a:lnTo>
                    <a:pt x="0" y="1047"/>
                  </a:lnTo>
                  <a:lnTo>
                    <a:pt x="1" y="1096"/>
                  </a:lnTo>
                  <a:lnTo>
                    <a:pt x="3" y="1145"/>
                  </a:lnTo>
                  <a:lnTo>
                    <a:pt x="6" y="1193"/>
                  </a:lnTo>
                  <a:lnTo>
                    <a:pt x="9" y="1241"/>
                  </a:lnTo>
                  <a:lnTo>
                    <a:pt x="15" y="1288"/>
                  </a:lnTo>
                  <a:lnTo>
                    <a:pt x="21" y="1337"/>
                  </a:lnTo>
                  <a:lnTo>
                    <a:pt x="53" y="1297"/>
                  </a:lnTo>
                  <a:lnTo>
                    <a:pt x="84" y="1259"/>
                  </a:lnTo>
                  <a:lnTo>
                    <a:pt x="116" y="1220"/>
                  </a:lnTo>
                  <a:lnTo>
                    <a:pt x="150" y="1183"/>
                  </a:lnTo>
                  <a:lnTo>
                    <a:pt x="184" y="1147"/>
                  </a:lnTo>
                  <a:lnTo>
                    <a:pt x="220" y="1111"/>
                  </a:lnTo>
                  <a:lnTo>
                    <a:pt x="256" y="1077"/>
                  </a:lnTo>
                  <a:lnTo>
                    <a:pt x="292" y="1042"/>
                  </a:lnTo>
                  <a:lnTo>
                    <a:pt x="329" y="1009"/>
                  </a:lnTo>
                  <a:lnTo>
                    <a:pt x="367" y="976"/>
                  </a:lnTo>
                  <a:lnTo>
                    <a:pt x="406" y="944"/>
                  </a:lnTo>
                  <a:lnTo>
                    <a:pt x="446" y="914"/>
                  </a:lnTo>
                  <a:lnTo>
                    <a:pt x="486" y="883"/>
                  </a:lnTo>
                  <a:lnTo>
                    <a:pt x="526" y="854"/>
                  </a:lnTo>
                  <a:lnTo>
                    <a:pt x="567" y="825"/>
                  </a:lnTo>
                  <a:lnTo>
                    <a:pt x="609" y="798"/>
                  </a:lnTo>
                  <a:lnTo>
                    <a:pt x="599" y="748"/>
                  </a:lnTo>
                  <a:lnTo>
                    <a:pt x="590" y="699"/>
                  </a:lnTo>
                  <a:lnTo>
                    <a:pt x="582" y="650"/>
                  </a:lnTo>
                  <a:lnTo>
                    <a:pt x="575" y="601"/>
                  </a:lnTo>
                  <a:lnTo>
                    <a:pt x="569" y="551"/>
                  </a:lnTo>
                  <a:lnTo>
                    <a:pt x="564" y="500"/>
                  </a:lnTo>
                  <a:lnTo>
                    <a:pt x="560" y="450"/>
                  </a:lnTo>
                  <a:lnTo>
                    <a:pt x="558" y="401"/>
                  </a:lnTo>
                  <a:lnTo>
                    <a:pt x="556" y="351"/>
                  </a:lnTo>
                  <a:lnTo>
                    <a:pt x="556" y="300"/>
                  </a:lnTo>
                  <a:lnTo>
                    <a:pt x="556" y="251"/>
                  </a:lnTo>
                  <a:lnTo>
                    <a:pt x="557" y="201"/>
                  </a:lnTo>
                  <a:lnTo>
                    <a:pt x="560" y="151"/>
                  </a:lnTo>
                  <a:lnTo>
                    <a:pt x="563" y="101"/>
                  </a:lnTo>
                  <a:lnTo>
                    <a:pt x="568" y="51"/>
                  </a:lnTo>
                  <a:lnTo>
                    <a:pt x="574" y="1"/>
                  </a:lnTo>
                  <a:close/>
                  <a:moveTo>
                    <a:pt x="574" y="0"/>
                  </a:moveTo>
                  <a:lnTo>
                    <a:pt x="574" y="1"/>
                  </a:lnTo>
                  <a:lnTo>
                    <a:pt x="574" y="1"/>
                  </a:lnTo>
                  <a:lnTo>
                    <a:pt x="574" y="0"/>
                  </a:lnTo>
                  <a:lnTo>
                    <a:pt x="574" y="0"/>
                  </a:lnTo>
                  <a:close/>
                </a:path>
              </a:pathLst>
            </a:custGeom>
            <a:solidFill>
              <a:srgbClr val="9E0A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93" name="Freeform 297"/>
            <p:cNvSpPr>
              <a:spLocks/>
            </p:cNvSpPr>
            <p:nvPr userDrawn="1"/>
          </p:nvSpPr>
          <p:spPr bwMode="auto">
            <a:xfrm>
              <a:off x="3061" y="2936"/>
              <a:ext cx="130" cy="168"/>
            </a:xfrm>
            <a:custGeom>
              <a:avLst/>
              <a:gdLst/>
              <a:ahLst/>
              <a:cxnLst>
                <a:cxn ang="0">
                  <a:pos x="292" y="0"/>
                </a:cxn>
                <a:cxn ang="0">
                  <a:pos x="270" y="30"/>
                </a:cxn>
                <a:cxn ang="0">
                  <a:pos x="249" y="59"/>
                </a:cxn>
                <a:cxn ang="0">
                  <a:pos x="228" y="89"/>
                </a:cxn>
                <a:cxn ang="0">
                  <a:pos x="208" y="119"/>
                </a:cxn>
                <a:cxn ang="0">
                  <a:pos x="188" y="149"/>
                </a:cxn>
                <a:cxn ang="0">
                  <a:pos x="169" y="181"/>
                </a:cxn>
                <a:cxn ang="0">
                  <a:pos x="149" y="212"/>
                </a:cxn>
                <a:cxn ang="0">
                  <a:pos x="131" y="243"/>
                </a:cxn>
                <a:cxn ang="0">
                  <a:pos x="113" y="276"/>
                </a:cxn>
                <a:cxn ang="0">
                  <a:pos x="94" y="308"/>
                </a:cxn>
                <a:cxn ang="0">
                  <a:pos x="78" y="340"/>
                </a:cxn>
                <a:cxn ang="0">
                  <a:pos x="61" y="373"/>
                </a:cxn>
                <a:cxn ang="0">
                  <a:pos x="45" y="406"/>
                </a:cxn>
                <a:cxn ang="0">
                  <a:pos x="29" y="439"/>
                </a:cxn>
                <a:cxn ang="0">
                  <a:pos x="14" y="472"/>
                </a:cxn>
                <a:cxn ang="0">
                  <a:pos x="0" y="505"/>
                </a:cxn>
                <a:cxn ang="0">
                  <a:pos x="48" y="488"/>
                </a:cxn>
                <a:cxn ang="0">
                  <a:pos x="95" y="472"/>
                </a:cxn>
                <a:cxn ang="0">
                  <a:pos x="144" y="457"/>
                </a:cxn>
                <a:cxn ang="0">
                  <a:pos x="192" y="443"/>
                </a:cxn>
                <a:cxn ang="0">
                  <a:pos x="241" y="430"/>
                </a:cxn>
                <a:cxn ang="0">
                  <a:pos x="290" y="417"/>
                </a:cxn>
                <a:cxn ang="0">
                  <a:pos x="339" y="405"/>
                </a:cxn>
                <a:cxn ang="0">
                  <a:pos x="390" y="394"/>
                </a:cxn>
                <a:cxn ang="0">
                  <a:pos x="390" y="394"/>
                </a:cxn>
                <a:cxn ang="0">
                  <a:pos x="391" y="394"/>
                </a:cxn>
                <a:cxn ang="0">
                  <a:pos x="391" y="394"/>
                </a:cxn>
                <a:cxn ang="0">
                  <a:pos x="391" y="394"/>
                </a:cxn>
                <a:cxn ang="0">
                  <a:pos x="391" y="394"/>
                </a:cxn>
                <a:cxn ang="0">
                  <a:pos x="391" y="394"/>
                </a:cxn>
                <a:cxn ang="0">
                  <a:pos x="391" y="394"/>
                </a:cxn>
                <a:cxn ang="0">
                  <a:pos x="375" y="345"/>
                </a:cxn>
                <a:cxn ang="0">
                  <a:pos x="361" y="296"/>
                </a:cxn>
                <a:cxn ang="0">
                  <a:pos x="347" y="248"/>
                </a:cxn>
                <a:cxn ang="0">
                  <a:pos x="334" y="198"/>
                </a:cxn>
                <a:cxn ang="0">
                  <a:pos x="322" y="149"/>
                </a:cxn>
                <a:cxn ang="0">
                  <a:pos x="311" y="100"/>
                </a:cxn>
                <a:cxn ang="0">
                  <a:pos x="300" y="50"/>
                </a:cxn>
                <a:cxn ang="0">
                  <a:pos x="292" y="0"/>
                </a:cxn>
              </a:cxnLst>
              <a:rect l="0" t="0" r="r" b="b"/>
              <a:pathLst>
                <a:path w="391" h="505">
                  <a:moveTo>
                    <a:pt x="292" y="0"/>
                  </a:moveTo>
                  <a:lnTo>
                    <a:pt x="270" y="30"/>
                  </a:lnTo>
                  <a:lnTo>
                    <a:pt x="249" y="59"/>
                  </a:lnTo>
                  <a:lnTo>
                    <a:pt x="228" y="89"/>
                  </a:lnTo>
                  <a:lnTo>
                    <a:pt x="208" y="119"/>
                  </a:lnTo>
                  <a:lnTo>
                    <a:pt x="188" y="149"/>
                  </a:lnTo>
                  <a:lnTo>
                    <a:pt x="169" y="181"/>
                  </a:lnTo>
                  <a:lnTo>
                    <a:pt x="149" y="212"/>
                  </a:lnTo>
                  <a:lnTo>
                    <a:pt x="131" y="243"/>
                  </a:lnTo>
                  <a:lnTo>
                    <a:pt x="113" y="276"/>
                  </a:lnTo>
                  <a:lnTo>
                    <a:pt x="94" y="308"/>
                  </a:lnTo>
                  <a:lnTo>
                    <a:pt x="78" y="340"/>
                  </a:lnTo>
                  <a:lnTo>
                    <a:pt x="61" y="373"/>
                  </a:lnTo>
                  <a:lnTo>
                    <a:pt x="45" y="406"/>
                  </a:lnTo>
                  <a:lnTo>
                    <a:pt x="29" y="439"/>
                  </a:lnTo>
                  <a:lnTo>
                    <a:pt x="14" y="472"/>
                  </a:lnTo>
                  <a:lnTo>
                    <a:pt x="0" y="505"/>
                  </a:lnTo>
                  <a:lnTo>
                    <a:pt x="48" y="488"/>
                  </a:lnTo>
                  <a:lnTo>
                    <a:pt x="95" y="472"/>
                  </a:lnTo>
                  <a:lnTo>
                    <a:pt x="144" y="457"/>
                  </a:lnTo>
                  <a:lnTo>
                    <a:pt x="192" y="443"/>
                  </a:lnTo>
                  <a:lnTo>
                    <a:pt x="241" y="430"/>
                  </a:lnTo>
                  <a:lnTo>
                    <a:pt x="290" y="417"/>
                  </a:lnTo>
                  <a:lnTo>
                    <a:pt x="339" y="405"/>
                  </a:lnTo>
                  <a:lnTo>
                    <a:pt x="390" y="394"/>
                  </a:lnTo>
                  <a:lnTo>
                    <a:pt x="390" y="394"/>
                  </a:lnTo>
                  <a:lnTo>
                    <a:pt x="391" y="394"/>
                  </a:lnTo>
                  <a:lnTo>
                    <a:pt x="391" y="394"/>
                  </a:lnTo>
                  <a:lnTo>
                    <a:pt x="391" y="394"/>
                  </a:lnTo>
                  <a:lnTo>
                    <a:pt x="391" y="394"/>
                  </a:lnTo>
                  <a:lnTo>
                    <a:pt x="391" y="394"/>
                  </a:lnTo>
                  <a:lnTo>
                    <a:pt x="391" y="394"/>
                  </a:lnTo>
                  <a:lnTo>
                    <a:pt x="375" y="345"/>
                  </a:lnTo>
                  <a:lnTo>
                    <a:pt x="361" y="296"/>
                  </a:lnTo>
                  <a:lnTo>
                    <a:pt x="347" y="248"/>
                  </a:lnTo>
                  <a:lnTo>
                    <a:pt x="334" y="198"/>
                  </a:lnTo>
                  <a:lnTo>
                    <a:pt x="322" y="149"/>
                  </a:lnTo>
                  <a:lnTo>
                    <a:pt x="311" y="100"/>
                  </a:lnTo>
                  <a:lnTo>
                    <a:pt x="300" y="50"/>
                  </a:lnTo>
                  <a:lnTo>
                    <a:pt x="292" y="0"/>
                  </a:lnTo>
                  <a:close/>
                </a:path>
              </a:pathLst>
            </a:custGeom>
            <a:solidFill>
              <a:srgbClr val="9E0A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94" name="Freeform 298"/>
            <p:cNvSpPr>
              <a:spLocks/>
            </p:cNvSpPr>
            <p:nvPr userDrawn="1"/>
          </p:nvSpPr>
          <p:spPr bwMode="auto">
            <a:xfrm>
              <a:off x="3191" y="2685"/>
              <a:ext cx="293" cy="382"/>
            </a:xfrm>
            <a:custGeom>
              <a:avLst/>
              <a:gdLst/>
              <a:ahLst/>
              <a:cxnLst>
                <a:cxn ang="0">
                  <a:pos x="834" y="18"/>
                </a:cxn>
                <a:cxn ang="0">
                  <a:pos x="746" y="58"/>
                </a:cxn>
                <a:cxn ang="0">
                  <a:pos x="661" y="103"/>
                </a:cxn>
                <a:cxn ang="0">
                  <a:pos x="577" y="150"/>
                </a:cxn>
                <a:cxn ang="0">
                  <a:pos x="494" y="201"/>
                </a:cxn>
                <a:cxn ang="0">
                  <a:pos x="414" y="255"/>
                </a:cxn>
                <a:cxn ang="0">
                  <a:pos x="335" y="313"/>
                </a:cxn>
                <a:cxn ang="0">
                  <a:pos x="259" y="375"/>
                </a:cxn>
                <a:cxn ang="0">
                  <a:pos x="201" y="450"/>
                </a:cxn>
                <a:cxn ang="0">
                  <a:pos x="161" y="540"/>
                </a:cxn>
                <a:cxn ang="0">
                  <a:pos x="125" y="630"/>
                </a:cxn>
                <a:cxn ang="0">
                  <a:pos x="94" y="722"/>
                </a:cxn>
                <a:cxn ang="0">
                  <a:pos x="66" y="815"/>
                </a:cxn>
                <a:cxn ang="0">
                  <a:pos x="42" y="909"/>
                </a:cxn>
                <a:cxn ang="0">
                  <a:pos x="23" y="1003"/>
                </a:cxn>
                <a:cxn ang="0">
                  <a:pos x="7" y="1098"/>
                </a:cxn>
                <a:cxn ang="0">
                  <a:pos x="40" y="1116"/>
                </a:cxn>
                <a:cxn ang="0">
                  <a:pos x="122" y="1059"/>
                </a:cxn>
                <a:cxn ang="0">
                  <a:pos x="208" y="1005"/>
                </a:cxn>
                <a:cxn ang="0">
                  <a:pos x="294" y="955"/>
                </a:cxn>
                <a:cxn ang="0">
                  <a:pos x="383" y="910"/>
                </a:cxn>
                <a:cxn ang="0">
                  <a:pos x="473" y="867"/>
                </a:cxn>
                <a:cxn ang="0">
                  <a:pos x="566" y="829"/>
                </a:cxn>
                <a:cxn ang="0">
                  <a:pos x="660" y="795"/>
                </a:cxn>
                <a:cxn ang="0">
                  <a:pos x="711" y="728"/>
                </a:cxn>
                <a:cxn ang="0">
                  <a:pos x="719" y="628"/>
                </a:cxn>
                <a:cxn ang="0">
                  <a:pos x="734" y="529"/>
                </a:cxn>
                <a:cxn ang="0">
                  <a:pos x="751" y="431"/>
                </a:cxn>
                <a:cxn ang="0">
                  <a:pos x="772" y="332"/>
                </a:cxn>
                <a:cxn ang="0">
                  <a:pos x="798" y="236"/>
                </a:cxn>
                <a:cxn ang="0">
                  <a:pos x="827" y="140"/>
                </a:cxn>
                <a:cxn ang="0">
                  <a:pos x="861" y="46"/>
                </a:cxn>
                <a:cxn ang="0">
                  <a:pos x="879" y="0"/>
                </a:cxn>
              </a:cxnLst>
              <a:rect l="0" t="0" r="r" b="b"/>
              <a:pathLst>
                <a:path w="879" h="1146">
                  <a:moveTo>
                    <a:pt x="878" y="0"/>
                  </a:moveTo>
                  <a:lnTo>
                    <a:pt x="834" y="18"/>
                  </a:lnTo>
                  <a:lnTo>
                    <a:pt x="791" y="38"/>
                  </a:lnTo>
                  <a:lnTo>
                    <a:pt x="746" y="58"/>
                  </a:lnTo>
                  <a:lnTo>
                    <a:pt x="703" y="80"/>
                  </a:lnTo>
                  <a:lnTo>
                    <a:pt x="661" y="103"/>
                  </a:lnTo>
                  <a:lnTo>
                    <a:pt x="618" y="125"/>
                  </a:lnTo>
                  <a:lnTo>
                    <a:pt x="577" y="150"/>
                  </a:lnTo>
                  <a:lnTo>
                    <a:pt x="535" y="175"/>
                  </a:lnTo>
                  <a:lnTo>
                    <a:pt x="494" y="201"/>
                  </a:lnTo>
                  <a:lnTo>
                    <a:pt x="454" y="228"/>
                  </a:lnTo>
                  <a:lnTo>
                    <a:pt x="414" y="255"/>
                  </a:lnTo>
                  <a:lnTo>
                    <a:pt x="374" y="284"/>
                  </a:lnTo>
                  <a:lnTo>
                    <a:pt x="335" y="313"/>
                  </a:lnTo>
                  <a:lnTo>
                    <a:pt x="297" y="343"/>
                  </a:lnTo>
                  <a:lnTo>
                    <a:pt x="259" y="375"/>
                  </a:lnTo>
                  <a:lnTo>
                    <a:pt x="223" y="406"/>
                  </a:lnTo>
                  <a:lnTo>
                    <a:pt x="201" y="450"/>
                  </a:lnTo>
                  <a:lnTo>
                    <a:pt x="181" y="495"/>
                  </a:lnTo>
                  <a:lnTo>
                    <a:pt x="161" y="540"/>
                  </a:lnTo>
                  <a:lnTo>
                    <a:pt x="143" y="585"/>
                  </a:lnTo>
                  <a:lnTo>
                    <a:pt x="125" y="630"/>
                  </a:lnTo>
                  <a:lnTo>
                    <a:pt x="109" y="677"/>
                  </a:lnTo>
                  <a:lnTo>
                    <a:pt x="94" y="722"/>
                  </a:lnTo>
                  <a:lnTo>
                    <a:pt x="80" y="769"/>
                  </a:lnTo>
                  <a:lnTo>
                    <a:pt x="66" y="815"/>
                  </a:lnTo>
                  <a:lnTo>
                    <a:pt x="54" y="863"/>
                  </a:lnTo>
                  <a:lnTo>
                    <a:pt x="42" y="909"/>
                  </a:lnTo>
                  <a:lnTo>
                    <a:pt x="33" y="956"/>
                  </a:lnTo>
                  <a:lnTo>
                    <a:pt x="23" y="1003"/>
                  </a:lnTo>
                  <a:lnTo>
                    <a:pt x="14" y="1050"/>
                  </a:lnTo>
                  <a:lnTo>
                    <a:pt x="7" y="1098"/>
                  </a:lnTo>
                  <a:lnTo>
                    <a:pt x="0" y="1146"/>
                  </a:lnTo>
                  <a:lnTo>
                    <a:pt x="40" y="1116"/>
                  </a:lnTo>
                  <a:lnTo>
                    <a:pt x="81" y="1087"/>
                  </a:lnTo>
                  <a:lnTo>
                    <a:pt x="122" y="1059"/>
                  </a:lnTo>
                  <a:lnTo>
                    <a:pt x="164" y="1032"/>
                  </a:lnTo>
                  <a:lnTo>
                    <a:pt x="208" y="1005"/>
                  </a:lnTo>
                  <a:lnTo>
                    <a:pt x="250" y="980"/>
                  </a:lnTo>
                  <a:lnTo>
                    <a:pt x="294" y="955"/>
                  </a:lnTo>
                  <a:lnTo>
                    <a:pt x="338" y="932"/>
                  </a:lnTo>
                  <a:lnTo>
                    <a:pt x="383" y="910"/>
                  </a:lnTo>
                  <a:lnTo>
                    <a:pt x="428" y="887"/>
                  </a:lnTo>
                  <a:lnTo>
                    <a:pt x="473" y="867"/>
                  </a:lnTo>
                  <a:lnTo>
                    <a:pt x="520" y="847"/>
                  </a:lnTo>
                  <a:lnTo>
                    <a:pt x="566" y="829"/>
                  </a:lnTo>
                  <a:lnTo>
                    <a:pt x="613" y="811"/>
                  </a:lnTo>
                  <a:lnTo>
                    <a:pt x="660" y="795"/>
                  </a:lnTo>
                  <a:lnTo>
                    <a:pt x="708" y="778"/>
                  </a:lnTo>
                  <a:lnTo>
                    <a:pt x="711" y="728"/>
                  </a:lnTo>
                  <a:lnTo>
                    <a:pt x="715" y="678"/>
                  </a:lnTo>
                  <a:lnTo>
                    <a:pt x="719" y="628"/>
                  </a:lnTo>
                  <a:lnTo>
                    <a:pt x="726" y="579"/>
                  </a:lnTo>
                  <a:lnTo>
                    <a:pt x="734" y="529"/>
                  </a:lnTo>
                  <a:lnTo>
                    <a:pt x="741" y="479"/>
                  </a:lnTo>
                  <a:lnTo>
                    <a:pt x="751" y="431"/>
                  </a:lnTo>
                  <a:lnTo>
                    <a:pt x="761" y="381"/>
                  </a:lnTo>
                  <a:lnTo>
                    <a:pt x="772" y="332"/>
                  </a:lnTo>
                  <a:lnTo>
                    <a:pt x="784" y="284"/>
                  </a:lnTo>
                  <a:lnTo>
                    <a:pt x="798" y="236"/>
                  </a:lnTo>
                  <a:lnTo>
                    <a:pt x="812" y="188"/>
                  </a:lnTo>
                  <a:lnTo>
                    <a:pt x="827" y="140"/>
                  </a:lnTo>
                  <a:lnTo>
                    <a:pt x="844" y="94"/>
                  </a:lnTo>
                  <a:lnTo>
                    <a:pt x="861" y="46"/>
                  </a:lnTo>
                  <a:lnTo>
                    <a:pt x="879" y="0"/>
                  </a:lnTo>
                  <a:lnTo>
                    <a:pt x="879" y="0"/>
                  </a:lnTo>
                  <a:lnTo>
                    <a:pt x="878" y="0"/>
                  </a:lnTo>
                  <a:close/>
                </a:path>
              </a:pathLst>
            </a:custGeom>
            <a:solidFill>
              <a:srgbClr val="9E0A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95" name="Freeform 299"/>
            <p:cNvSpPr>
              <a:spLocks/>
            </p:cNvSpPr>
            <p:nvPr userDrawn="1"/>
          </p:nvSpPr>
          <p:spPr bwMode="auto">
            <a:xfrm>
              <a:off x="1436" y="2697"/>
              <a:ext cx="660" cy="898"/>
            </a:xfrm>
            <a:custGeom>
              <a:avLst/>
              <a:gdLst/>
              <a:ahLst/>
              <a:cxnLst>
                <a:cxn ang="0">
                  <a:pos x="606" y="139"/>
                </a:cxn>
                <a:cxn ang="0">
                  <a:pos x="483" y="355"/>
                </a:cxn>
                <a:cxn ang="0">
                  <a:pos x="372" y="579"/>
                </a:cxn>
                <a:cxn ang="0">
                  <a:pos x="274" y="813"/>
                </a:cxn>
                <a:cxn ang="0">
                  <a:pos x="190" y="1055"/>
                </a:cxn>
                <a:cxn ang="0">
                  <a:pos x="120" y="1306"/>
                </a:cxn>
                <a:cxn ang="0">
                  <a:pos x="66" y="1557"/>
                </a:cxn>
                <a:cxn ang="0">
                  <a:pos x="28" y="1809"/>
                </a:cxn>
                <a:cxn ang="0">
                  <a:pos x="7" y="2059"/>
                </a:cxn>
                <a:cxn ang="0">
                  <a:pos x="0" y="2309"/>
                </a:cxn>
                <a:cxn ang="0">
                  <a:pos x="9" y="2557"/>
                </a:cxn>
                <a:cxn ang="0">
                  <a:pos x="99" y="2314"/>
                </a:cxn>
                <a:cxn ang="0">
                  <a:pos x="205" y="2080"/>
                </a:cxn>
                <a:cxn ang="0">
                  <a:pos x="324" y="1853"/>
                </a:cxn>
                <a:cxn ang="0">
                  <a:pos x="457" y="1635"/>
                </a:cxn>
                <a:cxn ang="0">
                  <a:pos x="602" y="1427"/>
                </a:cxn>
                <a:cxn ang="0">
                  <a:pos x="680" y="1532"/>
                </a:cxn>
                <a:cxn ang="0">
                  <a:pos x="736" y="1790"/>
                </a:cxn>
                <a:cxn ang="0">
                  <a:pos x="808" y="2045"/>
                </a:cxn>
                <a:cxn ang="0">
                  <a:pos x="895" y="2295"/>
                </a:cxn>
                <a:cxn ang="0">
                  <a:pos x="998" y="2537"/>
                </a:cxn>
                <a:cxn ang="0">
                  <a:pos x="1115" y="2655"/>
                </a:cxn>
                <a:cxn ang="0">
                  <a:pos x="1233" y="2533"/>
                </a:cxn>
                <a:cxn ang="0">
                  <a:pos x="1358" y="2415"/>
                </a:cxn>
                <a:cxn ang="0">
                  <a:pos x="1486" y="2304"/>
                </a:cxn>
                <a:cxn ang="0">
                  <a:pos x="1620" y="2196"/>
                </a:cxn>
                <a:cxn ang="0">
                  <a:pos x="1759" y="2095"/>
                </a:cxn>
                <a:cxn ang="0">
                  <a:pos x="1784" y="1938"/>
                </a:cxn>
                <a:cxn ang="0">
                  <a:pos x="1818" y="1782"/>
                </a:cxn>
                <a:cxn ang="0">
                  <a:pos x="1859" y="1625"/>
                </a:cxn>
                <a:cxn ang="0">
                  <a:pos x="1906" y="1472"/>
                </a:cxn>
                <a:cxn ang="0">
                  <a:pos x="1960" y="1323"/>
                </a:cxn>
                <a:cxn ang="0">
                  <a:pos x="1932" y="1170"/>
                </a:cxn>
                <a:cxn ang="0">
                  <a:pos x="1867" y="1010"/>
                </a:cxn>
                <a:cxn ang="0">
                  <a:pos x="1809" y="849"/>
                </a:cxn>
                <a:cxn ang="0">
                  <a:pos x="1758" y="686"/>
                </a:cxn>
                <a:cxn ang="0">
                  <a:pos x="1714" y="522"/>
                </a:cxn>
                <a:cxn ang="0">
                  <a:pos x="1615" y="459"/>
                </a:cxn>
                <a:cxn ang="0">
                  <a:pos x="1400" y="615"/>
                </a:cxn>
                <a:cxn ang="0">
                  <a:pos x="1196" y="782"/>
                </a:cxn>
                <a:cxn ang="0">
                  <a:pos x="1002" y="962"/>
                </a:cxn>
                <a:cxn ang="0">
                  <a:pos x="822" y="1155"/>
                </a:cxn>
                <a:cxn ang="0">
                  <a:pos x="653" y="1359"/>
                </a:cxn>
                <a:cxn ang="0">
                  <a:pos x="626" y="1106"/>
                </a:cxn>
                <a:cxn ang="0">
                  <a:pos x="616" y="851"/>
                </a:cxn>
                <a:cxn ang="0">
                  <a:pos x="621" y="595"/>
                </a:cxn>
                <a:cxn ang="0">
                  <a:pos x="642" y="340"/>
                </a:cxn>
                <a:cxn ang="0">
                  <a:pos x="678" y="85"/>
                </a:cxn>
              </a:cxnLst>
              <a:rect l="0" t="0" r="r" b="b"/>
              <a:pathLst>
                <a:path w="1980" h="2696">
                  <a:moveTo>
                    <a:pt x="694" y="0"/>
                  </a:moveTo>
                  <a:lnTo>
                    <a:pt x="649" y="69"/>
                  </a:lnTo>
                  <a:lnTo>
                    <a:pt x="606" y="139"/>
                  </a:lnTo>
                  <a:lnTo>
                    <a:pt x="564" y="209"/>
                  </a:lnTo>
                  <a:lnTo>
                    <a:pt x="523" y="281"/>
                  </a:lnTo>
                  <a:lnTo>
                    <a:pt x="483" y="355"/>
                  </a:lnTo>
                  <a:lnTo>
                    <a:pt x="444" y="428"/>
                  </a:lnTo>
                  <a:lnTo>
                    <a:pt x="407" y="504"/>
                  </a:lnTo>
                  <a:lnTo>
                    <a:pt x="372" y="579"/>
                  </a:lnTo>
                  <a:lnTo>
                    <a:pt x="338" y="657"/>
                  </a:lnTo>
                  <a:lnTo>
                    <a:pt x="305" y="735"/>
                  </a:lnTo>
                  <a:lnTo>
                    <a:pt x="274" y="813"/>
                  </a:lnTo>
                  <a:lnTo>
                    <a:pt x="244" y="893"/>
                  </a:lnTo>
                  <a:lnTo>
                    <a:pt x="216" y="974"/>
                  </a:lnTo>
                  <a:lnTo>
                    <a:pt x="190" y="1055"/>
                  </a:lnTo>
                  <a:lnTo>
                    <a:pt x="165" y="1138"/>
                  </a:lnTo>
                  <a:lnTo>
                    <a:pt x="142" y="1222"/>
                  </a:lnTo>
                  <a:lnTo>
                    <a:pt x="120" y="1306"/>
                  </a:lnTo>
                  <a:lnTo>
                    <a:pt x="100" y="1390"/>
                  </a:lnTo>
                  <a:lnTo>
                    <a:pt x="82" y="1473"/>
                  </a:lnTo>
                  <a:lnTo>
                    <a:pt x="66" y="1557"/>
                  </a:lnTo>
                  <a:lnTo>
                    <a:pt x="52" y="1641"/>
                  </a:lnTo>
                  <a:lnTo>
                    <a:pt x="39" y="1725"/>
                  </a:lnTo>
                  <a:lnTo>
                    <a:pt x="28" y="1809"/>
                  </a:lnTo>
                  <a:lnTo>
                    <a:pt x="19" y="1893"/>
                  </a:lnTo>
                  <a:lnTo>
                    <a:pt x="12" y="1976"/>
                  </a:lnTo>
                  <a:lnTo>
                    <a:pt x="7" y="2059"/>
                  </a:lnTo>
                  <a:lnTo>
                    <a:pt x="3" y="2143"/>
                  </a:lnTo>
                  <a:lnTo>
                    <a:pt x="1" y="2227"/>
                  </a:lnTo>
                  <a:lnTo>
                    <a:pt x="0" y="2309"/>
                  </a:lnTo>
                  <a:lnTo>
                    <a:pt x="1" y="2392"/>
                  </a:lnTo>
                  <a:lnTo>
                    <a:pt x="4" y="2474"/>
                  </a:lnTo>
                  <a:lnTo>
                    <a:pt x="9" y="2557"/>
                  </a:lnTo>
                  <a:lnTo>
                    <a:pt x="38" y="2475"/>
                  </a:lnTo>
                  <a:lnTo>
                    <a:pt x="68" y="2394"/>
                  </a:lnTo>
                  <a:lnTo>
                    <a:pt x="99" y="2314"/>
                  </a:lnTo>
                  <a:lnTo>
                    <a:pt x="133" y="2235"/>
                  </a:lnTo>
                  <a:lnTo>
                    <a:pt x="169" y="2157"/>
                  </a:lnTo>
                  <a:lnTo>
                    <a:pt x="205" y="2080"/>
                  </a:lnTo>
                  <a:lnTo>
                    <a:pt x="243" y="2003"/>
                  </a:lnTo>
                  <a:lnTo>
                    <a:pt x="283" y="1928"/>
                  </a:lnTo>
                  <a:lnTo>
                    <a:pt x="324" y="1853"/>
                  </a:lnTo>
                  <a:lnTo>
                    <a:pt x="367" y="1780"/>
                  </a:lnTo>
                  <a:lnTo>
                    <a:pt x="412" y="1706"/>
                  </a:lnTo>
                  <a:lnTo>
                    <a:pt x="457" y="1635"/>
                  </a:lnTo>
                  <a:lnTo>
                    <a:pt x="503" y="1565"/>
                  </a:lnTo>
                  <a:lnTo>
                    <a:pt x="552" y="1495"/>
                  </a:lnTo>
                  <a:lnTo>
                    <a:pt x="602" y="1427"/>
                  </a:lnTo>
                  <a:lnTo>
                    <a:pt x="653" y="1359"/>
                  </a:lnTo>
                  <a:lnTo>
                    <a:pt x="666" y="1446"/>
                  </a:lnTo>
                  <a:lnTo>
                    <a:pt x="680" y="1532"/>
                  </a:lnTo>
                  <a:lnTo>
                    <a:pt x="698" y="1619"/>
                  </a:lnTo>
                  <a:lnTo>
                    <a:pt x="716" y="1705"/>
                  </a:lnTo>
                  <a:lnTo>
                    <a:pt x="736" y="1790"/>
                  </a:lnTo>
                  <a:lnTo>
                    <a:pt x="758" y="1876"/>
                  </a:lnTo>
                  <a:lnTo>
                    <a:pt x="782" y="1961"/>
                  </a:lnTo>
                  <a:lnTo>
                    <a:pt x="808" y="2045"/>
                  </a:lnTo>
                  <a:lnTo>
                    <a:pt x="835" y="2128"/>
                  </a:lnTo>
                  <a:lnTo>
                    <a:pt x="864" y="2211"/>
                  </a:lnTo>
                  <a:lnTo>
                    <a:pt x="895" y="2295"/>
                  </a:lnTo>
                  <a:lnTo>
                    <a:pt x="928" y="2377"/>
                  </a:lnTo>
                  <a:lnTo>
                    <a:pt x="962" y="2458"/>
                  </a:lnTo>
                  <a:lnTo>
                    <a:pt x="998" y="2537"/>
                  </a:lnTo>
                  <a:lnTo>
                    <a:pt x="1037" y="2617"/>
                  </a:lnTo>
                  <a:lnTo>
                    <a:pt x="1076" y="2696"/>
                  </a:lnTo>
                  <a:lnTo>
                    <a:pt x="1115" y="2655"/>
                  </a:lnTo>
                  <a:lnTo>
                    <a:pt x="1153" y="2614"/>
                  </a:lnTo>
                  <a:lnTo>
                    <a:pt x="1193" y="2573"/>
                  </a:lnTo>
                  <a:lnTo>
                    <a:pt x="1233" y="2533"/>
                  </a:lnTo>
                  <a:lnTo>
                    <a:pt x="1273" y="2493"/>
                  </a:lnTo>
                  <a:lnTo>
                    <a:pt x="1315" y="2454"/>
                  </a:lnTo>
                  <a:lnTo>
                    <a:pt x="1358" y="2415"/>
                  </a:lnTo>
                  <a:lnTo>
                    <a:pt x="1400" y="2378"/>
                  </a:lnTo>
                  <a:lnTo>
                    <a:pt x="1443" y="2341"/>
                  </a:lnTo>
                  <a:lnTo>
                    <a:pt x="1486" y="2304"/>
                  </a:lnTo>
                  <a:lnTo>
                    <a:pt x="1530" y="2268"/>
                  </a:lnTo>
                  <a:lnTo>
                    <a:pt x="1575" y="2232"/>
                  </a:lnTo>
                  <a:lnTo>
                    <a:pt x="1620" y="2196"/>
                  </a:lnTo>
                  <a:lnTo>
                    <a:pt x="1666" y="2163"/>
                  </a:lnTo>
                  <a:lnTo>
                    <a:pt x="1712" y="2128"/>
                  </a:lnTo>
                  <a:lnTo>
                    <a:pt x="1759" y="2095"/>
                  </a:lnTo>
                  <a:lnTo>
                    <a:pt x="1767" y="2043"/>
                  </a:lnTo>
                  <a:lnTo>
                    <a:pt x="1776" y="1991"/>
                  </a:lnTo>
                  <a:lnTo>
                    <a:pt x="1784" y="1938"/>
                  </a:lnTo>
                  <a:lnTo>
                    <a:pt x="1795" y="1887"/>
                  </a:lnTo>
                  <a:lnTo>
                    <a:pt x="1806" y="1835"/>
                  </a:lnTo>
                  <a:lnTo>
                    <a:pt x="1818" y="1782"/>
                  </a:lnTo>
                  <a:lnTo>
                    <a:pt x="1831" y="1730"/>
                  </a:lnTo>
                  <a:lnTo>
                    <a:pt x="1844" y="1678"/>
                  </a:lnTo>
                  <a:lnTo>
                    <a:pt x="1859" y="1625"/>
                  </a:lnTo>
                  <a:lnTo>
                    <a:pt x="1874" y="1575"/>
                  </a:lnTo>
                  <a:lnTo>
                    <a:pt x="1889" y="1523"/>
                  </a:lnTo>
                  <a:lnTo>
                    <a:pt x="1906" y="1472"/>
                  </a:lnTo>
                  <a:lnTo>
                    <a:pt x="1924" y="1422"/>
                  </a:lnTo>
                  <a:lnTo>
                    <a:pt x="1941" y="1373"/>
                  </a:lnTo>
                  <a:lnTo>
                    <a:pt x="1960" y="1323"/>
                  </a:lnTo>
                  <a:lnTo>
                    <a:pt x="1980" y="1274"/>
                  </a:lnTo>
                  <a:lnTo>
                    <a:pt x="1956" y="1222"/>
                  </a:lnTo>
                  <a:lnTo>
                    <a:pt x="1932" y="1170"/>
                  </a:lnTo>
                  <a:lnTo>
                    <a:pt x="1909" y="1117"/>
                  </a:lnTo>
                  <a:lnTo>
                    <a:pt x="1888" y="1064"/>
                  </a:lnTo>
                  <a:lnTo>
                    <a:pt x="1867" y="1010"/>
                  </a:lnTo>
                  <a:lnTo>
                    <a:pt x="1847" y="957"/>
                  </a:lnTo>
                  <a:lnTo>
                    <a:pt x="1827" y="903"/>
                  </a:lnTo>
                  <a:lnTo>
                    <a:pt x="1809" y="849"/>
                  </a:lnTo>
                  <a:lnTo>
                    <a:pt x="1792" y="795"/>
                  </a:lnTo>
                  <a:lnTo>
                    <a:pt x="1774" y="741"/>
                  </a:lnTo>
                  <a:lnTo>
                    <a:pt x="1758" y="686"/>
                  </a:lnTo>
                  <a:lnTo>
                    <a:pt x="1743" y="631"/>
                  </a:lnTo>
                  <a:lnTo>
                    <a:pt x="1728" y="577"/>
                  </a:lnTo>
                  <a:lnTo>
                    <a:pt x="1714" y="522"/>
                  </a:lnTo>
                  <a:lnTo>
                    <a:pt x="1701" y="467"/>
                  </a:lnTo>
                  <a:lnTo>
                    <a:pt x="1688" y="411"/>
                  </a:lnTo>
                  <a:lnTo>
                    <a:pt x="1615" y="459"/>
                  </a:lnTo>
                  <a:lnTo>
                    <a:pt x="1541" y="510"/>
                  </a:lnTo>
                  <a:lnTo>
                    <a:pt x="1470" y="561"/>
                  </a:lnTo>
                  <a:lnTo>
                    <a:pt x="1400" y="615"/>
                  </a:lnTo>
                  <a:lnTo>
                    <a:pt x="1331" y="669"/>
                  </a:lnTo>
                  <a:lnTo>
                    <a:pt x="1263" y="725"/>
                  </a:lnTo>
                  <a:lnTo>
                    <a:pt x="1196" y="782"/>
                  </a:lnTo>
                  <a:lnTo>
                    <a:pt x="1130" y="842"/>
                  </a:lnTo>
                  <a:lnTo>
                    <a:pt x="1066" y="901"/>
                  </a:lnTo>
                  <a:lnTo>
                    <a:pt x="1002" y="962"/>
                  </a:lnTo>
                  <a:lnTo>
                    <a:pt x="941" y="1025"/>
                  </a:lnTo>
                  <a:lnTo>
                    <a:pt x="880" y="1090"/>
                  </a:lnTo>
                  <a:lnTo>
                    <a:pt x="822" y="1155"/>
                  </a:lnTo>
                  <a:lnTo>
                    <a:pt x="765" y="1222"/>
                  </a:lnTo>
                  <a:lnTo>
                    <a:pt x="709" y="1290"/>
                  </a:lnTo>
                  <a:lnTo>
                    <a:pt x="653" y="1359"/>
                  </a:lnTo>
                  <a:lnTo>
                    <a:pt x="643" y="1274"/>
                  </a:lnTo>
                  <a:lnTo>
                    <a:pt x="634" y="1190"/>
                  </a:lnTo>
                  <a:lnTo>
                    <a:pt x="626" y="1106"/>
                  </a:lnTo>
                  <a:lnTo>
                    <a:pt x="621" y="1021"/>
                  </a:lnTo>
                  <a:lnTo>
                    <a:pt x="618" y="937"/>
                  </a:lnTo>
                  <a:lnTo>
                    <a:pt x="616" y="851"/>
                  </a:lnTo>
                  <a:lnTo>
                    <a:pt x="616" y="766"/>
                  </a:lnTo>
                  <a:lnTo>
                    <a:pt x="617" y="681"/>
                  </a:lnTo>
                  <a:lnTo>
                    <a:pt x="621" y="595"/>
                  </a:lnTo>
                  <a:lnTo>
                    <a:pt x="625" y="510"/>
                  </a:lnTo>
                  <a:lnTo>
                    <a:pt x="633" y="425"/>
                  </a:lnTo>
                  <a:lnTo>
                    <a:pt x="642" y="340"/>
                  </a:lnTo>
                  <a:lnTo>
                    <a:pt x="652" y="254"/>
                  </a:lnTo>
                  <a:lnTo>
                    <a:pt x="664" y="169"/>
                  </a:lnTo>
                  <a:lnTo>
                    <a:pt x="678" y="85"/>
                  </a:lnTo>
                  <a:lnTo>
                    <a:pt x="694" y="0"/>
                  </a:lnTo>
                  <a:close/>
                </a:path>
              </a:pathLst>
            </a:custGeom>
            <a:solidFill>
              <a:srgbClr val="AF0C6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96" name="Freeform 300"/>
            <p:cNvSpPr>
              <a:spLocks/>
            </p:cNvSpPr>
            <p:nvPr userDrawn="1"/>
          </p:nvSpPr>
          <p:spPr bwMode="auto">
            <a:xfrm>
              <a:off x="1439" y="3150"/>
              <a:ext cx="355" cy="840"/>
            </a:xfrm>
            <a:custGeom>
              <a:avLst/>
              <a:gdLst/>
              <a:ahLst/>
              <a:cxnLst>
                <a:cxn ang="0">
                  <a:pos x="593" y="68"/>
                </a:cxn>
                <a:cxn ang="0">
                  <a:pos x="494" y="206"/>
                </a:cxn>
                <a:cxn ang="0">
                  <a:pos x="403" y="347"/>
                </a:cxn>
                <a:cxn ang="0">
                  <a:pos x="315" y="494"/>
                </a:cxn>
                <a:cxn ang="0">
                  <a:pos x="234" y="644"/>
                </a:cxn>
                <a:cxn ang="0">
                  <a:pos x="160" y="798"/>
                </a:cxn>
                <a:cxn ang="0">
                  <a:pos x="90" y="955"/>
                </a:cxn>
                <a:cxn ang="0">
                  <a:pos x="29" y="1116"/>
                </a:cxn>
                <a:cxn ang="0">
                  <a:pos x="6" y="1283"/>
                </a:cxn>
                <a:cxn ang="0">
                  <a:pos x="26" y="1455"/>
                </a:cxn>
                <a:cxn ang="0">
                  <a:pos x="50" y="1624"/>
                </a:cxn>
                <a:cxn ang="0">
                  <a:pos x="83" y="1792"/>
                </a:cxn>
                <a:cxn ang="0">
                  <a:pos x="123" y="1958"/>
                </a:cxn>
                <a:cxn ang="0">
                  <a:pos x="168" y="2122"/>
                </a:cxn>
                <a:cxn ang="0">
                  <a:pos x="221" y="2283"/>
                </a:cxn>
                <a:cxn ang="0">
                  <a:pos x="280" y="2441"/>
                </a:cxn>
                <a:cxn ang="0">
                  <a:pos x="347" y="2439"/>
                </a:cxn>
                <a:cxn ang="0">
                  <a:pos x="422" y="2280"/>
                </a:cxn>
                <a:cxn ang="0">
                  <a:pos x="504" y="2124"/>
                </a:cxn>
                <a:cxn ang="0">
                  <a:pos x="593" y="1972"/>
                </a:cxn>
                <a:cxn ang="0">
                  <a:pos x="688" y="1823"/>
                </a:cxn>
                <a:cxn ang="0">
                  <a:pos x="788" y="1679"/>
                </a:cxn>
                <a:cxn ang="0">
                  <a:pos x="895" y="1539"/>
                </a:cxn>
                <a:cxn ang="0">
                  <a:pos x="1008" y="1403"/>
                </a:cxn>
                <a:cxn ang="0">
                  <a:pos x="1028" y="1258"/>
                </a:cxn>
                <a:cxn ang="0">
                  <a:pos x="953" y="1099"/>
                </a:cxn>
                <a:cxn ang="0">
                  <a:pos x="886" y="936"/>
                </a:cxn>
                <a:cxn ang="0">
                  <a:pos x="826" y="769"/>
                </a:cxn>
                <a:cxn ang="0">
                  <a:pos x="773" y="602"/>
                </a:cxn>
                <a:cxn ang="0">
                  <a:pos x="727" y="431"/>
                </a:cxn>
                <a:cxn ang="0">
                  <a:pos x="689" y="260"/>
                </a:cxn>
                <a:cxn ang="0">
                  <a:pos x="657" y="87"/>
                </a:cxn>
              </a:cxnLst>
              <a:rect l="0" t="0" r="r" b="b"/>
              <a:pathLst>
                <a:path w="1067" h="2520">
                  <a:moveTo>
                    <a:pt x="644" y="0"/>
                  </a:moveTo>
                  <a:lnTo>
                    <a:pt x="593" y="68"/>
                  </a:lnTo>
                  <a:lnTo>
                    <a:pt x="543" y="136"/>
                  </a:lnTo>
                  <a:lnTo>
                    <a:pt x="494" y="206"/>
                  </a:lnTo>
                  <a:lnTo>
                    <a:pt x="448" y="276"/>
                  </a:lnTo>
                  <a:lnTo>
                    <a:pt x="403" y="347"/>
                  </a:lnTo>
                  <a:lnTo>
                    <a:pt x="358" y="421"/>
                  </a:lnTo>
                  <a:lnTo>
                    <a:pt x="315" y="494"/>
                  </a:lnTo>
                  <a:lnTo>
                    <a:pt x="274" y="569"/>
                  </a:lnTo>
                  <a:lnTo>
                    <a:pt x="234" y="644"/>
                  </a:lnTo>
                  <a:lnTo>
                    <a:pt x="196" y="721"/>
                  </a:lnTo>
                  <a:lnTo>
                    <a:pt x="160" y="798"/>
                  </a:lnTo>
                  <a:lnTo>
                    <a:pt x="124" y="876"/>
                  </a:lnTo>
                  <a:lnTo>
                    <a:pt x="90" y="955"/>
                  </a:lnTo>
                  <a:lnTo>
                    <a:pt x="59" y="1035"/>
                  </a:lnTo>
                  <a:lnTo>
                    <a:pt x="29" y="1116"/>
                  </a:lnTo>
                  <a:lnTo>
                    <a:pt x="0" y="1198"/>
                  </a:lnTo>
                  <a:lnTo>
                    <a:pt x="6" y="1283"/>
                  </a:lnTo>
                  <a:lnTo>
                    <a:pt x="15" y="1370"/>
                  </a:lnTo>
                  <a:lnTo>
                    <a:pt x="26" y="1455"/>
                  </a:lnTo>
                  <a:lnTo>
                    <a:pt x="37" y="1539"/>
                  </a:lnTo>
                  <a:lnTo>
                    <a:pt x="50" y="1624"/>
                  </a:lnTo>
                  <a:lnTo>
                    <a:pt x="66" y="1708"/>
                  </a:lnTo>
                  <a:lnTo>
                    <a:pt x="83" y="1792"/>
                  </a:lnTo>
                  <a:lnTo>
                    <a:pt x="102" y="1875"/>
                  </a:lnTo>
                  <a:lnTo>
                    <a:pt x="123" y="1958"/>
                  </a:lnTo>
                  <a:lnTo>
                    <a:pt x="144" y="2040"/>
                  </a:lnTo>
                  <a:lnTo>
                    <a:pt x="168" y="2122"/>
                  </a:lnTo>
                  <a:lnTo>
                    <a:pt x="194" y="2203"/>
                  </a:lnTo>
                  <a:lnTo>
                    <a:pt x="221" y="2283"/>
                  </a:lnTo>
                  <a:lnTo>
                    <a:pt x="250" y="2363"/>
                  </a:lnTo>
                  <a:lnTo>
                    <a:pt x="280" y="2441"/>
                  </a:lnTo>
                  <a:lnTo>
                    <a:pt x="313" y="2520"/>
                  </a:lnTo>
                  <a:lnTo>
                    <a:pt x="347" y="2439"/>
                  </a:lnTo>
                  <a:lnTo>
                    <a:pt x="384" y="2359"/>
                  </a:lnTo>
                  <a:lnTo>
                    <a:pt x="422" y="2280"/>
                  </a:lnTo>
                  <a:lnTo>
                    <a:pt x="463" y="2202"/>
                  </a:lnTo>
                  <a:lnTo>
                    <a:pt x="504" y="2124"/>
                  </a:lnTo>
                  <a:lnTo>
                    <a:pt x="547" y="2047"/>
                  </a:lnTo>
                  <a:lnTo>
                    <a:pt x="593" y="1972"/>
                  </a:lnTo>
                  <a:lnTo>
                    <a:pt x="639" y="1897"/>
                  </a:lnTo>
                  <a:lnTo>
                    <a:pt x="688" y="1823"/>
                  </a:lnTo>
                  <a:lnTo>
                    <a:pt x="737" y="1751"/>
                  </a:lnTo>
                  <a:lnTo>
                    <a:pt x="788" y="1679"/>
                  </a:lnTo>
                  <a:lnTo>
                    <a:pt x="841" y="1608"/>
                  </a:lnTo>
                  <a:lnTo>
                    <a:pt x="895" y="1539"/>
                  </a:lnTo>
                  <a:lnTo>
                    <a:pt x="951" y="1471"/>
                  </a:lnTo>
                  <a:lnTo>
                    <a:pt x="1008" y="1403"/>
                  </a:lnTo>
                  <a:lnTo>
                    <a:pt x="1067" y="1337"/>
                  </a:lnTo>
                  <a:lnTo>
                    <a:pt x="1028" y="1258"/>
                  </a:lnTo>
                  <a:lnTo>
                    <a:pt x="989" y="1178"/>
                  </a:lnTo>
                  <a:lnTo>
                    <a:pt x="953" y="1099"/>
                  </a:lnTo>
                  <a:lnTo>
                    <a:pt x="919" y="1018"/>
                  </a:lnTo>
                  <a:lnTo>
                    <a:pt x="886" y="936"/>
                  </a:lnTo>
                  <a:lnTo>
                    <a:pt x="855" y="852"/>
                  </a:lnTo>
                  <a:lnTo>
                    <a:pt x="826" y="769"/>
                  </a:lnTo>
                  <a:lnTo>
                    <a:pt x="799" y="686"/>
                  </a:lnTo>
                  <a:lnTo>
                    <a:pt x="773" y="602"/>
                  </a:lnTo>
                  <a:lnTo>
                    <a:pt x="749" y="517"/>
                  </a:lnTo>
                  <a:lnTo>
                    <a:pt x="727" y="431"/>
                  </a:lnTo>
                  <a:lnTo>
                    <a:pt x="707" y="346"/>
                  </a:lnTo>
                  <a:lnTo>
                    <a:pt x="689" y="260"/>
                  </a:lnTo>
                  <a:lnTo>
                    <a:pt x="671" y="173"/>
                  </a:lnTo>
                  <a:lnTo>
                    <a:pt x="657" y="87"/>
                  </a:lnTo>
                  <a:lnTo>
                    <a:pt x="644" y="0"/>
                  </a:lnTo>
                  <a:close/>
                </a:path>
              </a:pathLst>
            </a:custGeom>
            <a:solidFill>
              <a:srgbClr val="9E0A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97" name="Freeform 301"/>
            <p:cNvSpPr>
              <a:spLocks/>
            </p:cNvSpPr>
            <p:nvPr userDrawn="1"/>
          </p:nvSpPr>
          <p:spPr bwMode="auto">
            <a:xfrm>
              <a:off x="2022" y="3121"/>
              <a:ext cx="170" cy="274"/>
            </a:xfrm>
            <a:custGeom>
              <a:avLst/>
              <a:gdLst/>
              <a:ahLst/>
              <a:cxnLst>
                <a:cxn ang="0">
                  <a:pos x="221" y="0"/>
                </a:cxn>
                <a:cxn ang="0">
                  <a:pos x="201" y="49"/>
                </a:cxn>
                <a:cxn ang="0">
                  <a:pos x="182" y="99"/>
                </a:cxn>
                <a:cxn ang="0">
                  <a:pos x="165" y="148"/>
                </a:cxn>
                <a:cxn ang="0">
                  <a:pos x="147" y="198"/>
                </a:cxn>
                <a:cxn ang="0">
                  <a:pos x="130" y="249"/>
                </a:cxn>
                <a:cxn ang="0">
                  <a:pos x="115" y="301"/>
                </a:cxn>
                <a:cxn ang="0">
                  <a:pos x="100" y="351"/>
                </a:cxn>
                <a:cxn ang="0">
                  <a:pos x="85" y="404"/>
                </a:cxn>
                <a:cxn ang="0">
                  <a:pos x="72" y="456"/>
                </a:cxn>
                <a:cxn ang="0">
                  <a:pos x="59" y="508"/>
                </a:cxn>
                <a:cxn ang="0">
                  <a:pos x="47" y="561"/>
                </a:cxn>
                <a:cxn ang="0">
                  <a:pos x="36" y="613"/>
                </a:cxn>
                <a:cxn ang="0">
                  <a:pos x="25" y="664"/>
                </a:cxn>
                <a:cxn ang="0">
                  <a:pos x="17" y="717"/>
                </a:cxn>
                <a:cxn ang="0">
                  <a:pos x="8" y="769"/>
                </a:cxn>
                <a:cxn ang="0">
                  <a:pos x="0" y="821"/>
                </a:cxn>
                <a:cxn ang="0">
                  <a:pos x="61" y="780"/>
                </a:cxn>
                <a:cxn ang="0">
                  <a:pos x="122" y="739"/>
                </a:cxn>
                <a:cxn ang="0">
                  <a:pos x="185" y="699"/>
                </a:cxn>
                <a:cxn ang="0">
                  <a:pos x="248" y="661"/>
                </a:cxn>
                <a:cxn ang="0">
                  <a:pos x="312" y="623"/>
                </a:cxn>
                <a:cxn ang="0">
                  <a:pos x="377" y="587"/>
                </a:cxn>
                <a:cxn ang="0">
                  <a:pos x="443" y="552"/>
                </a:cxn>
                <a:cxn ang="0">
                  <a:pos x="509" y="518"/>
                </a:cxn>
                <a:cxn ang="0">
                  <a:pos x="469" y="455"/>
                </a:cxn>
                <a:cxn ang="0">
                  <a:pos x="429" y="391"/>
                </a:cxn>
                <a:cxn ang="0">
                  <a:pos x="391" y="328"/>
                </a:cxn>
                <a:cxn ang="0">
                  <a:pos x="355" y="263"/>
                </a:cxn>
                <a:cxn ang="0">
                  <a:pos x="319" y="198"/>
                </a:cxn>
                <a:cxn ang="0">
                  <a:pos x="285" y="132"/>
                </a:cxn>
                <a:cxn ang="0">
                  <a:pos x="252" y="66"/>
                </a:cxn>
                <a:cxn ang="0">
                  <a:pos x="221" y="0"/>
                </a:cxn>
              </a:cxnLst>
              <a:rect l="0" t="0" r="r" b="b"/>
              <a:pathLst>
                <a:path w="509" h="821">
                  <a:moveTo>
                    <a:pt x="221" y="0"/>
                  </a:moveTo>
                  <a:lnTo>
                    <a:pt x="201" y="49"/>
                  </a:lnTo>
                  <a:lnTo>
                    <a:pt x="182" y="99"/>
                  </a:lnTo>
                  <a:lnTo>
                    <a:pt x="165" y="148"/>
                  </a:lnTo>
                  <a:lnTo>
                    <a:pt x="147" y="198"/>
                  </a:lnTo>
                  <a:lnTo>
                    <a:pt x="130" y="249"/>
                  </a:lnTo>
                  <a:lnTo>
                    <a:pt x="115" y="301"/>
                  </a:lnTo>
                  <a:lnTo>
                    <a:pt x="100" y="351"/>
                  </a:lnTo>
                  <a:lnTo>
                    <a:pt x="85" y="404"/>
                  </a:lnTo>
                  <a:lnTo>
                    <a:pt x="72" y="456"/>
                  </a:lnTo>
                  <a:lnTo>
                    <a:pt x="59" y="508"/>
                  </a:lnTo>
                  <a:lnTo>
                    <a:pt x="47" y="561"/>
                  </a:lnTo>
                  <a:lnTo>
                    <a:pt x="36" y="613"/>
                  </a:lnTo>
                  <a:lnTo>
                    <a:pt x="25" y="664"/>
                  </a:lnTo>
                  <a:lnTo>
                    <a:pt x="17" y="717"/>
                  </a:lnTo>
                  <a:lnTo>
                    <a:pt x="8" y="769"/>
                  </a:lnTo>
                  <a:lnTo>
                    <a:pt x="0" y="821"/>
                  </a:lnTo>
                  <a:lnTo>
                    <a:pt x="61" y="780"/>
                  </a:lnTo>
                  <a:lnTo>
                    <a:pt x="122" y="739"/>
                  </a:lnTo>
                  <a:lnTo>
                    <a:pt x="185" y="699"/>
                  </a:lnTo>
                  <a:lnTo>
                    <a:pt x="248" y="661"/>
                  </a:lnTo>
                  <a:lnTo>
                    <a:pt x="312" y="623"/>
                  </a:lnTo>
                  <a:lnTo>
                    <a:pt x="377" y="587"/>
                  </a:lnTo>
                  <a:lnTo>
                    <a:pt x="443" y="552"/>
                  </a:lnTo>
                  <a:lnTo>
                    <a:pt x="509" y="518"/>
                  </a:lnTo>
                  <a:lnTo>
                    <a:pt x="469" y="455"/>
                  </a:lnTo>
                  <a:lnTo>
                    <a:pt x="429" y="391"/>
                  </a:lnTo>
                  <a:lnTo>
                    <a:pt x="391" y="328"/>
                  </a:lnTo>
                  <a:lnTo>
                    <a:pt x="355" y="263"/>
                  </a:lnTo>
                  <a:lnTo>
                    <a:pt x="319" y="198"/>
                  </a:lnTo>
                  <a:lnTo>
                    <a:pt x="285" y="132"/>
                  </a:lnTo>
                  <a:lnTo>
                    <a:pt x="252" y="66"/>
                  </a:lnTo>
                  <a:lnTo>
                    <a:pt x="221" y="0"/>
                  </a:lnTo>
                  <a:close/>
                </a:path>
              </a:pathLst>
            </a:custGeom>
            <a:solidFill>
              <a:srgbClr val="9E0A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98" name="Freeform 302"/>
            <p:cNvSpPr>
              <a:spLocks/>
            </p:cNvSpPr>
            <p:nvPr userDrawn="1"/>
          </p:nvSpPr>
          <p:spPr bwMode="auto">
            <a:xfrm>
              <a:off x="1641" y="2367"/>
              <a:ext cx="357" cy="783"/>
            </a:xfrm>
            <a:custGeom>
              <a:avLst/>
              <a:gdLst/>
              <a:ahLst/>
              <a:cxnLst>
                <a:cxn ang="0">
                  <a:pos x="944" y="53"/>
                </a:cxn>
                <a:cxn ang="0">
                  <a:pos x="813" y="160"/>
                </a:cxn>
                <a:cxn ang="0">
                  <a:pos x="687" y="274"/>
                </a:cxn>
                <a:cxn ang="0">
                  <a:pos x="564" y="393"/>
                </a:cxn>
                <a:cxn ang="0">
                  <a:pos x="448" y="517"/>
                </a:cxn>
                <a:cxn ang="0">
                  <a:pos x="336" y="645"/>
                </a:cxn>
                <a:cxn ang="0">
                  <a:pos x="229" y="779"/>
                </a:cxn>
                <a:cxn ang="0">
                  <a:pos x="127" y="918"/>
                </a:cxn>
                <a:cxn ang="0">
                  <a:pos x="62" y="1075"/>
                </a:cxn>
                <a:cxn ang="0">
                  <a:pos x="36" y="1244"/>
                </a:cxn>
                <a:cxn ang="0">
                  <a:pos x="17" y="1415"/>
                </a:cxn>
                <a:cxn ang="0">
                  <a:pos x="5" y="1585"/>
                </a:cxn>
                <a:cxn ang="0">
                  <a:pos x="0" y="1756"/>
                </a:cxn>
                <a:cxn ang="0">
                  <a:pos x="2" y="1927"/>
                </a:cxn>
                <a:cxn ang="0">
                  <a:pos x="10" y="2096"/>
                </a:cxn>
                <a:cxn ang="0">
                  <a:pos x="27" y="2264"/>
                </a:cxn>
                <a:cxn ang="0">
                  <a:pos x="93" y="2280"/>
                </a:cxn>
                <a:cxn ang="0">
                  <a:pos x="206" y="2145"/>
                </a:cxn>
                <a:cxn ang="0">
                  <a:pos x="325" y="2015"/>
                </a:cxn>
                <a:cxn ang="0">
                  <a:pos x="450" y="1891"/>
                </a:cxn>
                <a:cxn ang="0">
                  <a:pos x="580" y="1772"/>
                </a:cxn>
                <a:cxn ang="0">
                  <a:pos x="715" y="1659"/>
                </a:cxn>
                <a:cxn ang="0">
                  <a:pos x="854" y="1551"/>
                </a:cxn>
                <a:cxn ang="0">
                  <a:pos x="999" y="1449"/>
                </a:cxn>
                <a:cxn ang="0">
                  <a:pos x="1055" y="1314"/>
                </a:cxn>
                <a:cxn ang="0">
                  <a:pos x="1025" y="1141"/>
                </a:cxn>
                <a:cxn ang="0">
                  <a:pos x="1002" y="966"/>
                </a:cxn>
                <a:cxn ang="0">
                  <a:pos x="987" y="791"/>
                </a:cxn>
                <a:cxn ang="0">
                  <a:pos x="979" y="615"/>
                </a:cxn>
                <a:cxn ang="0">
                  <a:pos x="978" y="439"/>
                </a:cxn>
                <a:cxn ang="0">
                  <a:pos x="986" y="263"/>
                </a:cxn>
                <a:cxn ang="0">
                  <a:pos x="1001" y="87"/>
                </a:cxn>
              </a:cxnLst>
              <a:rect l="0" t="0" r="r" b="b"/>
              <a:pathLst>
                <a:path w="1072" h="2349">
                  <a:moveTo>
                    <a:pt x="1011" y="0"/>
                  </a:moveTo>
                  <a:lnTo>
                    <a:pt x="944" y="53"/>
                  </a:lnTo>
                  <a:lnTo>
                    <a:pt x="878" y="105"/>
                  </a:lnTo>
                  <a:lnTo>
                    <a:pt x="813" y="160"/>
                  </a:lnTo>
                  <a:lnTo>
                    <a:pt x="749" y="216"/>
                  </a:lnTo>
                  <a:lnTo>
                    <a:pt x="687" y="274"/>
                  </a:lnTo>
                  <a:lnTo>
                    <a:pt x="625" y="332"/>
                  </a:lnTo>
                  <a:lnTo>
                    <a:pt x="564" y="393"/>
                  </a:lnTo>
                  <a:lnTo>
                    <a:pt x="506" y="454"/>
                  </a:lnTo>
                  <a:lnTo>
                    <a:pt x="448" y="517"/>
                  </a:lnTo>
                  <a:lnTo>
                    <a:pt x="392" y="580"/>
                  </a:lnTo>
                  <a:lnTo>
                    <a:pt x="336" y="645"/>
                  </a:lnTo>
                  <a:lnTo>
                    <a:pt x="282" y="712"/>
                  </a:lnTo>
                  <a:lnTo>
                    <a:pt x="229" y="779"/>
                  </a:lnTo>
                  <a:lnTo>
                    <a:pt x="178" y="848"/>
                  </a:lnTo>
                  <a:lnTo>
                    <a:pt x="127" y="918"/>
                  </a:lnTo>
                  <a:lnTo>
                    <a:pt x="78" y="990"/>
                  </a:lnTo>
                  <a:lnTo>
                    <a:pt x="62" y="1075"/>
                  </a:lnTo>
                  <a:lnTo>
                    <a:pt x="48" y="1159"/>
                  </a:lnTo>
                  <a:lnTo>
                    <a:pt x="36" y="1244"/>
                  </a:lnTo>
                  <a:lnTo>
                    <a:pt x="26" y="1330"/>
                  </a:lnTo>
                  <a:lnTo>
                    <a:pt x="17" y="1415"/>
                  </a:lnTo>
                  <a:lnTo>
                    <a:pt x="9" y="1500"/>
                  </a:lnTo>
                  <a:lnTo>
                    <a:pt x="5" y="1585"/>
                  </a:lnTo>
                  <a:lnTo>
                    <a:pt x="1" y="1671"/>
                  </a:lnTo>
                  <a:lnTo>
                    <a:pt x="0" y="1756"/>
                  </a:lnTo>
                  <a:lnTo>
                    <a:pt x="0" y="1841"/>
                  </a:lnTo>
                  <a:lnTo>
                    <a:pt x="2" y="1927"/>
                  </a:lnTo>
                  <a:lnTo>
                    <a:pt x="5" y="2011"/>
                  </a:lnTo>
                  <a:lnTo>
                    <a:pt x="10" y="2096"/>
                  </a:lnTo>
                  <a:lnTo>
                    <a:pt x="18" y="2180"/>
                  </a:lnTo>
                  <a:lnTo>
                    <a:pt x="27" y="2264"/>
                  </a:lnTo>
                  <a:lnTo>
                    <a:pt x="37" y="2349"/>
                  </a:lnTo>
                  <a:lnTo>
                    <a:pt x="93" y="2280"/>
                  </a:lnTo>
                  <a:lnTo>
                    <a:pt x="149" y="2212"/>
                  </a:lnTo>
                  <a:lnTo>
                    <a:pt x="206" y="2145"/>
                  </a:lnTo>
                  <a:lnTo>
                    <a:pt x="264" y="2080"/>
                  </a:lnTo>
                  <a:lnTo>
                    <a:pt x="325" y="2015"/>
                  </a:lnTo>
                  <a:lnTo>
                    <a:pt x="386" y="1952"/>
                  </a:lnTo>
                  <a:lnTo>
                    <a:pt x="450" y="1891"/>
                  </a:lnTo>
                  <a:lnTo>
                    <a:pt x="514" y="1832"/>
                  </a:lnTo>
                  <a:lnTo>
                    <a:pt x="580" y="1772"/>
                  </a:lnTo>
                  <a:lnTo>
                    <a:pt x="647" y="1715"/>
                  </a:lnTo>
                  <a:lnTo>
                    <a:pt x="715" y="1659"/>
                  </a:lnTo>
                  <a:lnTo>
                    <a:pt x="784" y="1605"/>
                  </a:lnTo>
                  <a:lnTo>
                    <a:pt x="854" y="1551"/>
                  </a:lnTo>
                  <a:lnTo>
                    <a:pt x="925" y="1500"/>
                  </a:lnTo>
                  <a:lnTo>
                    <a:pt x="999" y="1449"/>
                  </a:lnTo>
                  <a:lnTo>
                    <a:pt x="1072" y="1401"/>
                  </a:lnTo>
                  <a:lnTo>
                    <a:pt x="1055" y="1314"/>
                  </a:lnTo>
                  <a:lnTo>
                    <a:pt x="1039" y="1228"/>
                  </a:lnTo>
                  <a:lnTo>
                    <a:pt x="1025" y="1141"/>
                  </a:lnTo>
                  <a:lnTo>
                    <a:pt x="1012" y="1053"/>
                  </a:lnTo>
                  <a:lnTo>
                    <a:pt x="1002" y="966"/>
                  </a:lnTo>
                  <a:lnTo>
                    <a:pt x="993" y="878"/>
                  </a:lnTo>
                  <a:lnTo>
                    <a:pt x="987" y="791"/>
                  </a:lnTo>
                  <a:lnTo>
                    <a:pt x="981" y="702"/>
                  </a:lnTo>
                  <a:lnTo>
                    <a:pt x="979" y="615"/>
                  </a:lnTo>
                  <a:lnTo>
                    <a:pt x="978" y="526"/>
                  </a:lnTo>
                  <a:lnTo>
                    <a:pt x="978" y="439"/>
                  </a:lnTo>
                  <a:lnTo>
                    <a:pt x="981" y="350"/>
                  </a:lnTo>
                  <a:lnTo>
                    <a:pt x="986" y="263"/>
                  </a:lnTo>
                  <a:lnTo>
                    <a:pt x="992" y="176"/>
                  </a:lnTo>
                  <a:lnTo>
                    <a:pt x="1001" y="87"/>
                  </a:lnTo>
                  <a:lnTo>
                    <a:pt x="1011" y="0"/>
                  </a:lnTo>
                  <a:close/>
                </a:path>
              </a:pathLst>
            </a:custGeom>
            <a:solidFill>
              <a:srgbClr val="9E0A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99" name="Freeform 303"/>
            <p:cNvSpPr>
              <a:spLocks/>
            </p:cNvSpPr>
            <p:nvPr userDrawn="1"/>
          </p:nvSpPr>
          <p:spPr bwMode="auto">
            <a:xfrm>
              <a:off x="2203" y="2286"/>
              <a:ext cx="617" cy="746"/>
            </a:xfrm>
            <a:custGeom>
              <a:avLst/>
              <a:gdLst/>
              <a:ahLst/>
              <a:cxnLst>
                <a:cxn ang="0">
                  <a:pos x="972" y="115"/>
                </a:cxn>
                <a:cxn ang="0">
                  <a:pos x="881" y="207"/>
                </a:cxn>
                <a:cxn ang="0">
                  <a:pos x="793" y="302"/>
                </a:cxn>
                <a:cxn ang="0">
                  <a:pos x="708" y="401"/>
                </a:cxn>
                <a:cxn ang="0">
                  <a:pos x="627" y="505"/>
                </a:cxn>
                <a:cxn ang="0">
                  <a:pos x="671" y="721"/>
                </a:cxn>
                <a:cxn ang="0">
                  <a:pos x="729" y="937"/>
                </a:cxn>
                <a:cxn ang="0">
                  <a:pos x="699" y="1094"/>
                </a:cxn>
                <a:cxn ang="0">
                  <a:pos x="483" y="1149"/>
                </a:cxn>
                <a:cxn ang="0">
                  <a:pos x="272" y="1215"/>
                </a:cxn>
                <a:cxn ang="0">
                  <a:pos x="169" y="1321"/>
                </a:cxn>
                <a:cxn ang="0">
                  <a:pos x="124" y="1443"/>
                </a:cxn>
                <a:cxn ang="0">
                  <a:pos x="84" y="1566"/>
                </a:cxn>
                <a:cxn ang="0">
                  <a:pos x="48" y="1690"/>
                </a:cxn>
                <a:cxn ang="0">
                  <a:pos x="0" y="1899"/>
                </a:cxn>
                <a:cxn ang="0">
                  <a:pos x="125" y="1725"/>
                </a:cxn>
                <a:cxn ang="0">
                  <a:pos x="259" y="1560"/>
                </a:cxn>
                <a:cxn ang="0">
                  <a:pos x="403" y="1404"/>
                </a:cxn>
                <a:cxn ang="0">
                  <a:pos x="556" y="1257"/>
                </a:cxn>
                <a:cxn ang="0">
                  <a:pos x="717" y="1121"/>
                </a:cxn>
                <a:cxn ang="0">
                  <a:pos x="758" y="1224"/>
                </a:cxn>
                <a:cxn ang="0">
                  <a:pos x="746" y="1442"/>
                </a:cxn>
                <a:cxn ang="0">
                  <a:pos x="749" y="1661"/>
                </a:cxn>
                <a:cxn ang="0">
                  <a:pos x="765" y="1879"/>
                </a:cxn>
                <a:cxn ang="0">
                  <a:pos x="795" y="2096"/>
                </a:cxn>
                <a:cxn ang="0">
                  <a:pos x="864" y="2215"/>
                </a:cxn>
                <a:cxn ang="0">
                  <a:pos x="984" y="2143"/>
                </a:cxn>
                <a:cxn ang="0">
                  <a:pos x="1109" y="2076"/>
                </a:cxn>
                <a:cxn ang="0">
                  <a:pos x="1236" y="2013"/>
                </a:cxn>
                <a:cxn ang="0">
                  <a:pos x="1367" y="1956"/>
                </a:cxn>
                <a:cxn ang="0">
                  <a:pos x="1500" y="1905"/>
                </a:cxn>
                <a:cxn ang="0">
                  <a:pos x="1554" y="1785"/>
                </a:cxn>
                <a:cxn ang="0">
                  <a:pos x="1613" y="1666"/>
                </a:cxn>
                <a:cxn ang="0">
                  <a:pos x="1679" y="1551"/>
                </a:cxn>
                <a:cxn ang="0">
                  <a:pos x="1750" y="1439"/>
                </a:cxn>
                <a:cxn ang="0">
                  <a:pos x="1826" y="1331"/>
                </a:cxn>
                <a:cxn ang="0">
                  <a:pos x="1837" y="1201"/>
                </a:cxn>
                <a:cxn ang="0">
                  <a:pos x="1818" y="1060"/>
                </a:cxn>
                <a:cxn ang="0">
                  <a:pos x="1806" y="919"/>
                </a:cxn>
                <a:cxn ang="0">
                  <a:pos x="1801" y="778"/>
                </a:cxn>
                <a:cxn ang="0">
                  <a:pos x="1801" y="637"/>
                </a:cxn>
                <a:cxn ang="0">
                  <a:pos x="1734" y="565"/>
                </a:cxn>
                <a:cxn ang="0">
                  <a:pos x="1529" y="643"/>
                </a:cxn>
                <a:cxn ang="0">
                  <a:pos x="1330" y="734"/>
                </a:cxn>
                <a:cxn ang="0">
                  <a:pos x="1137" y="836"/>
                </a:cxn>
                <a:cxn ang="0">
                  <a:pos x="951" y="952"/>
                </a:cxn>
                <a:cxn ang="0">
                  <a:pos x="773" y="1079"/>
                </a:cxn>
                <a:cxn ang="0">
                  <a:pos x="805" y="871"/>
                </a:cxn>
                <a:cxn ang="0">
                  <a:pos x="852" y="665"/>
                </a:cxn>
                <a:cxn ang="0">
                  <a:pos x="910" y="461"/>
                </a:cxn>
                <a:cxn ang="0">
                  <a:pos x="981" y="261"/>
                </a:cxn>
                <a:cxn ang="0">
                  <a:pos x="1065" y="65"/>
                </a:cxn>
              </a:cxnLst>
              <a:rect l="0" t="0" r="r" b="b"/>
              <a:pathLst>
                <a:path w="1852" h="2240">
                  <a:moveTo>
                    <a:pt x="1097" y="0"/>
                  </a:moveTo>
                  <a:lnTo>
                    <a:pt x="1033" y="57"/>
                  </a:lnTo>
                  <a:lnTo>
                    <a:pt x="972" y="115"/>
                  </a:lnTo>
                  <a:lnTo>
                    <a:pt x="940" y="145"/>
                  </a:lnTo>
                  <a:lnTo>
                    <a:pt x="910" y="176"/>
                  </a:lnTo>
                  <a:lnTo>
                    <a:pt x="881" y="207"/>
                  </a:lnTo>
                  <a:lnTo>
                    <a:pt x="851" y="238"/>
                  </a:lnTo>
                  <a:lnTo>
                    <a:pt x="821" y="270"/>
                  </a:lnTo>
                  <a:lnTo>
                    <a:pt x="793" y="302"/>
                  </a:lnTo>
                  <a:lnTo>
                    <a:pt x="764" y="335"/>
                  </a:lnTo>
                  <a:lnTo>
                    <a:pt x="736" y="368"/>
                  </a:lnTo>
                  <a:lnTo>
                    <a:pt x="708" y="401"/>
                  </a:lnTo>
                  <a:lnTo>
                    <a:pt x="681" y="436"/>
                  </a:lnTo>
                  <a:lnTo>
                    <a:pt x="654" y="469"/>
                  </a:lnTo>
                  <a:lnTo>
                    <a:pt x="627" y="505"/>
                  </a:lnTo>
                  <a:lnTo>
                    <a:pt x="641" y="577"/>
                  </a:lnTo>
                  <a:lnTo>
                    <a:pt x="655" y="649"/>
                  </a:lnTo>
                  <a:lnTo>
                    <a:pt x="671" y="721"/>
                  </a:lnTo>
                  <a:lnTo>
                    <a:pt x="690" y="793"/>
                  </a:lnTo>
                  <a:lnTo>
                    <a:pt x="708" y="864"/>
                  </a:lnTo>
                  <a:lnTo>
                    <a:pt x="729" y="937"/>
                  </a:lnTo>
                  <a:lnTo>
                    <a:pt x="750" y="1008"/>
                  </a:lnTo>
                  <a:lnTo>
                    <a:pt x="773" y="1078"/>
                  </a:lnTo>
                  <a:lnTo>
                    <a:pt x="699" y="1094"/>
                  </a:lnTo>
                  <a:lnTo>
                    <a:pt x="627" y="1112"/>
                  </a:lnTo>
                  <a:lnTo>
                    <a:pt x="555" y="1130"/>
                  </a:lnTo>
                  <a:lnTo>
                    <a:pt x="483" y="1149"/>
                  </a:lnTo>
                  <a:lnTo>
                    <a:pt x="412" y="1170"/>
                  </a:lnTo>
                  <a:lnTo>
                    <a:pt x="342" y="1193"/>
                  </a:lnTo>
                  <a:lnTo>
                    <a:pt x="272" y="1215"/>
                  </a:lnTo>
                  <a:lnTo>
                    <a:pt x="203" y="1240"/>
                  </a:lnTo>
                  <a:lnTo>
                    <a:pt x="185" y="1280"/>
                  </a:lnTo>
                  <a:lnTo>
                    <a:pt x="169" y="1321"/>
                  </a:lnTo>
                  <a:lnTo>
                    <a:pt x="154" y="1362"/>
                  </a:lnTo>
                  <a:lnTo>
                    <a:pt x="139" y="1402"/>
                  </a:lnTo>
                  <a:lnTo>
                    <a:pt x="124" y="1443"/>
                  </a:lnTo>
                  <a:lnTo>
                    <a:pt x="110" y="1484"/>
                  </a:lnTo>
                  <a:lnTo>
                    <a:pt x="97" y="1525"/>
                  </a:lnTo>
                  <a:lnTo>
                    <a:pt x="84" y="1566"/>
                  </a:lnTo>
                  <a:lnTo>
                    <a:pt x="71" y="1608"/>
                  </a:lnTo>
                  <a:lnTo>
                    <a:pt x="59" y="1649"/>
                  </a:lnTo>
                  <a:lnTo>
                    <a:pt x="48" y="1690"/>
                  </a:lnTo>
                  <a:lnTo>
                    <a:pt x="37" y="1732"/>
                  </a:lnTo>
                  <a:lnTo>
                    <a:pt x="18" y="1815"/>
                  </a:lnTo>
                  <a:lnTo>
                    <a:pt x="0" y="1899"/>
                  </a:lnTo>
                  <a:lnTo>
                    <a:pt x="41" y="1839"/>
                  </a:lnTo>
                  <a:lnTo>
                    <a:pt x="82" y="1781"/>
                  </a:lnTo>
                  <a:lnTo>
                    <a:pt x="125" y="1725"/>
                  </a:lnTo>
                  <a:lnTo>
                    <a:pt x="168" y="1669"/>
                  </a:lnTo>
                  <a:lnTo>
                    <a:pt x="213" y="1614"/>
                  </a:lnTo>
                  <a:lnTo>
                    <a:pt x="259" y="1560"/>
                  </a:lnTo>
                  <a:lnTo>
                    <a:pt x="306" y="1507"/>
                  </a:lnTo>
                  <a:lnTo>
                    <a:pt x="354" y="1455"/>
                  </a:lnTo>
                  <a:lnTo>
                    <a:pt x="403" y="1404"/>
                  </a:lnTo>
                  <a:lnTo>
                    <a:pt x="453" y="1353"/>
                  </a:lnTo>
                  <a:lnTo>
                    <a:pt x="504" y="1305"/>
                  </a:lnTo>
                  <a:lnTo>
                    <a:pt x="556" y="1257"/>
                  </a:lnTo>
                  <a:lnTo>
                    <a:pt x="609" y="1211"/>
                  </a:lnTo>
                  <a:lnTo>
                    <a:pt x="663" y="1166"/>
                  </a:lnTo>
                  <a:lnTo>
                    <a:pt x="717" y="1121"/>
                  </a:lnTo>
                  <a:lnTo>
                    <a:pt x="773" y="1079"/>
                  </a:lnTo>
                  <a:lnTo>
                    <a:pt x="764" y="1152"/>
                  </a:lnTo>
                  <a:lnTo>
                    <a:pt x="758" y="1224"/>
                  </a:lnTo>
                  <a:lnTo>
                    <a:pt x="752" y="1296"/>
                  </a:lnTo>
                  <a:lnTo>
                    <a:pt x="748" y="1370"/>
                  </a:lnTo>
                  <a:lnTo>
                    <a:pt x="746" y="1442"/>
                  </a:lnTo>
                  <a:lnTo>
                    <a:pt x="746" y="1515"/>
                  </a:lnTo>
                  <a:lnTo>
                    <a:pt x="746" y="1588"/>
                  </a:lnTo>
                  <a:lnTo>
                    <a:pt x="749" y="1661"/>
                  </a:lnTo>
                  <a:lnTo>
                    <a:pt x="752" y="1733"/>
                  </a:lnTo>
                  <a:lnTo>
                    <a:pt x="758" y="1807"/>
                  </a:lnTo>
                  <a:lnTo>
                    <a:pt x="765" y="1879"/>
                  </a:lnTo>
                  <a:lnTo>
                    <a:pt x="774" y="1951"/>
                  </a:lnTo>
                  <a:lnTo>
                    <a:pt x="784" y="2024"/>
                  </a:lnTo>
                  <a:lnTo>
                    <a:pt x="795" y="2096"/>
                  </a:lnTo>
                  <a:lnTo>
                    <a:pt x="808" y="2167"/>
                  </a:lnTo>
                  <a:lnTo>
                    <a:pt x="824" y="2240"/>
                  </a:lnTo>
                  <a:lnTo>
                    <a:pt x="864" y="2215"/>
                  </a:lnTo>
                  <a:lnTo>
                    <a:pt x="903" y="2190"/>
                  </a:lnTo>
                  <a:lnTo>
                    <a:pt x="943" y="2165"/>
                  </a:lnTo>
                  <a:lnTo>
                    <a:pt x="984" y="2143"/>
                  </a:lnTo>
                  <a:lnTo>
                    <a:pt x="1026" y="2119"/>
                  </a:lnTo>
                  <a:lnTo>
                    <a:pt x="1067" y="2097"/>
                  </a:lnTo>
                  <a:lnTo>
                    <a:pt x="1109" y="2076"/>
                  </a:lnTo>
                  <a:lnTo>
                    <a:pt x="1151" y="2054"/>
                  </a:lnTo>
                  <a:lnTo>
                    <a:pt x="1193" y="2034"/>
                  </a:lnTo>
                  <a:lnTo>
                    <a:pt x="1236" y="2013"/>
                  </a:lnTo>
                  <a:lnTo>
                    <a:pt x="1279" y="1994"/>
                  </a:lnTo>
                  <a:lnTo>
                    <a:pt x="1323" y="1974"/>
                  </a:lnTo>
                  <a:lnTo>
                    <a:pt x="1367" y="1956"/>
                  </a:lnTo>
                  <a:lnTo>
                    <a:pt x="1411" y="1939"/>
                  </a:lnTo>
                  <a:lnTo>
                    <a:pt x="1455" y="1921"/>
                  </a:lnTo>
                  <a:lnTo>
                    <a:pt x="1500" y="1905"/>
                  </a:lnTo>
                  <a:lnTo>
                    <a:pt x="1517" y="1864"/>
                  </a:lnTo>
                  <a:lnTo>
                    <a:pt x="1535" y="1824"/>
                  </a:lnTo>
                  <a:lnTo>
                    <a:pt x="1554" y="1785"/>
                  </a:lnTo>
                  <a:lnTo>
                    <a:pt x="1573" y="1745"/>
                  </a:lnTo>
                  <a:lnTo>
                    <a:pt x="1593" y="1706"/>
                  </a:lnTo>
                  <a:lnTo>
                    <a:pt x="1613" y="1666"/>
                  </a:lnTo>
                  <a:lnTo>
                    <a:pt x="1635" y="1628"/>
                  </a:lnTo>
                  <a:lnTo>
                    <a:pt x="1657" y="1589"/>
                  </a:lnTo>
                  <a:lnTo>
                    <a:pt x="1679" y="1551"/>
                  </a:lnTo>
                  <a:lnTo>
                    <a:pt x="1703" y="1513"/>
                  </a:lnTo>
                  <a:lnTo>
                    <a:pt x="1726" y="1475"/>
                  </a:lnTo>
                  <a:lnTo>
                    <a:pt x="1750" y="1439"/>
                  </a:lnTo>
                  <a:lnTo>
                    <a:pt x="1775" y="1402"/>
                  </a:lnTo>
                  <a:lnTo>
                    <a:pt x="1800" y="1366"/>
                  </a:lnTo>
                  <a:lnTo>
                    <a:pt x="1826" y="1331"/>
                  </a:lnTo>
                  <a:lnTo>
                    <a:pt x="1852" y="1295"/>
                  </a:lnTo>
                  <a:lnTo>
                    <a:pt x="1843" y="1249"/>
                  </a:lnTo>
                  <a:lnTo>
                    <a:pt x="1837" y="1201"/>
                  </a:lnTo>
                  <a:lnTo>
                    <a:pt x="1830" y="1155"/>
                  </a:lnTo>
                  <a:lnTo>
                    <a:pt x="1824" y="1107"/>
                  </a:lnTo>
                  <a:lnTo>
                    <a:pt x="1818" y="1060"/>
                  </a:lnTo>
                  <a:lnTo>
                    <a:pt x="1814" y="1013"/>
                  </a:lnTo>
                  <a:lnTo>
                    <a:pt x="1810" y="966"/>
                  </a:lnTo>
                  <a:lnTo>
                    <a:pt x="1806" y="919"/>
                  </a:lnTo>
                  <a:lnTo>
                    <a:pt x="1804" y="872"/>
                  </a:lnTo>
                  <a:lnTo>
                    <a:pt x="1802" y="824"/>
                  </a:lnTo>
                  <a:lnTo>
                    <a:pt x="1801" y="778"/>
                  </a:lnTo>
                  <a:lnTo>
                    <a:pt x="1800" y="731"/>
                  </a:lnTo>
                  <a:lnTo>
                    <a:pt x="1800" y="683"/>
                  </a:lnTo>
                  <a:lnTo>
                    <a:pt x="1801" y="637"/>
                  </a:lnTo>
                  <a:lnTo>
                    <a:pt x="1802" y="589"/>
                  </a:lnTo>
                  <a:lnTo>
                    <a:pt x="1803" y="543"/>
                  </a:lnTo>
                  <a:lnTo>
                    <a:pt x="1734" y="565"/>
                  </a:lnTo>
                  <a:lnTo>
                    <a:pt x="1665" y="590"/>
                  </a:lnTo>
                  <a:lnTo>
                    <a:pt x="1597" y="616"/>
                  </a:lnTo>
                  <a:lnTo>
                    <a:pt x="1529" y="643"/>
                  </a:lnTo>
                  <a:lnTo>
                    <a:pt x="1462" y="672"/>
                  </a:lnTo>
                  <a:lnTo>
                    <a:pt x="1396" y="703"/>
                  </a:lnTo>
                  <a:lnTo>
                    <a:pt x="1330" y="734"/>
                  </a:lnTo>
                  <a:lnTo>
                    <a:pt x="1265" y="767"/>
                  </a:lnTo>
                  <a:lnTo>
                    <a:pt x="1200" y="801"/>
                  </a:lnTo>
                  <a:lnTo>
                    <a:pt x="1137" y="836"/>
                  </a:lnTo>
                  <a:lnTo>
                    <a:pt x="1074" y="874"/>
                  </a:lnTo>
                  <a:lnTo>
                    <a:pt x="1013" y="912"/>
                  </a:lnTo>
                  <a:lnTo>
                    <a:pt x="951" y="952"/>
                  </a:lnTo>
                  <a:lnTo>
                    <a:pt x="891" y="993"/>
                  </a:lnTo>
                  <a:lnTo>
                    <a:pt x="831" y="1035"/>
                  </a:lnTo>
                  <a:lnTo>
                    <a:pt x="773" y="1079"/>
                  </a:lnTo>
                  <a:lnTo>
                    <a:pt x="783" y="1009"/>
                  </a:lnTo>
                  <a:lnTo>
                    <a:pt x="793" y="940"/>
                  </a:lnTo>
                  <a:lnTo>
                    <a:pt x="805" y="871"/>
                  </a:lnTo>
                  <a:lnTo>
                    <a:pt x="819" y="802"/>
                  </a:lnTo>
                  <a:lnTo>
                    <a:pt x="834" y="733"/>
                  </a:lnTo>
                  <a:lnTo>
                    <a:pt x="852" y="665"/>
                  </a:lnTo>
                  <a:lnTo>
                    <a:pt x="870" y="597"/>
                  </a:lnTo>
                  <a:lnTo>
                    <a:pt x="889" y="529"/>
                  </a:lnTo>
                  <a:lnTo>
                    <a:pt x="910" y="461"/>
                  </a:lnTo>
                  <a:lnTo>
                    <a:pt x="933" y="394"/>
                  </a:lnTo>
                  <a:lnTo>
                    <a:pt x="956" y="327"/>
                  </a:lnTo>
                  <a:lnTo>
                    <a:pt x="981" y="261"/>
                  </a:lnTo>
                  <a:lnTo>
                    <a:pt x="1008" y="195"/>
                  </a:lnTo>
                  <a:lnTo>
                    <a:pt x="1036" y="129"/>
                  </a:lnTo>
                  <a:lnTo>
                    <a:pt x="1065" y="65"/>
                  </a:lnTo>
                  <a:lnTo>
                    <a:pt x="1097" y="0"/>
                  </a:lnTo>
                  <a:close/>
                </a:path>
              </a:pathLst>
            </a:custGeom>
            <a:solidFill>
              <a:srgbClr val="AF0C6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00" name="Freeform 304"/>
            <p:cNvSpPr>
              <a:spLocks/>
            </p:cNvSpPr>
            <p:nvPr userDrawn="1"/>
          </p:nvSpPr>
          <p:spPr bwMode="auto">
            <a:xfrm>
              <a:off x="2181" y="2645"/>
              <a:ext cx="297" cy="649"/>
            </a:xfrm>
            <a:custGeom>
              <a:avLst/>
              <a:gdLst/>
              <a:ahLst/>
              <a:cxnLst>
                <a:cxn ang="0">
                  <a:pos x="782" y="42"/>
                </a:cxn>
                <a:cxn ang="0">
                  <a:pos x="674" y="132"/>
                </a:cxn>
                <a:cxn ang="0">
                  <a:pos x="569" y="226"/>
                </a:cxn>
                <a:cxn ang="0">
                  <a:pos x="468" y="325"/>
                </a:cxn>
                <a:cxn ang="0">
                  <a:pos x="371" y="428"/>
                </a:cxn>
                <a:cxn ang="0">
                  <a:pos x="278" y="535"/>
                </a:cxn>
                <a:cxn ang="0">
                  <a:pos x="190" y="646"/>
                </a:cxn>
                <a:cxn ang="0">
                  <a:pos x="106" y="760"/>
                </a:cxn>
                <a:cxn ang="0">
                  <a:pos x="52" y="890"/>
                </a:cxn>
                <a:cxn ang="0">
                  <a:pos x="30" y="1031"/>
                </a:cxn>
                <a:cxn ang="0">
                  <a:pos x="14" y="1172"/>
                </a:cxn>
                <a:cxn ang="0">
                  <a:pos x="4" y="1313"/>
                </a:cxn>
                <a:cxn ang="0">
                  <a:pos x="0" y="1454"/>
                </a:cxn>
                <a:cxn ang="0">
                  <a:pos x="2" y="1596"/>
                </a:cxn>
                <a:cxn ang="0">
                  <a:pos x="9" y="1736"/>
                </a:cxn>
                <a:cxn ang="0">
                  <a:pos x="22" y="1875"/>
                </a:cxn>
                <a:cxn ang="0">
                  <a:pos x="76" y="1888"/>
                </a:cxn>
                <a:cxn ang="0">
                  <a:pos x="170" y="1777"/>
                </a:cxn>
                <a:cxn ang="0">
                  <a:pos x="270" y="1669"/>
                </a:cxn>
                <a:cxn ang="0">
                  <a:pos x="373" y="1567"/>
                </a:cxn>
                <a:cxn ang="0">
                  <a:pos x="480" y="1468"/>
                </a:cxn>
                <a:cxn ang="0">
                  <a:pos x="593" y="1374"/>
                </a:cxn>
                <a:cxn ang="0">
                  <a:pos x="708" y="1285"/>
                </a:cxn>
                <a:cxn ang="0">
                  <a:pos x="827" y="1201"/>
                </a:cxn>
                <a:cxn ang="0">
                  <a:pos x="873" y="1088"/>
                </a:cxn>
                <a:cxn ang="0">
                  <a:pos x="849" y="945"/>
                </a:cxn>
                <a:cxn ang="0">
                  <a:pos x="830" y="800"/>
                </a:cxn>
                <a:cxn ang="0">
                  <a:pos x="817" y="654"/>
                </a:cxn>
                <a:cxn ang="0">
                  <a:pos x="811" y="509"/>
                </a:cxn>
                <a:cxn ang="0">
                  <a:pos x="811" y="363"/>
                </a:cxn>
                <a:cxn ang="0">
                  <a:pos x="817" y="217"/>
                </a:cxn>
                <a:cxn ang="0">
                  <a:pos x="829" y="73"/>
                </a:cxn>
              </a:cxnLst>
              <a:rect l="0" t="0" r="r" b="b"/>
              <a:pathLst>
                <a:path w="889" h="1946">
                  <a:moveTo>
                    <a:pt x="838" y="0"/>
                  </a:moveTo>
                  <a:lnTo>
                    <a:pt x="782" y="42"/>
                  </a:lnTo>
                  <a:lnTo>
                    <a:pt x="728" y="87"/>
                  </a:lnTo>
                  <a:lnTo>
                    <a:pt x="674" y="132"/>
                  </a:lnTo>
                  <a:lnTo>
                    <a:pt x="621" y="178"/>
                  </a:lnTo>
                  <a:lnTo>
                    <a:pt x="569" y="226"/>
                  </a:lnTo>
                  <a:lnTo>
                    <a:pt x="518" y="274"/>
                  </a:lnTo>
                  <a:lnTo>
                    <a:pt x="468" y="325"/>
                  </a:lnTo>
                  <a:lnTo>
                    <a:pt x="419" y="376"/>
                  </a:lnTo>
                  <a:lnTo>
                    <a:pt x="371" y="428"/>
                  </a:lnTo>
                  <a:lnTo>
                    <a:pt x="324" y="481"/>
                  </a:lnTo>
                  <a:lnTo>
                    <a:pt x="278" y="535"/>
                  </a:lnTo>
                  <a:lnTo>
                    <a:pt x="233" y="590"/>
                  </a:lnTo>
                  <a:lnTo>
                    <a:pt x="190" y="646"/>
                  </a:lnTo>
                  <a:lnTo>
                    <a:pt x="147" y="702"/>
                  </a:lnTo>
                  <a:lnTo>
                    <a:pt x="106" y="760"/>
                  </a:lnTo>
                  <a:lnTo>
                    <a:pt x="65" y="820"/>
                  </a:lnTo>
                  <a:lnTo>
                    <a:pt x="52" y="890"/>
                  </a:lnTo>
                  <a:lnTo>
                    <a:pt x="40" y="960"/>
                  </a:lnTo>
                  <a:lnTo>
                    <a:pt x="30" y="1031"/>
                  </a:lnTo>
                  <a:lnTo>
                    <a:pt x="21" y="1101"/>
                  </a:lnTo>
                  <a:lnTo>
                    <a:pt x="14" y="1172"/>
                  </a:lnTo>
                  <a:lnTo>
                    <a:pt x="8" y="1243"/>
                  </a:lnTo>
                  <a:lnTo>
                    <a:pt x="4" y="1313"/>
                  </a:lnTo>
                  <a:lnTo>
                    <a:pt x="1" y="1384"/>
                  </a:lnTo>
                  <a:lnTo>
                    <a:pt x="0" y="1454"/>
                  </a:lnTo>
                  <a:lnTo>
                    <a:pt x="0" y="1526"/>
                  </a:lnTo>
                  <a:lnTo>
                    <a:pt x="2" y="1596"/>
                  </a:lnTo>
                  <a:lnTo>
                    <a:pt x="5" y="1666"/>
                  </a:lnTo>
                  <a:lnTo>
                    <a:pt x="9" y="1736"/>
                  </a:lnTo>
                  <a:lnTo>
                    <a:pt x="15" y="1806"/>
                  </a:lnTo>
                  <a:lnTo>
                    <a:pt x="22" y="1875"/>
                  </a:lnTo>
                  <a:lnTo>
                    <a:pt x="31" y="1946"/>
                  </a:lnTo>
                  <a:lnTo>
                    <a:pt x="76" y="1888"/>
                  </a:lnTo>
                  <a:lnTo>
                    <a:pt x="123" y="1832"/>
                  </a:lnTo>
                  <a:lnTo>
                    <a:pt x="170" y="1777"/>
                  </a:lnTo>
                  <a:lnTo>
                    <a:pt x="220" y="1722"/>
                  </a:lnTo>
                  <a:lnTo>
                    <a:pt x="270" y="1669"/>
                  </a:lnTo>
                  <a:lnTo>
                    <a:pt x="320" y="1617"/>
                  </a:lnTo>
                  <a:lnTo>
                    <a:pt x="373" y="1567"/>
                  </a:lnTo>
                  <a:lnTo>
                    <a:pt x="426" y="1517"/>
                  </a:lnTo>
                  <a:lnTo>
                    <a:pt x="480" y="1468"/>
                  </a:lnTo>
                  <a:lnTo>
                    <a:pt x="535" y="1421"/>
                  </a:lnTo>
                  <a:lnTo>
                    <a:pt x="593" y="1374"/>
                  </a:lnTo>
                  <a:lnTo>
                    <a:pt x="650" y="1329"/>
                  </a:lnTo>
                  <a:lnTo>
                    <a:pt x="708" y="1285"/>
                  </a:lnTo>
                  <a:lnTo>
                    <a:pt x="768" y="1242"/>
                  </a:lnTo>
                  <a:lnTo>
                    <a:pt x="827" y="1201"/>
                  </a:lnTo>
                  <a:lnTo>
                    <a:pt x="889" y="1161"/>
                  </a:lnTo>
                  <a:lnTo>
                    <a:pt x="873" y="1088"/>
                  </a:lnTo>
                  <a:lnTo>
                    <a:pt x="860" y="1017"/>
                  </a:lnTo>
                  <a:lnTo>
                    <a:pt x="849" y="945"/>
                  </a:lnTo>
                  <a:lnTo>
                    <a:pt x="839" y="872"/>
                  </a:lnTo>
                  <a:lnTo>
                    <a:pt x="830" y="800"/>
                  </a:lnTo>
                  <a:lnTo>
                    <a:pt x="823" y="728"/>
                  </a:lnTo>
                  <a:lnTo>
                    <a:pt x="817" y="654"/>
                  </a:lnTo>
                  <a:lnTo>
                    <a:pt x="814" y="582"/>
                  </a:lnTo>
                  <a:lnTo>
                    <a:pt x="811" y="509"/>
                  </a:lnTo>
                  <a:lnTo>
                    <a:pt x="811" y="436"/>
                  </a:lnTo>
                  <a:lnTo>
                    <a:pt x="811" y="363"/>
                  </a:lnTo>
                  <a:lnTo>
                    <a:pt x="813" y="291"/>
                  </a:lnTo>
                  <a:lnTo>
                    <a:pt x="817" y="217"/>
                  </a:lnTo>
                  <a:lnTo>
                    <a:pt x="823" y="145"/>
                  </a:lnTo>
                  <a:lnTo>
                    <a:pt x="829" y="73"/>
                  </a:lnTo>
                  <a:lnTo>
                    <a:pt x="838" y="0"/>
                  </a:lnTo>
                  <a:close/>
                </a:path>
              </a:pathLst>
            </a:custGeom>
            <a:solidFill>
              <a:srgbClr val="9E0A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01" name="Freeform 305"/>
            <p:cNvSpPr>
              <a:spLocks/>
            </p:cNvSpPr>
            <p:nvPr userDrawn="1"/>
          </p:nvSpPr>
          <p:spPr bwMode="auto">
            <a:xfrm>
              <a:off x="2703" y="2717"/>
              <a:ext cx="157" cy="204"/>
            </a:xfrm>
            <a:custGeom>
              <a:avLst/>
              <a:gdLst/>
              <a:ahLst/>
              <a:cxnLst>
                <a:cxn ang="0">
                  <a:pos x="352" y="0"/>
                </a:cxn>
                <a:cxn ang="0">
                  <a:pos x="326" y="36"/>
                </a:cxn>
                <a:cxn ang="0">
                  <a:pos x="300" y="71"/>
                </a:cxn>
                <a:cxn ang="0">
                  <a:pos x="275" y="107"/>
                </a:cxn>
                <a:cxn ang="0">
                  <a:pos x="250" y="144"/>
                </a:cxn>
                <a:cxn ang="0">
                  <a:pos x="226" y="180"/>
                </a:cxn>
                <a:cxn ang="0">
                  <a:pos x="203" y="218"/>
                </a:cxn>
                <a:cxn ang="0">
                  <a:pos x="179" y="256"/>
                </a:cxn>
                <a:cxn ang="0">
                  <a:pos x="157" y="294"/>
                </a:cxn>
                <a:cxn ang="0">
                  <a:pos x="135" y="333"/>
                </a:cxn>
                <a:cxn ang="0">
                  <a:pos x="113" y="371"/>
                </a:cxn>
                <a:cxn ang="0">
                  <a:pos x="93" y="411"/>
                </a:cxn>
                <a:cxn ang="0">
                  <a:pos x="73" y="450"/>
                </a:cxn>
                <a:cxn ang="0">
                  <a:pos x="54" y="490"/>
                </a:cxn>
                <a:cxn ang="0">
                  <a:pos x="35" y="529"/>
                </a:cxn>
                <a:cxn ang="0">
                  <a:pos x="17" y="569"/>
                </a:cxn>
                <a:cxn ang="0">
                  <a:pos x="0" y="610"/>
                </a:cxn>
                <a:cxn ang="0">
                  <a:pos x="57" y="590"/>
                </a:cxn>
                <a:cxn ang="0">
                  <a:pos x="115" y="570"/>
                </a:cxn>
                <a:cxn ang="0">
                  <a:pos x="174" y="552"/>
                </a:cxn>
                <a:cxn ang="0">
                  <a:pos x="232" y="534"/>
                </a:cxn>
                <a:cxn ang="0">
                  <a:pos x="291" y="518"/>
                </a:cxn>
                <a:cxn ang="0">
                  <a:pos x="351" y="503"/>
                </a:cxn>
                <a:cxn ang="0">
                  <a:pos x="411" y="489"/>
                </a:cxn>
                <a:cxn ang="0">
                  <a:pos x="472" y="476"/>
                </a:cxn>
                <a:cxn ang="0">
                  <a:pos x="452" y="417"/>
                </a:cxn>
                <a:cxn ang="0">
                  <a:pos x="435" y="357"/>
                </a:cxn>
                <a:cxn ang="0">
                  <a:pos x="419" y="299"/>
                </a:cxn>
                <a:cxn ang="0">
                  <a:pos x="402" y="240"/>
                </a:cxn>
                <a:cxn ang="0">
                  <a:pos x="388" y="179"/>
                </a:cxn>
                <a:cxn ang="0">
                  <a:pos x="374" y="120"/>
                </a:cxn>
                <a:cxn ang="0">
                  <a:pos x="363" y="61"/>
                </a:cxn>
                <a:cxn ang="0">
                  <a:pos x="352" y="0"/>
                </a:cxn>
              </a:cxnLst>
              <a:rect l="0" t="0" r="r" b="b"/>
              <a:pathLst>
                <a:path w="472" h="610">
                  <a:moveTo>
                    <a:pt x="352" y="0"/>
                  </a:moveTo>
                  <a:lnTo>
                    <a:pt x="326" y="36"/>
                  </a:lnTo>
                  <a:lnTo>
                    <a:pt x="300" y="71"/>
                  </a:lnTo>
                  <a:lnTo>
                    <a:pt x="275" y="107"/>
                  </a:lnTo>
                  <a:lnTo>
                    <a:pt x="250" y="144"/>
                  </a:lnTo>
                  <a:lnTo>
                    <a:pt x="226" y="180"/>
                  </a:lnTo>
                  <a:lnTo>
                    <a:pt x="203" y="218"/>
                  </a:lnTo>
                  <a:lnTo>
                    <a:pt x="179" y="256"/>
                  </a:lnTo>
                  <a:lnTo>
                    <a:pt x="157" y="294"/>
                  </a:lnTo>
                  <a:lnTo>
                    <a:pt x="135" y="333"/>
                  </a:lnTo>
                  <a:lnTo>
                    <a:pt x="113" y="371"/>
                  </a:lnTo>
                  <a:lnTo>
                    <a:pt x="93" y="411"/>
                  </a:lnTo>
                  <a:lnTo>
                    <a:pt x="73" y="450"/>
                  </a:lnTo>
                  <a:lnTo>
                    <a:pt x="54" y="490"/>
                  </a:lnTo>
                  <a:lnTo>
                    <a:pt x="35" y="529"/>
                  </a:lnTo>
                  <a:lnTo>
                    <a:pt x="17" y="569"/>
                  </a:lnTo>
                  <a:lnTo>
                    <a:pt x="0" y="610"/>
                  </a:lnTo>
                  <a:lnTo>
                    <a:pt x="57" y="590"/>
                  </a:lnTo>
                  <a:lnTo>
                    <a:pt x="115" y="570"/>
                  </a:lnTo>
                  <a:lnTo>
                    <a:pt x="174" y="552"/>
                  </a:lnTo>
                  <a:lnTo>
                    <a:pt x="232" y="534"/>
                  </a:lnTo>
                  <a:lnTo>
                    <a:pt x="291" y="518"/>
                  </a:lnTo>
                  <a:lnTo>
                    <a:pt x="351" y="503"/>
                  </a:lnTo>
                  <a:lnTo>
                    <a:pt x="411" y="489"/>
                  </a:lnTo>
                  <a:lnTo>
                    <a:pt x="472" y="476"/>
                  </a:lnTo>
                  <a:lnTo>
                    <a:pt x="452" y="417"/>
                  </a:lnTo>
                  <a:lnTo>
                    <a:pt x="435" y="357"/>
                  </a:lnTo>
                  <a:lnTo>
                    <a:pt x="419" y="299"/>
                  </a:lnTo>
                  <a:lnTo>
                    <a:pt x="402" y="240"/>
                  </a:lnTo>
                  <a:lnTo>
                    <a:pt x="388" y="179"/>
                  </a:lnTo>
                  <a:lnTo>
                    <a:pt x="374" y="120"/>
                  </a:lnTo>
                  <a:lnTo>
                    <a:pt x="363" y="61"/>
                  </a:lnTo>
                  <a:lnTo>
                    <a:pt x="352" y="0"/>
                  </a:lnTo>
                  <a:close/>
                </a:path>
              </a:pathLst>
            </a:custGeom>
            <a:solidFill>
              <a:srgbClr val="9E0A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02" name="Freeform 306"/>
            <p:cNvSpPr>
              <a:spLocks/>
            </p:cNvSpPr>
            <p:nvPr userDrawn="1"/>
          </p:nvSpPr>
          <p:spPr bwMode="auto">
            <a:xfrm>
              <a:off x="2271" y="2454"/>
              <a:ext cx="190" cy="245"/>
            </a:xfrm>
            <a:custGeom>
              <a:avLst/>
              <a:gdLst/>
              <a:ahLst/>
              <a:cxnLst>
                <a:cxn ang="0">
                  <a:pos x="424" y="0"/>
                </a:cxn>
                <a:cxn ang="0">
                  <a:pos x="393" y="42"/>
                </a:cxn>
                <a:cxn ang="0">
                  <a:pos x="362" y="84"/>
                </a:cxn>
                <a:cxn ang="0">
                  <a:pos x="331" y="128"/>
                </a:cxn>
                <a:cxn ang="0">
                  <a:pos x="302" y="172"/>
                </a:cxn>
                <a:cxn ang="0">
                  <a:pos x="273" y="217"/>
                </a:cxn>
                <a:cxn ang="0">
                  <a:pos x="244" y="262"/>
                </a:cxn>
                <a:cxn ang="0">
                  <a:pos x="217" y="308"/>
                </a:cxn>
                <a:cxn ang="0">
                  <a:pos x="189" y="354"/>
                </a:cxn>
                <a:cxn ang="0">
                  <a:pos x="163" y="402"/>
                </a:cxn>
                <a:cxn ang="0">
                  <a:pos x="137" y="448"/>
                </a:cxn>
                <a:cxn ang="0">
                  <a:pos x="112" y="495"/>
                </a:cxn>
                <a:cxn ang="0">
                  <a:pos x="87" y="543"/>
                </a:cxn>
                <a:cxn ang="0">
                  <a:pos x="64" y="590"/>
                </a:cxn>
                <a:cxn ang="0">
                  <a:pos x="42" y="639"/>
                </a:cxn>
                <a:cxn ang="0">
                  <a:pos x="20" y="687"/>
                </a:cxn>
                <a:cxn ang="0">
                  <a:pos x="0" y="735"/>
                </a:cxn>
                <a:cxn ang="0">
                  <a:pos x="69" y="710"/>
                </a:cxn>
                <a:cxn ang="0">
                  <a:pos x="139" y="688"/>
                </a:cxn>
                <a:cxn ang="0">
                  <a:pos x="209" y="665"/>
                </a:cxn>
                <a:cxn ang="0">
                  <a:pos x="280" y="644"/>
                </a:cxn>
                <a:cxn ang="0">
                  <a:pos x="352" y="625"/>
                </a:cxn>
                <a:cxn ang="0">
                  <a:pos x="424" y="607"/>
                </a:cxn>
                <a:cxn ang="0">
                  <a:pos x="496" y="589"/>
                </a:cxn>
                <a:cxn ang="0">
                  <a:pos x="570" y="573"/>
                </a:cxn>
                <a:cxn ang="0">
                  <a:pos x="547" y="503"/>
                </a:cxn>
                <a:cxn ang="0">
                  <a:pos x="526" y="432"/>
                </a:cxn>
                <a:cxn ang="0">
                  <a:pos x="505" y="359"/>
                </a:cxn>
                <a:cxn ang="0">
                  <a:pos x="487" y="288"/>
                </a:cxn>
                <a:cxn ang="0">
                  <a:pos x="468" y="216"/>
                </a:cxn>
                <a:cxn ang="0">
                  <a:pos x="452" y="144"/>
                </a:cxn>
                <a:cxn ang="0">
                  <a:pos x="438" y="72"/>
                </a:cxn>
                <a:cxn ang="0">
                  <a:pos x="424" y="0"/>
                </a:cxn>
              </a:cxnLst>
              <a:rect l="0" t="0" r="r" b="b"/>
              <a:pathLst>
                <a:path w="570" h="735">
                  <a:moveTo>
                    <a:pt x="424" y="0"/>
                  </a:moveTo>
                  <a:lnTo>
                    <a:pt x="393" y="42"/>
                  </a:lnTo>
                  <a:lnTo>
                    <a:pt x="362" y="84"/>
                  </a:lnTo>
                  <a:lnTo>
                    <a:pt x="331" y="128"/>
                  </a:lnTo>
                  <a:lnTo>
                    <a:pt x="302" y="172"/>
                  </a:lnTo>
                  <a:lnTo>
                    <a:pt x="273" y="217"/>
                  </a:lnTo>
                  <a:lnTo>
                    <a:pt x="244" y="262"/>
                  </a:lnTo>
                  <a:lnTo>
                    <a:pt x="217" y="308"/>
                  </a:lnTo>
                  <a:lnTo>
                    <a:pt x="189" y="354"/>
                  </a:lnTo>
                  <a:lnTo>
                    <a:pt x="163" y="402"/>
                  </a:lnTo>
                  <a:lnTo>
                    <a:pt x="137" y="448"/>
                  </a:lnTo>
                  <a:lnTo>
                    <a:pt x="112" y="495"/>
                  </a:lnTo>
                  <a:lnTo>
                    <a:pt x="87" y="543"/>
                  </a:lnTo>
                  <a:lnTo>
                    <a:pt x="64" y="590"/>
                  </a:lnTo>
                  <a:lnTo>
                    <a:pt x="42" y="639"/>
                  </a:lnTo>
                  <a:lnTo>
                    <a:pt x="20" y="687"/>
                  </a:lnTo>
                  <a:lnTo>
                    <a:pt x="0" y="735"/>
                  </a:lnTo>
                  <a:lnTo>
                    <a:pt x="69" y="710"/>
                  </a:lnTo>
                  <a:lnTo>
                    <a:pt x="139" y="688"/>
                  </a:lnTo>
                  <a:lnTo>
                    <a:pt x="209" y="665"/>
                  </a:lnTo>
                  <a:lnTo>
                    <a:pt x="280" y="644"/>
                  </a:lnTo>
                  <a:lnTo>
                    <a:pt x="352" y="625"/>
                  </a:lnTo>
                  <a:lnTo>
                    <a:pt x="424" y="607"/>
                  </a:lnTo>
                  <a:lnTo>
                    <a:pt x="496" y="589"/>
                  </a:lnTo>
                  <a:lnTo>
                    <a:pt x="570" y="573"/>
                  </a:lnTo>
                  <a:lnTo>
                    <a:pt x="547" y="503"/>
                  </a:lnTo>
                  <a:lnTo>
                    <a:pt x="526" y="432"/>
                  </a:lnTo>
                  <a:lnTo>
                    <a:pt x="505" y="359"/>
                  </a:lnTo>
                  <a:lnTo>
                    <a:pt x="487" y="288"/>
                  </a:lnTo>
                  <a:lnTo>
                    <a:pt x="468" y="216"/>
                  </a:lnTo>
                  <a:lnTo>
                    <a:pt x="452" y="144"/>
                  </a:lnTo>
                  <a:lnTo>
                    <a:pt x="438" y="72"/>
                  </a:lnTo>
                  <a:lnTo>
                    <a:pt x="424" y="0"/>
                  </a:lnTo>
                  <a:close/>
                </a:path>
              </a:pathLst>
            </a:custGeom>
            <a:solidFill>
              <a:srgbClr val="9E0A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03" name="Freeform 307"/>
            <p:cNvSpPr>
              <a:spLocks/>
            </p:cNvSpPr>
            <p:nvPr userDrawn="1"/>
          </p:nvSpPr>
          <p:spPr bwMode="auto">
            <a:xfrm>
              <a:off x="2461" y="2088"/>
              <a:ext cx="427" cy="557"/>
            </a:xfrm>
            <a:custGeom>
              <a:avLst/>
              <a:gdLst/>
              <a:ahLst/>
              <a:cxnLst>
                <a:cxn ang="0">
                  <a:pos x="1217" y="27"/>
                </a:cxn>
                <a:cxn ang="0">
                  <a:pos x="1090" y="85"/>
                </a:cxn>
                <a:cxn ang="0">
                  <a:pos x="964" y="149"/>
                </a:cxn>
                <a:cxn ang="0">
                  <a:pos x="841" y="218"/>
                </a:cxn>
                <a:cxn ang="0">
                  <a:pos x="721" y="293"/>
                </a:cxn>
                <a:cxn ang="0">
                  <a:pos x="604" y="372"/>
                </a:cxn>
                <a:cxn ang="0">
                  <a:pos x="489" y="456"/>
                </a:cxn>
                <a:cxn ang="0">
                  <a:pos x="378" y="545"/>
                </a:cxn>
                <a:cxn ang="0">
                  <a:pos x="292" y="657"/>
                </a:cxn>
                <a:cxn ang="0">
                  <a:pos x="235" y="787"/>
                </a:cxn>
                <a:cxn ang="0">
                  <a:pos x="183" y="919"/>
                </a:cxn>
                <a:cxn ang="0">
                  <a:pos x="137" y="1053"/>
                </a:cxn>
                <a:cxn ang="0">
                  <a:pos x="97" y="1189"/>
                </a:cxn>
                <a:cxn ang="0">
                  <a:pos x="61" y="1325"/>
                </a:cxn>
                <a:cxn ang="0">
                  <a:pos x="32" y="1463"/>
                </a:cxn>
                <a:cxn ang="0">
                  <a:pos x="10" y="1601"/>
                </a:cxn>
                <a:cxn ang="0">
                  <a:pos x="58" y="1627"/>
                </a:cxn>
                <a:cxn ang="0">
                  <a:pos x="178" y="1544"/>
                </a:cxn>
                <a:cxn ang="0">
                  <a:pos x="301" y="1466"/>
                </a:cxn>
                <a:cxn ang="0">
                  <a:pos x="427" y="1393"/>
                </a:cxn>
                <a:cxn ang="0">
                  <a:pos x="557" y="1326"/>
                </a:cxn>
                <a:cxn ang="0">
                  <a:pos x="689" y="1264"/>
                </a:cxn>
                <a:cxn ang="0">
                  <a:pos x="824" y="1208"/>
                </a:cxn>
                <a:cxn ang="0">
                  <a:pos x="961" y="1157"/>
                </a:cxn>
                <a:cxn ang="0">
                  <a:pos x="1034" y="1061"/>
                </a:cxn>
                <a:cxn ang="0">
                  <a:pos x="1048" y="916"/>
                </a:cxn>
                <a:cxn ang="0">
                  <a:pos x="1068" y="771"/>
                </a:cxn>
                <a:cxn ang="0">
                  <a:pos x="1093" y="627"/>
                </a:cxn>
                <a:cxn ang="0">
                  <a:pos x="1125" y="485"/>
                </a:cxn>
                <a:cxn ang="0">
                  <a:pos x="1162" y="345"/>
                </a:cxn>
                <a:cxn ang="0">
                  <a:pos x="1206" y="205"/>
                </a:cxn>
                <a:cxn ang="0">
                  <a:pos x="1255" y="68"/>
                </a:cxn>
              </a:cxnLst>
              <a:rect l="0" t="0" r="r" b="b"/>
              <a:pathLst>
                <a:path w="1282" h="1671">
                  <a:moveTo>
                    <a:pt x="1282" y="0"/>
                  </a:moveTo>
                  <a:lnTo>
                    <a:pt x="1217" y="27"/>
                  </a:lnTo>
                  <a:lnTo>
                    <a:pt x="1153" y="56"/>
                  </a:lnTo>
                  <a:lnTo>
                    <a:pt x="1090" y="85"/>
                  </a:lnTo>
                  <a:lnTo>
                    <a:pt x="1027" y="117"/>
                  </a:lnTo>
                  <a:lnTo>
                    <a:pt x="964" y="149"/>
                  </a:lnTo>
                  <a:lnTo>
                    <a:pt x="903" y="184"/>
                  </a:lnTo>
                  <a:lnTo>
                    <a:pt x="841" y="218"/>
                  </a:lnTo>
                  <a:lnTo>
                    <a:pt x="781" y="255"/>
                  </a:lnTo>
                  <a:lnTo>
                    <a:pt x="721" y="293"/>
                  </a:lnTo>
                  <a:lnTo>
                    <a:pt x="662" y="332"/>
                  </a:lnTo>
                  <a:lnTo>
                    <a:pt x="604" y="372"/>
                  </a:lnTo>
                  <a:lnTo>
                    <a:pt x="546" y="414"/>
                  </a:lnTo>
                  <a:lnTo>
                    <a:pt x="489" y="456"/>
                  </a:lnTo>
                  <a:lnTo>
                    <a:pt x="433" y="500"/>
                  </a:lnTo>
                  <a:lnTo>
                    <a:pt x="378" y="545"/>
                  </a:lnTo>
                  <a:lnTo>
                    <a:pt x="324" y="592"/>
                  </a:lnTo>
                  <a:lnTo>
                    <a:pt x="292" y="657"/>
                  </a:lnTo>
                  <a:lnTo>
                    <a:pt x="263" y="721"/>
                  </a:lnTo>
                  <a:lnTo>
                    <a:pt x="235" y="787"/>
                  </a:lnTo>
                  <a:lnTo>
                    <a:pt x="208" y="853"/>
                  </a:lnTo>
                  <a:lnTo>
                    <a:pt x="183" y="919"/>
                  </a:lnTo>
                  <a:lnTo>
                    <a:pt x="160" y="986"/>
                  </a:lnTo>
                  <a:lnTo>
                    <a:pt x="137" y="1053"/>
                  </a:lnTo>
                  <a:lnTo>
                    <a:pt x="116" y="1121"/>
                  </a:lnTo>
                  <a:lnTo>
                    <a:pt x="97" y="1189"/>
                  </a:lnTo>
                  <a:lnTo>
                    <a:pt x="79" y="1257"/>
                  </a:lnTo>
                  <a:lnTo>
                    <a:pt x="61" y="1325"/>
                  </a:lnTo>
                  <a:lnTo>
                    <a:pt x="46" y="1394"/>
                  </a:lnTo>
                  <a:lnTo>
                    <a:pt x="32" y="1463"/>
                  </a:lnTo>
                  <a:lnTo>
                    <a:pt x="20" y="1532"/>
                  </a:lnTo>
                  <a:lnTo>
                    <a:pt x="10" y="1601"/>
                  </a:lnTo>
                  <a:lnTo>
                    <a:pt x="0" y="1671"/>
                  </a:lnTo>
                  <a:lnTo>
                    <a:pt x="58" y="1627"/>
                  </a:lnTo>
                  <a:lnTo>
                    <a:pt x="118" y="1585"/>
                  </a:lnTo>
                  <a:lnTo>
                    <a:pt x="178" y="1544"/>
                  </a:lnTo>
                  <a:lnTo>
                    <a:pt x="240" y="1504"/>
                  </a:lnTo>
                  <a:lnTo>
                    <a:pt x="301" y="1466"/>
                  </a:lnTo>
                  <a:lnTo>
                    <a:pt x="364" y="1428"/>
                  </a:lnTo>
                  <a:lnTo>
                    <a:pt x="427" y="1393"/>
                  </a:lnTo>
                  <a:lnTo>
                    <a:pt x="492" y="1359"/>
                  </a:lnTo>
                  <a:lnTo>
                    <a:pt x="557" y="1326"/>
                  </a:lnTo>
                  <a:lnTo>
                    <a:pt x="623" y="1295"/>
                  </a:lnTo>
                  <a:lnTo>
                    <a:pt x="689" y="1264"/>
                  </a:lnTo>
                  <a:lnTo>
                    <a:pt x="756" y="1235"/>
                  </a:lnTo>
                  <a:lnTo>
                    <a:pt x="824" y="1208"/>
                  </a:lnTo>
                  <a:lnTo>
                    <a:pt x="892" y="1182"/>
                  </a:lnTo>
                  <a:lnTo>
                    <a:pt x="961" y="1157"/>
                  </a:lnTo>
                  <a:lnTo>
                    <a:pt x="1030" y="1135"/>
                  </a:lnTo>
                  <a:lnTo>
                    <a:pt x="1034" y="1061"/>
                  </a:lnTo>
                  <a:lnTo>
                    <a:pt x="1041" y="989"/>
                  </a:lnTo>
                  <a:lnTo>
                    <a:pt x="1048" y="916"/>
                  </a:lnTo>
                  <a:lnTo>
                    <a:pt x="1057" y="843"/>
                  </a:lnTo>
                  <a:lnTo>
                    <a:pt x="1068" y="771"/>
                  </a:lnTo>
                  <a:lnTo>
                    <a:pt x="1080" y="700"/>
                  </a:lnTo>
                  <a:lnTo>
                    <a:pt x="1093" y="627"/>
                  </a:lnTo>
                  <a:lnTo>
                    <a:pt x="1108" y="556"/>
                  </a:lnTo>
                  <a:lnTo>
                    <a:pt x="1125" y="485"/>
                  </a:lnTo>
                  <a:lnTo>
                    <a:pt x="1142" y="415"/>
                  </a:lnTo>
                  <a:lnTo>
                    <a:pt x="1162" y="345"/>
                  </a:lnTo>
                  <a:lnTo>
                    <a:pt x="1183" y="274"/>
                  </a:lnTo>
                  <a:lnTo>
                    <a:pt x="1206" y="205"/>
                  </a:lnTo>
                  <a:lnTo>
                    <a:pt x="1230" y="136"/>
                  </a:lnTo>
                  <a:lnTo>
                    <a:pt x="1255" y="68"/>
                  </a:lnTo>
                  <a:lnTo>
                    <a:pt x="1282" y="0"/>
                  </a:lnTo>
                  <a:close/>
                </a:path>
              </a:pathLst>
            </a:custGeom>
            <a:solidFill>
              <a:srgbClr val="9E0A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04" name="Freeform 308"/>
            <p:cNvSpPr>
              <a:spLocks/>
            </p:cNvSpPr>
            <p:nvPr userDrawn="1"/>
          </p:nvSpPr>
          <p:spPr bwMode="auto">
            <a:xfrm>
              <a:off x="2949" y="2150"/>
              <a:ext cx="579" cy="578"/>
            </a:xfrm>
            <a:custGeom>
              <a:avLst/>
              <a:gdLst/>
              <a:ahLst/>
              <a:cxnLst>
                <a:cxn ang="0">
                  <a:pos x="1160" y="66"/>
                </a:cxn>
                <a:cxn ang="0">
                  <a:pos x="978" y="177"/>
                </a:cxn>
                <a:cxn ang="0">
                  <a:pos x="802" y="303"/>
                </a:cxn>
                <a:cxn ang="0">
                  <a:pos x="791" y="487"/>
                </a:cxn>
                <a:cxn ang="0">
                  <a:pos x="791" y="670"/>
                </a:cxn>
                <a:cxn ang="0">
                  <a:pos x="770" y="792"/>
                </a:cxn>
                <a:cxn ang="0">
                  <a:pos x="697" y="790"/>
                </a:cxn>
                <a:cxn ang="0">
                  <a:pos x="624" y="788"/>
                </a:cxn>
                <a:cxn ang="0">
                  <a:pos x="525" y="789"/>
                </a:cxn>
                <a:cxn ang="0">
                  <a:pos x="414" y="793"/>
                </a:cxn>
                <a:cxn ang="0">
                  <a:pos x="304" y="801"/>
                </a:cxn>
                <a:cxn ang="0">
                  <a:pos x="178" y="977"/>
                </a:cxn>
                <a:cxn ang="0">
                  <a:pos x="66" y="1159"/>
                </a:cxn>
                <a:cxn ang="0">
                  <a:pos x="46" y="1247"/>
                </a:cxn>
                <a:cxn ang="0">
                  <a:pos x="185" y="1136"/>
                </a:cxn>
                <a:cxn ang="0">
                  <a:pos x="330" y="1036"/>
                </a:cxn>
                <a:cxn ang="0">
                  <a:pos x="481" y="945"/>
                </a:cxn>
                <a:cxn ang="0">
                  <a:pos x="635" y="864"/>
                </a:cxn>
                <a:cxn ang="0">
                  <a:pos x="795" y="794"/>
                </a:cxn>
                <a:cxn ang="0">
                  <a:pos x="732" y="964"/>
                </a:cxn>
                <a:cxn ang="0">
                  <a:pos x="680" y="1138"/>
                </a:cxn>
                <a:cxn ang="0">
                  <a:pos x="639" y="1314"/>
                </a:cxn>
                <a:cxn ang="0">
                  <a:pos x="608" y="1493"/>
                </a:cxn>
                <a:cxn ang="0">
                  <a:pos x="590" y="1673"/>
                </a:cxn>
                <a:cxn ang="0">
                  <a:pos x="736" y="1690"/>
                </a:cxn>
                <a:cxn ang="0">
                  <a:pos x="850" y="1663"/>
                </a:cxn>
                <a:cxn ang="0">
                  <a:pos x="966" y="1641"/>
                </a:cxn>
                <a:cxn ang="0">
                  <a:pos x="1082" y="1623"/>
                </a:cxn>
                <a:cxn ang="0">
                  <a:pos x="1199" y="1610"/>
                </a:cxn>
                <a:cxn ang="0">
                  <a:pos x="1268" y="1526"/>
                </a:cxn>
                <a:cxn ang="0">
                  <a:pos x="1342" y="1445"/>
                </a:cxn>
                <a:cxn ang="0">
                  <a:pos x="1420" y="1366"/>
                </a:cxn>
                <a:cxn ang="0">
                  <a:pos x="1501" y="1292"/>
                </a:cxn>
                <a:cxn ang="0">
                  <a:pos x="1584" y="1222"/>
                </a:cxn>
                <a:cxn ang="0">
                  <a:pos x="1619" y="1120"/>
                </a:cxn>
                <a:cxn ang="0">
                  <a:pos x="1636" y="1004"/>
                </a:cxn>
                <a:cxn ang="0">
                  <a:pos x="1656" y="888"/>
                </a:cxn>
                <a:cxn ang="0">
                  <a:pos x="1682" y="773"/>
                </a:cxn>
                <a:cxn ang="0">
                  <a:pos x="1735" y="586"/>
                </a:cxn>
                <a:cxn ang="0">
                  <a:pos x="1553" y="600"/>
                </a:cxn>
                <a:cxn ang="0">
                  <a:pos x="1374" y="626"/>
                </a:cxn>
                <a:cxn ang="0">
                  <a:pos x="1197" y="664"/>
                </a:cxn>
                <a:cxn ang="0">
                  <a:pos x="1023" y="712"/>
                </a:cxn>
                <a:cxn ang="0">
                  <a:pos x="851" y="772"/>
                </a:cxn>
                <a:cxn ang="0">
                  <a:pos x="842" y="687"/>
                </a:cxn>
                <a:cxn ang="0">
                  <a:pos x="920" y="531"/>
                </a:cxn>
                <a:cxn ang="0">
                  <a:pos x="1007" y="379"/>
                </a:cxn>
                <a:cxn ang="0">
                  <a:pos x="1103" y="232"/>
                </a:cxn>
                <a:cxn ang="0">
                  <a:pos x="1210" y="90"/>
                </a:cxn>
              </a:cxnLst>
              <a:rect l="0" t="0" r="r" b="b"/>
              <a:pathLst>
                <a:path w="1735" h="1733">
                  <a:moveTo>
                    <a:pt x="1286" y="0"/>
                  </a:moveTo>
                  <a:lnTo>
                    <a:pt x="1223" y="32"/>
                  </a:lnTo>
                  <a:lnTo>
                    <a:pt x="1160" y="66"/>
                  </a:lnTo>
                  <a:lnTo>
                    <a:pt x="1099" y="101"/>
                  </a:lnTo>
                  <a:lnTo>
                    <a:pt x="1038" y="139"/>
                  </a:lnTo>
                  <a:lnTo>
                    <a:pt x="978" y="177"/>
                  </a:lnTo>
                  <a:lnTo>
                    <a:pt x="918" y="218"/>
                  </a:lnTo>
                  <a:lnTo>
                    <a:pt x="860" y="260"/>
                  </a:lnTo>
                  <a:lnTo>
                    <a:pt x="802" y="303"/>
                  </a:lnTo>
                  <a:lnTo>
                    <a:pt x="797" y="365"/>
                  </a:lnTo>
                  <a:lnTo>
                    <a:pt x="794" y="425"/>
                  </a:lnTo>
                  <a:lnTo>
                    <a:pt x="791" y="487"/>
                  </a:lnTo>
                  <a:lnTo>
                    <a:pt x="790" y="547"/>
                  </a:lnTo>
                  <a:lnTo>
                    <a:pt x="790" y="609"/>
                  </a:lnTo>
                  <a:lnTo>
                    <a:pt x="791" y="670"/>
                  </a:lnTo>
                  <a:lnTo>
                    <a:pt x="792" y="732"/>
                  </a:lnTo>
                  <a:lnTo>
                    <a:pt x="795" y="794"/>
                  </a:lnTo>
                  <a:lnTo>
                    <a:pt x="770" y="792"/>
                  </a:lnTo>
                  <a:lnTo>
                    <a:pt x="747" y="791"/>
                  </a:lnTo>
                  <a:lnTo>
                    <a:pt x="722" y="790"/>
                  </a:lnTo>
                  <a:lnTo>
                    <a:pt x="697" y="790"/>
                  </a:lnTo>
                  <a:lnTo>
                    <a:pt x="672" y="789"/>
                  </a:lnTo>
                  <a:lnTo>
                    <a:pt x="648" y="789"/>
                  </a:lnTo>
                  <a:lnTo>
                    <a:pt x="624" y="788"/>
                  </a:lnTo>
                  <a:lnTo>
                    <a:pt x="599" y="788"/>
                  </a:lnTo>
                  <a:lnTo>
                    <a:pt x="562" y="788"/>
                  </a:lnTo>
                  <a:lnTo>
                    <a:pt x="525" y="789"/>
                  </a:lnTo>
                  <a:lnTo>
                    <a:pt x="489" y="790"/>
                  </a:lnTo>
                  <a:lnTo>
                    <a:pt x="451" y="791"/>
                  </a:lnTo>
                  <a:lnTo>
                    <a:pt x="414" y="793"/>
                  </a:lnTo>
                  <a:lnTo>
                    <a:pt x="377" y="795"/>
                  </a:lnTo>
                  <a:lnTo>
                    <a:pt x="341" y="798"/>
                  </a:lnTo>
                  <a:lnTo>
                    <a:pt x="304" y="801"/>
                  </a:lnTo>
                  <a:lnTo>
                    <a:pt x="261" y="859"/>
                  </a:lnTo>
                  <a:lnTo>
                    <a:pt x="219" y="917"/>
                  </a:lnTo>
                  <a:lnTo>
                    <a:pt x="178" y="977"/>
                  </a:lnTo>
                  <a:lnTo>
                    <a:pt x="139" y="1037"/>
                  </a:lnTo>
                  <a:lnTo>
                    <a:pt x="102" y="1098"/>
                  </a:lnTo>
                  <a:lnTo>
                    <a:pt x="66" y="1159"/>
                  </a:lnTo>
                  <a:lnTo>
                    <a:pt x="33" y="1222"/>
                  </a:lnTo>
                  <a:lnTo>
                    <a:pt x="0" y="1284"/>
                  </a:lnTo>
                  <a:lnTo>
                    <a:pt x="46" y="1247"/>
                  </a:lnTo>
                  <a:lnTo>
                    <a:pt x="91" y="1209"/>
                  </a:lnTo>
                  <a:lnTo>
                    <a:pt x="138" y="1172"/>
                  </a:lnTo>
                  <a:lnTo>
                    <a:pt x="185" y="1136"/>
                  </a:lnTo>
                  <a:lnTo>
                    <a:pt x="233" y="1102"/>
                  </a:lnTo>
                  <a:lnTo>
                    <a:pt x="281" y="1068"/>
                  </a:lnTo>
                  <a:lnTo>
                    <a:pt x="330" y="1036"/>
                  </a:lnTo>
                  <a:lnTo>
                    <a:pt x="380" y="1005"/>
                  </a:lnTo>
                  <a:lnTo>
                    <a:pt x="430" y="975"/>
                  </a:lnTo>
                  <a:lnTo>
                    <a:pt x="481" y="945"/>
                  </a:lnTo>
                  <a:lnTo>
                    <a:pt x="532" y="917"/>
                  </a:lnTo>
                  <a:lnTo>
                    <a:pt x="584" y="890"/>
                  </a:lnTo>
                  <a:lnTo>
                    <a:pt x="635" y="864"/>
                  </a:lnTo>
                  <a:lnTo>
                    <a:pt x="688" y="840"/>
                  </a:lnTo>
                  <a:lnTo>
                    <a:pt x="742" y="816"/>
                  </a:lnTo>
                  <a:lnTo>
                    <a:pt x="795" y="794"/>
                  </a:lnTo>
                  <a:lnTo>
                    <a:pt x="773" y="850"/>
                  </a:lnTo>
                  <a:lnTo>
                    <a:pt x="752" y="907"/>
                  </a:lnTo>
                  <a:lnTo>
                    <a:pt x="732" y="964"/>
                  </a:lnTo>
                  <a:lnTo>
                    <a:pt x="713" y="1021"/>
                  </a:lnTo>
                  <a:lnTo>
                    <a:pt x="696" y="1079"/>
                  </a:lnTo>
                  <a:lnTo>
                    <a:pt x="680" y="1138"/>
                  </a:lnTo>
                  <a:lnTo>
                    <a:pt x="665" y="1196"/>
                  </a:lnTo>
                  <a:lnTo>
                    <a:pt x="651" y="1254"/>
                  </a:lnTo>
                  <a:lnTo>
                    <a:pt x="639" y="1314"/>
                  </a:lnTo>
                  <a:lnTo>
                    <a:pt x="627" y="1373"/>
                  </a:lnTo>
                  <a:lnTo>
                    <a:pt x="617" y="1432"/>
                  </a:lnTo>
                  <a:lnTo>
                    <a:pt x="608" y="1493"/>
                  </a:lnTo>
                  <a:lnTo>
                    <a:pt x="601" y="1552"/>
                  </a:lnTo>
                  <a:lnTo>
                    <a:pt x="594" y="1613"/>
                  </a:lnTo>
                  <a:lnTo>
                    <a:pt x="590" y="1673"/>
                  </a:lnTo>
                  <a:lnTo>
                    <a:pt x="587" y="1733"/>
                  </a:lnTo>
                  <a:lnTo>
                    <a:pt x="661" y="1711"/>
                  </a:lnTo>
                  <a:lnTo>
                    <a:pt x="736" y="1690"/>
                  </a:lnTo>
                  <a:lnTo>
                    <a:pt x="774" y="1681"/>
                  </a:lnTo>
                  <a:lnTo>
                    <a:pt x="812" y="1672"/>
                  </a:lnTo>
                  <a:lnTo>
                    <a:pt x="850" y="1663"/>
                  </a:lnTo>
                  <a:lnTo>
                    <a:pt x="888" y="1656"/>
                  </a:lnTo>
                  <a:lnTo>
                    <a:pt x="927" y="1648"/>
                  </a:lnTo>
                  <a:lnTo>
                    <a:pt x="966" y="1641"/>
                  </a:lnTo>
                  <a:lnTo>
                    <a:pt x="1004" y="1634"/>
                  </a:lnTo>
                  <a:lnTo>
                    <a:pt x="1043" y="1629"/>
                  </a:lnTo>
                  <a:lnTo>
                    <a:pt x="1082" y="1623"/>
                  </a:lnTo>
                  <a:lnTo>
                    <a:pt x="1121" y="1619"/>
                  </a:lnTo>
                  <a:lnTo>
                    <a:pt x="1160" y="1615"/>
                  </a:lnTo>
                  <a:lnTo>
                    <a:pt x="1199" y="1610"/>
                  </a:lnTo>
                  <a:lnTo>
                    <a:pt x="1222" y="1582"/>
                  </a:lnTo>
                  <a:lnTo>
                    <a:pt x="1245" y="1554"/>
                  </a:lnTo>
                  <a:lnTo>
                    <a:pt x="1268" y="1526"/>
                  </a:lnTo>
                  <a:lnTo>
                    <a:pt x="1292" y="1499"/>
                  </a:lnTo>
                  <a:lnTo>
                    <a:pt x="1317" y="1472"/>
                  </a:lnTo>
                  <a:lnTo>
                    <a:pt x="1342" y="1445"/>
                  </a:lnTo>
                  <a:lnTo>
                    <a:pt x="1367" y="1418"/>
                  </a:lnTo>
                  <a:lnTo>
                    <a:pt x="1393" y="1392"/>
                  </a:lnTo>
                  <a:lnTo>
                    <a:pt x="1420" y="1366"/>
                  </a:lnTo>
                  <a:lnTo>
                    <a:pt x="1445" y="1341"/>
                  </a:lnTo>
                  <a:lnTo>
                    <a:pt x="1472" y="1316"/>
                  </a:lnTo>
                  <a:lnTo>
                    <a:pt x="1501" y="1292"/>
                  </a:lnTo>
                  <a:lnTo>
                    <a:pt x="1528" y="1267"/>
                  </a:lnTo>
                  <a:lnTo>
                    <a:pt x="1556" y="1244"/>
                  </a:lnTo>
                  <a:lnTo>
                    <a:pt x="1584" y="1222"/>
                  </a:lnTo>
                  <a:lnTo>
                    <a:pt x="1612" y="1199"/>
                  </a:lnTo>
                  <a:lnTo>
                    <a:pt x="1615" y="1159"/>
                  </a:lnTo>
                  <a:lnTo>
                    <a:pt x="1619" y="1120"/>
                  </a:lnTo>
                  <a:lnTo>
                    <a:pt x="1625" y="1081"/>
                  </a:lnTo>
                  <a:lnTo>
                    <a:pt x="1630" y="1043"/>
                  </a:lnTo>
                  <a:lnTo>
                    <a:pt x="1636" y="1004"/>
                  </a:lnTo>
                  <a:lnTo>
                    <a:pt x="1642" y="965"/>
                  </a:lnTo>
                  <a:lnTo>
                    <a:pt x="1649" y="926"/>
                  </a:lnTo>
                  <a:lnTo>
                    <a:pt x="1656" y="888"/>
                  </a:lnTo>
                  <a:lnTo>
                    <a:pt x="1665" y="849"/>
                  </a:lnTo>
                  <a:lnTo>
                    <a:pt x="1673" y="812"/>
                  </a:lnTo>
                  <a:lnTo>
                    <a:pt x="1682" y="773"/>
                  </a:lnTo>
                  <a:lnTo>
                    <a:pt x="1692" y="735"/>
                  </a:lnTo>
                  <a:lnTo>
                    <a:pt x="1712" y="660"/>
                  </a:lnTo>
                  <a:lnTo>
                    <a:pt x="1735" y="586"/>
                  </a:lnTo>
                  <a:lnTo>
                    <a:pt x="1674" y="589"/>
                  </a:lnTo>
                  <a:lnTo>
                    <a:pt x="1614" y="595"/>
                  </a:lnTo>
                  <a:lnTo>
                    <a:pt x="1553" y="600"/>
                  </a:lnTo>
                  <a:lnTo>
                    <a:pt x="1494" y="608"/>
                  </a:lnTo>
                  <a:lnTo>
                    <a:pt x="1434" y="616"/>
                  </a:lnTo>
                  <a:lnTo>
                    <a:pt x="1374" y="626"/>
                  </a:lnTo>
                  <a:lnTo>
                    <a:pt x="1315" y="638"/>
                  </a:lnTo>
                  <a:lnTo>
                    <a:pt x="1255" y="650"/>
                  </a:lnTo>
                  <a:lnTo>
                    <a:pt x="1197" y="664"/>
                  </a:lnTo>
                  <a:lnTo>
                    <a:pt x="1139" y="679"/>
                  </a:lnTo>
                  <a:lnTo>
                    <a:pt x="1080" y="695"/>
                  </a:lnTo>
                  <a:lnTo>
                    <a:pt x="1023" y="712"/>
                  </a:lnTo>
                  <a:lnTo>
                    <a:pt x="965" y="731"/>
                  </a:lnTo>
                  <a:lnTo>
                    <a:pt x="909" y="750"/>
                  </a:lnTo>
                  <a:lnTo>
                    <a:pt x="851" y="772"/>
                  </a:lnTo>
                  <a:lnTo>
                    <a:pt x="795" y="794"/>
                  </a:lnTo>
                  <a:lnTo>
                    <a:pt x="818" y="740"/>
                  </a:lnTo>
                  <a:lnTo>
                    <a:pt x="842" y="687"/>
                  </a:lnTo>
                  <a:lnTo>
                    <a:pt x="867" y="635"/>
                  </a:lnTo>
                  <a:lnTo>
                    <a:pt x="893" y="583"/>
                  </a:lnTo>
                  <a:lnTo>
                    <a:pt x="920" y="531"/>
                  </a:lnTo>
                  <a:lnTo>
                    <a:pt x="948" y="479"/>
                  </a:lnTo>
                  <a:lnTo>
                    <a:pt x="977" y="428"/>
                  </a:lnTo>
                  <a:lnTo>
                    <a:pt x="1007" y="379"/>
                  </a:lnTo>
                  <a:lnTo>
                    <a:pt x="1038" y="329"/>
                  </a:lnTo>
                  <a:lnTo>
                    <a:pt x="1070" y="280"/>
                  </a:lnTo>
                  <a:lnTo>
                    <a:pt x="1103" y="232"/>
                  </a:lnTo>
                  <a:lnTo>
                    <a:pt x="1138" y="184"/>
                  </a:lnTo>
                  <a:lnTo>
                    <a:pt x="1173" y="137"/>
                  </a:lnTo>
                  <a:lnTo>
                    <a:pt x="1210" y="90"/>
                  </a:lnTo>
                  <a:lnTo>
                    <a:pt x="1248" y="45"/>
                  </a:lnTo>
                  <a:lnTo>
                    <a:pt x="1286" y="0"/>
                  </a:lnTo>
                  <a:close/>
                </a:path>
              </a:pathLst>
            </a:custGeom>
            <a:solidFill>
              <a:srgbClr val="AF0C6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05" name="Freeform 309"/>
            <p:cNvSpPr>
              <a:spLocks/>
            </p:cNvSpPr>
            <p:nvPr userDrawn="1"/>
          </p:nvSpPr>
          <p:spPr bwMode="auto">
            <a:xfrm>
              <a:off x="2860" y="2415"/>
              <a:ext cx="354" cy="461"/>
            </a:xfrm>
            <a:custGeom>
              <a:avLst/>
              <a:gdLst/>
              <a:ahLst/>
              <a:cxnLst>
                <a:cxn ang="0">
                  <a:pos x="1009" y="22"/>
                </a:cxn>
                <a:cxn ang="0">
                  <a:pos x="902" y="70"/>
                </a:cxn>
                <a:cxn ang="0">
                  <a:pos x="799" y="123"/>
                </a:cxn>
                <a:cxn ang="0">
                  <a:pos x="697" y="181"/>
                </a:cxn>
                <a:cxn ang="0">
                  <a:pos x="597" y="242"/>
                </a:cxn>
                <a:cxn ang="0">
                  <a:pos x="500" y="308"/>
                </a:cxn>
                <a:cxn ang="0">
                  <a:pos x="405" y="378"/>
                </a:cxn>
                <a:cxn ang="0">
                  <a:pos x="313" y="453"/>
                </a:cxn>
                <a:cxn ang="0">
                  <a:pos x="243" y="544"/>
                </a:cxn>
                <a:cxn ang="0">
                  <a:pos x="195" y="652"/>
                </a:cxn>
                <a:cxn ang="0">
                  <a:pos x="152" y="761"/>
                </a:cxn>
                <a:cxn ang="0">
                  <a:pos x="113" y="873"/>
                </a:cxn>
                <a:cxn ang="0">
                  <a:pos x="80" y="985"/>
                </a:cxn>
                <a:cxn ang="0">
                  <a:pos x="51" y="1097"/>
                </a:cxn>
                <a:cxn ang="0">
                  <a:pos x="27" y="1211"/>
                </a:cxn>
                <a:cxn ang="0">
                  <a:pos x="7" y="1326"/>
                </a:cxn>
                <a:cxn ang="0">
                  <a:pos x="48" y="1348"/>
                </a:cxn>
                <a:cxn ang="0">
                  <a:pos x="148" y="1278"/>
                </a:cxn>
                <a:cxn ang="0">
                  <a:pos x="249" y="1215"/>
                </a:cxn>
                <a:cxn ang="0">
                  <a:pos x="354" y="1154"/>
                </a:cxn>
                <a:cxn ang="0">
                  <a:pos x="461" y="1098"/>
                </a:cxn>
                <a:cxn ang="0">
                  <a:pos x="571" y="1047"/>
                </a:cxn>
                <a:cxn ang="0">
                  <a:pos x="682" y="1001"/>
                </a:cxn>
                <a:cxn ang="0">
                  <a:pos x="796" y="959"/>
                </a:cxn>
                <a:cxn ang="0">
                  <a:pos x="857" y="879"/>
                </a:cxn>
                <a:cxn ang="0">
                  <a:pos x="868" y="758"/>
                </a:cxn>
                <a:cxn ang="0">
                  <a:pos x="884" y="638"/>
                </a:cxn>
                <a:cxn ang="0">
                  <a:pos x="906" y="520"/>
                </a:cxn>
                <a:cxn ang="0">
                  <a:pos x="932" y="402"/>
                </a:cxn>
                <a:cxn ang="0">
                  <a:pos x="963" y="285"/>
                </a:cxn>
                <a:cxn ang="0">
                  <a:pos x="999" y="170"/>
                </a:cxn>
                <a:cxn ang="0">
                  <a:pos x="1040" y="56"/>
                </a:cxn>
              </a:cxnLst>
              <a:rect l="0" t="0" r="r" b="b"/>
              <a:pathLst>
                <a:path w="1062" h="1384">
                  <a:moveTo>
                    <a:pt x="1062" y="0"/>
                  </a:moveTo>
                  <a:lnTo>
                    <a:pt x="1009" y="22"/>
                  </a:lnTo>
                  <a:lnTo>
                    <a:pt x="955" y="46"/>
                  </a:lnTo>
                  <a:lnTo>
                    <a:pt x="902" y="70"/>
                  </a:lnTo>
                  <a:lnTo>
                    <a:pt x="851" y="96"/>
                  </a:lnTo>
                  <a:lnTo>
                    <a:pt x="799" y="123"/>
                  </a:lnTo>
                  <a:lnTo>
                    <a:pt x="748" y="151"/>
                  </a:lnTo>
                  <a:lnTo>
                    <a:pt x="697" y="181"/>
                  </a:lnTo>
                  <a:lnTo>
                    <a:pt x="647" y="211"/>
                  </a:lnTo>
                  <a:lnTo>
                    <a:pt x="597" y="242"/>
                  </a:lnTo>
                  <a:lnTo>
                    <a:pt x="548" y="274"/>
                  </a:lnTo>
                  <a:lnTo>
                    <a:pt x="500" y="308"/>
                  </a:lnTo>
                  <a:lnTo>
                    <a:pt x="452" y="342"/>
                  </a:lnTo>
                  <a:lnTo>
                    <a:pt x="405" y="378"/>
                  </a:lnTo>
                  <a:lnTo>
                    <a:pt x="358" y="415"/>
                  </a:lnTo>
                  <a:lnTo>
                    <a:pt x="313" y="453"/>
                  </a:lnTo>
                  <a:lnTo>
                    <a:pt x="267" y="490"/>
                  </a:lnTo>
                  <a:lnTo>
                    <a:pt x="243" y="544"/>
                  </a:lnTo>
                  <a:lnTo>
                    <a:pt x="218" y="598"/>
                  </a:lnTo>
                  <a:lnTo>
                    <a:pt x="195" y="652"/>
                  </a:lnTo>
                  <a:lnTo>
                    <a:pt x="172" y="706"/>
                  </a:lnTo>
                  <a:lnTo>
                    <a:pt x="152" y="761"/>
                  </a:lnTo>
                  <a:lnTo>
                    <a:pt x="131" y="816"/>
                  </a:lnTo>
                  <a:lnTo>
                    <a:pt x="113" y="873"/>
                  </a:lnTo>
                  <a:lnTo>
                    <a:pt x="96" y="929"/>
                  </a:lnTo>
                  <a:lnTo>
                    <a:pt x="80" y="985"/>
                  </a:lnTo>
                  <a:lnTo>
                    <a:pt x="64" y="1041"/>
                  </a:lnTo>
                  <a:lnTo>
                    <a:pt x="51" y="1097"/>
                  </a:lnTo>
                  <a:lnTo>
                    <a:pt x="38" y="1154"/>
                  </a:lnTo>
                  <a:lnTo>
                    <a:pt x="27" y="1211"/>
                  </a:lnTo>
                  <a:lnTo>
                    <a:pt x="17" y="1269"/>
                  </a:lnTo>
                  <a:lnTo>
                    <a:pt x="7" y="1326"/>
                  </a:lnTo>
                  <a:lnTo>
                    <a:pt x="0" y="1384"/>
                  </a:lnTo>
                  <a:lnTo>
                    <a:pt x="48" y="1348"/>
                  </a:lnTo>
                  <a:lnTo>
                    <a:pt x="98" y="1313"/>
                  </a:lnTo>
                  <a:lnTo>
                    <a:pt x="148" y="1278"/>
                  </a:lnTo>
                  <a:lnTo>
                    <a:pt x="198" y="1246"/>
                  </a:lnTo>
                  <a:lnTo>
                    <a:pt x="249" y="1215"/>
                  </a:lnTo>
                  <a:lnTo>
                    <a:pt x="301" y="1183"/>
                  </a:lnTo>
                  <a:lnTo>
                    <a:pt x="354" y="1154"/>
                  </a:lnTo>
                  <a:lnTo>
                    <a:pt x="407" y="1125"/>
                  </a:lnTo>
                  <a:lnTo>
                    <a:pt x="461" y="1098"/>
                  </a:lnTo>
                  <a:lnTo>
                    <a:pt x="516" y="1072"/>
                  </a:lnTo>
                  <a:lnTo>
                    <a:pt x="571" y="1047"/>
                  </a:lnTo>
                  <a:lnTo>
                    <a:pt x="626" y="1024"/>
                  </a:lnTo>
                  <a:lnTo>
                    <a:pt x="682" y="1001"/>
                  </a:lnTo>
                  <a:lnTo>
                    <a:pt x="739" y="979"/>
                  </a:lnTo>
                  <a:lnTo>
                    <a:pt x="796" y="959"/>
                  </a:lnTo>
                  <a:lnTo>
                    <a:pt x="854" y="939"/>
                  </a:lnTo>
                  <a:lnTo>
                    <a:pt x="857" y="879"/>
                  </a:lnTo>
                  <a:lnTo>
                    <a:pt x="861" y="819"/>
                  </a:lnTo>
                  <a:lnTo>
                    <a:pt x="868" y="758"/>
                  </a:lnTo>
                  <a:lnTo>
                    <a:pt x="875" y="699"/>
                  </a:lnTo>
                  <a:lnTo>
                    <a:pt x="884" y="638"/>
                  </a:lnTo>
                  <a:lnTo>
                    <a:pt x="894" y="579"/>
                  </a:lnTo>
                  <a:lnTo>
                    <a:pt x="906" y="520"/>
                  </a:lnTo>
                  <a:lnTo>
                    <a:pt x="918" y="460"/>
                  </a:lnTo>
                  <a:lnTo>
                    <a:pt x="932" y="402"/>
                  </a:lnTo>
                  <a:lnTo>
                    <a:pt x="947" y="344"/>
                  </a:lnTo>
                  <a:lnTo>
                    <a:pt x="963" y="285"/>
                  </a:lnTo>
                  <a:lnTo>
                    <a:pt x="980" y="227"/>
                  </a:lnTo>
                  <a:lnTo>
                    <a:pt x="999" y="170"/>
                  </a:lnTo>
                  <a:lnTo>
                    <a:pt x="1019" y="113"/>
                  </a:lnTo>
                  <a:lnTo>
                    <a:pt x="1040" y="56"/>
                  </a:lnTo>
                  <a:lnTo>
                    <a:pt x="1062" y="0"/>
                  </a:lnTo>
                  <a:close/>
                </a:path>
              </a:pathLst>
            </a:custGeom>
            <a:solidFill>
              <a:srgbClr val="9E0A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06" name="Freeform 310"/>
            <p:cNvSpPr>
              <a:spLocks/>
            </p:cNvSpPr>
            <p:nvPr userDrawn="1"/>
          </p:nvSpPr>
          <p:spPr bwMode="auto">
            <a:xfrm>
              <a:off x="3349" y="2550"/>
              <a:ext cx="138" cy="137"/>
            </a:xfrm>
            <a:custGeom>
              <a:avLst/>
              <a:gdLst/>
              <a:ahLst/>
              <a:cxnLst>
                <a:cxn ang="0">
                  <a:pos x="413" y="0"/>
                </a:cxn>
                <a:cxn ang="0">
                  <a:pos x="385" y="23"/>
                </a:cxn>
                <a:cxn ang="0">
                  <a:pos x="357" y="45"/>
                </a:cxn>
                <a:cxn ang="0">
                  <a:pos x="329" y="68"/>
                </a:cxn>
                <a:cxn ang="0">
                  <a:pos x="302" y="93"/>
                </a:cxn>
                <a:cxn ang="0">
                  <a:pos x="273" y="117"/>
                </a:cxn>
                <a:cxn ang="0">
                  <a:pos x="246" y="142"/>
                </a:cxn>
                <a:cxn ang="0">
                  <a:pos x="221" y="167"/>
                </a:cxn>
                <a:cxn ang="0">
                  <a:pos x="194" y="193"/>
                </a:cxn>
                <a:cxn ang="0">
                  <a:pos x="168" y="219"/>
                </a:cxn>
                <a:cxn ang="0">
                  <a:pos x="143" y="246"/>
                </a:cxn>
                <a:cxn ang="0">
                  <a:pos x="118" y="273"/>
                </a:cxn>
                <a:cxn ang="0">
                  <a:pos x="93" y="300"/>
                </a:cxn>
                <a:cxn ang="0">
                  <a:pos x="69" y="327"/>
                </a:cxn>
                <a:cxn ang="0">
                  <a:pos x="46" y="355"/>
                </a:cxn>
                <a:cxn ang="0">
                  <a:pos x="23" y="383"/>
                </a:cxn>
                <a:cxn ang="0">
                  <a:pos x="0" y="411"/>
                </a:cxn>
                <a:cxn ang="0">
                  <a:pos x="30" y="409"/>
                </a:cxn>
                <a:cxn ang="0">
                  <a:pos x="61" y="407"/>
                </a:cxn>
                <a:cxn ang="0">
                  <a:pos x="91" y="405"/>
                </a:cxn>
                <a:cxn ang="0">
                  <a:pos x="121" y="404"/>
                </a:cxn>
                <a:cxn ang="0">
                  <a:pos x="151" y="403"/>
                </a:cxn>
                <a:cxn ang="0">
                  <a:pos x="182" y="402"/>
                </a:cxn>
                <a:cxn ang="0">
                  <a:pos x="213" y="402"/>
                </a:cxn>
                <a:cxn ang="0">
                  <a:pos x="243" y="402"/>
                </a:cxn>
                <a:cxn ang="0">
                  <a:pos x="264" y="402"/>
                </a:cxn>
                <a:cxn ang="0">
                  <a:pos x="283" y="402"/>
                </a:cxn>
                <a:cxn ang="0">
                  <a:pos x="304" y="402"/>
                </a:cxn>
                <a:cxn ang="0">
                  <a:pos x="324" y="403"/>
                </a:cxn>
                <a:cxn ang="0">
                  <a:pos x="345" y="403"/>
                </a:cxn>
                <a:cxn ang="0">
                  <a:pos x="365" y="404"/>
                </a:cxn>
                <a:cxn ang="0">
                  <a:pos x="386" y="405"/>
                </a:cxn>
                <a:cxn ang="0">
                  <a:pos x="405" y="406"/>
                </a:cxn>
                <a:cxn ang="0">
                  <a:pos x="406" y="406"/>
                </a:cxn>
                <a:cxn ang="0">
                  <a:pos x="406" y="406"/>
                </a:cxn>
                <a:cxn ang="0">
                  <a:pos x="407" y="406"/>
                </a:cxn>
                <a:cxn ang="0">
                  <a:pos x="407" y="406"/>
                </a:cxn>
                <a:cxn ang="0">
                  <a:pos x="407" y="406"/>
                </a:cxn>
                <a:cxn ang="0">
                  <a:pos x="407" y="406"/>
                </a:cxn>
                <a:cxn ang="0">
                  <a:pos x="407" y="405"/>
                </a:cxn>
                <a:cxn ang="0">
                  <a:pos x="404" y="354"/>
                </a:cxn>
                <a:cxn ang="0">
                  <a:pos x="403" y="303"/>
                </a:cxn>
                <a:cxn ang="0">
                  <a:pos x="402" y="253"/>
                </a:cxn>
                <a:cxn ang="0">
                  <a:pos x="403" y="202"/>
                </a:cxn>
                <a:cxn ang="0">
                  <a:pos x="404" y="151"/>
                </a:cxn>
                <a:cxn ang="0">
                  <a:pos x="406" y="100"/>
                </a:cxn>
                <a:cxn ang="0">
                  <a:pos x="408" y="50"/>
                </a:cxn>
                <a:cxn ang="0">
                  <a:pos x="413" y="0"/>
                </a:cxn>
              </a:cxnLst>
              <a:rect l="0" t="0" r="r" b="b"/>
              <a:pathLst>
                <a:path w="413" h="411">
                  <a:moveTo>
                    <a:pt x="413" y="0"/>
                  </a:moveTo>
                  <a:lnTo>
                    <a:pt x="385" y="23"/>
                  </a:lnTo>
                  <a:lnTo>
                    <a:pt x="357" y="45"/>
                  </a:lnTo>
                  <a:lnTo>
                    <a:pt x="329" y="68"/>
                  </a:lnTo>
                  <a:lnTo>
                    <a:pt x="302" y="93"/>
                  </a:lnTo>
                  <a:lnTo>
                    <a:pt x="273" y="117"/>
                  </a:lnTo>
                  <a:lnTo>
                    <a:pt x="246" y="142"/>
                  </a:lnTo>
                  <a:lnTo>
                    <a:pt x="221" y="167"/>
                  </a:lnTo>
                  <a:lnTo>
                    <a:pt x="194" y="193"/>
                  </a:lnTo>
                  <a:lnTo>
                    <a:pt x="168" y="219"/>
                  </a:lnTo>
                  <a:lnTo>
                    <a:pt x="143" y="246"/>
                  </a:lnTo>
                  <a:lnTo>
                    <a:pt x="118" y="273"/>
                  </a:lnTo>
                  <a:lnTo>
                    <a:pt x="93" y="300"/>
                  </a:lnTo>
                  <a:lnTo>
                    <a:pt x="69" y="327"/>
                  </a:lnTo>
                  <a:lnTo>
                    <a:pt x="46" y="355"/>
                  </a:lnTo>
                  <a:lnTo>
                    <a:pt x="23" y="383"/>
                  </a:lnTo>
                  <a:lnTo>
                    <a:pt x="0" y="411"/>
                  </a:lnTo>
                  <a:lnTo>
                    <a:pt x="30" y="409"/>
                  </a:lnTo>
                  <a:lnTo>
                    <a:pt x="61" y="407"/>
                  </a:lnTo>
                  <a:lnTo>
                    <a:pt x="91" y="405"/>
                  </a:lnTo>
                  <a:lnTo>
                    <a:pt x="121" y="404"/>
                  </a:lnTo>
                  <a:lnTo>
                    <a:pt x="151" y="403"/>
                  </a:lnTo>
                  <a:lnTo>
                    <a:pt x="182" y="402"/>
                  </a:lnTo>
                  <a:lnTo>
                    <a:pt x="213" y="402"/>
                  </a:lnTo>
                  <a:lnTo>
                    <a:pt x="243" y="402"/>
                  </a:lnTo>
                  <a:lnTo>
                    <a:pt x="264" y="402"/>
                  </a:lnTo>
                  <a:lnTo>
                    <a:pt x="283" y="402"/>
                  </a:lnTo>
                  <a:lnTo>
                    <a:pt x="304" y="402"/>
                  </a:lnTo>
                  <a:lnTo>
                    <a:pt x="324" y="403"/>
                  </a:lnTo>
                  <a:lnTo>
                    <a:pt x="345" y="403"/>
                  </a:lnTo>
                  <a:lnTo>
                    <a:pt x="365" y="404"/>
                  </a:lnTo>
                  <a:lnTo>
                    <a:pt x="386" y="405"/>
                  </a:lnTo>
                  <a:lnTo>
                    <a:pt x="405" y="406"/>
                  </a:lnTo>
                  <a:lnTo>
                    <a:pt x="406" y="406"/>
                  </a:lnTo>
                  <a:lnTo>
                    <a:pt x="406" y="406"/>
                  </a:lnTo>
                  <a:lnTo>
                    <a:pt x="407" y="406"/>
                  </a:lnTo>
                  <a:lnTo>
                    <a:pt x="407" y="406"/>
                  </a:lnTo>
                  <a:lnTo>
                    <a:pt x="407" y="406"/>
                  </a:lnTo>
                  <a:lnTo>
                    <a:pt x="407" y="406"/>
                  </a:lnTo>
                  <a:lnTo>
                    <a:pt x="407" y="405"/>
                  </a:lnTo>
                  <a:lnTo>
                    <a:pt x="404" y="354"/>
                  </a:lnTo>
                  <a:lnTo>
                    <a:pt x="403" y="303"/>
                  </a:lnTo>
                  <a:lnTo>
                    <a:pt x="402" y="253"/>
                  </a:lnTo>
                  <a:lnTo>
                    <a:pt x="403" y="202"/>
                  </a:lnTo>
                  <a:lnTo>
                    <a:pt x="404" y="151"/>
                  </a:lnTo>
                  <a:lnTo>
                    <a:pt x="406" y="100"/>
                  </a:lnTo>
                  <a:lnTo>
                    <a:pt x="408" y="50"/>
                  </a:lnTo>
                  <a:lnTo>
                    <a:pt x="413" y="0"/>
                  </a:lnTo>
                  <a:close/>
                </a:path>
              </a:pathLst>
            </a:custGeom>
            <a:solidFill>
              <a:srgbClr val="9E0A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07" name="Freeform 311"/>
            <p:cNvSpPr>
              <a:spLocks/>
            </p:cNvSpPr>
            <p:nvPr userDrawn="1"/>
          </p:nvSpPr>
          <p:spPr bwMode="auto">
            <a:xfrm>
              <a:off x="3051" y="2251"/>
              <a:ext cx="166" cy="166"/>
            </a:xfrm>
            <a:custGeom>
              <a:avLst/>
              <a:gdLst/>
              <a:ahLst/>
              <a:cxnLst>
                <a:cxn ang="0">
                  <a:pos x="498" y="0"/>
                </a:cxn>
                <a:cxn ang="0">
                  <a:pos x="464" y="27"/>
                </a:cxn>
                <a:cxn ang="0">
                  <a:pos x="430" y="55"/>
                </a:cxn>
                <a:cxn ang="0">
                  <a:pos x="396" y="83"/>
                </a:cxn>
                <a:cxn ang="0">
                  <a:pos x="364" y="112"/>
                </a:cxn>
                <a:cxn ang="0">
                  <a:pos x="330" y="142"/>
                </a:cxn>
                <a:cxn ang="0">
                  <a:pos x="298" y="172"/>
                </a:cxn>
                <a:cxn ang="0">
                  <a:pos x="266" y="203"/>
                </a:cxn>
                <a:cxn ang="0">
                  <a:pos x="234" y="233"/>
                </a:cxn>
                <a:cxn ang="0">
                  <a:pos x="203" y="266"/>
                </a:cxn>
                <a:cxn ang="0">
                  <a:pos x="172" y="298"/>
                </a:cxn>
                <a:cxn ang="0">
                  <a:pos x="141" y="330"/>
                </a:cxn>
                <a:cxn ang="0">
                  <a:pos x="112" y="363"/>
                </a:cxn>
                <a:cxn ang="0">
                  <a:pos x="83" y="396"/>
                </a:cxn>
                <a:cxn ang="0">
                  <a:pos x="55" y="430"/>
                </a:cxn>
                <a:cxn ang="0">
                  <a:pos x="28" y="463"/>
                </a:cxn>
                <a:cxn ang="0">
                  <a:pos x="0" y="498"/>
                </a:cxn>
                <a:cxn ang="0">
                  <a:pos x="37" y="495"/>
                </a:cxn>
                <a:cxn ang="0">
                  <a:pos x="73" y="492"/>
                </a:cxn>
                <a:cxn ang="0">
                  <a:pos x="110" y="490"/>
                </a:cxn>
                <a:cxn ang="0">
                  <a:pos x="147" y="488"/>
                </a:cxn>
                <a:cxn ang="0">
                  <a:pos x="185" y="487"/>
                </a:cxn>
                <a:cxn ang="0">
                  <a:pos x="221" y="486"/>
                </a:cxn>
                <a:cxn ang="0">
                  <a:pos x="258" y="485"/>
                </a:cxn>
                <a:cxn ang="0">
                  <a:pos x="295" y="485"/>
                </a:cxn>
                <a:cxn ang="0">
                  <a:pos x="320" y="485"/>
                </a:cxn>
                <a:cxn ang="0">
                  <a:pos x="344" y="486"/>
                </a:cxn>
                <a:cxn ang="0">
                  <a:pos x="368" y="486"/>
                </a:cxn>
                <a:cxn ang="0">
                  <a:pos x="393" y="487"/>
                </a:cxn>
                <a:cxn ang="0">
                  <a:pos x="418" y="487"/>
                </a:cxn>
                <a:cxn ang="0">
                  <a:pos x="443" y="488"/>
                </a:cxn>
                <a:cxn ang="0">
                  <a:pos x="466" y="489"/>
                </a:cxn>
                <a:cxn ang="0">
                  <a:pos x="491" y="491"/>
                </a:cxn>
                <a:cxn ang="0">
                  <a:pos x="488" y="429"/>
                </a:cxn>
                <a:cxn ang="0">
                  <a:pos x="487" y="367"/>
                </a:cxn>
                <a:cxn ang="0">
                  <a:pos x="486" y="306"/>
                </a:cxn>
                <a:cxn ang="0">
                  <a:pos x="486" y="244"/>
                </a:cxn>
                <a:cxn ang="0">
                  <a:pos x="487" y="184"/>
                </a:cxn>
                <a:cxn ang="0">
                  <a:pos x="490" y="122"/>
                </a:cxn>
                <a:cxn ang="0">
                  <a:pos x="493" y="62"/>
                </a:cxn>
                <a:cxn ang="0">
                  <a:pos x="498" y="0"/>
                </a:cxn>
              </a:cxnLst>
              <a:rect l="0" t="0" r="r" b="b"/>
              <a:pathLst>
                <a:path w="498" h="498">
                  <a:moveTo>
                    <a:pt x="498" y="0"/>
                  </a:moveTo>
                  <a:lnTo>
                    <a:pt x="464" y="27"/>
                  </a:lnTo>
                  <a:lnTo>
                    <a:pt x="430" y="55"/>
                  </a:lnTo>
                  <a:lnTo>
                    <a:pt x="396" y="83"/>
                  </a:lnTo>
                  <a:lnTo>
                    <a:pt x="364" y="112"/>
                  </a:lnTo>
                  <a:lnTo>
                    <a:pt x="330" y="142"/>
                  </a:lnTo>
                  <a:lnTo>
                    <a:pt x="298" y="172"/>
                  </a:lnTo>
                  <a:lnTo>
                    <a:pt x="266" y="203"/>
                  </a:lnTo>
                  <a:lnTo>
                    <a:pt x="234" y="233"/>
                  </a:lnTo>
                  <a:lnTo>
                    <a:pt x="203" y="266"/>
                  </a:lnTo>
                  <a:lnTo>
                    <a:pt x="172" y="298"/>
                  </a:lnTo>
                  <a:lnTo>
                    <a:pt x="141" y="330"/>
                  </a:lnTo>
                  <a:lnTo>
                    <a:pt x="112" y="363"/>
                  </a:lnTo>
                  <a:lnTo>
                    <a:pt x="83" y="396"/>
                  </a:lnTo>
                  <a:lnTo>
                    <a:pt x="55" y="430"/>
                  </a:lnTo>
                  <a:lnTo>
                    <a:pt x="28" y="463"/>
                  </a:lnTo>
                  <a:lnTo>
                    <a:pt x="0" y="498"/>
                  </a:lnTo>
                  <a:lnTo>
                    <a:pt x="37" y="495"/>
                  </a:lnTo>
                  <a:lnTo>
                    <a:pt x="73" y="492"/>
                  </a:lnTo>
                  <a:lnTo>
                    <a:pt x="110" y="490"/>
                  </a:lnTo>
                  <a:lnTo>
                    <a:pt x="147" y="488"/>
                  </a:lnTo>
                  <a:lnTo>
                    <a:pt x="185" y="487"/>
                  </a:lnTo>
                  <a:lnTo>
                    <a:pt x="221" y="486"/>
                  </a:lnTo>
                  <a:lnTo>
                    <a:pt x="258" y="485"/>
                  </a:lnTo>
                  <a:lnTo>
                    <a:pt x="295" y="485"/>
                  </a:lnTo>
                  <a:lnTo>
                    <a:pt x="320" y="485"/>
                  </a:lnTo>
                  <a:lnTo>
                    <a:pt x="344" y="486"/>
                  </a:lnTo>
                  <a:lnTo>
                    <a:pt x="368" y="486"/>
                  </a:lnTo>
                  <a:lnTo>
                    <a:pt x="393" y="487"/>
                  </a:lnTo>
                  <a:lnTo>
                    <a:pt x="418" y="487"/>
                  </a:lnTo>
                  <a:lnTo>
                    <a:pt x="443" y="488"/>
                  </a:lnTo>
                  <a:lnTo>
                    <a:pt x="466" y="489"/>
                  </a:lnTo>
                  <a:lnTo>
                    <a:pt x="491" y="491"/>
                  </a:lnTo>
                  <a:lnTo>
                    <a:pt x="488" y="429"/>
                  </a:lnTo>
                  <a:lnTo>
                    <a:pt x="487" y="367"/>
                  </a:lnTo>
                  <a:lnTo>
                    <a:pt x="486" y="306"/>
                  </a:lnTo>
                  <a:lnTo>
                    <a:pt x="486" y="244"/>
                  </a:lnTo>
                  <a:lnTo>
                    <a:pt x="487" y="184"/>
                  </a:lnTo>
                  <a:lnTo>
                    <a:pt x="490" y="122"/>
                  </a:lnTo>
                  <a:lnTo>
                    <a:pt x="493" y="62"/>
                  </a:lnTo>
                  <a:lnTo>
                    <a:pt x="498" y="0"/>
                  </a:lnTo>
                  <a:close/>
                </a:path>
              </a:pathLst>
            </a:custGeom>
            <a:solidFill>
              <a:srgbClr val="9E0A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08" name="Freeform 312"/>
            <p:cNvSpPr>
              <a:spLocks/>
            </p:cNvSpPr>
            <p:nvPr userDrawn="1"/>
          </p:nvSpPr>
          <p:spPr bwMode="auto">
            <a:xfrm>
              <a:off x="3214" y="2061"/>
              <a:ext cx="462" cy="354"/>
            </a:xfrm>
            <a:custGeom>
              <a:avLst/>
              <a:gdLst/>
              <a:ahLst/>
              <a:cxnLst>
                <a:cxn ang="0">
                  <a:pos x="1328" y="8"/>
                </a:cxn>
                <a:cxn ang="0">
                  <a:pos x="1213" y="27"/>
                </a:cxn>
                <a:cxn ang="0">
                  <a:pos x="1099" y="51"/>
                </a:cxn>
                <a:cxn ang="0">
                  <a:pos x="985" y="80"/>
                </a:cxn>
                <a:cxn ang="0">
                  <a:pos x="873" y="113"/>
                </a:cxn>
                <a:cxn ang="0">
                  <a:pos x="763" y="152"/>
                </a:cxn>
                <a:cxn ang="0">
                  <a:pos x="653" y="194"/>
                </a:cxn>
                <a:cxn ang="0">
                  <a:pos x="545" y="243"/>
                </a:cxn>
                <a:cxn ang="0">
                  <a:pos x="453" y="313"/>
                </a:cxn>
                <a:cxn ang="0">
                  <a:pos x="378" y="405"/>
                </a:cxn>
                <a:cxn ang="0">
                  <a:pos x="308" y="500"/>
                </a:cxn>
                <a:cxn ang="0">
                  <a:pos x="243" y="597"/>
                </a:cxn>
                <a:cxn ang="0">
                  <a:pos x="182" y="696"/>
                </a:cxn>
                <a:cxn ang="0">
                  <a:pos x="125" y="799"/>
                </a:cxn>
                <a:cxn ang="0">
                  <a:pos x="72" y="903"/>
                </a:cxn>
                <a:cxn ang="0">
                  <a:pos x="23" y="1008"/>
                </a:cxn>
                <a:cxn ang="0">
                  <a:pos x="56" y="1040"/>
                </a:cxn>
                <a:cxn ang="0">
                  <a:pos x="170" y="999"/>
                </a:cxn>
                <a:cxn ang="0">
                  <a:pos x="285" y="963"/>
                </a:cxn>
                <a:cxn ang="0">
                  <a:pos x="402" y="932"/>
                </a:cxn>
                <a:cxn ang="0">
                  <a:pos x="520" y="906"/>
                </a:cxn>
                <a:cxn ang="0">
                  <a:pos x="639" y="884"/>
                </a:cxn>
                <a:cxn ang="0">
                  <a:pos x="758" y="868"/>
                </a:cxn>
                <a:cxn ang="0">
                  <a:pos x="879" y="857"/>
                </a:cxn>
                <a:cxn ang="0">
                  <a:pos x="959" y="796"/>
                </a:cxn>
                <a:cxn ang="0">
                  <a:pos x="1000" y="682"/>
                </a:cxn>
                <a:cxn ang="0">
                  <a:pos x="1048" y="571"/>
                </a:cxn>
                <a:cxn ang="0">
                  <a:pos x="1099" y="461"/>
                </a:cxn>
                <a:cxn ang="0">
                  <a:pos x="1155" y="354"/>
                </a:cxn>
                <a:cxn ang="0">
                  <a:pos x="1215" y="249"/>
                </a:cxn>
                <a:cxn ang="0">
                  <a:pos x="1280" y="148"/>
                </a:cxn>
                <a:cxn ang="0">
                  <a:pos x="1349" y="49"/>
                </a:cxn>
              </a:cxnLst>
              <a:rect l="0" t="0" r="r" b="b"/>
              <a:pathLst>
                <a:path w="1385" h="1062">
                  <a:moveTo>
                    <a:pt x="1385" y="0"/>
                  </a:moveTo>
                  <a:lnTo>
                    <a:pt x="1328" y="8"/>
                  </a:lnTo>
                  <a:lnTo>
                    <a:pt x="1270" y="17"/>
                  </a:lnTo>
                  <a:lnTo>
                    <a:pt x="1213" y="27"/>
                  </a:lnTo>
                  <a:lnTo>
                    <a:pt x="1156" y="39"/>
                  </a:lnTo>
                  <a:lnTo>
                    <a:pt x="1099" y="51"/>
                  </a:lnTo>
                  <a:lnTo>
                    <a:pt x="1041" y="65"/>
                  </a:lnTo>
                  <a:lnTo>
                    <a:pt x="985" y="80"/>
                  </a:lnTo>
                  <a:lnTo>
                    <a:pt x="929" y="96"/>
                  </a:lnTo>
                  <a:lnTo>
                    <a:pt x="873" y="113"/>
                  </a:lnTo>
                  <a:lnTo>
                    <a:pt x="818" y="132"/>
                  </a:lnTo>
                  <a:lnTo>
                    <a:pt x="763" y="152"/>
                  </a:lnTo>
                  <a:lnTo>
                    <a:pt x="708" y="173"/>
                  </a:lnTo>
                  <a:lnTo>
                    <a:pt x="653" y="194"/>
                  </a:lnTo>
                  <a:lnTo>
                    <a:pt x="599" y="218"/>
                  </a:lnTo>
                  <a:lnTo>
                    <a:pt x="545" y="243"/>
                  </a:lnTo>
                  <a:lnTo>
                    <a:pt x="491" y="268"/>
                  </a:lnTo>
                  <a:lnTo>
                    <a:pt x="453" y="313"/>
                  </a:lnTo>
                  <a:lnTo>
                    <a:pt x="415" y="358"/>
                  </a:lnTo>
                  <a:lnTo>
                    <a:pt x="378" y="405"/>
                  </a:lnTo>
                  <a:lnTo>
                    <a:pt x="343" y="452"/>
                  </a:lnTo>
                  <a:lnTo>
                    <a:pt x="308" y="500"/>
                  </a:lnTo>
                  <a:lnTo>
                    <a:pt x="275" y="548"/>
                  </a:lnTo>
                  <a:lnTo>
                    <a:pt x="243" y="597"/>
                  </a:lnTo>
                  <a:lnTo>
                    <a:pt x="212" y="647"/>
                  </a:lnTo>
                  <a:lnTo>
                    <a:pt x="182" y="696"/>
                  </a:lnTo>
                  <a:lnTo>
                    <a:pt x="153" y="747"/>
                  </a:lnTo>
                  <a:lnTo>
                    <a:pt x="125" y="799"/>
                  </a:lnTo>
                  <a:lnTo>
                    <a:pt x="98" y="851"/>
                  </a:lnTo>
                  <a:lnTo>
                    <a:pt x="72" y="903"/>
                  </a:lnTo>
                  <a:lnTo>
                    <a:pt x="47" y="955"/>
                  </a:lnTo>
                  <a:lnTo>
                    <a:pt x="23" y="1008"/>
                  </a:lnTo>
                  <a:lnTo>
                    <a:pt x="0" y="1062"/>
                  </a:lnTo>
                  <a:lnTo>
                    <a:pt x="56" y="1040"/>
                  </a:lnTo>
                  <a:lnTo>
                    <a:pt x="114" y="1018"/>
                  </a:lnTo>
                  <a:lnTo>
                    <a:pt x="170" y="999"/>
                  </a:lnTo>
                  <a:lnTo>
                    <a:pt x="228" y="980"/>
                  </a:lnTo>
                  <a:lnTo>
                    <a:pt x="285" y="963"/>
                  </a:lnTo>
                  <a:lnTo>
                    <a:pt x="344" y="947"/>
                  </a:lnTo>
                  <a:lnTo>
                    <a:pt x="402" y="932"/>
                  </a:lnTo>
                  <a:lnTo>
                    <a:pt x="460" y="918"/>
                  </a:lnTo>
                  <a:lnTo>
                    <a:pt x="520" y="906"/>
                  </a:lnTo>
                  <a:lnTo>
                    <a:pt x="579" y="894"/>
                  </a:lnTo>
                  <a:lnTo>
                    <a:pt x="639" y="884"/>
                  </a:lnTo>
                  <a:lnTo>
                    <a:pt x="699" y="876"/>
                  </a:lnTo>
                  <a:lnTo>
                    <a:pt x="758" y="868"/>
                  </a:lnTo>
                  <a:lnTo>
                    <a:pt x="819" y="863"/>
                  </a:lnTo>
                  <a:lnTo>
                    <a:pt x="879" y="857"/>
                  </a:lnTo>
                  <a:lnTo>
                    <a:pt x="940" y="854"/>
                  </a:lnTo>
                  <a:lnTo>
                    <a:pt x="959" y="796"/>
                  </a:lnTo>
                  <a:lnTo>
                    <a:pt x="979" y="740"/>
                  </a:lnTo>
                  <a:lnTo>
                    <a:pt x="1000" y="682"/>
                  </a:lnTo>
                  <a:lnTo>
                    <a:pt x="1023" y="626"/>
                  </a:lnTo>
                  <a:lnTo>
                    <a:pt x="1048" y="571"/>
                  </a:lnTo>
                  <a:lnTo>
                    <a:pt x="1073" y="516"/>
                  </a:lnTo>
                  <a:lnTo>
                    <a:pt x="1099" y="461"/>
                  </a:lnTo>
                  <a:lnTo>
                    <a:pt x="1126" y="407"/>
                  </a:lnTo>
                  <a:lnTo>
                    <a:pt x="1155" y="354"/>
                  </a:lnTo>
                  <a:lnTo>
                    <a:pt x="1184" y="301"/>
                  </a:lnTo>
                  <a:lnTo>
                    <a:pt x="1215" y="249"/>
                  </a:lnTo>
                  <a:lnTo>
                    <a:pt x="1247" y="199"/>
                  </a:lnTo>
                  <a:lnTo>
                    <a:pt x="1280" y="148"/>
                  </a:lnTo>
                  <a:lnTo>
                    <a:pt x="1314" y="97"/>
                  </a:lnTo>
                  <a:lnTo>
                    <a:pt x="1349" y="49"/>
                  </a:lnTo>
                  <a:lnTo>
                    <a:pt x="1385" y="0"/>
                  </a:lnTo>
                  <a:close/>
                </a:path>
              </a:pathLst>
            </a:custGeom>
            <a:solidFill>
              <a:srgbClr val="9E0A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09" name="Freeform 313"/>
            <p:cNvSpPr>
              <a:spLocks noEditPoints="1"/>
            </p:cNvSpPr>
            <p:nvPr userDrawn="1"/>
          </p:nvSpPr>
          <p:spPr bwMode="auto">
            <a:xfrm>
              <a:off x="3620" y="2215"/>
              <a:ext cx="513" cy="424"/>
            </a:xfrm>
            <a:custGeom>
              <a:avLst/>
              <a:gdLst/>
              <a:ahLst/>
              <a:cxnLst>
                <a:cxn ang="0">
                  <a:pos x="963" y="512"/>
                </a:cxn>
                <a:cxn ang="0">
                  <a:pos x="852" y="518"/>
                </a:cxn>
                <a:cxn ang="0">
                  <a:pos x="741" y="529"/>
                </a:cxn>
                <a:cxn ang="0">
                  <a:pos x="741" y="530"/>
                </a:cxn>
                <a:cxn ang="0">
                  <a:pos x="682" y="611"/>
                </a:cxn>
                <a:cxn ang="0">
                  <a:pos x="600" y="736"/>
                </a:cxn>
                <a:cxn ang="0">
                  <a:pos x="526" y="868"/>
                </a:cxn>
                <a:cxn ang="0">
                  <a:pos x="462" y="1003"/>
                </a:cxn>
                <a:cxn ang="0">
                  <a:pos x="405" y="1142"/>
                </a:cxn>
                <a:cxn ang="0">
                  <a:pos x="401" y="1236"/>
                </a:cxn>
                <a:cxn ang="0">
                  <a:pos x="484" y="1235"/>
                </a:cxn>
                <a:cxn ang="0">
                  <a:pos x="637" y="1239"/>
                </a:cxn>
                <a:cxn ang="0">
                  <a:pos x="789" y="1255"/>
                </a:cxn>
                <a:cxn ang="0">
                  <a:pos x="914" y="1252"/>
                </a:cxn>
                <a:cxn ang="0">
                  <a:pos x="988" y="1201"/>
                </a:cxn>
                <a:cxn ang="0">
                  <a:pos x="1065" y="1152"/>
                </a:cxn>
                <a:cxn ang="0">
                  <a:pos x="1145" y="1107"/>
                </a:cxn>
                <a:cxn ang="0">
                  <a:pos x="1226" y="1066"/>
                </a:cxn>
                <a:cxn ang="0">
                  <a:pos x="1308" y="1029"/>
                </a:cxn>
                <a:cxn ang="0">
                  <a:pos x="1383" y="849"/>
                </a:cxn>
                <a:cxn ang="0">
                  <a:pos x="1471" y="675"/>
                </a:cxn>
                <a:cxn ang="0">
                  <a:pos x="1476" y="552"/>
                </a:cxn>
                <a:cxn ang="0">
                  <a:pos x="1289" y="525"/>
                </a:cxn>
                <a:cxn ang="0">
                  <a:pos x="1100" y="512"/>
                </a:cxn>
                <a:cxn ang="0">
                  <a:pos x="300" y="468"/>
                </a:cxn>
                <a:cxn ang="0">
                  <a:pos x="165" y="584"/>
                </a:cxn>
                <a:cxn ang="0">
                  <a:pos x="39" y="709"/>
                </a:cxn>
                <a:cxn ang="0">
                  <a:pos x="89" y="710"/>
                </a:cxn>
                <a:cxn ang="0">
                  <a:pos x="225" y="655"/>
                </a:cxn>
                <a:cxn ang="0">
                  <a:pos x="363" y="610"/>
                </a:cxn>
                <a:cxn ang="0">
                  <a:pos x="504" y="572"/>
                </a:cxn>
                <a:cxn ang="0">
                  <a:pos x="645" y="544"/>
                </a:cxn>
                <a:cxn ang="0">
                  <a:pos x="692" y="514"/>
                </a:cxn>
                <a:cxn ang="0">
                  <a:pos x="545" y="473"/>
                </a:cxn>
                <a:cxn ang="0">
                  <a:pos x="397" y="440"/>
                </a:cxn>
                <a:cxn ang="0">
                  <a:pos x="1247" y="12"/>
                </a:cxn>
                <a:cxn ang="0">
                  <a:pos x="1076" y="57"/>
                </a:cxn>
                <a:cxn ang="0">
                  <a:pos x="908" y="117"/>
                </a:cxn>
                <a:cxn ang="0">
                  <a:pos x="819" y="234"/>
                </a:cxn>
                <a:cxn ang="0">
                  <a:pos x="777" y="380"/>
                </a:cxn>
                <a:cxn ang="0">
                  <a:pos x="741" y="529"/>
                </a:cxn>
                <a:cxn ang="0">
                  <a:pos x="832" y="417"/>
                </a:cxn>
                <a:cxn ang="0">
                  <a:pos x="930" y="311"/>
                </a:cxn>
                <a:cxn ang="0">
                  <a:pos x="1035" y="210"/>
                </a:cxn>
                <a:cxn ang="0">
                  <a:pos x="1146" y="116"/>
                </a:cxn>
                <a:cxn ang="0">
                  <a:pos x="1264" y="28"/>
                </a:cxn>
              </a:cxnLst>
              <a:rect l="0" t="0" r="r" b="b"/>
              <a:pathLst>
                <a:path w="1538" h="1271">
                  <a:moveTo>
                    <a:pt x="1037" y="511"/>
                  </a:moveTo>
                  <a:lnTo>
                    <a:pt x="999" y="511"/>
                  </a:lnTo>
                  <a:lnTo>
                    <a:pt x="963" y="512"/>
                  </a:lnTo>
                  <a:lnTo>
                    <a:pt x="926" y="514"/>
                  </a:lnTo>
                  <a:lnTo>
                    <a:pt x="889" y="516"/>
                  </a:lnTo>
                  <a:lnTo>
                    <a:pt x="852" y="518"/>
                  </a:lnTo>
                  <a:lnTo>
                    <a:pt x="815" y="522"/>
                  </a:lnTo>
                  <a:lnTo>
                    <a:pt x="778" y="525"/>
                  </a:lnTo>
                  <a:lnTo>
                    <a:pt x="741" y="529"/>
                  </a:lnTo>
                  <a:lnTo>
                    <a:pt x="741" y="530"/>
                  </a:lnTo>
                  <a:lnTo>
                    <a:pt x="741" y="530"/>
                  </a:lnTo>
                  <a:lnTo>
                    <a:pt x="741" y="530"/>
                  </a:lnTo>
                  <a:lnTo>
                    <a:pt x="741" y="530"/>
                  </a:lnTo>
                  <a:lnTo>
                    <a:pt x="711" y="570"/>
                  </a:lnTo>
                  <a:lnTo>
                    <a:pt x="682" y="611"/>
                  </a:lnTo>
                  <a:lnTo>
                    <a:pt x="654" y="652"/>
                  </a:lnTo>
                  <a:lnTo>
                    <a:pt x="627" y="694"/>
                  </a:lnTo>
                  <a:lnTo>
                    <a:pt x="600" y="736"/>
                  </a:lnTo>
                  <a:lnTo>
                    <a:pt x="575" y="780"/>
                  </a:lnTo>
                  <a:lnTo>
                    <a:pt x="550" y="824"/>
                  </a:lnTo>
                  <a:lnTo>
                    <a:pt x="526" y="868"/>
                  </a:lnTo>
                  <a:lnTo>
                    <a:pt x="504" y="912"/>
                  </a:lnTo>
                  <a:lnTo>
                    <a:pt x="482" y="958"/>
                  </a:lnTo>
                  <a:lnTo>
                    <a:pt x="462" y="1003"/>
                  </a:lnTo>
                  <a:lnTo>
                    <a:pt x="442" y="1049"/>
                  </a:lnTo>
                  <a:lnTo>
                    <a:pt x="424" y="1096"/>
                  </a:lnTo>
                  <a:lnTo>
                    <a:pt x="405" y="1142"/>
                  </a:lnTo>
                  <a:lnTo>
                    <a:pt x="388" y="1190"/>
                  </a:lnTo>
                  <a:lnTo>
                    <a:pt x="373" y="1237"/>
                  </a:lnTo>
                  <a:lnTo>
                    <a:pt x="401" y="1236"/>
                  </a:lnTo>
                  <a:lnTo>
                    <a:pt x="428" y="1235"/>
                  </a:lnTo>
                  <a:lnTo>
                    <a:pt x="456" y="1235"/>
                  </a:lnTo>
                  <a:lnTo>
                    <a:pt x="484" y="1235"/>
                  </a:lnTo>
                  <a:lnTo>
                    <a:pt x="535" y="1235"/>
                  </a:lnTo>
                  <a:lnTo>
                    <a:pt x="586" y="1237"/>
                  </a:lnTo>
                  <a:lnTo>
                    <a:pt x="637" y="1239"/>
                  </a:lnTo>
                  <a:lnTo>
                    <a:pt x="687" y="1244"/>
                  </a:lnTo>
                  <a:lnTo>
                    <a:pt x="738" y="1248"/>
                  </a:lnTo>
                  <a:lnTo>
                    <a:pt x="789" y="1255"/>
                  </a:lnTo>
                  <a:lnTo>
                    <a:pt x="840" y="1262"/>
                  </a:lnTo>
                  <a:lnTo>
                    <a:pt x="890" y="1271"/>
                  </a:lnTo>
                  <a:lnTo>
                    <a:pt x="914" y="1252"/>
                  </a:lnTo>
                  <a:lnTo>
                    <a:pt x="938" y="1235"/>
                  </a:lnTo>
                  <a:lnTo>
                    <a:pt x="963" y="1218"/>
                  </a:lnTo>
                  <a:lnTo>
                    <a:pt x="988" y="1201"/>
                  </a:lnTo>
                  <a:lnTo>
                    <a:pt x="1014" y="1184"/>
                  </a:lnTo>
                  <a:lnTo>
                    <a:pt x="1039" y="1168"/>
                  </a:lnTo>
                  <a:lnTo>
                    <a:pt x="1065" y="1152"/>
                  </a:lnTo>
                  <a:lnTo>
                    <a:pt x="1091" y="1137"/>
                  </a:lnTo>
                  <a:lnTo>
                    <a:pt x="1118" y="1122"/>
                  </a:lnTo>
                  <a:lnTo>
                    <a:pt x="1145" y="1107"/>
                  </a:lnTo>
                  <a:lnTo>
                    <a:pt x="1171" y="1093"/>
                  </a:lnTo>
                  <a:lnTo>
                    <a:pt x="1198" y="1080"/>
                  </a:lnTo>
                  <a:lnTo>
                    <a:pt x="1226" y="1066"/>
                  </a:lnTo>
                  <a:lnTo>
                    <a:pt x="1253" y="1054"/>
                  </a:lnTo>
                  <a:lnTo>
                    <a:pt x="1280" y="1041"/>
                  </a:lnTo>
                  <a:lnTo>
                    <a:pt x="1308" y="1029"/>
                  </a:lnTo>
                  <a:lnTo>
                    <a:pt x="1331" y="967"/>
                  </a:lnTo>
                  <a:lnTo>
                    <a:pt x="1356" y="908"/>
                  </a:lnTo>
                  <a:lnTo>
                    <a:pt x="1383" y="849"/>
                  </a:lnTo>
                  <a:lnTo>
                    <a:pt x="1411" y="789"/>
                  </a:lnTo>
                  <a:lnTo>
                    <a:pt x="1440" y="732"/>
                  </a:lnTo>
                  <a:lnTo>
                    <a:pt x="1471" y="675"/>
                  </a:lnTo>
                  <a:lnTo>
                    <a:pt x="1504" y="620"/>
                  </a:lnTo>
                  <a:lnTo>
                    <a:pt x="1538" y="565"/>
                  </a:lnTo>
                  <a:lnTo>
                    <a:pt x="1476" y="552"/>
                  </a:lnTo>
                  <a:lnTo>
                    <a:pt x="1414" y="541"/>
                  </a:lnTo>
                  <a:lnTo>
                    <a:pt x="1352" y="532"/>
                  </a:lnTo>
                  <a:lnTo>
                    <a:pt x="1289" y="525"/>
                  </a:lnTo>
                  <a:lnTo>
                    <a:pt x="1226" y="518"/>
                  </a:lnTo>
                  <a:lnTo>
                    <a:pt x="1163" y="514"/>
                  </a:lnTo>
                  <a:lnTo>
                    <a:pt x="1100" y="512"/>
                  </a:lnTo>
                  <a:lnTo>
                    <a:pt x="1037" y="511"/>
                  </a:lnTo>
                  <a:close/>
                  <a:moveTo>
                    <a:pt x="347" y="431"/>
                  </a:moveTo>
                  <a:lnTo>
                    <a:pt x="300" y="468"/>
                  </a:lnTo>
                  <a:lnTo>
                    <a:pt x="253" y="505"/>
                  </a:lnTo>
                  <a:lnTo>
                    <a:pt x="208" y="544"/>
                  </a:lnTo>
                  <a:lnTo>
                    <a:pt x="165" y="584"/>
                  </a:lnTo>
                  <a:lnTo>
                    <a:pt x="121" y="624"/>
                  </a:lnTo>
                  <a:lnTo>
                    <a:pt x="80" y="666"/>
                  </a:lnTo>
                  <a:lnTo>
                    <a:pt x="39" y="709"/>
                  </a:lnTo>
                  <a:lnTo>
                    <a:pt x="0" y="753"/>
                  </a:lnTo>
                  <a:lnTo>
                    <a:pt x="45" y="731"/>
                  </a:lnTo>
                  <a:lnTo>
                    <a:pt x="89" y="710"/>
                  </a:lnTo>
                  <a:lnTo>
                    <a:pt x="134" y="691"/>
                  </a:lnTo>
                  <a:lnTo>
                    <a:pt x="180" y="673"/>
                  </a:lnTo>
                  <a:lnTo>
                    <a:pt x="225" y="655"/>
                  </a:lnTo>
                  <a:lnTo>
                    <a:pt x="270" y="639"/>
                  </a:lnTo>
                  <a:lnTo>
                    <a:pt x="317" y="624"/>
                  </a:lnTo>
                  <a:lnTo>
                    <a:pt x="363" y="610"/>
                  </a:lnTo>
                  <a:lnTo>
                    <a:pt x="410" y="596"/>
                  </a:lnTo>
                  <a:lnTo>
                    <a:pt x="456" y="584"/>
                  </a:lnTo>
                  <a:lnTo>
                    <a:pt x="504" y="572"/>
                  </a:lnTo>
                  <a:lnTo>
                    <a:pt x="550" y="562"/>
                  </a:lnTo>
                  <a:lnTo>
                    <a:pt x="598" y="553"/>
                  </a:lnTo>
                  <a:lnTo>
                    <a:pt x="645" y="544"/>
                  </a:lnTo>
                  <a:lnTo>
                    <a:pt x="693" y="537"/>
                  </a:lnTo>
                  <a:lnTo>
                    <a:pt x="740" y="530"/>
                  </a:lnTo>
                  <a:lnTo>
                    <a:pt x="692" y="514"/>
                  </a:lnTo>
                  <a:lnTo>
                    <a:pt x="643" y="499"/>
                  </a:lnTo>
                  <a:lnTo>
                    <a:pt x="593" y="486"/>
                  </a:lnTo>
                  <a:lnTo>
                    <a:pt x="545" y="473"/>
                  </a:lnTo>
                  <a:lnTo>
                    <a:pt x="495" y="461"/>
                  </a:lnTo>
                  <a:lnTo>
                    <a:pt x="447" y="449"/>
                  </a:lnTo>
                  <a:lnTo>
                    <a:pt x="397" y="440"/>
                  </a:lnTo>
                  <a:lnTo>
                    <a:pt x="347" y="431"/>
                  </a:lnTo>
                  <a:close/>
                  <a:moveTo>
                    <a:pt x="1304" y="0"/>
                  </a:moveTo>
                  <a:lnTo>
                    <a:pt x="1247" y="12"/>
                  </a:lnTo>
                  <a:lnTo>
                    <a:pt x="1190" y="26"/>
                  </a:lnTo>
                  <a:lnTo>
                    <a:pt x="1133" y="41"/>
                  </a:lnTo>
                  <a:lnTo>
                    <a:pt x="1076" y="57"/>
                  </a:lnTo>
                  <a:lnTo>
                    <a:pt x="1020" y="76"/>
                  </a:lnTo>
                  <a:lnTo>
                    <a:pt x="964" y="95"/>
                  </a:lnTo>
                  <a:lnTo>
                    <a:pt x="908" y="117"/>
                  </a:lnTo>
                  <a:lnTo>
                    <a:pt x="853" y="139"/>
                  </a:lnTo>
                  <a:lnTo>
                    <a:pt x="835" y="187"/>
                  </a:lnTo>
                  <a:lnTo>
                    <a:pt x="819" y="234"/>
                  </a:lnTo>
                  <a:lnTo>
                    <a:pt x="804" y="283"/>
                  </a:lnTo>
                  <a:lnTo>
                    <a:pt x="790" y="332"/>
                  </a:lnTo>
                  <a:lnTo>
                    <a:pt x="777" y="380"/>
                  </a:lnTo>
                  <a:lnTo>
                    <a:pt x="764" y="430"/>
                  </a:lnTo>
                  <a:lnTo>
                    <a:pt x="752" y="479"/>
                  </a:lnTo>
                  <a:lnTo>
                    <a:pt x="741" y="529"/>
                  </a:lnTo>
                  <a:lnTo>
                    <a:pt x="771" y="491"/>
                  </a:lnTo>
                  <a:lnTo>
                    <a:pt x="801" y="454"/>
                  </a:lnTo>
                  <a:lnTo>
                    <a:pt x="832" y="417"/>
                  </a:lnTo>
                  <a:lnTo>
                    <a:pt x="864" y="381"/>
                  </a:lnTo>
                  <a:lnTo>
                    <a:pt x="897" y="346"/>
                  </a:lnTo>
                  <a:lnTo>
                    <a:pt x="930" y="311"/>
                  </a:lnTo>
                  <a:lnTo>
                    <a:pt x="964" y="277"/>
                  </a:lnTo>
                  <a:lnTo>
                    <a:pt x="999" y="243"/>
                  </a:lnTo>
                  <a:lnTo>
                    <a:pt x="1035" y="210"/>
                  </a:lnTo>
                  <a:lnTo>
                    <a:pt x="1071" y="177"/>
                  </a:lnTo>
                  <a:lnTo>
                    <a:pt x="1109" y="146"/>
                  </a:lnTo>
                  <a:lnTo>
                    <a:pt x="1146" y="116"/>
                  </a:lnTo>
                  <a:lnTo>
                    <a:pt x="1184" y="85"/>
                  </a:lnTo>
                  <a:lnTo>
                    <a:pt x="1224" y="56"/>
                  </a:lnTo>
                  <a:lnTo>
                    <a:pt x="1264" y="28"/>
                  </a:lnTo>
                  <a:lnTo>
                    <a:pt x="1304" y="0"/>
                  </a:lnTo>
                  <a:close/>
                </a:path>
              </a:pathLst>
            </a:custGeom>
            <a:solidFill>
              <a:srgbClr val="AF0C6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10" name="Freeform 314"/>
            <p:cNvSpPr>
              <a:spLocks/>
            </p:cNvSpPr>
            <p:nvPr userDrawn="1"/>
          </p:nvSpPr>
          <p:spPr bwMode="auto">
            <a:xfrm>
              <a:off x="3917" y="2558"/>
              <a:ext cx="139" cy="108"/>
            </a:xfrm>
            <a:custGeom>
              <a:avLst/>
              <a:gdLst/>
              <a:ahLst/>
              <a:cxnLst>
                <a:cxn ang="0">
                  <a:pos x="418" y="0"/>
                </a:cxn>
                <a:cxn ang="0">
                  <a:pos x="390" y="12"/>
                </a:cxn>
                <a:cxn ang="0">
                  <a:pos x="363" y="25"/>
                </a:cxn>
                <a:cxn ang="0">
                  <a:pos x="336" y="37"/>
                </a:cxn>
                <a:cxn ang="0">
                  <a:pos x="308" y="51"/>
                </a:cxn>
                <a:cxn ang="0">
                  <a:pos x="281" y="64"/>
                </a:cxn>
                <a:cxn ang="0">
                  <a:pos x="255" y="78"/>
                </a:cxn>
                <a:cxn ang="0">
                  <a:pos x="228" y="93"/>
                </a:cxn>
                <a:cxn ang="0">
                  <a:pos x="201" y="108"/>
                </a:cxn>
                <a:cxn ang="0">
                  <a:pos x="175" y="123"/>
                </a:cxn>
                <a:cxn ang="0">
                  <a:pos x="149" y="139"/>
                </a:cxn>
                <a:cxn ang="0">
                  <a:pos x="124" y="155"/>
                </a:cxn>
                <a:cxn ang="0">
                  <a:pos x="98" y="172"/>
                </a:cxn>
                <a:cxn ang="0">
                  <a:pos x="73" y="189"/>
                </a:cxn>
                <a:cxn ang="0">
                  <a:pos x="48" y="206"/>
                </a:cxn>
                <a:cxn ang="0">
                  <a:pos x="24" y="223"/>
                </a:cxn>
                <a:cxn ang="0">
                  <a:pos x="0" y="242"/>
                </a:cxn>
                <a:cxn ang="0">
                  <a:pos x="41" y="249"/>
                </a:cxn>
                <a:cxn ang="0">
                  <a:pos x="82" y="257"/>
                </a:cxn>
                <a:cxn ang="0">
                  <a:pos x="122" y="267"/>
                </a:cxn>
                <a:cxn ang="0">
                  <a:pos x="163" y="276"/>
                </a:cxn>
                <a:cxn ang="0">
                  <a:pos x="205" y="287"/>
                </a:cxn>
                <a:cxn ang="0">
                  <a:pos x="246" y="299"/>
                </a:cxn>
                <a:cxn ang="0">
                  <a:pos x="286" y="311"/>
                </a:cxn>
                <a:cxn ang="0">
                  <a:pos x="325" y="324"/>
                </a:cxn>
                <a:cxn ang="0">
                  <a:pos x="335" y="283"/>
                </a:cxn>
                <a:cxn ang="0">
                  <a:pos x="345" y="241"/>
                </a:cxn>
                <a:cxn ang="0">
                  <a:pos x="355" y="200"/>
                </a:cxn>
                <a:cxn ang="0">
                  <a:pos x="367" y="160"/>
                </a:cxn>
                <a:cxn ang="0">
                  <a:pos x="378" y="119"/>
                </a:cxn>
                <a:cxn ang="0">
                  <a:pos x="390" y="79"/>
                </a:cxn>
                <a:cxn ang="0">
                  <a:pos x="404" y="40"/>
                </a:cxn>
                <a:cxn ang="0">
                  <a:pos x="418" y="0"/>
                </a:cxn>
              </a:cxnLst>
              <a:rect l="0" t="0" r="r" b="b"/>
              <a:pathLst>
                <a:path w="418" h="324">
                  <a:moveTo>
                    <a:pt x="418" y="0"/>
                  </a:moveTo>
                  <a:lnTo>
                    <a:pt x="390" y="12"/>
                  </a:lnTo>
                  <a:lnTo>
                    <a:pt x="363" y="25"/>
                  </a:lnTo>
                  <a:lnTo>
                    <a:pt x="336" y="37"/>
                  </a:lnTo>
                  <a:lnTo>
                    <a:pt x="308" y="51"/>
                  </a:lnTo>
                  <a:lnTo>
                    <a:pt x="281" y="64"/>
                  </a:lnTo>
                  <a:lnTo>
                    <a:pt x="255" y="78"/>
                  </a:lnTo>
                  <a:lnTo>
                    <a:pt x="228" y="93"/>
                  </a:lnTo>
                  <a:lnTo>
                    <a:pt x="201" y="108"/>
                  </a:lnTo>
                  <a:lnTo>
                    <a:pt x="175" y="123"/>
                  </a:lnTo>
                  <a:lnTo>
                    <a:pt x="149" y="139"/>
                  </a:lnTo>
                  <a:lnTo>
                    <a:pt x="124" y="155"/>
                  </a:lnTo>
                  <a:lnTo>
                    <a:pt x="98" y="172"/>
                  </a:lnTo>
                  <a:lnTo>
                    <a:pt x="73" y="189"/>
                  </a:lnTo>
                  <a:lnTo>
                    <a:pt x="48" y="206"/>
                  </a:lnTo>
                  <a:lnTo>
                    <a:pt x="24" y="223"/>
                  </a:lnTo>
                  <a:lnTo>
                    <a:pt x="0" y="242"/>
                  </a:lnTo>
                  <a:lnTo>
                    <a:pt x="41" y="249"/>
                  </a:lnTo>
                  <a:lnTo>
                    <a:pt x="82" y="257"/>
                  </a:lnTo>
                  <a:lnTo>
                    <a:pt x="122" y="267"/>
                  </a:lnTo>
                  <a:lnTo>
                    <a:pt x="163" y="276"/>
                  </a:lnTo>
                  <a:lnTo>
                    <a:pt x="205" y="287"/>
                  </a:lnTo>
                  <a:lnTo>
                    <a:pt x="246" y="299"/>
                  </a:lnTo>
                  <a:lnTo>
                    <a:pt x="286" y="311"/>
                  </a:lnTo>
                  <a:lnTo>
                    <a:pt x="325" y="324"/>
                  </a:lnTo>
                  <a:lnTo>
                    <a:pt x="335" y="283"/>
                  </a:lnTo>
                  <a:lnTo>
                    <a:pt x="345" y="241"/>
                  </a:lnTo>
                  <a:lnTo>
                    <a:pt x="355" y="200"/>
                  </a:lnTo>
                  <a:lnTo>
                    <a:pt x="367" y="160"/>
                  </a:lnTo>
                  <a:lnTo>
                    <a:pt x="378" y="119"/>
                  </a:lnTo>
                  <a:lnTo>
                    <a:pt x="390" y="79"/>
                  </a:lnTo>
                  <a:lnTo>
                    <a:pt x="404" y="40"/>
                  </a:lnTo>
                  <a:lnTo>
                    <a:pt x="418" y="0"/>
                  </a:lnTo>
                  <a:close/>
                </a:path>
              </a:pathLst>
            </a:custGeom>
            <a:solidFill>
              <a:srgbClr val="9E0A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11" name="Freeform 315"/>
            <p:cNvSpPr>
              <a:spLocks/>
            </p:cNvSpPr>
            <p:nvPr userDrawn="1"/>
          </p:nvSpPr>
          <p:spPr bwMode="auto">
            <a:xfrm>
              <a:off x="3485" y="2392"/>
              <a:ext cx="382" cy="293"/>
            </a:xfrm>
            <a:custGeom>
              <a:avLst/>
              <a:gdLst/>
              <a:ahLst/>
              <a:cxnLst>
                <a:cxn ang="0">
                  <a:pos x="1099" y="7"/>
                </a:cxn>
                <a:cxn ang="0">
                  <a:pos x="1004" y="23"/>
                </a:cxn>
                <a:cxn ang="0">
                  <a:pos x="910" y="42"/>
                </a:cxn>
                <a:cxn ang="0">
                  <a:pos x="816" y="66"/>
                </a:cxn>
                <a:cxn ang="0">
                  <a:pos x="723" y="94"/>
                </a:cxn>
                <a:cxn ang="0">
                  <a:pos x="631" y="125"/>
                </a:cxn>
                <a:cxn ang="0">
                  <a:pos x="540" y="161"/>
                </a:cxn>
                <a:cxn ang="0">
                  <a:pos x="451" y="201"/>
                </a:cxn>
                <a:cxn ang="0">
                  <a:pos x="374" y="259"/>
                </a:cxn>
                <a:cxn ang="0">
                  <a:pos x="314" y="336"/>
                </a:cxn>
                <a:cxn ang="0">
                  <a:pos x="255" y="414"/>
                </a:cxn>
                <a:cxn ang="0">
                  <a:pos x="201" y="495"/>
                </a:cxn>
                <a:cxn ang="0">
                  <a:pos x="151" y="577"/>
                </a:cxn>
                <a:cxn ang="0">
                  <a:pos x="103" y="662"/>
                </a:cxn>
                <a:cxn ang="0">
                  <a:pos x="59" y="747"/>
                </a:cxn>
                <a:cxn ang="0">
                  <a:pos x="19" y="835"/>
                </a:cxn>
                <a:cxn ang="0">
                  <a:pos x="47" y="861"/>
                </a:cxn>
                <a:cxn ang="0">
                  <a:pos x="141" y="827"/>
                </a:cxn>
                <a:cxn ang="0">
                  <a:pos x="237" y="798"/>
                </a:cxn>
                <a:cxn ang="0">
                  <a:pos x="333" y="772"/>
                </a:cxn>
                <a:cxn ang="0">
                  <a:pos x="431" y="750"/>
                </a:cxn>
                <a:cxn ang="0">
                  <a:pos x="530" y="733"/>
                </a:cxn>
                <a:cxn ang="0">
                  <a:pos x="629" y="719"/>
                </a:cxn>
                <a:cxn ang="0">
                  <a:pos x="728" y="711"/>
                </a:cxn>
                <a:cxn ang="0">
                  <a:pos x="794" y="660"/>
                </a:cxn>
                <a:cxn ang="0">
                  <a:pos x="830" y="566"/>
                </a:cxn>
                <a:cxn ang="0">
                  <a:pos x="868" y="473"/>
                </a:cxn>
                <a:cxn ang="0">
                  <a:pos x="910" y="382"/>
                </a:cxn>
                <a:cxn ang="0">
                  <a:pos x="956" y="294"/>
                </a:cxn>
                <a:cxn ang="0">
                  <a:pos x="1006" y="206"/>
                </a:cxn>
                <a:cxn ang="0">
                  <a:pos x="1060" y="122"/>
                </a:cxn>
                <a:cxn ang="0">
                  <a:pos x="1117" y="40"/>
                </a:cxn>
                <a:cxn ang="0">
                  <a:pos x="1147" y="0"/>
                </a:cxn>
              </a:cxnLst>
              <a:rect l="0" t="0" r="r" b="b"/>
              <a:pathLst>
                <a:path w="1147" h="879">
                  <a:moveTo>
                    <a:pt x="1146" y="0"/>
                  </a:moveTo>
                  <a:lnTo>
                    <a:pt x="1099" y="7"/>
                  </a:lnTo>
                  <a:lnTo>
                    <a:pt x="1051" y="14"/>
                  </a:lnTo>
                  <a:lnTo>
                    <a:pt x="1004" y="23"/>
                  </a:lnTo>
                  <a:lnTo>
                    <a:pt x="956" y="32"/>
                  </a:lnTo>
                  <a:lnTo>
                    <a:pt x="910" y="42"/>
                  </a:lnTo>
                  <a:lnTo>
                    <a:pt x="862" y="54"/>
                  </a:lnTo>
                  <a:lnTo>
                    <a:pt x="816" y="66"/>
                  </a:lnTo>
                  <a:lnTo>
                    <a:pt x="769" y="80"/>
                  </a:lnTo>
                  <a:lnTo>
                    <a:pt x="723" y="94"/>
                  </a:lnTo>
                  <a:lnTo>
                    <a:pt x="676" y="109"/>
                  </a:lnTo>
                  <a:lnTo>
                    <a:pt x="631" y="125"/>
                  </a:lnTo>
                  <a:lnTo>
                    <a:pt x="586" y="143"/>
                  </a:lnTo>
                  <a:lnTo>
                    <a:pt x="540" y="161"/>
                  </a:lnTo>
                  <a:lnTo>
                    <a:pt x="495" y="180"/>
                  </a:lnTo>
                  <a:lnTo>
                    <a:pt x="451" y="201"/>
                  </a:lnTo>
                  <a:lnTo>
                    <a:pt x="406" y="223"/>
                  </a:lnTo>
                  <a:lnTo>
                    <a:pt x="374" y="259"/>
                  </a:lnTo>
                  <a:lnTo>
                    <a:pt x="344" y="297"/>
                  </a:lnTo>
                  <a:lnTo>
                    <a:pt x="314" y="336"/>
                  </a:lnTo>
                  <a:lnTo>
                    <a:pt x="283" y="375"/>
                  </a:lnTo>
                  <a:lnTo>
                    <a:pt x="255" y="414"/>
                  </a:lnTo>
                  <a:lnTo>
                    <a:pt x="227" y="455"/>
                  </a:lnTo>
                  <a:lnTo>
                    <a:pt x="201" y="495"/>
                  </a:lnTo>
                  <a:lnTo>
                    <a:pt x="175" y="536"/>
                  </a:lnTo>
                  <a:lnTo>
                    <a:pt x="151" y="577"/>
                  </a:lnTo>
                  <a:lnTo>
                    <a:pt x="126" y="619"/>
                  </a:lnTo>
                  <a:lnTo>
                    <a:pt x="103" y="662"/>
                  </a:lnTo>
                  <a:lnTo>
                    <a:pt x="80" y="704"/>
                  </a:lnTo>
                  <a:lnTo>
                    <a:pt x="59" y="747"/>
                  </a:lnTo>
                  <a:lnTo>
                    <a:pt x="38" y="791"/>
                  </a:lnTo>
                  <a:lnTo>
                    <a:pt x="19" y="835"/>
                  </a:lnTo>
                  <a:lnTo>
                    <a:pt x="0" y="879"/>
                  </a:lnTo>
                  <a:lnTo>
                    <a:pt x="47" y="861"/>
                  </a:lnTo>
                  <a:lnTo>
                    <a:pt x="93" y="843"/>
                  </a:lnTo>
                  <a:lnTo>
                    <a:pt x="141" y="827"/>
                  </a:lnTo>
                  <a:lnTo>
                    <a:pt x="188" y="812"/>
                  </a:lnTo>
                  <a:lnTo>
                    <a:pt x="237" y="798"/>
                  </a:lnTo>
                  <a:lnTo>
                    <a:pt x="284" y="784"/>
                  </a:lnTo>
                  <a:lnTo>
                    <a:pt x="333" y="772"/>
                  </a:lnTo>
                  <a:lnTo>
                    <a:pt x="382" y="760"/>
                  </a:lnTo>
                  <a:lnTo>
                    <a:pt x="431" y="750"/>
                  </a:lnTo>
                  <a:lnTo>
                    <a:pt x="480" y="741"/>
                  </a:lnTo>
                  <a:lnTo>
                    <a:pt x="530" y="733"/>
                  </a:lnTo>
                  <a:lnTo>
                    <a:pt x="579" y="726"/>
                  </a:lnTo>
                  <a:lnTo>
                    <a:pt x="629" y="719"/>
                  </a:lnTo>
                  <a:lnTo>
                    <a:pt x="679" y="715"/>
                  </a:lnTo>
                  <a:lnTo>
                    <a:pt x="728" y="711"/>
                  </a:lnTo>
                  <a:lnTo>
                    <a:pt x="779" y="707"/>
                  </a:lnTo>
                  <a:lnTo>
                    <a:pt x="794" y="660"/>
                  </a:lnTo>
                  <a:lnTo>
                    <a:pt x="811" y="612"/>
                  </a:lnTo>
                  <a:lnTo>
                    <a:pt x="830" y="566"/>
                  </a:lnTo>
                  <a:lnTo>
                    <a:pt x="848" y="519"/>
                  </a:lnTo>
                  <a:lnTo>
                    <a:pt x="868" y="473"/>
                  </a:lnTo>
                  <a:lnTo>
                    <a:pt x="888" y="428"/>
                  </a:lnTo>
                  <a:lnTo>
                    <a:pt x="910" y="382"/>
                  </a:lnTo>
                  <a:lnTo>
                    <a:pt x="932" y="338"/>
                  </a:lnTo>
                  <a:lnTo>
                    <a:pt x="956" y="294"/>
                  </a:lnTo>
                  <a:lnTo>
                    <a:pt x="981" y="250"/>
                  </a:lnTo>
                  <a:lnTo>
                    <a:pt x="1006" y="206"/>
                  </a:lnTo>
                  <a:lnTo>
                    <a:pt x="1033" y="164"/>
                  </a:lnTo>
                  <a:lnTo>
                    <a:pt x="1060" y="122"/>
                  </a:lnTo>
                  <a:lnTo>
                    <a:pt x="1088" y="81"/>
                  </a:lnTo>
                  <a:lnTo>
                    <a:pt x="1117" y="40"/>
                  </a:lnTo>
                  <a:lnTo>
                    <a:pt x="1147" y="0"/>
                  </a:lnTo>
                  <a:lnTo>
                    <a:pt x="1147" y="0"/>
                  </a:lnTo>
                  <a:lnTo>
                    <a:pt x="1146" y="0"/>
                  </a:lnTo>
                  <a:close/>
                </a:path>
              </a:pathLst>
            </a:custGeom>
            <a:solidFill>
              <a:srgbClr val="9E0A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12" name="Freeform 316"/>
            <p:cNvSpPr>
              <a:spLocks/>
            </p:cNvSpPr>
            <p:nvPr userDrawn="1"/>
          </p:nvSpPr>
          <p:spPr bwMode="auto">
            <a:xfrm>
              <a:off x="3736" y="2261"/>
              <a:ext cx="168" cy="131"/>
            </a:xfrm>
            <a:custGeom>
              <a:avLst/>
              <a:gdLst/>
              <a:ahLst/>
              <a:cxnLst>
                <a:cxn ang="0">
                  <a:pos x="506" y="0"/>
                </a:cxn>
                <a:cxn ang="0">
                  <a:pos x="472" y="14"/>
                </a:cxn>
                <a:cxn ang="0">
                  <a:pos x="439" y="30"/>
                </a:cxn>
                <a:cxn ang="0">
                  <a:pos x="406" y="45"/>
                </a:cxn>
                <a:cxn ang="0">
                  <a:pos x="373" y="61"/>
                </a:cxn>
                <a:cxn ang="0">
                  <a:pos x="340" y="77"/>
                </a:cxn>
                <a:cxn ang="0">
                  <a:pos x="308" y="94"/>
                </a:cxn>
                <a:cxn ang="0">
                  <a:pos x="276" y="113"/>
                </a:cxn>
                <a:cxn ang="0">
                  <a:pos x="243" y="130"/>
                </a:cxn>
                <a:cxn ang="0">
                  <a:pos x="212" y="149"/>
                </a:cxn>
                <a:cxn ang="0">
                  <a:pos x="181" y="168"/>
                </a:cxn>
                <a:cxn ang="0">
                  <a:pos x="149" y="188"/>
                </a:cxn>
                <a:cxn ang="0">
                  <a:pos x="118" y="208"/>
                </a:cxn>
                <a:cxn ang="0">
                  <a:pos x="89" y="228"/>
                </a:cxn>
                <a:cxn ang="0">
                  <a:pos x="58" y="249"/>
                </a:cxn>
                <a:cxn ang="0">
                  <a:pos x="29" y="270"/>
                </a:cxn>
                <a:cxn ang="0">
                  <a:pos x="0" y="292"/>
                </a:cxn>
                <a:cxn ang="0">
                  <a:pos x="50" y="301"/>
                </a:cxn>
                <a:cxn ang="0">
                  <a:pos x="100" y="310"/>
                </a:cxn>
                <a:cxn ang="0">
                  <a:pos x="148" y="322"/>
                </a:cxn>
                <a:cxn ang="0">
                  <a:pos x="198" y="334"/>
                </a:cxn>
                <a:cxn ang="0">
                  <a:pos x="246" y="347"/>
                </a:cxn>
                <a:cxn ang="0">
                  <a:pos x="296" y="360"/>
                </a:cxn>
                <a:cxn ang="0">
                  <a:pos x="345" y="375"/>
                </a:cxn>
                <a:cxn ang="0">
                  <a:pos x="393" y="391"/>
                </a:cxn>
                <a:cxn ang="0">
                  <a:pos x="394" y="391"/>
                </a:cxn>
                <a:cxn ang="0">
                  <a:pos x="394" y="391"/>
                </a:cxn>
                <a:cxn ang="0">
                  <a:pos x="394" y="391"/>
                </a:cxn>
                <a:cxn ang="0">
                  <a:pos x="394" y="391"/>
                </a:cxn>
                <a:cxn ang="0">
                  <a:pos x="394" y="391"/>
                </a:cxn>
                <a:cxn ang="0">
                  <a:pos x="394" y="390"/>
                </a:cxn>
                <a:cxn ang="0">
                  <a:pos x="394" y="390"/>
                </a:cxn>
                <a:cxn ang="0">
                  <a:pos x="394" y="390"/>
                </a:cxn>
                <a:cxn ang="0">
                  <a:pos x="394" y="390"/>
                </a:cxn>
                <a:cxn ang="0">
                  <a:pos x="394" y="390"/>
                </a:cxn>
                <a:cxn ang="0">
                  <a:pos x="405" y="340"/>
                </a:cxn>
                <a:cxn ang="0">
                  <a:pos x="417" y="291"/>
                </a:cxn>
                <a:cxn ang="0">
                  <a:pos x="430" y="241"/>
                </a:cxn>
                <a:cxn ang="0">
                  <a:pos x="443" y="193"/>
                </a:cxn>
                <a:cxn ang="0">
                  <a:pos x="457" y="144"/>
                </a:cxn>
                <a:cxn ang="0">
                  <a:pos x="472" y="95"/>
                </a:cxn>
                <a:cxn ang="0">
                  <a:pos x="488" y="48"/>
                </a:cxn>
                <a:cxn ang="0">
                  <a:pos x="506" y="0"/>
                </a:cxn>
              </a:cxnLst>
              <a:rect l="0" t="0" r="r" b="b"/>
              <a:pathLst>
                <a:path w="506" h="391">
                  <a:moveTo>
                    <a:pt x="506" y="0"/>
                  </a:moveTo>
                  <a:lnTo>
                    <a:pt x="472" y="14"/>
                  </a:lnTo>
                  <a:lnTo>
                    <a:pt x="439" y="30"/>
                  </a:lnTo>
                  <a:lnTo>
                    <a:pt x="406" y="45"/>
                  </a:lnTo>
                  <a:lnTo>
                    <a:pt x="373" y="61"/>
                  </a:lnTo>
                  <a:lnTo>
                    <a:pt x="340" y="77"/>
                  </a:lnTo>
                  <a:lnTo>
                    <a:pt x="308" y="94"/>
                  </a:lnTo>
                  <a:lnTo>
                    <a:pt x="276" y="113"/>
                  </a:lnTo>
                  <a:lnTo>
                    <a:pt x="243" y="130"/>
                  </a:lnTo>
                  <a:lnTo>
                    <a:pt x="212" y="149"/>
                  </a:lnTo>
                  <a:lnTo>
                    <a:pt x="181" y="168"/>
                  </a:lnTo>
                  <a:lnTo>
                    <a:pt x="149" y="188"/>
                  </a:lnTo>
                  <a:lnTo>
                    <a:pt x="118" y="208"/>
                  </a:lnTo>
                  <a:lnTo>
                    <a:pt x="89" y="228"/>
                  </a:lnTo>
                  <a:lnTo>
                    <a:pt x="58" y="249"/>
                  </a:lnTo>
                  <a:lnTo>
                    <a:pt x="29" y="270"/>
                  </a:lnTo>
                  <a:lnTo>
                    <a:pt x="0" y="292"/>
                  </a:lnTo>
                  <a:lnTo>
                    <a:pt x="50" y="301"/>
                  </a:lnTo>
                  <a:lnTo>
                    <a:pt x="100" y="310"/>
                  </a:lnTo>
                  <a:lnTo>
                    <a:pt x="148" y="322"/>
                  </a:lnTo>
                  <a:lnTo>
                    <a:pt x="198" y="334"/>
                  </a:lnTo>
                  <a:lnTo>
                    <a:pt x="246" y="347"/>
                  </a:lnTo>
                  <a:lnTo>
                    <a:pt x="296" y="360"/>
                  </a:lnTo>
                  <a:lnTo>
                    <a:pt x="345" y="375"/>
                  </a:lnTo>
                  <a:lnTo>
                    <a:pt x="393" y="391"/>
                  </a:lnTo>
                  <a:lnTo>
                    <a:pt x="394" y="391"/>
                  </a:lnTo>
                  <a:lnTo>
                    <a:pt x="394" y="391"/>
                  </a:lnTo>
                  <a:lnTo>
                    <a:pt x="394" y="391"/>
                  </a:lnTo>
                  <a:lnTo>
                    <a:pt x="394" y="391"/>
                  </a:lnTo>
                  <a:lnTo>
                    <a:pt x="394" y="391"/>
                  </a:lnTo>
                  <a:lnTo>
                    <a:pt x="394" y="390"/>
                  </a:lnTo>
                  <a:lnTo>
                    <a:pt x="394" y="390"/>
                  </a:lnTo>
                  <a:lnTo>
                    <a:pt x="394" y="390"/>
                  </a:lnTo>
                  <a:lnTo>
                    <a:pt x="394" y="390"/>
                  </a:lnTo>
                  <a:lnTo>
                    <a:pt x="394" y="390"/>
                  </a:lnTo>
                  <a:lnTo>
                    <a:pt x="405" y="340"/>
                  </a:lnTo>
                  <a:lnTo>
                    <a:pt x="417" y="291"/>
                  </a:lnTo>
                  <a:lnTo>
                    <a:pt x="430" y="241"/>
                  </a:lnTo>
                  <a:lnTo>
                    <a:pt x="443" y="193"/>
                  </a:lnTo>
                  <a:lnTo>
                    <a:pt x="457" y="144"/>
                  </a:lnTo>
                  <a:lnTo>
                    <a:pt x="472" y="95"/>
                  </a:lnTo>
                  <a:lnTo>
                    <a:pt x="488" y="48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rgbClr val="9E0A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13" name="Freeform 317"/>
            <p:cNvSpPr>
              <a:spLocks/>
            </p:cNvSpPr>
            <p:nvPr userDrawn="1"/>
          </p:nvSpPr>
          <p:spPr bwMode="auto">
            <a:xfrm>
              <a:off x="3867" y="2200"/>
              <a:ext cx="445" cy="203"/>
            </a:xfrm>
            <a:custGeom>
              <a:avLst/>
              <a:gdLst/>
              <a:ahLst/>
              <a:cxnLst>
                <a:cxn ang="0">
                  <a:pos x="963" y="1"/>
                </a:cxn>
                <a:cxn ang="0">
                  <a:pos x="848" y="6"/>
                </a:cxn>
                <a:cxn ang="0">
                  <a:pos x="734" y="18"/>
                </a:cxn>
                <a:cxn ang="0">
                  <a:pos x="620" y="34"/>
                </a:cxn>
                <a:cxn ang="0">
                  <a:pos x="523" y="73"/>
                </a:cxn>
                <a:cxn ang="0">
                  <a:pos x="443" y="130"/>
                </a:cxn>
                <a:cxn ang="0">
                  <a:pos x="368" y="191"/>
                </a:cxn>
                <a:cxn ang="0">
                  <a:pos x="294" y="255"/>
                </a:cxn>
                <a:cxn ang="0">
                  <a:pos x="223" y="322"/>
                </a:cxn>
                <a:cxn ang="0">
                  <a:pos x="156" y="391"/>
                </a:cxn>
                <a:cxn ang="0">
                  <a:pos x="91" y="462"/>
                </a:cxn>
                <a:cxn ang="0">
                  <a:pos x="30" y="536"/>
                </a:cxn>
                <a:cxn ang="0">
                  <a:pos x="0" y="574"/>
                </a:cxn>
                <a:cxn ang="0">
                  <a:pos x="0" y="574"/>
                </a:cxn>
                <a:cxn ang="0">
                  <a:pos x="37" y="570"/>
                </a:cxn>
                <a:cxn ang="0">
                  <a:pos x="111" y="563"/>
                </a:cxn>
                <a:cxn ang="0">
                  <a:pos x="185" y="559"/>
                </a:cxn>
                <a:cxn ang="0">
                  <a:pos x="258" y="556"/>
                </a:cxn>
                <a:cxn ang="0">
                  <a:pos x="359" y="557"/>
                </a:cxn>
                <a:cxn ang="0">
                  <a:pos x="485" y="563"/>
                </a:cxn>
                <a:cxn ang="0">
                  <a:pos x="611" y="577"/>
                </a:cxn>
                <a:cxn ang="0">
                  <a:pos x="735" y="597"/>
                </a:cxn>
                <a:cxn ang="0">
                  <a:pos x="824" y="568"/>
                </a:cxn>
                <a:cxn ang="0">
                  <a:pos x="883" y="486"/>
                </a:cxn>
                <a:cxn ang="0">
                  <a:pos x="943" y="407"/>
                </a:cxn>
                <a:cxn ang="0">
                  <a:pos x="1008" y="330"/>
                </a:cxn>
                <a:cxn ang="0">
                  <a:pos x="1076" y="257"/>
                </a:cxn>
                <a:cxn ang="0">
                  <a:pos x="1146" y="185"/>
                </a:cxn>
                <a:cxn ang="0">
                  <a:pos x="1220" y="117"/>
                </a:cxn>
                <a:cxn ang="0">
                  <a:pos x="1296" y="53"/>
                </a:cxn>
                <a:cxn ang="0">
                  <a:pos x="1335" y="21"/>
                </a:cxn>
                <a:cxn ang="0">
                  <a:pos x="1296" y="17"/>
                </a:cxn>
                <a:cxn ang="0">
                  <a:pos x="1218" y="8"/>
                </a:cxn>
                <a:cxn ang="0">
                  <a:pos x="1139" y="3"/>
                </a:cxn>
                <a:cxn ang="0">
                  <a:pos x="1059" y="1"/>
                </a:cxn>
              </a:cxnLst>
              <a:rect l="0" t="0" r="r" b="b"/>
              <a:pathLst>
                <a:path w="1335" h="610">
                  <a:moveTo>
                    <a:pt x="1019" y="0"/>
                  </a:moveTo>
                  <a:lnTo>
                    <a:pt x="963" y="1"/>
                  </a:lnTo>
                  <a:lnTo>
                    <a:pt x="905" y="3"/>
                  </a:lnTo>
                  <a:lnTo>
                    <a:pt x="848" y="6"/>
                  </a:lnTo>
                  <a:lnTo>
                    <a:pt x="791" y="12"/>
                  </a:lnTo>
                  <a:lnTo>
                    <a:pt x="734" y="18"/>
                  </a:lnTo>
                  <a:lnTo>
                    <a:pt x="676" y="26"/>
                  </a:lnTo>
                  <a:lnTo>
                    <a:pt x="620" y="34"/>
                  </a:lnTo>
                  <a:lnTo>
                    <a:pt x="563" y="45"/>
                  </a:lnTo>
                  <a:lnTo>
                    <a:pt x="523" y="73"/>
                  </a:lnTo>
                  <a:lnTo>
                    <a:pt x="483" y="101"/>
                  </a:lnTo>
                  <a:lnTo>
                    <a:pt x="443" y="130"/>
                  </a:lnTo>
                  <a:lnTo>
                    <a:pt x="405" y="161"/>
                  </a:lnTo>
                  <a:lnTo>
                    <a:pt x="368" y="191"/>
                  </a:lnTo>
                  <a:lnTo>
                    <a:pt x="330" y="222"/>
                  </a:lnTo>
                  <a:lnTo>
                    <a:pt x="294" y="255"/>
                  </a:lnTo>
                  <a:lnTo>
                    <a:pt x="258" y="288"/>
                  </a:lnTo>
                  <a:lnTo>
                    <a:pt x="223" y="322"/>
                  </a:lnTo>
                  <a:lnTo>
                    <a:pt x="189" y="356"/>
                  </a:lnTo>
                  <a:lnTo>
                    <a:pt x="156" y="391"/>
                  </a:lnTo>
                  <a:lnTo>
                    <a:pt x="123" y="426"/>
                  </a:lnTo>
                  <a:lnTo>
                    <a:pt x="91" y="462"/>
                  </a:lnTo>
                  <a:lnTo>
                    <a:pt x="60" y="499"/>
                  </a:lnTo>
                  <a:lnTo>
                    <a:pt x="30" y="536"/>
                  </a:lnTo>
                  <a:lnTo>
                    <a:pt x="0" y="574"/>
                  </a:lnTo>
                  <a:lnTo>
                    <a:pt x="0" y="574"/>
                  </a:lnTo>
                  <a:lnTo>
                    <a:pt x="0" y="574"/>
                  </a:lnTo>
                  <a:lnTo>
                    <a:pt x="0" y="574"/>
                  </a:lnTo>
                  <a:lnTo>
                    <a:pt x="0" y="574"/>
                  </a:lnTo>
                  <a:lnTo>
                    <a:pt x="37" y="570"/>
                  </a:lnTo>
                  <a:lnTo>
                    <a:pt x="74" y="567"/>
                  </a:lnTo>
                  <a:lnTo>
                    <a:pt x="111" y="563"/>
                  </a:lnTo>
                  <a:lnTo>
                    <a:pt x="148" y="561"/>
                  </a:lnTo>
                  <a:lnTo>
                    <a:pt x="185" y="559"/>
                  </a:lnTo>
                  <a:lnTo>
                    <a:pt x="222" y="557"/>
                  </a:lnTo>
                  <a:lnTo>
                    <a:pt x="258" y="556"/>
                  </a:lnTo>
                  <a:lnTo>
                    <a:pt x="296" y="556"/>
                  </a:lnTo>
                  <a:lnTo>
                    <a:pt x="359" y="557"/>
                  </a:lnTo>
                  <a:lnTo>
                    <a:pt x="422" y="559"/>
                  </a:lnTo>
                  <a:lnTo>
                    <a:pt x="485" y="563"/>
                  </a:lnTo>
                  <a:lnTo>
                    <a:pt x="548" y="570"/>
                  </a:lnTo>
                  <a:lnTo>
                    <a:pt x="611" y="577"/>
                  </a:lnTo>
                  <a:lnTo>
                    <a:pt x="673" y="586"/>
                  </a:lnTo>
                  <a:lnTo>
                    <a:pt x="735" y="597"/>
                  </a:lnTo>
                  <a:lnTo>
                    <a:pt x="797" y="610"/>
                  </a:lnTo>
                  <a:lnTo>
                    <a:pt x="824" y="568"/>
                  </a:lnTo>
                  <a:lnTo>
                    <a:pt x="854" y="527"/>
                  </a:lnTo>
                  <a:lnTo>
                    <a:pt x="883" y="486"/>
                  </a:lnTo>
                  <a:lnTo>
                    <a:pt x="913" y="446"/>
                  </a:lnTo>
                  <a:lnTo>
                    <a:pt x="943" y="407"/>
                  </a:lnTo>
                  <a:lnTo>
                    <a:pt x="976" y="368"/>
                  </a:lnTo>
                  <a:lnTo>
                    <a:pt x="1008" y="330"/>
                  </a:lnTo>
                  <a:lnTo>
                    <a:pt x="1041" y="292"/>
                  </a:lnTo>
                  <a:lnTo>
                    <a:pt x="1076" y="257"/>
                  </a:lnTo>
                  <a:lnTo>
                    <a:pt x="1111" y="220"/>
                  </a:lnTo>
                  <a:lnTo>
                    <a:pt x="1146" y="185"/>
                  </a:lnTo>
                  <a:lnTo>
                    <a:pt x="1183" y="151"/>
                  </a:lnTo>
                  <a:lnTo>
                    <a:pt x="1220" y="117"/>
                  </a:lnTo>
                  <a:lnTo>
                    <a:pt x="1257" y="85"/>
                  </a:lnTo>
                  <a:lnTo>
                    <a:pt x="1296" y="53"/>
                  </a:lnTo>
                  <a:lnTo>
                    <a:pt x="1335" y="21"/>
                  </a:lnTo>
                  <a:lnTo>
                    <a:pt x="1335" y="21"/>
                  </a:lnTo>
                  <a:lnTo>
                    <a:pt x="1335" y="21"/>
                  </a:lnTo>
                  <a:lnTo>
                    <a:pt x="1296" y="17"/>
                  </a:lnTo>
                  <a:lnTo>
                    <a:pt x="1256" y="12"/>
                  </a:lnTo>
                  <a:lnTo>
                    <a:pt x="1218" y="8"/>
                  </a:lnTo>
                  <a:lnTo>
                    <a:pt x="1178" y="5"/>
                  </a:lnTo>
                  <a:lnTo>
                    <a:pt x="1139" y="3"/>
                  </a:lnTo>
                  <a:lnTo>
                    <a:pt x="1099" y="2"/>
                  </a:lnTo>
                  <a:lnTo>
                    <a:pt x="1059" y="1"/>
                  </a:lnTo>
                  <a:lnTo>
                    <a:pt x="1019" y="0"/>
                  </a:lnTo>
                  <a:close/>
                </a:path>
              </a:pathLst>
            </a:custGeom>
            <a:solidFill>
              <a:srgbClr val="9E0A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14" name="Freeform 318"/>
            <p:cNvSpPr>
              <a:spLocks/>
            </p:cNvSpPr>
            <p:nvPr userDrawn="1"/>
          </p:nvSpPr>
          <p:spPr bwMode="auto">
            <a:xfrm>
              <a:off x="2109" y="1309"/>
              <a:ext cx="842" cy="842"/>
            </a:xfrm>
            <a:custGeom>
              <a:avLst/>
              <a:gdLst/>
              <a:ahLst/>
              <a:cxnLst>
                <a:cxn ang="0">
                  <a:pos x="1724" y="77"/>
                </a:cxn>
                <a:cxn ang="0">
                  <a:pos x="1509" y="202"/>
                </a:cxn>
                <a:cxn ang="0">
                  <a:pos x="1301" y="341"/>
                </a:cxn>
                <a:cxn ang="0">
                  <a:pos x="1100" y="495"/>
                </a:cxn>
                <a:cxn ang="0">
                  <a:pos x="906" y="663"/>
                </a:cxn>
                <a:cxn ang="0">
                  <a:pos x="720" y="844"/>
                </a:cxn>
                <a:cxn ang="0">
                  <a:pos x="548" y="1035"/>
                </a:cxn>
                <a:cxn ang="0">
                  <a:pos x="391" y="1234"/>
                </a:cxn>
                <a:cxn ang="0">
                  <a:pos x="246" y="1440"/>
                </a:cxn>
                <a:cxn ang="0">
                  <a:pos x="115" y="1653"/>
                </a:cxn>
                <a:cxn ang="0">
                  <a:pos x="0" y="1871"/>
                </a:cxn>
                <a:cxn ang="0">
                  <a:pos x="199" y="1707"/>
                </a:cxn>
                <a:cxn ang="0">
                  <a:pos x="408" y="1557"/>
                </a:cxn>
                <a:cxn ang="0">
                  <a:pos x="624" y="1420"/>
                </a:cxn>
                <a:cxn ang="0">
                  <a:pos x="847" y="1298"/>
                </a:cxn>
                <a:cxn ang="0">
                  <a:pos x="1077" y="1190"/>
                </a:cxn>
                <a:cxn ang="0">
                  <a:pos x="1093" y="1321"/>
                </a:cxn>
                <a:cxn ang="0">
                  <a:pos x="1010" y="1572"/>
                </a:cxn>
                <a:cxn ang="0">
                  <a:pos x="946" y="1828"/>
                </a:cxn>
                <a:cxn ang="0">
                  <a:pos x="897" y="2088"/>
                </a:cxn>
                <a:cxn ang="0">
                  <a:pos x="865" y="2350"/>
                </a:cxn>
                <a:cxn ang="0">
                  <a:pos x="907" y="2509"/>
                </a:cxn>
                <a:cxn ang="0">
                  <a:pos x="1071" y="2462"/>
                </a:cxn>
                <a:cxn ang="0">
                  <a:pos x="1236" y="2423"/>
                </a:cxn>
                <a:cxn ang="0">
                  <a:pos x="1405" y="2391"/>
                </a:cxn>
                <a:cxn ang="0">
                  <a:pos x="1574" y="2365"/>
                </a:cxn>
                <a:cxn ang="0">
                  <a:pos x="1746" y="2347"/>
                </a:cxn>
                <a:cxn ang="0">
                  <a:pos x="1846" y="2224"/>
                </a:cxn>
                <a:cxn ang="0">
                  <a:pos x="1952" y="2105"/>
                </a:cxn>
                <a:cxn ang="0">
                  <a:pos x="2066" y="1991"/>
                </a:cxn>
                <a:cxn ang="0">
                  <a:pos x="2183" y="1882"/>
                </a:cxn>
                <a:cxn ang="0">
                  <a:pos x="2305" y="1779"/>
                </a:cxn>
                <a:cxn ang="0">
                  <a:pos x="2358" y="1632"/>
                </a:cxn>
                <a:cxn ang="0">
                  <a:pos x="2381" y="1462"/>
                </a:cxn>
                <a:cxn ang="0">
                  <a:pos x="2411" y="1293"/>
                </a:cxn>
                <a:cxn ang="0">
                  <a:pos x="2449" y="1127"/>
                </a:cxn>
                <a:cxn ang="0">
                  <a:pos x="2492" y="962"/>
                </a:cxn>
                <a:cxn ang="0">
                  <a:pos x="2437" y="858"/>
                </a:cxn>
                <a:cxn ang="0">
                  <a:pos x="2174" y="885"/>
                </a:cxn>
                <a:cxn ang="0">
                  <a:pos x="1913" y="928"/>
                </a:cxn>
                <a:cxn ang="0">
                  <a:pos x="1656" y="989"/>
                </a:cxn>
                <a:cxn ang="0">
                  <a:pos x="1404" y="1064"/>
                </a:cxn>
                <a:cxn ang="0">
                  <a:pos x="1155" y="1156"/>
                </a:cxn>
                <a:cxn ang="0">
                  <a:pos x="1259" y="924"/>
                </a:cxn>
                <a:cxn ang="0">
                  <a:pos x="1377" y="698"/>
                </a:cxn>
                <a:cxn ang="0">
                  <a:pos x="1508" y="479"/>
                </a:cxn>
                <a:cxn ang="0">
                  <a:pos x="1654" y="269"/>
                </a:cxn>
                <a:cxn ang="0">
                  <a:pos x="1814" y="66"/>
                </a:cxn>
              </a:cxnLst>
              <a:rect l="0" t="0" r="r" b="b"/>
              <a:pathLst>
                <a:path w="2526" h="2526">
                  <a:moveTo>
                    <a:pt x="1870" y="0"/>
                  </a:moveTo>
                  <a:lnTo>
                    <a:pt x="1797" y="38"/>
                  </a:lnTo>
                  <a:lnTo>
                    <a:pt x="1724" y="77"/>
                  </a:lnTo>
                  <a:lnTo>
                    <a:pt x="1652" y="117"/>
                  </a:lnTo>
                  <a:lnTo>
                    <a:pt x="1581" y="159"/>
                  </a:lnTo>
                  <a:lnTo>
                    <a:pt x="1509" y="202"/>
                  </a:lnTo>
                  <a:lnTo>
                    <a:pt x="1439" y="247"/>
                  </a:lnTo>
                  <a:lnTo>
                    <a:pt x="1370" y="294"/>
                  </a:lnTo>
                  <a:lnTo>
                    <a:pt x="1301" y="341"/>
                  </a:lnTo>
                  <a:lnTo>
                    <a:pt x="1233" y="391"/>
                  </a:lnTo>
                  <a:lnTo>
                    <a:pt x="1166" y="443"/>
                  </a:lnTo>
                  <a:lnTo>
                    <a:pt x="1100" y="495"/>
                  </a:lnTo>
                  <a:lnTo>
                    <a:pt x="1034" y="549"/>
                  </a:lnTo>
                  <a:lnTo>
                    <a:pt x="969" y="606"/>
                  </a:lnTo>
                  <a:lnTo>
                    <a:pt x="906" y="663"/>
                  </a:lnTo>
                  <a:lnTo>
                    <a:pt x="843" y="722"/>
                  </a:lnTo>
                  <a:lnTo>
                    <a:pt x="780" y="783"/>
                  </a:lnTo>
                  <a:lnTo>
                    <a:pt x="720" y="844"/>
                  </a:lnTo>
                  <a:lnTo>
                    <a:pt x="662" y="907"/>
                  </a:lnTo>
                  <a:lnTo>
                    <a:pt x="604" y="970"/>
                  </a:lnTo>
                  <a:lnTo>
                    <a:pt x="548" y="1035"/>
                  </a:lnTo>
                  <a:lnTo>
                    <a:pt x="494" y="1101"/>
                  </a:lnTo>
                  <a:lnTo>
                    <a:pt x="441" y="1167"/>
                  </a:lnTo>
                  <a:lnTo>
                    <a:pt x="391" y="1234"/>
                  </a:lnTo>
                  <a:lnTo>
                    <a:pt x="341" y="1302"/>
                  </a:lnTo>
                  <a:lnTo>
                    <a:pt x="292" y="1371"/>
                  </a:lnTo>
                  <a:lnTo>
                    <a:pt x="246" y="1440"/>
                  </a:lnTo>
                  <a:lnTo>
                    <a:pt x="200" y="1510"/>
                  </a:lnTo>
                  <a:lnTo>
                    <a:pt x="157" y="1581"/>
                  </a:lnTo>
                  <a:lnTo>
                    <a:pt x="115" y="1653"/>
                  </a:lnTo>
                  <a:lnTo>
                    <a:pt x="75" y="1725"/>
                  </a:lnTo>
                  <a:lnTo>
                    <a:pt x="36" y="1797"/>
                  </a:lnTo>
                  <a:lnTo>
                    <a:pt x="0" y="1871"/>
                  </a:lnTo>
                  <a:lnTo>
                    <a:pt x="64" y="1815"/>
                  </a:lnTo>
                  <a:lnTo>
                    <a:pt x="131" y="1761"/>
                  </a:lnTo>
                  <a:lnTo>
                    <a:pt x="199" y="1707"/>
                  </a:lnTo>
                  <a:lnTo>
                    <a:pt x="267" y="1655"/>
                  </a:lnTo>
                  <a:lnTo>
                    <a:pt x="337" y="1605"/>
                  </a:lnTo>
                  <a:lnTo>
                    <a:pt x="408" y="1557"/>
                  </a:lnTo>
                  <a:lnTo>
                    <a:pt x="479" y="1509"/>
                  </a:lnTo>
                  <a:lnTo>
                    <a:pt x="550" y="1464"/>
                  </a:lnTo>
                  <a:lnTo>
                    <a:pt x="624" y="1420"/>
                  </a:lnTo>
                  <a:lnTo>
                    <a:pt x="697" y="1377"/>
                  </a:lnTo>
                  <a:lnTo>
                    <a:pt x="772" y="1336"/>
                  </a:lnTo>
                  <a:lnTo>
                    <a:pt x="847" y="1298"/>
                  </a:lnTo>
                  <a:lnTo>
                    <a:pt x="923" y="1260"/>
                  </a:lnTo>
                  <a:lnTo>
                    <a:pt x="1000" y="1224"/>
                  </a:lnTo>
                  <a:lnTo>
                    <a:pt x="1077" y="1190"/>
                  </a:lnTo>
                  <a:lnTo>
                    <a:pt x="1155" y="1156"/>
                  </a:lnTo>
                  <a:lnTo>
                    <a:pt x="1123" y="1238"/>
                  </a:lnTo>
                  <a:lnTo>
                    <a:pt x="1093" y="1321"/>
                  </a:lnTo>
                  <a:lnTo>
                    <a:pt x="1063" y="1404"/>
                  </a:lnTo>
                  <a:lnTo>
                    <a:pt x="1036" y="1488"/>
                  </a:lnTo>
                  <a:lnTo>
                    <a:pt x="1010" y="1572"/>
                  </a:lnTo>
                  <a:lnTo>
                    <a:pt x="988" y="1657"/>
                  </a:lnTo>
                  <a:lnTo>
                    <a:pt x="965" y="1742"/>
                  </a:lnTo>
                  <a:lnTo>
                    <a:pt x="946" y="1828"/>
                  </a:lnTo>
                  <a:lnTo>
                    <a:pt x="927" y="1914"/>
                  </a:lnTo>
                  <a:lnTo>
                    <a:pt x="911" y="2000"/>
                  </a:lnTo>
                  <a:lnTo>
                    <a:pt x="897" y="2088"/>
                  </a:lnTo>
                  <a:lnTo>
                    <a:pt x="884" y="2174"/>
                  </a:lnTo>
                  <a:lnTo>
                    <a:pt x="873" y="2262"/>
                  </a:lnTo>
                  <a:lnTo>
                    <a:pt x="865" y="2350"/>
                  </a:lnTo>
                  <a:lnTo>
                    <a:pt x="857" y="2437"/>
                  </a:lnTo>
                  <a:lnTo>
                    <a:pt x="853" y="2526"/>
                  </a:lnTo>
                  <a:lnTo>
                    <a:pt x="907" y="2509"/>
                  </a:lnTo>
                  <a:lnTo>
                    <a:pt x="961" y="2493"/>
                  </a:lnTo>
                  <a:lnTo>
                    <a:pt x="1016" y="2477"/>
                  </a:lnTo>
                  <a:lnTo>
                    <a:pt x="1071" y="2462"/>
                  </a:lnTo>
                  <a:lnTo>
                    <a:pt x="1126" y="2448"/>
                  </a:lnTo>
                  <a:lnTo>
                    <a:pt x="1181" y="2435"/>
                  </a:lnTo>
                  <a:lnTo>
                    <a:pt x="1236" y="2423"/>
                  </a:lnTo>
                  <a:lnTo>
                    <a:pt x="1292" y="2412"/>
                  </a:lnTo>
                  <a:lnTo>
                    <a:pt x="1348" y="2401"/>
                  </a:lnTo>
                  <a:lnTo>
                    <a:pt x="1405" y="2391"/>
                  </a:lnTo>
                  <a:lnTo>
                    <a:pt x="1461" y="2381"/>
                  </a:lnTo>
                  <a:lnTo>
                    <a:pt x="1518" y="2373"/>
                  </a:lnTo>
                  <a:lnTo>
                    <a:pt x="1574" y="2365"/>
                  </a:lnTo>
                  <a:lnTo>
                    <a:pt x="1631" y="2358"/>
                  </a:lnTo>
                  <a:lnTo>
                    <a:pt x="1689" y="2352"/>
                  </a:lnTo>
                  <a:lnTo>
                    <a:pt x="1746" y="2347"/>
                  </a:lnTo>
                  <a:lnTo>
                    <a:pt x="1778" y="2306"/>
                  </a:lnTo>
                  <a:lnTo>
                    <a:pt x="1812" y="2265"/>
                  </a:lnTo>
                  <a:lnTo>
                    <a:pt x="1846" y="2224"/>
                  </a:lnTo>
                  <a:lnTo>
                    <a:pt x="1881" y="2184"/>
                  </a:lnTo>
                  <a:lnTo>
                    <a:pt x="1917" y="2144"/>
                  </a:lnTo>
                  <a:lnTo>
                    <a:pt x="1952" y="2105"/>
                  </a:lnTo>
                  <a:lnTo>
                    <a:pt x="1990" y="2066"/>
                  </a:lnTo>
                  <a:lnTo>
                    <a:pt x="2028" y="2028"/>
                  </a:lnTo>
                  <a:lnTo>
                    <a:pt x="2066" y="1991"/>
                  </a:lnTo>
                  <a:lnTo>
                    <a:pt x="2104" y="1953"/>
                  </a:lnTo>
                  <a:lnTo>
                    <a:pt x="2143" y="1917"/>
                  </a:lnTo>
                  <a:lnTo>
                    <a:pt x="2183" y="1882"/>
                  </a:lnTo>
                  <a:lnTo>
                    <a:pt x="2223" y="1847"/>
                  </a:lnTo>
                  <a:lnTo>
                    <a:pt x="2264" y="1812"/>
                  </a:lnTo>
                  <a:lnTo>
                    <a:pt x="2305" y="1779"/>
                  </a:lnTo>
                  <a:lnTo>
                    <a:pt x="2346" y="1747"/>
                  </a:lnTo>
                  <a:lnTo>
                    <a:pt x="2352" y="1689"/>
                  </a:lnTo>
                  <a:lnTo>
                    <a:pt x="2358" y="1632"/>
                  </a:lnTo>
                  <a:lnTo>
                    <a:pt x="2365" y="1575"/>
                  </a:lnTo>
                  <a:lnTo>
                    <a:pt x="2372" y="1518"/>
                  </a:lnTo>
                  <a:lnTo>
                    <a:pt x="2381" y="1462"/>
                  </a:lnTo>
                  <a:lnTo>
                    <a:pt x="2391" y="1405"/>
                  </a:lnTo>
                  <a:lnTo>
                    <a:pt x="2400" y="1349"/>
                  </a:lnTo>
                  <a:lnTo>
                    <a:pt x="2411" y="1293"/>
                  </a:lnTo>
                  <a:lnTo>
                    <a:pt x="2423" y="1237"/>
                  </a:lnTo>
                  <a:lnTo>
                    <a:pt x="2435" y="1182"/>
                  </a:lnTo>
                  <a:lnTo>
                    <a:pt x="2449" y="1127"/>
                  </a:lnTo>
                  <a:lnTo>
                    <a:pt x="2463" y="1072"/>
                  </a:lnTo>
                  <a:lnTo>
                    <a:pt x="2477" y="1017"/>
                  </a:lnTo>
                  <a:lnTo>
                    <a:pt x="2492" y="962"/>
                  </a:lnTo>
                  <a:lnTo>
                    <a:pt x="2508" y="908"/>
                  </a:lnTo>
                  <a:lnTo>
                    <a:pt x="2526" y="854"/>
                  </a:lnTo>
                  <a:lnTo>
                    <a:pt x="2437" y="858"/>
                  </a:lnTo>
                  <a:lnTo>
                    <a:pt x="2350" y="866"/>
                  </a:lnTo>
                  <a:lnTo>
                    <a:pt x="2261" y="874"/>
                  </a:lnTo>
                  <a:lnTo>
                    <a:pt x="2174" y="885"/>
                  </a:lnTo>
                  <a:lnTo>
                    <a:pt x="2087" y="898"/>
                  </a:lnTo>
                  <a:lnTo>
                    <a:pt x="2000" y="912"/>
                  </a:lnTo>
                  <a:lnTo>
                    <a:pt x="1913" y="928"/>
                  </a:lnTo>
                  <a:lnTo>
                    <a:pt x="1827" y="947"/>
                  </a:lnTo>
                  <a:lnTo>
                    <a:pt x="1742" y="967"/>
                  </a:lnTo>
                  <a:lnTo>
                    <a:pt x="1656" y="989"/>
                  </a:lnTo>
                  <a:lnTo>
                    <a:pt x="1571" y="1013"/>
                  </a:lnTo>
                  <a:lnTo>
                    <a:pt x="1487" y="1037"/>
                  </a:lnTo>
                  <a:lnTo>
                    <a:pt x="1404" y="1064"/>
                  </a:lnTo>
                  <a:lnTo>
                    <a:pt x="1320" y="1094"/>
                  </a:lnTo>
                  <a:lnTo>
                    <a:pt x="1237" y="1124"/>
                  </a:lnTo>
                  <a:lnTo>
                    <a:pt x="1155" y="1156"/>
                  </a:lnTo>
                  <a:lnTo>
                    <a:pt x="1189" y="1078"/>
                  </a:lnTo>
                  <a:lnTo>
                    <a:pt x="1223" y="1001"/>
                  </a:lnTo>
                  <a:lnTo>
                    <a:pt x="1259" y="924"/>
                  </a:lnTo>
                  <a:lnTo>
                    <a:pt x="1297" y="848"/>
                  </a:lnTo>
                  <a:lnTo>
                    <a:pt x="1336" y="773"/>
                  </a:lnTo>
                  <a:lnTo>
                    <a:pt x="1377" y="698"/>
                  </a:lnTo>
                  <a:lnTo>
                    <a:pt x="1419" y="625"/>
                  </a:lnTo>
                  <a:lnTo>
                    <a:pt x="1463" y="552"/>
                  </a:lnTo>
                  <a:lnTo>
                    <a:pt x="1508" y="479"/>
                  </a:lnTo>
                  <a:lnTo>
                    <a:pt x="1556" y="408"/>
                  </a:lnTo>
                  <a:lnTo>
                    <a:pt x="1604" y="338"/>
                  </a:lnTo>
                  <a:lnTo>
                    <a:pt x="1654" y="269"/>
                  </a:lnTo>
                  <a:lnTo>
                    <a:pt x="1706" y="200"/>
                  </a:lnTo>
                  <a:lnTo>
                    <a:pt x="1760" y="133"/>
                  </a:lnTo>
                  <a:lnTo>
                    <a:pt x="1814" y="66"/>
                  </a:lnTo>
                  <a:lnTo>
                    <a:pt x="1870" y="0"/>
                  </a:lnTo>
                  <a:close/>
                </a:path>
              </a:pathLst>
            </a:custGeom>
            <a:solidFill>
              <a:srgbClr val="AF0C6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15" name="Freeform 319"/>
            <p:cNvSpPr>
              <a:spLocks/>
            </p:cNvSpPr>
            <p:nvPr userDrawn="1"/>
          </p:nvSpPr>
          <p:spPr bwMode="auto">
            <a:xfrm>
              <a:off x="1978" y="1694"/>
              <a:ext cx="516" cy="673"/>
            </a:xfrm>
            <a:custGeom>
              <a:avLst/>
              <a:gdLst/>
              <a:ahLst/>
              <a:cxnLst>
                <a:cxn ang="0">
                  <a:pos x="1469" y="34"/>
                </a:cxn>
                <a:cxn ang="0">
                  <a:pos x="1315" y="104"/>
                </a:cxn>
                <a:cxn ang="0">
                  <a:pos x="1164" y="180"/>
                </a:cxn>
                <a:cxn ang="0">
                  <a:pos x="1016" y="264"/>
                </a:cxn>
                <a:cxn ang="0">
                  <a:pos x="871" y="353"/>
                </a:cxn>
                <a:cxn ang="0">
                  <a:pos x="729" y="449"/>
                </a:cxn>
                <a:cxn ang="0">
                  <a:pos x="591" y="551"/>
                </a:cxn>
                <a:cxn ang="0">
                  <a:pos x="456" y="659"/>
                </a:cxn>
                <a:cxn ang="0">
                  <a:pos x="354" y="792"/>
                </a:cxn>
                <a:cxn ang="0">
                  <a:pos x="285" y="950"/>
                </a:cxn>
                <a:cxn ang="0">
                  <a:pos x="221" y="1110"/>
                </a:cxn>
                <a:cxn ang="0">
                  <a:pos x="166" y="1272"/>
                </a:cxn>
                <a:cxn ang="0">
                  <a:pos x="116" y="1435"/>
                </a:cxn>
                <a:cxn ang="0">
                  <a:pos x="74" y="1600"/>
                </a:cxn>
                <a:cxn ang="0">
                  <a:pos x="39" y="1766"/>
                </a:cxn>
                <a:cxn ang="0">
                  <a:pos x="11" y="1934"/>
                </a:cxn>
                <a:cxn ang="0">
                  <a:pos x="70" y="1965"/>
                </a:cxn>
                <a:cxn ang="0">
                  <a:pos x="214" y="1864"/>
                </a:cxn>
                <a:cxn ang="0">
                  <a:pos x="363" y="1769"/>
                </a:cxn>
                <a:cxn ang="0">
                  <a:pos x="516" y="1682"/>
                </a:cxn>
                <a:cxn ang="0">
                  <a:pos x="672" y="1601"/>
                </a:cxn>
                <a:cxn ang="0">
                  <a:pos x="832" y="1527"/>
                </a:cxn>
                <a:cxn ang="0">
                  <a:pos x="994" y="1459"/>
                </a:cxn>
                <a:cxn ang="0">
                  <a:pos x="1161" y="1398"/>
                </a:cxn>
                <a:cxn ang="0">
                  <a:pos x="1249" y="1281"/>
                </a:cxn>
                <a:cxn ang="0">
                  <a:pos x="1265" y="1106"/>
                </a:cxn>
                <a:cxn ang="0">
                  <a:pos x="1289" y="932"/>
                </a:cxn>
                <a:cxn ang="0">
                  <a:pos x="1319" y="758"/>
                </a:cxn>
                <a:cxn ang="0">
                  <a:pos x="1357" y="586"/>
                </a:cxn>
                <a:cxn ang="0">
                  <a:pos x="1402" y="416"/>
                </a:cxn>
                <a:cxn ang="0">
                  <a:pos x="1455" y="248"/>
                </a:cxn>
                <a:cxn ang="0">
                  <a:pos x="1515" y="82"/>
                </a:cxn>
              </a:cxnLst>
              <a:rect l="0" t="0" r="r" b="b"/>
              <a:pathLst>
                <a:path w="1547" h="2017">
                  <a:moveTo>
                    <a:pt x="1547" y="0"/>
                  </a:moveTo>
                  <a:lnTo>
                    <a:pt x="1469" y="34"/>
                  </a:lnTo>
                  <a:lnTo>
                    <a:pt x="1392" y="68"/>
                  </a:lnTo>
                  <a:lnTo>
                    <a:pt x="1315" y="104"/>
                  </a:lnTo>
                  <a:lnTo>
                    <a:pt x="1239" y="142"/>
                  </a:lnTo>
                  <a:lnTo>
                    <a:pt x="1164" y="180"/>
                  </a:lnTo>
                  <a:lnTo>
                    <a:pt x="1089" y="221"/>
                  </a:lnTo>
                  <a:lnTo>
                    <a:pt x="1016" y="264"/>
                  </a:lnTo>
                  <a:lnTo>
                    <a:pt x="942" y="308"/>
                  </a:lnTo>
                  <a:lnTo>
                    <a:pt x="871" y="353"/>
                  </a:lnTo>
                  <a:lnTo>
                    <a:pt x="800" y="401"/>
                  </a:lnTo>
                  <a:lnTo>
                    <a:pt x="729" y="449"/>
                  </a:lnTo>
                  <a:lnTo>
                    <a:pt x="659" y="499"/>
                  </a:lnTo>
                  <a:lnTo>
                    <a:pt x="591" y="551"/>
                  </a:lnTo>
                  <a:lnTo>
                    <a:pt x="523" y="605"/>
                  </a:lnTo>
                  <a:lnTo>
                    <a:pt x="456" y="659"/>
                  </a:lnTo>
                  <a:lnTo>
                    <a:pt x="392" y="715"/>
                  </a:lnTo>
                  <a:lnTo>
                    <a:pt x="354" y="792"/>
                  </a:lnTo>
                  <a:lnTo>
                    <a:pt x="318" y="871"/>
                  </a:lnTo>
                  <a:lnTo>
                    <a:pt x="285" y="950"/>
                  </a:lnTo>
                  <a:lnTo>
                    <a:pt x="252" y="1030"/>
                  </a:lnTo>
                  <a:lnTo>
                    <a:pt x="221" y="1110"/>
                  </a:lnTo>
                  <a:lnTo>
                    <a:pt x="193" y="1191"/>
                  </a:lnTo>
                  <a:lnTo>
                    <a:pt x="166" y="1272"/>
                  </a:lnTo>
                  <a:lnTo>
                    <a:pt x="140" y="1353"/>
                  </a:lnTo>
                  <a:lnTo>
                    <a:pt x="116" y="1435"/>
                  </a:lnTo>
                  <a:lnTo>
                    <a:pt x="95" y="1517"/>
                  </a:lnTo>
                  <a:lnTo>
                    <a:pt x="74" y="1600"/>
                  </a:lnTo>
                  <a:lnTo>
                    <a:pt x="56" y="1683"/>
                  </a:lnTo>
                  <a:lnTo>
                    <a:pt x="39" y="1766"/>
                  </a:lnTo>
                  <a:lnTo>
                    <a:pt x="24" y="1849"/>
                  </a:lnTo>
                  <a:lnTo>
                    <a:pt x="11" y="1934"/>
                  </a:lnTo>
                  <a:lnTo>
                    <a:pt x="0" y="2017"/>
                  </a:lnTo>
                  <a:lnTo>
                    <a:pt x="70" y="1965"/>
                  </a:lnTo>
                  <a:lnTo>
                    <a:pt x="142" y="1914"/>
                  </a:lnTo>
                  <a:lnTo>
                    <a:pt x="214" y="1864"/>
                  </a:lnTo>
                  <a:lnTo>
                    <a:pt x="289" y="1816"/>
                  </a:lnTo>
                  <a:lnTo>
                    <a:pt x="363" y="1769"/>
                  </a:lnTo>
                  <a:lnTo>
                    <a:pt x="439" y="1725"/>
                  </a:lnTo>
                  <a:lnTo>
                    <a:pt x="516" y="1682"/>
                  </a:lnTo>
                  <a:lnTo>
                    <a:pt x="594" y="1641"/>
                  </a:lnTo>
                  <a:lnTo>
                    <a:pt x="672" y="1601"/>
                  </a:lnTo>
                  <a:lnTo>
                    <a:pt x="751" y="1563"/>
                  </a:lnTo>
                  <a:lnTo>
                    <a:pt x="832" y="1527"/>
                  </a:lnTo>
                  <a:lnTo>
                    <a:pt x="913" y="1492"/>
                  </a:lnTo>
                  <a:lnTo>
                    <a:pt x="994" y="1459"/>
                  </a:lnTo>
                  <a:lnTo>
                    <a:pt x="1077" y="1427"/>
                  </a:lnTo>
                  <a:lnTo>
                    <a:pt x="1161" y="1398"/>
                  </a:lnTo>
                  <a:lnTo>
                    <a:pt x="1245" y="1370"/>
                  </a:lnTo>
                  <a:lnTo>
                    <a:pt x="1249" y="1281"/>
                  </a:lnTo>
                  <a:lnTo>
                    <a:pt x="1257" y="1194"/>
                  </a:lnTo>
                  <a:lnTo>
                    <a:pt x="1265" y="1106"/>
                  </a:lnTo>
                  <a:lnTo>
                    <a:pt x="1276" y="1018"/>
                  </a:lnTo>
                  <a:lnTo>
                    <a:pt x="1289" y="932"/>
                  </a:lnTo>
                  <a:lnTo>
                    <a:pt x="1303" y="844"/>
                  </a:lnTo>
                  <a:lnTo>
                    <a:pt x="1319" y="758"/>
                  </a:lnTo>
                  <a:lnTo>
                    <a:pt x="1338" y="672"/>
                  </a:lnTo>
                  <a:lnTo>
                    <a:pt x="1357" y="586"/>
                  </a:lnTo>
                  <a:lnTo>
                    <a:pt x="1380" y="501"/>
                  </a:lnTo>
                  <a:lnTo>
                    <a:pt x="1402" y="416"/>
                  </a:lnTo>
                  <a:lnTo>
                    <a:pt x="1428" y="332"/>
                  </a:lnTo>
                  <a:lnTo>
                    <a:pt x="1455" y="248"/>
                  </a:lnTo>
                  <a:lnTo>
                    <a:pt x="1485" y="165"/>
                  </a:lnTo>
                  <a:lnTo>
                    <a:pt x="1515" y="82"/>
                  </a:lnTo>
                  <a:lnTo>
                    <a:pt x="1547" y="0"/>
                  </a:lnTo>
                  <a:close/>
                </a:path>
              </a:pathLst>
            </a:custGeom>
            <a:solidFill>
              <a:srgbClr val="9E0A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16" name="Freeform 320"/>
            <p:cNvSpPr>
              <a:spLocks/>
            </p:cNvSpPr>
            <p:nvPr userDrawn="1"/>
          </p:nvSpPr>
          <p:spPr bwMode="auto">
            <a:xfrm>
              <a:off x="2691" y="1891"/>
              <a:ext cx="200" cy="200"/>
            </a:xfrm>
            <a:custGeom>
              <a:avLst/>
              <a:gdLst/>
              <a:ahLst/>
              <a:cxnLst>
                <a:cxn ang="0">
                  <a:pos x="600" y="0"/>
                </a:cxn>
                <a:cxn ang="0">
                  <a:pos x="559" y="32"/>
                </a:cxn>
                <a:cxn ang="0">
                  <a:pos x="518" y="65"/>
                </a:cxn>
                <a:cxn ang="0">
                  <a:pos x="477" y="100"/>
                </a:cxn>
                <a:cxn ang="0">
                  <a:pos x="437" y="135"/>
                </a:cxn>
                <a:cxn ang="0">
                  <a:pos x="397" y="170"/>
                </a:cxn>
                <a:cxn ang="0">
                  <a:pos x="358" y="206"/>
                </a:cxn>
                <a:cxn ang="0">
                  <a:pos x="320" y="244"/>
                </a:cxn>
                <a:cxn ang="0">
                  <a:pos x="282" y="281"/>
                </a:cxn>
                <a:cxn ang="0">
                  <a:pos x="244" y="319"/>
                </a:cxn>
                <a:cxn ang="0">
                  <a:pos x="206" y="358"/>
                </a:cxn>
                <a:cxn ang="0">
                  <a:pos x="171" y="397"/>
                </a:cxn>
                <a:cxn ang="0">
                  <a:pos x="135" y="437"/>
                </a:cxn>
                <a:cxn ang="0">
                  <a:pos x="100" y="477"/>
                </a:cxn>
                <a:cxn ang="0">
                  <a:pos x="66" y="518"/>
                </a:cxn>
                <a:cxn ang="0">
                  <a:pos x="32" y="559"/>
                </a:cxn>
                <a:cxn ang="0">
                  <a:pos x="0" y="600"/>
                </a:cxn>
                <a:cxn ang="0">
                  <a:pos x="44" y="595"/>
                </a:cxn>
                <a:cxn ang="0">
                  <a:pos x="87" y="593"/>
                </a:cxn>
                <a:cxn ang="0">
                  <a:pos x="132" y="590"/>
                </a:cxn>
                <a:cxn ang="0">
                  <a:pos x="176" y="588"/>
                </a:cxn>
                <a:cxn ang="0">
                  <a:pos x="220" y="587"/>
                </a:cxn>
                <a:cxn ang="0">
                  <a:pos x="265" y="585"/>
                </a:cxn>
                <a:cxn ang="0">
                  <a:pos x="309" y="585"/>
                </a:cxn>
                <a:cxn ang="0">
                  <a:pos x="353" y="585"/>
                </a:cxn>
                <a:cxn ang="0">
                  <a:pos x="383" y="585"/>
                </a:cxn>
                <a:cxn ang="0">
                  <a:pos x="412" y="585"/>
                </a:cxn>
                <a:cxn ang="0">
                  <a:pos x="443" y="585"/>
                </a:cxn>
                <a:cxn ang="0">
                  <a:pos x="473" y="586"/>
                </a:cxn>
                <a:cxn ang="0">
                  <a:pos x="502" y="587"/>
                </a:cxn>
                <a:cxn ang="0">
                  <a:pos x="532" y="588"/>
                </a:cxn>
                <a:cxn ang="0">
                  <a:pos x="563" y="589"/>
                </a:cxn>
                <a:cxn ang="0">
                  <a:pos x="592" y="591"/>
                </a:cxn>
                <a:cxn ang="0">
                  <a:pos x="589" y="517"/>
                </a:cxn>
                <a:cxn ang="0">
                  <a:pos x="586" y="442"/>
                </a:cxn>
                <a:cxn ang="0">
                  <a:pos x="585" y="368"/>
                </a:cxn>
                <a:cxn ang="0">
                  <a:pos x="585" y="293"/>
                </a:cxn>
                <a:cxn ang="0">
                  <a:pos x="587" y="220"/>
                </a:cxn>
                <a:cxn ang="0">
                  <a:pos x="591" y="146"/>
                </a:cxn>
                <a:cxn ang="0">
                  <a:pos x="595" y="73"/>
                </a:cxn>
                <a:cxn ang="0">
                  <a:pos x="600" y="0"/>
                </a:cxn>
              </a:cxnLst>
              <a:rect l="0" t="0" r="r" b="b"/>
              <a:pathLst>
                <a:path w="600" h="600">
                  <a:moveTo>
                    <a:pt x="600" y="0"/>
                  </a:moveTo>
                  <a:lnTo>
                    <a:pt x="559" y="32"/>
                  </a:lnTo>
                  <a:lnTo>
                    <a:pt x="518" y="65"/>
                  </a:lnTo>
                  <a:lnTo>
                    <a:pt x="477" y="100"/>
                  </a:lnTo>
                  <a:lnTo>
                    <a:pt x="437" y="135"/>
                  </a:lnTo>
                  <a:lnTo>
                    <a:pt x="397" y="170"/>
                  </a:lnTo>
                  <a:lnTo>
                    <a:pt x="358" y="206"/>
                  </a:lnTo>
                  <a:lnTo>
                    <a:pt x="320" y="244"/>
                  </a:lnTo>
                  <a:lnTo>
                    <a:pt x="282" y="281"/>
                  </a:lnTo>
                  <a:lnTo>
                    <a:pt x="244" y="319"/>
                  </a:lnTo>
                  <a:lnTo>
                    <a:pt x="206" y="358"/>
                  </a:lnTo>
                  <a:lnTo>
                    <a:pt x="171" y="397"/>
                  </a:lnTo>
                  <a:lnTo>
                    <a:pt x="135" y="437"/>
                  </a:lnTo>
                  <a:lnTo>
                    <a:pt x="100" y="477"/>
                  </a:lnTo>
                  <a:lnTo>
                    <a:pt x="66" y="518"/>
                  </a:lnTo>
                  <a:lnTo>
                    <a:pt x="32" y="559"/>
                  </a:lnTo>
                  <a:lnTo>
                    <a:pt x="0" y="600"/>
                  </a:lnTo>
                  <a:lnTo>
                    <a:pt x="44" y="595"/>
                  </a:lnTo>
                  <a:lnTo>
                    <a:pt x="87" y="593"/>
                  </a:lnTo>
                  <a:lnTo>
                    <a:pt x="132" y="590"/>
                  </a:lnTo>
                  <a:lnTo>
                    <a:pt x="176" y="588"/>
                  </a:lnTo>
                  <a:lnTo>
                    <a:pt x="220" y="587"/>
                  </a:lnTo>
                  <a:lnTo>
                    <a:pt x="265" y="585"/>
                  </a:lnTo>
                  <a:lnTo>
                    <a:pt x="309" y="585"/>
                  </a:lnTo>
                  <a:lnTo>
                    <a:pt x="353" y="585"/>
                  </a:lnTo>
                  <a:lnTo>
                    <a:pt x="383" y="585"/>
                  </a:lnTo>
                  <a:lnTo>
                    <a:pt x="412" y="585"/>
                  </a:lnTo>
                  <a:lnTo>
                    <a:pt x="443" y="585"/>
                  </a:lnTo>
                  <a:lnTo>
                    <a:pt x="473" y="586"/>
                  </a:lnTo>
                  <a:lnTo>
                    <a:pt x="502" y="587"/>
                  </a:lnTo>
                  <a:lnTo>
                    <a:pt x="532" y="588"/>
                  </a:lnTo>
                  <a:lnTo>
                    <a:pt x="563" y="589"/>
                  </a:lnTo>
                  <a:lnTo>
                    <a:pt x="592" y="591"/>
                  </a:lnTo>
                  <a:lnTo>
                    <a:pt x="589" y="517"/>
                  </a:lnTo>
                  <a:lnTo>
                    <a:pt x="586" y="442"/>
                  </a:lnTo>
                  <a:lnTo>
                    <a:pt x="585" y="368"/>
                  </a:lnTo>
                  <a:lnTo>
                    <a:pt x="585" y="293"/>
                  </a:lnTo>
                  <a:lnTo>
                    <a:pt x="587" y="220"/>
                  </a:lnTo>
                  <a:lnTo>
                    <a:pt x="591" y="146"/>
                  </a:lnTo>
                  <a:lnTo>
                    <a:pt x="595" y="73"/>
                  </a:lnTo>
                  <a:lnTo>
                    <a:pt x="600" y="0"/>
                  </a:lnTo>
                  <a:close/>
                </a:path>
              </a:pathLst>
            </a:custGeom>
            <a:solidFill>
              <a:srgbClr val="9E0A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17" name="Freeform 321"/>
            <p:cNvSpPr>
              <a:spLocks/>
            </p:cNvSpPr>
            <p:nvPr userDrawn="1"/>
          </p:nvSpPr>
          <p:spPr bwMode="auto">
            <a:xfrm>
              <a:off x="2494" y="1179"/>
              <a:ext cx="672" cy="515"/>
            </a:xfrm>
            <a:custGeom>
              <a:avLst/>
              <a:gdLst/>
              <a:ahLst/>
              <a:cxnLst>
                <a:cxn ang="0">
                  <a:pos x="1934" y="12"/>
                </a:cxn>
                <a:cxn ang="0">
                  <a:pos x="1767" y="40"/>
                </a:cxn>
                <a:cxn ang="0">
                  <a:pos x="1601" y="75"/>
                </a:cxn>
                <a:cxn ang="0">
                  <a:pos x="1435" y="117"/>
                </a:cxn>
                <a:cxn ang="0">
                  <a:pos x="1272" y="165"/>
                </a:cxn>
                <a:cxn ang="0">
                  <a:pos x="1110" y="222"/>
                </a:cxn>
                <a:cxn ang="0">
                  <a:pos x="951" y="284"/>
                </a:cxn>
                <a:cxn ang="0">
                  <a:pos x="794" y="354"/>
                </a:cxn>
                <a:cxn ang="0">
                  <a:pos x="659" y="457"/>
                </a:cxn>
                <a:cxn ang="0">
                  <a:pos x="551" y="591"/>
                </a:cxn>
                <a:cxn ang="0">
                  <a:pos x="449" y="729"/>
                </a:cxn>
                <a:cxn ang="0">
                  <a:pos x="353" y="870"/>
                </a:cxn>
                <a:cxn ang="0">
                  <a:pos x="264" y="1016"/>
                </a:cxn>
                <a:cxn ang="0">
                  <a:pos x="181" y="1164"/>
                </a:cxn>
                <a:cxn ang="0">
                  <a:pos x="104" y="1315"/>
                </a:cxn>
                <a:cxn ang="0">
                  <a:pos x="34" y="1469"/>
                </a:cxn>
                <a:cxn ang="0">
                  <a:pos x="82" y="1515"/>
                </a:cxn>
                <a:cxn ang="0">
                  <a:pos x="249" y="1455"/>
                </a:cxn>
                <a:cxn ang="0">
                  <a:pos x="416" y="1404"/>
                </a:cxn>
                <a:cxn ang="0">
                  <a:pos x="587" y="1358"/>
                </a:cxn>
                <a:cxn ang="0">
                  <a:pos x="758" y="1319"/>
                </a:cxn>
                <a:cxn ang="0">
                  <a:pos x="932" y="1289"/>
                </a:cxn>
                <a:cxn ang="0">
                  <a:pos x="1106" y="1265"/>
                </a:cxn>
                <a:cxn ang="0">
                  <a:pos x="1282" y="1249"/>
                </a:cxn>
                <a:cxn ang="0">
                  <a:pos x="1399" y="1161"/>
                </a:cxn>
                <a:cxn ang="0">
                  <a:pos x="1459" y="996"/>
                </a:cxn>
                <a:cxn ang="0">
                  <a:pos x="1527" y="832"/>
                </a:cxn>
                <a:cxn ang="0">
                  <a:pos x="1602" y="673"/>
                </a:cxn>
                <a:cxn ang="0">
                  <a:pos x="1683" y="516"/>
                </a:cxn>
                <a:cxn ang="0">
                  <a:pos x="1770" y="364"/>
                </a:cxn>
                <a:cxn ang="0">
                  <a:pos x="1865" y="215"/>
                </a:cxn>
                <a:cxn ang="0">
                  <a:pos x="1966" y="70"/>
                </a:cxn>
              </a:cxnLst>
              <a:rect l="0" t="0" r="r" b="b"/>
              <a:pathLst>
                <a:path w="2018" h="1547">
                  <a:moveTo>
                    <a:pt x="2018" y="0"/>
                  </a:moveTo>
                  <a:lnTo>
                    <a:pt x="1934" y="12"/>
                  </a:lnTo>
                  <a:lnTo>
                    <a:pt x="1850" y="25"/>
                  </a:lnTo>
                  <a:lnTo>
                    <a:pt x="1767" y="40"/>
                  </a:lnTo>
                  <a:lnTo>
                    <a:pt x="1684" y="56"/>
                  </a:lnTo>
                  <a:lnTo>
                    <a:pt x="1601" y="75"/>
                  </a:lnTo>
                  <a:lnTo>
                    <a:pt x="1519" y="95"/>
                  </a:lnTo>
                  <a:lnTo>
                    <a:pt x="1435" y="117"/>
                  </a:lnTo>
                  <a:lnTo>
                    <a:pt x="1354" y="141"/>
                  </a:lnTo>
                  <a:lnTo>
                    <a:pt x="1272" y="165"/>
                  </a:lnTo>
                  <a:lnTo>
                    <a:pt x="1191" y="193"/>
                  </a:lnTo>
                  <a:lnTo>
                    <a:pt x="1110" y="222"/>
                  </a:lnTo>
                  <a:lnTo>
                    <a:pt x="1030" y="252"/>
                  </a:lnTo>
                  <a:lnTo>
                    <a:pt x="951" y="284"/>
                  </a:lnTo>
                  <a:lnTo>
                    <a:pt x="872" y="319"/>
                  </a:lnTo>
                  <a:lnTo>
                    <a:pt x="794" y="354"/>
                  </a:lnTo>
                  <a:lnTo>
                    <a:pt x="715" y="391"/>
                  </a:lnTo>
                  <a:lnTo>
                    <a:pt x="659" y="457"/>
                  </a:lnTo>
                  <a:lnTo>
                    <a:pt x="605" y="524"/>
                  </a:lnTo>
                  <a:lnTo>
                    <a:pt x="551" y="591"/>
                  </a:lnTo>
                  <a:lnTo>
                    <a:pt x="499" y="660"/>
                  </a:lnTo>
                  <a:lnTo>
                    <a:pt x="449" y="729"/>
                  </a:lnTo>
                  <a:lnTo>
                    <a:pt x="401" y="799"/>
                  </a:lnTo>
                  <a:lnTo>
                    <a:pt x="353" y="870"/>
                  </a:lnTo>
                  <a:lnTo>
                    <a:pt x="308" y="943"/>
                  </a:lnTo>
                  <a:lnTo>
                    <a:pt x="264" y="1016"/>
                  </a:lnTo>
                  <a:lnTo>
                    <a:pt x="222" y="1089"/>
                  </a:lnTo>
                  <a:lnTo>
                    <a:pt x="181" y="1164"/>
                  </a:lnTo>
                  <a:lnTo>
                    <a:pt x="142" y="1239"/>
                  </a:lnTo>
                  <a:lnTo>
                    <a:pt x="104" y="1315"/>
                  </a:lnTo>
                  <a:lnTo>
                    <a:pt x="68" y="1392"/>
                  </a:lnTo>
                  <a:lnTo>
                    <a:pt x="34" y="1469"/>
                  </a:lnTo>
                  <a:lnTo>
                    <a:pt x="0" y="1547"/>
                  </a:lnTo>
                  <a:lnTo>
                    <a:pt x="82" y="1515"/>
                  </a:lnTo>
                  <a:lnTo>
                    <a:pt x="165" y="1485"/>
                  </a:lnTo>
                  <a:lnTo>
                    <a:pt x="249" y="1455"/>
                  </a:lnTo>
                  <a:lnTo>
                    <a:pt x="332" y="1428"/>
                  </a:lnTo>
                  <a:lnTo>
                    <a:pt x="416" y="1404"/>
                  </a:lnTo>
                  <a:lnTo>
                    <a:pt x="501" y="1380"/>
                  </a:lnTo>
                  <a:lnTo>
                    <a:pt x="587" y="1358"/>
                  </a:lnTo>
                  <a:lnTo>
                    <a:pt x="672" y="1338"/>
                  </a:lnTo>
                  <a:lnTo>
                    <a:pt x="758" y="1319"/>
                  </a:lnTo>
                  <a:lnTo>
                    <a:pt x="845" y="1303"/>
                  </a:lnTo>
                  <a:lnTo>
                    <a:pt x="932" y="1289"/>
                  </a:lnTo>
                  <a:lnTo>
                    <a:pt x="1019" y="1276"/>
                  </a:lnTo>
                  <a:lnTo>
                    <a:pt x="1106" y="1265"/>
                  </a:lnTo>
                  <a:lnTo>
                    <a:pt x="1195" y="1257"/>
                  </a:lnTo>
                  <a:lnTo>
                    <a:pt x="1282" y="1249"/>
                  </a:lnTo>
                  <a:lnTo>
                    <a:pt x="1371" y="1245"/>
                  </a:lnTo>
                  <a:lnTo>
                    <a:pt x="1399" y="1161"/>
                  </a:lnTo>
                  <a:lnTo>
                    <a:pt x="1428" y="1078"/>
                  </a:lnTo>
                  <a:lnTo>
                    <a:pt x="1459" y="996"/>
                  </a:lnTo>
                  <a:lnTo>
                    <a:pt x="1493" y="913"/>
                  </a:lnTo>
                  <a:lnTo>
                    <a:pt x="1527" y="832"/>
                  </a:lnTo>
                  <a:lnTo>
                    <a:pt x="1564" y="753"/>
                  </a:lnTo>
                  <a:lnTo>
                    <a:pt x="1602" y="673"/>
                  </a:lnTo>
                  <a:lnTo>
                    <a:pt x="1642" y="594"/>
                  </a:lnTo>
                  <a:lnTo>
                    <a:pt x="1683" y="516"/>
                  </a:lnTo>
                  <a:lnTo>
                    <a:pt x="1726" y="440"/>
                  </a:lnTo>
                  <a:lnTo>
                    <a:pt x="1770" y="364"/>
                  </a:lnTo>
                  <a:lnTo>
                    <a:pt x="1817" y="290"/>
                  </a:lnTo>
                  <a:lnTo>
                    <a:pt x="1865" y="215"/>
                  </a:lnTo>
                  <a:lnTo>
                    <a:pt x="1914" y="143"/>
                  </a:lnTo>
                  <a:lnTo>
                    <a:pt x="1966" y="70"/>
                  </a:lnTo>
                  <a:lnTo>
                    <a:pt x="2018" y="0"/>
                  </a:lnTo>
                  <a:close/>
                </a:path>
              </a:pathLst>
            </a:custGeom>
            <a:solidFill>
              <a:srgbClr val="9E0A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18" name="Freeform 322"/>
            <p:cNvSpPr>
              <a:spLocks/>
            </p:cNvSpPr>
            <p:nvPr userDrawn="1"/>
          </p:nvSpPr>
          <p:spPr bwMode="auto">
            <a:xfrm>
              <a:off x="3086" y="1404"/>
              <a:ext cx="746" cy="617"/>
            </a:xfrm>
            <a:custGeom>
              <a:avLst/>
              <a:gdLst/>
              <a:ahLst/>
              <a:cxnLst>
                <a:cxn ang="0">
                  <a:pos x="1732" y="38"/>
                </a:cxn>
                <a:cxn ang="0">
                  <a:pos x="1608" y="71"/>
                </a:cxn>
                <a:cxn ang="0">
                  <a:pos x="1484" y="110"/>
                </a:cxn>
                <a:cxn ang="0">
                  <a:pos x="1362" y="154"/>
                </a:cxn>
                <a:cxn ang="0">
                  <a:pos x="1240" y="203"/>
                </a:cxn>
                <a:cxn ang="0">
                  <a:pos x="1170" y="412"/>
                </a:cxn>
                <a:cxn ang="0">
                  <a:pos x="1111" y="627"/>
                </a:cxn>
                <a:cxn ang="0">
                  <a:pos x="1007" y="749"/>
                </a:cxn>
                <a:cxn ang="0">
                  <a:pos x="792" y="689"/>
                </a:cxn>
                <a:cxn ang="0">
                  <a:pos x="576" y="641"/>
                </a:cxn>
                <a:cxn ang="0">
                  <a:pos x="435" y="681"/>
                </a:cxn>
                <a:cxn ang="0">
                  <a:pos x="334" y="764"/>
                </a:cxn>
                <a:cxn ang="0">
                  <a:pos x="238" y="851"/>
                </a:cxn>
                <a:cxn ang="0">
                  <a:pos x="145" y="940"/>
                </a:cxn>
                <a:cxn ang="0">
                  <a:pos x="0" y="1096"/>
                </a:cxn>
                <a:cxn ang="0">
                  <a:pos x="194" y="1007"/>
                </a:cxn>
                <a:cxn ang="0">
                  <a:pos x="394" y="931"/>
                </a:cxn>
                <a:cxn ang="0">
                  <a:pos x="596" y="869"/>
                </a:cxn>
                <a:cxn ang="0">
                  <a:pos x="801" y="819"/>
                </a:cxn>
                <a:cxn ang="0">
                  <a:pos x="1009" y="781"/>
                </a:cxn>
                <a:cxn ang="0">
                  <a:pos x="992" y="890"/>
                </a:cxn>
                <a:cxn ang="0">
                  <a:pos x="873" y="1074"/>
                </a:cxn>
                <a:cxn ang="0">
                  <a:pos x="766" y="1264"/>
                </a:cxn>
                <a:cxn ang="0">
                  <a:pos x="671" y="1462"/>
                </a:cxn>
                <a:cxn ang="0">
                  <a:pos x="589" y="1664"/>
                </a:cxn>
                <a:cxn ang="0">
                  <a:pos x="562" y="1803"/>
                </a:cxn>
                <a:cxn ang="0">
                  <a:pos x="623" y="1800"/>
                </a:cxn>
                <a:cxn ang="0">
                  <a:pos x="683" y="1799"/>
                </a:cxn>
                <a:cxn ang="0">
                  <a:pos x="852" y="1803"/>
                </a:cxn>
                <a:cxn ang="0">
                  <a:pos x="1073" y="1819"/>
                </a:cxn>
                <a:cxn ang="0">
                  <a:pos x="1295" y="1851"/>
                </a:cxn>
                <a:cxn ang="0">
                  <a:pos x="1402" y="1774"/>
                </a:cxn>
                <a:cxn ang="0">
                  <a:pos x="1513" y="1701"/>
                </a:cxn>
                <a:cxn ang="0">
                  <a:pos x="1628" y="1634"/>
                </a:cxn>
                <a:cxn ang="0">
                  <a:pos x="1745" y="1572"/>
                </a:cxn>
                <a:cxn ang="0">
                  <a:pos x="1865" y="1517"/>
                </a:cxn>
                <a:cxn ang="0">
                  <a:pos x="1938" y="1410"/>
                </a:cxn>
                <a:cxn ang="0">
                  <a:pos x="1993" y="1279"/>
                </a:cxn>
                <a:cxn ang="0">
                  <a:pos x="2054" y="1151"/>
                </a:cxn>
                <a:cxn ang="0">
                  <a:pos x="2120" y="1025"/>
                </a:cxn>
                <a:cxn ang="0">
                  <a:pos x="2190" y="902"/>
                </a:cxn>
                <a:cxn ang="0">
                  <a:pos x="2194" y="814"/>
                </a:cxn>
                <a:cxn ang="0">
                  <a:pos x="2059" y="789"/>
                </a:cxn>
                <a:cxn ang="0">
                  <a:pos x="1922" y="770"/>
                </a:cxn>
                <a:cxn ang="0">
                  <a:pos x="1786" y="756"/>
                </a:cxn>
                <a:cxn ang="0">
                  <a:pos x="1649" y="748"/>
                </a:cxn>
                <a:cxn ang="0">
                  <a:pos x="1511" y="745"/>
                </a:cxn>
                <a:cxn ang="0">
                  <a:pos x="1349" y="749"/>
                </a:cxn>
                <a:cxn ang="0">
                  <a:pos x="1187" y="760"/>
                </a:cxn>
                <a:cxn ang="0">
                  <a:pos x="1122" y="717"/>
                </a:cxn>
                <a:cxn ang="0">
                  <a:pos x="1257" y="556"/>
                </a:cxn>
                <a:cxn ang="0">
                  <a:pos x="1404" y="403"/>
                </a:cxn>
                <a:cxn ang="0">
                  <a:pos x="1559" y="259"/>
                </a:cxn>
                <a:cxn ang="0">
                  <a:pos x="1724" y="125"/>
                </a:cxn>
                <a:cxn ang="0">
                  <a:pos x="1898" y="0"/>
                </a:cxn>
              </a:cxnLst>
              <a:rect l="0" t="0" r="r" b="b"/>
              <a:pathLst>
                <a:path w="2240" h="1851">
                  <a:moveTo>
                    <a:pt x="1898" y="0"/>
                  </a:moveTo>
                  <a:lnTo>
                    <a:pt x="1815" y="18"/>
                  </a:lnTo>
                  <a:lnTo>
                    <a:pt x="1732" y="38"/>
                  </a:lnTo>
                  <a:lnTo>
                    <a:pt x="1690" y="48"/>
                  </a:lnTo>
                  <a:lnTo>
                    <a:pt x="1649" y="59"/>
                  </a:lnTo>
                  <a:lnTo>
                    <a:pt x="1608" y="71"/>
                  </a:lnTo>
                  <a:lnTo>
                    <a:pt x="1567" y="84"/>
                  </a:lnTo>
                  <a:lnTo>
                    <a:pt x="1525" y="97"/>
                  </a:lnTo>
                  <a:lnTo>
                    <a:pt x="1484" y="110"/>
                  </a:lnTo>
                  <a:lnTo>
                    <a:pt x="1444" y="124"/>
                  </a:lnTo>
                  <a:lnTo>
                    <a:pt x="1403" y="139"/>
                  </a:lnTo>
                  <a:lnTo>
                    <a:pt x="1362" y="154"/>
                  </a:lnTo>
                  <a:lnTo>
                    <a:pt x="1321" y="169"/>
                  </a:lnTo>
                  <a:lnTo>
                    <a:pt x="1281" y="186"/>
                  </a:lnTo>
                  <a:lnTo>
                    <a:pt x="1240" y="203"/>
                  </a:lnTo>
                  <a:lnTo>
                    <a:pt x="1216" y="272"/>
                  </a:lnTo>
                  <a:lnTo>
                    <a:pt x="1192" y="342"/>
                  </a:lnTo>
                  <a:lnTo>
                    <a:pt x="1170" y="412"/>
                  </a:lnTo>
                  <a:lnTo>
                    <a:pt x="1149" y="484"/>
                  </a:lnTo>
                  <a:lnTo>
                    <a:pt x="1129" y="555"/>
                  </a:lnTo>
                  <a:lnTo>
                    <a:pt x="1111" y="627"/>
                  </a:lnTo>
                  <a:lnTo>
                    <a:pt x="1095" y="699"/>
                  </a:lnTo>
                  <a:lnTo>
                    <a:pt x="1079" y="772"/>
                  </a:lnTo>
                  <a:lnTo>
                    <a:pt x="1007" y="749"/>
                  </a:lnTo>
                  <a:lnTo>
                    <a:pt x="936" y="727"/>
                  </a:lnTo>
                  <a:lnTo>
                    <a:pt x="865" y="708"/>
                  </a:lnTo>
                  <a:lnTo>
                    <a:pt x="792" y="689"/>
                  </a:lnTo>
                  <a:lnTo>
                    <a:pt x="721" y="671"/>
                  </a:lnTo>
                  <a:lnTo>
                    <a:pt x="649" y="655"/>
                  </a:lnTo>
                  <a:lnTo>
                    <a:pt x="576" y="641"/>
                  </a:lnTo>
                  <a:lnTo>
                    <a:pt x="504" y="627"/>
                  </a:lnTo>
                  <a:lnTo>
                    <a:pt x="469" y="654"/>
                  </a:lnTo>
                  <a:lnTo>
                    <a:pt x="435" y="681"/>
                  </a:lnTo>
                  <a:lnTo>
                    <a:pt x="401" y="708"/>
                  </a:lnTo>
                  <a:lnTo>
                    <a:pt x="368" y="736"/>
                  </a:lnTo>
                  <a:lnTo>
                    <a:pt x="334" y="764"/>
                  </a:lnTo>
                  <a:lnTo>
                    <a:pt x="302" y="792"/>
                  </a:lnTo>
                  <a:lnTo>
                    <a:pt x="270" y="821"/>
                  </a:lnTo>
                  <a:lnTo>
                    <a:pt x="238" y="851"/>
                  </a:lnTo>
                  <a:lnTo>
                    <a:pt x="207" y="880"/>
                  </a:lnTo>
                  <a:lnTo>
                    <a:pt x="176" y="910"/>
                  </a:lnTo>
                  <a:lnTo>
                    <a:pt x="145" y="940"/>
                  </a:lnTo>
                  <a:lnTo>
                    <a:pt x="115" y="970"/>
                  </a:lnTo>
                  <a:lnTo>
                    <a:pt x="57" y="1033"/>
                  </a:lnTo>
                  <a:lnTo>
                    <a:pt x="0" y="1096"/>
                  </a:lnTo>
                  <a:lnTo>
                    <a:pt x="64" y="1065"/>
                  </a:lnTo>
                  <a:lnTo>
                    <a:pt x="129" y="1035"/>
                  </a:lnTo>
                  <a:lnTo>
                    <a:pt x="194" y="1007"/>
                  </a:lnTo>
                  <a:lnTo>
                    <a:pt x="260" y="981"/>
                  </a:lnTo>
                  <a:lnTo>
                    <a:pt x="327" y="955"/>
                  </a:lnTo>
                  <a:lnTo>
                    <a:pt x="394" y="931"/>
                  </a:lnTo>
                  <a:lnTo>
                    <a:pt x="461" y="909"/>
                  </a:lnTo>
                  <a:lnTo>
                    <a:pt x="528" y="888"/>
                  </a:lnTo>
                  <a:lnTo>
                    <a:pt x="596" y="869"/>
                  </a:lnTo>
                  <a:lnTo>
                    <a:pt x="664" y="851"/>
                  </a:lnTo>
                  <a:lnTo>
                    <a:pt x="733" y="834"/>
                  </a:lnTo>
                  <a:lnTo>
                    <a:pt x="801" y="819"/>
                  </a:lnTo>
                  <a:lnTo>
                    <a:pt x="870" y="805"/>
                  </a:lnTo>
                  <a:lnTo>
                    <a:pt x="939" y="792"/>
                  </a:lnTo>
                  <a:lnTo>
                    <a:pt x="1009" y="781"/>
                  </a:lnTo>
                  <a:lnTo>
                    <a:pt x="1079" y="772"/>
                  </a:lnTo>
                  <a:lnTo>
                    <a:pt x="1035" y="831"/>
                  </a:lnTo>
                  <a:lnTo>
                    <a:pt x="992" y="890"/>
                  </a:lnTo>
                  <a:lnTo>
                    <a:pt x="951" y="951"/>
                  </a:lnTo>
                  <a:lnTo>
                    <a:pt x="912" y="1011"/>
                  </a:lnTo>
                  <a:lnTo>
                    <a:pt x="873" y="1074"/>
                  </a:lnTo>
                  <a:lnTo>
                    <a:pt x="837" y="1137"/>
                  </a:lnTo>
                  <a:lnTo>
                    <a:pt x="801" y="1200"/>
                  </a:lnTo>
                  <a:lnTo>
                    <a:pt x="766" y="1264"/>
                  </a:lnTo>
                  <a:lnTo>
                    <a:pt x="733" y="1330"/>
                  </a:lnTo>
                  <a:lnTo>
                    <a:pt x="702" y="1395"/>
                  </a:lnTo>
                  <a:lnTo>
                    <a:pt x="671" y="1462"/>
                  </a:lnTo>
                  <a:lnTo>
                    <a:pt x="642" y="1528"/>
                  </a:lnTo>
                  <a:lnTo>
                    <a:pt x="615" y="1596"/>
                  </a:lnTo>
                  <a:lnTo>
                    <a:pt x="589" y="1664"/>
                  </a:lnTo>
                  <a:lnTo>
                    <a:pt x="565" y="1734"/>
                  </a:lnTo>
                  <a:lnTo>
                    <a:pt x="542" y="1803"/>
                  </a:lnTo>
                  <a:lnTo>
                    <a:pt x="562" y="1803"/>
                  </a:lnTo>
                  <a:lnTo>
                    <a:pt x="582" y="1802"/>
                  </a:lnTo>
                  <a:lnTo>
                    <a:pt x="602" y="1800"/>
                  </a:lnTo>
                  <a:lnTo>
                    <a:pt x="623" y="1800"/>
                  </a:lnTo>
                  <a:lnTo>
                    <a:pt x="643" y="1799"/>
                  </a:lnTo>
                  <a:lnTo>
                    <a:pt x="663" y="1799"/>
                  </a:lnTo>
                  <a:lnTo>
                    <a:pt x="683" y="1799"/>
                  </a:lnTo>
                  <a:lnTo>
                    <a:pt x="704" y="1799"/>
                  </a:lnTo>
                  <a:lnTo>
                    <a:pt x="777" y="1800"/>
                  </a:lnTo>
                  <a:lnTo>
                    <a:pt x="852" y="1803"/>
                  </a:lnTo>
                  <a:lnTo>
                    <a:pt x="925" y="1806"/>
                  </a:lnTo>
                  <a:lnTo>
                    <a:pt x="1000" y="1812"/>
                  </a:lnTo>
                  <a:lnTo>
                    <a:pt x="1073" y="1819"/>
                  </a:lnTo>
                  <a:lnTo>
                    <a:pt x="1148" y="1829"/>
                  </a:lnTo>
                  <a:lnTo>
                    <a:pt x="1221" y="1838"/>
                  </a:lnTo>
                  <a:lnTo>
                    <a:pt x="1295" y="1851"/>
                  </a:lnTo>
                  <a:lnTo>
                    <a:pt x="1330" y="1824"/>
                  </a:lnTo>
                  <a:lnTo>
                    <a:pt x="1366" y="1799"/>
                  </a:lnTo>
                  <a:lnTo>
                    <a:pt x="1402" y="1774"/>
                  </a:lnTo>
                  <a:lnTo>
                    <a:pt x="1438" y="1750"/>
                  </a:lnTo>
                  <a:lnTo>
                    <a:pt x="1475" y="1725"/>
                  </a:lnTo>
                  <a:lnTo>
                    <a:pt x="1513" y="1701"/>
                  </a:lnTo>
                  <a:lnTo>
                    <a:pt x="1551" y="1679"/>
                  </a:lnTo>
                  <a:lnTo>
                    <a:pt x="1589" y="1656"/>
                  </a:lnTo>
                  <a:lnTo>
                    <a:pt x="1628" y="1634"/>
                  </a:lnTo>
                  <a:lnTo>
                    <a:pt x="1667" y="1613"/>
                  </a:lnTo>
                  <a:lnTo>
                    <a:pt x="1706" y="1592"/>
                  </a:lnTo>
                  <a:lnTo>
                    <a:pt x="1745" y="1572"/>
                  </a:lnTo>
                  <a:lnTo>
                    <a:pt x="1785" y="1552"/>
                  </a:lnTo>
                  <a:lnTo>
                    <a:pt x="1825" y="1534"/>
                  </a:lnTo>
                  <a:lnTo>
                    <a:pt x="1865" y="1517"/>
                  </a:lnTo>
                  <a:lnTo>
                    <a:pt x="1905" y="1499"/>
                  </a:lnTo>
                  <a:lnTo>
                    <a:pt x="1921" y="1454"/>
                  </a:lnTo>
                  <a:lnTo>
                    <a:pt x="1938" y="1410"/>
                  </a:lnTo>
                  <a:lnTo>
                    <a:pt x="1957" y="1365"/>
                  </a:lnTo>
                  <a:lnTo>
                    <a:pt x="1975" y="1322"/>
                  </a:lnTo>
                  <a:lnTo>
                    <a:pt x="1993" y="1279"/>
                  </a:lnTo>
                  <a:lnTo>
                    <a:pt x="2013" y="1236"/>
                  </a:lnTo>
                  <a:lnTo>
                    <a:pt x="2033" y="1193"/>
                  </a:lnTo>
                  <a:lnTo>
                    <a:pt x="2054" y="1151"/>
                  </a:lnTo>
                  <a:lnTo>
                    <a:pt x="2075" y="1109"/>
                  </a:lnTo>
                  <a:lnTo>
                    <a:pt x="2097" y="1066"/>
                  </a:lnTo>
                  <a:lnTo>
                    <a:pt x="2120" y="1025"/>
                  </a:lnTo>
                  <a:lnTo>
                    <a:pt x="2142" y="983"/>
                  </a:lnTo>
                  <a:lnTo>
                    <a:pt x="2166" y="943"/>
                  </a:lnTo>
                  <a:lnTo>
                    <a:pt x="2190" y="902"/>
                  </a:lnTo>
                  <a:lnTo>
                    <a:pt x="2215" y="862"/>
                  </a:lnTo>
                  <a:lnTo>
                    <a:pt x="2240" y="822"/>
                  </a:lnTo>
                  <a:lnTo>
                    <a:pt x="2194" y="814"/>
                  </a:lnTo>
                  <a:lnTo>
                    <a:pt x="2149" y="804"/>
                  </a:lnTo>
                  <a:lnTo>
                    <a:pt x="2105" y="797"/>
                  </a:lnTo>
                  <a:lnTo>
                    <a:pt x="2059" y="789"/>
                  </a:lnTo>
                  <a:lnTo>
                    <a:pt x="2014" y="781"/>
                  </a:lnTo>
                  <a:lnTo>
                    <a:pt x="1969" y="775"/>
                  </a:lnTo>
                  <a:lnTo>
                    <a:pt x="1922" y="770"/>
                  </a:lnTo>
                  <a:lnTo>
                    <a:pt x="1877" y="764"/>
                  </a:lnTo>
                  <a:lnTo>
                    <a:pt x="1831" y="760"/>
                  </a:lnTo>
                  <a:lnTo>
                    <a:pt x="1786" y="756"/>
                  </a:lnTo>
                  <a:lnTo>
                    <a:pt x="1740" y="752"/>
                  </a:lnTo>
                  <a:lnTo>
                    <a:pt x="1694" y="750"/>
                  </a:lnTo>
                  <a:lnTo>
                    <a:pt x="1649" y="748"/>
                  </a:lnTo>
                  <a:lnTo>
                    <a:pt x="1602" y="746"/>
                  </a:lnTo>
                  <a:lnTo>
                    <a:pt x="1557" y="745"/>
                  </a:lnTo>
                  <a:lnTo>
                    <a:pt x="1511" y="745"/>
                  </a:lnTo>
                  <a:lnTo>
                    <a:pt x="1457" y="745"/>
                  </a:lnTo>
                  <a:lnTo>
                    <a:pt x="1403" y="747"/>
                  </a:lnTo>
                  <a:lnTo>
                    <a:pt x="1349" y="749"/>
                  </a:lnTo>
                  <a:lnTo>
                    <a:pt x="1295" y="751"/>
                  </a:lnTo>
                  <a:lnTo>
                    <a:pt x="1241" y="756"/>
                  </a:lnTo>
                  <a:lnTo>
                    <a:pt x="1187" y="760"/>
                  </a:lnTo>
                  <a:lnTo>
                    <a:pt x="1133" y="765"/>
                  </a:lnTo>
                  <a:lnTo>
                    <a:pt x="1079" y="772"/>
                  </a:lnTo>
                  <a:lnTo>
                    <a:pt x="1122" y="717"/>
                  </a:lnTo>
                  <a:lnTo>
                    <a:pt x="1166" y="662"/>
                  </a:lnTo>
                  <a:lnTo>
                    <a:pt x="1211" y="609"/>
                  </a:lnTo>
                  <a:lnTo>
                    <a:pt x="1257" y="556"/>
                  </a:lnTo>
                  <a:lnTo>
                    <a:pt x="1305" y="504"/>
                  </a:lnTo>
                  <a:lnTo>
                    <a:pt x="1354" y="453"/>
                  </a:lnTo>
                  <a:lnTo>
                    <a:pt x="1404" y="403"/>
                  </a:lnTo>
                  <a:lnTo>
                    <a:pt x="1454" y="354"/>
                  </a:lnTo>
                  <a:lnTo>
                    <a:pt x="1506" y="306"/>
                  </a:lnTo>
                  <a:lnTo>
                    <a:pt x="1559" y="259"/>
                  </a:lnTo>
                  <a:lnTo>
                    <a:pt x="1613" y="214"/>
                  </a:lnTo>
                  <a:lnTo>
                    <a:pt x="1668" y="168"/>
                  </a:lnTo>
                  <a:lnTo>
                    <a:pt x="1724" y="125"/>
                  </a:lnTo>
                  <a:lnTo>
                    <a:pt x="1781" y="82"/>
                  </a:lnTo>
                  <a:lnTo>
                    <a:pt x="1839" y="41"/>
                  </a:lnTo>
                  <a:lnTo>
                    <a:pt x="1898" y="0"/>
                  </a:lnTo>
                  <a:close/>
                </a:path>
              </a:pathLst>
            </a:custGeom>
            <a:solidFill>
              <a:srgbClr val="AF0C6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19" name="Freeform 323"/>
            <p:cNvSpPr>
              <a:spLocks/>
            </p:cNvSpPr>
            <p:nvPr userDrawn="1"/>
          </p:nvSpPr>
          <p:spPr bwMode="auto">
            <a:xfrm>
              <a:off x="2888" y="1661"/>
              <a:ext cx="557" cy="427"/>
            </a:xfrm>
            <a:custGeom>
              <a:avLst/>
              <a:gdLst/>
              <a:ahLst/>
              <a:cxnLst>
                <a:cxn ang="0">
                  <a:pos x="1602" y="9"/>
                </a:cxn>
                <a:cxn ang="0">
                  <a:pos x="1463" y="33"/>
                </a:cxn>
                <a:cxn ang="0">
                  <a:pos x="1326" y="62"/>
                </a:cxn>
                <a:cxn ang="0">
                  <a:pos x="1189" y="97"/>
                </a:cxn>
                <a:cxn ang="0">
                  <a:pos x="1054" y="137"/>
                </a:cxn>
                <a:cxn ang="0">
                  <a:pos x="920" y="183"/>
                </a:cxn>
                <a:cxn ang="0">
                  <a:pos x="787" y="235"/>
                </a:cxn>
                <a:cxn ang="0">
                  <a:pos x="657" y="293"/>
                </a:cxn>
                <a:cxn ang="0">
                  <a:pos x="546" y="379"/>
                </a:cxn>
                <a:cxn ang="0">
                  <a:pos x="457" y="490"/>
                </a:cxn>
                <a:cxn ang="0">
                  <a:pos x="372" y="603"/>
                </a:cxn>
                <a:cxn ang="0">
                  <a:pos x="292" y="721"/>
                </a:cxn>
                <a:cxn ang="0">
                  <a:pos x="219" y="842"/>
                </a:cxn>
                <a:cxn ang="0">
                  <a:pos x="150" y="965"/>
                </a:cxn>
                <a:cxn ang="0">
                  <a:pos x="86" y="1090"/>
                </a:cxn>
                <a:cxn ang="0">
                  <a:pos x="27" y="1217"/>
                </a:cxn>
                <a:cxn ang="0">
                  <a:pos x="68" y="1255"/>
                </a:cxn>
                <a:cxn ang="0">
                  <a:pos x="205" y="1206"/>
                </a:cxn>
                <a:cxn ang="0">
                  <a:pos x="344" y="1162"/>
                </a:cxn>
                <a:cxn ang="0">
                  <a:pos x="485" y="1125"/>
                </a:cxn>
                <a:cxn ang="0">
                  <a:pos x="627" y="1093"/>
                </a:cxn>
                <a:cxn ang="0">
                  <a:pos x="771" y="1067"/>
                </a:cxn>
                <a:cxn ang="0">
                  <a:pos x="916" y="1049"/>
                </a:cxn>
                <a:cxn ang="0">
                  <a:pos x="1061" y="1035"/>
                </a:cxn>
                <a:cxn ang="0">
                  <a:pos x="1158" y="962"/>
                </a:cxn>
                <a:cxn ang="0">
                  <a:pos x="1208" y="824"/>
                </a:cxn>
                <a:cxn ang="0">
                  <a:pos x="1264" y="690"/>
                </a:cxn>
                <a:cxn ang="0">
                  <a:pos x="1326" y="558"/>
                </a:cxn>
                <a:cxn ang="0">
                  <a:pos x="1394" y="428"/>
                </a:cxn>
                <a:cxn ang="0">
                  <a:pos x="1466" y="302"/>
                </a:cxn>
                <a:cxn ang="0">
                  <a:pos x="1544" y="179"/>
                </a:cxn>
                <a:cxn ang="0">
                  <a:pos x="1628" y="59"/>
                </a:cxn>
              </a:cxnLst>
              <a:rect l="0" t="0" r="r" b="b"/>
              <a:pathLst>
                <a:path w="1672" h="1282">
                  <a:moveTo>
                    <a:pt x="1672" y="0"/>
                  </a:moveTo>
                  <a:lnTo>
                    <a:pt x="1602" y="9"/>
                  </a:lnTo>
                  <a:lnTo>
                    <a:pt x="1532" y="20"/>
                  </a:lnTo>
                  <a:lnTo>
                    <a:pt x="1463" y="33"/>
                  </a:lnTo>
                  <a:lnTo>
                    <a:pt x="1394" y="47"/>
                  </a:lnTo>
                  <a:lnTo>
                    <a:pt x="1326" y="62"/>
                  </a:lnTo>
                  <a:lnTo>
                    <a:pt x="1257" y="79"/>
                  </a:lnTo>
                  <a:lnTo>
                    <a:pt x="1189" y="97"/>
                  </a:lnTo>
                  <a:lnTo>
                    <a:pt x="1121" y="116"/>
                  </a:lnTo>
                  <a:lnTo>
                    <a:pt x="1054" y="137"/>
                  </a:lnTo>
                  <a:lnTo>
                    <a:pt x="987" y="159"/>
                  </a:lnTo>
                  <a:lnTo>
                    <a:pt x="920" y="183"/>
                  </a:lnTo>
                  <a:lnTo>
                    <a:pt x="853" y="209"/>
                  </a:lnTo>
                  <a:lnTo>
                    <a:pt x="787" y="235"/>
                  </a:lnTo>
                  <a:lnTo>
                    <a:pt x="722" y="263"/>
                  </a:lnTo>
                  <a:lnTo>
                    <a:pt x="657" y="293"/>
                  </a:lnTo>
                  <a:lnTo>
                    <a:pt x="593" y="324"/>
                  </a:lnTo>
                  <a:lnTo>
                    <a:pt x="546" y="379"/>
                  </a:lnTo>
                  <a:lnTo>
                    <a:pt x="501" y="434"/>
                  </a:lnTo>
                  <a:lnTo>
                    <a:pt x="457" y="490"/>
                  </a:lnTo>
                  <a:lnTo>
                    <a:pt x="413" y="546"/>
                  </a:lnTo>
                  <a:lnTo>
                    <a:pt x="372" y="603"/>
                  </a:lnTo>
                  <a:lnTo>
                    <a:pt x="331" y="661"/>
                  </a:lnTo>
                  <a:lnTo>
                    <a:pt x="292" y="721"/>
                  </a:lnTo>
                  <a:lnTo>
                    <a:pt x="255" y="781"/>
                  </a:lnTo>
                  <a:lnTo>
                    <a:pt x="219" y="842"/>
                  </a:lnTo>
                  <a:lnTo>
                    <a:pt x="183" y="902"/>
                  </a:lnTo>
                  <a:lnTo>
                    <a:pt x="150" y="965"/>
                  </a:lnTo>
                  <a:lnTo>
                    <a:pt x="117" y="1026"/>
                  </a:lnTo>
                  <a:lnTo>
                    <a:pt x="86" y="1090"/>
                  </a:lnTo>
                  <a:lnTo>
                    <a:pt x="56" y="1154"/>
                  </a:lnTo>
                  <a:lnTo>
                    <a:pt x="27" y="1217"/>
                  </a:lnTo>
                  <a:lnTo>
                    <a:pt x="0" y="1282"/>
                  </a:lnTo>
                  <a:lnTo>
                    <a:pt x="68" y="1255"/>
                  </a:lnTo>
                  <a:lnTo>
                    <a:pt x="136" y="1230"/>
                  </a:lnTo>
                  <a:lnTo>
                    <a:pt x="205" y="1206"/>
                  </a:lnTo>
                  <a:lnTo>
                    <a:pt x="274" y="1184"/>
                  </a:lnTo>
                  <a:lnTo>
                    <a:pt x="344" y="1162"/>
                  </a:lnTo>
                  <a:lnTo>
                    <a:pt x="414" y="1143"/>
                  </a:lnTo>
                  <a:lnTo>
                    <a:pt x="485" y="1125"/>
                  </a:lnTo>
                  <a:lnTo>
                    <a:pt x="556" y="1108"/>
                  </a:lnTo>
                  <a:lnTo>
                    <a:pt x="627" y="1093"/>
                  </a:lnTo>
                  <a:lnTo>
                    <a:pt x="700" y="1080"/>
                  </a:lnTo>
                  <a:lnTo>
                    <a:pt x="771" y="1067"/>
                  </a:lnTo>
                  <a:lnTo>
                    <a:pt x="843" y="1058"/>
                  </a:lnTo>
                  <a:lnTo>
                    <a:pt x="916" y="1049"/>
                  </a:lnTo>
                  <a:lnTo>
                    <a:pt x="989" y="1041"/>
                  </a:lnTo>
                  <a:lnTo>
                    <a:pt x="1061" y="1035"/>
                  </a:lnTo>
                  <a:lnTo>
                    <a:pt x="1135" y="1031"/>
                  </a:lnTo>
                  <a:lnTo>
                    <a:pt x="1158" y="962"/>
                  </a:lnTo>
                  <a:lnTo>
                    <a:pt x="1182" y="892"/>
                  </a:lnTo>
                  <a:lnTo>
                    <a:pt x="1208" y="824"/>
                  </a:lnTo>
                  <a:lnTo>
                    <a:pt x="1235" y="756"/>
                  </a:lnTo>
                  <a:lnTo>
                    <a:pt x="1264" y="690"/>
                  </a:lnTo>
                  <a:lnTo>
                    <a:pt x="1295" y="623"/>
                  </a:lnTo>
                  <a:lnTo>
                    <a:pt x="1326" y="558"/>
                  </a:lnTo>
                  <a:lnTo>
                    <a:pt x="1359" y="492"/>
                  </a:lnTo>
                  <a:lnTo>
                    <a:pt x="1394" y="428"/>
                  </a:lnTo>
                  <a:lnTo>
                    <a:pt x="1430" y="365"/>
                  </a:lnTo>
                  <a:lnTo>
                    <a:pt x="1466" y="302"/>
                  </a:lnTo>
                  <a:lnTo>
                    <a:pt x="1505" y="239"/>
                  </a:lnTo>
                  <a:lnTo>
                    <a:pt x="1544" y="179"/>
                  </a:lnTo>
                  <a:lnTo>
                    <a:pt x="1585" y="118"/>
                  </a:lnTo>
                  <a:lnTo>
                    <a:pt x="1628" y="59"/>
                  </a:lnTo>
                  <a:lnTo>
                    <a:pt x="1672" y="0"/>
                  </a:lnTo>
                  <a:close/>
                </a:path>
              </a:pathLst>
            </a:custGeom>
            <a:solidFill>
              <a:srgbClr val="9E0A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20" name="Freeform 324"/>
            <p:cNvSpPr>
              <a:spLocks/>
            </p:cNvSpPr>
            <p:nvPr userDrawn="1"/>
          </p:nvSpPr>
          <p:spPr bwMode="auto">
            <a:xfrm>
              <a:off x="3517" y="1903"/>
              <a:ext cx="204" cy="158"/>
            </a:xfrm>
            <a:custGeom>
              <a:avLst/>
              <a:gdLst/>
              <a:ahLst/>
              <a:cxnLst>
                <a:cxn ang="0">
                  <a:pos x="610" y="0"/>
                </a:cxn>
                <a:cxn ang="0">
                  <a:pos x="570" y="18"/>
                </a:cxn>
                <a:cxn ang="0">
                  <a:pos x="530" y="35"/>
                </a:cxn>
                <a:cxn ang="0">
                  <a:pos x="490" y="53"/>
                </a:cxn>
                <a:cxn ang="0">
                  <a:pos x="450" y="73"/>
                </a:cxn>
                <a:cxn ang="0">
                  <a:pos x="411" y="93"/>
                </a:cxn>
                <a:cxn ang="0">
                  <a:pos x="372" y="114"/>
                </a:cxn>
                <a:cxn ang="0">
                  <a:pos x="333" y="135"/>
                </a:cxn>
                <a:cxn ang="0">
                  <a:pos x="294" y="157"/>
                </a:cxn>
                <a:cxn ang="0">
                  <a:pos x="256" y="180"/>
                </a:cxn>
                <a:cxn ang="0">
                  <a:pos x="218" y="202"/>
                </a:cxn>
                <a:cxn ang="0">
                  <a:pos x="180" y="226"/>
                </a:cxn>
                <a:cxn ang="0">
                  <a:pos x="143" y="251"/>
                </a:cxn>
                <a:cxn ang="0">
                  <a:pos x="107" y="275"/>
                </a:cxn>
                <a:cxn ang="0">
                  <a:pos x="71" y="300"/>
                </a:cxn>
                <a:cxn ang="0">
                  <a:pos x="35" y="325"/>
                </a:cxn>
                <a:cxn ang="0">
                  <a:pos x="0" y="352"/>
                </a:cxn>
                <a:cxn ang="0">
                  <a:pos x="60" y="363"/>
                </a:cxn>
                <a:cxn ang="0">
                  <a:pos x="119" y="375"/>
                </a:cxn>
                <a:cxn ang="0">
                  <a:pos x="180" y="389"/>
                </a:cxn>
                <a:cxn ang="0">
                  <a:pos x="239" y="403"/>
                </a:cxn>
                <a:cxn ang="0">
                  <a:pos x="299" y="418"/>
                </a:cxn>
                <a:cxn ang="0">
                  <a:pos x="358" y="435"/>
                </a:cxn>
                <a:cxn ang="0">
                  <a:pos x="418" y="453"/>
                </a:cxn>
                <a:cxn ang="0">
                  <a:pos x="476" y="472"/>
                </a:cxn>
                <a:cxn ang="0">
                  <a:pos x="476" y="472"/>
                </a:cxn>
                <a:cxn ang="0">
                  <a:pos x="489" y="412"/>
                </a:cxn>
                <a:cxn ang="0">
                  <a:pos x="503" y="351"/>
                </a:cxn>
                <a:cxn ang="0">
                  <a:pos x="518" y="292"/>
                </a:cxn>
                <a:cxn ang="0">
                  <a:pos x="534" y="232"/>
                </a:cxn>
                <a:cxn ang="0">
                  <a:pos x="551" y="174"/>
                </a:cxn>
                <a:cxn ang="0">
                  <a:pos x="570" y="115"/>
                </a:cxn>
                <a:cxn ang="0">
                  <a:pos x="589" y="58"/>
                </a:cxn>
                <a:cxn ang="0">
                  <a:pos x="610" y="0"/>
                </a:cxn>
              </a:cxnLst>
              <a:rect l="0" t="0" r="r" b="b"/>
              <a:pathLst>
                <a:path w="610" h="472">
                  <a:moveTo>
                    <a:pt x="610" y="0"/>
                  </a:moveTo>
                  <a:lnTo>
                    <a:pt x="570" y="18"/>
                  </a:lnTo>
                  <a:lnTo>
                    <a:pt x="530" y="35"/>
                  </a:lnTo>
                  <a:lnTo>
                    <a:pt x="490" y="53"/>
                  </a:lnTo>
                  <a:lnTo>
                    <a:pt x="450" y="73"/>
                  </a:lnTo>
                  <a:lnTo>
                    <a:pt x="411" y="93"/>
                  </a:lnTo>
                  <a:lnTo>
                    <a:pt x="372" y="114"/>
                  </a:lnTo>
                  <a:lnTo>
                    <a:pt x="333" y="135"/>
                  </a:lnTo>
                  <a:lnTo>
                    <a:pt x="294" y="157"/>
                  </a:lnTo>
                  <a:lnTo>
                    <a:pt x="256" y="180"/>
                  </a:lnTo>
                  <a:lnTo>
                    <a:pt x="218" y="202"/>
                  </a:lnTo>
                  <a:lnTo>
                    <a:pt x="180" y="226"/>
                  </a:lnTo>
                  <a:lnTo>
                    <a:pt x="143" y="251"/>
                  </a:lnTo>
                  <a:lnTo>
                    <a:pt x="107" y="275"/>
                  </a:lnTo>
                  <a:lnTo>
                    <a:pt x="71" y="300"/>
                  </a:lnTo>
                  <a:lnTo>
                    <a:pt x="35" y="325"/>
                  </a:lnTo>
                  <a:lnTo>
                    <a:pt x="0" y="352"/>
                  </a:lnTo>
                  <a:lnTo>
                    <a:pt x="60" y="363"/>
                  </a:lnTo>
                  <a:lnTo>
                    <a:pt x="119" y="375"/>
                  </a:lnTo>
                  <a:lnTo>
                    <a:pt x="180" y="389"/>
                  </a:lnTo>
                  <a:lnTo>
                    <a:pt x="239" y="403"/>
                  </a:lnTo>
                  <a:lnTo>
                    <a:pt x="299" y="418"/>
                  </a:lnTo>
                  <a:lnTo>
                    <a:pt x="358" y="435"/>
                  </a:lnTo>
                  <a:lnTo>
                    <a:pt x="418" y="453"/>
                  </a:lnTo>
                  <a:lnTo>
                    <a:pt x="476" y="472"/>
                  </a:lnTo>
                  <a:lnTo>
                    <a:pt x="476" y="472"/>
                  </a:lnTo>
                  <a:lnTo>
                    <a:pt x="489" y="412"/>
                  </a:lnTo>
                  <a:lnTo>
                    <a:pt x="503" y="351"/>
                  </a:lnTo>
                  <a:lnTo>
                    <a:pt x="518" y="292"/>
                  </a:lnTo>
                  <a:lnTo>
                    <a:pt x="534" y="232"/>
                  </a:lnTo>
                  <a:lnTo>
                    <a:pt x="551" y="174"/>
                  </a:lnTo>
                  <a:lnTo>
                    <a:pt x="570" y="115"/>
                  </a:lnTo>
                  <a:lnTo>
                    <a:pt x="589" y="58"/>
                  </a:lnTo>
                  <a:lnTo>
                    <a:pt x="610" y="0"/>
                  </a:lnTo>
                  <a:close/>
                </a:path>
              </a:pathLst>
            </a:custGeom>
            <a:solidFill>
              <a:srgbClr val="9E0A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21" name="Freeform 325"/>
            <p:cNvSpPr>
              <a:spLocks/>
            </p:cNvSpPr>
            <p:nvPr userDrawn="1"/>
          </p:nvSpPr>
          <p:spPr bwMode="auto">
            <a:xfrm>
              <a:off x="3254" y="1471"/>
              <a:ext cx="245" cy="190"/>
            </a:xfrm>
            <a:custGeom>
              <a:avLst/>
              <a:gdLst/>
              <a:ahLst/>
              <a:cxnLst>
                <a:cxn ang="0">
                  <a:pos x="736" y="0"/>
                </a:cxn>
                <a:cxn ang="0">
                  <a:pos x="688" y="20"/>
                </a:cxn>
                <a:cxn ang="0">
                  <a:pos x="639" y="42"/>
                </a:cxn>
                <a:cxn ang="0">
                  <a:pos x="591" y="65"/>
                </a:cxn>
                <a:cxn ang="0">
                  <a:pos x="543" y="88"/>
                </a:cxn>
                <a:cxn ang="0">
                  <a:pos x="496" y="112"/>
                </a:cxn>
                <a:cxn ang="0">
                  <a:pos x="448" y="137"/>
                </a:cxn>
                <a:cxn ang="0">
                  <a:pos x="402" y="163"/>
                </a:cxn>
                <a:cxn ang="0">
                  <a:pos x="354" y="190"/>
                </a:cxn>
                <a:cxn ang="0">
                  <a:pos x="308" y="217"/>
                </a:cxn>
                <a:cxn ang="0">
                  <a:pos x="262" y="245"/>
                </a:cxn>
                <a:cxn ang="0">
                  <a:pos x="217" y="273"/>
                </a:cxn>
                <a:cxn ang="0">
                  <a:pos x="173" y="302"/>
                </a:cxn>
                <a:cxn ang="0">
                  <a:pos x="129" y="331"/>
                </a:cxn>
                <a:cxn ang="0">
                  <a:pos x="85" y="361"/>
                </a:cxn>
                <a:cxn ang="0">
                  <a:pos x="42" y="393"/>
                </a:cxn>
                <a:cxn ang="0">
                  <a:pos x="0" y="424"/>
                </a:cxn>
                <a:cxn ang="0">
                  <a:pos x="72" y="438"/>
                </a:cxn>
                <a:cxn ang="0">
                  <a:pos x="145" y="452"/>
                </a:cxn>
                <a:cxn ang="0">
                  <a:pos x="217" y="468"/>
                </a:cxn>
                <a:cxn ang="0">
                  <a:pos x="288" y="486"/>
                </a:cxn>
                <a:cxn ang="0">
                  <a:pos x="361" y="505"/>
                </a:cxn>
                <a:cxn ang="0">
                  <a:pos x="432" y="524"/>
                </a:cxn>
                <a:cxn ang="0">
                  <a:pos x="503" y="546"/>
                </a:cxn>
                <a:cxn ang="0">
                  <a:pos x="575" y="569"/>
                </a:cxn>
                <a:cxn ang="0">
                  <a:pos x="591" y="496"/>
                </a:cxn>
                <a:cxn ang="0">
                  <a:pos x="607" y="424"/>
                </a:cxn>
                <a:cxn ang="0">
                  <a:pos x="625" y="352"/>
                </a:cxn>
                <a:cxn ang="0">
                  <a:pos x="645" y="281"/>
                </a:cxn>
                <a:cxn ang="0">
                  <a:pos x="666" y="209"/>
                </a:cxn>
                <a:cxn ang="0">
                  <a:pos x="688" y="139"/>
                </a:cxn>
                <a:cxn ang="0">
                  <a:pos x="712" y="69"/>
                </a:cxn>
                <a:cxn ang="0">
                  <a:pos x="736" y="0"/>
                </a:cxn>
              </a:cxnLst>
              <a:rect l="0" t="0" r="r" b="b"/>
              <a:pathLst>
                <a:path w="736" h="569">
                  <a:moveTo>
                    <a:pt x="736" y="0"/>
                  </a:moveTo>
                  <a:lnTo>
                    <a:pt x="688" y="20"/>
                  </a:lnTo>
                  <a:lnTo>
                    <a:pt x="639" y="42"/>
                  </a:lnTo>
                  <a:lnTo>
                    <a:pt x="591" y="65"/>
                  </a:lnTo>
                  <a:lnTo>
                    <a:pt x="543" y="88"/>
                  </a:lnTo>
                  <a:lnTo>
                    <a:pt x="496" y="112"/>
                  </a:lnTo>
                  <a:lnTo>
                    <a:pt x="448" y="137"/>
                  </a:lnTo>
                  <a:lnTo>
                    <a:pt x="402" y="163"/>
                  </a:lnTo>
                  <a:lnTo>
                    <a:pt x="354" y="190"/>
                  </a:lnTo>
                  <a:lnTo>
                    <a:pt x="308" y="217"/>
                  </a:lnTo>
                  <a:lnTo>
                    <a:pt x="262" y="245"/>
                  </a:lnTo>
                  <a:lnTo>
                    <a:pt x="217" y="273"/>
                  </a:lnTo>
                  <a:lnTo>
                    <a:pt x="173" y="302"/>
                  </a:lnTo>
                  <a:lnTo>
                    <a:pt x="129" y="331"/>
                  </a:lnTo>
                  <a:lnTo>
                    <a:pt x="85" y="361"/>
                  </a:lnTo>
                  <a:lnTo>
                    <a:pt x="42" y="393"/>
                  </a:lnTo>
                  <a:lnTo>
                    <a:pt x="0" y="424"/>
                  </a:lnTo>
                  <a:lnTo>
                    <a:pt x="72" y="438"/>
                  </a:lnTo>
                  <a:lnTo>
                    <a:pt x="145" y="452"/>
                  </a:lnTo>
                  <a:lnTo>
                    <a:pt x="217" y="468"/>
                  </a:lnTo>
                  <a:lnTo>
                    <a:pt x="288" y="486"/>
                  </a:lnTo>
                  <a:lnTo>
                    <a:pt x="361" y="505"/>
                  </a:lnTo>
                  <a:lnTo>
                    <a:pt x="432" y="524"/>
                  </a:lnTo>
                  <a:lnTo>
                    <a:pt x="503" y="546"/>
                  </a:lnTo>
                  <a:lnTo>
                    <a:pt x="575" y="569"/>
                  </a:lnTo>
                  <a:lnTo>
                    <a:pt x="591" y="496"/>
                  </a:lnTo>
                  <a:lnTo>
                    <a:pt x="607" y="424"/>
                  </a:lnTo>
                  <a:lnTo>
                    <a:pt x="625" y="352"/>
                  </a:lnTo>
                  <a:lnTo>
                    <a:pt x="645" y="281"/>
                  </a:lnTo>
                  <a:lnTo>
                    <a:pt x="666" y="209"/>
                  </a:lnTo>
                  <a:lnTo>
                    <a:pt x="688" y="139"/>
                  </a:lnTo>
                  <a:lnTo>
                    <a:pt x="712" y="69"/>
                  </a:lnTo>
                  <a:lnTo>
                    <a:pt x="736" y="0"/>
                  </a:lnTo>
                  <a:close/>
                </a:path>
              </a:pathLst>
            </a:custGeom>
            <a:solidFill>
              <a:srgbClr val="9E0A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22" name="Freeform 326"/>
            <p:cNvSpPr>
              <a:spLocks/>
            </p:cNvSpPr>
            <p:nvPr userDrawn="1"/>
          </p:nvSpPr>
          <p:spPr bwMode="auto">
            <a:xfrm>
              <a:off x="3445" y="1382"/>
              <a:ext cx="649" cy="296"/>
            </a:xfrm>
            <a:custGeom>
              <a:avLst/>
              <a:gdLst/>
              <a:ahLst/>
              <a:cxnLst>
                <a:cxn ang="0">
                  <a:pos x="1400" y="1"/>
                </a:cxn>
                <a:cxn ang="0">
                  <a:pos x="1234" y="9"/>
                </a:cxn>
                <a:cxn ang="0">
                  <a:pos x="1068" y="25"/>
                </a:cxn>
                <a:cxn ang="0">
                  <a:pos x="902" y="50"/>
                </a:cxn>
                <a:cxn ang="0">
                  <a:pos x="760" y="106"/>
                </a:cxn>
                <a:cxn ang="0">
                  <a:pos x="645" y="190"/>
                </a:cxn>
                <a:cxn ang="0">
                  <a:pos x="534" y="279"/>
                </a:cxn>
                <a:cxn ang="0">
                  <a:pos x="427" y="371"/>
                </a:cxn>
                <a:cxn ang="0">
                  <a:pos x="325" y="468"/>
                </a:cxn>
                <a:cxn ang="0">
                  <a:pos x="226" y="569"/>
                </a:cxn>
                <a:cxn ang="0">
                  <a:pos x="132" y="674"/>
                </a:cxn>
                <a:cxn ang="0">
                  <a:pos x="43" y="782"/>
                </a:cxn>
                <a:cxn ang="0">
                  <a:pos x="54" y="830"/>
                </a:cxn>
                <a:cxn ang="0">
                  <a:pos x="162" y="821"/>
                </a:cxn>
                <a:cxn ang="0">
                  <a:pos x="270" y="814"/>
                </a:cxn>
                <a:cxn ang="0">
                  <a:pos x="378" y="810"/>
                </a:cxn>
                <a:cxn ang="0">
                  <a:pos x="478" y="810"/>
                </a:cxn>
                <a:cxn ang="0">
                  <a:pos x="570" y="813"/>
                </a:cxn>
                <a:cxn ang="0">
                  <a:pos x="661" y="817"/>
                </a:cxn>
                <a:cxn ang="0">
                  <a:pos x="752" y="825"/>
                </a:cxn>
                <a:cxn ang="0">
                  <a:pos x="843" y="835"/>
                </a:cxn>
                <a:cxn ang="0">
                  <a:pos x="935" y="846"/>
                </a:cxn>
                <a:cxn ang="0">
                  <a:pos x="1026" y="862"/>
                </a:cxn>
                <a:cxn ang="0">
                  <a:pos x="1115" y="879"/>
                </a:cxn>
                <a:cxn ang="0">
                  <a:pos x="1201" y="827"/>
                </a:cxn>
                <a:cxn ang="0">
                  <a:pos x="1285" y="707"/>
                </a:cxn>
                <a:cxn ang="0">
                  <a:pos x="1374" y="592"/>
                </a:cxn>
                <a:cxn ang="0">
                  <a:pos x="1468" y="480"/>
                </a:cxn>
                <a:cxn ang="0">
                  <a:pos x="1567" y="373"/>
                </a:cxn>
                <a:cxn ang="0">
                  <a:pos x="1669" y="269"/>
                </a:cxn>
                <a:cxn ang="0">
                  <a:pos x="1777" y="171"/>
                </a:cxn>
                <a:cxn ang="0">
                  <a:pos x="1889" y="77"/>
                </a:cxn>
                <a:cxn ang="0">
                  <a:pos x="1946" y="31"/>
                </a:cxn>
                <a:cxn ang="0">
                  <a:pos x="1831" y="17"/>
                </a:cxn>
                <a:cxn ang="0">
                  <a:pos x="1716" y="8"/>
                </a:cxn>
                <a:cxn ang="0">
                  <a:pos x="1599" y="2"/>
                </a:cxn>
                <a:cxn ang="0">
                  <a:pos x="1484" y="0"/>
                </a:cxn>
              </a:cxnLst>
              <a:rect l="0" t="0" r="r" b="b"/>
              <a:pathLst>
                <a:path w="1946" h="887">
                  <a:moveTo>
                    <a:pt x="1484" y="0"/>
                  </a:moveTo>
                  <a:lnTo>
                    <a:pt x="1400" y="1"/>
                  </a:lnTo>
                  <a:lnTo>
                    <a:pt x="1317" y="4"/>
                  </a:lnTo>
                  <a:lnTo>
                    <a:pt x="1234" y="9"/>
                  </a:lnTo>
                  <a:lnTo>
                    <a:pt x="1151" y="16"/>
                  </a:lnTo>
                  <a:lnTo>
                    <a:pt x="1068" y="25"/>
                  </a:lnTo>
                  <a:lnTo>
                    <a:pt x="985" y="37"/>
                  </a:lnTo>
                  <a:lnTo>
                    <a:pt x="902" y="50"/>
                  </a:lnTo>
                  <a:lnTo>
                    <a:pt x="819" y="65"/>
                  </a:lnTo>
                  <a:lnTo>
                    <a:pt x="760" y="106"/>
                  </a:lnTo>
                  <a:lnTo>
                    <a:pt x="702" y="147"/>
                  </a:lnTo>
                  <a:lnTo>
                    <a:pt x="645" y="190"/>
                  </a:lnTo>
                  <a:lnTo>
                    <a:pt x="589" y="233"/>
                  </a:lnTo>
                  <a:lnTo>
                    <a:pt x="534" y="279"/>
                  </a:lnTo>
                  <a:lnTo>
                    <a:pt x="480" y="324"/>
                  </a:lnTo>
                  <a:lnTo>
                    <a:pt x="427" y="371"/>
                  </a:lnTo>
                  <a:lnTo>
                    <a:pt x="375" y="419"/>
                  </a:lnTo>
                  <a:lnTo>
                    <a:pt x="325" y="468"/>
                  </a:lnTo>
                  <a:lnTo>
                    <a:pt x="275" y="518"/>
                  </a:lnTo>
                  <a:lnTo>
                    <a:pt x="226" y="569"/>
                  </a:lnTo>
                  <a:lnTo>
                    <a:pt x="178" y="621"/>
                  </a:lnTo>
                  <a:lnTo>
                    <a:pt x="132" y="674"/>
                  </a:lnTo>
                  <a:lnTo>
                    <a:pt x="87" y="727"/>
                  </a:lnTo>
                  <a:lnTo>
                    <a:pt x="43" y="782"/>
                  </a:lnTo>
                  <a:lnTo>
                    <a:pt x="0" y="837"/>
                  </a:lnTo>
                  <a:lnTo>
                    <a:pt x="54" y="830"/>
                  </a:lnTo>
                  <a:lnTo>
                    <a:pt x="108" y="825"/>
                  </a:lnTo>
                  <a:lnTo>
                    <a:pt x="162" y="821"/>
                  </a:lnTo>
                  <a:lnTo>
                    <a:pt x="216" y="816"/>
                  </a:lnTo>
                  <a:lnTo>
                    <a:pt x="270" y="814"/>
                  </a:lnTo>
                  <a:lnTo>
                    <a:pt x="324" y="812"/>
                  </a:lnTo>
                  <a:lnTo>
                    <a:pt x="378" y="810"/>
                  </a:lnTo>
                  <a:lnTo>
                    <a:pt x="432" y="810"/>
                  </a:lnTo>
                  <a:lnTo>
                    <a:pt x="478" y="810"/>
                  </a:lnTo>
                  <a:lnTo>
                    <a:pt x="523" y="811"/>
                  </a:lnTo>
                  <a:lnTo>
                    <a:pt x="570" y="813"/>
                  </a:lnTo>
                  <a:lnTo>
                    <a:pt x="615" y="815"/>
                  </a:lnTo>
                  <a:lnTo>
                    <a:pt x="661" y="817"/>
                  </a:lnTo>
                  <a:lnTo>
                    <a:pt x="707" y="821"/>
                  </a:lnTo>
                  <a:lnTo>
                    <a:pt x="752" y="825"/>
                  </a:lnTo>
                  <a:lnTo>
                    <a:pt x="798" y="829"/>
                  </a:lnTo>
                  <a:lnTo>
                    <a:pt x="843" y="835"/>
                  </a:lnTo>
                  <a:lnTo>
                    <a:pt x="890" y="840"/>
                  </a:lnTo>
                  <a:lnTo>
                    <a:pt x="935" y="846"/>
                  </a:lnTo>
                  <a:lnTo>
                    <a:pt x="980" y="854"/>
                  </a:lnTo>
                  <a:lnTo>
                    <a:pt x="1026" y="862"/>
                  </a:lnTo>
                  <a:lnTo>
                    <a:pt x="1070" y="869"/>
                  </a:lnTo>
                  <a:lnTo>
                    <a:pt x="1115" y="879"/>
                  </a:lnTo>
                  <a:lnTo>
                    <a:pt x="1161" y="887"/>
                  </a:lnTo>
                  <a:lnTo>
                    <a:pt x="1201" y="827"/>
                  </a:lnTo>
                  <a:lnTo>
                    <a:pt x="1243" y="767"/>
                  </a:lnTo>
                  <a:lnTo>
                    <a:pt x="1285" y="707"/>
                  </a:lnTo>
                  <a:lnTo>
                    <a:pt x="1329" y="649"/>
                  </a:lnTo>
                  <a:lnTo>
                    <a:pt x="1374" y="592"/>
                  </a:lnTo>
                  <a:lnTo>
                    <a:pt x="1421" y="536"/>
                  </a:lnTo>
                  <a:lnTo>
                    <a:pt x="1468" y="480"/>
                  </a:lnTo>
                  <a:lnTo>
                    <a:pt x="1517" y="425"/>
                  </a:lnTo>
                  <a:lnTo>
                    <a:pt x="1567" y="373"/>
                  </a:lnTo>
                  <a:lnTo>
                    <a:pt x="1617" y="321"/>
                  </a:lnTo>
                  <a:lnTo>
                    <a:pt x="1669" y="269"/>
                  </a:lnTo>
                  <a:lnTo>
                    <a:pt x="1723" y="219"/>
                  </a:lnTo>
                  <a:lnTo>
                    <a:pt x="1777" y="171"/>
                  </a:lnTo>
                  <a:lnTo>
                    <a:pt x="1832" y="123"/>
                  </a:lnTo>
                  <a:lnTo>
                    <a:pt x="1889" y="77"/>
                  </a:lnTo>
                  <a:lnTo>
                    <a:pt x="1946" y="31"/>
                  </a:lnTo>
                  <a:lnTo>
                    <a:pt x="1946" y="31"/>
                  </a:lnTo>
                  <a:lnTo>
                    <a:pt x="1889" y="24"/>
                  </a:lnTo>
                  <a:lnTo>
                    <a:pt x="1831" y="17"/>
                  </a:lnTo>
                  <a:lnTo>
                    <a:pt x="1773" y="12"/>
                  </a:lnTo>
                  <a:lnTo>
                    <a:pt x="1716" y="8"/>
                  </a:lnTo>
                  <a:lnTo>
                    <a:pt x="1657" y="4"/>
                  </a:lnTo>
                  <a:lnTo>
                    <a:pt x="1599" y="2"/>
                  </a:lnTo>
                  <a:lnTo>
                    <a:pt x="1541" y="0"/>
                  </a:lnTo>
                  <a:lnTo>
                    <a:pt x="1484" y="0"/>
                  </a:lnTo>
                  <a:close/>
                </a:path>
              </a:pathLst>
            </a:custGeom>
            <a:solidFill>
              <a:srgbClr val="9E0A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23" name="Freeform 327"/>
            <p:cNvSpPr>
              <a:spLocks noEditPoints="1"/>
            </p:cNvSpPr>
            <p:nvPr userDrawn="1"/>
          </p:nvSpPr>
          <p:spPr bwMode="auto">
            <a:xfrm>
              <a:off x="3903" y="1689"/>
              <a:ext cx="616" cy="452"/>
            </a:xfrm>
            <a:custGeom>
              <a:avLst/>
              <a:gdLst/>
              <a:ahLst/>
              <a:cxnLst>
                <a:cxn ang="0">
                  <a:pos x="372" y="266"/>
                </a:cxn>
                <a:cxn ang="0">
                  <a:pos x="181" y="365"/>
                </a:cxn>
                <a:cxn ang="0">
                  <a:pos x="0" y="476"/>
                </a:cxn>
                <a:cxn ang="0">
                  <a:pos x="205" y="444"/>
                </a:cxn>
                <a:cxn ang="0">
                  <a:pos x="412" y="425"/>
                </a:cxn>
                <a:cxn ang="0">
                  <a:pos x="598" y="423"/>
                </a:cxn>
                <a:cxn ang="0">
                  <a:pos x="741" y="428"/>
                </a:cxn>
                <a:cxn ang="0">
                  <a:pos x="885" y="442"/>
                </a:cxn>
                <a:cxn ang="0">
                  <a:pos x="838" y="524"/>
                </a:cxn>
                <a:cxn ang="0">
                  <a:pos x="703" y="645"/>
                </a:cxn>
                <a:cxn ang="0">
                  <a:pos x="577" y="775"/>
                </a:cxn>
                <a:cxn ang="0">
                  <a:pos x="458" y="913"/>
                </a:cxn>
                <a:cxn ang="0">
                  <a:pos x="349" y="1058"/>
                </a:cxn>
                <a:cxn ang="0">
                  <a:pos x="358" y="1175"/>
                </a:cxn>
                <a:cxn ang="0">
                  <a:pos x="582" y="1241"/>
                </a:cxn>
                <a:cxn ang="0">
                  <a:pos x="693" y="1281"/>
                </a:cxn>
                <a:cxn ang="0">
                  <a:pos x="803" y="1325"/>
                </a:cxn>
                <a:cxn ang="0">
                  <a:pos x="907" y="1345"/>
                </a:cxn>
                <a:cxn ang="0">
                  <a:pos x="1010" y="1307"/>
                </a:cxn>
                <a:cxn ang="0">
                  <a:pos x="1116" y="1275"/>
                </a:cxn>
                <a:cxn ang="0">
                  <a:pos x="1223" y="1248"/>
                </a:cxn>
                <a:cxn ang="0">
                  <a:pos x="1330" y="1225"/>
                </a:cxn>
                <a:cxn ang="0">
                  <a:pos x="1437" y="1207"/>
                </a:cxn>
                <a:cxn ang="0">
                  <a:pos x="1507" y="1112"/>
                </a:cxn>
                <a:cxn ang="0">
                  <a:pos x="1580" y="1020"/>
                </a:cxn>
                <a:cxn ang="0">
                  <a:pos x="1657" y="931"/>
                </a:cxn>
                <a:cxn ang="0">
                  <a:pos x="1738" y="846"/>
                </a:cxn>
                <a:cxn ang="0">
                  <a:pos x="1796" y="711"/>
                </a:cxn>
                <a:cxn ang="0">
                  <a:pos x="1630" y="637"/>
                </a:cxn>
                <a:cxn ang="0">
                  <a:pos x="1460" y="573"/>
                </a:cxn>
                <a:cxn ang="0">
                  <a:pos x="1288" y="520"/>
                </a:cxn>
                <a:cxn ang="0">
                  <a:pos x="1111" y="478"/>
                </a:cxn>
                <a:cxn ang="0">
                  <a:pos x="932" y="448"/>
                </a:cxn>
                <a:cxn ang="0">
                  <a:pos x="828" y="382"/>
                </a:cxn>
                <a:cxn ang="0">
                  <a:pos x="668" y="291"/>
                </a:cxn>
                <a:cxn ang="0">
                  <a:pos x="504" y="209"/>
                </a:cxn>
                <a:cxn ang="0">
                  <a:pos x="1474" y="2"/>
                </a:cxn>
                <a:cxn ang="0">
                  <a:pos x="1329" y="11"/>
                </a:cxn>
                <a:cxn ang="0">
                  <a:pos x="1184" y="27"/>
                </a:cxn>
                <a:cxn ang="0">
                  <a:pos x="1082" y="180"/>
                </a:cxn>
                <a:cxn ang="0">
                  <a:pos x="990" y="339"/>
                </a:cxn>
                <a:cxn ang="0">
                  <a:pos x="979" y="413"/>
                </a:cxn>
                <a:cxn ang="0">
                  <a:pos x="1121" y="313"/>
                </a:cxn>
                <a:cxn ang="0">
                  <a:pos x="1271" y="222"/>
                </a:cxn>
                <a:cxn ang="0">
                  <a:pos x="1427" y="140"/>
                </a:cxn>
                <a:cxn ang="0">
                  <a:pos x="1588" y="69"/>
                </a:cxn>
                <a:cxn ang="0">
                  <a:pos x="1754" y="6"/>
                </a:cxn>
                <a:cxn ang="0">
                  <a:pos x="1685" y="3"/>
                </a:cxn>
                <a:cxn ang="0">
                  <a:pos x="1617" y="1"/>
                </a:cxn>
              </a:cxnLst>
              <a:rect l="0" t="0" r="r" b="b"/>
              <a:pathLst>
                <a:path w="1850" h="1358">
                  <a:moveTo>
                    <a:pt x="504" y="209"/>
                  </a:moveTo>
                  <a:lnTo>
                    <a:pt x="438" y="237"/>
                  </a:lnTo>
                  <a:lnTo>
                    <a:pt x="372" y="266"/>
                  </a:lnTo>
                  <a:lnTo>
                    <a:pt x="307" y="298"/>
                  </a:lnTo>
                  <a:lnTo>
                    <a:pt x="243" y="330"/>
                  </a:lnTo>
                  <a:lnTo>
                    <a:pt x="181" y="365"/>
                  </a:lnTo>
                  <a:lnTo>
                    <a:pt x="119" y="400"/>
                  </a:lnTo>
                  <a:lnTo>
                    <a:pt x="60" y="437"/>
                  </a:lnTo>
                  <a:lnTo>
                    <a:pt x="0" y="476"/>
                  </a:lnTo>
                  <a:lnTo>
                    <a:pt x="68" y="463"/>
                  </a:lnTo>
                  <a:lnTo>
                    <a:pt x="137" y="452"/>
                  </a:lnTo>
                  <a:lnTo>
                    <a:pt x="205" y="444"/>
                  </a:lnTo>
                  <a:lnTo>
                    <a:pt x="275" y="436"/>
                  </a:lnTo>
                  <a:lnTo>
                    <a:pt x="343" y="429"/>
                  </a:lnTo>
                  <a:lnTo>
                    <a:pt x="412" y="425"/>
                  </a:lnTo>
                  <a:lnTo>
                    <a:pt x="481" y="423"/>
                  </a:lnTo>
                  <a:lnTo>
                    <a:pt x="549" y="422"/>
                  </a:lnTo>
                  <a:lnTo>
                    <a:pt x="598" y="423"/>
                  </a:lnTo>
                  <a:lnTo>
                    <a:pt x="645" y="424"/>
                  </a:lnTo>
                  <a:lnTo>
                    <a:pt x="694" y="426"/>
                  </a:lnTo>
                  <a:lnTo>
                    <a:pt x="741" y="428"/>
                  </a:lnTo>
                  <a:lnTo>
                    <a:pt x="789" y="433"/>
                  </a:lnTo>
                  <a:lnTo>
                    <a:pt x="837" y="437"/>
                  </a:lnTo>
                  <a:lnTo>
                    <a:pt x="885" y="442"/>
                  </a:lnTo>
                  <a:lnTo>
                    <a:pt x="932" y="448"/>
                  </a:lnTo>
                  <a:lnTo>
                    <a:pt x="885" y="486"/>
                  </a:lnTo>
                  <a:lnTo>
                    <a:pt x="838" y="524"/>
                  </a:lnTo>
                  <a:lnTo>
                    <a:pt x="792" y="563"/>
                  </a:lnTo>
                  <a:lnTo>
                    <a:pt x="748" y="604"/>
                  </a:lnTo>
                  <a:lnTo>
                    <a:pt x="703" y="645"/>
                  </a:lnTo>
                  <a:lnTo>
                    <a:pt x="660" y="687"/>
                  </a:lnTo>
                  <a:lnTo>
                    <a:pt x="618" y="731"/>
                  </a:lnTo>
                  <a:lnTo>
                    <a:pt x="577" y="775"/>
                  </a:lnTo>
                  <a:lnTo>
                    <a:pt x="537" y="820"/>
                  </a:lnTo>
                  <a:lnTo>
                    <a:pt x="497" y="866"/>
                  </a:lnTo>
                  <a:lnTo>
                    <a:pt x="458" y="913"/>
                  </a:lnTo>
                  <a:lnTo>
                    <a:pt x="421" y="961"/>
                  </a:lnTo>
                  <a:lnTo>
                    <a:pt x="385" y="1008"/>
                  </a:lnTo>
                  <a:lnTo>
                    <a:pt x="349" y="1058"/>
                  </a:lnTo>
                  <a:lnTo>
                    <a:pt x="315" y="1107"/>
                  </a:lnTo>
                  <a:lnTo>
                    <a:pt x="282" y="1158"/>
                  </a:lnTo>
                  <a:lnTo>
                    <a:pt x="358" y="1175"/>
                  </a:lnTo>
                  <a:lnTo>
                    <a:pt x="433" y="1196"/>
                  </a:lnTo>
                  <a:lnTo>
                    <a:pt x="508" y="1218"/>
                  </a:lnTo>
                  <a:lnTo>
                    <a:pt x="582" y="1241"/>
                  </a:lnTo>
                  <a:lnTo>
                    <a:pt x="619" y="1254"/>
                  </a:lnTo>
                  <a:lnTo>
                    <a:pt x="656" y="1267"/>
                  </a:lnTo>
                  <a:lnTo>
                    <a:pt x="693" y="1281"/>
                  </a:lnTo>
                  <a:lnTo>
                    <a:pt x="729" y="1295"/>
                  </a:lnTo>
                  <a:lnTo>
                    <a:pt x="766" y="1310"/>
                  </a:lnTo>
                  <a:lnTo>
                    <a:pt x="803" y="1325"/>
                  </a:lnTo>
                  <a:lnTo>
                    <a:pt x="838" y="1342"/>
                  </a:lnTo>
                  <a:lnTo>
                    <a:pt x="874" y="1358"/>
                  </a:lnTo>
                  <a:lnTo>
                    <a:pt x="907" y="1345"/>
                  </a:lnTo>
                  <a:lnTo>
                    <a:pt x="942" y="1332"/>
                  </a:lnTo>
                  <a:lnTo>
                    <a:pt x="976" y="1319"/>
                  </a:lnTo>
                  <a:lnTo>
                    <a:pt x="1010" y="1307"/>
                  </a:lnTo>
                  <a:lnTo>
                    <a:pt x="1045" y="1296"/>
                  </a:lnTo>
                  <a:lnTo>
                    <a:pt x="1080" y="1286"/>
                  </a:lnTo>
                  <a:lnTo>
                    <a:pt x="1116" y="1275"/>
                  </a:lnTo>
                  <a:lnTo>
                    <a:pt x="1152" y="1265"/>
                  </a:lnTo>
                  <a:lnTo>
                    <a:pt x="1187" y="1256"/>
                  </a:lnTo>
                  <a:lnTo>
                    <a:pt x="1223" y="1248"/>
                  </a:lnTo>
                  <a:lnTo>
                    <a:pt x="1258" y="1239"/>
                  </a:lnTo>
                  <a:lnTo>
                    <a:pt x="1294" y="1232"/>
                  </a:lnTo>
                  <a:lnTo>
                    <a:pt x="1330" y="1225"/>
                  </a:lnTo>
                  <a:lnTo>
                    <a:pt x="1365" y="1219"/>
                  </a:lnTo>
                  <a:lnTo>
                    <a:pt x="1401" y="1212"/>
                  </a:lnTo>
                  <a:lnTo>
                    <a:pt x="1437" y="1207"/>
                  </a:lnTo>
                  <a:lnTo>
                    <a:pt x="1460" y="1175"/>
                  </a:lnTo>
                  <a:lnTo>
                    <a:pt x="1483" y="1143"/>
                  </a:lnTo>
                  <a:lnTo>
                    <a:pt x="1507" y="1112"/>
                  </a:lnTo>
                  <a:lnTo>
                    <a:pt x="1531" y="1080"/>
                  </a:lnTo>
                  <a:lnTo>
                    <a:pt x="1555" y="1050"/>
                  </a:lnTo>
                  <a:lnTo>
                    <a:pt x="1580" y="1020"/>
                  </a:lnTo>
                  <a:lnTo>
                    <a:pt x="1606" y="990"/>
                  </a:lnTo>
                  <a:lnTo>
                    <a:pt x="1631" y="961"/>
                  </a:lnTo>
                  <a:lnTo>
                    <a:pt x="1657" y="931"/>
                  </a:lnTo>
                  <a:lnTo>
                    <a:pt x="1684" y="902"/>
                  </a:lnTo>
                  <a:lnTo>
                    <a:pt x="1711" y="874"/>
                  </a:lnTo>
                  <a:lnTo>
                    <a:pt x="1738" y="846"/>
                  </a:lnTo>
                  <a:lnTo>
                    <a:pt x="1793" y="791"/>
                  </a:lnTo>
                  <a:lnTo>
                    <a:pt x="1850" y="738"/>
                  </a:lnTo>
                  <a:lnTo>
                    <a:pt x="1796" y="711"/>
                  </a:lnTo>
                  <a:lnTo>
                    <a:pt x="1741" y="685"/>
                  </a:lnTo>
                  <a:lnTo>
                    <a:pt x="1686" y="661"/>
                  </a:lnTo>
                  <a:lnTo>
                    <a:pt x="1630" y="637"/>
                  </a:lnTo>
                  <a:lnTo>
                    <a:pt x="1574" y="614"/>
                  </a:lnTo>
                  <a:lnTo>
                    <a:pt x="1518" y="593"/>
                  </a:lnTo>
                  <a:lnTo>
                    <a:pt x="1460" y="573"/>
                  </a:lnTo>
                  <a:lnTo>
                    <a:pt x="1403" y="554"/>
                  </a:lnTo>
                  <a:lnTo>
                    <a:pt x="1345" y="536"/>
                  </a:lnTo>
                  <a:lnTo>
                    <a:pt x="1288" y="520"/>
                  </a:lnTo>
                  <a:lnTo>
                    <a:pt x="1228" y="505"/>
                  </a:lnTo>
                  <a:lnTo>
                    <a:pt x="1170" y="491"/>
                  </a:lnTo>
                  <a:lnTo>
                    <a:pt x="1111" y="478"/>
                  </a:lnTo>
                  <a:lnTo>
                    <a:pt x="1051" y="467"/>
                  </a:lnTo>
                  <a:lnTo>
                    <a:pt x="992" y="456"/>
                  </a:lnTo>
                  <a:lnTo>
                    <a:pt x="932" y="448"/>
                  </a:lnTo>
                  <a:lnTo>
                    <a:pt x="932" y="448"/>
                  </a:lnTo>
                  <a:lnTo>
                    <a:pt x="880" y="414"/>
                  </a:lnTo>
                  <a:lnTo>
                    <a:pt x="828" y="382"/>
                  </a:lnTo>
                  <a:lnTo>
                    <a:pt x="775" y="351"/>
                  </a:lnTo>
                  <a:lnTo>
                    <a:pt x="722" y="320"/>
                  </a:lnTo>
                  <a:lnTo>
                    <a:pt x="668" y="291"/>
                  </a:lnTo>
                  <a:lnTo>
                    <a:pt x="614" y="262"/>
                  </a:lnTo>
                  <a:lnTo>
                    <a:pt x="559" y="235"/>
                  </a:lnTo>
                  <a:lnTo>
                    <a:pt x="504" y="209"/>
                  </a:lnTo>
                  <a:close/>
                  <a:moveTo>
                    <a:pt x="1571" y="0"/>
                  </a:moveTo>
                  <a:lnTo>
                    <a:pt x="1523" y="1"/>
                  </a:lnTo>
                  <a:lnTo>
                    <a:pt x="1474" y="2"/>
                  </a:lnTo>
                  <a:lnTo>
                    <a:pt x="1426" y="4"/>
                  </a:lnTo>
                  <a:lnTo>
                    <a:pt x="1377" y="7"/>
                  </a:lnTo>
                  <a:lnTo>
                    <a:pt x="1329" y="11"/>
                  </a:lnTo>
                  <a:lnTo>
                    <a:pt x="1281" y="15"/>
                  </a:lnTo>
                  <a:lnTo>
                    <a:pt x="1233" y="20"/>
                  </a:lnTo>
                  <a:lnTo>
                    <a:pt x="1184" y="27"/>
                  </a:lnTo>
                  <a:lnTo>
                    <a:pt x="1149" y="78"/>
                  </a:lnTo>
                  <a:lnTo>
                    <a:pt x="1115" y="128"/>
                  </a:lnTo>
                  <a:lnTo>
                    <a:pt x="1082" y="180"/>
                  </a:lnTo>
                  <a:lnTo>
                    <a:pt x="1051" y="232"/>
                  </a:lnTo>
                  <a:lnTo>
                    <a:pt x="1020" y="285"/>
                  </a:lnTo>
                  <a:lnTo>
                    <a:pt x="990" y="339"/>
                  </a:lnTo>
                  <a:lnTo>
                    <a:pt x="960" y="393"/>
                  </a:lnTo>
                  <a:lnTo>
                    <a:pt x="932" y="448"/>
                  </a:lnTo>
                  <a:lnTo>
                    <a:pt x="979" y="413"/>
                  </a:lnTo>
                  <a:lnTo>
                    <a:pt x="1025" y="379"/>
                  </a:lnTo>
                  <a:lnTo>
                    <a:pt x="1073" y="345"/>
                  </a:lnTo>
                  <a:lnTo>
                    <a:pt x="1121" y="313"/>
                  </a:lnTo>
                  <a:lnTo>
                    <a:pt x="1171" y="282"/>
                  </a:lnTo>
                  <a:lnTo>
                    <a:pt x="1221" y="251"/>
                  </a:lnTo>
                  <a:lnTo>
                    <a:pt x="1271" y="222"/>
                  </a:lnTo>
                  <a:lnTo>
                    <a:pt x="1322" y="194"/>
                  </a:lnTo>
                  <a:lnTo>
                    <a:pt x="1374" y="167"/>
                  </a:lnTo>
                  <a:lnTo>
                    <a:pt x="1427" y="140"/>
                  </a:lnTo>
                  <a:lnTo>
                    <a:pt x="1480" y="115"/>
                  </a:lnTo>
                  <a:lnTo>
                    <a:pt x="1534" y="92"/>
                  </a:lnTo>
                  <a:lnTo>
                    <a:pt x="1588" y="69"/>
                  </a:lnTo>
                  <a:lnTo>
                    <a:pt x="1643" y="46"/>
                  </a:lnTo>
                  <a:lnTo>
                    <a:pt x="1698" y="26"/>
                  </a:lnTo>
                  <a:lnTo>
                    <a:pt x="1754" y="6"/>
                  </a:lnTo>
                  <a:lnTo>
                    <a:pt x="1732" y="5"/>
                  </a:lnTo>
                  <a:lnTo>
                    <a:pt x="1709" y="4"/>
                  </a:lnTo>
                  <a:lnTo>
                    <a:pt x="1685" y="3"/>
                  </a:lnTo>
                  <a:lnTo>
                    <a:pt x="1662" y="2"/>
                  </a:lnTo>
                  <a:lnTo>
                    <a:pt x="1640" y="1"/>
                  </a:lnTo>
                  <a:lnTo>
                    <a:pt x="1617" y="1"/>
                  </a:lnTo>
                  <a:lnTo>
                    <a:pt x="1593" y="0"/>
                  </a:lnTo>
                  <a:lnTo>
                    <a:pt x="1571" y="0"/>
                  </a:lnTo>
                  <a:close/>
                </a:path>
              </a:pathLst>
            </a:custGeom>
            <a:solidFill>
              <a:srgbClr val="AF0C6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24" name="Freeform 328"/>
            <p:cNvSpPr>
              <a:spLocks/>
            </p:cNvSpPr>
            <p:nvPr userDrawn="1"/>
          </p:nvSpPr>
          <p:spPr bwMode="auto">
            <a:xfrm>
              <a:off x="3676" y="1829"/>
              <a:ext cx="537" cy="246"/>
            </a:xfrm>
            <a:custGeom>
              <a:avLst/>
              <a:gdLst/>
              <a:ahLst/>
              <a:cxnLst>
                <a:cxn ang="0">
                  <a:pos x="1161" y="1"/>
                </a:cxn>
                <a:cxn ang="0">
                  <a:pos x="1023" y="7"/>
                </a:cxn>
                <a:cxn ang="0">
                  <a:pos x="885" y="22"/>
                </a:cxn>
                <a:cxn ang="0">
                  <a:pos x="748" y="41"/>
                </a:cxn>
                <a:cxn ang="0">
                  <a:pos x="631" y="87"/>
                </a:cxn>
                <a:cxn ang="0">
                  <a:pos x="536" y="158"/>
                </a:cxn>
                <a:cxn ang="0">
                  <a:pos x="444" y="231"/>
                </a:cxn>
                <a:cxn ang="0">
                  <a:pos x="355" y="308"/>
                </a:cxn>
                <a:cxn ang="0">
                  <a:pos x="270" y="387"/>
                </a:cxn>
                <a:cxn ang="0">
                  <a:pos x="188" y="472"/>
                </a:cxn>
                <a:cxn ang="0">
                  <a:pos x="110" y="558"/>
                </a:cxn>
                <a:cxn ang="0">
                  <a:pos x="36" y="648"/>
                </a:cxn>
                <a:cxn ang="0">
                  <a:pos x="45" y="689"/>
                </a:cxn>
                <a:cxn ang="0">
                  <a:pos x="134" y="680"/>
                </a:cxn>
                <a:cxn ang="0">
                  <a:pos x="223" y="675"/>
                </a:cxn>
                <a:cxn ang="0">
                  <a:pos x="313" y="671"/>
                </a:cxn>
                <a:cxn ang="0">
                  <a:pos x="434" y="672"/>
                </a:cxn>
                <a:cxn ang="0">
                  <a:pos x="586" y="680"/>
                </a:cxn>
                <a:cxn ang="0">
                  <a:pos x="736" y="696"/>
                </a:cxn>
                <a:cxn ang="0">
                  <a:pos x="887" y="721"/>
                </a:cxn>
                <a:cxn ang="0">
                  <a:pos x="995" y="685"/>
                </a:cxn>
                <a:cxn ang="0">
                  <a:pos x="1065" y="586"/>
                </a:cxn>
                <a:cxn ang="0">
                  <a:pos x="1138" y="491"/>
                </a:cxn>
                <a:cxn ang="0">
                  <a:pos x="1217" y="398"/>
                </a:cxn>
                <a:cxn ang="0">
                  <a:pos x="1298" y="309"/>
                </a:cxn>
                <a:cxn ang="0">
                  <a:pos x="1383" y="223"/>
                </a:cxn>
                <a:cxn ang="0">
                  <a:pos x="1472" y="141"/>
                </a:cxn>
                <a:cxn ang="0">
                  <a:pos x="1565" y="64"/>
                </a:cxn>
                <a:cxn ang="0">
                  <a:pos x="1565" y="20"/>
                </a:cxn>
                <a:cxn ang="0">
                  <a:pos x="1469" y="11"/>
                </a:cxn>
                <a:cxn ang="0">
                  <a:pos x="1374" y="4"/>
                </a:cxn>
                <a:cxn ang="0">
                  <a:pos x="1278" y="1"/>
                </a:cxn>
              </a:cxnLst>
              <a:rect l="0" t="0" r="r" b="b"/>
              <a:pathLst>
                <a:path w="1612" h="736">
                  <a:moveTo>
                    <a:pt x="1229" y="0"/>
                  </a:moveTo>
                  <a:lnTo>
                    <a:pt x="1161" y="1"/>
                  </a:lnTo>
                  <a:lnTo>
                    <a:pt x="1092" y="3"/>
                  </a:lnTo>
                  <a:lnTo>
                    <a:pt x="1023" y="7"/>
                  </a:lnTo>
                  <a:lnTo>
                    <a:pt x="955" y="14"/>
                  </a:lnTo>
                  <a:lnTo>
                    <a:pt x="885" y="22"/>
                  </a:lnTo>
                  <a:lnTo>
                    <a:pt x="817" y="30"/>
                  </a:lnTo>
                  <a:lnTo>
                    <a:pt x="748" y="41"/>
                  </a:lnTo>
                  <a:lnTo>
                    <a:pt x="680" y="54"/>
                  </a:lnTo>
                  <a:lnTo>
                    <a:pt x="631" y="87"/>
                  </a:lnTo>
                  <a:lnTo>
                    <a:pt x="583" y="122"/>
                  </a:lnTo>
                  <a:lnTo>
                    <a:pt x="536" y="158"/>
                  </a:lnTo>
                  <a:lnTo>
                    <a:pt x="489" y="193"/>
                  </a:lnTo>
                  <a:lnTo>
                    <a:pt x="444" y="231"/>
                  </a:lnTo>
                  <a:lnTo>
                    <a:pt x="398" y="269"/>
                  </a:lnTo>
                  <a:lnTo>
                    <a:pt x="355" y="308"/>
                  </a:lnTo>
                  <a:lnTo>
                    <a:pt x="312" y="348"/>
                  </a:lnTo>
                  <a:lnTo>
                    <a:pt x="270" y="387"/>
                  </a:lnTo>
                  <a:lnTo>
                    <a:pt x="228" y="430"/>
                  </a:lnTo>
                  <a:lnTo>
                    <a:pt x="188" y="472"/>
                  </a:lnTo>
                  <a:lnTo>
                    <a:pt x="149" y="515"/>
                  </a:lnTo>
                  <a:lnTo>
                    <a:pt x="110" y="558"/>
                  </a:lnTo>
                  <a:lnTo>
                    <a:pt x="72" y="603"/>
                  </a:lnTo>
                  <a:lnTo>
                    <a:pt x="36" y="648"/>
                  </a:lnTo>
                  <a:lnTo>
                    <a:pt x="0" y="694"/>
                  </a:lnTo>
                  <a:lnTo>
                    <a:pt x="45" y="689"/>
                  </a:lnTo>
                  <a:lnTo>
                    <a:pt x="90" y="684"/>
                  </a:lnTo>
                  <a:lnTo>
                    <a:pt x="134" y="680"/>
                  </a:lnTo>
                  <a:lnTo>
                    <a:pt x="179" y="677"/>
                  </a:lnTo>
                  <a:lnTo>
                    <a:pt x="223" y="675"/>
                  </a:lnTo>
                  <a:lnTo>
                    <a:pt x="269" y="672"/>
                  </a:lnTo>
                  <a:lnTo>
                    <a:pt x="313" y="671"/>
                  </a:lnTo>
                  <a:lnTo>
                    <a:pt x="358" y="671"/>
                  </a:lnTo>
                  <a:lnTo>
                    <a:pt x="434" y="672"/>
                  </a:lnTo>
                  <a:lnTo>
                    <a:pt x="510" y="676"/>
                  </a:lnTo>
                  <a:lnTo>
                    <a:pt x="586" y="680"/>
                  </a:lnTo>
                  <a:lnTo>
                    <a:pt x="662" y="688"/>
                  </a:lnTo>
                  <a:lnTo>
                    <a:pt x="736" y="696"/>
                  </a:lnTo>
                  <a:lnTo>
                    <a:pt x="812" y="708"/>
                  </a:lnTo>
                  <a:lnTo>
                    <a:pt x="887" y="721"/>
                  </a:lnTo>
                  <a:lnTo>
                    <a:pt x="962" y="736"/>
                  </a:lnTo>
                  <a:lnTo>
                    <a:pt x="995" y="685"/>
                  </a:lnTo>
                  <a:lnTo>
                    <a:pt x="1029" y="636"/>
                  </a:lnTo>
                  <a:lnTo>
                    <a:pt x="1065" y="586"/>
                  </a:lnTo>
                  <a:lnTo>
                    <a:pt x="1101" y="539"/>
                  </a:lnTo>
                  <a:lnTo>
                    <a:pt x="1138" y="491"/>
                  </a:lnTo>
                  <a:lnTo>
                    <a:pt x="1177" y="444"/>
                  </a:lnTo>
                  <a:lnTo>
                    <a:pt x="1217" y="398"/>
                  </a:lnTo>
                  <a:lnTo>
                    <a:pt x="1257" y="353"/>
                  </a:lnTo>
                  <a:lnTo>
                    <a:pt x="1298" y="309"/>
                  </a:lnTo>
                  <a:lnTo>
                    <a:pt x="1340" y="265"/>
                  </a:lnTo>
                  <a:lnTo>
                    <a:pt x="1383" y="223"/>
                  </a:lnTo>
                  <a:lnTo>
                    <a:pt x="1428" y="182"/>
                  </a:lnTo>
                  <a:lnTo>
                    <a:pt x="1472" y="141"/>
                  </a:lnTo>
                  <a:lnTo>
                    <a:pt x="1518" y="102"/>
                  </a:lnTo>
                  <a:lnTo>
                    <a:pt x="1565" y="64"/>
                  </a:lnTo>
                  <a:lnTo>
                    <a:pt x="1612" y="26"/>
                  </a:lnTo>
                  <a:lnTo>
                    <a:pt x="1565" y="20"/>
                  </a:lnTo>
                  <a:lnTo>
                    <a:pt x="1517" y="15"/>
                  </a:lnTo>
                  <a:lnTo>
                    <a:pt x="1469" y="11"/>
                  </a:lnTo>
                  <a:lnTo>
                    <a:pt x="1421" y="6"/>
                  </a:lnTo>
                  <a:lnTo>
                    <a:pt x="1374" y="4"/>
                  </a:lnTo>
                  <a:lnTo>
                    <a:pt x="1325" y="2"/>
                  </a:lnTo>
                  <a:lnTo>
                    <a:pt x="1278" y="1"/>
                  </a:lnTo>
                  <a:lnTo>
                    <a:pt x="1229" y="0"/>
                  </a:lnTo>
                  <a:close/>
                </a:path>
              </a:pathLst>
            </a:custGeom>
            <a:solidFill>
              <a:srgbClr val="9E0A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25" name="Freeform 329"/>
            <p:cNvSpPr>
              <a:spLocks/>
            </p:cNvSpPr>
            <p:nvPr userDrawn="1"/>
          </p:nvSpPr>
          <p:spPr bwMode="auto">
            <a:xfrm>
              <a:off x="4194" y="2091"/>
              <a:ext cx="188" cy="116"/>
            </a:xfrm>
            <a:custGeom>
              <a:avLst/>
              <a:gdLst/>
              <a:ahLst/>
              <a:cxnLst>
                <a:cxn ang="0">
                  <a:pos x="563" y="0"/>
                </a:cxn>
                <a:cxn ang="0">
                  <a:pos x="527" y="5"/>
                </a:cxn>
                <a:cxn ang="0">
                  <a:pos x="491" y="12"/>
                </a:cxn>
                <a:cxn ang="0">
                  <a:pos x="456" y="18"/>
                </a:cxn>
                <a:cxn ang="0">
                  <a:pos x="420" y="25"/>
                </a:cxn>
                <a:cxn ang="0">
                  <a:pos x="384" y="32"/>
                </a:cxn>
                <a:cxn ang="0">
                  <a:pos x="349" y="41"/>
                </a:cxn>
                <a:cxn ang="0">
                  <a:pos x="313" y="49"/>
                </a:cxn>
                <a:cxn ang="0">
                  <a:pos x="278" y="58"/>
                </a:cxn>
                <a:cxn ang="0">
                  <a:pos x="242" y="68"/>
                </a:cxn>
                <a:cxn ang="0">
                  <a:pos x="206" y="79"/>
                </a:cxn>
                <a:cxn ang="0">
                  <a:pos x="171" y="89"/>
                </a:cxn>
                <a:cxn ang="0">
                  <a:pos x="136" y="100"/>
                </a:cxn>
                <a:cxn ang="0">
                  <a:pos x="102" y="112"/>
                </a:cxn>
                <a:cxn ang="0">
                  <a:pos x="68" y="125"/>
                </a:cxn>
                <a:cxn ang="0">
                  <a:pos x="33" y="138"/>
                </a:cxn>
                <a:cxn ang="0">
                  <a:pos x="0" y="151"/>
                </a:cxn>
                <a:cxn ang="0">
                  <a:pos x="45" y="172"/>
                </a:cxn>
                <a:cxn ang="0">
                  <a:pos x="91" y="195"/>
                </a:cxn>
                <a:cxn ang="0">
                  <a:pos x="136" y="219"/>
                </a:cxn>
                <a:cxn ang="0">
                  <a:pos x="180" y="243"/>
                </a:cxn>
                <a:cxn ang="0">
                  <a:pos x="225" y="269"/>
                </a:cxn>
                <a:cxn ang="0">
                  <a:pos x="268" y="294"/>
                </a:cxn>
                <a:cxn ang="0">
                  <a:pos x="311" y="321"/>
                </a:cxn>
                <a:cxn ang="0">
                  <a:pos x="354" y="348"/>
                </a:cxn>
                <a:cxn ang="0">
                  <a:pos x="354" y="348"/>
                </a:cxn>
                <a:cxn ang="0">
                  <a:pos x="354" y="348"/>
                </a:cxn>
                <a:cxn ang="0">
                  <a:pos x="355" y="348"/>
                </a:cxn>
                <a:cxn ang="0">
                  <a:pos x="355" y="349"/>
                </a:cxn>
                <a:cxn ang="0">
                  <a:pos x="355" y="348"/>
                </a:cxn>
                <a:cxn ang="0">
                  <a:pos x="355" y="348"/>
                </a:cxn>
                <a:cxn ang="0">
                  <a:pos x="355" y="348"/>
                </a:cxn>
                <a:cxn ang="0">
                  <a:pos x="355" y="348"/>
                </a:cxn>
                <a:cxn ang="0">
                  <a:pos x="355" y="348"/>
                </a:cxn>
                <a:cxn ang="0">
                  <a:pos x="355" y="348"/>
                </a:cxn>
                <a:cxn ang="0">
                  <a:pos x="379" y="303"/>
                </a:cxn>
                <a:cxn ang="0">
                  <a:pos x="403" y="258"/>
                </a:cxn>
                <a:cxn ang="0">
                  <a:pos x="428" y="213"/>
                </a:cxn>
                <a:cxn ang="0">
                  <a:pos x="454" y="170"/>
                </a:cxn>
                <a:cxn ang="0">
                  <a:pos x="480" y="126"/>
                </a:cxn>
                <a:cxn ang="0">
                  <a:pos x="507" y="84"/>
                </a:cxn>
                <a:cxn ang="0">
                  <a:pos x="535" y="42"/>
                </a:cxn>
                <a:cxn ang="0">
                  <a:pos x="563" y="0"/>
                </a:cxn>
              </a:cxnLst>
              <a:rect l="0" t="0" r="r" b="b"/>
              <a:pathLst>
                <a:path w="563" h="349">
                  <a:moveTo>
                    <a:pt x="563" y="0"/>
                  </a:moveTo>
                  <a:lnTo>
                    <a:pt x="527" y="5"/>
                  </a:lnTo>
                  <a:lnTo>
                    <a:pt x="491" y="12"/>
                  </a:lnTo>
                  <a:lnTo>
                    <a:pt x="456" y="18"/>
                  </a:lnTo>
                  <a:lnTo>
                    <a:pt x="420" y="25"/>
                  </a:lnTo>
                  <a:lnTo>
                    <a:pt x="384" y="32"/>
                  </a:lnTo>
                  <a:lnTo>
                    <a:pt x="349" y="41"/>
                  </a:lnTo>
                  <a:lnTo>
                    <a:pt x="313" y="49"/>
                  </a:lnTo>
                  <a:lnTo>
                    <a:pt x="278" y="58"/>
                  </a:lnTo>
                  <a:lnTo>
                    <a:pt x="242" y="68"/>
                  </a:lnTo>
                  <a:lnTo>
                    <a:pt x="206" y="79"/>
                  </a:lnTo>
                  <a:lnTo>
                    <a:pt x="171" y="89"/>
                  </a:lnTo>
                  <a:lnTo>
                    <a:pt x="136" y="100"/>
                  </a:lnTo>
                  <a:lnTo>
                    <a:pt x="102" y="112"/>
                  </a:lnTo>
                  <a:lnTo>
                    <a:pt x="68" y="125"/>
                  </a:lnTo>
                  <a:lnTo>
                    <a:pt x="33" y="138"/>
                  </a:lnTo>
                  <a:lnTo>
                    <a:pt x="0" y="151"/>
                  </a:lnTo>
                  <a:lnTo>
                    <a:pt x="45" y="172"/>
                  </a:lnTo>
                  <a:lnTo>
                    <a:pt x="91" y="195"/>
                  </a:lnTo>
                  <a:lnTo>
                    <a:pt x="136" y="219"/>
                  </a:lnTo>
                  <a:lnTo>
                    <a:pt x="180" y="243"/>
                  </a:lnTo>
                  <a:lnTo>
                    <a:pt x="225" y="269"/>
                  </a:lnTo>
                  <a:lnTo>
                    <a:pt x="268" y="294"/>
                  </a:lnTo>
                  <a:lnTo>
                    <a:pt x="311" y="321"/>
                  </a:lnTo>
                  <a:lnTo>
                    <a:pt x="354" y="348"/>
                  </a:lnTo>
                  <a:lnTo>
                    <a:pt x="354" y="348"/>
                  </a:lnTo>
                  <a:lnTo>
                    <a:pt x="354" y="348"/>
                  </a:lnTo>
                  <a:lnTo>
                    <a:pt x="355" y="348"/>
                  </a:lnTo>
                  <a:lnTo>
                    <a:pt x="355" y="349"/>
                  </a:lnTo>
                  <a:lnTo>
                    <a:pt x="355" y="348"/>
                  </a:lnTo>
                  <a:lnTo>
                    <a:pt x="355" y="348"/>
                  </a:lnTo>
                  <a:lnTo>
                    <a:pt x="355" y="348"/>
                  </a:lnTo>
                  <a:lnTo>
                    <a:pt x="355" y="348"/>
                  </a:lnTo>
                  <a:lnTo>
                    <a:pt x="355" y="348"/>
                  </a:lnTo>
                  <a:lnTo>
                    <a:pt x="355" y="348"/>
                  </a:lnTo>
                  <a:lnTo>
                    <a:pt x="379" y="303"/>
                  </a:lnTo>
                  <a:lnTo>
                    <a:pt x="403" y="258"/>
                  </a:lnTo>
                  <a:lnTo>
                    <a:pt x="428" y="213"/>
                  </a:lnTo>
                  <a:lnTo>
                    <a:pt x="454" y="170"/>
                  </a:lnTo>
                  <a:lnTo>
                    <a:pt x="480" y="126"/>
                  </a:lnTo>
                  <a:lnTo>
                    <a:pt x="507" y="84"/>
                  </a:lnTo>
                  <a:lnTo>
                    <a:pt x="535" y="42"/>
                  </a:lnTo>
                  <a:lnTo>
                    <a:pt x="563" y="0"/>
                  </a:lnTo>
                  <a:close/>
                </a:path>
              </a:pathLst>
            </a:custGeom>
            <a:solidFill>
              <a:srgbClr val="9E0A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26" name="Freeform 330"/>
            <p:cNvSpPr>
              <a:spLocks/>
            </p:cNvSpPr>
            <p:nvPr userDrawn="1"/>
          </p:nvSpPr>
          <p:spPr bwMode="auto">
            <a:xfrm>
              <a:off x="4071" y="1698"/>
              <a:ext cx="226" cy="140"/>
            </a:xfrm>
            <a:custGeom>
              <a:avLst/>
              <a:gdLst/>
              <a:ahLst/>
              <a:cxnLst>
                <a:cxn ang="0">
                  <a:pos x="680" y="0"/>
                </a:cxn>
                <a:cxn ang="0">
                  <a:pos x="637" y="6"/>
                </a:cxn>
                <a:cxn ang="0">
                  <a:pos x="594" y="14"/>
                </a:cxn>
                <a:cxn ang="0">
                  <a:pos x="550" y="21"/>
                </a:cxn>
                <a:cxn ang="0">
                  <a:pos x="507" y="29"/>
                </a:cxn>
                <a:cxn ang="0">
                  <a:pos x="464" y="39"/>
                </a:cxn>
                <a:cxn ang="0">
                  <a:pos x="421" y="48"/>
                </a:cxn>
                <a:cxn ang="0">
                  <a:pos x="378" y="59"/>
                </a:cxn>
                <a:cxn ang="0">
                  <a:pos x="334" y="70"/>
                </a:cxn>
                <a:cxn ang="0">
                  <a:pos x="291" y="82"/>
                </a:cxn>
                <a:cxn ang="0">
                  <a:pos x="248" y="95"/>
                </a:cxn>
                <a:cxn ang="0">
                  <a:pos x="206" y="108"/>
                </a:cxn>
                <a:cxn ang="0">
                  <a:pos x="164" y="121"/>
                </a:cxn>
                <a:cxn ang="0">
                  <a:pos x="123" y="136"/>
                </a:cxn>
                <a:cxn ang="0">
                  <a:pos x="82" y="151"/>
                </a:cxn>
                <a:cxn ang="0">
                  <a:pos x="41" y="166"/>
                </a:cxn>
                <a:cxn ang="0">
                  <a:pos x="0" y="182"/>
                </a:cxn>
                <a:cxn ang="0">
                  <a:pos x="55" y="208"/>
                </a:cxn>
                <a:cxn ang="0">
                  <a:pos x="110" y="235"/>
                </a:cxn>
                <a:cxn ang="0">
                  <a:pos x="164" y="264"/>
                </a:cxn>
                <a:cxn ang="0">
                  <a:pos x="218" y="293"/>
                </a:cxn>
                <a:cxn ang="0">
                  <a:pos x="271" y="324"/>
                </a:cxn>
                <a:cxn ang="0">
                  <a:pos x="324" y="355"/>
                </a:cxn>
                <a:cxn ang="0">
                  <a:pos x="376" y="387"/>
                </a:cxn>
                <a:cxn ang="0">
                  <a:pos x="428" y="421"/>
                </a:cxn>
                <a:cxn ang="0">
                  <a:pos x="428" y="421"/>
                </a:cxn>
                <a:cxn ang="0">
                  <a:pos x="456" y="366"/>
                </a:cxn>
                <a:cxn ang="0">
                  <a:pos x="486" y="312"/>
                </a:cxn>
                <a:cxn ang="0">
                  <a:pos x="516" y="258"/>
                </a:cxn>
                <a:cxn ang="0">
                  <a:pos x="547" y="205"/>
                </a:cxn>
                <a:cxn ang="0">
                  <a:pos x="578" y="153"/>
                </a:cxn>
                <a:cxn ang="0">
                  <a:pos x="611" y="101"/>
                </a:cxn>
                <a:cxn ang="0">
                  <a:pos x="645" y="51"/>
                </a:cxn>
                <a:cxn ang="0">
                  <a:pos x="680" y="0"/>
                </a:cxn>
              </a:cxnLst>
              <a:rect l="0" t="0" r="r" b="b"/>
              <a:pathLst>
                <a:path w="680" h="421">
                  <a:moveTo>
                    <a:pt x="680" y="0"/>
                  </a:moveTo>
                  <a:lnTo>
                    <a:pt x="637" y="6"/>
                  </a:lnTo>
                  <a:lnTo>
                    <a:pt x="594" y="14"/>
                  </a:lnTo>
                  <a:lnTo>
                    <a:pt x="550" y="21"/>
                  </a:lnTo>
                  <a:lnTo>
                    <a:pt x="507" y="29"/>
                  </a:lnTo>
                  <a:lnTo>
                    <a:pt x="464" y="39"/>
                  </a:lnTo>
                  <a:lnTo>
                    <a:pt x="421" y="48"/>
                  </a:lnTo>
                  <a:lnTo>
                    <a:pt x="378" y="59"/>
                  </a:lnTo>
                  <a:lnTo>
                    <a:pt x="334" y="70"/>
                  </a:lnTo>
                  <a:lnTo>
                    <a:pt x="291" y="82"/>
                  </a:lnTo>
                  <a:lnTo>
                    <a:pt x="248" y="95"/>
                  </a:lnTo>
                  <a:lnTo>
                    <a:pt x="206" y="108"/>
                  </a:lnTo>
                  <a:lnTo>
                    <a:pt x="164" y="121"/>
                  </a:lnTo>
                  <a:lnTo>
                    <a:pt x="123" y="136"/>
                  </a:lnTo>
                  <a:lnTo>
                    <a:pt x="82" y="151"/>
                  </a:lnTo>
                  <a:lnTo>
                    <a:pt x="41" y="166"/>
                  </a:lnTo>
                  <a:lnTo>
                    <a:pt x="0" y="182"/>
                  </a:lnTo>
                  <a:lnTo>
                    <a:pt x="55" y="208"/>
                  </a:lnTo>
                  <a:lnTo>
                    <a:pt x="110" y="235"/>
                  </a:lnTo>
                  <a:lnTo>
                    <a:pt x="164" y="264"/>
                  </a:lnTo>
                  <a:lnTo>
                    <a:pt x="218" y="293"/>
                  </a:lnTo>
                  <a:lnTo>
                    <a:pt x="271" y="324"/>
                  </a:lnTo>
                  <a:lnTo>
                    <a:pt x="324" y="355"/>
                  </a:lnTo>
                  <a:lnTo>
                    <a:pt x="376" y="387"/>
                  </a:lnTo>
                  <a:lnTo>
                    <a:pt x="428" y="421"/>
                  </a:lnTo>
                  <a:lnTo>
                    <a:pt x="428" y="421"/>
                  </a:lnTo>
                  <a:lnTo>
                    <a:pt x="456" y="366"/>
                  </a:lnTo>
                  <a:lnTo>
                    <a:pt x="486" y="312"/>
                  </a:lnTo>
                  <a:lnTo>
                    <a:pt x="516" y="258"/>
                  </a:lnTo>
                  <a:lnTo>
                    <a:pt x="547" y="205"/>
                  </a:lnTo>
                  <a:lnTo>
                    <a:pt x="578" y="153"/>
                  </a:lnTo>
                  <a:lnTo>
                    <a:pt x="611" y="101"/>
                  </a:lnTo>
                  <a:lnTo>
                    <a:pt x="645" y="51"/>
                  </a:lnTo>
                  <a:lnTo>
                    <a:pt x="680" y="0"/>
                  </a:lnTo>
                  <a:close/>
                </a:path>
              </a:pathLst>
            </a:custGeom>
            <a:solidFill>
              <a:srgbClr val="9E0A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27" name="Freeform 331"/>
            <p:cNvSpPr>
              <a:spLocks/>
            </p:cNvSpPr>
            <p:nvPr userDrawn="1"/>
          </p:nvSpPr>
          <p:spPr bwMode="auto">
            <a:xfrm>
              <a:off x="4213" y="1691"/>
              <a:ext cx="577" cy="244"/>
            </a:xfrm>
            <a:custGeom>
              <a:avLst/>
              <a:gdLst/>
              <a:ahLst/>
              <a:cxnLst>
                <a:cxn ang="0">
                  <a:pos x="766" y="20"/>
                </a:cxn>
                <a:cxn ang="0">
                  <a:pos x="656" y="63"/>
                </a:cxn>
                <a:cxn ang="0">
                  <a:pos x="548" y="109"/>
                </a:cxn>
                <a:cxn ang="0">
                  <a:pos x="442" y="161"/>
                </a:cxn>
                <a:cxn ang="0">
                  <a:pos x="339" y="216"/>
                </a:cxn>
                <a:cxn ang="0">
                  <a:pos x="239" y="276"/>
                </a:cxn>
                <a:cxn ang="0">
                  <a:pos x="141" y="339"/>
                </a:cxn>
                <a:cxn ang="0">
                  <a:pos x="47" y="407"/>
                </a:cxn>
                <a:cxn ang="0">
                  <a:pos x="60" y="450"/>
                </a:cxn>
                <a:cxn ang="0">
                  <a:pos x="179" y="472"/>
                </a:cxn>
                <a:cxn ang="0">
                  <a:pos x="296" y="499"/>
                </a:cxn>
                <a:cxn ang="0">
                  <a:pos x="413" y="530"/>
                </a:cxn>
                <a:cxn ang="0">
                  <a:pos x="528" y="567"/>
                </a:cxn>
                <a:cxn ang="0">
                  <a:pos x="642" y="608"/>
                </a:cxn>
                <a:cxn ang="0">
                  <a:pos x="754" y="655"/>
                </a:cxn>
                <a:cxn ang="0">
                  <a:pos x="864" y="705"/>
                </a:cxn>
                <a:cxn ang="0">
                  <a:pos x="964" y="692"/>
                </a:cxn>
                <a:cxn ang="0">
                  <a:pos x="1057" y="615"/>
                </a:cxn>
                <a:cxn ang="0">
                  <a:pos x="1153" y="541"/>
                </a:cxn>
                <a:cxn ang="0">
                  <a:pos x="1252" y="472"/>
                </a:cxn>
                <a:cxn ang="0">
                  <a:pos x="1354" y="406"/>
                </a:cxn>
                <a:cxn ang="0">
                  <a:pos x="1458" y="346"/>
                </a:cxn>
                <a:cxn ang="0">
                  <a:pos x="1565" y="290"/>
                </a:cxn>
                <a:cxn ang="0">
                  <a:pos x="1675" y="239"/>
                </a:cxn>
                <a:cxn ang="0">
                  <a:pos x="1676" y="192"/>
                </a:cxn>
                <a:cxn ang="0">
                  <a:pos x="1567" y="151"/>
                </a:cxn>
                <a:cxn ang="0">
                  <a:pos x="1456" y="116"/>
                </a:cxn>
                <a:cxn ang="0">
                  <a:pos x="1344" y="85"/>
                </a:cxn>
                <a:cxn ang="0">
                  <a:pos x="1230" y="58"/>
                </a:cxn>
                <a:cxn ang="0">
                  <a:pos x="1115" y="35"/>
                </a:cxn>
                <a:cxn ang="0">
                  <a:pos x="998" y="18"/>
                </a:cxn>
                <a:cxn ang="0">
                  <a:pos x="882" y="5"/>
                </a:cxn>
              </a:cxnLst>
              <a:rect l="0" t="0" r="r" b="b"/>
              <a:pathLst>
                <a:path w="1730" h="732">
                  <a:moveTo>
                    <a:pt x="822" y="0"/>
                  </a:moveTo>
                  <a:lnTo>
                    <a:pt x="766" y="20"/>
                  </a:lnTo>
                  <a:lnTo>
                    <a:pt x="711" y="40"/>
                  </a:lnTo>
                  <a:lnTo>
                    <a:pt x="656" y="63"/>
                  </a:lnTo>
                  <a:lnTo>
                    <a:pt x="602" y="86"/>
                  </a:lnTo>
                  <a:lnTo>
                    <a:pt x="548" y="109"/>
                  </a:lnTo>
                  <a:lnTo>
                    <a:pt x="495" y="134"/>
                  </a:lnTo>
                  <a:lnTo>
                    <a:pt x="442" y="161"/>
                  </a:lnTo>
                  <a:lnTo>
                    <a:pt x="390" y="188"/>
                  </a:lnTo>
                  <a:lnTo>
                    <a:pt x="339" y="216"/>
                  </a:lnTo>
                  <a:lnTo>
                    <a:pt x="289" y="245"/>
                  </a:lnTo>
                  <a:lnTo>
                    <a:pt x="239" y="276"/>
                  </a:lnTo>
                  <a:lnTo>
                    <a:pt x="189" y="307"/>
                  </a:lnTo>
                  <a:lnTo>
                    <a:pt x="141" y="339"/>
                  </a:lnTo>
                  <a:lnTo>
                    <a:pt x="93" y="373"/>
                  </a:lnTo>
                  <a:lnTo>
                    <a:pt x="47" y="407"/>
                  </a:lnTo>
                  <a:lnTo>
                    <a:pt x="0" y="442"/>
                  </a:lnTo>
                  <a:lnTo>
                    <a:pt x="60" y="450"/>
                  </a:lnTo>
                  <a:lnTo>
                    <a:pt x="119" y="461"/>
                  </a:lnTo>
                  <a:lnTo>
                    <a:pt x="179" y="472"/>
                  </a:lnTo>
                  <a:lnTo>
                    <a:pt x="238" y="485"/>
                  </a:lnTo>
                  <a:lnTo>
                    <a:pt x="296" y="499"/>
                  </a:lnTo>
                  <a:lnTo>
                    <a:pt x="356" y="514"/>
                  </a:lnTo>
                  <a:lnTo>
                    <a:pt x="413" y="530"/>
                  </a:lnTo>
                  <a:lnTo>
                    <a:pt x="471" y="548"/>
                  </a:lnTo>
                  <a:lnTo>
                    <a:pt x="528" y="567"/>
                  </a:lnTo>
                  <a:lnTo>
                    <a:pt x="586" y="587"/>
                  </a:lnTo>
                  <a:lnTo>
                    <a:pt x="642" y="608"/>
                  </a:lnTo>
                  <a:lnTo>
                    <a:pt x="698" y="631"/>
                  </a:lnTo>
                  <a:lnTo>
                    <a:pt x="754" y="655"/>
                  </a:lnTo>
                  <a:lnTo>
                    <a:pt x="809" y="679"/>
                  </a:lnTo>
                  <a:lnTo>
                    <a:pt x="864" y="705"/>
                  </a:lnTo>
                  <a:lnTo>
                    <a:pt x="918" y="732"/>
                  </a:lnTo>
                  <a:lnTo>
                    <a:pt x="964" y="692"/>
                  </a:lnTo>
                  <a:lnTo>
                    <a:pt x="1010" y="652"/>
                  </a:lnTo>
                  <a:lnTo>
                    <a:pt x="1057" y="615"/>
                  </a:lnTo>
                  <a:lnTo>
                    <a:pt x="1104" y="577"/>
                  </a:lnTo>
                  <a:lnTo>
                    <a:pt x="1153" y="541"/>
                  </a:lnTo>
                  <a:lnTo>
                    <a:pt x="1202" y="506"/>
                  </a:lnTo>
                  <a:lnTo>
                    <a:pt x="1252" y="472"/>
                  </a:lnTo>
                  <a:lnTo>
                    <a:pt x="1303" y="439"/>
                  </a:lnTo>
                  <a:lnTo>
                    <a:pt x="1354" y="406"/>
                  </a:lnTo>
                  <a:lnTo>
                    <a:pt x="1405" y="376"/>
                  </a:lnTo>
                  <a:lnTo>
                    <a:pt x="1458" y="346"/>
                  </a:lnTo>
                  <a:lnTo>
                    <a:pt x="1511" y="318"/>
                  </a:lnTo>
                  <a:lnTo>
                    <a:pt x="1565" y="290"/>
                  </a:lnTo>
                  <a:lnTo>
                    <a:pt x="1620" y="264"/>
                  </a:lnTo>
                  <a:lnTo>
                    <a:pt x="1675" y="239"/>
                  </a:lnTo>
                  <a:lnTo>
                    <a:pt x="1730" y="214"/>
                  </a:lnTo>
                  <a:lnTo>
                    <a:pt x="1676" y="192"/>
                  </a:lnTo>
                  <a:lnTo>
                    <a:pt x="1622" y="172"/>
                  </a:lnTo>
                  <a:lnTo>
                    <a:pt x="1567" y="151"/>
                  </a:lnTo>
                  <a:lnTo>
                    <a:pt x="1512" y="133"/>
                  </a:lnTo>
                  <a:lnTo>
                    <a:pt x="1456" y="116"/>
                  </a:lnTo>
                  <a:lnTo>
                    <a:pt x="1400" y="100"/>
                  </a:lnTo>
                  <a:lnTo>
                    <a:pt x="1344" y="85"/>
                  </a:lnTo>
                  <a:lnTo>
                    <a:pt x="1288" y="70"/>
                  </a:lnTo>
                  <a:lnTo>
                    <a:pt x="1230" y="58"/>
                  </a:lnTo>
                  <a:lnTo>
                    <a:pt x="1173" y="46"/>
                  </a:lnTo>
                  <a:lnTo>
                    <a:pt x="1115" y="35"/>
                  </a:lnTo>
                  <a:lnTo>
                    <a:pt x="1057" y="25"/>
                  </a:lnTo>
                  <a:lnTo>
                    <a:pt x="998" y="18"/>
                  </a:lnTo>
                  <a:lnTo>
                    <a:pt x="940" y="10"/>
                  </a:lnTo>
                  <a:lnTo>
                    <a:pt x="882" y="5"/>
                  </a:lnTo>
                  <a:lnTo>
                    <a:pt x="822" y="0"/>
                  </a:lnTo>
                  <a:close/>
                </a:path>
              </a:pathLst>
            </a:custGeom>
            <a:solidFill>
              <a:srgbClr val="9E0A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28" name="Freeform 332"/>
            <p:cNvSpPr>
              <a:spLocks/>
            </p:cNvSpPr>
            <p:nvPr userDrawn="1"/>
          </p:nvSpPr>
          <p:spPr bwMode="auto">
            <a:xfrm>
              <a:off x="4539" y="2050"/>
              <a:ext cx="502" cy="333"/>
            </a:xfrm>
            <a:custGeom>
              <a:avLst/>
              <a:gdLst/>
              <a:ahLst/>
              <a:cxnLst>
                <a:cxn ang="0">
                  <a:pos x="967" y="66"/>
                </a:cxn>
                <a:cxn ang="0">
                  <a:pos x="857" y="170"/>
                </a:cxn>
                <a:cxn ang="0">
                  <a:pos x="752" y="283"/>
                </a:cxn>
                <a:cxn ang="0">
                  <a:pos x="648" y="170"/>
                </a:cxn>
                <a:cxn ang="0">
                  <a:pos x="538" y="66"/>
                </a:cxn>
                <a:cxn ang="0">
                  <a:pos x="401" y="7"/>
                </a:cxn>
                <a:cxn ang="0">
                  <a:pos x="225" y="41"/>
                </a:cxn>
                <a:cxn ang="0">
                  <a:pos x="55" y="87"/>
                </a:cxn>
                <a:cxn ang="0">
                  <a:pos x="97" y="113"/>
                </a:cxn>
                <a:cxn ang="0">
                  <a:pos x="243" y="134"/>
                </a:cxn>
                <a:cxn ang="0">
                  <a:pos x="385" y="163"/>
                </a:cxn>
                <a:cxn ang="0">
                  <a:pos x="526" y="201"/>
                </a:cxn>
                <a:cxn ang="0">
                  <a:pos x="663" y="247"/>
                </a:cxn>
                <a:cxn ang="0">
                  <a:pos x="706" y="302"/>
                </a:cxn>
                <a:cxn ang="0">
                  <a:pos x="571" y="368"/>
                </a:cxn>
                <a:cxn ang="0">
                  <a:pos x="440" y="441"/>
                </a:cxn>
                <a:cxn ang="0">
                  <a:pos x="315" y="523"/>
                </a:cxn>
                <a:cxn ang="0">
                  <a:pos x="194" y="613"/>
                </a:cxn>
                <a:cxn ang="0">
                  <a:pos x="80" y="711"/>
                </a:cxn>
                <a:cxn ang="0">
                  <a:pos x="248" y="806"/>
                </a:cxn>
                <a:cxn ang="0">
                  <a:pos x="408" y="916"/>
                </a:cxn>
                <a:cxn ang="0">
                  <a:pos x="541" y="994"/>
                </a:cxn>
                <a:cxn ang="0">
                  <a:pos x="629" y="986"/>
                </a:cxn>
                <a:cxn ang="0">
                  <a:pos x="720" y="983"/>
                </a:cxn>
                <a:cxn ang="0">
                  <a:pos x="752" y="983"/>
                </a:cxn>
                <a:cxn ang="0">
                  <a:pos x="783" y="983"/>
                </a:cxn>
                <a:cxn ang="0">
                  <a:pos x="873" y="986"/>
                </a:cxn>
                <a:cxn ang="0">
                  <a:pos x="964" y="994"/>
                </a:cxn>
                <a:cxn ang="0">
                  <a:pos x="1096" y="916"/>
                </a:cxn>
                <a:cxn ang="0">
                  <a:pos x="1257" y="806"/>
                </a:cxn>
                <a:cxn ang="0">
                  <a:pos x="1425" y="711"/>
                </a:cxn>
                <a:cxn ang="0">
                  <a:pos x="1311" y="613"/>
                </a:cxn>
                <a:cxn ang="0">
                  <a:pos x="1190" y="523"/>
                </a:cxn>
                <a:cxn ang="0">
                  <a:pos x="1065" y="441"/>
                </a:cxn>
                <a:cxn ang="0">
                  <a:pos x="934" y="368"/>
                </a:cxn>
                <a:cxn ang="0">
                  <a:pos x="799" y="302"/>
                </a:cxn>
                <a:cxn ang="0">
                  <a:pos x="842" y="247"/>
                </a:cxn>
                <a:cxn ang="0">
                  <a:pos x="979" y="201"/>
                </a:cxn>
                <a:cxn ang="0">
                  <a:pos x="1119" y="163"/>
                </a:cxn>
                <a:cxn ang="0">
                  <a:pos x="1262" y="134"/>
                </a:cxn>
                <a:cxn ang="0">
                  <a:pos x="1407" y="113"/>
                </a:cxn>
                <a:cxn ang="0">
                  <a:pos x="1449" y="87"/>
                </a:cxn>
                <a:cxn ang="0">
                  <a:pos x="1278" y="41"/>
                </a:cxn>
                <a:cxn ang="0">
                  <a:pos x="1102" y="7"/>
                </a:cxn>
              </a:cxnLst>
              <a:rect l="0" t="0" r="r" b="b"/>
              <a:pathLst>
                <a:path w="1504" h="998">
                  <a:moveTo>
                    <a:pt x="1043" y="0"/>
                  </a:moveTo>
                  <a:lnTo>
                    <a:pt x="1005" y="32"/>
                  </a:lnTo>
                  <a:lnTo>
                    <a:pt x="967" y="66"/>
                  </a:lnTo>
                  <a:lnTo>
                    <a:pt x="931" y="100"/>
                  </a:lnTo>
                  <a:lnTo>
                    <a:pt x="894" y="135"/>
                  </a:lnTo>
                  <a:lnTo>
                    <a:pt x="857" y="170"/>
                  </a:lnTo>
                  <a:lnTo>
                    <a:pt x="822" y="207"/>
                  </a:lnTo>
                  <a:lnTo>
                    <a:pt x="787" y="245"/>
                  </a:lnTo>
                  <a:lnTo>
                    <a:pt x="752" y="283"/>
                  </a:lnTo>
                  <a:lnTo>
                    <a:pt x="718" y="245"/>
                  </a:lnTo>
                  <a:lnTo>
                    <a:pt x="683" y="207"/>
                  </a:lnTo>
                  <a:lnTo>
                    <a:pt x="648" y="170"/>
                  </a:lnTo>
                  <a:lnTo>
                    <a:pt x="611" y="135"/>
                  </a:lnTo>
                  <a:lnTo>
                    <a:pt x="574" y="100"/>
                  </a:lnTo>
                  <a:lnTo>
                    <a:pt x="538" y="66"/>
                  </a:lnTo>
                  <a:lnTo>
                    <a:pt x="499" y="32"/>
                  </a:lnTo>
                  <a:lnTo>
                    <a:pt x="461" y="0"/>
                  </a:lnTo>
                  <a:lnTo>
                    <a:pt x="401" y="7"/>
                  </a:lnTo>
                  <a:lnTo>
                    <a:pt x="342" y="17"/>
                  </a:lnTo>
                  <a:lnTo>
                    <a:pt x="284" y="28"/>
                  </a:lnTo>
                  <a:lnTo>
                    <a:pt x="225" y="41"/>
                  </a:lnTo>
                  <a:lnTo>
                    <a:pt x="168" y="55"/>
                  </a:lnTo>
                  <a:lnTo>
                    <a:pt x="112" y="70"/>
                  </a:lnTo>
                  <a:lnTo>
                    <a:pt x="55" y="87"/>
                  </a:lnTo>
                  <a:lnTo>
                    <a:pt x="0" y="104"/>
                  </a:lnTo>
                  <a:lnTo>
                    <a:pt x="48" y="109"/>
                  </a:lnTo>
                  <a:lnTo>
                    <a:pt x="97" y="113"/>
                  </a:lnTo>
                  <a:lnTo>
                    <a:pt x="146" y="120"/>
                  </a:lnTo>
                  <a:lnTo>
                    <a:pt x="194" y="126"/>
                  </a:lnTo>
                  <a:lnTo>
                    <a:pt x="243" y="134"/>
                  </a:lnTo>
                  <a:lnTo>
                    <a:pt x="290" y="142"/>
                  </a:lnTo>
                  <a:lnTo>
                    <a:pt x="338" y="152"/>
                  </a:lnTo>
                  <a:lnTo>
                    <a:pt x="385" y="163"/>
                  </a:lnTo>
                  <a:lnTo>
                    <a:pt x="433" y="175"/>
                  </a:lnTo>
                  <a:lnTo>
                    <a:pt x="479" y="188"/>
                  </a:lnTo>
                  <a:lnTo>
                    <a:pt x="526" y="201"/>
                  </a:lnTo>
                  <a:lnTo>
                    <a:pt x="572" y="215"/>
                  </a:lnTo>
                  <a:lnTo>
                    <a:pt x="617" y="231"/>
                  </a:lnTo>
                  <a:lnTo>
                    <a:pt x="663" y="247"/>
                  </a:lnTo>
                  <a:lnTo>
                    <a:pt x="708" y="264"/>
                  </a:lnTo>
                  <a:lnTo>
                    <a:pt x="752" y="283"/>
                  </a:lnTo>
                  <a:lnTo>
                    <a:pt x="706" y="302"/>
                  </a:lnTo>
                  <a:lnTo>
                    <a:pt x="661" y="323"/>
                  </a:lnTo>
                  <a:lnTo>
                    <a:pt x="615" y="345"/>
                  </a:lnTo>
                  <a:lnTo>
                    <a:pt x="571" y="368"/>
                  </a:lnTo>
                  <a:lnTo>
                    <a:pt x="527" y="392"/>
                  </a:lnTo>
                  <a:lnTo>
                    <a:pt x="484" y="415"/>
                  </a:lnTo>
                  <a:lnTo>
                    <a:pt x="440" y="441"/>
                  </a:lnTo>
                  <a:lnTo>
                    <a:pt x="398" y="468"/>
                  </a:lnTo>
                  <a:lnTo>
                    <a:pt x="356" y="495"/>
                  </a:lnTo>
                  <a:lnTo>
                    <a:pt x="315" y="523"/>
                  </a:lnTo>
                  <a:lnTo>
                    <a:pt x="274" y="552"/>
                  </a:lnTo>
                  <a:lnTo>
                    <a:pt x="234" y="583"/>
                  </a:lnTo>
                  <a:lnTo>
                    <a:pt x="194" y="613"/>
                  </a:lnTo>
                  <a:lnTo>
                    <a:pt x="155" y="645"/>
                  </a:lnTo>
                  <a:lnTo>
                    <a:pt x="117" y="678"/>
                  </a:lnTo>
                  <a:lnTo>
                    <a:pt x="80" y="711"/>
                  </a:lnTo>
                  <a:lnTo>
                    <a:pt x="137" y="741"/>
                  </a:lnTo>
                  <a:lnTo>
                    <a:pt x="193" y="773"/>
                  </a:lnTo>
                  <a:lnTo>
                    <a:pt x="248" y="806"/>
                  </a:lnTo>
                  <a:lnTo>
                    <a:pt x="302" y="842"/>
                  </a:lnTo>
                  <a:lnTo>
                    <a:pt x="356" y="878"/>
                  </a:lnTo>
                  <a:lnTo>
                    <a:pt x="408" y="916"/>
                  </a:lnTo>
                  <a:lnTo>
                    <a:pt x="460" y="956"/>
                  </a:lnTo>
                  <a:lnTo>
                    <a:pt x="511" y="998"/>
                  </a:lnTo>
                  <a:lnTo>
                    <a:pt x="541" y="994"/>
                  </a:lnTo>
                  <a:lnTo>
                    <a:pt x="570" y="992"/>
                  </a:lnTo>
                  <a:lnTo>
                    <a:pt x="600" y="989"/>
                  </a:lnTo>
                  <a:lnTo>
                    <a:pt x="629" y="986"/>
                  </a:lnTo>
                  <a:lnTo>
                    <a:pt x="660" y="985"/>
                  </a:lnTo>
                  <a:lnTo>
                    <a:pt x="690" y="984"/>
                  </a:lnTo>
                  <a:lnTo>
                    <a:pt x="720" y="983"/>
                  </a:lnTo>
                  <a:lnTo>
                    <a:pt x="751" y="983"/>
                  </a:lnTo>
                  <a:lnTo>
                    <a:pt x="751" y="983"/>
                  </a:lnTo>
                  <a:lnTo>
                    <a:pt x="752" y="983"/>
                  </a:lnTo>
                  <a:lnTo>
                    <a:pt x="752" y="983"/>
                  </a:lnTo>
                  <a:lnTo>
                    <a:pt x="752" y="983"/>
                  </a:lnTo>
                  <a:lnTo>
                    <a:pt x="783" y="983"/>
                  </a:lnTo>
                  <a:lnTo>
                    <a:pt x="813" y="984"/>
                  </a:lnTo>
                  <a:lnTo>
                    <a:pt x="844" y="985"/>
                  </a:lnTo>
                  <a:lnTo>
                    <a:pt x="873" y="986"/>
                  </a:lnTo>
                  <a:lnTo>
                    <a:pt x="904" y="989"/>
                  </a:lnTo>
                  <a:lnTo>
                    <a:pt x="934" y="992"/>
                  </a:lnTo>
                  <a:lnTo>
                    <a:pt x="964" y="994"/>
                  </a:lnTo>
                  <a:lnTo>
                    <a:pt x="993" y="998"/>
                  </a:lnTo>
                  <a:lnTo>
                    <a:pt x="1044" y="956"/>
                  </a:lnTo>
                  <a:lnTo>
                    <a:pt x="1096" y="916"/>
                  </a:lnTo>
                  <a:lnTo>
                    <a:pt x="1149" y="878"/>
                  </a:lnTo>
                  <a:lnTo>
                    <a:pt x="1202" y="842"/>
                  </a:lnTo>
                  <a:lnTo>
                    <a:pt x="1257" y="806"/>
                  </a:lnTo>
                  <a:lnTo>
                    <a:pt x="1312" y="773"/>
                  </a:lnTo>
                  <a:lnTo>
                    <a:pt x="1368" y="741"/>
                  </a:lnTo>
                  <a:lnTo>
                    <a:pt x="1425" y="711"/>
                  </a:lnTo>
                  <a:lnTo>
                    <a:pt x="1388" y="678"/>
                  </a:lnTo>
                  <a:lnTo>
                    <a:pt x="1350" y="645"/>
                  </a:lnTo>
                  <a:lnTo>
                    <a:pt x="1311" y="613"/>
                  </a:lnTo>
                  <a:lnTo>
                    <a:pt x="1271" y="583"/>
                  </a:lnTo>
                  <a:lnTo>
                    <a:pt x="1231" y="552"/>
                  </a:lnTo>
                  <a:lnTo>
                    <a:pt x="1190" y="523"/>
                  </a:lnTo>
                  <a:lnTo>
                    <a:pt x="1149" y="495"/>
                  </a:lnTo>
                  <a:lnTo>
                    <a:pt x="1107" y="467"/>
                  </a:lnTo>
                  <a:lnTo>
                    <a:pt x="1065" y="441"/>
                  </a:lnTo>
                  <a:lnTo>
                    <a:pt x="1021" y="415"/>
                  </a:lnTo>
                  <a:lnTo>
                    <a:pt x="978" y="392"/>
                  </a:lnTo>
                  <a:lnTo>
                    <a:pt x="934" y="368"/>
                  </a:lnTo>
                  <a:lnTo>
                    <a:pt x="890" y="345"/>
                  </a:lnTo>
                  <a:lnTo>
                    <a:pt x="844" y="323"/>
                  </a:lnTo>
                  <a:lnTo>
                    <a:pt x="799" y="302"/>
                  </a:lnTo>
                  <a:lnTo>
                    <a:pt x="752" y="283"/>
                  </a:lnTo>
                  <a:lnTo>
                    <a:pt x="797" y="264"/>
                  </a:lnTo>
                  <a:lnTo>
                    <a:pt x="842" y="247"/>
                  </a:lnTo>
                  <a:lnTo>
                    <a:pt x="887" y="231"/>
                  </a:lnTo>
                  <a:lnTo>
                    <a:pt x="933" y="215"/>
                  </a:lnTo>
                  <a:lnTo>
                    <a:pt x="979" y="201"/>
                  </a:lnTo>
                  <a:lnTo>
                    <a:pt x="1026" y="187"/>
                  </a:lnTo>
                  <a:lnTo>
                    <a:pt x="1072" y="175"/>
                  </a:lnTo>
                  <a:lnTo>
                    <a:pt x="1119" y="163"/>
                  </a:lnTo>
                  <a:lnTo>
                    <a:pt x="1166" y="152"/>
                  </a:lnTo>
                  <a:lnTo>
                    <a:pt x="1214" y="142"/>
                  </a:lnTo>
                  <a:lnTo>
                    <a:pt x="1262" y="134"/>
                  </a:lnTo>
                  <a:lnTo>
                    <a:pt x="1310" y="126"/>
                  </a:lnTo>
                  <a:lnTo>
                    <a:pt x="1358" y="118"/>
                  </a:lnTo>
                  <a:lnTo>
                    <a:pt x="1407" y="113"/>
                  </a:lnTo>
                  <a:lnTo>
                    <a:pt x="1456" y="109"/>
                  </a:lnTo>
                  <a:lnTo>
                    <a:pt x="1504" y="104"/>
                  </a:lnTo>
                  <a:lnTo>
                    <a:pt x="1449" y="87"/>
                  </a:lnTo>
                  <a:lnTo>
                    <a:pt x="1392" y="70"/>
                  </a:lnTo>
                  <a:lnTo>
                    <a:pt x="1336" y="55"/>
                  </a:lnTo>
                  <a:lnTo>
                    <a:pt x="1278" y="41"/>
                  </a:lnTo>
                  <a:lnTo>
                    <a:pt x="1220" y="28"/>
                  </a:lnTo>
                  <a:lnTo>
                    <a:pt x="1162" y="17"/>
                  </a:lnTo>
                  <a:lnTo>
                    <a:pt x="1102" y="7"/>
                  </a:lnTo>
                  <a:lnTo>
                    <a:pt x="1043" y="0"/>
                  </a:lnTo>
                  <a:close/>
                </a:path>
              </a:pathLst>
            </a:custGeom>
            <a:solidFill>
              <a:srgbClr val="AF0C6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29" name="Freeform 333"/>
            <p:cNvSpPr>
              <a:spLocks/>
            </p:cNvSpPr>
            <p:nvPr userDrawn="1"/>
          </p:nvSpPr>
          <p:spPr bwMode="auto">
            <a:xfrm>
              <a:off x="4710" y="2378"/>
              <a:ext cx="160" cy="83"/>
            </a:xfrm>
            <a:custGeom>
              <a:avLst/>
              <a:gdLst/>
              <a:ahLst/>
              <a:cxnLst>
                <a:cxn ang="0">
                  <a:pos x="240" y="0"/>
                </a:cxn>
                <a:cxn ang="0">
                  <a:pos x="209" y="0"/>
                </a:cxn>
                <a:cxn ang="0">
                  <a:pos x="179" y="1"/>
                </a:cxn>
                <a:cxn ang="0">
                  <a:pos x="149" y="2"/>
                </a:cxn>
                <a:cxn ang="0">
                  <a:pos x="118" y="3"/>
                </a:cxn>
                <a:cxn ang="0">
                  <a:pos x="89" y="6"/>
                </a:cxn>
                <a:cxn ang="0">
                  <a:pos x="59" y="9"/>
                </a:cxn>
                <a:cxn ang="0">
                  <a:pos x="30" y="11"/>
                </a:cxn>
                <a:cxn ang="0">
                  <a:pos x="0" y="15"/>
                </a:cxn>
                <a:cxn ang="0">
                  <a:pos x="32" y="42"/>
                </a:cxn>
                <a:cxn ang="0">
                  <a:pos x="63" y="69"/>
                </a:cxn>
                <a:cxn ang="0">
                  <a:pos x="94" y="98"/>
                </a:cxn>
                <a:cxn ang="0">
                  <a:pos x="124" y="128"/>
                </a:cxn>
                <a:cxn ang="0">
                  <a:pos x="154" y="157"/>
                </a:cxn>
                <a:cxn ang="0">
                  <a:pos x="184" y="187"/>
                </a:cxn>
                <a:cxn ang="0">
                  <a:pos x="212" y="218"/>
                </a:cxn>
                <a:cxn ang="0">
                  <a:pos x="241" y="250"/>
                </a:cxn>
                <a:cxn ang="0">
                  <a:pos x="241" y="250"/>
                </a:cxn>
                <a:cxn ang="0">
                  <a:pos x="241" y="250"/>
                </a:cxn>
                <a:cxn ang="0">
                  <a:pos x="241" y="250"/>
                </a:cxn>
                <a:cxn ang="0">
                  <a:pos x="241" y="250"/>
                </a:cxn>
                <a:cxn ang="0">
                  <a:pos x="270" y="218"/>
                </a:cxn>
                <a:cxn ang="0">
                  <a:pos x="299" y="187"/>
                </a:cxn>
                <a:cxn ang="0">
                  <a:pos x="328" y="157"/>
                </a:cxn>
                <a:cxn ang="0">
                  <a:pos x="358" y="128"/>
                </a:cxn>
                <a:cxn ang="0">
                  <a:pos x="388" y="98"/>
                </a:cxn>
                <a:cxn ang="0">
                  <a:pos x="420" y="69"/>
                </a:cxn>
                <a:cxn ang="0">
                  <a:pos x="451" y="42"/>
                </a:cxn>
                <a:cxn ang="0">
                  <a:pos x="482" y="15"/>
                </a:cxn>
                <a:cxn ang="0">
                  <a:pos x="453" y="11"/>
                </a:cxn>
                <a:cxn ang="0">
                  <a:pos x="423" y="9"/>
                </a:cxn>
                <a:cxn ang="0">
                  <a:pos x="393" y="6"/>
                </a:cxn>
                <a:cxn ang="0">
                  <a:pos x="362" y="3"/>
                </a:cxn>
                <a:cxn ang="0">
                  <a:pos x="333" y="2"/>
                </a:cxn>
                <a:cxn ang="0">
                  <a:pos x="302" y="1"/>
                </a:cxn>
                <a:cxn ang="0">
                  <a:pos x="272" y="0"/>
                </a:cxn>
                <a:cxn ang="0">
                  <a:pos x="241" y="0"/>
                </a:cxn>
                <a:cxn ang="0">
                  <a:pos x="241" y="0"/>
                </a:cxn>
                <a:cxn ang="0">
                  <a:pos x="241" y="0"/>
                </a:cxn>
                <a:cxn ang="0">
                  <a:pos x="240" y="0"/>
                </a:cxn>
                <a:cxn ang="0">
                  <a:pos x="240" y="0"/>
                </a:cxn>
              </a:cxnLst>
              <a:rect l="0" t="0" r="r" b="b"/>
              <a:pathLst>
                <a:path w="482" h="250">
                  <a:moveTo>
                    <a:pt x="240" y="0"/>
                  </a:moveTo>
                  <a:lnTo>
                    <a:pt x="209" y="0"/>
                  </a:lnTo>
                  <a:lnTo>
                    <a:pt x="179" y="1"/>
                  </a:lnTo>
                  <a:lnTo>
                    <a:pt x="149" y="2"/>
                  </a:lnTo>
                  <a:lnTo>
                    <a:pt x="118" y="3"/>
                  </a:lnTo>
                  <a:lnTo>
                    <a:pt x="89" y="6"/>
                  </a:lnTo>
                  <a:lnTo>
                    <a:pt x="59" y="9"/>
                  </a:lnTo>
                  <a:lnTo>
                    <a:pt x="30" y="11"/>
                  </a:lnTo>
                  <a:lnTo>
                    <a:pt x="0" y="15"/>
                  </a:lnTo>
                  <a:lnTo>
                    <a:pt x="32" y="42"/>
                  </a:lnTo>
                  <a:lnTo>
                    <a:pt x="63" y="69"/>
                  </a:lnTo>
                  <a:lnTo>
                    <a:pt x="94" y="98"/>
                  </a:lnTo>
                  <a:lnTo>
                    <a:pt x="124" y="128"/>
                  </a:lnTo>
                  <a:lnTo>
                    <a:pt x="154" y="157"/>
                  </a:lnTo>
                  <a:lnTo>
                    <a:pt x="184" y="187"/>
                  </a:lnTo>
                  <a:lnTo>
                    <a:pt x="212" y="218"/>
                  </a:lnTo>
                  <a:lnTo>
                    <a:pt x="241" y="250"/>
                  </a:lnTo>
                  <a:lnTo>
                    <a:pt x="241" y="250"/>
                  </a:lnTo>
                  <a:lnTo>
                    <a:pt x="241" y="250"/>
                  </a:lnTo>
                  <a:lnTo>
                    <a:pt x="241" y="250"/>
                  </a:lnTo>
                  <a:lnTo>
                    <a:pt x="241" y="250"/>
                  </a:lnTo>
                  <a:lnTo>
                    <a:pt x="270" y="218"/>
                  </a:lnTo>
                  <a:lnTo>
                    <a:pt x="299" y="187"/>
                  </a:lnTo>
                  <a:lnTo>
                    <a:pt x="328" y="157"/>
                  </a:lnTo>
                  <a:lnTo>
                    <a:pt x="358" y="128"/>
                  </a:lnTo>
                  <a:lnTo>
                    <a:pt x="388" y="98"/>
                  </a:lnTo>
                  <a:lnTo>
                    <a:pt x="420" y="69"/>
                  </a:lnTo>
                  <a:lnTo>
                    <a:pt x="451" y="42"/>
                  </a:lnTo>
                  <a:lnTo>
                    <a:pt x="482" y="15"/>
                  </a:lnTo>
                  <a:lnTo>
                    <a:pt x="453" y="11"/>
                  </a:lnTo>
                  <a:lnTo>
                    <a:pt x="423" y="9"/>
                  </a:lnTo>
                  <a:lnTo>
                    <a:pt x="393" y="6"/>
                  </a:lnTo>
                  <a:lnTo>
                    <a:pt x="362" y="3"/>
                  </a:lnTo>
                  <a:lnTo>
                    <a:pt x="333" y="2"/>
                  </a:lnTo>
                  <a:lnTo>
                    <a:pt x="302" y="1"/>
                  </a:lnTo>
                  <a:lnTo>
                    <a:pt x="272" y="0"/>
                  </a:lnTo>
                  <a:lnTo>
                    <a:pt x="241" y="0"/>
                  </a:lnTo>
                  <a:lnTo>
                    <a:pt x="241" y="0"/>
                  </a:lnTo>
                  <a:lnTo>
                    <a:pt x="241" y="0"/>
                  </a:lnTo>
                  <a:lnTo>
                    <a:pt x="240" y="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9E0A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30" name="Freeform 334"/>
            <p:cNvSpPr>
              <a:spLocks/>
            </p:cNvSpPr>
            <p:nvPr userDrawn="1"/>
          </p:nvSpPr>
          <p:spPr bwMode="auto">
            <a:xfrm>
              <a:off x="4312" y="2085"/>
              <a:ext cx="478" cy="202"/>
            </a:xfrm>
            <a:custGeom>
              <a:avLst/>
              <a:gdLst/>
              <a:ahLst/>
              <a:cxnLst>
                <a:cxn ang="0">
                  <a:pos x="634" y="17"/>
                </a:cxn>
                <a:cxn ang="0">
                  <a:pos x="542" y="52"/>
                </a:cxn>
                <a:cxn ang="0">
                  <a:pos x="454" y="91"/>
                </a:cxn>
                <a:cxn ang="0">
                  <a:pos x="366" y="134"/>
                </a:cxn>
                <a:cxn ang="0">
                  <a:pos x="281" y="180"/>
                </a:cxn>
                <a:cxn ang="0">
                  <a:pos x="198" y="229"/>
                </a:cxn>
                <a:cxn ang="0">
                  <a:pos x="117" y="281"/>
                </a:cxn>
                <a:cxn ang="0">
                  <a:pos x="38" y="337"/>
                </a:cxn>
                <a:cxn ang="0">
                  <a:pos x="0" y="366"/>
                </a:cxn>
                <a:cxn ang="0">
                  <a:pos x="0" y="366"/>
                </a:cxn>
                <a:cxn ang="0">
                  <a:pos x="50" y="374"/>
                </a:cxn>
                <a:cxn ang="0">
                  <a:pos x="148" y="392"/>
                </a:cxn>
                <a:cxn ang="0">
                  <a:pos x="245" y="414"/>
                </a:cxn>
                <a:cxn ang="0">
                  <a:pos x="343" y="440"/>
                </a:cxn>
                <a:cxn ang="0">
                  <a:pos x="438" y="470"/>
                </a:cxn>
                <a:cxn ang="0">
                  <a:pos x="532" y="504"/>
                </a:cxn>
                <a:cxn ang="0">
                  <a:pos x="625" y="542"/>
                </a:cxn>
                <a:cxn ang="0">
                  <a:pos x="715" y="584"/>
                </a:cxn>
                <a:cxn ang="0">
                  <a:pos x="798" y="574"/>
                </a:cxn>
                <a:cxn ang="0">
                  <a:pos x="875" y="509"/>
                </a:cxn>
                <a:cxn ang="0">
                  <a:pos x="955" y="448"/>
                </a:cxn>
                <a:cxn ang="0">
                  <a:pos x="1037" y="391"/>
                </a:cxn>
                <a:cxn ang="0">
                  <a:pos x="1121" y="337"/>
                </a:cxn>
                <a:cxn ang="0">
                  <a:pos x="1208" y="288"/>
                </a:cxn>
                <a:cxn ang="0">
                  <a:pos x="1296" y="241"/>
                </a:cxn>
                <a:cxn ang="0">
                  <a:pos x="1387" y="198"/>
                </a:cxn>
                <a:cxn ang="0">
                  <a:pos x="1389" y="160"/>
                </a:cxn>
                <a:cxn ang="0">
                  <a:pos x="1298" y="127"/>
                </a:cxn>
                <a:cxn ang="0">
                  <a:pos x="1207" y="97"/>
                </a:cxn>
                <a:cxn ang="0">
                  <a:pos x="1114" y="71"/>
                </a:cxn>
                <a:cxn ang="0">
                  <a:pos x="1019" y="48"/>
                </a:cxn>
                <a:cxn ang="0">
                  <a:pos x="924" y="30"/>
                </a:cxn>
                <a:cxn ang="0">
                  <a:pos x="827" y="16"/>
                </a:cxn>
                <a:cxn ang="0">
                  <a:pos x="729" y="5"/>
                </a:cxn>
              </a:cxnLst>
              <a:rect l="0" t="0" r="r" b="b"/>
              <a:pathLst>
                <a:path w="1433" h="607">
                  <a:moveTo>
                    <a:pt x="681" y="0"/>
                  </a:moveTo>
                  <a:lnTo>
                    <a:pt x="634" y="17"/>
                  </a:lnTo>
                  <a:lnTo>
                    <a:pt x="588" y="34"/>
                  </a:lnTo>
                  <a:lnTo>
                    <a:pt x="542" y="52"/>
                  </a:lnTo>
                  <a:lnTo>
                    <a:pt x="498" y="72"/>
                  </a:lnTo>
                  <a:lnTo>
                    <a:pt x="454" y="91"/>
                  </a:lnTo>
                  <a:lnTo>
                    <a:pt x="410" y="112"/>
                  </a:lnTo>
                  <a:lnTo>
                    <a:pt x="366" y="134"/>
                  </a:lnTo>
                  <a:lnTo>
                    <a:pt x="323" y="156"/>
                  </a:lnTo>
                  <a:lnTo>
                    <a:pt x="281" y="180"/>
                  </a:lnTo>
                  <a:lnTo>
                    <a:pt x="239" y="204"/>
                  </a:lnTo>
                  <a:lnTo>
                    <a:pt x="198" y="229"/>
                  </a:lnTo>
                  <a:lnTo>
                    <a:pt x="157" y="255"/>
                  </a:lnTo>
                  <a:lnTo>
                    <a:pt x="117" y="281"/>
                  </a:lnTo>
                  <a:lnTo>
                    <a:pt x="77" y="309"/>
                  </a:lnTo>
                  <a:lnTo>
                    <a:pt x="38" y="337"/>
                  </a:lnTo>
                  <a:lnTo>
                    <a:pt x="0" y="366"/>
                  </a:lnTo>
                  <a:lnTo>
                    <a:pt x="0" y="366"/>
                  </a:lnTo>
                  <a:lnTo>
                    <a:pt x="0" y="366"/>
                  </a:lnTo>
                  <a:lnTo>
                    <a:pt x="0" y="366"/>
                  </a:lnTo>
                  <a:lnTo>
                    <a:pt x="0" y="366"/>
                  </a:lnTo>
                  <a:lnTo>
                    <a:pt x="50" y="374"/>
                  </a:lnTo>
                  <a:lnTo>
                    <a:pt x="99" y="383"/>
                  </a:lnTo>
                  <a:lnTo>
                    <a:pt x="148" y="392"/>
                  </a:lnTo>
                  <a:lnTo>
                    <a:pt x="197" y="402"/>
                  </a:lnTo>
                  <a:lnTo>
                    <a:pt x="245" y="414"/>
                  </a:lnTo>
                  <a:lnTo>
                    <a:pt x="294" y="426"/>
                  </a:lnTo>
                  <a:lnTo>
                    <a:pt x="343" y="440"/>
                  </a:lnTo>
                  <a:lnTo>
                    <a:pt x="390" y="454"/>
                  </a:lnTo>
                  <a:lnTo>
                    <a:pt x="438" y="470"/>
                  </a:lnTo>
                  <a:lnTo>
                    <a:pt x="485" y="486"/>
                  </a:lnTo>
                  <a:lnTo>
                    <a:pt x="532" y="504"/>
                  </a:lnTo>
                  <a:lnTo>
                    <a:pt x="578" y="523"/>
                  </a:lnTo>
                  <a:lnTo>
                    <a:pt x="625" y="542"/>
                  </a:lnTo>
                  <a:lnTo>
                    <a:pt x="670" y="563"/>
                  </a:lnTo>
                  <a:lnTo>
                    <a:pt x="715" y="584"/>
                  </a:lnTo>
                  <a:lnTo>
                    <a:pt x="761" y="607"/>
                  </a:lnTo>
                  <a:lnTo>
                    <a:pt x="798" y="574"/>
                  </a:lnTo>
                  <a:lnTo>
                    <a:pt x="836" y="541"/>
                  </a:lnTo>
                  <a:lnTo>
                    <a:pt x="875" y="509"/>
                  </a:lnTo>
                  <a:lnTo>
                    <a:pt x="915" y="479"/>
                  </a:lnTo>
                  <a:lnTo>
                    <a:pt x="955" y="448"/>
                  </a:lnTo>
                  <a:lnTo>
                    <a:pt x="996" y="419"/>
                  </a:lnTo>
                  <a:lnTo>
                    <a:pt x="1037" y="391"/>
                  </a:lnTo>
                  <a:lnTo>
                    <a:pt x="1079" y="364"/>
                  </a:lnTo>
                  <a:lnTo>
                    <a:pt x="1121" y="337"/>
                  </a:lnTo>
                  <a:lnTo>
                    <a:pt x="1165" y="311"/>
                  </a:lnTo>
                  <a:lnTo>
                    <a:pt x="1208" y="288"/>
                  </a:lnTo>
                  <a:lnTo>
                    <a:pt x="1252" y="264"/>
                  </a:lnTo>
                  <a:lnTo>
                    <a:pt x="1296" y="241"/>
                  </a:lnTo>
                  <a:lnTo>
                    <a:pt x="1342" y="219"/>
                  </a:lnTo>
                  <a:lnTo>
                    <a:pt x="1387" y="198"/>
                  </a:lnTo>
                  <a:lnTo>
                    <a:pt x="1433" y="179"/>
                  </a:lnTo>
                  <a:lnTo>
                    <a:pt x="1389" y="160"/>
                  </a:lnTo>
                  <a:lnTo>
                    <a:pt x="1344" y="143"/>
                  </a:lnTo>
                  <a:lnTo>
                    <a:pt x="1298" y="127"/>
                  </a:lnTo>
                  <a:lnTo>
                    <a:pt x="1253" y="111"/>
                  </a:lnTo>
                  <a:lnTo>
                    <a:pt x="1207" y="97"/>
                  </a:lnTo>
                  <a:lnTo>
                    <a:pt x="1160" y="84"/>
                  </a:lnTo>
                  <a:lnTo>
                    <a:pt x="1114" y="71"/>
                  </a:lnTo>
                  <a:lnTo>
                    <a:pt x="1066" y="59"/>
                  </a:lnTo>
                  <a:lnTo>
                    <a:pt x="1019" y="48"/>
                  </a:lnTo>
                  <a:lnTo>
                    <a:pt x="971" y="38"/>
                  </a:lnTo>
                  <a:lnTo>
                    <a:pt x="924" y="30"/>
                  </a:lnTo>
                  <a:lnTo>
                    <a:pt x="875" y="22"/>
                  </a:lnTo>
                  <a:lnTo>
                    <a:pt x="827" y="16"/>
                  </a:lnTo>
                  <a:lnTo>
                    <a:pt x="778" y="9"/>
                  </a:lnTo>
                  <a:lnTo>
                    <a:pt x="729" y="5"/>
                  </a:lnTo>
                  <a:lnTo>
                    <a:pt x="681" y="0"/>
                  </a:lnTo>
                  <a:close/>
                </a:path>
              </a:pathLst>
            </a:custGeom>
            <a:solidFill>
              <a:srgbClr val="9E0A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31" name="Freeform 335"/>
            <p:cNvSpPr>
              <a:spLocks/>
            </p:cNvSpPr>
            <p:nvPr userDrawn="1"/>
          </p:nvSpPr>
          <p:spPr bwMode="auto">
            <a:xfrm>
              <a:off x="4693" y="2044"/>
              <a:ext cx="194" cy="101"/>
            </a:xfrm>
            <a:custGeom>
              <a:avLst/>
              <a:gdLst/>
              <a:ahLst/>
              <a:cxnLst>
                <a:cxn ang="0">
                  <a:pos x="291" y="0"/>
                </a:cxn>
                <a:cxn ang="0">
                  <a:pos x="255" y="0"/>
                </a:cxn>
                <a:cxn ang="0">
                  <a:pos x="218" y="1"/>
                </a:cxn>
                <a:cxn ang="0">
                  <a:pos x="181" y="3"/>
                </a:cxn>
                <a:cxn ang="0">
                  <a:pos x="145" y="5"/>
                </a:cxn>
                <a:cxn ang="0">
                  <a:pos x="108" y="8"/>
                </a:cxn>
                <a:cxn ang="0">
                  <a:pos x="72" y="10"/>
                </a:cxn>
                <a:cxn ang="0">
                  <a:pos x="36" y="14"/>
                </a:cxn>
                <a:cxn ang="0">
                  <a:pos x="0" y="19"/>
                </a:cxn>
                <a:cxn ang="0">
                  <a:pos x="38" y="51"/>
                </a:cxn>
                <a:cxn ang="0">
                  <a:pos x="77" y="85"/>
                </a:cxn>
                <a:cxn ang="0">
                  <a:pos x="113" y="119"/>
                </a:cxn>
                <a:cxn ang="0">
                  <a:pos x="150" y="154"/>
                </a:cxn>
                <a:cxn ang="0">
                  <a:pos x="187" y="189"/>
                </a:cxn>
                <a:cxn ang="0">
                  <a:pos x="222" y="226"/>
                </a:cxn>
                <a:cxn ang="0">
                  <a:pos x="257" y="264"/>
                </a:cxn>
                <a:cxn ang="0">
                  <a:pos x="291" y="302"/>
                </a:cxn>
                <a:cxn ang="0">
                  <a:pos x="326" y="264"/>
                </a:cxn>
                <a:cxn ang="0">
                  <a:pos x="361" y="226"/>
                </a:cxn>
                <a:cxn ang="0">
                  <a:pos x="396" y="189"/>
                </a:cxn>
                <a:cxn ang="0">
                  <a:pos x="433" y="154"/>
                </a:cxn>
                <a:cxn ang="0">
                  <a:pos x="470" y="119"/>
                </a:cxn>
                <a:cxn ang="0">
                  <a:pos x="506" y="85"/>
                </a:cxn>
                <a:cxn ang="0">
                  <a:pos x="544" y="51"/>
                </a:cxn>
                <a:cxn ang="0">
                  <a:pos x="582" y="19"/>
                </a:cxn>
                <a:cxn ang="0">
                  <a:pos x="546" y="14"/>
                </a:cxn>
                <a:cxn ang="0">
                  <a:pos x="511" y="10"/>
                </a:cxn>
                <a:cxn ang="0">
                  <a:pos x="474" y="8"/>
                </a:cxn>
                <a:cxn ang="0">
                  <a:pos x="438" y="5"/>
                </a:cxn>
                <a:cxn ang="0">
                  <a:pos x="402" y="3"/>
                </a:cxn>
                <a:cxn ang="0">
                  <a:pos x="365" y="1"/>
                </a:cxn>
                <a:cxn ang="0">
                  <a:pos x="328" y="0"/>
                </a:cxn>
                <a:cxn ang="0">
                  <a:pos x="291" y="0"/>
                </a:cxn>
              </a:cxnLst>
              <a:rect l="0" t="0" r="r" b="b"/>
              <a:pathLst>
                <a:path w="582" h="302">
                  <a:moveTo>
                    <a:pt x="291" y="0"/>
                  </a:moveTo>
                  <a:lnTo>
                    <a:pt x="255" y="0"/>
                  </a:lnTo>
                  <a:lnTo>
                    <a:pt x="218" y="1"/>
                  </a:lnTo>
                  <a:lnTo>
                    <a:pt x="181" y="3"/>
                  </a:lnTo>
                  <a:lnTo>
                    <a:pt x="145" y="5"/>
                  </a:lnTo>
                  <a:lnTo>
                    <a:pt x="108" y="8"/>
                  </a:lnTo>
                  <a:lnTo>
                    <a:pt x="72" y="10"/>
                  </a:lnTo>
                  <a:lnTo>
                    <a:pt x="36" y="14"/>
                  </a:lnTo>
                  <a:lnTo>
                    <a:pt x="0" y="19"/>
                  </a:lnTo>
                  <a:lnTo>
                    <a:pt x="38" y="51"/>
                  </a:lnTo>
                  <a:lnTo>
                    <a:pt x="77" y="85"/>
                  </a:lnTo>
                  <a:lnTo>
                    <a:pt x="113" y="119"/>
                  </a:lnTo>
                  <a:lnTo>
                    <a:pt x="150" y="154"/>
                  </a:lnTo>
                  <a:lnTo>
                    <a:pt x="187" y="189"/>
                  </a:lnTo>
                  <a:lnTo>
                    <a:pt x="222" y="226"/>
                  </a:lnTo>
                  <a:lnTo>
                    <a:pt x="257" y="264"/>
                  </a:lnTo>
                  <a:lnTo>
                    <a:pt x="291" y="302"/>
                  </a:lnTo>
                  <a:lnTo>
                    <a:pt x="326" y="264"/>
                  </a:lnTo>
                  <a:lnTo>
                    <a:pt x="361" y="226"/>
                  </a:lnTo>
                  <a:lnTo>
                    <a:pt x="396" y="189"/>
                  </a:lnTo>
                  <a:lnTo>
                    <a:pt x="433" y="154"/>
                  </a:lnTo>
                  <a:lnTo>
                    <a:pt x="470" y="119"/>
                  </a:lnTo>
                  <a:lnTo>
                    <a:pt x="506" y="85"/>
                  </a:lnTo>
                  <a:lnTo>
                    <a:pt x="544" y="51"/>
                  </a:lnTo>
                  <a:lnTo>
                    <a:pt x="582" y="19"/>
                  </a:lnTo>
                  <a:lnTo>
                    <a:pt x="546" y="14"/>
                  </a:lnTo>
                  <a:lnTo>
                    <a:pt x="511" y="10"/>
                  </a:lnTo>
                  <a:lnTo>
                    <a:pt x="474" y="8"/>
                  </a:lnTo>
                  <a:lnTo>
                    <a:pt x="438" y="5"/>
                  </a:lnTo>
                  <a:lnTo>
                    <a:pt x="402" y="3"/>
                  </a:lnTo>
                  <a:lnTo>
                    <a:pt x="365" y="1"/>
                  </a:lnTo>
                  <a:lnTo>
                    <a:pt x="328" y="0"/>
                  </a:lnTo>
                  <a:lnTo>
                    <a:pt x="291" y="0"/>
                  </a:lnTo>
                  <a:close/>
                </a:path>
              </a:pathLst>
            </a:custGeom>
            <a:solidFill>
              <a:srgbClr val="9E0A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32" name="Freeform 336"/>
            <p:cNvSpPr>
              <a:spLocks/>
            </p:cNvSpPr>
            <p:nvPr userDrawn="1"/>
          </p:nvSpPr>
          <p:spPr bwMode="auto">
            <a:xfrm>
              <a:off x="4790" y="2085"/>
              <a:ext cx="478" cy="202"/>
            </a:xfrm>
            <a:custGeom>
              <a:avLst/>
              <a:gdLst/>
              <a:ahLst/>
              <a:cxnLst>
                <a:cxn ang="0">
                  <a:pos x="704" y="5"/>
                </a:cxn>
                <a:cxn ang="0">
                  <a:pos x="606" y="14"/>
                </a:cxn>
                <a:cxn ang="0">
                  <a:pos x="510" y="30"/>
                </a:cxn>
                <a:cxn ang="0">
                  <a:pos x="414" y="48"/>
                </a:cxn>
                <a:cxn ang="0">
                  <a:pos x="320" y="71"/>
                </a:cxn>
                <a:cxn ang="0">
                  <a:pos x="227" y="97"/>
                </a:cxn>
                <a:cxn ang="0">
                  <a:pos x="135" y="127"/>
                </a:cxn>
                <a:cxn ang="0">
                  <a:pos x="45" y="160"/>
                </a:cxn>
                <a:cxn ang="0">
                  <a:pos x="47" y="198"/>
                </a:cxn>
                <a:cxn ang="0">
                  <a:pos x="138" y="241"/>
                </a:cxn>
                <a:cxn ang="0">
                  <a:pos x="226" y="288"/>
                </a:cxn>
                <a:cxn ang="0">
                  <a:pos x="313" y="337"/>
                </a:cxn>
                <a:cxn ang="0">
                  <a:pos x="397" y="391"/>
                </a:cxn>
                <a:cxn ang="0">
                  <a:pos x="479" y="448"/>
                </a:cxn>
                <a:cxn ang="0">
                  <a:pos x="559" y="509"/>
                </a:cxn>
                <a:cxn ang="0">
                  <a:pos x="636" y="574"/>
                </a:cxn>
                <a:cxn ang="0">
                  <a:pos x="718" y="584"/>
                </a:cxn>
                <a:cxn ang="0">
                  <a:pos x="809" y="542"/>
                </a:cxn>
                <a:cxn ang="0">
                  <a:pos x="901" y="504"/>
                </a:cxn>
                <a:cxn ang="0">
                  <a:pos x="996" y="470"/>
                </a:cxn>
                <a:cxn ang="0">
                  <a:pos x="1091" y="440"/>
                </a:cxn>
                <a:cxn ang="0">
                  <a:pos x="1187" y="414"/>
                </a:cxn>
                <a:cxn ang="0">
                  <a:pos x="1286" y="392"/>
                </a:cxn>
                <a:cxn ang="0">
                  <a:pos x="1384" y="374"/>
                </a:cxn>
                <a:cxn ang="0">
                  <a:pos x="1396" y="338"/>
                </a:cxn>
                <a:cxn ang="0">
                  <a:pos x="1317" y="282"/>
                </a:cxn>
                <a:cxn ang="0">
                  <a:pos x="1236" y="229"/>
                </a:cxn>
                <a:cxn ang="0">
                  <a:pos x="1153" y="180"/>
                </a:cxn>
                <a:cxn ang="0">
                  <a:pos x="1066" y="134"/>
                </a:cxn>
                <a:cxn ang="0">
                  <a:pos x="979" y="91"/>
                </a:cxn>
                <a:cxn ang="0">
                  <a:pos x="890" y="52"/>
                </a:cxn>
                <a:cxn ang="0">
                  <a:pos x="799" y="17"/>
                </a:cxn>
              </a:cxnLst>
              <a:rect l="0" t="0" r="r" b="b"/>
              <a:pathLst>
                <a:path w="1434" h="607">
                  <a:moveTo>
                    <a:pt x="752" y="0"/>
                  </a:moveTo>
                  <a:lnTo>
                    <a:pt x="704" y="5"/>
                  </a:lnTo>
                  <a:lnTo>
                    <a:pt x="655" y="9"/>
                  </a:lnTo>
                  <a:lnTo>
                    <a:pt x="606" y="14"/>
                  </a:lnTo>
                  <a:lnTo>
                    <a:pt x="558" y="22"/>
                  </a:lnTo>
                  <a:lnTo>
                    <a:pt x="510" y="30"/>
                  </a:lnTo>
                  <a:lnTo>
                    <a:pt x="462" y="38"/>
                  </a:lnTo>
                  <a:lnTo>
                    <a:pt x="414" y="48"/>
                  </a:lnTo>
                  <a:lnTo>
                    <a:pt x="367" y="59"/>
                  </a:lnTo>
                  <a:lnTo>
                    <a:pt x="320" y="71"/>
                  </a:lnTo>
                  <a:lnTo>
                    <a:pt x="274" y="83"/>
                  </a:lnTo>
                  <a:lnTo>
                    <a:pt x="227" y="97"/>
                  </a:lnTo>
                  <a:lnTo>
                    <a:pt x="181" y="111"/>
                  </a:lnTo>
                  <a:lnTo>
                    <a:pt x="135" y="127"/>
                  </a:lnTo>
                  <a:lnTo>
                    <a:pt x="90" y="143"/>
                  </a:lnTo>
                  <a:lnTo>
                    <a:pt x="45" y="160"/>
                  </a:lnTo>
                  <a:lnTo>
                    <a:pt x="0" y="179"/>
                  </a:lnTo>
                  <a:lnTo>
                    <a:pt x="47" y="198"/>
                  </a:lnTo>
                  <a:lnTo>
                    <a:pt x="92" y="219"/>
                  </a:lnTo>
                  <a:lnTo>
                    <a:pt x="138" y="241"/>
                  </a:lnTo>
                  <a:lnTo>
                    <a:pt x="182" y="264"/>
                  </a:lnTo>
                  <a:lnTo>
                    <a:pt x="226" y="288"/>
                  </a:lnTo>
                  <a:lnTo>
                    <a:pt x="269" y="311"/>
                  </a:lnTo>
                  <a:lnTo>
                    <a:pt x="313" y="337"/>
                  </a:lnTo>
                  <a:lnTo>
                    <a:pt x="355" y="363"/>
                  </a:lnTo>
                  <a:lnTo>
                    <a:pt x="397" y="391"/>
                  </a:lnTo>
                  <a:lnTo>
                    <a:pt x="438" y="419"/>
                  </a:lnTo>
                  <a:lnTo>
                    <a:pt x="479" y="448"/>
                  </a:lnTo>
                  <a:lnTo>
                    <a:pt x="519" y="479"/>
                  </a:lnTo>
                  <a:lnTo>
                    <a:pt x="559" y="509"/>
                  </a:lnTo>
                  <a:lnTo>
                    <a:pt x="598" y="541"/>
                  </a:lnTo>
                  <a:lnTo>
                    <a:pt x="636" y="574"/>
                  </a:lnTo>
                  <a:lnTo>
                    <a:pt x="673" y="607"/>
                  </a:lnTo>
                  <a:lnTo>
                    <a:pt x="718" y="584"/>
                  </a:lnTo>
                  <a:lnTo>
                    <a:pt x="763" y="563"/>
                  </a:lnTo>
                  <a:lnTo>
                    <a:pt x="809" y="542"/>
                  </a:lnTo>
                  <a:lnTo>
                    <a:pt x="855" y="523"/>
                  </a:lnTo>
                  <a:lnTo>
                    <a:pt x="901" y="504"/>
                  </a:lnTo>
                  <a:lnTo>
                    <a:pt x="949" y="486"/>
                  </a:lnTo>
                  <a:lnTo>
                    <a:pt x="996" y="470"/>
                  </a:lnTo>
                  <a:lnTo>
                    <a:pt x="1044" y="454"/>
                  </a:lnTo>
                  <a:lnTo>
                    <a:pt x="1091" y="440"/>
                  </a:lnTo>
                  <a:lnTo>
                    <a:pt x="1140" y="427"/>
                  </a:lnTo>
                  <a:lnTo>
                    <a:pt x="1187" y="414"/>
                  </a:lnTo>
                  <a:lnTo>
                    <a:pt x="1237" y="402"/>
                  </a:lnTo>
                  <a:lnTo>
                    <a:pt x="1286" y="392"/>
                  </a:lnTo>
                  <a:lnTo>
                    <a:pt x="1334" y="383"/>
                  </a:lnTo>
                  <a:lnTo>
                    <a:pt x="1384" y="374"/>
                  </a:lnTo>
                  <a:lnTo>
                    <a:pt x="1434" y="367"/>
                  </a:lnTo>
                  <a:lnTo>
                    <a:pt x="1396" y="338"/>
                  </a:lnTo>
                  <a:lnTo>
                    <a:pt x="1356" y="309"/>
                  </a:lnTo>
                  <a:lnTo>
                    <a:pt x="1317" y="282"/>
                  </a:lnTo>
                  <a:lnTo>
                    <a:pt x="1276" y="255"/>
                  </a:lnTo>
                  <a:lnTo>
                    <a:pt x="1236" y="229"/>
                  </a:lnTo>
                  <a:lnTo>
                    <a:pt x="1194" y="204"/>
                  </a:lnTo>
                  <a:lnTo>
                    <a:pt x="1153" y="180"/>
                  </a:lnTo>
                  <a:lnTo>
                    <a:pt x="1110" y="157"/>
                  </a:lnTo>
                  <a:lnTo>
                    <a:pt x="1066" y="134"/>
                  </a:lnTo>
                  <a:lnTo>
                    <a:pt x="1023" y="113"/>
                  </a:lnTo>
                  <a:lnTo>
                    <a:pt x="979" y="91"/>
                  </a:lnTo>
                  <a:lnTo>
                    <a:pt x="935" y="72"/>
                  </a:lnTo>
                  <a:lnTo>
                    <a:pt x="890" y="52"/>
                  </a:lnTo>
                  <a:lnTo>
                    <a:pt x="845" y="34"/>
                  </a:lnTo>
                  <a:lnTo>
                    <a:pt x="799" y="17"/>
                  </a:lnTo>
                  <a:lnTo>
                    <a:pt x="752" y="0"/>
                  </a:lnTo>
                  <a:close/>
                </a:path>
              </a:pathLst>
            </a:custGeom>
            <a:solidFill>
              <a:srgbClr val="9E0A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33" name="Freeform 337"/>
            <p:cNvSpPr>
              <a:spLocks noEditPoints="1"/>
            </p:cNvSpPr>
            <p:nvPr userDrawn="1"/>
          </p:nvSpPr>
          <p:spPr bwMode="auto">
            <a:xfrm>
              <a:off x="3497" y="637"/>
              <a:ext cx="899" cy="659"/>
            </a:xfrm>
            <a:custGeom>
              <a:avLst/>
              <a:gdLst/>
              <a:ahLst/>
              <a:cxnLst>
                <a:cxn ang="0">
                  <a:pos x="1222" y="764"/>
                </a:cxn>
                <a:cxn ang="0">
                  <a:pos x="1026" y="941"/>
                </a:cxn>
                <a:cxn ang="0">
                  <a:pos x="841" y="1130"/>
                </a:cxn>
                <a:cxn ang="0">
                  <a:pos x="670" y="1330"/>
                </a:cxn>
                <a:cxn ang="0">
                  <a:pos x="510" y="1541"/>
                </a:cxn>
                <a:cxn ang="0">
                  <a:pos x="467" y="1701"/>
                </a:cxn>
                <a:cxn ang="0">
                  <a:pos x="632" y="1742"/>
                </a:cxn>
                <a:cxn ang="0">
                  <a:pos x="795" y="1791"/>
                </a:cxn>
                <a:cxn ang="0">
                  <a:pos x="957" y="1846"/>
                </a:cxn>
                <a:cxn ang="0">
                  <a:pos x="1117" y="1909"/>
                </a:cxn>
                <a:cxn ang="0">
                  <a:pos x="1274" y="1979"/>
                </a:cxn>
                <a:cxn ang="0">
                  <a:pos x="1422" y="1923"/>
                </a:cxn>
                <a:cxn ang="0">
                  <a:pos x="1575" y="1873"/>
                </a:cxn>
                <a:cxn ang="0">
                  <a:pos x="1730" y="1830"/>
                </a:cxn>
                <a:cxn ang="0">
                  <a:pos x="1887" y="1795"/>
                </a:cxn>
                <a:cxn ang="0">
                  <a:pos x="2043" y="1767"/>
                </a:cxn>
                <a:cxn ang="0">
                  <a:pos x="2162" y="1666"/>
                </a:cxn>
                <a:cxn ang="0">
                  <a:pos x="2268" y="1530"/>
                </a:cxn>
                <a:cxn ang="0">
                  <a:pos x="2378" y="1400"/>
                </a:cxn>
                <a:cxn ang="0">
                  <a:pos x="2494" y="1273"/>
                </a:cxn>
                <a:cxn ang="0">
                  <a:pos x="2615" y="1153"/>
                </a:cxn>
                <a:cxn ang="0">
                  <a:pos x="2618" y="1036"/>
                </a:cxn>
                <a:cxn ang="0">
                  <a:pos x="2377" y="928"/>
                </a:cxn>
                <a:cxn ang="0">
                  <a:pos x="2130" y="835"/>
                </a:cxn>
                <a:cxn ang="0">
                  <a:pos x="1877" y="758"/>
                </a:cxn>
                <a:cxn ang="0">
                  <a:pos x="1620" y="698"/>
                </a:cxn>
                <a:cxn ang="0">
                  <a:pos x="1359" y="654"/>
                </a:cxn>
                <a:cxn ang="0">
                  <a:pos x="2224" y="2"/>
                </a:cxn>
                <a:cxn ang="0">
                  <a:pos x="2025" y="9"/>
                </a:cxn>
                <a:cxn ang="0">
                  <a:pos x="1824" y="27"/>
                </a:cxn>
                <a:cxn ang="0">
                  <a:pos x="1623" y="56"/>
                </a:cxn>
                <a:cxn ang="0">
                  <a:pos x="1422" y="93"/>
                </a:cxn>
                <a:cxn ang="0">
                  <a:pos x="1222" y="142"/>
                </a:cxn>
                <a:cxn ang="0">
                  <a:pos x="974" y="216"/>
                </a:cxn>
                <a:cxn ang="0">
                  <a:pos x="734" y="305"/>
                </a:cxn>
                <a:cxn ang="0">
                  <a:pos x="503" y="407"/>
                </a:cxn>
                <a:cxn ang="0">
                  <a:pos x="282" y="522"/>
                </a:cxn>
                <a:cxn ang="0">
                  <a:pos x="68" y="649"/>
                </a:cxn>
                <a:cxn ang="0">
                  <a:pos x="99" y="675"/>
                </a:cxn>
                <a:cxn ang="0">
                  <a:pos x="250" y="652"/>
                </a:cxn>
                <a:cxn ang="0">
                  <a:pos x="400" y="635"/>
                </a:cxn>
                <a:cxn ang="0">
                  <a:pos x="550" y="623"/>
                </a:cxn>
                <a:cxn ang="0">
                  <a:pos x="700" y="617"/>
                </a:cxn>
                <a:cxn ang="0">
                  <a:pos x="871" y="616"/>
                </a:cxn>
                <a:cxn ang="0">
                  <a:pos x="1081" y="624"/>
                </a:cxn>
                <a:cxn ang="0">
                  <a:pos x="1290" y="644"/>
                </a:cxn>
                <a:cxn ang="0">
                  <a:pos x="1495" y="552"/>
                </a:cxn>
                <a:cxn ang="0">
                  <a:pos x="1708" y="411"/>
                </a:cxn>
                <a:cxn ang="0">
                  <a:pos x="1928" y="283"/>
                </a:cxn>
                <a:cxn ang="0">
                  <a:pos x="2157" y="169"/>
                </a:cxn>
                <a:cxn ang="0">
                  <a:pos x="2394" y="68"/>
                </a:cxn>
                <a:cxn ang="0">
                  <a:pos x="2523" y="7"/>
                </a:cxn>
                <a:cxn ang="0">
                  <a:pos x="2424" y="3"/>
                </a:cxn>
                <a:cxn ang="0">
                  <a:pos x="2324" y="0"/>
                </a:cxn>
              </a:cxnLst>
              <a:rect l="0" t="0" r="r" b="b"/>
              <a:pathLst>
                <a:path w="2697" h="1979">
                  <a:moveTo>
                    <a:pt x="1359" y="654"/>
                  </a:moveTo>
                  <a:lnTo>
                    <a:pt x="1290" y="708"/>
                  </a:lnTo>
                  <a:lnTo>
                    <a:pt x="1222" y="764"/>
                  </a:lnTo>
                  <a:lnTo>
                    <a:pt x="1156" y="822"/>
                  </a:lnTo>
                  <a:lnTo>
                    <a:pt x="1090" y="880"/>
                  </a:lnTo>
                  <a:lnTo>
                    <a:pt x="1026" y="941"/>
                  </a:lnTo>
                  <a:lnTo>
                    <a:pt x="963" y="1002"/>
                  </a:lnTo>
                  <a:lnTo>
                    <a:pt x="902" y="1066"/>
                  </a:lnTo>
                  <a:lnTo>
                    <a:pt x="841" y="1130"/>
                  </a:lnTo>
                  <a:lnTo>
                    <a:pt x="782" y="1195"/>
                  </a:lnTo>
                  <a:lnTo>
                    <a:pt x="725" y="1262"/>
                  </a:lnTo>
                  <a:lnTo>
                    <a:pt x="670" y="1330"/>
                  </a:lnTo>
                  <a:lnTo>
                    <a:pt x="615" y="1400"/>
                  </a:lnTo>
                  <a:lnTo>
                    <a:pt x="562" y="1470"/>
                  </a:lnTo>
                  <a:lnTo>
                    <a:pt x="510" y="1541"/>
                  </a:lnTo>
                  <a:lnTo>
                    <a:pt x="460" y="1614"/>
                  </a:lnTo>
                  <a:lnTo>
                    <a:pt x="412" y="1688"/>
                  </a:lnTo>
                  <a:lnTo>
                    <a:pt x="467" y="1701"/>
                  </a:lnTo>
                  <a:lnTo>
                    <a:pt x="522" y="1714"/>
                  </a:lnTo>
                  <a:lnTo>
                    <a:pt x="577" y="1728"/>
                  </a:lnTo>
                  <a:lnTo>
                    <a:pt x="632" y="1742"/>
                  </a:lnTo>
                  <a:lnTo>
                    <a:pt x="686" y="1758"/>
                  </a:lnTo>
                  <a:lnTo>
                    <a:pt x="741" y="1774"/>
                  </a:lnTo>
                  <a:lnTo>
                    <a:pt x="795" y="1791"/>
                  </a:lnTo>
                  <a:lnTo>
                    <a:pt x="849" y="1809"/>
                  </a:lnTo>
                  <a:lnTo>
                    <a:pt x="903" y="1827"/>
                  </a:lnTo>
                  <a:lnTo>
                    <a:pt x="957" y="1846"/>
                  </a:lnTo>
                  <a:lnTo>
                    <a:pt x="1011" y="1867"/>
                  </a:lnTo>
                  <a:lnTo>
                    <a:pt x="1064" y="1887"/>
                  </a:lnTo>
                  <a:lnTo>
                    <a:pt x="1117" y="1909"/>
                  </a:lnTo>
                  <a:lnTo>
                    <a:pt x="1170" y="1932"/>
                  </a:lnTo>
                  <a:lnTo>
                    <a:pt x="1223" y="1955"/>
                  </a:lnTo>
                  <a:lnTo>
                    <a:pt x="1274" y="1979"/>
                  </a:lnTo>
                  <a:lnTo>
                    <a:pt x="1323" y="1960"/>
                  </a:lnTo>
                  <a:lnTo>
                    <a:pt x="1373" y="1940"/>
                  </a:lnTo>
                  <a:lnTo>
                    <a:pt x="1422" y="1923"/>
                  </a:lnTo>
                  <a:lnTo>
                    <a:pt x="1473" y="1906"/>
                  </a:lnTo>
                  <a:lnTo>
                    <a:pt x="1524" y="1889"/>
                  </a:lnTo>
                  <a:lnTo>
                    <a:pt x="1575" y="1873"/>
                  </a:lnTo>
                  <a:lnTo>
                    <a:pt x="1627" y="1858"/>
                  </a:lnTo>
                  <a:lnTo>
                    <a:pt x="1678" y="1844"/>
                  </a:lnTo>
                  <a:lnTo>
                    <a:pt x="1730" y="1830"/>
                  </a:lnTo>
                  <a:lnTo>
                    <a:pt x="1782" y="1817"/>
                  </a:lnTo>
                  <a:lnTo>
                    <a:pt x="1835" y="1805"/>
                  </a:lnTo>
                  <a:lnTo>
                    <a:pt x="1887" y="1795"/>
                  </a:lnTo>
                  <a:lnTo>
                    <a:pt x="1939" y="1785"/>
                  </a:lnTo>
                  <a:lnTo>
                    <a:pt x="1990" y="1775"/>
                  </a:lnTo>
                  <a:lnTo>
                    <a:pt x="2043" y="1767"/>
                  </a:lnTo>
                  <a:lnTo>
                    <a:pt x="2095" y="1759"/>
                  </a:lnTo>
                  <a:lnTo>
                    <a:pt x="2129" y="1713"/>
                  </a:lnTo>
                  <a:lnTo>
                    <a:pt x="2162" y="1666"/>
                  </a:lnTo>
                  <a:lnTo>
                    <a:pt x="2197" y="1620"/>
                  </a:lnTo>
                  <a:lnTo>
                    <a:pt x="2232" y="1574"/>
                  </a:lnTo>
                  <a:lnTo>
                    <a:pt x="2268" y="1530"/>
                  </a:lnTo>
                  <a:lnTo>
                    <a:pt x="2304" y="1486"/>
                  </a:lnTo>
                  <a:lnTo>
                    <a:pt x="2340" y="1443"/>
                  </a:lnTo>
                  <a:lnTo>
                    <a:pt x="2378" y="1400"/>
                  </a:lnTo>
                  <a:lnTo>
                    <a:pt x="2416" y="1356"/>
                  </a:lnTo>
                  <a:lnTo>
                    <a:pt x="2455" y="1315"/>
                  </a:lnTo>
                  <a:lnTo>
                    <a:pt x="2494" y="1273"/>
                  </a:lnTo>
                  <a:lnTo>
                    <a:pt x="2534" y="1232"/>
                  </a:lnTo>
                  <a:lnTo>
                    <a:pt x="2574" y="1192"/>
                  </a:lnTo>
                  <a:lnTo>
                    <a:pt x="2615" y="1153"/>
                  </a:lnTo>
                  <a:lnTo>
                    <a:pt x="2656" y="1113"/>
                  </a:lnTo>
                  <a:lnTo>
                    <a:pt x="2697" y="1076"/>
                  </a:lnTo>
                  <a:lnTo>
                    <a:pt x="2618" y="1036"/>
                  </a:lnTo>
                  <a:lnTo>
                    <a:pt x="2538" y="998"/>
                  </a:lnTo>
                  <a:lnTo>
                    <a:pt x="2458" y="962"/>
                  </a:lnTo>
                  <a:lnTo>
                    <a:pt x="2377" y="928"/>
                  </a:lnTo>
                  <a:lnTo>
                    <a:pt x="2295" y="894"/>
                  </a:lnTo>
                  <a:lnTo>
                    <a:pt x="2213" y="864"/>
                  </a:lnTo>
                  <a:lnTo>
                    <a:pt x="2130" y="835"/>
                  </a:lnTo>
                  <a:lnTo>
                    <a:pt x="2046" y="807"/>
                  </a:lnTo>
                  <a:lnTo>
                    <a:pt x="1961" y="782"/>
                  </a:lnTo>
                  <a:lnTo>
                    <a:pt x="1877" y="758"/>
                  </a:lnTo>
                  <a:lnTo>
                    <a:pt x="1792" y="736"/>
                  </a:lnTo>
                  <a:lnTo>
                    <a:pt x="1705" y="716"/>
                  </a:lnTo>
                  <a:lnTo>
                    <a:pt x="1620" y="698"/>
                  </a:lnTo>
                  <a:lnTo>
                    <a:pt x="1534" y="681"/>
                  </a:lnTo>
                  <a:lnTo>
                    <a:pt x="1446" y="667"/>
                  </a:lnTo>
                  <a:lnTo>
                    <a:pt x="1359" y="654"/>
                  </a:lnTo>
                  <a:lnTo>
                    <a:pt x="1359" y="654"/>
                  </a:lnTo>
                  <a:close/>
                  <a:moveTo>
                    <a:pt x="2291" y="0"/>
                  </a:moveTo>
                  <a:lnTo>
                    <a:pt x="2224" y="2"/>
                  </a:lnTo>
                  <a:lnTo>
                    <a:pt x="2158" y="3"/>
                  </a:lnTo>
                  <a:lnTo>
                    <a:pt x="2091" y="6"/>
                  </a:lnTo>
                  <a:lnTo>
                    <a:pt x="2025" y="9"/>
                  </a:lnTo>
                  <a:lnTo>
                    <a:pt x="1958" y="15"/>
                  </a:lnTo>
                  <a:lnTo>
                    <a:pt x="1891" y="20"/>
                  </a:lnTo>
                  <a:lnTo>
                    <a:pt x="1824" y="27"/>
                  </a:lnTo>
                  <a:lnTo>
                    <a:pt x="1757" y="35"/>
                  </a:lnTo>
                  <a:lnTo>
                    <a:pt x="1690" y="45"/>
                  </a:lnTo>
                  <a:lnTo>
                    <a:pt x="1623" y="56"/>
                  </a:lnTo>
                  <a:lnTo>
                    <a:pt x="1556" y="66"/>
                  </a:lnTo>
                  <a:lnTo>
                    <a:pt x="1489" y="79"/>
                  </a:lnTo>
                  <a:lnTo>
                    <a:pt x="1422" y="93"/>
                  </a:lnTo>
                  <a:lnTo>
                    <a:pt x="1355" y="108"/>
                  </a:lnTo>
                  <a:lnTo>
                    <a:pt x="1288" y="125"/>
                  </a:lnTo>
                  <a:lnTo>
                    <a:pt x="1222" y="142"/>
                  </a:lnTo>
                  <a:lnTo>
                    <a:pt x="1138" y="166"/>
                  </a:lnTo>
                  <a:lnTo>
                    <a:pt x="1055" y="190"/>
                  </a:lnTo>
                  <a:lnTo>
                    <a:pt x="974" y="216"/>
                  </a:lnTo>
                  <a:lnTo>
                    <a:pt x="893" y="244"/>
                  </a:lnTo>
                  <a:lnTo>
                    <a:pt x="813" y="274"/>
                  </a:lnTo>
                  <a:lnTo>
                    <a:pt x="734" y="305"/>
                  </a:lnTo>
                  <a:lnTo>
                    <a:pt x="657" y="337"/>
                  </a:lnTo>
                  <a:lnTo>
                    <a:pt x="580" y="372"/>
                  </a:lnTo>
                  <a:lnTo>
                    <a:pt x="503" y="407"/>
                  </a:lnTo>
                  <a:lnTo>
                    <a:pt x="429" y="444"/>
                  </a:lnTo>
                  <a:lnTo>
                    <a:pt x="354" y="482"/>
                  </a:lnTo>
                  <a:lnTo>
                    <a:pt x="282" y="522"/>
                  </a:lnTo>
                  <a:lnTo>
                    <a:pt x="210" y="563"/>
                  </a:lnTo>
                  <a:lnTo>
                    <a:pt x="138" y="605"/>
                  </a:lnTo>
                  <a:lnTo>
                    <a:pt x="68" y="649"/>
                  </a:lnTo>
                  <a:lnTo>
                    <a:pt x="0" y="695"/>
                  </a:lnTo>
                  <a:lnTo>
                    <a:pt x="50" y="685"/>
                  </a:lnTo>
                  <a:lnTo>
                    <a:pt x="99" y="675"/>
                  </a:lnTo>
                  <a:lnTo>
                    <a:pt x="149" y="668"/>
                  </a:lnTo>
                  <a:lnTo>
                    <a:pt x="199" y="659"/>
                  </a:lnTo>
                  <a:lnTo>
                    <a:pt x="250" y="652"/>
                  </a:lnTo>
                  <a:lnTo>
                    <a:pt x="299" y="646"/>
                  </a:lnTo>
                  <a:lnTo>
                    <a:pt x="350" y="640"/>
                  </a:lnTo>
                  <a:lnTo>
                    <a:pt x="400" y="635"/>
                  </a:lnTo>
                  <a:lnTo>
                    <a:pt x="449" y="630"/>
                  </a:lnTo>
                  <a:lnTo>
                    <a:pt x="500" y="627"/>
                  </a:lnTo>
                  <a:lnTo>
                    <a:pt x="550" y="623"/>
                  </a:lnTo>
                  <a:lnTo>
                    <a:pt x="601" y="620"/>
                  </a:lnTo>
                  <a:lnTo>
                    <a:pt x="650" y="618"/>
                  </a:lnTo>
                  <a:lnTo>
                    <a:pt x="700" y="617"/>
                  </a:lnTo>
                  <a:lnTo>
                    <a:pt x="751" y="616"/>
                  </a:lnTo>
                  <a:lnTo>
                    <a:pt x="800" y="616"/>
                  </a:lnTo>
                  <a:lnTo>
                    <a:pt x="871" y="616"/>
                  </a:lnTo>
                  <a:lnTo>
                    <a:pt x="941" y="618"/>
                  </a:lnTo>
                  <a:lnTo>
                    <a:pt x="1011" y="620"/>
                  </a:lnTo>
                  <a:lnTo>
                    <a:pt x="1081" y="624"/>
                  </a:lnTo>
                  <a:lnTo>
                    <a:pt x="1150" y="630"/>
                  </a:lnTo>
                  <a:lnTo>
                    <a:pt x="1220" y="636"/>
                  </a:lnTo>
                  <a:lnTo>
                    <a:pt x="1290" y="644"/>
                  </a:lnTo>
                  <a:lnTo>
                    <a:pt x="1359" y="654"/>
                  </a:lnTo>
                  <a:lnTo>
                    <a:pt x="1427" y="602"/>
                  </a:lnTo>
                  <a:lnTo>
                    <a:pt x="1495" y="552"/>
                  </a:lnTo>
                  <a:lnTo>
                    <a:pt x="1565" y="504"/>
                  </a:lnTo>
                  <a:lnTo>
                    <a:pt x="1635" y="457"/>
                  </a:lnTo>
                  <a:lnTo>
                    <a:pt x="1708" y="411"/>
                  </a:lnTo>
                  <a:lnTo>
                    <a:pt x="1780" y="368"/>
                  </a:lnTo>
                  <a:lnTo>
                    <a:pt x="1853" y="324"/>
                  </a:lnTo>
                  <a:lnTo>
                    <a:pt x="1928" y="283"/>
                  </a:lnTo>
                  <a:lnTo>
                    <a:pt x="2003" y="243"/>
                  </a:lnTo>
                  <a:lnTo>
                    <a:pt x="2080" y="206"/>
                  </a:lnTo>
                  <a:lnTo>
                    <a:pt x="2157" y="169"/>
                  </a:lnTo>
                  <a:lnTo>
                    <a:pt x="2236" y="133"/>
                  </a:lnTo>
                  <a:lnTo>
                    <a:pt x="2314" y="100"/>
                  </a:lnTo>
                  <a:lnTo>
                    <a:pt x="2394" y="68"/>
                  </a:lnTo>
                  <a:lnTo>
                    <a:pt x="2475" y="38"/>
                  </a:lnTo>
                  <a:lnTo>
                    <a:pt x="2556" y="9"/>
                  </a:lnTo>
                  <a:lnTo>
                    <a:pt x="2523" y="7"/>
                  </a:lnTo>
                  <a:lnTo>
                    <a:pt x="2491" y="6"/>
                  </a:lnTo>
                  <a:lnTo>
                    <a:pt x="2457" y="4"/>
                  </a:lnTo>
                  <a:lnTo>
                    <a:pt x="2424" y="3"/>
                  </a:lnTo>
                  <a:lnTo>
                    <a:pt x="2390" y="2"/>
                  </a:lnTo>
                  <a:lnTo>
                    <a:pt x="2357" y="2"/>
                  </a:lnTo>
                  <a:lnTo>
                    <a:pt x="2324" y="0"/>
                  </a:lnTo>
                  <a:lnTo>
                    <a:pt x="2291" y="0"/>
                  </a:lnTo>
                  <a:close/>
                </a:path>
              </a:pathLst>
            </a:custGeom>
            <a:solidFill>
              <a:srgbClr val="AF0C6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34" name="Freeform 338"/>
            <p:cNvSpPr>
              <a:spLocks/>
            </p:cNvSpPr>
            <p:nvPr userDrawn="1"/>
          </p:nvSpPr>
          <p:spPr bwMode="auto">
            <a:xfrm>
              <a:off x="3166" y="842"/>
              <a:ext cx="784" cy="357"/>
            </a:xfrm>
            <a:custGeom>
              <a:avLst/>
              <a:gdLst/>
              <a:ahLst/>
              <a:cxnLst>
                <a:cxn ang="0">
                  <a:pos x="1742" y="0"/>
                </a:cxn>
                <a:cxn ang="0">
                  <a:pos x="1641" y="2"/>
                </a:cxn>
                <a:cxn ang="0">
                  <a:pos x="1541" y="7"/>
                </a:cxn>
                <a:cxn ang="0">
                  <a:pos x="1440" y="14"/>
                </a:cxn>
                <a:cxn ang="0">
                  <a:pos x="1341" y="24"/>
                </a:cxn>
                <a:cxn ang="0">
                  <a:pos x="1241" y="36"/>
                </a:cxn>
                <a:cxn ang="0">
                  <a:pos x="1140" y="52"/>
                </a:cxn>
                <a:cxn ang="0">
                  <a:pos x="1041" y="69"/>
                </a:cxn>
                <a:cxn ang="0">
                  <a:pos x="919" y="127"/>
                </a:cxn>
                <a:cxn ang="0">
                  <a:pos x="780" y="229"/>
                </a:cxn>
                <a:cxn ang="0">
                  <a:pos x="645" y="336"/>
                </a:cxn>
                <a:cxn ang="0">
                  <a:pos x="517" y="448"/>
                </a:cxn>
                <a:cxn ang="0">
                  <a:pos x="393" y="564"/>
                </a:cxn>
                <a:cxn ang="0">
                  <a:pos x="274" y="686"/>
                </a:cxn>
                <a:cxn ang="0">
                  <a:pos x="161" y="813"/>
                </a:cxn>
                <a:cxn ang="0">
                  <a:pos x="53" y="943"/>
                </a:cxn>
                <a:cxn ang="0">
                  <a:pos x="65" y="1003"/>
                </a:cxn>
                <a:cxn ang="0">
                  <a:pos x="195" y="990"/>
                </a:cxn>
                <a:cxn ang="0">
                  <a:pos x="326" y="982"/>
                </a:cxn>
                <a:cxn ang="0">
                  <a:pos x="456" y="978"/>
                </a:cxn>
                <a:cxn ang="0">
                  <a:pos x="576" y="978"/>
                </a:cxn>
                <a:cxn ang="0">
                  <a:pos x="688" y="981"/>
                </a:cxn>
                <a:cxn ang="0">
                  <a:pos x="798" y="986"/>
                </a:cxn>
                <a:cxn ang="0">
                  <a:pos x="909" y="995"/>
                </a:cxn>
                <a:cxn ang="0">
                  <a:pos x="1019" y="1007"/>
                </a:cxn>
                <a:cxn ang="0">
                  <a:pos x="1129" y="1022"/>
                </a:cxn>
                <a:cxn ang="0">
                  <a:pos x="1238" y="1039"/>
                </a:cxn>
                <a:cxn ang="0">
                  <a:pos x="1347" y="1061"/>
                </a:cxn>
                <a:cxn ang="0">
                  <a:pos x="1451" y="998"/>
                </a:cxn>
                <a:cxn ang="0">
                  <a:pos x="1553" y="854"/>
                </a:cxn>
                <a:cxn ang="0">
                  <a:pos x="1661" y="714"/>
                </a:cxn>
                <a:cxn ang="0">
                  <a:pos x="1773" y="579"/>
                </a:cxn>
                <a:cxn ang="0">
                  <a:pos x="1893" y="450"/>
                </a:cxn>
                <a:cxn ang="0">
                  <a:pos x="2017" y="325"/>
                </a:cxn>
                <a:cxn ang="0">
                  <a:pos x="2147" y="206"/>
                </a:cxn>
                <a:cxn ang="0">
                  <a:pos x="2281" y="92"/>
                </a:cxn>
                <a:cxn ang="0">
                  <a:pos x="2350" y="38"/>
                </a:cxn>
                <a:cxn ang="0">
                  <a:pos x="2211" y="20"/>
                </a:cxn>
                <a:cxn ang="0">
                  <a:pos x="2072" y="8"/>
                </a:cxn>
                <a:cxn ang="0">
                  <a:pos x="1932" y="2"/>
                </a:cxn>
                <a:cxn ang="0">
                  <a:pos x="1791" y="0"/>
                </a:cxn>
              </a:cxnLst>
              <a:rect l="0" t="0" r="r" b="b"/>
              <a:pathLst>
                <a:path w="2350" h="1072">
                  <a:moveTo>
                    <a:pt x="1791" y="0"/>
                  </a:moveTo>
                  <a:lnTo>
                    <a:pt x="1742" y="0"/>
                  </a:lnTo>
                  <a:lnTo>
                    <a:pt x="1691" y="1"/>
                  </a:lnTo>
                  <a:lnTo>
                    <a:pt x="1641" y="2"/>
                  </a:lnTo>
                  <a:lnTo>
                    <a:pt x="1592" y="4"/>
                  </a:lnTo>
                  <a:lnTo>
                    <a:pt x="1541" y="7"/>
                  </a:lnTo>
                  <a:lnTo>
                    <a:pt x="1491" y="11"/>
                  </a:lnTo>
                  <a:lnTo>
                    <a:pt x="1440" y="14"/>
                  </a:lnTo>
                  <a:lnTo>
                    <a:pt x="1391" y="19"/>
                  </a:lnTo>
                  <a:lnTo>
                    <a:pt x="1341" y="24"/>
                  </a:lnTo>
                  <a:lnTo>
                    <a:pt x="1290" y="30"/>
                  </a:lnTo>
                  <a:lnTo>
                    <a:pt x="1241" y="36"/>
                  </a:lnTo>
                  <a:lnTo>
                    <a:pt x="1190" y="43"/>
                  </a:lnTo>
                  <a:lnTo>
                    <a:pt x="1140" y="52"/>
                  </a:lnTo>
                  <a:lnTo>
                    <a:pt x="1090" y="59"/>
                  </a:lnTo>
                  <a:lnTo>
                    <a:pt x="1041" y="69"/>
                  </a:lnTo>
                  <a:lnTo>
                    <a:pt x="991" y="79"/>
                  </a:lnTo>
                  <a:lnTo>
                    <a:pt x="919" y="127"/>
                  </a:lnTo>
                  <a:lnTo>
                    <a:pt x="850" y="177"/>
                  </a:lnTo>
                  <a:lnTo>
                    <a:pt x="780" y="229"/>
                  </a:lnTo>
                  <a:lnTo>
                    <a:pt x="712" y="282"/>
                  </a:lnTo>
                  <a:lnTo>
                    <a:pt x="645" y="336"/>
                  </a:lnTo>
                  <a:lnTo>
                    <a:pt x="581" y="391"/>
                  </a:lnTo>
                  <a:lnTo>
                    <a:pt x="517" y="448"/>
                  </a:lnTo>
                  <a:lnTo>
                    <a:pt x="454" y="505"/>
                  </a:lnTo>
                  <a:lnTo>
                    <a:pt x="393" y="564"/>
                  </a:lnTo>
                  <a:lnTo>
                    <a:pt x="332" y="625"/>
                  </a:lnTo>
                  <a:lnTo>
                    <a:pt x="274" y="686"/>
                  </a:lnTo>
                  <a:lnTo>
                    <a:pt x="217" y="749"/>
                  </a:lnTo>
                  <a:lnTo>
                    <a:pt x="161" y="813"/>
                  </a:lnTo>
                  <a:lnTo>
                    <a:pt x="105" y="877"/>
                  </a:lnTo>
                  <a:lnTo>
                    <a:pt x="53" y="943"/>
                  </a:lnTo>
                  <a:lnTo>
                    <a:pt x="0" y="1010"/>
                  </a:lnTo>
                  <a:lnTo>
                    <a:pt x="65" y="1003"/>
                  </a:lnTo>
                  <a:lnTo>
                    <a:pt x="130" y="996"/>
                  </a:lnTo>
                  <a:lnTo>
                    <a:pt x="195" y="990"/>
                  </a:lnTo>
                  <a:lnTo>
                    <a:pt x="260" y="985"/>
                  </a:lnTo>
                  <a:lnTo>
                    <a:pt x="326" y="982"/>
                  </a:lnTo>
                  <a:lnTo>
                    <a:pt x="391" y="979"/>
                  </a:lnTo>
                  <a:lnTo>
                    <a:pt x="456" y="978"/>
                  </a:lnTo>
                  <a:lnTo>
                    <a:pt x="521" y="977"/>
                  </a:lnTo>
                  <a:lnTo>
                    <a:pt x="576" y="978"/>
                  </a:lnTo>
                  <a:lnTo>
                    <a:pt x="632" y="979"/>
                  </a:lnTo>
                  <a:lnTo>
                    <a:pt x="688" y="981"/>
                  </a:lnTo>
                  <a:lnTo>
                    <a:pt x="743" y="983"/>
                  </a:lnTo>
                  <a:lnTo>
                    <a:pt x="798" y="986"/>
                  </a:lnTo>
                  <a:lnTo>
                    <a:pt x="854" y="991"/>
                  </a:lnTo>
                  <a:lnTo>
                    <a:pt x="909" y="995"/>
                  </a:lnTo>
                  <a:lnTo>
                    <a:pt x="964" y="1000"/>
                  </a:lnTo>
                  <a:lnTo>
                    <a:pt x="1019" y="1007"/>
                  </a:lnTo>
                  <a:lnTo>
                    <a:pt x="1074" y="1015"/>
                  </a:lnTo>
                  <a:lnTo>
                    <a:pt x="1129" y="1022"/>
                  </a:lnTo>
                  <a:lnTo>
                    <a:pt x="1184" y="1031"/>
                  </a:lnTo>
                  <a:lnTo>
                    <a:pt x="1238" y="1039"/>
                  </a:lnTo>
                  <a:lnTo>
                    <a:pt x="1293" y="1050"/>
                  </a:lnTo>
                  <a:lnTo>
                    <a:pt x="1347" y="1061"/>
                  </a:lnTo>
                  <a:lnTo>
                    <a:pt x="1403" y="1072"/>
                  </a:lnTo>
                  <a:lnTo>
                    <a:pt x="1451" y="998"/>
                  </a:lnTo>
                  <a:lnTo>
                    <a:pt x="1501" y="925"/>
                  </a:lnTo>
                  <a:lnTo>
                    <a:pt x="1553" y="854"/>
                  </a:lnTo>
                  <a:lnTo>
                    <a:pt x="1606" y="784"/>
                  </a:lnTo>
                  <a:lnTo>
                    <a:pt x="1661" y="714"/>
                  </a:lnTo>
                  <a:lnTo>
                    <a:pt x="1716" y="646"/>
                  </a:lnTo>
                  <a:lnTo>
                    <a:pt x="1773" y="579"/>
                  </a:lnTo>
                  <a:lnTo>
                    <a:pt x="1832" y="514"/>
                  </a:lnTo>
                  <a:lnTo>
                    <a:pt x="1893" y="450"/>
                  </a:lnTo>
                  <a:lnTo>
                    <a:pt x="1954" y="386"/>
                  </a:lnTo>
                  <a:lnTo>
                    <a:pt x="2017" y="325"/>
                  </a:lnTo>
                  <a:lnTo>
                    <a:pt x="2081" y="264"/>
                  </a:lnTo>
                  <a:lnTo>
                    <a:pt x="2147" y="206"/>
                  </a:lnTo>
                  <a:lnTo>
                    <a:pt x="2213" y="148"/>
                  </a:lnTo>
                  <a:lnTo>
                    <a:pt x="2281" y="92"/>
                  </a:lnTo>
                  <a:lnTo>
                    <a:pt x="2350" y="38"/>
                  </a:lnTo>
                  <a:lnTo>
                    <a:pt x="2350" y="38"/>
                  </a:lnTo>
                  <a:lnTo>
                    <a:pt x="2281" y="28"/>
                  </a:lnTo>
                  <a:lnTo>
                    <a:pt x="2211" y="20"/>
                  </a:lnTo>
                  <a:lnTo>
                    <a:pt x="2141" y="14"/>
                  </a:lnTo>
                  <a:lnTo>
                    <a:pt x="2072" y="8"/>
                  </a:lnTo>
                  <a:lnTo>
                    <a:pt x="2002" y="4"/>
                  </a:lnTo>
                  <a:lnTo>
                    <a:pt x="1932" y="2"/>
                  </a:lnTo>
                  <a:lnTo>
                    <a:pt x="1862" y="0"/>
                  </a:lnTo>
                  <a:lnTo>
                    <a:pt x="1791" y="0"/>
                  </a:lnTo>
                  <a:close/>
                </a:path>
              </a:pathLst>
            </a:custGeom>
            <a:solidFill>
              <a:srgbClr val="9E0A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35" name="Freeform 339"/>
            <p:cNvSpPr>
              <a:spLocks/>
            </p:cNvSpPr>
            <p:nvPr userDrawn="1"/>
          </p:nvSpPr>
          <p:spPr bwMode="auto">
            <a:xfrm>
              <a:off x="3921" y="1223"/>
              <a:ext cx="274" cy="169"/>
            </a:xfrm>
            <a:custGeom>
              <a:avLst/>
              <a:gdLst/>
              <a:ahLst/>
              <a:cxnLst>
                <a:cxn ang="0">
                  <a:pos x="821" y="0"/>
                </a:cxn>
                <a:cxn ang="0">
                  <a:pos x="769" y="8"/>
                </a:cxn>
                <a:cxn ang="0">
                  <a:pos x="716" y="16"/>
                </a:cxn>
                <a:cxn ang="0">
                  <a:pos x="665" y="26"/>
                </a:cxn>
                <a:cxn ang="0">
                  <a:pos x="613" y="36"/>
                </a:cxn>
                <a:cxn ang="0">
                  <a:pos x="561" y="46"/>
                </a:cxn>
                <a:cxn ang="0">
                  <a:pos x="508" y="58"/>
                </a:cxn>
                <a:cxn ang="0">
                  <a:pos x="456" y="71"/>
                </a:cxn>
                <a:cxn ang="0">
                  <a:pos x="404" y="85"/>
                </a:cxn>
                <a:cxn ang="0">
                  <a:pos x="353" y="99"/>
                </a:cxn>
                <a:cxn ang="0">
                  <a:pos x="301" y="114"/>
                </a:cxn>
                <a:cxn ang="0">
                  <a:pos x="250" y="130"/>
                </a:cxn>
                <a:cxn ang="0">
                  <a:pos x="199" y="147"/>
                </a:cxn>
                <a:cxn ang="0">
                  <a:pos x="148" y="164"/>
                </a:cxn>
                <a:cxn ang="0">
                  <a:pos x="99" y="181"/>
                </a:cxn>
                <a:cxn ang="0">
                  <a:pos x="49" y="201"/>
                </a:cxn>
                <a:cxn ang="0">
                  <a:pos x="0" y="220"/>
                </a:cxn>
                <a:cxn ang="0">
                  <a:pos x="67" y="252"/>
                </a:cxn>
                <a:cxn ang="0">
                  <a:pos x="133" y="285"/>
                </a:cxn>
                <a:cxn ang="0">
                  <a:pos x="198" y="318"/>
                </a:cxn>
                <a:cxn ang="0">
                  <a:pos x="263" y="354"/>
                </a:cxn>
                <a:cxn ang="0">
                  <a:pos x="328" y="391"/>
                </a:cxn>
                <a:cxn ang="0">
                  <a:pos x="391" y="429"/>
                </a:cxn>
                <a:cxn ang="0">
                  <a:pos x="455" y="467"/>
                </a:cxn>
                <a:cxn ang="0">
                  <a:pos x="518" y="508"/>
                </a:cxn>
                <a:cxn ang="0">
                  <a:pos x="552" y="441"/>
                </a:cxn>
                <a:cxn ang="0">
                  <a:pos x="587" y="377"/>
                </a:cxn>
                <a:cxn ang="0">
                  <a:pos x="624" y="312"/>
                </a:cxn>
                <a:cxn ang="0">
                  <a:pos x="661" y="247"/>
                </a:cxn>
                <a:cxn ang="0">
                  <a:pos x="699" y="185"/>
                </a:cxn>
                <a:cxn ang="0">
                  <a:pos x="739" y="122"/>
                </a:cxn>
                <a:cxn ang="0">
                  <a:pos x="779" y="60"/>
                </a:cxn>
                <a:cxn ang="0">
                  <a:pos x="821" y="0"/>
                </a:cxn>
              </a:cxnLst>
              <a:rect l="0" t="0" r="r" b="b"/>
              <a:pathLst>
                <a:path w="821" h="508">
                  <a:moveTo>
                    <a:pt x="821" y="0"/>
                  </a:moveTo>
                  <a:lnTo>
                    <a:pt x="769" y="8"/>
                  </a:lnTo>
                  <a:lnTo>
                    <a:pt x="716" y="16"/>
                  </a:lnTo>
                  <a:lnTo>
                    <a:pt x="665" y="26"/>
                  </a:lnTo>
                  <a:lnTo>
                    <a:pt x="613" y="36"/>
                  </a:lnTo>
                  <a:lnTo>
                    <a:pt x="561" y="46"/>
                  </a:lnTo>
                  <a:lnTo>
                    <a:pt x="508" y="58"/>
                  </a:lnTo>
                  <a:lnTo>
                    <a:pt x="456" y="71"/>
                  </a:lnTo>
                  <a:lnTo>
                    <a:pt x="404" y="85"/>
                  </a:lnTo>
                  <a:lnTo>
                    <a:pt x="353" y="99"/>
                  </a:lnTo>
                  <a:lnTo>
                    <a:pt x="301" y="114"/>
                  </a:lnTo>
                  <a:lnTo>
                    <a:pt x="250" y="130"/>
                  </a:lnTo>
                  <a:lnTo>
                    <a:pt x="199" y="147"/>
                  </a:lnTo>
                  <a:lnTo>
                    <a:pt x="148" y="164"/>
                  </a:lnTo>
                  <a:lnTo>
                    <a:pt x="99" y="181"/>
                  </a:lnTo>
                  <a:lnTo>
                    <a:pt x="49" y="201"/>
                  </a:lnTo>
                  <a:lnTo>
                    <a:pt x="0" y="220"/>
                  </a:lnTo>
                  <a:lnTo>
                    <a:pt x="67" y="252"/>
                  </a:lnTo>
                  <a:lnTo>
                    <a:pt x="133" y="285"/>
                  </a:lnTo>
                  <a:lnTo>
                    <a:pt x="198" y="318"/>
                  </a:lnTo>
                  <a:lnTo>
                    <a:pt x="263" y="354"/>
                  </a:lnTo>
                  <a:lnTo>
                    <a:pt x="328" y="391"/>
                  </a:lnTo>
                  <a:lnTo>
                    <a:pt x="391" y="429"/>
                  </a:lnTo>
                  <a:lnTo>
                    <a:pt x="455" y="467"/>
                  </a:lnTo>
                  <a:lnTo>
                    <a:pt x="518" y="508"/>
                  </a:lnTo>
                  <a:lnTo>
                    <a:pt x="552" y="441"/>
                  </a:lnTo>
                  <a:lnTo>
                    <a:pt x="587" y="377"/>
                  </a:lnTo>
                  <a:lnTo>
                    <a:pt x="624" y="312"/>
                  </a:lnTo>
                  <a:lnTo>
                    <a:pt x="661" y="247"/>
                  </a:lnTo>
                  <a:lnTo>
                    <a:pt x="699" y="185"/>
                  </a:lnTo>
                  <a:lnTo>
                    <a:pt x="739" y="122"/>
                  </a:lnTo>
                  <a:lnTo>
                    <a:pt x="779" y="60"/>
                  </a:lnTo>
                  <a:lnTo>
                    <a:pt x="821" y="0"/>
                  </a:lnTo>
                  <a:close/>
                </a:path>
              </a:pathLst>
            </a:custGeom>
            <a:solidFill>
              <a:srgbClr val="9E0A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36" name="Freeform 340"/>
            <p:cNvSpPr>
              <a:spLocks/>
            </p:cNvSpPr>
            <p:nvPr userDrawn="1"/>
          </p:nvSpPr>
          <p:spPr bwMode="auto">
            <a:xfrm>
              <a:off x="3950" y="640"/>
              <a:ext cx="840" cy="355"/>
            </a:xfrm>
            <a:custGeom>
              <a:avLst/>
              <a:gdLst/>
              <a:ahLst/>
              <a:cxnLst>
                <a:cxn ang="0">
                  <a:pos x="1116" y="29"/>
                </a:cxn>
                <a:cxn ang="0">
                  <a:pos x="955" y="91"/>
                </a:cxn>
                <a:cxn ang="0">
                  <a:pos x="798" y="160"/>
                </a:cxn>
                <a:cxn ang="0">
                  <a:pos x="644" y="234"/>
                </a:cxn>
                <a:cxn ang="0">
                  <a:pos x="494" y="315"/>
                </a:cxn>
                <a:cxn ang="0">
                  <a:pos x="349" y="402"/>
                </a:cxn>
                <a:cxn ang="0">
                  <a:pos x="206" y="495"/>
                </a:cxn>
                <a:cxn ang="0">
                  <a:pos x="68" y="593"/>
                </a:cxn>
                <a:cxn ang="0">
                  <a:pos x="87" y="658"/>
                </a:cxn>
                <a:cxn ang="0">
                  <a:pos x="261" y="689"/>
                </a:cxn>
                <a:cxn ang="0">
                  <a:pos x="433" y="727"/>
                </a:cxn>
                <a:cxn ang="0">
                  <a:pos x="602" y="773"/>
                </a:cxn>
                <a:cxn ang="0">
                  <a:pos x="771" y="826"/>
                </a:cxn>
                <a:cxn ang="0">
                  <a:pos x="936" y="885"/>
                </a:cxn>
                <a:cxn ang="0">
                  <a:pos x="1099" y="953"/>
                </a:cxn>
                <a:cxn ang="0">
                  <a:pos x="1259" y="1027"/>
                </a:cxn>
                <a:cxn ang="0">
                  <a:pos x="1404" y="1007"/>
                </a:cxn>
                <a:cxn ang="0">
                  <a:pos x="1540" y="895"/>
                </a:cxn>
                <a:cxn ang="0">
                  <a:pos x="1680" y="788"/>
                </a:cxn>
                <a:cxn ang="0">
                  <a:pos x="1824" y="687"/>
                </a:cxn>
                <a:cxn ang="0">
                  <a:pos x="1973" y="593"/>
                </a:cxn>
                <a:cxn ang="0">
                  <a:pos x="2125" y="504"/>
                </a:cxn>
                <a:cxn ang="0">
                  <a:pos x="2281" y="422"/>
                </a:cxn>
                <a:cxn ang="0">
                  <a:pos x="2440" y="348"/>
                </a:cxn>
                <a:cxn ang="0">
                  <a:pos x="2443" y="281"/>
                </a:cxn>
                <a:cxn ang="0">
                  <a:pos x="2284" y="221"/>
                </a:cxn>
                <a:cxn ang="0">
                  <a:pos x="2122" y="169"/>
                </a:cxn>
                <a:cxn ang="0">
                  <a:pos x="1959" y="122"/>
                </a:cxn>
                <a:cxn ang="0">
                  <a:pos x="1792" y="83"/>
                </a:cxn>
                <a:cxn ang="0">
                  <a:pos x="1625" y="51"/>
                </a:cxn>
                <a:cxn ang="0">
                  <a:pos x="1454" y="25"/>
                </a:cxn>
                <a:cxn ang="0">
                  <a:pos x="1284" y="7"/>
                </a:cxn>
              </a:cxnLst>
              <a:rect l="0" t="0" r="r" b="b"/>
              <a:pathLst>
                <a:path w="2521" h="1067">
                  <a:moveTo>
                    <a:pt x="1197" y="0"/>
                  </a:moveTo>
                  <a:lnTo>
                    <a:pt x="1116" y="29"/>
                  </a:lnTo>
                  <a:lnTo>
                    <a:pt x="1035" y="59"/>
                  </a:lnTo>
                  <a:lnTo>
                    <a:pt x="955" y="91"/>
                  </a:lnTo>
                  <a:lnTo>
                    <a:pt x="877" y="124"/>
                  </a:lnTo>
                  <a:lnTo>
                    <a:pt x="798" y="160"/>
                  </a:lnTo>
                  <a:lnTo>
                    <a:pt x="721" y="197"/>
                  </a:lnTo>
                  <a:lnTo>
                    <a:pt x="644" y="234"/>
                  </a:lnTo>
                  <a:lnTo>
                    <a:pt x="569" y="274"/>
                  </a:lnTo>
                  <a:lnTo>
                    <a:pt x="494" y="315"/>
                  </a:lnTo>
                  <a:lnTo>
                    <a:pt x="421" y="359"/>
                  </a:lnTo>
                  <a:lnTo>
                    <a:pt x="349" y="402"/>
                  </a:lnTo>
                  <a:lnTo>
                    <a:pt x="276" y="448"/>
                  </a:lnTo>
                  <a:lnTo>
                    <a:pt x="206" y="495"/>
                  </a:lnTo>
                  <a:lnTo>
                    <a:pt x="136" y="543"/>
                  </a:lnTo>
                  <a:lnTo>
                    <a:pt x="68" y="593"/>
                  </a:lnTo>
                  <a:lnTo>
                    <a:pt x="0" y="645"/>
                  </a:lnTo>
                  <a:lnTo>
                    <a:pt x="87" y="658"/>
                  </a:lnTo>
                  <a:lnTo>
                    <a:pt x="175" y="672"/>
                  </a:lnTo>
                  <a:lnTo>
                    <a:pt x="261" y="689"/>
                  </a:lnTo>
                  <a:lnTo>
                    <a:pt x="346" y="707"/>
                  </a:lnTo>
                  <a:lnTo>
                    <a:pt x="433" y="727"/>
                  </a:lnTo>
                  <a:lnTo>
                    <a:pt x="518" y="749"/>
                  </a:lnTo>
                  <a:lnTo>
                    <a:pt x="602" y="773"/>
                  </a:lnTo>
                  <a:lnTo>
                    <a:pt x="687" y="798"/>
                  </a:lnTo>
                  <a:lnTo>
                    <a:pt x="771" y="826"/>
                  </a:lnTo>
                  <a:lnTo>
                    <a:pt x="854" y="855"/>
                  </a:lnTo>
                  <a:lnTo>
                    <a:pt x="936" y="885"/>
                  </a:lnTo>
                  <a:lnTo>
                    <a:pt x="1018" y="919"/>
                  </a:lnTo>
                  <a:lnTo>
                    <a:pt x="1099" y="953"/>
                  </a:lnTo>
                  <a:lnTo>
                    <a:pt x="1179" y="989"/>
                  </a:lnTo>
                  <a:lnTo>
                    <a:pt x="1259" y="1027"/>
                  </a:lnTo>
                  <a:lnTo>
                    <a:pt x="1338" y="1067"/>
                  </a:lnTo>
                  <a:lnTo>
                    <a:pt x="1404" y="1007"/>
                  </a:lnTo>
                  <a:lnTo>
                    <a:pt x="1472" y="950"/>
                  </a:lnTo>
                  <a:lnTo>
                    <a:pt x="1540" y="895"/>
                  </a:lnTo>
                  <a:lnTo>
                    <a:pt x="1609" y="841"/>
                  </a:lnTo>
                  <a:lnTo>
                    <a:pt x="1680" y="788"/>
                  </a:lnTo>
                  <a:lnTo>
                    <a:pt x="1751" y="736"/>
                  </a:lnTo>
                  <a:lnTo>
                    <a:pt x="1824" y="687"/>
                  </a:lnTo>
                  <a:lnTo>
                    <a:pt x="1898" y="639"/>
                  </a:lnTo>
                  <a:lnTo>
                    <a:pt x="1973" y="593"/>
                  </a:lnTo>
                  <a:lnTo>
                    <a:pt x="2048" y="547"/>
                  </a:lnTo>
                  <a:lnTo>
                    <a:pt x="2125" y="504"/>
                  </a:lnTo>
                  <a:lnTo>
                    <a:pt x="2203" y="462"/>
                  </a:lnTo>
                  <a:lnTo>
                    <a:pt x="2281" y="422"/>
                  </a:lnTo>
                  <a:lnTo>
                    <a:pt x="2361" y="384"/>
                  </a:lnTo>
                  <a:lnTo>
                    <a:pt x="2440" y="348"/>
                  </a:lnTo>
                  <a:lnTo>
                    <a:pt x="2521" y="312"/>
                  </a:lnTo>
                  <a:lnTo>
                    <a:pt x="2443" y="281"/>
                  </a:lnTo>
                  <a:lnTo>
                    <a:pt x="2364" y="251"/>
                  </a:lnTo>
                  <a:lnTo>
                    <a:pt x="2284" y="221"/>
                  </a:lnTo>
                  <a:lnTo>
                    <a:pt x="2203" y="194"/>
                  </a:lnTo>
                  <a:lnTo>
                    <a:pt x="2122" y="169"/>
                  </a:lnTo>
                  <a:lnTo>
                    <a:pt x="2041" y="145"/>
                  </a:lnTo>
                  <a:lnTo>
                    <a:pt x="1959" y="122"/>
                  </a:lnTo>
                  <a:lnTo>
                    <a:pt x="1876" y="102"/>
                  </a:lnTo>
                  <a:lnTo>
                    <a:pt x="1792" y="83"/>
                  </a:lnTo>
                  <a:lnTo>
                    <a:pt x="1708" y="66"/>
                  </a:lnTo>
                  <a:lnTo>
                    <a:pt x="1625" y="51"/>
                  </a:lnTo>
                  <a:lnTo>
                    <a:pt x="1540" y="37"/>
                  </a:lnTo>
                  <a:lnTo>
                    <a:pt x="1454" y="25"/>
                  </a:lnTo>
                  <a:lnTo>
                    <a:pt x="1369" y="15"/>
                  </a:lnTo>
                  <a:lnTo>
                    <a:pt x="1284" y="7"/>
                  </a:lnTo>
                  <a:lnTo>
                    <a:pt x="1197" y="0"/>
                  </a:lnTo>
                  <a:close/>
                </a:path>
              </a:pathLst>
            </a:custGeom>
            <a:solidFill>
              <a:srgbClr val="9E0A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37" name="Freeform 341"/>
            <p:cNvSpPr>
              <a:spLocks noEditPoints="1"/>
            </p:cNvSpPr>
            <p:nvPr userDrawn="1"/>
          </p:nvSpPr>
          <p:spPr bwMode="auto">
            <a:xfrm>
              <a:off x="4425" y="1163"/>
              <a:ext cx="731" cy="485"/>
            </a:xfrm>
            <a:custGeom>
              <a:avLst/>
              <a:gdLst/>
              <a:ahLst/>
              <a:cxnLst>
                <a:cxn ang="0">
                  <a:pos x="1410" y="97"/>
                </a:cxn>
                <a:cxn ang="0">
                  <a:pos x="1250" y="250"/>
                </a:cxn>
                <a:cxn ang="0">
                  <a:pos x="1096" y="412"/>
                </a:cxn>
                <a:cxn ang="0">
                  <a:pos x="1293" y="337"/>
                </a:cxn>
                <a:cxn ang="0">
                  <a:pos x="1495" y="274"/>
                </a:cxn>
                <a:cxn ang="0">
                  <a:pos x="1700" y="222"/>
                </a:cxn>
                <a:cxn ang="0">
                  <a:pos x="1910" y="184"/>
                </a:cxn>
                <a:cxn ang="0">
                  <a:pos x="2121" y="160"/>
                </a:cxn>
                <a:cxn ang="0">
                  <a:pos x="2030" y="103"/>
                </a:cxn>
                <a:cxn ang="0">
                  <a:pos x="1905" y="70"/>
                </a:cxn>
                <a:cxn ang="0">
                  <a:pos x="1779" y="42"/>
                </a:cxn>
                <a:cxn ang="0">
                  <a:pos x="1651" y="19"/>
                </a:cxn>
                <a:cxn ang="0">
                  <a:pos x="1521" y="0"/>
                </a:cxn>
                <a:cxn ang="0">
                  <a:pos x="586" y="12"/>
                </a:cxn>
                <a:cxn ang="0">
                  <a:pos x="456" y="34"/>
                </a:cxn>
                <a:cxn ang="0">
                  <a:pos x="330" y="60"/>
                </a:cxn>
                <a:cxn ang="0">
                  <a:pos x="204" y="92"/>
                </a:cxn>
                <a:cxn ang="0">
                  <a:pos x="0" y="154"/>
                </a:cxn>
                <a:cxn ang="0">
                  <a:pos x="213" y="175"/>
                </a:cxn>
                <a:cxn ang="0">
                  <a:pos x="424" y="208"/>
                </a:cxn>
                <a:cxn ang="0">
                  <a:pos x="630" y="256"/>
                </a:cxn>
                <a:cxn ang="0">
                  <a:pos x="833" y="314"/>
                </a:cxn>
                <a:cxn ang="0">
                  <a:pos x="1032" y="386"/>
                </a:cxn>
                <a:cxn ang="0">
                  <a:pos x="963" y="472"/>
                </a:cxn>
                <a:cxn ang="0">
                  <a:pos x="768" y="571"/>
                </a:cxn>
                <a:cxn ang="0">
                  <a:pos x="580" y="683"/>
                </a:cxn>
                <a:cxn ang="0">
                  <a:pos x="399" y="806"/>
                </a:cxn>
                <a:cxn ang="0">
                  <a:pos x="226" y="941"/>
                </a:cxn>
                <a:cxn ang="0">
                  <a:pos x="158" y="1059"/>
                </a:cxn>
                <a:cxn ang="0">
                  <a:pos x="281" y="1128"/>
                </a:cxn>
                <a:cxn ang="0">
                  <a:pos x="401" y="1201"/>
                </a:cxn>
                <a:cxn ang="0">
                  <a:pos x="519" y="1281"/>
                </a:cxn>
                <a:cxn ang="0">
                  <a:pos x="633" y="1365"/>
                </a:cxn>
                <a:cxn ang="0">
                  <a:pos x="744" y="1455"/>
                </a:cxn>
                <a:cxn ang="0">
                  <a:pos x="875" y="1442"/>
                </a:cxn>
                <a:cxn ang="0">
                  <a:pos x="1008" y="1434"/>
                </a:cxn>
                <a:cxn ang="0">
                  <a:pos x="1141" y="1433"/>
                </a:cxn>
                <a:cxn ang="0">
                  <a:pos x="1274" y="1439"/>
                </a:cxn>
                <a:cxn ang="0">
                  <a:pos x="1405" y="1450"/>
                </a:cxn>
                <a:cxn ang="0">
                  <a:pos x="1522" y="1394"/>
                </a:cxn>
                <a:cxn ang="0">
                  <a:pos x="1635" y="1308"/>
                </a:cxn>
                <a:cxn ang="0">
                  <a:pos x="1752" y="1227"/>
                </a:cxn>
                <a:cxn ang="0">
                  <a:pos x="1871" y="1152"/>
                </a:cxn>
                <a:cxn ang="0">
                  <a:pos x="1994" y="1081"/>
                </a:cxn>
                <a:cxn ang="0">
                  <a:pos x="2022" y="989"/>
                </a:cxn>
                <a:cxn ang="0">
                  <a:pos x="1851" y="849"/>
                </a:cxn>
                <a:cxn ang="0">
                  <a:pos x="1674" y="722"/>
                </a:cxn>
                <a:cxn ang="0">
                  <a:pos x="1489" y="606"/>
                </a:cxn>
                <a:cxn ang="0">
                  <a:pos x="1295" y="504"/>
                </a:cxn>
                <a:cxn ang="0">
                  <a:pos x="1096" y="412"/>
                </a:cxn>
                <a:cxn ang="0">
                  <a:pos x="995" y="303"/>
                </a:cxn>
                <a:cxn ang="0">
                  <a:pos x="837" y="147"/>
                </a:cxn>
                <a:cxn ang="0">
                  <a:pos x="672" y="0"/>
                </a:cxn>
              </a:cxnLst>
              <a:rect l="0" t="0" r="r" b="b"/>
              <a:pathLst>
                <a:path w="2194" h="1455">
                  <a:moveTo>
                    <a:pt x="1521" y="0"/>
                  </a:moveTo>
                  <a:lnTo>
                    <a:pt x="1465" y="48"/>
                  </a:lnTo>
                  <a:lnTo>
                    <a:pt x="1410" y="97"/>
                  </a:lnTo>
                  <a:lnTo>
                    <a:pt x="1356" y="147"/>
                  </a:lnTo>
                  <a:lnTo>
                    <a:pt x="1302" y="197"/>
                  </a:lnTo>
                  <a:lnTo>
                    <a:pt x="1250" y="250"/>
                  </a:lnTo>
                  <a:lnTo>
                    <a:pt x="1198" y="303"/>
                  </a:lnTo>
                  <a:lnTo>
                    <a:pt x="1146" y="357"/>
                  </a:lnTo>
                  <a:lnTo>
                    <a:pt x="1096" y="412"/>
                  </a:lnTo>
                  <a:lnTo>
                    <a:pt x="1161" y="386"/>
                  </a:lnTo>
                  <a:lnTo>
                    <a:pt x="1227" y="360"/>
                  </a:lnTo>
                  <a:lnTo>
                    <a:pt x="1293" y="337"/>
                  </a:lnTo>
                  <a:lnTo>
                    <a:pt x="1360" y="314"/>
                  </a:lnTo>
                  <a:lnTo>
                    <a:pt x="1427" y="293"/>
                  </a:lnTo>
                  <a:lnTo>
                    <a:pt x="1495" y="274"/>
                  </a:lnTo>
                  <a:lnTo>
                    <a:pt x="1563" y="256"/>
                  </a:lnTo>
                  <a:lnTo>
                    <a:pt x="1631" y="238"/>
                  </a:lnTo>
                  <a:lnTo>
                    <a:pt x="1700" y="222"/>
                  </a:lnTo>
                  <a:lnTo>
                    <a:pt x="1769" y="208"/>
                  </a:lnTo>
                  <a:lnTo>
                    <a:pt x="1840" y="196"/>
                  </a:lnTo>
                  <a:lnTo>
                    <a:pt x="1910" y="184"/>
                  </a:lnTo>
                  <a:lnTo>
                    <a:pt x="1980" y="175"/>
                  </a:lnTo>
                  <a:lnTo>
                    <a:pt x="2051" y="166"/>
                  </a:lnTo>
                  <a:lnTo>
                    <a:pt x="2121" y="160"/>
                  </a:lnTo>
                  <a:lnTo>
                    <a:pt x="2194" y="154"/>
                  </a:lnTo>
                  <a:lnTo>
                    <a:pt x="2112" y="127"/>
                  </a:lnTo>
                  <a:lnTo>
                    <a:pt x="2030" y="103"/>
                  </a:lnTo>
                  <a:lnTo>
                    <a:pt x="1989" y="92"/>
                  </a:lnTo>
                  <a:lnTo>
                    <a:pt x="1948" y="81"/>
                  </a:lnTo>
                  <a:lnTo>
                    <a:pt x="1905" y="70"/>
                  </a:lnTo>
                  <a:lnTo>
                    <a:pt x="1863" y="60"/>
                  </a:lnTo>
                  <a:lnTo>
                    <a:pt x="1821" y="52"/>
                  </a:lnTo>
                  <a:lnTo>
                    <a:pt x="1779" y="42"/>
                  </a:lnTo>
                  <a:lnTo>
                    <a:pt x="1737" y="34"/>
                  </a:lnTo>
                  <a:lnTo>
                    <a:pt x="1694" y="26"/>
                  </a:lnTo>
                  <a:lnTo>
                    <a:pt x="1651" y="19"/>
                  </a:lnTo>
                  <a:lnTo>
                    <a:pt x="1607" y="12"/>
                  </a:lnTo>
                  <a:lnTo>
                    <a:pt x="1564" y="6"/>
                  </a:lnTo>
                  <a:lnTo>
                    <a:pt x="1521" y="0"/>
                  </a:lnTo>
                  <a:close/>
                  <a:moveTo>
                    <a:pt x="672" y="0"/>
                  </a:moveTo>
                  <a:lnTo>
                    <a:pt x="629" y="6"/>
                  </a:lnTo>
                  <a:lnTo>
                    <a:pt x="586" y="12"/>
                  </a:lnTo>
                  <a:lnTo>
                    <a:pt x="542" y="19"/>
                  </a:lnTo>
                  <a:lnTo>
                    <a:pt x="499" y="26"/>
                  </a:lnTo>
                  <a:lnTo>
                    <a:pt x="456" y="34"/>
                  </a:lnTo>
                  <a:lnTo>
                    <a:pt x="414" y="42"/>
                  </a:lnTo>
                  <a:lnTo>
                    <a:pt x="372" y="51"/>
                  </a:lnTo>
                  <a:lnTo>
                    <a:pt x="330" y="60"/>
                  </a:lnTo>
                  <a:lnTo>
                    <a:pt x="288" y="70"/>
                  </a:lnTo>
                  <a:lnTo>
                    <a:pt x="245" y="81"/>
                  </a:lnTo>
                  <a:lnTo>
                    <a:pt x="204" y="92"/>
                  </a:lnTo>
                  <a:lnTo>
                    <a:pt x="163" y="103"/>
                  </a:lnTo>
                  <a:lnTo>
                    <a:pt x="81" y="127"/>
                  </a:lnTo>
                  <a:lnTo>
                    <a:pt x="0" y="154"/>
                  </a:lnTo>
                  <a:lnTo>
                    <a:pt x="72" y="160"/>
                  </a:lnTo>
                  <a:lnTo>
                    <a:pt x="142" y="166"/>
                  </a:lnTo>
                  <a:lnTo>
                    <a:pt x="213" y="175"/>
                  </a:lnTo>
                  <a:lnTo>
                    <a:pt x="283" y="184"/>
                  </a:lnTo>
                  <a:lnTo>
                    <a:pt x="353" y="195"/>
                  </a:lnTo>
                  <a:lnTo>
                    <a:pt x="424" y="208"/>
                  </a:lnTo>
                  <a:lnTo>
                    <a:pt x="493" y="222"/>
                  </a:lnTo>
                  <a:lnTo>
                    <a:pt x="562" y="238"/>
                  </a:lnTo>
                  <a:lnTo>
                    <a:pt x="630" y="256"/>
                  </a:lnTo>
                  <a:lnTo>
                    <a:pt x="698" y="274"/>
                  </a:lnTo>
                  <a:lnTo>
                    <a:pt x="766" y="293"/>
                  </a:lnTo>
                  <a:lnTo>
                    <a:pt x="833" y="314"/>
                  </a:lnTo>
                  <a:lnTo>
                    <a:pt x="900" y="337"/>
                  </a:lnTo>
                  <a:lnTo>
                    <a:pt x="966" y="360"/>
                  </a:lnTo>
                  <a:lnTo>
                    <a:pt x="1032" y="386"/>
                  </a:lnTo>
                  <a:lnTo>
                    <a:pt x="1096" y="412"/>
                  </a:lnTo>
                  <a:lnTo>
                    <a:pt x="1030" y="441"/>
                  </a:lnTo>
                  <a:lnTo>
                    <a:pt x="963" y="472"/>
                  </a:lnTo>
                  <a:lnTo>
                    <a:pt x="898" y="504"/>
                  </a:lnTo>
                  <a:lnTo>
                    <a:pt x="832" y="536"/>
                  </a:lnTo>
                  <a:lnTo>
                    <a:pt x="768" y="571"/>
                  </a:lnTo>
                  <a:lnTo>
                    <a:pt x="704" y="606"/>
                  </a:lnTo>
                  <a:lnTo>
                    <a:pt x="642" y="644"/>
                  </a:lnTo>
                  <a:lnTo>
                    <a:pt x="580" y="683"/>
                  </a:lnTo>
                  <a:lnTo>
                    <a:pt x="519" y="722"/>
                  </a:lnTo>
                  <a:lnTo>
                    <a:pt x="458" y="764"/>
                  </a:lnTo>
                  <a:lnTo>
                    <a:pt x="399" y="806"/>
                  </a:lnTo>
                  <a:lnTo>
                    <a:pt x="340" y="849"/>
                  </a:lnTo>
                  <a:lnTo>
                    <a:pt x="283" y="895"/>
                  </a:lnTo>
                  <a:lnTo>
                    <a:pt x="226" y="941"/>
                  </a:lnTo>
                  <a:lnTo>
                    <a:pt x="171" y="989"/>
                  </a:lnTo>
                  <a:lnTo>
                    <a:pt x="116" y="1037"/>
                  </a:lnTo>
                  <a:lnTo>
                    <a:pt x="158" y="1059"/>
                  </a:lnTo>
                  <a:lnTo>
                    <a:pt x="199" y="1081"/>
                  </a:lnTo>
                  <a:lnTo>
                    <a:pt x="240" y="1104"/>
                  </a:lnTo>
                  <a:lnTo>
                    <a:pt x="281" y="1128"/>
                  </a:lnTo>
                  <a:lnTo>
                    <a:pt x="321" y="1152"/>
                  </a:lnTo>
                  <a:lnTo>
                    <a:pt x="362" y="1176"/>
                  </a:lnTo>
                  <a:lnTo>
                    <a:pt x="401" y="1201"/>
                  </a:lnTo>
                  <a:lnTo>
                    <a:pt x="441" y="1227"/>
                  </a:lnTo>
                  <a:lnTo>
                    <a:pt x="480" y="1254"/>
                  </a:lnTo>
                  <a:lnTo>
                    <a:pt x="519" y="1281"/>
                  </a:lnTo>
                  <a:lnTo>
                    <a:pt x="558" y="1308"/>
                  </a:lnTo>
                  <a:lnTo>
                    <a:pt x="595" y="1337"/>
                  </a:lnTo>
                  <a:lnTo>
                    <a:pt x="633" y="1365"/>
                  </a:lnTo>
                  <a:lnTo>
                    <a:pt x="671" y="1394"/>
                  </a:lnTo>
                  <a:lnTo>
                    <a:pt x="708" y="1425"/>
                  </a:lnTo>
                  <a:lnTo>
                    <a:pt x="744" y="1455"/>
                  </a:lnTo>
                  <a:lnTo>
                    <a:pt x="789" y="1450"/>
                  </a:lnTo>
                  <a:lnTo>
                    <a:pt x="832" y="1445"/>
                  </a:lnTo>
                  <a:lnTo>
                    <a:pt x="875" y="1442"/>
                  </a:lnTo>
                  <a:lnTo>
                    <a:pt x="919" y="1439"/>
                  </a:lnTo>
                  <a:lnTo>
                    <a:pt x="964" y="1437"/>
                  </a:lnTo>
                  <a:lnTo>
                    <a:pt x="1008" y="1434"/>
                  </a:lnTo>
                  <a:lnTo>
                    <a:pt x="1052" y="1433"/>
                  </a:lnTo>
                  <a:lnTo>
                    <a:pt x="1096" y="1433"/>
                  </a:lnTo>
                  <a:lnTo>
                    <a:pt x="1141" y="1433"/>
                  </a:lnTo>
                  <a:lnTo>
                    <a:pt x="1185" y="1434"/>
                  </a:lnTo>
                  <a:lnTo>
                    <a:pt x="1229" y="1437"/>
                  </a:lnTo>
                  <a:lnTo>
                    <a:pt x="1274" y="1439"/>
                  </a:lnTo>
                  <a:lnTo>
                    <a:pt x="1318" y="1442"/>
                  </a:lnTo>
                  <a:lnTo>
                    <a:pt x="1361" y="1445"/>
                  </a:lnTo>
                  <a:lnTo>
                    <a:pt x="1405" y="1450"/>
                  </a:lnTo>
                  <a:lnTo>
                    <a:pt x="1449" y="1455"/>
                  </a:lnTo>
                  <a:lnTo>
                    <a:pt x="1485" y="1425"/>
                  </a:lnTo>
                  <a:lnTo>
                    <a:pt x="1522" y="1394"/>
                  </a:lnTo>
                  <a:lnTo>
                    <a:pt x="1560" y="1365"/>
                  </a:lnTo>
                  <a:lnTo>
                    <a:pt x="1598" y="1337"/>
                  </a:lnTo>
                  <a:lnTo>
                    <a:pt x="1635" y="1308"/>
                  </a:lnTo>
                  <a:lnTo>
                    <a:pt x="1674" y="1281"/>
                  </a:lnTo>
                  <a:lnTo>
                    <a:pt x="1713" y="1254"/>
                  </a:lnTo>
                  <a:lnTo>
                    <a:pt x="1752" y="1227"/>
                  </a:lnTo>
                  <a:lnTo>
                    <a:pt x="1791" y="1201"/>
                  </a:lnTo>
                  <a:lnTo>
                    <a:pt x="1831" y="1176"/>
                  </a:lnTo>
                  <a:lnTo>
                    <a:pt x="1871" y="1152"/>
                  </a:lnTo>
                  <a:lnTo>
                    <a:pt x="1912" y="1128"/>
                  </a:lnTo>
                  <a:lnTo>
                    <a:pt x="1953" y="1104"/>
                  </a:lnTo>
                  <a:lnTo>
                    <a:pt x="1994" y="1081"/>
                  </a:lnTo>
                  <a:lnTo>
                    <a:pt x="2035" y="1059"/>
                  </a:lnTo>
                  <a:lnTo>
                    <a:pt x="2076" y="1037"/>
                  </a:lnTo>
                  <a:lnTo>
                    <a:pt x="2022" y="989"/>
                  </a:lnTo>
                  <a:lnTo>
                    <a:pt x="1966" y="941"/>
                  </a:lnTo>
                  <a:lnTo>
                    <a:pt x="1910" y="895"/>
                  </a:lnTo>
                  <a:lnTo>
                    <a:pt x="1851" y="849"/>
                  </a:lnTo>
                  <a:lnTo>
                    <a:pt x="1793" y="806"/>
                  </a:lnTo>
                  <a:lnTo>
                    <a:pt x="1734" y="764"/>
                  </a:lnTo>
                  <a:lnTo>
                    <a:pt x="1674" y="722"/>
                  </a:lnTo>
                  <a:lnTo>
                    <a:pt x="1613" y="683"/>
                  </a:lnTo>
                  <a:lnTo>
                    <a:pt x="1551" y="644"/>
                  </a:lnTo>
                  <a:lnTo>
                    <a:pt x="1489" y="606"/>
                  </a:lnTo>
                  <a:lnTo>
                    <a:pt x="1425" y="571"/>
                  </a:lnTo>
                  <a:lnTo>
                    <a:pt x="1360" y="536"/>
                  </a:lnTo>
                  <a:lnTo>
                    <a:pt x="1295" y="504"/>
                  </a:lnTo>
                  <a:lnTo>
                    <a:pt x="1229" y="472"/>
                  </a:lnTo>
                  <a:lnTo>
                    <a:pt x="1163" y="441"/>
                  </a:lnTo>
                  <a:lnTo>
                    <a:pt x="1096" y="412"/>
                  </a:lnTo>
                  <a:lnTo>
                    <a:pt x="1096" y="412"/>
                  </a:lnTo>
                  <a:lnTo>
                    <a:pt x="1046" y="357"/>
                  </a:lnTo>
                  <a:lnTo>
                    <a:pt x="995" y="303"/>
                  </a:lnTo>
                  <a:lnTo>
                    <a:pt x="943" y="250"/>
                  </a:lnTo>
                  <a:lnTo>
                    <a:pt x="890" y="197"/>
                  </a:lnTo>
                  <a:lnTo>
                    <a:pt x="837" y="147"/>
                  </a:lnTo>
                  <a:lnTo>
                    <a:pt x="783" y="97"/>
                  </a:lnTo>
                  <a:lnTo>
                    <a:pt x="728" y="4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rgbClr val="AF0C6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38" name="Freeform 342"/>
            <p:cNvSpPr>
              <a:spLocks/>
            </p:cNvSpPr>
            <p:nvPr userDrawn="1"/>
          </p:nvSpPr>
          <p:spPr bwMode="auto">
            <a:xfrm>
              <a:off x="4094" y="1215"/>
              <a:ext cx="696" cy="294"/>
            </a:xfrm>
            <a:custGeom>
              <a:avLst/>
              <a:gdLst/>
              <a:ahLst/>
              <a:cxnLst>
                <a:cxn ang="0">
                  <a:pos x="924" y="24"/>
                </a:cxn>
                <a:cxn ang="0">
                  <a:pos x="791" y="75"/>
                </a:cxn>
                <a:cxn ang="0">
                  <a:pos x="661" y="132"/>
                </a:cxn>
                <a:cxn ang="0">
                  <a:pos x="533" y="193"/>
                </a:cxn>
                <a:cxn ang="0">
                  <a:pos x="409" y="260"/>
                </a:cxn>
                <a:cxn ang="0">
                  <a:pos x="288" y="333"/>
                </a:cxn>
                <a:cxn ang="0">
                  <a:pos x="170" y="409"/>
                </a:cxn>
                <a:cxn ang="0">
                  <a:pos x="56" y="491"/>
                </a:cxn>
                <a:cxn ang="0">
                  <a:pos x="72" y="544"/>
                </a:cxn>
                <a:cxn ang="0">
                  <a:pos x="216" y="570"/>
                </a:cxn>
                <a:cxn ang="0">
                  <a:pos x="358" y="601"/>
                </a:cxn>
                <a:cxn ang="0">
                  <a:pos x="499" y="639"/>
                </a:cxn>
                <a:cxn ang="0">
                  <a:pos x="638" y="683"/>
                </a:cxn>
                <a:cxn ang="0">
                  <a:pos x="775" y="733"/>
                </a:cxn>
                <a:cxn ang="0">
                  <a:pos x="910" y="788"/>
                </a:cxn>
                <a:cxn ang="0">
                  <a:pos x="1043" y="850"/>
                </a:cxn>
                <a:cxn ang="0">
                  <a:pos x="1163" y="835"/>
                </a:cxn>
                <a:cxn ang="0">
                  <a:pos x="1275" y="741"/>
                </a:cxn>
                <a:cxn ang="0">
                  <a:pos x="1391" y="652"/>
                </a:cxn>
                <a:cxn ang="0">
                  <a:pos x="1511" y="568"/>
                </a:cxn>
                <a:cxn ang="0">
                  <a:pos x="1634" y="490"/>
                </a:cxn>
                <a:cxn ang="0">
                  <a:pos x="1760" y="417"/>
                </a:cxn>
                <a:cxn ang="0">
                  <a:pos x="1890" y="350"/>
                </a:cxn>
                <a:cxn ang="0">
                  <a:pos x="2022" y="287"/>
                </a:cxn>
                <a:cxn ang="0">
                  <a:pos x="2024" y="232"/>
                </a:cxn>
                <a:cxn ang="0">
                  <a:pos x="1892" y="183"/>
                </a:cxn>
                <a:cxn ang="0">
                  <a:pos x="1758" y="139"/>
                </a:cxn>
                <a:cxn ang="0">
                  <a:pos x="1622" y="102"/>
                </a:cxn>
                <a:cxn ang="0">
                  <a:pos x="1485" y="68"/>
                </a:cxn>
                <a:cxn ang="0">
                  <a:pos x="1345" y="41"/>
                </a:cxn>
                <a:cxn ang="0">
                  <a:pos x="1205" y="21"/>
                </a:cxn>
                <a:cxn ang="0">
                  <a:pos x="1064" y="6"/>
                </a:cxn>
              </a:cxnLst>
              <a:rect l="0" t="0" r="r" b="b"/>
              <a:pathLst>
                <a:path w="2088" h="883">
                  <a:moveTo>
                    <a:pt x="992" y="0"/>
                  </a:moveTo>
                  <a:lnTo>
                    <a:pt x="924" y="24"/>
                  </a:lnTo>
                  <a:lnTo>
                    <a:pt x="857" y="49"/>
                  </a:lnTo>
                  <a:lnTo>
                    <a:pt x="791" y="75"/>
                  </a:lnTo>
                  <a:lnTo>
                    <a:pt x="726" y="103"/>
                  </a:lnTo>
                  <a:lnTo>
                    <a:pt x="661" y="132"/>
                  </a:lnTo>
                  <a:lnTo>
                    <a:pt x="597" y="162"/>
                  </a:lnTo>
                  <a:lnTo>
                    <a:pt x="533" y="193"/>
                  </a:lnTo>
                  <a:lnTo>
                    <a:pt x="471" y="227"/>
                  </a:lnTo>
                  <a:lnTo>
                    <a:pt x="409" y="260"/>
                  </a:lnTo>
                  <a:lnTo>
                    <a:pt x="349" y="296"/>
                  </a:lnTo>
                  <a:lnTo>
                    <a:pt x="288" y="333"/>
                  </a:lnTo>
                  <a:lnTo>
                    <a:pt x="229" y="370"/>
                  </a:lnTo>
                  <a:lnTo>
                    <a:pt x="170" y="409"/>
                  </a:lnTo>
                  <a:lnTo>
                    <a:pt x="112" y="449"/>
                  </a:lnTo>
                  <a:lnTo>
                    <a:pt x="56" y="491"/>
                  </a:lnTo>
                  <a:lnTo>
                    <a:pt x="0" y="533"/>
                  </a:lnTo>
                  <a:lnTo>
                    <a:pt x="72" y="544"/>
                  </a:lnTo>
                  <a:lnTo>
                    <a:pt x="144" y="556"/>
                  </a:lnTo>
                  <a:lnTo>
                    <a:pt x="216" y="570"/>
                  </a:lnTo>
                  <a:lnTo>
                    <a:pt x="287" y="585"/>
                  </a:lnTo>
                  <a:lnTo>
                    <a:pt x="358" y="601"/>
                  </a:lnTo>
                  <a:lnTo>
                    <a:pt x="429" y="620"/>
                  </a:lnTo>
                  <a:lnTo>
                    <a:pt x="499" y="639"/>
                  </a:lnTo>
                  <a:lnTo>
                    <a:pt x="569" y="661"/>
                  </a:lnTo>
                  <a:lnTo>
                    <a:pt x="638" y="683"/>
                  </a:lnTo>
                  <a:lnTo>
                    <a:pt x="706" y="707"/>
                  </a:lnTo>
                  <a:lnTo>
                    <a:pt x="775" y="733"/>
                  </a:lnTo>
                  <a:lnTo>
                    <a:pt x="843" y="760"/>
                  </a:lnTo>
                  <a:lnTo>
                    <a:pt x="910" y="788"/>
                  </a:lnTo>
                  <a:lnTo>
                    <a:pt x="977" y="818"/>
                  </a:lnTo>
                  <a:lnTo>
                    <a:pt x="1043" y="850"/>
                  </a:lnTo>
                  <a:lnTo>
                    <a:pt x="1108" y="883"/>
                  </a:lnTo>
                  <a:lnTo>
                    <a:pt x="1163" y="835"/>
                  </a:lnTo>
                  <a:lnTo>
                    <a:pt x="1218" y="787"/>
                  </a:lnTo>
                  <a:lnTo>
                    <a:pt x="1275" y="741"/>
                  </a:lnTo>
                  <a:lnTo>
                    <a:pt x="1332" y="695"/>
                  </a:lnTo>
                  <a:lnTo>
                    <a:pt x="1391" y="652"/>
                  </a:lnTo>
                  <a:lnTo>
                    <a:pt x="1450" y="610"/>
                  </a:lnTo>
                  <a:lnTo>
                    <a:pt x="1511" y="568"/>
                  </a:lnTo>
                  <a:lnTo>
                    <a:pt x="1572" y="529"/>
                  </a:lnTo>
                  <a:lnTo>
                    <a:pt x="1634" y="490"/>
                  </a:lnTo>
                  <a:lnTo>
                    <a:pt x="1696" y="452"/>
                  </a:lnTo>
                  <a:lnTo>
                    <a:pt x="1760" y="417"/>
                  </a:lnTo>
                  <a:lnTo>
                    <a:pt x="1824" y="382"/>
                  </a:lnTo>
                  <a:lnTo>
                    <a:pt x="1890" y="350"/>
                  </a:lnTo>
                  <a:lnTo>
                    <a:pt x="1955" y="318"/>
                  </a:lnTo>
                  <a:lnTo>
                    <a:pt x="2022" y="287"/>
                  </a:lnTo>
                  <a:lnTo>
                    <a:pt x="2088" y="258"/>
                  </a:lnTo>
                  <a:lnTo>
                    <a:pt x="2024" y="232"/>
                  </a:lnTo>
                  <a:lnTo>
                    <a:pt x="1958" y="206"/>
                  </a:lnTo>
                  <a:lnTo>
                    <a:pt x="1892" y="183"/>
                  </a:lnTo>
                  <a:lnTo>
                    <a:pt x="1825" y="160"/>
                  </a:lnTo>
                  <a:lnTo>
                    <a:pt x="1758" y="139"/>
                  </a:lnTo>
                  <a:lnTo>
                    <a:pt x="1690" y="120"/>
                  </a:lnTo>
                  <a:lnTo>
                    <a:pt x="1622" y="102"/>
                  </a:lnTo>
                  <a:lnTo>
                    <a:pt x="1554" y="84"/>
                  </a:lnTo>
                  <a:lnTo>
                    <a:pt x="1485" y="68"/>
                  </a:lnTo>
                  <a:lnTo>
                    <a:pt x="1416" y="54"/>
                  </a:lnTo>
                  <a:lnTo>
                    <a:pt x="1345" y="41"/>
                  </a:lnTo>
                  <a:lnTo>
                    <a:pt x="1275" y="30"/>
                  </a:lnTo>
                  <a:lnTo>
                    <a:pt x="1205" y="21"/>
                  </a:lnTo>
                  <a:lnTo>
                    <a:pt x="1134" y="12"/>
                  </a:lnTo>
                  <a:lnTo>
                    <a:pt x="1064" y="6"/>
                  </a:lnTo>
                  <a:lnTo>
                    <a:pt x="992" y="0"/>
                  </a:lnTo>
                  <a:close/>
                </a:path>
              </a:pathLst>
            </a:custGeom>
            <a:solidFill>
              <a:srgbClr val="9E0A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39" name="Freeform 343"/>
            <p:cNvSpPr>
              <a:spLocks/>
            </p:cNvSpPr>
            <p:nvPr userDrawn="1"/>
          </p:nvSpPr>
          <p:spPr bwMode="auto">
            <a:xfrm>
              <a:off x="4673" y="1641"/>
              <a:ext cx="235" cy="121"/>
            </a:xfrm>
            <a:custGeom>
              <a:avLst/>
              <a:gdLst/>
              <a:ahLst/>
              <a:cxnLst>
                <a:cxn ang="0">
                  <a:pos x="352" y="0"/>
                </a:cxn>
                <a:cxn ang="0">
                  <a:pos x="308" y="0"/>
                </a:cxn>
                <a:cxn ang="0">
                  <a:pos x="264" y="1"/>
                </a:cxn>
                <a:cxn ang="0">
                  <a:pos x="220" y="4"/>
                </a:cxn>
                <a:cxn ang="0">
                  <a:pos x="175" y="6"/>
                </a:cxn>
                <a:cxn ang="0">
                  <a:pos x="131" y="9"/>
                </a:cxn>
                <a:cxn ang="0">
                  <a:pos x="88" y="12"/>
                </a:cxn>
                <a:cxn ang="0">
                  <a:pos x="45" y="17"/>
                </a:cxn>
                <a:cxn ang="0">
                  <a:pos x="0" y="22"/>
                </a:cxn>
                <a:cxn ang="0">
                  <a:pos x="47" y="62"/>
                </a:cxn>
                <a:cxn ang="0">
                  <a:pos x="93" y="102"/>
                </a:cxn>
                <a:cxn ang="0">
                  <a:pos x="138" y="143"/>
                </a:cxn>
                <a:cxn ang="0">
                  <a:pos x="182" y="186"/>
                </a:cxn>
                <a:cxn ang="0">
                  <a:pos x="226" y="229"/>
                </a:cxn>
                <a:cxn ang="0">
                  <a:pos x="268" y="272"/>
                </a:cxn>
                <a:cxn ang="0">
                  <a:pos x="310" y="318"/>
                </a:cxn>
                <a:cxn ang="0">
                  <a:pos x="352" y="363"/>
                </a:cxn>
                <a:cxn ang="0">
                  <a:pos x="394" y="318"/>
                </a:cxn>
                <a:cxn ang="0">
                  <a:pos x="437" y="272"/>
                </a:cxn>
                <a:cxn ang="0">
                  <a:pos x="479" y="229"/>
                </a:cxn>
                <a:cxn ang="0">
                  <a:pos x="523" y="186"/>
                </a:cxn>
                <a:cxn ang="0">
                  <a:pos x="567" y="143"/>
                </a:cxn>
                <a:cxn ang="0">
                  <a:pos x="612" y="102"/>
                </a:cxn>
                <a:cxn ang="0">
                  <a:pos x="658" y="62"/>
                </a:cxn>
                <a:cxn ang="0">
                  <a:pos x="705" y="22"/>
                </a:cxn>
                <a:cxn ang="0">
                  <a:pos x="661" y="17"/>
                </a:cxn>
                <a:cxn ang="0">
                  <a:pos x="617" y="12"/>
                </a:cxn>
                <a:cxn ang="0">
                  <a:pos x="574" y="9"/>
                </a:cxn>
                <a:cxn ang="0">
                  <a:pos x="530" y="6"/>
                </a:cxn>
                <a:cxn ang="0">
                  <a:pos x="485" y="4"/>
                </a:cxn>
                <a:cxn ang="0">
                  <a:pos x="441" y="1"/>
                </a:cxn>
                <a:cxn ang="0">
                  <a:pos x="397" y="0"/>
                </a:cxn>
                <a:cxn ang="0">
                  <a:pos x="352" y="0"/>
                </a:cxn>
              </a:cxnLst>
              <a:rect l="0" t="0" r="r" b="b"/>
              <a:pathLst>
                <a:path w="705" h="363">
                  <a:moveTo>
                    <a:pt x="352" y="0"/>
                  </a:moveTo>
                  <a:lnTo>
                    <a:pt x="308" y="0"/>
                  </a:lnTo>
                  <a:lnTo>
                    <a:pt x="264" y="1"/>
                  </a:lnTo>
                  <a:lnTo>
                    <a:pt x="220" y="4"/>
                  </a:lnTo>
                  <a:lnTo>
                    <a:pt x="175" y="6"/>
                  </a:lnTo>
                  <a:lnTo>
                    <a:pt x="131" y="9"/>
                  </a:lnTo>
                  <a:lnTo>
                    <a:pt x="88" y="12"/>
                  </a:lnTo>
                  <a:lnTo>
                    <a:pt x="45" y="17"/>
                  </a:lnTo>
                  <a:lnTo>
                    <a:pt x="0" y="22"/>
                  </a:lnTo>
                  <a:lnTo>
                    <a:pt x="47" y="62"/>
                  </a:lnTo>
                  <a:lnTo>
                    <a:pt x="93" y="102"/>
                  </a:lnTo>
                  <a:lnTo>
                    <a:pt x="138" y="143"/>
                  </a:lnTo>
                  <a:lnTo>
                    <a:pt x="182" y="186"/>
                  </a:lnTo>
                  <a:lnTo>
                    <a:pt x="226" y="229"/>
                  </a:lnTo>
                  <a:lnTo>
                    <a:pt x="268" y="272"/>
                  </a:lnTo>
                  <a:lnTo>
                    <a:pt x="310" y="318"/>
                  </a:lnTo>
                  <a:lnTo>
                    <a:pt x="352" y="363"/>
                  </a:lnTo>
                  <a:lnTo>
                    <a:pt x="394" y="318"/>
                  </a:lnTo>
                  <a:lnTo>
                    <a:pt x="437" y="272"/>
                  </a:lnTo>
                  <a:lnTo>
                    <a:pt x="479" y="229"/>
                  </a:lnTo>
                  <a:lnTo>
                    <a:pt x="523" y="186"/>
                  </a:lnTo>
                  <a:lnTo>
                    <a:pt x="567" y="143"/>
                  </a:lnTo>
                  <a:lnTo>
                    <a:pt x="612" y="102"/>
                  </a:lnTo>
                  <a:lnTo>
                    <a:pt x="658" y="62"/>
                  </a:lnTo>
                  <a:lnTo>
                    <a:pt x="705" y="22"/>
                  </a:lnTo>
                  <a:lnTo>
                    <a:pt x="661" y="17"/>
                  </a:lnTo>
                  <a:lnTo>
                    <a:pt x="617" y="12"/>
                  </a:lnTo>
                  <a:lnTo>
                    <a:pt x="574" y="9"/>
                  </a:lnTo>
                  <a:lnTo>
                    <a:pt x="530" y="6"/>
                  </a:lnTo>
                  <a:lnTo>
                    <a:pt x="485" y="4"/>
                  </a:lnTo>
                  <a:lnTo>
                    <a:pt x="441" y="1"/>
                  </a:lnTo>
                  <a:lnTo>
                    <a:pt x="397" y="0"/>
                  </a:lnTo>
                  <a:lnTo>
                    <a:pt x="352" y="0"/>
                  </a:lnTo>
                  <a:close/>
                </a:path>
              </a:pathLst>
            </a:custGeom>
            <a:solidFill>
              <a:srgbClr val="9E0A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40" name="Freeform 344"/>
            <p:cNvSpPr>
              <a:spLocks/>
            </p:cNvSpPr>
            <p:nvPr userDrawn="1"/>
          </p:nvSpPr>
          <p:spPr bwMode="auto">
            <a:xfrm>
              <a:off x="4649" y="1155"/>
              <a:ext cx="283" cy="146"/>
            </a:xfrm>
            <a:custGeom>
              <a:avLst/>
              <a:gdLst/>
              <a:ahLst/>
              <a:cxnLst>
                <a:cxn ang="0">
                  <a:pos x="424" y="0"/>
                </a:cxn>
                <a:cxn ang="0">
                  <a:pos x="370" y="1"/>
                </a:cxn>
                <a:cxn ang="0">
                  <a:pos x="316" y="2"/>
                </a:cxn>
                <a:cxn ang="0">
                  <a:pos x="264" y="4"/>
                </a:cxn>
                <a:cxn ang="0">
                  <a:pos x="211" y="6"/>
                </a:cxn>
                <a:cxn ang="0">
                  <a:pos x="158" y="11"/>
                </a:cxn>
                <a:cxn ang="0">
                  <a:pos x="105" y="15"/>
                </a:cxn>
                <a:cxn ang="0">
                  <a:pos x="52" y="20"/>
                </a:cxn>
                <a:cxn ang="0">
                  <a:pos x="0" y="26"/>
                </a:cxn>
                <a:cxn ang="0">
                  <a:pos x="56" y="74"/>
                </a:cxn>
                <a:cxn ang="0">
                  <a:pos x="111" y="123"/>
                </a:cxn>
                <a:cxn ang="0">
                  <a:pos x="165" y="173"/>
                </a:cxn>
                <a:cxn ang="0">
                  <a:pos x="218" y="223"/>
                </a:cxn>
                <a:cxn ang="0">
                  <a:pos x="271" y="276"/>
                </a:cxn>
                <a:cxn ang="0">
                  <a:pos x="323" y="329"/>
                </a:cxn>
                <a:cxn ang="0">
                  <a:pos x="374" y="383"/>
                </a:cxn>
                <a:cxn ang="0">
                  <a:pos x="424" y="438"/>
                </a:cxn>
                <a:cxn ang="0">
                  <a:pos x="424" y="438"/>
                </a:cxn>
                <a:cxn ang="0">
                  <a:pos x="474" y="383"/>
                </a:cxn>
                <a:cxn ang="0">
                  <a:pos x="526" y="329"/>
                </a:cxn>
                <a:cxn ang="0">
                  <a:pos x="578" y="276"/>
                </a:cxn>
                <a:cxn ang="0">
                  <a:pos x="630" y="223"/>
                </a:cxn>
                <a:cxn ang="0">
                  <a:pos x="684" y="173"/>
                </a:cxn>
                <a:cxn ang="0">
                  <a:pos x="738" y="123"/>
                </a:cxn>
                <a:cxn ang="0">
                  <a:pos x="793" y="74"/>
                </a:cxn>
                <a:cxn ang="0">
                  <a:pos x="849" y="26"/>
                </a:cxn>
                <a:cxn ang="0">
                  <a:pos x="797" y="20"/>
                </a:cxn>
                <a:cxn ang="0">
                  <a:pos x="744" y="15"/>
                </a:cxn>
                <a:cxn ang="0">
                  <a:pos x="691" y="11"/>
                </a:cxn>
                <a:cxn ang="0">
                  <a:pos x="638" y="6"/>
                </a:cxn>
                <a:cxn ang="0">
                  <a:pos x="585" y="4"/>
                </a:cxn>
                <a:cxn ang="0">
                  <a:pos x="531" y="2"/>
                </a:cxn>
                <a:cxn ang="0">
                  <a:pos x="478" y="1"/>
                </a:cxn>
                <a:cxn ang="0">
                  <a:pos x="424" y="0"/>
                </a:cxn>
              </a:cxnLst>
              <a:rect l="0" t="0" r="r" b="b"/>
              <a:pathLst>
                <a:path w="849" h="438">
                  <a:moveTo>
                    <a:pt x="424" y="0"/>
                  </a:moveTo>
                  <a:lnTo>
                    <a:pt x="370" y="1"/>
                  </a:lnTo>
                  <a:lnTo>
                    <a:pt x="316" y="2"/>
                  </a:lnTo>
                  <a:lnTo>
                    <a:pt x="264" y="4"/>
                  </a:lnTo>
                  <a:lnTo>
                    <a:pt x="211" y="6"/>
                  </a:lnTo>
                  <a:lnTo>
                    <a:pt x="158" y="11"/>
                  </a:lnTo>
                  <a:lnTo>
                    <a:pt x="105" y="15"/>
                  </a:lnTo>
                  <a:lnTo>
                    <a:pt x="52" y="20"/>
                  </a:lnTo>
                  <a:lnTo>
                    <a:pt x="0" y="26"/>
                  </a:lnTo>
                  <a:lnTo>
                    <a:pt x="56" y="74"/>
                  </a:lnTo>
                  <a:lnTo>
                    <a:pt x="111" y="123"/>
                  </a:lnTo>
                  <a:lnTo>
                    <a:pt x="165" y="173"/>
                  </a:lnTo>
                  <a:lnTo>
                    <a:pt x="218" y="223"/>
                  </a:lnTo>
                  <a:lnTo>
                    <a:pt x="271" y="276"/>
                  </a:lnTo>
                  <a:lnTo>
                    <a:pt x="323" y="329"/>
                  </a:lnTo>
                  <a:lnTo>
                    <a:pt x="374" y="383"/>
                  </a:lnTo>
                  <a:lnTo>
                    <a:pt x="424" y="438"/>
                  </a:lnTo>
                  <a:lnTo>
                    <a:pt x="424" y="438"/>
                  </a:lnTo>
                  <a:lnTo>
                    <a:pt x="474" y="383"/>
                  </a:lnTo>
                  <a:lnTo>
                    <a:pt x="526" y="329"/>
                  </a:lnTo>
                  <a:lnTo>
                    <a:pt x="578" y="276"/>
                  </a:lnTo>
                  <a:lnTo>
                    <a:pt x="630" y="223"/>
                  </a:lnTo>
                  <a:lnTo>
                    <a:pt x="684" y="173"/>
                  </a:lnTo>
                  <a:lnTo>
                    <a:pt x="738" y="123"/>
                  </a:lnTo>
                  <a:lnTo>
                    <a:pt x="793" y="74"/>
                  </a:lnTo>
                  <a:lnTo>
                    <a:pt x="849" y="26"/>
                  </a:lnTo>
                  <a:lnTo>
                    <a:pt x="797" y="20"/>
                  </a:lnTo>
                  <a:lnTo>
                    <a:pt x="744" y="15"/>
                  </a:lnTo>
                  <a:lnTo>
                    <a:pt x="691" y="11"/>
                  </a:lnTo>
                  <a:lnTo>
                    <a:pt x="638" y="6"/>
                  </a:lnTo>
                  <a:lnTo>
                    <a:pt x="585" y="4"/>
                  </a:lnTo>
                  <a:lnTo>
                    <a:pt x="531" y="2"/>
                  </a:lnTo>
                  <a:lnTo>
                    <a:pt x="478" y="1"/>
                  </a:lnTo>
                  <a:lnTo>
                    <a:pt x="424" y="0"/>
                  </a:lnTo>
                  <a:close/>
                </a:path>
              </a:pathLst>
            </a:custGeom>
            <a:solidFill>
              <a:srgbClr val="9E0A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41" name="Freeform 345"/>
            <p:cNvSpPr>
              <a:spLocks/>
            </p:cNvSpPr>
            <p:nvPr userDrawn="1"/>
          </p:nvSpPr>
          <p:spPr bwMode="auto">
            <a:xfrm>
              <a:off x="4790" y="1215"/>
              <a:ext cx="696" cy="294"/>
            </a:xfrm>
            <a:custGeom>
              <a:avLst/>
              <a:gdLst/>
              <a:ahLst/>
              <a:cxnLst>
                <a:cxn ang="0">
                  <a:pos x="1025" y="6"/>
                </a:cxn>
                <a:cxn ang="0">
                  <a:pos x="884" y="21"/>
                </a:cxn>
                <a:cxn ang="0">
                  <a:pos x="744" y="42"/>
                </a:cxn>
                <a:cxn ang="0">
                  <a:pos x="604" y="68"/>
                </a:cxn>
                <a:cxn ang="0">
                  <a:pos x="467" y="102"/>
                </a:cxn>
                <a:cxn ang="0">
                  <a:pos x="331" y="139"/>
                </a:cxn>
                <a:cxn ang="0">
                  <a:pos x="197" y="183"/>
                </a:cxn>
                <a:cxn ang="0">
                  <a:pos x="65" y="232"/>
                </a:cxn>
                <a:cxn ang="0">
                  <a:pos x="67" y="287"/>
                </a:cxn>
                <a:cxn ang="0">
                  <a:pos x="199" y="350"/>
                </a:cxn>
                <a:cxn ang="0">
                  <a:pos x="329" y="417"/>
                </a:cxn>
                <a:cxn ang="0">
                  <a:pos x="455" y="490"/>
                </a:cxn>
                <a:cxn ang="0">
                  <a:pos x="578" y="568"/>
                </a:cxn>
                <a:cxn ang="0">
                  <a:pos x="697" y="652"/>
                </a:cxn>
                <a:cxn ang="0">
                  <a:pos x="814" y="741"/>
                </a:cxn>
                <a:cxn ang="0">
                  <a:pos x="926" y="835"/>
                </a:cxn>
                <a:cxn ang="0">
                  <a:pos x="1046" y="850"/>
                </a:cxn>
                <a:cxn ang="0">
                  <a:pos x="1179" y="789"/>
                </a:cxn>
                <a:cxn ang="0">
                  <a:pos x="1314" y="733"/>
                </a:cxn>
                <a:cxn ang="0">
                  <a:pos x="1451" y="683"/>
                </a:cxn>
                <a:cxn ang="0">
                  <a:pos x="1590" y="639"/>
                </a:cxn>
                <a:cxn ang="0">
                  <a:pos x="1731" y="601"/>
                </a:cxn>
                <a:cxn ang="0">
                  <a:pos x="1873" y="570"/>
                </a:cxn>
                <a:cxn ang="0">
                  <a:pos x="2017" y="544"/>
                </a:cxn>
                <a:cxn ang="0">
                  <a:pos x="2033" y="491"/>
                </a:cxn>
                <a:cxn ang="0">
                  <a:pos x="1919" y="409"/>
                </a:cxn>
                <a:cxn ang="0">
                  <a:pos x="1801" y="333"/>
                </a:cxn>
                <a:cxn ang="0">
                  <a:pos x="1680" y="261"/>
                </a:cxn>
                <a:cxn ang="0">
                  <a:pos x="1556" y="193"/>
                </a:cxn>
                <a:cxn ang="0">
                  <a:pos x="1428" y="132"/>
                </a:cxn>
                <a:cxn ang="0">
                  <a:pos x="1298" y="75"/>
                </a:cxn>
                <a:cxn ang="0">
                  <a:pos x="1165" y="24"/>
                </a:cxn>
              </a:cxnLst>
              <a:rect l="0" t="0" r="r" b="b"/>
              <a:pathLst>
                <a:path w="2089" h="883">
                  <a:moveTo>
                    <a:pt x="1098" y="0"/>
                  </a:moveTo>
                  <a:lnTo>
                    <a:pt x="1025" y="6"/>
                  </a:lnTo>
                  <a:lnTo>
                    <a:pt x="955" y="12"/>
                  </a:lnTo>
                  <a:lnTo>
                    <a:pt x="884" y="21"/>
                  </a:lnTo>
                  <a:lnTo>
                    <a:pt x="814" y="30"/>
                  </a:lnTo>
                  <a:lnTo>
                    <a:pt x="744" y="42"/>
                  </a:lnTo>
                  <a:lnTo>
                    <a:pt x="673" y="54"/>
                  </a:lnTo>
                  <a:lnTo>
                    <a:pt x="604" y="68"/>
                  </a:lnTo>
                  <a:lnTo>
                    <a:pt x="535" y="84"/>
                  </a:lnTo>
                  <a:lnTo>
                    <a:pt x="467" y="102"/>
                  </a:lnTo>
                  <a:lnTo>
                    <a:pt x="399" y="120"/>
                  </a:lnTo>
                  <a:lnTo>
                    <a:pt x="331" y="139"/>
                  </a:lnTo>
                  <a:lnTo>
                    <a:pt x="264" y="160"/>
                  </a:lnTo>
                  <a:lnTo>
                    <a:pt x="197" y="183"/>
                  </a:lnTo>
                  <a:lnTo>
                    <a:pt x="131" y="206"/>
                  </a:lnTo>
                  <a:lnTo>
                    <a:pt x="65" y="232"/>
                  </a:lnTo>
                  <a:lnTo>
                    <a:pt x="0" y="258"/>
                  </a:lnTo>
                  <a:lnTo>
                    <a:pt x="67" y="287"/>
                  </a:lnTo>
                  <a:lnTo>
                    <a:pt x="133" y="318"/>
                  </a:lnTo>
                  <a:lnTo>
                    <a:pt x="199" y="350"/>
                  </a:lnTo>
                  <a:lnTo>
                    <a:pt x="264" y="382"/>
                  </a:lnTo>
                  <a:lnTo>
                    <a:pt x="329" y="417"/>
                  </a:lnTo>
                  <a:lnTo>
                    <a:pt x="393" y="452"/>
                  </a:lnTo>
                  <a:lnTo>
                    <a:pt x="455" y="490"/>
                  </a:lnTo>
                  <a:lnTo>
                    <a:pt x="517" y="529"/>
                  </a:lnTo>
                  <a:lnTo>
                    <a:pt x="578" y="568"/>
                  </a:lnTo>
                  <a:lnTo>
                    <a:pt x="638" y="610"/>
                  </a:lnTo>
                  <a:lnTo>
                    <a:pt x="697" y="652"/>
                  </a:lnTo>
                  <a:lnTo>
                    <a:pt x="755" y="695"/>
                  </a:lnTo>
                  <a:lnTo>
                    <a:pt x="814" y="741"/>
                  </a:lnTo>
                  <a:lnTo>
                    <a:pt x="870" y="787"/>
                  </a:lnTo>
                  <a:lnTo>
                    <a:pt x="926" y="835"/>
                  </a:lnTo>
                  <a:lnTo>
                    <a:pt x="980" y="883"/>
                  </a:lnTo>
                  <a:lnTo>
                    <a:pt x="1046" y="850"/>
                  </a:lnTo>
                  <a:lnTo>
                    <a:pt x="1112" y="818"/>
                  </a:lnTo>
                  <a:lnTo>
                    <a:pt x="1179" y="789"/>
                  </a:lnTo>
                  <a:lnTo>
                    <a:pt x="1246" y="760"/>
                  </a:lnTo>
                  <a:lnTo>
                    <a:pt x="1314" y="733"/>
                  </a:lnTo>
                  <a:lnTo>
                    <a:pt x="1382" y="707"/>
                  </a:lnTo>
                  <a:lnTo>
                    <a:pt x="1451" y="683"/>
                  </a:lnTo>
                  <a:lnTo>
                    <a:pt x="1520" y="661"/>
                  </a:lnTo>
                  <a:lnTo>
                    <a:pt x="1590" y="639"/>
                  </a:lnTo>
                  <a:lnTo>
                    <a:pt x="1660" y="620"/>
                  </a:lnTo>
                  <a:lnTo>
                    <a:pt x="1731" y="601"/>
                  </a:lnTo>
                  <a:lnTo>
                    <a:pt x="1802" y="585"/>
                  </a:lnTo>
                  <a:lnTo>
                    <a:pt x="1873" y="570"/>
                  </a:lnTo>
                  <a:lnTo>
                    <a:pt x="1944" y="556"/>
                  </a:lnTo>
                  <a:lnTo>
                    <a:pt x="2017" y="544"/>
                  </a:lnTo>
                  <a:lnTo>
                    <a:pt x="2089" y="533"/>
                  </a:lnTo>
                  <a:lnTo>
                    <a:pt x="2033" y="491"/>
                  </a:lnTo>
                  <a:lnTo>
                    <a:pt x="1976" y="449"/>
                  </a:lnTo>
                  <a:lnTo>
                    <a:pt x="1919" y="409"/>
                  </a:lnTo>
                  <a:lnTo>
                    <a:pt x="1860" y="370"/>
                  </a:lnTo>
                  <a:lnTo>
                    <a:pt x="1801" y="333"/>
                  </a:lnTo>
                  <a:lnTo>
                    <a:pt x="1740" y="296"/>
                  </a:lnTo>
                  <a:lnTo>
                    <a:pt x="1680" y="261"/>
                  </a:lnTo>
                  <a:lnTo>
                    <a:pt x="1618" y="227"/>
                  </a:lnTo>
                  <a:lnTo>
                    <a:pt x="1556" y="193"/>
                  </a:lnTo>
                  <a:lnTo>
                    <a:pt x="1492" y="162"/>
                  </a:lnTo>
                  <a:lnTo>
                    <a:pt x="1428" y="132"/>
                  </a:lnTo>
                  <a:lnTo>
                    <a:pt x="1363" y="103"/>
                  </a:lnTo>
                  <a:lnTo>
                    <a:pt x="1298" y="75"/>
                  </a:lnTo>
                  <a:lnTo>
                    <a:pt x="1232" y="49"/>
                  </a:lnTo>
                  <a:lnTo>
                    <a:pt x="1165" y="24"/>
                  </a:lnTo>
                  <a:lnTo>
                    <a:pt x="1098" y="0"/>
                  </a:lnTo>
                  <a:close/>
                </a:path>
              </a:pathLst>
            </a:custGeom>
            <a:solidFill>
              <a:srgbClr val="9E0A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42" name="Freeform 346"/>
            <p:cNvSpPr>
              <a:spLocks/>
            </p:cNvSpPr>
            <p:nvPr userDrawn="1"/>
          </p:nvSpPr>
          <p:spPr bwMode="auto">
            <a:xfrm>
              <a:off x="5061" y="1689"/>
              <a:ext cx="617" cy="452"/>
            </a:xfrm>
            <a:custGeom>
              <a:avLst/>
              <a:gdLst/>
              <a:ahLst/>
              <a:cxnLst>
                <a:cxn ang="0">
                  <a:pos x="233" y="0"/>
                </a:cxn>
                <a:cxn ang="0">
                  <a:pos x="165" y="2"/>
                </a:cxn>
                <a:cxn ang="0">
                  <a:pos x="97" y="5"/>
                </a:cxn>
                <a:cxn ang="0">
                  <a:pos x="263" y="68"/>
                </a:cxn>
                <a:cxn ang="0">
                  <a:pos x="424" y="140"/>
                </a:cxn>
                <a:cxn ang="0">
                  <a:pos x="580" y="221"/>
                </a:cxn>
                <a:cxn ang="0">
                  <a:pos x="729" y="313"/>
                </a:cxn>
                <a:cxn ang="0">
                  <a:pos x="872" y="412"/>
                </a:cxn>
                <a:cxn ang="0">
                  <a:pos x="799" y="466"/>
                </a:cxn>
                <a:cxn ang="0">
                  <a:pos x="622" y="504"/>
                </a:cxn>
                <a:cxn ang="0">
                  <a:pos x="447" y="553"/>
                </a:cxn>
                <a:cxn ang="0">
                  <a:pos x="276" y="613"/>
                </a:cxn>
                <a:cxn ang="0">
                  <a:pos x="109" y="684"/>
                </a:cxn>
                <a:cxn ang="0">
                  <a:pos x="57" y="790"/>
                </a:cxn>
                <a:cxn ang="0">
                  <a:pos x="219" y="960"/>
                </a:cxn>
                <a:cxn ang="0">
                  <a:pos x="294" y="1049"/>
                </a:cxn>
                <a:cxn ang="0">
                  <a:pos x="367" y="1142"/>
                </a:cxn>
                <a:cxn ang="0">
                  <a:pos x="449" y="1211"/>
                </a:cxn>
                <a:cxn ang="0">
                  <a:pos x="556" y="1231"/>
                </a:cxn>
                <a:cxn ang="0">
                  <a:pos x="663" y="1255"/>
                </a:cxn>
                <a:cxn ang="0">
                  <a:pos x="770" y="1285"/>
                </a:cxn>
                <a:cxn ang="0">
                  <a:pos x="874" y="1318"/>
                </a:cxn>
                <a:cxn ang="0">
                  <a:pos x="976" y="1357"/>
                </a:cxn>
                <a:cxn ang="0">
                  <a:pos x="1084" y="1309"/>
                </a:cxn>
                <a:cxn ang="0">
                  <a:pos x="1194" y="1266"/>
                </a:cxn>
                <a:cxn ang="0">
                  <a:pos x="1305" y="1228"/>
                </a:cxn>
                <a:cxn ang="0">
                  <a:pos x="1418" y="1195"/>
                </a:cxn>
                <a:cxn ang="0">
                  <a:pos x="1535" y="1106"/>
                </a:cxn>
                <a:cxn ang="0">
                  <a:pos x="1429" y="960"/>
                </a:cxn>
                <a:cxn ang="0">
                  <a:pos x="1314" y="819"/>
                </a:cxn>
                <a:cxn ang="0">
                  <a:pos x="1190" y="686"/>
                </a:cxn>
                <a:cxn ang="0">
                  <a:pos x="1058" y="563"/>
                </a:cxn>
                <a:cxn ang="0">
                  <a:pos x="919" y="448"/>
                </a:cxn>
                <a:cxn ang="0">
                  <a:pos x="1061" y="432"/>
                </a:cxn>
                <a:cxn ang="0">
                  <a:pos x="1206" y="423"/>
                </a:cxn>
                <a:cxn ang="0">
                  <a:pos x="1371" y="422"/>
                </a:cxn>
                <a:cxn ang="0">
                  <a:pos x="1577" y="435"/>
                </a:cxn>
                <a:cxn ang="0">
                  <a:pos x="1783" y="463"/>
                </a:cxn>
                <a:cxn ang="0">
                  <a:pos x="1732" y="399"/>
                </a:cxn>
                <a:cxn ang="0">
                  <a:pos x="1544" y="297"/>
                </a:cxn>
                <a:cxn ang="0">
                  <a:pos x="1346" y="208"/>
                </a:cxn>
                <a:cxn ang="0">
                  <a:pos x="1183" y="290"/>
                </a:cxn>
                <a:cxn ang="0">
                  <a:pos x="1023" y="381"/>
                </a:cxn>
                <a:cxn ang="0">
                  <a:pos x="891" y="393"/>
                </a:cxn>
                <a:cxn ang="0">
                  <a:pos x="800" y="231"/>
                </a:cxn>
                <a:cxn ang="0">
                  <a:pos x="702" y="77"/>
                </a:cxn>
                <a:cxn ang="0">
                  <a:pos x="570" y="15"/>
                </a:cxn>
                <a:cxn ang="0">
                  <a:pos x="424" y="3"/>
                </a:cxn>
                <a:cxn ang="0">
                  <a:pos x="279" y="0"/>
                </a:cxn>
              </a:cxnLst>
              <a:rect l="0" t="0" r="r" b="b"/>
              <a:pathLst>
                <a:path w="1852" h="1357">
                  <a:moveTo>
                    <a:pt x="279" y="0"/>
                  </a:moveTo>
                  <a:lnTo>
                    <a:pt x="256" y="0"/>
                  </a:lnTo>
                  <a:lnTo>
                    <a:pt x="233" y="0"/>
                  </a:lnTo>
                  <a:lnTo>
                    <a:pt x="210" y="0"/>
                  </a:lnTo>
                  <a:lnTo>
                    <a:pt x="187" y="1"/>
                  </a:lnTo>
                  <a:lnTo>
                    <a:pt x="165" y="2"/>
                  </a:lnTo>
                  <a:lnTo>
                    <a:pt x="142" y="3"/>
                  </a:lnTo>
                  <a:lnTo>
                    <a:pt x="119" y="4"/>
                  </a:lnTo>
                  <a:lnTo>
                    <a:pt x="97" y="5"/>
                  </a:lnTo>
                  <a:lnTo>
                    <a:pt x="153" y="25"/>
                  </a:lnTo>
                  <a:lnTo>
                    <a:pt x="208" y="45"/>
                  </a:lnTo>
                  <a:lnTo>
                    <a:pt x="263" y="68"/>
                  </a:lnTo>
                  <a:lnTo>
                    <a:pt x="317" y="91"/>
                  </a:lnTo>
                  <a:lnTo>
                    <a:pt x="371" y="114"/>
                  </a:lnTo>
                  <a:lnTo>
                    <a:pt x="424" y="140"/>
                  </a:lnTo>
                  <a:lnTo>
                    <a:pt x="476" y="166"/>
                  </a:lnTo>
                  <a:lnTo>
                    <a:pt x="528" y="193"/>
                  </a:lnTo>
                  <a:lnTo>
                    <a:pt x="580" y="221"/>
                  </a:lnTo>
                  <a:lnTo>
                    <a:pt x="630" y="250"/>
                  </a:lnTo>
                  <a:lnTo>
                    <a:pt x="680" y="282"/>
                  </a:lnTo>
                  <a:lnTo>
                    <a:pt x="729" y="313"/>
                  </a:lnTo>
                  <a:lnTo>
                    <a:pt x="777" y="344"/>
                  </a:lnTo>
                  <a:lnTo>
                    <a:pt x="825" y="378"/>
                  </a:lnTo>
                  <a:lnTo>
                    <a:pt x="872" y="412"/>
                  </a:lnTo>
                  <a:lnTo>
                    <a:pt x="919" y="448"/>
                  </a:lnTo>
                  <a:lnTo>
                    <a:pt x="858" y="457"/>
                  </a:lnTo>
                  <a:lnTo>
                    <a:pt x="799" y="466"/>
                  </a:lnTo>
                  <a:lnTo>
                    <a:pt x="739" y="477"/>
                  </a:lnTo>
                  <a:lnTo>
                    <a:pt x="680" y="490"/>
                  </a:lnTo>
                  <a:lnTo>
                    <a:pt x="622" y="504"/>
                  </a:lnTo>
                  <a:lnTo>
                    <a:pt x="563" y="519"/>
                  </a:lnTo>
                  <a:lnTo>
                    <a:pt x="505" y="535"/>
                  </a:lnTo>
                  <a:lnTo>
                    <a:pt x="447" y="553"/>
                  </a:lnTo>
                  <a:lnTo>
                    <a:pt x="389" y="572"/>
                  </a:lnTo>
                  <a:lnTo>
                    <a:pt x="332" y="592"/>
                  </a:lnTo>
                  <a:lnTo>
                    <a:pt x="276" y="613"/>
                  </a:lnTo>
                  <a:lnTo>
                    <a:pt x="220" y="636"/>
                  </a:lnTo>
                  <a:lnTo>
                    <a:pt x="164" y="660"/>
                  </a:lnTo>
                  <a:lnTo>
                    <a:pt x="109" y="684"/>
                  </a:lnTo>
                  <a:lnTo>
                    <a:pt x="55" y="710"/>
                  </a:lnTo>
                  <a:lnTo>
                    <a:pt x="0" y="737"/>
                  </a:lnTo>
                  <a:lnTo>
                    <a:pt x="57" y="790"/>
                  </a:lnTo>
                  <a:lnTo>
                    <a:pt x="112" y="845"/>
                  </a:lnTo>
                  <a:lnTo>
                    <a:pt x="166" y="901"/>
                  </a:lnTo>
                  <a:lnTo>
                    <a:pt x="219" y="960"/>
                  </a:lnTo>
                  <a:lnTo>
                    <a:pt x="245" y="989"/>
                  </a:lnTo>
                  <a:lnTo>
                    <a:pt x="270" y="1019"/>
                  </a:lnTo>
                  <a:lnTo>
                    <a:pt x="294" y="1049"/>
                  </a:lnTo>
                  <a:lnTo>
                    <a:pt x="319" y="1079"/>
                  </a:lnTo>
                  <a:lnTo>
                    <a:pt x="343" y="1111"/>
                  </a:lnTo>
                  <a:lnTo>
                    <a:pt x="367" y="1142"/>
                  </a:lnTo>
                  <a:lnTo>
                    <a:pt x="391" y="1174"/>
                  </a:lnTo>
                  <a:lnTo>
                    <a:pt x="413" y="1207"/>
                  </a:lnTo>
                  <a:lnTo>
                    <a:pt x="449" y="1211"/>
                  </a:lnTo>
                  <a:lnTo>
                    <a:pt x="484" y="1218"/>
                  </a:lnTo>
                  <a:lnTo>
                    <a:pt x="520" y="1224"/>
                  </a:lnTo>
                  <a:lnTo>
                    <a:pt x="556" y="1231"/>
                  </a:lnTo>
                  <a:lnTo>
                    <a:pt x="591" y="1238"/>
                  </a:lnTo>
                  <a:lnTo>
                    <a:pt x="627" y="1247"/>
                  </a:lnTo>
                  <a:lnTo>
                    <a:pt x="663" y="1255"/>
                  </a:lnTo>
                  <a:lnTo>
                    <a:pt x="698" y="1264"/>
                  </a:lnTo>
                  <a:lnTo>
                    <a:pt x="734" y="1274"/>
                  </a:lnTo>
                  <a:lnTo>
                    <a:pt x="770" y="1285"/>
                  </a:lnTo>
                  <a:lnTo>
                    <a:pt x="805" y="1295"/>
                  </a:lnTo>
                  <a:lnTo>
                    <a:pt x="840" y="1306"/>
                  </a:lnTo>
                  <a:lnTo>
                    <a:pt x="874" y="1318"/>
                  </a:lnTo>
                  <a:lnTo>
                    <a:pt x="909" y="1331"/>
                  </a:lnTo>
                  <a:lnTo>
                    <a:pt x="942" y="1344"/>
                  </a:lnTo>
                  <a:lnTo>
                    <a:pt x="976" y="1357"/>
                  </a:lnTo>
                  <a:lnTo>
                    <a:pt x="1012" y="1341"/>
                  </a:lnTo>
                  <a:lnTo>
                    <a:pt x="1048" y="1324"/>
                  </a:lnTo>
                  <a:lnTo>
                    <a:pt x="1084" y="1309"/>
                  </a:lnTo>
                  <a:lnTo>
                    <a:pt x="1121" y="1294"/>
                  </a:lnTo>
                  <a:lnTo>
                    <a:pt x="1157" y="1280"/>
                  </a:lnTo>
                  <a:lnTo>
                    <a:pt x="1194" y="1266"/>
                  </a:lnTo>
                  <a:lnTo>
                    <a:pt x="1231" y="1253"/>
                  </a:lnTo>
                  <a:lnTo>
                    <a:pt x="1267" y="1240"/>
                  </a:lnTo>
                  <a:lnTo>
                    <a:pt x="1305" y="1228"/>
                  </a:lnTo>
                  <a:lnTo>
                    <a:pt x="1342" y="1217"/>
                  </a:lnTo>
                  <a:lnTo>
                    <a:pt x="1380" y="1205"/>
                  </a:lnTo>
                  <a:lnTo>
                    <a:pt x="1418" y="1195"/>
                  </a:lnTo>
                  <a:lnTo>
                    <a:pt x="1493" y="1174"/>
                  </a:lnTo>
                  <a:lnTo>
                    <a:pt x="1569" y="1157"/>
                  </a:lnTo>
                  <a:lnTo>
                    <a:pt x="1535" y="1106"/>
                  </a:lnTo>
                  <a:lnTo>
                    <a:pt x="1501" y="1057"/>
                  </a:lnTo>
                  <a:lnTo>
                    <a:pt x="1466" y="1007"/>
                  </a:lnTo>
                  <a:lnTo>
                    <a:pt x="1429" y="960"/>
                  </a:lnTo>
                  <a:lnTo>
                    <a:pt x="1392" y="912"/>
                  </a:lnTo>
                  <a:lnTo>
                    <a:pt x="1354" y="865"/>
                  </a:lnTo>
                  <a:lnTo>
                    <a:pt x="1314" y="819"/>
                  </a:lnTo>
                  <a:lnTo>
                    <a:pt x="1274" y="774"/>
                  </a:lnTo>
                  <a:lnTo>
                    <a:pt x="1233" y="730"/>
                  </a:lnTo>
                  <a:lnTo>
                    <a:pt x="1190" y="686"/>
                  </a:lnTo>
                  <a:lnTo>
                    <a:pt x="1148" y="644"/>
                  </a:lnTo>
                  <a:lnTo>
                    <a:pt x="1103" y="603"/>
                  </a:lnTo>
                  <a:lnTo>
                    <a:pt x="1058" y="563"/>
                  </a:lnTo>
                  <a:lnTo>
                    <a:pt x="1013" y="523"/>
                  </a:lnTo>
                  <a:lnTo>
                    <a:pt x="966" y="485"/>
                  </a:lnTo>
                  <a:lnTo>
                    <a:pt x="919" y="448"/>
                  </a:lnTo>
                  <a:lnTo>
                    <a:pt x="966" y="441"/>
                  </a:lnTo>
                  <a:lnTo>
                    <a:pt x="1014" y="436"/>
                  </a:lnTo>
                  <a:lnTo>
                    <a:pt x="1061" y="432"/>
                  </a:lnTo>
                  <a:lnTo>
                    <a:pt x="1110" y="427"/>
                  </a:lnTo>
                  <a:lnTo>
                    <a:pt x="1157" y="425"/>
                  </a:lnTo>
                  <a:lnTo>
                    <a:pt x="1206" y="423"/>
                  </a:lnTo>
                  <a:lnTo>
                    <a:pt x="1253" y="422"/>
                  </a:lnTo>
                  <a:lnTo>
                    <a:pt x="1302" y="421"/>
                  </a:lnTo>
                  <a:lnTo>
                    <a:pt x="1371" y="422"/>
                  </a:lnTo>
                  <a:lnTo>
                    <a:pt x="1439" y="424"/>
                  </a:lnTo>
                  <a:lnTo>
                    <a:pt x="1508" y="428"/>
                  </a:lnTo>
                  <a:lnTo>
                    <a:pt x="1577" y="435"/>
                  </a:lnTo>
                  <a:lnTo>
                    <a:pt x="1645" y="443"/>
                  </a:lnTo>
                  <a:lnTo>
                    <a:pt x="1715" y="451"/>
                  </a:lnTo>
                  <a:lnTo>
                    <a:pt x="1783" y="463"/>
                  </a:lnTo>
                  <a:lnTo>
                    <a:pt x="1852" y="475"/>
                  </a:lnTo>
                  <a:lnTo>
                    <a:pt x="1792" y="437"/>
                  </a:lnTo>
                  <a:lnTo>
                    <a:pt x="1732" y="399"/>
                  </a:lnTo>
                  <a:lnTo>
                    <a:pt x="1670" y="364"/>
                  </a:lnTo>
                  <a:lnTo>
                    <a:pt x="1608" y="330"/>
                  </a:lnTo>
                  <a:lnTo>
                    <a:pt x="1544" y="297"/>
                  </a:lnTo>
                  <a:lnTo>
                    <a:pt x="1479" y="267"/>
                  </a:lnTo>
                  <a:lnTo>
                    <a:pt x="1413" y="236"/>
                  </a:lnTo>
                  <a:lnTo>
                    <a:pt x="1346" y="208"/>
                  </a:lnTo>
                  <a:lnTo>
                    <a:pt x="1292" y="234"/>
                  </a:lnTo>
                  <a:lnTo>
                    <a:pt x="1237" y="262"/>
                  </a:lnTo>
                  <a:lnTo>
                    <a:pt x="1183" y="290"/>
                  </a:lnTo>
                  <a:lnTo>
                    <a:pt x="1129" y="319"/>
                  </a:lnTo>
                  <a:lnTo>
                    <a:pt x="1076" y="350"/>
                  </a:lnTo>
                  <a:lnTo>
                    <a:pt x="1023" y="381"/>
                  </a:lnTo>
                  <a:lnTo>
                    <a:pt x="970" y="413"/>
                  </a:lnTo>
                  <a:lnTo>
                    <a:pt x="919" y="448"/>
                  </a:lnTo>
                  <a:lnTo>
                    <a:pt x="891" y="393"/>
                  </a:lnTo>
                  <a:lnTo>
                    <a:pt x="861" y="338"/>
                  </a:lnTo>
                  <a:lnTo>
                    <a:pt x="831" y="285"/>
                  </a:lnTo>
                  <a:lnTo>
                    <a:pt x="800" y="231"/>
                  </a:lnTo>
                  <a:lnTo>
                    <a:pt x="769" y="179"/>
                  </a:lnTo>
                  <a:lnTo>
                    <a:pt x="735" y="127"/>
                  </a:lnTo>
                  <a:lnTo>
                    <a:pt x="702" y="77"/>
                  </a:lnTo>
                  <a:lnTo>
                    <a:pt x="667" y="26"/>
                  </a:lnTo>
                  <a:lnTo>
                    <a:pt x="618" y="20"/>
                  </a:lnTo>
                  <a:lnTo>
                    <a:pt x="570" y="15"/>
                  </a:lnTo>
                  <a:lnTo>
                    <a:pt x="521" y="10"/>
                  </a:lnTo>
                  <a:lnTo>
                    <a:pt x="473" y="6"/>
                  </a:lnTo>
                  <a:lnTo>
                    <a:pt x="424" y="3"/>
                  </a:lnTo>
                  <a:lnTo>
                    <a:pt x="375" y="1"/>
                  </a:lnTo>
                  <a:lnTo>
                    <a:pt x="327" y="0"/>
                  </a:lnTo>
                  <a:lnTo>
                    <a:pt x="279" y="0"/>
                  </a:lnTo>
                  <a:close/>
                </a:path>
              </a:pathLst>
            </a:custGeom>
            <a:solidFill>
              <a:srgbClr val="AF0C6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43" name="Freeform 347"/>
            <p:cNvSpPr>
              <a:spLocks/>
            </p:cNvSpPr>
            <p:nvPr userDrawn="1"/>
          </p:nvSpPr>
          <p:spPr bwMode="auto">
            <a:xfrm>
              <a:off x="4790" y="1691"/>
              <a:ext cx="577" cy="244"/>
            </a:xfrm>
            <a:custGeom>
              <a:avLst/>
              <a:gdLst/>
              <a:ahLst/>
              <a:cxnLst>
                <a:cxn ang="0">
                  <a:pos x="849" y="5"/>
                </a:cxn>
                <a:cxn ang="0">
                  <a:pos x="733" y="18"/>
                </a:cxn>
                <a:cxn ang="0">
                  <a:pos x="616" y="35"/>
                </a:cxn>
                <a:cxn ang="0">
                  <a:pos x="501" y="58"/>
                </a:cxn>
                <a:cxn ang="0">
                  <a:pos x="386" y="85"/>
                </a:cxn>
                <a:cxn ang="0">
                  <a:pos x="274" y="116"/>
                </a:cxn>
                <a:cxn ang="0">
                  <a:pos x="164" y="151"/>
                </a:cxn>
                <a:cxn ang="0">
                  <a:pos x="54" y="192"/>
                </a:cxn>
                <a:cxn ang="0">
                  <a:pos x="56" y="239"/>
                </a:cxn>
                <a:cxn ang="0">
                  <a:pos x="165" y="290"/>
                </a:cxn>
                <a:cxn ang="0">
                  <a:pos x="273" y="346"/>
                </a:cxn>
                <a:cxn ang="0">
                  <a:pos x="376" y="406"/>
                </a:cxn>
                <a:cxn ang="0">
                  <a:pos x="479" y="471"/>
                </a:cxn>
                <a:cxn ang="0">
                  <a:pos x="577" y="541"/>
                </a:cxn>
                <a:cxn ang="0">
                  <a:pos x="673" y="615"/>
                </a:cxn>
                <a:cxn ang="0">
                  <a:pos x="766" y="692"/>
                </a:cxn>
                <a:cxn ang="0">
                  <a:pos x="867" y="705"/>
                </a:cxn>
                <a:cxn ang="0">
                  <a:pos x="976" y="655"/>
                </a:cxn>
                <a:cxn ang="0">
                  <a:pos x="1088" y="608"/>
                </a:cxn>
                <a:cxn ang="0">
                  <a:pos x="1201" y="567"/>
                </a:cxn>
                <a:cxn ang="0">
                  <a:pos x="1317" y="530"/>
                </a:cxn>
                <a:cxn ang="0">
                  <a:pos x="1434" y="499"/>
                </a:cxn>
                <a:cxn ang="0">
                  <a:pos x="1551" y="472"/>
                </a:cxn>
                <a:cxn ang="0">
                  <a:pos x="1670" y="452"/>
                </a:cxn>
                <a:cxn ang="0">
                  <a:pos x="1684" y="407"/>
                </a:cxn>
                <a:cxn ang="0">
                  <a:pos x="1589" y="339"/>
                </a:cxn>
                <a:cxn ang="0">
                  <a:pos x="1492" y="277"/>
                </a:cxn>
                <a:cxn ang="0">
                  <a:pos x="1392" y="216"/>
                </a:cxn>
                <a:cxn ang="0">
                  <a:pos x="1288" y="161"/>
                </a:cxn>
                <a:cxn ang="0">
                  <a:pos x="1183" y="109"/>
                </a:cxn>
                <a:cxn ang="0">
                  <a:pos x="1075" y="63"/>
                </a:cxn>
                <a:cxn ang="0">
                  <a:pos x="965" y="20"/>
                </a:cxn>
              </a:cxnLst>
              <a:rect l="0" t="0" r="r" b="b"/>
              <a:pathLst>
                <a:path w="1731" h="732">
                  <a:moveTo>
                    <a:pt x="909" y="0"/>
                  </a:moveTo>
                  <a:lnTo>
                    <a:pt x="849" y="5"/>
                  </a:lnTo>
                  <a:lnTo>
                    <a:pt x="791" y="10"/>
                  </a:lnTo>
                  <a:lnTo>
                    <a:pt x="733" y="18"/>
                  </a:lnTo>
                  <a:lnTo>
                    <a:pt x="673" y="25"/>
                  </a:lnTo>
                  <a:lnTo>
                    <a:pt x="616" y="35"/>
                  </a:lnTo>
                  <a:lnTo>
                    <a:pt x="558" y="46"/>
                  </a:lnTo>
                  <a:lnTo>
                    <a:pt x="501" y="58"/>
                  </a:lnTo>
                  <a:lnTo>
                    <a:pt x="443" y="70"/>
                  </a:lnTo>
                  <a:lnTo>
                    <a:pt x="386" y="85"/>
                  </a:lnTo>
                  <a:lnTo>
                    <a:pt x="330" y="100"/>
                  </a:lnTo>
                  <a:lnTo>
                    <a:pt x="274" y="116"/>
                  </a:lnTo>
                  <a:lnTo>
                    <a:pt x="219" y="133"/>
                  </a:lnTo>
                  <a:lnTo>
                    <a:pt x="164" y="151"/>
                  </a:lnTo>
                  <a:lnTo>
                    <a:pt x="108" y="172"/>
                  </a:lnTo>
                  <a:lnTo>
                    <a:pt x="54" y="192"/>
                  </a:lnTo>
                  <a:lnTo>
                    <a:pt x="0" y="214"/>
                  </a:lnTo>
                  <a:lnTo>
                    <a:pt x="56" y="239"/>
                  </a:lnTo>
                  <a:lnTo>
                    <a:pt x="111" y="264"/>
                  </a:lnTo>
                  <a:lnTo>
                    <a:pt x="165" y="290"/>
                  </a:lnTo>
                  <a:lnTo>
                    <a:pt x="219" y="318"/>
                  </a:lnTo>
                  <a:lnTo>
                    <a:pt x="273" y="346"/>
                  </a:lnTo>
                  <a:lnTo>
                    <a:pt x="324" y="376"/>
                  </a:lnTo>
                  <a:lnTo>
                    <a:pt x="376" y="406"/>
                  </a:lnTo>
                  <a:lnTo>
                    <a:pt x="428" y="439"/>
                  </a:lnTo>
                  <a:lnTo>
                    <a:pt x="479" y="471"/>
                  </a:lnTo>
                  <a:lnTo>
                    <a:pt x="529" y="506"/>
                  </a:lnTo>
                  <a:lnTo>
                    <a:pt x="577" y="541"/>
                  </a:lnTo>
                  <a:lnTo>
                    <a:pt x="626" y="577"/>
                  </a:lnTo>
                  <a:lnTo>
                    <a:pt x="673" y="615"/>
                  </a:lnTo>
                  <a:lnTo>
                    <a:pt x="721" y="652"/>
                  </a:lnTo>
                  <a:lnTo>
                    <a:pt x="766" y="692"/>
                  </a:lnTo>
                  <a:lnTo>
                    <a:pt x="812" y="732"/>
                  </a:lnTo>
                  <a:lnTo>
                    <a:pt x="867" y="705"/>
                  </a:lnTo>
                  <a:lnTo>
                    <a:pt x="921" y="679"/>
                  </a:lnTo>
                  <a:lnTo>
                    <a:pt x="976" y="655"/>
                  </a:lnTo>
                  <a:lnTo>
                    <a:pt x="1032" y="631"/>
                  </a:lnTo>
                  <a:lnTo>
                    <a:pt x="1088" y="608"/>
                  </a:lnTo>
                  <a:lnTo>
                    <a:pt x="1144" y="587"/>
                  </a:lnTo>
                  <a:lnTo>
                    <a:pt x="1201" y="567"/>
                  </a:lnTo>
                  <a:lnTo>
                    <a:pt x="1259" y="548"/>
                  </a:lnTo>
                  <a:lnTo>
                    <a:pt x="1317" y="530"/>
                  </a:lnTo>
                  <a:lnTo>
                    <a:pt x="1375" y="514"/>
                  </a:lnTo>
                  <a:lnTo>
                    <a:pt x="1434" y="499"/>
                  </a:lnTo>
                  <a:lnTo>
                    <a:pt x="1492" y="485"/>
                  </a:lnTo>
                  <a:lnTo>
                    <a:pt x="1551" y="472"/>
                  </a:lnTo>
                  <a:lnTo>
                    <a:pt x="1611" y="461"/>
                  </a:lnTo>
                  <a:lnTo>
                    <a:pt x="1670" y="452"/>
                  </a:lnTo>
                  <a:lnTo>
                    <a:pt x="1731" y="443"/>
                  </a:lnTo>
                  <a:lnTo>
                    <a:pt x="1684" y="407"/>
                  </a:lnTo>
                  <a:lnTo>
                    <a:pt x="1637" y="373"/>
                  </a:lnTo>
                  <a:lnTo>
                    <a:pt x="1589" y="339"/>
                  </a:lnTo>
                  <a:lnTo>
                    <a:pt x="1541" y="308"/>
                  </a:lnTo>
                  <a:lnTo>
                    <a:pt x="1492" y="277"/>
                  </a:lnTo>
                  <a:lnTo>
                    <a:pt x="1442" y="245"/>
                  </a:lnTo>
                  <a:lnTo>
                    <a:pt x="1392" y="216"/>
                  </a:lnTo>
                  <a:lnTo>
                    <a:pt x="1340" y="188"/>
                  </a:lnTo>
                  <a:lnTo>
                    <a:pt x="1288" y="161"/>
                  </a:lnTo>
                  <a:lnTo>
                    <a:pt x="1236" y="135"/>
                  </a:lnTo>
                  <a:lnTo>
                    <a:pt x="1183" y="109"/>
                  </a:lnTo>
                  <a:lnTo>
                    <a:pt x="1129" y="86"/>
                  </a:lnTo>
                  <a:lnTo>
                    <a:pt x="1075" y="63"/>
                  </a:lnTo>
                  <a:lnTo>
                    <a:pt x="1020" y="40"/>
                  </a:lnTo>
                  <a:lnTo>
                    <a:pt x="965" y="20"/>
                  </a:lnTo>
                  <a:lnTo>
                    <a:pt x="909" y="0"/>
                  </a:lnTo>
                  <a:close/>
                </a:path>
              </a:pathLst>
            </a:custGeom>
            <a:solidFill>
              <a:srgbClr val="9E0A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44" name="Freeform 348"/>
            <p:cNvSpPr>
              <a:spLocks/>
            </p:cNvSpPr>
            <p:nvPr userDrawn="1"/>
          </p:nvSpPr>
          <p:spPr bwMode="auto">
            <a:xfrm>
              <a:off x="5198" y="2091"/>
              <a:ext cx="188" cy="11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9" y="41"/>
                </a:cxn>
                <a:cxn ang="0">
                  <a:pos x="56" y="83"/>
                </a:cxn>
                <a:cxn ang="0">
                  <a:pos x="84" y="126"/>
                </a:cxn>
                <a:cxn ang="0">
                  <a:pos x="110" y="169"/>
                </a:cxn>
                <a:cxn ang="0">
                  <a:pos x="136" y="212"/>
                </a:cxn>
                <a:cxn ang="0">
                  <a:pos x="161" y="258"/>
                </a:cxn>
                <a:cxn ang="0">
                  <a:pos x="185" y="302"/>
                </a:cxn>
                <a:cxn ang="0">
                  <a:pos x="209" y="348"/>
                </a:cxn>
                <a:cxn ang="0">
                  <a:pos x="252" y="320"/>
                </a:cxn>
                <a:cxn ang="0">
                  <a:pos x="295" y="293"/>
                </a:cxn>
                <a:cxn ang="0">
                  <a:pos x="339" y="268"/>
                </a:cxn>
                <a:cxn ang="0">
                  <a:pos x="384" y="243"/>
                </a:cxn>
                <a:cxn ang="0">
                  <a:pos x="428" y="218"/>
                </a:cxn>
                <a:cxn ang="0">
                  <a:pos x="472" y="194"/>
                </a:cxn>
                <a:cxn ang="0">
                  <a:pos x="518" y="171"/>
                </a:cxn>
                <a:cxn ang="0">
                  <a:pos x="563" y="150"/>
                </a:cxn>
                <a:cxn ang="0">
                  <a:pos x="529" y="137"/>
                </a:cxn>
                <a:cxn ang="0">
                  <a:pos x="496" y="124"/>
                </a:cxn>
                <a:cxn ang="0">
                  <a:pos x="461" y="111"/>
                </a:cxn>
                <a:cxn ang="0">
                  <a:pos x="427" y="99"/>
                </a:cxn>
                <a:cxn ang="0">
                  <a:pos x="392" y="88"/>
                </a:cxn>
                <a:cxn ang="0">
                  <a:pos x="357" y="78"/>
                </a:cxn>
                <a:cxn ang="0">
                  <a:pos x="321" y="67"/>
                </a:cxn>
                <a:cxn ang="0">
                  <a:pos x="285" y="57"/>
                </a:cxn>
                <a:cxn ang="0">
                  <a:pos x="250" y="48"/>
                </a:cxn>
                <a:cxn ang="0">
                  <a:pos x="214" y="40"/>
                </a:cxn>
                <a:cxn ang="0">
                  <a:pos x="178" y="31"/>
                </a:cxn>
                <a:cxn ang="0">
                  <a:pos x="143" y="24"/>
                </a:cxn>
                <a:cxn ang="0">
                  <a:pos x="107" y="17"/>
                </a:cxn>
                <a:cxn ang="0">
                  <a:pos x="71" y="11"/>
                </a:cxn>
                <a:cxn ang="0">
                  <a:pos x="36" y="4"/>
                </a:cxn>
                <a:cxn ang="0">
                  <a:pos x="0" y="0"/>
                </a:cxn>
              </a:cxnLst>
              <a:rect l="0" t="0" r="r" b="b"/>
              <a:pathLst>
                <a:path w="563" h="348">
                  <a:moveTo>
                    <a:pt x="0" y="0"/>
                  </a:moveTo>
                  <a:lnTo>
                    <a:pt x="29" y="41"/>
                  </a:lnTo>
                  <a:lnTo>
                    <a:pt x="56" y="83"/>
                  </a:lnTo>
                  <a:lnTo>
                    <a:pt x="84" y="126"/>
                  </a:lnTo>
                  <a:lnTo>
                    <a:pt x="110" y="169"/>
                  </a:lnTo>
                  <a:lnTo>
                    <a:pt x="136" y="212"/>
                  </a:lnTo>
                  <a:lnTo>
                    <a:pt x="161" y="258"/>
                  </a:lnTo>
                  <a:lnTo>
                    <a:pt x="185" y="302"/>
                  </a:lnTo>
                  <a:lnTo>
                    <a:pt x="209" y="348"/>
                  </a:lnTo>
                  <a:lnTo>
                    <a:pt x="252" y="320"/>
                  </a:lnTo>
                  <a:lnTo>
                    <a:pt x="295" y="293"/>
                  </a:lnTo>
                  <a:lnTo>
                    <a:pt x="339" y="268"/>
                  </a:lnTo>
                  <a:lnTo>
                    <a:pt x="384" y="243"/>
                  </a:lnTo>
                  <a:lnTo>
                    <a:pt x="428" y="218"/>
                  </a:lnTo>
                  <a:lnTo>
                    <a:pt x="472" y="194"/>
                  </a:lnTo>
                  <a:lnTo>
                    <a:pt x="518" y="171"/>
                  </a:lnTo>
                  <a:lnTo>
                    <a:pt x="563" y="150"/>
                  </a:lnTo>
                  <a:lnTo>
                    <a:pt x="529" y="137"/>
                  </a:lnTo>
                  <a:lnTo>
                    <a:pt x="496" y="124"/>
                  </a:lnTo>
                  <a:lnTo>
                    <a:pt x="461" y="111"/>
                  </a:lnTo>
                  <a:lnTo>
                    <a:pt x="427" y="99"/>
                  </a:lnTo>
                  <a:lnTo>
                    <a:pt x="392" y="88"/>
                  </a:lnTo>
                  <a:lnTo>
                    <a:pt x="357" y="78"/>
                  </a:lnTo>
                  <a:lnTo>
                    <a:pt x="321" y="67"/>
                  </a:lnTo>
                  <a:lnTo>
                    <a:pt x="285" y="57"/>
                  </a:lnTo>
                  <a:lnTo>
                    <a:pt x="250" y="48"/>
                  </a:lnTo>
                  <a:lnTo>
                    <a:pt x="214" y="40"/>
                  </a:lnTo>
                  <a:lnTo>
                    <a:pt x="178" y="31"/>
                  </a:lnTo>
                  <a:lnTo>
                    <a:pt x="143" y="24"/>
                  </a:lnTo>
                  <a:lnTo>
                    <a:pt x="107" y="17"/>
                  </a:lnTo>
                  <a:lnTo>
                    <a:pt x="71" y="11"/>
                  </a:lnTo>
                  <a:lnTo>
                    <a:pt x="36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E0A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45" name="Freeform 349"/>
            <p:cNvSpPr>
              <a:spLocks/>
            </p:cNvSpPr>
            <p:nvPr userDrawn="1"/>
          </p:nvSpPr>
          <p:spPr bwMode="auto">
            <a:xfrm>
              <a:off x="5283" y="1698"/>
              <a:ext cx="226" cy="14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5" y="51"/>
                </a:cxn>
                <a:cxn ang="0">
                  <a:pos x="68" y="101"/>
                </a:cxn>
                <a:cxn ang="0">
                  <a:pos x="102" y="153"/>
                </a:cxn>
                <a:cxn ang="0">
                  <a:pos x="133" y="205"/>
                </a:cxn>
                <a:cxn ang="0">
                  <a:pos x="164" y="259"/>
                </a:cxn>
                <a:cxn ang="0">
                  <a:pos x="194" y="312"/>
                </a:cxn>
                <a:cxn ang="0">
                  <a:pos x="224" y="367"/>
                </a:cxn>
                <a:cxn ang="0">
                  <a:pos x="252" y="422"/>
                </a:cxn>
                <a:cxn ang="0">
                  <a:pos x="303" y="387"/>
                </a:cxn>
                <a:cxn ang="0">
                  <a:pos x="356" y="355"/>
                </a:cxn>
                <a:cxn ang="0">
                  <a:pos x="409" y="324"/>
                </a:cxn>
                <a:cxn ang="0">
                  <a:pos x="462" y="293"/>
                </a:cxn>
                <a:cxn ang="0">
                  <a:pos x="516" y="264"/>
                </a:cxn>
                <a:cxn ang="0">
                  <a:pos x="570" y="236"/>
                </a:cxn>
                <a:cxn ang="0">
                  <a:pos x="625" y="208"/>
                </a:cxn>
                <a:cxn ang="0">
                  <a:pos x="679" y="182"/>
                </a:cxn>
                <a:cxn ang="0">
                  <a:pos x="639" y="166"/>
                </a:cxn>
                <a:cxn ang="0">
                  <a:pos x="598" y="151"/>
                </a:cxn>
                <a:cxn ang="0">
                  <a:pos x="557" y="136"/>
                </a:cxn>
                <a:cxn ang="0">
                  <a:pos x="515" y="122"/>
                </a:cxn>
                <a:cxn ang="0">
                  <a:pos x="474" y="108"/>
                </a:cxn>
                <a:cxn ang="0">
                  <a:pos x="431" y="95"/>
                </a:cxn>
                <a:cxn ang="0">
                  <a:pos x="389" y="82"/>
                </a:cxn>
                <a:cxn ang="0">
                  <a:pos x="346" y="70"/>
                </a:cxn>
                <a:cxn ang="0">
                  <a:pos x="302" y="59"/>
                </a:cxn>
                <a:cxn ang="0">
                  <a:pos x="259" y="48"/>
                </a:cxn>
                <a:cxn ang="0">
                  <a:pos x="216" y="39"/>
                </a:cxn>
                <a:cxn ang="0">
                  <a:pos x="173" y="30"/>
                </a:cxn>
                <a:cxn ang="0">
                  <a:pos x="130" y="21"/>
                </a:cxn>
                <a:cxn ang="0">
                  <a:pos x="86" y="14"/>
                </a:cxn>
                <a:cxn ang="0">
                  <a:pos x="43" y="6"/>
                </a:cxn>
                <a:cxn ang="0">
                  <a:pos x="0" y="0"/>
                </a:cxn>
              </a:cxnLst>
              <a:rect l="0" t="0" r="r" b="b"/>
              <a:pathLst>
                <a:path w="679" h="422">
                  <a:moveTo>
                    <a:pt x="0" y="0"/>
                  </a:moveTo>
                  <a:lnTo>
                    <a:pt x="35" y="51"/>
                  </a:lnTo>
                  <a:lnTo>
                    <a:pt x="68" y="101"/>
                  </a:lnTo>
                  <a:lnTo>
                    <a:pt x="102" y="153"/>
                  </a:lnTo>
                  <a:lnTo>
                    <a:pt x="133" y="205"/>
                  </a:lnTo>
                  <a:lnTo>
                    <a:pt x="164" y="259"/>
                  </a:lnTo>
                  <a:lnTo>
                    <a:pt x="194" y="312"/>
                  </a:lnTo>
                  <a:lnTo>
                    <a:pt x="224" y="367"/>
                  </a:lnTo>
                  <a:lnTo>
                    <a:pt x="252" y="422"/>
                  </a:lnTo>
                  <a:lnTo>
                    <a:pt x="303" y="387"/>
                  </a:lnTo>
                  <a:lnTo>
                    <a:pt x="356" y="355"/>
                  </a:lnTo>
                  <a:lnTo>
                    <a:pt x="409" y="324"/>
                  </a:lnTo>
                  <a:lnTo>
                    <a:pt x="462" y="293"/>
                  </a:lnTo>
                  <a:lnTo>
                    <a:pt x="516" y="264"/>
                  </a:lnTo>
                  <a:lnTo>
                    <a:pt x="570" y="236"/>
                  </a:lnTo>
                  <a:lnTo>
                    <a:pt x="625" y="208"/>
                  </a:lnTo>
                  <a:lnTo>
                    <a:pt x="679" y="182"/>
                  </a:lnTo>
                  <a:lnTo>
                    <a:pt x="639" y="166"/>
                  </a:lnTo>
                  <a:lnTo>
                    <a:pt x="598" y="151"/>
                  </a:lnTo>
                  <a:lnTo>
                    <a:pt x="557" y="136"/>
                  </a:lnTo>
                  <a:lnTo>
                    <a:pt x="515" y="122"/>
                  </a:lnTo>
                  <a:lnTo>
                    <a:pt x="474" y="108"/>
                  </a:lnTo>
                  <a:lnTo>
                    <a:pt x="431" y="95"/>
                  </a:lnTo>
                  <a:lnTo>
                    <a:pt x="389" y="82"/>
                  </a:lnTo>
                  <a:lnTo>
                    <a:pt x="346" y="70"/>
                  </a:lnTo>
                  <a:lnTo>
                    <a:pt x="302" y="59"/>
                  </a:lnTo>
                  <a:lnTo>
                    <a:pt x="259" y="48"/>
                  </a:lnTo>
                  <a:lnTo>
                    <a:pt x="216" y="39"/>
                  </a:lnTo>
                  <a:lnTo>
                    <a:pt x="173" y="30"/>
                  </a:lnTo>
                  <a:lnTo>
                    <a:pt x="130" y="21"/>
                  </a:lnTo>
                  <a:lnTo>
                    <a:pt x="86" y="14"/>
                  </a:lnTo>
                  <a:lnTo>
                    <a:pt x="43" y="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E0A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46" name="Freeform 350"/>
            <p:cNvSpPr>
              <a:spLocks/>
            </p:cNvSpPr>
            <p:nvPr userDrawn="1"/>
          </p:nvSpPr>
          <p:spPr bwMode="auto">
            <a:xfrm>
              <a:off x="5367" y="1829"/>
              <a:ext cx="393" cy="246"/>
            </a:xfrm>
            <a:custGeom>
              <a:avLst/>
              <a:gdLst/>
              <a:ahLst/>
              <a:cxnLst>
                <a:cxn ang="0">
                  <a:pos x="383" y="0"/>
                </a:cxn>
                <a:cxn ang="0">
                  <a:pos x="334" y="1"/>
                </a:cxn>
                <a:cxn ang="0">
                  <a:pos x="287" y="2"/>
                </a:cxn>
                <a:cxn ang="0">
                  <a:pos x="238" y="4"/>
                </a:cxn>
                <a:cxn ang="0">
                  <a:pos x="191" y="6"/>
                </a:cxn>
                <a:cxn ang="0">
                  <a:pos x="142" y="11"/>
                </a:cxn>
                <a:cxn ang="0">
                  <a:pos x="95" y="15"/>
                </a:cxn>
                <a:cxn ang="0">
                  <a:pos x="47" y="20"/>
                </a:cxn>
                <a:cxn ang="0">
                  <a:pos x="0" y="27"/>
                </a:cxn>
                <a:cxn ang="0">
                  <a:pos x="47" y="64"/>
                </a:cxn>
                <a:cxn ang="0">
                  <a:pos x="94" y="102"/>
                </a:cxn>
                <a:cxn ang="0">
                  <a:pos x="139" y="142"/>
                </a:cxn>
                <a:cxn ang="0">
                  <a:pos x="184" y="182"/>
                </a:cxn>
                <a:cxn ang="0">
                  <a:pos x="229" y="223"/>
                </a:cxn>
                <a:cxn ang="0">
                  <a:pos x="271" y="265"/>
                </a:cxn>
                <a:cxn ang="0">
                  <a:pos x="314" y="309"/>
                </a:cxn>
                <a:cxn ang="0">
                  <a:pos x="355" y="353"/>
                </a:cxn>
                <a:cxn ang="0">
                  <a:pos x="395" y="398"/>
                </a:cxn>
                <a:cxn ang="0">
                  <a:pos x="435" y="444"/>
                </a:cxn>
                <a:cxn ang="0">
                  <a:pos x="473" y="491"/>
                </a:cxn>
                <a:cxn ang="0">
                  <a:pos x="510" y="539"/>
                </a:cxn>
                <a:cxn ang="0">
                  <a:pos x="547" y="586"/>
                </a:cxn>
                <a:cxn ang="0">
                  <a:pos x="582" y="636"/>
                </a:cxn>
                <a:cxn ang="0">
                  <a:pos x="616" y="685"/>
                </a:cxn>
                <a:cxn ang="0">
                  <a:pos x="650" y="736"/>
                </a:cxn>
                <a:cxn ang="0">
                  <a:pos x="716" y="722"/>
                </a:cxn>
                <a:cxn ang="0">
                  <a:pos x="782" y="710"/>
                </a:cxn>
                <a:cxn ang="0">
                  <a:pos x="847" y="701"/>
                </a:cxn>
                <a:cxn ang="0">
                  <a:pos x="913" y="692"/>
                </a:cxn>
                <a:cxn ang="0">
                  <a:pos x="979" y="684"/>
                </a:cxn>
                <a:cxn ang="0">
                  <a:pos x="1046" y="679"/>
                </a:cxn>
                <a:cxn ang="0">
                  <a:pos x="1112" y="675"/>
                </a:cxn>
                <a:cxn ang="0">
                  <a:pos x="1179" y="672"/>
                </a:cxn>
                <a:cxn ang="0">
                  <a:pos x="1179" y="240"/>
                </a:cxn>
                <a:cxn ang="0">
                  <a:pos x="1150" y="215"/>
                </a:cxn>
                <a:cxn ang="0">
                  <a:pos x="1120" y="191"/>
                </a:cxn>
                <a:cxn ang="0">
                  <a:pos x="1089" y="167"/>
                </a:cxn>
                <a:cxn ang="0">
                  <a:pos x="1059" y="144"/>
                </a:cxn>
                <a:cxn ang="0">
                  <a:pos x="1028" y="121"/>
                </a:cxn>
                <a:cxn ang="0">
                  <a:pos x="996" y="98"/>
                </a:cxn>
                <a:cxn ang="0">
                  <a:pos x="964" y="77"/>
                </a:cxn>
                <a:cxn ang="0">
                  <a:pos x="933" y="54"/>
                </a:cxn>
                <a:cxn ang="0">
                  <a:pos x="864" y="42"/>
                </a:cxn>
                <a:cxn ang="0">
                  <a:pos x="796" y="30"/>
                </a:cxn>
                <a:cxn ang="0">
                  <a:pos x="726" y="22"/>
                </a:cxn>
                <a:cxn ang="0">
                  <a:pos x="658" y="14"/>
                </a:cxn>
                <a:cxn ang="0">
                  <a:pos x="589" y="7"/>
                </a:cxn>
                <a:cxn ang="0">
                  <a:pos x="520" y="3"/>
                </a:cxn>
                <a:cxn ang="0">
                  <a:pos x="452" y="1"/>
                </a:cxn>
                <a:cxn ang="0">
                  <a:pos x="383" y="0"/>
                </a:cxn>
              </a:cxnLst>
              <a:rect l="0" t="0" r="r" b="b"/>
              <a:pathLst>
                <a:path w="1179" h="736">
                  <a:moveTo>
                    <a:pt x="383" y="0"/>
                  </a:moveTo>
                  <a:lnTo>
                    <a:pt x="334" y="1"/>
                  </a:lnTo>
                  <a:lnTo>
                    <a:pt x="287" y="2"/>
                  </a:lnTo>
                  <a:lnTo>
                    <a:pt x="238" y="4"/>
                  </a:lnTo>
                  <a:lnTo>
                    <a:pt x="191" y="6"/>
                  </a:lnTo>
                  <a:lnTo>
                    <a:pt x="142" y="11"/>
                  </a:lnTo>
                  <a:lnTo>
                    <a:pt x="95" y="15"/>
                  </a:lnTo>
                  <a:lnTo>
                    <a:pt x="47" y="20"/>
                  </a:lnTo>
                  <a:lnTo>
                    <a:pt x="0" y="27"/>
                  </a:lnTo>
                  <a:lnTo>
                    <a:pt x="47" y="64"/>
                  </a:lnTo>
                  <a:lnTo>
                    <a:pt x="94" y="102"/>
                  </a:lnTo>
                  <a:lnTo>
                    <a:pt x="139" y="142"/>
                  </a:lnTo>
                  <a:lnTo>
                    <a:pt x="184" y="182"/>
                  </a:lnTo>
                  <a:lnTo>
                    <a:pt x="229" y="223"/>
                  </a:lnTo>
                  <a:lnTo>
                    <a:pt x="271" y="265"/>
                  </a:lnTo>
                  <a:lnTo>
                    <a:pt x="314" y="309"/>
                  </a:lnTo>
                  <a:lnTo>
                    <a:pt x="355" y="353"/>
                  </a:lnTo>
                  <a:lnTo>
                    <a:pt x="395" y="398"/>
                  </a:lnTo>
                  <a:lnTo>
                    <a:pt x="435" y="444"/>
                  </a:lnTo>
                  <a:lnTo>
                    <a:pt x="473" y="491"/>
                  </a:lnTo>
                  <a:lnTo>
                    <a:pt x="510" y="539"/>
                  </a:lnTo>
                  <a:lnTo>
                    <a:pt x="547" y="586"/>
                  </a:lnTo>
                  <a:lnTo>
                    <a:pt x="582" y="636"/>
                  </a:lnTo>
                  <a:lnTo>
                    <a:pt x="616" y="685"/>
                  </a:lnTo>
                  <a:lnTo>
                    <a:pt x="650" y="736"/>
                  </a:lnTo>
                  <a:lnTo>
                    <a:pt x="716" y="722"/>
                  </a:lnTo>
                  <a:lnTo>
                    <a:pt x="782" y="710"/>
                  </a:lnTo>
                  <a:lnTo>
                    <a:pt x="847" y="701"/>
                  </a:lnTo>
                  <a:lnTo>
                    <a:pt x="913" y="692"/>
                  </a:lnTo>
                  <a:lnTo>
                    <a:pt x="979" y="684"/>
                  </a:lnTo>
                  <a:lnTo>
                    <a:pt x="1046" y="679"/>
                  </a:lnTo>
                  <a:lnTo>
                    <a:pt x="1112" y="675"/>
                  </a:lnTo>
                  <a:lnTo>
                    <a:pt x="1179" y="672"/>
                  </a:lnTo>
                  <a:lnTo>
                    <a:pt x="1179" y="240"/>
                  </a:lnTo>
                  <a:lnTo>
                    <a:pt x="1150" y="215"/>
                  </a:lnTo>
                  <a:lnTo>
                    <a:pt x="1120" y="191"/>
                  </a:lnTo>
                  <a:lnTo>
                    <a:pt x="1089" y="167"/>
                  </a:lnTo>
                  <a:lnTo>
                    <a:pt x="1059" y="144"/>
                  </a:lnTo>
                  <a:lnTo>
                    <a:pt x="1028" y="121"/>
                  </a:lnTo>
                  <a:lnTo>
                    <a:pt x="996" y="98"/>
                  </a:lnTo>
                  <a:lnTo>
                    <a:pt x="964" y="77"/>
                  </a:lnTo>
                  <a:lnTo>
                    <a:pt x="933" y="54"/>
                  </a:lnTo>
                  <a:lnTo>
                    <a:pt x="864" y="42"/>
                  </a:lnTo>
                  <a:lnTo>
                    <a:pt x="796" y="30"/>
                  </a:lnTo>
                  <a:lnTo>
                    <a:pt x="726" y="22"/>
                  </a:lnTo>
                  <a:lnTo>
                    <a:pt x="658" y="14"/>
                  </a:lnTo>
                  <a:lnTo>
                    <a:pt x="589" y="7"/>
                  </a:lnTo>
                  <a:lnTo>
                    <a:pt x="520" y="3"/>
                  </a:lnTo>
                  <a:lnTo>
                    <a:pt x="452" y="1"/>
                  </a:lnTo>
                  <a:lnTo>
                    <a:pt x="383" y="0"/>
                  </a:lnTo>
                  <a:close/>
                </a:path>
              </a:pathLst>
            </a:custGeom>
            <a:solidFill>
              <a:srgbClr val="9E0A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47" name="Freeform 351"/>
            <p:cNvSpPr>
              <a:spLocks/>
            </p:cNvSpPr>
            <p:nvPr userDrawn="1"/>
          </p:nvSpPr>
          <p:spPr bwMode="auto">
            <a:xfrm>
              <a:off x="5525" y="2215"/>
              <a:ext cx="188" cy="17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1" y="28"/>
                </a:cxn>
                <a:cxn ang="0">
                  <a:pos x="81" y="56"/>
                </a:cxn>
                <a:cxn ang="0">
                  <a:pos x="120" y="85"/>
                </a:cxn>
                <a:cxn ang="0">
                  <a:pos x="159" y="116"/>
                </a:cxn>
                <a:cxn ang="0">
                  <a:pos x="196" y="146"/>
                </a:cxn>
                <a:cxn ang="0">
                  <a:pos x="233" y="178"/>
                </a:cxn>
                <a:cxn ang="0">
                  <a:pos x="270" y="210"/>
                </a:cxn>
                <a:cxn ang="0">
                  <a:pos x="305" y="243"/>
                </a:cxn>
                <a:cxn ang="0">
                  <a:pos x="340" y="277"/>
                </a:cxn>
                <a:cxn ang="0">
                  <a:pos x="375" y="311"/>
                </a:cxn>
                <a:cxn ang="0">
                  <a:pos x="408" y="346"/>
                </a:cxn>
                <a:cxn ang="0">
                  <a:pos x="440" y="381"/>
                </a:cxn>
                <a:cxn ang="0">
                  <a:pos x="472" y="418"/>
                </a:cxn>
                <a:cxn ang="0">
                  <a:pos x="503" y="455"/>
                </a:cxn>
                <a:cxn ang="0">
                  <a:pos x="533" y="491"/>
                </a:cxn>
                <a:cxn ang="0">
                  <a:pos x="564" y="529"/>
                </a:cxn>
                <a:cxn ang="0">
                  <a:pos x="553" y="479"/>
                </a:cxn>
                <a:cxn ang="0">
                  <a:pos x="541" y="430"/>
                </a:cxn>
                <a:cxn ang="0">
                  <a:pos x="528" y="380"/>
                </a:cxn>
                <a:cxn ang="0">
                  <a:pos x="515" y="332"/>
                </a:cxn>
                <a:cxn ang="0">
                  <a:pos x="501" y="283"/>
                </a:cxn>
                <a:cxn ang="0">
                  <a:pos x="486" y="234"/>
                </a:cxn>
                <a:cxn ang="0">
                  <a:pos x="470" y="187"/>
                </a:cxn>
                <a:cxn ang="0">
                  <a:pos x="452" y="139"/>
                </a:cxn>
                <a:cxn ang="0">
                  <a:pos x="397" y="117"/>
                </a:cxn>
                <a:cxn ang="0">
                  <a:pos x="341" y="95"/>
                </a:cxn>
                <a:cxn ang="0">
                  <a:pos x="285" y="76"/>
                </a:cxn>
                <a:cxn ang="0">
                  <a:pos x="228" y="57"/>
                </a:cxn>
                <a:cxn ang="0">
                  <a:pos x="172" y="41"/>
                </a:cxn>
                <a:cxn ang="0">
                  <a:pos x="114" y="26"/>
                </a:cxn>
                <a:cxn ang="0">
                  <a:pos x="57" y="12"/>
                </a:cxn>
                <a:cxn ang="0">
                  <a:pos x="0" y="0"/>
                </a:cxn>
              </a:cxnLst>
              <a:rect l="0" t="0" r="r" b="b"/>
              <a:pathLst>
                <a:path w="564" h="529">
                  <a:moveTo>
                    <a:pt x="0" y="0"/>
                  </a:moveTo>
                  <a:lnTo>
                    <a:pt x="41" y="28"/>
                  </a:lnTo>
                  <a:lnTo>
                    <a:pt x="81" y="56"/>
                  </a:lnTo>
                  <a:lnTo>
                    <a:pt x="120" y="85"/>
                  </a:lnTo>
                  <a:lnTo>
                    <a:pt x="159" y="116"/>
                  </a:lnTo>
                  <a:lnTo>
                    <a:pt x="196" y="146"/>
                  </a:lnTo>
                  <a:lnTo>
                    <a:pt x="233" y="178"/>
                  </a:lnTo>
                  <a:lnTo>
                    <a:pt x="270" y="210"/>
                  </a:lnTo>
                  <a:lnTo>
                    <a:pt x="305" y="243"/>
                  </a:lnTo>
                  <a:lnTo>
                    <a:pt x="340" y="277"/>
                  </a:lnTo>
                  <a:lnTo>
                    <a:pt x="375" y="311"/>
                  </a:lnTo>
                  <a:lnTo>
                    <a:pt x="408" y="346"/>
                  </a:lnTo>
                  <a:lnTo>
                    <a:pt x="440" y="381"/>
                  </a:lnTo>
                  <a:lnTo>
                    <a:pt x="472" y="418"/>
                  </a:lnTo>
                  <a:lnTo>
                    <a:pt x="503" y="455"/>
                  </a:lnTo>
                  <a:lnTo>
                    <a:pt x="533" y="491"/>
                  </a:lnTo>
                  <a:lnTo>
                    <a:pt x="564" y="529"/>
                  </a:lnTo>
                  <a:lnTo>
                    <a:pt x="553" y="479"/>
                  </a:lnTo>
                  <a:lnTo>
                    <a:pt x="541" y="430"/>
                  </a:lnTo>
                  <a:lnTo>
                    <a:pt x="528" y="380"/>
                  </a:lnTo>
                  <a:lnTo>
                    <a:pt x="515" y="332"/>
                  </a:lnTo>
                  <a:lnTo>
                    <a:pt x="501" y="283"/>
                  </a:lnTo>
                  <a:lnTo>
                    <a:pt x="486" y="234"/>
                  </a:lnTo>
                  <a:lnTo>
                    <a:pt x="470" y="187"/>
                  </a:lnTo>
                  <a:lnTo>
                    <a:pt x="452" y="139"/>
                  </a:lnTo>
                  <a:lnTo>
                    <a:pt x="397" y="117"/>
                  </a:lnTo>
                  <a:lnTo>
                    <a:pt x="341" y="95"/>
                  </a:lnTo>
                  <a:lnTo>
                    <a:pt x="285" y="76"/>
                  </a:lnTo>
                  <a:lnTo>
                    <a:pt x="228" y="57"/>
                  </a:lnTo>
                  <a:lnTo>
                    <a:pt x="172" y="41"/>
                  </a:lnTo>
                  <a:lnTo>
                    <a:pt x="114" y="26"/>
                  </a:lnTo>
                  <a:lnTo>
                    <a:pt x="57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F0C6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48" name="Freeform 352"/>
            <p:cNvSpPr>
              <a:spLocks/>
            </p:cNvSpPr>
            <p:nvPr userDrawn="1"/>
          </p:nvSpPr>
          <p:spPr bwMode="auto">
            <a:xfrm>
              <a:off x="5448" y="2385"/>
              <a:ext cx="312" cy="254"/>
            </a:xfrm>
            <a:custGeom>
              <a:avLst/>
              <a:gdLst/>
              <a:ahLst/>
              <a:cxnLst>
                <a:cxn ang="0">
                  <a:pos x="501" y="0"/>
                </a:cxn>
                <a:cxn ang="0">
                  <a:pos x="438" y="1"/>
                </a:cxn>
                <a:cxn ang="0">
                  <a:pos x="375" y="3"/>
                </a:cxn>
                <a:cxn ang="0">
                  <a:pos x="312" y="7"/>
                </a:cxn>
                <a:cxn ang="0">
                  <a:pos x="249" y="14"/>
                </a:cxn>
                <a:cxn ang="0">
                  <a:pos x="186" y="21"/>
                </a:cxn>
                <a:cxn ang="0">
                  <a:pos x="124" y="30"/>
                </a:cxn>
                <a:cxn ang="0">
                  <a:pos x="62" y="42"/>
                </a:cxn>
                <a:cxn ang="0">
                  <a:pos x="0" y="54"/>
                </a:cxn>
                <a:cxn ang="0">
                  <a:pos x="34" y="109"/>
                </a:cxn>
                <a:cxn ang="0">
                  <a:pos x="67" y="165"/>
                </a:cxn>
                <a:cxn ang="0">
                  <a:pos x="98" y="221"/>
                </a:cxn>
                <a:cxn ang="0">
                  <a:pos x="127" y="278"/>
                </a:cxn>
                <a:cxn ang="0">
                  <a:pos x="155" y="338"/>
                </a:cxn>
                <a:cxn ang="0">
                  <a:pos x="181" y="397"/>
                </a:cxn>
                <a:cxn ang="0">
                  <a:pos x="206" y="456"/>
                </a:cxn>
                <a:cxn ang="0">
                  <a:pos x="230" y="518"/>
                </a:cxn>
                <a:cxn ang="0">
                  <a:pos x="257" y="530"/>
                </a:cxn>
                <a:cxn ang="0">
                  <a:pos x="284" y="542"/>
                </a:cxn>
                <a:cxn ang="0">
                  <a:pos x="312" y="555"/>
                </a:cxn>
                <a:cxn ang="0">
                  <a:pos x="339" y="569"/>
                </a:cxn>
                <a:cxn ang="0">
                  <a:pos x="366" y="582"/>
                </a:cxn>
                <a:cxn ang="0">
                  <a:pos x="393" y="596"/>
                </a:cxn>
                <a:cxn ang="0">
                  <a:pos x="420" y="611"/>
                </a:cxn>
                <a:cxn ang="0">
                  <a:pos x="446" y="626"/>
                </a:cxn>
                <a:cxn ang="0">
                  <a:pos x="473" y="641"/>
                </a:cxn>
                <a:cxn ang="0">
                  <a:pos x="499" y="657"/>
                </a:cxn>
                <a:cxn ang="0">
                  <a:pos x="524" y="673"/>
                </a:cxn>
                <a:cxn ang="0">
                  <a:pos x="549" y="690"/>
                </a:cxn>
                <a:cxn ang="0">
                  <a:pos x="574" y="707"/>
                </a:cxn>
                <a:cxn ang="0">
                  <a:pos x="599" y="724"/>
                </a:cxn>
                <a:cxn ang="0">
                  <a:pos x="624" y="741"/>
                </a:cxn>
                <a:cxn ang="0">
                  <a:pos x="648" y="760"/>
                </a:cxn>
                <a:cxn ang="0">
                  <a:pos x="684" y="753"/>
                </a:cxn>
                <a:cxn ang="0">
                  <a:pos x="720" y="748"/>
                </a:cxn>
                <a:cxn ang="0">
                  <a:pos x="756" y="742"/>
                </a:cxn>
                <a:cxn ang="0">
                  <a:pos x="792" y="738"/>
                </a:cxn>
                <a:cxn ang="0">
                  <a:pos x="828" y="735"/>
                </a:cxn>
                <a:cxn ang="0">
                  <a:pos x="865" y="732"/>
                </a:cxn>
                <a:cxn ang="0">
                  <a:pos x="900" y="728"/>
                </a:cxn>
                <a:cxn ang="0">
                  <a:pos x="937" y="726"/>
                </a:cxn>
                <a:cxn ang="0">
                  <a:pos x="937" y="226"/>
                </a:cxn>
                <a:cxn ang="0">
                  <a:pos x="921" y="199"/>
                </a:cxn>
                <a:cxn ang="0">
                  <a:pos x="904" y="172"/>
                </a:cxn>
                <a:cxn ang="0">
                  <a:pos x="887" y="147"/>
                </a:cxn>
                <a:cxn ang="0">
                  <a:pos x="869" y="121"/>
                </a:cxn>
                <a:cxn ang="0">
                  <a:pos x="852" y="95"/>
                </a:cxn>
                <a:cxn ang="0">
                  <a:pos x="833" y="69"/>
                </a:cxn>
                <a:cxn ang="0">
                  <a:pos x="815" y="44"/>
                </a:cxn>
                <a:cxn ang="0">
                  <a:pos x="797" y="18"/>
                </a:cxn>
                <a:cxn ang="0">
                  <a:pos x="760" y="14"/>
                </a:cxn>
                <a:cxn ang="0">
                  <a:pos x="723" y="11"/>
                </a:cxn>
                <a:cxn ang="0">
                  <a:pos x="685" y="7"/>
                </a:cxn>
                <a:cxn ang="0">
                  <a:pos x="649" y="5"/>
                </a:cxn>
                <a:cxn ang="0">
                  <a:pos x="612" y="3"/>
                </a:cxn>
                <a:cxn ang="0">
                  <a:pos x="575" y="1"/>
                </a:cxn>
                <a:cxn ang="0">
                  <a:pos x="538" y="1"/>
                </a:cxn>
                <a:cxn ang="0">
                  <a:pos x="501" y="0"/>
                </a:cxn>
              </a:cxnLst>
              <a:rect l="0" t="0" r="r" b="b"/>
              <a:pathLst>
                <a:path w="937" h="760">
                  <a:moveTo>
                    <a:pt x="501" y="0"/>
                  </a:moveTo>
                  <a:lnTo>
                    <a:pt x="438" y="1"/>
                  </a:lnTo>
                  <a:lnTo>
                    <a:pt x="375" y="3"/>
                  </a:lnTo>
                  <a:lnTo>
                    <a:pt x="312" y="7"/>
                  </a:lnTo>
                  <a:lnTo>
                    <a:pt x="249" y="14"/>
                  </a:lnTo>
                  <a:lnTo>
                    <a:pt x="186" y="21"/>
                  </a:lnTo>
                  <a:lnTo>
                    <a:pt x="124" y="30"/>
                  </a:lnTo>
                  <a:lnTo>
                    <a:pt x="62" y="42"/>
                  </a:lnTo>
                  <a:lnTo>
                    <a:pt x="0" y="54"/>
                  </a:lnTo>
                  <a:lnTo>
                    <a:pt x="34" y="109"/>
                  </a:lnTo>
                  <a:lnTo>
                    <a:pt x="67" y="165"/>
                  </a:lnTo>
                  <a:lnTo>
                    <a:pt x="98" y="221"/>
                  </a:lnTo>
                  <a:lnTo>
                    <a:pt x="127" y="278"/>
                  </a:lnTo>
                  <a:lnTo>
                    <a:pt x="155" y="338"/>
                  </a:lnTo>
                  <a:lnTo>
                    <a:pt x="181" y="397"/>
                  </a:lnTo>
                  <a:lnTo>
                    <a:pt x="206" y="456"/>
                  </a:lnTo>
                  <a:lnTo>
                    <a:pt x="230" y="518"/>
                  </a:lnTo>
                  <a:lnTo>
                    <a:pt x="257" y="530"/>
                  </a:lnTo>
                  <a:lnTo>
                    <a:pt x="284" y="542"/>
                  </a:lnTo>
                  <a:lnTo>
                    <a:pt x="312" y="555"/>
                  </a:lnTo>
                  <a:lnTo>
                    <a:pt x="339" y="569"/>
                  </a:lnTo>
                  <a:lnTo>
                    <a:pt x="366" y="582"/>
                  </a:lnTo>
                  <a:lnTo>
                    <a:pt x="393" y="596"/>
                  </a:lnTo>
                  <a:lnTo>
                    <a:pt x="420" y="611"/>
                  </a:lnTo>
                  <a:lnTo>
                    <a:pt x="446" y="626"/>
                  </a:lnTo>
                  <a:lnTo>
                    <a:pt x="473" y="641"/>
                  </a:lnTo>
                  <a:lnTo>
                    <a:pt x="499" y="657"/>
                  </a:lnTo>
                  <a:lnTo>
                    <a:pt x="524" y="673"/>
                  </a:lnTo>
                  <a:lnTo>
                    <a:pt x="549" y="690"/>
                  </a:lnTo>
                  <a:lnTo>
                    <a:pt x="574" y="707"/>
                  </a:lnTo>
                  <a:lnTo>
                    <a:pt x="599" y="724"/>
                  </a:lnTo>
                  <a:lnTo>
                    <a:pt x="624" y="741"/>
                  </a:lnTo>
                  <a:lnTo>
                    <a:pt x="648" y="760"/>
                  </a:lnTo>
                  <a:lnTo>
                    <a:pt x="684" y="753"/>
                  </a:lnTo>
                  <a:lnTo>
                    <a:pt x="720" y="748"/>
                  </a:lnTo>
                  <a:lnTo>
                    <a:pt x="756" y="742"/>
                  </a:lnTo>
                  <a:lnTo>
                    <a:pt x="792" y="738"/>
                  </a:lnTo>
                  <a:lnTo>
                    <a:pt x="828" y="735"/>
                  </a:lnTo>
                  <a:lnTo>
                    <a:pt x="865" y="732"/>
                  </a:lnTo>
                  <a:lnTo>
                    <a:pt x="900" y="728"/>
                  </a:lnTo>
                  <a:lnTo>
                    <a:pt x="937" y="726"/>
                  </a:lnTo>
                  <a:lnTo>
                    <a:pt x="937" y="226"/>
                  </a:lnTo>
                  <a:lnTo>
                    <a:pt x="921" y="199"/>
                  </a:lnTo>
                  <a:lnTo>
                    <a:pt x="904" y="172"/>
                  </a:lnTo>
                  <a:lnTo>
                    <a:pt x="887" y="147"/>
                  </a:lnTo>
                  <a:lnTo>
                    <a:pt x="869" y="121"/>
                  </a:lnTo>
                  <a:lnTo>
                    <a:pt x="852" y="95"/>
                  </a:lnTo>
                  <a:lnTo>
                    <a:pt x="833" y="69"/>
                  </a:lnTo>
                  <a:lnTo>
                    <a:pt x="815" y="44"/>
                  </a:lnTo>
                  <a:lnTo>
                    <a:pt x="797" y="18"/>
                  </a:lnTo>
                  <a:lnTo>
                    <a:pt x="760" y="14"/>
                  </a:lnTo>
                  <a:lnTo>
                    <a:pt x="723" y="11"/>
                  </a:lnTo>
                  <a:lnTo>
                    <a:pt x="685" y="7"/>
                  </a:lnTo>
                  <a:lnTo>
                    <a:pt x="649" y="5"/>
                  </a:lnTo>
                  <a:lnTo>
                    <a:pt x="612" y="3"/>
                  </a:lnTo>
                  <a:lnTo>
                    <a:pt x="575" y="1"/>
                  </a:lnTo>
                  <a:lnTo>
                    <a:pt x="538" y="1"/>
                  </a:lnTo>
                  <a:lnTo>
                    <a:pt x="501" y="0"/>
                  </a:lnTo>
                  <a:close/>
                </a:path>
              </a:pathLst>
            </a:custGeom>
            <a:solidFill>
              <a:srgbClr val="AF0C6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49" name="Freeform 353"/>
            <p:cNvSpPr>
              <a:spLocks/>
            </p:cNvSpPr>
            <p:nvPr userDrawn="1"/>
          </p:nvSpPr>
          <p:spPr bwMode="auto">
            <a:xfrm>
              <a:off x="5524" y="2558"/>
              <a:ext cx="140" cy="10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3" y="39"/>
                </a:cxn>
                <a:cxn ang="0">
                  <a:pos x="27" y="79"/>
                </a:cxn>
                <a:cxn ang="0">
                  <a:pos x="38" y="119"/>
                </a:cxn>
                <a:cxn ang="0">
                  <a:pos x="50" y="160"/>
                </a:cxn>
                <a:cxn ang="0">
                  <a:pos x="62" y="200"/>
                </a:cxn>
                <a:cxn ang="0">
                  <a:pos x="72" y="241"/>
                </a:cxn>
                <a:cxn ang="0">
                  <a:pos x="82" y="282"/>
                </a:cxn>
                <a:cxn ang="0">
                  <a:pos x="90" y="324"/>
                </a:cxn>
                <a:cxn ang="0">
                  <a:pos x="90" y="324"/>
                </a:cxn>
                <a:cxn ang="0">
                  <a:pos x="90" y="324"/>
                </a:cxn>
                <a:cxn ang="0">
                  <a:pos x="90" y="324"/>
                </a:cxn>
                <a:cxn ang="0">
                  <a:pos x="90" y="324"/>
                </a:cxn>
                <a:cxn ang="0">
                  <a:pos x="131" y="311"/>
                </a:cxn>
                <a:cxn ang="0">
                  <a:pos x="172" y="299"/>
                </a:cxn>
                <a:cxn ang="0">
                  <a:pos x="212" y="287"/>
                </a:cxn>
                <a:cxn ang="0">
                  <a:pos x="253" y="276"/>
                </a:cxn>
                <a:cxn ang="0">
                  <a:pos x="294" y="267"/>
                </a:cxn>
                <a:cxn ang="0">
                  <a:pos x="335" y="257"/>
                </a:cxn>
                <a:cxn ang="0">
                  <a:pos x="377" y="249"/>
                </a:cxn>
                <a:cxn ang="0">
                  <a:pos x="418" y="242"/>
                </a:cxn>
                <a:cxn ang="0">
                  <a:pos x="394" y="223"/>
                </a:cxn>
                <a:cxn ang="0">
                  <a:pos x="369" y="206"/>
                </a:cxn>
                <a:cxn ang="0">
                  <a:pos x="344" y="189"/>
                </a:cxn>
                <a:cxn ang="0">
                  <a:pos x="319" y="172"/>
                </a:cxn>
                <a:cxn ang="0">
                  <a:pos x="294" y="155"/>
                </a:cxn>
                <a:cxn ang="0">
                  <a:pos x="269" y="139"/>
                </a:cxn>
                <a:cxn ang="0">
                  <a:pos x="243" y="123"/>
                </a:cxn>
                <a:cxn ang="0">
                  <a:pos x="216" y="108"/>
                </a:cxn>
                <a:cxn ang="0">
                  <a:pos x="190" y="93"/>
                </a:cxn>
                <a:cxn ang="0">
                  <a:pos x="163" y="78"/>
                </a:cxn>
                <a:cxn ang="0">
                  <a:pos x="136" y="64"/>
                </a:cxn>
                <a:cxn ang="0">
                  <a:pos x="109" y="51"/>
                </a:cxn>
                <a:cxn ang="0">
                  <a:pos x="82" y="37"/>
                </a:cxn>
                <a:cxn ang="0">
                  <a:pos x="54" y="24"/>
                </a:cxn>
                <a:cxn ang="0">
                  <a:pos x="27" y="12"/>
                </a:cxn>
                <a:cxn ang="0">
                  <a:pos x="0" y="0"/>
                </a:cxn>
              </a:cxnLst>
              <a:rect l="0" t="0" r="r" b="b"/>
              <a:pathLst>
                <a:path w="418" h="324">
                  <a:moveTo>
                    <a:pt x="0" y="0"/>
                  </a:moveTo>
                  <a:lnTo>
                    <a:pt x="13" y="39"/>
                  </a:lnTo>
                  <a:lnTo>
                    <a:pt x="27" y="79"/>
                  </a:lnTo>
                  <a:lnTo>
                    <a:pt x="38" y="119"/>
                  </a:lnTo>
                  <a:lnTo>
                    <a:pt x="50" y="160"/>
                  </a:lnTo>
                  <a:lnTo>
                    <a:pt x="62" y="200"/>
                  </a:lnTo>
                  <a:lnTo>
                    <a:pt x="72" y="241"/>
                  </a:lnTo>
                  <a:lnTo>
                    <a:pt x="82" y="282"/>
                  </a:lnTo>
                  <a:lnTo>
                    <a:pt x="90" y="324"/>
                  </a:lnTo>
                  <a:lnTo>
                    <a:pt x="90" y="324"/>
                  </a:lnTo>
                  <a:lnTo>
                    <a:pt x="90" y="324"/>
                  </a:lnTo>
                  <a:lnTo>
                    <a:pt x="90" y="324"/>
                  </a:lnTo>
                  <a:lnTo>
                    <a:pt x="90" y="324"/>
                  </a:lnTo>
                  <a:lnTo>
                    <a:pt x="131" y="311"/>
                  </a:lnTo>
                  <a:lnTo>
                    <a:pt x="172" y="299"/>
                  </a:lnTo>
                  <a:lnTo>
                    <a:pt x="212" y="287"/>
                  </a:lnTo>
                  <a:lnTo>
                    <a:pt x="253" y="276"/>
                  </a:lnTo>
                  <a:lnTo>
                    <a:pt x="294" y="267"/>
                  </a:lnTo>
                  <a:lnTo>
                    <a:pt x="335" y="257"/>
                  </a:lnTo>
                  <a:lnTo>
                    <a:pt x="377" y="249"/>
                  </a:lnTo>
                  <a:lnTo>
                    <a:pt x="418" y="242"/>
                  </a:lnTo>
                  <a:lnTo>
                    <a:pt x="394" y="223"/>
                  </a:lnTo>
                  <a:lnTo>
                    <a:pt x="369" y="206"/>
                  </a:lnTo>
                  <a:lnTo>
                    <a:pt x="344" y="189"/>
                  </a:lnTo>
                  <a:lnTo>
                    <a:pt x="319" y="172"/>
                  </a:lnTo>
                  <a:lnTo>
                    <a:pt x="294" y="155"/>
                  </a:lnTo>
                  <a:lnTo>
                    <a:pt x="269" y="139"/>
                  </a:lnTo>
                  <a:lnTo>
                    <a:pt x="243" y="123"/>
                  </a:lnTo>
                  <a:lnTo>
                    <a:pt x="216" y="108"/>
                  </a:lnTo>
                  <a:lnTo>
                    <a:pt x="190" y="93"/>
                  </a:lnTo>
                  <a:lnTo>
                    <a:pt x="163" y="78"/>
                  </a:lnTo>
                  <a:lnTo>
                    <a:pt x="136" y="64"/>
                  </a:lnTo>
                  <a:lnTo>
                    <a:pt x="109" y="51"/>
                  </a:lnTo>
                  <a:lnTo>
                    <a:pt x="82" y="37"/>
                  </a:lnTo>
                  <a:lnTo>
                    <a:pt x="54" y="24"/>
                  </a:lnTo>
                  <a:lnTo>
                    <a:pt x="27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E0A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50" name="Freeform 354"/>
            <p:cNvSpPr>
              <a:spLocks/>
            </p:cNvSpPr>
            <p:nvPr userDrawn="1"/>
          </p:nvSpPr>
          <p:spPr bwMode="auto">
            <a:xfrm>
              <a:off x="5268" y="2200"/>
              <a:ext cx="445" cy="203"/>
            </a:xfrm>
            <a:custGeom>
              <a:avLst/>
              <a:gdLst/>
              <a:ahLst/>
              <a:cxnLst>
                <a:cxn ang="0">
                  <a:pos x="277" y="1"/>
                </a:cxn>
                <a:cxn ang="0">
                  <a:pos x="197" y="3"/>
                </a:cxn>
                <a:cxn ang="0">
                  <a:pos x="118" y="8"/>
                </a:cxn>
                <a:cxn ang="0">
                  <a:pos x="40" y="17"/>
                </a:cxn>
                <a:cxn ang="0">
                  <a:pos x="40" y="53"/>
                </a:cxn>
                <a:cxn ang="0">
                  <a:pos x="115" y="117"/>
                </a:cxn>
                <a:cxn ang="0">
                  <a:pos x="190" y="185"/>
                </a:cxn>
                <a:cxn ang="0">
                  <a:pos x="260" y="257"/>
                </a:cxn>
                <a:cxn ang="0">
                  <a:pos x="328" y="330"/>
                </a:cxn>
                <a:cxn ang="0">
                  <a:pos x="392" y="407"/>
                </a:cxn>
                <a:cxn ang="0">
                  <a:pos x="453" y="486"/>
                </a:cxn>
                <a:cxn ang="0">
                  <a:pos x="512" y="568"/>
                </a:cxn>
                <a:cxn ang="0">
                  <a:pos x="601" y="598"/>
                </a:cxn>
                <a:cxn ang="0">
                  <a:pos x="725" y="577"/>
                </a:cxn>
                <a:cxn ang="0">
                  <a:pos x="851" y="563"/>
                </a:cxn>
                <a:cxn ang="0">
                  <a:pos x="977" y="557"/>
                </a:cxn>
                <a:cxn ang="0">
                  <a:pos x="1077" y="557"/>
                </a:cxn>
                <a:cxn ang="0">
                  <a:pos x="1151" y="559"/>
                </a:cxn>
                <a:cxn ang="0">
                  <a:pos x="1224" y="563"/>
                </a:cxn>
                <a:cxn ang="0">
                  <a:pos x="1299" y="570"/>
                </a:cxn>
                <a:cxn ang="0">
                  <a:pos x="1336" y="574"/>
                </a:cxn>
                <a:cxn ang="0">
                  <a:pos x="1275" y="500"/>
                </a:cxn>
                <a:cxn ang="0">
                  <a:pos x="1212" y="426"/>
                </a:cxn>
                <a:cxn ang="0">
                  <a:pos x="1147" y="356"/>
                </a:cxn>
                <a:cxn ang="0">
                  <a:pos x="1077" y="288"/>
                </a:cxn>
                <a:cxn ang="0">
                  <a:pos x="1005" y="223"/>
                </a:cxn>
                <a:cxn ang="0">
                  <a:pos x="931" y="161"/>
                </a:cxn>
                <a:cxn ang="0">
                  <a:pos x="853" y="101"/>
                </a:cxn>
                <a:cxn ang="0">
                  <a:pos x="772" y="45"/>
                </a:cxn>
                <a:cxn ang="0">
                  <a:pos x="658" y="26"/>
                </a:cxn>
                <a:cxn ang="0">
                  <a:pos x="545" y="12"/>
                </a:cxn>
                <a:cxn ang="0">
                  <a:pos x="432" y="3"/>
                </a:cxn>
                <a:cxn ang="0">
                  <a:pos x="317" y="0"/>
                </a:cxn>
              </a:cxnLst>
              <a:rect l="0" t="0" r="r" b="b"/>
              <a:pathLst>
                <a:path w="1336" h="610">
                  <a:moveTo>
                    <a:pt x="317" y="0"/>
                  </a:moveTo>
                  <a:lnTo>
                    <a:pt x="277" y="1"/>
                  </a:lnTo>
                  <a:lnTo>
                    <a:pt x="237" y="2"/>
                  </a:lnTo>
                  <a:lnTo>
                    <a:pt x="197" y="3"/>
                  </a:lnTo>
                  <a:lnTo>
                    <a:pt x="158" y="5"/>
                  </a:lnTo>
                  <a:lnTo>
                    <a:pt x="118" y="8"/>
                  </a:lnTo>
                  <a:lnTo>
                    <a:pt x="78" y="13"/>
                  </a:lnTo>
                  <a:lnTo>
                    <a:pt x="40" y="17"/>
                  </a:lnTo>
                  <a:lnTo>
                    <a:pt x="0" y="22"/>
                  </a:lnTo>
                  <a:lnTo>
                    <a:pt x="40" y="53"/>
                  </a:lnTo>
                  <a:lnTo>
                    <a:pt x="77" y="85"/>
                  </a:lnTo>
                  <a:lnTo>
                    <a:pt x="115" y="117"/>
                  </a:lnTo>
                  <a:lnTo>
                    <a:pt x="153" y="151"/>
                  </a:lnTo>
                  <a:lnTo>
                    <a:pt x="190" y="185"/>
                  </a:lnTo>
                  <a:lnTo>
                    <a:pt x="225" y="220"/>
                  </a:lnTo>
                  <a:lnTo>
                    <a:pt x="260" y="257"/>
                  </a:lnTo>
                  <a:lnTo>
                    <a:pt x="294" y="292"/>
                  </a:lnTo>
                  <a:lnTo>
                    <a:pt x="328" y="330"/>
                  </a:lnTo>
                  <a:lnTo>
                    <a:pt x="360" y="368"/>
                  </a:lnTo>
                  <a:lnTo>
                    <a:pt x="392" y="407"/>
                  </a:lnTo>
                  <a:lnTo>
                    <a:pt x="423" y="446"/>
                  </a:lnTo>
                  <a:lnTo>
                    <a:pt x="453" y="486"/>
                  </a:lnTo>
                  <a:lnTo>
                    <a:pt x="482" y="527"/>
                  </a:lnTo>
                  <a:lnTo>
                    <a:pt x="512" y="568"/>
                  </a:lnTo>
                  <a:lnTo>
                    <a:pt x="539" y="610"/>
                  </a:lnTo>
                  <a:lnTo>
                    <a:pt x="601" y="598"/>
                  </a:lnTo>
                  <a:lnTo>
                    <a:pt x="663" y="586"/>
                  </a:lnTo>
                  <a:lnTo>
                    <a:pt x="725" y="577"/>
                  </a:lnTo>
                  <a:lnTo>
                    <a:pt x="788" y="570"/>
                  </a:lnTo>
                  <a:lnTo>
                    <a:pt x="851" y="563"/>
                  </a:lnTo>
                  <a:lnTo>
                    <a:pt x="914" y="559"/>
                  </a:lnTo>
                  <a:lnTo>
                    <a:pt x="977" y="557"/>
                  </a:lnTo>
                  <a:lnTo>
                    <a:pt x="1040" y="556"/>
                  </a:lnTo>
                  <a:lnTo>
                    <a:pt x="1077" y="557"/>
                  </a:lnTo>
                  <a:lnTo>
                    <a:pt x="1114" y="557"/>
                  </a:lnTo>
                  <a:lnTo>
                    <a:pt x="1151" y="559"/>
                  </a:lnTo>
                  <a:lnTo>
                    <a:pt x="1188" y="561"/>
                  </a:lnTo>
                  <a:lnTo>
                    <a:pt x="1224" y="563"/>
                  </a:lnTo>
                  <a:lnTo>
                    <a:pt x="1262" y="567"/>
                  </a:lnTo>
                  <a:lnTo>
                    <a:pt x="1299" y="570"/>
                  </a:lnTo>
                  <a:lnTo>
                    <a:pt x="1336" y="574"/>
                  </a:lnTo>
                  <a:lnTo>
                    <a:pt x="1336" y="574"/>
                  </a:lnTo>
                  <a:lnTo>
                    <a:pt x="1305" y="536"/>
                  </a:lnTo>
                  <a:lnTo>
                    <a:pt x="1275" y="500"/>
                  </a:lnTo>
                  <a:lnTo>
                    <a:pt x="1244" y="463"/>
                  </a:lnTo>
                  <a:lnTo>
                    <a:pt x="1212" y="426"/>
                  </a:lnTo>
                  <a:lnTo>
                    <a:pt x="1180" y="391"/>
                  </a:lnTo>
                  <a:lnTo>
                    <a:pt x="1147" y="356"/>
                  </a:lnTo>
                  <a:lnTo>
                    <a:pt x="1112" y="322"/>
                  </a:lnTo>
                  <a:lnTo>
                    <a:pt x="1077" y="288"/>
                  </a:lnTo>
                  <a:lnTo>
                    <a:pt x="1042" y="255"/>
                  </a:lnTo>
                  <a:lnTo>
                    <a:pt x="1005" y="223"/>
                  </a:lnTo>
                  <a:lnTo>
                    <a:pt x="968" y="191"/>
                  </a:lnTo>
                  <a:lnTo>
                    <a:pt x="931" y="161"/>
                  </a:lnTo>
                  <a:lnTo>
                    <a:pt x="892" y="130"/>
                  </a:lnTo>
                  <a:lnTo>
                    <a:pt x="853" y="101"/>
                  </a:lnTo>
                  <a:lnTo>
                    <a:pt x="813" y="73"/>
                  </a:lnTo>
                  <a:lnTo>
                    <a:pt x="772" y="45"/>
                  </a:lnTo>
                  <a:lnTo>
                    <a:pt x="716" y="34"/>
                  </a:lnTo>
                  <a:lnTo>
                    <a:pt x="658" y="26"/>
                  </a:lnTo>
                  <a:lnTo>
                    <a:pt x="602" y="18"/>
                  </a:lnTo>
                  <a:lnTo>
                    <a:pt x="545" y="12"/>
                  </a:lnTo>
                  <a:lnTo>
                    <a:pt x="488" y="6"/>
                  </a:lnTo>
                  <a:lnTo>
                    <a:pt x="432" y="3"/>
                  </a:lnTo>
                  <a:lnTo>
                    <a:pt x="374" y="1"/>
                  </a:lnTo>
                  <a:lnTo>
                    <a:pt x="317" y="0"/>
                  </a:lnTo>
                  <a:close/>
                </a:path>
              </a:pathLst>
            </a:custGeom>
            <a:solidFill>
              <a:srgbClr val="9E0A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51" name="Freeform 355"/>
            <p:cNvSpPr>
              <a:spLocks/>
            </p:cNvSpPr>
            <p:nvPr userDrawn="1"/>
          </p:nvSpPr>
          <p:spPr bwMode="auto">
            <a:xfrm>
              <a:off x="5713" y="2377"/>
              <a:ext cx="47" cy="22"/>
            </a:xfrm>
            <a:custGeom>
              <a:avLst/>
              <a:gdLst/>
              <a:ahLst/>
              <a:cxnLst>
                <a:cxn ang="0">
                  <a:pos x="140" y="0"/>
                </a:cxn>
                <a:cxn ang="0">
                  <a:pos x="104" y="10"/>
                </a:cxn>
                <a:cxn ang="0">
                  <a:pos x="70" y="21"/>
                </a:cxn>
                <a:cxn ang="0">
                  <a:pos x="34" y="31"/>
                </a:cxn>
                <a:cxn ang="0">
                  <a:pos x="0" y="42"/>
                </a:cxn>
                <a:cxn ang="0">
                  <a:pos x="0" y="42"/>
                </a:cxn>
                <a:cxn ang="0">
                  <a:pos x="0" y="42"/>
                </a:cxn>
                <a:cxn ang="0">
                  <a:pos x="34" y="48"/>
                </a:cxn>
                <a:cxn ang="0">
                  <a:pos x="70" y="53"/>
                </a:cxn>
                <a:cxn ang="0">
                  <a:pos x="105" y="58"/>
                </a:cxn>
                <a:cxn ang="0">
                  <a:pos x="140" y="65"/>
                </a:cxn>
                <a:cxn ang="0">
                  <a:pos x="140" y="0"/>
                </a:cxn>
              </a:cxnLst>
              <a:rect l="0" t="0" r="r" b="b"/>
              <a:pathLst>
                <a:path w="140" h="65">
                  <a:moveTo>
                    <a:pt x="140" y="0"/>
                  </a:moveTo>
                  <a:lnTo>
                    <a:pt x="104" y="10"/>
                  </a:lnTo>
                  <a:lnTo>
                    <a:pt x="70" y="21"/>
                  </a:lnTo>
                  <a:lnTo>
                    <a:pt x="34" y="31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34" y="48"/>
                  </a:lnTo>
                  <a:lnTo>
                    <a:pt x="70" y="53"/>
                  </a:lnTo>
                  <a:lnTo>
                    <a:pt x="105" y="58"/>
                  </a:lnTo>
                  <a:lnTo>
                    <a:pt x="140" y="65"/>
                  </a:lnTo>
                  <a:lnTo>
                    <a:pt x="140" y="0"/>
                  </a:lnTo>
                  <a:close/>
                </a:path>
              </a:pathLst>
            </a:custGeom>
            <a:solidFill>
              <a:srgbClr val="AF0C6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52" name="Freeform 356"/>
            <p:cNvSpPr>
              <a:spLocks/>
            </p:cNvSpPr>
            <p:nvPr userDrawn="1"/>
          </p:nvSpPr>
          <p:spPr bwMode="auto">
            <a:xfrm>
              <a:off x="5676" y="2261"/>
              <a:ext cx="84" cy="13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8" y="48"/>
                </a:cxn>
                <a:cxn ang="0">
                  <a:pos x="34" y="95"/>
                </a:cxn>
                <a:cxn ang="0">
                  <a:pos x="49" y="144"/>
                </a:cxn>
                <a:cxn ang="0">
                  <a:pos x="63" y="193"/>
                </a:cxn>
                <a:cxn ang="0">
                  <a:pos x="76" y="241"/>
                </a:cxn>
                <a:cxn ang="0">
                  <a:pos x="89" y="291"/>
                </a:cxn>
                <a:cxn ang="0">
                  <a:pos x="101" y="340"/>
                </a:cxn>
                <a:cxn ang="0">
                  <a:pos x="112" y="390"/>
                </a:cxn>
                <a:cxn ang="0">
                  <a:pos x="146" y="379"/>
                </a:cxn>
                <a:cxn ang="0">
                  <a:pos x="182" y="369"/>
                </a:cxn>
                <a:cxn ang="0">
                  <a:pos x="216" y="358"/>
                </a:cxn>
                <a:cxn ang="0">
                  <a:pos x="252" y="348"/>
                </a:cxn>
                <a:cxn ang="0">
                  <a:pos x="252" y="125"/>
                </a:cxn>
                <a:cxn ang="0">
                  <a:pos x="221" y="107"/>
                </a:cxn>
                <a:cxn ang="0">
                  <a:pos x="190" y="91"/>
                </a:cxn>
                <a:cxn ang="0">
                  <a:pos x="159" y="75"/>
                </a:cxn>
                <a:cxn ang="0">
                  <a:pos x="128" y="59"/>
                </a:cxn>
                <a:cxn ang="0">
                  <a:pos x="95" y="44"/>
                </a:cxn>
                <a:cxn ang="0">
                  <a:pos x="64" y="28"/>
                </a:cxn>
                <a:cxn ang="0">
                  <a:pos x="33" y="14"/>
                </a:cxn>
                <a:cxn ang="0">
                  <a:pos x="0" y="0"/>
                </a:cxn>
              </a:cxnLst>
              <a:rect l="0" t="0" r="r" b="b"/>
              <a:pathLst>
                <a:path w="252" h="390">
                  <a:moveTo>
                    <a:pt x="0" y="0"/>
                  </a:moveTo>
                  <a:lnTo>
                    <a:pt x="18" y="48"/>
                  </a:lnTo>
                  <a:lnTo>
                    <a:pt x="34" y="95"/>
                  </a:lnTo>
                  <a:lnTo>
                    <a:pt x="49" y="144"/>
                  </a:lnTo>
                  <a:lnTo>
                    <a:pt x="63" y="193"/>
                  </a:lnTo>
                  <a:lnTo>
                    <a:pt x="76" y="241"/>
                  </a:lnTo>
                  <a:lnTo>
                    <a:pt x="89" y="291"/>
                  </a:lnTo>
                  <a:lnTo>
                    <a:pt x="101" y="340"/>
                  </a:lnTo>
                  <a:lnTo>
                    <a:pt x="112" y="390"/>
                  </a:lnTo>
                  <a:lnTo>
                    <a:pt x="146" y="379"/>
                  </a:lnTo>
                  <a:lnTo>
                    <a:pt x="182" y="369"/>
                  </a:lnTo>
                  <a:lnTo>
                    <a:pt x="216" y="358"/>
                  </a:lnTo>
                  <a:lnTo>
                    <a:pt x="252" y="348"/>
                  </a:lnTo>
                  <a:lnTo>
                    <a:pt x="252" y="125"/>
                  </a:lnTo>
                  <a:lnTo>
                    <a:pt x="221" y="107"/>
                  </a:lnTo>
                  <a:lnTo>
                    <a:pt x="190" y="91"/>
                  </a:lnTo>
                  <a:lnTo>
                    <a:pt x="159" y="75"/>
                  </a:lnTo>
                  <a:lnTo>
                    <a:pt x="128" y="59"/>
                  </a:lnTo>
                  <a:lnTo>
                    <a:pt x="95" y="44"/>
                  </a:lnTo>
                  <a:lnTo>
                    <a:pt x="64" y="28"/>
                  </a:lnTo>
                  <a:lnTo>
                    <a:pt x="33" y="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E0A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53" name="Freeform 357"/>
            <p:cNvSpPr>
              <a:spLocks/>
            </p:cNvSpPr>
            <p:nvPr userDrawn="1"/>
          </p:nvSpPr>
          <p:spPr bwMode="auto">
            <a:xfrm>
              <a:off x="5713" y="2391"/>
              <a:ext cx="47" cy="7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8" y="26"/>
                </a:cxn>
                <a:cxn ang="0">
                  <a:pos x="36" y="51"/>
                </a:cxn>
                <a:cxn ang="0">
                  <a:pos x="55" y="77"/>
                </a:cxn>
                <a:cxn ang="0">
                  <a:pos x="72" y="103"/>
                </a:cxn>
                <a:cxn ang="0">
                  <a:pos x="90" y="129"/>
                </a:cxn>
                <a:cxn ang="0">
                  <a:pos x="107" y="154"/>
                </a:cxn>
                <a:cxn ang="0">
                  <a:pos x="124" y="181"/>
                </a:cxn>
                <a:cxn ang="0">
                  <a:pos x="140" y="208"/>
                </a:cxn>
                <a:cxn ang="0">
                  <a:pos x="140" y="23"/>
                </a:cxn>
                <a:cxn ang="0">
                  <a:pos x="105" y="16"/>
                </a:cxn>
                <a:cxn ang="0">
                  <a:pos x="70" y="11"/>
                </a:cxn>
                <a:cxn ang="0">
                  <a:pos x="34" y="6"/>
                </a:cxn>
                <a:cxn ang="0">
                  <a:pos x="0" y="0"/>
                </a:cxn>
              </a:cxnLst>
              <a:rect l="0" t="0" r="r" b="b"/>
              <a:pathLst>
                <a:path w="140" h="208">
                  <a:moveTo>
                    <a:pt x="0" y="0"/>
                  </a:moveTo>
                  <a:lnTo>
                    <a:pt x="18" y="26"/>
                  </a:lnTo>
                  <a:lnTo>
                    <a:pt x="36" y="51"/>
                  </a:lnTo>
                  <a:lnTo>
                    <a:pt x="55" y="77"/>
                  </a:lnTo>
                  <a:lnTo>
                    <a:pt x="72" y="103"/>
                  </a:lnTo>
                  <a:lnTo>
                    <a:pt x="90" y="129"/>
                  </a:lnTo>
                  <a:lnTo>
                    <a:pt x="107" y="154"/>
                  </a:lnTo>
                  <a:lnTo>
                    <a:pt x="124" y="181"/>
                  </a:lnTo>
                  <a:lnTo>
                    <a:pt x="140" y="208"/>
                  </a:lnTo>
                  <a:lnTo>
                    <a:pt x="140" y="23"/>
                  </a:lnTo>
                  <a:lnTo>
                    <a:pt x="105" y="16"/>
                  </a:lnTo>
                  <a:lnTo>
                    <a:pt x="70" y="11"/>
                  </a:lnTo>
                  <a:lnTo>
                    <a:pt x="34" y="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E0A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54" name="Freeform 358"/>
            <p:cNvSpPr>
              <a:spLocks/>
            </p:cNvSpPr>
            <p:nvPr userDrawn="1"/>
          </p:nvSpPr>
          <p:spPr bwMode="auto">
            <a:xfrm>
              <a:off x="5185" y="637"/>
              <a:ext cx="575" cy="659"/>
            </a:xfrm>
            <a:custGeom>
              <a:avLst/>
              <a:gdLst/>
              <a:ahLst/>
              <a:cxnLst>
                <a:cxn ang="0">
                  <a:pos x="373" y="0"/>
                </a:cxn>
                <a:cxn ang="0">
                  <a:pos x="306" y="2"/>
                </a:cxn>
                <a:cxn ang="0">
                  <a:pos x="239" y="4"/>
                </a:cxn>
                <a:cxn ang="0">
                  <a:pos x="173" y="7"/>
                </a:cxn>
                <a:cxn ang="0">
                  <a:pos x="220" y="38"/>
                </a:cxn>
                <a:cxn ang="0">
                  <a:pos x="381" y="100"/>
                </a:cxn>
                <a:cxn ang="0">
                  <a:pos x="539" y="169"/>
                </a:cxn>
                <a:cxn ang="0">
                  <a:pos x="692" y="243"/>
                </a:cxn>
                <a:cxn ang="0">
                  <a:pos x="843" y="324"/>
                </a:cxn>
                <a:cxn ang="0">
                  <a:pos x="989" y="411"/>
                </a:cxn>
                <a:cxn ang="0">
                  <a:pos x="1132" y="504"/>
                </a:cxn>
                <a:cxn ang="0">
                  <a:pos x="1270" y="602"/>
                </a:cxn>
                <a:cxn ang="0">
                  <a:pos x="1251" y="667"/>
                </a:cxn>
                <a:cxn ang="0">
                  <a:pos x="1077" y="698"/>
                </a:cxn>
                <a:cxn ang="0">
                  <a:pos x="905" y="736"/>
                </a:cxn>
                <a:cxn ang="0">
                  <a:pos x="736" y="782"/>
                </a:cxn>
                <a:cxn ang="0">
                  <a:pos x="567" y="835"/>
                </a:cxn>
                <a:cxn ang="0">
                  <a:pos x="402" y="894"/>
                </a:cxn>
                <a:cxn ang="0">
                  <a:pos x="239" y="962"/>
                </a:cxn>
                <a:cxn ang="0">
                  <a:pos x="79" y="1036"/>
                </a:cxn>
                <a:cxn ang="0">
                  <a:pos x="41" y="1115"/>
                </a:cxn>
                <a:cxn ang="0">
                  <a:pos x="123" y="1192"/>
                </a:cxn>
                <a:cxn ang="0">
                  <a:pos x="203" y="1273"/>
                </a:cxn>
                <a:cxn ang="0">
                  <a:pos x="281" y="1357"/>
                </a:cxn>
                <a:cxn ang="0">
                  <a:pos x="357" y="1443"/>
                </a:cxn>
                <a:cxn ang="0">
                  <a:pos x="429" y="1530"/>
                </a:cxn>
                <a:cxn ang="0">
                  <a:pos x="500" y="1621"/>
                </a:cxn>
                <a:cxn ang="0">
                  <a:pos x="568" y="1713"/>
                </a:cxn>
                <a:cxn ang="0">
                  <a:pos x="654" y="1767"/>
                </a:cxn>
                <a:cxn ang="0">
                  <a:pos x="758" y="1785"/>
                </a:cxn>
                <a:cxn ang="0">
                  <a:pos x="862" y="1805"/>
                </a:cxn>
                <a:cxn ang="0">
                  <a:pos x="967" y="1830"/>
                </a:cxn>
                <a:cxn ang="0">
                  <a:pos x="1070" y="1858"/>
                </a:cxn>
                <a:cxn ang="0">
                  <a:pos x="1173" y="1889"/>
                </a:cxn>
                <a:cxn ang="0">
                  <a:pos x="1273" y="1923"/>
                </a:cxn>
                <a:cxn ang="0">
                  <a:pos x="1373" y="1960"/>
                </a:cxn>
                <a:cxn ang="0">
                  <a:pos x="1459" y="1962"/>
                </a:cxn>
                <a:cxn ang="0">
                  <a:pos x="1535" y="1928"/>
                </a:cxn>
                <a:cxn ang="0">
                  <a:pos x="1612" y="1896"/>
                </a:cxn>
                <a:cxn ang="0">
                  <a:pos x="1687" y="1866"/>
                </a:cxn>
                <a:cxn ang="0">
                  <a:pos x="1726" y="995"/>
                </a:cxn>
                <a:cxn ang="0">
                  <a:pos x="1633" y="905"/>
                </a:cxn>
                <a:cxn ang="0">
                  <a:pos x="1537" y="819"/>
                </a:cxn>
                <a:cxn ang="0">
                  <a:pos x="1439" y="735"/>
                </a:cxn>
                <a:cxn ang="0">
                  <a:pos x="1337" y="654"/>
                </a:cxn>
                <a:cxn ang="0">
                  <a:pos x="1434" y="642"/>
                </a:cxn>
                <a:cxn ang="0">
                  <a:pos x="1532" y="632"/>
                </a:cxn>
                <a:cxn ang="0">
                  <a:pos x="1629" y="624"/>
                </a:cxn>
                <a:cxn ang="0">
                  <a:pos x="1726" y="619"/>
                </a:cxn>
                <a:cxn ang="0">
                  <a:pos x="1695" y="208"/>
                </a:cxn>
                <a:cxn ang="0">
                  <a:pos x="1633" y="188"/>
                </a:cxn>
                <a:cxn ang="0">
                  <a:pos x="1569" y="169"/>
                </a:cxn>
                <a:cxn ang="0">
                  <a:pos x="1507" y="151"/>
                </a:cxn>
                <a:cxn ang="0">
                  <a:pos x="1407" y="125"/>
                </a:cxn>
                <a:cxn ang="0">
                  <a:pos x="1273" y="93"/>
                </a:cxn>
                <a:cxn ang="0">
                  <a:pos x="1140" y="66"/>
                </a:cxn>
                <a:cxn ang="0">
                  <a:pos x="1006" y="45"/>
                </a:cxn>
                <a:cxn ang="0">
                  <a:pos x="872" y="27"/>
                </a:cxn>
                <a:cxn ang="0">
                  <a:pos x="738" y="15"/>
                </a:cxn>
                <a:cxn ang="0">
                  <a:pos x="605" y="6"/>
                </a:cxn>
                <a:cxn ang="0">
                  <a:pos x="472" y="2"/>
                </a:cxn>
              </a:cxnLst>
              <a:rect l="0" t="0" r="r" b="b"/>
              <a:pathLst>
                <a:path w="1726" h="1979">
                  <a:moveTo>
                    <a:pt x="406" y="0"/>
                  </a:moveTo>
                  <a:lnTo>
                    <a:pt x="373" y="0"/>
                  </a:lnTo>
                  <a:lnTo>
                    <a:pt x="339" y="2"/>
                  </a:lnTo>
                  <a:lnTo>
                    <a:pt x="306" y="2"/>
                  </a:lnTo>
                  <a:lnTo>
                    <a:pt x="272" y="3"/>
                  </a:lnTo>
                  <a:lnTo>
                    <a:pt x="239" y="4"/>
                  </a:lnTo>
                  <a:lnTo>
                    <a:pt x="205" y="6"/>
                  </a:lnTo>
                  <a:lnTo>
                    <a:pt x="173" y="7"/>
                  </a:lnTo>
                  <a:lnTo>
                    <a:pt x="139" y="9"/>
                  </a:lnTo>
                  <a:lnTo>
                    <a:pt x="220" y="38"/>
                  </a:lnTo>
                  <a:lnTo>
                    <a:pt x="301" y="68"/>
                  </a:lnTo>
                  <a:lnTo>
                    <a:pt x="381" y="100"/>
                  </a:lnTo>
                  <a:lnTo>
                    <a:pt x="460" y="133"/>
                  </a:lnTo>
                  <a:lnTo>
                    <a:pt x="539" y="169"/>
                  </a:lnTo>
                  <a:lnTo>
                    <a:pt x="617" y="206"/>
                  </a:lnTo>
                  <a:lnTo>
                    <a:pt x="692" y="243"/>
                  </a:lnTo>
                  <a:lnTo>
                    <a:pt x="768" y="283"/>
                  </a:lnTo>
                  <a:lnTo>
                    <a:pt x="843" y="324"/>
                  </a:lnTo>
                  <a:lnTo>
                    <a:pt x="917" y="368"/>
                  </a:lnTo>
                  <a:lnTo>
                    <a:pt x="989" y="411"/>
                  </a:lnTo>
                  <a:lnTo>
                    <a:pt x="1061" y="457"/>
                  </a:lnTo>
                  <a:lnTo>
                    <a:pt x="1132" y="504"/>
                  </a:lnTo>
                  <a:lnTo>
                    <a:pt x="1201" y="552"/>
                  </a:lnTo>
                  <a:lnTo>
                    <a:pt x="1270" y="602"/>
                  </a:lnTo>
                  <a:lnTo>
                    <a:pt x="1337" y="654"/>
                  </a:lnTo>
                  <a:lnTo>
                    <a:pt x="1251" y="667"/>
                  </a:lnTo>
                  <a:lnTo>
                    <a:pt x="1163" y="681"/>
                  </a:lnTo>
                  <a:lnTo>
                    <a:pt x="1077" y="698"/>
                  </a:lnTo>
                  <a:lnTo>
                    <a:pt x="991" y="716"/>
                  </a:lnTo>
                  <a:lnTo>
                    <a:pt x="905" y="736"/>
                  </a:lnTo>
                  <a:lnTo>
                    <a:pt x="820" y="758"/>
                  </a:lnTo>
                  <a:lnTo>
                    <a:pt x="736" y="782"/>
                  </a:lnTo>
                  <a:lnTo>
                    <a:pt x="651" y="807"/>
                  </a:lnTo>
                  <a:lnTo>
                    <a:pt x="567" y="835"/>
                  </a:lnTo>
                  <a:lnTo>
                    <a:pt x="484" y="864"/>
                  </a:lnTo>
                  <a:lnTo>
                    <a:pt x="402" y="894"/>
                  </a:lnTo>
                  <a:lnTo>
                    <a:pt x="320" y="928"/>
                  </a:lnTo>
                  <a:lnTo>
                    <a:pt x="239" y="962"/>
                  </a:lnTo>
                  <a:lnTo>
                    <a:pt x="158" y="998"/>
                  </a:lnTo>
                  <a:lnTo>
                    <a:pt x="79" y="1036"/>
                  </a:lnTo>
                  <a:lnTo>
                    <a:pt x="0" y="1076"/>
                  </a:lnTo>
                  <a:lnTo>
                    <a:pt x="41" y="1115"/>
                  </a:lnTo>
                  <a:lnTo>
                    <a:pt x="82" y="1153"/>
                  </a:lnTo>
                  <a:lnTo>
                    <a:pt x="123" y="1192"/>
                  </a:lnTo>
                  <a:lnTo>
                    <a:pt x="163" y="1233"/>
                  </a:lnTo>
                  <a:lnTo>
                    <a:pt x="203" y="1273"/>
                  </a:lnTo>
                  <a:lnTo>
                    <a:pt x="242" y="1315"/>
                  </a:lnTo>
                  <a:lnTo>
                    <a:pt x="281" y="1357"/>
                  </a:lnTo>
                  <a:lnTo>
                    <a:pt x="319" y="1400"/>
                  </a:lnTo>
                  <a:lnTo>
                    <a:pt x="357" y="1443"/>
                  </a:lnTo>
                  <a:lnTo>
                    <a:pt x="393" y="1486"/>
                  </a:lnTo>
                  <a:lnTo>
                    <a:pt x="429" y="1530"/>
                  </a:lnTo>
                  <a:lnTo>
                    <a:pt x="465" y="1575"/>
                  </a:lnTo>
                  <a:lnTo>
                    <a:pt x="500" y="1621"/>
                  </a:lnTo>
                  <a:lnTo>
                    <a:pt x="535" y="1666"/>
                  </a:lnTo>
                  <a:lnTo>
                    <a:pt x="568" y="1713"/>
                  </a:lnTo>
                  <a:lnTo>
                    <a:pt x="602" y="1759"/>
                  </a:lnTo>
                  <a:lnTo>
                    <a:pt x="654" y="1767"/>
                  </a:lnTo>
                  <a:lnTo>
                    <a:pt x="705" y="1775"/>
                  </a:lnTo>
                  <a:lnTo>
                    <a:pt x="758" y="1785"/>
                  </a:lnTo>
                  <a:lnTo>
                    <a:pt x="810" y="1795"/>
                  </a:lnTo>
                  <a:lnTo>
                    <a:pt x="862" y="1805"/>
                  </a:lnTo>
                  <a:lnTo>
                    <a:pt x="914" y="1817"/>
                  </a:lnTo>
                  <a:lnTo>
                    <a:pt x="967" y="1830"/>
                  </a:lnTo>
                  <a:lnTo>
                    <a:pt x="1019" y="1843"/>
                  </a:lnTo>
                  <a:lnTo>
                    <a:pt x="1070" y="1858"/>
                  </a:lnTo>
                  <a:lnTo>
                    <a:pt x="1122" y="1873"/>
                  </a:lnTo>
                  <a:lnTo>
                    <a:pt x="1173" y="1889"/>
                  </a:lnTo>
                  <a:lnTo>
                    <a:pt x="1224" y="1906"/>
                  </a:lnTo>
                  <a:lnTo>
                    <a:pt x="1273" y="1923"/>
                  </a:lnTo>
                  <a:lnTo>
                    <a:pt x="1323" y="1940"/>
                  </a:lnTo>
                  <a:lnTo>
                    <a:pt x="1373" y="1960"/>
                  </a:lnTo>
                  <a:lnTo>
                    <a:pt x="1421" y="1979"/>
                  </a:lnTo>
                  <a:lnTo>
                    <a:pt x="1459" y="1962"/>
                  </a:lnTo>
                  <a:lnTo>
                    <a:pt x="1497" y="1945"/>
                  </a:lnTo>
                  <a:lnTo>
                    <a:pt x="1535" y="1928"/>
                  </a:lnTo>
                  <a:lnTo>
                    <a:pt x="1573" y="1912"/>
                  </a:lnTo>
                  <a:lnTo>
                    <a:pt x="1612" y="1896"/>
                  </a:lnTo>
                  <a:lnTo>
                    <a:pt x="1649" y="1881"/>
                  </a:lnTo>
                  <a:lnTo>
                    <a:pt x="1687" y="1866"/>
                  </a:lnTo>
                  <a:lnTo>
                    <a:pt x="1726" y="1852"/>
                  </a:lnTo>
                  <a:lnTo>
                    <a:pt x="1726" y="995"/>
                  </a:lnTo>
                  <a:lnTo>
                    <a:pt x="1680" y="950"/>
                  </a:lnTo>
                  <a:lnTo>
                    <a:pt x="1633" y="905"/>
                  </a:lnTo>
                  <a:lnTo>
                    <a:pt x="1586" y="862"/>
                  </a:lnTo>
                  <a:lnTo>
                    <a:pt x="1537" y="819"/>
                  </a:lnTo>
                  <a:lnTo>
                    <a:pt x="1488" y="776"/>
                  </a:lnTo>
                  <a:lnTo>
                    <a:pt x="1439" y="735"/>
                  </a:lnTo>
                  <a:lnTo>
                    <a:pt x="1388" y="694"/>
                  </a:lnTo>
                  <a:lnTo>
                    <a:pt x="1337" y="654"/>
                  </a:lnTo>
                  <a:lnTo>
                    <a:pt x="1386" y="647"/>
                  </a:lnTo>
                  <a:lnTo>
                    <a:pt x="1434" y="642"/>
                  </a:lnTo>
                  <a:lnTo>
                    <a:pt x="1483" y="636"/>
                  </a:lnTo>
                  <a:lnTo>
                    <a:pt x="1532" y="632"/>
                  </a:lnTo>
                  <a:lnTo>
                    <a:pt x="1580" y="628"/>
                  </a:lnTo>
                  <a:lnTo>
                    <a:pt x="1629" y="624"/>
                  </a:lnTo>
                  <a:lnTo>
                    <a:pt x="1677" y="621"/>
                  </a:lnTo>
                  <a:lnTo>
                    <a:pt x="1726" y="619"/>
                  </a:lnTo>
                  <a:lnTo>
                    <a:pt x="1726" y="217"/>
                  </a:lnTo>
                  <a:lnTo>
                    <a:pt x="1695" y="208"/>
                  </a:lnTo>
                  <a:lnTo>
                    <a:pt x="1664" y="198"/>
                  </a:lnTo>
                  <a:lnTo>
                    <a:pt x="1633" y="188"/>
                  </a:lnTo>
                  <a:lnTo>
                    <a:pt x="1602" y="179"/>
                  </a:lnTo>
                  <a:lnTo>
                    <a:pt x="1569" y="169"/>
                  </a:lnTo>
                  <a:lnTo>
                    <a:pt x="1538" y="160"/>
                  </a:lnTo>
                  <a:lnTo>
                    <a:pt x="1507" y="151"/>
                  </a:lnTo>
                  <a:lnTo>
                    <a:pt x="1474" y="142"/>
                  </a:lnTo>
                  <a:lnTo>
                    <a:pt x="1407" y="125"/>
                  </a:lnTo>
                  <a:lnTo>
                    <a:pt x="1340" y="108"/>
                  </a:lnTo>
                  <a:lnTo>
                    <a:pt x="1273" y="93"/>
                  </a:lnTo>
                  <a:lnTo>
                    <a:pt x="1207" y="79"/>
                  </a:lnTo>
                  <a:lnTo>
                    <a:pt x="1140" y="66"/>
                  </a:lnTo>
                  <a:lnTo>
                    <a:pt x="1073" y="56"/>
                  </a:lnTo>
                  <a:lnTo>
                    <a:pt x="1006" y="45"/>
                  </a:lnTo>
                  <a:lnTo>
                    <a:pt x="939" y="35"/>
                  </a:lnTo>
                  <a:lnTo>
                    <a:pt x="872" y="27"/>
                  </a:lnTo>
                  <a:lnTo>
                    <a:pt x="805" y="20"/>
                  </a:lnTo>
                  <a:lnTo>
                    <a:pt x="738" y="15"/>
                  </a:lnTo>
                  <a:lnTo>
                    <a:pt x="672" y="9"/>
                  </a:lnTo>
                  <a:lnTo>
                    <a:pt x="605" y="6"/>
                  </a:lnTo>
                  <a:lnTo>
                    <a:pt x="539" y="3"/>
                  </a:lnTo>
                  <a:lnTo>
                    <a:pt x="472" y="2"/>
                  </a:lnTo>
                  <a:lnTo>
                    <a:pt x="406" y="0"/>
                  </a:lnTo>
                  <a:close/>
                </a:path>
              </a:pathLst>
            </a:custGeom>
            <a:solidFill>
              <a:srgbClr val="AF0C6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55" name="Freeform 359"/>
            <p:cNvSpPr>
              <a:spLocks/>
            </p:cNvSpPr>
            <p:nvPr userDrawn="1"/>
          </p:nvSpPr>
          <p:spPr bwMode="auto">
            <a:xfrm>
              <a:off x="4790" y="640"/>
              <a:ext cx="840" cy="355"/>
            </a:xfrm>
            <a:custGeom>
              <a:avLst/>
              <a:gdLst/>
              <a:ahLst/>
              <a:cxnLst>
                <a:cxn ang="0">
                  <a:pos x="1237" y="7"/>
                </a:cxn>
                <a:cxn ang="0">
                  <a:pos x="1066" y="25"/>
                </a:cxn>
                <a:cxn ang="0">
                  <a:pos x="897" y="51"/>
                </a:cxn>
                <a:cxn ang="0">
                  <a:pos x="728" y="83"/>
                </a:cxn>
                <a:cxn ang="0">
                  <a:pos x="563" y="123"/>
                </a:cxn>
                <a:cxn ang="0">
                  <a:pos x="399" y="169"/>
                </a:cxn>
                <a:cxn ang="0">
                  <a:pos x="238" y="221"/>
                </a:cxn>
                <a:cxn ang="0">
                  <a:pos x="79" y="281"/>
                </a:cxn>
                <a:cxn ang="0">
                  <a:pos x="81" y="348"/>
                </a:cxn>
                <a:cxn ang="0">
                  <a:pos x="240" y="422"/>
                </a:cxn>
                <a:cxn ang="0">
                  <a:pos x="397" y="504"/>
                </a:cxn>
                <a:cxn ang="0">
                  <a:pos x="549" y="593"/>
                </a:cxn>
                <a:cxn ang="0">
                  <a:pos x="697" y="687"/>
                </a:cxn>
                <a:cxn ang="0">
                  <a:pos x="842" y="788"/>
                </a:cxn>
                <a:cxn ang="0">
                  <a:pos x="982" y="895"/>
                </a:cxn>
                <a:cxn ang="0">
                  <a:pos x="1117" y="1008"/>
                </a:cxn>
                <a:cxn ang="0">
                  <a:pos x="1263" y="1027"/>
                </a:cxn>
                <a:cxn ang="0">
                  <a:pos x="1423" y="953"/>
                </a:cxn>
                <a:cxn ang="0">
                  <a:pos x="1586" y="885"/>
                </a:cxn>
                <a:cxn ang="0">
                  <a:pos x="1751" y="826"/>
                </a:cxn>
                <a:cxn ang="0">
                  <a:pos x="1920" y="773"/>
                </a:cxn>
                <a:cxn ang="0">
                  <a:pos x="2089" y="727"/>
                </a:cxn>
                <a:cxn ang="0">
                  <a:pos x="2261" y="689"/>
                </a:cxn>
                <a:cxn ang="0">
                  <a:pos x="2435" y="658"/>
                </a:cxn>
                <a:cxn ang="0">
                  <a:pos x="2454" y="593"/>
                </a:cxn>
                <a:cxn ang="0">
                  <a:pos x="2316" y="495"/>
                </a:cxn>
                <a:cxn ang="0">
                  <a:pos x="2173" y="402"/>
                </a:cxn>
                <a:cxn ang="0">
                  <a:pos x="2027" y="315"/>
                </a:cxn>
                <a:cxn ang="0">
                  <a:pos x="1876" y="234"/>
                </a:cxn>
                <a:cxn ang="0">
                  <a:pos x="1723" y="160"/>
                </a:cxn>
                <a:cxn ang="0">
                  <a:pos x="1565" y="91"/>
                </a:cxn>
                <a:cxn ang="0">
                  <a:pos x="1404" y="29"/>
                </a:cxn>
              </a:cxnLst>
              <a:rect l="0" t="0" r="r" b="b"/>
              <a:pathLst>
                <a:path w="2521" h="1067">
                  <a:moveTo>
                    <a:pt x="1323" y="0"/>
                  </a:moveTo>
                  <a:lnTo>
                    <a:pt x="1237" y="7"/>
                  </a:lnTo>
                  <a:lnTo>
                    <a:pt x="1152" y="15"/>
                  </a:lnTo>
                  <a:lnTo>
                    <a:pt x="1066" y="25"/>
                  </a:lnTo>
                  <a:lnTo>
                    <a:pt x="981" y="37"/>
                  </a:lnTo>
                  <a:lnTo>
                    <a:pt x="897" y="51"/>
                  </a:lnTo>
                  <a:lnTo>
                    <a:pt x="813" y="66"/>
                  </a:lnTo>
                  <a:lnTo>
                    <a:pt x="728" y="83"/>
                  </a:lnTo>
                  <a:lnTo>
                    <a:pt x="645" y="103"/>
                  </a:lnTo>
                  <a:lnTo>
                    <a:pt x="563" y="123"/>
                  </a:lnTo>
                  <a:lnTo>
                    <a:pt x="481" y="145"/>
                  </a:lnTo>
                  <a:lnTo>
                    <a:pt x="399" y="169"/>
                  </a:lnTo>
                  <a:lnTo>
                    <a:pt x="318" y="194"/>
                  </a:lnTo>
                  <a:lnTo>
                    <a:pt x="238" y="221"/>
                  </a:lnTo>
                  <a:lnTo>
                    <a:pt x="158" y="251"/>
                  </a:lnTo>
                  <a:lnTo>
                    <a:pt x="79" y="281"/>
                  </a:lnTo>
                  <a:lnTo>
                    <a:pt x="0" y="312"/>
                  </a:lnTo>
                  <a:lnTo>
                    <a:pt x="81" y="348"/>
                  </a:lnTo>
                  <a:lnTo>
                    <a:pt x="161" y="384"/>
                  </a:lnTo>
                  <a:lnTo>
                    <a:pt x="240" y="422"/>
                  </a:lnTo>
                  <a:lnTo>
                    <a:pt x="319" y="462"/>
                  </a:lnTo>
                  <a:lnTo>
                    <a:pt x="397" y="504"/>
                  </a:lnTo>
                  <a:lnTo>
                    <a:pt x="474" y="547"/>
                  </a:lnTo>
                  <a:lnTo>
                    <a:pt x="549" y="593"/>
                  </a:lnTo>
                  <a:lnTo>
                    <a:pt x="624" y="639"/>
                  </a:lnTo>
                  <a:lnTo>
                    <a:pt x="697" y="687"/>
                  </a:lnTo>
                  <a:lnTo>
                    <a:pt x="771" y="736"/>
                  </a:lnTo>
                  <a:lnTo>
                    <a:pt x="842" y="788"/>
                  </a:lnTo>
                  <a:lnTo>
                    <a:pt x="913" y="841"/>
                  </a:lnTo>
                  <a:lnTo>
                    <a:pt x="982" y="895"/>
                  </a:lnTo>
                  <a:lnTo>
                    <a:pt x="1050" y="951"/>
                  </a:lnTo>
                  <a:lnTo>
                    <a:pt x="1117" y="1008"/>
                  </a:lnTo>
                  <a:lnTo>
                    <a:pt x="1184" y="1067"/>
                  </a:lnTo>
                  <a:lnTo>
                    <a:pt x="1263" y="1027"/>
                  </a:lnTo>
                  <a:lnTo>
                    <a:pt x="1342" y="989"/>
                  </a:lnTo>
                  <a:lnTo>
                    <a:pt x="1423" y="953"/>
                  </a:lnTo>
                  <a:lnTo>
                    <a:pt x="1504" y="919"/>
                  </a:lnTo>
                  <a:lnTo>
                    <a:pt x="1586" y="885"/>
                  </a:lnTo>
                  <a:lnTo>
                    <a:pt x="1668" y="855"/>
                  </a:lnTo>
                  <a:lnTo>
                    <a:pt x="1751" y="826"/>
                  </a:lnTo>
                  <a:lnTo>
                    <a:pt x="1835" y="798"/>
                  </a:lnTo>
                  <a:lnTo>
                    <a:pt x="1920" y="773"/>
                  </a:lnTo>
                  <a:lnTo>
                    <a:pt x="2004" y="749"/>
                  </a:lnTo>
                  <a:lnTo>
                    <a:pt x="2089" y="727"/>
                  </a:lnTo>
                  <a:lnTo>
                    <a:pt x="2175" y="707"/>
                  </a:lnTo>
                  <a:lnTo>
                    <a:pt x="2261" y="689"/>
                  </a:lnTo>
                  <a:lnTo>
                    <a:pt x="2347" y="672"/>
                  </a:lnTo>
                  <a:lnTo>
                    <a:pt x="2435" y="658"/>
                  </a:lnTo>
                  <a:lnTo>
                    <a:pt x="2521" y="645"/>
                  </a:lnTo>
                  <a:lnTo>
                    <a:pt x="2454" y="593"/>
                  </a:lnTo>
                  <a:lnTo>
                    <a:pt x="2385" y="543"/>
                  </a:lnTo>
                  <a:lnTo>
                    <a:pt x="2316" y="495"/>
                  </a:lnTo>
                  <a:lnTo>
                    <a:pt x="2245" y="448"/>
                  </a:lnTo>
                  <a:lnTo>
                    <a:pt x="2173" y="402"/>
                  </a:lnTo>
                  <a:lnTo>
                    <a:pt x="2101" y="359"/>
                  </a:lnTo>
                  <a:lnTo>
                    <a:pt x="2027" y="315"/>
                  </a:lnTo>
                  <a:lnTo>
                    <a:pt x="1952" y="274"/>
                  </a:lnTo>
                  <a:lnTo>
                    <a:pt x="1876" y="234"/>
                  </a:lnTo>
                  <a:lnTo>
                    <a:pt x="1801" y="197"/>
                  </a:lnTo>
                  <a:lnTo>
                    <a:pt x="1723" y="160"/>
                  </a:lnTo>
                  <a:lnTo>
                    <a:pt x="1644" y="124"/>
                  </a:lnTo>
                  <a:lnTo>
                    <a:pt x="1565" y="91"/>
                  </a:lnTo>
                  <a:lnTo>
                    <a:pt x="1485" y="59"/>
                  </a:lnTo>
                  <a:lnTo>
                    <a:pt x="1404" y="29"/>
                  </a:lnTo>
                  <a:lnTo>
                    <a:pt x="1323" y="0"/>
                  </a:lnTo>
                  <a:close/>
                </a:path>
              </a:pathLst>
            </a:custGeom>
            <a:solidFill>
              <a:srgbClr val="9E0A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56" name="Freeform 360"/>
            <p:cNvSpPr>
              <a:spLocks/>
            </p:cNvSpPr>
            <p:nvPr userDrawn="1"/>
          </p:nvSpPr>
          <p:spPr bwMode="auto">
            <a:xfrm>
              <a:off x="5385" y="1223"/>
              <a:ext cx="273" cy="16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2" y="60"/>
                </a:cxn>
                <a:cxn ang="0">
                  <a:pos x="82" y="122"/>
                </a:cxn>
                <a:cxn ang="0">
                  <a:pos x="122" y="185"/>
                </a:cxn>
                <a:cxn ang="0">
                  <a:pos x="160" y="247"/>
                </a:cxn>
                <a:cxn ang="0">
                  <a:pos x="197" y="312"/>
                </a:cxn>
                <a:cxn ang="0">
                  <a:pos x="234" y="377"/>
                </a:cxn>
                <a:cxn ang="0">
                  <a:pos x="269" y="441"/>
                </a:cxn>
                <a:cxn ang="0">
                  <a:pos x="303" y="508"/>
                </a:cxn>
                <a:cxn ang="0">
                  <a:pos x="303" y="508"/>
                </a:cxn>
                <a:cxn ang="0">
                  <a:pos x="366" y="467"/>
                </a:cxn>
                <a:cxn ang="0">
                  <a:pos x="430" y="429"/>
                </a:cxn>
                <a:cxn ang="0">
                  <a:pos x="493" y="391"/>
                </a:cxn>
                <a:cxn ang="0">
                  <a:pos x="557" y="354"/>
                </a:cxn>
                <a:cxn ang="0">
                  <a:pos x="622" y="318"/>
                </a:cxn>
                <a:cxn ang="0">
                  <a:pos x="688" y="285"/>
                </a:cxn>
                <a:cxn ang="0">
                  <a:pos x="754" y="252"/>
                </a:cxn>
                <a:cxn ang="0">
                  <a:pos x="819" y="220"/>
                </a:cxn>
                <a:cxn ang="0">
                  <a:pos x="771" y="201"/>
                </a:cxn>
                <a:cxn ang="0">
                  <a:pos x="721" y="181"/>
                </a:cxn>
                <a:cxn ang="0">
                  <a:pos x="671" y="164"/>
                </a:cxn>
                <a:cxn ang="0">
                  <a:pos x="622" y="147"/>
                </a:cxn>
                <a:cxn ang="0">
                  <a:pos x="571" y="130"/>
                </a:cxn>
                <a:cxn ang="0">
                  <a:pos x="520" y="114"/>
                </a:cxn>
                <a:cxn ang="0">
                  <a:pos x="468" y="99"/>
                </a:cxn>
                <a:cxn ang="0">
                  <a:pos x="417" y="84"/>
                </a:cxn>
                <a:cxn ang="0">
                  <a:pos x="365" y="71"/>
                </a:cxn>
                <a:cxn ang="0">
                  <a:pos x="312" y="58"/>
                </a:cxn>
                <a:cxn ang="0">
                  <a:pos x="260" y="46"/>
                </a:cxn>
                <a:cxn ang="0">
                  <a:pos x="208" y="36"/>
                </a:cxn>
                <a:cxn ang="0">
                  <a:pos x="156" y="26"/>
                </a:cxn>
                <a:cxn ang="0">
                  <a:pos x="103" y="16"/>
                </a:cxn>
                <a:cxn ang="0">
                  <a:pos x="52" y="8"/>
                </a:cxn>
                <a:cxn ang="0">
                  <a:pos x="0" y="0"/>
                </a:cxn>
              </a:cxnLst>
              <a:rect l="0" t="0" r="r" b="b"/>
              <a:pathLst>
                <a:path w="819" h="508">
                  <a:moveTo>
                    <a:pt x="0" y="0"/>
                  </a:moveTo>
                  <a:lnTo>
                    <a:pt x="42" y="60"/>
                  </a:lnTo>
                  <a:lnTo>
                    <a:pt x="82" y="122"/>
                  </a:lnTo>
                  <a:lnTo>
                    <a:pt x="122" y="185"/>
                  </a:lnTo>
                  <a:lnTo>
                    <a:pt x="160" y="247"/>
                  </a:lnTo>
                  <a:lnTo>
                    <a:pt x="197" y="312"/>
                  </a:lnTo>
                  <a:lnTo>
                    <a:pt x="234" y="377"/>
                  </a:lnTo>
                  <a:lnTo>
                    <a:pt x="269" y="441"/>
                  </a:lnTo>
                  <a:lnTo>
                    <a:pt x="303" y="508"/>
                  </a:lnTo>
                  <a:lnTo>
                    <a:pt x="303" y="508"/>
                  </a:lnTo>
                  <a:lnTo>
                    <a:pt x="366" y="467"/>
                  </a:lnTo>
                  <a:lnTo>
                    <a:pt x="430" y="429"/>
                  </a:lnTo>
                  <a:lnTo>
                    <a:pt x="493" y="391"/>
                  </a:lnTo>
                  <a:lnTo>
                    <a:pt x="557" y="354"/>
                  </a:lnTo>
                  <a:lnTo>
                    <a:pt x="622" y="318"/>
                  </a:lnTo>
                  <a:lnTo>
                    <a:pt x="688" y="285"/>
                  </a:lnTo>
                  <a:lnTo>
                    <a:pt x="754" y="252"/>
                  </a:lnTo>
                  <a:lnTo>
                    <a:pt x="819" y="220"/>
                  </a:lnTo>
                  <a:lnTo>
                    <a:pt x="771" y="201"/>
                  </a:lnTo>
                  <a:lnTo>
                    <a:pt x="721" y="181"/>
                  </a:lnTo>
                  <a:lnTo>
                    <a:pt x="671" y="164"/>
                  </a:lnTo>
                  <a:lnTo>
                    <a:pt x="622" y="147"/>
                  </a:lnTo>
                  <a:lnTo>
                    <a:pt x="571" y="130"/>
                  </a:lnTo>
                  <a:lnTo>
                    <a:pt x="520" y="114"/>
                  </a:lnTo>
                  <a:lnTo>
                    <a:pt x="468" y="99"/>
                  </a:lnTo>
                  <a:lnTo>
                    <a:pt x="417" y="84"/>
                  </a:lnTo>
                  <a:lnTo>
                    <a:pt x="365" y="71"/>
                  </a:lnTo>
                  <a:lnTo>
                    <a:pt x="312" y="58"/>
                  </a:lnTo>
                  <a:lnTo>
                    <a:pt x="260" y="46"/>
                  </a:lnTo>
                  <a:lnTo>
                    <a:pt x="208" y="36"/>
                  </a:lnTo>
                  <a:lnTo>
                    <a:pt x="156" y="26"/>
                  </a:lnTo>
                  <a:lnTo>
                    <a:pt x="103" y="16"/>
                  </a:lnTo>
                  <a:lnTo>
                    <a:pt x="52" y="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E0A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57" name="Freeform 361"/>
            <p:cNvSpPr>
              <a:spLocks/>
            </p:cNvSpPr>
            <p:nvPr userDrawn="1"/>
          </p:nvSpPr>
          <p:spPr bwMode="auto">
            <a:xfrm>
              <a:off x="5630" y="843"/>
              <a:ext cx="130" cy="125"/>
            </a:xfrm>
            <a:custGeom>
              <a:avLst/>
              <a:gdLst/>
              <a:ahLst/>
              <a:cxnLst>
                <a:cxn ang="0">
                  <a:pos x="389" y="0"/>
                </a:cxn>
                <a:cxn ang="0">
                  <a:pos x="340" y="2"/>
                </a:cxn>
                <a:cxn ang="0">
                  <a:pos x="292" y="5"/>
                </a:cxn>
                <a:cxn ang="0">
                  <a:pos x="243" y="9"/>
                </a:cxn>
                <a:cxn ang="0">
                  <a:pos x="195" y="13"/>
                </a:cxn>
                <a:cxn ang="0">
                  <a:pos x="146" y="17"/>
                </a:cxn>
                <a:cxn ang="0">
                  <a:pos x="97" y="23"/>
                </a:cxn>
                <a:cxn ang="0">
                  <a:pos x="49" y="28"/>
                </a:cxn>
                <a:cxn ang="0">
                  <a:pos x="0" y="35"/>
                </a:cxn>
                <a:cxn ang="0">
                  <a:pos x="51" y="75"/>
                </a:cxn>
                <a:cxn ang="0">
                  <a:pos x="102" y="116"/>
                </a:cxn>
                <a:cxn ang="0">
                  <a:pos x="151" y="157"/>
                </a:cxn>
                <a:cxn ang="0">
                  <a:pos x="200" y="200"/>
                </a:cxn>
                <a:cxn ang="0">
                  <a:pos x="249" y="243"/>
                </a:cxn>
                <a:cxn ang="0">
                  <a:pos x="296" y="286"/>
                </a:cxn>
                <a:cxn ang="0">
                  <a:pos x="343" y="331"/>
                </a:cxn>
                <a:cxn ang="0">
                  <a:pos x="389" y="376"/>
                </a:cxn>
                <a:cxn ang="0">
                  <a:pos x="389" y="0"/>
                </a:cxn>
              </a:cxnLst>
              <a:rect l="0" t="0" r="r" b="b"/>
              <a:pathLst>
                <a:path w="389" h="376">
                  <a:moveTo>
                    <a:pt x="389" y="0"/>
                  </a:moveTo>
                  <a:lnTo>
                    <a:pt x="340" y="2"/>
                  </a:lnTo>
                  <a:lnTo>
                    <a:pt x="292" y="5"/>
                  </a:lnTo>
                  <a:lnTo>
                    <a:pt x="243" y="9"/>
                  </a:lnTo>
                  <a:lnTo>
                    <a:pt x="195" y="13"/>
                  </a:lnTo>
                  <a:lnTo>
                    <a:pt x="146" y="17"/>
                  </a:lnTo>
                  <a:lnTo>
                    <a:pt x="97" y="23"/>
                  </a:lnTo>
                  <a:lnTo>
                    <a:pt x="49" y="28"/>
                  </a:lnTo>
                  <a:lnTo>
                    <a:pt x="0" y="35"/>
                  </a:lnTo>
                  <a:lnTo>
                    <a:pt x="51" y="75"/>
                  </a:lnTo>
                  <a:lnTo>
                    <a:pt x="102" y="116"/>
                  </a:lnTo>
                  <a:lnTo>
                    <a:pt x="151" y="157"/>
                  </a:lnTo>
                  <a:lnTo>
                    <a:pt x="200" y="200"/>
                  </a:lnTo>
                  <a:lnTo>
                    <a:pt x="249" y="243"/>
                  </a:lnTo>
                  <a:lnTo>
                    <a:pt x="296" y="286"/>
                  </a:lnTo>
                  <a:lnTo>
                    <a:pt x="343" y="331"/>
                  </a:lnTo>
                  <a:lnTo>
                    <a:pt x="389" y="376"/>
                  </a:lnTo>
                  <a:lnTo>
                    <a:pt x="389" y="0"/>
                  </a:lnTo>
                  <a:close/>
                </a:path>
              </a:pathLst>
            </a:custGeom>
            <a:solidFill>
              <a:srgbClr val="9E0A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58" name="Freeform 362"/>
            <p:cNvSpPr>
              <a:spLocks/>
            </p:cNvSpPr>
            <p:nvPr userDrawn="1"/>
          </p:nvSpPr>
          <p:spPr bwMode="auto">
            <a:xfrm>
              <a:off x="5748" y="1676"/>
              <a:ext cx="12" cy="21"/>
            </a:xfrm>
            <a:custGeom>
              <a:avLst/>
              <a:gdLst/>
              <a:ahLst/>
              <a:cxnLst>
                <a:cxn ang="0">
                  <a:pos x="36" y="0"/>
                </a:cxn>
                <a:cxn ang="0">
                  <a:pos x="27" y="1"/>
                </a:cxn>
                <a:cxn ang="0">
                  <a:pos x="18" y="3"/>
                </a:cxn>
                <a:cxn ang="0">
                  <a:pos x="9" y="5"/>
                </a:cxn>
                <a:cxn ang="0">
                  <a:pos x="0" y="8"/>
                </a:cxn>
                <a:cxn ang="0">
                  <a:pos x="9" y="22"/>
                </a:cxn>
                <a:cxn ang="0">
                  <a:pos x="18" y="36"/>
                </a:cxn>
                <a:cxn ang="0">
                  <a:pos x="27" y="50"/>
                </a:cxn>
                <a:cxn ang="0">
                  <a:pos x="36" y="65"/>
                </a:cxn>
                <a:cxn ang="0">
                  <a:pos x="36" y="0"/>
                </a:cxn>
              </a:cxnLst>
              <a:rect l="0" t="0" r="r" b="b"/>
              <a:pathLst>
                <a:path w="36" h="65">
                  <a:moveTo>
                    <a:pt x="36" y="0"/>
                  </a:moveTo>
                  <a:lnTo>
                    <a:pt x="27" y="1"/>
                  </a:lnTo>
                  <a:lnTo>
                    <a:pt x="18" y="3"/>
                  </a:lnTo>
                  <a:lnTo>
                    <a:pt x="9" y="5"/>
                  </a:lnTo>
                  <a:lnTo>
                    <a:pt x="0" y="8"/>
                  </a:lnTo>
                  <a:lnTo>
                    <a:pt x="9" y="22"/>
                  </a:lnTo>
                  <a:lnTo>
                    <a:pt x="18" y="36"/>
                  </a:lnTo>
                  <a:lnTo>
                    <a:pt x="27" y="50"/>
                  </a:lnTo>
                  <a:lnTo>
                    <a:pt x="36" y="65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AF0C6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59" name="Freeform 363"/>
            <p:cNvSpPr>
              <a:spLocks/>
            </p:cNvSpPr>
            <p:nvPr userDrawn="1"/>
          </p:nvSpPr>
          <p:spPr bwMode="auto">
            <a:xfrm>
              <a:off x="5486" y="1382"/>
              <a:ext cx="274" cy="296"/>
            </a:xfrm>
            <a:custGeom>
              <a:avLst/>
              <a:gdLst/>
              <a:ahLst/>
              <a:cxnLst>
                <a:cxn ang="0">
                  <a:pos x="461" y="0"/>
                </a:cxn>
                <a:cxn ang="0">
                  <a:pos x="404" y="0"/>
                </a:cxn>
                <a:cxn ang="0">
                  <a:pos x="346" y="2"/>
                </a:cxn>
                <a:cxn ang="0">
                  <a:pos x="287" y="4"/>
                </a:cxn>
                <a:cxn ang="0">
                  <a:pos x="230" y="8"/>
                </a:cxn>
                <a:cxn ang="0">
                  <a:pos x="172" y="12"/>
                </a:cxn>
                <a:cxn ang="0">
                  <a:pos x="115" y="17"/>
                </a:cxn>
                <a:cxn ang="0">
                  <a:pos x="57" y="24"/>
                </a:cxn>
                <a:cxn ang="0">
                  <a:pos x="0" y="31"/>
                </a:cxn>
                <a:cxn ang="0">
                  <a:pos x="57" y="77"/>
                </a:cxn>
                <a:cxn ang="0">
                  <a:pos x="114" y="123"/>
                </a:cxn>
                <a:cxn ang="0">
                  <a:pos x="169" y="171"/>
                </a:cxn>
                <a:cxn ang="0">
                  <a:pos x="223" y="219"/>
                </a:cxn>
                <a:cxn ang="0">
                  <a:pos x="276" y="270"/>
                </a:cxn>
                <a:cxn ang="0">
                  <a:pos x="329" y="321"/>
                </a:cxn>
                <a:cxn ang="0">
                  <a:pos x="379" y="373"/>
                </a:cxn>
                <a:cxn ang="0">
                  <a:pos x="429" y="425"/>
                </a:cxn>
                <a:cxn ang="0">
                  <a:pos x="478" y="480"/>
                </a:cxn>
                <a:cxn ang="0">
                  <a:pos x="525" y="536"/>
                </a:cxn>
                <a:cxn ang="0">
                  <a:pos x="572" y="592"/>
                </a:cxn>
                <a:cxn ang="0">
                  <a:pos x="617" y="649"/>
                </a:cxn>
                <a:cxn ang="0">
                  <a:pos x="660" y="707"/>
                </a:cxn>
                <a:cxn ang="0">
                  <a:pos x="703" y="767"/>
                </a:cxn>
                <a:cxn ang="0">
                  <a:pos x="744" y="827"/>
                </a:cxn>
                <a:cxn ang="0">
                  <a:pos x="785" y="889"/>
                </a:cxn>
                <a:cxn ang="0">
                  <a:pos x="794" y="886"/>
                </a:cxn>
                <a:cxn ang="0">
                  <a:pos x="803" y="884"/>
                </a:cxn>
                <a:cxn ang="0">
                  <a:pos x="812" y="882"/>
                </a:cxn>
                <a:cxn ang="0">
                  <a:pos x="821" y="881"/>
                </a:cxn>
                <a:cxn ang="0">
                  <a:pos x="821" y="18"/>
                </a:cxn>
                <a:cxn ang="0">
                  <a:pos x="776" y="14"/>
                </a:cxn>
                <a:cxn ang="0">
                  <a:pos x="731" y="11"/>
                </a:cxn>
                <a:cxn ang="0">
                  <a:pos x="686" y="8"/>
                </a:cxn>
                <a:cxn ang="0">
                  <a:pos x="642" y="4"/>
                </a:cxn>
                <a:cxn ang="0">
                  <a:pos x="596" y="2"/>
                </a:cxn>
                <a:cxn ang="0">
                  <a:pos x="552" y="1"/>
                </a:cxn>
                <a:cxn ang="0">
                  <a:pos x="507" y="0"/>
                </a:cxn>
                <a:cxn ang="0">
                  <a:pos x="461" y="0"/>
                </a:cxn>
              </a:cxnLst>
              <a:rect l="0" t="0" r="r" b="b"/>
              <a:pathLst>
                <a:path w="821" h="889">
                  <a:moveTo>
                    <a:pt x="461" y="0"/>
                  </a:moveTo>
                  <a:lnTo>
                    <a:pt x="404" y="0"/>
                  </a:lnTo>
                  <a:lnTo>
                    <a:pt x="346" y="2"/>
                  </a:lnTo>
                  <a:lnTo>
                    <a:pt x="287" y="4"/>
                  </a:lnTo>
                  <a:lnTo>
                    <a:pt x="230" y="8"/>
                  </a:lnTo>
                  <a:lnTo>
                    <a:pt x="172" y="12"/>
                  </a:lnTo>
                  <a:lnTo>
                    <a:pt x="115" y="17"/>
                  </a:lnTo>
                  <a:lnTo>
                    <a:pt x="57" y="24"/>
                  </a:lnTo>
                  <a:lnTo>
                    <a:pt x="0" y="31"/>
                  </a:lnTo>
                  <a:lnTo>
                    <a:pt x="57" y="77"/>
                  </a:lnTo>
                  <a:lnTo>
                    <a:pt x="114" y="123"/>
                  </a:lnTo>
                  <a:lnTo>
                    <a:pt x="169" y="171"/>
                  </a:lnTo>
                  <a:lnTo>
                    <a:pt x="223" y="219"/>
                  </a:lnTo>
                  <a:lnTo>
                    <a:pt x="276" y="270"/>
                  </a:lnTo>
                  <a:lnTo>
                    <a:pt x="329" y="321"/>
                  </a:lnTo>
                  <a:lnTo>
                    <a:pt x="379" y="373"/>
                  </a:lnTo>
                  <a:lnTo>
                    <a:pt x="429" y="425"/>
                  </a:lnTo>
                  <a:lnTo>
                    <a:pt x="478" y="480"/>
                  </a:lnTo>
                  <a:lnTo>
                    <a:pt x="525" y="536"/>
                  </a:lnTo>
                  <a:lnTo>
                    <a:pt x="572" y="592"/>
                  </a:lnTo>
                  <a:lnTo>
                    <a:pt x="617" y="649"/>
                  </a:lnTo>
                  <a:lnTo>
                    <a:pt x="660" y="707"/>
                  </a:lnTo>
                  <a:lnTo>
                    <a:pt x="703" y="767"/>
                  </a:lnTo>
                  <a:lnTo>
                    <a:pt x="744" y="827"/>
                  </a:lnTo>
                  <a:lnTo>
                    <a:pt x="785" y="889"/>
                  </a:lnTo>
                  <a:lnTo>
                    <a:pt x="794" y="886"/>
                  </a:lnTo>
                  <a:lnTo>
                    <a:pt x="803" y="884"/>
                  </a:lnTo>
                  <a:lnTo>
                    <a:pt x="812" y="882"/>
                  </a:lnTo>
                  <a:lnTo>
                    <a:pt x="821" y="881"/>
                  </a:lnTo>
                  <a:lnTo>
                    <a:pt x="821" y="18"/>
                  </a:lnTo>
                  <a:lnTo>
                    <a:pt x="776" y="14"/>
                  </a:lnTo>
                  <a:lnTo>
                    <a:pt x="731" y="11"/>
                  </a:lnTo>
                  <a:lnTo>
                    <a:pt x="686" y="8"/>
                  </a:lnTo>
                  <a:lnTo>
                    <a:pt x="642" y="4"/>
                  </a:lnTo>
                  <a:lnTo>
                    <a:pt x="596" y="2"/>
                  </a:lnTo>
                  <a:lnTo>
                    <a:pt x="552" y="1"/>
                  </a:lnTo>
                  <a:lnTo>
                    <a:pt x="507" y="0"/>
                  </a:lnTo>
                  <a:lnTo>
                    <a:pt x="461" y="0"/>
                  </a:lnTo>
                  <a:close/>
                </a:path>
              </a:pathLst>
            </a:custGeom>
            <a:solidFill>
              <a:srgbClr val="9E0A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70" name="Suorakulmio 369"/>
          <p:cNvSpPr/>
          <p:nvPr userDrawn="1"/>
        </p:nvSpPr>
        <p:spPr>
          <a:xfrm>
            <a:off x="0" y="5800954"/>
            <a:ext cx="9144000" cy="10570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tsikko 1"/>
          <p:cNvSpPr>
            <a:spLocks noGrp="1"/>
          </p:cNvSpPr>
          <p:nvPr>
            <p:ph type="ctrTitle"/>
          </p:nvPr>
        </p:nvSpPr>
        <p:spPr>
          <a:xfrm>
            <a:off x="612440" y="116632"/>
            <a:ext cx="7920000" cy="2429680"/>
          </a:xfrm>
        </p:spPr>
        <p:txBody>
          <a:bodyPr anchor="b" anchorCtr="0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fi-FI" smtClean="0"/>
              <a:t>Muokkaa perustyyl. napsautt.</a:t>
            </a:r>
            <a:endParaRPr lang="fi-FI" dirty="0"/>
          </a:p>
        </p:txBody>
      </p:sp>
      <p:sp>
        <p:nvSpPr>
          <p:cNvPr id="3" name="Alaotsikko 2"/>
          <p:cNvSpPr>
            <a:spLocks noGrp="1"/>
          </p:cNvSpPr>
          <p:nvPr>
            <p:ph type="subTitle" idx="1"/>
          </p:nvPr>
        </p:nvSpPr>
        <p:spPr>
          <a:xfrm>
            <a:off x="612440" y="2658688"/>
            <a:ext cx="7920000" cy="1562400"/>
          </a:xfrm>
        </p:spPr>
        <p:txBody>
          <a:bodyPr>
            <a:normAutofit/>
          </a:bodyPr>
          <a:lstStyle>
            <a:lvl1pPr marL="0" indent="0" algn="l">
              <a:buNone/>
              <a:defRPr sz="45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i-FI" smtClean="0"/>
              <a:t>Muokkaa alaotsikon perustyyliä napsautt.</a:t>
            </a:r>
            <a:endParaRPr lang="fi-FI" dirty="0"/>
          </a:p>
        </p:txBody>
      </p:sp>
      <p:sp>
        <p:nvSpPr>
          <p:cNvPr id="4" name="Päiväyksen paikkamerkki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B902B-E1AC-47EE-BDAE-3C5DE4E98D3C}" type="datetime1">
              <a:rPr lang="fi-FI" smtClean="0"/>
              <a:pPr/>
              <a:t>11.11.2016</a:t>
            </a:fld>
            <a:endParaRPr lang="fi-FI"/>
          </a:p>
        </p:txBody>
      </p:sp>
      <p:sp>
        <p:nvSpPr>
          <p:cNvPr id="5" name="Alatunnisteen paikkamerk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 smtClean="0"/>
              <a:t>Etunimi Sukunimi</a:t>
            </a:r>
            <a:endParaRPr lang="fi-FI"/>
          </a:p>
        </p:txBody>
      </p:sp>
      <p:pic>
        <p:nvPicPr>
          <p:cNvPr id="373" name="Kuva 37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5779" y="5805264"/>
            <a:ext cx="3028493" cy="1056215"/>
          </a:xfrm>
          <a:prstGeom prst="rect">
            <a:avLst/>
          </a:prstGeom>
        </p:spPr>
      </p:pic>
      <p:pic>
        <p:nvPicPr>
          <p:cNvPr id="374" name="Kuva 37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382" y="6201917"/>
            <a:ext cx="2234794" cy="262433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Otsikkodia keltain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ian numeron paikkamerkki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3482287-AC50-AA4A-A74D-E381EF5F20A0}" type="slidenum">
              <a:rPr lang="fi-FI" smtClean="0"/>
              <a:pPr/>
              <a:t>‹#›</a:t>
            </a:fld>
            <a:endParaRPr lang="fi-FI"/>
          </a:p>
        </p:txBody>
      </p:sp>
      <p:grpSp>
        <p:nvGrpSpPr>
          <p:cNvPr id="8" name="Group 4"/>
          <p:cNvGrpSpPr>
            <a:grpSpLocks noChangeAspect="1"/>
          </p:cNvGrpSpPr>
          <p:nvPr userDrawn="1"/>
        </p:nvGrpSpPr>
        <p:grpSpPr bwMode="auto">
          <a:xfrm>
            <a:off x="0" y="1588"/>
            <a:ext cx="9144000" cy="6854825"/>
            <a:chOff x="0" y="1"/>
            <a:chExt cx="5760" cy="4318"/>
          </a:xfrm>
        </p:grpSpPr>
        <p:sp>
          <p:nvSpPr>
            <p:cNvPr id="10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0" y="1"/>
              <a:ext cx="5760" cy="43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11" name="Group 205"/>
            <p:cNvGrpSpPr>
              <a:grpSpLocks/>
            </p:cNvGrpSpPr>
            <p:nvPr userDrawn="1"/>
          </p:nvGrpSpPr>
          <p:grpSpPr bwMode="auto">
            <a:xfrm>
              <a:off x="0" y="1"/>
              <a:ext cx="5760" cy="4318"/>
              <a:chOff x="0" y="1"/>
              <a:chExt cx="5760" cy="4318"/>
            </a:xfrm>
          </p:grpSpPr>
          <p:sp>
            <p:nvSpPr>
              <p:cNvPr id="172" name="Rectangle 5"/>
              <p:cNvSpPr>
                <a:spLocks noChangeArrowheads="1"/>
              </p:cNvSpPr>
              <p:nvPr userDrawn="1"/>
            </p:nvSpPr>
            <p:spPr bwMode="auto">
              <a:xfrm>
                <a:off x="0" y="1"/>
                <a:ext cx="5760" cy="4318"/>
              </a:xfrm>
              <a:prstGeom prst="rect">
                <a:avLst/>
              </a:prstGeom>
              <a:solidFill>
                <a:srgbClr val="FFE6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3" name="Freeform 6"/>
              <p:cNvSpPr>
                <a:spLocks noEditPoints="1"/>
              </p:cNvSpPr>
              <p:nvPr userDrawn="1"/>
            </p:nvSpPr>
            <p:spPr bwMode="auto">
              <a:xfrm>
                <a:off x="4575" y="3664"/>
                <a:ext cx="94" cy="77"/>
              </a:xfrm>
              <a:custGeom>
                <a:avLst/>
                <a:gdLst/>
                <a:ahLst/>
                <a:cxnLst>
                  <a:cxn ang="0">
                    <a:pos x="46" y="93"/>
                  </a:cxn>
                  <a:cxn ang="0">
                    <a:pos x="14" y="122"/>
                  </a:cxn>
                  <a:cxn ang="0">
                    <a:pos x="16" y="131"/>
                  </a:cxn>
                  <a:cxn ang="0">
                    <a:pos x="49" y="118"/>
                  </a:cxn>
                  <a:cxn ang="0">
                    <a:pos x="83" y="107"/>
                  </a:cxn>
                  <a:cxn ang="0">
                    <a:pos x="117" y="100"/>
                  </a:cxn>
                  <a:cxn ang="0">
                    <a:pos x="117" y="92"/>
                  </a:cxn>
                  <a:cxn ang="0">
                    <a:pos x="81" y="82"/>
                  </a:cxn>
                  <a:cxn ang="0">
                    <a:pos x="238" y="0"/>
                  </a:cxn>
                  <a:cxn ang="0">
                    <a:pos x="197" y="10"/>
                  </a:cxn>
                  <a:cxn ang="0">
                    <a:pos x="155" y="25"/>
                  </a:cxn>
                  <a:cxn ang="0">
                    <a:pos x="144" y="61"/>
                  </a:cxn>
                  <a:cxn ang="0">
                    <a:pos x="136" y="97"/>
                  </a:cxn>
                  <a:cxn ang="0">
                    <a:pos x="136" y="97"/>
                  </a:cxn>
                  <a:cxn ang="0">
                    <a:pos x="114" y="128"/>
                  </a:cxn>
                  <a:cxn ang="0">
                    <a:pos x="96" y="159"/>
                  </a:cxn>
                  <a:cxn ang="0">
                    <a:pos x="81" y="192"/>
                  </a:cxn>
                  <a:cxn ang="0">
                    <a:pos x="68" y="227"/>
                  </a:cxn>
                  <a:cxn ang="0">
                    <a:pos x="88" y="227"/>
                  </a:cxn>
                  <a:cxn ang="0">
                    <a:pos x="126" y="228"/>
                  </a:cxn>
                  <a:cxn ang="0">
                    <a:pos x="163" y="233"/>
                  </a:cxn>
                  <a:cxn ang="0">
                    <a:pos x="181" y="220"/>
                  </a:cxn>
                  <a:cxn ang="0">
                    <a:pos x="200" y="209"/>
                  </a:cxn>
                  <a:cxn ang="0">
                    <a:pos x="220" y="198"/>
                  </a:cxn>
                  <a:cxn ang="0">
                    <a:pos x="239" y="189"/>
                  </a:cxn>
                  <a:cxn ang="0">
                    <a:pos x="259" y="145"/>
                  </a:cxn>
                  <a:cxn ang="0">
                    <a:pos x="282" y="104"/>
                  </a:cxn>
                  <a:cxn ang="0">
                    <a:pos x="236" y="96"/>
                  </a:cxn>
                  <a:cxn ang="0">
                    <a:pos x="190" y="94"/>
                  </a:cxn>
                  <a:cxn ang="0">
                    <a:pos x="163" y="94"/>
                  </a:cxn>
                  <a:cxn ang="0">
                    <a:pos x="136" y="97"/>
                  </a:cxn>
                  <a:cxn ang="0">
                    <a:pos x="158" y="70"/>
                  </a:cxn>
                  <a:cxn ang="0">
                    <a:pos x="183" y="44"/>
                  </a:cxn>
                  <a:cxn ang="0">
                    <a:pos x="209" y="21"/>
                  </a:cxn>
                  <a:cxn ang="0">
                    <a:pos x="238" y="0"/>
                  </a:cxn>
                </a:cxnLst>
                <a:rect l="0" t="0" r="r" b="b"/>
                <a:pathLst>
                  <a:path w="282" h="233">
                    <a:moveTo>
                      <a:pt x="63" y="79"/>
                    </a:moveTo>
                    <a:lnTo>
                      <a:pt x="46" y="93"/>
                    </a:lnTo>
                    <a:lnTo>
                      <a:pt x="30" y="107"/>
                    </a:lnTo>
                    <a:lnTo>
                      <a:pt x="14" y="122"/>
                    </a:lnTo>
                    <a:lnTo>
                      <a:pt x="0" y="138"/>
                    </a:lnTo>
                    <a:lnTo>
                      <a:pt x="16" y="131"/>
                    </a:lnTo>
                    <a:lnTo>
                      <a:pt x="32" y="123"/>
                    </a:lnTo>
                    <a:lnTo>
                      <a:pt x="49" y="118"/>
                    </a:lnTo>
                    <a:lnTo>
                      <a:pt x="66" y="111"/>
                    </a:lnTo>
                    <a:lnTo>
                      <a:pt x="83" y="107"/>
                    </a:lnTo>
                    <a:lnTo>
                      <a:pt x="100" y="103"/>
                    </a:lnTo>
                    <a:lnTo>
                      <a:pt x="117" y="100"/>
                    </a:lnTo>
                    <a:lnTo>
                      <a:pt x="135" y="97"/>
                    </a:lnTo>
                    <a:lnTo>
                      <a:pt x="117" y="92"/>
                    </a:lnTo>
                    <a:lnTo>
                      <a:pt x="99" y="87"/>
                    </a:lnTo>
                    <a:lnTo>
                      <a:pt x="81" y="82"/>
                    </a:lnTo>
                    <a:lnTo>
                      <a:pt x="63" y="79"/>
                    </a:lnTo>
                    <a:close/>
                    <a:moveTo>
                      <a:pt x="238" y="0"/>
                    </a:moveTo>
                    <a:lnTo>
                      <a:pt x="218" y="5"/>
                    </a:lnTo>
                    <a:lnTo>
                      <a:pt x="197" y="10"/>
                    </a:lnTo>
                    <a:lnTo>
                      <a:pt x="176" y="18"/>
                    </a:lnTo>
                    <a:lnTo>
                      <a:pt x="155" y="25"/>
                    </a:lnTo>
                    <a:lnTo>
                      <a:pt x="150" y="43"/>
                    </a:lnTo>
                    <a:lnTo>
                      <a:pt x="144" y="61"/>
                    </a:lnTo>
                    <a:lnTo>
                      <a:pt x="139" y="79"/>
                    </a:lnTo>
                    <a:lnTo>
                      <a:pt x="136" y="97"/>
                    </a:lnTo>
                    <a:lnTo>
                      <a:pt x="136" y="97"/>
                    </a:lnTo>
                    <a:lnTo>
                      <a:pt x="136" y="97"/>
                    </a:lnTo>
                    <a:lnTo>
                      <a:pt x="125" y="112"/>
                    </a:lnTo>
                    <a:lnTo>
                      <a:pt x="114" y="128"/>
                    </a:lnTo>
                    <a:lnTo>
                      <a:pt x="104" y="143"/>
                    </a:lnTo>
                    <a:lnTo>
                      <a:pt x="96" y="159"/>
                    </a:lnTo>
                    <a:lnTo>
                      <a:pt x="88" y="176"/>
                    </a:lnTo>
                    <a:lnTo>
                      <a:pt x="81" y="192"/>
                    </a:lnTo>
                    <a:lnTo>
                      <a:pt x="74" y="210"/>
                    </a:lnTo>
                    <a:lnTo>
                      <a:pt x="68" y="227"/>
                    </a:lnTo>
                    <a:lnTo>
                      <a:pt x="77" y="227"/>
                    </a:lnTo>
                    <a:lnTo>
                      <a:pt x="88" y="227"/>
                    </a:lnTo>
                    <a:lnTo>
                      <a:pt x="107" y="227"/>
                    </a:lnTo>
                    <a:lnTo>
                      <a:pt x="126" y="228"/>
                    </a:lnTo>
                    <a:lnTo>
                      <a:pt x="144" y="230"/>
                    </a:lnTo>
                    <a:lnTo>
                      <a:pt x="163" y="233"/>
                    </a:lnTo>
                    <a:lnTo>
                      <a:pt x="171" y="227"/>
                    </a:lnTo>
                    <a:lnTo>
                      <a:pt x="181" y="220"/>
                    </a:lnTo>
                    <a:lnTo>
                      <a:pt x="190" y="214"/>
                    </a:lnTo>
                    <a:lnTo>
                      <a:pt x="200" y="209"/>
                    </a:lnTo>
                    <a:lnTo>
                      <a:pt x="209" y="203"/>
                    </a:lnTo>
                    <a:lnTo>
                      <a:pt x="220" y="198"/>
                    </a:lnTo>
                    <a:lnTo>
                      <a:pt x="230" y="193"/>
                    </a:lnTo>
                    <a:lnTo>
                      <a:pt x="239" y="189"/>
                    </a:lnTo>
                    <a:lnTo>
                      <a:pt x="248" y="166"/>
                    </a:lnTo>
                    <a:lnTo>
                      <a:pt x="259" y="145"/>
                    </a:lnTo>
                    <a:lnTo>
                      <a:pt x="270" y="124"/>
                    </a:lnTo>
                    <a:lnTo>
                      <a:pt x="282" y="104"/>
                    </a:lnTo>
                    <a:lnTo>
                      <a:pt x="259" y="100"/>
                    </a:lnTo>
                    <a:lnTo>
                      <a:pt x="236" y="96"/>
                    </a:lnTo>
                    <a:lnTo>
                      <a:pt x="212" y="94"/>
                    </a:lnTo>
                    <a:lnTo>
                      <a:pt x="190" y="94"/>
                    </a:lnTo>
                    <a:lnTo>
                      <a:pt x="176" y="94"/>
                    </a:lnTo>
                    <a:lnTo>
                      <a:pt x="163" y="94"/>
                    </a:lnTo>
                    <a:lnTo>
                      <a:pt x="149" y="95"/>
                    </a:lnTo>
                    <a:lnTo>
                      <a:pt x="136" y="97"/>
                    </a:lnTo>
                    <a:lnTo>
                      <a:pt x="147" y="83"/>
                    </a:lnTo>
                    <a:lnTo>
                      <a:pt x="158" y="70"/>
                    </a:lnTo>
                    <a:lnTo>
                      <a:pt x="170" y="57"/>
                    </a:lnTo>
                    <a:lnTo>
                      <a:pt x="183" y="44"/>
                    </a:lnTo>
                    <a:lnTo>
                      <a:pt x="196" y="33"/>
                    </a:lnTo>
                    <a:lnTo>
                      <a:pt x="209" y="21"/>
                    </a:lnTo>
                    <a:lnTo>
                      <a:pt x="224" y="10"/>
                    </a:lnTo>
                    <a:lnTo>
                      <a:pt x="238" y="0"/>
                    </a:lnTo>
                    <a:close/>
                  </a:path>
                </a:pathLst>
              </a:custGeom>
              <a:solidFill>
                <a:srgbClr val="FFCA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" name="Freeform 7"/>
              <p:cNvSpPr>
                <a:spLocks noEditPoints="1"/>
              </p:cNvSpPr>
              <p:nvPr userDrawn="1"/>
            </p:nvSpPr>
            <p:spPr bwMode="auto">
              <a:xfrm>
                <a:off x="4678" y="3700"/>
                <a:ext cx="78" cy="57"/>
              </a:xfrm>
              <a:custGeom>
                <a:avLst/>
                <a:gdLst/>
                <a:ahLst/>
                <a:cxnLst>
                  <a:cxn ang="0">
                    <a:pos x="46" y="34"/>
                  </a:cxn>
                  <a:cxn ang="0">
                    <a:pos x="15" y="50"/>
                  </a:cxn>
                  <a:cxn ang="0">
                    <a:pos x="17" y="56"/>
                  </a:cxn>
                  <a:cxn ang="0">
                    <a:pos x="51" y="53"/>
                  </a:cxn>
                  <a:cxn ang="0">
                    <a:pos x="81" y="53"/>
                  </a:cxn>
                  <a:cxn ang="0">
                    <a:pos x="105" y="55"/>
                  </a:cxn>
                  <a:cxn ang="0">
                    <a:pos x="105" y="66"/>
                  </a:cxn>
                  <a:cxn ang="0">
                    <a:pos x="83" y="87"/>
                  </a:cxn>
                  <a:cxn ang="0">
                    <a:pos x="62" y="109"/>
                  </a:cxn>
                  <a:cxn ang="0">
                    <a:pos x="44" y="133"/>
                  </a:cxn>
                  <a:cxn ang="0">
                    <a:pos x="54" y="150"/>
                  </a:cxn>
                  <a:cxn ang="0">
                    <a:pos x="91" y="163"/>
                  </a:cxn>
                  <a:cxn ang="0">
                    <a:pos x="118" y="168"/>
                  </a:cxn>
                  <a:cxn ang="0">
                    <a:pos x="136" y="162"/>
                  </a:cxn>
                  <a:cxn ang="0">
                    <a:pos x="154" y="157"/>
                  </a:cxn>
                  <a:cxn ang="0">
                    <a:pos x="171" y="153"/>
                  </a:cxn>
                  <a:cxn ang="0">
                    <a:pos x="193" y="136"/>
                  </a:cxn>
                  <a:cxn ang="0">
                    <a:pos x="219" y="106"/>
                  </a:cxn>
                  <a:cxn ang="0">
                    <a:pos x="219" y="87"/>
                  </a:cxn>
                  <a:cxn ang="0">
                    <a:pos x="191" y="75"/>
                  </a:cxn>
                  <a:cxn ang="0">
                    <a:pos x="162" y="65"/>
                  </a:cxn>
                  <a:cxn ang="0">
                    <a:pos x="132" y="58"/>
                  </a:cxn>
                  <a:cxn ang="0">
                    <a:pos x="104" y="48"/>
                  </a:cxn>
                  <a:cxn ang="0">
                    <a:pos x="76" y="33"/>
                  </a:cxn>
                  <a:cxn ang="0">
                    <a:pos x="197" y="0"/>
                  </a:cxn>
                  <a:cxn ang="0">
                    <a:pos x="173" y="0"/>
                  </a:cxn>
                  <a:cxn ang="0">
                    <a:pos x="149" y="3"/>
                  </a:cxn>
                  <a:cxn ang="0">
                    <a:pos x="132" y="29"/>
                  </a:cxn>
                  <a:cxn ang="0">
                    <a:pos x="117" y="56"/>
                  </a:cxn>
                  <a:cxn ang="0">
                    <a:pos x="141" y="39"/>
                  </a:cxn>
                  <a:cxn ang="0">
                    <a:pos x="166" y="24"/>
                  </a:cxn>
                  <a:cxn ang="0">
                    <a:pos x="193" y="11"/>
                  </a:cxn>
                  <a:cxn ang="0">
                    <a:pos x="221" y="0"/>
                  </a:cxn>
                  <a:cxn ang="0">
                    <a:pos x="197" y="0"/>
                  </a:cxn>
                </a:cxnLst>
                <a:rect l="0" t="0" r="r" b="b"/>
                <a:pathLst>
                  <a:path w="233" h="171">
                    <a:moveTo>
                      <a:pt x="63" y="26"/>
                    </a:moveTo>
                    <a:lnTo>
                      <a:pt x="46" y="34"/>
                    </a:lnTo>
                    <a:lnTo>
                      <a:pt x="30" y="41"/>
                    </a:lnTo>
                    <a:lnTo>
                      <a:pt x="15" y="50"/>
                    </a:lnTo>
                    <a:lnTo>
                      <a:pt x="0" y="60"/>
                    </a:lnTo>
                    <a:lnTo>
                      <a:pt x="17" y="56"/>
                    </a:lnTo>
                    <a:lnTo>
                      <a:pt x="34" y="54"/>
                    </a:lnTo>
                    <a:lnTo>
                      <a:pt x="51" y="53"/>
                    </a:lnTo>
                    <a:lnTo>
                      <a:pt x="69" y="53"/>
                    </a:lnTo>
                    <a:lnTo>
                      <a:pt x="81" y="53"/>
                    </a:lnTo>
                    <a:lnTo>
                      <a:pt x="92" y="54"/>
                    </a:lnTo>
                    <a:lnTo>
                      <a:pt x="105" y="55"/>
                    </a:lnTo>
                    <a:lnTo>
                      <a:pt x="117" y="56"/>
                    </a:lnTo>
                    <a:lnTo>
                      <a:pt x="105" y="66"/>
                    </a:lnTo>
                    <a:lnTo>
                      <a:pt x="94" y="76"/>
                    </a:lnTo>
                    <a:lnTo>
                      <a:pt x="83" y="87"/>
                    </a:lnTo>
                    <a:lnTo>
                      <a:pt x="72" y="97"/>
                    </a:lnTo>
                    <a:lnTo>
                      <a:pt x="62" y="109"/>
                    </a:lnTo>
                    <a:lnTo>
                      <a:pt x="53" y="121"/>
                    </a:lnTo>
                    <a:lnTo>
                      <a:pt x="44" y="133"/>
                    </a:lnTo>
                    <a:lnTo>
                      <a:pt x="35" y="146"/>
                    </a:lnTo>
                    <a:lnTo>
                      <a:pt x="54" y="150"/>
                    </a:lnTo>
                    <a:lnTo>
                      <a:pt x="73" y="156"/>
                    </a:lnTo>
                    <a:lnTo>
                      <a:pt x="91" y="163"/>
                    </a:lnTo>
                    <a:lnTo>
                      <a:pt x="110" y="171"/>
                    </a:lnTo>
                    <a:lnTo>
                      <a:pt x="118" y="168"/>
                    </a:lnTo>
                    <a:lnTo>
                      <a:pt x="127" y="164"/>
                    </a:lnTo>
                    <a:lnTo>
                      <a:pt x="136" y="162"/>
                    </a:lnTo>
                    <a:lnTo>
                      <a:pt x="144" y="159"/>
                    </a:lnTo>
                    <a:lnTo>
                      <a:pt x="154" y="157"/>
                    </a:lnTo>
                    <a:lnTo>
                      <a:pt x="163" y="155"/>
                    </a:lnTo>
                    <a:lnTo>
                      <a:pt x="171" y="153"/>
                    </a:lnTo>
                    <a:lnTo>
                      <a:pt x="181" y="151"/>
                    </a:lnTo>
                    <a:lnTo>
                      <a:pt x="193" y="136"/>
                    </a:lnTo>
                    <a:lnTo>
                      <a:pt x="205" y="121"/>
                    </a:lnTo>
                    <a:lnTo>
                      <a:pt x="219" y="106"/>
                    </a:lnTo>
                    <a:lnTo>
                      <a:pt x="233" y="93"/>
                    </a:lnTo>
                    <a:lnTo>
                      <a:pt x="219" y="87"/>
                    </a:lnTo>
                    <a:lnTo>
                      <a:pt x="205" y="80"/>
                    </a:lnTo>
                    <a:lnTo>
                      <a:pt x="191" y="75"/>
                    </a:lnTo>
                    <a:lnTo>
                      <a:pt x="177" y="69"/>
                    </a:lnTo>
                    <a:lnTo>
                      <a:pt x="162" y="65"/>
                    </a:lnTo>
                    <a:lnTo>
                      <a:pt x="146" y="62"/>
                    </a:lnTo>
                    <a:lnTo>
                      <a:pt x="132" y="58"/>
                    </a:lnTo>
                    <a:lnTo>
                      <a:pt x="117" y="56"/>
                    </a:lnTo>
                    <a:lnTo>
                      <a:pt x="104" y="48"/>
                    </a:lnTo>
                    <a:lnTo>
                      <a:pt x="90" y="40"/>
                    </a:lnTo>
                    <a:lnTo>
                      <a:pt x="76" y="33"/>
                    </a:lnTo>
                    <a:lnTo>
                      <a:pt x="63" y="26"/>
                    </a:lnTo>
                    <a:close/>
                    <a:moveTo>
                      <a:pt x="197" y="0"/>
                    </a:moveTo>
                    <a:lnTo>
                      <a:pt x="185" y="0"/>
                    </a:lnTo>
                    <a:lnTo>
                      <a:pt x="173" y="0"/>
                    </a:lnTo>
                    <a:lnTo>
                      <a:pt x="161" y="1"/>
                    </a:lnTo>
                    <a:lnTo>
                      <a:pt x="149" y="3"/>
                    </a:lnTo>
                    <a:lnTo>
                      <a:pt x="140" y="16"/>
                    </a:lnTo>
                    <a:lnTo>
                      <a:pt x="132" y="29"/>
                    </a:lnTo>
                    <a:lnTo>
                      <a:pt x="124" y="42"/>
                    </a:lnTo>
                    <a:lnTo>
                      <a:pt x="117" y="56"/>
                    </a:lnTo>
                    <a:lnTo>
                      <a:pt x="129" y="48"/>
                    </a:lnTo>
                    <a:lnTo>
                      <a:pt x="141" y="39"/>
                    </a:lnTo>
                    <a:lnTo>
                      <a:pt x="153" y="31"/>
                    </a:lnTo>
                    <a:lnTo>
                      <a:pt x="166" y="24"/>
                    </a:lnTo>
                    <a:lnTo>
                      <a:pt x="179" y="17"/>
                    </a:lnTo>
                    <a:lnTo>
                      <a:pt x="193" y="11"/>
                    </a:lnTo>
                    <a:lnTo>
                      <a:pt x="207" y="6"/>
                    </a:lnTo>
                    <a:lnTo>
                      <a:pt x="221" y="0"/>
                    </a:lnTo>
                    <a:lnTo>
                      <a:pt x="209" y="0"/>
                    </a:lnTo>
                    <a:lnTo>
                      <a:pt x="197" y="0"/>
                    </a:lnTo>
                    <a:close/>
                  </a:path>
                </a:pathLst>
              </a:custGeom>
              <a:solidFill>
                <a:srgbClr val="FFCA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5" name="Freeform 8"/>
              <p:cNvSpPr>
                <a:spLocks noEditPoints="1"/>
              </p:cNvSpPr>
              <p:nvPr userDrawn="1"/>
            </p:nvSpPr>
            <p:spPr bwMode="auto">
              <a:xfrm>
                <a:off x="4744" y="3633"/>
                <a:ext cx="92" cy="61"/>
              </a:xfrm>
              <a:custGeom>
                <a:avLst/>
                <a:gdLst/>
                <a:ahLst/>
                <a:cxnLst>
                  <a:cxn ang="0">
                    <a:pos x="177" y="13"/>
                  </a:cxn>
                  <a:cxn ang="0">
                    <a:pos x="151" y="39"/>
                  </a:cxn>
                  <a:cxn ang="0">
                    <a:pos x="155" y="47"/>
                  </a:cxn>
                  <a:cxn ang="0">
                    <a:pos x="188" y="35"/>
                  </a:cxn>
                  <a:cxn ang="0">
                    <a:pos x="223" y="27"/>
                  </a:cxn>
                  <a:cxn ang="0">
                    <a:pos x="258" y="22"/>
                  </a:cxn>
                  <a:cxn ang="0">
                    <a:pos x="256" y="15"/>
                  </a:cxn>
                  <a:cxn ang="0">
                    <a:pos x="213" y="5"/>
                  </a:cxn>
                  <a:cxn ang="0">
                    <a:pos x="84" y="0"/>
                  </a:cxn>
                  <a:cxn ang="0">
                    <a:pos x="41" y="9"/>
                  </a:cxn>
                  <a:cxn ang="0">
                    <a:pos x="0" y="20"/>
                  </a:cxn>
                  <a:cxn ang="0">
                    <a:pos x="36" y="24"/>
                  </a:cxn>
                  <a:cxn ang="0">
                    <a:pos x="70" y="31"/>
                  </a:cxn>
                  <a:cxn ang="0">
                    <a:pos x="105" y="40"/>
                  </a:cxn>
                  <a:cxn ang="0">
                    <a:pos x="138" y="53"/>
                  </a:cxn>
                  <a:cxn ang="0">
                    <a:pos x="105" y="68"/>
                  </a:cxn>
                  <a:cxn ang="0">
                    <a:pos x="73" y="87"/>
                  </a:cxn>
                  <a:cxn ang="0">
                    <a:pos x="42" y="108"/>
                  </a:cxn>
                  <a:cxn ang="0">
                    <a:pos x="14" y="132"/>
                  </a:cxn>
                  <a:cxn ang="0">
                    <a:pos x="55" y="156"/>
                  </a:cxn>
                  <a:cxn ang="0">
                    <a:pos x="94" y="184"/>
                  </a:cxn>
                  <a:cxn ang="0">
                    <a:pos x="116" y="183"/>
                  </a:cxn>
                  <a:cxn ang="0">
                    <a:pos x="138" y="182"/>
                  </a:cxn>
                  <a:cxn ang="0">
                    <a:pos x="160" y="183"/>
                  </a:cxn>
                  <a:cxn ang="0">
                    <a:pos x="183" y="184"/>
                  </a:cxn>
                  <a:cxn ang="0">
                    <a:pos x="221" y="156"/>
                  </a:cxn>
                  <a:cxn ang="0">
                    <a:pos x="262" y="132"/>
                  </a:cxn>
                  <a:cxn ang="0">
                    <a:pos x="234" y="108"/>
                  </a:cxn>
                  <a:cxn ang="0">
                    <a:pos x="203" y="87"/>
                  </a:cxn>
                  <a:cxn ang="0">
                    <a:pos x="172" y="68"/>
                  </a:cxn>
                  <a:cxn ang="0">
                    <a:pos x="138" y="53"/>
                  </a:cxn>
                  <a:cxn ang="0">
                    <a:pos x="126" y="39"/>
                  </a:cxn>
                  <a:cxn ang="0">
                    <a:pos x="99" y="13"/>
                  </a:cxn>
                </a:cxnLst>
                <a:rect l="0" t="0" r="r" b="b"/>
                <a:pathLst>
                  <a:path w="277" h="184">
                    <a:moveTo>
                      <a:pt x="191" y="0"/>
                    </a:moveTo>
                    <a:lnTo>
                      <a:pt x="177" y="13"/>
                    </a:lnTo>
                    <a:lnTo>
                      <a:pt x="164" y="26"/>
                    </a:lnTo>
                    <a:lnTo>
                      <a:pt x="151" y="39"/>
                    </a:lnTo>
                    <a:lnTo>
                      <a:pt x="138" y="53"/>
                    </a:lnTo>
                    <a:lnTo>
                      <a:pt x="155" y="47"/>
                    </a:lnTo>
                    <a:lnTo>
                      <a:pt x="171" y="40"/>
                    </a:lnTo>
                    <a:lnTo>
                      <a:pt x="188" y="35"/>
                    </a:lnTo>
                    <a:lnTo>
                      <a:pt x="205" y="31"/>
                    </a:lnTo>
                    <a:lnTo>
                      <a:pt x="223" y="27"/>
                    </a:lnTo>
                    <a:lnTo>
                      <a:pt x="241" y="24"/>
                    </a:lnTo>
                    <a:lnTo>
                      <a:pt x="258" y="22"/>
                    </a:lnTo>
                    <a:lnTo>
                      <a:pt x="277" y="20"/>
                    </a:lnTo>
                    <a:lnTo>
                      <a:pt x="256" y="15"/>
                    </a:lnTo>
                    <a:lnTo>
                      <a:pt x="235" y="9"/>
                    </a:lnTo>
                    <a:lnTo>
                      <a:pt x="213" y="5"/>
                    </a:lnTo>
                    <a:lnTo>
                      <a:pt x="191" y="0"/>
                    </a:lnTo>
                    <a:close/>
                    <a:moveTo>
                      <a:pt x="84" y="0"/>
                    </a:moveTo>
                    <a:lnTo>
                      <a:pt x="63" y="4"/>
                    </a:lnTo>
                    <a:lnTo>
                      <a:pt x="41" y="9"/>
                    </a:lnTo>
                    <a:lnTo>
                      <a:pt x="21" y="15"/>
                    </a:lnTo>
                    <a:lnTo>
                      <a:pt x="0" y="20"/>
                    </a:lnTo>
                    <a:lnTo>
                      <a:pt x="18" y="22"/>
                    </a:lnTo>
                    <a:lnTo>
                      <a:pt x="36" y="24"/>
                    </a:lnTo>
                    <a:lnTo>
                      <a:pt x="53" y="27"/>
                    </a:lnTo>
                    <a:lnTo>
                      <a:pt x="70" y="31"/>
                    </a:lnTo>
                    <a:lnTo>
                      <a:pt x="88" y="35"/>
                    </a:lnTo>
                    <a:lnTo>
                      <a:pt x="105" y="40"/>
                    </a:lnTo>
                    <a:lnTo>
                      <a:pt x="121" y="47"/>
                    </a:lnTo>
                    <a:lnTo>
                      <a:pt x="138" y="53"/>
                    </a:lnTo>
                    <a:lnTo>
                      <a:pt x="121" y="61"/>
                    </a:lnTo>
                    <a:lnTo>
                      <a:pt x="105" y="68"/>
                    </a:lnTo>
                    <a:lnTo>
                      <a:pt x="89" y="77"/>
                    </a:lnTo>
                    <a:lnTo>
                      <a:pt x="73" y="87"/>
                    </a:lnTo>
                    <a:lnTo>
                      <a:pt x="57" y="98"/>
                    </a:lnTo>
                    <a:lnTo>
                      <a:pt x="42" y="108"/>
                    </a:lnTo>
                    <a:lnTo>
                      <a:pt x="28" y="119"/>
                    </a:lnTo>
                    <a:lnTo>
                      <a:pt x="14" y="132"/>
                    </a:lnTo>
                    <a:lnTo>
                      <a:pt x="36" y="143"/>
                    </a:lnTo>
                    <a:lnTo>
                      <a:pt x="55" y="156"/>
                    </a:lnTo>
                    <a:lnTo>
                      <a:pt x="75" y="170"/>
                    </a:lnTo>
                    <a:lnTo>
                      <a:pt x="94" y="184"/>
                    </a:lnTo>
                    <a:lnTo>
                      <a:pt x="105" y="183"/>
                    </a:lnTo>
                    <a:lnTo>
                      <a:pt x="116" y="183"/>
                    </a:lnTo>
                    <a:lnTo>
                      <a:pt x="127" y="182"/>
                    </a:lnTo>
                    <a:lnTo>
                      <a:pt x="138" y="182"/>
                    </a:lnTo>
                    <a:lnTo>
                      <a:pt x="149" y="182"/>
                    </a:lnTo>
                    <a:lnTo>
                      <a:pt x="160" y="183"/>
                    </a:lnTo>
                    <a:lnTo>
                      <a:pt x="172" y="183"/>
                    </a:lnTo>
                    <a:lnTo>
                      <a:pt x="183" y="184"/>
                    </a:lnTo>
                    <a:lnTo>
                      <a:pt x="201" y="170"/>
                    </a:lnTo>
                    <a:lnTo>
                      <a:pt x="221" y="156"/>
                    </a:lnTo>
                    <a:lnTo>
                      <a:pt x="241" y="143"/>
                    </a:lnTo>
                    <a:lnTo>
                      <a:pt x="262" y="132"/>
                    </a:lnTo>
                    <a:lnTo>
                      <a:pt x="248" y="119"/>
                    </a:lnTo>
                    <a:lnTo>
                      <a:pt x="234" y="108"/>
                    </a:lnTo>
                    <a:lnTo>
                      <a:pt x="218" y="98"/>
                    </a:lnTo>
                    <a:lnTo>
                      <a:pt x="203" y="87"/>
                    </a:lnTo>
                    <a:lnTo>
                      <a:pt x="187" y="77"/>
                    </a:lnTo>
                    <a:lnTo>
                      <a:pt x="172" y="68"/>
                    </a:lnTo>
                    <a:lnTo>
                      <a:pt x="155" y="61"/>
                    </a:lnTo>
                    <a:lnTo>
                      <a:pt x="138" y="53"/>
                    </a:lnTo>
                    <a:lnTo>
                      <a:pt x="138" y="53"/>
                    </a:lnTo>
                    <a:lnTo>
                      <a:pt x="126" y="39"/>
                    </a:lnTo>
                    <a:lnTo>
                      <a:pt x="113" y="26"/>
                    </a:lnTo>
                    <a:lnTo>
                      <a:pt x="99" y="13"/>
                    </a:lnTo>
                    <a:lnTo>
                      <a:pt x="84" y="0"/>
                    </a:lnTo>
                    <a:close/>
                  </a:path>
                </a:pathLst>
              </a:custGeom>
              <a:solidFill>
                <a:srgbClr val="FFCA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6" name="Freeform 9"/>
              <p:cNvSpPr>
                <a:spLocks noEditPoints="1"/>
              </p:cNvSpPr>
              <p:nvPr userDrawn="1"/>
            </p:nvSpPr>
            <p:spPr bwMode="auto">
              <a:xfrm>
                <a:off x="4824" y="3700"/>
                <a:ext cx="78" cy="57"/>
              </a:xfrm>
              <a:custGeom>
                <a:avLst/>
                <a:gdLst/>
                <a:ahLst/>
                <a:cxnLst>
                  <a:cxn ang="0">
                    <a:pos x="157" y="33"/>
                  </a:cxn>
                  <a:cxn ang="0">
                    <a:pos x="130" y="48"/>
                  </a:cxn>
                  <a:cxn ang="0">
                    <a:pos x="129" y="55"/>
                  </a:cxn>
                  <a:cxn ang="0">
                    <a:pos x="152" y="53"/>
                  </a:cxn>
                  <a:cxn ang="0">
                    <a:pos x="181" y="53"/>
                  </a:cxn>
                  <a:cxn ang="0">
                    <a:pos x="217" y="56"/>
                  </a:cxn>
                  <a:cxn ang="0">
                    <a:pos x="219" y="50"/>
                  </a:cxn>
                  <a:cxn ang="0">
                    <a:pos x="187" y="34"/>
                  </a:cxn>
                  <a:cxn ang="0">
                    <a:pos x="36" y="0"/>
                  </a:cxn>
                  <a:cxn ang="0">
                    <a:pos x="13" y="0"/>
                  </a:cxn>
                  <a:cxn ang="0">
                    <a:pos x="40" y="11"/>
                  </a:cxn>
                  <a:cxn ang="0">
                    <a:pos x="67" y="24"/>
                  </a:cxn>
                  <a:cxn ang="0">
                    <a:pos x="93" y="39"/>
                  </a:cxn>
                  <a:cxn ang="0">
                    <a:pos x="117" y="56"/>
                  </a:cxn>
                  <a:cxn ang="0">
                    <a:pos x="86" y="62"/>
                  </a:cxn>
                  <a:cxn ang="0">
                    <a:pos x="57" y="69"/>
                  </a:cxn>
                  <a:cxn ang="0">
                    <a:pos x="28" y="80"/>
                  </a:cxn>
                  <a:cxn ang="0">
                    <a:pos x="0" y="93"/>
                  </a:cxn>
                  <a:cxn ang="0">
                    <a:pos x="28" y="121"/>
                  </a:cxn>
                  <a:cxn ang="0">
                    <a:pos x="53" y="152"/>
                  </a:cxn>
                  <a:cxn ang="0">
                    <a:pos x="70" y="155"/>
                  </a:cxn>
                  <a:cxn ang="0">
                    <a:pos x="89" y="159"/>
                  </a:cxn>
                  <a:cxn ang="0">
                    <a:pos x="107" y="164"/>
                  </a:cxn>
                  <a:cxn ang="0">
                    <a:pos x="123" y="171"/>
                  </a:cxn>
                  <a:cxn ang="0">
                    <a:pos x="160" y="156"/>
                  </a:cxn>
                  <a:cxn ang="0">
                    <a:pos x="199" y="146"/>
                  </a:cxn>
                  <a:cxn ang="0">
                    <a:pos x="180" y="121"/>
                  </a:cxn>
                  <a:cxn ang="0">
                    <a:pos x="161" y="97"/>
                  </a:cxn>
                  <a:cxn ang="0">
                    <a:pos x="139" y="76"/>
                  </a:cxn>
                  <a:cxn ang="0">
                    <a:pos x="117" y="56"/>
                  </a:cxn>
                  <a:cxn ang="0">
                    <a:pos x="102" y="29"/>
                  </a:cxn>
                  <a:cxn ang="0">
                    <a:pos x="84" y="3"/>
                  </a:cxn>
                  <a:cxn ang="0">
                    <a:pos x="60" y="0"/>
                  </a:cxn>
                  <a:cxn ang="0">
                    <a:pos x="36" y="0"/>
                  </a:cxn>
                </a:cxnLst>
                <a:rect l="0" t="0" r="r" b="b"/>
                <a:pathLst>
                  <a:path w="234" h="171">
                    <a:moveTo>
                      <a:pt x="171" y="26"/>
                    </a:moveTo>
                    <a:lnTo>
                      <a:pt x="157" y="33"/>
                    </a:lnTo>
                    <a:lnTo>
                      <a:pt x="143" y="40"/>
                    </a:lnTo>
                    <a:lnTo>
                      <a:pt x="130" y="48"/>
                    </a:lnTo>
                    <a:lnTo>
                      <a:pt x="117" y="56"/>
                    </a:lnTo>
                    <a:lnTo>
                      <a:pt x="129" y="55"/>
                    </a:lnTo>
                    <a:lnTo>
                      <a:pt x="140" y="54"/>
                    </a:lnTo>
                    <a:lnTo>
                      <a:pt x="152" y="53"/>
                    </a:lnTo>
                    <a:lnTo>
                      <a:pt x="164" y="53"/>
                    </a:lnTo>
                    <a:lnTo>
                      <a:pt x="181" y="53"/>
                    </a:lnTo>
                    <a:lnTo>
                      <a:pt x="200" y="54"/>
                    </a:lnTo>
                    <a:lnTo>
                      <a:pt x="217" y="56"/>
                    </a:lnTo>
                    <a:lnTo>
                      <a:pt x="234" y="60"/>
                    </a:lnTo>
                    <a:lnTo>
                      <a:pt x="219" y="50"/>
                    </a:lnTo>
                    <a:lnTo>
                      <a:pt x="203" y="41"/>
                    </a:lnTo>
                    <a:lnTo>
                      <a:pt x="187" y="34"/>
                    </a:lnTo>
                    <a:lnTo>
                      <a:pt x="171" y="26"/>
                    </a:lnTo>
                    <a:close/>
                    <a:moveTo>
                      <a:pt x="36" y="0"/>
                    </a:moveTo>
                    <a:lnTo>
                      <a:pt x="24" y="0"/>
                    </a:lnTo>
                    <a:lnTo>
                      <a:pt x="13" y="0"/>
                    </a:lnTo>
                    <a:lnTo>
                      <a:pt x="27" y="6"/>
                    </a:lnTo>
                    <a:lnTo>
                      <a:pt x="40" y="11"/>
                    </a:lnTo>
                    <a:lnTo>
                      <a:pt x="54" y="17"/>
                    </a:lnTo>
                    <a:lnTo>
                      <a:pt x="67" y="24"/>
                    </a:lnTo>
                    <a:lnTo>
                      <a:pt x="80" y="31"/>
                    </a:lnTo>
                    <a:lnTo>
                      <a:pt x="93" y="39"/>
                    </a:lnTo>
                    <a:lnTo>
                      <a:pt x="105" y="48"/>
                    </a:lnTo>
                    <a:lnTo>
                      <a:pt x="117" y="56"/>
                    </a:lnTo>
                    <a:lnTo>
                      <a:pt x="102" y="58"/>
                    </a:lnTo>
                    <a:lnTo>
                      <a:pt x="86" y="62"/>
                    </a:lnTo>
                    <a:lnTo>
                      <a:pt x="71" y="65"/>
                    </a:lnTo>
                    <a:lnTo>
                      <a:pt x="57" y="69"/>
                    </a:lnTo>
                    <a:lnTo>
                      <a:pt x="42" y="75"/>
                    </a:lnTo>
                    <a:lnTo>
                      <a:pt x="28" y="80"/>
                    </a:lnTo>
                    <a:lnTo>
                      <a:pt x="14" y="87"/>
                    </a:lnTo>
                    <a:lnTo>
                      <a:pt x="0" y="93"/>
                    </a:lnTo>
                    <a:lnTo>
                      <a:pt x="15" y="106"/>
                    </a:lnTo>
                    <a:lnTo>
                      <a:pt x="28" y="121"/>
                    </a:lnTo>
                    <a:lnTo>
                      <a:pt x="41" y="136"/>
                    </a:lnTo>
                    <a:lnTo>
                      <a:pt x="53" y="152"/>
                    </a:lnTo>
                    <a:lnTo>
                      <a:pt x="62" y="153"/>
                    </a:lnTo>
                    <a:lnTo>
                      <a:pt x="70" y="155"/>
                    </a:lnTo>
                    <a:lnTo>
                      <a:pt x="80" y="157"/>
                    </a:lnTo>
                    <a:lnTo>
                      <a:pt x="89" y="159"/>
                    </a:lnTo>
                    <a:lnTo>
                      <a:pt x="97" y="162"/>
                    </a:lnTo>
                    <a:lnTo>
                      <a:pt x="107" y="164"/>
                    </a:lnTo>
                    <a:lnTo>
                      <a:pt x="116" y="168"/>
                    </a:lnTo>
                    <a:lnTo>
                      <a:pt x="123" y="171"/>
                    </a:lnTo>
                    <a:lnTo>
                      <a:pt x="141" y="163"/>
                    </a:lnTo>
                    <a:lnTo>
                      <a:pt x="160" y="156"/>
                    </a:lnTo>
                    <a:lnTo>
                      <a:pt x="179" y="150"/>
                    </a:lnTo>
                    <a:lnTo>
                      <a:pt x="199" y="146"/>
                    </a:lnTo>
                    <a:lnTo>
                      <a:pt x="190" y="133"/>
                    </a:lnTo>
                    <a:lnTo>
                      <a:pt x="180" y="121"/>
                    </a:lnTo>
                    <a:lnTo>
                      <a:pt x="171" y="109"/>
                    </a:lnTo>
                    <a:lnTo>
                      <a:pt x="161" y="97"/>
                    </a:lnTo>
                    <a:lnTo>
                      <a:pt x="150" y="87"/>
                    </a:lnTo>
                    <a:lnTo>
                      <a:pt x="139" y="76"/>
                    </a:lnTo>
                    <a:lnTo>
                      <a:pt x="129" y="66"/>
                    </a:lnTo>
                    <a:lnTo>
                      <a:pt x="117" y="56"/>
                    </a:lnTo>
                    <a:lnTo>
                      <a:pt x="109" y="42"/>
                    </a:lnTo>
                    <a:lnTo>
                      <a:pt x="102" y="29"/>
                    </a:lnTo>
                    <a:lnTo>
                      <a:pt x="93" y="16"/>
                    </a:lnTo>
                    <a:lnTo>
                      <a:pt x="84" y="3"/>
                    </a:lnTo>
                    <a:lnTo>
                      <a:pt x="72" y="1"/>
                    </a:lnTo>
                    <a:lnTo>
                      <a:pt x="60" y="0"/>
                    </a:lnTo>
                    <a:lnTo>
                      <a:pt x="48" y="0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FFCA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7" name="Freeform 10"/>
              <p:cNvSpPr>
                <a:spLocks noEditPoints="1"/>
              </p:cNvSpPr>
              <p:nvPr userDrawn="1"/>
            </p:nvSpPr>
            <p:spPr bwMode="auto">
              <a:xfrm>
                <a:off x="4911" y="3664"/>
                <a:ext cx="94" cy="77"/>
              </a:xfrm>
              <a:custGeom>
                <a:avLst/>
                <a:gdLst/>
                <a:ahLst/>
                <a:cxnLst>
                  <a:cxn ang="0">
                    <a:pos x="69" y="94"/>
                  </a:cxn>
                  <a:cxn ang="0">
                    <a:pos x="23" y="100"/>
                  </a:cxn>
                  <a:cxn ang="0">
                    <a:pos x="13" y="124"/>
                  </a:cxn>
                  <a:cxn ang="0">
                    <a:pos x="34" y="166"/>
                  </a:cxn>
                  <a:cxn ang="0">
                    <a:pos x="53" y="193"/>
                  </a:cxn>
                  <a:cxn ang="0">
                    <a:pos x="73" y="203"/>
                  </a:cxn>
                  <a:cxn ang="0">
                    <a:pos x="92" y="214"/>
                  </a:cxn>
                  <a:cxn ang="0">
                    <a:pos x="110" y="227"/>
                  </a:cxn>
                  <a:cxn ang="0">
                    <a:pos x="139" y="230"/>
                  </a:cxn>
                  <a:cxn ang="0">
                    <a:pos x="175" y="227"/>
                  </a:cxn>
                  <a:cxn ang="0">
                    <a:pos x="204" y="227"/>
                  </a:cxn>
                  <a:cxn ang="0">
                    <a:pos x="209" y="210"/>
                  </a:cxn>
                  <a:cxn ang="0">
                    <a:pos x="195" y="176"/>
                  </a:cxn>
                  <a:cxn ang="0">
                    <a:pos x="177" y="143"/>
                  </a:cxn>
                  <a:cxn ang="0">
                    <a:pos x="158" y="112"/>
                  </a:cxn>
                  <a:cxn ang="0">
                    <a:pos x="147" y="97"/>
                  </a:cxn>
                  <a:cxn ang="0">
                    <a:pos x="120" y="94"/>
                  </a:cxn>
                  <a:cxn ang="0">
                    <a:pos x="92" y="94"/>
                  </a:cxn>
                  <a:cxn ang="0">
                    <a:pos x="201" y="82"/>
                  </a:cxn>
                  <a:cxn ang="0">
                    <a:pos x="164" y="92"/>
                  </a:cxn>
                  <a:cxn ang="0">
                    <a:pos x="164" y="100"/>
                  </a:cxn>
                  <a:cxn ang="0">
                    <a:pos x="199" y="107"/>
                  </a:cxn>
                  <a:cxn ang="0">
                    <a:pos x="234" y="118"/>
                  </a:cxn>
                  <a:cxn ang="0">
                    <a:pos x="267" y="131"/>
                  </a:cxn>
                  <a:cxn ang="0">
                    <a:pos x="268" y="122"/>
                  </a:cxn>
                  <a:cxn ang="0">
                    <a:pos x="237" y="93"/>
                  </a:cxn>
                  <a:cxn ang="0">
                    <a:pos x="43" y="0"/>
                  </a:cxn>
                  <a:cxn ang="0">
                    <a:pos x="73" y="21"/>
                  </a:cxn>
                  <a:cxn ang="0">
                    <a:pos x="100" y="44"/>
                  </a:cxn>
                  <a:cxn ang="0">
                    <a:pos x="124" y="70"/>
                  </a:cxn>
                  <a:cxn ang="0">
                    <a:pos x="147" y="97"/>
                  </a:cxn>
                  <a:cxn ang="0">
                    <a:pos x="137" y="61"/>
                  </a:cxn>
                  <a:cxn ang="0">
                    <a:pos x="127" y="25"/>
                  </a:cxn>
                  <a:cxn ang="0">
                    <a:pos x="86" y="10"/>
                  </a:cxn>
                  <a:cxn ang="0">
                    <a:pos x="43" y="0"/>
                  </a:cxn>
                </a:cxnLst>
                <a:rect l="0" t="0" r="r" b="b"/>
                <a:pathLst>
                  <a:path w="283" h="233">
                    <a:moveTo>
                      <a:pt x="92" y="94"/>
                    </a:moveTo>
                    <a:lnTo>
                      <a:pt x="69" y="94"/>
                    </a:lnTo>
                    <a:lnTo>
                      <a:pt x="47" y="96"/>
                    </a:lnTo>
                    <a:lnTo>
                      <a:pt x="23" y="100"/>
                    </a:lnTo>
                    <a:lnTo>
                      <a:pt x="0" y="104"/>
                    </a:lnTo>
                    <a:lnTo>
                      <a:pt x="13" y="124"/>
                    </a:lnTo>
                    <a:lnTo>
                      <a:pt x="24" y="145"/>
                    </a:lnTo>
                    <a:lnTo>
                      <a:pt x="34" y="166"/>
                    </a:lnTo>
                    <a:lnTo>
                      <a:pt x="42" y="189"/>
                    </a:lnTo>
                    <a:lnTo>
                      <a:pt x="53" y="193"/>
                    </a:lnTo>
                    <a:lnTo>
                      <a:pt x="63" y="198"/>
                    </a:lnTo>
                    <a:lnTo>
                      <a:pt x="73" y="203"/>
                    </a:lnTo>
                    <a:lnTo>
                      <a:pt x="82" y="209"/>
                    </a:lnTo>
                    <a:lnTo>
                      <a:pt x="92" y="214"/>
                    </a:lnTo>
                    <a:lnTo>
                      <a:pt x="102" y="220"/>
                    </a:lnTo>
                    <a:lnTo>
                      <a:pt x="110" y="227"/>
                    </a:lnTo>
                    <a:lnTo>
                      <a:pt x="119" y="233"/>
                    </a:lnTo>
                    <a:lnTo>
                      <a:pt x="139" y="230"/>
                    </a:lnTo>
                    <a:lnTo>
                      <a:pt x="157" y="228"/>
                    </a:lnTo>
                    <a:lnTo>
                      <a:pt x="175" y="227"/>
                    </a:lnTo>
                    <a:lnTo>
                      <a:pt x="194" y="227"/>
                    </a:lnTo>
                    <a:lnTo>
                      <a:pt x="204" y="227"/>
                    </a:lnTo>
                    <a:lnTo>
                      <a:pt x="214" y="227"/>
                    </a:lnTo>
                    <a:lnTo>
                      <a:pt x="209" y="210"/>
                    </a:lnTo>
                    <a:lnTo>
                      <a:pt x="202" y="192"/>
                    </a:lnTo>
                    <a:lnTo>
                      <a:pt x="195" y="176"/>
                    </a:lnTo>
                    <a:lnTo>
                      <a:pt x="186" y="159"/>
                    </a:lnTo>
                    <a:lnTo>
                      <a:pt x="177" y="143"/>
                    </a:lnTo>
                    <a:lnTo>
                      <a:pt x="168" y="128"/>
                    </a:lnTo>
                    <a:lnTo>
                      <a:pt x="158" y="112"/>
                    </a:lnTo>
                    <a:lnTo>
                      <a:pt x="147" y="97"/>
                    </a:lnTo>
                    <a:lnTo>
                      <a:pt x="147" y="97"/>
                    </a:lnTo>
                    <a:lnTo>
                      <a:pt x="133" y="95"/>
                    </a:lnTo>
                    <a:lnTo>
                      <a:pt x="120" y="94"/>
                    </a:lnTo>
                    <a:lnTo>
                      <a:pt x="106" y="94"/>
                    </a:lnTo>
                    <a:lnTo>
                      <a:pt x="92" y="94"/>
                    </a:lnTo>
                    <a:close/>
                    <a:moveTo>
                      <a:pt x="220" y="79"/>
                    </a:moveTo>
                    <a:lnTo>
                      <a:pt x="201" y="82"/>
                    </a:lnTo>
                    <a:lnTo>
                      <a:pt x="183" y="87"/>
                    </a:lnTo>
                    <a:lnTo>
                      <a:pt x="164" y="92"/>
                    </a:lnTo>
                    <a:lnTo>
                      <a:pt x="147" y="97"/>
                    </a:lnTo>
                    <a:lnTo>
                      <a:pt x="164" y="100"/>
                    </a:lnTo>
                    <a:lnTo>
                      <a:pt x="182" y="103"/>
                    </a:lnTo>
                    <a:lnTo>
                      <a:pt x="199" y="107"/>
                    </a:lnTo>
                    <a:lnTo>
                      <a:pt x="216" y="111"/>
                    </a:lnTo>
                    <a:lnTo>
                      <a:pt x="234" y="118"/>
                    </a:lnTo>
                    <a:lnTo>
                      <a:pt x="250" y="123"/>
                    </a:lnTo>
                    <a:lnTo>
                      <a:pt x="267" y="131"/>
                    </a:lnTo>
                    <a:lnTo>
                      <a:pt x="283" y="138"/>
                    </a:lnTo>
                    <a:lnTo>
                      <a:pt x="268" y="122"/>
                    </a:lnTo>
                    <a:lnTo>
                      <a:pt x="253" y="107"/>
                    </a:lnTo>
                    <a:lnTo>
                      <a:pt x="237" y="93"/>
                    </a:lnTo>
                    <a:lnTo>
                      <a:pt x="220" y="79"/>
                    </a:lnTo>
                    <a:close/>
                    <a:moveTo>
                      <a:pt x="43" y="0"/>
                    </a:moveTo>
                    <a:lnTo>
                      <a:pt x="59" y="10"/>
                    </a:lnTo>
                    <a:lnTo>
                      <a:pt x="73" y="21"/>
                    </a:lnTo>
                    <a:lnTo>
                      <a:pt x="87" y="33"/>
                    </a:lnTo>
                    <a:lnTo>
                      <a:pt x="100" y="44"/>
                    </a:lnTo>
                    <a:lnTo>
                      <a:pt x="113" y="57"/>
                    </a:lnTo>
                    <a:lnTo>
                      <a:pt x="124" y="70"/>
                    </a:lnTo>
                    <a:lnTo>
                      <a:pt x="135" y="83"/>
                    </a:lnTo>
                    <a:lnTo>
                      <a:pt x="147" y="97"/>
                    </a:lnTo>
                    <a:lnTo>
                      <a:pt x="143" y="79"/>
                    </a:lnTo>
                    <a:lnTo>
                      <a:pt x="137" y="61"/>
                    </a:lnTo>
                    <a:lnTo>
                      <a:pt x="132" y="43"/>
                    </a:lnTo>
                    <a:lnTo>
                      <a:pt x="127" y="25"/>
                    </a:lnTo>
                    <a:lnTo>
                      <a:pt x="106" y="18"/>
                    </a:lnTo>
                    <a:lnTo>
                      <a:pt x="86" y="10"/>
                    </a:lnTo>
                    <a:lnTo>
                      <a:pt x="64" y="5"/>
                    </a:lnTo>
                    <a:lnTo>
                      <a:pt x="43" y="0"/>
                    </a:lnTo>
                    <a:close/>
                  </a:path>
                </a:pathLst>
              </a:custGeom>
              <a:solidFill>
                <a:srgbClr val="FFCA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8" name="Freeform 11"/>
              <p:cNvSpPr>
                <a:spLocks/>
              </p:cNvSpPr>
              <p:nvPr userDrawn="1"/>
            </p:nvSpPr>
            <p:spPr bwMode="auto">
              <a:xfrm>
                <a:off x="4315" y="3677"/>
                <a:ext cx="113" cy="137"/>
              </a:xfrm>
              <a:custGeom>
                <a:avLst/>
                <a:gdLst/>
                <a:ahLst/>
                <a:cxnLst>
                  <a:cxn ang="0">
                    <a:pos x="179" y="22"/>
                  </a:cxn>
                  <a:cxn ang="0">
                    <a:pos x="136" y="67"/>
                  </a:cxn>
                  <a:cxn ang="0">
                    <a:pos x="121" y="119"/>
                  </a:cxn>
                  <a:cxn ang="0">
                    <a:pos x="134" y="172"/>
                  </a:cxn>
                  <a:cxn ang="0">
                    <a:pos x="115" y="204"/>
                  </a:cxn>
                  <a:cxn ang="0">
                    <a:pos x="64" y="219"/>
                  </a:cxn>
                  <a:cxn ang="0">
                    <a:pos x="26" y="257"/>
                  </a:cxn>
                  <a:cxn ang="0">
                    <a:pos x="7" y="319"/>
                  </a:cxn>
                  <a:cxn ang="0">
                    <a:pos x="15" y="327"/>
                  </a:cxn>
                  <a:cxn ang="0">
                    <a:pos x="47" y="286"/>
                  </a:cxn>
                  <a:cxn ang="0">
                    <a:pos x="83" y="248"/>
                  </a:cxn>
                  <a:cxn ang="0">
                    <a:pos x="122" y="214"/>
                  </a:cxn>
                  <a:cxn ang="0">
                    <a:pos x="139" y="225"/>
                  </a:cxn>
                  <a:cxn ang="0">
                    <a:pos x="137" y="279"/>
                  </a:cxn>
                  <a:cxn ang="0">
                    <a:pos x="139" y="331"/>
                  </a:cxn>
                  <a:cxn ang="0">
                    <a:pos x="147" y="384"/>
                  </a:cxn>
                  <a:cxn ang="0">
                    <a:pos x="181" y="393"/>
                  </a:cxn>
                  <a:cxn ang="0">
                    <a:pos x="243" y="363"/>
                  </a:cxn>
                  <a:cxn ang="0">
                    <a:pos x="283" y="335"/>
                  </a:cxn>
                  <a:cxn ang="0">
                    <a:pos x="297" y="306"/>
                  </a:cxn>
                  <a:cxn ang="0">
                    <a:pos x="313" y="278"/>
                  </a:cxn>
                  <a:cxn ang="0">
                    <a:pos x="331" y="251"/>
                  </a:cxn>
                  <a:cxn ang="0">
                    <a:pos x="336" y="203"/>
                  </a:cxn>
                  <a:cxn ang="0">
                    <a:pos x="331" y="134"/>
                  </a:cxn>
                  <a:cxn ang="0">
                    <a:pos x="307" y="108"/>
                  </a:cxn>
                  <a:cxn ang="0">
                    <a:pos x="257" y="129"/>
                  </a:cxn>
                  <a:cxn ang="0">
                    <a:pos x="209" y="153"/>
                  </a:cxn>
                  <a:cxn ang="0">
                    <a:pos x="164" y="183"/>
                  </a:cxn>
                  <a:cxn ang="0">
                    <a:pos x="146" y="173"/>
                  </a:cxn>
                  <a:cxn ang="0">
                    <a:pos x="156" y="122"/>
                  </a:cxn>
                  <a:cxn ang="0">
                    <a:pos x="172" y="72"/>
                  </a:cxn>
                  <a:cxn ang="0">
                    <a:pos x="191" y="24"/>
                  </a:cxn>
                </a:cxnLst>
                <a:rect l="0" t="0" r="r" b="b"/>
                <a:pathLst>
                  <a:path w="340" h="411">
                    <a:moveTo>
                      <a:pt x="202" y="0"/>
                    </a:moveTo>
                    <a:lnTo>
                      <a:pt x="179" y="22"/>
                    </a:lnTo>
                    <a:lnTo>
                      <a:pt x="156" y="43"/>
                    </a:lnTo>
                    <a:lnTo>
                      <a:pt x="136" y="67"/>
                    </a:lnTo>
                    <a:lnTo>
                      <a:pt x="115" y="93"/>
                    </a:lnTo>
                    <a:lnTo>
                      <a:pt x="121" y="119"/>
                    </a:lnTo>
                    <a:lnTo>
                      <a:pt x="127" y="146"/>
                    </a:lnTo>
                    <a:lnTo>
                      <a:pt x="134" y="172"/>
                    </a:lnTo>
                    <a:lnTo>
                      <a:pt x="142" y="198"/>
                    </a:lnTo>
                    <a:lnTo>
                      <a:pt x="115" y="204"/>
                    </a:lnTo>
                    <a:lnTo>
                      <a:pt x="89" y="211"/>
                    </a:lnTo>
                    <a:lnTo>
                      <a:pt x="64" y="219"/>
                    </a:lnTo>
                    <a:lnTo>
                      <a:pt x="38" y="228"/>
                    </a:lnTo>
                    <a:lnTo>
                      <a:pt x="26" y="257"/>
                    </a:lnTo>
                    <a:lnTo>
                      <a:pt x="16" y="287"/>
                    </a:lnTo>
                    <a:lnTo>
                      <a:pt x="7" y="319"/>
                    </a:lnTo>
                    <a:lnTo>
                      <a:pt x="0" y="349"/>
                    </a:lnTo>
                    <a:lnTo>
                      <a:pt x="15" y="327"/>
                    </a:lnTo>
                    <a:lnTo>
                      <a:pt x="31" y="307"/>
                    </a:lnTo>
                    <a:lnTo>
                      <a:pt x="47" y="286"/>
                    </a:lnTo>
                    <a:lnTo>
                      <a:pt x="66" y="267"/>
                    </a:lnTo>
                    <a:lnTo>
                      <a:pt x="83" y="248"/>
                    </a:lnTo>
                    <a:lnTo>
                      <a:pt x="102" y="231"/>
                    </a:lnTo>
                    <a:lnTo>
                      <a:pt x="122" y="214"/>
                    </a:lnTo>
                    <a:lnTo>
                      <a:pt x="142" y="198"/>
                    </a:lnTo>
                    <a:lnTo>
                      <a:pt x="139" y="225"/>
                    </a:lnTo>
                    <a:lnTo>
                      <a:pt x="138" y="252"/>
                    </a:lnTo>
                    <a:lnTo>
                      <a:pt x="137" y="279"/>
                    </a:lnTo>
                    <a:lnTo>
                      <a:pt x="138" y="305"/>
                    </a:lnTo>
                    <a:lnTo>
                      <a:pt x="139" y="331"/>
                    </a:lnTo>
                    <a:lnTo>
                      <a:pt x="142" y="358"/>
                    </a:lnTo>
                    <a:lnTo>
                      <a:pt x="147" y="384"/>
                    </a:lnTo>
                    <a:lnTo>
                      <a:pt x="152" y="411"/>
                    </a:lnTo>
                    <a:lnTo>
                      <a:pt x="181" y="393"/>
                    </a:lnTo>
                    <a:lnTo>
                      <a:pt x="211" y="377"/>
                    </a:lnTo>
                    <a:lnTo>
                      <a:pt x="243" y="363"/>
                    </a:lnTo>
                    <a:lnTo>
                      <a:pt x="276" y="350"/>
                    </a:lnTo>
                    <a:lnTo>
                      <a:pt x="283" y="335"/>
                    </a:lnTo>
                    <a:lnTo>
                      <a:pt x="289" y="321"/>
                    </a:lnTo>
                    <a:lnTo>
                      <a:pt x="297" y="306"/>
                    </a:lnTo>
                    <a:lnTo>
                      <a:pt x="304" y="292"/>
                    </a:lnTo>
                    <a:lnTo>
                      <a:pt x="313" y="278"/>
                    </a:lnTo>
                    <a:lnTo>
                      <a:pt x="322" y="265"/>
                    </a:lnTo>
                    <a:lnTo>
                      <a:pt x="331" y="251"/>
                    </a:lnTo>
                    <a:lnTo>
                      <a:pt x="340" y="238"/>
                    </a:lnTo>
                    <a:lnTo>
                      <a:pt x="336" y="203"/>
                    </a:lnTo>
                    <a:lnTo>
                      <a:pt x="332" y="168"/>
                    </a:lnTo>
                    <a:lnTo>
                      <a:pt x="331" y="134"/>
                    </a:lnTo>
                    <a:lnTo>
                      <a:pt x="331" y="99"/>
                    </a:lnTo>
                    <a:lnTo>
                      <a:pt x="307" y="108"/>
                    </a:lnTo>
                    <a:lnTo>
                      <a:pt x="281" y="118"/>
                    </a:lnTo>
                    <a:lnTo>
                      <a:pt x="257" y="129"/>
                    </a:lnTo>
                    <a:lnTo>
                      <a:pt x="233" y="140"/>
                    </a:lnTo>
                    <a:lnTo>
                      <a:pt x="209" y="153"/>
                    </a:lnTo>
                    <a:lnTo>
                      <a:pt x="187" y="167"/>
                    </a:lnTo>
                    <a:lnTo>
                      <a:pt x="164" y="183"/>
                    </a:lnTo>
                    <a:lnTo>
                      <a:pt x="142" y="198"/>
                    </a:lnTo>
                    <a:lnTo>
                      <a:pt x="146" y="173"/>
                    </a:lnTo>
                    <a:lnTo>
                      <a:pt x="151" y="147"/>
                    </a:lnTo>
                    <a:lnTo>
                      <a:pt x="156" y="122"/>
                    </a:lnTo>
                    <a:lnTo>
                      <a:pt x="164" y="97"/>
                    </a:lnTo>
                    <a:lnTo>
                      <a:pt x="172" y="72"/>
                    </a:lnTo>
                    <a:lnTo>
                      <a:pt x="180" y="48"/>
                    </a:lnTo>
                    <a:lnTo>
                      <a:pt x="191" y="24"/>
                    </a:lnTo>
                    <a:lnTo>
                      <a:pt x="202" y="0"/>
                    </a:lnTo>
                    <a:close/>
                  </a:path>
                </a:pathLst>
              </a:custGeom>
              <a:solidFill>
                <a:srgbClr val="FFCA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9" name="Freeform 12"/>
              <p:cNvSpPr>
                <a:spLocks noEditPoints="1"/>
              </p:cNvSpPr>
              <p:nvPr userDrawn="1"/>
            </p:nvSpPr>
            <p:spPr bwMode="auto">
              <a:xfrm>
                <a:off x="4452" y="3652"/>
                <a:ext cx="106" cy="106"/>
              </a:xfrm>
              <a:custGeom>
                <a:avLst/>
                <a:gdLst/>
                <a:ahLst/>
                <a:cxnLst>
                  <a:cxn ang="0">
                    <a:pos x="96" y="144"/>
                  </a:cxn>
                  <a:cxn ang="0">
                    <a:pos x="69" y="145"/>
                  </a:cxn>
                  <a:cxn ang="0">
                    <a:pos x="40" y="168"/>
                  </a:cxn>
                  <a:cxn ang="0">
                    <a:pos x="13" y="212"/>
                  </a:cxn>
                  <a:cxn ang="0">
                    <a:pos x="18" y="221"/>
                  </a:cxn>
                  <a:cxn ang="0">
                    <a:pos x="52" y="195"/>
                  </a:cxn>
                  <a:cxn ang="0">
                    <a:pos x="89" y="172"/>
                  </a:cxn>
                  <a:cxn ang="0">
                    <a:pos x="127" y="153"/>
                  </a:cxn>
                  <a:cxn ang="0">
                    <a:pos x="137" y="144"/>
                  </a:cxn>
                  <a:cxn ang="0">
                    <a:pos x="119" y="144"/>
                  </a:cxn>
                  <a:cxn ang="0">
                    <a:pos x="237" y="0"/>
                  </a:cxn>
                  <a:cxn ang="0">
                    <a:pos x="191" y="24"/>
                  </a:cxn>
                  <a:cxn ang="0">
                    <a:pos x="148" y="55"/>
                  </a:cxn>
                  <a:cxn ang="0">
                    <a:pos x="146" y="100"/>
                  </a:cxn>
                  <a:cxn ang="0">
                    <a:pos x="147" y="145"/>
                  </a:cxn>
                  <a:cxn ang="0">
                    <a:pos x="147" y="145"/>
                  </a:cxn>
                  <a:cxn ang="0">
                    <a:pos x="147" y="145"/>
                  </a:cxn>
                  <a:cxn ang="0">
                    <a:pos x="146" y="145"/>
                  </a:cxn>
                  <a:cxn ang="0">
                    <a:pos x="132" y="186"/>
                  </a:cxn>
                  <a:cxn ang="0">
                    <a:pos x="120" y="230"/>
                  </a:cxn>
                  <a:cxn ang="0">
                    <a:pos x="113" y="273"/>
                  </a:cxn>
                  <a:cxn ang="0">
                    <a:pos x="108" y="318"/>
                  </a:cxn>
                  <a:cxn ang="0">
                    <a:pos x="164" y="303"/>
                  </a:cxn>
                  <a:cxn ang="0">
                    <a:pos x="221" y="295"/>
                  </a:cxn>
                  <a:cxn ang="0">
                    <a:pos x="238" y="275"/>
                  </a:cxn>
                  <a:cxn ang="0">
                    <a:pos x="256" y="254"/>
                  </a:cxn>
                  <a:cxn ang="0">
                    <a:pos x="277" y="236"/>
                  </a:cxn>
                  <a:cxn ang="0">
                    <a:pos x="296" y="219"/>
                  </a:cxn>
                  <a:cxn ang="0">
                    <a:pos x="305" y="163"/>
                  </a:cxn>
                  <a:cxn ang="0">
                    <a:pos x="319" y="106"/>
                  </a:cxn>
                  <a:cxn ang="0">
                    <a:pos x="275" y="111"/>
                  </a:cxn>
                  <a:cxn ang="0">
                    <a:pos x="231" y="118"/>
                  </a:cxn>
                  <a:cxn ang="0">
                    <a:pos x="188" y="130"/>
                  </a:cxn>
                  <a:cxn ang="0">
                    <a:pos x="147" y="144"/>
                  </a:cxn>
                  <a:cxn ang="0">
                    <a:pos x="164" y="106"/>
                  </a:cxn>
                  <a:cxn ang="0">
                    <a:pos x="185" y="69"/>
                  </a:cxn>
                  <a:cxn ang="0">
                    <a:pos x="210" y="33"/>
                  </a:cxn>
                  <a:cxn ang="0">
                    <a:pos x="237" y="0"/>
                  </a:cxn>
                </a:cxnLst>
                <a:rect l="0" t="0" r="r" b="b"/>
                <a:pathLst>
                  <a:path w="319" h="318">
                    <a:moveTo>
                      <a:pt x="110" y="144"/>
                    </a:moveTo>
                    <a:lnTo>
                      <a:pt x="96" y="144"/>
                    </a:lnTo>
                    <a:lnTo>
                      <a:pt x="83" y="144"/>
                    </a:lnTo>
                    <a:lnTo>
                      <a:pt x="69" y="145"/>
                    </a:lnTo>
                    <a:lnTo>
                      <a:pt x="56" y="146"/>
                    </a:lnTo>
                    <a:lnTo>
                      <a:pt x="40" y="168"/>
                    </a:lnTo>
                    <a:lnTo>
                      <a:pt x="26" y="190"/>
                    </a:lnTo>
                    <a:lnTo>
                      <a:pt x="13" y="212"/>
                    </a:lnTo>
                    <a:lnTo>
                      <a:pt x="0" y="235"/>
                    </a:lnTo>
                    <a:lnTo>
                      <a:pt x="18" y="221"/>
                    </a:lnTo>
                    <a:lnTo>
                      <a:pt x="35" y="208"/>
                    </a:lnTo>
                    <a:lnTo>
                      <a:pt x="52" y="195"/>
                    </a:lnTo>
                    <a:lnTo>
                      <a:pt x="70" y="184"/>
                    </a:lnTo>
                    <a:lnTo>
                      <a:pt x="89" y="172"/>
                    </a:lnTo>
                    <a:lnTo>
                      <a:pt x="107" y="163"/>
                    </a:lnTo>
                    <a:lnTo>
                      <a:pt x="127" y="153"/>
                    </a:lnTo>
                    <a:lnTo>
                      <a:pt x="146" y="145"/>
                    </a:lnTo>
                    <a:lnTo>
                      <a:pt x="137" y="144"/>
                    </a:lnTo>
                    <a:lnTo>
                      <a:pt x="129" y="144"/>
                    </a:lnTo>
                    <a:lnTo>
                      <a:pt x="119" y="144"/>
                    </a:lnTo>
                    <a:lnTo>
                      <a:pt x="110" y="144"/>
                    </a:lnTo>
                    <a:close/>
                    <a:moveTo>
                      <a:pt x="237" y="0"/>
                    </a:moveTo>
                    <a:lnTo>
                      <a:pt x="214" y="11"/>
                    </a:lnTo>
                    <a:lnTo>
                      <a:pt x="191" y="24"/>
                    </a:lnTo>
                    <a:lnTo>
                      <a:pt x="169" y="40"/>
                    </a:lnTo>
                    <a:lnTo>
                      <a:pt x="148" y="55"/>
                    </a:lnTo>
                    <a:lnTo>
                      <a:pt x="146" y="77"/>
                    </a:lnTo>
                    <a:lnTo>
                      <a:pt x="146" y="100"/>
                    </a:lnTo>
                    <a:lnTo>
                      <a:pt x="146" y="123"/>
                    </a:lnTo>
                    <a:lnTo>
                      <a:pt x="147" y="145"/>
                    </a:lnTo>
                    <a:lnTo>
                      <a:pt x="147" y="145"/>
                    </a:lnTo>
                    <a:lnTo>
                      <a:pt x="147" y="145"/>
                    </a:lnTo>
                    <a:lnTo>
                      <a:pt x="147" y="145"/>
                    </a:lnTo>
                    <a:lnTo>
                      <a:pt x="147" y="145"/>
                    </a:lnTo>
                    <a:lnTo>
                      <a:pt x="146" y="145"/>
                    </a:lnTo>
                    <a:lnTo>
                      <a:pt x="146" y="145"/>
                    </a:lnTo>
                    <a:lnTo>
                      <a:pt x="139" y="166"/>
                    </a:lnTo>
                    <a:lnTo>
                      <a:pt x="132" y="186"/>
                    </a:lnTo>
                    <a:lnTo>
                      <a:pt x="126" y="208"/>
                    </a:lnTo>
                    <a:lnTo>
                      <a:pt x="120" y="230"/>
                    </a:lnTo>
                    <a:lnTo>
                      <a:pt x="116" y="251"/>
                    </a:lnTo>
                    <a:lnTo>
                      <a:pt x="113" y="273"/>
                    </a:lnTo>
                    <a:lnTo>
                      <a:pt x="110" y="295"/>
                    </a:lnTo>
                    <a:lnTo>
                      <a:pt x="108" y="318"/>
                    </a:lnTo>
                    <a:lnTo>
                      <a:pt x="136" y="309"/>
                    </a:lnTo>
                    <a:lnTo>
                      <a:pt x="164" y="303"/>
                    </a:lnTo>
                    <a:lnTo>
                      <a:pt x="193" y="299"/>
                    </a:lnTo>
                    <a:lnTo>
                      <a:pt x="221" y="295"/>
                    </a:lnTo>
                    <a:lnTo>
                      <a:pt x="229" y="285"/>
                    </a:lnTo>
                    <a:lnTo>
                      <a:pt x="238" y="275"/>
                    </a:lnTo>
                    <a:lnTo>
                      <a:pt x="248" y="264"/>
                    </a:lnTo>
                    <a:lnTo>
                      <a:pt x="256" y="254"/>
                    </a:lnTo>
                    <a:lnTo>
                      <a:pt x="266" y="246"/>
                    </a:lnTo>
                    <a:lnTo>
                      <a:pt x="277" y="236"/>
                    </a:lnTo>
                    <a:lnTo>
                      <a:pt x="286" y="227"/>
                    </a:lnTo>
                    <a:lnTo>
                      <a:pt x="296" y="219"/>
                    </a:lnTo>
                    <a:lnTo>
                      <a:pt x="301" y="191"/>
                    </a:lnTo>
                    <a:lnTo>
                      <a:pt x="305" y="163"/>
                    </a:lnTo>
                    <a:lnTo>
                      <a:pt x="311" y="135"/>
                    </a:lnTo>
                    <a:lnTo>
                      <a:pt x="319" y="106"/>
                    </a:lnTo>
                    <a:lnTo>
                      <a:pt x="297" y="109"/>
                    </a:lnTo>
                    <a:lnTo>
                      <a:pt x="275" y="111"/>
                    </a:lnTo>
                    <a:lnTo>
                      <a:pt x="253" y="114"/>
                    </a:lnTo>
                    <a:lnTo>
                      <a:pt x="231" y="118"/>
                    </a:lnTo>
                    <a:lnTo>
                      <a:pt x="210" y="124"/>
                    </a:lnTo>
                    <a:lnTo>
                      <a:pt x="188" y="130"/>
                    </a:lnTo>
                    <a:lnTo>
                      <a:pt x="168" y="137"/>
                    </a:lnTo>
                    <a:lnTo>
                      <a:pt x="147" y="144"/>
                    </a:lnTo>
                    <a:lnTo>
                      <a:pt x="155" y="125"/>
                    </a:lnTo>
                    <a:lnTo>
                      <a:pt x="164" y="106"/>
                    </a:lnTo>
                    <a:lnTo>
                      <a:pt x="174" y="87"/>
                    </a:lnTo>
                    <a:lnTo>
                      <a:pt x="185" y="69"/>
                    </a:lnTo>
                    <a:lnTo>
                      <a:pt x="197" y="50"/>
                    </a:lnTo>
                    <a:lnTo>
                      <a:pt x="210" y="33"/>
                    </a:lnTo>
                    <a:lnTo>
                      <a:pt x="223" y="16"/>
                    </a:lnTo>
                    <a:lnTo>
                      <a:pt x="237" y="0"/>
                    </a:lnTo>
                    <a:close/>
                  </a:path>
                </a:pathLst>
              </a:custGeom>
              <a:solidFill>
                <a:srgbClr val="FFCA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0" name="Freeform 13"/>
              <p:cNvSpPr>
                <a:spLocks/>
              </p:cNvSpPr>
              <p:nvPr userDrawn="1"/>
            </p:nvSpPr>
            <p:spPr bwMode="auto">
              <a:xfrm>
                <a:off x="4098" y="3533"/>
                <a:ext cx="165" cy="200"/>
              </a:xfrm>
              <a:custGeom>
                <a:avLst/>
                <a:gdLst/>
                <a:ahLst/>
                <a:cxnLst>
                  <a:cxn ang="0">
                    <a:pos x="276" y="16"/>
                  </a:cxn>
                  <a:cxn ang="0">
                    <a:pos x="243" y="48"/>
                  </a:cxn>
                  <a:cxn ang="0">
                    <a:pos x="211" y="81"/>
                  </a:cxn>
                  <a:cxn ang="0">
                    <a:pos x="182" y="117"/>
                  </a:cxn>
                  <a:cxn ang="0">
                    <a:pos x="175" y="174"/>
                  </a:cxn>
                  <a:cxn ang="0">
                    <a:pos x="194" y="251"/>
                  </a:cxn>
                  <a:cxn ang="0">
                    <a:pos x="167" y="297"/>
                  </a:cxn>
                  <a:cxn ang="0">
                    <a:pos x="91" y="319"/>
                  </a:cxn>
                  <a:cxn ang="0">
                    <a:pos x="45" y="353"/>
                  </a:cxn>
                  <a:cxn ang="0">
                    <a:pos x="29" y="398"/>
                  </a:cxn>
                  <a:cxn ang="0">
                    <a:pos x="16" y="442"/>
                  </a:cxn>
                  <a:cxn ang="0">
                    <a:pos x="4" y="486"/>
                  </a:cxn>
                  <a:cxn ang="0">
                    <a:pos x="21" y="478"/>
                  </a:cxn>
                  <a:cxn ang="0">
                    <a:pos x="69" y="418"/>
                  </a:cxn>
                  <a:cxn ang="0">
                    <a:pos x="121" y="363"/>
                  </a:cxn>
                  <a:cxn ang="0">
                    <a:pos x="177" y="312"/>
                  </a:cxn>
                  <a:cxn ang="0">
                    <a:pos x="202" y="328"/>
                  </a:cxn>
                  <a:cxn ang="0">
                    <a:pos x="198" y="406"/>
                  </a:cxn>
                  <a:cxn ang="0">
                    <a:pos x="203" y="484"/>
                  </a:cxn>
                  <a:cxn ang="0">
                    <a:pos x="212" y="562"/>
                  </a:cxn>
                  <a:cxn ang="0">
                    <a:pos x="241" y="587"/>
                  </a:cxn>
                  <a:cxn ang="0">
                    <a:pos x="285" y="562"/>
                  </a:cxn>
                  <a:cxn ang="0">
                    <a:pos x="330" y="539"/>
                  </a:cxn>
                  <a:cxn ang="0">
                    <a:pos x="376" y="520"/>
                  </a:cxn>
                  <a:cxn ang="0">
                    <a:pos x="410" y="488"/>
                  </a:cxn>
                  <a:cxn ang="0">
                    <a:pos x="432" y="446"/>
                  </a:cxn>
                  <a:cxn ang="0">
                    <a:pos x="455" y="405"/>
                  </a:cxn>
                  <a:cxn ang="0">
                    <a:pos x="481" y="366"/>
                  </a:cxn>
                  <a:cxn ang="0">
                    <a:pos x="491" y="322"/>
                  </a:cxn>
                  <a:cxn ang="0">
                    <a:pos x="484" y="271"/>
                  </a:cxn>
                  <a:cxn ang="0">
                    <a:pos x="481" y="221"/>
                  </a:cxn>
                  <a:cxn ang="0">
                    <a:pos x="481" y="171"/>
                  </a:cxn>
                  <a:cxn ang="0">
                    <a:pos x="446" y="158"/>
                  </a:cxn>
                  <a:cxn ang="0">
                    <a:pos x="373" y="188"/>
                  </a:cxn>
                  <a:cxn ang="0">
                    <a:pos x="304" y="224"/>
                  </a:cxn>
                  <a:cxn ang="0">
                    <a:pos x="238" y="266"/>
                  </a:cxn>
                  <a:cxn ang="0">
                    <a:pos x="211" y="252"/>
                  </a:cxn>
                  <a:cxn ang="0">
                    <a:pos x="227" y="179"/>
                  </a:cxn>
                  <a:cxn ang="0">
                    <a:pos x="249" y="106"/>
                  </a:cxn>
                  <a:cxn ang="0">
                    <a:pos x="277" y="35"/>
                  </a:cxn>
                </a:cxnLst>
                <a:rect l="0" t="0" r="r" b="b"/>
                <a:pathLst>
                  <a:path w="495" h="600">
                    <a:moveTo>
                      <a:pt x="293" y="0"/>
                    </a:moveTo>
                    <a:lnTo>
                      <a:pt x="276" y="16"/>
                    </a:lnTo>
                    <a:lnTo>
                      <a:pt x="260" y="32"/>
                    </a:lnTo>
                    <a:lnTo>
                      <a:pt x="243" y="48"/>
                    </a:lnTo>
                    <a:lnTo>
                      <a:pt x="227" y="64"/>
                    </a:lnTo>
                    <a:lnTo>
                      <a:pt x="211" y="81"/>
                    </a:lnTo>
                    <a:lnTo>
                      <a:pt x="196" y="99"/>
                    </a:lnTo>
                    <a:lnTo>
                      <a:pt x="182" y="117"/>
                    </a:lnTo>
                    <a:lnTo>
                      <a:pt x="167" y="135"/>
                    </a:lnTo>
                    <a:lnTo>
                      <a:pt x="175" y="174"/>
                    </a:lnTo>
                    <a:lnTo>
                      <a:pt x="183" y="213"/>
                    </a:lnTo>
                    <a:lnTo>
                      <a:pt x="194" y="251"/>
                    </a:lnTo>
                    <a:lnTo>
                      <a:pt x="206" y="289"/>
                    </a:lnTo>
                    <a:lnTo>
                      <a:pt x="167" y="297"/>
                    </a:lnTo>
                    <a:lnTo>
                      <a:pt x="129" y="308"/>
                    </a:lnTo>
                    <a:lnTo>
                      <a:pt x="91" y="319"/>
                    </a:lnTo>
                    <a:lnTo>
                      <a:pt x="54" y="332"/>
                    </a:lnTo>
                    <a:lnTo>
                      <a:pt x="45" y="353"/>
                    </a:lnTo>
                    <a:lnTo>
                      <a:pt x="36" y="376"/>
                    </a:lnTo>
                    <a:lnTo>
                      <a:pt x="29" y="398"/>
                    </a:lnTo>
                    <a:lnTo>
                      <a:pt x="22" y="419"/>
                    </a:lnTo>
                    <a:lnTo>
                      <a:pt x="16" y="442"/>
                    </a:lnTo>
                    <a:lnTo>
                      <a:pt x="9" y="464"/>
                    </a:lnTo>
                    <a:lnTo>
                      <a:pt x="4" y="486"/>
                    </a:lnTo>
                    <a:lnTo>
                      <a:pt x="0" y="509"/>
                    </a:lnTo>
                    <a:lnTo>
                      <a:pt x="21" y="478"/>
                    </a:lnTo>
                    <a:lnTo>
                      <a:pt x="45" y="447"/>
                    </a:lnTo>
                    <a:lnTo>
                      <a:pt x="69" y="418"/>
                    </a:lnTo>
                    <a:lnTo>
                      <a:pt x="95" y="390"/>
                    </a:lnTo>
                    <a:lnTo>
                      <a:pt x="121" y="363"/>
                    </a:lnTo>
                    <a:lnTo>
                      <a:pt x="149" y="337"/>
                    </a:lnTo>
                    <a:lnTo>
                      <a:pt x="177" y="312"/>
                    </a:lnTo>
                    <a:lnTo>
                      <a:pt x="206" y="289"/>
                    </a:lnTo>
                    <a:lnTo>
                      <a:pt x="202" y="328"/>
                    </a:lnTo>
                    <a:lnTo>
                      <a:pt x="199" y="367"/>
                    </a:lnTo>
                    <a:lnTo>
                      <a:pt x="198" y="406"/>
                    </a:lnTo>
                    <a:lnTo>
                      <a:pt x="199" y="445"/>
                    </a:lnTo>
                    <a:lnTo>
                      <a:pt x="203" y="484"/>
                    </a:lnTo>
                    <a:lnTo>
                      <a:pt x="207" y="523"/>
                    </a:lnTo>
                    <a:lnTo>
                      <a:pt x="212" y="562"/>
                    </a:lnTo>
                    <a:lnTo>
                      <a:pt x="220" y="600"/>
                    </a:lnTo>
                    <a:lnTo>
                      <a:pt x="241" y="587"/>
                    </a:lnTo>
                    <a:lnTo>
                      <a:pt x="263" y="574"/>
                    </a:lnTo>
                    <a:lnTo>
                      <a:pt x="285" y="562"/>
                    </a:lnTo>
                    <a:lnTo>
                      <a:pt x="307" y="550"/>
                    </a:lnTo>
                    <a:lnTo>
                      <a:pt x="330" y="539"/>
                    </a:lnTo>
                    <a:lnTo>
                      <a:pt x="354" y="529"/>
                    </a:lnTo>
                    <a:lnTo>
                      <a:pt x="376" y="520"/>
                    </a:lnTo>
                    <a:lnTo>
                      <a:pt x="400" y="510"/>
                    </a:lnTo>
                    <a:lnTo>
                      <a:pt x="410" y="488"/>
                    </a:lnTo>
                    <a:lnTo>
                      <a:pt x="421" y="468"/>
                    </a:lnTo>
                    <a:lnTo>
                      <a:pt x="432" y="446"/>
                    </a:lnTo>
                    <a:lnTo>
                      <a:pt x="442" y="426"/>
                    </a:lnTo>
                    <a:lnTo>
                      <a:pt x="455" y="405"/>
                    </a:lnTo>
                    <a:lnTo>
                      <a:pt x="468" y="386"/>
                    </a:lnTo>
                    <a:lnTo>
                      <a:pt x="481" y="366"/>
                    </a:lnTo>
                    <a:lnTo>
                      <a:pt x="495" y="347"/>
                    </a:lnTo>
                    <a:lnTo>
                      <a:pt x="491" y="322"/>
                    </a:lnTo>
                    <a:lnTo>
                      <a:pt x="488" y="296"/>
                    </a:lnTo>
                    <a:lnTo>
                      <a:pt x="484" y="271"/>
                    </a:lnTo>
                    <a:lnTo>
                      <a:pt x="483" y="247"/>
                    </a:lnTo>
                    <a:lnTo>
                      <a:pt x="481" y="221"/>
                    </a:lnTo>
                    <a:lnTo>
                      <a:pt x="481" y="196"/>
                    </a:lnTo>
                    <a:lnTo>
                      <a:pt x="481" y="171"/>
                    </a:lnTo>
                    <a:lnTo>
                      <a:pt x="482" y="145"/>
                    </a:lnTo>
                    <a:lnTo>
                      <a:pt x="446" y="158"/>
                    </a:lnTo>
                    <a:lnTo>
                      <a:pt x="409" y="172"/>
                    </a:lnTo>
                    <a:lnTo>
                      <a:pt x="373" y="188"/>
                    </a:lnTo>
                    <a:lnTo>
                      <a:pt x="338" y="206"/>
                    </a:lnTo>
                    <a:lnTo>
                      <a:pt x="304" y="224"/>
                    </a:lnTo>
                    <a:lnTo>
                      <a:pt x="271" y="244"/>
                    </a:lnTo>
                    <a:lnTo>
                      <a:pt x="238" y="266"/>
                    </a:lnTo>
                    <a:lnTo>
                      <a:pt x="206" y="289"/>
                    </a:lnTo>
                    <a:lnTo>
                      <a:pt x="211" y="252"/>
                    </a:lnTo>
                    <a:lnTo>
                      <a:pt x="219" y="215"/>
                    </a:lnTo>
                    <a:lnTo>
                      <a:pt x="227" y="179"/>
                    </a:lnTo>
                    <a:lnTo>
                      <a:pt x="237" y="142"/>
                    </a:lnTo>
                    <a:lnTo>
                      <a:pt x="249" y="106"/>
                    </a:lnTo>
                    <a:lnTo>
                      <a:pt x="262" y="71"/>
                    </a:lnTo>
                    <a:lnTo>
                      <a:pt x="277" y="35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FFCA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1" name="Freeform 14"/>
              <p:cNvSpPr>
                <a:spLocks/>
              </p:cNvSpPr>
              <p:nvPr userDrawn="1"/>
            </p:nvSpPr>
            <p:spPr bwMode="auto">
              <a:xfrm>
                <a:off x="4297" y="3497"/>
                <a:ext cx="155" cy="155"/>
              </a:xfrm>
              <a:custGeom>
                <a:avLst/>
                <a:gdLst/>
                <a:ahLst/>
                <a:cxnLst>
                  <a:cxn ang="0">
                    <a:pos x="311" y="18"/>
                  </a:cxn>
                  <a:cxn ang="0">
                    <a:pos x="246" y="59"/>
                  </a:cxn>
                  <a:cxn ang="0">
                    <a:pos x="213" y="114"/>
                  </a:cxn>
                  <a:cxn ang="0">
                    <a:pos x="212" y="180"/>
                  </a:cxn>
                  <a:cxn ang="0">
                    <a:pos x="200" y="212"/>
                  </a:cxn>
                  <a:cxn ang="0">
                    <a:pos x="173" y="212"/>
                  </a:cxn>
                  <a:cxn ang="0">
                    <a:pos x="140" y="212"/>
                  </a:cxn>
                  <a:cxn ang="0">
                    <a:pos x="100" y="213"/>
                  </a:cxn>
                  <a:cxn ang="0">
                    <a:pos x="58" y="245"/>
                  </a:cxn>
                  <a:cxn ang="0">
                    <a:pos x="18" y="310"/>
                  </a:cxn>
                  <a:cxn ang="0">
                    <a:pos x="25" y="324"/>
                  </a:cxn>
                  <a:cxn ang="0">
                    <a:pos x="76" y="286"/>
                  </a:cxn>
                  <a:cxn ang="0">
                    <a:pos x="128" y="254"/>
                  </a:cxn>
                  <a:cxn ang="0">
                    <a:pos x="184" y="225"/>
                  </a:cxn>
                  <a:cxn ang="0">
                    <a:pos x="201" y="243"/>
                  </a:cxn>
                  <a:cxn ang="0">
                    <a:pos x="181" y="305"/>
                  </a:cxn>
                  <a:cxn ang="0">
                    <a:pos x="167" y="369"/>
                  </a:cxn>
                  <a:cxn ang="0">
                    <a:pos x="159" y="432"/>
                  </a:cxn>
                  <a:cxn ang="0">
                    <a:pos x="177" y="458"/>
                  </a:cxn>
                  <a:cxn ang="0">
                    <a:pos x="217" y="448"/>
                  </a:cxn>
                  <a:cxn ang="0">
                    <a:pos x="258" y="440"/>
                  </a:cxn>
                  <a:cxn ang="0">
                    <a:pos x="300" y="433"/>
                  </a:cxn>
                  <a:cxn ang="0">
                    <a:pos x="333" y="416"/>
                  </a:cxn>
                  <a:cxn ang="0">
                    <a:pos x="359" y="387"/>
                  </a:cxn>
                  <a:cxn ang="0">
                    <a:pos x="387" y="359"/>
                  </a:cxn>
                  <a:cxn ang="0">
                    <a:pos x="416" y="333"/>
                  </a:cxn>
                  <a:cxn ang="0">
                    <a:pos x="433" y="301"/>
                  </a:cxn>
                  <a:cxn ang="0">
                    <a:pos x="440" y="258"/>
                  </a:cxn>
                  <a:cxn ang="0">
                    <a:pos x="448" y="217"/>
                  </a:cxn>
                  <a:cxn ang="0">
                    <a:pos x="458" y="177"/>
                  </a:cxn>
                  <a:cxn ang="0">
                    <a:pos x="432" y="159"/>
                  </a:cxn>
                  <a:cxn ang="0">
                    <a:pos x="368" y="168"/>
                  </a:cxn>
                  <a:cxn ang="0">
                    <a:pos x="305" y="182"/>
                  </a:cxn>
                  <a:cxn ang="0">
                    <a:pos x="243" y="201"/>
                  </a:cxn>
                  <a:cxn ang="0">
                    <a:pos x="225" y="184"/>
                  </a:cxn>
                  <a:cxn ang="0">
                    <a:pos x="254" y="129"/>
                  </a:cxn>
                  <a:cxn ang="0">
                    <a:pos x="286" y="75"/>
                  </a:cxn>
                  <a:cxn ang="0">
                    <a:pos x="324" y="25"/>
                  </a:cxn>
                </a:cxnLst>
                <a:rect l="0" t="0" r="r" b="b"/>
                <a:pathLst>
                  <a:path w="464" h="465">
                    <a:moveTo>
                      <a:pt x="344" y="0"/>
                    </a:moveTo>
                    <a:lnTo>
                      <a:pt x="311" y="18"/>
                    </a:lnTo>
                    <a:lnTo>
                      <a:pt x="278" y="37"/>
                    </a:lnTo>
                    <a:lnTo>
                      <a:pt x="246" y="59"/>
                    </a:lnTo>
                    <a:lnTo>
                      <a:pt x="215" y="81"/>
                    </a:lnTo>
                    <a:lnTo>
                      <a:pt x="213" y="114"/>
                    </a:lnTo>
                    <a:lnTo>
                      <a:pt x="212" y="147"/>
                    </a:lnTo>
                    <a:lnTo>
                      <a:pt x="212" y="180"/>
                    </a:lnTo>
                    <a:lnTo>
                      <a:pt x="213" y="213"/>
                    </a:lnTo>
                    <a:lnTo>
                      <a:pt x="200" y="212"/>
                    </a:lnTo>
                    <a:lnTo>
                      <a:pt x="186" y="212"/>
                    </a:lnTo>
                    <a:lnTo>
                      <a:pt x="173" y="212"/>
                    </a:lnTo>
                    <a:lnTo>
                      <a:pt x="160" y="211"/>
                    </a:lnTo>
                    <a:lnTo>
                      <a:pt x="140" y="212"/>
                    </a:lnTo>
                    <a:lnTo>
                      <a:pt x="120" y="212"/>
                    </a:lnTo>
                    <a:lnTo>
                      <a:pt x="100" y="213"/>
                    </a:lnTo>
                    <a:lnTo>
                      <a:pt x="81" y="215"/>
                    </a:lnTo>
                    <a:lnTo>
                      <a:pt x="58" y="245"/>
                    </a:lnTo>
                    <a:lnTo>
                      <a:pt x="37" y="278"/>
                    </a:lnTo>
                    <a:lnTo>
                      <a:pt x="18" y="310"/>
                    </a:lnTo>
                    <a:lnTo>
                      <a:pt x="0" y="344"/>
                    </a:lnTo>
                    <a:lnTo>
                      <a:pt x="25" y="324"/>
                    </a:lnTo>
                    <a:lnTo>
                      <a:pt x="50" y="305"/>
                    </a:lnTo>
                    <a:lnTo>
                      <a:pt x="76" y="286"/>
                    </a:lnTo>
                    <a:lnTo>
                      <a:pt x="101" y="269"/>
                    </a:lnTo>
                    <a:lnTo>
                      <a:pt x="128" y="254"/>
                    </a:lnTo>
                    <a:lnTo>
                      <a:pt x="155" y="239"/>
                    </a:lnTo>
                    <a:lnTo>
                      <a:pt x="184" y="225"/>
                    </a:lnTo>
                    <a:lnTo>
                      <a:pt x="213" y="213"/>
                    </a:lnTo>
                    <a:lnTo>
                      <a:pt x="201" y="243"/>
                    </a:lnTo>
                    <a:lnTo>
                      <a:pt x="191" y="274"/>
                    </a:lnTo>
                    <a:lnTo>
                      <a:pt x="181" y="305"/>
                    </a:lnTo>
                    <a:lnTo>
                      <a:pt x="174" y="336"/>
                    </a:lnTo>
                    <a:lnTo>
                      <a:pt x="167" y="369"/>
                    </a:lnTo>
                    <a:lnTo>
                      <a:pt x="163" y="400"/>
                    </a:lnTo>
                    <a:lnTo>
                      <a:pt x="159" y="432"/>
                    </a:lnTo>
                    <a:lnTo>
                      <a:pt x="157" y="465"/>
                    </a:lnTo>
                    <a:lnTo>
                      <a:pt x="177" y="458"/>
                    </a:lnTo>
                    <a:lnTo>
                      <a:pt x="197" y="453"/>
                    </a:lnTo>
                    <a:lnTo>
                      <a:pt x="217" y="448"/>
                    </a:lnTo>
                    <a:lnTo>
                      <a:pt x="238" y="444"/>
                    </a:lnTo>
                    <a:lnTo>
                      <a:pt x="258" y="440"/>
                    </a:lnTo>
                    <a:lnTo>
                      <a:pt x="279" y="437"/>
                    </a:lnTo>
                    <a:lnTo>
                      <a:pt x="300" y="433"/>
                    </a:lnTo>
                    <a:lnTo>
                      <a:pt x="321" y="431"/>
                    </a:lnTo>
                    <a:lnTo>
                      <a:pt x="333" y="416"/>
                    </a:lnTo>
                    <a:lnTo>
                      <a:pt x="346" y="402"/>
                    </a:lnTo>
                    <a:lnTo>
                      <a:pt x="359" y="387"/>
                    </a:lnTo>
                    <a:lnTo>
                      <a:pt x="373" y="373"/>
                    </a:lnTo>
                    <a:lnTo>
                      <a:pt x="387" y="359"/>
                    </a:lnTo>
                    <a:lnTo>
                      <a:pt x="402" y="346"/>
                    </a:lnTo>
                    <a:lnTo>
                      <a:pt x="416" y="333"/>
                    </a:lnTo>
                    <a:lnTo>
                      <a:pt x="431" y="321"/>
                    </a:lnTo>
                    <a:lnTo>
                      <a:pt x="433" y="301"/>
                    </a:lnTo>
                    <a:lnTo>
                      <a:pt x="436" y="279"/>
                    </a:lnTo>
                    <a:lnTo>
                      <a:pt x="440" y="258"/>
                    </a:lnTo>
                    <a:lnTo>
                      <a:pt x="444" y="238"/>
                    </a:lnTo>
                    <a:lnTo>
                      <a:pt x="448" y="217"/>
                    </a:lnTo>
                    <a:lnTo>
                      <a:pt x="452" y="197"/>
                    </a:lnTo>
                    <a:lnTo>
                      <a:pt x="458" y="177"/>
                    </a:lnTo>
                    <a:lnTo>
                      <a:pt x="464" y="157"/>
                    </a:lnTo>
                    <a:lnTo>
                      <a:pt x="432" y="159"/>
                    </a:lnTo>
                    <a:lnTo>
                      <a:pt x="400" y="163"/>
                    </a:lnTo>
                    <a:lnTo>
                      <a:pt x="368" y="168"/>
                    </a:lnTo>
                    <a:lnTo>
                      <a:pt x="336" y="174"/>
                    </a:lnTo>
                    <a:lnTo>
                      <a:pt x="305" y="182"/>
                    </a:lnTo>
                    <a:lnTo>
                      <a:pt x="273" y="191"/>
                    </a:lnTo>
                    <a:lnTo>
                      <a:pt x="243" y="201"/>
                    </a:lnTo>
                    <a:lnTo>
                      <a:pt x="213" y="213"/>
                    </a:lnTo>
                    <a:lnTo>
                      <a:pt x="225" y="184"/>
                    </a:lnTo>
                    <a:lnTo>
                      <a:pt x="239" y="156"/>
                    </a:lnTo>
                    <a:lnTo>
                      <a:pt x="254" y="129"/>
                    </a:lnTo>
                    <a:lnTo>
                      <a:pt x="269" y="102"/>
                    </a:lnTo>
                    <a:lnTo>
                      <a:pt x="286" y="75"/>
                    </a:lnTo>
                    <a:lnTo>
                      <a:pt x="305" y="50"/>
                    </a:lnTo>
                    <a:lnTo>
                      <a:pt x="324" y="25"/>
                    </a:lnTo>
                    <a:lnTo>
                      <a:pt x="344" y="0"/>
                    </a:lnTo>
                    <a:close/>
                  </a:path>
                </a:pathLst>
              </a:custGeom>
              <a:solidFill>
                <a:srgbClr val="FFCA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2" name="Freeform 15"/>
              <p:cNvSpPr>
                <a:spLocks noEditPoints="1"/>
              </p:cNvSpPr>
              <p:nvPr userDrawn="1"/>
            </p:nvSpPr>
            <p:spPr bwMode="auto">
              <a:xfrm>
                <a:off x="4477" y="3514"/>
                <a:ext cx="137" cy="114"/>
              </a:xfrm>
              <a:custGeom>
                <a:avLst/>
                <a:gdLst/>
                <a:ahLst/>
                <a:cxnLst>
                  <a:cxn ang="0">
                    <a:pos x="67" y="136"/>
                  </a:cxn>
                  <a:cxn ang="0">
                    <a:pos x="20" y="179"/>
                  </a:cxn>
                  <a:cxn ang="0">
                    <a:pos x="24" y="191"/>
                  </a:cxn>
                  <a:cxn ang="0">
                    <a:pos x="72" y="172"/>
                  </a:cxn>
                  <a:cxn ang="0">
                    <a:pos x="122" y="157"/>
                  </a:cxn>
                  <a:cxn ang="0">
                    <a:pos x="173" y="146"/>
                  </a:cxn>
                  <a:cxn ang="0">
                    <a:pos x="182" y="164"/>
                  </a:cxn>
                  <a:cxn ang="0">
                    <a:pos x="153" y="210"/>
                  </a:cxn>
                  <a:cxn ang="0">
                    <a:pos x="128" y="257"/>
                  </a:cxn>
                  <a:cxn ang="0">
                    <a:pos x="108" y="307"/>
                  </a:cxn>
                  <a:cxn ang="0">
                    <a:pos x="114" y="332"/>
                  </a:cxn>
                  <a:cxn ang="0">
                    <a:pos x="156" y="332"/>
                  </a:cxn>
                  <a:cxn ang="0">
                    <a:pos x="210" y="337"/>
                  </a:cxn>
                  <a:cxn ang="0">
                    <a:pos x="250" y="332"/>
                  </a:cxn>
                  <a:cxn ang="0">
                    <a:pos x="277" y="313"/>
                  </a:cxn>
                  <a:cxn ang="0">
                    <a:pos x="306" y="297"/>
                  </a:cxn>
                  <a:cxn ang="0">
                    <a:pos x="335" y="283"/>
                  </a:cxn>
                  <a:cxn ang="0">
                    <a:pos x="363" y="243"/>
                  </a:cxn>
                  <a:cxn ang="0">
                    <a:pos x="393" y="182"/>
                  </a:cxn>
                  <a:cxn ang="0">
                    <a:pos x="378" y="146"/>
                  </a:cxn>
                  <a:cxn ang="0">
                    <a:pos x="311" y="138"/>
                  </a:cxn>
                  <a:cxn ang="0">
                    <a:pos x="258" y="137"/>
                  </a:cxn>
                  <a:cxn ang="0">
                    <a:pos x="218" y="141"/>
                  </a:cxn>
                  <a:cxn ang="0">
                    <a:pos x="198" y="143"/>
                  </a:cxn>
                  <a:cxn ang="0">
                    <a:pos x="172" y="134"/>
                  </a:cxn>
                  <a:cxn ang="0">
                    <a:pos x="119" y="121"/>
                  </a:cxn>
                  <a:cxn ang="0">
                    <a:pos x="349" y="0"/>
                  </a:cxn>
                  <a:cxn ang="0">
                    <a:pos x="287" y="16"/>
                  </a:cxn>
                  <a:cxn ang="0">
                    <a:pos x="228" y="38"/>
                  </a:cxn>
                  <a:cxn ang="0">
                    <a:pos x="210" y="90"/>
                  </a:cxn>
                  <a:cxn ang="0">
                    <a:pos x="198" y="143"/>
                  </a:cxn>
                  <a:cxn ang="0">
                    <a:pos x="231" y="103"/>
                  </a:cxn>
                  <a:cxn ang="0">
                    <a:pos x="267" y="66"/>
                  </a:cxn>
                  <a:cxn ang="0">
                    <a:pos x="307" y="32"/>
                  </a:cxn>
                  <a:cxn ang="0">
                    <a:pos x="349" y="0"/>
                  </a:cxn>
                </a:cxnLst>
                <a:rect l="0" t="0" r="r" b="b"/>
                <a:pathLst>
                  <a:path w="411" h="340">
                    <a:moveTo>
                      <a:pt x="93" y="116"/>
                    </a:moveTo>
                    <a:lnTo>
                      <a:pt x="67" y="136"/>
                    </a:lnTo>
                    <a:lnTo>
                      <a:pt x="43" y="157"/>
                    </a:lnTo>
                    <a:lnTo>
                      <a:pt x="20" y="179"/>
                    </a:lnTo>
                    <a:lnTo>
                      <a:pt x="0" y="202"/>
                    </a:lnTo>
                    <a:lnTo>
                      <a:pt x="24" y="191"/>
                    </a:lnTo>
                    <a:lnTo>
                      <a:pt x="47" y="181"/>
                    </a:lnTo>
                    <a:lnTo>
                      <a:pt x="72" y="172"/>
                    </a:lnTo>
                    <a:lnTo>
                      <a:pt x="97" y="164"/>
                    </a:lnTo>
                    <a:lnTo>
                      <a:pt x="122" y="157"/>
                    </a:lnTo>
                    <a:lnTo>
                      <a:pt x="147" y="151"/>
                    </a:lnTo>
                    <a:lnTo>
                      <a:pt x="173" y="146"/>
                    </a:lnTo>
                    <a:lnTo>
                      <a:pt x="198" y="143"/>
                    </a:lnTo>
                    <a:lnTo>
                      <a:pt x="182" y="164"/>
                    </a:lnTo>
                    <a:lnTo>
                      <a:pt x="167" y="187"/>
                    </a:lnTo>
                    <a:lnTo>
                      <a:pt x="153" y="210"/>
                    </a:lnTo>
                    <a:lnTo>
                      <a:pt x="140" y="233"/>
                    </a:lnTo>
                    <a:lnTo>
                      <a:pt x="128" y="257"/>
                    </a:lnTo>
                    <a:lnTo>
                      <a:pt x="118" y="282"/>
                    </a:lnTo>
                    <a:lnTo>
                      <a:pt x="108" y="307"/>
                    </a:lnTo>
                    <a:lnTo>
                      <a:pt x="99" y="332"/>
                    </a:lnTo>
                    <a:lnTo>
                      <a:pt x="114" y="332"/>
                    </a:lnTo>
                    <a:lnTo>
                      <a:pt x="129" y="332"/>
                    </a:lnTo>
                    <a:lnTo>
                      <a:pt x="156" y="332"/>
                    </a:lnTo>
                    <a:lnTo>
                      <a:pt x="183" y="334"/>
                    </a:lnTo>
                    <a:lnTo>
                      <a:pt x="210" y="337"/>
                    </a:lnTo>
                    <a:lnTo>
                      <a:pt x="237" y="340"/>
                    </a:lnTo>
                    <a:lnTo>
                      <a:pt x="250" y="332"/>
                    </a:lnTo>
                    <a:lnTo>
                      <a:pt x="263" y="322"/>
                    </a:lnTo>
                    <a:lnTo>
                      <a:pt x="277" y="313"/>
                    </a:lnTo>
                    <a:lnTo>
                      <a:pt x="291" y="305"/>
                    </a:lnTo>
                    <a:lnTo>
                      <a:pt x="306" y="297"/>
                    </a:lnTo>
                    <a:lnTo>
                      <a:pt x="321" y="290"/>
                    </a:lnTo>
                    <a:lnTo>
                      <a:pt x="335" y="283"/>
                    </a:lnTo>
                    <a:lnTo>
                      <a:pt x="350" y="277"/>
                    </a:lnTo>
                    <a:lnTo>
                      <a:pt x="363" y="243"/>
                    </a:lnTo>
                    <a:lnTo>
                      <a:pt x="377" y="212"/>
                    </a:lnTo>
                    <a:lnTo>
                      <a:pt x="393" y="182"/>
                    </a:lnTo>
                    <a:lnTo>
                      <a:pt x="411" y="151"/>
                    </a:lnTo>
                    <a:lnTo>
                      <a:pt x="378" y="146"/>
                    </a:lnTo>
                    <a:lnTo>
                      <a:pt x="344" y="141"/>
                    </a:lnTo>
                    <a:lnTo>
                      <a:pt x="311" y="138"/>
                    </a:lnTo>
                    <a:lnTo>
                      <a:pt x="277" y="137"/>
                    </a:lnTo>
                    <a:lnTo>
                      <a:pt x="258" y="137"/>
                    </a:lnTo>
                    <a:lnTo>
                      <a:pt x="237" y="138"/>
                    </a:lnTo>
                    <a:lnTo>
                      <a:pt x="218" y="141"/>
                    </a:lnTo>
                    <a:lnTo>
                      <a:pt x="198" y="143"/>
                    </a:lnTo>
                    <a:lnTo>
                      <a:pt x="198" y="143"/>
                    </a:lnTo>
                    <a:lnTo>
                      <a:pt x="198" y="143"/>
                    </a:lnTo>
                    <a:lnTo>
                      <a:pt x="172" y="134"/>
                    </a:lnTo>
                    <a:lnTo>
                      <a:pt x="146" y="128"/>
                    </a:lnTo>
                    <a:lnTo>
                      <a:pt x="119" y="121"/>
                    </a:lnTo>
                    <a:lnTo>
                      <a:pt x="93" y="116"/>
                    </a:lnTo>
                    <a:close/>
                    <a:moveTo>
                      <a:pt x="349" y="0"/>
                    </a:moveTo>
                    <a:lnTo>
                      <a:pt x="318" y="8"/>
                    </a:lnTo>
                    <a:lnTo>
                      <a:pt x="287" y="16"/>
                    </a:lnTo>
                    <a:lnTo>
                      <a:pt x="257" y="26"/>
                    </a:lnTo>
                    <a:lnTo>
                      <a:pt x="228" y="38"/>
                    </a:lnTo>
                    <a:lnTo>
                      <a:pt x="219" y="64"/>
                    </a:lnTo>
                    <a:lnTo>
                      <a:pt x="210" y="90"/>
                    </a:lnTo>
                    <a:lnTo>
                      <a:pt x="204" y="116"/>
                    </a:lnTo>
                    <a:lnTo>
                      <a:pt x="198" y="143"/>
                    </a:lnTo>
                    <a:lnTo>
                      <a:pt x="214" y="122"/>
                    </a:lnTo>
                    <a:lnTo>
                      <a:pt x="231" y="103"/>
                    </a:lnTo>
                    <a:lnTo>
                      <a:pt x="248" y="83"/>
                    </a:lnTo>
                    <a:lnTo>
                      <a:pt x="267" y="66"/>
                    </a:lnTo>
                    <a:lnTo>
                      <a:pt x="286" y="48"/>
                    </a:lnTo>
                    <a:lnTo>
                      <a:pt x="307" y="32"/>
                    </a:lnTo>
                    <a:lnTo>
                      <a:pt x="327" y="15"/>
                    </a:lnTo>
                    <a:lnTo>
                      <a:pt x="349" y="0"/>
                    </a:lnTo>
                    <a:close/>
                  </a:path>
                </a:pathLst>
              </a:custGeom>
              <a:solidFill>
                <a:srgbClr val="FFCA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3" name="Freeform 16"/>
              <p:cNvSpPr>
                <a:spLocks noEditPoints="1"/>
              </p:cNvSpPr>
              <p:nvPr userDrawn="1"/>
            </p:nvSpPr>
            <p:spPr bwMode="auto">
              <a:xfrm>
                <a:off x="4627" y="3567"/>
                <a:ext cx="113" cy="83"/>
              </a:xfrm>
              <a:custGeom>
                <a:avLst/>
                <a:gdLst/>
                <a:ahLst/>
                <a:cxnLst>
                  <a:cxn ang="0">
                    <a:pos x="171" y="82"/>
                  </a:cxn>
                  <a:cxn ang="0">
                    <a:pos x="171" y="82"/>
                  </a:cxn>
                  <a:cxn ang="0">
                    <a:pos x="154" y="96"/>
                  </a:cxn>
                  <a:cxn ang="0">
                    <a:pos x="121" y="126"/>
                  </a:cxn>
                  <a:cxn ang="0">
                    <a:pos x="91" y="159"/>
                  </a:cxn>
                  <a:cxn ang="0">
                    <a:pos x="64" y="194"/>
                  </a:cxn>
                  <a:cxn ang="0">
                    <a:pos x="79" y="219"/>
                  </a:cxn>
                  <a:cxn ang="0">
                    <a:pos x="134" y="237"/>
                  </a:cxn>
                  <a:cxn ang="0">
                    <a:pos x="173" y="245"/>
                  </a:cxn>
                  <a:cxn ang="0">
                    <a:pos x="199" y="236"/>
                  </a:cxn>
                  <a:cxn ang="0">
                    <a:pos x="225" y="229"/>
                  </a:cxn>
                  <a:cxn ang="0">
                    <a:pos x="251" y="223"/>
                  </a:cxn>
                  <a:cxn ang="0">
                    <a:pos x="281" y="198"/>
                  </a:cxn>
                  <a:cxn ang="0">
                    <a:pos x="319" y="155"/>
                  </a:cxn>
                  <a:cxn ang="0">
                    <a:pos x="320" y="125"/>
                  </a:cxn>
                  <a:cxn ang="0">
                    <a:pos x="279" y="109"/>
                  </a:cxn>
                  <a:cxn ang="0">
                    <a:pos x="237" y="95"/>
                  </a:cxn>
                  <a:cxn ang="0">
                    <a:pos x="194" y="85"/>
                  </a:cxn>
                  <a:cxn ang="0">
                    <a:pos x="92" y="39"/>
                  </a:cxn>
                  <a:cxn ang="0">
                    <a:pos x="45" y="60"/>
                  </a:cxn>
                  <a:cxn ang="0">
                    <a:pos x="0" y="87"/>
                  </a:cxn>
                  <a:cxn ang="0">
                    <a:pos x="50" y="80"/>
                  </a:cxn>
                  <a:cxn ang="0">
                    <a:pos x="101" y="78"/>
                  </a:cxn>
                  <a:cxn ang="0">
                    <a:pos x="136" y="79"/>
                  </a:cxn>
                  <a:cxn ang="0">
                    <a:pos x="171" y="82"/>
                  </a:cxn>
                  <a:cxn ang="0">
                    <a:pos x="132" y="58"/>
                  </a:cxn>
                  <a:cxn ang="0">
                    <a:pos x="92" y="39"/>
                  </a:cxn>
                  <a:cxn ang="0">
                    <a:pos x="271" y="0"/>
                  </a:cxn>
                  <a:cxn ang="0">
                    <a:pos x="236" y="3"/>
                  </a:cxn>
                  <a:cxn ang="0">
                    <a:pos x="205" y="24"/>
                  </a:cxn>
                  <a:cxn ang="0">
                    <a:pos x="182" y="62"/>
                  </a:cxn>
                  <a:cxn ang="0">
                    <a:pos x="188" y="69"/>
                  </a:cxn>
                  <a:cxn ang="0">
                    <a:pos x="224" y="46"/>
                  </a:cxn>
                  <a:cxn ang="0">
                    <a:pos x="263" y="26"/>
                  </a:cxn>
                  <a:cxn ang="0">
                    <a:pos x="302" y="8"/>
                  </a:cxn>
                  <a:cxn ang="0">
                    <a:pos x="313" y="1"/>
                  </a:cxn>
                  <a:cxn ang="0">
                    <a:pos x="297" y="0"/>
                  </a:cxn>
                </a:cxnLst>
                <a:rect l="0" t="0" r="r" b="b"/>
                <a:pathLst>
                  <a:path w="340" h="249">
                    <a:moveTo>
                      <a:pt x="171" y="82"/>
                    </a:moveTo>
                    <a:lnTo>
                      <a:pt x="171" y="82"/>
                    </a:lnTo>
                    <a:lnTo>
                      <a:pt x="171" y="82"/>
                    </a:lnTo>
                    <a:lnTo>
                      <a:pt x="171" y="82"/>
                    </a:lnTo>
                    <a:lnTo>
                      <a:pt x="171" y="82"/>
                    </a:lnTo>
                    <a:lnTo>
                      <a:pt x="154" y="96"/>
                    </a:lnTo>
                    <a:lnTo>
                      <a:pt x="137" y="111"/>
                    </a:lnTo>
                    <a:lnTo>
                      <a:pt x="121" y="126"/>
                    </a:lnTo>
                    <a:lnTo>
                      <a:pt x="106" y="142"/>
                    </a:lnTo>
                    <a:lnTo>
                      <a:pt x="91" y="159"/>
                    </a:lnTo>
                    <a:lnTo>
                      <a:pt x="77" y="176"/>
                    </a:lnTo>
                    <a:lnTo>
                      <a:pt x="64" y="194"/>
                    </a:lnTo>
                    <a:lnTo>
                      <a:pt x="52" y="213"/>
                    </a:lnTo>
                    <a:lnTo>
                      <a:pt x="79" y="219"/>
                    </a:lnTo>
                    <a:lnTo>
                      <a:pt x="107" y="228"/>
                    </a:lnTo>
                    <a:lnTo>
                      <a:pt x="134" y="237"/>
                    </a:lnTo>
                    <a:lnTo>
                      <a:pt x="161" y="249"/>
                    </a:lnTo>
                    <a:lnTo>
                      <a:pt x="173" y="245"/>
                    </a:lnTo>
                    <a:lnTo>
                      <a:pt x="186" y="239"/>
                    </a:lnTo>
                    <a:lnTo>
                      <a:pt x="199" y="236"/>
                    </a:lnTo>
                    <a:lnTo>
                      <a:pt x="212" y="232"/>
                    </a:lnTo>
                    <a:lnTo>
                      <a:pt x="225" y="229"/>
                    </a:lnTo>
                    <a:lnTo>
                      <a:pt x="238" y="227"/>
                    </a:lnTo>
                    <a:lnTo>
                      <a:pt x="251" y="223"/>
                    </a:lnTo>
                    <a:lnTo>
                      <a:pt x="264" y="221"/>
                    </a:lnTo>
                    <a:lnTo>
                      <a:pt x="281" y="198"/>
                    </a:lnTo>
                    <a:lnTo>
                      <a:pt x="299" y="176"/>
                    </a:lnTo>
                    <a:lnTo>
                      <a:pt x="319" y="155"/>
                    </a:lnTo>
                    <a:lnTo>
                      <a:pt x="340" y="136"/>
                    </a:lnTo>
                    <a:lnTo>
                      <a:pt x="320" y="125"/>
                    </a:lnTo>
                    <a:lnTo>
                      <a:pt x="299" y="116"/>
                    </a:lnTo>
                    <a:lnTo>
                      <a:pt x="279" y="109"/>
                    </a:lnTo>
                    <a:lnTo>
                      <a:pt x="258" y="101"/>
                    </a:lnTo>
                    <a:lnTo>
                      <a:pt x="237" y="95"/>
                    </a:lnTo>
                    <a:lnTo>
                      <a:pt x="215" y="89"/>
                    </a:lnTo>
                    <a:lnTo>
                      <a:pt x="194" y="85"/>
                    </a:lnTo>
                    <a:lnTo>
                      <a:pt x="171" y="82"/>
                    </a:lnTo>
                    <a:close/>
                    <a:moveTo>
                      <a:pt x="92" y="39"/>
                    </a:moveTo>
                    <a:lnTo>
                      <a:pt x="68" y="48"/>
                    </a:lnTo>
                    <a:lnTo>
                      <a:pt x="45" y="60"/>
                    </a:lnTo>
                    <a:lnTo>
                      <a:pt x="22" y="73"/>
                    </a:lnTo>
                    <a:lnTo>
                      <a:pt x="0" y="87"/>
                    </a:lnTo>
                    <a:lnTo>
                      <a:pt x="25" y="83"/>
                    </a:lnTo>
                    <a:lnTo>
                      <a:pt x="50" y="80"/>
                    </a:lnTo>
                    <a:lnTo>
                      <a:pt x="76" y="78"/>
                    </a:lnTo>
                    <a:lnTo>
                      <a:pt x="101" y="78"/>
                    </a:lnTo>
                    <a:lnTo>
                      <a:pt x="119" y="78"/>
                    </a:lnTo>
                    <a:lnTo>
                      <a:pt x="136" y="79"/>
                    </a:lnTo>
                    <a:lnTo>
                      <a:pt x="154" y="80"/>
                    </a:lnTo>
                    <a:lnTo>
                      <a:pt x="171" y="82"/>
                    </a:lnTo>
                    <a:lnTo>
                      <a:pt x="151" y="70"/>
                    </a:lnTo>
                    <a:lnTo>
                      <a:pt x="132" y="58"/>
                    </a:lnTo>
                    <a:lnTo>
                      <a:pt x="113" y="48"/>
                    </a:lnTo>
                    <a:lnTo>
                      <a:pt x="92" y="39"/>
                    </a:lnTo>
                    <a:close/>
                    <a:moveTo>
                      <a:pt x="289" y="0"/>
                    </a:moveTo>
                    <a:lnTo>
                      <a:pt x="271" y="0"/>
                    </a:lnTo>
                    <a:lnTo>
                      <a:pt x="253" y="1"/>
                    </a:lnTo>
                    <a:lnTo>
                      <a:pt x="236" y="3"/>
                    </a:lnTo>
                    <a:lnTo>
                      <a:pt x="217" y="5"/>
                    </a:lnTo>
                    <a:lnTo>
                      <a:pt x="205" y="24"/>
                    </a:lnTo>
                    <a:lnTo>
                      <a:pt x="194" y="42"/>
                    </a:lnTo>
                    <a:lnTo>
                      <a:pt x="182" y="62"/>
                    </a:lnTo>
                    <a:lnTo>
                      <a:pt x="171" y="82"/>
                    </a:lnTo>
                    <a:lnTo>
                      <a:pt x="188" y="69"/>
                    </a:lnTo>
                    <a:lnTo>
                      <a:pt x="207" y="57"/>
                    </a:lnTo>
                    <a:lnTo>
                      <a:pt x="224" y="46"/>
                    </a:lnTo>
                    <a:lnTo>
                      <a:pt x="243" y="35"/>
                    </a:lnTo>
                    <a:lnTo>
                      <a:pt x="263" y="26"/>
                    </a:lnTo>
                    <a:lnTo>
                      <a:pt x="282" y="17"/>
                    </a:lnTo>
                    <a:lnTo>
                      <a:pt x="302" y="8"/>
                    </a:lnTo>
                    <a:lnTo>
                      <a:pt x="322" y="1"/>
                    </a:lnTo>
                    <a:lnTo>
                      <a:pt x="313" y="1"/>
                    </a:lnTo>
                    <a:lnTo>
                      <a:pt x="306" y="0"/>
                    </a:lnTo>
                    <a:lnTo>
                      <a:pt x="297" y="0"/>
                    </a:lnTo>
                    <a:lnTo>
                      <a:pt x="289" y="0"/>
                    </a:lnTo>
                    <a:close/>
                  </a:path>
                </a:pathLst>
              </a:custGeom>
              <a:solidFill>
                <a:srgbClr val="FFCA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4" name="Freeform 17"/>
              <p:cNvSpPr>
                <a:spLocks noEditPoints="1"/>
              </p:cNvSpPr>
              <p:nvPr userDrawn="1"/>
            </p:nvSpPr>
            <p:spPr bwMode="auto">
              <a:xfrm>
                <a:off x="4334" y="3297"/>
                <a:ext cx="199" cy="166"/>
              </a:xfrm>
              <a:custGeom>
                <a:avLst/>
                <a:gdLst/>
                <a:ahLst/>
                <a:cxnLst>
                  <a:cxn ang="0">
                    <a:pos x="117" y="183"/>
                  </a:cxn>
                  <a:cxn ang="0">
                    <a:pos x="81" y="212"/>
                  </a:cxn>
                  <a:cxn ang="0">
                    <a:pos x="48" y="243"/>
                  </a:cxn>
                  <a:cxn ang="0">
                    <a:pos x="15" y="277"/>
                  </a:cxn>
                  <a:cxn ang="0">
                    <a:pos x="35" y="278"/>
                  </a:cxn>
                  <a:cxn ang="0">
                    <a:pos x="106" y="250"/>
                  </a:cxn>
                  <a:cxn ang="0">
                    <a:pos x="178" y="228"/>
                  </a:cxn>
                  <a:cxn ang="0">
                    <a:pos x="252" y="212"/>
                  </a:cxn>
                  <a:cxn ang="0">
                    <a:pos x="251" y="195"/>
                  </a:cxn>
                  <a:cxn ang="0">
                    <a:pos x="174" y="175"/>
                  </a:cxn>
                  <a:cxn ang="0">
                    <a:pos x="509" y="0"/>
                  </a:cxn>
                  <a:cxn ang="0">
                    <a:pos x="463" y="10"/>
                  </a:cxn>
                  <a:cxn ang="0">
                    <a:pos x="419" y="23"/>
                  </a:cxn>
                  <a:cxn ang="0">
                    <a:pos x="376" y="37"/>
                  </a:cxn>
                  <a:cxn ang="0">
                    <a:pos x="332" y="54"/>
                  </a:cxn>
                  <a:cxn ang="0">
                    <a:pos x="308" y="130"/>
                  </a:cxn>
                  <a:cxn ang="0">
                    <a:pos x="288" y="206"/>
                  </a:cxn>
                  <a:cxn ang="0">
                    <a:pos x="288" y="206"/>
                  </a:cxn>
                  <a:cxn ang="0">
                    <a:pos x="244" y="271"/>
                  </a:cxn>
                  <a:cxn ang="0">
                    <a:pos x="205" y="338"/>
                  </a:cxn>
                  <a:cxn ang="0">
                    <a:pos x="172" y="409"/>
                  </a:cxn>
                  <a:cxn ang="0">
                    <a:pos x="145" y="483"/>
                  </a:cxn>
                  <a:cxn ang="0">
                    <a:pos x="167" y="482"/>
                  </a:cxn>
                  <a:cxn ang="0">
                    <a:pos x="189" y="482"/>
                  </a:cxn>
                  <a:cxn ang="0">
                    <a:pos x="268" y="485"/>
                  </a:cxn>
                  <a:cxn ang="0">
                    <a:pos x="347" y="496"/>
                  </a:cxn>
                  <a:cxn ang="0">
                    <a:pos x="386" y="469"/>
                  </a:cxn>
                  <a:cxn ang="0">
                    <a:pos x="426" y="444"/>
                  </a:cxn>
                  <a:cxn ang="0">
                    <a:pos x="468" y="421"/>
                  </a:cxn>
                  <a:cxn ang="0">
                    <a:pos x="510" y="402"/>
                  </a:cxn>
                  <a:cxn ang="0">
                    <a:pos x="529" y="354"/>
                  </a:cxn>
                  <a:cxn ang="0">
                    <a:pos x="550" y="308"/>
                  </a:cxn>
                  <a:cxn ang="0">
                    <a:pos x="574" y="264"/>
                  </a:cxn>
                  <a:cxn ang="0">
                    <a:pos x="599" y="221"/>
                  </a:cxn>
                  <a:cxn ang="0">
                    <a:pos x="552" y="211"/>
                  </a:cxn>
                  <a:cxn ang="0">
                    <a:pos x="502" y="204"/>
                  </a:cxn>
                  <a:cxn ang="0">
                    <a:pos x="454" y="201"/>
                  </a:cxn>
                  <a:cxn ang="0">
                    <a:pos x="404" y="200"/>
                  </a:cxn>
                  <a:cxn ang="0">
                    <a:pos x="347" y="201"/>
                  </a:cxn>
                  <a:cxn ang="0">
                    <a:pos x="288" y="206"/>
                  </a:cxn>
                  <a:cxn ang="0">
                    <a:pos x="337" y="149"/>
                  </a:cxn>
                  <a:cxn ang="0">
                    <a:pos x="390" y="95"/>
                  </a:cxn>
                  <a:cxn ang="0">
                    <a:pos x="447" y="45"/>
                  </a:cxn>
                  <a:cxn ang="0">
                    <a:pos x="509" y="0"/>
                  </a:cxn>
                </a:cxnLst>
                <a:rect l="0" t="0" r="r" b="b"/>
                <a:pathLst>
                  <a:path w="599" h="496">
                    <a:moveTo>
                      <a:pt x="135" y="168"/>
                    </a:moveTo>
                    <a:lnTo>
                      <a:pt x="117" y="183"/>
                    </a:lnTo>
                    <a:lnTo>
                      <a:pt x="98" y="197"/>
                    </a:lnTo>
                    <a:lnTo>
                      <a:pt x="81" y="212"/>
                    </a:lnTo>
                    <a:lnTo>
                      <a:pt x="64" y="228"/>
                    </a:lnTo>
                    <a:lnTo>
                      <a:pt x="48" y="243"/>
                    </a:lnTo>
                    <a:lnTo>
                      <a:pt x="31" y="259"/>
                    </a:lnTo>
                    <a:lnTo>
                      <a:pt x="15" y="277"/>
                    </a:lnTo>
                    <a:lnTo>
                      <a:pt x="0" y="294"/>
                    </a:lnTo>
                    <a:lnTo>
                      <a:pt x="35" y="278"/>
                    </a:lnTo>
                    <a:lnTo>
                      <a:pt x="70" y="263"/>
                    </a:lnTo>
                    <a:lnTo>
                      <a:pt x="106" y="250"/>
                    </a:lnTo>
                    <a:lnTo>
                      <a:pt x="142" y="238"/>
                    </a:lnTo>
                    <a:lnTo>
                      <a:pt x="178" y="228"/>
                    </a:lnTo>
                    <a:lnTo>
                      <a:pt x="215" y="219"/>
                    </a:lnTo>
                    <a:lnTo>
                      <a:pt x="252" y="212"/>
                    </a:lnTo>
                    <a:lnTo>
                      <a:pt x="288" y="206"/>
                    </a:lnTo>
                    <a:lnTo>
                      <a:pt x="251" y="195"/>
                    </a:lnTo>
                    <a:lnTo>
                      <a:pt x="213" y="185"/>
                    </a:lnTo>
                    <a:lnTo>
                      <a:pt x="174" y="175"/>
                    </a:lnTo>
                    <a:lnTo>
                      <a:pt x="135" y="168"/>
                    </a:lnTo>
                    <a:close/>
                    <a:moveTo>
                      <a:pt x="509" y="0"/>
                    </a:moveTo>
                    <a:lnTo>
                      <a:pt x="486" y="5"/>
                    </a:lnTo>
                    <a:lnTo>
                      <a:pt x="463" y="10"/>
                    </a:lnTo>
                    <a:lnTo>
                      <a:pt x="442" y="16"/>
                    </a:lnTo>
                    <a:lnTo>
                      <a:pt x="419" y="23"/>
                    </a:lnTo>
                    <a:lnTo>
                      <a:pt x="397" y="29"/>
                    </a:lnTo>
                    <a:lnTo>
                      <a:pt x="376" y="37"/>
                    </a:lnTo>
                    <a:lnTo>
                      <a:pt x="354" y="46"/>
                    </a:lnTo>
                    <a:lnTo>
                      <a:pt x="332" y="54"/>
                    </a:lnTo>
                    <a:lnTo>
                      <a:pt x="320" y="92"/>
                    </a:lnTo>
                    <a:lnTo>
                      <a:pt x="308" y="130"/>
                    </a:lnTo>
                    <a:lnTo>
                      <a:pt x="297" y="168"/>
                    </a:lnTo>
                    <a:lnTo>
                      <a:pt x="288" y="206"/>
                    </a:lnTo>
                    <a:lnTo>
                      <a:pt x="288" y="206"/>
                    </a:lnTo>
                    <a:lnTo>
                      <a:pt x="288" y="206"/>
                    </a:lnTo>
                    <a:lnTo>
                      <a:pt x="266" y="239"/>
                    </a:lnTo>
                    <a:lnTo>
                      <a:pt x="244" y="271"/>
                    </a:lnTo>
                    <a:lnTo>
                      <a:pt x="224" y="305"/>
                    </a:lnTo>
                    <a:lnTo>
                      <a:pt x="205" y="338"/>
                    </a:lnTo>
                    <a:lnTo>
                      <a:pt x="188" y="374"/>
                    </a:lnTo>
                    <a:lnTo>
                      <a:pt x="172" y="409"/>
                    </a:lnTo>
                    <a:lnTo>
                      <a:pt x="158" y="446"/>
                    </a:lnTo>
                    <a:lnTo>
                      <a:pt x="145" y="483"/>
                    </a:lnTo>
                    <a:lnTo>
                      <a:pt x="157" y="482"/>
                    </a:lnTo>
                    <a:lnTo>
                      <a:pt x="167" y="482"/>
                    </a:lnTo>
                    <a:lnTo>
                      <a:pt x="178" y="482"/>
                    </a:lnTo>
                    <a:lnTo>
                      <a:pt x="189" y="482"/>
                    </a:lnTo>
                    <a:lnTo>
                      <a:pt x="228" y="483"/>
                    </a:lnTo>
                    <a:lnTo>
                      <a:pt x="268" y="485"/>
                    </a:lnTo>
                    <a:lnTo>
                      <a:pt x="308" y="489"/>
                    </a:lnTo>
                    <a:lnTo>
                      <a:pt x="347" y="496"/>
                    </a:lnTo>
                    <a:lnTo>
                      <a:pt x="366" y="482"/>
                    </a:lnTo>
                    <a:lnTo>
                      <a:pt x="386" y="469"/>
                    </a:lnTo>
                    <a:lnTo>
                      <a:pt x="405" y="456"/>
                    </a:lnTo>
                    <a:lnTo>
                      <a:pt x="426" y="444"/>
                    </a:lnTo>
                    <a:lnTo>
                      <a:pt x="446" y="432"/>
                    </a:lnTo>
                    <a:lnTo>
                      <a:pt x="468" y="421"/>
                    </a:lnTo>
                    <a:lnTo>
                      <a:pt x="488" y="411"/>
                    </a:lnTo>
                    <a:lnTo>
                      <a:pt x="510" y="402"/>
                    </a:lnTo>
                    <a:lnTo>
                      <a:pt x="520" y="377"/>
                    </a:lnTo>
                    <a:lnTo>
                      <a:pt x="529" y="354"/>
                    </a:lnTo>
                    <a:lnTo>
                      <a:pt x="539" y="331"/>
                    </a:lnTo>
                    <a:lnTo>
                      <a:pt x="550" y="308"/>
                    </a:lnTo>
                    <a:lnTo>
                      <a:pt x="562" y="285"/>
                    </a:lnTo>
                    <a:lnTo>
                      <a:pt x="574" y="264"/>
                    </a:lnTo>
                    <a:lnTo>
                      <a:pt x="586" y="242"/>
                    </a:lnTo>
                    <a:lnTo>
                      <a:pt x="599" y="221"/>
                    </a:lnTo>
                    <a:lnTo>
                      <a:pt x="576" y="215"/>
                    </a:lnTo>
                    <a:lnTo>
                      <a:pt x="552" y="211"/>
                    </a:lnTo>
                    <a:lnTo>
                      <a:pt x="527" y="208"/>
                    </a:lnTo>
                    <a:lnTo>
                      <a:pt x="502" y="204"/>
                    </a:lnTo>
                    <a:lnTo>
                      <a:pt x="478" y="202"/>
                    </a:lnTo>
                    <a:lnTo>
                      <a:pt x="454" y="201"/>
                    </a:lnTo>
                    <a:lnTo>
                      <a:pt x="429" y="200"/>
                    </a:lnTo>
                    <a:lnTo>
                      <a:pt x="404" y="200"/>
                    </a:lnTo>
                    <a:lnTo>
                      <a:pt x="376" y="200"/>
                    </a:lnTo>
                    <a:lnTo>
                      <a:pt x="347" y="201"/>
                    </a:lnTo>
                    <a:lnTo>
                      <a:pt x="318" y="203"/>
                    </a:lnTo>
                    <a:lnTo>
                      <a:pt x="288" y="206"/>
                    </a:lnTo>
                    <a:lnTo>
                      <a:pt x="312" y="177"/>
                    </a:lnTo>
                    <a:lnTo>
                      <a:pt x="337" y="149"/>
                    </a:lnTo>
                    <a:lnTo>
                      <a:pt x="363" y="121"/>
                    </a:lnTo>
                    <a:lnTo>
                      <a:pt x="390" y="95"/>
                    </a:lnTo>
                    <a:lnTo>
                      <a:pt x="418" y="69"/>
                    </a:lnTo>
                    <a:lnTo>
                      <a:pt x="447" y="45"/>
                    </a:lnTo>
                    <a:lnTo>
                      <a:pt x="477" y="22"/>
                    </a:lnTo>
                    <a:lnTo>
                      <a:pt x="509" y="0"/>
                    </a:lnTo>
                    <a:close/>
                  </a:path>
                </a:pathLst>
              </a:custGeom>
              <a:solidFill>
                <a:srgbClr val="FFCA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5" name="Freeform 18"/>
              <p:cNvSpPr>
                <a:spLocks noEditPoints="1"/>
              </p:cNvSpPr>
              <p:nvPr userDrawn="1"/>
            </p:nvSpPr>
            <p:spPr bwMode="auto">
              <a:xfrm>
                <a:off x="4553" y="3374"/>
                <a:ext cx="164" cy="121"/>
              </a:xfrm>
              <a:custGeom>
                <a:avLst/>
                <a:gdLst/>
                <a:ahLst/>
                <a:cxnLst>
                  <a:cxn ang="0">
                    <a:pos x="99" y="71"/>
                  </a:cxn>
                  <a:cxn ang="0">
                    <a:pos x="31" y="107"/>
                  </a:cxn>
                  <a:cxn ang="0">
                    <a:pos x="36" y="121"/>
                  </a:cxn>
                  <a:cxn ang="0">
                    <a:pos x="110" y="114"/>
                  </a:cxn>
                  <a:cxn ang="0">
                    <a:pos x="172" y="114"/>
                  </a:cxn>
                  <a:cxn ang="0">
                    <a:pos x="223" y="117"/>
                  </a:cxn>
                  <a:cxn ang="0">
                    <a:pos x="224" y="140"/>
                  </a:cxn>
                  <a:cxn ang="0">
                    <a:pos x="176" y="184"/>
                  </a:cxn>
                  <a:cxn ang="0">
                    <a:pos x="133" y="232"/>
                  </a:cxn>
                  <a:cxn ang="0">
                    <a:pos x="93" y="283"/>
                  </a:cxn>
                  <a:cxn ang="0">
                    <a:pos x="95" y="314"/>
                  </a:cxn>
                  <a:cxn ang="0">
                    <a:pos x="136" y="326"/>
                  </a:cxn>
                  <a:cxn ang="0">
                    <a:pos x="175" y="339"/>
                  </a:cxn>
                  <a:cxn ang="0">
                    <a:pos x="215" y="354"/>
                  </a:cxn>
                  <a:cxn ang="0">
                    <a:pos x="251" y="356"/>
                  </a:cxn>
                  <a:cxn ang="0">
                    <a:pos x="289" y="343"/>
                  </a:cxn>
                  <a:cxn ang="0">
                    <a:pos x="327" y="334"/>
                  </a:cxn>
                  <a:cxn ang="0">
                    <a:pos x="365" y="326"/>
                  </a:cxn>
                  <a:cxn ang="0">
                    <a:pos x="396" y="306"/>
                  </a:cxn>
                  <a:cxn ang="0">
                    <a:pos x="423" y="273"/>
                  </a:cxn>
                  <a:cxn ang="0">
                    <a:pos x="450" y="242"/>
                  </a:cxn>
                  <a:cxn ang="0">
                    <a:pos x="479" y="212"/>
                  </a:cxn>
                  <a:cxn ang="0">
                    <a:pos x="465" y="184"/>
                  </a:cxn>
                  <a:cxn ang="0">
                    <a:pos x="406" y="159"/>
                  </a:cxn>
                  <a:cxn ang="0">
                    <a:pos x="344" y="139"/>
                  </a:cxn>
                  <a:cxn ang="0">
                    <a:pos x="280" y="125"/>
                  </a:cxn>
                  <a:cxn ang="0">
                    <a:pos x="221" y="103"/>
                  </a:cxn>
                  <a:cxn ang="0">
                    <a:pos x="164" y="70"/>
                  </a:cxn>
                  <a:cxn ang="0">
                    <a:pos x="420" y="0"/>
                  </a:cxn>
                  <a:cxn ang="0">
                    <a:pos x="368" y="2"/>
                  </a:cxn>
                  <a:cxn ang="0">
                    <a:pos x="316" y="8"/>
                  </a:cxn>
                  <a:cxn ang="0">
                    <a:pos x="280" y="62"/>
                  </a:cxn>
                  <a:cxn ang="0">
                    <a:pos x="249" y="120"/>
                  </a:cxn>
                  <a:cxn ang="0">
                    <a:pos x="300" y="84"/>
                  </a:cxn>
                  <a:cxn ang="0">
                    <a:pos x="354" y="52"/>
                  </a:cxn>
                  <a:cxn ang="0">
                    <a:pos x="410" y="25"/>
                  </a:cxn>
                  <a:cxn ang="0">
                    <a:pos x="469" y="1"/>
                  </a:cxn>
                  <a:cxn ang="0">
                    <a:pos x="445" y="0"/>
                  </a:cxn>
                  <a:cxn ang="0">
                    <a:pos x="420" y="0"/>
                  </a:cxn>
                </a:cxnLst>
                <a:rect l="0" t="0" r="r" b="b"/>
                <a:pathLst>
                  <a:path w="494" h="364">
                    <a:moveTo>
                      <a:pt x="135" y="56"/>
                    </a:moveTo>
                    <a:lnTo>
                      <a:pt x="99" y="71"/>
                    </a:lnTo>
                    <a:lnTo>
                      <a:pt x="64" y="89"/>
                    </a:lnTo>
                    <a:lnTo>
                      <a:pt x="31" y="107"/>
                    </a:lnTo>
                    <a:lnTo>
                      <a:pt x="0" y="128"/>
                    </a:lnTo>
                    <a:lnTo>
                      <a:pt x="36" y="121"/>
                    </a:lnTo>
                    <a:lnTo>
                      <a:pt x="73" y="117"/>
                    </a:lnTo>
                    <a:lnTo>
                      <a:pt x="110" y="114"/>
                    </a:lnTo>
                    <a:lnTo>
                      <a:pt x="147" y="114"/>
                    </a:lnTo>
                    <a:lnTo>
                      <a:pt x="172" y="114"/>
                    </a:lnTo>
                    <a:lnTo>
                      <a:pt x="197" y="115"/>
                    </a:lnTo>
                    <a:lnTo>
                      <a:pt x="223" y="117"/>
                    </a:lnTo>
                    <a:lnTo>
                      <a:pt x="249" y="120"/>
                    </a:lnTo>
                    <a:lnTo>
                      <a:pt x="224" y="140"/>
                    </a:lnTo>
                    <a:lnTo>
                      <a:pt x="199" y="162"/>
                    </a:lnTo>
                    <a:lnTo>
                      <a:pt x="176" y="184"/>
                    </a:lnTo>
                    <a:lnTo>
                      <a:pt x="154" y="207"/>
                    </a:lnTo>
                    <a:lnTo>
                      <a:pt x="133" y="232"/>
                    </a:lnTo>
                    <a:lnTo>
                      <a:pt x="112" y="257"/>
                    </a:lnTo>
                    <a:lnTo>
                      <a:pt x="93" y="283"/>
                    </a:lnTo>
                    <a:lnTo>
                      <a:pt x="75" y="310"/>
                    </a:lnTo>
                    <a:lnTo>
                      <a:pt x="95" y="314"/>
                    </a:lnTo>
                    <a:lnTo>
                      <a:pt x="115" y="320"/>
                    </a:lnTo>
                    <a:lnTo>
                      <a:pt x="136" y="326"/>
                    </a:lnTo>
                    <a:lnTo>
                      <a:pt x="155" y="333"/>
                    </a:lnTo>
                    <a:lnTo>
                      <a:pt x="175" y="339"/>
                    </a:lnTo>
                    <a:lnTo>
                      <a:pt x="195" y="347"/>
                    </a:lnTo>
                    <a:lnTo>
                      <a:pt x="215" y="354"/>
                    </a:lnTo>
                    <a:lnTo>
                      <a:pt x="234" y="364"/>
                    </a:lnTo>
                    <a:lnTo>
                      <a:pt x="251" y="356"/>
                    </a:lnTo>
                    <a:lnTo>
                      <a:pt x="270" y="350"/>
                    </a:lnTo>
                    <a:lnTo>
                      <a:pt x="289" y="343"/>
                    </a:lnTo>
                    <a:lnTo>
                      <a:pt x="307" y="338"/>
                    </a:lnTo>
                    <a:lnTo>
                      <a:pt x="327" y="334"/>
                    </a:lnTo>
                    <a:lnTo>
                      <a:pt x="346" y="329"/>
                    </a:lnTo>
                    <a:lnTo>
                      <a:pt x="365" y="326"/>
                    </a:lnTo>
                    <a:lnTo>
                      <a:pt x="384" y="323"/>
                    </a:lnTo>
                    <a:lnTo>
                      <a:pt x="396" y="306"/>
                    </a:lnTo>
                    <a:lnTo>
                      <a:pt x="409" y="289"/>
                    </a:lnTo>
                    <a:lnTo>
                      <a:pt x="423" y="273"/>
                    </a:lnTo>
                    <a:lnTo>
                      <a:pt x="436" y="257"/>
                    </a:lnTo>
                    <a:lnTo>
                      <a:pt x="450" y="242"/>
                    </a:lnTo>
                    <a:lnTo>
                      <a:pt x="465" y="227"/>
                    </a:lnTo>
                    <a:lnTo>
                      <a:pt x="479" y="212"/>
                    </a:lnTo>
                    <a:lnTo>
                      <a:pt x="494" y="198"/>
                    </a:lnTo>
                    <a:lnTo>
                      <a:pt x="465" y="184"/>
                    </a:lnTo>
                    <a:lnTo>
                      <a:pt x="436" y="171"/>
                    </a:lnTo>
                    <a:lnTo>
                      <a:pt x="406" y="159"/>
                    </a:lnTo>
                    <a:lnTo>
                      <a:pt x="376" y="148"/>
                    </a:lnTo>
                    <a:lnTo>
                      <a:pt x="344" y="139"/>
                    </a:lnTo>
                    <a:lnTo>
                      <a:pt x="313" y="132"/>
                    </a:lnTo>
                    <a:lnTo>
                      <a:pt x="280" y="125"/>
                    </a:lnTo>
                    <a:lnTo>
                      <a:pt x="249" y="120"/>
                    </a:lnTo>
                    <a:lnTo>
                      <a:pt x="221" y="103"/>
                    </a:lnTo>
                    <a:lnTo>
                      <a:pt x="193" y="85"/>
                    </a:lnTo>
                    <a:lnTo>
                      <a:pt x="164" y="70"/>
                    </a:lnTo>
                    <a:lnTo>
                      <a:pt x="135" y="56"/>
                    </a:lnTo>
                    <a:close/>
                    <a:moveTo>
                      <a:pt x="420" y="0"/>
                    </a:moveTo>
                    <a:lnTo>
                      <a:pt x="394" y="0"/>
                    </a:lnTo>
                    <a:lnTo>
                      <a:pt x="368" y="2"/>
                    </a:lnTo>
                    <a:lnTo>
                      <a:pt x="342" y="4"/>
                    </a:lnTo>
                    <a:lnTo>
                      <a:pt x="316" y="8"/>
                    </a:lnTo>
                    <a:lnTo>
                      <a:pt x="298" y="35"/>
                    </a:lnTo>
                    <a:lnTo>
                      <a:pt x="280" y="62"/>
                    </a:lnTo>
                    <a:lnTo>
                      <a:pt x="264" y="91"/>
                    </a:lnTo>
                    <a:lnTo>
                      <a:pt x="249" y="120"/>
                    </a:lnTo>
                    <a:lnTo>
                      <a:pt x="274" y="102"/>
                    </a:lnTo>
                    <a:lnTo>
                      <a:pt x="300" y="84"/>
                    </a:lnTo>
                    <a:lnTo>
                      <a:pt x="326" y="67"/>
                    </a:lnTo>
                    <a:lnTo>
                      <a:pt x="354" y="52"/>
                    </a:lnTo>
                    <a:lnTo>
                      <a:pt x="381" y="38"/>
                    </a:lnTo>
                    <a:lnTo>
                      <a:pt x="410" y="25"/>
                    </a:lnTo>
                    <a:lnTo>
                      <a:pt x="439" y="12"/>
                    </a:lnTo>
                    <a:lnTo>
                      <a:pt x="469" y="1"/>
                    </a:lnTo>
                    <a:lnTo>
                      <a:pt x="457" y="1"/>
                    </a:lnTo>
                    <a:lnTo>
                      <a:pt x="445" y="0"/>
                    </a:lnTo>
                    <a:lnTo>
                      <a:pt x="433" y="0"/>
                    </a:lnTo>
                    <a:lnTo>
                      <a:pt x="420" y="0"/>
                    </a:lnTo>
                    <a:close/>
                  </a:path>
                </a:pathLst>
              </a:custGeom>
              <a:solidFill>
                <a:srgbClr val="FFCA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6" name="Freeform 19"/>
              <p:cNvSpPr>
                <a:spLocks noEditPoints="1"/>
              </p:cNvSpPr>
              <p:nvPr userDrawn="1"/>
            </p:nvSpPr>
            <p:spPr bwMode="auto">
              <a:xfrm>
                <a:off x="4723" y="3471"/>
                <a:ext cx="134" cy="88"/>
              </a:xfrm>
              <a:custGeom>
                <a:avLst/>
                <a:gdLst/>
                <a:ahLst/>
                <a:cxnLst>
                  <a:cxn ang="0">
                    <a:pos x="177" y="86"/>
                  </a:cxn>
                  <a:cxn ang="0">
                    <a:pos x="129" y="111"/>
                  </a:cxn>
                  <a:cxn ang="0">
                    <a:pos x="84" y="140"/>
                  </a:cxn>
                  <a:cxn ang="0">
                    <a:pos x="42" y="172"/>
                  </a:cxn>
                  <a:cxn ang="0">
                    <a:pos x="51" y="207"/>
                  </a:cxn>
                  <a:cxn ang="0">
                    <a:pos x="110" y="245"/>
                  </a:cxn>
                  <a:cxn ang="0">
                    <a:pos x="153" y="265"/>
                  </a:cxn>
                  <a:cxn ang="0">
                    <a:pos x="185" y="263"/>
                  </a:cxn>
                  <a:cxn ang="0">
                    <a:pos x="218" y="263"/>
                  </a:cxn>
                  <a:cxn ang="0">
                    <a:pos x="250" y="265"/>
                  </a:cxn>
                  <a:cxn ang="0">
                    <a:pos x="293" y="245"/>
                  </a:cxn>
                  <a:cxn ang="0">
                    <a:pos x="351" y="207"/>
                  </a:cxn>
                  <a:cxn ang="0">
                    <a:pos x="361" y="172"/>
                  </a:cxn>
                  <a:cxn ang="0">
                    <a:pos x="318" y="140"/>
                  </a:cxn>
                  <a:cxn ang="0">
                    <a:pos x="273" y="111"/>
                  </a:cxn>
                  <a:cxn ang="0">
                    <a:pos x="225" y="86"/>
                  </a:cxn>
                  <a:cxn ang="0">
                    <a:pos x="201" y="75"/>
                  </a:cxn>
                  <a:cxn ang="0">
                    <a:pos x="91" y="4"/>
                  </a:cxn>
                  <a:cxn ang="0">
                    <a:pos x="30" y="18"/>
                  </a:cxn>
                  <a:cxn ang="0">
                    <a:pos x="25" y="30"/>
                  </a:cxn>
                  <a:cxn ang="0">
                    <a:pos x="77" y="37"/>
                  </a:cxn>
                  <a:cxn ang="0">
                    <a:pos x="128" y="49"/>
                  </a:cxn>
                  <a:cxn ang="0">
                    <a:pos x="177" y="65"/>
                  </a:cxn>
                  <a:cxn ang="0">
                    <a:pos x="201" y="75"/>
                  </a:cxn>
                  <a:cxn ang="0">
                    <a:pos x="183" y="55"/>
                  </a:cxn>
                  <a:cxn ang="0">
                    <a:pos x="143" y="17"/>
                  </a:cxn>
                  <a:cxn ang="0">
                    <a:pos x="279" y="0"/>
                  </a:cxn>
                  <a:cxn ang="0">
                    <a:pos x="239" y="35"/>
                  </a:cxn>
                  <a:cxn ang="0">
                    <a:pos x="201" y="75"/>
                  </a:cxn>
                  <a:cxn ang="0">
                    <a:pos x="250" y="57"/>
                  </a:cxn>
                  <a:cxn ang="0">
                    <a:pos x="300" y="43"/>
                  </a:cxn>
                  <a:cxn ang="0">
                    <a:pos x="351" y="33"/>
                  </a:cxn>
                  <a:cxn ang="0">
                    <a:pos x="402" y="28"/>
                  </a:cxn>
                  <a:cxn ang="0">
                    <a:pos x="342" y="10"/>
                  </a:cxn>
                  <a:cxn ang="0">
                    <a:pos x="279" y="0"/>
                  </a:cxn>
                </a:cxnLst>
                <a:rect l="0" t="0" r="r" b="b"/>
                <a:pathLst>
                  <a:path w="402" h="266">
                    <a:moveTo>
                      <a:pt x="201" y="75"/>
                    </a:moveTo>
                    <a:lnTo>
                      <a:pt x="177" y="86"/>
                    </a:lnTo>
                    <a:lnTo>
                      <a:pt x="153" y="98"/>
                    </a:lnTo>
                    <a:lnTo>
                      <a:pt x="129" y="111"/>
                    </a:lnTo>
                    <a:lnTo>
                      <a:pt x="106" y="125"/>
                    </a:lnTo>
                    <a:lnTo>
                      <a:pt x="84" y="140"/>
                    </a:lnTo>
                    <a:lnTo>
                      <a:pt x="62" y="155"/>
                    </a:lnTo>
                    <a:lnTo>
                      <a:pt x="42" y="172"/>
                    </a:lnTo>
                    <a:lnTo>
                      <a:pt x="21" y="190"/>
                    </a:lnTo>
                    <a:lnTo>
                      <a:pt x="51" y="207"/>
                    </a:lnTo>
                    <a:lnTo>
                      <a:pt x="81" y="225"/>
                    </a:lnTo>
                    <a:lnTo>
                      <a:pt x="110" y="245"/>
                    </a:lnTo>
                    <a:lnTo>
                      <a:pt x="137" y="266"/>
                    </a:lnTo>
                    <a:lnTo>
                      <a:pt x="153" y="265"/>
                    </a:lnTo>
                    <a:lnTo>
                      <a:pt x="169" y="264"/>
                    </a:lnTo>
                    <a:lnTo>
                      <a:pt x="185" y="263"/>
                    </a:lnTo>
                    <a:lnTo>
                      <a:pt x="201" y="263"/>
                    </a:lnTo>
                    <a:lnTo>
                      <a:pt x="218" y="263"/>
                    </a:lnTo>
                    <a:lnTo>
                      <a:pt x="234" y="264"/>
                    </a:lnTo>
                    <a:lnTo>
                      <a:pt x="250" y="265"/>
                    </a:lnTo>
                    <a:lnTo>
                      <a:pt x="266" y="266"/>
                    </a:lnTo>
                    <a:lnTo>
                      <a:pt x="293" y="245"/>
                    </a:lnTo>
                    <a:lnTo>
                      <a:pt x="321" y="225"/>
                    </a:lnTo>
                    <a:lnTo>
                      <a:pt x="351" y="207"/>
                    </a:lnTo>
                    <a:lnTo>
                      <a:pt x="381" y="190"/>
                    </a:lnTo>
                    <a:lnTo>
                      <a:pt x="361" y="172"/>
                    </a:lnTo>
                    <a:lnTo>
                      <a:pt x="340" y="155"/>
                    </a:lnTo>
                    <a:lnTo>
                      <a:pt x="318" y="140"/>
                    </a:lnTo>
                    <a:lnTo>
                      <a:pt x="297" y="125"/>
                    </a:lnTo>
                    <a:lnTo>
                      <a:pt x="273" y="111"/>
                    </a:lnTo>
                    <a:lnTo>
                      <a:pt x="250" y="98"/>
                    </a:lnTo>
                    <a:lnTo>
                      <a:pt x="225" y="86"/>
                    </a:lnTo>
                    <a:lnTo>
                      <a:pt x="201" y="75"/>
                    </a:lnTo>
                    <a:lnTo>
                      <a:pt x="201" y="75"/>
                    </a:lnTo>
                    <a:close/>
                    <a:moveTo>
                      <a:pt x="124" y="0"/>
                    </a:moveTo>
                    <a:lnTo>
                      <a:pt x="91" y="4"/>
                    </a:lnTo>
                    <a:lnTo>
                      <a:pt x="60" y="10"/>
                    </a:lnTo>
                    <a:lnTo>
                      <a:pt x="30" y="18"/>
                    </a:lnTo>
                    <a:lnTo>
                      <a:pt x="0" y="28"/>
                    </a:lnTo>
                    <a:lnTo>
                      <a:pt x="25" y="30"/>
                    </a:lnTo>
                    <a:lnTo>
                      <a:pt x="51" y="33"/>
                    </a:lnTo>
                    <a:lnTo>
                      <a:pt x="77" y="37"/>
                    </a:lnTo>
                    <a:lnTo>
                      <a:pt x="103" y="43"/>
                    </a:lnTo>
                    <a:lnTo>
                      <a:pt x="128" y="49"/>
                    </a:lnTo>
                    <a:lnTo>
                      <a:pt x="153" y="57"/>
                    </a:lnTo>
                    <a:lnTo>
                      <a:pt x="177" y="65"/>
                    </a:lnTo>
                    <a:lnTo>
                      <a:pt x="201" y="75"/>
                    </a:lnTo>
                    <a:lnTo>
                      <a:pt x="201" y="75"/>
                    </a:lnTo>
                    <a:lnTo>
                      <a:pt x="201" y="75"/>
                    </a:lnTo>
                    <a:lnTo>
                      <a:pt x="183" y="55"/>
                    </a:lnTo>
                    <a:lnTo>
                      <a:pt x="164" y="35"/>
                    </a:lnTo>
                    <a:lnTo>
                      <a:pt x="143" y="17"/>
                    </a:lnTo>
                    <a:lnTo>
                      <a:pt x="124" y="0"/>
                    </a:lnTo>
                    <a:close/>
                    <a:moveTo>
                      <a:pt x="279" y="0"/>
                    </a:moveTo>
                    <a:lnTo>
                      <a:pt x="259" y="17"/>
                    </a:lnTo>
                    <a:lnTo>
                      <a:pt x="239" y="35"/>
                    </a:lnTo>
                    <a:lnTo>
                      <a:pt x="220" y="55"/>
                    </a:lnTo>
                    <a:lnTo>
                      <a:pt x="201" y="75"/>
                    </a:lnTo>
                    <a:lnTo>
                      <a:pt x="225" y="65"/>
                    </a:lnTo>
                    <a:lnTo>
                      <a:pt x="250" y="57"/>
                    </a:lnTo>
                    <a:lnTo>
                      <a:pt x="274" y="49"/>
                    </a:lnTo>
                    <a:lnTo>
                      <a:pt x="300" y="43"/>
                    </a:lnTo>
                    <a:lnTo>
                      <a:pt x="325" y="37"/>
                    </a:lnTo>
                    <a:lnTo>
                      <a:pt x="351" y="33"/>
                    </a:lnTo>
                    <a:lnTo>
                      <a:pt x="376" y="30"/>
                    </a:lnTo>
                    <a:lnTo>
                      <a:pt x="402" y="28"/>
                    </a:lnTo>
                    <a:lnTo>
                      <a:pt x="373" y="18"/>
                    </a:lnTo>
                    <a:lnTo>
                      <a:pt x="342" y="10"/>
                    </a:lnTo>
                    <a:lnTo>
                      <a:pt x="311" y="4"/>
                    </a:lnTo>
                    <a:lnTo>
                      <a:pt x="279" y="0"/>
                    </a:lnTo>
                    <a:close/>
                  </a:path>
                </a:pathLst>
              </a:custGeom>
              <a:solidFill>
                <a:srgbClr val="FFCA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7" name="Freeform 20"/>
              <p:cNvSpPr>
                <a:spLocks noEditPoints="1"/>
              </p:cNvSpPr>
              <p:nvPr userDrawn="1"/>
            </p:nvSpPr>
            <p:spPr bwMode="auto">
              <a:xfrm>
                <a:off x="4840" y="3567"/>
                <a:ext cx="113" cy="83"/>
              </a:xfrm>
              <a:custGeom>
                <a:avLst/>
                <a:gdLst/>
                <a:ahLst/>
                <a:cxnLst>
                  <a:cxn ang="0">
                    <a:pos x="146" y="85"/>
                  </a:cxn>
                  <a:cxn ang="0">
                    <a:pos x="103" y="95"/>
                  </a:cxn>
                  <a:cxn ang="0">
                    <a:pos x="60" y="109"/>
                  </a:cxn>
                  <a:cxn ang="0">
                    <a:pos x="19" y="125"/>
                  </a:cxn>
                  <a:cxn ang="0">
                    <a:pos x="20" y="155"/>
                  </a:cxn>
                  <a:cxn ang="0">
                    <a:pos x="58" y="198"/>
                  </a:cxn>
                  <a:cxn ang="0">
                    <a:pos x="88" y="223"/>
                  </a:cxn>
                  <a:cxn ang="0">
                    <a:pos x="115" y="229"/>
                  </a:cxn>
                  <a:cxn ang="0">
                    <a:pos x="141" y="236"/>
                  </a:cxn>
                  <a:cxn ang="0">
                    <a:pos x="166" y="245"/>
                  </a:cxn>
                  <a:cxn ang="0">
                    <a:pos x="205" y="237"/>
                  </a:cxn>
                  <a:cxn ang="0">
                    <a:pos x="260" y="219"/>
                  </a:cxn>
                  <a:cxn ang="0">
                    <a:pos x="275" y="194"/>
                  </a:cxn>
                  <a:cxn ang="0">
                    <a:pos x="248" y="159"/>
                  </a:cxn>
                  <a:cxn ang="0">
                    <a:pos x="218" y="126"/>
                  </a:cxn>
                  <a:cxn ang="0">
                    <a:pos x="185" y="96"/>
                  </a:cxn>
                  <a:cxn ang="0">
                    <a:pos x="247" y="39"/>
                  </a:cxn>
                  <a:cxn ang="0">
                    <a:pos x="207" y="58"/>
                  </a:cxn>
                  <a:cxn ang="0">
                    <a:pos x="168" y="82"/>
                  </a:cxn>
                  <a:cxn ang="0">
                    <a:pos x="204" y="79"/>
                  </a:cxn>
                  <a:cxn ang="0">
                    <a:pos x="238" y="78"/>
                  </a:cxn>
                  <a:cxn ang="0">
                    <a:pos x="289" y="80"/>
                  </a:cxn>
                  <a:cxn ang="0">
                    <a:pos x="340" y="87"/>
                  </a:cxn>
                  <a:cxn ang="0">
                    <a:pos x="294" y="60"/>
                  </a:cxn>
                  <a:cxn ang="0">
                    <a:pos x="247" y="39"/>
                  </a:cxn>
                  <a:cxn ang="0">
                    <a:pos x="42" y="0"/>
                  </a:cxn>
                  <a:cxn ang="0">
                    <a:pos x="25" y="1"/>
                  </a:cxn>
                  <a:cxn ang="0">
                    <a:pos x="37" y="8"/>
                  </a:cxn>
                  <a:cxn ang="0">
                    <a:pos x="77" y="26"/>
                  </a:cxn>
                  <a:cxn ang="0">
                    <a:pos x="115" y="46"/>
                  </a:cxn>
                  <a:cxn ang="0">
                    <a:pos x="151" y="69"/>
                  </a:cxn>
                  <a:cxn ang="0">
                    <a:pos x="157" y="62"/>
                  </a:cxn>
                  <a:cxn ang="0">
                    <a:pos x="135" y="24"/>
                  </a:cxn>
                  <a:cxn ang="0">
                    <a:pos x="104" y="3"/>
                  </a:cxn>
                  <a:cxn ang="0">
                    <a:pos x="69" y="0"/>
                  </a:cxn>
                </a:cxnLst>
                <a:rect l="0" t="0" r="r" b="b"/>
                <a:pathLst>
                  <a:path w="340" h="249">
                    <a:moveTo>
                      <a:pt x="168" y="82"/>
                    </a:moveTo>
                    <a:lnTo>
                      <a:pt x="146" y="85"/>
                    </a:lnTo>
                    <a:lnTo>
                      <a:pt x="125" y="89"/>
                    </a:lnTo>
                    <a:lnTo>
                      <a:pt x="103" y="95"/>
                    </a:lnTo>
                    <a:lnTo>
                      <a:pt x="82" y="101"/>
                    </a:lnTo>
                    <a:lnTo>
                      <a:pt x="60" y="109"/>
                    </a:lnTo>
                    <a:lnTo>
                      <a:pt x="39" y="116"/>
                    </a:lnTo>
                    <a:lnTo>
                      <a:pt x="19" y="125"/>
                    </a:lnTo>
                    <a:lnTo>
                      <a:pt x="0" y="135"/>
                    </a:lnTo>
                    <a:lnTo>
                      <a:pt x="20" y="155"/>
                    </a:lnTo>
                    <a:lnTo>
                      <a:pt x="39" y="176"/>
                    </a:lnTo>
                    <a:lnTo>
                      <a:pt x="58" y="198"/>
                    </a:lnTo>
                    <a:lnTo>
                      <a:pt x="75" y="221"/>
                    </a:lnTo>
                    <a:lnTo>
                      <a:pt x="88" y="223"/>
                    </a:lnTo>
                    <a:lnTo>
                      <a:pt x="101" y="227"/>
                    </a:lnTo>
                    <a:lnTo>
                      <a:pt x="115" y="229"/>
                    </a:lnTo>
                    <a:lnTo>
                      <a:pt x="128" y="232"/>
                    </a:lnTo>
                    <a:lnTo>
                      <a:pt x="141" y="236"/>
                    </a:lnTo>
                    <a:lnTo>
                      <a:pt x="154" y="239"/>
                    </a:lnTo>
                    <a:lnTo>
                      <a:pt x="166" y="245"/>
                    </a:lnTo>
                    <a:lnTo>
                      <a:pt x="179" y="249"/>
                    </a:lnTo>
                    <a:lnTo>
                      <a:pt x="205" y="237"/>
                    </a:lnTo>
                    <a:lnTo>
                      <a:pt x="233" y="228"/>
                    </a:lnTo>
                    <a:lnTo>
                      <a:pt x="260" y="219"/>
                    </a:lnTo>
                    <a:lnTo>
                      <a:pt x="288" y="213"/>
                    </a:lnTo>
                    <a:lnTo>
                      <a:pt x="275" y="194"/>
                    </a:lnTo>
                    <a:lnTo>
                      <a:pt x="262" y="176"/>
                    </a:lnTo>
                    <a:lnTo>
                      <a:pt x="248" y="159"/>
                    </a:lnTo>
                    <a:lnTo>
                      <a:pt x="234" y="142"/>
                    </a:lnTo>
                    <a:lnTo>
                      <a:pt x="218" y="126"/>
                    </a:lnTo>
                    <a:lnTo>
                      <a:pt x="203" y="111"/>
                    </a:lnTo>
                    <a:lnTo>
                      <a:pt x="185" y="96"/>
                    </a:lnTo>
                    <a:lnTo>
                      <a:pt x="168" y="82"/>
                    </a:lnTo>
                    <a:close/>
                    <a:moveTo>
                      <a:pt x="247" y="39"/>
                    </a:moveTo>
                    <a:lnTo>
                      <a:pt x="226" y="48"/>
                    </a:lnTo>
                    <a:lnTo>
                      <a:pt x="207" y="58"/>
                    </a:lnTo>
                    <a:lnTo>
                      <a:pt x="187" y="70"/>
                    </a:lnTo>
                    <a:lnTo>
                      <a:pt x="168" y="82"/>
                    </a:lnTo>
                    <a:lnTo>
                      <a:pt x="185" y="80"/>
                    </a:lnTo>
                    <a:lnTo>
                      <a:pt x="204" y="79"/>
                    </a:lnTo>
                    <a:lnTo>
                      <a:pt x="221" y="78"/>
                    </a:lnTo>
                    <a:lnTo>
                      <a:pt x="238" y="78"/>
                    </a:lnTo>
                    <a:lnTo>
                      <a:pt x="264" y="78"/>
                    </a:lnTo>
                    <a:lnTo>
                      <a:pt x="289" y="80"/>
                    </a:lnTo>
                    <a:lnTo>
                      <a:pt x="314" y="83"/>
                    </a:lnTo>
                    <a:lnTo>
                      <a:pt x="340" y="87"/>
                    </a:lnTo>
                    <a:lnTo>
                      <a:pt x="317" y="73"/>
                    </a:lnTo>
                    <a:lnTo>
                      <a:pt x="294" y="60"/>
                    </a:lnTo>
                    <a:lnTo>
                      <a:pt x="271" y="48"/>
                    </a:lnTo>
                    <a:lnTo>
                      <a:pt x="247" y="39"/>
                    </a:lnTo>
                    <a:close/>
                    <a:moveTo>
                      <a:pt x="50" y="0"/>
                    </a:moveTo>
                    <a:lnTo>
                      <a:pt x="42" y="0"/>
                    </a:lnTo>
                    <a:lnTo>
                      <a:pt x="34" y="0"/>
                    </a:lnTo>
                    <a:lnTo>
                      <a:pt x="25" y="1"/>
                    </a:lnTo>
                    <a:lnTo>
                      <a:pt x="17" y="1"/>
                    </a:lnTo>
                    <a:lnTo>
                      <a:pt x="37" y="8"/>
                    </a:lnTo>
                    <a:lnTo>
                      <a:pt x="58" y="17"/>
                    </a:lnTo>
                    <a:lnTo>
                      <a:pt x="77" y="26"/>
                    </a:lnTo>
                    <a:lnTo>
                      <a:pt x="97" y="35"/>
                    </a:lnTo>
                    <a:lnTo>
                      <a:pt x="115" y="46"/>
                    </a:lnTo>
                    <a:lnTo>
                      <a:pt x="133" y="57"/>
                    </a:lnTo>
                    <a:lnTo>
                      <a:pt x="151" y="69"/>
                    </a:lnTo>
                    <a:lnTo>
                      <a:pt x="168" y="82"/>
                    </a:lnTo>
                    <a:lnTo>
                      <a:pt x="157" y="62"/>
                    </a:lnTo>
                    <a:lnTo>
                      <a:pt x="146" y="42"/>
                    </a:lnTo>
                    <a:lnTo>
                      <a:pt x="135" y="24"/>
                    </a:lnTo>
                    <a:lnTo>
                      <a:pt x="122" y="5"/>
                    </a:lnTo>
                    <a:lnTo>
                      <a:pt x="104" y="3"/>
                    </a:lnTo>
                    <a:lnTo>
                      <a:pt x="86" y="1"/>
                    </a:lnTo>
                    <a:lnTo>
                      <a:pt x="69" y="0"/>
                    </a:lnTo>
                    <a:lnTo>
                      <a:pt x="50" y="0"/>
                    </a:lnTo>
                    <a:close/>
                  </a:path>
                </a:pathLst>
              </a:custGeom>
              <a:solidFill>
                <a:srgbClr val="FFCA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8" name="Freeform 21"/>
              <p:cNvSpPr>
                <a:spLocks noEditPoints="1"/>
              </p:cNvSpPr>
              <p:nvPr userDrawn="1"/>
            </p:nvSpPr>
            <p:spPr bwMode="auto">
              <a:xfrm>
                <a:off x="4692" y="3233"/>
                <a:ext cx="196" cy="130"/>
              </a:xfrm>
              <a:custGeom>
                <a:avLst/>
                <a:gdLst/>
                <a:ahLst/>
                <a:cxnLst>
                  <a:cxn ang="0">
                    <a:pos x="377" y="26"/>
                  </a:cxn>
                  <a:cxn ang="0">
                    <a:pos x="320" y="81"/>
                  </a:cxn>
                  <a:cxn ang="0">
                    <a:pos x="328" y="96"/>
                  </a:cxn>
                  <a:cxn ang="0">
                    <a:pos x="399" y="73"/>
                  </a:cxn>
                  <a:cxn ang="0">
                    <a:pos x="474" y="56"/>
                  </a:cxn>
                  <a:cxn ang="0">
                    <a:pos x="548" y="44"/>
                  </a:cxn>
                  <a:cxn ang="0">
                    <a:pos x="565" y="35"/>
                  </a:cxn>
                  <a:cxn ang="0">
                    <a:pos x="521" y="22"/>
                  </a:cxn>
                  <a:cxn ang="0">
                    <a:pos x="476" y="11"/>
                  </a:cxn>
                  <a:cxn ang="0">
                    <a:pos x="430" y="3"/>
                  </a:cxn>
                  <a:cxn ang="0">
                    <a:pos x="179" y="0"/>
                  </a:cxn>
                  <a:cxn ang="0">
                    <a:pos x="134" y="7"/>
                  </a:cxn>
                  <a:cxn ang="0">
                    <a:pos x="88" y="16"/>
                  </a:cxn>
                  <a:cxn ang="0">
                    <a:pos x="43" y="27"/>
                  </a:cxn>
                  <a:cxn ang="0">
                    <a:pos x="0" y="41"/>
                  </a:cxn>
                  <a:cxn ang="0">
                    <a:pos x="75" y="50"/>
                  </a:cxn>
                  <a:cxn ang="0">
                    <a:pos x="150" y="64"/>
                  </a:cxn>
                  <a:cxn ang="0">
                    <a:pos x="222" y="84"/>
                  </a:cxn>
                  <a:cxn ang="0">
                    <a:pos x="293" y="110"/>
                  </a:cxn>
                  <a:cxn ang="0">
                    <a:pos x="222" y="144"/>
                  </a:cxn>
                  <a:cxn ang="0">
                    <a:pos x="155" y="183"/>
                  </a:cxn>
                  <a:cxn ang="0">
                    <a:pos x="90" y="228"/>
                  </a:cxn>
                  <a:cxn ang="0">
                    <a:pos x="31" y="278"/>
                  </a:cxn>
                  <a:cxn ang="0">
                    <a:pos x="75" y="302"/>
                  </a:cxn>
                  <a:cxn ang="0">
                    <a:pos x="117" y="328"/>
                  </a:cxn>
                  <a:cxn ang="0">
                    <a:pos x="160" y="357"/>
                  </a:cxn>
                  <a:cxn ang="0">
                    <a:pos x="200" y="390"/>
                  </a:cxn>
                  <a:cxn ang="0">
                    <a:pos x="246" y="385"/>
                  </a:cxn>
                  <a:cxn ang="0">
                    <a:pos x="293" y="383"/>
                  </a:cxn>
                  <a:cxn ang="0">
                    <a:pos x="341" y="385"/>
                  </a:cxn>
                  <a:cxn ang="0">
                    <a:pos x="387" y="390"/>
                  </a:cxn>
                  <a:cxn ang="0">
                    <a:pos x="427" y="357"/>
                  </a:cxn>
                  <a:cxn ang="0">
                    <a:pos x="468" y="328"/>
                  </a:cxn>
                  <a:cxn ang="0">
                    <a:pos x="512" y="302"/>
                  </a:cxn>
                  <a:cxn ang="0">
                    <a:pos x="556" y="278"/>
                  </a:cxn>
                  <a:cxn ang="0">
                    <a:pos x="495" y="228"/>
                  </a:cxn>
                  <a:cxn ang="0">
                    <a:pos x="432" y="183"/>
                  </a:cxn>
                  <a:cxn ang="0">
                    <a:pos x="364" y="144"/>
                  </a:cxn>
                  <a:cxn ang="0">
                    <a:pos x="293" y="110"/>
                  </a:cxn>
                  <a:cxn ang="0">
                    <a:pos x="293" y="110"/>
                  </a:cxn>
                  <a:cxn ang="0">
                    <a:pos x="238" y="53"/>
                  </a:cxn>
                  <a:cxn ang="0">
                    <a:pos x="179" y="0"/>
                  </a:cxn>
                </a:cxnLst>
                <a:rect l="0" t="0" r="r" b="b"/>
                <a:pathLst>
                  <a:path w="586" h="390">
                    <a:moveTo>
                      <a:pt x="407" y="0"/>
                    </a:moveTo>
                    <a:lnTo>
                      <a:pt x="377" y="26"/>
                    </a:lnTo>
                    <a:lnTo>
                      <a:pt x="349" y="53"/>
                    </a:lnTo>
                    <a:lnTo>
                      <a:pt x="320" y="81"/>
                    </a:lnTo>
                    <a:lnTo>
                      <a:pt x="293" y="110"/>
                    </a:lnTo>
                    <a:lnTo>
                      <a:pt x="328" y="96"/>
                    </a:lnTo>
                    <a:lnTo>
                      <a:pt x="364" y="84"/>
                    </a:lnTo>
                    <a:lnTo>
                      <a:pt x="399" y="73"/>
                    </a:lnTo>
                    <a:lnTo>
                      <a:pt x="436" y="64"/>
                    </a:lnTo>
                    <a:lnTo>
                      <a:pt x="474" y="56"/>
                    </a:lnTo>
                    <a:lnTo>
                      <a:pt x="511" y="50"/>
                    </a:lnTo>
                    <a:lnTo>
                      <a:pt x="548" y="44"/>
                    </a:lnTo>
                    <a:lnTo>
                      <a:pt x="586" y="41"/>
                    </a:lnTo>
                    <a:lnTo>
                      <a:pt x="565" y="35"/>
                    </a:lnTo>
                    <a:lnTo>
                      <a:pt x="543" y="28"/>
                    </a:lnTo>
                    <a:lnTo>
                      <a:pt x="521" y="22"/>
                    </a:lnTo>
                    <a:lnTo>
                      <a:pt x="499" y="16"/>
                    </a:lnTo>
                    <a:lnTo>
                      <a:pt x="476" y="11"/>
                    </a:lnTo>
                    <a:lnTo>
                      <a:pt x="453" y="7"/>
                    </a:lnTo>
                    <a:lnTo>
                      <a:pt x="430" y="3"/>
                    </a:lnTo>
                    <a:lnTo>
                      <a:pt x="407" y="0"/>
                    </a:lnTo>
                    <a:close/>
                    <a:moveTo>
                      <a:pt x="179" y="0"/>
                    </a:moveTo>
                    <a:lnTo>
                      <a:pt x="156" y="3"/>
                    </a:lnTo>
                    <a:lnTo>
                      <a:pt x="134" y="7"/>
                    </a:lnTo>
                    <a:lnTo>
                      <a:pt x="111" y="11"/>
                    </a:lnTo>
                    <a:lnTo>
                      <a:pt x="88" y="16"/>
                    </a:lnTo>
                    <a:lnTo>
                      <a:pt x="66" y="22"/>
                    </a:lnTo>
                    <a:lnTo>
                      <a:pt x="43" y="27"/>
                    </a:lnTo>
                    <a:lnTo>
                      <a:pt x="21" y="35"/>
                    </a:lnTo>
                    <a:lnTo>
                      <a:pt x="0" y="41"/>
                    </a:lnTo>
                    <a:lnTo>
                      <a:pt x="38" y="44"/>
                    </a:lnTo>
                    <a:lnTo>
                      <a:pt x="75" y="50"/>
                    </a:lnTo>
                    <a:lnTo>
                      <a:pt x="113" y="56"/>
                    </a:lnTo>
                    <a:lnTo>
                      <a:pt x="150" y="64"/>
                    </a:lnTo>
                    <a:lnTo>
                      <a:pt x="187" y="73"/>
                    </a:lnTo>
                    <a:lnTo>
                      <a:pt x="222" y="84"/>
                    </a:lnTo>
                    <a:lnTo>
                      <a:pt x="258" y="96"/>
                    </a:lnTo>
                    <a:lnTo>
                      <a:pt x="293" y="110"/>
                    </a:lnTo>
                    <a:lnTo>
                      <a:pt x="258" y="126"/>
                    </a:lnTo>
                    <a:lnTo>
                      <a:pt x="222" y="144"/>
                    </a:lnTo>
                    <a:lnTo>
                      <a:pt x="189" y="162"/>
                    </a:lnTo>
                    <a:lnTo>
                      <a:pt x="155" y="183"/>
                    </a:lnTo>
                    <a:lnTo>
                      <a:pt x="123" y="204"/>
                    </a:lnTo>
                    <a:lnTo>
                      <a:pt x="90" y="228"/>
                    </a:lnTo>
                    <a:lnTo>
                      <a:pt x="60" y="252"/>
                    </a:lnTo>
                    <a:lnTo>
                      <a:pt x="31" y="278"/>
                    </a:lnTo>
                    <a:lnTo>
                      <a:pt x="53" y="289"/>
                    </a:lnTo>
                    <a:lnTo>
                      <a:pt x="75" y="302"/>
                    </a:lnTo>
                    <a:lnTo>
                      <a:pt x="97" y="315"/>
                    </a:lnTo>
                    <a:lnTo>
                      <a:pt x="117" y="328"/>
                    </a:lnTo>
                    <a:lnTo>
                      <a:pt x="139" y="343"/>
                    </a:lnTo>
                    <a:lnTo>
                      <a:pt x="160" y="357"/>
                    </a:lnTo>
                    <a:lnTo>
                      <a:pt x="179" y="374"/>
                    </a:lnTo>
                    <a:lnTo>
                      <a:pt x="200" y="390"/>
                    </a:lnTo>
                    <a:lnTo>
                      <a:pt x="222" y="387"/>
                    </a:lnTo>
                    <a:lnTo>
                      <a:pt x="246" y="385"/>
                    </a:lnTo>
                    <a:lnTo>
                      <a:pt x="270" y="384"/>
                    </a:lnTo>
                    <a:lnTo>
                      <a:pt x="293" y="383"/>
                    </a:lnTo>
                    <a:lnTo>
                      <a:pt x="317" y="384"/>
                    </a:lnTo>
                    <a:lnTo>
                      <a:pt x="341" y="385"/>
                    </a:lnTo>
                    <a:lnTo>
                      <a:pt x="364" y="387"/>
                    </a:lnTo>
                    <a:lnTo>
                      <a:pt x="387" y="390"/>
                    </a:lnTo>
                    <a:lnTo>
                      <a:pt x="407" y="374"/>
                    </a:lnTo>
                    <a:lnTo>
                      <a:pt x="427" y="357"/>
                    </a:lnTo>
                    <a:lnTo>
                      <a:pt x="448" y="343"/>
                    </a:lnTo>
                    <a:lnTo>
                      <a:pt x="468" y="328"/>
                    </a:lnTo>
                    <a:lnTo>
                      <a:pt x="490" y="315"/>
                    </a:lnTo>
                    <a:lnTo>
                      <a:pt x="512" y="302"/>
                    </a:lnTo>
                    <a:lnTo>
                      <a:pt x="533" y="289"/>
                    </a:lnTo>
                    <a:lnTo>
                      <a:pt x="556" y="278"/>
                    </a:lnTo>
                    <a:lnTo>
                      <a:pt x="526" y="252"/>
                    </a:lnTo>
                    <a:lnTo>
                      <a:pt x="495" y="228"/>
                    </a:lnTo>
                    <a:lnTo>
                      <a:pt x="464" y="204"/>
                    </a:lnTo>
                    <a:lnTo>
                      <a:pt x="432" y="183"/>
                    </a:lnTo>
                    <a:lnTo>
                      <a:pt x="398" y="163"/>
                    </a:lnTo>
                    <a:lnTo>
                      <a:pt x="364" y="144"/>
                    </a:lnTo>
                    <a:lnTo>
                      <a:pt x="329" y="126"/>
                    </a:lnTo>
                    <a:lnTo>
                      <a:pt x="293" y="110"/>
                    </a:lnTo>
                    <a:lnTo>
                      <a:pt x="293" y="110"/>
                    </a:lnTo>
                    <a:lnTo>
                      <a:pt x="293" y="110"/>
                    </a:lnTo>
                    <a:lnTo>
                      <a:pt x="266" y="81"/>
                    </a:lnTo>
                    <a:lnTo>
                      <a:pt x="238" y="53"/>
                    </a:lnTo>
                    <a:lnTo>
                      <a:pt x="209" y="26"/>
                    </a:lnTo>
                    <a:lnTo>
                      <a:pt x="179" y="0"/>
                    </a:lnTo>
                    <a:close/>
                  </a:path>
                </a:pathLst>
              </a:custGeom>
              <a:solidFill>
                <a:srgbClr val="FFCA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9" name="Freeform 22"/>
              <p:cNvSpPr>
                <a:spLocks noEditPoints="1"/>
              </p:cNvSpPr>
              <p:nvPr userDrawn="1"/>
            </p:nvSpPr>
            <p:spPr bwMode="auto">
              <a:xfrm>
                <a:off x="4863" y="3374"/>
                <a:ext cx="165" cy="121"/>
              </a:xfrm>
              <a:custGeom>
                <a:avLst/>
                <a:gdLst/>
                <a:ahLst/>
                <a:cxnLst>
                  <a:cxn ang="0">
                    <a:pos x="331" y="70"/>
                  </a:cxn>
                  <a:cxn ang="0">
                    <a:pos x="274" y="103"/>
                  </a:cxn>
                  <a:cxn ang="0">
                    <a:pos x="271" y="117"/>
                  </a:cxn>
                  <a:cxn ang="0">
                    <a:pos x="322" y="114"/>
                  </a:cxn>
                  <a:cxn ang="0">
                    <a:pos x="385" y="114"/>
                  </a:cxn>
                  <a:cxn ang="0">
                    <a:pos x="459" y="121"/>
                  </a:cxn>
                  <a:cxn ang="0">
                    <a:pos x="463" y="107"/>
                  </a:cxn>
                  <a:cxn ang="0">
                    <a:pos x="396" y="71"/>
                  </a:cxn>
                  <a:cxn ang="0">
                    <a:pos x="74" y="0"/>
                  </a:cxn>
                  <a:cxn ang="0">
                    <a:pos x="49" y="0"/>
                  </a:cxn>
                  <a:cxn ang="0">
                    <a:pos x="25" y="1"/>
                  </a:cxn>
                  <a:cxn ang="0">
                    <a:pos x="85" y="25"/>
                  </a:cxn>
                  <a:cxn ang="0">
                    <a:pos x="141" y="52"/>
                  </a:cxn>
                  <a:cxn ang="0">
                    <a:pos x="195" y="84"/>
                  </a:cxn>
                  <a:cxn ang="0">
                    <a:pos x="246" y="120"/>
                  </a:cxn>
                  <a:cxn ang="0">
                    <a:pos x="182" y="132"/>
                  </a:cxn>
                  <a:cxn ang="0">
                    <a:pos x="119" y="148"/>
                  </a:cxn>
                  <a:cxn ang="0">
                    <a:pos x="58" y="171"/>
                  </a:cxn>
                  <a:cxn ang="0">
                    <a:pos x="0" y="198"/>
                  </a:cxn>
                  <a:cxn ang="0">
                    <a:pos x="30" y="227"/>
                  </a:cxn>
                  <a:cxn ang="0">
                    <a:pos x="58" y="257"/>
                  </a:cxn>
                  <a:cxn ang="0">
                    <a:pos x="85" y="289"/>
                  </a:cxn>
                  <a:cxn ang="0">
                    <a:pos x="110" y="323"/>
                  </a:cxn>
                  <a:cxn ang="0">
                    <a:pos x="149" y="329"/>
                  </a:cxn>
                  <a:cxn ang="0">
                    <a:pos x="186" y="339"/>
                  </a:cxn>
                  <a:cxn ang="0">
                    <a:pos x="224" y="350"/>
                  </a:cxn>
                  <a:cxn ang="0">
                    <a:pos x="261" y="364"/>
                  </a:cxn>
                  <a:cxn ang="0">
                    <a:pos x="300" y="347"/>
                  </a:cxn>
                  <a:cxn ang="0">
                    <a:pos x="339" y="333"/>
                  </a:cxn>
                  <a:cxn ang="0">
                    <a:pos x="379" y="320"/>
                  </a:cxn>
                  <a:cxn ang="0">
                    <a:pos x="420" y="310"/>
                  </a:cxn>
                  <a:cxn ang="0">
                    <a:pos x="382" y="257"/>
                  </a:cxn>
                  <a:cxn ang="0">
                    <a:pos x="341" y="207"/>
                  </a:cxn>
                  <a:cxn ang="0">
                    <a:pos x="294" y="162"/>
                  </a:cxn>
                  <a:cxn ang="0">
                    <a:pos x="246" y="120"/>
                  </a:cxn>
                  <a:cxn ang="0">
                    <a:pos x="213" y="62"/>
                  </a:cxn>
                  <a:cxn ang="0">
                    <a:pos x="178" y="8"/>
                  </a:cxn>
                  <a:cxn ang="0">
                    <a:pos x="126" y="2"/>
                  </a:cxn>
                  <a:cxn ang="0">
                    <a:pos x="74" y="0"/>
                  </a:cxn>
                </a:cxnLst>
                <a:rect l="0" t="0" r="r" b="b"/>
                <a:pathLst>
                  <a:path w="495" h="364">
                    <a:moveTo>
                      <a:pt x="360" y="56"/>
                    </a:moveTo>
                    <a:lnTo>
                      <a:pt x="331" y="70"/>
                    </a:lnTo>
                    <a:lnTo>
                      <a:pt x="302" y="85"/>
                    </a:lnTo>
                    <a:lnTo>
                      <a:pt x="274" y="103"/>
                    </a:lnTo>
                    <a:lnTo>
                      <a:pt x="246" y="120"/>
                    </a:lnTo>
                    <a:lnTo>
                      <a:pt x="271" y="117"/>
                    </a:lnTo>
                    <a:lnTo>
                      <a:pt x="297" y="115"/>
                    </a:lnTo>
                    <a:lnTo>
                      <a:pt x="322" y="114"/>
                    </a:lnTo>
                    <a:lnTo>
                      <a:pt x="347" y="114"/>
                    </a:lnTo>
                    <a:lnTo>
                      <a:pt x="385" y="114"/>
                    </a:lnTo>
                    <a:lnTo>
                      <a:pt x="422" y="117"/>
                    </a:lnTo>
                    <a:lnTo>
                      <a:pt x="459" y="121"/>
                    </a:lnTo>
                    <a:lnTo>
                      <a:pt x="495" y="128"/>
                    </a:lnTo>
                    <a:lnTo>
                      <a:pt x="463" y="107"/>
                    </a:lnTo>
                    <a:lnTo>
                      <a:pt x="430" y="89"/>
                    </a:lnTo>
                    <a:lnTo>
                      <a:pt x="396" y="71"/>
                    </a:lnTo>
                    <a:lnTo>
                      <a:pt x="360" y="56"/>
                    </a:lnTo>
                    <a:close/>
                    <a:moveTo>
                      <a:pt x="74" y="0"/>
                    </a:moveTo>
                    <a:lnTo>
                      <a:pt x="62" y="0"/>
                    </a:lnTo>
                    <a:lnTo>
                      <a:pt x="49" y="0"/>
                    </a:lnTo>
                    <a:lnTo>
                      <a:pt x="37" y="1"/>
                    </a:lnTo>
                    <a:lnTo>
                      <a:pt x="25" y="1"/>
                    </a:lnTo>
                    <a:lnTo>
                      <a:pt x="56" y="12"/>
                    </a:lnTo>
                    <a:lnTo>
                      <a:pt x="85" y="25"/>
                    </a:lnTo>
                    <a:lnTo>
                      <a:pt x="113" y="38"/>
                    </a:lnTo>
                    <a:lnTo>
                      <a:pt x="141" y="52"/>
                    </a:lnTo>
                    <a:lnTo>
                      <a:pt x="168" y="67"/>
                    </a:lnTo>
                    <a:lnTo>
                      <a:pt x="195" y="84"/>
                    </a:lnTo>
                    <a:lnTo>
                      <a:pt x="220" y="102"/>
                    </a:lnTo>
                    <a:lnTo>
                      <a:pt x="246" y="120"/>
                    </a:lnTo>
                    <a:lnTo>
                      <a:pt x="213" y="125"/>
                    </a:lnTo>
                    <a:lnTo>
                      <a:pt x="182" y="132"/>
                    </a:lnTo>
                    <a:lnTo>
                      <a:pt x="151" y="139"/>
                    </a:lnTo>
                    <a:lnTo>
                      <a:pt x="119" y="148"/>
                    </a:lnTo>
                    <a:lnTo>
                      <a:pt x="88" y="159"/>
                    </a:lnTo>
                    <a:lnTo>
                      <a:pt x="58" y="171"/>
                    </a:lnTo>
                    <a:lnTo>
                      <a:pt x="29" y="184"/>
                    </a:lnTo>
                    <a:lnTo>
                      <a:pt x="0" y="198"/>
                    </a:lnTo>
                    <a:lnTo>
                      <a:pt x="15" y="212"/>
                    </a:lnTo>
                    <a:lnTo>
                      <a:pt x="30" y="227"/>
                    </a:lnTo>
                    <a:lnTo>
                      <a:pt x="44" y="242"/>
                    </a:lnTo>
                    <a:lnTo>
                      <a:pt x="58" y="257"/>
                    </a:lnTo>
                    <a:lnTo>
                      <a:pt x="72" y="273"/>
                    </a:lnTo>
                    <a:lnTo>
                      <a:pt x="85" y="289"/>
                    </a:lnTo>
                    <a:lnTo>
                      <a:pt x="98" y="306"/>
                    </a:lnTo>
                    <a:lnTo>
                      <a:pt x="110" y="323"/>
                    </a:lnTo>
                    <a:lnTo>
                      <a:pt x="129" y="326"/>
                    </a:lnTo>
                    <a:lnTo>
                      <a:pt x="149" y="329"/>
                    </a:lnTo>
                    <a:lnTo>
                      <a:pt x="168" y="334"/>
                    </a:lnTo>
                    <a:lnTo>
                      <a:pt x="186" y="339"/>
                    </a:lnTo>
                    <a:lnTo>
                      <a:pt x="206" y="345"/>
                    </a:lnTo>
                    <a:lnTo>
                      <a:pt x="224" y="350"/>
                    </a:lnTo>
                    <a:lnTo>
                      <a:pt x="243" y="356"/>
                    </a:lnTo>
                    <a:lnTo>
                      <a:pt x="261" y="364"/>
                    </a:lnTo>
                    <a:lnTo>
                      <a:pt x="280" y="355"/>
                    </a:lnTo>
                    <a:lnTo>
                      <a:pt x="300" y="347"/>
                    </a:lnTo>
                    <a:lnTo>
                      <a:pt x="319" y="339"/>
                    </a:lnTo>
                    <a:lnTo>
                      <a:pt x="339" y="333"/>
                    </a:lnTo>
                    <a:lnTo>
                      <a:pt x="359" y="326"/>
                    </a:lnTo>
                    <a:lnTo>
                      <a:pt x="379" y="320"/>
                    </a:lnTo>
                    <a:lnTo>
                      <a:pt x="399" y="314"/>
                    </a:lnTo>
                    <a:lnTo>
                      <a:pt x="420" y="310"/>
                    </a:lnTo>
                    <a:lnTo>
                      <a:pt x="401" y="283"/>
                    </a:lnTo>
                    <a:lnTo>
                      <a:pt x="382" y="257"/>
                    </a:lnTo>
                    <a:lnTo>
                      <a:pt x="361" y="232"/>
                    </a:lnTo>
                    <a:lnTo>
                      <a:pt x="341" y="207"/>
                    </a:lnTo>
                    <a:lnTo>
                      <a:pt x="318" y="184"/>
                    </a:lnTo>
                    <a:lnTo>
                      <a:pt x="294" y="162"/>
                    </a:lnTo>
                    <a:lnTo>
                      <a:pt x="271" y="140"/>
                    </a:lnTo>
                    <a:lnTo>
                      <a:pt x="246" y="120"/>
                    </a:lnTo>
                    <a:lnTo>
                      <a:pt x="230" y="91"/>
                    </a:lnTo>
                    <a:lnTo>
                      <a:pt x="213" y="62"/>
                    </a:lnTo>
                    <a:lnTo>
                      <a:pt x="196" y="35"/>
                    </a:lnTo>
                    <a:lnTo>
                      <a:pt x="178" y="8"/>
                    </a:lnTo>
                    <a:lnTo>
                      <a:pt x="152" y="4"/>
                    </a:lnTo>
                    <a:lnTo>
                      <a:pt x="126" y="2"/>
                    </a:lnTo>
                    <a:lnTo>
                      <a:pt x="100" y="0"/>
                    </a:lnTo>
                    <a:lnTo>
                      <a:pt x="74" y="0"/>
                    </a:lnTo>
                    <a:close/>
                  </a:path>
                </a:pathLst>
              </a:custGeom>
              <a:solidFill>
                <a:srgbClr val="FFCA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0" name="Freeform 23"/>
              <p:cNvSpPr>
                <a:spLocks noEditPoints="1"/>
              </p:cNvSpPr>
              <p:nvPr userDrawn="1"/>
            </p:nvSpPr>
            <p:spPr bwMode="auto">
              <a:xfrm>
                <a:off x="4966" y="3514"/>
                <a:ext cx="137" cy="114"/>
              </a:xfrm>
              <a:custGeom>
                <a:avLst/>
                <a:gdLst/>
                <a:ahLst/>
                <a:cxnLst>
                  <a:cxn ang="0">
                    <a:pos x="99" y="138"/>
                  </a:cxn>
                  <a:cxn ang="0">
                    <a:pos x="32" y="146"/>
                  </a:cxn>
                  <a:cxn ang="0">
                    <a:pos x="17" y="182"/>
                  </a:cxn>
                  <a:cxn ang="0">
                    <a:pos x="48" y="244"/>
                  </a:cxn>
                  <a:cxn ang="0">
                    <a:pos x="75" y="283"/>
                  </a:cxn>
                  <a:cxn ang="0">
                    <a:pos x="104" y="297"/>
                  </a:cxn>
                  <a:cxn ang="0">
                    <a:pos x="132" y="313"/>
                  </a:cxn>
                  <a:cxn ang="0">
                    <a:pos x="159" y="332"/>
                  </a:cxn>
                  <a:cxn ang="0">
                    <a:pos x="199" y="336"/>
                  </a:cxn>
                  <a:cxn ang="0">
                    <a:pos x="253" y="332"/>
                  </a:cxn>
                  <a:cxn ang="0">
                    <a:pos x="296" y="332"/>
                  </a:cxn>
                  <a:cxn ang="0">
                    <a:pos x="302" y="307"/>
                  </a:cxn>
                  <a:cxn ang="0">
                    <a:pos x="281" y="257"/>
                  </a:cxn>
                  <a:cxn ang="0">
                    <a:pos x="257" y="210"/>
                  </a:cxn>
                  <a:cxn ang="0">
                    <a:pos x="229" y="164"/>
                  </a:cxn>
                  <a:cxn ang="0">
                    <a:pos x="212" y="143"/>
                  </a:cxn>
                  <a:cxn ang="0">
                    <a:pos x="193" y="141"/>
                  </a:cxn>
                  <a:cxn ang="0">
                    <a:pos x="153" y="137"/>
                  </a:cxn>
                  <a:cxn ang="0">
                    <a:pos x="318" y="116"/>
                  </a:cxn>
                  <a:cxn ang="0">
                    <a:pos x="265" y="128"/>
                  </a:cxn>
                  <a:cxn ang="0">
                    <a:pos x="212" y="143"/>
                  </a:cxn>
                  <a:cxn ang="0">
                    <a:pos x="263" y="151"/>
                  </a:cxn>
                  <a:cxn ang="0">
                    <a:pos x="314" y="164"/>
                  </a:cxn>
                  <a:cxn ang="0">
                    <a:pos x="362" y="181"/>
                  </a:cxn>
                  <a:cxn ang="0">
                    <a:pos x="411" y="202"/>
                  </a:cxn>
                  <a:cxn ang="0">
                    <a:pos x="367" y="157"/>
                  </a:cxn>
                  <a:cxn ang="0">
                    <a:pos x="318" y="116"/>
                  </a:cxn>
                  <a:cxn ang="0">
                    <a:pos x="84" y="15"/>
                  </a:cxn>
                  <a:cxn ang="0">
                    <a:pos x="124" y="48"/>
                  </a:cxn>
                  <a:cxn ang="0">
                    <a:pos x="162" y="83"/>
                  </a:cxn>
                  <a:cxn ang="0">
                    <a:pos x="196" y="122"/>
                  </a:cxn>
                  <a:cxn ang="0">
                    <a:pos x="206" y="116"/>
                  </a:cxn>
                  <a:cxn ang="0">
                    <a:pos x="192" y="64"/>
                  </a:cxn>
                  <a:cxn ang="0">
                    <a:pos x="153" y="26"/>
                  </a:cxn>
                  <a:cxn ang="0">
                    <a:pos x="92" y="8"/>
                  </a:cxn>
                </a:cxnLst>
                <a:rect l="0" t="0" r="r" b="b"/>
                <a:pathLst>
                  <a:path w="411" h="340">
                    <a:moveTo>
                      <a:pt x="132" y="137"/>
                    </a:moveTo>
                    <a:lnTo>
                      <a:pt x="99" y="138"/>
                    </a:lnTo>
                    <a:lnTo>
                      <a:pt x="65" y="141"/>
                    </a:lnTo>
                    <a:lnTo>
                      <a:pt x="32" y="146"/>
                    </a:lnTo>
                    <a:lnTo>
                      <a:pt x="0" y="151"/>
                    </a:lnTo>
                    <a:lnTo>
                      <a:pt x="17" y="182"/>
                    </a:lnTo>
                    <a:lnTo>
                      <a:pt x="33" y="212"/>
                    </a:lnTo>
                    <a:lnTo>
                      <a:pt x="48" y="244"/>
                    </a:lnTo>
                    <a:lnTo>
                      <a:pt x="61" y="277"/>
                    </a:lnTo>
                    <a:lnTo>
                      <a:pt x="75" y="283"/>
                    </a:lnTo>
                    <a:lnTo>
                      <a:pt x="90" y="290"/>
                    </a:lnTo>
                    <a:lnTo>
                      <a:pt x="104" y="297"/>
                    </a:lnTo>
                    <a:lnTo>
                      <a:pt x="118" y="305"/>
                    </a:lnTo>
                    <a:lnTo>
                      <a:pt x="132" y="313"/>
                    </a:lnTo>
                    <a:lnTo>
                      <a:pt x="146" y="322"/>
                    </a:lnTo>
                    <a:lnTo>
                      <a:pt x="159" y="332"/>
                    </a:lnTo>
                    <a:lnTo>
                      <a:pt x="172" y="340"/>
                    </a:lnTo>
                    <a:lnTo>
                      <a:pt x="199" y="336"/>
                    </a:lnTo>
                    <a:lnTo>
                      <a:pt x="226" y="334"/>
                    </a:lnTo>
                    <a:lnTo>
                      <a:pt x="253" y="332"/>
                    </a:lnTo>
                    <a:lnTo>
                      <a:pt x="281" y="332"/>
                    </a:lnTo>
                    <a:lnTo>
                      <a:pt x="296" y="332"/>
                    </a:lnTo>
                    <a:lnTo>
                      <a:pt x="311" y="332"/>
                    </a:lnTo>
                    <a:lnTo>
                      <a:pt x="302" y="307"/>
                    </a:lnTo>
                    <a:lnTo>
                      <a:pt x="292" y="282"/>
                    </a:lnTo>
                    <a:lnTo>
                      <a:pt x="281" y="257"/>
                    </a:lnTo>
                    <a:lnTo>
                      <a:pt x="270" y="233"/>
                    </a:lnTo>
                    <a:lnTo>
                      <a:pt x="257" y="210"/>
                    </a:lnTo>
                    <a:lnTo>
                      <a:pt x="243" y="187"/>
                    </a:lnTo>
                    <a:lnTo>
                      <a:pt x="229" y="164"/>
                    </a:lnTo>
                    <a:lnTo>
                      <a:pt x="212" y="143"/>
                    </a:lnTo>
                    <a:lnTo>
                      <a:pt x="212" y="143"/>
                    </a:lnTo>
                    <a:lnTo>
                      <a:pt x="212" y="143"/>
                    </a:lnTo>
                    <a:lnTo>
                      <a:pt x="193" y="141"/>
                    </a:lnTo>
                    <a:lnTo>
                      <a:pt x="172" y="138"/>
                    </a:lnTo>
                    <a:lnTo>
                      <a:pt x="153" y="137"/>
                    </a:lnTo>
                    <a:lnTo>
                      <a:pt x="132" y="137"/>
                    </a:lnTo>
                    <a:close/>
                    <a:moveTo>
                      <a:pt x="318" y="116"/>
                    </a:moveTo>
                    <a:lnTo>
                      <a:pt x="291" y="121"/>
                    </a:lnTo>
                    <a:lnTo>
                      <a:pt x="265" y="128"/>
                    </a:lnTo>
                    <a:lnTo>
                      <a:pt x="238" y="134"/>
                    </a:lnTo>
                    <a:lnTo>
                      <a:pt x="212" y="143"/>
                    </a:lnTo>
                    <a:lnTo>
                      <a:pt x="238" y="146"/>
                    </a:lnTo>
                    <a:lnTo>
                      <a:pt x="263" y="151"/>
                    </a:lnTo>
                    <a:lnTo>
                      <a:pt x="289" y="157"/>
                    </a:lnTo>
                    <a:lnTo>
                      <a:pt x="314" y="164"/>
                    </a:lnTo>
                    <a:lnTo>
                      <a:pt x="339" y="172"/>
                    </a:lnTo>
                    <a:lnTo>
                      <a:pt x="362" y="181"/>
                    </a:lnTo>
                    <a:lnTo>
                      <a:pt x="387" y="191"/>
                    </a:lnTo>
                    <a:lnTo>
                      <a:pt x="411" y="202"/>
                    </a:lnTo>
                    <a:lnTo>
                      <a:pt x="389" y="179"/>
                    </a:lnTo>
                    <a:lnTo>
                      <a:pt x="367" y="157"/>
                    </a:lnTo>
                    <a:lnTo>
                      <a:pt x="343" y="136"/>
                    </a:lnTo>
                    <a:lnTo>
                      <a:pt x="318" y="116"/>
                    </a:lnTo>
                    <a:close/>
                    <a:moveTo>
                      <a:pt x="62" y="0"/>
                    </a:moveTo>
                    <a:lnTo>
                      <a:pt x="84" y="15"/>
                    </a:lnTo>
                    <a:lnTo>
                      <a:pt x="104" y="32"/>
                    </a:lnTo>
                    <a:lnTo>
                      <a:pt x="124" y="48"/>
                    </a:lnTo>
                    <a:lnTo>
                      <a:pt x="143" y="66"/>
                    </a:lnTo>
                    <a:lnTo>
                      <a:pt x="162" y="83"/>
                    </a:lnTo>
                    <a:lnTo>
                      <a:pt x="180" y="103"/>
                    </a:lnTo>
                    <a:lnTo>
                      <a:pt x="196" y="122"/>
                    </a:lnTo>
                    <a:lnTo>
                      <a:pt x="212" y="143"/>
                    </a:lnTo>
                    <a:lnTo>
                      <a:pt x="206" y="116"/>
                    </a:lnTo>
                    <a:lnTo>
                      <a:pt x="199" y="90"/>
                    </a:lnTo>
                    <a:lnTo>
                      <a:pt x="192" y="64"/>
                    </a:lnTo>
                    <a:lnTo>
                      <a:pt x="183" y="38"/>
                    </a:lnTo>
                    <a:lnTo>
                      <a:pt x="153" y="26"/>
                    </a:lnTo>
                    <a:lnTo>
                      <a:pt x="123" y="16"/>
                    </a:lnTo>
                    <a:lnTo>
                      <a:pt x="92" y="8"/>
                    </a:lnTo>
                    <a:lnTo>
                      <a:pt x="62" y="0"/>
                    </a:lnTo>
                    <a:close/>
                  </a:path>
                </a:pathLst>
              </a:custGeom>
              <a:solidFill>
                <a:srgbClr val="FFCA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1" name="Freeform 24"/>
              <p:cNvSpPr>
                <a:spLocks noEditPoints="1"/>
              </p:cNvSpPr>
              <p:nvPr userDrawn="1"/>
            </p:nvSpPr>
            <p:spPr bwMode="auto">
              <a:xfrm>
                <a:off x="5022" y="3652"/>
                <a:ext cx="106" cy="106"/>
              </a:xfrm>
              <a:custGeom>
                <a:avLst/>
                <a:gdLst/>
                <a:ahLst/>
                <a:cxnLst>
                  <a:cxn ang="0">
                    <a:pos x="200" y="145"/>
                  </a:cxn>
                  <a:cxn ang="0">
                    <a:pos x="181" y="145"/>
                  </a:cxn>
                  <a:cxn ang="0">
                    <a:pos x="192" y="154"/>
                  </a:cxn>
                  <a:cxn ang="0">
                    <a:pos x="230" y="173"/>
                  </a:cxn>
                  <a:cxn ang="0">
                    <a:pos x="267" y="196"/>
                  </a:cxn>
                  <a:cxn ang="0">
                    <a:pos x="301" y="222"/>
                  </a:cxn>
                  <a:cxn ang="0">
                    <a:pos x="307" y="213"/>
                  </a:cxn>
                  <a:cxn ang="0">
                    <a:pos x="279" y="169"/>
                  </a:cxn>
                  <a:cxn ang="0">
                    <a:pos x="249" y="146"/>
                  </a:cxn>
                  <a:cxn ang="0">
                    <a:pos x="222" y="145"/>
                  </a:cxn>
                  <a:cxn ang="0">
                    <a:pos x="82" y="0"/>
                  </a:cxn>
                  <a:cxn ang="0">
                    <a:pos x="110" y="34"/>
                  </a:cxn>
                  <a:cxn ang="0">
                    <a:pos x="134" y="70"/>
                  </a:cxn>
                  <a:cxn ang="0">
                    <a:pos x="154" y="106"/>
                  </a:cxn>
                  <a:cxn ang="0">
                    <a:pos x="173" y="145"/>
                  </a:cxn>
                  <a:cxn ang="0">
                    <a:pos x="131" y="131"/>
                  </a:cxn>
                  <a:cxn ang="0">
                    <a:pos x="87" y="119"/>
                  </a:cxn>
                  <a:cxn ang="0">
                    <a:pos x="44" y="112"/>
                  </a:cxn>
                  <a:cxn ang="0">
                    <a:pos x="0" y="107"/>
                  </a:cxn>
                  <a:cxn ang="0">
                    <a:pos x="14" y="164"/>
                  </a:cxn>
                  <a:cxn ang="0">
                    <a:pos x="23" y="220"/>
                  </a:cxn>
                  <a:cxn ang="0">
                    <a:pos x="43" y="237"/>
                  </a:cxn>
                  <a:cxn ang="0">
                    <a:pos x="63" y="255"/>
                  </a:cxn>
                  <a:cxn ang="0">
                    <a:pos x="81" y="276"/>
                  </a:cxn>
                  <a:cxn ang="0">
                    <a:pos x="98" y="296"/>
                  </a:cxn>
                  <a:cxn ang="0">
                    <a:pos x="156" y="304"/>
                  </a:cxn>
                  <a:cxn ang="0">
                    <a:pos x="211" y="319"/>
                  </a:cxn>
                  <a:cxn ang="0">
                    <a:pos x="207" y="274"/>
                  </a:cxn>
                  <a:cxn ang="0">
                    <a:pos x="199" y="231"/>
                  </a:cxn>
                  <a:cxn ang="0">
                    <a:pos x="188" y="187"/>
                  </a:cxn>
                  <a:cxn ang="0">
                    <a:pos x="173" y="145"/>
                  </a:cxn>
                  <a:cxn ang="0">
                    <a:pos x="174" y="124"/>
                  </a:cxn>
                  <a:cxn ang="0">
                    <a:pos x="173" y="78"/>
                  </a:cxn>
                  <a:cxn ang="0">
                    <a:pos x="150" y="41"/>
                  </a:cxn>
                  <a:cxn ang="0">
                    <a:pos x="106" y="12"/>
                  </a:cxn>
                </a:cxnLst>
                <a:rect l="0" t="0" r="r" b="b"/>
                <a:pathLst>
                  <a:path w="319" h="319">
                    <a:moveTo>
                      <a:pt x="208" y="145"/>
                    </a:moveTo>
                    <a:lnTo>
                      <a:pt x="200" y="145"/>
                    </a:lnTo>
                    <a:lnTo>
                      <a:pt x="191" y="145"/>
                    </a:lnTo>
                    <a:lnTo>
                      <a:pt x="181" y="145"/>
                    </a:lnTo>
                    <a:lnTo>
                      <a:pt x="173" y="146"/>
                    </a:lnTo>
                    <a:lnTo>
                      <a:pt x="192" y="154"/>
                    </a:lnTo>
                    <a:lnTo>
                      <a:pt x="212" y="164"/>
                    </a:lnTo>
                    <a:lnTo>
                      <a:pt x="230" y="173"/>
                    </a:lnTo>
                    <a:lnTo>
                      <a:pt x="249" y="184"/>
                    </a:lnTo>
                    <a:lnTo>
                      <a:pt x="267" y="196"/>
                    </a:lnTo>
                    <a:lnTo>
                      <a:pt x="285" y="209"/>
                    </a:lnTo>
                    <a:lnTo>
                      <a:pt x="301" y="222"/>
                    </a:lnTo>
                    <a:lnTo>
                      <a:pt x="319" y="236"/>
                    </a:lnTo>
                    <a:lnTo>
                      <a:pt x="307" y="213"/>
                    </a:lnTo>
                    <a:lnTo>
                      <a:pt x="293" y="191"/>
                    </a:lnTo>
                    <a:lnTo>
                      <a:pt x="279" y="169"/>
                    </a:lnTo>
                    <a:lnTo>
                      <a:pt x="262" y="147"/>
                    </a:lnTo>
                    <a:lnTo>
                      <a:pt x="249" y="146"/>
                    </a:lnTo>
                    <a:lnTo>
                      <a:pt x="235" y="145"/>
                    </a:lnTo>
                    <a:lnTo>
                      <a:pt x="222" y="145"/>
                    </a:lnTo>
                    <a:lnTo>
                      <a:pt x="208" y="145"/>
                    </a:lnTo>
                    <a:close/>
                    <a:moveTo>
                      <a:pt x="82" y="0"/>
                    </a:moveTo>
                    <a:lnTo>
                      <a:pt x="96" y="17"/>
                    </a:lnTo>
                    <a:lnTo>
                      <a:pt x="110" y="34"/>
                    </a:lnTo>
                    <a:lnTo>
                      <a:pt x="122" y="51"/>
                    </a:lnTo>
                    <a:lnTo>
                      <a:pt x="134" y="70"/>
                    </a:lnTo>
                    <a:lnTo>
                      <a:pt x="145" y="88"/>
                    </a:lnTo>
                    <a:lnTo>
                      <a:pt x="154" y="106"/>
                    </a:lnTo>
                    <a:lnTo>
                      <a:pt x="164" y="126"/>
                    </a:lnTo>
                    <a:lnTo>
                      <a:pt x="173" y="145"/>
                    </a:lnTo>
                    <a:lnTo>
                      <a:pt x="152" y="138"/>
                    </a:lnTo>
                    <a:lnTo>
                      <a:pt x="131" y="131"/>
                    </a:lnTo>
                    <a:lnTo>
                      <a:pt x="109" y="125"/>
                    </a:lnTo>
                    <a:lnTo>
                      <a:pt x="87" y="119"/>
                    </a:lnTo>
                    <a:lnTo>
                      <a:pt x="66" y="115"/>
                    </a:lnTo>
                    <a:lnTo>
                      <a:pt x="44" y="112"/>
                    </a:lnTo>
                    <a:lnTo>
                      <a:pt x="23" y="110"/>
                    </a:lnTo>
                    <a:lnTo>
                      <a:pt x="0" y="107"/>
                    </a:lnTo>
                    <a:lnTo>
                      <a:pt x="8" y="136"/>
                    </a:lnTo>
                    <a:lnTo>
                      <a:pt x="14" y="164"/>
                    </a:lnTo>
                    <a:lnTo>
                      <a:pt x="19" y="192"/>
                    </a:lnTo>
                    <a:lnTo>
                      <a:pt x="23" y="220"/>
                    </a:lnTo>
                    <a:lnTo>
                      <a:pt x="32" y="228"/>
                    </a:lnTo>
                    <a:lnTo>
                      <a:pt x="43" y="237"/>
                    </a:lnTo>
                    <a:lnTo>
                      <a:pt x="53" y="247"/>
                    </a:lnTo>
                    <a:lnTo>
                      <a:pt x="63" y="255"/>
                    </a:lnTo>
                    <a:lnTo>
                      <a:pt x="72" y="265"/>
                    </a:lnTo>
                    <a:lnTo>
                      <a:pt x="81" y="276"/>
                    </a:lnTo>
                    <a:lnTo>
                      <a:pt x="90" y="286"/>
                    </a:lnTo>
                    <a:lnTo>
                      <a:pt x="98" y="296"/>
                    </a:lnTo>
                    <a:lnTo>
                      <a:pt x="127" y="300"/>
                    </a:lnTo>
                    <a:lnTo>
                      <a:pt x="156" y="304"/>
                    </a:lnTo>
                    <a:lnTo>
                      <a:pt x="184" y="310"/>
                    </a:lnTo>
                    <a:lnTo>
                      <a:pt x="211" y="319"/>
                    </a:lnTo>
                    <a:lnTo>
                      <a:pt x="210" y="296"/>
                    </a:lnTo>
                    <a:lnTo>
                      <a:pt x="207" y="274"/>
                    </a:lnTo>
                    <a:lnTo>
                      <a:pt x="203" y="252"/>
                    </a:lnTo>
                    <a:lnTo>
                      <a:pt x="199" y="231"/>
                    </a:lnTo>
                    <a:lnTo>
                      <a:pt x="193" y="209"/>
                    </a:lnTo>
                    <a:lnTo>
                      <a:pt x="188" y="187"/>
                    </a:lnTo>
                    <a:lnTo>
                      <a:pt x="180" y="167"/>
                    </a:lnTo>
                    <a:lnTo>
                      <a:pt x="173" y="145"/>
                    </a:lnTo>
                    <a:lnTo>
                      <a:pt x="173" y="145"/>
                    </a:lnTo>
                    <a:lnTo>
                      <a:pt x="174" y="124"/>
                    </a:lnTo>
                    <a:lnTo>
                      <a:pt x="174" y="101"/>
                    </a:lnTo>
                    <a:lnTo>
                      <a:pt x="173" y="78"/>
                    </a:lnTo>
                    <a:lnTo>
                      <a:pt x="172" y="56"/>
                    </a:lnTo>
                    <a:lnTo>
                      <a:pt x="150" y="41"/>
                    </a:lnTo>
                    <a:lnTo>
                      <a:pt x="127" y="25"/>
                    </a:lnTo>
                    <a:lnTo>
                      <a:pt x="106" y="12"/>
                    </a:lnTo>
                    <a:lnTo>
                      <a:pt x="82" y="0"/>
                    </a:lnTo>
                    <a:close/>
                  </a:path>
                </a:pathLst>
              </a:custGeom>
              <a:solidFill>
                <a:srgbClr val="FFCA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2" name="Freeform 25"/>
              <p:cNvSpPr>
                <a:spLocks noEditPoints="1"/>
              </p:cNvSpPr>
              <p:nvPr userDrawn="1"/>
            </p:nvSpPr>
            <p:spPr bwMode="auto">
              <a:xfrm>
                <a:off x="5046" y="3297"/>
                <a:ext cx="200" cy="166"/>
              </a:xfrm>
              <a:custGeom>
                <a:avLst/>
                <a:gdLst/>
                <a:ahLst/>
                <a:cxnLst>
                  <a:cxn ang="0">
                    <a:pos x="426" y="175"/>
                  </a:cxn>
                  <a:cxn ang="0">
                    <a:pos x="349" y="195"/>
                  </a:cxn>
                  <a:cxn ang="0">
                    <a:pos x="311" y="206"/>
                  </a:cxn>
                  <a:cxn ang="0">
                    <a:pos x="311" y="206"/>
                  </a:cxn>
                  <a:cxn ang="0">
                    <a:pos x="282" y="203"/>
                  </a:cxn>
                  <a:cxn ang="0">
                    <a:pos x="225" y="200"/>
                  </a:cxn>
                  <a:cxn ang="0">
                    <a:pos x="171" y="200"/>
                  </a:cxn>
                  <a:cxn ang="0">
                    <a:pos x="122" y="202"/>
                  </a:cxn>
                  <a:cxn ang="0">
                    <a:pos x="73" y="208"/>
                  </a:cxn>
                  <a:cxn ang="0">
                    <a:pos x="24" y="215"/>
                  </a:cxn>
                  <a:cxn ang="0">
                    <a:pos x="13" y="242"/>
                  </a:cxn>
                  <a:cxn ang="0">
                    <a:pos x="38" y="285"/>
                  </a:cxn>
                  <a:cxn ang="0">
                    <a:pos x="61" y="331"/>
                  </a:cxn>
                  <a:cxn ang="0">
                    <a:pos x="81" y="378"/>
                  </a:cxn>
                  <a:cxn ang="0">
                    <a:pos x="112" y="411"/>
                  </a:cxn>
                  <a:cxn ang="0">
                    <a:pos x="154" y="432"/>
                  </a:cxn>
                  <a:cxn ang="0">
                    <a:pos x="195" y="456"/>
                  </a:cxn>
                  <a:cxn ang="0">
                    <a:pos x="235" y="482"/>
                  </a:cxn>
                  <a:cxn ang="0">
                    <a:pos x="293" y="489"/>
                  </a:cxn>
                  <a:cxn ang="0">
                    <a:pos x="372" y="483"/>
                  </a:cxn>
                  <a:cxn ang="0">
                    <a:pos x="423" y="482"/>
                  </a:cxn>
                  <a:cxn ang="0">
                    <a:pos x="444" y="482"/>
                  </a:cxn>
                  <a:cxn ang="0">
                    <a:pos x="442" y="446"/>
                  </a:cxn>
                  <a:cxn ang="0">
                    <a:pos x="412" y="374"/>
                  </a:cxn>
                  <a:cxn ang="0">
                    <a:pos x="376" y="305"/>
                  </a:cxn>
                  <a:cxn ang="0">
                    <a:pos x="334" y="239"/>
                  </a:cxn>
                  <a:cxn ang="0">
                    <a:pos x="348" y="212"/>
                  </a:cxn>
                  <a:cxn ang="0">
                    <a:pos x="423" y="228"/>
                  </a:cxn>
                  <a:cxn ang="0">
                    <a:pos x="495" y="250"/>
                  </a:cxn>
                  <a:cxn ang="0">
                    <a:pos x="565" y="278"/>
                  </a:cxn>
                  <a:cxn ang="0">
                    <a:pos x="585" y="277"/>
                  </a:cxn>
                  <a:cxn ang="0">
                    <a:pos x="553" y="243"/>
                  </a:cxn>
                  <a:cxn ang="0">
                    <a:pos x="519" y="212"/>
                  </a:cxn>
                  <a:cxn ang="0">
                    <a:pos x="483" y="183"/>
                  </a:cxn>
                  <a:cxn ang="0">
                    <a:pos x="91" y="0"/>
                  </a:cxn>
                  <a:cxn ang="0">
                    <a:pos x="154" y="45"/>
                  </a:cxn>
                  <a:cxn ang="0">
                    <a:pos x="211" y="94"/>
                  </a:cxn>
                  <a:cxn ang="0">
                    <a:pos x="263" y="148"/>
                  </a:cxn>
                  <a:cxn ang="0">
                    <a:pos x="311" y="206"/>
                  </a:cxn>
                  <a:cxn ang="0">
                    <a:pos x="292" y="130"/>
                  </a:cxn>
                  <a:cxn ang="0">
                    <a:pos x="268" y="54"/>
                  </a:cxn>
                  <a:cxn ang="0">
                    <a:pos x="225" y="37"/>
                  </a:cxn>
                  <a:cxn ang="0">
                    <a:pos x="181" y="23"/>
                  </a:cxn>
                  <a:cxn ang="0">
                    <a:pos x="137" y="10"/>
                  </a:cxn>
                  <a:cxn ang="0">
                    <a:pos x="91" y="0"/>
                  </a:cxn>
                </a:cxnLst>
                <a:rect l="0" t="0" r="r" b="b"/>
                <a:pathLst>
                  <a:path w="600" h="496">
                    <a:moveTo>
                      <a:pt x="465" y="168"/>
                    </a:moveTo>
                    <a:lnTo>
                      <a:pt x="426" y="175"/>
                    </a:lnTo>
                    <a:lnTo>
                      <a:pt x="388" y="185"/>
                    </a:lnTo>
                    <a:lnTo>
                      <a:pt x="349" y="195"/>
                    </a:lnTo>
                    <a:lnTo>
                      <a:pt x="311" y="206"/>
                    </a:lnTo>
                    <a:lnTo>
                      <a:pt x="311" y="206"/>
                    </a:lnTo>
                    <a:lnTo>
                      <a:pt x="311" y="206"/>
                    </a:lnTo>
                    <a:lnTo>
                      <a:pt x="311" y="206"/>
                    </a:lnTo>
                    <a:lnTo>
                      <a:pt x="311" y="206"/>
                    </a:lnTo>
                    <a:lnTo>
                      <a:pt x="282" y="203"/>
                    </a:lnTo>
                    <a:lnTo>
                      <a:pt x="253" y="201"/>
                    </a:lnTo>
                    <a:lnTo>
                      <a:pt x="225" y="200"/>
                    </a:lnTo>
                    <a:lnTo>
                      <a:pt x="196" y="200"/>
                    </a:lnTo>
                    <a:lnTo>
                      <a:pt x="171" y="200"/>
                    </a:lnTo>
                    <a:lnTo>
                      <a:pt x="146" y="201"/>
                    </a:lnTo>
                    <a:lnTo>
                      <a:pt x="122" y="202"/>
                    </a:lnTo>
                    <a:lnTo>
                      <a:pt x="98" y="204"/>
                    </a:lnTo>
                    <a:lnTo>
                      <a:pt x="73" y="208"/>
                    </a:lnTo>
                    <a:lnTo>
                      <a:pt x="49" y="211"/>
                    </a:lnTo>
                    <a:lnTo>
                      <a:pt x="24" y="215"/>
                    </a:lnTo>
                    <a:lnTo>
                      <a:pt x="0" y="221"/>
                    </a:lnTo>
                    <a:lnTo>
                      <a:pt x="13" y="242"/>
                    </a:lnTo>
                    <a:lnTo>
                      <a:pt x="26" y="264"/>
                    </a:lnTo>
                    <a:lnTo>
                      <a:pt x="38" y="285"/>
                    </a:lnTo>
                    <a:lnTo>
                      <a:pt x="50" y="308"/>
                    </a:lnTo>
                    <a:lnTo>
                      <a:pt x="61" y="331"/>
                    </a:lnTo>
                    <a:lnTo>
                      <a:pt x="72" y="354"/>
                    </a:lnTo>
                    <a:lnTo>
                      <a:pt x="81" y="378"/>
                    </a:lnTo>
                    <a:lnTo>
                      <a:pt x="90" y="402"/>
                    </a:lnTo>
                    <a:lnTo>
                      <a:pt x="112" y="411"/>
                    </a:lnTo>
                    <a:lnTo>
                      <a:pt x="133" y="421"/>
                    </a:lnTo>
                    <a:lnTo>
                      <a:pt x="154" y="432"/>
                    </a:lnTo>
                    <a:lnTo>
                      <a:pt x="174" y="444"/>
                    </a:lnTo>
                    <a:lnTo>
                      <a:pt x="195" y="456"/>
                    </a:lnTo>
                    <a:lnTo>
                      <a:pt x="215" y="469"/>
                    </a:lnTo>
                    <a:lnTo>
                      <a:pt x="235" y="482"/>
                    </a:lnTo>
                    <a:lnTo>
                      <a:pt x="253" y="496"/>
                    </a:lnTo>
                    <a:lnTo>
                      <a:pt x="293" y="489"/>
                    </a:lnTo>
                    <a:lnTo>
                      <a:pt x="332" y="485"/>
                    </a:lnTo>
                    <a:lnTo>
                      <a:pt x="372" y="483"/>
                    </a:lnTo>
                    <a:lnTo>
                      <a:pt x="412" y="482"/>
                    </a:lnTo>
                    <a:lnTo>
                      <a:pt x="423" y="482"/>
                    </a:lnTo>
                    <a:lnTo>
                      <a:pt x="434" y="482"/>
                    </a:lnTo>
                    <a:lnTo>
                      <a:pt x="444" y="482"/>
                    </a:lnTo>
                    <a:lnTo>
                      <a:pt x="455" y="483"/>
                    </a:lnTo>
                    <a:lnTo>
                      <a:pt x="442" y="446"/>
                    </a:lnTo>
                    <a:lnTo>
                      <a:pt x="428" y="409"/>
                    </a:lnTo>
                    <a:lnTo>
                      <a:pt x="412" y="374"/>
                    </a:lnTo>
                    <a:lnTo>
                      <a:pt x="395" y="338"/>
                    </a:lnTo>
                    <a:lnTo>
                      <a:pt x="376" y="305"/>
                    </a:lnTo>
                    <a:lnTo>
                      <a:pt x="356" y="271"/>
                    </a:lnTo>
                    <a:lnTo>
                      <a:pt x="334" y="239"/>
                    </a:lnTo>
                    <a:lnTo>
                      <a:pt x="311" y="206"/>
                    </a:lnTo>
                    <a:lnTo>
                      <a:pt x="348" y="212"/>
                    </a:lnTo>
                    <a:lnTo>
                      <a:pt x="386" y="219"/>
                    </a:lnTo>
                    <a:lnTo>
                      <a:pt x="423" y="228"/>
                    </a:lnTo>
                    <a:lnTo>
                      <a:pt x="458" y="238"/>
                    </a:lnTo>
                    <a:lnTo>
                      <a:pt x="495" y="250"/>
                    </a:lnTo>
                    <a:lnTo>
                      <a:pt x="531" y="263"/>
                    </a:lnTo>
                    <a:lnTo>
                      <a:pt x="565" y="278"/>
                    </a:lnTo>
                    <a:lnTo>
                      <a:pt x="600" y="294"/>
                    </a:lnTo>
                    <a:lnTo>
                      <a:pt x="585" y="277"/>
                    </a:lnTo>
                    <a:lnTo>
                      <a:pt x="570" y="260"/>
                    </a:lnTo>
                    <a:lnTo>
                      <a:pt x="553" y="243"/>
                    </a:lnTo>
                    <a:lnTo>
                      <a:pt x="536" y="228"/>
                    </a:lnTo>
                    <a:lnTo>
                      <a:pt x="519" y="212"/>
                    </a:lnTo>
                    <a:lnTo>
                      <a:pt x="502" y="197"/>
                    </a:lnTo>
                    <a:lnTo>
                      <a:pt x="483" y="183"/>
                    </a:lnTo>
                    <a:lnTo>
                      <a:pt x="465" y="168"/>
                    </a:lnTo>
                    <a:close/>
                    <a:moveTo>
                      <a:pt x="91" y="0"/>
                    </a:moveTo>
                    <a:lnTo>
                      <a:pt x="124" y="22"/>
                    </a:lnTo>
                    <a:lnTo>
                      <a:pt x="154" y="45"/>
                    </a:lnTo>
                    <a:lnTo>
                      <a:pt x="183" y="69"/>
                    </a:lnTo>
                    <a:lnTo>
                      <a:pt x="211" y="94"/>
                    </a:lnTo>
                    <a:lnTo>
                      <a:pt x="238" y="121"/>
                    </a:lnTo>
                    <a:lnTo>
                      <a:pt x="263" y="148"/>
                    </a:lnTo>
                    <a:lnTo>
                      <a:pt x="288" y="177"/>
                    </a:lnTo>
                    <a:lnTo>
                      <a:pt x="311" y="206"/>
                    </a:lnTo>
                    <a:lnTo>
                      <a:pt x="303" y="168"/>
                    </a:lnTo>
                    <a:lnTo>
                      <a:pt x="292" y="130"/>
                    </a:lnTo>
                    <a:lnTo>
                      <a:pt x="281" y="92"/>
                    </a:lnTo>
                    <a:lnTo>
                      <a:pt x="268" y="54"/>
                    </a:lnTo>
                    <a:lnTo>
                      <a:pt x="247" y="46"/>
                    </a:lnTo>
                    <a:lnTo>
                      <a:pt x="225" y="37"/>
                    </a:lnTo>
                    <a:lnTo>
                      <a:pt x="202" y="29"/>
                    </a:lnTo>
                    <a:lnTo>
                      <a:pt x="181" y="23"/>
                    </a:lnTo>
                    <a:lnTo>
                      <a:pt x="158" y="16"/>
                    </a:lnTo>
                    <a:lnTo>
                      <a:pt x="137" y="10"/>
                    </a:lnTo>
                    <a:lnTo>
                      <a:pt x="114" y="5"/>
                    </a:lnTo>
                    <a:lnTo>
                      <a:pt x="91" y="0"/>
                    </a:lnTo>
                    <a:close/>
                  </a:path>
                </a:pathLst>
              </a:custGeom>
              <a:solidFill>
                <a:srgbClr val="FFCA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3" name="Freeform 26"/>
              <p:cNvSpPr>
                <a:spLocks/>
              </p:cNvSpPr>
              <p:nvPr userDrawn="1"/>
            </p:nvSpPr>
            <p:spPr bwMode="auto">
              <a:xfrm>
                <a:off x="5128" y="3497"/>
                <a:ext cx="155" cy="155"/>
              </a:xfrm>
              <a:custGeom>
                <a:avLst/>
                <a:gdLst/>
                <a:ahLst/>
                <a:cxnLst>
                  <a:cxn ang="0">
                    <a:pos x="141" y="25"/>
                  </a:cxn>
                  <a:cxn ang="0">
                    <a:pos x="178" y="76"/>
                  </a:cxn>
                  <a:cxn ang="0">
                    <a:pos x="211" y="129"/>
                  </a:cxn>
                  <a:cxn ang="0">
                    <a:pos x="239" y="184"/>
                  </a:cxn>
                  <a:cxn ang="0">
                    <a:pos x="222" y="201"/>
                  </a:cxn>
                  <a:cxn ang="0">
                    <a:pos x="159" y="182"/>
                  </a:cxn>
                  <a:cxn ang="0">
                    <a:pos x="97" y="168"/>
                  </a:cxn>
                  <a:cxn ang="0">
                    <a:pos x="32" y="159"/>
                  </a:cxn>
                  <a:cxn ang="0">
                    <a:pos x="6" y="177"/>
                  </a:cxn>
                  <a:cxn ang="0">
                    <a:pos x="17" y="217"/>
                  </a:cxn>
                  <a:cxn ang="0">
                    <a:pos x="24" y="258"/>
                  </a:cxn>
                  <a:cxn ang="0">
                    <a:pos x="31" y="301"/>
                  </a:cxn>
                  <a:cxn ang="0">
                    <a:pos x="48" y="333"/>
                  </a:cxn>
                  <a:cxn ang="0">
                    <a:pos x="77" y="359"/>
                  </a:cxn>
                  <a:cxn ang="0">
                    <a:pos x="105" y="387"/>
                  </a:cxn>
                  <a:cxn ang="0">
                    <a:pos x="131" y="416"/>
                  </a:cxn>
                  <a:cxn ang="0">
                    <a:pos x="165" y="433"/>
                  </a:cxn>
                  <a:cxn ang="0">
                    <a:pos x="206" y="440"/>
                  </a:cxn>
                  <a:cxn ang="0">
                    <a:pos x="247" y="448"/>
                  </a:cxn>
                  <a:cxn ang="0">
                    <a:pos x="288" y="458"/>
                  </a:cxn>
                  <a:cxn ang="0">
                    <a:pos x="305" y="432"/>
                  </a:cxn>
                  <a:cxn ang="0">
                    <a:pos x="297" y="369"/>
                  </a:cxn>
                  <a:cxn ang="0">
                    <a:pos x="282" y="305"/>
                  </a:cxn>
                  <a:cxn ang="0">
                    <a:pos x="263" y="243"/>
                  </a:cxn>
                  <a:cxn ang="0">
                    <a:pos x="280" y="225"/>
                  </a:cxn>
                  <a:cxn ang="0">
                    <a:pos x="335" y="254"/>
                  </a:cxn>
                  <a:cxn ang="0">
                    <a:pos x="389" y="286"/>
                  </a:cxn>
                  <a:cxn ang="0">
                    <a:pos x="440" y="324"/>
                  </a:cxn>
                  <a:cxn ang="0">
                    <a:pos x="447" y="311"/>
                  </a:cxn>
                  <a:cxn ang="0">
                    <a:pos x="406" y="245"/>
                  </a:cxn>
                  <a:cxn ang="0">
                    <a:pos x="363" y="213"/>
                  </a:cxn>
                  <a:cxn ang="0">
                    <a:pos x="325" y="212"/>
                  </a:cxn>
                  <a:cxn ang="0">
                    <a:pos x="291" y="212"/>
                  </a:cxn>
                  <a:cxn ang="0">
                    <a:pos x="265" y="212"/>
                  </a:cxn>
                  <a:cxn ang="0">
                    <a:pos x="253" y="180"/>
                  </a:cxn>
                  <a:cxn ang="0">
                    <a:pos x="252" y="114"/>
                  </a:cxn>
                  <a:cxn ang="0">
                    <a:pos x="219" y="59"/>
                  </a:cxn>
                  <a:cxn ang="0">
                    <a:pos x="154" y="18"/>
                  </a:cxn>
                </a:cxnLst>
                <a:rect l="0" t="0" r="r" b="b"/>
                <a:pathLst>
                  <a:path w="464" h="465">
                    <a:moveTo>
                      <a:pt x="120" y="0"/>
                    </a:moveTo>
                    <a:lnTo>
                      <a:pt x="141" y="25"/>
                    </a:lnTo>
                    <a:lnTo>
                      <a:pt x="160" y="50"/>
                    </a:lnTo>
                    <a:lnTo>
                      <a:pt x="178" y="76"/>
                    </a:lnTo>
                    <a:lnTo>
                      <a:pt x="195" y="102"/>
                    </a:lnTo>
                    <a:lnTo>
                      <a:pt x="211" y="129"/>
                    </a:lnTo>
                    <a:lnTo>
                      <a:pt x="226" y="156"/>
                    </a:lnTo>
                    <a:lnTo>
                      <a:pt x="239" y="184"/>
                    </a:lnTo>
                    <a:lnTo>
                      <a:pt x="252" y="213"/>
                    </a:lnTo>
                    <a:lnTo>
                      <a:pt x="222" y="201"/>
                    </a:lnTo>
                    <a:lnTo>
                      <a:pt x="191" y="191"/>
                    </a:lnTo>
                    <a:lnTo>
                      <a:pt x="159" y="182"/>
                    </a:lnTo>
                    <a:lnTo>
                      <a:pt x="128" y="174"/>
                    </a:lnTo>
                    <a:lnTo>
                      <a:pt x="97" y="168"/>
                    </a:lnTo>
                    <a:lnTo>
                      <a:pt x="64" y="163"/>
                    </a:lnTo>
                    <a:lnTo>
                      <a:pt x="32" y="159"/>
                    </a:lnTo>
                    <a:lnTo>
                      <a:pt x="0" y="157"/>
                    </a:lnTo>
                    <a:lnTo>
                      <a:pt x="6" y="177"/>
                    </a:lnTo>
                    <a:lnTo>
                      <a:pt x="11" y="197"/>
                    </a:lnTo>
                    <a:lnTo>
                      <a:pt x="17" y="217"/>
                    </a:lnTo>
                    <a:lnTo>
                      <a:pt x="21" y="238"/>
                    </a:lnTo>
                    <a:lnTo>
                      <a:pt x="24" y="258"/>
                    </a:lnTo>
                    <a:lnTo>
                      <a:pt x="28" y="279"/>
                    </a:lnTo>
                    <a:lnTo>
                      <a:pt x="31" y="301"/>
                    </a:lnTo>
                    <a:lnTo>
                      <a:pt x="33" y="321"/>
                    </a:lnTo>
                    <a:lnTo>
                      <a:pt x="48" y="333"/>
                    </a:lnTo>
                    <a:lnTo>
                      <a:pt x="63" y="346"/>
                    </a:lnTo>
                    <a:lnTo>
                      <a:pt x="77" y="359"/>
                    </a:lnTo>
                    <a:lnTo>
                      <a:pt x="91" y="373"/>
                    </a:lnTo>
                    <a:lnTo>
                      <a:pt x="105" y="387"/>
                    </a:lnTo>
                    <a:lnTo>
                      <a:pt x="118" y="402"/>
                    </a:lnTo>
                    <a:lnTo>
                      <a:pt x="131" y="416"/>
                    </a:lnTo>
                    <a:lnTo>
                      <a:pt x="143" y="431"/>
                    </a:lnTo>
                    <a:lnTo>
                      <a:pt x="165" y="433"/>
                    </a:lnTo>
                    <a:lnTo>
                      <a:pt x="185" y="437"/>
                    </a:lnTo>
                    <a:lnTo>
                      <a:pt x="206" y="440"/>
                    </a:lnTo>
                    <a:lnTo>
                      <a:pt x="226" y="444"/>
                    </a:lnTo>
                    <a:lnTo>
                      <a:pt x="247" y="448"/>
                    </a:lnTo>
                    <a:lnTo>
                      <a:pt x="267" y="453"/>
                    </a:lnTo>
                    <a:lnTo>
                      <a:pt x="288" y="458"/>
                    </a:lnTo>
                    <a:lnTo>
                      <a:pt x="307" y="465"/>
                    </a:lnTo>
                    <a:lnTo>
                      <a:pt x="305" y="432"/>
                    </a:lnTo>
                    <a:lnTo>
                      <a:pt x="302" y="400"/>
                    </a:lnTo>
                    <a:lnTo>
                      <a:pt x="297" y="369"/>
                    </a:lnTo>
                    <a:lnTo>
                      <a:pt x="290" y="336"/>
                    </a:lnTo>
                    <a:lnTo>
                      <a:pt x="282" y="305"/>
                    </a:lnTo>
                    <a:lnTo>
                      <a:pt x="274" y="274"/>
                    </a:lnTo>
                    <a:lnTo>
                      <a:pt x="263" y="243"/>
                    </a:lnTo>
                    <a:lnTo>
                      <a:pt x="252" y="213"/>
                    </a:lnTo>
                    <a:lnTo>
                      <a:pt x="280" y="225"/>
                    </a:lnTo>
                    <a:lnTo>
                      <a:pt x="308" y="239"/>
                    </a:lnTo>
                    <a:lnTo>
                      <a:pt x="335" y="254"/>
                    </a:lnTo>
                    <a:lnTo>
                      <a:pt x="362" y="269"/>
                    </a:lnTo>
                    <a:lnTo>
                      <a:pt x="389" y="286"/>
                    </a:lnTo>
                    <a:lnTo>
                      <a:pt x="415" y="305"/>
                    </a:lnTo>
                    <a:lnTo>
                      <a:pt x="440" y="324"/>
                    </a:lnTo>
                    <a:lnTo>
                      <a:pt x="464" y="345"/>
                    </a:lnTo>
                    <a:lnTo>
                      <a:pt x="447" y="311"/>
                    </a:lnTo>
                    <a:lnTo>
                      <a:pt x="427" y="278"/>
                    </a:lnTo>
                    <a:lnTo>
                      <a:pt x="406" y="245"/>
                    </a:lnTo>
                    <a:lnTo>
                      <a:pt x="383" y="215"/>
                    </a:lnTo>
                    <a:lnTo>
                      <a:pt x="363" y="213"/>
                    </a:lnTo>
                    <a:lnTo>
                      <a:pt x="344" y="212"/>
                    </a:lnTo>
                    <a:lnTo>
                      <a:pt x="325" y="212"/>
                    </a:lnTo>
                    <a:lnTo>
                      <a:pt x="305" y="211"/>
                    </a:lnTo>
                    <a:lnTo>
                      <a:pt x="291" y="212"/>
                    </a:lnTo>
                    <a:lnTo>
                      <a:pt x="278" y="212"/>
                    </a:lnTo>
                    <a:lnTo>
                      <a:pt x="265" y="212"/>
                    </a:lnTo>
                    <a:lnTo>
                      <a:pt x="252" y="213"/>
                    </a:lnTo>
                    <a:lnTo>
                      <a:pt x="253" y="180"/>
                    </a:lnTo>
                    <a:lnTo>
                      <a:pt x="253" y="147"/>
                    </a:lnTo>
                    <a:lnTo>
                      <a:pt x="252" y="114"/>
                    </a:lnTo>
                    <a:lnTo>
                      <a:pt x="250" y="81"/>
                    </a:lnTo>
                    <a:lnTo>
                      <a:pt x="219" y="59"/>
                    </a:lnTo>
                    <a:lnTo>
                      <a:pt x="186" y="37"/>
                    </a:lnTo>
                    <a:lnTo>
                      <a:pt x="154" y="18"/>
                    </a:lnTo>
                    <a:lnTo>
                      <a:pt x="120" y="0"/>
                    </a:lnTo>
                    <a:close/>
                  </a:path>
                </a:pathLst>
              </a:custGeom>
              <a:solidFill>
                <a:srgbClr val="FFCA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4" name="Freeform 27"/>
              <p:cNvSpPr>
                <a:spLocks/>
              </p:cNvSpPr>
              <p:nvPr userDrawn="1"/>
            </p:nvSpPr>
            <p:spPr bwMode="auto">
              <a:xfrm>
                <a:off x="5152" y="3677"/>
                <a:ext cx="113" cy="137"/>
              </a:xfrm>
              <a:custGeom>
                <a:avLst/>
                <a:gdLst/>
                <a:ahLst/>
                <a:cxnLst>
                  <a:cxn ang="0">
                    <a:pos x="150" y="24"/>
                  </a:cxn>
                  <a:cxn ang="0">
                    <a:pos x="168" y="72"/>
                  </a:cxn>
                  <a:cxn ang="0">
                    <a:pos x="183" y="122"/>
                  </a:cxn>
                  <a:cxn ang="0">
                    <a:pos x="194" y="173"/>
                  </a:cxn>
                  <a:cxn ang="0">
                    <a:pos x="176" y="183"/>
                  </a:cxn>
                  <a:cxn ang="0">
                    <a:pos x="132" y="153"/>
                  </a:cxn>
                  <a:cxn ang="0">
                    <a:pos x="84" y="129"/>
                  </a:cxn>
                  <a:cxn ang="0">
                    <a:pos x="34" y="108"/>
                  </a:cxn>
                  <a:cxn ang="0">
                    <a:pos x="10" y="134"/>
                  </a:cxn>
                  <a:cxn ang="0">
                    <a:pos x="5" y="203"/>
                  </a:cxn>
                  <a:cxn ang="0">
                    <a:pos x="10" y="251"/>
                  </a:cxn>
                  <a:cxn ang="0">
                    <a:pos x="27" y="278"/>
                  </a:cxn>
                  <a:cxn ang="0">
                    <a:pos x="44" y="306"/>
                  </a:cxn>
                  <a:cxn ang="0">
                    <a:pos x="58" y="335"/>
                  </a:cxn>
                  <a:cxn ang="0">
                    <a:pos x="97" y="363"/>
                  </a:cxn>
                  <a:cxn ang="0">
                    <a:pos x="159" y="393"/>
                  </a:cxn>
                  <a:cxn ang="0">
                    <a:pos x="194" y="384"/>
                  </a:cxn>
                  <a:cxn ang="0">
                    <a:pos x="201" y="331"/>
                  </a:cxn>
                  <a:cxn ang="0">
                    <a:pos x="203" y="279"/>
                  </a:cxn>
                  <a:cxn ang="0">
                    <a:pos x="201" y="225"/>
                  </a:cxn>
                  <a:cxn ang="0">
                    <a:pos x="218" y="214"/>
                  </a:cxn>
                  <a:cxn ang="0">
                    <a:pos x="257" y="248"/>
                  </a:cxn>
                  <a:cxn ang="0">
                    <a:pos x="293" y="286"/>
                  </a:cxn>
                  <a:cxn ang="0">
                    <a:pos x="325" y="327"/>
                  </a:cxn>
                  <a:cxn ang="0">
                    <a:pos x="333" y="317"/>
                  </a:cxn>
                  <a:cxn ang="0">
                    <a:pos x="314" y="257"/>
                  </a:cxn>
                  <a:cxn ang="0">
                    <a:pos x="277" y="219"/>
                  </a:cxn>
                  <a:cxn ang="0">
                    <a:pos x="225" y="204"/>
                  </a:cxn>
                  <a:cxn ang="0">
                    <a:pos x="206" y="172"/>
                  </a:cxn>
                  <a:cxn ang="0">
                    <a:pos x="219" y="119"/>
                  </a:cxn>
                  <a:cxn ang="0">
                    <a:pos x="205" y="67"/>
                  </a:cxn>
                  <a:cxn ang="0">
                    <a:pos x="162" y="22"/>
                  </a:cxn>
                </a:cxnLst>
                <a:rect l="0" t="0" r="r" b="b"/>
                <a:pathLst>
                  <a:path w="340" h="411">
                    <a:moveTo>
                      <a:pt x="138" y="0"/>
                    </a:moveTo>
                    <a:lnTo>
                      <a:pt x="150" y="24"/>
                    </a:lnTo>
                    <a:lnTo>
                      <a:pt x="160" y="48"/>
                    </a:lnTo>
                    <a:lnTo>
                      <a:pt x="168" y="72"/>
                    </a:lnTo>
                    <a:lnTo>
                      <a:pt x="177" y="97"/>
                    </a:lnTo>
                    <a:lnTo>
                      <a:pt x="183" y="122"/>
                    </a:lnTo>
                    <a:lnTo>
                      <a:pt x="190" y="147"/>
                    </a:lnTo>
                    <a:lnTo>
                      <a:pt x="194" y="173"/>
                    </a:lnTo>
                    <a:lnTo>
                      <a:pt x="198" y="198"/>
                    </a:lnTo>
                    <a:lnTo>
                      <a:pt x="176" y="183"/>
                    </a:lnTo>
                    <a:lnTo>
                      <a:pt x="154" y="167"/>
                    </a:lnTo>
                    <a:lnTo>
                      <a:pt x="132" y="153"/>
                    </a:lnTo>
                    <a:lnTo>
                      <a:pt x="108" y="140"/>
                    </a:lnTo>
                    <a:lnTo>
                      <a:pt x="84" y="129"/>
                    </a:lnTo>
                    <a:lnTo>
                      <a:pt x="59" y="118"/>
                    </a:lnTo>
                    <a:lnTo>
                      <a:pt x="34" y="108"/>
                    </a:lnTo>
                    <a:lnTo>
                      <a:pt x="9" y="99"/>
                    </a:lnTo>
                    <a:lnTo>
                      <a:pt x="10" y="134"/>
                    </a:lnTo>
                    <a:lnTo>
                      <a:pt x="9" y="168"/>
                    </a:lnTo>
                    <a:lnTo>
                      <a:pt x="5" y="203"/>
                    </a:lnTo>
                    <a:lnTo>
                      <a:pt x="0" y="238"/>
                    </a:lnTo>
                    <a:lnTo>
                      <a:pt x="10" y="251"/>
                    </a:lnTo>
                    <a:lnTo>
                      <a:pt x="18" y="265"/>
                    </a:lnTo>
                    <a:lnTo>
                      <a:pt x="27" y="278"/>
                    </a:lnTo>
                    <a:lnTo>
                      <a:pt x="36" y="292"/>
                    </a:lnTo>
                    <a:lnTo>
                      <a:pt x="44" y="306"/>
                    </a:lnTo>
                    <a:lnTo>
                      <a:pt x="51" y="321"/>
                    </a:lnTo>
                    <a:lnTo>
                      <a:pt x="58" y="335"/>
                    </a:lnTo>
                    <a:lnTo>
                      <a:pt x="65" y="350"/>
                    </a:lnTo>
                    <a:lnTo>
                      <a:pt x="97" y="363"/>
                    </a:lnTo>
                    <a:lnTo>
                      <a:pt x="128" y="377"/>
                    </a:lnTo>
                    <a:lnTo>
                      <a:pt x="159" y="393"/>
                    </a:lnTo>
                    <a:lnTo>
                      <a:pt x="189" y="411"/>
                    </a:lnTo>
                    <a:lnTo>
                      <a:pt x="194" y="384"/>
                    </a:lnTo>
                    <a:lnTo>
                      <a:pt x="198" y="358"/>
                    </a:lnTo>
                    <a:lnTo>
                      <a:pt x="201" y="331"/>
                    </a:lnTo>
                    <a:lnTo>
                      <a:pt x="203" y="305"/>
                    </a:lnTo>
                    <a:lnTo>
                      <a:pt x="203" y="279"/>
                    </a:lnTo>
                    <a:lnTo>
                      <a:pt x="203" y="252"/>
                    </a:lnTo>
                    <a:lnTo>
                      <a:pt x="201" y="225"/>
                    </a:lnTo>
                    <a:lnTo>
                      <a:pt x="198" y="198"/>
                    </a:lnTo>
                    <a:lnTo>
                      <a:pt x="218" y="214"/>
                    </a:lnTo>
                    <a:lnTo>
                      <a:pt x="237" y="231"/>
                    </a:lnTo>
                    <a:lnTo>
                      <a:pt x="257" y="248"/>
                    </a:lnTo>
                    <a:lnTo>
                      <a:pt x="275" y="267"/>
                    </a:lnTo>
                    <a:lnTo>
                      <a:pt x="293" y="286"/>
                    </a:lnTo>
                    <a:lnTo>
                      <a:pt x="309" y="307"/>
                    </a:lnTo>
                    <a:lnTo>
                      <a:pt x="325" y="327"/>
                    </a:lnTo>
                    <a:lnTo>
                      <a:pt x="340" y="349"/>
                    </a:lnTo>
                    <a:lnTo>
                      <a:pt x="333" y="317"/>
                    </a:lnTo>
                    <a:lnTo>
                      <a:pt x="325" y="287"/>
                    </a:lnTo>
                    <a:lnTo>
                      <a:pt x="314" y="257"/>
                    </a:lnTo>
                    <a:lnTo>
                      <a:pt x="302" y="228"/>
                    </a:lnTo>
                    <a:lnTo>
                      <a:pt x="277" y="219"/>
                    </a:lnTo>
                    <a:lnTo>
                      <a:pt x="252" y="211"/>
                    </a:lnTo>
                    <a:lnTo>
                      <a:pt x="225" y="204"/>
                    </a:lnTo>
                    <a:lnTo>
                      <a:pt x="198" y="198"/>
                    </a:lnTo>
                    <a:lnTo>
                      <a:pt x="206" y="172"/>
                    </a:lnTo>
                    <a:lnTo>
                      <a:pt x="214" y="146"/>
                    </a:lnTo>
                    <a:lnTo>
                      <a:pt x="219" y="119"/>
                    </a:lnTo>
                    <a:lnTo>
                      <a:pt x="225" y="93"/>
                    </a:lnTo>
                    <a:lnTo>
                      <a:pt x="205" y="67"/>
                    </a:lnTo>
                    <a:lnTo>
                      <a:pt x="183" y="43"/>
                    </a:lnTo>
                    <a:lnTo>
                      <a:pt x="162" y="22"/>
                    </a:lnTo>
                    <a:lnTo>
                      <a:pt x="138" y="0"/>
                    </a:lnTo>
                    <a:close/>
                  </a:path>
                </a:pathLst>
              </a:custGeom>
              <a:solidFill>
                <a:srgbClr val="FFCA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5" name="Freeform 28"/>
              <p:cNvSpPr>
                <a:spLocks/>
              </p:cNvSpPr>
              <p:nvPr userDrawn="1"/>
            </p:nvSpPr>
            <p:spPr bwMode="auto">
              <a:xfrm>
                <a:off x="5318" y="3533"/>
                <a:ext cx="165" cy="200"/>
              </a:xfrm>
              <a:custGeom>
                <a:avLst/>
                <a:gdLst/>
                <a:ahLst/>
                <a:cxnLst>
                  <a:cxn ang="0">
                    <a:pos x="218" y="35"/>
                  </a:cxn>
                  <a:cxn ang="0">
                    <a:pos x="246" y="106"/>
                  </a:cxn>
                  <a:cxn ang="0">
                    <a:pos x="268" y="179"/>
                  </a:cxn>
                  <a:cxn ang="0">
                    <a:pos x="283" y="252"/>
                  </a:cxn>
                  <a:cxn ang="0">
                    <a:pos x="257" y="266"/>
                  </a:cxn>
                  <a:cxn ang="0">
                    <a:pos x="191" y="224"/>
                  </a:cxn>
                  <a:cxn ang="0">
                    <a:pos x="122" y="188"/>
                  </a:cxn>
                  <a:cxn ang="0">
                    <a:pos x="49" y="158"/>
                  </a:cxn>
                  <a:cxn ang="0">
                    <a:pos x="13" y="171"/>
                  </a:cxn>
                  <a:cxn ang="0">
                    <a:pos x="13" y="221"/>
                  </a:cxn>
                  <a:cxn ang="0">
                    <a:pos x="9" y="271"/>
                  </a:cxn>
                  <a:cxn ang="0">
                    <a:pos x="3" y="322"/>
                  </a:cxn>
                  <a:cxn ang="0">
                    <a:pos x="13" y="366"/>
                  </a:cxn>
                  <a:cxn ang="0">
                    <a:pos x="40" y="405"/>
                  </a:cxn>
                  <a:cxn ang="0">
                    <a:pos x="63" y="446"/>
                  </a:cxn>
                  <a:cxn ang="0">
                    <a:pos x="84" y="488"/>
                  </a:cxn>
                  <a:cxn ang="0">
                    <a:pos x="117" y="520"/>
                  </a:cxn>
                  <a:cxn ang="0">
                    <a:pos x="164" y="539"/>
                  </a:cxn>
                  <a:cxn ang="0">
                    <a:pos x="209" y="562"/>
                  </a:cxn>
                  <a:cxn ang="0">
                    <a:pos x="253" y="587"/>
                  </a:cxn>
                  <a:cxn ang="0">
                    <a:pos x="282" y="562"/>
                  </a:cxn>
                  <a:cxn ang="0">
                    <a:pos x="292" y="484"/>
                  </a:cxn>
                  <a:cxn ang="0">
                    <a:pos x="296" y="406"/>
                  </a:cxn>
                  <a:cxn ang="0">
                    <a:pos x="292" y="328"/>
                  </a:cxn>
                  <a:cxn ang="0">
                    <a:pos x="317" y="312"/>
                  </a:cxn>
                  <a:cxn ang="0">
                    <a:pos x="373" y="363"/>
                  </a:cxn>
                  <a:cxn ang="0">
                    <a:pos x="425" y="418"/>
                  </a:cxn>
                  <a:cxn ang="0">
                    <a:pos x="473" y="478"/>
                  </a:cxn>
                  <a:cxn ang="0">
                    <a:pos x="490" y="486"/>
                  </a:cxn>
                  <a:cxn ang="0">
                    <a:pos x="479" y="442"/>
                  </a:cxn>
                  <a:cxn ang="0">
                    <a:pos x="465" y="398"/>
                  </a:cxn>
                  <a:cxn ang="0">
                    <a:pos x="450" y="355"/>
                  </a:cxn>
                  <a:cxn ang="0">
                    <a:pos x="404" y="320"/>
                  </a:cxn>
                  <a:cxn ang="0">
                    <a:pos x="327" y="298"/>
                  </a:cxn>
                  <a:cxn ang="0">
                    <a:pos x="300" y="251"/>
                  </a:cxn>
                  <a:cxn ang="0">
                    <a:pos x="319" y="174"/>
                  </a:cxn>
                  <a:cxn ang="0">
                    <a:pos x="313" y="117"/>
                  </a:cxn>
                  <a:cxn ang="0">
                    <a:pos x="283" y="81"/>
                  </a:cxn>
                  <a:cxn ang="0">
                    <a:pos x="251" y="48"/>
                  </a:cxn>
                  <a:cxn ang="0">
                    <a:pos x="219" y="16"/>
                  </a:cxn>
                </a:cxnLst>
                <a:rect l="0" t="0" r="r" b="b"/>
                <a:pathLst>
                  <a:path w="495" h="600">
                    <a:moveTo>
                      <a:pt x="202" y="0"/>
                    </a:moveTo>
                    <a:lnTo>
                      <a:pt x="218" y="35"/>
                    </a:lnTo>
                    <a:lnTo>
                      <a:pt x="232" y="71"/>
                    </a:lnTo>
                    <a:lnTo>
                      <a:pt x="246" y="106"/>
                    </a:lnTo>
                    <a:lnTo>
                      <a:pt x="257" y="142"/>
                    </a:lnTo>
                    <a:lnTo>
                      <a:pt x="268" y="179"/>
                    </a:lnTo>
                    <a:lnTo>
                      <a:pt x="275" y="215"/>
                    </a:lnTo>
                    <a:lnTo>
                      <a:pt x="283" y="252"/>
                    </a:lnTo>
                    <a:lnTo>
                      <a:pt x="288" y="289"/>
                    </a:lnTo>
                    <a:lnTo>
                      <a:pt x="257" y="266"/>
                    </a:lnTo>
                    <a:lnTo>
                      <a:pt x="224" y="244"/>
                    </a:lnTo>
                    <a:lnTo>
                      <a:pt x="191" y="224"/>
                    </a:lnTo>
                    <a:lnTo>
                      <a:pt x="156" y="206"/>
                    </a:lnTo>
                    <a:lnTo>
                      <a:pt x="122" y="188"/>
                    </a:lnTo>
                    <a:lnTo>
                      <a:pt x="86" y="172"/>
                    </a:lnTo>
                    <a:lnTo>
                      <a:pt x="49" y="158"/>
                    </a:lnTo>
                    <a:lnTo>
                      <a:pt x="12" y="145"/>
                    </a:lnTo>
                    <a:lnTo>
                      <a:pt x="13" y="171"/>
                    </a:lnTo>
                    <a:lnTo>
                      <a:pt x="13" y="196"/>
                    </a:lnTo>
                    <a:lnTo>
                      <a:pt x="13" y="221"/>
                    </a:lnTo>
                    <a:lnTo>
                      <a:pt x="12" y="247"/>
                    </a:lnTo>
                    <a:lnTo>
                      <a:pt x="9" y="271"/>
                    </a:lnTo>
                    <a:lnTo>
                      <a:pt x="7" y="297"/>
                    </a:lnTo>
                    <a:lnTo>
                      <a:pt x="3" y="322"/>
                    </a:lnTo>
                    <a:lnTo>
                      <a:pt x="0" y="347"/>
                    </a:lnTo>
                    <a:lnTo>
                      <a:pt x="13" y="366"/>
                    </a:lnTo>
                    <a:lnTo>
                      <a:pt x="27" y="386"/>
                    </a:lnTo>
                    <a:lnTo>
                      <a:pt x="40" y="405"/>
                    </a:lnTo>
                    <a:lnTo>
                      <a:pt x="52" y="426"/>
                    </a:lnTo>
                    <a:lnTo>
                      <a:pt x="63" y="446"/>
                    </a:lnTo>
                    <a:lnTo>
                      <a:pt x="74" y="468"/>
                    </a:lnTo>
                    <a:lnTo>
                      <a:pt x="84" y="488"/>
                    </a:lnTo>
                    <a:lnTo>
                      <a:pt x="94" y="510"/>
                    </a:lnTo>
                    <a:lnTo>
                      <a:pt x="117" y="520"/>
                    </a:lnTo>
                    <a:lnTo>
                      <a:pt x="141" y="529"/>
                    </a:lnTo>
                    <a:lnTo>
                      <a:pt x="164" y="539"/>
                    </a:lnTo>
                    <a:lnTo>
                      <a:pt x="187" y="550"/>
                    </a:lnTo>
                    <a:lnTo>
                      <a:pt x="209" y="562"/>
                    </a:lnTo>
                    <a:lnTo>
                      <a:pt x="232" y="574"/>
                    </a:lnTo>
                    <a:lnTo>
                      <a:pt x="253" y="587"/>
                    </a:lnTo>
                    <a:lnTo>
                      <a:pt x="274" y="600"/>
                    </a:lnTo>
                    <a:lnTo>
                      <a:pt x="282" y="562"/>
                    </a:lnTo>
                    <a:lnTo>
                      <a:pt x="288" y="523"/>
                    </a:lnTo>
                    <a:lnTo>
                      <a:pt x="292" y="484"/>
                    </a:lnTo>
                    <a:lnTo>
                      <a:pt x="295" y="445"/>
                    </a:lnTo>
                    <a:lnTo>
                      <a:pt x="296" y="406"/>
                    </a:lnTo>
                    <a:lnTo>
                      <a:pt x="295" y="367"/>
                    </a:lnTo>
                    <a:lnTo>
                      <a:pt x="292" y="328"/>
                    </a:lnTo>
                    <a:lnTo>
                      <a:pt x="288" y="289"/>
                    </a:lnTo>
                    <a:lnTo>
                      <a:pt x="317" y="312"/>
                    </a:lnTo>
                    <a:lnTo>
                      <a:pt x="346" y="337"/>
                    </a:lnTo>
                    <a:lnTo>
                      <a:pt x="373" y="363"/>
                    </a:lnTo>
                    <a:lnTo>
                      <a:pt x="400" y="390"/>
                    </a:lnTo>
                    <a:lnTo>
                      <a:pt x="425" y="418"/>
                    </a:lnTo>
                    <a:lnTo>
                      <a:pt x="450" y="447"/>
                    </a:lnTo>
                    <a:lnTo>
                      <a:pt x="473" y="478"/>
                    </a:lnTo>
                    <a:lnTo>
                      <a:pt x="495" y="509"/>
                    </a:lnTo>
                    <a:lnTo>
                      <a:pt x="490" y="486"/>
                    </a:lnTo>
                    <a:lnTo>
                      <a:pt x="485" y="465"/>
                    </a:lnTo>
                    <a:lnTo>
                      <a:pt x="479" y="442"/>
                    </a:lnTo>
                    <a:lnTo>
                      <a:pt x="473" y="420"/>
                    </a:lnTo>
                    <a:lnTo>
                      <a:pt x="465" y="398"/>
                    </a:lnTo>
                    <a:lnTo>
                      <a:pt x="458" y="376"/>
                    </a:lnTo>
                    <a:lnTo>
                      <a:pt x="450" y="355"/>
                    </a:lnTo>
                    <a:lnTo>
                      <a:pt x="440" y="333"/>
                    </a:lnTo>
                    <a:lnTo>
                      <a:pt x="404" y="320"/>
                    </a:lnTo>
                    <a:lnTo>
                      <a:pt x="366" y="308"/>
                    </a:lnTo>
                    <a:lnTo>
                      <a:pt x="327" y="298"/>
                    </a:lnTo>
                    <a:lnTo>
                      <a:pt x="288" y="289"/>
                    </a:lnTo>
                    <a:lnTo>
                      <a:pt x="300" y="251"/>
                    </a:lnTo>
                    <a:lnTo>
                      <a:pt x="311" y="213"/>
                    </a:lnTo>
                    <a:lnTo>
                      <a:pt x="319" y="174"/>
                    </a:lnTo>
                    <a:lnTo>
                      <a:pt x="327" y="135"/>
                    </a:lnTo>
                    <a:lnTo>
                      <a:pt x="313" y="117"/>
                    </a:lnTo>
                    <a:lnTo>
                      <a:pt x="298" y="99"/>
                    </a:lnTo>
                    <a:lnTo>
                      <a:pt x="283" y="81"/>
                    </a:lnTo>
                    <a:lnTo>
                      <a:pt x="268" y="64"/>
                    </a:lnTo>
                    <a:lnTo>
                      <a:pt x="251" y="48"/>
                    </a:lnTo>
                    <a:lnTo>
                      <a:pt x="235" y="32"/>
                    </a:lnTo>
                    <a:lnTo>
                      <a:pt x="219" y="16"/>
                    </a:lnTo>
                    <a:lnTo>
                      <a:pt x="202" y="0"/>
                    </a:lnTo>
                    <a:close/>
                  </a:path>
                </a:pathLst>
              </a:custGeom>
              <a:solidFill>
                <a:srgbClr val="FFCA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6" name="Freeform 29"/>
              <p:cNvSpPr>
                <a:spLocks noEditPoints="1"/>
              </p:cNvSpPr>
              <p:nvPr userDrawn="1"/>
            </p:nvSpPr>
            <p:spPr bwMode="auto">
              <a:xfrm>
                <a:off x="3892" y="3644"/>
                <a:ext cx="177" cy="240"/>
              </a:xfrm>
              <a:custGeom>
                <a:avLst/>
                <a:gdLst/>
                <a:ahLst/>
                <a:cxnLst>
                  <a:cxn ang="0">
                    <a:pos x="153" y="374"/>
                  </a:cxn>
                  <a:cxn ang="0">
                    <a:pos x="111" y="397"/>
                  </a:cxn>
                  <a:cxn ang="0">
                    <a:pos x="70" y="422"/>
                  </a:cxn>
                  <a:cxn ang="0">
                    <a:pos x="30" y="448"/>
                  </a:cxn>
                  <a:cxn ang="0">
                    <a:pos x="7" y="489"/>
                  </a:cxn>
                  <a:cxn ang="0">
                    <a:pos x="2" y="545"/>
                  </a:cxn>
                  <a:cxn ang="0">
                    <a:pos x="0" y="601"/>
                  </a:cxn>
                  <a:cxn ang="0">
                    <a:pos x="1" y="656"/>
                  </a:cxn>
                  <a:cxn ang="0">
                    <a:pos x="18" y="640"/>
                  </a:cxn>
                  <a:cxn ang="0">
                    <a:pos x="55" y="556"/>
                  </a:cxn>
                  <a:cxn ang="0">
                    <a:pos x="98" y="476"/>
                  </a:cxn>
                  <a:cxn ang="0">
                    <a:pos x="148" y="400"/>
                  </a:cxn>
                  <a:cxn ang="0">
                    <a:pos x="186" y="0"/>
                  </a:cxn>
                  <a:cxn ang="0">
                    <a:pos x="156" y="46"/>
                  </a:cxn>
                  <a:cxn ang="0">
                    <a:pos x="129" y="95"/>
                  </a:cxn>
                  <a:cxn ang="0">
                    <a:pos x="105" y="144"/>
                  </a:cxn>
                  <a:cxn ang="0">
                    <a:pos x="82" y="196"/>
                  </a:cxn>
                  <a:cxn ang="0">
                    <a:pos x="102" y="239"/>
                  </a:cxn>
                  <a:cxn ang="0">
                    <a:pos x="125" y="282"/>
                  </a:cxn>
                  <a:cxn ang="0">
                    <a:pos x="149" y="323"/>
                  </a:cxn>
                  <a:cxn ang="0">
                    <a:pos x="175" y="364"/>
                  </a:cxn>
                  <a:cxn ang="0">
                    <a:pos x="192" y="456"/>
                  </a:cxn>
                  <a:cxn ang="0">
                    <a:pos x="216" y="547"/>
                  </a:cxn>
                  <a:cxn ang="0">
                    <a:pos x="248" y="636"/>
                  </a:cxn>
                  <a:cxn ang="0">
                    <a:pos x="288" y="721"/>
                  </a:cxn>
                  <a:cxn ang="0">
                    <a:pos x="330" y="678"/>
                  </a:cxn>
                  <a:cxn ang="0">
                    <a:pos x="375" y="636"/>
                  </a:cxn>
                  <a:cxn ang="0">
                    <a:pos x="422" y="597"/>
                  </a:cxn>
                  <a:cxn ang="0">
                    <a:pos x="471" y="560"/>
                  </a:cxn>
                  <a:cxn ang="0">
                    <a:pos x="480" y="504"/>
                  </a:cxn>
                  <a:cxn ang="0">
                    <a:pos x="493" y="449"/>
                  </a:cxn>
                  <a:cxn ang="0">
                    <a:pos x="511" y="394"/>
                  </a:cxn>
                  <a:cxn ang="0">
                    <a:pos x="530" y="341"/>
                  </a:cxn>
                  <a:cxn ang="0">
                    <a:pos x="505" y="285"/>
                  </a:cxn>
                  <a:cxn ang="0">
                    <a:pos x="485" y="226"/>
                  </a:cxn>
                  <a:cxn ang="0">
                    <a:pos x="466" y="168"/>
                  </a:cxn>
                  <a:cxn ang="0">
                    <a:pos x="452" y="110"/>
                  </a:cxn>
                  <a:cxn ang="0">
                    <a:pos x="375" y="164"/>
                  </a:cxn>
                  <a:cxn ang="0">
                    <a:pos x="302" y="224"/>
                  </a:cxn>
                  <a:cxn ang="0">
                    <a:pos x="236" y="291"/>
                  </a:cxn>
                  <a:cxn ang="0">
                    <a:pos x="175" y="364"/>
                  </a:cxn>
                  <a:cxn ang="0">
                    <a:pos x="166" y="273"/>
                  </a:cxn>
                  <a:cxn ang="0">
                    <a:pos x="165" y="182"/>
                  </a:cxn>
                  <a:cxn ang="0">
                    <a:pos x="172" y="90"/>
                  </a:cxn>
                  <a:cxn ang="0">
                    <a:pos x="186" y="0"/>
                  </a:cxn>
                </a:cxnLst>
                <a:rect l="0" t="0" r="r" b="b"/>
                <a:pathLst>
                  <a:path w="530" h="721">
                    <a:moveTo>
                      <a:pt x="175" y="364"/>
                    </a:moveTo>
                    <a:lnTo>
                      <a:pt x="153" y="374"/>
                    </a:lnTo>
                    <a:lnTo>
                      <a:pt x="133" y="386"/>
                    </a:lnTo>
                    <a:lnTo>
                      <a:pt x="111" y="397"/>
                    </a:lnTo>
                    <a:lnTo>
                      <a:pt x="91" y="410"/>
                    </a:lnTo>
                    <a:lnTo>
                      <a:pt x="70" y="422"/>
                    </a:lnTo>
                    <a:lnTo>
                      <a:pt x="51" y="435"/>
                    </a:lnTo>
                    <a:lnTo>
                      <a:pt x="30" y="448"/>
                    </a:lnTo>
                    <a:lnTo>
                      <a:pt x="11" y="461"/>
                    </a:lnTo>
                    <a:lnTo>
                      <a:pt x="7" y="489"/>
                    </a:lnTo>
                    <a:lnTo>
                      <a:pt x="4" y="517"/>
                    </a:lnTo>
                    <a:lnTo>
                      <a:pt x="2" y="545"/>
                    </a:lnTo>
                    <a:lnTo>
                      <a:pt x="1" y="573"/>
                    </a:lnTo>
                    <a:lnTo>
                      <a:pt x="0" y="601"/>
                    </a:lnTo>
                    <a:lnTo>
                      <a:pt x="0" y="628"/>
                    </a:lnTo>
                    <a:lnTo>
                      <a:pt x="1" y="656"/>
                    </a:lnTo>
                    <a:lnTo>
                      <a:pt x="2" y="684"/>
                    </a:lnTo>
                    <a:lnTo>
                      <a:pt x="18" y="640"/>
                    </a:lnTo>
                    <a:lnTo>
                      <a:pt x="36" y="598"/>
                    </a:lnTo>
                    <a:lnTo>
                      <a:pt x="55" y="556"/>
                    </a:lnTo>
                    <a:lnTo>
                      <a:pt x="75" y="516"/>
                    </a:lnTo>
                    <a:lnTo>
                      <a:pt x="98" y="476"/>
                    </a:lnTo>
                    <a:lnTo>
                      <a:pt x="122" y="437"/>
                    </a:lnTo>
                    <a:lnTo>
                      <a:pt x="148" y="400"/>
                    </a:lnTo>
                    <a:lnTo>
                      <a:pt x="175" y="364"/>
                    </a:lnTo>
                    <a:close/>
                    <a:moveTo>
                      <a:pt x="186" y="0"/>
                    </a:moveTo>
                    <a:lnTo>
                      <a:pt x="171" y="22"/>
                    </a:lnTo>
                    <a:lnTo>
                      <a:pt x="156" y="46"/>
                    </a:lnTo>
                    <a:lnTo>
                      <a:pt x="142" y="70"/>
                    </a:lnTo>
                    <a:lnTo>
                      <a:pt x="129" y="95"/>
                    </a:lnTo>
                    <a:lnTo>
                      <a:pt x="117" y="120"/>
                    </a:lnTo>
                    <a:lnTo>
                      <a:pt x="105" y="144"/>
                    </a:lnTo>
                    <a:lnTo>
                      <a:pt x="93" y="170"/>
                    </a:lnTo>
                    <a:lnTo>
                      <a:pt x="82" y="196"/>
                    </a:lnTo>
                    <a:lnTo>
                      <a:pt x="92" y="218"/>
                    </a:lnTo>
                    <a:lnTo>
                      <a:pt x="102" y="239"/>
                    </a:lnTo>
                    <a:lnTo>
                      <a:pt x="113" y="260"/>
                    </a:lnTo>
                    <a:lnTo>
                      <a:pt x="125" y="282"/>
                    </a:lnTo>
                    <a:lnTo>
                      <a:pt x="137" y="302"/>
                    </a:lnTo>
                    <a:lnTo>
                      <a:pt x="149" y="323"/>
                    </a:lnTo>
                    <a:lnTo>
                      <a:pt x="162" y="343"/>
                    </a:lnTo>
                    <a:lnTo>
                      <a:pt x="175" y="364"/>
                    </a:lnTo>
                    <a:lnTo>
                      <a:pt x="182" y="410"/>
                    </a:lnTo>
                    <a:lnTo>
                      <a:pt x="192" y="456"/>
                    </a:lnTo>
                    <a:lnTo>
                      <a:pt x="203" y="502"/>
                    </a:lnTo>
                    <a:lnTo>
                      <a:pt x="216" y="547"/>
                    </a:lnTo>
                    <a:lnTo>
                      <a:pt x="231" y="591"/>
                    </a:lnTo>
                    <a:lnTo>
                      <a:pt x="248" y="636"/>
                    </a:lnTo>
                    <a:lnTo>
                      <a:pt x="268" y="679"/>
                    </a:lnTo>
                    <a:lnTo>
                      <a:pt x="288" y="721"/>
                    </a:lnTo>
                    <a:lnTo>
                      <a:pt x="309" y="699"/>
                    </a:lnTo>
                    <a:lnTo>
                      <a:pt x="330" y="678"/>
                    </a:lnTo>
                    <a:lnTo>
                      <a:pt x="352" y="656"/>
                    </a:lnTo>
                    <a:lnTo>
                      <a:pt x="375" y="636"/>
                    </a:lnTo>
                    <a:lnTo>
                      <a:pt x="398" y="616"/>
                    </a:lnTo>
                    <a:lnTo>
                      <a:pt x="422" y="597"/>
                    </a:lnTo>
                    <a:lnTo>
                      <a:pt x="446" y="578"/>
                    </a:lnTo>
                    <a:lnTo>
                      <a:pt x="471" y="560"/>
                    </a:lnTo>
                    <a:lnTo>
                      <a:pt x="475" y="532"/>
                    </a:lnTo>
                    <a:lnTo>
                      <a:pt x="480" y="504"/>
                    </a:lnTo>
                    <a:lnTo>
                      <a:pt x="487" y="477"/>
                    </a:lnTo>
                    <a:lnTo>
                      <a:pt x="493" y="449"/>
                    </a:lnTo>
                    <a:lnTo>
                      <a:pt x="502" y="421"/>
                    </a:lnTo>
                    <a:lnTo>
                      <a:pt x="511" y="394"/>
                    </a:lnTo>
                    <a:lnTo>
                      <a:pt x="519" y="367"/>
                    </a:lnTo>
                    <a:lnTo>
                      <a:pt x="530" y="341"/>
                    </a:lnTo>
                    <a:lnTo>
                      <a:pt x="517" y="313"/>
                    </a:lnTo>
                    <a:lnTo>
                      <a:pt x="505" y="285"/>
                    </a:lnTo>
                    <a:lnTo>
                      <a:pt x="495" y="256"/>
                    </a:lnTo>
                    <a:lnTo>
                      <a:pt x="485" y="226"/>
                    </a:lnTo>
                    <a:lnTo>
                      <a:pt x="475" y="198"/>
                    </a:lnTo>
                    <a:lnTo>
                      <a:pt x="466" y="168"/>
                    </a:lnTo>
                    <a:lnTo>
                      <a:pt x="459" y="139"/>
                    </a:lnTo>
                    <a:lnTo>
                      <a:pt x="452" y="110"/>
                    </a:lnTo>
                    <a:lnTo>
                      <a:pt x="412" y="136"/>
                    </a:lnTo>
                    <a:lnTo>
                      <a:pt x="375" y="164"/>
                    </a:lnTo>
                    <a:lnTo>
                      <a:pt x="338" y="194"/>
                    </a:lnTo>
                    <a:lnTo>
                      <a:pt x="302" y="224"/>
                    </a:lnTo>
                    <a:lnTo>
                      <a:pt x="269" y="258"/>
                    </a:lnTo>
                    <a:lnTo>
                      <a:pt x="236" y="291"/>
                    </a:lnTo>
                    <a:lnTo>
                      <a:pt x="205" y="327"/>
                    </a:lnTo>
                    <a:lnTo>
                      <a:pt x="175" y="364"/>
                    </a:lnTo>
                    <a:lnTo>
                      <a:pt x="169" y="318"/>
                    </a:lnTo>
                    <a:lnTo>
                      <a:pt x="166" y="273"/>
                    </a:lnTo>
                    <a:lnTo>
                      <a:pt x="165" y="228"/>
                    </a:lnTo>
                    <a:lnTo>
                      <a:pt x="165" y="182"/>
                    </a:lnTo>
                    <a:lnTo>
                      <a:pt x="167" y="136"/>
                    </a:lnTo>
                    <a:lnTo>
                      <a:pt x="172" y="90"/>
                    </a:lnTo>
                    <a:lnTo>
                      <a:pt x="178" y="45"/>
                    </a:lnTo>
                    <a:lnTo>
                      <a:pt x="186" y="0"/>
                    </a:lnTo>
                    <a:close/>
                  </a:path>
                </a:pathLst>
              </a:custGeom>
              <a:solidFill>
                <a:srgbClr val="FFCA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7" name="Freeform 30"/>
              <p:cNvSpPr>
                <a:spLocks noEditPoints="1"/>
              </p:cNvSpPr>
              <p:nvPr userDrawn="1"/>
            </p:nvSpPr>
            <p:spPr bwMode="auto">
              <a:xfrm>
                <a:off x="3482" y="3485"/>
                <a:ext cx="257" cy="351"/>
              </a:xfrm>
              <a:custGeom>
                <a:avLst/>
                <a:gdLst/>
                <a:ahLst/>
                <a:cxnLst>
                  <a:cxn ang="0">
                    <a:pos x="192" y="562"/>
                  </a:cxn>
                  <a:cxn ang="0">
                    <a:pos x="101" y="615"/>
                  </a:cxn>
                  <a:cxn ang="0">
                    <a:pos x="15" y="673"/>
                  </a:cxn>
                  <a:cxn ang="0">
                    <a:pos x="2" y="795"/>
                  </a:cxn>
                  <a:cxn ang="0">
                    <a:pos x="0" y="916"/>
                  </a:cxn>
                  <a:cxn ang="0">
                    <a:pos x="14" y="965"/>
                  </a:cxn>
                  <a:cxn ang="0">
                    <a:pos x="52" y="872"/>
                  </a:cxn>
                  <a:cxn ang="0">
                    <a:pos x="95" y="781"/>
                  </a:cxn>
                  <a:cxn ang="0">
                    <a:pos x="142" y="694"/>
                  </a:cxn>
                  <a:cxn ang="0">
                    <a:pos x="196" y="610"/>
                  </a:cxn>
                  <a:cxn ang="0">
                    <a:pos x="255" y="530"/>
                  </a:cxn>
                  <a:cxn ang="0">
                    <a:pos x="629" y="179"/>
                  </a:cxn>
                  <a:cxn ang="0">
                    <a:pos x="545" y="239"/>
                  </a:cxn>
                  <a:cxn ang="0">
                    <a:pos x="466" y="305"/>
                  </a:cxn>
                  <a:cxn ang="0">
                    <a:pos x="391" y="375"/>
                  </a:cxn>
                  <a:cxn ang="0">
                    <a:pos x="320" y="450"/>
                  </a:cxn>
                  <a:cxn ang="0">
                    <a:pos x="255" y="530"/>
                  </a:cxn>
                  <a:cxn ang="0">
                    <a:pos x="272" y="631"/>
                  </a:cxn>
                  <a:cxn ang="0">
                    <a:pos x="296" y="732"/>
                  </a:cxn>
                  <a:cxn ang="0">
                    <a:pos x="325" y="830"/>
                  </a:cxn>
                  <a:cxn ang="0">
                    <a:pos x="361" y="927"/>
                  </a:cxn>
                  <a:cxn ang="0">
                    <a:pos x="404" y="1021"/>
                  </a:cxn>
                  <a:cxn ang="0">
                    <a:pos x="480" y="988"/>
                  </a:cxn>
                  <a:cxn ang="0">
                    <a:pos x="580" y="898"/>
                  </a:cxn>
                  <a:cxn ang="0">
                    <a:pos x="685" y="817"/>
                  </a:cxn>
                  <a:cxn ang="0">
                    <a:pos x="696" y="755"/>
                  </a:cxn>
                  <a:cxn ang="0">
                    <a:pos x="708" y="695"/>
                  </a:cxn>
                  <a:cxn ang="0">
                    <a:pos x="731" y="614"/>
                  </a:cxn>
                  <a:cxn ang="0">
                    <a:pos x="772" y="497"/>
                  </a:cxn>
                  <a:cxn ang="0">
                    <a:pos x="720" y="373"/>
                  </a:cxn>
                  <a:cxn ang="0">
                    <a:pos x="679" y="246"/>
                  </a:cxn>
                  <a:cxn ang="0">
                    <a:pos x="270" y="0"/>
                  </a:cxn>
                  <a:cxn ang="0">
                    <a:pos x="207" y="102"/>
                  </a:cxn>
                  <a:cxn ang="0">
                    <a:pos x="151" y="211"/>
                  </a:cxn>
                  <a:cxn ang="0">
                    <a:pos x="134" y="317"/>
                  </a:cxn>
                  <a:cxn ang="0">
                    <a:pos x="181" y="410"/>
                  </a:cxn>
                  <a:cxn ang="0">
                    <a:pos x="235" y="501"/>
                  </a:cxn>
                  <a:cxn ang="0">
                    <a:pos x="247" y="464"/>
                  </a:cxn>
                  <a:cxn ang="0">
                    <a:pos x="241" y="365"/>
                  </a:cxn>
                  <a:cxn ang="0">
                    <a:pos x="241" y="265"/>
                  </a:cxn>
                  <a:cxn ang="0">
                    <a:pos x="246" y="166"/>
                  </a:cxn>
                  <a:cxn ang="0">
                    <a:pos x="259" y="66"/>
                  </a:cxn>
                </a:cxnLst>
                <a:rect l="0" t="0" r="r" b="b"/>
                <a:pathLst>
                  <a:path w="772" h="1051">
                    <a:moveTo>
                      <a:pt x="255" y="530"/>
                    </a:moveTo>
                    <a:lnTo>
                      <a:pt x="223" y="546"/>
                    </a:lnTo>
                    <a:lnTo>
                      <a:pt x="192" y="562"/>
                    </a:lnTo>
                    <a:lnTo>
                      <a:pt x="162" y="579"/>
                    </a:lnTo>
                    <a:lnTo>
                      <a:pt x="131" y="598"/>
                    </a:lnTo>
                    <a:lnTo>
                      <a:pt x="101" y="615"/>
                    </a:lnTo>
                    <a:lnTo>
                      <a:pt x="72" y="635"/>
                    </a:lnTo>
                    <a:lnTo>
                      <a:pt x="43" y="653"/>
                    </a:lnTo>
                    <a:lnTo>
                      <a:pt x="15" y="673"/>
                    </a:lnTo>
                    <a:lnTo>
                      <a:pt x="9" y="713"/>
                    </a:lnTo>
                    <a:lnTo>
                      <a:pt x="5" y="754"/>
                    </a:lnTo>
                    <a:lnTo>
                      <a:pt x="2" y="795"/>
                    </a:lnTo>
                    <a:lnTo>
                      <a:pt x="1" y="835"/>
                    </a:lnTo>
                    <a:lnTo>
                      <a:pt x="0" y="876"/>
                    </a:lnTo>
                    <a:lnTo>
                      <a:pt x="0" y="916"/>
                    </a:lnTo>
                    <a:lnTo>
                      <a:pt x="1" y="957"/>
                    </a:lnTo>
                    <a:lnTo>
                      <a:pt x="3" y="997"/>
                    </a:lnTo>
                    <a:lnTo>
                      <a:pt x="14" y="965"/>
                    </a:lnTo>
                    <a:lnTo>
                      <a:pt x="26" y="934"/>
                    </a:lnTo>
                    <a:lnTo>
                      <a:pt x="39" y="902"/>
                    </a:lnTo>
                    <a:lnTo>
                      <a:pt x="52" y="872"/>
                    </a:lnTo>
                    <a:lnTo>
                      <a:pt x="66" y="842"/>
                    </a:lnTo>
                    <a:lnTo>
                      <a:pt x="80" y="812"/>
                    </a:lnTo>
                    <a:lnTo>
                      <a:pt x="95" y="781"/>
                    </a:lnTo>
                    <a:lnTo>
                      <a:pt x="110" y="752"/>
                    </a:lnTo>
                    <a:lnTo>
                      <a:pt x="126" y="723"/>
                    </a:lnTo>
                    <a:lnTo>
                      <a:pt x="142" y="694"/>
                    </a:lnTo>
                    <a:lnTo>
                      <a:pt x="160" y="666"/>
                    </a:lnTo>
                    <a:lnTo>
                      <a:pt x="178" y="638"/>
                    </a:lnTo>
                    <a:lnTo>
                      <a:pt x="196" y="610"/>
                    </a:lnTo>
                    <a:lnTo>
                      <a:pt x="215" y="583"/>
                    </a:lnTo>
                    <a:lnTo>
                      <a:pt x="234" y="556"/>
                    </a:lnTo>
                    <a:lnTo>
                      <a:pt x="255" y="530"/>
                    </a:lnTo>
                    <a:lnTo>
                      <a:pt x="255" y="530"/>
                    </a:lnTo>
                    <a:close/>
                    <a:moveTo>
                      <a:pt x="658" y="161"/>
                    </a:moveTo>
                    <a:lnTo>
                      <a:pt x="629" y="179"/>
                    </a:lnTo>
                    <a:lnTo>
                      <a:pt x="601" y="198"/>
                    </a:lnTo>
                    <a:lnTo>
                      <a:pt x="573" y="219"/>
                    </a:lnTo>
                    <a:lnTo>
                      <a:pt x="545" y="239"/>
                    </a:lnTo>
                    <a:lnTo>
                      <a:pt x="518" y="261"/>
                    </a:lnTo>
                    <a:lnTo>
                      <a:pt x="492" y="283"/>
                    </a:lnTo>
                    <a:lnTo>
                      <a:pt x="466" y="305"/>
                    </a:lnTo>
                    <a:lnTo>
                      <a:pt x="440" y="328"/>
                    </a:lnTo>
                    <a:lnTo>
                      <a:pt x="415" y="352"/>
                    </a:lnTo>
                    <a:lnTo>
                      <a:pt x="391" y="375"/>
                    </a:lnTo>
                    <a:lnTo>
                      <a:pt x="367" y="400"/>
                    </a:lnTo>
                    <a:lnTo>
                      <a:pt x="343" y="425"/>
                    </a:lnTo>
                    <a:lnTo>
                      <a:pt x="320" y="450"/>
                    </a:lnTo>
                    <a:lnTo>
                      <a:pt x="298" y="477"/>
                    </a:lnTo>
                    <a:lnTo>
                      <a:pt x="276" y="503"/>
                    </a:lnTo>
                    <a:lnTo>
                      <a:pt x="255" y="530"/>
                    </a:lnTo>
                    <a:lnTo>
                      <a:pt x="259" y="564"/>
                    </a:lnTo>
                    <a:lnTo>
                      <a:pt x="265" y="598"/>
                    </a:lnTo>
                    <a:lnTo>
                      <a:pt x="272" y="631"/>
                    </a:lnTo>
                    <a:lnTo>
                      <a:pt x="278" y="665"/>
                    </a:lnTo>
                    <a:lnTo>
                      <a:pt x="287" y="698"/>
                    </a:lnTo>
                    <a:lnTo>
                      <a:pt x="296" y="732"/>
                    </a:lnTo>
                    <a:lnTo>
                      <a:pt x="304" y="765"/>
                    </a:lnTo>
                    <a:lnTo>
                      <a:pt x="314" y="798"/>
                    </a:lnTo>
                    <a:lnTo>
                      <a:pt x="325" y="830"/>
                    </a:lnTo>
                    <a:lnTo>
                      <a:pt x="337" y="862"/>
                    </a:lnTo>
                    <a:lnTo>
                      <a:pt x="349" y="895"/>
                    </a:lnTo>
                    <a:lnTo>
                      <a:pt x="361" y="927"/>
                    </a:lnTo>
                    <a:lnTo>
                      <a:pt x="374" y="958"/>
                    </a:lnTo>
                    <a:lnTo>
                      <a:pt x="388" y="990"/>
                    </a:lnTo>
                    <a:lnTo>
                      <a:pt x="404" y="1021"/>
                    </a:lnTo>
                    <a:lnTo>
                      <a:pt x="419" y="1051"/>
                    </a:lnTo>
                    <a:lnTo>
                      <a:pt x="449" y="1019"/>
                    </a:lnTo>
                    <a:lnTo>
                      <a:pt x="480" y="988"/>
                    </a:lnTo>
                    <a:lnTo>
                      <a:pt x="513" y="957"/>
                    </a:lnTo>
                    <a:lnTo>
                      <a:pt x="545" y="927"/>
                    </a:lnTo>
                    <a:lnTo>
                      <a:pt x="580" y="898"/>
                    </a:lnTo>
                    <a:lnTo>
                      <a:pt x="614" y="870"/>
                    </a:lnTo>
                    <a:lnTo>
                      <a:pt x="650" y="843"/>
                    </a:lnTo>
                    <a:lnTo>
                      <a:pt x="685" y="817"/>
                    </a:lnTo>
                    <a:lnTo>
                      <a:pt x="689" y="796"/>
                    </a:lnTo>
                    <a:lnTo>
                      <a:pt x="692" y="776"/>
                    </a:lnTo>
                    <a:lnTo>
                      <a:pt x="696" y="755"/>
                    </a:lnTo>
                    <a:lnTo>
                      <a:pt x="700" y="735"/>
                    </a:lnTo>
                    <a:lnTo>
                      <a:pt x="704" y="716"/>
                    </a:lnTo>
                    <a:lnTo>
                      <a:pt x="708" y="695"/>
                    </a:lnTo>
                    <a:lnTo>
                      <a:pt x="714" y="674"/>
                    </a:lnTo>
                    <a:lnTo>
                      <a:pt x="719" y="654"/>
                    </a:lnTo>
                    <a:lnTo>
                      <a:pt x="731" y="614"/>
                    </a:lnTo>
                    <a:lnTo>
                      <a:pt x="743" y="574"/>
                    </a:lnTo>
                    <a:lnTo>
                      <a:pt x="757" y="535"/>
                    </a:lnTo>
                    <a:lnTo>
                      <a:pt x="772" y="497"/>
                    </a:lnTo>
                    <a:lnTo>
                      <a:pt x="754" y="456"/>
                    </a:lnTo>
                    <a:lnTo>
                      <a:pt x="736" y="414"/>
                    </a:lnTo>
                    <a:lnTo>
                      <a:pt x="720" y="373"/>
                    </a:lnTo>
                    <a:lnTo>
                      <a:pt x="705" y="331"/>
                    </a:lnTo>
                    <a:lnTo>
                      <a:pt x="692" y="289"/>
                    </a:lnTo>
                    <a:lnTo>
                      <a:pt x="679" y="246"/>
                    </a:lnTo>
                    <a:lnTo>
                      <a:pt x="668" y="204"/>
                    </a:lnTo>
                    <a:lnTo>
                      <a:pt x="658" y="161"/>
                    </a:lnTo>
                    <a:close/>
                    <a:moveTo>
                      <a:pt x="270" y="0"/>
                    </a:moveTo>
                    <a:lnTo>
                      <a:pt x="248" y="33"/>
                    </a:lnTo>
                    <a:lnTo>
                      <a:pt x="228" y="68"/>
                    </a:lnTo>
                    <a:lnTo>
                      <a:pt x="207" y="102"/>
                    </a:lnTo>
                    <a:lnTo>
                      <a:pt x="188" y="138"/>
                    </a:lnTo>
                    <a:lnTo>
                      <a:pt x="169" y="175"/>
                    </a:lnTo>
                    <a:lnTo>
                      <a:pt x="151" y="211"/>
                    </a:lnTo>
                    <a:lnTo>
                      <a:pt x="135" y="248"/>
                    </a:lnTo>
                    <a:lnTo>
                      <a:pt x="118" y="286"/>
                    </a:lnTo>
                    <a:lnTo>
                      <a:pt x="134" y="317"/>
                    </a:lnTo>
                    <a:lnTo>
                      <a:pt x="149" y="348"/>
                    </a:lnTo>
                    <a:lnTo>
                      <a:pt x="165" y="380"/>
                    </a:lnTo>
                    <a:lnTo>
                      <a:pt x="181" y="410"/>
                    </a:lnTo>
                    <a:lnTo>
                      <a:pt x="198" y="440"/>
                    </a:lnTo>
                    <a:lnTo>
                      <a:pt x="217" y="470"/>
                    </a:lnTo>
                    <a:lnTo>
                      <a:pt x="235" y="501"/>
                    </a:lnTo>
                    <a:lnTo>
                      <a:pt x="255" y="530"/>
                    </a:lnTo>
                    <a:lnTo>
                      <a:pt x="250" y="497"/>
                    </a:lnTo>
                    <a:lnTo>
                      <a:pt x="247" y="464"/>
                    </a:lnTo>
                    <a:lnTo>
                      <a:pt x="244" y="432"/>
                    </a:lnTo>
                    <a:lnTo>
                      <a:pt x="242" y="398"/>
                    </a:lnTo>
                    <a:lnTo>
                      <a:pt x="241" y="365"/>
                    </a:lnTo>
                    <a:lnTo>
                      <a:pt x="239" y="332"/>
                    </a:lnTo>
                    <a:lnTo>
                      <a:pt x="239" y="299"/>
                    </a:lnTo>
                    <a:lnTo>
                      <a:pt x="241" y="265"/>
                    </a:lnTo>
                    <a:lnTo>
                      <a:pt x="242" y="232"/>
                    </a:lnTo>
                    <a:lnTo>
                      <a:pt x="244" y="198"/>
                    </a:lnTo>
                    <a:lnTo>
                      <a:pt x="246" y="166"/>
                    </a:lnTo>
                    <a:lnTo>
                      <a:pt x="249" y="133"/>
                    </a:lnTo>
                    <a:lnTo>
                      <a:pt x="253" y="99"/>
                    </a:lnTo>
                    <a:lnTo>
                      <a:pt x="259" y="66"/>
                    </a:lnTo>
                    <a:lnTo>
                      <a:pt x="264" y="33"/>
                    </a:lnTo>
                    <a:lnTo>
                      <a:pt x="270" y="0"/>
                    </a:lnTo>
                    <a:close/>
                  </a:path>
                </a:pathLst>
              </a:custGeom>
              <a:solidFill>
                <a:srgbClr val="FFCA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8" name="Freeform 31"/>
              <p:cNvSpPr>
                <a:spLocks/>
              </p:cNvSpPr>
              <p:nvPr userDrawn="1"/>
            </p:nvSpPr>
            <p:spPr bwMode="auto">
              <a:xfrm>
                <a:off x="3781" y="3325"/>
                <a:ext cx="241" cy="291"/>
              </a:xfrm>
              <a:custGeom>
                <a:avLst/>
                <a:gdLst/>
                <a:ahLst/>
                <a:cxnLst>
                  <a:cxn ang="0">
                    <a:pos x="403" y="23"/>
                  </a:cxn>
                  <a:cxn ang="0">
                    <a:pos x="355" y="69"/>
                  </a:cxn>
                  <a:cxn ang="0">
                    <a:pos x="309" y="119"/>
                  </a:cxn>
                  <a:cxn ang="0">
                    <a:pos x="266" y="171"/>
                  </a:cxn>
                  <a:cxn ang="0">
                    <a:pos x="251" y="226"/>
                  </a:cxn>
                  <a:cxn ang="0">
                    <a:pos x="263" y="282"/>
                  </a:cxn>
                  <a:cxn ang="0">
                    <a:pos x="277" y="338"/>
                  </a:cxn>
                  <a:cxn ang="0">
                    <a:pos x="293" y="393"/>
                  </a:cxn>
                  <a:cxn ang="0">
                    <a:pos x="273" y="428"/>
                  </a:cxn>
                  <a:cxn ang="0">
                    <a:pos x="217" y="442"/>
                  </a:cxn>
                  <a:cxn ang="0">
                    <a:pos x="161" y="457"/>
                  </a:cxn>
                  <a:cxn ang="0">
                    <a:pos x="106" y="475"/>
                  </a:cxn>
                  <a:cxn ang="0">
                    <a:pos x="66" y="516"/>
                  </a:cxn>
                  <a:cxn ang="0">
                    <a:pos x="43" y="580"/>
                  </a:cxn>
                  <a:cxn ang="0">
                    <a:pos x="24" y="645"/>
                  </a:cxn>
                  <a:cxn ang="0">
                    <a:pos x="7" y="710"/>
                  </a:cxn>
                  <a:cxn ang="0">
                    <a:pos x="16" y="718"/>
                  </a:cxn>
                  <a:cxn ang="0">
                    <a:pos x="49" y="674"/>
                  </a:cxn>
                  <a:cxn ang="0">
                    <a:pos x="83" y="631"/>
                  </a:cxn>
                  <a:cxn ang="0">
                    <a:pos x="120" y="589"/>
                  </a:cxn>
                  <a:cxn ang="0">
                    <a:pos x="158" y="549"/>
                  </a:cxn>
                  <a:cxn ang="0">
                    <a:pos x="197" y="510"/>
                  </a:cxn>
                  <a:cxn ang="0">
                    <a:pos x="238" y="473"/>
                  </a:cxn>
                  <a:cxn ang="0">
                    <a:pos x="280" y="439"/>
                  </a:cxn>
                  <a:cxn ang="0">
                    <a:pos x="298" y="449"/>
                  </a:cxn>
                  <a:cxn ang="0">
                    <a:pos x="294" y="507"/>
                  </a:cxn>
                  <a:cxn ang="0">
                    <a:pos x="292" y="563"/>
                  </a:cxn>
                  <a:cxn ang="0">
                    <a:pos x="292" y="620"/>
                  </a:cxn>
                  <a:cxn ang="0">
                    <a:pos x="294" y="677"/>
                  </a:cxn>
                  <a:cxn ang="0">
                    <a:pos x="298" y="733"/>
                  </a:cxn>
                  <a:cxn ang="0">
                    <a:pos x="306" y="791"/>
                  </a:cxn>
                  <a:cxn ang="0">
                    <a:pos x="316" y="847"/>
                  </a:cxn>
                  <a:cxn ang="0">
                    <a:pos x="352" y="855"/>
                  </a:cxn>
                  <a:cxn ang="0">
                    <a:pos x="417" y="819"/>
                  </a:cxn>
                  <a:cxn ang="0">
                    <a:pos x="483" y="786"/>
                  </a:cxn>
                  <a:cxn ang="0">
                    <a:pos x="551" y="757"/>
                  </a:cxn>
                  <a:cxn ang="0">
                    <a:pos x="600" y="713"/>
                  </a:cxn>
                  <a:cxn ang="0">
                    <a:pos x="630" y="651"/>
                  </a:cxn>
                  <a:cxn ang="0">
                    <a:pos x="664" y="591"/>
                  </a:cxn>
                  <a:cxn ang="0">
                    <a:pos x="702" y="534"/>
                  </a:cxn>
                  <a:cxn ang="0">
                    <a:pos x="716" y="470"/>
                  </a:cxn>
                  <a:cxn ang="0">
                    <a:pos x="708" y="397"/>
                  </a:cxn>
                  <a:cxn ang="0">
                    <a:pos x="703" y="322"/>
                  </a:cxn>
                  <a:cxn ang="0">
                    <a:pos x="702" y="249"/>
                  </a:cxn>
                  <a:cxn ang="0">
                    <a:pos x="676" y="222"/>
                  </a:cxn>
                  <a:cxn ang="0">
                    <a:pos x="623" y="241"/>
                  </a:cxn>
                  <a:cxn ang="0">
                    <a:pos x="570" y="263"/>
                  </a:cxn>
                  <a:cxn ang="0">
                    <a:pos x="519" y="287"/>
                  </a:cxn>
                  <a:cxn ang="0">
                    <a:pos x="469" y="313"/>
                  </a:cxn>
                  <a:cxn ang="0">
                    <a:pos x="419" y="341"/>
                  </a:cxn>
                  <a:cxn ang="0">
                    <a:pos x="372" y="372"/>
                  </a:cxn>
                  <a:cxn ang="0">
                    <a:pos x="324" y="404"/>
                  </a:cxn>
                  <a:cxn ang="0">
                    <a:pos x="306" y="394"/>
                  </a:cxn>
                  <a:cxn ang="0">
                    <a:pos x="314" y="340"/>
                  </a:cxn>
                  <a:cxn ang="0">
                    <a:pos x="326" y="286"/>
                  </a:cxn>
                  <a:cxn ang="0">
                    <a:pos x="339" y="234"/>
                  </a:cxn>
                  <a:cxn ang="0">
                    <a:pos x="355" y="181"/>
                  </a:cxn>
                  <a:cxn ang="0">
                    <a:pos x="373" y="129"/>
                  </a:cxn>
                  <a:cxn ang="0">
                    <a:pos x="393" y="77"/>
                  </a:cxn>
                  <a:cxn ang="0">
                    <a:pos x="416" y="26"/>
                  </a:cxn>
                </a:cxnLst>
                <a:rect l="0" t="0" r="r" b="b"/>
                <a:pathLst>
                  <a:path w="723" h="875">
                    <a:moveTo>
                      <a:pt x="428" y="0"/>
                    </a:moveTo>
                    <a:lnTo>
                      <a:pt x="403" y="23"/>
                    </a:lnTo>
                    <a:lnTo>
                      <a:pt x="379" y="46"/>
                    </a:lnTo>
                    <a:lnTo>
                      <a:pt x="355" y="69"/>
                    </a:lnTo>
                    <a:lnTo>
                      <a:pt x="332" y="94"/>
                    </a:lnTo>
                    <a:lnTo>
                      <a:pt x="309" y="119"/>
                    </a:lnTo>
                    <a:lnTo>
                      <a:pt x="287" y="145"/>
                    </a:lnTo>
                    <a:lnTo>
                      <a:pt x="266" y="171"/>
                    </a:lnTo>
                    <a:lnTo>
                      <a:pt x="245" y="198"/>
                    </a:lnTo>
                    <a:lnTo>
                      <a:pt x="251" y="226"/>
                    </a:lnTo>
                    <a:lnTo>
                      <a:pt x="256" y="254"/>
                    </a:lnTo>
                    <a:lnTo>
                      <a:pt x="263" y="282"/>
                    </a:lnTo>
                    <a:lnTo>
                      <a:pt x="269" y="310"/>
                    </a:lnTo>
                    <a:lnTo>
                      <a:pt x="277" y="338"/>
                    </a:lnTo>
                    <a:lnTo>
                      <a:pt x="284" y="366"/>
                    </a:lnTo>
                    <a:lnTo>
                      <a:pt x="293" y="393"/>
                    </a:lnTo>
                    <a:lnTo>
                      <a:pt x="301" y="421"/>
                    </a:lnTo>
                    <a:lnTo>
                      <a:pt x="273" y="428"/>
                    </a:lnTo>
                    <a:lnTo>
                      <a:pt x="245" y="434"/>
                    </a:lnTo>
                    <a:lnTo>
                      <a:pt x="217" y="442"/>
                    </a:lnTo>
                    <a:lnTo>
                      <a:pt x="189" y="449"/>
                    </a:lnTo>
                    <a:lnTo>
                      <a:pt x="161" y="457"/>
                    </a:lnTo>
                    <a:lnTo>
                      <a:pt x="134" y="466"/>
                    </a:lnTo>
                    <a:lnTo>
                      <a:pt x="106" y="475"/>
                    </a:lnTo>
                    <a:lnTo>
                      <a:pt x="79" y="484"/>
                    </a:lnTo>
                    <a:lnTo>
                      <a:pt x="66" y="516"/>
                    </a:lnTo>
                    <a:lnTo>
                      <a:pt x="54" y="548"/>
                    </a:lnTo>
                    <a:lnTo>
                      <a:pt x="43" y="580"/>
                    </a:lnTo>
                    <a:lnTo>
                      <a:pt x="33" y="612"/>
                    </a:lnTo>
                    <a:lnTo>
                      <a:pt x="24" y="645"/>
                    </a:lnTo>
                    <a:lnTo>
                      <a:pt x="15" y="677"/>
                    </a:lnTo>
                    <a:lnTo>
                      <a:pt x="7" y="710"/>
                    </a:lnTo>
                    <a:lnTo>
                      <a:pt x="0" y="742"/>
                    </a:lnTo>
                    <a:lnTo>
                      <a:pt x="16" y="718"/>
                    </a:lnTo>
                    <a:lnTo>
                      <a:pt x="33" y="696"/>
                    </a:lnTo>
                    <a:lnTo>
                      <a:pt x="49" y="674"/>
                    </a:lnTo>
                    <a:lnTo>
                      <a:pt x="66" y="651"/>
                    </a:lnTo>
                    <a:lnTo>
                      <a:pt x="83" y="631"/>
                    </a:lnTo>
                    <a:lnTo>
                      <a:pt x="102" y="609"/>
                    </a:lnTo>
                    <a:lnTo>
                      <a:pt x="120" y="589"/>
                    </a:lnTo>
                    <a:lnTo>
                      <a:pt x="138" y="568"/>
                    </a:lnTo>
                    <a:lnTo>
                      <a:pt x="158" y="549"/>
                    </a:lnTo>
                    <a:lnTo>
                      <a:pt x="177" y="529"/>
                    </a:lnTo>
                    <a:lnTo>
                      <a:pt x="197" y="510"/>
                    </a:lnTo>
                    <a:lnTo>
                      <a:pt x="217" y="492"/>
                    </a:lnTo>
                    <a:lnTo>
                      <a:pt x="238" y="473"/>
                    </a:lnTo>
                    <a:lnTo>
                      <a:pt x="258" y="456"/>
                    </a:lnTo>
                    <a:lnTo>
                      <a:pt x="280" y="439"/>
                    </a:lnTo>
                    <a:lnTo>
                      <a:pt x="301" y="421"/>
                    </a:lnTo>
                    <a:lnTo>
                      <a:pt x="298" y="449"/>
                    </a:lnTo>
                    <a:lnTo>
                      <a:pt x="296" y="479"/>
                    </a:lnTo>
                    <a:lnTo>
                      <a:pt x="294" y="507"/>
                    </a:lnTo>
                    <a:lnTo>
                      <a:pt x="292" y="535"/>
                    </a:lnTo>
                    <a:lnTo>
                      <a:pt x="292" y="563"/>
                    </a:lnTo>
                    <a:lnTo>
                      <a:pt x="291" y="592"/>
                    </a:lnTo>
                    <a:lnTo>
                      <a:pt x="292" y="620"/>
                    </a:lnTo>
                    <a:lnTo>
                      <a:pt x="292" y="648"/>
                    </a:lnTo>
                    <a:lnTo>
                      <a:pt x="294" y="677"/>
                    </a:lnTo>
                    <a:lnTo>
                      <a:pt x="296" y="705"/>
                    </a:lnTo>
                    <a:lnTo>
                      <a:pt x="298" y="733"/>
                    </a:lnTo>
                    <a:lnTo>
                      <a:pt x="303" y="762"/>
                    </a:lnTo>
                    <a:lnTo>
                      <a:pt x="306" y="791"/>
                    </a:lnTo>
                    <a:lnTo>
                      <a:pt x="311" y="819"/>
                    </a:lnTo>
                    <a:lnTo>
                      <a:pt x="316" y="847"/>
                    </a:lnTo>
                    <a:lnTo>
                      <a:pt x="322" y="875"/>
                    </a:lnTo>
                    <a:lnTo>
                      <a:pt x="352" y="855"/>
                    </a:lnTo>
                    <a:lnTo>
                      <a:pt x="385" y="836"/>
                    </a:lnTo>
                    <a:lnTo>
                      <a:pt x="417" y="819"/>
                    </a:lnTo>
                    <a:lnTo>
                      <a:pt x="449" y="802"/>
                    </a:lnTo>
                    <a:lnTo>
                      <a:pt x="483" y="786"/>
                    </a:lnTo>
                    <a:lnTo>
                      <a:pt x="516" y="771"/>
                    </a:lnTo>
                    <a:lnTo>
                      <a:pt x="551" y="757"/>
                    </a:lnTo>
                    <a:lnTo>
                      <a:pt x="586" y="744"/>
                    </a:lnTo>
                    <a:lnTo>
                      <a:pt x="600" y="713"/>
                    </a:lnTo>
                    <a:lnTo>
                      <a:pt x="614" y="682"/>
                    </a:lnTo>
                    <a:lnTo>
                      <a:pt x="630" y="651"/>
                    </a:lnTo>
                    <a:lnTo>
                      <a:pt x="647" y="621"/>
                    </a:lnTo>
                    <a:lnTo>
                      <a:pt x="664" y="591"/>
                    </a:lnTo>
                    <a:lnTo>
                      <a:pt x="683" y="562"/>
                    </a:lnTo>
                    <a:lnTo>
                      <a:pt x="702" y="534"/>
                    </a:lnTo>
                    <a:lnTo>
                      <a:pt x="723" y="507"/>
                    </a:lnTo>
                    <a:lnTo>
                      <a:pt x="716" y="470"/>
                    </a:lnTo>
                    <a:lnTo>
                      <a:pt x="712" y="433"/>
                    </a:lnTo>
                    <a:lnTo>
                      <a:pt x="708" y="397"/>
                    </a:lnTo>
                    <a:lnTo>
                      <a:pt x="705" y="360"/>
                    </a:lnTo>
                    <a:lnTo>
                      <a:pt x="703" y="322"/>
                    </a:lnTo>
                    <a:lnTo>
                      <a:pt x="702" y="285"/>
                    </a:lnTo>
                    <a:lnTo>
                      <a:pt x="702" y="249"/>
                    </a:lnTo>
                    <a:lnTo>
                      <a:pt x="704" y="212"/>
                    </a:lnTo>
                    <a:lnTo>
                      <a:pt x="676" y="222"/>
                    </a:lnTo>
                    <a:lnTo>
                      <a:pt x="650" y="231"/>
                    </a:lnTo>
                    <a:lnTo>
                      <a:pt x="623" y="241"/>
                    </a:lnTo>
                    <a:lnTo>
                      <a:pt x="596" y="252"/>
                    </a:lnTo>
                    <a:lnTo>
                      <a:pt x="570" y="263"/>
                    </a:lnTo>
                    <a:lnTo>
                      <a:pt x="544" y="275"/>
                    </a:lnTo>
                    <a:lnTo>
                      <a:pt x="519" y="287"/>
                    </a:lnTo>
                    <a:lnTo>
                      <a:pt x="494" y="299"/>
                    </a:lnTo>
                    <a:lnTo>
                      <a:pt x="469" y="313"/>
                    </a:lnTo>
                    <a:lnTo>
                      <a:pt x="444" y="327"/>
                    </a:lnTo>
                    <a:lnTo>
                      <a:pt x="419" y="341"/>
                    </a:lnTo>
                    <a:lnTo>
                      <a:pt x="395" y="357"/>
                    </a:lnTo>
                    <a:lnTo>
                      <a:pt x="372" y="372"/>
                    </a:lnTo>
                    <a:lnTo>
                      <a:pt x="348" y="388"/>
                    </a:lnTo>
                    <a:lnTo>
                      <a:pt x="324" y="404"/>
                    </a:lnTo>
                    <a:lnTo>
                      <a:pt x="301" y="421"/>
                    </a:lnTo>
                    <a:lnTo>
                      <a:pt x="306" y="394"/>
                    </a:lnTo>
                    <a:lnTo>
                      <a:pt x="310" y="367"/>
                    </a:lnTo>
                    <a:lnTo>
                      <a:pt x="314" y="340"/>
                    </a:lnTo>
                    <a:lnTo>
                      <a:pt x="320" y="313"/>
                    </a:lnTo>
                    <a:lnTo>
                      <a:pt x="326" y="286"/>
                    </a:lnTo>
                    <a:lnTo>
                      <a:pt x="333" y="261"/>
                    </a:lnTo>
                    <a:lnTo>
                      <a:pt x="339" y="234"/>
                    </a:lnTo>
                    <a:lnTo>
                      <a:pt x="347" y="207"/>
                    </a:lnTo>
                    <a:lnTo>
                      <a:pt x="355" y="181"/>
                    </a:lnTo>
                    <a:lnTo>
                      <a:pt x="364" y="155"/>
                    </a:lnTo>
                    <a:lnTo>
                      <a:pt x="373" y="129"/>
                    </a:lnTo>
                    <a:lnTo>
                      <a:pt x="384" y="103"/>
                    </a:lnTo>
                    <a:lnTo>
                      <a:pt x="393" y="77"/>
                    </a:lnTo>
                    <a:lnTo>
                      <a:pt x="404" y="51"/>
                    </a:lnTo>
                    <a:lnTo>
                      <a:pt x="416" y="26"/>
                    </a:lnTo>
                    <a:lnTo>
                      <a:pt x="428" y="0"/>
                    </a:lnTo>
                    <a:close/>
                  </a:path>
                </a:pathLst>
              </a:custGeom>
              <a:solidFill>
                <a:srgbClr val="FFCA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9" name="Freeform 32"/>
              <p:cNvSpPr>
                <a:spLocks noEditPoints="1"/>
              </p:cNvSpPr>
              <p:nvPr userDrawn="1"/>
            </p:nvSpPr>
            <p:spPr bwMode="auto">
              <a:xfrm>
                <a:off x="4072" y="3272"/>
                <a:ext cx="226" cy="226"/>
              </a:xfrm>
              <a:custGeom>
                <a:avLst/>
                <a:gdLst/>
                <a:ahLst/>
                <a:cxnLst>
                  <a:cxn ang="0">
                    <a:pos x="204" y="307"/>
                  </a:cxn>
                  <a:cxn ang="0">
                    <a:pos x="147" y="311"/>
                  </a:cxn>
                  <a:cxn ang="0">
                    <a:pos x="101" y="335"/>
                  </a:cxn>
                  <a:cxn ang="0">
                    <a:pos x="69" y="381"/>
                  </a:cxn>
                  <a:cxn ang="0">
                    <a:pos x="40" y="428"/>
                  </a:cxn>
                  <a:cxn ang="0">
                    <a:pos x="13" y="477"/>
                  </a:cxn>
                  <a:cxn ang="0">
                    <a:pos x="36" y="471"/>
                  </a:cxn>
                  <a:cxn ang="0">
                    <a:pos x="109" y="416"/>
                  </a:cxn>
                  <a:cxn ang="0">
                    <a:pos x="187" y="369"/>
                  </a:cxn>
                  <a:cxn ang="0">
                    <a:pos x="268" y="328"/>
                  </a:cxn>
                  <a:cxn ang="0">
                    <a:pos x="290" y="308"/>
                  </a:cxn>
                  <a:cxn ang="0">
                    <a:pos x="252" y="307"/>
                  </a:cxn>
                  <a:cxn ang="0">
                    <a:pos x="501" y="0"/>
                  </a:cxn>
                  <a:cxn ang="0">
                    <a:pos x="452" y="26"/>
                  </a:cxn>
                  <a:cxn ang="0">
                    <a:pos x="405" y="54"/>
                  </a:cxn>
                  <a:cxn ang="0">
                    <a:pos x="358" y="85"/>
                  </a:cxn>
                  <a:cxn ang="0">
                    <a:pos x="313" y="118"/>
                  </a:cxn>
                  <a:cxn ang="0">
                    <a:pos x="310" y="166"/>
                  </a:cxn>
                  <a:cxn ang="0">
                    <a:pos x="308" y="213"/>
                  </a:cxn>
                  <a:cxn ang="0">
                    <a:pos x="308" y="261"/>
                  </a:cxn>
                  <a:cxn ang="0">
                    <a:pos x="310" y="309"/>
                  </a:cxn>
                  <a:cxn ang="0">
                    <a:pos x="310" y="309"/>
                  </a:cxn>
                  <a:cxn ang="0">
                    <a:pos x="310" y="309"/>
                  </a:cxn>
                  <a:cxn ang="0">
                    <a:pos x="310" y="309"/>
                  </a:cxn>
                  <a:cxn ang="0">
                    <a:pos x="279" y="398"/>
                  </a:cxn>
                  <a:cxn ang="0">
                    <a:pos x="254" y="490"/>
                  </a:cxn>
                  <a:cxn ang="0">
                    <a:pos x="237" y="583"/>
                  </a:cxn>
                  <a:cxn ang="0">
                    <a:pos x="229" y="677"/>
                  </a:cxn>
                  <a:cxn ang="0">
                    <a:pos x="287" y="659"/>
                  </a:cxn>
                  <a:cxn ang="0">
                    <a:pos x="347" y="645"/>
                  </a:cxn>
                  <a:cxn ang="0">
                    <a:pos x="407" y="635"/>
                  </a:cxn>
                  <a:cxn ang="0">
                    <a:pos x="468" y="628"/>
                  </a:cxn>
                  <a:cxn ang="0">
                    <a:pos x="504" y="585"/>
                  </a:cxn>
                  <a:cxn ang="0">
                    <a:pos x="543" y="543"/>
                  </a:cxn>
                  <a:cxn ang="0">
                    <a:pos x="585" y="504"/>
                  </a:cxn>
                  <a:cxn ang="0">
                    <a:pos x="628" y="467"/>
                  </a:cxn>
                  <a:cxn ang="0">
                    <a:pos x="636" y="407"/>
                  </a:cxn>
                  <a:cxn ang="0">
                    <a:pos x="646" y="346"/>
                  </a:cxn>
                  <a:cxn ang="0">
                    <a:pos x="660" y="287"/>
                  </a:cxn>
                  <a:cxn ang="0">
                    <a:pos x="677" y="229"/>
                  </a:cxn>
                  <a:cxn ang="0">
                    <a:pos x="583" y="237"/>
                  </a:cxn>
                  <a:cxn ang="0">
                    <a:pos x="490" y="253"/>
                  </a:cxn>
                  <a:cxn ang="0">
                    <a:pos x="398" y="278"/>
                  </a:cxn>
                  <a:cxn ang="0">
                    <a:pos x="310" y="309"/>
                  </a:cxn>
                  <a:cxn ang="0">
                    <a:pos x="348" y="227"/>
                  </a:cxn>
                  <a:cxn ang="0">
                    <a:pos x="392" y="148"/>
                  </a:cxn>
                  <a:cxn ang="0">
                    <a:pos x="444" y="72"/>
                  </a:cxn>
                  <a:cxn ang="0">
                    <a:pos x="501" y="0"/>
                  </a:cxn>
                </a:cxnLst>
                <a:rect l="0" t="0" r="r" b="b"/>
                <a:pathLst>
                  <a:path w="677" h="677">
                    <a:moveTo>
                      <a:pt x="233" y="307"/>
                    </a:moveTo>
                    <a:lnTo>
                      <a:pt x="204" y="307"/>
                    </a:lnTo>
                    <a:lnTo>
                      <a:pt x="176" y="308"/>
                    </a:lnTo>
                    <a:lnTo>
                      <a:pt x="147" y="311"/>
                    </a:lnTo>
                    <a:lnTo>
                      <a:pt x="119" y="313"/>
                    </a:lnTo>
                    <a:lnTo>
                      <a:pt x="101" y="335"/>
                    </a:lnTo>
                    <a:lnTo>
                      <a:pt x="85" y="358"/>
                    </a:lnTo>
                    <a:lnTo>
                      <a:pt x="69" y="381"/>
                    </a:lnTo>
                    <a:lnTo>
                      <a:pt x="54" y="404"/>
                    </a:lnTo>
                    <a:lnTo>
                      <a:pt x="40" y="428"/>
                    </a:lnTo>
                    <a:lnTo>
                      <a:pt x="26" y="452"/>
                    </a:lnTo>
                    <a:lnTo>
                      <a:pt x="13" y="477"/>
                    </a:lnTo>
                    <a:lnTo>
                      <a:pt x="0" y="502"/>
                    </a:lnTo>
                    <a:lnTo>
                      <a:pt x="36" y="471"/>
                    </a:lnTo>
                    <a:lnTo>
                      <a:pt x="72" y="443"/>
                    </a:lnTo>
                    <a:lnTo>
                      <a:pt x="109" y="416"/>
                    </a:lnTo>
                    <a:lnTo>
                      <a:pt x="148" y="393"/>
                    </a:lnTo>
                    <a:lnTo>
                      <a:pt x="187" y="369"/>
                    </a:lnTo>
                    <a:lnTo>
                      <a:pt x="227" y="347"/>
                    </a:lnTo>
                    <a:lnTo>
                      <a:pt x="268" y="328"/>
                    </a:lnTo>
                    <a:lnTo>
                      <a:pt x="310" y="309"/>
                    </a:lnTo>
                    <a:lnTo>
                      <a:pt x="290" y="308"/>
                    </a:lnTo>
                    <a:lnTo>
                      <a:pt x="271" y="308"/>
                    </a:lnTo>
                    <a:lnTo>
                      <a:pt x="252" y="307"/>
                    </a:lnTo>
                    <a:lnTo>
                      <a:pt x="233" y="307"/>
                    </a:lnTo>
                    <a:close/>
                    <a:moveTo>
                      <a:pt x="501" y="0"/>
                    </a:moveTo>
                    <a:lnTo>
                      <a:pt x="477" y="13"/>
                    </a:lnTo>
                    <a:lnTo>
                      <a:pt x="452" y="26"/>
                    </a:lnTo>
                    <a:lnTo>
                      <a:pt x="429" y="40"/>
                    </a:lnTo>
                    <a:lnTo>
                      <a:pt x="405" y="54"/>
                    </a:lnTo>
                    <a:lnTo>
                      <a:pt x="381" y="69"/>
                    </a:lnTo>
                    <a:lnTo>
                      <a:pt x="358" y="85"/>
                    </a:lnTo>
                    <a:lnTo>
                      <a:pt x="335" y="101"/>
                    </a:lnTo>
                    <a:lnTo>
                      <a:pt x="313" y="118"/>
                    </a:lnTo>
                    <a:lnTo>
                      <a:pt x="311" y="142"/>
                    </a:lnTo>
                    <a:lnTo>
                      <a:pt x="310" y="166"/>
                    </a:lnTo>
                    <a:lnTo>
                      <a:pt x="309" y="190"/>
                    </a:lnTo>
                    <a:lnTo>
                      <a:pt x="308" y="213"/>
                    </a:lnTo>
                    <a:lnTo>
                      <a:pt x="308" y="237"/>
                    </a:lnTo>
                    <a:lnTo>
                      <a:pt x="308" y="261"/>
                    </a:lnTo>
                    <a:lnTo>
                      <a:pt x="309" y="286"/>
                    </a:lnTo>
                    <a:lnTo>
                      <a:pt x="310" y="309"/>
                    </a:lnTo>
                    <a:lnTo>
                      <a:pt x="310" y="309"/>
                    </a:lnTo>
                    <a:lnTo>
                      <a:pt x="310" y="309"/>
                    </a:lnTo>
                    <a:lnTo>
                      <a:pt x="310" y="309"/>
                    </a:lnTo>
                    <a:lnTo>
                      <a:pt x="310" y="309"/>
                    </a:lnTo>
                    <a:lnTo>
                      <a:pt x="310" y="309"/>
                    </a:lnTo>
                    <a:lnTo>
                      <a:pt x="310" y="309"/>
                    </a:lnTo>
                    <a:lnTo>
                      <a:pt x="293" y="354"/>
                    </a:lnTo>
                    <a:lnTo>
                      <a:pt x="279" y="398"/>
                    </a:lnTo>
                    <a:lnTo>
                      <a:pt x="264" y="443"/>
                    </a:lnTo>
                    <a:lnTo>
                      <a:pt x="254" y="490"/>
                    </a:lnTo>
                    <a:lnTo>
                      <a:pt x="245" y="535"/>
                    </a:lnTo>
                    <a:lnTo>
                      <a:pt x="237" y="583"/>
                    </a:lnTo>
                    <a:lnTo>
                      <a:pt x="232" y="629"/>
                    </a:lnTo>
                    <a:lnTo>
                      <a:pt x="229" y="677"/>
                    </a:lnTo>
                    <a:lnTo>
                      <a:pt x="258" y="668"/>
                    </a:lnTo>
                    <a:lnTo>
                      <a:pt x="287" y="659"/>
                    </a:lnTo>
                    <a:lnTo>
                      <a:pt x="316" y="652"/>
                    </a:lnTo>
                    <a:lnTo>
                      <a:pt x="347" y="645"/>
                    </a:lnTo>
                    <a:lnTo>
                      <a:pt x="377" y="640"/>
                    </a:lnTo>
                    <a:lnTo>
                      <a:pt x="407" y="635"/>
                    </a:lnTo>
                    <a:lnTo>
                      <a:pt x="437" y="631"/>
                    </a:lnTo>
                    <a:lnTo>
                      <a:pt x="468" y="628"/>
                    </a:lnTo>
                    <a:lnTo>
                      <a:pt x="486" y="606"/>
                    </a:lnTo>
                    <a:lnTo>
                      <a:pt x="504" y="585"/>
                    </a:lnTo>
                    <a:lnTo>
                      <a:pt x="524" y="563"/>
                    </a:lnTo>
                    <a:lnTo>
                      <a:pt x="543" y="543"/>
                    </a:lnTo>
                    <a:lnTo>
                      <a:pt x="564" y="523"/>
                    </a:lnTo>
                    <a:lnTo>
                      <a:pt x="585" y="504"/>
                    </a:lnTo>
                    <a:lnTo>
                      <a:pt x="607" y="485"/>
                    </a:lnTo>
                    <a:lnTo>
                      <a:pt x="628" y="467"/>
                    </a:lnTo>
                    <a:lnTo>
                      <a:pt x="632" y="437"/>
                    </a:lnTo>
                    <a:lnTo>
                      <a:pt x="636" y="407"/>
                    </a:lnTo>
                    <a:lnTo>
                      <a:pt x="640" y="376"/>
                    </a:lnTo>
                    <a:lnTo>
                      <a:pt x="646" y="346"/>
                    </a:lnTo>
                    <a:lnTo>
                      <a:pt x="652" y="316"/>
                    </a:lnTo>
                    <a:lnTo>
                      <a:pt x="660" y="287"/>
                    </a:lnTo>
                    <a:lnTo>
                      <a:pt x="668" y="258"/>
                    </a:lnTo>
                    <a:lnTo>
                      <a:pt x="677" y="229"/>
                    </a:lnTo>
                    <a:lnTo>
                      <a:pt x="630" y="232"/>
                    </a:lnTo>
                    <a:lnTo>
                      <a:pt x="583" y="237"/>
                    </a:lnTo>
                    <a:lnTo>
                      <a:pt x="536" y="245"/>
                    </a:lnTo>
                    <a:lnTo>
                      <a:pt x="490" y="253"/>
                    </a:lnTo>
                    <a:lnTo>
                      <a:pt x="444" y="264"/>
                    </a:lnTo>
                    <a:lnTo>
                      <a:pt x="398" y="278"/>
                    </a:lnTo>
                    <a:lnTo>
                      <a:pt x="354" y="292"/>
                    </a:lnTo>
                    <a:lnTo>
                      <a:pt x="310" y="309"/>
                    </a:lnTo>
                    <a:lnTo>
                      <a:pt x="328" y="267"/>
                    </a:lnTo>
                    <a:lnTo>
                      <a:pt x="348" y="227"/>
                    </a:lnTo>
                    <a:lnTo>
                      <a:pt x="369" y="186"/>
                    </a:lnTo>
                    <a:lnTo>
                      <a:pt x="392" y="148"/>
                    </a:lnTo>
                    <a:lnTo>
                      <a:pt x="417" y="109"/>
                    </a:lnTo>
                    <a:lnTo>
                      <a:pt x="444" y="72"/>
                    </a:lnTo>
                    <a:lnTo>
                      <a:pt x="472" y="35"/>
                    </a:lnTo>
                    <a:lnTo>
                      <a:pt x="501" y="0"/>
                    </a:lnTo>
                    <a:close/>
                  </a:path>
                </a:pathLst>
              </a:custGeom>
              <a:solidFill>
                <a:srgbClr val="FFCA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0" name="Freeform 33"/>
              <p:cNvSpPr>
                <a:spLocks/>
              </p:cNvSpPr>
              <p:nvPr userDrawn="1"/>
            </p:nvSpPr>
            <p:spPr bwMode="auto">
              <a:xfrm>
                <a:off x="3320" y="3021"/>
                <a:ext cx="350" cy="424"/>
              </a:xfrm>
              <a:custGeom>
                <a:avLst/>
                <a:gdLst/>
                <a:ahLst/>
                <a:cxnLst>
                  <a:cxn ang="0">
                    <a:pos x="552" y="66"/>
                  </a:cxn>
                  <a:cxn ang="0">
                    <a:pos x="450" y="172"/>
                  </a:cxn>
                  <a:cxn ang="0">
                    <a:pos x="355" y="287"/>
                  </a:cxn>
                  <a:cxn ang="0">
                    <a:pos x="381" y="410"/>
                  </a:cxn>
                  <a:cxn ang="0">
                    <a:pos x="412" y="532"/>
                  </a:cxn>
                  <a:cxn ang="0">
                    <a:pos x="396" y="622"/>
                  </a:cxn>
                  <a:cxn ang="0">
                    <a:pos x="274" y="653"/>
                  </a:cxn>
                  <a:cxn ang="0">
                    <a:pos x="154" y="690"/>
                  </a:cxn>
                  <a:cxn ang="0">
                    <a:pos x="79" y="797"/>
                  </a:cxn>
                  <a:cxn ang="0">
                    <a:pos x="33" y="937"/>
                  </a:cxn>
                  <a:cxn ang="0">
                    <a:pos x="0" y="1079"/>
                  </a:cxn>
                  <a:cxn ang="0">
                    <a:pos x="70" y="980"/>
                  </a:cxn>
                  <a:cxn ang="0">
                    <a:pos x="147" y="887"/>
                  </a:cxn>
                  <a:cxn ang="0">
                    <a:pos x="229" y="798"/>
                  </a:cxn>
                  <a:cxn ang="0">
                    <a:pos x="315" y="715"/>
                  </a:cxn>
                  <a:cxn ang="0">
                    <a:pos x="407" y="637"/>
                  </a:cxn>
                  <a:cxn ang="0">
                    <a:pos x="430" y="695"/>
                  </a:cxn>
                  <a:cxn ang="0">
                    <a:pos x="423" y="820"/>
                  </a:cxn>
                  <a:cxn ang="0">
                    <a:pos x="424" y="944"/>
                  </a:cxn>
                  <a:cxn ang="0">
                    <a:pos x="434" y="1068"/>
                  </a:cxn>
                  <a:cxn ang="0">
                    <a:pos x="451" y="1191"/>
                  </a:cxn>
                  <a:cxn ang="0">
                    <a:pos x="513" y="1245"/>
                  </a:cxn>
                  <a:cxn ang="0">
                    <a:pos x="653" y="1167"/>
                  </a:cxn>
                  <a:cxn ang="0">
                    <a:pos x="801" y="1101"/>
                  </a:cxn>
                  <a:cxn ang="0">
                    <a:pos x="871" y="1038"/>
                  </a:cxn>
                  <a:cxn ang="0">
                    <a:pos x="905" y="970"/>
                  </a:cxn>
                  <a:cxn ang="0">
                    <a:pos x="940" y="903"/>
                  </a:cxn>
                  <a:cxn ang="0">
                    <a:pos x="980" y="838"/>
                  </a:cxn>
                  <a:cxn ang="0">
                    <a:pos x="1022" y="776"/>
                  </a:cxn>
                  <a:cxn ang="0">
                    <a:pos x="1043" y="682"/>
                  </a:cxn>
                  <a:cxn ang="0">
                    <a:pos x="1026" y="522"/>
                  </a:cxn>
                  <a:cxn ang="0">
                    <a:pos x="1022" y="362"/>
                  </a:cxn>
                  <a:cxn ang="0">
                    <a:pos x="946" y="335"/>
                  </a:cxn>
                  <a:cxn ang="0">
                    <a:pos x="830" y="382"/>
                  </a:cxn>
                  <a:cxn ang="0">
                    <a:pos x="718" y="435"/>
                  </a:cxn>
                  <a:cxn ang="0">
                    <a:pos x="610" y="497"/>
                  </a:cxn>
                  <a:cxn ang="0">
                    <a:pos x="505" y="564"/>
                  </a:cxn>
                  <a:cxn ang="0">
                    <a:pos x="444" y="573"/>
                  </a:cxn>
                  <a:cxn ang="0">
                    <a:pos x="465" y="456"/>
                  </a:cxn>
                  <a:cxn ang="0">
                    <a:pos x="493" y="339"/>
                  </a:cxn>
                  <a:cxn ang="0">
                    <a:pos x="529" y="224"/>
                  </a:cxn>
                  <a:cxn ang="0">
                    <a:pos x="572" y="110"/>
                  </a:cxn>
                  <a:cxn ang="0">
                    <a:pos x="623" y="0"/>
                  </a:cxn>
                </a:cxnLst>
                <a:rect l="0" t="0" r="r" b="b"/>
                <a:pathLst>
                  <a:path w="1052" h="1273">
                    <a:moveTo>
                      <a:pt x="623" y="0"/>
                    </a:moveTo>
                    <a:lnTo>
                      <a:pt x="586" y="33"/>
                    </a:lnTo>
                    <a:lnTo>
                      <a:pt x="552" y="66"/>
                    </a:lnTo>
                    <a:lnTo>
                      <a:pt x="517" y="101"/>
                    </a:lnTo>
                    <a:lnTo>
                      <a:pt x="482" y="136"/>
                    </a:lnTo>
                    <a:lnTo>
                      <a:pt x="450" y="172"/>
                    </a:lnTo>
                    <a:lnTo>
                      <a:pt x="418" y="210"/>
                    </a:lnTo>
                    <a:lnTo>
                      <a:pt x="386" y="247"/>
                    </a:lnTo>
                    <a:lnTo>
                      <a:pt x="355" y="287"/>
                    </a:lnTo>
                    <a:lnTo>
                      <a:pt x="363" y="328"/>
                    </a:lnTo>
                    <a:lnTo>
                      <a:pt x="371" y="369"/>
                    </a:lnTo>
                    <a:lnTo>
                      <a:pt x="381" y="410"/>
                    </a:lnTo>
                    <a:lnTo>
                      <a:pt x="391" y="450"/>
                    </a:lnTo>
                    <a:lnTo>
                      <a:pt x="401" y="491"/>
                    </a:lnTo>
                    <a:lnTo>
                      <a:pt x="412" y="532"/>
                    </a:lnTo>
                    <a:lnTo>
                      <a:pt x="424" y="572"/>
                    </a:lnTo>
                    <a:lnTo>
                      <a:pt x="437" y="612"/>
                    </a:lnTo>
                    <a:lnTo>
                      <a:pt x="396" y="622"/>
                    </a:lnTo>
                    <a:lnTo>
                      <a:pt x="355" y="632"/>
                    </a:lnTo>
                    <a:lnTo>
                      <a:pt x="314" y="641"/>
                    </a:lnTo>
                    <a:lnTo>
                      <a:pt x="274" y="653"/>
                    </a:lnTo>
                    <a:lnTo>
                      <a:pt x="233" y="665"/>
                    </a:lnTo>
                    <a:lnTo>
                      <a:pt x="193" y="677"/>
                    </a:lnTo>
                    <a:lnTo>
                      <a:pt x="154" y="690"/>
                    </a:lnTo>
                    <a:lnTo>
                      <a:pt x="114" y="704"/>
                    </a:lnTo>
                    <a:lnTo>
                      <a:pt x="96" y="750"/>
                    </a:lnTo>
                    <a:lnTo>
                      <a:pt x="79" y="797"/>
                    </a:lnTo>
                    <a:lnTo>
                      <a:pt x="62" y="843"/>
                    </a:lnTo>
                    <a:lnTo>
                      <a:pt x="47" y="890"/>
                    </a:lnTo>
                    <a:lnTo>
                      <a:pt x="33" y="937"/>
                    </a:lnTo>
                    <a:lnTo>
                      <a:pt x="20" y="985"/>
                    </a:lnTo>
                    <a:lnTo>
                      <a:pt x="9" y="1031"/>
                    </a:lnTo>
                    <a:lnTo>
                      <a:pt x="0" y="1079"/>
                    </a:lnTo>
                    <a:lnTo>
                      <a:pt x="22" y="1045"/>
                    </a:lnTo>
                    <a:lnTo>
                      <a:pt x="46" y="1013"/>
                    </a:lnTo>
                    <a:lnTo>
                      <a:pt x="70" y="980"/>
                    </a:lnTo>
                    <a:lnTo>
                      <a:pt x="95" y="948"/>
                    </a:lnTo>
                    <a:lnTo>
                      <a:pt x="121" y="917"/>
                    </a:lnTo>
                    <a:lnTo>
                      <a:pt x="147" y="887"/>
                    </a:lnTo>
                    <a:lnTo>
                      <a:pt x="174" y="856"/>
                    </a:lnTo>
                    <a:lnTo>
                      <a:pt x="201" y="827"/>
                    </a:lnTo>
                    <a:lnTo>
                      <a:pt x="229" y="798"/>
                    </a:lnTo>
                    <a:lnTo>
                      <a:pt x="257" y="770"/>
                    </a:lnTo>
                    <a:lnTo>
                      <a:pt x="286" y="742"/>
                    </a:lnTo>
                    <a:lnTo>
                      <a:pt x="315" y="715"/>
                    </a:lnTo>
                    <a:lnTo>
                      <a:pt x="345" y="688"/>
                    </a:lnTo>
                    <a:lnTo>
                      <a:pt x="376" y="663"/>
                    </a:lnTo>
                    <a:lnTo>
                      <a:pt x="407" y="637"/>
                    </a:lnTo>
                    <a:lnTo>
                      <a:pt x="438" y="613"/>
                    </a:lnTo>
                    <a:lnTo>
                      <a:pt x="434" y="654"/>
                    </a:lnTo>
                    <a:lnTo>
                      <a:pt x="430" y="695"/>
                    </a:lnTo>
                    <a:lnTo>
                      <a:pt x="426" y="736"/>
                    </a:lnTo>
                    <a:lnTo>
                      <a:pt x="424" y="779"/>
                    </a:lnTo>
                    <a:lnTo>
                      <a:pt x="423" y="820"/>
                    </a:lnTo>
                    <a:lnTo>
                      <a:pt x="423" y="861"/>
                    </a:lnTo>
                    <a:lnTo>
                      <a:pt x="423" y="903"/>
                    </a:lnTo>
                    <a:lnTo>
                      <a:pt x="424" y="944"/>
                    </a:lnTo>
                    <a:lnTo>
                      <a:pt x="426" y="986"/>
                    </a:lnTo>
                    <a:lnTo>
                      <a:pt x="430" y="1027"/>
                    </a:lnTo>
                    <a:lnTo>
                      <a:pt x="434" y="1068"/>
                    </a:lnTo>
                    <a:lnTo>
                      <a:pt x="439" y="1109"/>
                    </a:lnTo>
                    <a:lnTo>
                      <a:pt x="445" y="1150"/>
                    </a:lnTo>
                    <a:lnTo>
                      <a:pt x="451" y="1191"/>
                    </a:lnTo>
                    <a:lnTo>
                      <a:pt x="459" y="1232"/>
                    </a:lnTo>
                    <a:lnTo>
                      <a:pt x="467" y="1273"/>
                    </a:lnTo>
                    <a:lnTo>
                      <a:pt x="513" y="1245"/>
                    </a:lnTo>
                    <a:lnTo>
                      <a:pt x="559" y="1218"/>
                    </a:lnTo>
                    <a:lnTo>
                      <a:pt x="606" y="1192"/>
                    </a:lnTo>
                    <a:lnTo>
                      <a:pt x="653" y="1167"/>
                    </a:lnTo>
                    <a:lnTo>
                      <a:pt x="702" y="1145"/>
                    </a:lnTo>
                    <a:lnTo>
                      <a:pt x="751" y="1122"/>
                    </a:lnTo>
                    <a:lnTo>
                      <a:pt x="801" y="1101"/>
                    </a:lnTo>
                    <a:lnTo>
                      <a:pt x="852" y="1083"/>
                    </a:lnTo>
                    <a:lnTo>
                      <a:pt x="862" y="1060"/>
                    </a:lnTo>
                    <a:lnTo>
                      <a:pt x="871" y="1038"/>
                    </a:lnTo>
                    <a:lnTo>
                      <a:pt x="882" y="1015"/>
                    </a:lnTo>
                    <a:lnTo>
                      <a:pt x="893" y="992"/>
                    </a:lnTo>
                    <a:lnTo>
                      <a:pt x="905" y="970"/>
                    </a:lnTo>
                    <a:lnTo>
                      <a:pt x="917" y="947"/>
                    </a:lnTo>
                    <a:lnTo>
                      <a:pt x="928" y="925"/>
                    </a:lnTo>
                    <a:lnTo>
                      <a:pt x="940" y="903"/>
                    </a:lnTo>
                    <a:lnTo>
                      <a:pt x="953" y="881"/>
                    </a:lnTo>
                    <a:lnTo>
                      <a:pt x="966" y="860"/>
                    </a:lnTo>
                    <a:lnTo>
                      <a:pt x="980" y="838"/>
                    </a:lnTo>
                    <a:lnTo>
                      <a:pt x="994" y="817"/>
                    </a:lnTo>
                    <a:lnTo>
                      <a:pt x="1008" y="797"/>
                    </a:lnTo>
                    <a:lnTo>
                      <a:pt x="1022" y="776"/>
                    </a:lnTo>
                    <a:lnTo>
                      <a:pt x="1036" y="756"/>
                    </a:lnTo>
                    <a:lnTo>
                      <a:pt x="1052" y="736"/>
                    </a:lnTo>
                    <a:lnTo>
                      <a:pt x="1043" y="682"/>
                    </a:lnTo>
                    <a:lnTo>
                      <a:pt x="1035" y="630"/>
                    </a:lnTo>
                    <a:lnTo>
                      <a:pt x="1030" y="576"/>
                    </a:lnTo>
                    <a:lnTo>
                      <a:pt x="1026" y="522"/>
                    </a:lnTo>
                    <a:lnTo>
                      <a:pt x="1024" y="469"/>
                    </a:lnTo>
                    <a:lnTo>
                      <a:pt x="1022" y="415"/>
                    </a:lnTo>
                    <a:lnTo>
                      <a:pt x="1022" y="362"/>
                    </a:lnTo>
                    <a:lnTo>
                      <a:pt x="1025" y="308"/>
                    </a:lnTo>
                    <a:lnTo>
                      <a:pt x="985" y="321"/>
                    </a:lnTo>
                    <a:lnTo>
                      <a:pt x="946" y="335"/>
                    </a:lnTo>
                    <a:lnTo>
                      <a:pt x="907" y="350"/>
                    </a:lnTo>
                    <a:lnTo>
                      <a:pt x="868" y="365"/>
                    </a:lnTo>
                    <a:lnTo>
                      <a:pt x="830" y="382"/>
                    </a:lnTo>
                    <a:lnTo>
                      <a:pt x="792" y="399"/>
                    </a:lnTo>
                    <a:lnTo>
                      <a:pt x="755" y="417"/>
                    </a:lnTo>
                    <a:lnTo>
                      <a:pt x="718" y="435"/>
                    </a:lnTo>
                    <a:lnTo>
                      <a:pt x="681" y="456"/>
                    </a:lnTo>
                    <a:lnTo>
                      <a:pt x="646" y="475"/>
                    </a:lnTo>
                    <a:lnTo>
                      <a:pt x="610" y="497"/>
                    </a:lnTo>
                    <a:lnTo>
                      <a:pt x="574" y="518"/>
                    </a:lnTo>
                    <a:lnTo>
                      <a:pt x="540" y="541"/>
                    </a:lnTo>
                    <a:lnTo>
                      <a:pt x="505" y="564"/>
                    </a:lnTo>
                    <a:lnTo>
                      <a:pt x="472" y="589"/>
                    </a:lnTo>
                    <a:lnTo>
                      <a:pt x="438" y="613"/>
                    </a:lnTo>
                    <a:lnTo>
                      <a:pt x="444" y="573"/>
                    </a:lnTo>
                    <a:lnTo>
                      <a:pt x="450" y="535"/>
                    </a:lnTo>
                    <a:lnTo>
                      <a:pt x="457" y="495"/>
                    </a:lnTo>
                    <a:lnTo>
                      <a:pt x="465" y="456"/>
                    </a:lnTo>
                    <a:lnTo>
                      <a:pt x="474" y="417"/>
                    </a:lnTo>
                    <a:lnTo>
                      <a:pt x="482" y="378"/>
                    </a:lnTo>
                    <a:lnTo>
                      <a:pt x="493" y="339"/>
                    </a:lnTo>
                    <a:lnTo>
                      <a:pt x="504" y="300"/>
                    </a:lnTo>
                    <a:lnTo>
                      <a:pt x="516" y="261"/>
                    </a:lnTo>
                    <a:lnTo>
                      <a:pt x="529" y="224"/>
                    </a:lnTo>
                    <a:lnTo>
                      <a:pt x="543" y="186"/>
                    </a:lnTo>
                    <a:lnTo>
                      <a:pt x="557" y="148"/>
                    </a:lnTo>
                    <a:lnTo>
                      <a:pt x="572" y="110"/>
                    </a:lnTo>
                    <a:lnTo>
                      <a:pt x="588" y="74"/>
                    </a:lnTo>
                    <a:lnTo>
                      <a:pt x="604" y="37"/>
                    </a:lnTo>
                    <a:lnTo>
                      <a:pt x="623" y="0"/>
                    </a:lnTo>
                    <a:close/>
                  </a:path>
                </a:pathLst>
              </a:custGeom>
              <a:solidFill>
                <a:srgbClr val="FFCA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1" name="Freeform 34"/>
              <p:cNvSpPr>
                <a:spLocks noEditPoints="1"/>
              </p:cNvSpPr>
              <p:nvPr userDrawn="1"/>
            </p:nvSpPr>
            <p:spPr bwMode="auto">
              <a:xfrm>
                <a:off x="3744" y="2944"/>
                <a:ext cx="328" cy="328"/>
              </a:xfrm>
              <a:custGeom>
                <a:avLst/>
                <a:gdLst/>
                <a:ahLst/>
                <a:cxnLst>
                  <a:cxn ang="0">
                    <a:pos x="917" y="338"/>
                  </a:cxn>
                  <a:cxn ang="0">
                    <a:pos x="814" y="351"/>
                  </a:cxn>
                  <a:cxn ang="0">
                    <a:pos x="713" y="370"/>
                  </a:cxn>
                  <a:cxn ang="0">
                    <a:pos x="613" y="395"/>
                  </a:cxn>
                  <a:cxn ang="0">
                    <a:pos x="515" y="428"/>
                  </a:cxn>
                  <a:cxn ang="0">
                    <a:pos x="451" y="451"/>
                  </a:cxn>
                  <a:cxn ang="0">
                    <a:pos x="394" y="449"/>
                  </a:cxn>
                  <a:cxn ang="0">
                    <a:pos x="318" y="449"/>
                  </a:cxn>
                  <a:cxn ang="0">
                    <a:pos x="255" y="450"/>
                  </a:cxn>
                  <a:cxn ang="0">
                    <a:pos x="192" y="455"/>
                  </a:cxn>
                  <a:cxn ang="0">
                    <a:pos x="123" y="522"/>
                  </a:cxn>
                  <a:cxn ang="0">
                    <a:pos x="57" y="624"/>
                  </a:cxn>
                  <a:cxn ang="0">
                    <a:pos x="0" y="731"/>
                  </a:cxn>
                  <a:cxn ang="0">
                    <a:pos x="78" y="666"/>
                  </a:cxn>
                  <a:cxn ang="0">
                    <a:pos x="159" y="608"/>
                  </a:cxn>
                  <a:cxn ang="0">
                    <a:pos x="243" y="555"/>
                  </a:cxn>
                  <a:cxn ang="0">
                    <a:pos x="330" y="506"/>
                  </a:cxn>
                  <a:cxn ang="0">
                    <a:pos x="420" y="464"/>
                  </a:cxn>
                  <a:cxn ang="0">
                    <a:pos x="427" y="516"/>
                  </a:cxn>
                  <a:cxn ang="0">
                    <a:pos x="394" y="614"/>
                  </a:cxn>
                  <a:cxn ang="0">
                    <a:pos x="369" y="714"/>
                  </a:cxn>
                  <a:cxn ang="0">
                    <a:pos x="350" y="815"/>
                  </a:cxn>
                  <a:cxn ang="0">
                    <a:pos x="337" y="918"/>
                  </a:cxn>
                  <a:cxn ang="0">
                    <a:pos x="375" y="973"/>
                  </a:cxn>
                  <a:cxn ang="0">
                    <a:pos x="504" y="941"/>
                  </a:cxn>
                  <a:cxn ang="0">
                    <a:pos x="636" y="921"/>
                  </a:cxn>
                  <a:cxn ang="0">
                    <a:pos x="733" y="853"/>
                  </a:cxn>
                  <a:cxn ang="0">
                    <a:pos x="821" y="762"/>
                  </a:cxn>
                  <a:cxn ang="0">
                    <a:pos x="916" y="681"/>
                  </a:cxn>
                  <a:cxn ang="0">
                    <a:pos x="933" y="549"/>
                  </a:cxn>
                  <a:cxn ang="0">
                    <a:pos x="961" y="419"/>
                  </a:cxn>
                  <a:cxn ang="0">
                    <a:pos x="730" y="0"/>
                  </a:cxn>
                  <a:cxn ang="0">
                    <a:pos x="624" y="58"/>
                  </a:cxn>
                  <a:cxn ang="0">
                    <a:pos x="521" y="124"/>
                  </a:cxn>
                  <a:cxn ang="0">
                    <a:pos x="453" y="207"/>
                  </a:cxn>
                  <a:cxn ang="0">
                    <a:pos x="448" y="312"/>
                  </a:cxn>
                  <a:cxn ang="0">
                    <a:pos x="449" y="417"/>
                  </a:cxn>
                  <a:cxn ang="0">
                    <a:pos x="477" y="391"/>
                  </a:cxn>
                  <a:cxn ang="0">
                    <a:pos x="522" y="302"/>
                  </a:cxn>
                  <a:cxn ang="0">
                    <a:pos x="571" y="216"/>
                  </a:cxn>
                  <a:cxn ang="0">
                    <a:pos x="626" y="132"/>
                  </a:cxn>
                  <a:cxn ang="0">
                    <a:pos x="687" y="52"/>
                  </a:cxn>
                </a:cxnLst>
                <a:rect l="0" t="0" r="r" b="b"/>
                <a:pathLst>
                  <a:path w="985" h="986">
                    <a:moveTo>
                      <a:pt x="985" y="334"/>
                    </a:moveTo>
                    <a:lnTo>
                      <a:pt x="950" y="336"/>
                    </a:lnTo>
                    <a:lnTo>
                      <a:pt x="917" y="338"/>
                    </a:lnTo>
                    <a:lnTo>
                      <a:pt x="882" y="341"/>
                    </a:lnTo>
                    <a:lnTo>
                      <a:pt x="848" y="346"/>
                    </a:lnTo>
                    <a:lnTo>
                      <a:pt x="814" y="351"/>
                    </a:lnTo>
                    <a:lnTo>
                      <a:pt x="780" y="356"/>
                    </a:lnTo>
                    <a:lnTo>
                      <a:pt x="746" y="363"/>
                    </a:lnTo>
                    <a:lnTo>
                      <a:pt x="713" y="370"/>
                    </a:lnTo>
                    <a:lnTo>
                      <a:pt x="679" y="378"/>
                    </a:lnTo>
                    <a:lnTo>
                      <a:pt x="646" y="387"/>
                    </a:lnTo>
                    <a:lnTo>
                      <a:pt x="613" y="395"/>
                    </a:lnTo>
                    <a:lnTo>
                      <a:pt x="580" y="405"/>
                    </a:lnTo>
                    <a:lnTo>
                      <a:pt x="548" y="416"/>
                    </a:lnTo>
                    <a:lnTo>
                      <a:pt x="515" y="428"/>
                    </a:lnTo>
                    <a:lnTo>
                      <a:pt x="483" y="440"/>
                    </a:lnTo>
                    <a:lnTo>
                      <a:pt x="451" y="451"/>
                    </a:lnTo>
                    <a:lnTo>
                      <a:pt x="451" y="451"/>
                    </a:lnTo>
                    <a:lnTo>
                      <a:pt x="451" y="451"/>
                    </a:lnTo>
                    <a:lnTo>
                      <a:pt x="422" y="450"/>
                    </a:lnTo>
                    <a:lnTo>
                      <a:pt x="394" y="449"/>
                    </a:lnTo>
                    <a:lnTo>
                      <a:pt x="366" y="449"/>
                    </a:lnTo>
                    <a:lnTo>
                      <a:pt x="338" y="448"/>
                    </a:lnTo>
                    <a:lnTo>
                      <a:pt x="318" y="449"/>
                    </a:lnTo>
                    <a:lnTo>
                      <a:pt x="297" y="449"/>
                    </a:lnTo>
                    <a:lnTo>
                      <a:pt x="275" y="449"/>
                    </a:lnTo>
                    <a:lnTo>
                      <a:pt x="255" y="450"/>
                    </a:lnTo>
                    <a:lnTo>
                      <a:pt x="234" y="451"/>
                    </a:lnTo>
                    <a:lnTo>
                      <a:pt x="214" y="452"/>
                    </a:lnTo>
                    <a:lnTo>
                      <a:pt x="192" y="455"/>
                    </a:lnTo>
                    <a:lnTo>
                      <a:pt x="172" y="456"/>
                    </a:lnTo>
                    <a:lnTo>
                      <a:pt x="147" y="488"/>
                    </a:lnTo>
                    <a:lnTo>
                      <a:pt x="123" y="522"/>
                    </a:lnTo>
                    <a:lnTo>
                      <a:pt x="100" y="555"/>
                    </a:lnTo>
                    <a:lnTo>
                      <a:pt x="79" y="590"/>
                    </a:lnTo>
                    <a:lnTo>
                      <a:pt x="57" y="624"/>
                    </a:lnTo>
                    <a:lnTo>
                      <a:pt x="37" y="660"/>
                    </a:lnTo>
                    <a:lnTo>
                      <a:pt x="18" y="694"/>
                    </a:lnTo>
                    <a:lnTo>
                      <a:pt x="0" y="731"/>
                    </a:lnTo>
                    <a:lnTo>
                      <a:pt x="25" y="708"/>
                    </a:lnTo>
                    <a:lnTo>
                      <a:pt x="51" y="687"/>
                    </a:lnTo>
                    <a:lnTo>
                      <a:pt x="78" y="666"/>
                    </a:lnTo>
                    <a:lnTo>
                      <a:pt x="105" y="647"/>
                    </a:lnTo>
                    <a:lnTo>
                      <a:pt x="132" y="626"/>
                    </a:lnTo>
                    <a:lnTo>
                      <a:pt x="159" y="608"/>
                    </a:lnTo>
                    <a:lnTo>
                      <a:pt x="187" y="590"/>
                    </a:lnTo>
                    <a:lnTo>
                      <a:pt x="215" y="571"/>
                    </a:lnTo>
                    <a:lnTo>
                      <a:pt x="243" y="555"/>
                    </a:lnTo>
                    <a:lnTo>
                      <a:pt x="272" y="538"/>
                    </a:lnTo>
                    <a:lnTo>
                      <a:pt x="301" y="523"/>
                    </a:lnTo>
                    <a:lnTo>
                      <a:pt x="330" y="506"/>
                    </a:lnTo>
                    <a:lnTo>
                      <a:pt x="361" y="492"/>
                    </a:lnTo>
                    <a:lnTo>
                      <a:pt x="390" y="478"/>
                    </a:lnTo>
                    <a:lnTo>
                      <a:pt x="420" y="464"/>
                    </a:lnTo>
                    <a:lnTo>
                      <a:pt x="451" y="451"/>
                    </a:lnTo>
                    <a:lnTo>
                      <a:pt x="438" y="484"/>
                    </a:lnTo>
                    <a:lnTo>
                      <a:pt x="427" y="516"/>
                    </a:lnTo>
                    <a:lnTo>
                      <a:pt x="415" y="549"/>
                    </a:lnTo>
                    <a:lnTo>
                      <a:pt x="404" y="581"/>
                    </a:lnTo>
                    <a:lnTo>
                      <a:pt x="394" y="614"/>
                    </a:lnTo>
                    <a:lnTo>
                      <a:pt x="386" y="647"/>
                    </a:lnTo>
                    <a:lnTo>
                      <a:pt x="377" y="680"/>
                    </a:lnTo>
                    <a:lnTo>
                      <a:pt x="369" y="714"/>
                    </a:lnTo>
                    <a:lnTo>
                      <a:pt x="362" y="747"/>
                    </a:lnTo>
                    <a:lnTo>
                      <a:pt x="355" y="781"/>
                    </a:lnTo>
                    <a:lnTo>
                      <a:pt x="350" y="815"/>
                    </a:lnTo>
                    <a:lnTo>
                      <a:pt x="345" y="849"/>
                    </a:lnTo>
                    <a:lnTo>
                      <a:pt x="341" y="883"/>
                    </a:lnTo>
                    <a:lnTo>
                      <a:pt x="337" y="918"/>
                    </a:lnTo>
                    <a:lnTo>
                      <a:pt x="335" y="951"/>
                    </a:lnTo>
                    <a:lnTo>
                      <a:pt x="333" y="986"/>
                    </a:lnTo>
                    <a:lnTo>
                      <a:pt x="375" y="973"/>
                    </a:lnTo>
                    <a:lnTo>
                      <a:pt x="418" y="962"/>
                    </a:lnTo>
                    <a:lnTo>
                      <a:pt x="461" y="951"/>
                    </a:lnTo>
                    <a:lnTo>
                      <a:pt x="504" y="941"/>
                    </a:lnTo>
                    <a:lnTo>
                      <a:pt x="548" y="933"/>
                    </a:lnTo>
                    <a:lnTo>
                      <a:pt x="592" y="926"/>
                    </a:lnTo>
                    <a:lnTo>
                      <a:pt x="636" y="921"/>
                    </a:lnTo>
                    <a:lnTo>
                      <a:pt x="681" y="916"/>
                    </a:lnTo>
                    <a:lnTo>
                      <a:pt x="706" y="884"/>
                    </a:lnTo>
                    <a:lnTo>
                      <a:pt x="733" y="853"/>
                    </a:lnTo>
                    <a:lnTo>
                      <a:pt x="761" y="822"/>
                    </a:lnTo>
                    <a:lnTo>
                      <a:pt x="791" y="791"/>
                    </a:lnTo>
                    <a:lnTo>
                      <a:pt x="821" y="762"/>
                    </a:lnTo>
                    <a:lnTo>
                      <a:pt x="852" y="734"/>
                    </a:lnTo>
                    <a:lnTo>
                      <a:pt x="883" y="707"/>
                    </a:lnTo>
                    <a:lnTo>
                      <a:pt x="916" y="681"/>
                    </a:lnTo>
                    <a:lnTo>
                      <a:pt x="920" y="637"/>
                    </a:lnTo>
                    <a:lnTo>
                      <a:pt x="926" y="593"/>
                    </a:lnTo>
                    <a:lnTo>
                      <a:pt x="933" y="549"/>
                    </a:lnTo>
                    <a:lnTo>
                      <a:pt x="941" y="505"/>
                    </a:lnTo>
                    <a:lnTo>
                      <a:pt x="950" y="462"/>
                    </a:lnTo>
                    <a:lnTo>
                      <a:pt x="961" y="419"/>
                    </a:lnTo>
                    <a:lnTo>
                      <a:pt x="972" y="376"/>
                    </a:lnTo>
                    <a:lnTo>
                      <a:pt x="985" y="334"/>
                    </a:lnTo>
                    <a:close/>
                    <a:moveTo>
                      <a:pt x="730" y="0"/>
                    </a:moveTo>
                    <a:lnTo>
                      <a:pt x="694" y="19"/>
                    </a:lnTo>
                    <a:lnTo>
                      <a:pt x="659" y="38"/>
                    </a:lnTo>
                    <a:lnTo>
                      <a:pt x="624" y="58"/>
                    </a:lnTo>
                    <a:lnTo>
                      <a:pt x="589" y="79"/>
                    </a:lnTo>
                    <a:lnTo>
                      <a:pt x="555" y="102"/>
                    </a:lnTo>
                    <a:lnTo>
                      <a:pt x="521" y="124"/>
                    </a:lnTo>
                    <a:lnTo>
                      <a:pt x="488" y="148"/>
                    </a:lnTo>
                    <a:lnTo>
                      <a:pt x="455" y="173"/>
                    </a:lnTo>
                    <a:lnTo>
                      <a:pt x="453" y="207"/>
                    </a:lnTo>
                    <a:lnTo>
                      <a:pt x="450" y="242"/>
                    </a:lnTo>
                    <a:lnTo>
                      <a:pt x="448" y="277"/>
                    </a:lnTo>
                    <a:lnTo>
                      <a:pt x="448" y="312"/>
                    </a:lnTo>
                    <a:lnTo>
                      <a:pt x="448" y="347"/>
                    </a:lnTo>
                    <a:lnTo>
                      <a:pt x="448" y="381"/>
                    </a:lnTo>
                    <a:lnTo>
                      <a:pt x="449" y="417"/>
                    </a:lnTo>
                    <a:lnTo>
                      <a:pt x="451" y="451"/>
                    </a:lnTo>
                    <a:lnTo>
                      <a:pt x="463" y="421"/>
                    </a:lnTo>
                    <a:lnTo>
                      <a:pt x="477" y="391"/>
                    </a:lnTo>
                    <a:lnTo>
                      <a:pt x="491" y="361"/>
                    </a:lnTo>
                    <a:lnTo>
                      <a:pt x="507" y="332"/>
                    </a:lnTo>
                    <a:lnTo>
                      <a:pt x="522" y="302"/>
                    </a:lnTo>
                    <a:lnTo>
                      <a:pt x="538" y="273"/>
                    </a:lnTo>
                    <a:lnTo>
                      <a:pt x="554" y="244"/>
                    </a:lnTo>
                    <a:lnTo>
                      <a:pt x="571" y="216"/>
                    </a:lnTo>
                    <a:lnTo>
                      <a:pt x="589" y="188"/>
                    </a:lnTo>
                    <a:lnTo>
                      <a:pt x="607" y="160"/>
                    </a:lnTo>
                    <a:lnTo>
                      <a:pt x="626" y="132"/>
                    </a:lnTo>
                    <a:lnTo>
                      <a:pt x="646" y="105"/>
                    </a:lnTo>
                    <a:lnTo>
                      <a:pt x="666" y="79"/>
                    </a:lnTo>
                    <a:lnTo>
                      <a:pt x="687" y="52"/>
                    </a:lnTo>
                    <a:lnTo>
                      <a:pt x="708" y="26"/>
                    </a:lnTo>
                    <a:lnTo>
                      <a:pt x="730" y="0"/>
                    </a:lnTo>
                    <a:close/>
                  </a:path>
                </a:pathLst>
              </a:custGeom>
              <a:solidFill>
                <a:srgbClr val="FFCA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2" name="Freeform 35"/>
              <p:cNvSpPr>
                <a:spLocks/>
              </p:cNvSpPr>
              <p:nvPr userDrawn="1"/>
            </p:nvSpPr>
            <p:spPr bwMode="auto">
              <a:xfrm>
                <a:off x="4125" y="2981"/>
                <a:ext cx="291" cy="241"/>
              </a:xfrm>
              <a:custGeom>
                <a:avLst/>
                <a:gdLst/>
                <a:ahLst/>
                <a:cxnLst>
                  <a:cxn ang="0">
                    <a:pos x="708" y="7"/>
                  </a:cxn>
                  <a:cxn ang="0">
                    <a:pos x="643" y="23"/>
                  </a:cxn>
                  <a:cxn ang="0">
                    <a:pos x="579" y="44"/>
                  </a:cxn>
                  <a:cxn ang="0">
                    <a:pos x="515" y="66"/>
                  </a:cxn>
                  <a:cxn ang="0">
                    <a:pos x="474" y="106"/>
                  </a:cxn>
                  <a:cxn ang="0">
                    <a:pos x="455" y="161"/>
                  </a:cxn>
                  <a:cxn ang="0">
                    <a:pos x="440" y="216"/>
                  </a:cxn>
                  <a:cxn ang="0">
                    <a:pos x="426" y="273"/>
                  </a:cxn>
                  <a:cxn ang="0">
                    <a:pos x="393" y="293"/>
                  </a:cxn>
                  <a:cxn ang="0">
                    <a:pos x="337" y="277"/>
                  </a:cxn>
                  <a:cxn ang="0">
                    <a:pos x="281" y="263"/>
                  </a:cxn>
                  <a:cxn ang="0">
                    <a:pos x="224" y="251"/>
                  </a:cxn>
                  <a:cxn ang="0">
                    <a:pos x="169" y="266"/>
                  </a:cxn>
                  <a:cxn ang="0">
                    <a:pos x="117" y="309"/>
                  </a:cxn>
                  <a:cxn ang="0">
                    <a:pos x="68" y="355"/>
                  </a:cxn>
                  <a:cxn ang="0">
                    <a:pos x="21" y="403"/>
                  </a:cxn>
                  <a:cxn ang="0">
                    <a:pos x="25" y="416"/>
                  </a:cxn>
                  <a:cxn ang="0">
                    <a:pos x="75" y="393"/>
                  </a:cxn>
                  <a:cxn ang="0">
                    <a:pos x="127" y="373"/>
                  </a:cxn>
                  <a:cxn ang="0">
                    <a:pos x="179" y="355"/>
                  </a:cxn>
                  <a:cxn ang="0">
                    <a:pos x="232" y="339"/>
                  </a:cxn>
                  <a:cxn ang="0">
                    <a:pos x="285" y="326"/>
                  </a:cxn>
                  <a:cxn ang="0">
                    <a:pos x="339" y="314"/>
                  </a:cxn>
                  <a:cxn ang="0">
                    <a:pos x="393" y="306"/>
                  </a:cxn>
                  <a:cxn ang="0">
                    <a:pos x="404" y="324"/>
                  </a:cxn>
                  <a:cxn ang="0">
                    <a:pos x="370" y="372"/>
                  </a:cxn>
                  <a:cxn ang="0">
                    <a:pos x="340" y="419"/>
                  </a:cxn>
                  <a:cxn ang="0">
                    <a:pos x="312" y="469"/>
                  </a:cxn>
                  <a:cxn ang="0">
                    <a:pos x="285" y="518"/>
                  </a:cxn>
                  <a:cxn ang="0">
                    <a:pos x="261" y="570"/>
                  </a:cxn>
                  <a:cxn ang="0">
                    <a:pos x="239" y="623"/>
                  </a:cxn>
                  <a:cxn ang="0">
                    <a:pos x="220" y="676"/>
                  </a:cxn>
                  <a:cxn ang="0">
                    <a:pos x="227" y="703"/>
                  </a:cxn>
                  <a:cxn ang="0">
                    <a:pos x="258" y="702"/>
                  </a:cxn>
                  <a:cxn ang="0">
                    <a:pos x="302" y="702"/>
                  </a:cxn>
                  <a:cxn ang="0">
                    <a:pos x="360" y="705"/>
                  </a:cxn>
                  <a:cxn ang="0">
                    <a:pos x="418" y="710"/>
                  </a:cxn>
                  <a:cxn ang="0">
                    <a:pos x="476" y="717"/>
                  </a:cxn>
                  <a:cxn ang="0">
                    <a:pos x="532" y="702"/>
                  </a:cxn>
                  <a:cxn ang="0">
                    <a:pos x="589" y="664"/>
                  </a:cxn>
                  <a:cxn ang="0">
                    <a:pos x="650" y="630"/>
                  </a:cxn>
                  <a:cxn ang="0">
                    <a:pos x="711" y="599"/>
                  </a:cxn>
                  <a:cxn ang="0">
                    <a:pos x="756" y="551"/>
                  </a:cxn>
                  <a:cxn ang="0">
                    <a:pos x="785" y="483"/>
                  </a:cxn>
                  <a:cxn ang="0">
                    <a:pos x="817" y="417"/>
                  </a:cxn>
                  <a:cxn ang="0">
                    <a:pos x="854" y="352"/>
                  </a:cxn>
                  <a:cxn ang="0">
                    <a:pos x="838" y="314"/>
                  </a:cxn>
                  <a:cxn ang="0">
                    <a:pos x="768" y="303"/>
                  </a:cxn>
                  <a:cxn ang="0">
                    <a:pos x="696" y="295"/>
                  </a:cxn>
                  <a:cxn ang="0">
                    <a:pos x="625" y="292"/>
                  </a:cxn>
                  <a:cxn ang="0">
                    <a:pos x="568" y="291"/>
                  </a:cxn>
                  <a:cxn ang="0">
                    <a:pos x="526" y="293"/>
                  </a:cxn>
                  <a:cxn ang="0">
                    <a:pos x="484" y="295"/>
                  </a:cxn>
                  <a:cxn ang="0">
                    <a:pos x="441" y="299"/>
                  </a:cxn>
                  <a:cxn ang="0">
                    <a:pos x="437" y="280"/>
                  </a:cxn>
                  <a:cxn ang="0">
                    <a:pos x="472" y="238"/>
                  </a:cxn>
                  <a:cxn ang="0">
                    <a:pos x="508" y="197"/>
                  </a:cxn>
                  <a:cxn ang="0">
                    <a:pos x="547" y="158"/>
                  </a:cxn>
                  <a:cxn ang="0">
                    <a:pos x="587" y="120"/>
                  </a:cxn>
                  <a:cxn ang="0">
                    <a:pos x="629" y="83"/>
                  </a:cxn>
                  <a:cxn ang="0">
                    <a:pos x="673" y="49"/>
                  </a:cxn>
                  <a:cxn ang="0">
                    <a:pos x="718" y="17"/>
                  </a:cxn>
                </a:cxnLst>
                <a:rect l="0" t="0" r="r" b="b"/>
                <a:pathLst>
                  <a:path w="873" h="723">
                    <a:moveTo>
                      <a:pt x="741" y="0"/>
                    </a:moveTo>
                    <a:lnTo>
                      <a:pt x="708" y="7"/>
                    </a:lnTo>
                    <a:lnTo>
                      <a:pt x="676" y="15"/>
                    </a:lnTo>
                    <a:lnTo>
                      <a:pt x="643" y="23"/>
                    </a:lnTo>
                    <a:lnTo>
                      <a:pt x="611" y="33"/>
                    </a:lnTo>
                    <a:lnTo>
                      <a:pt x="579" y="44"/>
                    </a:lnTo>
                    <a:lnTo>
                      <a:pt x="546" y="54"/>
                    </a:lnTo>
                    <a:lnTo>
                      <a:pt x="515" y="66"/>
                    </a:lnTo>
                    <a:lnTo>
                      <a:pt x="484" y="79"/>
                    </a:lnTo>
                    <a:lnTo>
                      <a:pt x="474" y="106"/>
                    </a:lnTo>
                    <a:lnTo>
                      <a:pt x="464" y="133"/>
                    </a:lnTo>
                    <a:lnTo>
                      <a:pt x="455" y="161"/>
                    </a:lnTo>
                    <a:lnTo>
                      <a:pt x="448" y="189"/>
                    </a:lnTo>
                    <a:lnTo>
                      <a:pt x="440" y="216"/>
                    </a:lnTo>
                    <a:lnTo>
                      <a:pt x="433" y="245"/>
                    </a:lnTo>
                    <a:lnTo>
                      <a:pt x="426" y="273"/>
                    </a:lnTo>
                    <a:lnTo>
                      <a:pt x="420" y="302"/>
                    </a:lnTo>
                    <a:lnTo>
                      <a:pt x="393" y="293"/>
                    </a:lnTo>
                    <a:lnTo>
                      <a:pt x="365" y="284"/>
                    </a:lnTo>
                    <a:lnTo>
                      <a:pt x="337" y="277"/>
                    </a:lnTo>
                    <a:lnTo>
                      <a:pt x="309" y="269"/>
                    </a:lnTo>
                    <a:lnTo>
                      <a:pt x="281" y="263"/>
                    </a:lnTo>
                    <a:lnTo>
                      <a:pt x="252" y="256"/>
                    </a:lnTo>
                    <a:lnTo>
                      <a:pt x="224" y="251"/>
                    </a:lnTo>
                    <a:lnTo>
                      <a:pt x="196" y="245"/>
                    </a:lnTo>
                    <a:lnTo>
                      <a:pt x="169" y="266"/>
                    </a:lnTo>
                    <a:lnTo>
                      <a:pt x="142" y="287"/>
                    </a:lnTo>
                    <a:lnTo>
                      <a:pt x="117" y="309"/>
                    </a:lnTo>
                    <a:lnTo>
                      <a:pt x="93" y="332"/>
                    </a:lnTo>
                    <a:lnTo>
                      <a:pt x="68" y="355"/>
                    </a:lnTo>
                    <a:lnTo>
                      <a:pt x="44" y="379"/>
                    </a:lnTo>
                    <a:lnTo>
                      <a:pt x="21" y="403"/>
                    </a:lnTo>
                    <a:lnTo>
                      <a:pt x="0" y="428"/>
                    </a:lnTo>
                    <a:lnTo>
                      <a:pt x="25" y="416"/>
                    </a:lnTo>
                    <a:lnTo>
                      <a:pt x="49" y="404"/>
                    </a:lnTo>
                    <a:lnTo>
                      <a:pt x="75" y="393"/>
                    </a:lnTo>
                    <a:lnTo>
                      <a:pt x="101" y="384"/>
                    </a:lnTo>
                    <a:lnTo>
                      <a:pt x="127" y="373"/>
                    </a:lnTo>
                    <a:lnTo>
                      <a:pt x="153" y="364"/>
                    </a:lnTo>
                    <a:lnTo>
                      <a:pt x="179" y="355"/>
                    </a:lnTo>
                    <a:lnTo>
                      <a:pt x="206" y="347"/>
                    </a:lnTo>
                    <a:lnTo>
                      <a:pt x="232" y="339"/>
                    </a:lnTo>
                    <a:lnTo>
                      <a:pt x="259" y="333"/>
                    </a:lnTo>
                    <a:lnTo>
                      <a:pt x="285" y="326"/>
                    </a:lnTo>
                    <a:lnTo>
                      <a:pt x="312" y="320"/>
                    </a:lnTo>
                    <a:lnTo>
                      <a:pt x="339" y="314"/>
                    </a:lnTo>
                    <a:lnTo>
                      <a:pt x="366" y="310"/>
                    </a:lnTo>
                    <a:lnTo>
                      <a:pt x="393" y="306"/>
                    </a:lnTo>
                    <a:lnTo>
                      <a:pt x="420" y="302"/>
                    </a:lnTo>
                    <a:lnTo>
                      <a:pt x="404" y="324"/>
                    </a:lnTo>
                    <a:lnTo>
                      <a:pt x="386" y="348"/>
                    </a:lnTo>
                    <a:lnTo>
                      <a:pt x="370" y="372"/>
                    </a:lnTo>
                    <a:lnTo>
                      <a:pt x="355" y="395"/>
                    </a:lnTo>
                    <a:lnTo>
                      <a:pt x="340" y="419"/>
                    </a:lnTo>
                    <a:lnTo>
                      <a:pt x="326" y="444"/>
                    </a:lnTo>
                    <a:lnTo>
                      <a:pt x="312" y="469"/>
                    </a:lnTo>
                    <a:lnTo>
                      <a:pt x="298" y="494"/>
                    </a:lnTo>
                    <a:lnTo>
                      <a:pt x="285" y="518"/>
                    </a:lnTo>
                    <a:lnTo>
                      <a:pt x="273" y="544"/>
                    </a:lnTo>
                    <a:lnTo>
                      <a:pt x="261" y="570"/>
                    </a:lnTo>
                    <a:lnTo>
                      <a:pt x="250" y="596"/>
                    </a:lnTo>
                    <a:lnTo>
                      <a:pt x="239" y="623"/>
                    </a:lnTo>
                    <a:lnTo>
                      <a:pt x="229" y="650"/>
                    </a:lnTo>
                    <a:lnTo>
                      <a:pt x="220" y="676"/>
                    </a:lnTo>
                    <a:lnTo>
                      <a:pt x="210" y="704"/>
                    </a:lnTo>
                    <a:lnTo>
                      <a:pt x="227" y="703"/>
                    </a:lnTo>
                    <a:lnTo>
                      <a:pt x="242" y="703"/>
                    </a:lnTo>
                    <a:lnTo>
                      <a:pt x="258" y="702"/>
                    </a:lnTo>
                    <a:lnTo>
                      <a:pt x="274" y="702"/>
                    </a:lnTo>
                    <a:lnTo>
                      <a:pt x="302" y="702"/>
                    </a:lnTo>
                    <a:lnTo>
                      <a:pt x="331" y="703"/>
                    </a:lnTo>
                    <a:lnTo>
                      <a:pt x="360" y="705"/>
                    </a:lnTo>
                    <a:lnTo>
                      <a:pt x="390" y="707"/>
                    </a:lnTo>
                    <a:lnTo>
                      <a:pt x="418" y="710"/>
                    </a:lnTo>
                    <a:lnTo>
                      <a:pt x="447" y="714"/>
                    </a:lnTo>
                    <a:lnTo>
                      <a:pt x="476" y="717"/>
                    </a:lnTo>
                    <a:lnTo>
                      <a:pt x="504" y="723"/>
                    </a:lnTo>
                    <a:lnTo>
                      <a:pt x="532" y="702"/>
                    </a:lnTo>
                    <a:lnTo>
                      <a:pt x="560" y="683"/>
                    </a:lnTo>
                    <a:lnTo>
                      <a:pt x="589" y="664"/>
                    </a:lnTo>
                    <a:lnTo>
                      <a:pt x="620" y="647"/>
                    </a:lnTo>
                    <a:lnTo>
                      <a:pt x="650" y="630"/>
                    </a:lnTo>
                    <a:lnTo>
                      <a:pt x="680" y="613"/>
                    </a:lnTo>
                    <a:lnTo>
                      <a:pt x="711" y="599"/>
                    </a:lnTo>
                    <a:lnTo>
                      <a:pt x="743" y="585"/>
                    </a:lnTo>
                    <a:lnTo>
                      <a:pt x="756" y="551"/>
                    </a:lnTo>
                    <a:lnTo>
                      <a:pt x="770" y="516"/>
                    </a:lnTo>
                    <a:lnTo>
                      <a:pt x="785" y="483"/>
                    </a:lnTo>
                    <a:lnTo>
                      <a:pt x="801" y="449"/>
                    </a:lnTo>
                    <a:lnTo>
                      <a:pt x="817" y="417"/>
                    </a:lnTo>
                    <a:lnTo>
                      <a:pt x="836" y="385"/>
                    </a:lnTo>
                    <a:lnTo>
                      <a:pt x="854" y="352"/>
                    </a:lnTo>
                    <a:lnTo>
                      <a:pt x="873" y="322"/>
                    </a:lnTo>
                    <a:lnTo>
                      <a:pt x="838" y="314"/>
                    </a:lnTo>
                    <a:lnTo>
                      <a:pt x="802" y="308"/>
                    </a:lnTo>
                    <a:lnTo>
                      <a:pt x="768" y="303"/>
                    </a:lnTo>
                    <a:lnTo>
                      <a:pt x="732" y="298"/>
                    </a:lnTo>
                    <a:lnTo>
                      <a:pt x="696" y="295"/>
                    </a:lnTo>
                    <a:lnTo>
                      <a:pt x="661" y="293"/>
                    </a:lnTo>
                    <a:lnTo>
                      <a:pt x="625" y="292"/>
                    </a:lnTo>
                    <a:lnTo>
                      <a:pt x="589" y="291"/>
                    </a:lnTo>
                    <a:lnTo>
                      <a:pt x="568" y="291"/>
                    </a:lnTo>
                    <a:lnTo>
                      <a:pt x="547" y="292"/>
                    </a:lnTo>
                    <a:lnTo>
                      <a:pt x="526" y="293"/>
                    </a:lnTo>
                    <a:lnTo>
                      <a:pt x="504" y="294"/>
                    </a:lnTo>
                    <a:lnTo>
                      <a:pt x="484" y="295"/>
                    </a:lnTo>
                    <a:lnTo>
                      <a:pt x="462" y="297"/>
                    </a:lnTo>
                    <a:lnTo>
                      <a:pt x="441" y="299"/>
                    </a:lnTo>
                    <a:lnTo>
                      <a:pt x="420" y="302"/>
                    </a:lnTo>
                    <a:lnTo>
                      <a:pt x="437" y="280"/>
                    </a:lnTo>
                    <a:lnTo>
                      <a:pt x="454" y="258"/>
                    </a:lnTo>
                    <a:lnTo>
                      <a:pt x="472" y="238"/>
                    </a:lnTo>
                    <a:lnTo>
                      <a:pt x="490" y="217"/>
                    </a:lnTo>
                    <a:lnTo>
                      <a:pt x="508" y="197"/>
                    </a:lnTo>
                    <a:lnTo>
                      <a:pt x="528" y="177"/>
                    </a:lnTo>
                    <a:lnTo>
                      <a:pt x="547" y="158"/>
                    </a:lnTo>
                    <a:lnTo>
                      <a:pt x="567" y="139"/>
                    </a:lnTo>
                    <a:lnTo>
                      <a:pt x="587" y="120"/>
                    </a:lnTo>
                    <a:lnTo>
                      <a:pt x="608" y="102"/>
                    </a:lnTo>
                    <a:lnTo>
                      <a:pt x="629" y="83"/>
                    </a:lnTo>
                    <a:lnTo>
                      <a:pt x="651" y="66"/>
                    </a:lnTo>
                    <a:lnTo>
                      <a:pt x="673" y="49"/>
                    </a:lnTo>
                    <a:lnTo>
                      <a:pt x="695" y="33"/>
                    </a:lnTo>
                    <a:lnTo>
                      <a:pt x="718" y="17"/>
                    </a:lnTo>
                    <a:lnTo>
                      <a:pt x="741" y="0"/>
                    </a:lnTo>
                    <a:close/>
                  </a:path>
                </a:pathLst>
              </a:custGeom>
              <a:solidFill>
                <a:srgbClr val="FFCA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3" name="Freeform 36"/>
              <p:cNvSpPr>
                <a:spLocks noEditPoints="1"/>
              </p:cNvSpPr>
              <p:nvPr userDrawn="1"/>
            </p:nvSpPr>
            <p:spPr bwMode="auto">
              <a:xfrm>
                <a:off x="4444" y="3092"/>
                <a:ext cx="240" cy="177"/>
              </a:xfrm>
              <a:custGeom>
                <a:avLst/>
                <a:gdLst/>
                <a:ahLst/>
                <a:cxnLst>
                  <a:cxn ang="0">
                    <a:pos x="363" y="175"/>
                  </a:cxn>
                  <a:cxn ang="0">
                    <a:pos x="363" y="175"/>
                  </a:cxn>
                  <a:cxn ang="0">
                    <a:pos x="327" y="205"/>
                  </a:cxn>
                  <a:cxn ang="0">
                    <a:pos x="257" y="269"/>
                  </a:cxn>
                  <a:cxn ang="0">
                    <a:pos x="194" y="338"/>
                  </a:cxn>
                  <a:cxn ang="0">
                    <a:pos x="136" y="412"/>
                  </a:cxn>
                  <a:cxn ang="0">
                    <a:pos x="139" y="459"/>
                  </a:cxn>
                  <a:cxn ang="0">
                    <a:pos x="197" y="475"/>
                  </a:cxn>
                  <a:cxn ang="0">
                    <a:pos x="255" y="494"/>
                  </a:cxn>
                  <a:cxn ang="0">
                    <a:pos x="313" y="517"/>
                  </a:cxn>
                  <a:cxn ang="0">
                    <a:pos x="367" y="519"/>
                  </a:cxn>
                  <a:cxn ang="0">
                    <a:pos x="421" y="502"/>
                  </a:cxn>
                  <a:cxn ang="0">
                    <a:pos x="477" y="487"/>
                  </a:cxn>
                  <a:cxn ang="0">
                    <a:pos x="532" y="475"/>
                  </a:cxn>
                  <a:cxn ang="0">
                    <a:pos x="578" y="446"/>
                  </a:cxn>
                  <a:cxn ang="0">
                    <a:pos x="616" y="398"/>
                  </a:cxn>
                  <a:cxn ang="0">
                    <a:pos x="656" y="352"/>
                  </a:cxn>
                  <a:cxn ang="0">
                    <a:pos x="699" y="309"/>
                  </a:cxn>
                  <a:cxn ang="0">
                    <a:pos x="679" y="268"/>
                  </a:cxn>
                  <a:cxn ang="0">
                    <a:pos x="591" y="231"/>
                  </a:cxn>
                  <a:cxn ang="0">
                    <a:pos x="502" y="203"/>
                  </a:cxn>
                  <a:cxn ang="0">
                    <a:pos x="410" y="182"/>
                  </a:cxn>
                  <a:cxn ang="0">
                    <a:pos x="196" y="82"/>
                  </a:cxn>
                  <a:cxn ang="0">
                    <a:pos x="144" y="105"/>
                  </a:cxn>
                  <a:cxn ang="0">
                    <a:pos x="95" y="129"/>
                  </a:cxn>
                  <a:cxn ang="0">
                    <a:pos x="46" y="156"/>
                  </a:cxn>
                  <a:cxn ang="0">
                    <a:pos x="0" y="186"/>
                  </a:cxn>
                  <a:cxn ang="0">
                    <a:pos x="52" y="177"/>
                  </a:cxn>
                  <a:cxn ang="0">
                    <a:pos x="106" y="169"/>
                  </a:cxn>
                  <a:cxn ang="0">
                    <a:pos x="160" y="166"/>
                  </a:cxn>
                  <a:cxn ang="0">
                    <a:pos x="214" y="165"/>
                  </a:cxn>
                  <a:cxn ang="0">
                    <a:pos x="289" y="167"/>
                  </a:cxn>
                  <a:cxn ang="0">
                    <a:pos x="362" y="175"/>
                  </a:cxn>
                  <a:cxn ang="0">
                    <a:pos x="322" y="149"/>
                  </a:cxn>
                  <a:cxn ang="0">
                    <a:pos x="280" y="125"/>
                  </a:cxn>
                  <a:cxn ang="0">
                    <a:pos x="239" y="102"/>
                  </a:cxn>
                  <a:cxn ang="0">
                    <a:pos x="196" y="82"/>
                  </a:cxn>
                  <a:cxn ang="0">
                    <a:pos x="575" y="1"/>
                  </a:cxn>
                  <a:cxn ang="0">
                    <a:pos x="500" y="6"/>
                  </a:cxn>
                  <a:cxn ang="0">
                    <a:pos x="448" y="30"/>
                  </a:cxn>
                  <a:cxn ang="0">
                    <a:pos x="422" y="70"/>
                  </a:cxn>
                  <a:cxn ang="0">
                    <a:pos x="397" y="111"/>
                  </a:cxn>
                  <a:cxn ang="0">
                    <a:pos x="374" y="153"/>
                  </a:cxn>
                  <a:cxn ang="0">
                    <a:pos x="400" y="148"/>
                  </a:cxn>
                  <a:cxn ang="0">
                    <a:pos x="476" y="98"/>
                  </a:cxn>
                  <a:cxn ang="0">
                    <a:pos x="556" y="55"/>
                  </a:cxn>
                  <a:cxn ang="0">
                    <a:pos x="640" y="18"/>
                  </a:cxn>
                  <a:cxn ang="0">
                    <a:pos x="666" y="1"/>
                  </a:cxn>
                  <a:cxn ang="0">
                    <a:pos x="630" y="0"/>
                  </a:cxn>
                </a:cxnLst>
                <a:rect l="0" t="0" r="r" b="b"/>
                <a:pathLst>
                  <a:path w="721" h="530">
                    <a:moveTo>
                      <a:pt x="363" y="175"/>
                    </a:moveTo>
                    <a:lnTo>
                      <a:pt x="363" y="175"/>
                    </a:lnTo>
                    <a:lnTo>
                      <a:pt x="363" y="175"/>
                    </a:lnTo>
                    <a:lnTo>
                      <a:pt x="363" y="175"/>
                    </a:lnTo>
                    <a:lnTo>
                      <a:pt x="363" y="175"/>
                    </a:lnTo>
                    <a:lnTo>
                      <a:pt x="327" y="205"/>
                    </a:lnTo>
                    <a:lnTo>
                      <a:pt x="291" y="235"/>
                    </a:lnTo>
                    <a:lnTo>
                      <a:pt x="257" y="269"/>
                    </a:lnTo>
                    <a:lnTo>
                      <a:pt x="224" y="302"/>
                    </a:lnTo>
                    <a:lnTo>
                      <a:pt x="194" y="338"/>
                    </a:lnTo>
                    <a:lnTo>
                      <a:pt x="164" y="374"/>
                    </a:lnTo>
                    <a:lnTo>
                      <a:pt x="136" y="412"/>
                    </a:lnTo>
                    <a:lnTo>
                      <a:pt x="110" y="452"/>
                    </a:lnTo>
                    <a:lnTo>
                      <a:pt x="139" y="459"/>
                    </a:lnTo>
                    <a:lnTo>
                      <a:pt x="168" y="466"/>
                    </a:lnTo>
                    <a:lnTo>
                      <a:pt x="197" y="475"/>
                    </a:lnTo>
                    <a:lnTo>
                      <a:pt x="226" y="485"/>
                    </a:lnTo>
                    <a:lnTo>
                      <a:pt x="255" y="494"/>
                    </a:lnTo>
                    <a:lnTo>
                      <a:pt x="285" y="505"/>
                    </a:lnTo>
                    <a:lnTo>
                      <a:pt x="313" y="517"/>
                    </a:lnTo>
                    <a:lnTo>
                      <a:pt x="341" y="530"/>
                    </a:lnTo>
                    <a:lnTo>
                      <a:pt x="367" y="519"/>
                    </a:lnTo>
                    <a:lnTo>
                      <a:pt x="394" y="511"/>
                    </a:lnTo>
                    <a:lnTo>
                      <a:pt x="421" y="502"/>
                    </a:lnTo>
                    <a:lnTo>
                      <a:pt x="449" y="493"/>
                    </a:lnTo>
                    <a:lnTo>
                      <a:pt x="477" y="487"/>
                    </a:lnTo>
                    <a:lnTo>
                      <a:pt x="504" y="480"/>
                    </a:lnTo>
                    <a:lnTo>
                      <a:pt x="532" y="475"/>
                    </a:lnTo>
                    <a:lnTo>
                      <a:pt x="560" y="471"/>
                    </a:lnTo>
                    <a:lnTo>
                      <a:pt x="578" y="446"/>
                    </a:lnTo>
                    <a:lnTo>
                      <a:pt x="597" y="422"/>
                    </a:lnTo>
                    <a:lnTo>
                      <a:pt x="616" y="398"/>
                    </a:lnTo>
                    <a:lnTo>
                      <a:pt x="636" y="374"/>
                    </a:lnTo>
                    <a:lnTo>
                      <a:pt x="656" y="352"/>
                    </a:lnTo>
                    <a:lnTo>
                      <a:pt x="678" y="330"/>
                    </a:lnTo>
                    <a:lnTo>
                      <a:pt x="699" y="309"/>
                    </a:lnTo>
                    <a:lnTo>
                      <a:pt x="721" y="288"/>
                    </a:lnTo>
                    <a:lnTo>
                      <a:pt x="679" y="268"/>
                    </a:lnTo>
                    <a:lnTo>
                      <a:pt x="636" y="248"/>
                    </a:lnTo>
                    <a:lnTo>
                      <a:pt x="591" y="231"/>
                    </a:lnTo>
                    <a:lnTo>
                      <a:pt x="547" y="216"/>
                    </a:lnTo>
                    <a:lnTo>
                      <a:pt x="502" y="203"/>
                    </a:lnTo>
                    <a:lnTo>
                      <a:pt x="456" y="191"/>
                    </a:lnTo>
                    <a:lnTo>
                      <a:pt x="410" y="182"/>
                    </a:lnTo>
                    <a:lnTo>
                      <a:pt x="363" y="175"/>
                    </a:lnTo>
                    <a:close/>
                    <a:moveTo>
                      <a:pt x="196" y="82"/>
                    </a:moveTo>
                    <a:lnTo>
                      <a:pt x="170" y="93"/>
                    </a:lnTo>
                    <a:lnTo>
                      <a:pt x="144" y="105"/>
                    </a:lnTo>
                    <a:lnTo>
                      <a:pt x="119" y="116"/>
                    </a:lnTo>
                    <a:lnTo>
                      <a:pt x="95" y="129"/>
                    </a:lnTo>
                    <a:lnTo>
                      <a:pt x="70" y="142"/>
                    </a:lnTo>
                    <a:lnTo>
                      <a:pt x="46" y="156"/>
                    </a:lnTo>
                    <a:lnTo>
                      <a:pt x="22" y="170"/>
                    </a:lnTo>
                    <a:lnTo>
                      <a:pt x="0" y="186"/>
                    </a:lnTo>
                    <a:lnTo>
                      <a:pt x="27" y="181"/>
                    </a:lnTo>
                    <a:lnTo>
                      <a:pt x="52" y="177"/>
                    </a:lnTo>
                    <a:lnTo>
                      <a:pt x="79" y="173"/>
                    </a:lnTo>
                    <a:lnTo>
                      <a:pt x="106" y="169"/>
                    </a:lnTo>
                    <a:lnTo>
                      <a:pt x="133" y="167"/>
                    </a:lnTo>
                    <a:lnTo>
                      <a:pt x="160" y="166"/>
                    </a:lnTo>
                    <a:lnTo>
                      <a:pt x="187" y="165"/>
                    </a:lnTo>
                    <a:lnTo>
                      <a:pt x="214" y="165"/>
                    </a:lnTo>
                    <a:lnTo>
                      <a:pt x="251" y="165"/>
                    </a:lnTo>
                    <a:lnTo>
                      <a:pt x="289" y="167"/>
                    </a:lnTo>
                    <a:lnTo>
                      <a:pt x="326" y="170"/>
                    </a:lnTo>
                    <a:lnTo>
                      <a:pt x="362" y="175"/>
                    </a:lnTo>
                    <a:lnTo>
                      <a:pt x="343" y="162"/>
                    </a:lnTo>
                    <a:lnTo>
                      <a:pt x="322" y="149"/>
                    </a:lnTo>
                    <a:lnTo>
                      <a:pt x="302" y="137"/>
                    </a:lnTo>
                    <a:lnTo>
                      <a:pt x="280" y="125"/>
                    </a:lnTo>
                    <a:lnTo>
                      <a:pt x="260" y="113"/>
                    </a:lnTo>
                    <a:lnTo>
                      <a:pt x="239" y="102"/>
                    </a:lnTo>
                    <a:lnTo>
                      <a:pt x="218" y="92"/>
                    </a:lnTo>
                    <a:lnTo>
                      <a:pt x="196" y="82"/>
                    </a:lnTo>
                    <a:close/>
                    <a:moveTo>
                      <a:pt x="612" y="0"/>
                    </a:moveTo>
                    <a:lnTo>
                      <a:pt x="575" y="1"/>
                    </a:lnTo>
                    <a:lnTo>
                      <a:pt x="537" y="3"/>
                    </a:lnTo>
                    <a:lnTo>
                      <a:pt x="500" y="6"/>
                    </a:lnTo>
                    <a:lnTo>
                      <a:pt x="462" y="11"/>
                    </a:lnTo>
                    <a:lnTo>
                      <a:pt x="448" y="30"/>
                    </a:lnTo>
                    <a:lnTo>
                      <a:pt x="435" y="50"/>
                    </a:lnTo>
                    <a:lnTo>
                      <a:pt x="422" y="70"/>
                    </a:lnTo>
                    <a:lnTo>
                      <a:pt x="410" y="91"/>
                    </a:lnTo>
                    <a:lnTo>
                      <a:pt x="397" y="111"/>
                    </a:lnTo>
                    <a:lnTo>
                      <a:pt x="386" y="132"/>
                    </a:lnTo>
                    <a:lnTo>
                      <a:pt x="374" y="153"/>
                    </a:lnTo>
                    <a:lnTo>
                      <a:pt x="363" y="175"/>
                    </a:lnTo>
                    <a:lnTo>
                      <a:pt x="400" y="148"/>
                    </a:lnTo>
                    <a:lnTo>
                      <a:pt x="437" y="122"/>
                    </a:lnTo>
                    <a:lnTo>
                      <a:pt x="476" y="98"/>
                    </a:lnTo>
                    <a:lnTo>
                      <a:pt x="516" y="75"/>
                    </a:lnTo>
                    <a:lnTo>
                      <a:pt x="556" y="55"/>
                    </a:lnTo>
                    <a:lnTo>
                      <a:pt x="598" y="36"/>
                    </a:lnTo>
                    <a:lnTo>
                      <a:pt x="640" y="18"/>
                    </a:lnTo>
                    <a:lnTo>
                      <a:pt x="684" y="2"/>
                    </a:lnTo>
                    <a:lnTo>
                      <a:pt x="666" y="1"/>
                    </a:lnTo>
                    <a:lnTo>
                      <a:pt x="649" y="1"/>
                    </a:lnTo>
                    <a:lnTo>
                      <a:pt x="630" y="0"/>
                    </a:lnTo>
                    <a:lnTo>
                      <a:pt x="612" y="0"/>
                    </a:lnTo>
                    <a:close/>
                  </a:path>
                </a:pathLst>
              </a:custGeom>
              <a:solidFill>
                <a:srgbClr val="FFCA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4" name="Freeform 37"/>
              <p:cNvSpPr>
                <a:spLocks noEditPoints="1"/>
              </p:cNvSpPr>
              <p:nvPr userDrawn="1"/>
            </p:nvSpPr>
            <p:spPr bwMode="auto">
              <a:xfrm>
                <a:off x="3821" y="2519"/>
                <a:ext cx="424" cy="351"/>
              </a:xfrm>
              <a:custGeom>
                <a:avLst/>
                <a:gdLst/>
                <a:ahLst/>
                <a:cxnLst>
                  <a:cxn ang="0">
                    <a:pos x="210" y="419"/>
                  </a:cxn>
                  <a:cxn ang="0">
                    <a:pos x="101" y="518"/>
                  </a:cxn>
                  <a:cxn ang="0">
                    <a:pos x="0" y="624"/>
                  </a:cxn>
                  <a:cxn ang="0">
                    <a:pos x="110" y="574"/>
                  </a:cxn>
                  <a:cxn ang="0">
                    <a:pos x="224" y="530"/>
                  </a:cxn>
                  <a:cxn ang="0">
                    <a:pos x="339" y="495"/>
                  </a:cxn>
                  <a:cxn ang="0">
                    <a:pos x="456" y="467"/>
                  </a:cxn>
                  <a:cxn ang="0">
                    <a:pos x="574" y="445"/>
                  </a:cxn>
                  <a:cxn ang="0">
                    <a:pos x="531" y="415"/>
                  </a:cxn>
                  <a:cxn ang="0">
                    <a:pos x="409" y="383"/>
                  </a:cxn>
                  <a:cxn ang="0">
                    <a:pos x="287" y="358"/>
                  </a:cxn>
                  <a:cxn ang="0">
                    <a:pos x="985" y="22"/>
                  </a:cxn>
                  <a:cxn ang="0">
                    <a:pos x="844" y="63"/>
                  </a:cxn>
                  <a:cxn ang="0">
                    <a:pos x="705" y="116"/>
                  </a:cxn>
                  <a:cxn ang="0">
                    <a:pos x="665" y="235"/>
                  </a:cxn>
                  <a:cxn ang="0">
                    <a:pos x="632" y="357"/>
                  </a:cxn>
                  <a:cxn ang="0">
                    <a:pos x="614" y="440"/>
                  </a:cxn>
                  <a:cxn ang="0">
                    <a:pos x="564" y="507"/>
                  </a:cxn>
                  <a:cxn ang="0">
                    <a:pos x="497" y="611"/>
                  </a:cxn>
                  <a:cxn ang="0">
                    <a:pos x="435" y="719"/>
                  </a:cxn>
                  <a:cxn ang="0">
                    <a:pos x="382" y="832"/>
                  </a:cxn>
                  <a:cxn ang="0">
                    <a:pos x="335" y="947"/>
                  </a:cxn>
                  <a:cxn ang="0">
                    <a:pos x="332" y="1025"/>
                  </a:cxn>
                  <a:cxn ang="0">
                    <a:pos x="401" y="1024"/>
                  </a:cxn>
                  <a:cxn ang="0">
                    <a:pos x="527" y="1028"/>
                  </a:cxn>
                  <a:cxn ang="0">
                    <a:pos x="652" y="1040"/>
                  </a:cxn>
                  <a:cxn ang="0">
                    <a:pos x="756" y="1038"/>
                  </a:cxn>
                  <a:cxn ang="0">
                    <a:pos x="818" y="996"/>
                  </a:cxn>
                  <a:cxn ang="0">
                    <a:pos x="881" y="955"/>
                  </a:cxn>
                  <a:cxn ang="0">
                    <a:pos x="947" y="918"/>
                  </a:cxn>
                  <a:cxn ang="0">
                    <a:pos x="1015" y="883"/>
                  </a:cxn>
                  <a:cxn ang="0">
                    <a:pos x="1083" y="853"/>
                  </a:cxn>
                  <a:cxn ang="0">
                    <a:pos x="1145" y="703"/>
                  </a:cxn>
                  <a:cxn ang="0">
                    <a:pos x="1218" y="561"/>
                  </a:cxn>
                  <a:cxn ang="0">
                    <a:pos x="1223" y="458"/>
                  </a:cxn>
                  <a:cxn ang="0">
                    <a:pos x="1067" y="435"/>
                  </a:cxn>
                  <a:cxn ang="0">
                    <a:pos x="911" y="425"/>
                  </a:cxn>
                  <a:cxn ang="0">
                    <a:pos x="797" y="425"/>
                  </a:cxn>
                  <a:cxn ang="0">
                    <a:pos x="705" y="430"/>
                  </a:cxn>
                  <a:cxn ang="0">
                    <a:pos x="614" y="440"/>
                  </a:cxn>
                  <a:cxn ang="0">
                    <a:pos x="688" y="347"/>
                  </a:cxn>
                  <a:cxn ang="0">
                    <a:pos x="770" y="258"/>
                  </a:cxn>
                  <a:cxn ang="0">
                    <a:pos x="857" y="174"/>
                  </a:cxn>
                  <a:cxn ang="0">
                    <a:pos x="948" y="96"/>
                  </a:cxn>
                  <a:cxn ang="0">
                    <a:pos x="1046" y="24"/>
                  </a:cxn>
                </a:cxnLst>
                <a:rect l="0" t="0" r="r" b="b"/>
                <a:pathLst>
                  <a:path w="1273" h="1053">
                    <a:moveTo>
                      <a:pt x="287" y="358"/>
                    </a:moveTo>
                    <a:lnTo>
                      <a:pt x="247" y="388"/>
                    </a:lnTo>
                    <a:lnTo>
                      <a:pt x="210" y="419"/>
                    </a:lnTo>
                    <a:lnTo>
                      <a:pt x="172" y="452"/>
                    </a:lnTo>
                    <a:lnTo>
                      <a:pt x="135" y="484"/>
                    </a:lnTo>
                    <a:lnTo>
                      <a:pt x="101" y="518"/>
                    </a:lnTo>
                    <a:lnTo>
                      <a:pt x="66" y="553"/>
                    </a:lnTo>
                    <a:lnTo>
                      <a:pt x="33" y="588"/>
                    </a:lnTo>
                    <a:lnTo>
                      <a:pt x="0" y="624"/>
                    </a:lnTo>
                    <a:lnTo>
                      <a:pt x="37" y="606"/>
                    </a:lnTo>
                    <a:lnTo>
                      <a:pt x="74" y="590"/>
                    </a:lnTo>
                    <a:lnTo>
                      <a:pt x="110" y="574"/>
                    </a:lnTo>
                    <a:lnTo>
                      <a:pt x="148" y="559"/>
                    </a:lnTo>
                    <a:lnTo>
                      <a:pt x="186" y="544"/>
                    </a:lnTo>
                    <a:lnTo>
                      <a:pt x="224" y="530"/>
                    </a:lnTo>
                    <a:lnTo>
                      <a:pt x="261" y="518"/>
                    </a:lnTo>
                    <a:lnTo>
                      <a:pt x="300" y="506"/>
                    </a:lnTo>
                    <a:lnTo>
                      <a:pt x="339" y="495"/>
                    </a:lnTo>
                    <a:lnTo>
                      <a:pt x="377" y="484"/>
                    </a:lnTo>
                    <a:lnTo>
                      <a:pt x="416" y="475"/>
                    </a:lnTo>
                    <a:lnTo>
                      <a:pt x="456" y="467"/>
                    </a:lnTo>
                    <a:lnTo>
                      <a:pt x="495" y="458"/>
                    </a:lnTo>
                    <a:lnTo>
                      <a:pt x="534" y="452"/>
                    </a:lnTo>
                    <a:lnTo>
                      <a:pt x="574" y="445"/>
                    </a:lnTo>
                    <a:lnTo>
                      <a:pt x="612" y="440"/>
                    </a:lnTo>
                    <a:lnTo>
                      <a:pt x="573" y="427"/>
                    </a:lnTo>
                    <a:lnTo>
                      <a:pt x="531" y="415"/>
                    </a:lnTo>
                    <a:lnTo>
                      <a:pt x="492" y="403"/>
                    </a:lnTo>
                    <a:lnTo>
                      <a:pt x="450" y="392"/>
                    </a:lnTo>
                    <a:lnTo>
                      <a:pt x="409" y="383"/>
                    </a:lnTo>
                    <a:lnTo>
                      <a:pt x="369" y="373"/>
                    </a:lnTo>
                    <a:lnTo>
                      <a:pt x="328" y="365"/>
                    </a:lnTo>
                    <a:lnTo>
                      <a:pt x="287" y="358"/>
                    </a:lnTo>
                    <a:close/>
                    <a:moveTo>
                      <a:pt x="1080" y="0"/>
                    </a:moveTo>
                    <a:lnTo>
                      <a:pt x="1033" y="11"/>
                    </a:lnTo>
                    <a:lnTo>
                      <a:pt x="985" y="22"/>
                    </a:lnTo>
                    <a:lnTo>
                      <a:pt x="938" y="35"/>
                    </a:lnTo>
                    <a:lnTo>
                      <a:pt x="891" y="48"/>
                    </a:lnTo>
                    <a:lnTo>
                      <a:pt x="844" y="63"/>
                    </a:lnTo>
                    <a:lnTo>
                      <a:pt x="797" y="79"/>
                    </a:lnTo>
                    <a:lnTo>
                      <a:pt x="751" y="98"/>
                    </a:lnTo>
                    <a:lnTo>
                      <a:pt x="705" y="116"/>
                    </a:lnTo>
                    <a:lnTo>
                      <a:pt x="691" y="156"/>
                    </a:lnTo>
                    <a:lnTo>
                      <a:pt x="677" y="195"/>
                    </a:lnTo>
                    <a:lnTo>
                      <a:pt x="665" y="235"/>
                    </a:lnTo>
                    <a:lnTo>
                      <a:pt x="654" y="276"/>
                    </a:lnTo>
                    <a:lnTo>
                      <a:pt x="642" y="316"/>
                    </a:lnTo>
                    <a:lnTo>
                      <a:pt x="632" y="357"/>
                    </a:lnTo>
                    <a:lnTo>
                      <a:pt x="622" y="399"/>
                    </a:lnTo>
                    <a:lnTo>
                      <a:pt x="612" y="440"/>
                    </a:lnTo>
                    <a:lnTo>
                      <a:pt x="614" y="440"/>
                    </a:lnTo>
                    <a:lnTo>
                      <a:pt x="614" y="440"/>
                    </a:lnTo>
                    <a:lnTo>
                      <a:pt x="589" y="473"/>
                    </a:lnTo>
                    <a:lnTo>
                      <a:pt x="564" y="507"/>
                    </a:lnTo>
                    <a:lnTo>
                      <a:pt x="541" y="541"/>
                    </a:lnTo>
                    <a:lnTo>
                      <a:pt x="519" y="576"/>
                    </a:lnTo>
                    <a:lnTo>
                      <a:pt x="497" y="611"/>
                    </a:lnTo>
                    <a:lnTo>
                      <a:pt x="475" y="647"/>
                    </a:lnTo>
                    <a:lnTo>
                      <a:pt x="456" y="683"/>
                    </a:lnTo>
                    <a:lnTo>
                      <a:pt x="435" y="719"/>
                    </a:lnTo>
                    <a:lnTo>
                      <a:pt x="417" y="756"/>
                    </a:lnTo>
                    <a:lnTo>
                      <a:pt x="399" y="794"/>
                    </a:lnTo>
                    <a:lnTo>
                      <a:pt x="382" y="832"/>
                    </a:lnTo>
                    <a:lnTo>
                      <a:pt x="365" y="869"/>
                    </a:lnTo>
                    <a:lnTo>
                      <a:pt x="350" y="908"/>
                    </a:lnTo>
                    <a:lnTo>
                      <a:pt x="335" y="947"/>
                    </a:lnTo>
                    <a:lnTo>
                      <a:pt x="321" y="986"/>
                    </a:lnTo>
                    <a:lnTo>
                      <a:pt x="308" y="1026"/>
                    </a:lnTo>
                    <a:lnTo>
                      <a:pt x="332" y="1025"/>
                    </a:lnTo>
                    <a:lnTo>
                      <a:pt x="354" y="1024"/>
                    </a:lnTo>
                    <a:lnTo>
                      <a:pt x="378" y="1024"/>
                    </a:lnTo>
                    <a:lnTo>
                      <a:pt x="401" y="1024"/>
                    </a:lnTo>
                    <a:lnTo>
                      <a:pt x="443" y="1024"/>
                    </a:lnTo>
                    <a:lnTo>
                      <a:pt x="485" y="1025"/>
                    </a:lnTo>
                    <a:lnTo>
                      <a:pt x="527" y="1028"/>
                    </a:lnTo>
                    <a:lnTo>
                      <a:pt x="569" y="1030"/>
                    </a:lnTo>
                    <a:lnTo>
                      <a:pt x="610" y="1035"/>
                    </a:lnTo>
                    <a:lnTo>
                      <a:pt x="652" y="1040"/>
                    </a:lnTo>
                    <a:lnTo>
                      <a:pt x="695" y="1046"/>
                    </a:lnTo>
                    <a:lnTo>
                      <a:pt x="737" y="1053"/>
                    </a:lnTo>
                    <a:lnTo>
                      <a:pt x="756" y="1038"/>
                    </a:lnTo>
                    <a:lnTo>
                      <a:pt x="777" y="1024"/>
                    </a:lnTo>
                    <a:lnTo>
                      <a:pt x="797" y="1010"/>
                    </a:lnTo>
                    <a:lnTo>
                      <a:pt x="818" y="996"/>
                    </a:lnTo>
                    <a:lnTo>
                      <a:pt x="839" y="982"/>
                    </a:lnTo>
                    <a:lnTo>
                      <a:pt x="860" y="969"/>
                    </a:lnTo>
                    <a:lnTo>
                      <a:pt x="881" y="955"/>
                    </a:lnTo>
                    <a:lnTo>
                      <a:pt x="903" y="943"/>
                    </a:lnTo>
                    <a:lnTo>
                      <a:pt x="926" y="930"/>
                    </a:lnTo>
                    <a:lnTo>
                      <a:pt x="947" y="918"/>
                    </a:lnTo>
                    <a:lnTo>
                      <a:pt x="970" y="906"/>
                    </a:lnTo>
                    <a:lnTo>
                      <a:pt x="993" y="894"/>
                    </a:lnTo>
                    <a:lnTo>
                      <a:pt x="1015" y="883"/>
                    </a:lnTo>
                    <a:lnTo>
                      <a:pt x="1038" y="873"/>
                    </a:lnTo>
                    <a:lnTo>
                      <a:pt x="1061" y="863"/>
                    </a:lnTo>
                    <a:lnTo>
                      <a:pt x="1083" y="853"/>
                    </a:lnTo>
                    <a:lnTo>
                      <a:pt x="1103" y="802"/>
                    </a:lnTo>
                    <a:lnTo>
                      <a:pt x="1123" y="753"/>
                    </a:lnTo>
                    <a:lnTo>
                      <a:pt x="1145" y="703"/>
                    </a:lnTo>
                    <a:lnTo>
                      <a:pt x="1168" y="655"/>
                    </a:lnTo>
                    <a:lnTo>
                      <a:pt x="1192" y="607"/>
                    </a:lnTo>
                    <a:lnTo>
                      <a:pt x="1218" y="561"/>
                    </a:lnTo>
                    <a:lnTo>
                      <a:pt x="1245" y="514"/>
                    </a:lnTo>
                    <a:lnTo>
                      <a:pt x="1273" y="469"/>
                    </a:lnTo>
                    <a:lnTo>
                      <a:pt x="1223" y="458"/>
                    </a:lnTo>
                    <a:lnTo>
                      <a:pt x="1171" y="449"/>
                    </a:lnTo>
                    <a:lnTo>
                      <a:pt x="1119" y="442"/>
                    </a:lnTo>
                    <a:lnTo>
                      <a:pt x="1067" y="435"/>
                    </a:lnTo>
                    <a:lnTo>
                      <a:pt x="1015" y="430"/>
                    </a:lnTo>
                    <a:lnTo>
                      <a:pt x="963" y="427"/>
                    </a:lnTo>
                    <a:lnTo>
                      <a:pt x="911" y="425"/>
                    </a:lnTo>
                    <a:lnTo>
                      <a:pt x="859" y="425"/>
                    </a:lnTo>
                    <a:lnTo>
                      <a:pt x="827" y="425"/>
                    </a:lnTo>
                    <a:lnTo>
                      <a:pt x="797" y="425"/>
                    </a:lnTo>
                    <a:lnTo>
                      <a:pt x="767" y="427"/>
                    </a:lnTo>
                    <a:lnTo>
                      <a:pt x="736" y="428"/>
                    </a:lnTo>
                    <a:lnTo>
                      <a:pt x="705" y="430"/>
                    </a:lnTo>
                    <a:lnTo>
                      <a:pt x="674" y="433"/>
                    </a:lnTo>
                    <a:lnTo>
                      <a:pt x="644" y="437"/>
                    </a:lnTo>
                    <a:lnTo>
                      <a:pt x="614" y="440"/>
                    </a:lnTo>
                    <a:lnTo>
                      <a:pt x="637" y="408"/>
                    </a:lnTo>
                    <a:lnTo>
                      <a:pt x="663" y="377"/>
                    </a:lnTo>
                    <a:lnTo>
                      <a:pt x="688" y="347"/>
                    </a:lnTo>
                    <a:lnTo>
                      <a:pt x="715" y="317"/>
                    </a:lnTo>
                    <a:lnTo>
                      <a:pt x="742" y="288"/>
                    </a:lnTo>
                    <a:lnTo>
                      <a:pt x="770" y="258"/>
                    </a:lnTo>
                    <a:lnTo>
                      <a:pt x="798" y="229"/>
                    </a:lnTo>
                    <a:lnTo>
                      <a:pt x="827" y="202"/>
                    </a:lnTo>
                    <a:lnTo>
                      <a:pt x="857" y="174"/>
                    </a:lnTo>
                    <a:lnTo>
                      <a:pt x="887" y="148"/>
                    </a:lnTo>
                    <a:lnTo>
                      <a:pt x="917" y="122"/>
                    </a:lnTo>
                    <a:lnTo>
                      <a:pt x="948" y="96"/>
                    </a:lnTo>
                    <a:lnTo>
                      <a:pt x="981" y="72"/>
                    </a:lnTo>
                    <a:lnTo>
                      <a:pt x="1013" y="47"/>
                    </a:lnTo>
                    <a:lnTo>
                      <a:pt x="1046" y="24"/>
                    </a:lnTo>
                    <a:lnTo>
                      <a:pt x="1080" y="0"/>
                    </a:lnTo>
                    <a:close/>
                  </a:path>
                </a:pathLst>
              </a:custGeom>
              <a:solidFill>
                <a:srgbClr val="FFCA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5" name="Freeform 38"/>
              <p:cNvSpPr>
                <a:spLocks noEditPoints="1"/>
              </p:cNvSpPr>
              <p:nvPr userDrawn="1"/>
            </p:nvSpPr>
            <p:spPr bwMode="auto">
              <a:xfrm>
                <a:off x="4285" y="2682"/>
                <a:ext cx="351" cy="257"/>
              </a:xfrm>
              <a:custGeom>
                <a:avLst/>
                <a:gdLst/>
                <a:ahLst/>
                <a:cxnLst>
                  <a:cxn ang="0">
                    <a:pos x="212" y="151"/>
                  </a:cxn>
                  <a:cxn ang="0">
                    <a:pos x="103" y="208"/>
                  </a:cxn>
                  <a:cxn ang="0">
                    <a:pos x="0" y="270"/>
                  </a:cxn>
                  <a:cxn ang="0">
                    <a:pos x="117" y="252"/>
                  </a:cxn>
                  <a:cxn ang="0">
                    <a:pos x="235" y="242"/>
                  </a:cxn>
                  <a:cxn ang="0">
                    <a:pos x="341" y="240"/>
                  </a:cxn>
                  <a:cxn ang="0">
                    <a:pos x="423" y="243"/>
                  </a:cxn>
                  <a:cxn ang="0">
                    <a:pos x="504" y="251"/>
                  </a:cxn>
                  <a:cxn ang="0">
                    <a:pos x="478" y="298"/>
                  </a:cxn>
                  <a:cxn ang="0">
                    <a:pos x="401" y="367"/>
                  </a:cxn>
                  <a:cxn ang="0">
                    <a:pos x="329" y="441"/>
                  </a:cxn>
                  <a:cxn ang="0">
                    <a:pos x="262" y="518"/>
                  </a:cxn>
                  <a:cxn ang="0">
                    <a:pos x="199" y="600"/>
                  </a:cxn>
                  <a:cxn ang="0">
                    <a:pos x="204" y="668"/>
                  </a:cxn>
                  <a:cxn ang="0">
                    <a:pos x="332" y="705"/>
                  </a:cxn>
                  <a:cxn ang="0">
                    <a:pos x="457" y="753"/>
                  </a:cxn>
                  <a:cxn ang="0">
                    <a:pos x="575" y="743"/>
                  </a:cxn>
                  <a:cxn ang="0">
                    <a:pos x="675" y="714"/>
                  </a:cxn>
                  <a:cxn ang="0">
                    <a:pos x="737" y="700"/>
                  </a:cxn>
                  <a:cxn ang="0">
                    <a:pos x="797" y="689"/>
                  </a:cxn>
                  <a:cxn ang="0">
                    <a:pos x="871" y="615"/>
                  </a:cxn>
                  <a:cxn ang="0">
                    <a:pos x="958" y="513"/>
                  </a:cxn>
                  <a:cxn ang="0">
                    <a:pos x="1052" y="419"/>
                  </a:cxn>
                  <a:cxn ang="0">
                    <a:pos x="959" y="375"/>
                  </a:cxn>
                  <a:cxn ang="0">
                    <a:pos x="863" y="337"/>
                  </a:cxn>
                  <a:cxn ang="0">
                    <a:pos x="766" y="305"/>
                  </a:cxn>
                  <a:cxn ang="0">
                    <a:pos x="666" y="279"/>
                  </a:cxn>
                  <a:cxn ang="0">
                    <a:pos x="565" y="259"/>
                  </a:cxn>
                  <a:cxn ang="0">
                    <a:pos x="471" y="217"/>
                  </a:cxn>
                  <a:cxn ang="0">
                    <a:pos x="380" y="165"/>
                  </a:cxn>
                  <a:cxn ang="0">
                    <a:pos x="288" y="119"/>
                  </a:cxn>
                  <a:cxn ang="0">
                    <a:pos x="839" y="1"/>
                  </a:cxn>
                  <a:cxn ang="0">
                    <a:pos x="756" y="6"/>
                  </a:cxn>
                  <a:cxn ang="0">
                    <a:pos x="673" y="15"/>
                  </a:cxn>
                  <a:cxn ang="0">
                    <a:pos x="616" y="102"/>
                  </a:cxn>
                  <a:cxn ang="0">
                    <a:pos x="563" y="192"/>
                  </a:cxn>
                  <a:cxn ang="0">
                    <a:pos x="557" y="235"/>
                  </a:cxn>
                  <a:cxn ang="0">
                    <a:pos x="639" y="178"/>
                  </a:cxn>
                  <a:cxn ang="0">
                    <a:pos x="724" y="127"/>
                  </a:cxn>
                  <a:cxn ang="0">
                    <a:pos x="811" y="80"/>
                  </a:cxn>
                  <a:cxn ang="0">
                    <a:pos x="903" y="39"/>
                  </a:cxn>
                  <a:cxn ang="0">
                    <a:pos x="998" y="4"/>
                  </a:cxn>
                  <a:cxn ang="0">
                    <a:pos x="920" y="0"/>
                  </a:cxn>
                </a:cxnLst>
                <a:rect l="0" t="0" r="r" b="b"/>
                <a:pathLst>
                  <a:path w="1052" h="772">
                    <a:moveTo>
                      <a:pt x="288" y="119"/>
                    </a:moveTo>
                    <a:lnTo>
                      <a:pt x="249" y="135"/>
                    </a:lnTo>
                    <a:lnTo>
                      <a:pt x="212" y="151"/>
                    </a:lnTo>
                    <a:lnTo>
                      <a:pt x="175" y="170"/>
                    </a:lnTo>
                    <a:lnTo>
                      <a:pt x="139" y="188"/>
                    </a:lnTo>
                    <a:lnTo>
                      <a:pt x="103" y="208"/>
                    </a:lnTo>
                    <a:lnTo>
                      <a:pt x="68" y="228"/>
                    </a:lnTo>
                    <a:lnTo>
                      <a:pt x="34" y="249"/>
                    </a:lnTo>
                    <a:lnTo>
                      <a:pt x="0" y="270"/>
                    </a:lnTo>
                    <a:lnTo>
                      <a:pt x="39" y="264"/>
                    </a:lnTo>
                    <a:lnTo>
                      <a:pt x="78" y="257"/>
                    </a:lnTo>
                    <a:lnTo>
                      <a:pt x="117" y="252"/>
                    </a:lnTo>
                    <a:lnTo>
                      <a:pt x="156" y="247"/>
                    </a:lnTo>
                    <a:lnTo>
                      <a:pt x="196" y="244"/>
                    </a:lnTo>
                    <a:lnTo>
                      <a:pt x="235" y="242"/>
                    </a:lnTo>
                    <a:lnTo>
                      <a:pt x="274" y="240"/>
                    </a:lnTo>
                    <a:lnTo>
                      <a:pt x="312" y="240"/>
                    </a:lnTo>
                    <a:lnTo>
                      <a:pt x="341" y="240"/>
                    </a:lnTo>
                    <a:lnTo>
                      <a:pt x="368" y="241"/>
                    </a:lnTo>
                    <a:lnTo>
                      <a:pt x="395" y="242"/>
                    </a:lnTo>
                    <a:lnTo>
                      <a:pt x="423" y="243"/>
                    </a:lnTo>
                    <a:lnTo>
                      <a:pt x="450" y="245"/>
                    </a:lnTo>
                    <a:lnTo>
                      <a:pt x="477" y="249"/>
                    </a:lnTo>
                    <a:lnTo>
                      <a:pt x="504" y="251"/>
                    </a:lnTo>
                    <a:lnTo>
                      <a:pt x="531" y="255"/>
                    </a:lnTo>
                    <a:lnTo>
                      <a:pt x="504" y="276"/>
                    </a:lnTo>
                    <a:lnTo>
                      <a:pt x="478" y="298"/>
                    </a:lnTo>
                    <a:lnTo>
                      <a:pt x="452" y="320"/>
                    </a:lnTo>
                    <a:lnTo>
                      <a:pt x="426" y="344"/>
                    </a:lnTo>
                    <a:lnTo>
                      <a:pt x="401" y="367"/>
                    </a:lnTo>
                    <a:lnTo>
                      <a:pt x="376" y="391"/>
                    </a:lnTo>
                    <a:lnTo>
                      <a:pt x="352" y="416"/>
                    </a:lnTo>
                    <a:lnTo>
                      <a:pt x="329" y="441"/>
                    </a:lnTo>
                    <a:lnTo>
                      <a:pt x="306" y="466"/>
                    </a:lnTo>
                    <a:lnTo>
                      <a:pt x="283" y="493"/>
                    </a:lnTo>
                    <a:lnTo>
                      <a:pt x="262" y="518"/>
                    </a:lnTo>
                    <a:lnTo>
                      <a:pt x="240" y="545"/>
                    </a:lnTo>
                    <a:lnTo>
                      <a:pt x="220" y="573"/>
                    </a:lnTo>
                    <a:lnTo>
                      <a:pt x="199" y="600"/>
                    </a:lnTo>
                    <a:lnTo>
                      <a:pt x="180" y="630"/>
                    </a:lnTo>
                    <a:lnTo>
                      <a:pt x="161" y="658"/>
                    </a:lnTo>
                    <a:lnTo>
                      <a:pt x="204" y="668"/>
                    </a:lnTo>
                    <a:lnTo>
                      <a:pt x="247" y="679"/>
                    </a:lnTo>
                    <a:lnTo>
                      <a:pt x="290" y="691"/>
                    </a:lnTo>
                    <a:lnTo>
                      <a:pt x="332" y="705"/>
                    </a:lnTo>
                    <a:lnTo>
                      <a:pt x="374" y="720"/>
                    </a:lnTo>
                    <a:lnTo>
                      <a:pt x="415" y="736"/>
                    </a:lnTo>
                    <a:lnTo>
                      <a:pt x="457" y="753"/>
                    </a:lnTo>
                    <a:lnTo>
                      <a:pt x="498" y="772"/>
                    </a:lnTo>
                    <a:lnTo>
                      <a:pt x="536" y="757"/>
                    </a:lnTo>
                    <a:lnTo>
                      <a:pt x="575" y="743"/>
                    </a:lnTo>
                    <a:lnTo>
                      <a:pt x="615" y="730"/>
                    </a:lnTo>
                    <a:lnTo>
                      <a:pt x="655" y="719"/>
                    </a:lnTo>
                    <a:lnTo>
                      <a:pt x="675" y="714"/>
                    </a:lnTo>
                    <a:lnTo>
                      <a:pt x="696" y="708"/>
                    </a:lnTo>
                    <a:lnTo>
                      <a:pt x="716" y="704"/>
                    </a:lnTo>
                    <a:lnTo>
                      <a:pt x="737" y="700"/>
                    </a:lnTo>
                    <a:lnTo>
                      <a:pt x="756" y="695"/>
                    </a:lnTo>
                    <a:lnTo>
                      <a:pt x="777" y="692"/>
                    </a:lnTo>
                    <a:lnTo>
                      <a:pt x="797" y="689"/>
                    </a:lnTo>
                    <a:lnTo>
                      <a:pt x="818" y="686"/>
                    </a:lnTo>
                    <a:lnTo>
                      <a:pt x="844" y="649"/>
                    </a:lnTo>
                    <a:lnTo>
                      <a:pt x="871" y="615"/>
                    </a:lnTo>
                    <a:lnTo>
                      <a:pt x="899" y="579"/>
                    </a:lnTo>
                    <a:lnTo>
                      <a:pt x="928" y="545"/>
                    </a:lnTo>
                    <a:lnTo>
                      <a:pt x="958" y="513"/>
                    </a:lnTo>
                    <a:lnTo>
                      <a:pt x="989" y="481"/>
                    </a:lnTo>
                    <a:lnTo>
                      <a:pt x="1020" y="449"/>
                    </a:lnTo>
                    <a:lnTo>
                      <a:pt x="1052" y="419"/>
                    </a:lnTo>
                    <a:lnTo>
                      <a:pt x="1022" y="404"/>
                    </a:lnTo>
                    <a:lnTo>
                      <a:pt x="991" y="389"/>
                    </a:lnTo>
                    <a:lnTo>
                      <a:pt x="959" y="375"/>
                    </a:lnTo>
                    <a:lnTo>
                      <a:pt x="928" y="362"/>
                    </a:lnTo>
                    <a:lnTo>
                      <a:pt x="896" y="349"/>
                    </a:lnTo>
                    <a:lnTo>
                      <a:pt x="863" y="337"/>
                    </a:lnTo>
                    <a:lnTo>
                      <a:pt x="831" y="325"/>
                    </a:lnTo>
                    <a:lnTo>
                      <a:pt x="798" y="314"/>
                    </a:lnTo>
                    <a:lnTo>
                      <a:pt x="766" y="305"/>
                    </a:lnTo>
                    <a:lnTo>
                      <a:pt x="733" y="295"/>
                    </a:lnTo>
                    <a:lnTo>
                      <a:pt x="699" y="286"/>
                    </a:lnTo>
                    <a:lnTo>
                      <a:pt x="666" y="279"/>
                    </a:lnTo>
                    <a:lnTo>
                      <a:pt x="632" y="272"/>
                    </a:lnTo>
                    <a:lnTo>
                      <a:pt x="599" y="266"/>
                    </a:lnTo>
                    <a:lnTo>
                      <a:pt x="565" y="259"/>
                    </a:lnTo>
                    <a:lnTo>
                      <a:pt x="531" y="255"/>
                    </a:lnTo>
                    <a:lnTo>
                      <a:pt x="501" y="236"/>
                    </a:lnTo>
                    <a:lnTo>
                      <a:pt x="471" y="217"/>
                    </a:lnTo>
                    <a:lnTo>
                      <a:pt x="441" y="199"/>
                    </a:lnTo>
                    <a:lnTo>
                      <a:pt x="411" y="182"/>
                    </a:lnTo>
                    <a:lnTo>
                      <a:pt x="380" y="165"/>
                    </a:lnTo>
                    <a:lnTo>
                      <a:pt x="349" y="149"/>
                    </a:lnTo>
                    <a:lnTo>
                      <a:pt x="319" y="134"/>
                    </a:lnTo>
                    <a:lnTo>
                      <a:pt x="288" y="119"/>
                    </a:lnTo>
                    <a:close/>
                    <a:moveTo>
                      <a:pt x="895" y="0"/>
                    </a:moveTo>
                    <a:lnTo>
                      <a:pt x="866" y="0"/>
                    </a:lnTo>
                    <a:lnTo>
                      <a:pt x="839" y="1"/>
                    </a:lnTo>
                    <a:lnTo>
                      <a:pt x="811" y="2"/>
                    </a:lnTo>
                    <a:lnTo>
                      <a:pt x="784" y="4"/>
                    </a:lnTo>
                    <a:lnTo>
                      <a:pt x="756" y="6"/>
                    </a:lnTo>
                    <a:lnTo>
                      <a:pt x="729" y="9"/>
                    </a:lnTo>
                    <a:lnTo>
                      <a:pt x="701" y="12"/>
                    </a:lnTo>
                    <a:lnTo>
                      <a:pt x="673" y="15"/>
                    </a:lnTo>
                    <a:lnTo>
                      <a:pt x="654" y="43"/>
                    </a:lnTo>
                    <a:lnTo>
                      <a:pt x="635" y="73"/>
                    </a:lnTo>
                    <a:lnTo>
                      <a:pt x="616" y="102"/>
                    </a:lnTo>
                    <a:lnTo>
                      <a:pt x="598" y="132"/>
                    </a:lnTo>
                    <a:lnTo>
                      <a:pt x="580" y="162"/>
                    </a:lnTo>
                    <a:lnTo>
                      <a:pt x="563" y="192"/>
                    </a:lnTo>
                    <a:lnTo>
                      <a:pt x="547" y="224"/>
                    </a:lnTo>
                    <a:lnTo>
                      <a:pt x="531" y="255"/>
                    </a:lnTo>
                    <a:lnTo>
                      <a:pt x="557" y="235"/>
                    </a:lnTo>
                    <a:lnTo>
                      <a:pt x="584" y="215"/>
                    </a:lnTo>
                    <a:lnTo>
                      <a:pt x="611" y="197"/>
                    </a:lnTo>
                    <a:lnTo>
                      <a:pt x="639" y="178"/>
                    </a:lnTo>
                    <a:lnTo>
                      <a:pt x="667" y="160"/>
                    </a:lnTo>
                    <a:lnTo>
                      <a:pt x="695" y="143"/>
                    </a:lnTo>
                    <a:lnTo>
                      <a:pt x="724" y="127"/>
                    </a:lnTo>
                    <a:lnTo>
                      <a:pt x="753" y="110"/>
                    </a:lnTo>
                    <a:lnTo>
                      <a:pt x="782" y="94"/>
                    </a:lnTo>
                    <a:lnTo>
                      <a:pt x="811" y="80"/>
                    </a:lnTo>
                    <a:lnTo>
                      <a:pt x="842" y="65"/>
                    </a:lnTo>
                    <a:lnTo>
                      <a:pt x="873" y="52"/>
                    </a:lnTo>
                    <a:lnTo>
                      <a:pt x="903" y="39"/>
                    </a:lnTo>
                    <a:lnTo>
                      <a:pt x="935" y="26"/>
                    </a:lnTo>
                    <a:lnTo>
                      <a:pt x="966" y="14"/>
                    </a:lnTo>
                    <a:lnTo>
                      <a:pt x="998" y="4"/>
                    </a:lnTo>
                    <a:lnTo>
                      <a:pt x="972" y="2"/>
                    </a:lnTo>
                    <a:lnTo>
                      <a:pt x="946" y="1"/>
                    </a:lnTo>
                    <a:lnTo>
                      <a:pt x="920" y="0"/>
                    </a:lnTo>
                    <a:lnTo>
                      <a:pt x="895" y="0"/>
                    </a:lnTo>
                    <a:close/>
                  </a:path>
                </a:pathLst>
              </a:custGeom>
              <a:solidFill>
                <a:srgbClr val="FFCA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6" name="Freeform 39"/>
              <p:cNvSpPr>
                <a:spLocks noEditPoints="1"/>
              </p:cNvSpPr>
              <p:nvPr userDrawn="1"/>
            </p:nvSpPr>
            <p:spPr bwMode="auto">
              <a:xfrm>
                <a:off x="4648" y="2887"/>
                <a:ext cx="285" cy="189"/>
              </a:xfrm>
              <a:custGeom>
                <a:avLst/>
                <a:gdLst/>
                <a:ahLst/>
                <a:cxnLst>
                  <a:cxn ang="0">
                    <a:pos x="402" y="172"/>
                  </a:cxn>
                  <a:cxn ang="0">
                    <a:pos x="350" y="196"/>
                  </a:cxn>
                  <a:cxn ang="0">
                    <a:pos x="299" y="223"/>
                  </a:cxn>
                  <a:cxn ang="0">
                    <a:pos x="250" y="251"/>
                  </a:cxn>
                  <a:cxn ang="0">
                    <a:pos x="202" y="282"/>
                  </a:cxn>
                  <a:cxn ang="0">
                    <a:pos x="155" y="315"/>
                  </a:cxn>
                  <a:cxn ang="0">
                    <a:pos x="110" y="349"/>
                  </a:cxn>
                  <a:cxn ang="0">
                    <a:pos x="66" y="386"/>
                  </a:cxn>
                  <a:cxn ang="0">
                    <a:pos x="78" y="422"/>
                  </a:cxn>
                  <a:cxn ang="0">
                    <a:pos x="140" y="459"/>
                  </a:cxn>
                  <a:cxn ang="0">
                    <a:pos x="202" y="500"/>
                  </a:cxn>
                  <a:cxn ang="0">
                    <a:pos x="261" y="545"/>
                  </a:cxn>
                  <a:cxn ang="0">
                    <a:pos x="324" y="564"/>
                  </a:cxn>
                  <a:cxn ang="0">
                    <a:pos x="393" y="560"/>
                  </a:cxn>
                  <a:cxn ang="0">
                    <a:pos x="462" y="560"/>
                  </a:cxn>
                  <a:cxn ang="0">
                    <a:pos x="530" y="564"/>
                  </a:cxn>
                  <a:cxn ang="0">
                    <a:pos x="593" y="545"/>
                  </a:cxn>
                  <a:cxn ang="0">
                    <a:pos x="652" y="500"/>
                  </a:cxn>
                  <a:cxn ang="0">
                    <a:pos x="714" y="459"/>
                  </a:cxn>
                  <a:cxn ang="0">
                    <a:pos x="777" y="422"/>
                  </a:cxn>
                  <a:cxn ang="0">
                    <a:pos x="788" y="386"/>
                  </a:cxn>
                  <a:cxn ang="0">
                    <a:pos x="744" y="349"/>
                  </a:cxn>
                  <a:cxn ang="0">
                    <a:pos x="699" y="315"/>
                  </a:cxn>
                  <a:cxn ang="0">
                    <a:pos x="652" y="282"/>
                  </a:cxn>
                  <a:cxn ang="0">
                    <a:pos x="605" y="251"/>
                  </a:cxn>
                  <a:cxn ang="0">
                    <a:pos x="555" y="223"/>
                  </a:cxn>
                  <a:cxn ang="0">
                    <a:pos x="505" y="196"/>
                  </a:cxn>
                  <a:cxn ang="0">
                    <a:pos x="453" y="172"/>
                  </a:cxn>
                  <a:cxn ang="0">
                    <a:pos x="427" y="160"/>
                  </a:cxn>
                  <a:cxn ang="0">
                    <a:pos x="228" y="5"/>
                  </a:cxn>
                  <a:cxn ang="0">
                    <a:pos x="161" y="17"/>
                  </a:cxn>
                  <a:cxn ang="0">
                    <a:pos x="96" y="32"/>
                  </a:cxn>
                  <a:cxn ang="0">
                    <a:pos x="31" y="50"/>
                  </a:cxn>
                  <a:cxn ang="0">
                    <a:pos x="27" y="62"/>
                  </a:cxn>
                  <a:cxn ang="0">
                    <a:pos x="83" y="69"/>
                  </a:cxn>
                  <a:cxn ang="0">
                    <a:pos x="137" y="76"/>
                  </a:cxn>
                  <a:cxn ang="0">
                    <a:pos x="192" y="87"/>
                  </a:cxn>
                  <a:cxn ang="0">
                    <a:pos x="245" y="100"/>
                  </a:cxn>
                  <a:cxn ang="0">
                    <a:pos x="298" y="114"/>
                  </a:cxn>
                  <a:cxn ang="0">
                    <a:pos x="351" y="131"/>
                  </a:cxn>
                  <a:cxn ang="0">
                    <a:pos x="402" y="151"/>
                  </a:cxn>
                  <a:cxn ang="0">
                    <a:pos x="427" y="160"/>
                  </a:cxn>
                  <a:cxn ang="0">
                    <a:pos x="388" y="118"/>
                  </a:cxn>
                  <a:cxn ang="0">
                    <a:pos x="348" y="77"/>
                  </a:cxn>
                  <a:cxn ang="0">
                    <a:pos x="305" y="37"/>
                  </a:cxn>
                  <a:cxn ang="0">
                    <a:pos x="261" y="0"/>
                  </a:cxn>
                  <a:cxn ang="0">
                    <a:pos x="571" y="19"/>
                  </a:cxn>
                  <a:cxn ang="0">
                    <a:pos x="528" y="57"/>
                  </a:cxn>
                  <a:cxn ang="0">
                    <a:pos x="487" y="98"/>
                  </a:cxn>
                  <a:cxn ang="0">
                    <a:pos x="447" y="139"/>
                  </a:cxn>
                  <a:cxn ang="0">
                    <a:pos x="452" y="151"/>
                  </a:cxn>
                  <a:cxn ang="0">
                    <a:pos x="504" y="131"/>
                  </a:cxn>
                  <a:cxn ang="0">
                    <a:pos x="556" y="114"/>
                  </a:cxn>
                  <a:cxn ang="0">
                    <a:pos x="609" y="100"/>
                  </a:cxn>
                  <a:cxn ang="0">
                    <a:pos x="663" y="87"/>
                  </a:cxn>
                  <a:cxn ang="0">
                    <a:pos x="717" y="76"/>
                  </a:cxn>
                  <a:cxn ang="0">
                    <a:pos x="772" y="69"/>
                  </a:cxn>
                  <a:cxn ang="0">
                    <a:pos x="827" y="62"/>
                  </a:cxn>
                  <a:cxn ang="0">
                    <a:pos x="824" y="50"/>
                  </a:cxn>
                  <a:cxn ang="0">
                    <a:pos x="759" y="32"/>
                  </a:cxn>
                  <a:cxn ang="0">
                    <a:pos x="693" y="17"/>
                  </a:cxn>
                  <a:cxn ang="0">
                    <a:pos x="626" y="5"/>
                  </a:cxn>
                </a:cxnLst>
                <a:rect l="0" t="0" r="r" b="b"/>
                <a:pathLst>
                  <a:path w="855" h="567">
                    <a:moveTo>
                      <a:pt x="427" y="160"/>
                    </a:moveTo>
                    <a:lnTo>
                      <a:pt x="402" y="172"/>
                    </a:lnTo>
                    <a:lnTo>
                      <a:pt x="376" y="184"/>
                    </a:lnTo>
                    <a:lnTo>
                      <a:pt x="350" y="196"/>
                    </a:lnTo>
                    <a:lnTo>
                      <a:pt x="324" y="209"/>
                    </a:lnTo>
                    <a:lnTo>
                      <a:pt x="299" y="223"/>
                    </a:lnTo>
                    <a:lnTo>
                      <a:pt x="274" y="237"/>
                    </a:lnTo>
                    <a:lnTo>
                      <a:pt x="250" y="251"/>
                    </a:lnTo>
                    <a:lnTo>
                      <a:pt x="226" y="266"/>
                    </a:lnTo>
                    <a:lnTo>
                      <a:pt x="202" y="282"/>
                    </a:lnTo>
                    <a:lnTo>
                      <a:pt x="178" y="299"/>
                    </a:lnTo>
                    <a:lnTo>
                      <a:pt x="155" y="315"/>
                    </a:lnTo>
                    <a:lnTo>
                      <a:pt x="133" y="332"/>
                    </a:lnTo>
                    <a:lnTo>
                      <a:pt x="110" y="349"/>
                    </a:lnTo>
                    <a:lnTo>
                      <a:pt x="88" y="368"/>
                    </a:lnTo>
                    <a:lnTo>
                      <a:pt x="66" y="386"/>
                    </a:lnTo>
                    <a:lnTo>
                      <a:pt x="45" y="404"/>
                    </a:lnTo>
                    <a:lnTo>
                      <a:pt x="78" y="422"/>
                    </a:lnTo>
                    <a:lnTo>
                      <a:pt x="109" y="440"/>
                    </a:lnTo>
                    <a:lnTo>
                      <a:pt x="140" y="459"/>
                    </a:lnTo>
                    <a:lnTo>
                      <a:pt x="172" y="479"/>
                    </a:lnTo>
                    <a:lnTo>
                      <a:pt x="202" y="500"/>
                    </a:lnTo>
                    <a:lnTo>
                      <a:pt x="232" y="522"/>
                    </a:lnTo>
                    <a:lnTo>
                      <a:pt x="261" y="545"/>
                    </a:lnTo>
                    <a:lnTo>
                      <a:pt x="290" y="567"/>
                    </a:lnTo>
                    <a:lnTo>
                      <a:pt x="324" y="564"/>
                    </a:lnTo>
                    <a:lnTo>
                      <a:pt x="358" y="562"/>
                    </a:lnTo>
                    <a:lnTo>
                      <a:pt x="393" y="560"/>
                    </a:lnTo>
                    <a:lnTo>
                      <a:pt x="427" y="560"/>
                    </a:lnTo>
                    <a:lnTo>
                      <a:pt x="462" y="560"/>
                    </a:lnTo>
                    <a:lnTo>
                      <a:pt x="497" y="562"/>
                    </a:lnTo>
                    <a:lnTo>
                      <a:pt x="530" y="564"/>
                    </a:lnTo>
                    <a:lnTo>
                      <a:pt x="565" y="567"/>
                    </a:lnTo>
                    <a:lnTo>
                      <a:pt x="593" y="545"/>
                    </a:lnTo>
                    <a:lnTo>
                      <a:pt x="623" y="522"/>
                    </a:lnTo>
                    <a:lnTo>
                      <a:pt x="652" y="500"/>
                    </a:lnTo>
                    <a:lnTo>
                      <a:pt x="682" y="479"/>
                    </a:lnTo>
                    <a:lnTo>
                      <a:pt x="714" y="459"/>
                    </a:lnTo>
                    <a:lnTo>
                      <a:pt x="745" y="440"/>
                    </a:lnTo>
                    <a:lnTo>
                      <a:pt x="777" y="422"/>
                    </a:lnTo>
                    <a:lnTo>
                      <a:pt x="810" y="404"/>
                    </a:lnTo>
                    <a:lnTo>
                      <a:pt x="788" y="386"/>
                    </a:lnTo>
                    <a:lnTo>
                      <a:pt x="767" y="368"/>
                    </a:lnTo>
                    <a:lnTo>
                      <a:pt x="744" y="349"/>
                    </a:lnTo>
                    <a:lnTo>
                      <a:pt x="722" y="332"/>
                    </a:lnTo>
                    <a:lnTo>
                      <a:pt x="699" y="315"/>
                    </a:lnTo>
                    <a:lnTo>
                      <a:pt x="676" y="298"/>
                    </a:lnTo>
                    <a:lnTo>
                      <a:pt x="652" y="282"/>
                    </a:lnTo>
                    <a:lnTo>
                      <a:pt x="628" y="266"/>
                    </a:lnTo>
                    <a:lnTo>
                      <a:pt x="605" y="251"/>
                    </a:lnTo>
                    <a:lnTo>
                      <a:pt x="580" y="237"/>
                    </a:lnTo>
                    <a:lnTo>
                      <a:pt x="555" y="223"/>
                    </a:lnTo>
                    <a:lnTo>
                      <a:pt x="530" y="209"/>
                    </a:lnTo>
                    <a:lnTo>
                      <a:pt x="505" y="196"/>
                    </a:lnTo>
                    <a:lnTo>
                      <a:pt x="479" y="184"/>
                    </a:lnTo>
                    <a:lnTo>
                      <a:pt x="453" y="172"/>
                    </a:lnTo>
                    <a:lnTo>
                      <a:pt x="427" y="160"/>
                    </a:lnTo>
                    <a:lnTo>
                      <a:pt x="427" y="160"/>
                    </a:lnTo>
                    <a:close/>
                    <a:moveTo>
                      <a:pt x="261" y="0"/>
                    </a:moveTo>
                    <a:lnTo>
                      <a:pt x="228" y="5"/>
                    </a:lnTo>
                    <a:lnTo>
                      <a:pt x="194" y="10"/>
                    </a:lnTo>
                    <a:lnTo>
                      <a:pt x="161" y="17"/>
                    </a:lnTo>
                    <a:lnTo>
                      <a:pt x="128" y="23"/>
                    </a:lnTo>
                    <a:lnTo>
                      <a:pt x="96" y="32"/>
                    </a:lnTo>
                    <a:lnTo>
                      <a:pt x="64" y="41"/>
                    </a:lnTo>
                    <a:lnTo>
                      <a:pt x="31" y="50"/>
                    </a:lnTo>
                    <a:lnTo>
                      <a:pt x="0" y="60"/>
                    </a:lnTo>
                    <a:lnTo>
                      <a:pt x="27" y="62"/>
                    </a:lnTo>
                    <a:lnTo>
                      <a:pt x="55" y="64"/>
                    </a:lnTo>
                    <a:lnTo>
                      <a:pt x="83" y="69"/>
                    </a:lnTo>
                    <a:lnTo>
                      <a:pt x="110" y="72"/>
                    </a:lnTo>
                    <a:lnTo>
                      <a:pt x="137" y="76"/>
                    </a:lnTo>
                    <a:lnTo>
                      <a:pt x="165" y="82"/>
                    </a:lnTo>
                    <a:lnTo>
                      <a:pt x="192" y="87"/>
                    </a:lnTo>
                    <a:lnTo>
                      <a:pt x="219" y="94"/>
                    </a:lnTo>
                    <a:lnTo>
                      <a:pt x="245" y="100"/>
                    </a:lnTo>
                    <a:lnTo>
                      <a:pt x="272" y="106"/>
                    </a:lnTo>
                    <a:lnTo>
                      <a:pt x="298" y="114"/>
                    </a:lnTo>
                    <a:lnTo>
                      <a:pt x="325" y="123"/>
                    </a:lnTo>
                    <a:lnTo>
                      <a:pt x="351" y="131"/>
                    </a:lnTo>
                    <a:lnTo>
                      <a:pt x="377" y="141"/>
                    </a:lnTo>
                    <a:lnTo>
                      <a:pt x="402" y="151"/>
                    </a:lnTo>
                    <a:lnTo>
                      <a:pt x="427" y="160"/>
                    </a:lnTo>
                    <a:lnTo>
                      <a:pt x="427" y="160"/>
                    </a:lnTo>
                    <a:lnTo>
                      <a:pt x="408" y="139"/>
                    </a:lnTo>
                    <a:lnTo>
                      <a:pt x="388" y="118"/>
                    </a:lnTo>
                    <a:lnTo>
                      <a:pt x="368" y="98"/>
                    </a:lnTo>
                    <a:lnTo>
                      <a:pt x="348" y="77"/>
                    </a:lnTo>
                    <a:lnTo>
                      <a:pt x="326" y="57"/>
                    </a:lnTo>
                    <a:lnTo>
                      <a:pt x="305" y="37"/>
                    </a:lnTo>
                    <a:lnTo>
                      <a:pt x="284" y="19"/>
                    </a:lnTo>
                    <a:lnTo>
                      <a:pt x="261" y="0"/>
                    </a:lnTo>
                    <a:close/>
                    <a:moveTo>
                      <a:pt x="593" y="0"/>
                    </a:moveTo>
                    <a:lnTo>
                      <a:pt x="571" y="19"/>
                    </a:lnTo>
                    <a:lnTo>
                      <a:pt x="550" y="37"/>
                    </a:lnTo>
                    <a:lnTo>
                      <a:pt x="528" y="57"/>
                    </a:lnTo>
                    <a:lnTo>
                      <a:pt x="507" y="77"/>
                    </a:lnTo>
                    <a:lnTo>
                      <a:pt x="487" y="98"/>
                    </a:lnTo>
                    <a:lnTo>
                      <a:pt x="466" y="118"/>
                    </a:lnTo>
                    <a:lnTo>
                      <a:pt x="447" y="139"/>
                    </a:lnTo>
                    <a:lnTo>
                      <a:pt x="427" y="160"/>
                    </a:lnTo>
                    <a:lnTo>
                      <a:pt x="452" y="151"/>
                    </a:lnTo>
                    <a:lnTo>
                      <a:pt x="478" y="141"/>
                    </a:lnTo>
                    <a:lnTo>
                      <a:pt x="504" y="131"/>
                    </a:lnTo>
                    <a:lnTo>
                      <a:pt x="530" y="123"/>
                    </a:lnTo>
                    <a:lnTo>
                      <a:pt x="556" y="114"/>
                    </a:lnTo>
                    <a:lnTo>
                      <a:pt x="583" y="106"/>
                    </a:lnTo>
                    <a:lnTo>
                      <a:pt x="609" y="100"/>
                    </a:lnTo>
                    <a:lnTo>
                      <a:pt x="636" y="92"/>
                    </a:lnTo>
                    <a:lnTo>
                      <a:pt x="663" y="87"/>
                    </a:lnTo>
                    <a:lnTo>
                      <a:pt x="690" y="82"/>
                    </a:lnTo>
                    <a:lnTo>
                      <a:pt x="717" y="76"/>
                    </a:lnTo>
                    <a:lnTo>
                      <a:pt x="744" y="72"/>
                    </a:lnTo>
                    <a:lnTo>
                      <a:pt x="772" y="69"/>
                    </a:lnTo>
                    <a:lnTo>
                      <a:pt x="799" y="65"/>
                    </a:lnTo>
                    <a:lnTo>
                      <a:pt x="827" y="62"/>
                    </a:lnTo>
                    <a:lnTo>
                      <a:pt x="855" y="60"/>
                    </a:lnTo>
                    <a:lnTo>
                      <a:pt x="824" y="50"/>
                    </a:lnTo>
                    <a:lnTo>
                      <a:pt x="791" y="41"/>
                    </a:lnTo>
                    <a:lnTo>
                      <a:pt x="759" y="32"/>
                    </a:lnTo>
                    <a:lnTo>
                      <a:pt x="727" y="23"/>
                    </a:lnTo>
                    <a:lnTo>
                      <a:pt x="693" y="17"/>
                    </a:lnTo>
                    <a:lnTo>
                      <a:pt x="661" y="10"/>
                    </a:lnTo>
                    <a:lnTo>
                      <a:pt x="626" y="5"/>
                    </a:lnTo>
                    <a:lnTo>
                      <a:pt x="593" y="0"/>
                    </a:lnTo>
                    <a:close/>
                  </a:path>
                </a:pathLst>
              </a:custGeom>
              <a:solidFill>
                <a:srgbClr val="FFCA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7" name="Freeform 40"/>
              <p:cNvSpPr>
                <a:spLocks noEditPoints="1"/>
              </p:cNvSpPr>
              <p:nvPr userDrawn="1"/>
            </p:nvSpPr>
            <p:spPr bwMode="auto">
              <a:xfrm>
                <a:off x="4896" y="3092"/>
                <a:ext cx="240" cy="177"/>
              </a:xfrm>
              <a:custGeom>
                <a:avLst/>
                <a:gdLst/>
                <a:ahLst/>
                <a:cxnLst>
                  <a:cxn ang="0">
                    <a:pos x="312" y="182"/>
                  </a:cxn>
                  <a:cxn ang="0">
                    <a:pos x="219" y="203"/>
                  </a:cxn>
                  <a:cxn ang="0">
                    <a:pos x="130" y="231"/>
                  </a:cxn>
                  <a:cxn ang="0">
                    <a:pos x="42" y="267"/>
                  </a:cxn>
                  <a:cxn ang="0">
                    <a:pos x="23" y="309"/>
                  </a:cxn>
                  <a:cxn ang="0">
                    <a:pos x="65" y="352"/>
                  </a:cxn>
                  <a:cxn ang="0">
                    <a:pos x="106" y="398"/>
                  </a:cxn>
                  <a:cxn ang="0">
                    <a:pos x="144" y="446"/>
                  </a:cxn>
                  <a:cxn ang="0">
                    <a:pos x="189" y="475"/>
                  </a:cxn>
                  <a:cxn ang="0">
                    <a:pos x="245" y="487"/>
                  </a:cxn>
                  <a:cxn ang="0">
                    <a:pos x="300" y="502"/>
                  </a:cxn>
                  <a:cxn ang="0">
                    <a:pos x="354" y="519"/>
                  </a:cxn>
                  <a:cxn ang="0">
                    <a:pos x="409" y="517"/>
                  </a:cxn>
                  <a:cxn ang="0">
                    <a:pos x="465" y="494"/>
                  </a:cxn>
                  <a:cxn ang="0">
                    <a:pos x="524" y="475"/>
                  </a:cxn>
                  <a:cxn ang="0">
                    <a:pos x="582" y="459"/>
                  </a:cxn>
                  <a:cxn ang="0">
                    <a:pos x="585" y="412"/>
                  </a:cxn>
                  <a:cxn ang="0">
                    <a:pos x="528" y="338"/>
                  </a:cxn>
                  <a:cxn ang="0">
                    <a:pos x="464" y="269"/>
                  </a:cxn>
                  <a:cxn ang="0">
                    <a:pos x="395" y="205"/>
                  </a:cxn>
                  <a:cxn ang="0">
                    <a:pos x="358" y="175"/>
                  </a:cxn>
                  <a:cxn ang="0">
                    <a:pos x="503" y="92"/>
                  </a:cxn>
                  <a:cxn ang="0">
                    <a:pos x="461" y="113"/>
                  </a:cxn>
                  <a:cxn ang="0">
                    <a:pos x="420" y="137"/>
                  </a:cxn>
                  <a:cxn ang="0">
                    <a:pos x="379" y="162"/>
                  </a:cxn>
                  <a:cxn ang="0">
                    <a:pos x="358" y="175"/>
                  </a:cxn>
                  <a:cxn ang="0">
                    <a:pos x="433" y="167"/>
                  </a:cxn>
                  <a:cxn ang="0">
                    <a:pos x="508" y="165"/>
                  </a:cxn>
                  <a:cxn ang="0">
                    <a:pos x="562" y="166"/>
                  </a:cxn>
                  <a:cxn ang="0">
                    <a:pos x="616" y="169"/>
                  </a:cxn>
                  <a:cxn ang="0">
                    <a:pos x="668" y="177"/>
                  </a:cxn>
                  <a:cxn ang="0">
                    <a:pos x="722" y="186"/>
                  </a:cxn>
                  <a:cxn ang="0">
                    <a:pos x="675" y="156"/>
                  </a:cxn>
                  <a:cxn ang="0">
                    <a:pos x="627" y="129"/>
                  </a:cxn>
                  <a:cxn ang="0">
                    <a:pos x="577" y="105"/>
                  </a:cxn>
                  <a:cxn ang="0">
                    <a:pos x="525" y="82"/>
                  </a:cxn>
                  <a:cxn ang="0">
                    <a:pos x="91" y="0"/>
                  </a:cxn>
                  <a:cxn ang="0">
                    <a:pos x="55" y="1"/>
                  </a:cxn>
                  <a:cxn ang="0">
                    <a:pos x="81" y="18"/>
                  </a:cxn>
                  <a:cxn ang="0">
                    <a:pos x="165" y="55"/>
                  </a:cxn>
                  <a:cxn ang="0">
                    <a:pos x="245" y="98"/>
                  </a:cxn>
                  <a:cxn ang="0">
                    <a:pos x="322" y="148"/>
                  </a:cxn>
                  <a:cxn ang="0">
                    <a:pos x="348" y="153"/>
                  </a:cxn>
                  <a:cxn ang="0">
                    <a:pos x="324" y="111"/>
                  </a:cxn>
                  <a:cxn ang="0">
                    <a:pos x="299" y="70"/>
                  </a:cxn>
                  <a:cxn ang="0">
                    <a:pos x="273" y="30"/>
                  </a:cxn>
                  <a:cxn ang="0">
                    <a:pos x="222" y="6"/>
                  </a:cxn>
                  <a:cxn ang="0">
                    <a:pos x="146" y="1"/>
                  </a:cxn>
                </a:cxnLst>
                <a:rect l="0" t="0" r="r" b="b"/>
                <a:pathLst>
                  <a:path w="722" h="530">
                    <a:moveTo>
                      <a:pt x="358" y="175"/>
                    </a:moveTo>
                    <a:lnTo>
                      <a:pt x="312" y="182"/>
                    </a:lnTo>
                    <a:lnTo>
                      <a:pt x="266" y="192"/>
                    </a:lnTo>
                    <a:lnTo>
                      <a:pt x="219" y="203"/>
                    </a:lnTo>
                    <a:lnTo>
                      <a:pt x="175" y="216"/>
                    </a:lnTo>
                    <a:lnTo>
                      <a:pt x="130" y="231"/>
                    </a:lnTo>
                    <a:lnTo>
                      <a:pt x="86" y="248"/>
                    </a:lnTo>
                    <a:lnTo>
                      <a:pt x="42" y="267"/>
                    </a:lnTo>
                    <a:lnTo>
                      <a:pt x="0" y="288"/>
                    </a:lnTo>
                    <a:lnTo>
                      <a:pt x="23" y="309"/>
                    </a:lnTo>
                    <a:lnTo>
                      <a:pt x="44" y="330"/>
                    </a:lnTo>
                    <a:lnTo>
                      <a:pt x="65" y="352"/>
                    </a:lnTo>
                    <a:lnTo>
                      <a:pt x="85" y="374"/>
                    </a:lnTo>
                    <a:lnTo>
                      <a:pt x="106" y="398"/>
                    </a:lnTo>
                    <a:lnTo>
                      <a:pt x="124" y="422"/>
                    </a:lnTo>
                    <a:lnTo>
                      <a:pt x="144" y="446"/>
                    </a:lnTo>
                    <a:lnTo>
                      <a:pt x="161" y="471"/>
                    </a:lnTo>
                    <a:lnTo>
                      <a:pt x="189" y="475"/>
                    </a:lnTo>
                    <a:lnTo>
                      <a:pt x="217" y="480"/>
                    </a:lnTo>
                    <a:lnTo>
                      <a:pt x="245" y="487"/>
                    </a:lnTo>
                    <a:lnTo>
                      <a:pt x="273" y="493"/>
                    </a:lnTo>
                    <a:lnTo>
                      <a:pt x="300" y="502"/>
                    </a:lnTo>
                    <a:lnTo>
                      <a:pt x="327" y="511"/>
                    </a:lnTo>
                    <a:lnTo>
                      <a:pt x="354" y="519"/>
                    </a:lnTo>
                    <a:lnTo>
                      <a:pt x="381" y="530"/>
                    </a:lnTo>
                    <a:lnTo>
                      <a:pt x="409" y="517"/>
                    </a:lnTo>
                    <a:lnTo>
                      <a:pt x="437" y="505"/>
                    </a:lnTo>
                    <a:lnTo>
                      <a:pt x="465" y="494"/>
                    </a:lnTo>
                    <a:lnTo>
                      <a:pt x="495" y="485"/>
                    </a:lnTo>
                    <a:lnTo>
                      <a:pt x="524" y="475"/>
                    </a:lnTo>
                    <a:lnTo>
                      <a:pt x="553" y="466"/>
                    </a:lnTo>
                    <a:lnTo>
                      <a:pt x="582" y="459"/>
                    </a:lnTo>
                    <a:lnTo>
                      <a:pt x="612" y="452"/>
                    </a:lnTo>
                    <a:lnTo>
                      <a:pt x="585" y="412"/>
                    </a:lnTo>
                    <a:lnTo>
                      <a:pt x="557" y="374"/>
                    </a:lnTo>
                    <a:lnTo>
                      <a:pt x="528" y="338"/>
                    </a:lnTo>
                    <a:lnTo>
                      <a:pt x="497" y="302"/>
                    </a:lnTo>
                    <a:lnTo>
                      <a:pt x="464" y="269"/>
                    </a:lnTo>
                    <a:lnTo>
                      <a:pt x="431" y="235"/>
                    </a:lnTo>
                    <a:lnTo>
                      <a:pt x="395" y="205"/>
                    </a:lnTo>
                    <a:lnTo>
                      <a:pt x="358" y="175"/>
                    </a:lnTo>
                    <a:lnTo>
                      <a:pt x="358" y="175"/>
                    </a:lnTo>
                    <a:close/>
                    <a:moveTo>
                      <a:pt x="525" y="82"/>
                    </a:moveTo>
                    <a:lnTo>
                      <a:pt x="503" y="92"/>
                    </a:lnTo>
                    <a:lnTo>
                      <a:pt x="483" y="102"/>
                    </a:lnTo>
                    <a:lnTo>
                      <a:pt x="461" y="113"/>
                    </a:lnTo>
                    <a:lnTo>
                      <a:pt x="441" y="125"/>
                    </a:lnTo>
                    <a:lnTo>
                      <a:pt x="420" y="137"/>
                    </a:lnTo>
                    <a:lnTo>
                      <a:pt x="398" y="149"/>
                    </a:lnTo>
                    <a:lnTo>
                      <a:pt x="379" y="162"/>
                    </a:lnTo>
                    <a:lnTo>
                      <a:pt x="358" y="175"/>
                    </a:lnTo>
                    <a:lnTo>
                      <a:pt x="358" y="175"/>
                    </a:lnTo>
                    <a:lnTo>
                      <a:pt x="395" y="170"/>
                    </a:lnTo>
                    <a:lnTo>
                      <a:pt x="433" y="167"/>
                    </a:lnTo>
                    <a:lnTo>
                      <a:pt x="471" y="165"/>
                    </a:lnTo>
                    <a:lnTo>
                      <a:pt x="508" y="165"/>
                    </a:lnTo>
                    <a:lnTo>
                      <a:pt x="535" y="165"/>
                    </a:lnTo>
                    <a:lnTo>
                      <a:pt x="562" y="166"/>
                    </a:lnTo>
                    <a:lnTo>
                      <a:pt x="589" y="167"/>
                    </a:lnTo>
                    <a:lnTo>
                      <a:pt x="616" y="169"/>
                    </a:lnTo>
                    <a:lnTo>
                      <a:pt x="641" y="173"/>
                    </a:lnTo>
                    <a:lnTo>
                      <a:pt x="668" y="177"/>
                    </a:lnTo>
                    <a:lnTo>
                      <a:pt x="695" y="181"/>
                    </a:lnTo>
                    <a:lnTo>
                      <a:pt x="722" y="186"/>
                    </a:lnTo>
                    <a:lnTo>
                      <a:pt x="699" y="170"/>
                    </a:lnTo>
                    <a:lnTo>
                      <a:pt x="675" y="156"/>
                    </a:lnTo>
                    <a:lnTo>
                      <a:pt x="651" y="142"/>
                    </a:lnTo>
                    <a:lnTo>
                      <a:pt x="627" y="129"/>
                    </a:lnTo>
                    <a:lnTo>
                      <a:pt x="603" y="116"/>
                    </a:lnTo>
                    <a:lnTo>
                      <a:pt x="577" y="105"/>
                    </a:lnTo>
                    <a:lnTo>
                      <a:pt x="551" y="93"/>
                    </a:lnTo>
                    <a:lnTo>
                      <a:pt x="525" y="82"/>
                    </a:lnTo>
                    <a:close/>
                    <a:moveTo>
                      <a:pt x="108" y="0"/>
                    </a:moveTo>
                    <a:lnTo>
                      <a:pt x="91" y="0"/>
                    </a:lnTo>
                    <a:lnTo>
                      <a:pt x="72" y="1"/>
                    </a:lnTo>
                    <a:lnTo>
                      <a:pt x="55" y="1"/>
                    </a:lnTo>
                    <a:lnTo>
                      <a:pt x="38" y="2"/>
                    </a:lnTo>
                    <a:lnTo>
                      <a:pt x="81" y="18"/>
                    </a:lnTo>
                    <a:lnTo>
                      <a:pt x="123" y="36"/>
                    </a:lnTo>
                    <a:lnTo>
                      <a:pt x="165" y="55"/>
                    </a:lnTo>
                    <a:lnTo>
                      <a:pt x="206" y="75"/>
                    </a:lnTo>
                    <a:lnTo>
                      <a:pt x="245" y="98"/>
                    </a:lnTo>
                    <a:lnTo>
                      <a:pt x="284" y="122"/>
                    </a:lnTo>
                    <a:lnTo>
                      <a:pt x="322" y="148"/>
                    </a:lnTo>
                    <a:lnTo>
                      <a:pt x="358" y="175"/>
                    </a:lnTo>
                    <a:lnTo>
                      <a:pt x="348" y="153"/>
                    </a:lnTo>
                    <a:lnTo>
                      <a:pt x="336" y="133"/>
                    </a:lnTo>
                    <a:lnTo>
                      <a:pt x="324" y="111"/>
                    </a:lnTo>
                    <a:lnTo>
                      <a:pt x="312" y="91"/>
                    </a:lnTo>
                    <a:lnTo>
                      <a:pt x="299" y="70"/>
                    </a:lnTo>
                    <a:lnTo>
                      <a:pt x="287" y="51"/>
                    </a:lnTo>
                    <a:lnTo>
                      <a:pt x="273" y="30"/>
                    </a:lnTo>
                    <a:lnTo>
                      <a:pt x="260" y="11"/>
                    </a:lnTo>
                    <a:lnTo>
                      <a:pt x="222" y="6"/>
                    </a:lnTo>
                    <a:lnTo>
                      <a:pt x="184" y="3"/>
                    </a:lnTo>
                    <a:lnTo>
                      <a:pt x="146" y="1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rgbClr val="FFCA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8" name="Freeform 41"/>
              <p:cNvSpPr>
                <a:spLocks noEditPoints="1"/>
              </p:cNvSpPr>
              <p:nvPr userDrawn="1"/>
            </p:nvSpPr>
            <p:spPr bwMode="auto">
              <a:xfrm>
                <a:off x="4582" y="2383"/>
                <a:ext cx="416" cy="276"/>
              </a:xfrm>
              <a:custGeom>
                <a:avLst/>
                <a:gdLst/>
                <a:ahLst/>
                <a:cxnLst>
                  <a:cxn ang="0">
                    <a:pos x="803" y="54"/>
                  </a:cxn>
                  <a:cxn ang="0">
                    <a:pos x="711" y="142"/>
                  </a:cxn>
                  <a:cxn ang="0">
                    <a:pos x="624" y="235"/>
                  </a:cxn>
                  <a:cxn ang="0">
                    <a:pos x="736" y="191"/>
                  </a:cxn>
                  <a:cxn ang="0">
                    <a:pos x="850" y="156"/>
                  </a:cxn>
                  <a:cxn ang="0">
                    <a:pos x="968" y="127"/>
                  </a:cxn>
                  <a:cxn ang="0">
                    <a:pos x="1087" y="105"/>
                  </a:cxn>
                  <a:cxn ang="0">
                    <a:pos x="1207" y="90"/>
                  </a:cxn>
                  <a:cxn ang="0">
                    <a:pos x="1155" y="59"/>
                  </a:cxn>
                  <a:cxn ang="0">
                    <a:pos x="1012" y="24"/>
                  </a:cxn>
                  <a:cxn ang="0">
                    <a:pos x="865" y="0"/>
                  </a:cxn>
                  <a:cxn ang="0">
                    <a:pos x="284" y="14"/>
                  </a:cxn>
                  <a:cxn ang="0">
                    <a:pos x="141" y="46"/>
                  </a:cxn>
                  <a:cxn ang="0">
                    <a:pos x="0" y="88"/>
                  </a:cxn>
                  <a:cxn ang="0">
                    <a:pos x="122" y="99"/>
                  </a:cxn>
                  <a:cxn ang="0">
                    <a:pos x="241" y="118"/>
                  </a:cxn>
                  <a:cxn ang="0">
                    <a:pos x="359" y="145"/>
                  </a:cxn>
                  <a:cxn ang="0">
                    <a:pos x="474" y="178"/>
                  </a:cxn>
                  <a:cxn ang="0">
                    <a:pos x="588" y="219"/>
                  </a:cxn>
                  <a:cxn ang="0">
                    <a:pos x="549" y="268"/>
                  </a:cxn>
                  <a:cxn ang="0">
                    <a:pos x="438" y="324"/>
                  </a:cxn>
                  <a:cxn ang="0">
                    <a:pos x="331" y="388"/>
                  </a:cxn>
                  <a:cxn ang="0">
                    <a:pos x="228" y="458"/>
                  </a:cxn>
                  <a:cxn ang="0">
                    <a:pos x="130" y="535"/>
                  </a:cxn>
                  <a:cxn ang="0">
                    <a:pos x="115" y="615"/>
                  </a:cxn>
                  <a:cxn ang="0">
                    <a:pos x="252" y="698"/>
                  </a:cxn>
                  <a:cxn ang="0">
                    <a:pos x="383" y="793"/>
                  </a:cxn>
                  <a:cxn ang="0">
                    <a:pos x="473" y="822"/>
                  </a:cxn>
                  <a:cxn ang="0">
                    <a:pos x="549" y="816"/>
                  </a:cxn>
                  <a:cxn ang="0">
                    <a:pos x="624" y="814"/>
                  </a:cxn>
                  <a:cxn ang="0">
                    <a:pos x="700" y="816"/>
                  </a:cxn>
                  <a:cxn ang="0">
                    <a:pos x="775" y="822"/>
                  </a:cxn>
                  <a:cxn ang="0">
                    <a:pos x="866" y="793"/>
                  </a:cxn>
                  <a:cxn ang="0">
                    <a:pos x="997" y="698"/>
                  </a:cxn>
                  <a:cxn ang="0">
                    <a:pos x="1134" y="615"/>
                  </a:cxn>
                  <a:cxn ang="0">
                    <a:pos x="1119" y="535"/>
                  </a:cxn>
                  <a:cxn ang="0">
                    <a:pos x="1021" y="458"/>
                  </a:cxn>
                  <a:cxn ang="0">
                    <a:pos x="918" y="388"/>
                  </a:cxn>
                  <a:cxn ang="0">
                    <a:pos x="811" y="324"/>
                  </a:cxn>
                  <a:cxn ang="0">
                    <a:pos x="700" y="268"/>
                  </a:cxn>
                  <a:cxn ang="0">
                    <a:pos x="624" y="235"/>
                  </a:cxn>
                  <a:cxn ang="0">
                    <a:pos x="567" y="172"/>
                  </a:cxn>
                  <a:cxn ang="0">
                    <a:pos x="477" y="83"/>
                  </a:cxn>
                  <a:cxn ang="0">
                    <a:pos x="383" y="0"/>
                  </a:cxn>
                </a:cxnLst>
                <a:rect l="0" t="0" r="r" b="b"/>
                <a:pathLst>
                  <a:path w="1248" h="827">
                    <a:moveTo>
                      <a:pt x="865" y="0"/>
                    </a:moveTo>
                    <a:lnTo>
                      <a:pt x="834" y="27"/>
                    </a:lnTo>
                    <a:lnTo>
                      <a:pt x="803" y="54"/>
                    </a:lnTo>
                    <a:lnTo>
                      <a:pt x="771" y="83"/>
                    </a:lnTo>
                    <a:lnTo>
                      <a:pt x="741" y="113"/>
                    </a:lnTo>
                    <a:lnTo>
                      <a:pt x="711" y="142"/>
                    </a:lnTo>
                    <a:lnTo>
                      <a:pt x="682" y="172"/>
                    </a:lnTo>
                    <a:lnTo>
                      <a:pt x="653" y="203"/>
                    </a:lnTo>
                    <a:lnTo>
                      <a:pt x="624" y="235"/>
                    </a:lnTo>
                    <a:lnTo>
                      <a:pt x="661" y="219"/>
                    </a:lnTo>
                    <a:lnTo>
                      <a:pt x="699" y="204"/>
                    </a:lnTo>
                    <a:lnTo>
                      <a:pt x="736" y="191"/>
                    </a:lnTo>
                    <a:lnTo>
                      <a:pt x="775" y="178"/>
                    </a:lnTo>
                    <a:lnTo>
                      <a:pt x="812" y="167"/>
                    </a:lnTo>
                    <a:lnTo>
                      <a:pt x="850" y="156"/>
                    </a:lnTo>
                    <a:lnTo>
                      <a:pt x="889" y="145"/>
                    </a:lnTo>
                    <a:lnTo>
                      <a:pt x="928" y="135"/>
                    </a:lnTo>
                    <a:lnTo>
                      <a:pt x="968" y="127"/>
                    </a:lnTo>
                    <a:lnTo>
                      <a:pt x="1007" y="118"/>
                    </a:lnTo>
                    <a:lnTo>
                      <a:pt x="1047" y="111"/>
                    </a:lnTo>
                    <a:lnTo>
                      <a:pt x="1087" y="105"/>
                    </a:lnTo>
                    <a:lnTo>
                      <a:pt x="1127" y="99"/>
                    </a:lnTo>
                    <a:lnTo>
                      <a:pt x="1167" y="94"/>
                    </a:lnTo>
                    <a:lnTo>
                      <a:pt x="1207" y="90"/>
                    </a:lnTo>
                    <a:lnTo>
                      <a:pt x="1248" y="88"/>
                    </a:lnTo>
                    <a:lnTo>
                      <a:pt x="1201" y="73"/>
                    </a:lnTo>
                    <a:lnTo>
                      <a:pt x="1155" y="59"/>
                    </a:lnTo>
                    <a:lnTo>
                      <a:pt x="1107" y="46"/>
                    </a:lnTo>
                    <a:lnTo>
                      <a:pt x="1060" y="34"/>
                    </a:lnTo>
                    <a:lnTo>
                      <a:pt x="1012" y="24"/>
                    </a:lnTo>
                    <a:lnTo>
                      <a:pt x="964" y="14"/>
                    </a:lnTo>
                    <a:lnTo>
                      <a:pt x="915" y="7"/>
                    </a:lnTo>
                    <a:lnTo>
                      <a:pt x="865" y="0"/>
                    </a:lnTo>
                    <a:close/>
                    <a:moveTo>
                      <a:pt x="383" y="0"/>
                    </a:moveTo>
                    <a:lnTo>
                      <a:pt x="334" y="7"/>
                    </a:lnTo>
                    <a:lnTo>
                      <a:pt x="284" y="14"/>
                    </a:lnTo>
                    <a:lnTo>
                      <a:pt x="237" y="24"/>
                    </a:lnTo>
                    <a:lnTo>
                      <a:pt x="188" y="34"/>
                    </a:lnTo>
                    <a:lnTo>
                      <a:pt x="141" y="46"/>
                    </a:lnTo>
                    <a:lnTo>
                      <a:pt x="93" y="59"/>
                    </a:lnTo>
                    <a:lnTo>
                      <a:pt x="47" y="73"/>
                    </a:lnTo>
                    <a:lnTo>
                      <a:pt x="0" y="88"/>
                    </a:lnTo>
                    <a:lnTo>
                      <a:pt x="41" y="90"/>
                    </a:lnTo>
                    <a:lnTo>
                      <a:pt x="81" y="94"/>
                    </a:lnTo>
                    <a:lnTo>
                      <a:pt x="122" y="99"/>
                    </a:lnTo>
                    <a:lnTo>
                      <a:pt x="162" y="105"/>
                    </a:lnTo>
                    <a:lnTo>
                      <a:pt x="202" y="111"/>
                    </a:lnTo>
                    <a:lnTo>
                      <a:pt x="241" y="118"/>
                    </a:lnTo>
                    <a:lnTo>
                      <a:pt x="281" y="127"/>
                    </a:lnTo>
                    <a:lnTo>
                      <a:pt x="320" y="135"/>
                    </a:lnTo>
                    <a:lnTo>
                      <a:pt x="359" y="145"/>
                    </a:lnTo>
                    <a:lnTo>
                      <a:pt x="398" y="156"/>
                    </a:lnTo>
                    <a:lnTo>
                      <a:pt x="437" y="167"/>
                    </a:lnTo>
                    <a:lnTo>
                      <a:pt x="474" y="178"/>
                    </a:lnTo>
                    <a:lnTo>
                      <a:pt x="512" y="191"/>
                    </a:lnTo>
                    <a:lnTo>
                      <a:pt x="550" y="205"/>
                    </a:lnTo>
                    <a:lnTo>
                      <a:pt x="588" y="219"/>
                    </a:lnTo>
                    <a:lnTo>
                      <a:pt x="624" y="235"/>
                    </a:lnTo>
                    <a:lnTo>
                      <a:pt x="586" y="251"/>
                    </a:lnTo>
                    <a:lnTo>
                      <a:pt x="549" y="268"/>
                    </a:lnTo>
                    <a:lnTo>
                      <a:pt x="511" y="286"/>
                    </a:lnTo>
                    <a:lnTo>
                      <a:pt x="474" y="305"/>
                    </a:lnTo>
                    <a:lnTo>
                      <a:pt x="438" y="324"/>
                    </a:lnTo>
                    <a:lnTo>
                      <a:pt x="402" y="345"/>
                    </a:lnTo>
                    <a:lnTo>
                      <a:pt x="366" y="366"/>
                    </a:lnTo>
                    <a:lnTo>
                      <a:pt x="331" y="388"/>
                    </a:lnTo>
                    <a:lnTo>
                      <a:pt x="296" y="411"/>
                    </a:lnTo>
                    <a:lnTo>
                      <a:pt x="262" y="434"/>
                    </a:lnTo>
                    <a:lnTo>
                      <a:pt x="228" y="458"/>
                    </a:lnTo>
                    <a:lnTo>
                      <a:pt x="195" y="483"/>
                    </a:lnTo>
                    <a:lnTo>
                      <a:pt x="162" y="509"/>
                    </a:lnTo>
                    <a:lnTo>
                      <a:pt x="130" y="535"/>
                    </a:lnTo>
                    <a:lnTo>
                      <a:pt x="99" y="562"/>
                    </a:lnTo>
                    <a:lnTo>
                      <a:pt x="67" y="590"/>
                    </a:lnTo>
                    <a:lnTo>
                      <a:pt x="115" y="615"/>
                    </a:lnTo>
                    <a:lnTo>
                      <a:pt x="161" y="640"/>
                    </a:lnTo>
                    <a:lnTo>
                      <a:pt x="207" y="669"/>
                    </a:lnTo>
                    <a:lnTo>
                      <a:pt x="252" y="698"/>
                    </a:lnTo>
                    <a:lnTo>
                      <a:pt x="296" y="728"/>
                    </a:lnTo>
                    <a:lnTo>
                      <a:pt x="339" y="760"/>
                    </a:lnTo>
                    <a:lnTo>
                      <a:pt x="383" y="793"/>
                    </a:lnTo>
                    <a:lnTo>
                      <a:pt x="425" y="827"/>
                    </a:lnTo>
                    <a:lnTo>
                      <a:pt x="448" y="824"/>
                    </a:lnTo>
                    <a:lnTo>
                      <a:pt x="473" y="822"/>
                    </a:lnTo>
                    <a:lnTo>
                      <a:pt x="498" y="820"/>
                    </a:lnTo>
                    <a:lnTo>
                      <a:pt x="523" y="817"/>
                    </a:lnTo>
                    <a:lnTo>
                      <a:pt x="549" y="816"/>
                    </a:lnTo>
                    <a:lnTo>
                      <a:pt x="574" y="815"/>
                    </a:lnTo>
                    <a:lnTo>
                      <a:pt x="599" y="815"/>
                    </a:lnTo>
                    <a:lnTo>
                      <a:pt x="624" y="814"/>
                    </a:lnTo>
                    <a:lnTo>
                      <a:pt x="649" y="815"/>
                    </a:lnTo>
                    <a:lnTo>
                      <a:pt x="675" y="815"/>
                    </a:lnTo>
                    <a:lnTo>
                      <a:pt x="700" y="816"/>
                    </a:lnTo>
                    <a:lnTo>
                      <a:pt x="725" y="817"/>
                    </a:lnTo>
                    <a:lnTo>
                      <a:pt x="750" y="820"/>
                    </a:lnTo>
                    <a:lnTo>
                      <a:pt x="775" y="822"/>
                    </a:lnTo>
                    <a:lnTo>
                      <a:pt x="799" y="824"/>
                    </a:lnTo>
                    <a:lnTo>
                      <a:pt x="824" y="827"/>
                    </a:lnTo>
                    <a:lnTo>
                      <a:pt x="866" y="793"/>
                    </a:lnTo>
                    <a:lnTo>
                      <a:pt x="909" y="760"/>
                    </a:lnTo>
                    <a:lnTo>
                      <a:pt x="953" y="728"/>
                    </a:lnTo>
                    <a:lnTo>
                      <a:pt x="997" y="698"/>
                    </a:lnTo>
                    <a:lnTo>
                      <a:pt x="1042" y="669"/>
                    </a:lnTo>
                    <a:lnTo>
                      <a:pt x="1088" y="642"/>
                    </a:lnTo>
                    <a:lnTo>
                      <a:pt x="1134" y="615"/>
                    </a:lnTo>
                    <a:lnTo>
                      <a:pt x="1182" y="590"/>
                    </a:lnTo>
                    <a:lnTo>
                      <a:pt x="1150" y="562"/>
                    </a:lnTo>
                    <a:lnTo>
                      <a:pt x="1119" y="535"/>
                    </a:lnTo>
                    <a:lnTo>
                      <a:pt x="1087" y="509"/>
                    </a:lnTo>
                    <a:lnTo>
                      <a:pt x="1054" y="483"/>
                    </a:lnTo>
                    <a:lnTo>
                      <a:pt x="1021" y="458"/>
                    </a:lnTo>
                    <a:lnTo>
                      <a:pt x="986" y="434"/>
                    </a:lnTo>
                    <a:lnTo>
                      <a:pt x="953" y="411"/>
                    </a:lnTo>
                    <a:lnTo>
                      <a:pt x="918" y="388"/>
                    </a:lnTo>
                    <a:lnTo>
                      <a:pt x="883" y="366"/>
                    </a:lnTo>
                    <a:lnTo>
                      <a:pt x="847" y="345"/>
                    </a:lnTo>
                    <a:lnTo>
                      <a:pt x="811" y="324"/>
                    </a:lnTo>
                    <a:lnTo>
                      <a:pt x="775" y="305"/>
                    </a:lnTo>
                    <a:lnTo>
                      <a:pt x="738" y="286"/>
                    </a:lnTo>
                    <a:lnTo>
                      <a:pt x="700" y="268"/>
                    </a:lnTo>
                    <a:lnTo>
                      <a:pt x="662" y="251"/>
                    </a:lnTo>
                    <a:lnTo>
                      <a:pt x="624" y="235"/>
                    </a:lnTo>
                    <a:lnTo>
                      <a:pt x="624" y="235"/>
                    </a:lnTo>
                    <a:lnTo>
                      <a:pt x="624" y="235"/>
                    </a:lnTo>
                    <a:lnTo>
                      <a:pt x="595" y="203"/>
                    </a:lnTo>
                    <a:lnTo>
                      <a:pt x="567" y="172"/>
                    </a:lnTo>
                    <a:lnTo>
                      <a:pt x="537" y="142"/>
                    </a:lnTo>
                    <a:lnTo>
                      <a:pt x="507" y="113"/>
                    </a:lnTo>
                    <a:lnTo>
                      <a:pt x="477" y="83"/>
                    </a:lnTo>
                    <a:lnTo>
                      <a:pt x="446" y="54"/>
                    </a:lnTo>
                    <a:lnTo>
                      <a:pt x="415" y="27"/>
                    </a:lnTo>
                    <a:lnTo>
                      <a:pt x="383" y="0"/>
                    </a:lnTo>
                    <a:close/>
                  </a:path>
                </a:pathLst>
              </a:custGeom>
              <a:solidFill>
                <a:srgbClr val="FFCA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9" name="Freeform 42"/>
              <p:cNvSpPr>
                <a:spLocks noEditPoints="1"/>
              </p:cNvSpPr>
              <p:nvPr userDrawn="1"/>
            </p:nvSpPr>
            <p:spPr bwMode="auto">
              <a:xfrm>
                <a:off x="4944" y="2682"/>
                <a:ext cx="351" cy="257"/>
              </a:xfrm>
              <a:custGeom>
                <a:avLst/>
                <a:gdLst/>
                <a:ahLst/>
                <a:cxnLst>
                  <a:cxn ang="0">
                    <a:pos x="703" y="149"/>
                  </a:cxn>
                  <a:cxn ang="0">
                    <a:pos x="611" y="199"/>
                  </a:cxn>
                  <a:cxn ang="0">
                    <a:pos x="522" y="255"/>
                  </a:cxn>
                  <a:cxn ang="0">
                    <a:pos x="603" y="245"/>
                  </a:cxn>
                  <a:cxn ang="0">
                    <a:pos x="684" y="241"/>
                  </a:cxn>
                  <a:cxn ang="0">
                    <a:pos x="778" y="240"/>
                  </a:cxn>
                  <a:cxn ang="0">
                    <a:pos x="896" y="247"/>
                  </a:cxn>
                  <a:cxn ang="0">
                    <a:pos x="1014" y="264"/>
                  </a:cxn>
                  <a:cxn ang="0">
                    <a:pos x="985" y="228"/>
                  </a:cxn>
                  <a:cxn ang="0">
                    <a:pos x="878" y="170"/>
                  </a:cxn>
                  <a:cxn ang="0">
                    <a:pos x="765" y="119"/>
                  </a:cxn>
                  <a:cxn ang="0">
                    <a:pos x="107" y="1"/>
                  </a:cxn>
                  <a:cxn ang="0">
                    <a:pos x="86" y="14"/>
                  </a:cxn>
                  <a:cxn ang="0">
                    <a:pos x="180" y="52"/>
                  </a:cxn>
                  <a:cxn ang="0">
                    <a:pos x="271" y="95"/>
                  </a:cxn>
                  <a:cxn ang="0">
                    <a:pos x="358" y="143"/>
                  </a:cxn>
                  <a:cxn ang="0">
                    <a:pos x="441" y="197"/>
                  </a:cxn>
                  <a:cxn ang="0">
                    <a:pos x="522" y="255"/>
                  </a:cxn>
                  <a:cxn ang="0">
                    <a:pos x="420" y="272"/>
                  </a:cxn>
                  <a:cxn ang="0">
                    <a:pos x="320" y="295"/>
                  </a:cxn>
                  <a:cxn ang="0">
                    <a:pos x="221" y="325"/>
                  </a:cxn>
                  <a:cxn ang="0">
                    <a:pos x="125" y="362"/>
                  </a:cxn>
                  <a:cxn ang="0">
                    <a:pos x="31" y="404"/>
                  </a:cxn>
                  <a:cxn ang="0">
                    <a:pos x="63" y="481"/>
                  </a:cxn>
                  <a:cxn ang="0">
                    <a:pos x="153" y="579"/>
                  </a:cxn>
                  <a:cxn ang="0">
                    <a:pos x="235" y="686"/>
                  </a:cxn>
                  <a:cxn ang="0">
                    <a:pos x="296" y="695"/>
                  </a:cxn>
                  <a:cxn ang="0">
                    <a:pos x="357" y="708"/>
                  </a:cxn>
                  <a:cxn ang="0">
                    <a:pos x="438" y="730"/>
                  </a:cxn>
                  <a:cxn ang="0">
                    <a:pos x="555" y="772"/>
                  </a:cxn>
                  <a:cxn ang="0">
                    <a:pos x="679" y="720"/>
                  </a:cxn>
                  <a:cxn ang="0">
                    <a:pos x="805" y="679"/>
                  </a:cxn>
                  <a:cxn ang="0">
                    <a:pos x="872" y="630"/>
                  </a:cxn>
                  <a:cxn ang="0">
                    <a:pos x="812" y="545"/>
                  </a:cxn>
                  <a:cxn ang="0">
                    <a:pos x="747" y="466"/>
                  </a:cxn>
                  <a:cxn ang="0">
                    <a:pos x="677" y="391"/>
                  </a:cxn>
                  <a:cxn ang="0">
                    <a:pos x="601" y="320"/>
                  </a:cxn>
                  <a:cxn ang="0">
                    <a:pos x="522" y="255"/>
                  </a:cxn>
                  <a:cxn ang="0">
                    <a:pos x="472" y="162"/>
                  </a:cxn>
                  <a:cxn ang="0">
                    <a:pos x="418" y="73"/>
                  </a:cxn>
                  <a:cxn ang="0">
                    <a:pos x="352" y="12"/>
                  </a:cxn>
                  <a:cxn ang="0">
                    <a:pos x="269" y="4"/>
                  </a:cxn>
                  <a:cxn ang="0">
                    <a:pos x="185" y="0"/>
                  </a:cxn>
                </a:cxnLst>
                <a:rect l="0" t="0" r="r" b="b"/>
                <a:pathLst>
                  <a:path w="1053" h="772">
                    <a:moveTo>
                      <a:pt x="765" y="119"/>
                    </a:moveTo>
                    <a:lnTo>
                      <a:pt x="734" y="134"/>
                    </a:lnTo>
                    <a:lnTo>
                      <a:pt x="703" y="149"/>
                    </a:lnTo>
                    <a:lnTo>
                      <a:pt x="672" y="165"/>
                    </a:lnTo>
                    <a:lnTo>
                      <a:pt x="641" y="182"/>
                    </a:lnTo>
                    <a:lnTo>
                      <a:pt x="611" y="199"/>
                    </a:lnTo>
                    <a:lnTo>
                      <a:pt x="581" y="217"/>
                    </a:lnTo>
                    <a:lnTo>
                      <a:pt x="552" y="236"/>
                    </a:lnTo>
                    <a:lnTo>
                      <a:pt x="522" y="255"/>
                    </a:lnTo>
                    <a:lnTo>
                      <a:pt x="549" y="251"/>
                    </a:lnTo>
                    <a:lnTo>
                      <a:pt x="576" y="249"/>
                    </a:lnTo>
                    <a:lnTo>
                      <a:pt x="603" y="245"/>
                    </a:lnTo>
                    <a:lnTo>
                      <a:pt x="630" y="243"/>
                    </a:lnTo>
                    <a:lnTo>
                      <a:pt x="657" y="242"/>
                    </a:lnTo>
                    <a:lnTo>
                      <a:pt x="684" y="241"/>
                    </a:lnTo>
                    <a:lnTo>
                      <a:pt x="712" y="240"/>
                    </a:lnTo>
                    <a:lnTo>
                      <a:pt x="739" y="240"/>
                    </a:lnTo>
                    <a:lnTo>
                      <a:pt x="778" y="240"/>
                    </a:lnTo>
                    <a:lnTo>
                      <a:pt x="817" y="242"/>
                    </a:lnTo>
                    <a:lnTo>
                      <a:pt x="857" y="244"/>
                    </a:lnTo>
                    <a:lnTo>
                      <a:pt x="896" y="247"/>
                    </a:lnTo>
                    <a:lnTo>
                      <a:pt x="935" y="252"/>
                    </a:lnTo>
                    <a:lnTo>
                      <a:pt x="974" y="257"/>
                    </a:lnTo>
                    <a:lnTo>
                      <a:pt x="1014" y="264"/>
                    </a:lnTo>
                    <a:lnTo>
                      <a:pt x="1053" y="271"/>
                    </a:lnTo>
                    <a:lnTo>
                      <a:pt x="1019" y="249"/>
                    </a:lnTo>
                    <a:lnTo>
                      <a:pt x="985" y="228"/>
                    </a:lnTo>
                    <a:lnTo>
                      <a:pt x="949" y="208"/>
                    </a:lnTo>
                    <a:lnTo>
                      <a:pt x="913" y="188"/>
                    </a:lnTo>
                    <a:lnTo>
                      <a:pt x="878" y="170"/>
                    </a:lnTo>
                    <a:lnTo>
                      <a:pt x="841" y="151"/>
                    </a:lnTo>
                    <a:lnTo>
                      <a:pt x="803" y="135"/>
                    </a:lnTo>
                    <a:lnTo>
                      <a:pt x="765" y="119"/>
                    </a:lnTo>
                    <a:close/>
                    <a:moveTo>
                      <a:pt x="158" y="0"/>
                    </a:moveTo>
                    <a:lnTo>
                      <a:pt x="132" y="0"/>
                    </a:lnTo>
                    <a:lnTo>
                      <a:pt x="107" y="1"/>
                    </a:lnTo>
                    <a:lnTo>
                      <a:pt x="81" y="2"/>
                    </a:lnTo>
                    <a:lnTo>
                      <a:pt x="55" y="4"/>
                    </a:lnTo>
                    <a:lnTo>
                      <a:pt x="86" y="14"/>
                    </a:lnTo>
                    <a:lnTo>
                      <a:pt x="118" y="26"/>
                    </a:lnTo>
                    <a:lnTo>
                      <a:pt x="149" y="39"/>
                    </a:lnTo>
                    <a:lnTo>
                      <a:pt x="180" y="52"/>
                    </a:lnTo>
                    <a:lnTo>
                      <a:pt x="210" y="66"/>
                    </a:lnTo>
                    <a:lnTo>
                      <a:pt x="240" y="80"/>
                    </a:lnTo>
                    <a:lnTo>
                      <a:pt x="271" y="95"/>
                    </a:lnTo>
                    <a:lnTo>
                      <a:pt x="300" y="110"/>
                    </a:lnTo>
                    <a:lnTo>
                      <a:pt x="329" y="127"/>
                    </a:lnTo>
                    <a:lnTo>
                      <a:pt x="358" y="143"/>
                    </a:lnTo>
                    <a:lnTo>
                      <a:pt x="386" y="160"/>
                    </a:lnTo>
                    <a:lnTo>
                      <a:pt x="414" y="178"/>
                    </a:lnTo>
                    <a:lnTo>
                      <a:pt x="441" y="197"/>
                    </a:lnTo>
                    <a:lnTo>
                      <a:pt x="468" y="215"/>
                    </a:lnTo>
                    <a:lnTo>
                      <a:pt x="495" y="235"/>
                    </a:lnTo>
                    <a:lnTo>
                      <a:pt x="522" y="255"/>
                    </a:lnTo>
                    <a:lnTo>
                      <a:pt x="488" y="259"/>
                    </a:lnTo>
                    <a:lnTo>
                      <a:pt x="454" y="266"/>
                    </a:lnTo>
                    <a:lnTo>
                      <a:pt x="420" y="272"/>
                    </a:lnTo>
                    <a:lnTo>
                      <a:pt x="386" y="279"/>
                    </a:lnTo>
                    <a:lnTo>
                      <a:pt x="353" y="286"/>
                    </a:lnTo>
                    <a:lnTo>
                      <a:pt x="320" y="295"/>
                    </a:lnTo>
                    <a:lnTo>
                      <a:pt x="287" y="305"/>
                    </a:lnTo>
                    <a:lnTo>
                      <a:pt x="253" y="314"/>
                    </a:lnTo>
                    <a:lnTo>
                      <a:pt x="221" y="325"/>
                    </a:lnTo>
                    <a:lnTo>
                      <a:pt x="189" y="337"/>
                    </a:lnTo>
                    <a:lnTo>
                      <a:pt x="156" y="349"/>
                    </a:lnTo>
                    <a:lnTo>
                      <a:pt x="125" y="362"/>
                    </a:lnTo>
                    <a:lnTo>
                      <a:pt x="94" y="375"/>
                    </a:lnTo>
                    <a:lnTo>
                      <a:pt x="61" y="389"/>
                    </a:lnTo>
                    <a:lnTo>
                      <a:pt x="31" y="404"/>
                    </a:lnTo>
                    <a:lnTo>
                      <a:pt x="0" y="419"/>
                    </a:lnTo>
                    <a:lnTo>
                      <a:pt x="32" y="449"/>
                    </a:lnTo>
                    <a:lnTo>
                      <a:pt x="63" y="481"/>
                    </a:lnTo>
                    <a:lnTo>
                      <a:pt x="95" y="513"/>
                    </a:lnTo>
                    <a:lnTo>
                      <a:pt x="124" y="545"/>
                    </a:lnTo>
                    <a:lnTo>
                      <a:pt x="153" y="579"/>
                    </a:lnTo>
                    <a:lnTo>
                      <a:pt x="181" y="615"/>
                    </a:lnTo>
                    <a:lnTo>
                      <a:pt x="208" y="650"/>
                    </a:lnTo>
                    <a:lnTo>
                      <a:pt x="235" y="686"/>
                    </a:lnTo>
                    <a:lnTo>
                      <a:pt x="255" y="689"/>
                    </a:lnTo>
                    <a:lnTo>
                      <a:pt x="275" y="692"/>
                    </a:lnTo>
                    <a:lnTo>
                      <a:pt x="296" y="695"/>
                    </a:lnTo>
                    <a:lnTo>
                      <a:pt x="316" y="700"/>
                    </a:lnTo>
                    <a:lnTo>
                      <a:pt x="337" y="704"/>
                    </a:lnTo>
                    <a:lnTo>
                      <a:pt x="357" y="708"/>
                    </a:lnTo>
                    <a:lnTo>
                      <a:pt x="378" y="714"/>
                    </a:lnTo>
                    <a:lnTo>
                      <a:pt x="397" y="719"/>
                    </a:lnTo>
                    <a:lnTo>
                      <a:pt x="438" y="730"/>
                    </a:lnTo>
                    <a:lnTo>
                      <a:pt x="477" y="743"/>
                    </a:lnTo>
                    <a:lnTo>
                      <a:pt x="516" y="757"/>
                    </a:lnTo>
                    <a:lnTo>
                      <a:pt x="555" y="772"/>
                    </a:lnTo>
                    <a:lnTo>
                      <a:pt x="596" y="754"/>
                    </a:lnTo>
                    <a:lnTo>
                      <a:pt x="637" y="736"/>
                    </a:lnTo>
                    <a:lnTo>
                      <a:pt x="679" y="720"/>
                    </a:lnTo>
                    <a:lnTo>
                      <a:pt x="721" y="705"/>
                    </a:lnTo>
                    <a:lnTo>
                      <a:pt x="763" y="692"/>
                    </a:lnTo>
                    <a:lnTo>
                      <a:pt x="805" y="679"/>
                    </a:lnTo>
                    <a:lnTo>
                      <a:pt x="849" y="668"/>
                    </a:lnTo>
                    <a:lnTo>
                      <a:pt x="892" y="658"/>
                    </a:lnTo>
                    <a:lnTo>
                      <a:pt x="872" y="630"/>
                    </a:lnTo>
                    <a:lnTo>
                      <a:pt x="853" y="600"/>
                    </a:lnTo>
                    <a:lnTo>
                      <a:pt x="833" y="573"/>
                    </a:lnTo>
                    <a:lnTo>
                      <a:pt x="812" y="545"/>
                    </a:lnTo>
                    <a:lnTo>
                      <a:pt x="791" y="518"/>
                    </a:lnTo>
                    <a:lnTo>
                      <a:pt x="769" y="493"/>
                    </a:lnTo>
                    <a:lnTo>
                      <a:pt x="747" y="466"/>
                    </a:lnTo>
                    <a:lnTo>
                      <a:pt x="723" y="441"/>
                    </a:lnTo>
                    <a:lnTo>
                      <a:pt x="701" y="416"/>
                    </a:lnTo>
                    <a:lnTo>
                      <a:pt x="677" y="391"/>
                    </a:lnTo>
                    <a:lnTo>
                      <a:pt x="652" y="367"/>
                    </a:lnTo>
                    <a:lnTo>
                      <a:pt x="627" y="344"/>
                    </a:lnTo>
                    <a:lnTo>
                      <a:pt x="601" y="320"/>
                    </a:lnTo>
                    <a:lnTo>
                      <a:pt x="575" y="298"/>
                    </a:lnTo>
                    <a:lnTo>
                      <a:pt x="548" y="276"/>
                    </a:lnTo>
                    <a:lnTo>
                      <a:pt x="522" y="255"/>
                    </a:lnTo>
                    <a:lnTo>
                      <a:pt x="506" y="224"/>
                    </a:lnTo>
                    <a:lnTo>
                      <a:pt x="489" y="192"/>
                    </a:lnTo>
                    <a:lnTo>
                      <a:pt x="472" y="162"/>
                    </a:lnTo>
                    <a:lnTo>
                      <a:pt x="454" y="132"/>
                    </a:lnTo>
                    <a:lnTo>
                      <a:pt x="436" y="102"/>
                    </a:lnTo>
                    <a:lnTo>
                      <a:pt x="418" y="73"/>
                    </a:lnTo>
                    <a:lnTo>
                      <a:pt x="398" y="43"/>
                    </a:lnTo>
                    <a:lnTo>
                      <a:pt x="379" y="15"/>
                    </a:lnTo>
                    <a:lnTo>
                      <a:pt x="352" y="12"/>
                    </a:lnTo>
                    <a:lnTo>
                      <a:pt x="324" y="9"/>
                    </a:lnTo>
                    <a:lnTo>
                      <a:pt x="296" y="6"/>
                    </a:lnTo>
                    <a:lnTo>
                      <a:pt x="269" y="4"/>
                    </a:lnTo>
                    <a:lnTo>
                      <a:pt x="240" y="2"/>
                    </a:lnTo>
                    <a:lnTo>
                      <a:pt x="213" y="1"/>
                    </a:lnTo>
                    <a:lnTo>
                      <a:pt x="185" y="0"/>
                    </a:lnTo>
                    <a:lnTo>
                      <a:pt x="158" y="0"/>
                    </a:lnTo>
                    <a:close/>
                  </a:path>
                </a:pathLst>
              </a:custGeom>
              <a:solidFill>
                <a:srgbClr val="FFCA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0" name="Freeform 43"/>
              <p:cNvSpPr>
                <a:spLocks noEditPoints="1"/>
              </p:cNvSpPr>
              <p:nvPr userDrawn="1"/>
            </p:nvSpPr>
            <p:spPr bwMode="auto">
              <a:xfrm>
                <a:off x="5164" y="2981"/>
                <a:ext cx="291" cy="241"/>
              </a:xfrm>
              <a:custGeom>
                <a:avLst/>
                <a:gdLst/>
                <a:ahLst/>
                <a:cxnLst>
                  <a:cxn ang="0">
                    <a:pos x="648" y="251"/>
                  </a:cxn>
                  <a:cxn ang="0">
                    <a:pos x="591" y="263"/>
                  </a:cxn>
                  <a:cxn ang="0">
                    <a:pos x="535" y="277"/>
                  </a:cxn>
                  <a:cxn ang="0">
                    <a:pos x="480" y="293"/>
                  </a:cxn>
                  <a:cxn ang="0">
                    <a:pos x="479" y="306"/>
                  </a:cxn>
                  <a:cxn ang="0">
                    <a:pos x="533" y="314"/>
                  </a:cxn>
                  <a:cxn ang="0">
                    <a:pos x="587" y="326"/>
                  </a:cxn>
                  <a:cxn ang="0">
                    <a:pos x="640" y="339"/>
                  </a:cxn>
                  <a:cxn ang="0">
                    <a:pos x="693" y="355"/>
                  </a:cxn>
                  <a:cxn ang="0">
                    <a:pos x="746" y="373"/>
                  </a:cxn>
                  <a:cxn ang="0">
                    <a:pos x="797" y="393"/>
                  </a:cxn>
                  <a:cxn ang="0">
                    <a:pos x="848" y="416"/>
                  </a:cxn>
                  <a:cxn ang="0">
                    <a:pos x="851" y="403"/>
                  </a:cxn>
                  <a:cxn ang="0">
                    <a:pos x="804" y="355"/>
                  </a:cxn>
                  <a:cxn ang="0">
                    <a:pos x="756" y="309"/>
                  </a:cxn>
                  <a:cxn ang="0">
                    <a:pos x="704" y="266"/>
                  </a:cxn>
                  <a:cxn ang="0">
                    <a:pos x="132" y="0"/>
                  </a:cxn>
                  <a:cxn ang="0">
                    <a:pos x="178" y="33"/>
                  </a:cxn>
                  <a:cxn ang="0">
                    <a:pos x="222" y="66"/>
                  </a:cxn>
                  <a:cxn ang="0">
                    <a:pos x="265" y="102"/>
                  </a:cxn>
                  <a:cxn ang="0">
                    <a:pos x="306" y="139"/>
                  </a:cxn>
                  <a:cxn ang="0">
                    <a:pos x="345" y="177"/>
                  </a:cxn>
                  <a:cxn ang="0">
                    <a:pos x="383" y="217"/>
                  </a:cxn>
                  <a:cxn ang="0">
                    <a:pos x="419" y="258"/>
                  </a:cxn>
                  <a:cxn ang="0">
                    <a:pos x="452" y="302"/>
                  </a:cxn>
                  <a:cxn ang="0">
                    <a:pos x="410" y="297"/>
                  </a:cxn>
                  <a:cxn ang="0">
                    <a:pos x="368" y="294"/>
                  </a:cxn>
                  <a:cxn ang="0">
                    <a:pos x="326" y="292"/>
                  </a:cxn>
                  <a:cxn ang="0">
                    <a:pos x="284" y="291"/>
                  </a:cxn>
                  <a:cxn ang="0">
                    <a:pos x="212" y="293"/>
                  </a:cxn>
                  <a:cxn ang="0">
                    <a:pos x="141" y="298"/>
                  </a:cxn>
                  <a:cxn ang="0">
                    <a:pos x="70" y="308"/>
                  </a:cxn>
                  <a:cxn ang="0">
                    <a:pos x="0" y="322"/>
                  </a:cxn>
                  <a:cxn ang="0">
                    <a:pos x="37" y="385"/>
                  </a:cxn>
                  <a:cxn ang="0">
                    <a:pos x="72" y="449"/>
                  </a:cxn>
                  <a:cxn ang="0">
                    <a:pos x="103" y="516"/>
                  </a:cxn>
                  <a:cxn ang="0">
                    <a:pos x="130" y="585"/>
                  </a:cxn>
                  <a:cxn ang="0">
                    <a:pos x="192" y="613"/>
                  </a:cxn>
                  <a:cxn ang="0">
                    <a:pos x="252" y="647"/>
                  </a:cxn>
                  <a:cxn ang="0">
                    <a:pos x="312" y="683"/>
                  </a:cxn>
                  <a:cxn ang="0">
                    <a:pos x="368" y="723"/>
                  </a:cxn>
                  <a:cxn ang="0">
                    <a:pos x="425" y="714"/>
                  </a:cxn>
                  <a:cxn ang="0">
                    <a:pos x="482" y="707"/>
                  </a:cxn>
                  <a:cxn ang="0">
                    <a:pos x="541" y="703"/>
                  </a:cxn>
                  <a:cxn ang="0">
                    <a:pos x="598" y="702"/>
                  </a:cxn>
                  <a:cxn ang="0">
                    <a:pos x="630" y="703"/>
                  </a:cxn>
                  <a:cxn ang="0">
                    <a:pos x="662" y="704"/>
                  </a:cxn>
                  <a:cxn ang="0">
                    <a:pos x="643" y="650"/>
                  </a:cxn>
                  <a:cxn ang="0">
                    <a:pos x="623" y="596"/>
                  </a:cxn>
                  <a:cxn ang="0">
                    <a:pos x="599" y="544"/>
                  </a:cxn>
                  <a:cxn ang="0">
                    <a:pos x="574" y="494"/>
                  </a:cxn>
                  <a:cxn ang="0">
                    <a:pos x="547" y="444"/>
                  </a:cxn>
                  <a:cxn ang="0">
                    <a:pos x="517" y="395"/>
                  </a:cxn>
                  <a:cxn ang="0">
                    <a:pos x="486" y="348"/>
                  </a:cxn>
                  <a:cxn ang="0">
                    <a:pos x="452" y="302"/>
                  </a:cxn>
                  <a:cxn ang="0">
                    <a:pos x="439" y="245"/>
                  </a:cxn>
                  <a:cxn ang="0">
                    <a:pos x="425" y="189"/>
                  </a:cxn>
                  <a:cxn ang="0">
                    <a:pos x="408" y="134"/>
                  </a:cxn>
                  <a:cxn ang="0">
                    <a:pos x="389" y="79"/>
                  </a:cxn>
                  <a:cxn ang="0">
                    <a:pos x="326" y="54"/>
                  </a:cxn>
                  <a:cxn ang="0">
                    <a:pos x="262" y="33"/>
                  </a:cxn>
                  <a:cxn ang="0">
                    <a:pos x="197" y="15"/>
                  </a:cxn>
                  <a:cxn ang="0">
                    <a:pos x="132" y="0"/>
                  </a:cxn>
                </a:cxnLst>
                <a:rect l="0" t="0" r="r" b="b"/>
                <a:pathLst>
                  <a:path w="873" h="723">
                    <a:moveTo>
                      <a:pt x="677" y="245"/>
                    </a:moveTo>
                    <a:lnTo>
                      <a:pt x="648" y="251"/>
                    </a:lnTo>
                    <a:lnTo>
                      <a:pt x="619" y="256"/>
                    </a:lnTo>
                    <a:lnTo>
                      <a:pt x="591" y="263"/>
                    </a:lnTo>
                    <a:lnTo>
                      <a:pt x="563" y="269"/>
                    </a:lnTo>
                    <a:lnTo>
                      <a:pt x="535" y="277"/>
                    </a:lnTo>
                    <a:lnTo>
                      <a:pt x="508" y="284"/>
                    </a:lnTo>
                    <a:lnTo>
                      <a:pt x="480" y="293"/>
                    </a:lnTo>
                    <a:lnTo>
                      <a:pt x="452" y="302"/>
                    </a:lnTo>
                    <a:lnTo>
                      <a:pt x="479" y="306"/>
                    </a:lnTo>
                    <a:lnTo>
                      <a:pt x="506" y="310"/>
                    </a:lnTo>
                    <a:lnTo>
                      <a:pt x="533" y="314"/>
                    </a:lnTo>
                    <a:lnTo>
                      <a:pt x="560" y="320"/>
                    </a:lnTo>
                    <a:lnTo>
                      <a:pt x="587" y="326"/>
                    </a:lnTo>
                    <a:lnTo>
                      <a:pt x="614" y="333"/>
                    </a:lnTo>
                    <a:lnTo>
                      <a:pt x="640" y="339"/>
                    </a:lnTo>
                    <a:lnTo>
                      <a:pt x="667" y="347"/>
                    </a:lnTo>
                    <a:lnTo>
                      <a:pt x="693" y="355"/>
                    </a:lnTo>
                    <a:lnTo>
                      <a:pt x="720" y="364"/>
                    </a:lnTo>
                    <a:lnTo>
                      <a:pt x="746" y="373"/>
                    </a:lnTo>
                    <a:lnTo>
                      <a:pt x="772" y="384"/>
                    </a:lnTo>
                    <a:lnTo>
                      <a:pt x="797" y="393"/>
                    </a:lnTo>
                    <a:lnTo>
                      <a:pt x="822" y="404"/>
                    </a:lnTo>
                    <a:lnTo>
                      <a:pt x="848" y="416"/>
                    </a:lnTo>
                    <a:lnTo>
                      <a:pt x="873" y="428"/>
                    </a:lnTo>
                    <a:lnTo>
                      <a:pt x="851" y="403"/>
                    </a:lnTo>
                    <a:lnTo>
                      <a:pt x="828" y="379"/>
                    </a:lnTo>
                    <a:lnTo>
                      <a:pt x="804" y="355"/>
                    </a:lnTo>
                    <a:lnTo>
                      <a:pt x="780" y="332"/>
                    </a:lnTo>
                    <a:lnTo>
                      <a:pt x="756" y="309"/>
                    </a:lnTo>
                    <a:lnTo>
                      <a:pt x="730" y="287"/>
                    </a:lnTo>
                    <a:lnTo>
                      <a:pt x="704" y="266"/>
                    </a:lnTo>
                    <a:lnTo>
                      <a:pt x="677" y="245"/>
                    </a:lnTo>
                    <a:close/>
                    <a:moveTo>
                      <a:pt x="132" y="0"/>
                    </a:moveTo>
                    <a:lnTo>
                      <a:pt x="155" y="17"/>
                    </a:lnTo>
                    <a:lnTo>
                      <a:pt x="178" y="33"/>
                    </a:lnTo>
                    <a:lnTo>
                      <a:pt x="200" y="49"/>
                    </a:lnTo>
                    <a:lnTo>
                      <a:pt x="222" y="66"/>
                    </a:lnTo>
                    <a:lnTo>
                      <a:pt x="244" y="83"/>
                    </a:lnTo>
                    <a:lnTo>
                      <a:pt x="265" y="102"/>
                    </a:lnTo>
                    <a:lnTo>
                      <a:pt x="286" y="120"/>
                    </a:lnTo>
                    <a:lnTo>
                      <a:pt x="306" y="139"/>
                    </a:lnTo>
                    <a:lnTo>
                      <a:pt x="326" y="158"/>
                    </a:lnTo>
                    <a:lnTo>
                      <a:pt x="345" y="177"/>
                    </a:lnTo>
                    <a:lnTo>
                      <a:pt x="363" y="197"/>
                    </a:lnTo>
                    <a:lnTo>
                      <a:pt x="383" y="217"/>
                    </a:lnTo>
                    <a:lnTo>
                      <a:pt x="400" y="238"/>
                    </a:lnTo>
                    <a:lnTo>
                      <a:pt x="419" y="258"/>
                    </a:lnTo>
                    <a:lnTo>
                      <a:pt x="436" y="280"/>
                    </a:lnTo>
                    <a:lnTo>
                      <a:pt x="452" y="302"/>
                    </a:lnTo>
                    <a:lnTo>
                      <a:pt x="432" y="299"/>
                    </a:lnTo>
                    <a:lnTo>
                      <a:pt x="410" y="297"/>
                    </a:lnTo>
                    <a:lnTo>
                      <a:pt x="389" y="295"/>
                    </a:lnTo>
                    <a:lnTo>
                      <a:pt x="368" y="294"/>
                    </a:lnTo>
                    <a:lnTo>
                      <a:pt x="347" y="293"/>
                    </a:lnTo>
                    <a:lnTo>
                      <a:pt x="326" y="292"/>
                    </a:lnTo>
                    <a:lnTo>
                      <a:pt x="304" y="291"/>
                    </a:lnTo>
                    <a:lnTo>
                      <a:pt x="284" y="291"/>
                    </a:lnTo>
                    <a:lnTo>
                      <a:pt x="248" y="292"/>
                    </a:lnTo>
                    <a:lnTo>
                      <a:pt x="212" y="293"/>
                    </a:lnTo>
                    <a:lnTo>
                      <a:pt x="177" y="295"/>
                    </a:lnTo>
                    <a:lnTo>
                      <a:pt x="141" y="298"/>
                    </a:lnTo>
                    <a:lnTo>
                      <a:pt x="105" y="303"/>
                    </a:lnTo>
                    <a:lnTo>
                      <a:pt x="70" y="308"/>
                    </a:lnTo>
                    <a:lnTo>
                      <a:pt x="34" y="314"/>
                    </a:lnTo>
                    <a:lnTo>
                      <a:pt x="0" y="322"/>
                    </a:lnTo>
                    <a:lnTo>
                      <a:pt x="19" y="352"/>
                    </a:lnTo>
                    <a:lnTo>
                      <a:pt x="37" y="385"/>
                    </a:lnTo>
                    <a:lnTo>
                      <a:pt x="55" y="417"/>
                    </a:lnTo>
                    <a:lnTo>
                      <a:pt x="72" y="449"/>
                    </a:lnTo>
                    <a:lnTo>
                      <a:pt x="88" y="483"/>
                    </a:lnTo>
                    <a:lnTo>
                      <a:pt x="103" y="516"/>
                    </a:lnTo>
                    <a:lnTo>
                      <a:pt x="117" y="551"/>
                    </a:lnTo>
                    <a:lnTo>
                      <a:pt x="130" y="585"/>
                    </a:lnTo>
                    <a:lnTo>
                      <a:pt x="162" y="599"/>
                    </a:lnTo>
                    <a:lnTo>
                      <a:pt x="192" y="613"/>
                    </a:lnTo>
                    <a:lnTo>
                      <a:pt x="222" y="630"/>
                    </a:lnTo>
                    <a:lnTo>
                      <a:pt x="252" y="647"/>
                    </a:lnTo>
                    <a:lnTo>
                      <a:pt x="282" y="664"/>
                    </a:lnTo>
                    <a:lnTo>
                      <a:pt x="312" y="683"/>
                    </a:lnTo>
                    <a:lnTo>
                      <a:pt x="340" y="702"/>
                    </a:lnTo>
                    <a:lnTo>
                      <a:pt x="368" y="723"/>
                    </a:lnTo>
                    <a:lnTo>
                      <a:pt x="396" y="717"/>
                    </a:lnTo>
                    <a:lnTo>
                      <a:pt x="425" y="714"/>
                    </a:lnTo>
                    <a:lnTo>
                      <a:pt x="454" y="710"/>
                    </a:lnTo>
                    <a:lnTo>
                      <a:pt x="482" y="707"/>
                    </a:lnTo>
                    <a:lnTo>
                      <a:pt x="511" y="705"/>
                    </a:lnTo>
                    <a:lnTo>
                      <a:pt x="541" y="703"/>
                    </a:lnTo>
                    <a:lnTo>
                      <a:pt x="569" y="702"/>
                    </a:lnTo>
                    <a:lnTo>
                      <a:pt x="598" y="702"/>
                    </a:lnTo>
                    <a:lnTo>
                      <a:pt x="614" y="702"/>
                    </a:lnTo>
                    <a:lnTo>
                      <a:pt x="630" y="703"/>
                    </a:lnTo>
                    <a:lnTo>
                      <a:pt x="645" y="703"/>
                    </a:lnTo>
                    <a:lnTo>
                      <a:pt x="662" y="704"/>
                    </a:lnTo>
                    <a:lnTo>
                      <a:pt x="653" y="676"/>
                    </a:lnTo>
                    <a:lnTo>
                      <a:pt x="643" y="650"/>
                    </a:lnTo>
                    <a:lnTo>
                      <a:pt x="632" y="623"/>
                    </a:lnTo>
                    <a:lnTo>
                      <a:pt x="623" y="596"/>
                    </a:lnTo>
                    <a:lnTo>
                      <a:pt x="611" y="570"/>
                    </a:lnTo>
                    <a:lnTo>
                      <a:pt x="599" y="544"/>
                    </a:lnTo>
                    <a:lnTo>
                      <a:pt x="587" y="518"/>
                    </a:lnTo>
                    <a:lnTo>
                      <a:pt x="574" y="494"/>
                    </a:lnTo>
                    <a:lnTo>
                      <a:pt x="561" y="469"/>
                    </a:lnTo>
                    <a:lnTo>
                      <a:pt x="547" y="444"/>
                    </a:lnTo>
                    <a:lnTo>
                      <a:pt x="532" y="419"/>
                    </a:lnTo>
                    <a:lnTo>
                      <a:pt x="517" y="395"/>
                    </a:lnTo>
                    <a:lnTo>
                      <a:pt x="502" y="372"/>
                    </a:lnTo>
                    <a:lnTo>
                      <a:pt x="486" y="348"/>
                    </a:lnTo>
                    <a:lnTo>
                      <a:pt x="469" y="324"/>
                    </a:lnTo>
                    <a:lnTo>
                      <a:pt x="452" y="302"/>
                    </a:lnTo>
                    <a:lnTo>
                      <a:pt x="447" y="273"/>
                    </a:lnTo>
                    <a:lnTo>
                      <a:pt x="439" y="245"/>
                    </a:lnTo>
                    <a:lnTo>
                      <a:pt x="433" y="217"/>
                    </a:lnTo>
                    <a:lnTo>
                      <a:pt x="425" y="189"/>
                    </a:lnTo>
                    <a:lnTo>
                      <a:pt x="416" y="161"/>
                    </a:lnTo>
                    <a:lnTo>
                      <a:pt x="408" y="134"/>
                    </a:lnTo>
                    <a:lnTo>
                      <a:pt x="399" y="106"/>
                    </a:lnTo>
                    <a:lnTo>
                      <a:pt x="389" y="79"/>
                    </a:lnTo>
                    <a:lnTo>
                      <a:pt x="358" y="66"/>
                    </a:lnTo>
                    <a:lnTo>
                      <a:pt x="326" y="54"/>
                    </a:lnTo>
                    <a:lnTo>
                      <a:pt x="294" y="44"/>
                    </a:lnTo>
                    <a:lnTo>
                      <a:pt x="262" y="33"/>
                    </a:lnTo>
                    <a:lnTo>
                      <a:pt x="230" y="24"/>
                    </a:lnTo>
                    <a:lnTo>
                      <a:pt x="197" y="15"/>
                    </a:lnTo>
                    <a:lnTo>
                      <a:pt x="165" y="8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CA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1" name="Freeform 44"/>
              <p:cNvSpPr>
                <a:spLocks/>
              </p:cNvSpPr>
              <p:nvPr userDrawn="1"/>
            </p:nvSpPr>
            <p:spPr bwMode="auto">
              <a:xfrm>
                <a:off x="5283" y="3272"/>
                <a:ext cx="225" cy="226"/>
              </a:xfrm>
              <a:custGeom>
                <a:avLst/>
                <a:gdLst/>
                <a:ahLst/>
                <a:cxnLst>
                  <a:cxn ang="0">
                    <a:pos x="204" y="35"/>
                  </a:cxn>
                  <a:cxn ang="0">
                    <a:pos x="259" y="109"/>
                  </a:cxn>
                  <a:cxn ang="0">
                    <a:pos x="307" y="186"/>
                  </a:cxn>
                  <a:cxn ang="0">
                    <a:pos x="349" y="267"/>
                  </a:cxn>
                  <a:cxn ang="0">
                    <a:pos x="323" y="292"/>
                  </a:cxn>
                  <a:cxn ang="0">
                    <a:pos x="232" y="264"/>
                  </a:cxn>
                  <a:cxn ang="0">
                    <a:pos x="140" y="245"/>
                  </a:cxn>
                  <a:cxn ang="0">
                    <a:pos x="46" y="232"/>
                  </a:cxn>
                  <a:cxn ang="0">
                    <a:pos x="9" y="258"/>
                  </a:cxn>
                  <a:cxn ang="0">
                    <a:pos x="24" y="316"/>
                  </a:cxn>
                  <a:cxn ang="0">
                    <a:pos x="36" y="376"/>
                  </a:cxn>
                  <a:cxn ang="0">
                    <a:pos x="44" y="437"/>
                  </a:cxn>
                  <a:cxn ang="0">
                    <a:pos x="70" y="485"/>
                  </a:cxn>
                  <a:cxn ang="0">
                    <a:pos x="112" y="523"/>
                  </a:cxn>
                  <a:cxn ang="0">
                    <a:pos x="153" y="563"/>
                  </a:cxn>
                  <a:cxn ang="0">
                    <a:pos x="191" y="606"/>
                  </a:cxn>
                  <a:cxn ang="0">
                    <a:pos x="239" y="631"/>
                  </a:cxn>
                  <a:cxn ang="0">
                    <a:pos x="300" y="640"/>
                  </a:cxn>
                  <a:cxn ang="0">
                    <a:pos x="360" y="652"/>
                  </a:cxn>
                  <a:cxn ang="0">
                    <a:pos x="419" y="668"/>
                  </a:cxn>
                  <a:cxn ang="0">
                    <a:pos x="444" y="629"/>
                  </a:cxn>
                  <a:cxn ang="0">
                    <a:pos x="432" y="535"/>
                  </a:cxn>
                  <a:cxn ang="0">
                    <a:pos x="411" y="443"/>
                  </a:cxn>
                  <a:cxn ang="0">
                    <a:pos x="383" y="354"/>
                  </a:cxn>
                  <a:cxn ang="0">
                    <a:pos x="408" y="328"/>
                  </a:cxn>
                  <a:cxn ang="0">
                    <a:pos x="489" y="369"/>
                  </a:cxn>
                  <a:cxn ang="0">
                    <a:pos x="567" y="416"/>
                  </a:cxn>
                  <a:cxn ang="0">
                    <a:pos x="640" y="471"/>
                  </a:cxn>
                  <a:cxn ang="0">
                    <a:pos x="663" y="477"/>
                  </a:cxn>
                  <a:cxn ang="0">
                    <a:pos x="636" y="428"/>
                  </a:cxn>
                  <a:cxn ang="0">
                    <a:pos x="607" y="381"/>
                  </a:cxn>
                  <a:cxn ang="0">
                    <a:pos x="574" y="334"/>
                  </a:cxn>
                  <a:cxn ang="0">
                    <a:pos x="529" y="311"/>
                  </a:cxn>
                  <a:cxn ang="0">
                    <a:pos x="472" y="307"/>
                  </a:cxn>
                  <a:cxn ang="0">
                    <a:pos x="424" y="307"/>
                  </a:cxn>
                  <a:cxn ang="0">
                    <a:pos x="385" y="308"/>
                  </a:cxn>
                  <a:cxn ang="0">
                    <a:pos x="367" y="286"/>
                  </a:cxn>
                  <a:cxn ang="0">
                    <a:pos x="368" y="237"/>
                  </a:cxn>
                  <a:cxn ang="0">
                    <a:pos x="368" y="190"/>
                  </a:cxn>
                  <a:cxn ang="0">
                    <a:pos x="365" y="142"/>
                  </a:cxn>
                  <a:cxn ang="0">
                    <a:pos x="341" y="101"/>
                  </a:cxn>
                  <a:cxn ang="0">
                    <a:pos x="295" y="69"/>
                  </a:cxn>
                  <a:cxn ang="0">
                    <a:pos x="247" y="40"/>
                  </a:cxn>
                  <a:cxn ang="0">
                    <a:pos x="200" y="13"/>
                  </a:cxn>
                </a:cxnLst>
                <a:rect l="0" t="0" r="r" b="b"/>
                <a:pathLst>
                  <a:path w="676" h="677">
                    <a:moveTo>
                      <a:pt x="175" y="0"/>
                    </a:moveTo>
                    <a:lnTo>
                      <a:pt x="204" y="35"/>
                    </a:lnTo>
                    <a:lnTo>
                      <a:pt x="232" y="72"/>
                    </a:lnTo>
                    <a:lnTo>
                      <a:pt x="259" y="109"/>
                    </a:lnTo>
                    <a:lnTo>
                      <a:pt x="284" y="148"/>
                    </a:lnTo>
                    <a:lnTo>
                      <a:pt x="307" y="186"/>
                    </a:lnTo>
                    <a:lnTo>
                      <a:pt x="328" y="227"/>
                    </a:lnTo>
                    <a:lnTo>
                      <a:pt x="349" y="267"/>
                    </a:lnTo>
                    <a:lnTo>
                      <a:pt x="366" y="309"/>
                    </a:lnTo>
                    <a:lnTo>
                      <a:pt x="323" y="292"/>
                    </a:lnTo>
                    <a:lnTo>
                      <a:pt x="277" y="277"/>
                    </a:lnTo>
                    <a:lnTo>
                      <a:pt x="232" y="264"/>
                    </a:lnTo>
                    <a:lnTo>
                      <a:pt x="187" y="253"/>
                    </a:lnTo>
                    <a:lnTo>
                      <a:pt x="140" y="245"/>
                    </a:lnTo>
                    <a:lnTo>
                      <a:pt x="94" y="237"/>
                    </a:lnTo>
                    <a:lnTo>
                      <a:pt x="46" y="232"/>
                    </a:lnTo>
                    <a:lnTo>
                      <a:pt x="0" y="229"/>
                    </a:lnTo>
                    <a:lnTo>
                      <a:pt x="9" y="258"/>
                    </a:lnTo>
                    <a:lnTo>
                      <a:pt x="16" y="287"/>
                    </a:lnTo>
                    <a:lnTo>
                      <a:pt x="24" y="316"/>
                    </a:lnTo>
                    <a:lnTo>
                      <a:pt x="30" y="346"/>
                    </a:lnTo>
                    <a:lnTo>
                      <a:pt x="36" y="376"/>
                    </a:lnTo>
                    <a:lnTo>
                      <a:pt x="41" y="407"/>
                    </a:lnTo>
                    <a:lnTo>
                      <a:pt x="44" y="437"/>
                    </a:lnTo>
                    <a:lnTo>
                      <a:pt x="47" y="467"/>
                    </a:lnTo>
                    <a:lnTo>
                      <a:pt x="70" y="485"/>
                    </a:lnTo>
                    <a:lnTo>
                      <a:pt x="92" y="504"/>
                    </a:lnTo>
                    <a:lnTo>
                      <a:pt x="112" y="523"/>
                    </a:lnTo>
                    <a:lnTo>
                      <a:pt x="133" y="543"/>
                    </a:lnTo>
                    <a:lnTo>
                      <a:pt x="153" y="563"/>
                    </a:lnTo>
                    <a:lnTo>
                      <a:pt x="173" y="585"/>
                    </a:lnTo>
                    <a:lnTo>
                      <a:pt x="191" y="606"/>
                    </a:lnTo>
                    <a:lnTo>
                      <a:pt x="208" y="628"/>
                    </a:lnTo>
                    <a:lnTo>
                      <a:pt x="239" y="631"/>
                    </a:lnTo>
                    <a:lnTo>
                      <a:pt x="270" y="635"/>
                    </a:lnTo>
                    <a:lnTo>
                      <a:pt x="300" y="640"/>
                    </a:lnTo>
                    <a:lnTo>
                      <a:pt x="329" y="645"/>
                    </a:lnTo>
                    <a:lnTo>
                      <a:pt x="360" y="652"/>
                    </a:lnTo>
                    <a:lnTo>
                      <a:pt x="389" y="659"/>
                    </a:lnTo>
                    <a:lnTo>
                      <a:pt x="419" y="668"/>
                    </a:lnTo>
                    <a:lnTo>
                      <a:pt x="447" y="677"/>
                    </a:lnTo>
                    <a:lnTo>
                      <a:pt x="444" y="629"/>
                    </a:lnTo>
                    <a:lnTo>
                      <a:pt x="439" y="583"/>
                    </a:lnTo>
                    <a:lnTo>
                      <a:pt x="432" y="535"/>
                    </a:lnTo>
                    <a:lnTo>
                      <a:pt x="422" y="490"/>
                    </a:lnTo>
                    <a:lnTo>
                      <a:pt x="411" y="443"/>
                    </a:lnTo>
                    <a:lnTo>
                      <a:pt x="398" y="398"/>
                    </a:lnTo>
                    <a:lnTo>
                      <a:pt x="383" y="354"/>
                    </a:lnTo>
                    <a:lnTo>
                      <a:pt x="366" y="309"/>
                    </a:lnTo>
                    <a:lnTo>
                      <a:pt x="408" y="328"/>
                    </a:lnTo>
                    <a:lnTo>
                      <a:pt x="449" y="347"/>
                    </a:lnTo>
                    <a:lnTo>
                      <a:pt x="489" y="369"/>
                    </a:lnTo>
                    <a:lnTo>
                      <a:pt x="528" y="392"/>
                    </a:lnTo>
                    <a:lnTo>
                      <a:pt x="567" y="416"/>
                    </a:lnTo>
                    <a:lnTo>
                      <a:pt x="605" y="443"/>
                    </a:lnTo>
                    <a:lnTo>
                      <a:pt x="640" y="471"/>
                    </a:lnTo>
                    <a:lnTo>
                      <a:pt x="676" y="501"/>
                    </a:lnTo>
                    <a:lnTo>
                      <a:pt x="663" y="477"/>
                    </a:lnTo>
                    <a:lnTo>
                      <a:pt x="650" y="452"/>
                    </a:lnTo>
                    <a:lnTo>
                      <a:pt x="636" y="428"/>
                    </a:lnTo>
                    <a:lnTo>
                      <a:pt x="622" y="404"/>
                    </a:lnTo>
                    <a:lnTo>
                      <a:pt x="607" y="381"/>
                    </a:lnTo>
                    <a:lnTo>
                      <a:pt x="591" y="358"/>
                    </a:lnTo>
                    <a:lnTo>
                      <a:pt x="574" y="334"/>
                    </a:lnTo>
                    <a:lnTo>
                      <a:pt x="557" y="313"/>
                    </a:lnTo>
                    <a:lnTo>
                      <a:pt x="529" y="311"/>
                    </a:lnTo>
                    <a:lnTo>
                      <a:pt x="500" y="308"/>
                    </a:lnTo>
                    <a:lnTo>
                      <a:pt x="472" y="307"/>
                    </a:lnTo>
                    <a:lnTo>
                      <a:pt x="443" y="307"/>
                    </a:lnTo>
                    <a:lnTo>
                      <a:pt x="424" y="307"/>
                    </a:lnTo>
                    <a:lnTo>
                      <a:pt x="405" y="307"/>
                    </a:lnTo>
                    <a:lnTo>
                      <a:pt x="385" y="308"/>
                    </a:lnTo>
                    <a:lnTo>
                      <a:pt x="366" y="309"/>
                    </a:lnTo>
                    <a:lnTo>
                      <a:pt x="367" y="286"/>
                    </a:lnTo>
                    <a:lnTo>
                      <a:pt x="368" y="261"/>
                    </a:lnTo>
                    <a:lnTo>
                      <a:pt x="368" y="237"/>
                    </a:lnTo>
                    <a:lnTo>
                      <a:pt x="368" y="213"/>
                    </a:lnTo>
                    <a:lnTo>
                      <a:pt x="368" y="190"/>
                    </a:lnTo>
                    <a:lnTo>
                      <a:pt x="367" y="166"/>
                    </a:lnTo>
                    <a:lnTo>
                      <a:pt x="365" y="142"/>
                    </a:lnTo>
                    <a:lnTo>
                      <a:pt x="364" y="118"/>
                    </a:lnTo>
                    <a:lnTo>
                      <a:pt x="341" y="101"/>
                    </a:lnTo>
                    <a:lnTo>
                      <a:pt x="319" y="85"/>
                    </a:lnTo>
                    <a:lnTo>
                      <a:pt x="295" y="69"/>
                    </a:lnTo>
                    <a:lnTo>
                      <a:pt x="271" y="54"/>
                    </a:lnTo>
                    <a:lnTo>
                      <a:pt x="247" y="40"/>
                    </a:lnTo>
                    <a:lnTo>
                      <a:pt x="223" y="26"/>
                    </a:lnTo>
                    <a:lnTo>
                      <a:pt x="200" y="13"/>
                    </a:lnTo>
                    <a:lnTo>
                      <a:pt x="175" y="0"/>
                    </a:lnTo>
                    <a:close/>
                  </a:path>
                </a:pathLst>
              </a:custGeom>
              <a:solidFill>
                <a:srgbClr val="FFCA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2" name="Freeform 45"/>
              <p:cNvSpPr>
                <a:spLocks noEditPoints="1"/>
              </p:cNvSpPr>
              <p:nvPr userDrawn="1"/>
            </p:nvSpPr>
            <p:spPr bwMode="auto">
              <a:xfrm>
                <a:off x="5334" y="2519"/>
                <a:ext cx="425" cy="351"/>
              </a:xfrm>
              <a:custGeom>
                <a:avLst/>
                <a:gdLst/>
                <a:ahLst/>
                <a:cxnLst>
                  <a:cxn ang="0">
                    <a:pos x="905" y="373"/>
                  </a:cxn>
                  <a:cxn ang="0">
                    <a:pos x="782" y="403"/>
                  </a:cxn>
                  <a:cxn ang="0">
                    <a:pos x="660" y="440"/>
                  </a:cxn>
                  <a:cxn ang="0">
                    <a:pos x="630" y="437"/>
                  </a:cxn>
                  <a:cxn ang="0">
                    <a:pos x="538" y="428"/>
                  </a:cxn>
                  <a:cxn ang="0">
                    <a:pos x="446" y="425"/>
                  </a:cxn>
                  <a:cxn ang="0">
                    <a:pos x="311" y="427"/>
                  </a:cxn>
                  <a:cxn ang="0">
                    <a:pos x="155" y="442"/>
                  </a:cxn>
                  <a:cxn ang="0">
                    <a:pos x="0" y="469"/>
                  </a:cxn>
                  <a:cxn ang="0">
                    <a:pos x="81" y="607"/>
                  </a:cxn>
                  <a:cxn ang="0">
                    <a:pos x="152" y="753"/>
                  </a:cxn>
                  <a:cxn ang="0">
                    <a:pos x="214" y="863"/>
                  </a:cxn>
                  <a:cxn ang="0">
                    <a:pos x="282" y="894"/>
                  </a:cxn>
                  <a:cxn ang="0">
                    <a:pos x="348" y="930"/>
                  </a:cxn>
                  <a:cxn ang="0">
                    <a:pos x="414" y="969"/>
                  </a:cxn>
                  <a:cxn ang="0">
                    <a:pos x="477" y="1010"/>
                  </a:cxn>
                  <a:cxn ang="0">
                    <a:pos x="537" y="1053"/>
                  </a:cxn>
                  <a:cxn ang="0">
                    <a:pos x="664" y="1035"/>
                  </a:cxn>
                  <a:cxn ang="0">
                    <a:pos x="790" y="1025"/>
                  </a:cxn>
                  <a:cxn ang="0">
                    <a:pos x="897" y="1024"/>
                  </a:cxn>
                  <a:cxn ang="0">
                    <a:pos x="966" y="1026"/>
                  </a:cxn>
                  <a:cxn ang="0">
                    <a:pos x="924" y="908"/>
                  </a:cxn>
                  <a:cxn ang="0">
                    <a:pos x="875" y="794"/>
                  </a:cxn>
                  <a:cxn ang="0">
                    <a:pos x="819" y="683"/>
                  </a:cxn>
                  <a:cxn ang="0">
                    <a:pos x="755" y="576"/>
                  </a:cxn>
                  <a:cxn ang="0">
                    <a:pos x="685" y="473"/>
                  </a:cxn>
                  <a:cxn ang="0">
                    <a:pos x="740" y="452"/>
                  </a:cxn>
                  <a:cxn ang="0">
                    <a:pos x="858" y="475"/>
                  </a:cxn>
                  <a:cxn ang="0">
                    <a:pos x="974" y="506"/>
                  </a:cxn>
                  <a:cxn ang="0">
                    <a:pos x="1088" y="544"/>
                  </a:cxn>
                  <a:cxn ang="0">
                    <a:pos x="1201" y="590"/>
                  </a:cxn>
                  <a:cxn ang="0">
                    <a:pos x="1242" y="588"/>
                  </a:cxn>
                  <a:cxn ang="0">
                    <a:pos x="1139" y="484"/>
                  </a:cxn>
                  <a:cxn ang="0">
                    <a:pos x="1026" y="388"/>
                  </a:cxn>
                  <a:cxn ang="0">
                    <a:pos x="228" y="24"/>
                  </a:cxn>
                  <a:cxn ang="0">
                    <a:pos x="326" y="96"/>
                  </a:cxn>
                  <a:cxn ang="0">
                    <a:pos x="417" y="174"/>
                  </a:cxn>
                  <a:cxn ang="0">
                    <a:pos x="505" y="258"/>
                  </a:cxn>
                  <a:cxn ang="0">
                    <a:pos x="586" y="346"/>
                  </a:cxn>
                  <a:cxn ang="0">
                    <a:pos x="660" y="440"/>
                  </a:cxn>
                  <a:cxn ang="0">
                    <a:pos x="632" y="316"/>
                  </a:cxn>
                  <a:cxn ang="0">
                    <a:pos x="597" y="195"/>
                  </a:cxn>
                  <a:cxn ang="0">
                    <a:pos x="523" y="98"/>
                  </a:cxn>
                  <a:cxn ang="0">
                    <a:pos x="384" y="48"/>
                  </a:cxn>
                  <a:cxn ang="0">
                    <a:pos x="242" y="11"/>
                  </a:cxn>
                </a:cxnLst>
                <a:rect l="0" t="0" r="r" b="b"/>
                <a:pathLst>
                  <a:path w="1275" h="1053">
                    <a:moveTo>
                      <a:pt x="988" y="358"/>
                    </a:moveTo>
                    <a:lnTo>
                      <a:pt x="947" y="365"/>
                    </a:lnTo>
                    <a:lnTo>
                      <a:pt x="905" y="373"/>
                    </a:lnTo>
                    <a:lnTo>
                      <a:pt x="864" y="383"/>
                    </a:lnTo>
                    <a:lnTo>
                      <a:pt x="823" y="392"/>
                    </a:lnTo>
                    <a:lnTo>
                      <a:pt x="782" y="403"/>
                    </a:lnTo>
                    <a:lnTo>
                      <a:pt x="742" y="415"/>
                    </a:lnTo>
                    <a:lnTo>
                      <a:pt x="701" y="427"/>
                    </a:lnTo>
                    <a:lnTo>
                      <a:pt x="660" y="440"/>
                    </a:lnTo>
                    <a:lnTo>
                      <a:pt x="660" y="440"/>
                    </a:lnTo>
                    <a:lnTo>
                      <a:pt x="660" y="440"/>
                    </a:lnTo>
                    <a:lnTo>
                      <a:pt x="630" y="437"/>
                    </a:lnTo>
                    <a:lnTo>
                      <a:pt x="600" y="433"/>
                    </a:lnTo>
                    <a:lnTo>
                      <a:pt x="569" y="430"/>
                    </a:lnTo>
                    <a:lnTo>
                      <a:pt x="538" y="428"/>
                    </a:lnTo>
                    <a:lnTo>
                      <a:pt x="508" y="427"/>
                    </a:lnTo>
                    <a:lnTo>
                      <a:pt x="477" y="425"/>
                    </a:lnTo>
                    <a:lnTo>
                      <a:pt x="446" y="425"/>
                    </a:lnTo>
                    <a:lnTo>
                      <a:pt x="415" y="425"/>
                    </a:lnTo>
                    <a:lnTo>
                      <a:pt x="363" y="425"/>
                    </a:lnTo>
                    <a:lnTo>
                      <a:pt x="311" y="427"/>
                    </a:lnTo>
                    <a:lnTo>
                      <a:pt x="260" y="430"/>
                    </a:lnTo>
                    <a:lnTo>
                      <a:pt x="208" y="435"/>
                    </a:lnTo>
                    <a:lnTo>
                      <a:pt x="155" y="442"/>
                    </a:lnTo>
                    <a:lnTo>
                      <a:pt x="104" y="449"/>
                    </a:lnTo>
                    <a:lnTo>
                      <a:pt x="52" y="458"/>
                    </a:lnTo>
                    <a:lnTo>
                      <a:pt x="0" y="469"/>
                    </a:lnTo>
                    <a:lnTo>
                      <a:pt x="30" y="514"/>
                    </a:lnTo>
                    <a:lnTo>
                      <a:pt x="57" y="561"/>
                    </a:lnTo>
                    <a:lnTo>
                      <a:pt x="81" y="607"/>
                    </a:lnTo>
                    <a:lnTo>
                      <a:pt x="106" y="655"/>
                    </a:lnTo>
                    <a:lnTo>
                      <a:pt x="130" y="703"/>
                    </a:lnTo>
                    <a:lnTo>
                      <a:pt x="152" y="753"/>
                    </a:lnTo>
                    <a:lnTo>
                      <a:pt x="172" y="802"/>
                    </a:lnTo>
                    <a:lnTo>
                      <a:pt x="192" y="853"/>
                    </a:lnTo>
                    <a:lnTo>
                      <a:pt x="214" y="863"/>
                    </a:lnTo>
                    <a:lnTo>
                      <a:pt x="237" y="873"/>
                    </a:lnTo>
                    <a:lnTo>
                      <a:pt x="260" y="883"/>
                    </a:lnTo>
                    <a:lnTo>
                      <a:pt x="282" y="894"/>
                    </a:lnTo>
                    <a:lnTo>
                      <a:pt x="304" y="906"/>
                    </a:lnTo>
                    <a:lnTo>
                      <a:pt x="327" y="918"/>
                    </a:lnTo>
                    <a:lnTo>
                      <a:pt x="348" y="930"/>
                    </a:lnTo>
                    <a:lnTo>
                      <a:pt x="371" y="943"/>
                    </a:lnTo>
                    <a:lnTo>
                      <a:pt x="392" y="955"/>
                    </a:lnTo>
                    <a:lnTo>
                      <a:pt x="414" y="969"/>
                    </a:lnTo>
                    <a:lnTo>
                      <a:pt x="436" y="982"/>
                    </a:lnTo>
                    <a:lnTo>
                      <a:pt x="456" y="996"/>
                    </a:lnTo>
                    <a:lnTo>
                      <a:pt x="477" y="1010"/>
                    </a:lnTo>
                    <a:lnTo>
                      <a:pt x="497" y="1024"/>
                    </a:lnTo>
                    <a:lnTo>
                      <a:pt x="518" y="1038"/>
                    </a:lnTo>
                    <a:lnTo>
                      <a:pt x="537" y="1053"/>
                    </a:lnTo>
                    <a:lnTo>
                      <a:pt x="579" y="1045"/>
                    </a:lnTo>
                    <a:lnTo>
                      <a:pt x="621" y="1040"/>
                    </a:lnTo>
                    <a:lnTo>
                      <a:pt x="664" y="1035"/>
                    </a:lnTo>
                    <a:lnTo>
                      <a:pt x="706" y="1030"/>
                    </a:lnTo>
                    <a:lnTo>
                      <a:pt x="748" y="1027"/>
                    </a:lnTo>
                    <a:lnTo>
                      <a:pt x="790" y="1025"/>
                    </a:lnTo>
                    <a:lnTo>
                      <a:pt x="832" y="1024"/>
                    </a:lnTo>
                    <a:lnTo>
                      <a:pt x="874" y="1024"/>
                    </a:lnTo>
                    <a:lnTo>
                      <a:pt x="897" y="1024"/>
                    </a:lnTo>
                    <a:lnTo>
                      <a:pt x="920" y="1024"/>
                    </a:lnTo>
                    <a:lnTo>
                      <a:pt x="943" y="1025"/>
                    </a:lnTo>
                    <a:lnTo>
                      <a:pt x="966" y="1026"/>
                    </a:lnTo>
                    <a:lnTo>
                      <a:pt x="953" y="986"/>
                    </a:lnTo>
                    <a:lnTo>
                      <a:pt x="939" y="947"/>
                    </a:lnTo>
                    <a:lnTo>
                      <a:pt x="924" y="908"/>
                    </a:lnTo>
                    <a:lnTo>
                      <a:pt x="909" y="869"/>
                    </a:lnTo>
                    <a:lnTo>
                      <a:pt x="893" y="832"/>
                    </a:lnTo>
                    <a:lnTo>
                      <a:pt x="875" y="794"/>
                    </a:lnTo>
                    <a:lnTo>
                      <a:pt x="857" y="756"/>
                    </a:lnTo>
                    <a:lnTo>
                      <a:pt x="839" y="719"/>
                    </a:lnTo>
                    <a:lnTo>
                      <a:pt x="819" y="683"/>
                    </a:lnTo>
                    <a:lnTo>
                      <a:pt x="799" y="647"/>
                    </a:lnTo>
                    <a:lnTo>
                      <a:pt x="777" y="611"/>
                    </a:lnTo>
                    <a:lnTo>
                      <a:pt x="755" y="576"/>
                    </a:lnTo>
                    <a:lnTo>
                      <a:pt x="733" y="541"/>
                    </a:lnTo>
                    <a:lnTo>
                      <a:pt x="710" y="507"/>
                    </a:lnTo>
                    <a:lnTo>
                      <a:pt x="685" y="473"/>
                    </a:lnTo>
                    <a:lnTo>
                      <a:pt x="661" y="440"/>
                    </a:lnTo>
                    <a:lnTo>
                      <a:pt x="700" y="445"/>
                    </a:lnTo>
                    <a:lnTo>
                      <a:pt x="740" y="452"/>
                    </a:lnTo>
                    <a:lnTo>
                      <a:pt x="779" y="458"/>
                    </a:lnTo>
                    <a:lnTo>
                      <a:pt x="819" y="466"/>
                    </a:lnTo>
                    <a:lnTo>
                      <a:pt x="858" y="475"/>
                    </a:lnTo>
                    <a:lnTo>
                      <a:pt x="897" y="484"/>
                    </a:lnTo>
                    <a:lnTo>
                      <a:pt x="936" y="495"/>
                    </a:lnTo>
                    <a:lnTo>
                      <a:pt x="974" y="506"/>
                    </a:lnTo>
                    <a:lnTo>
                      <a:pt x="1012" y="518"/>
                    </a:lnTo>
                    <a:lnTo>
                      <a:pt x="1050" y="530"/>
                    </a:lnTo>
                    <a:lnTo>
                      <a:pt x="1088" y="544"/>
                    </a:lnTo>
                    <a:lnTo>
                      <a:pt x="1126" y="559"/>
                    </a:lnTo>
                    <a:lnTo>
                      <a:pt x="1164" y="574"/>
                    </a:lnTo>
                    <a:lnTo>
                      <a:pt x="1201" y="590"/>
                    </a:lnTo>
                    <a:lnTo>
                      <a:pt x="1238" y="606"/>
                    </a:lnTo>
                    <a:lnTo>
                      <a:pt x="1275" y="624"/>
                    </a:lnTo>
                    <a:lnTo>
                      <a:pt x="1242" y="588"/>
                    </a:lnTo>
                    <a:lnTo>
                      <a:pt x="1209" y="553"/>
                    </a:lnTo>
                    <a:lnTo>
                      <a:pt x="1174" y="519"/>
                    </a:lnTo>
                    <a:lnTo>
                      <a:pt x="1139" y="484"/>
                    </a:lnTo>
                    <a:lnTo>
                      <a:pt x="1103" y="452"/>
                    </a:lnTo>
                    <a:lnTo>
                      <a:pt x="1065" y="419"/>
                    </a:lnTo>
                    <a:lnTo>
                      <a:pt x="1026" y="388"/>
                    </a:lnTo>
                    <a:lnTo>
                      <a:pt x="988" y="358"/>
                    </a:lnTo>
                    <a:close/>
                    <a:moveTo>
                      <a:pt x="195" y="0"/>
                    </a:moveTo>
                    <a:lnTo>
                      <a:pt x="228" y="24"/>
                    </a:lnTo>
                    <a:lnTo>
                      <a:pt x="261" y="47"/>
                    </a:lnTo>
                    <a:lnTo>
                      <a:pt x="293" y="72"/>
                    </a:lnTo>
                    <a:lnTo>
                      <a:pt x="326" y="96"/>
                    </a:lnTo>
                    <a:lnTo>
                      <a:pt x="357" y="121"/>
                    </a:lnTo>
                    <a:lnTo>
                      <a:pt x="387" y="148"/>
                    </a:lnTo>
                    <a:lnTo>
                      <a:pt x="417" y="174"/>
                    </a:lnTo>
                    <a:lnTo>
                      <a:pt x="448" y="202"/>
                    </a:lnTo>
                    <a:lnTo>
                      <a:pt x="476" y="229"/>
                    </a:lnTo>
                    <a:lnTo>
                      <a:pt x="505" y="258"/>
                    </a:lnTo>
                    <a:lnTo>
                      <a:pt x="532" y="286"/>
                    </a:lnTo>
                    <a:lnTo>
                      <a:pt x="559" y="317"/>
                    </a:lnTo>
                    <a:lnTo>
                      <a:pt x="586" y="346"/>
                    </a:lnTo>
                    <a:lnTo>
                      <a:pt x="611" y="377"/>
                    </a:lnTo>
                    <a:lnTo>
                      <a:pt x="637" y="407"/>
                    </a:lnTo>
                    <a:lnTo>
                      <a:pt x="660" y="440"/>
                    </a:lnTo>
                    <a:lnTo>
                      <a:pt x="652" y="398"/>
                    </a:lnTo>
                    <a:lnTo>
                      <a:pt x="642" y="357"/>
                    </a:lnTo>
                    <a:lnTo>
                      <a:pt x="632" y="316"/>
                    </a:lnTo>
                    <a:lnTo>
                      <a:pt x="620" y="276"/>
                    </a:lnTo>
                    <a:lnTo>
                      <a:pt x="608" y="235"/>
                    </a:lnTo>
                    <a:lnTo>
                      <a:pt x="597" y="195"/>
                    </a:lnTo>
                    <a:lnTo>
                      <a:pt x="583" y="155"/>
                    </a:lnTo>
                    <a:lnTo>
                      <a:pt x="570" y="116"/>
                    </a:lnTo>
                    <a:lnTo>
                      <a:pt x="523" y="98"/>
                    </a:lnTo>
                    <a:lnTo>
                      <a:pt x="477" y="79"/>
                    </a:lnTo>
                    <a:lnTo>
                      <a:pt x="430" y="63"/>
                    </a:lnTo>
                    <a:lnTo>
                      <a:pt x="384" y="48"/>
                    </a:lnTo>
                    <a:lnTo>
                      <a:pt x="336" y="35"/>
                    </a:lnTo>
                    <a:lnTo>
                      <a:pt x="289" y="22"/>
                    </a:lnTo>
                    <a:lnTo>
                      <a:pt x="242" y="11"/>
                    </a:lnTo>
                    <a:lnTo>
                      <a:pt x="195" y="0"/>
                    </a:lnTo>
                    <a:close/>
                  </a:path>
                </a:pathLst>
              </a:custGeom>
              <a:solidFill>
                <a:srgbClr val="FFCA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3" name="Freeform 46"/>
              <p:cNvSpPr>
                <a:spLocks noEditPoints="1"/>
              </p:cNvSpPr>
              <p:nvPr userDrawn="1"/>
            </p:nvSpPr>
            <p:spPr bwMode="auto">
              <a:xfrm>
                <a:off x="5508" y="2944"/>
                <a:ext cx="252" cy="328"/>
              </a:xfrm>
              <a:custGeom>
                <a:avLst/>
                <a:gdLst/>
                <a:ahLst/>
                <a:cxnLst>
                  <a:cxn ang="0">
                    <a:pos x="13" y="376"/>
                  </a:cxn>
                  <a:cxn ang="0">
                    <a:pos x="36" y="462"/>
                  </a:cxn>
                  <a:cxn ang="0">
                    <a:pos x="53" y="549"/>
                  </a:cxn>
                  <a:cxn ang="0">
                    <a:pos x="66" y="637"/>
                  </a:cxn>
                  <a:cxn ang="0">
                    <a:pos x="101" y="707"/>
                  </a:cxn>
                  <a:cxn ang="0">
                    <a:pos x="164" y="762"/>
                  </a:cxn>
                  <a:cxn ang="0">
                    <a:pos x="223" y="822"/>
                  </a:cxn>
                  <a:cxn ang="0">
                    <a:pos x="279" y="884"/>
                  </a:cxn>
                  <a:cxn ang="0">
                    <a:pos x="349" y="921"/>
                  </a:cxn>
                  <a:cxn ang="0">
                    <a:pos x="437" y="933"/>
                  </a:cxn>
                  <a:cxn ang="0">
                    <a:pos x="525" y="951"/>
                  </a:cxn>
                  <a:cxn ang="0">
                    <a:pos x="610" y="973"/>
                  </a:cxn>
                  <a:cxn ang="0">
                    <a:pos x="651" y="951"/>
                  </a:cxn>
                  <a:cxn ang="0">
                    <a:pos x="645" y="883"/>
                  </a:cxn>
                  <a:cxn ang="0">
                    <a:pos x="635" y="815"/>
                  </a:cxn>
                  <a:cxn ang="0">
                    <a:pos x="623" y="747"/>
                  </a:cxn>
                  <a:cxn ang="0">
                    <a:pos x="609" y="680"/>
                  </a:cxn>
                  <a:cxn ang="0">
                    <a:pos x="591" y="614"/>
                  </a:cxn>
                  <a:cxn ang="0">
                    <a:pos x="570" y="549"/>
                  </a:cxn>
                  <a:cxn ang="0">
                    <a:pos x="547" y="484"/>
                  </a:cxn>
                  <a:cxn ang="0">
                    <a:pos x="564" y="464"/>
                  </a:cxn>
                  <a:cxn ang="0">
                    <a:pos x="620" y="489"/>
                  </a:cxn>
                  <a:cxn ang="0">
                    <a:pos x="676" y="517"/>
                  </a:cxn>
                  <a:cxn ang="0">
                    <a:pos x="730" y="547"/>
                  </a:cxn>
                  <a:cxn ang="0">
                    <a:pos x="757" y="451"/>
                  </a:cxn>
                  <a:cxn ang="0">
                    <a:pos x="702" y="449"/>
                  </a:cxn>
                  <a:cxn ang="0">
                    <a:pos x="647" y="448"/>
                  </a:cxn>
                  <a:cxn ang="0">
                    <a:pos x="591" y="449"/>
                  </a:cxn>
                  <a:cxn ang="0">
                    <a:pos x="535" y="451"/>
                  </a:cxn>
                  <a:cxn ang="0">
                    <a:pos x="535" y="451"/>
                  </a:cxn>
                  <a:cxn ang="0">
                    <a:pos x="502" y="440"/>
                  </a:cxn>
                  <a:cxn ang="0">
                    <a:pos x="438" y="416"/>
                  </a:cxn>
                  <a:cxn ang="0">
                    <a:pos x="373" y="395"/>
                  </a:cxn>
                  <a:cxn ang="0">
                    <a:pos x="306" y="378"/>
                  </a:cxn>
                  <a:cxn ang="0">
                    <a:pos x="239" y="363"/>
                  </a:cxn>
                  <a:cxn ang="0">
                    <a:pos x="172" y="351"/>
                  </a:cxn>
                  <a:cxn ang="0">
                    <a:pos x="103" y="341"/>
                  </a:cxn>
                  <a:cxn ang="0">
                    <a:pos x="34" y="336"/>
                  </a:cxn>
                  <a:cxn ang="0">
                    <a:pos x="256" y="0"/>
                  </a:cxn>
                  <a:cxn ang="0">
                    <a:pos x="299" y="52"/>
                  </a:cxn>
                  <a:cxn ang="0">
                    <a:pos x="340" y="105"/>
                  </a:cxn>
                  <a:cxn ang="0">
                    <a:pos x="378" y="160"/>
                  </a:cxn>
                  <a:cxn ang="0">
                    <a:pos x="415" y="216"/>
                  </a:cxn>
                  <a:cxn ang="0">
                    <a:pos x="448" y="273"/>
                  </a:cxn>
                  <a:cxn ang="0">
                    <a:pos x="479" y="332"/>
                  </a:cxn>
                  <a:cxn ang="0">
                    <a:pos x="509" y="391"/>
                  </a:cxn>
                  <a:cxn ang="0">
                    <a:pos x="535" y="451"/>
                  </a:cxn>
                  <a:cxn ang="0">
                    <a:pos x="538" y="381"/>
                  </a:cxn>
                  <a:cxn ang="0">
                    <a:pos x="538" y="312"/>
                  </a:cxn>
                  <a:cxn ang="0">
                    <a:pos x="536" y="242"/>
                  </a:cxn>
                  <a:cxn ang="0">
                    <a:pos x="530" y="173"/>
                  </a:cxn>
                  <a:cxn ang="0">
                    <a:pos x="464" y="124"/>
                  </a:cxn>
                  <a:cxn ang="0">
                    <a:pos x="396" y="79"/>
                  </a:cxn>
                  <a:cxn ang="0">
                    <a:pos x="327" y="38"/>
                  </a:cxn>
                  <a:cxn ang="0">
                    <a:pos x="256" y="0"/>
                  </a:cxn>
                </a:cxnLst>
                <a:rect l="0" t="0" r="r" b="b"/>
                <a:pathLst>
                  <a:path w="757" h="986">
                    <a:moveTo>
                      <a:pt x="0" y="334"/>
                    </a:moveTo>
                    <a:lnTo>
                      <a:pt x="13" y="376"/>
                    </a:lnTo>
                    <a:lnTo>
                      <a:pt x="25" y="419"/>
                    </a:lnTo>
                    <a:lnTo>
                      <a:pt x="36" y="462"/>
                    </a:lnTo>
                    <a:lnTo>
                      <a:pt x="44" y="505"/>
                    </a:lnTo>
                    <a:lnTo>
                      <a:pt x="53" y="549"/>
                    </a:lnTo>
                    <a:lnTo>
                      <a:pt x="59" y="593"/>
                    </a:lnTo>
                    <a:lnTo>
                      <a:pt x="66" y="637"/>
                    </a:lnTo>
                    <a:lnTo>
                      <a:pt x="70" y="681"/>
                    </a:lnTo>
                    <a:lnTo>
                      <a:pt x="101" y="707"/>
                    </a:lnTo>
                    <a:lnTo>
                      <a:pt x="134" y="734"/>
                    </a:lnTo>
                    <a:lnTo>
                      <a:pt x="164" y="762"/>
                    </a:lnTo>
                    <a:lnTo>
                      <a:pt x="194" y="791"/>
                    </a:lnTo>
                    <a:lnTo>
                      <a:pt x="223" y="822"/>
                    </a:lnTo>
                    <a:lnTo>
                      <a:pt x="252" y="853"/>
                    </a:lnTo>
                    <a:lnTo>
                      <a:pt x="279" y="884"/>
                    </a:lnTo>
                    <a:lnTo>
                      <a:pt x="304" y="916"/>
                    </a:lnTo>
                    <a:lnTo>
                      <a:pt x="349" y="921"/>
                    </a:lnTo>
                    <a:lnTo>
                      <a:pt x="393" y="926"/>
                    </a:lnTo>
                    <a:lnTo>
                      <a:pt x="437" y="933"/>
                    </a:lnTo>
                    <a:lnTo>
                      <a:pt x="481" y="941"/>
                    </a:lnTo>
                    <a:lnTo>
                      <a:pt x="525" y="951"/>
                    </a:lnTo>
                    <a:lnTo>
                      <a:pt x="568" y="961"/>
                    </a:lnTo>
                    <a:lnTo>
                      <a:pt x="610" y="973"/>
                    </a:lnTo>
                    <a:lnTo>
                      <a:pt x="652" y="986"/>
                    </a:lnTo>
                    <a:lnTo>
                      <a:pt x="651" y="951"/>
                    </a:lnTo>
                    <a:lnTo>
                      <a:pt x="648" y="918"/>
                    </a:lnTo>
                    <a:lnTo>
                      <a:pt x="645" y="883"/>
                    </a:lnTo>
                    <a:lnTo>
                      <a:pt x="640" y="849"/>
                    </a:lnTo>
                    <a:lnTo>
                      <a:pt x="635" y="815"/>
                    </a:lnTo>
                    <a:lnTo>
                      <a:pt x="630" y="781"/>
                    </a:lnTo>
                    <a:lnTo>
                      <a:pt x="623" y="747"/>
                    </a:lnTo>
                    <a:lnTo>
                      <a:pt x="617" y="714"/>
                    </a:lnTo>
                    <a:lnTo>
                      <a:pt x="609" y="680"/>
                    </a:lnTo>
                    <a:lnTo>
                      <a:pt x="600" y="647"/>
                    </a:lnTo>
                    <a:lnTo>
                      <a:pt x="591" y="614"/>
                    </a:lnTo>
                    <a:lnTo>
                      <a:pt x="581" y="581"/>
                    </a:lnTo>
                    <a:lnTo>
                      <a:pt x="570" y="549"/>
                    </a:lnTo>
                    <a:lnTo>
                      <a:pt x="559" y="516"/>
                    </a:lnTo>
                    <a:lnTo>
                      <a:pt x="547" y="484"/>
                    </a:lnTo>
                    <a:lnTo>
                      <a:pt x="535" y="451"/>
                    </a:lnTo>
                    <a:lnTo>
                      <a:pt x="564" y="464"/>
                    </a:lnTo>
                    <a:lnTo>
                      <a:pt x="592" y="476"/>
                    </a:lnTo>
                    <a:lnTo>
                      <a:pt x="620" y="489"/>
                    </a:lnTo>
                    <a:lnTo>
                      <a:pt x="648" y="503"/>
                    </a:lnTo>
                    <a:lnTo>
                      <a:pt x="676" y="517"/>
                    </a:lnTo>
                    <a:lnTo>
                      <a:pt x="703" y="532"/>
                    </a:lnTo>
                    <a:lnTo>
                      <a:pt x="730" y="547"/>
                    </a:lnTo>
                    <a:lnTo>
                      <a:pt x="757" y="564"/>
                    </a:lnTo>
                    <a:lnTo>
                      <a:pt x="757" y="451"/>
                    </a:lnTo>
                    <a:lnTo>
                      <a:pt x="730" y="450"/>
                    </a:lnTo>
                    <a:lnTo>
                      <a:pt x="702" y="449"/>
                    </a:lnTo>
                    <a:lnTo>
                      <a:pt x="675" y="449"/>
                    </a:lnTo>
                    <a:lnTo>
                      <a:pt x="647" y="448"/>
                    </a:lnTo>
                    <a:lnTo>
                      <a:pt x="619" y="449"/>
                    </a:lnTo>
                    <a:lnTo>
                      <a:pt x="591" y="449"/>
                    </a:lnTo>
                    <a:lnTo>
                      <a:pt x="563" y="450"/>
                    </a:lnTo>
                    <a:lnTo>
                      <a:pt x="535" y="451"/>
                    </a:lnTo>
                    <a:lnTo>
                      <a:pt x="535" y="451"/>
                    </a:lnTo>
                    <a:lnTo>
                      <a:pt x="535" y="451"/>
                    </a:lnTo>
                    <a:lnTo>
                      <a:pt x="535" y="451"/>
                    </a:lnTo>
                    <a:lnTo>
                      <a:pt x="502" y="440"/>
                    </a:lnTo>
                    <a:lnTo>
                      <a:pt x="471" y="428"/>
                    </a:lnTo>
                    <a:lnTo>
                      <a:pt x="438" y="416"/>
                    </a:lnTo>
                    <a:lnTo>
                      <a:pt x="405" y="405"/>
                    </a:lnTo>
                    <a:lnTo>
                      <a:pt x="373" y="395"/>
                    </a:lnTo>
                    <a:lnTo>
                      <a:pt x="339" y="387"/>
                    </a:lnTo>
                    <a:lnTo>
                      <a:pt x="306" y="378"/>
                    </a:lnTo>
                    <a:lnTo>
                      <a:pt x="272" y="370"/>
                    </a:lnTo>
                    <a:lnTo>
                      <a:pt x="239" y="363"/>
                    </a:lnTo>
                    <a:lnTo>
                      <a:pt x="205" y="356"/>
                    </a:lnTo>
                    <a:lnTo>
                      <a:pt x="172" y="351"/>
                    </a:lnTo>
                    <a:lnTo>
                      <a:pt x="137" y="346"/>
                    </a:lnTo>
                    <a:lnTo>
                      <a:pt x="103" y="341"/>
                    </a:lnTo>
                    <a:lnTo>
                      <a:pt x="69" y="338"/>
                    </a:lnTo>
                    <a:lnTo>
                      <a:pt x="34" y="336"/>
                    </a:lnTo>
                    <a:lnTo>
                      <a:pt x="0" y="334"/>
                    </a:lnTo>
                    <a:close/>
                    <a:moveTo>
                      <a:pt x="256" y="0"/>
                    </a:moveTo>
                    <a:lnTo>
                      <a:pt x="277" y="26"/>
                    </a:lnTo>
                    <a:lnTo>
                      <a:pt x="299" y="52"/>
                    </a:lnTo>
                    <a:lnTo>
                      <a:pt x="320" y="79"/>
                    </a:lnTo>
                    <a:lnTo>
                      <a:pt x="340" y="105"/>
                    </a:lnTo>
                    <a:lnTo>
                      <a:pt x="360" y="132"/>
                    </a:lnTo>
                    <a:lnTo>
                      <a:pt x="378" y="160"/>
                    </a:lnTo>
                    <a:lnTo>
                      <a:pt x="396" y="188"/>
                    </a:lnTo>
                    <a:lnTo>
                      <a:pt x="415" y="216"/>
                    </a:lnTo>
                    <a:lnTo>
                      <a:pt x="432" y="244"/>
                    </a:lnTo>
                    <a:lnTo>
                      <a:pt x="448" y="273"/>
                    </a:lnTo>
                    <a:lnTo>
                      <a:pt x="464" y="302"/>
                    </a:lnTo>
                    <a:lnTo>
                      <a:pt x="479" y="332"/>
                    </a:lnTo>
                    <a:lnTo>
                      <a:pt x="495" y="361"/>
                    </a:lnTo>
                    <a:lnTo>
                      <a:pt x="509" y="391"/>
                    </a:lnTo>
                    <a:lnTo>
                      <a:pt x="522" y="421"/>
                    </a:lnTo>
                    <a:lnTo>
                      <a:pt x="535" y="451"/>
                    </a:lnTo>
                    <a:lnTo>
                      <a:pt x="537" y="417"/>
                    </a:lnTo>
                    <a:lnTo>
                      <a:pt x="538" y="381"/>
                    </a:lnTo>
                    <a:lnTo>
                      <a:pt x="538" y="347"/>
                    </a:lnTo>
                    <a:lnTo>
                      <a:pt x="538" y="312"/>
                    </a:lnTo>
                    <a:lnTo>
                      <a:pt x="537" y="277"/>
                    </a:lnTo>
                    <a:lnTo>
                      <a:pt x="536" y="242"/>
                    </a:lnTo>
                    <a:lnTo>
                      <a:pt x="533" y="207"/>
                    </a:lnTo>
                    <a:lnTo>
                      <a:pt x="530" y="173"/>
                    </a:lnTo>
                    <a:lnTo>
                      <a:pt x="498" y="148"/>
                    </a:lnTo>
                    <a:lnTo>
                      <a:pt x="464" y="124"/>
                    </a:lnTo>
                    <a:lnTo>
                      <a:pt x="431" y="102"/>
                    </a:lnTo>
                    <a:lnTo>
                      <a:pt x="396" y="79"/>
                    </a:lnTo>
                    <a:lnTo>
                      <a:pt x="362" y="58"/>
                    </a:lnTo>
                    <a:lnTo>
                      <a:pt x="327" y="38"/>
                    </a:lnTo>
                    <a:lnTo>
                      <a:pt x="292" y="19"/>
                    </a:lnTo>
                    <a:lnTo>
                      <a:pt x="256" y="0"/>
                    </a:lnTo>
                    <a:close/>
                  </a:path>
                </a:pathLst>
              </a:custGeom>
              <a:solidFill>
                <a:srgbClr val="FFCA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4" name="Freeform 47"/>
              <p:cNvSpPr>
                <a:spLocks/>
              </p:cNvSpPr>
              <p:nvPr userDrawn="1"/>
            </p:nvSpPr>
            <p:spPr bwMode="auto">
              <a:xfrm>
                <a:off x="5558" y="3325"/>
                <a:ext cx="202" cy="291"/>
              </a:xfrm>
              <a:custGeom>
                <a:avLst/>
                <a:gdLst/>
                <a:ahLst/>
                <a:cxnLst>
                  <a:cxn ang="0">
                    <a:pos x="307" y="25"/>
                  </a:cxn>
                  <a:cxn ang="0">
                    <a:pos x="330" y="76"/>
                  </a:cxn>
                  <a:cxn ang="0">
                    <a:pos x="350" y="128"/>
                  </a:cxn>
                  <a:cxn ang="0">
                    <a:pos x="368" y="180"/>
                  </a:cxn>
                  <a:cxn ang="0">
                    <a:pos x="384" y="233"/>
                  </a:cxn>
                  <a:cxn ang="0">
                    <a:pos x="398" y="285"/>
                  </a:cxn>
                  <a:cxn ang="0">
                    <a:pos x="408" y="339"/>
                  </a:cxn>
                  <a:cxn ang="0">
                    <a:pos x="418" y="393"/>
                  </a:cxn>
                  <a:cxn ang="0">
                    <a:pos x="399" y="403"/>
                  </a:cxn>
                  <a:cxn ang="0">
                    <a:pos x="352" y="371"/>
                  </a:cxn>
                  <a:cxn ang="0">
                    <a:pos x="304" y="340"/>
                  </a:cxn>
                  <a:cxn ang="0">
                    <a:pos x="254" y="312"/>
                  </a:cxn>
                  <a:cxn ang="0">
                    <a:pos x="204" y="285"/>
                  </a:cxn>
                  <a:cxn ang="0">
                    <a:pos x="152" y="262"/>
                  </a:cxn>
                  <a:cxn ang="0">
                    <a:pos x="100" y="240"/>
                  </a:cxn>
                  <a:cxn ang="0">
                    <a:pos x="47" y="221"/>
                  </a:cxn>
                  <a:cxn ang="0">
                    <a:pos x="21" y="248"/>
                  </a:cxn>
                  <a:cxn ang="0">
                    <a:pos x="20" y="321"/>
                  </a:cxn>
                  <a:cxn ang="0">
                    <a:pos x="15" y="394"/>
                  </a:cxn>
                  <a:cxn ang="0">
                    <a:pos x="7" y="468"/>
                  </a:cxn>
                  <a:cxn ang="0">
                    <a:pos x="21" y="533"/>
                  </a:cxn>
                  <a:cxn ang="0">
                    <a:pos x="59" y="590"/>
                  </a:cxn>
                  <a:cxn ang="0">
                    <a:pos x="93" y="650"/>
                  </a:cxn>
                  <a:cxn ang="0">
                    <a:pos x="124" y="712"/>
                  </a:cxn>
                  <a:cxn ang="0">
                    <a:pos x="173" y="756"/>
                  </a:cxn>
                  <a:cxn ang="0">
                    <a:pos x="241" y="785"/>
                  </a:cxn>
                  <a:cxn ang="0">
                    <a:pos x="307" y="818"/>
                  </a:cxn>
                  <a:cxn ang="0">
                    <a:pos x="371" y="854"/>
                  </a:cxn>
                  <a:cxn ang="0">
                    <a:pos x="407" y="846"/>
                  </a:cxn>
                  <a:cxn ang="0">
                    <a:pos x="417" y="790"/>
                  </a:cxn>
                  <a:cxn ang="0">
                    <a:pos x="425" y="732"/>
                  </a:cxn>
                  <a:cxn ang="0">
                    <a:pos x="429" y="676"/>
                  </a:cxn>
                  <a:cxn ang="0">
                    <a:pos x="432" y="619"/>
                  </a:cxn>
                  <a:cxn ang="0">
                    <a:pos x="432" y="563"/>
                  </a:cxn>
                  <a:cxn ang="0">
                    <a:pos x="430" y="506"/>
                  </a:cxn>
                  <a:cxn ang="0">
                    <a:pos x="425" y="448"/>
                  </a:cxn>
                  <a:cxn ang="0">
                    <a:pos x="446" y="440"/>
                  </a:cxn>
                  <a:cxn ang="0">
                    <a:pos x="494" y="480"/>
                  </a:cxn>
                  <a:cxn ang="0">
                    <a:pos x="540" y="522"/>
                  </a:cxn>
                  <a:cxn ang="0">
                    <a:pos x="583" y="566"/>
                  </a:cxn>
                  <a:cxn ang="0">
                    <a:pos x="605" y="470"/>
                  </a:cxn>
                  <a:cxn ang="0">
                    <a:pos x="560" y="456"/>
                  </a:cxn>
                  <a:cxn ang="0">
                    <a:pos x="514" y="443"/>
                  </a:cxn>
                  <a:cxn ang="0">
                    <a:pos x="468" y="431"/>
                  </a:cxn>
                  <a:cxn ang="0">
                    <a:pos x="421" y="420"/>
                  </a:cxn>
                  <a:cxn ang="0">
                    <a:pos x="439" y="365"/>
                  </a:cxn>
                  <a:cxn ang="0">
                    <a:pos x="454" y="309"/>
                  </a:cxn>
                  <a:cxn ang="0">
                    <a:pos x="467" y="253"/>
                  </a:cxn>
                  <a:cxn ang="0">
                    <a:pos x="478" y="197"/>
                  </a:cxn>
                  <a:cxn ang="0">
                    <a:pos x="435" y="144"/>
                  </a:cxn>
                  <a:cxn ang="0">
                    <a:pos x="391" y="93"/>
                  </a:cxn>
                  <a:cxn ang="0">
                    <a:pos x="344" y="45"/>
                  </a:cxn>
                  <a:cxn ang="0">
                    <a:pos x="295" y="0"/>
                  </a:cxn>
                </a:cxnLst>
                <a:rect l="0" t="0" r="r" b="b"/>
                <a:pathLst>
                  <a:path w="605" h="874">
                    <a:moveTo>
                      <a:pt x="295" y="0"/>
                    </a:moveTo>
                    <a:lnTo>
                      <a:pt x="307" y="25"/>
                    </a:lnTo>
                    <a:lnTo>
                      <a:pt x="319" y="50"/>
                    </a:lnTo>
                    <a:lnTo>
                      <a:pt x="330" y="76"/>
                    </a:lnTo>
                    <a:lnTo>
                      <a:pt x="340" y="102"/>
                    </a:lnTo>
                    <a:lnTo>
                      <a:pt x="350" y="128"/>
                    </a:lnTo>
                    <a:lnTo>
                      <a:pt x="359" y="154"/>
                    </a:lnTo>
                    <a:lnTo>
                      <a:pt x="368" y="180"/>
                    </a:lnTo>
                    <a:lnTo>
                      <a:pt x="376" y="206"/>
                    </a:lnTo>
                    <a:lnTo>
                      <a:pt x="384" y="233"/>
                    </a:lnTo>
                    <a:lnTo>
                      <a:pt x="391" y="260"/>
                    </a:lnTo>
                    <a:lnTo>
                      <a:pt x="398" y="285"/>
                    </a:lnTo>
                    <a:lnTo>
                      <a:pt x="403" y="312"/>
                    </a:lnTo>
                    <a:lnTo>
                      <a:pt x="408" y="339"/>
                    </a:lnTo>
                    <a:lnTo>
                      <a:pt x="414" y="366"/>
                    </a:lnTo>
                    <a:lnTo>
                      <a:pt x="418" y="393"/>
                    </a:lnTo>
                    <a:lnTo>
                      <a:pt x="421" y="420"/>
                    </a:lnTo>
                    <a:lnTo>
                      <a:pt x="399" y="403"/>
                    </a:lnTo>
                    <a:lnTo>
                      <a:pt x="375" y="387"/>
                    </a:lnTo>
                    <a:lnTo>
                      <a:pt x="352" y="371"/>
                    </a:lnTo>
                    <a:lnTo>
                      <a:pt x="329" y="356"/>
                    </a:lnTo>
                    <a:lnTo>
                      <a:pt x="304" y="340"/>
                    </a:lnTo>
                    <a:lnTo>
                      <a:pt x="279" y="326"/>
                    </a:lnTo>
                    <a:lnTo>
                      <a:pt x="254" y="312"/>
                    </a:lnTo>
                    <a:lnTo>
                      <a:pt x="229" y="298"/>
                    </a:lnTo>
                    <a:lnTo>
                      <a:pt x="204" y="285"/>
                    </a:lnTo>
                    <a:lnTo>
                      <a:pt x="178" y="274"/>
                    </a:lnTo>
                    <a:lnTo>
                      <a:pt x="152" y="262"/>
                    </a:lnTo>
                    <a:lnTo>
                      <a:pt x="127" y="251"/>
                    </a:lnTo>
                    <a:lnTo>
                      <a:pt x="100" y="240"/>
                    </a:lnTo>
                    <a:lnTo>
                      <a:pt x="74" y="229"/>
                    </a:lnTo>
                    <a:lnTo>
                      <a:pt x="47" y="221"/>
                    </a:lnTo>
                    <a:lnTo>
                      <a:pt x="20" y="211"/>
                    </a:lnTo>
                    <a:lnTo>
                      <a:pt x="21" y="248"/>
                    </a:lnTo>
                    <a:lnTo>
                      <a:pt x="21" y="284"/>
                    </a:lnTo>
                    <a:lnTo>
                      <a:pt x="20" y="321"/>
                    </a:lnTo>
                    <a:lnTo>
                      <a:pt x="19" y="358"/>
                    </a:lnTo>
                    <a:lnTo>
                      <a:pt x="15" y="394"/>
                    </a:lnTo>
                    <a:lnTo>
                      <a:pt x="11" y="431"/>
                    </a:lnTo>
                    <a:lnTo>
                      <a:pt x="7" y="468"/>
                    </a:lnTo>
                    <a:lnTo>
                      <a:pt x="0" y="505"/>
                    </a:lnTo>
                    <a:lnTo>
                      <a:pt x="21" y="533"/>
                    </a:lnTo>
                    <a:lnTo>
                      <a:pt x="40" y="561"/>
                    </a:lnTo>
                    <a:lnTo>
                      <a:pt x="59" y="590"/>
                    </a:lnTo>
                    <a:lnTo>
                      <a:pt x="77" y="620"/>
                    </a:lnTo>
                    <a:lnTo>
                      <a:pt x="93" y="650"/>
                    </a:lnTo>
                    <a:lnTo>
                      <a:pt x="109" y="681"/>
                    </a:lnTo>
                    <a:lnTo>
                      <a:pt x="124" y="712"/>
                    </a:lnTo>
                    <a:lnTo>
                      <a:pt x="138" y="743"/>
                    </a:lnTo>
                    <a:lnTo>
                      <a:pt x="173" y="756"/>
                    </a:lnTo>
                    <a:lnTo>
                      <a:pt x="206" y="770"/>
                    </a:lnTo>
                    <a:lnTo>
                      <a:pt x="241" y="785"/>
                    </a:lnTo>
                    <a:lnTo>
                      <a:pt x="273" y="801"/>
                    </a:lnTo>
                    <a:lnTo>
                      <a:pt x="307" y="818"/>
                    </a:lnTo>
                    <a:lnTo>
                      <a:pt x="339" y="836"/>
                    </a:lnTo>
                    <a:lnTo>
                      <a:pt x="371" y="854"/>
                    </a:lnTo>
                    <a:lnTo>
                      <a:pt x="402" y="874"/>
                    </a:lnTo>
                    <a:lnTo>
                      <a:pt x="407" y="846"/>
                    </a:lnTo>
                    <a:lnTo>
                      <a:pt x="413" y="818"/>
                    </a:lnTo>
                    <a:lnTo>
                      <a:pt x="417" y="790"/>
                    </a:lnTo>
                    <a:lnTo>
                      <a:pt x="421" y="761"/>
                    </a:lnTo>
                    <a:lnTo>
                      <a:pt x="425" y="732"/>
                    </a:lnTo>
                    <a:lnTo>
                      <a:pt x="427" y="704"/>
                    </a:lnTo>
                    <a:lnTo>
                      <a:pt x="429" y="676"/>
                    </a:lnTo>
                    <a:lnTo>
                      <a:pt x="431" y="648"/>
                    </a:lnTo>
                    <a:lnTo>
                      <a:pt x="432" y="619"/>
                    </a:lnTo>
                    <a:lnTo>
                      <a:pt x="432" y="591"/>
                    </a:lnTo>
                    <a:lnTo>
                      <a:pt x="432" y="563"/>
                    </a:lnTo>
                    <a:lnTo>
                      <a:pt x="431" y="534"/>
                    </a:lnTo>
                    <a:lnTo>
                      <a:pt x="430" y="506"/>
                    </a:lnTo>
                    <a:lnTo>
                      <a:pt x="428" y="478"/>
                    </a:lnTo>
                    <a:lnTo>
                      <a:pt x="425" y="448"/>
                    </a:lnTo>
                    <a:lnTo>
                      <a:pt x="421" y="420"/>
                    </a:lnTo>
                    <a:lnTo>
                      <a:pt x="446" y="440"/>
                    </a:lnTo>
                    <a:lnTo>
                      <a:pt x="470" y="459"/>
                    </a:lnTo>
                    <a:lnTo>
                      <a:pt x="494" y="480"/>
                    </a:lnTo>
                    <a:lnTo>
                      <a:pt x="518" y="500"/>
                    </a:lnTo>
                    <a:lnTo>
                      <a:pt x="540" y="522"/>
                    </a:lnTo>
                    <a:lnTo>
                      <a:pt x="562" y="543"/>
                    </a:lnTo>
                    <a:lnTo>
                      <a:pt x="583" y="566"/>
                    </a:lnTo>
                    <a:lnTo>
                      <a:pt x="605" y="589"/>
                    </a:lnTo>
                    <a:lnTo>
                      <a:pt x="605" y="470"/>
                    </a:lnTo>
                    <a:lnTo>
                      <a:pt x="582" y="462"/>
                    </a:lnTo>
                    <a:lnTo>
                      <a:pt x="560" y="456"/>
                    </a:lnTo>
                    <a:lnTo>
                      <a:pt x="537" y="448"/>
                    </a:lnTo>
                    <a:lnTo>
                      <a:pt x="514" y="443"/>
                    </a:lnTo>
                    <a:lnTo>
                      <a:pt x="492" y="437"/>
                    </a:lnTo>
                    <a:lnTo>
                      <a:pt x="468" y="431"/>
                    </a:lnTo>
                    <a:lnTo>
                      <a:pt x="445" y="426"/>
                    </a:lnTo>
                    <a:lnTo>
                      <a:pt x="421" y="420"/>
                    </a:lnTo>
                    <a:lnTo>
                      <a:pt x="430" y="392"/>
                    </a:lnTo>
                    <a:lnTo>
                      <a:pt x="439" y="365"/>
                    </a:lnTo>
                    <a:lnTo>
                      <a:pt x="446" y="337"/>
                    </a:lnTo>
                    <a:lnTo>
                      <a:pt x="454" y="309"/>
                    </a:lnTo>
                    <a:lnTo>
                      <a:pt x="460" y="281"/>
                    </a:lnTo>
                    <a:lnTo>
                      <a:pt x="467" y="253"/>
                    </a:lnTo>
                    <a:lnTo>
                      <a:pt x="473" y="225"/>
                    </a:lnTo>
                    <a:lnTo>
                      <a:pt x="478" y="197"/>
                    </a:lnTo>
                    <a:lnTo>
                      <a:pt x="457" y="170"/>
                    </a:lnTo>
                    <a:lnTo>
                      <a:pt x="435" y="144"/>
                    </a:lnTo>
                    <a:lnTo>
                      <a:pt x="414" y="118"/>
                    </a:lnTo>
                    <a:lnTo>
                      <a:pt x="391" y="93"/>
                    </a:lnTo>
                    <a:lnTo>
                      <a:pt x="367" y="68"/>
                    </a:lnTo>
                    <a:lnTo>
                      <a:pt x="344" y="45"/>
                    </a:lnTo>
                    <a:lnTo>
                      <a:pt x="320" y="22"/>
                    </a:lnTo>
                    <a:lnTo>
                      <a:pt x="295" y="0"/>
                    </a:lnTo>
                    <a:close/>
                  </a:path>
                </a:pathLst>
              </a:custGeom>
              <a:solidFill>
                <a:srgbClr val="FFCA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5" name="Freeform 48"/>
              <p:cNvSpPr>
                <a:spLocks noEditPoints="1"/>
              </p:cNvSpPr>
              <p:nvPr userDrawn="1"/>
            </p:nvSpPr>
            <p:spPr bwMode="auto">
              <a:xfrm>
                <a:off x="5511" y="3644"/>
                <a:ext cx="177" cy="240"/>
              </a:xfrm>
              <a:custGeom>
                <a:avLst/>
                <a:gdLst/>
                <a:ahLst/>
                <a:cxnLst>
                  <a:cxn ang="0">
                    <a:pos x="382" y="400"/>
                  </a:cxn>
                  <a:cxn ang="0">
                    <a:pos x="432" y="476"/>
                  </a:cxn>
                  <a:cxn ang="0">
                    <a:pos x="475" y="557"/>
                  </a:cxn>
                  <a:cxn ang="0">
                    <a:pos x="512" y="641"/>
                  </a:cxn>
                  <a:cxn ang="0">
                    <a:pos x="529" y="656"/>
                  </a:cxn>
                  <a:cxn ang="0">
                    <a:pos x="530" y="601"/>
                  </a:cxn>
                  <a:cxn ang="0">
                    <a:pos x="528" y="545"/>
                  </a:cxn>
                  <a:cxn ang="0">
                    <a:pos x="524" y="490"/>
                  </a:cxn>
                  <a:cxn ang="0">
                    <a:pos x="500" y="448"/>
                  </a:cxn>
                  <a:cxn ang="0">
                    <a:pos x="460" y="422"/>
                  </a:cxn>
                  <a:cxn ang="0">
                    <a:pos x="419" y="397"/>
                  </a:cxn>
                  <a:cxn ang="0">
                    <a:pos x="377" y="374"/>
                  </a:cxn>
                  <a:cxn ang="0">
                    <a:pos x="79" y="110"/>
                  </a:cxn>
                  <a:cxn ang="0">
                    <a:pos x="63" y="168"/>
                  </a:cxn>
                  <a:cxn ang="0">
                    <a:pos x="46" y="226"/>
                  </a:cxn>
                  <a:cxn ang="0">
                    <a:pos x="25" y="285"/>
                  </a:cxn>
                  <a:cxn ang="0">
                    <a:pos x="0" y="341"/>
                  </a:cxn>
                  <a:cxn ang="0">
                    <a:pos x="20" y="394"/>
                  </a:cxn>
                  <a:cxn ang="0">
                    <a:pos x="36" y="449"/>
                  </a:cxn>
                  <a:cxn ang="0">
                    <a:pos x="49" y="504"/>
                  </a:cxn>
                  <a:cxn ang="0">
                    <a:pos x="59" y="560"/>
                  </a:cxn>
                  <a:cxn ang="0">
                    <a:pos x="109" y="597"/>
                  </a:cxn>
                  <a:cxn ang="0">
                    <a:pos x="155" y="636"/>
                  </a:cxn>
                  <a:cxn ang="0">
                    <a:pos x="201" y="678"/>
                  </a:cxn>
                  <a:cxn ang="0">
                    <a:pos x="243" y="721"/>
                  </a:cxn>
                  <a:cxn ang="0">
                    <a:pos x="282" y="636"/>
                  </a:cxn>
                  <a:cxn ang="0">
                    <a:pos x="314" y="547"/>
                  </a:cxn>
                  <a:cxn ang="0">
                    <a:pos x="339" y="456"/>
                  </a:cxn>
                  <a:cxn ang="0">
                    <a:pos x="355" y="364"/>
                  </a:cxn>
                  <a:cxn ang="0">
                    <a:pos x="295" y="291"/>
                  </a:cxn>
                  <a:cxn ang="0">
                    <a:pos x="228" y="224"/>
                  </a:cxn>
                  <a:cxn ang="0">
                    <a:pos x="155" y="164"/>
                  </a:cxn>
                  <a:cxn ang="0">
                    <a:pos x="79" y="110"/>
                  </a:cxn>
                  <a:cxn ang="0">
                    <a:pos x="353" y="45"/>
                  </a:cxn>
                  <a:cxn ang="0">
                    <a:pos x="363" y="137"/>
                  </a:cxn>
                  <a:cxn ang="0">
                    <a:pos x="365" y="228"/>
                  </a:cxn>
                  <a:cxn ang="0">
                    <a:pos x="360" y="318"/>
                  </a:cxn>
                  <a:cxn ang="0">
                    <a:pos x="368" y="343"/>
                  </a:cxn>
                  <a:cxn ang="0">
                    <a:pos x="393" y="302"/>
                  </a:cxn>
                  <a:cxn ang="0">
                    <a:pos x="417" y="260"/>
                  </a:cxn>
                  <a:cxn ang="0">
                    <a:pos x="438" y="218"/>
                  </a:cxn>
                  <a:cxn ang="0">
                    <a:pos x="437" y="170"/>
                  </a:cxn>
                  <a:cxn ang="0">
                    <a:pos x="413" y="120"/>
                  </a:cxn>
                  <a:cxn ang="0">
                    <a:pos x="387" y="70"/>
                  </a:cxn>
                  <a:cxn ang="0">
                    <a:pos x="359" y="22"/>
                  </a:cxn>
                </a:cxnLst>
                <a:rect l="0" t="0" r="r" b="b"/>
                <a:pathLst>
                  <a:path w="530" h="721">
                    <a:moveTo>
                      <a:pt x="355" y="364"/>
                    </a:moveTo>
                    <a:lnTo>
                      <a:pt x="382" y="400"/>
                    </a:lnTo>
                    <a:lnTo>
                      <a:pt x="408" y="437"/>
                    </a:lnTo>
                    <a:lnTo>
                      <a:pt x="432" y="476"/>
                    </a:lnTo>
                    <a:lnTo>
                      <a:pt x="454" y="516"/>
                    </a:lnTo>
                    <a:lnTo>
                      <a:pt x="475" y="557"/>
                    </a:lnTo>
                    <a:lnTo>
                      <a:pt x="494" y="598"/>
                    </a:lnTo>
                    <a:lnTo>
                      <a:pt x="512" y="641"/>
                    </a:lnTo>
                    <a:lnTo>
                      <a:pt x="528" y="684"/>
                    </a:lnTo>
                    <a:lnTo>
                      <a:pt x="529" y="656"/>
                    </a:lnTo>
                    <a:lnTo>
                      <a:pt x="530" y="629"/>
                    </a:lnTo>
                    <a:lnTo>
                      <a:pt x="530" y="601"/>
                    </a:lnTo>
                    <a:lnTo>
                      <a:pt x="529" y="573"/>
                    </a:lnTo>
                    <a:lnTo>
                      <a:pt x="528" y="545"/>
                    </a:lnTo>
                    <a:lnTo>
                      <a:pt x="526" y="518"/>
                    </a:lnTo>
                    <a:lnTo>
                      <a:pt x="524" y="490"/>
                    </a:lnTo>
                    <a:lnTo>
                      <a:pt x="519" y="462"/>
                    </a:lnTo>
                    <a:lnTo>
                      <a:pt x="500" y="448"/>
                    </a:lnTo>
                    <a:lnTo>
                      <a:pt x="480" y="435"/>
                    </a:lnTo>
                    <a:lnTo>
                      <a:pt x="460" y="422"/>
                    </a:lnTo>
                    <a:lnTo>
                      <a:pt x="439" y="410"/>
                    </a:lnTo>
                    <a:lnTo>
                      <a:pt x="419" y="397"/>
                    </a:lnTo>
                    <a:lnTo>
                      <a:pt x="398" y="386"/>
                    </a:lnTo>
                    <a:lnTo>
                      <a:pt x="377" y="374"/>
                    </a:lnTo>
                    <a:lnTo>
                      <a:pt x="355" y="364"/>
                    </a:lnTo>
                    <a:close/>
                    <a:moveTo>
                      <a:pt x="79" y="110"/>
                    </a:moveTo>
                    <a:lnTo>
                      <a:pt x="71" y="139"/>
                    </a:lnTo>
                    <a:lnTo>
                      <a:pt x="63" y="168"/>
                    </a:lnTo>
                    <a:lnTo>
                      <a:pt x="55" y="198"/>
                    </a:lnTo>
                    <a:lnTo>
                      <a:pt x="46" y="226"/>
                    </a:lnTo>
                    <a:lnTo>
                      <a:pt x="35" y="256"/>
                    </a:lnTo>
                    <a:lnTo>
                      <a:pt x="25" y="285"/>
                    </a:lnTo>
                    <a:lnTo>
                      <a:pt x="13" y="313"/>
                    </a:lnTo>
                    <a:lnTo>
                      <a:pt x="0" y="341"/>
                    </a:lnTo>
                    <a:lnTo>
                      <a:pt x="11" y="367"/>
                    </a:lnTo>
                    <a:lnTo>
                      <a:pt x="20" y="394"/>
                    </a:lnTo>
                    <a:lnTo>
                      <a:pt x="29" y="421"/>
                    </a:lnTo>
                    <a:lnTo>
                      <a:pt x="36" y="449"/>
                    </a:lnTo>
                    <a:lnTo>
                      <a:pt x="44" y="477"/>
                    </a:lnTo>
                    <a:lnTo>
                      <a:pt x="49" y="504"/>
                    </a:lnTo>
                    <a:lnTo>
                      <a:pt x="55" y="532"/>
                    </a:lnTo>
                    <a:lnTo>
                      <a:pt x="59" y="560"/>
                    </a:lnTo>
                    <a:lnTo>
                      <a:pt x="84" y="578"/>
                    </a:lnTo>
                    <a:lnTo>
                      <a:pt x="109" y="597"/>
                    </a:lnTo>
                    <a:lnTo>
                      <a:pt x="133" y="616"/>
                    </a:lnTo>
                    <a:lnTo>
                      <a:pt x="155" y="636"/>
                    </a:lnTo>
                    <a:lnTo>
                      <a:pt x="178" y="656"/>
                    </a:lnTo>
                    <a:lnTo>
                      <a:pt x="201" y="678"/>
                    </a:lnTo>
                    <a:lnTo>
                      <a:pt x="221" y="699"/>
                    </a:lnTo>
                    <a:lnTo>
                      <a:pt x="243" y="721"/>
                    </a:lnTo>
                    <a:lnTo>
                      <a:pt x="263" y="679"/>
                    </a:lnTo>
                    <a:lnTo>
                      <a:pt x="282" y="636"/>
                    </a:lnTo>
                    <a:lnTo>
                      <a:pt x="299" y="591"/>
                    </a:lnTo>
                    <a:lnTo>
                      <a:pt x="314" y="547"/>
                    </a:lnTo>
                    <a:lnTo>
                      <a:pt x="327" y="502"/>
                    </a:lnTo>
                    <a:lnTo>
                      <a:pt x="339" y="456"/>
                    </a:lnTo>
                    <a:lnTo>
                      <a:pt x="347" y="410"/>
                    </a:lnTo>
                    <a:lnTo>
                      <a:pt x="355" y="364"/>
                    </a:lnTo>
                    <a:lnTo>
                      <a:pt x="326" y="327"/>
                    </a:lnTo>
                    <a:lnTo>
                      <a:pt x="295" y="291"/>
                    </a:lnTo>
                    <a:lnTo>
                      <a:pt x="261" y="258"/>
                    </a:lnTo>
                    <a:lnTo>
                      <a:pt x="228" y="224"/>
                    </a:lnTo>
                    <a:lnTo>
                      <a:pt x="192" y="194"/>
                    </a:lnTo>
                    <a:lnTo>
                      <a:pt x="155" y="164"/>
                    </a:lnTo>
                    <a:lnTo>
                      <a:pt x="117" y="136"/>
                    </a:lnTo>
                    <a:lnTo>
                      <a:pt x="79" y="110"/>
                    </a:lnTo>
                    <a:close/>
                    <a:moveTo>
                      <a:pt x="344" y="0"/>
                    </a:moveTo>
                    <a:lnTo>
                      <a:pt x="353" y="45"/>
                    </a:lnTo>
                    <a:lnTo>
                      <a:pt x="358" y="90"/>
                    </a:lnTo>
                    <a:lnTo>
                      <a:pt x="363" y="137"/>
                    </a:lnTo>
                    <a:lnTo>
                      <a:pt x="365" y="182"/>
                    </a:lnTo>
                    <a:lnTo>
                      <a:pt x="365" y="228"/>
                    </a:lnTo>
                    <a:lnTo>
                      <a:pt x="364" y="273"/>
                    </a:lnTo>
                    <a:lnTo>
                      <a:pt x="360" y="318"/>
                    </a:lnTo>
                    <a:lnTo>
                      <a:pt x="355" y="364"/>
                    </a:lnTo>
                    <a:lnTo>
                      <a:pt x="368" y="343"/>
                    </a:lnTo>
                    <a:lnTo>
                      <a:pt x="381" y="323"/>
                    </a:lnTo>
                    <a:lnTo>
                      <a:pt x="393" y="302"/>
                    </a:lnTo>
                    <a:lnTo>
                      <a:pt x="405" y="282"/>
                    </a:lnTo>
                    <a:lnTo>
                      <a:pt x="417" y="260"/>
                    </a:lnTo>
                    <a:lnTo>
                      <a:pt x="427" y="239"/>
                    </a:lnTo>
                    <a:lnTo>
                      <a:pt x="438" y="218"/>
                    </a:lnTo>
                    <a:lnTo>
                      <a:pt x="448" y="196"/>
                    </a:lnTo>
                    <a:lnTo>
                      <a:pt x="437" y="170"/>
                    </a:lnTo>
                    <a:lnTo>
                      <a:pt x="426" y="144"/>
                    </a:lnTo>
                    <a:lnTo>
                      <a:pt x="413" y="120"/>
                    </a:lnTo>
                    <a:lnTo>
                      <a:pt x="401" y="95"/>
                    </a:lnTo>
                    <a:lnTo>
                      <a:pt x="387" y="70"/>
                    </a:lnTo>
                    <a:lnTo>
                      <a:pt x="373" y="46"/>
                    </a:lnTo>
                    <a:lnTo>
                      <a:pt x="359" y="22"/>
                    </a:lnTo>
                    <a:lnTo>
                      <a:pt x="344" y="0"/>
                    </a:lnTo>
                    <a:close/>
                  </a:path>
                </a:pathLst>
              </a:custGeom>
              <a:solidFill>
                <a:srgbClr val="FFCA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6" name="Freeform 49"/>
              <p:cNvSpPr>
                <a:spLocks noEditPoints="1"/>
              </p:cNvSpPr>
              <p:nvPr userDrawn="1"/>
            </p:nvSpPr>
            <p:spPr bwMode="auto">
              <a:xfrm>
                <a:off x="2448" y="3687"/>
                <a:ext cx="402" cy="605"/>
              </a:xfrm>
              <a:custGeom>
                <a:avLst/>
                <a:gdLst/>
                <a:ahLst/>
                <a:cxnLst>
                  <a:cxn ang="0">
                    <a:pos x="780" y="187"/>
                  </a:cxn>
                  <a:cxn ang="0">
                    <a:pos x="668" y="331"/>
                  </a:cxn>
                  <a:cxn ang="0">
                    <a:pos x="566" y="481"/>
                  </a:cxn>
                  <a:cxn ang="0">
                    <a:pos x="474" y="636"/>
                  </a:cxn>
                  <a:cxn ang="0">
                    <a:pos x="391" y="797"/>
                  </a:cxn>
                  <a:cxn ang="0">
                    <a:pos x="296" y="949"/>
                  </a:cxn>
                  <a:cxn ang="0">
                    <a:pos x="164" y="1078"/>
                  </a:cxn>
                  <a:cxn ang="0">
                    <a:pos x="40" y="1213"/>
                  </a:cxn>
                  <a:cxn ang="0">
                    <a:pos x="22" y="1403"/>
                  </a:cxn>
                  <a:cxn ang="0">
                    <a:pos x="67" y="1612"/>
                  </a:cxn>
                  <a:cxn ang="0">
                    <a:pos x="127" y="1816"/>
                  </a:cxn>
                  <a:cxn ang="0">
                    <a:pos x="145" y="1639"/>
                  </a:cxn>
                  <a:cxn ang="0">
                    <a:pos x="173" y="1465"/>
                  </a:cxn>
                  <a:cxn ang="0">
                    <a:pos x="212" y="1294"/>
                  </a:cxn>
                  <a:cxn ang="0">
                    <a:pos x="261" y="1126"/>
                  </a:cxn>
                  <a:cxn ang="0">
                    <a:pos x="320" y="962"/>
                  </a:cxn>
                  <a:cxn ang="0">
                    <a:pos x="391" y="1018"/>
                  </a:cxn>
                  <a:cxn ang="0">
                    <a:pos x="474" y="1180"/>
                  </a:cxn>
                  <a:cxn ang="0">
                    <a:pos x="566" y="1336"/>
                  </a:cxn>
                  <a:cxn ang="0">
                    <a:pos x="668" y="1485"/>
                  </a:cxn>
                  <a:cxn ang="0">
                    <a:pos x="780" y="1628"/>
                  </a:cxn>
                  <a:cxn ang="0">
                    <a:pos x="896" y="1651"/>
                  </a:cxn>
                  <a:cxn ang="0">
                    <a:pos x="975" y="1516"/>
                  </a:cxn>
                  <a:cxn ang="0">
                    <a:pos x="1039" y="1419"/>
                  </a:cxn>
                  <a:cxn ang="0">
                    <a:pos x="1108" y="1323"/>
                  </a:cxn>
                  <a:cxn ang="0">
                    <a:pos x="1180" y="1230"/>
                  </a:cxn>
                  <a:cxn ang="0">
                    <a:pos x="1198" y="1127"/>
                  </a:cxn>
                  <a:cxn ang="0">
                    <a:pos x="1190" y="1018"/>
                  </a:cxn>
                  <a:cxn ang="0">
                    <a:pos x="1188" y="908"/>
                  </a:cxn>
                  <a:cxn ang="0">
                    <a:pos x="1190" y="797"/>
                  </a:cxn>
                  <a:cxn ang="0">
                    <a:pos x="1198" y="688"/>
                  </a:cxn>
                  <a:cxn ang="0">
                    <a:pos x="1180" y="585"/>
                  </a:cxn>
                  <a:cxn ang="0">
                    <a:pos x="1108" y="493"/>
                  </a:cxn>
                  <a:cxn ang="0">
                    <a:pos x="1040" y="398"/>
                  </a:cxn>
                  <a:cxn ang="0">
                    <a:pos x="935" y="232"/>
                  </a:cxn>
                  <a:cxn ang="0">
                    <a:pos x="127" y="0"/>
                  </a:cxn>
                  <a:cxn ang="0">
                    <a:pos x="67" y="203"/>
                  </a:cxn>
                  <a:cxn ang="0">
                    <a:pos x="22" y="414"/>
                  </a:cxn>
                  <a:cxn ang="0">
                    <a:pos x="40" y="603"/>
                  </a:cxn>
                  <a:cxn ang="0">
                    <a:pos x="164" y="738"/>
                  </a:cxn>
                  <a:cxn ang="0">
                    <a:pos x="296" y="866"/>
                  </a:cxn>
                  <a:cxn ang="0">
                    <a:pos x="299" y="800"/>
                  </a:cxn>
                  <a:cxn ang="0">
                    <a:pos x="243" y="634"/>
                  </a:cxn>
                  <a:cxn ang="0">
                    <a:pos x="198" y="466"/>
                  </a:cxn>
                  <a:cxn ang="0">
                    <a:pos x="163" y="293"/>
                  </a:cxn>
                  <a:cxn ang="0">
                    <a:pos x="138" y="118"/>
                  </a:cxn>
                </a:cxnLst>
                <a:rect l="0" t="0" r="r" b="b"/>
                <a:pathLst>
                  <a:path w="1206" h="1816">
                    <a:moveTo>
                      <a:pt x="860" y="96"/>
                    </a:moveTo>
                    <a:lnTo>
                      <a:pt x="820" y="142"/>
                    </a:lnTo>
                    <a:lnTo>
                      <a:pt x="780" y="187"/>
                    </a:lnTo>
                    <a:lnTo>
                      <a:pt x="742" y="235"/>
                    </a:lnTo>
                    <a:lnTo>
                      <a:pt x="704" y="282"/>
                    </a:lnTo>
                    <a:lnTo>
                      <a:pt x="668" y="331"/>
                    </a:lnTo>
                    <a:lnTo>
                      <a:pt x="633" y="379"/>
                    </a:lnTo>
                    <a:lnTo>
                      <a:pt x="599" y="430"/>
                    </a:lnTo>
                    <a:lnTo>
                      <a:pt x="566" y="481"/>
                    </a:lnTo>
                    <a:lnTo>
                      <a:pt x="535" y="532"/>
                    </a:lnTo>
                    <a:lnTo>
                      <a:pt x="503" y="583"/>
                    </a:lnTo>
                    <a:lnTo>
                      <a:pt x="474" y="636"/>
                    </a:lnTo>
                    <a:lnTo>
                      <a:pt x="445" y="689"/>
                    </a:lnTo>
                    <a:lnTo>
                      <a:pt x="418" y="743"/>
                    </a:lnTo>
                    <a:lnTo>
                      <a:pt x="391" y="797"/>
                    </a:lnTo>
                    <a:lnTo>
                      <a:pt x="366" y="852"/>
                    </a:lnTo>
                    <a:lnTo>
                      <a:pt x="342" y="908"/>
                    </a:lnTo>
                    <a:lnTo>
                      <a:pt x="296" y="949"/>
                    </a:lnTo>
                    <a:lnTo>
                      <a:pt x="252" y="991"/>
                    </a:lnTo>
                    <a:lnTo>
                      <a:pt x="207" y="1035"/>
                    </a:lnTo>
                    <a:lnTo>
                      <a:pt x="164" y="1078"/>
                    </a:lnTo>
                    <a:lnTo>
                      <a:pt x="122" y="1122"/>
                    </a:lnTo>
                    <a:lnTo>
                      <a:pt x="81" y="1167"/>
                    </a:lnTo>
                    <a:lnTo>
                      <a:pt x="40" y="1213"/>
                    </a:lnTo>
                    <a:lnTo>
                      <a:pt x="0" y="1259"/>
                    </a:lnTo>
                    <a:lnTo>
                      <a:pt x="11" y="1331"/>
                    </a:lnTo>
                    <a:lnTo>
                      <a:pt x="22" y="1403"/>
                    </a:lnTo>
                    <a:lnTo>
                      <a:pt x="36" y="1473"/>
                    </a:lnTo>
                    <a:lnTo>
                      <a:pt x="51" y="1543"/>
                    </a:lnTo>
                    <a:lnTo>
                      <a:pt x="67" y="1612"/>
                    </a:lnTo>
                    <a:lnTo>
                      <a:pt x="86" y="1681"/>
                    </a:lnTo>
                    <a:lnTo>
                      <a:pt x="106" y="1748"/>
                    </a:lnTo>
                    <a:lnTo>
                      <a:pt x="127" y="1816"/>
                    </a:lnTo>
                    <a:lnTo>
                      <a:pt x="133" y="1757"/>
                    </a:lnTo>
                    <a:lnTo>
                      <a:pt x="138" y="1697"/>
                    </a:lnTo>
                    <a:lnTo>
                      <a:pt x="145" y="1639"/>
                    </a:lnTo>
                    <a:lnTo>
                      <a:pt x="153" y="1581"/>
                    </a:lnTo>
                    <a:lnTo>
                      <a:pt x="163" y="1522"/>
                    </a:lnTo>
                    <a:lnTo>
                      <a:pt x="173" y="1465"/>
                    </a:lnTo>
                    <a:lnTo>
                      <a:pt x="185" y="1408"/>
                    </a:lnTo>
                    <a:lnTo>
                      <a:pt x="198" y="1351"/>
                    </a:lnTo>
                    <a:lnTo>
                      <a:pt x="212" y="1294"/>
                    </a:lnTo>
                    <a:lnTo>
                      <a:pt x="227" y="1238"/>
                    </a:lnTo>
                    <a:lnTo>
                      <a:pt x="243" y="1181"/>
                    </a:lnTo>
                    <a:lnTo>
                      <a:pt x="261" y="1126"/>
                    </a:lnTo>
                    <a:lnTo>
                      <a:pt x="280" y="1071"/>
                    </a:lnTo>
                    <a:lnTo>
                      <a:pt x="299" y="1016"/>
                    </a:lnTo>
                    <a:lnTo>
                      <a:pt x="320" y="962"/>
                    </a:lnTo>
                    <a:lnTo>
                      <a:pt x="342" y="908"/>
                    </a:lnTo>
                    <a:lnTo>
                      <a:pt x="366" y="963"/>
                    </a:lnTo>
                    <a:lnTo>
                      <a:pt x="391" y="1018"/>
                    </a:lnTo>
                    <a:lnTo>
                      <a:pt x="418" y="1072"/>
                    </a:lnTo>
                    <a:lnTo>
                      <a:pt x="445" y="1126"/>
                    </a:lnTo>
                    <a:lnTo>
                      <a:pt x="474" y="1180"/>
                    </a:lnTo>
                    <a:lnTo>
                      <a:pt x="503" y="1232"/>
                    </a:lnTo>
                    <a:lnTo>
                      <a:pt x="535" y="1284"/>
                    </a:lnTo>
                    <a:lnTo>
                      <a:pt x="566" y="1336"/>
                    </a:lnTo>
                    <a:lnTo>
                      <a:pt x="599" y="1386"/>
                    </a:lnTo>
                    <a:lnTo>
                      <a:pt x="633" y="1436"/>
                    </a:lnTo>
                    <a:lnTo>
                      <a:pt x="668" y="1485"/>
                    </a:lnTo>
                    <a:lnTo>
                      <a:pt x="704" y="1533"/>
                    </a:lnTo>
                    <a:lnTo>
                      <a:pt x="742" y="1581"/>
                    </a:lnTo>
                    <a:lnTo>
                      <a:pt x="780" y="1628"/>
                    </a:lnTo>
                    <a:lnTo>
                      <a:pt x="820" y="1675"/>
                    </a:lnTo>
                    <a:lnTo>
                      <a:pt x="860" y="1720"/>
                    </a:lnTo>
                    <a:lnTo>
                      <a:pt x="896" y="1651"/>
                    </a:lnTo>
                    <a:lnTo>
                      <a:pt x="935" y="1583"/>
                    </a:lnTo>
                    <a:lnTo>
                      <a:pt x="955" y="1549"/>
                    </a:lnTo>
                    <a:lnTo>
                      <a:pt x="975" y="1516"/>
                    </a:lnTo>
                    <a:lnTo>
                      <a:pt x="996" y="1484"/>
                    </a:lnTo>
                    <a:lnTo>
                      <a:pt x="1017" y="1451"/>
                    </a:lnTo>
                    <a:lnTo>
                      <a:pt x="1039" y="1419"/>
                    </a:lnTo>
                    <a:lnTo>
                      <a:pt x="1062" y="1386"/>
                    </a:lnTo>
                    <a:lnTo>
                      <a:pt x="1084" y="1354"/>
                    </a:lnTo>
                    <a:lnTo>
                      <a:pt x="1108" y="1323"/>
                    </a:lnTo>
                    <a:lnTo>
                      <a:pt x="1132" y="1291"/>
                    </a:lnTo>
                    <a:lnTo>
                      <a:pt x="1156" y="1260"/>
                    </a:lnTo>
                    <a:lnTo>
                      <a:pt x="1180" y="1230"/>
                    </a:lnTo>
                    <a:lnTo>
                      <a:pt x="1206" y="1200"/>
                    </a:lnTo>
                    <a:lnTo>
                      <a:pt x="1202" y="1163"/>
                    </a:lnTo>
                    <a:lnTo>
                      <a:pt x="1198" y="1127"/>
                    </a:lnTo>
                    <a:lnTo>
                      <a:pt x="1195" y="1092"/>
                    </a:lnTo>
                    <a:lnTo>
                      <a:pt x="1192" y="1055"/>
                    </a:lnTo>
                    <a:lnTo>
                      <a:pt x="1190" y="1018"/>
                    </a:lnTo>
                    <a:lnTo>
                      <a:pt x="1189" y="982"/>
                    </a:lnTo>
                    <a:lnTo>
                      <a:pt x="1188" y="945"/>
                    </a:lnTo>
                    <a:lnTo>
                      <a:pt x="1188" y="908"/>
                    </a:lnTo>
                    <a:lnTo>
                      <a:pt x="1188" y="872"/>
                    </a:lnTo>
                    <a:lnTo>
                      <a:pt x="1189" y="834"/>
                    </a:lnTo>
                    <a:lnTo>
                      <a:pt x="1190" y="797"/>
                    </a:lnTo>
                    <a:lnTo>
                      <a:pt x="1192" y="761"/>
                    </a:lnTo>
                    <a:lnTo>
                      <a:pt x="1195" y="725"/>
                    </a:lnTo>
                    <a:lnTo>
                      <a:pt x="1198" y="688"/>
                    </a:lnTo>
                    <a:lnTo>
                      <a:pt x="1202" y="652"/>
                    </a:lnTo>
                    <a:lnTo>
                      <a:pt x="1206" y="617"/>
                    </a:lnTo>
                    <a:lnTo>
                      <a:pt x="1180" y="585"/>
                    </a:lnTo>
                    <a:lnTo>
                      <a:pt x="1157" y="555"/>
                    </a:lnTo>
                    <a:lnTo>
                      <a:pt x="1132" y="524"/>
                    </a:lnTo>
                    <a:lnTo>
                      <a:pt x="1108" y="493"/>
                    </a:lnTo>
                    <a:lnTo>
                      <a:pt x="1084" y="461"/>
                    </a:lnTo>
                    <a:lnTo>
                      <a:pt x="1062" y="429"/>
                    </a:lnTo>
                    <a:lnTo>
                      <a:pt x="1040" y="398"/>
                    </a:lnTo>
                    <a:lnTo>
                      <a:pt x="1017" y="365"/>
                    </a:lnTo>
                    <a:lnTo>
                      <a:pt x="975" y="299"/>
                    </a:lnTo>
                    <a:lnTo>
                      <a:pt x="935" y="232"/>
                    </a:lnTo>
                    <a:lnTo>
                      <a:pt x="896" y="164"/>
                    </a:lnTo>
                    <a:lnTo>
                      <a:pt x="860" y="96"/>
                    </a:lnTo>
                    <a:close/>
                    <a:moveTo>
                      <a:pt x="127" y="0"/>
                    </a:moveTo>
                    <a:lnTo>
                      <a:pt x="106" y="67"/>
                    </a:lnTo>
                    <a:lnTo>
                      <a:pt x="86" y="135"/>
                    </a:lnTo>
                    <a:lnTo>
                      <a:pt x="67" y="203"/>
                    </a:lnTo>
                    <a:lnTo>
                      <a:pt x="51" y="274"/>
                    </a:lnTo>
                    <a:lnTo>
                      <a:pt x="36" y="343"/>
                    </a:lnTo>
                    <a:lnTo>
                      <a:pt x="22" y="414"/>
                    </a:lnTo>
                    <a:lnTo>
                      <a:pt x="11" y="485"/>
                    </a:lnTo>
                    <a:lnTo>
                      <a:pt x="0" y="556"/>
                    </a:lnTo>
                    <a:lnTo>
                      <a:pt x="40" y="603"/>
                    </a:lnTo>
                    <a:lnTo>
                      <a:pt x="80" y="648"/>
                    </a:lnTo>
                    <a:lnTo>
                      <a:pt x="122" y="693"/>
                    </a:lnTo>
                    <a:lnTo>
                      <a:pt x="164" y="738"/>
                    </a:lnTo>
                    <a:lnTo>
                      <a:pt x="207" y="781"/>
                    </a:lnTo>
                    <a:lnTo>
                      <a:pt x="252" y="824"/>
                    </a:lnTo>
                    <a:lnTo>
                      <a:pt x="296" y="866"/>
                    </a:lnTo>
                    <a:lnTo>
                      <a:pt x="342" y="908"/>
                    </a:lnTo>
                    <a:lnTo>
                      <a:pt x="320" y="854"/>
                    </a:lnTo>
                    <a:lnTo>
                      <a:pt x="299" y="800"/>
                    </a:lnTo>
                    <a:lnTo>
                      <a:pt x="280" y="745"/>
                    </a:lnTo>
                    <a:lnTo>
                      <a:pt x="261" y="690"/>
                    </a:lnTo>
                    <a:lnTo>
                      <a:pt x="243" y="634"/>
                    </a:lnTo>
                    <a:lnTo>
                      <a:pt x="227" y="578"/>
                    </a:lnTo>
                    <a:lnTo>
                      <a:pt x="212" y="522"/>
                    </a:lnTo>
                    <a:lnTo>
                      <a:pt x="198" y="466"/>
                    </a:lnTo>
                    <a:lnTo>
                      <a:pt x="185" y="408"/>
                    </a:lnTo>
                    <a:lnTo>
                      <a:pt x="173" y="350"/>
                    </a:lnTo>
                    <a:lnTo>
                      <a:pt x="163" y="293"/>
                    </a:lnTo>
                    <a:lnTo>
                      <a:pt x="153" y="235"/>
                    </a:lnTo>
                    <a:lnTo>
                      <a:pt x="145" y="176"/>
                    </a:lnTo>
                    <a:lnTo>
                      <a:pt x="138" y="118"/>
                    </a:lnTo>
                    <a:lnTo>
                      <a:pt x="133" y="59"/>
                    </a:lnTo>
                    <a:lnTo>
                      <a:pt x="127" y="0"/>
                    </a:lnTo>
                    <a:close/>
                  </a:path>
                </a:pathLst>
              </a:custGeom>
              <a:solidFill>
                <a:srgbClr val="FFCA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7" name="Freeform 50"/>
              <p:cNvSpPr>
                <a:spLocks noEditPoints="1"/>
              </p:cNvSpPr>
              <p:nvPr userDrawn="1"/>
            </p:nvSpPr>
            <p:spPr bwMode="auto">
              <a:xfrm>
                <a:off x="2883" y="3255"/>
                <a:ext cx="375" cy="511"/>
              </a:xfrm>
              <a:custGeom>
                <a:avLst/>
                <a:gdLst/>
                <a:ahLst/>
                <a:cxnLst>
                  <a:cxn ang="0">
                    <a:pos x="281" y="820"/>
                  </a:cxn>
                  <a:cxn ang="0">
                    <a:pos x="149" y="897"/>
                  </a:cxn>
                  <a:cxn ang="0">
                    <a:pos x="22" y="980"/>
                  </a:cxn>
                  <a:cxn ang="0">
                    <a:pos x="4" y="1158"/>
                  </a:cxn>
                  <a:cxn ang="0">
                    <a:pos x="0" y="1335"/>
                  </a:cxn>
                  <a:cxn ang="0">
                    <a:pos x="21" y="1406"/>
                  </a:cxn>
                  <a:cxn ang="0">
                    <a:pos x="75" y="1270"/>
                  </a:cxn>
                  <a:cxn ang="0">
                    <a:pos x="138" y="1139"/>
                  </a:cxn>
                  <a:cxn ang="0">
                    <a:pos x="208" y="1011"/>
                  </a:cxn>
                  <a:cxn ang="0">
                    <a:pos x="286" y="889"/>
                  </a:cxn>
                  <a:cxn ang="0">
                    <a:pos x="371" y="773"/>
                  </a:cxn>
                  <a:cxn ang="0">
                    <a:pos x="917" y="261"/>
                  </a:cxn>
                  <a:cxn ang="0">
                    <a:pos x="796" y="350"/>
                  </a:cxn>
                  <a:cxn ang="0">
                    <a:pos x="679" y="445"/>
                  </a:cxn>
                  <a:cxn ang="0">
                    <a:pos x="570" y="547"/>
                  </a:cxn>
                  <a:cxn ang="0">
                    <a:pos x="466" y="656"/>
                  </a:cxn>
                  <a:cxn ang="0">
                    <a:pos x="371" y="773"/>
                  </a:cxn>
                  <a:cxn ang="0">
                    <a:pos x="396" y="921"/>
                  </a:cxn>
                  <a:cxn ang="0">
                    <a:pos x="431" y="1066"/>
                  </a:cxn>
                  <a:cxn ang="0">
                    <a:pos x="474" y="1210"/>
                  </a:cxn>
                  <a:cxn ang="0">
                    <a:pos x="527" y="1350"/>
                  </a:cxn>
                  <a:cxn ang="0">
                    <a:pos x="588" y="1487"/>
                  </a:cxn>
                  <a:cxn ang="0">
                    <a:pos x="701" y="1439"/>
                  </a:cxn>
                  <a:cxn ang="0">
                    <a:pos x="844" y="1309"/>
                  </a:cxn>
                  <a:cxn ang="0">
                    <a:pos x="1000" y="1191"/>
                  </a:cxn>
                  <a:cxn ang="0">
                    <a:pos x="1014" y="1102"/>
                  </a:cxn>
                  <a:cxn ang="0">
                    <a:pos x="1033" y="1012"/>
                  </a:cxn>
                  <a:cxn ang="0">
                    <a:pos x="1056" y="924"/>
                  </a:cxn>
                  <a:cxn ang="0">
                    <a:pos x="1083" y="838"/>
                  </a:cxn>
                  <a:cxn ang="0">
                    <a:pos x="1113" y="752"/>
                  </a:cxn>
                  <a:cxn ang="0">
                    <a:pos x="1072" y="604"/>
                  </a:cxn>
                  <a:cxn ang="0">
                    <a:pos x="1008" y="421"/>
                  </a:cxn>
                  <a:cxn ang="0">
                    <a:pos x="959" y="234"/>
                  </a:cxn>
                  <a:cxn ang="0">
                    <a:pos x="331" y="99"/>
                  </a:cxn>
                  <a:cxn ang="0">
                    <a:pos x="247" y="255"/>
                  </a:cxn>
                  <a:cxn ang="0">
                    <a:pos x="173" y="418"/>
                  </a:cxn>
                  <a:cxn ang="0">
                    <a:pos x="241" y="554"/>
                  </a:cxn>
                  <a:cxn ang="0">
                    <a:pos x="316" y="686"/>
                  </a:cxn>
                  <a:cxn ang="0">
                    <a:pos x="371" y="773"/>
                  </a:cxn>
                  <a:cxn ang="0">
                    <a:pos x="359" y="677"/>
                  </a:cxn>
                  <a:cxn ang="0">
                    <a:pos x="351" y="532"/>
                  </a:cxn>
                  <a:cxn ang="0">
                    <a:pos x="351" y="387"/>
                  </a:cxn>
                  <a:cxn ang="0">
                    <a:pos x="359" y="242"/>
                  </a:cxn>
                  <a:cxn ang="0">
                    <a:pos x="377" y="96"/>
                  </a:cxn>
                </a:cxnLst>
                <a:rect l="0" t="0" r="r" b="b"/>
                <a:pathLst>
                  <a:path w="1124" h="1533">
                    <a:moveTo>
                      <a:pt x="371" y="773"/>
                    </a:moveTo>
                    <a:lnTo>
                      <a:pt x="326" y="795"/>
                    </a:lnTo>
                    <a:lnTo>
                      <a:pt x="281" y="820"/>
                    </a:lnTo>
                    <a:lnTo>
                      <a:pt x="236" y="845"/>
                    </a:lnTo>
                    <a:lnTo>
                      <a:pt x="192" y="871"/>
                    </a:lnTo>
                    <a:lnTo>
                      <a:pt x="149" y="897"/>
                    </a:lnTo>
                    <a:lnTo>
                      <a:pt x="106" y="924"/>
                    </a:lnTo>
                    <a:lnTo>
                      <a:pt x="63" y="952"/>
                    </a:lnTo>
                    <a:lnTo>
                      <a:pt x="22" y="980"/>
                    </a:lnTo>
                    <a:lnTo>
                      <a:pt x="15" y="1039"/>
                    </a:lnTo>
                    <a:lnTo>
                      <a:pt x="8" y="1099"/>
                    </a:lnTo>
                    <a:lnTo>
                      <a:pt x="4" y="1158"/>
                    </a:lnTo>
                    <a:lnTo>
                      <a:pt x="1" y="1218"/>
                    </a:lnTo>
                    <a:lnTo>
                      <a:pt x="0" y="1277"/>
                    </a:lnTo>
                    <a:lnTo>
                      <a:pt x="0" y="1335"/>
                    </a:lnTo>
                    <a:lnTo>
                      <a:pt x="2" y="1395"/>
                    </a:lnTo>
                    <a:lnTo>
                      <a:pt x="5" y="1453"/>
                    </a:lnTo>
                    <a:lnTo>
                      <a:pt x="21" y="1406"/>
                    </a:lnTo>
                    <a:lnTo>
                      <a:pt x="39" y="1360"/>
                    </a:lnTo>
                    <a:lnTo>
                      <a:pt x="56" y="1315"/>
                    </a:lnTo>
                    <a:lnTo>
                      <a:pt x="75" y="1270"/>
                    </a:lnTo>
                    <a:lnTo>
                      <a:pt x="95" y="1226"/>
                    </a:lnTo>
                    <a:lnTo>
                      <a:pt x="116" y="1182"/>
                    </a:lnTo>
                    <a:lnTo>
                      <a:pt x="138" y="1139"/>
                    </a:lnTo>
                    <a:lnTo>
                      <a:pt x="161" y="1096"/>
                    </a:lnTo>
                    <a:lnTo>
                      <a:pt x="183" y="1053"/>
                    </a:lnTo>
                    <a:lnTo>
                      <a:pt x="208" y="1011"/>
                    </a:lnTo>
                    <a:lnTo>
                      <a:pt x="233" y="970"/>
                    </a:lnTo>
                    <a:lnTo>
                      <a:pt x="259" y="929"/>
                    </a:lnTo>
                    <a:lnTo>
                      <a:pt x="286" y="889"/>
                    </a:lnTo>
                    <a:lnTo>
                      <a:pt x="314" y="849"/>
                    </a:lnTo>
                    <a:lnTo>
                      <a:pt x="342" y="811"/>
                    </a:lnTo>
                    <a:lnTo>
                      <a:pt x="371" y="773"/>
                    </a:lnTo>
                    <a:lnTo>
                      <a:pt x="371" y="773"/>
                    </a:lnTo>
                    <a:close/>
                    <a:moveTo>
                      <a:pt x="959" y="234"/>
                    </a:moveTo>
                    <a:lnTo>
                      <a:pt x="917" y="261"/>
                    </a:lnTo>
                    <a:lnTo>
                      <a:pt x="876" y="290"/>
                    </a:lnTo>
                    <a:lnTo>
                      <a:pt x="836" y="319"/>
                    </a:lnTo>
                    <a:lnTo>
                      <a:pt x="796" y="350"/>
                    </a:lnTo>
                    <a:lnTo>
                      <a:pt x="756" y="380"/>
                    </a:lnTo>
                    <a:lnTo>
                      <a:pt x="717" y="412"/>
                    </a:lnTo>
                    <a:lnTo>
                      <a:pt x="679" y="445"/>
                    </a:lnTo>
                    <a:lnTo>
                      <a:pt x="642" y="478"/>
                    </a:lnTo>
                    <a:lnTo>
                      <a:pt x="606" y="513"/>
                    </a:lnTo>
                    <a:lnTo>
                      <a:pt x="570" y="547"/>
                    </a:lnTo>
                    <a:lnTo>
                      <a:pt x="534" y="583"/>
                    </a:lnTo>
                    <a:lnTo>
                      <a:pt x="500" y="619"/>
                    </a:lnTo>
                    <a:lnTo>
                      <a:pt x="466" y="656"/>
                    </a:lnTo>
                    <a:lnTo>
                      <a:pt x="434" y="695"/>
                    </a:lnTo>
                    <a:lnTo>
                      <a:pt x="403" y="733"/>
                    </a:lnTo>
                    <a:lnTo>
                      <a:pt x="371" y="773"/>
                    </a:lnTo>
                    <a:lnTo>
                      <a:pt x="379" y="822"/>
                    </a:lnTo>
                    <a:lnTo>
                      <a:pt x="386" y="871"/>
                    </a:lnTo>
                    <a:lnTo>
                      <a:pt x="396" y="921"/>
                    </a:lnTo>
                    <a:lnTo>
                      <a:pt x="407" y="969"/>
                    </a:lnTo>
                    <a:lnTo>
                      <a:pt x="418" y="1018"/>
                    </a:lnTo>
                    <a:lnTo>
                      <a:pt x="431" y="1066"/>
                    </a:lnTo>
                    <a:lnTo>
                      <a:pt x="444" y="1115"/>
                    </a:lnTo>
                    <a:lnTo>
                      <a:pt x="459" y="1162"/>
                    </a:lnTo>
                    <a:lnTo>
                      <a:pt x="474" y="1210"/>
                    </a:lnTo>
                    <a:lnTo>
                      <a:pt x="491" y="1257"/>
                    </a:lnTo>
                    <a:lnTo>
                      <a:pt x="508" y="1304"/>
                    </a:lnTo>
                    <a:lnTo>
                      <a:pt x="527" y="1350"/>
                    </a:lnTo>
                    <a:lnTo>
                      <a:pt x="546" y="1397"/>
                    </a:lnTo>
                    <a:lnTo>
                      <a:pt x="567" y="1442"/>
                    </a:lnTo>
                    <a:lnTo>
                      <a:pt x="588" y="1487"/>
                    </a:lnTo>
                    <a:lnTo>
                      <a:pt x="611" y="1533"/>
                    </a:lnTo>
                    <a:lnTo>
                      <a:pt x="655" y="1485"/>
                    </a:lnTo>
                    <a:lnTo>
                      <a:pt x="701" y="1439"/>
                    </a:lnTo>
                    <a:lnTo>
                      <a:pt x="747" y="1395"/>
                    </a:lnTo>
                    <a:lnTo>
                      <a:pt x="795" y="1351"/>
                    </a:lnTo>
                    <a:lnTo>
                      <a:pt x="844" y="1309"/>
                    </a:lnTo>
                    <a:lnTo>
                      <a:pt x="895" y="1268"/>
                    </a:lnTo>
                    <a:lnTo>
                      <a:pt x="947" y="1228"/>
                    </a:lnTo>
                    <a:lnTo>
                      <a:pt x="1000" y="1191"/>
                    </a:lnTo>
                    <a:lnTo>
                      <a:pt x="1004" y="1160"/>
                    </a:lnTo>
                    <a:lnTo>
                      <a:pt x="1008" y="1131"/>
                    </a:lnTo>
                    <a:lnTo>
                      <a:pt x="1014" y="1102"/>
                    </a:lnTo>
                    <a:lnTo>
                      <a:pt x="1020" y="1072"/>
                    </a:lnTo>
                    <a:lnTo>
                      <a:pt x="1026" y="1043"/>
                    </a:lnTo>
                    <a:lnTo>
                      <a:pt x="1033" y="1012"/>
                    </a:lnTo>
                    <a:lnTo>
                      <a:pt x="1040" y="983"/>
                    </a:lnTo>
                    <a:lnTo>
                      <a:pt x="1047" y="953"/>
                    </a:lnTo>
                    <a:lnTo>
                      <a:pt x="1056" y="924"/>
                    </a:lnTo>
                    <a:lnTo>
                      <a:pt x="1065" y="895"/>
                    </a:lnTo>
                    <a:lnTo>
                      <a:pt x="1073" y="866"/>
                    </a:lnTo>
                    <a:lnTo>
                      <a:pt x="1083" y="838"/>
                    </a:lnTo>
                    <a:lnTo>
                      <a:pt x="1093" y="808"/>
                    </a:lnTo>
                    <a:lnTo>
                      <a:pt x="1102" y="780"/>
                    </a:lnTo>
                    <a:lnTo>
                      <a:pt x="1113" y="752"/>
                    </a:lnTo>
                    <a:lnTo>
                      <a:pt x="1124" y="724"/>
                    </a:lnTo>
                    <a:lnTo>
                      <a:pt x="1098" y="665"/>
                    </a:lnTo>
                    <a:lnTo>
                      <a:pt x="1072" y="604"/>
                    </a:lnTo>
                    <a:lnTo>
                      <a:pt x="1049" y="544"/>
                    </a:lnTo>
                    <a:lnTo>
                      <a:pt x="1028" y="482"/>
                    </a:lnTo>
                    <a:lnTo>
                      <a:pt x="1008" y="421"/>
                    </a:lnTo>
                    <a:lnTo>
                      <a:pt x="990" y="359"/>
                    </a:lnTo>
                    <a:lnTo>
                      <a:pt x="974" y="297"/>
                    </a:lnTo>
                    <a:lnTo>
                      <a:pt x="959" y="234"/>
                    </a:lnTo>
                    <a:close/>
                    <a:moveTo>
                      <a:pt x="394" y="0"/>
                    </a:moveTo>
                    <a:lnTo>
                      <a:pt x="363" y="48"/>
                    </a:lnTo>
                    <a:lnTo>
                      <a:pt x="331" y="99"/>
                    </a:lnTo>
                    <a:lnTo>
                      <a:pt x="302" y="150"/>
                    </a:lnTo>
                    <a:lnTo>
                      <a:pt x="274" y="202"/>
                    </a:lnTo>
                    <a:lnTo>
                      <a:pt x="247" y="255"/>
                    </a:lnTo>
                    <a:lnTo>
                      <a:pt x="221" y="307"/>
                    </a:lnTo>
                    <a:lnTo>
                      <a:pt x="196" y="363"/>
                    </a:lnTo>
                    <a:lnTo>
                      <a:pt x="173" y="418"/>
                    </a:lnTo>
                    <a:lnTo>
                      <a:pt x="195" y="463"/>
                    </a:lnTo>
                    <a:lnTo>
                      <a:pt x="217" y="508"/>
                    </a:lnTo>
                    <a:lnTo>
                      <a:pt x="241" y="554"/>
                    </a:lnTo>
                    <a:lnTo>
                      <a:pt x="265" y="598"/>
                    </a:lnTo>
                    <a:lnTo>
                      <a:pt x="290" y="642"/>
                    </a:lnTo>
                    <a:lnTo>
                      <a:pt x="316" y="686"/>
                    </a:lnTo>
                    <a:lnTo>
                      <a:pt x="343" y="730"/>
                    </a:lnTo>
                    <a:lnTo>
                      <a:pt x="371" y="773"/>
                    </a:lnTo>
                    <a:lnTo>
                      <a:pt x="371" y="773"/>
                    </a:lnTo>
                    <a:lnTo>
                      <a:pt x="371" y="773"/>
                    </a:lnTo>
                    <a:lnTo>
                      <a:pt x="365" y="724"/>
                    </a:lnTo>
                    <a:lnTo>
                      <a:pt x="359" y="677"/>
                    </a:lnTo>
                    <a:lnTo>
                      <a:pt x="356" y="629"/>
                    </a:lnTo>
                    <a:lnTo>
                      <a:pt x="353" y="581"/>
                    </a:lnTo>
                    <a:lnTo>
                      <a:pt x="351" y="532"/>
                    </a:lnTo>
                    <a:lnTo>
                      <a:pt x="350" y="483"/>
                    </a:lnTo>
                    <a:lnTo>
                      <a:pt x="350" y="436"/>
                    </a:lnTo>
                    <a:lnTo>
                      <a:pt x="351" y="387"/>
                    </a:lnTo>
                    <a:lnTo>
                      <a:pt x="352" y="339"/>
                    </a:lnTo>
                    <a:lnTo>
                      <a:pt x="355" y="290"/>
                    </a:lnTo>
                    <a:lnTo>
                      <a:pt x="359" y="242"/>
                    </a:lnTo>
                    <a:lnTo>
                      <a:pt x="364" y="193"/>
                    </a:lnTo>
                    <a:lnTo>
                      <a:pt x="370" y="144"/>
                    </a:lnTo>
                    <a:lnTo>
                      <a:pt x="377" y="96"/>
                    </a:lnTo>
                    <a:lnTo>
                      <a:pt x="385" y="48"/>
                    </a:lnTo>
                    <a:lnTo>
                      <a:pt x="394" y="0"/>
                    </a:lnTo>
                    <a:close/>
                  </a:path>
                </a:pathLst>
              </a:custGeom>
              <a:solidFill>
                <a:srgbClr val="FFCA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8" name="Freeform 51"/>
              <p:cNvSpPr>
                <a:spLocks/>
              </p:cNvSpPr>
              <p:nvPr userDrawn="1"/>
            </p:nvSpPr>
            <p:spPr bwMode="auto">
              <a:xfrm>
                <a:off x="1366" y="3549"/>
                <a:ext cx="597" cy="770"/>
              </a:xfrm>
              <a:custGeom>
                <a:avLst/>
                <a:gdLst/>
                <a:ahLst/>
                <a:cxnLst>
                  <a:cxn ang="0">
                    <a:pos x="167" y="156"/>
                  </a:cxn>
                  <a:cxn ang="0">
                    <a:pos x="104" y="397"/>
                  </a:cxn>
                  <a:cxn ang="0">
                    <a:pos x="56" y="643"/>
                  </a:cxn>
                  <a:cxn ang="0">
                    <a:pos x="21" y="894"/>
                  </a:cxn>
                  <a:cxn ang="0">
                    <a:pos x="3" y="1150"/>
                  </a:cxn>
                  <a:cxn ang="0">
                    <a:pos x="0" y="1386"/>
                  </a:cxn>
                  <a:cxn ang="0">
                    <a:pos x="7" y="1576"/>
                  </a:cxn>
                  <a:cxn ang="0">
                    <a:pos x="23" y="1763"/>
                  </a:cxn>
                  <a:cxn ang="0">
                    <a:pos x="47" y="1948"/>
                  </a:cxn>
                  <a:cxn ang="0">
                    <a:pos x="78" y="2131"/>
                  </a:cxn>
                  <a:cxn ang="0">
                    <a:pos x="119" y="2310"/>
                  </a:cxn>
                  <a:cxn ang="0">
                    <a:pos x="274" y="2183"/>
                  </a:cxn>
                  <a:cxn ang="0">
                    <a:pos x="313" y="1993"/>
                  </a:cxn>
                  <a:cxn ang="0">
                    <a:pos x="360" y="1806"/>
                  </a:cxn>
                  <a:cxn ang="0">
                    <a:pos x="418" y="1621"/>
                  </a:cxn>
                  <a:cxn ang="0">
                    <a:pos x="481" y="1441"/>
                  </a:cxn>
                  <a:cxn ang="0">
                    <a:pos x="558" y="1388"/>
                  </a:cxn>
                  <a:cxn ang="0">
                    <a:pos x="650" y="1583"/>
                  </a:cxn>
                  <a:cxn ang="0">
                    <a:pos x="752" y="1775"/>
                  </a:cxn>
                  <a:cxn ang="0">
                    <a:pos x="865" y="1959"/>
                  </a:cxn>
                  <a:cxn ang="0">
                    <a:pos x="987" y="2137"/>
                  </a:cxn>
                  <a:cxn ang="0">
                    <a:pos x="1117" y="2310"/>
                  </a:cxn>
                  <a:cxn ang="0">
                    <a:pos x="1481" y="2163"/>
                  </a:cxn>
                  <a:cxn ang="0">
                    <a:pos x="1628" y="1951"/>
                  </a:cxn>
                  <a:cxn ang="0">
                    <a:pos x="1789" y="1747"/>
                  </a:cxn>
                  <a:cxn ang="0">
                    <a:pos x="1773" y="1589"/>
                  </a:cxn>
                  <a:cxn ang="0">
                    <a:pos x="1764" y="1429"/>
                  </a:cxn>
                  <a:cxn ang="0">
                    <a:pos x="1763" y="1268"/>
                  </a:cxn>
                  <a:cxn ang="0">
                    <a:pos x="1769" y="1107"/>
                  </a:cxn>
                  <a:cxn ang="0">
                    <a:pos x="1783" y="950"/>
                  </a:cxn>
                  <a:cxn ang="0">
                    <a:pos x="1716" y="808"/>
                  </a:cxn>
                  <a:cxn ang="0">
                    <a:pos x="1612" y="671"/>
                  </a:cxn>
                  <a:cxn ang="0">
                    <a:pos x="1514" y="531"/>
                  </a:cxn>
                  <a:cxn ang="0">
                    <a:pos x="1423" y="386"/>
                  </a:cxn>
                  <a:cxn ang="0">
                    <a:pos x="1338" y="240"/>
                  </a:cxn>
                  <a:cxn ang="0">
                    <a:pos x="1225" y="205"/>
                  </a:cxn>
                  <a:cxn ang="0">
                    <a:pos x="1058" y="410"/>
                  </a:cxn>
                  <a:cxn ang="0">
                    <a:pos x="905" y="625"/>
                  </a:cxn>
                  <a:cxn ang="0">
                    <a:pos x="764" y="849"/>
                  </a:cxn>
                  <a:cxn ang="0">
                    <a:pos x="639" y="1082"/>
                  </a:cxn>
                  <a:cxn ang="0">
                    <a:pos x="530" y="1322"/>
                  </a:cxn>
                  <a:cxn ang="0">
                    <a:pos x="438" y="1085"/>
                  </a:cxn>
                  <a:cxn ang="0">
                    <a:pos x="361" y="842"/>
                  </a:cxn>
                  <a:cxn ang="0">
                    <a:pos x="300" y="594"/>
                  </a:cxn>
                  <a:cxn ang="0">
                    <a:pos x="254" y="341"/>
                  </a:cxn>
                  <a:cxn ang="0">
                    <a:pos x="223" y="85"/>
                  </a:cxn>
                </a:cxnLst>
                <a:rect l="0" t="0" r="r" b="b"/>
                <a:pathLst>
                  <a:path w="1789" h="2310">
                    <a:moveTo>
                      <a:pt x="217" y="0"/>
                    </a:moveTo>
                    <a:lnTo>
                      <a:pt x="192" y="78"/>
                    </a:lnTo>
                    <a:lnTo>
                      <a:pt x="167" y="156"/>
                    </a:lnTo>
                    <a:lnTo>
                      <a:pt x="144" y="236"/>
                    </a:lnTo>
                    <a:lnTo>
                      <a:pt x="124" y="316"/>
                    </a:lnTo>
                    <a:lnTo>
                      <a:pt x="104" y="397"/>
                    </a:lnTo>
                    <a:lnTo>
                      <a:pt x="86" y="478"/>
                    </a:lnTo>
                    <a:lnTo>
                      <a:pt x="70" y="560"/>
                    </a:lnTo>
                    <a:lnTo>
                      <a:pt x="56" y="643"/>
                    </a:lnTo>
                    <a:lnTo>
                      <a:pt x="43" y="726"/>
                    </a:lnTo>
                    <a:lnTo>
                      <a:pt x="31" y="809"/>
                    </a:lnTo>
                    <a:lnTo>
                      <a:pt x="21" y="894"/>
                    </a:lnTo>
                    <a:lnTo>
                      <a:pt x="14" y="979"/>
                    </a:lnTo>
                    <a:lnTo>
                      <a:pt x="7" y="1063"/>
                    </a:lnTo>
                    <a:lnTo>
                      <a:pt x="3" y="1150"/>
                    </a:lnTo>
                    <a:lnTo>
                      <a:pt x="1" y="1236"/>
                    </a:lnTo>
                    <a:lnTo>
                      <a:pt x="0" y="1322"/>
                    </a:lnTo>
                    <a:lnTo>
                      <a:pt x="0" y="1386"/>
                    </a:lnTo>
                    <a:lnTo>
                      <a:pt x="2" y="1450"/>
                    </a:lnTo>
                    <a:lnTo>
                      <a:pt x="4" y="1512"/>
                    </a:lnTo>
                    <a:lnTo>
                      <a:pt x="7" y="1576"/>
                    </a:lnTo>
                    <a:lnTo>
                      <a:pt x="11" y="1639"/>
                    </a:lnTo>
                    <a:lnTo>
                      <a:pt x="17" y="1701"/>
                    </a:lnTo>
                    <a:lnTo>
                      <a:pt x="23" y="1763"/>
                    </a:lnTo>
                    <a:lnTo>
                      <a:pt x="30" y="1825"/>
                    </a:lnTo>
                    <a:lnTo>
                      <a:pt x="38" y="1887"/>
                    </a:lnTo>
                    <a:lnTo>
                      <a:pt x="47" y="1948"/>
                    </a:lnTo>
                    <a:lnTo>
                      <a:pt x="57" y="2009"/>
                    </a:lnTo>
                    <a:lnTo>
                      <a:pt x="68" y="2070"/>
                    </a:lnTo>
                    <a:lnTo>
                      <a:pt x="78" y="2131"/>
                    </a:lnTo>
                    <a:lnTo>
                      <a:pt x="91" y="2190"/>
                    </a:lnTo>
                    <a:lnTo>
                      <a:pt x="104" y="2251"/>
                    </a:lnTo>
                    <a:lnTo>
                      <a:pt x="119" y="2310"/>
                    </a:lnTo>
                    <a:lnTo>
                      <a:pt x="253" y="2310"/>
                    </a:lnTo>
                    <a:lnTo>
                      <a:pt x="263" y="2246"/>
                    </a:lnTo>
                    <a:lnTo>
                      <a:pt x="274" y="2183"/>
                    </a:lnTo>
                    <a:lnTo>
                      <a:pt x="286" y="2119"/>
                    </a:lnTo>
                    <a:lnTo>
                      <a:pt x="299" y="2055"/>
                    </a:lnTo>
                    <a:lnTo>
                      <a:pt x="313" y="1993"/>
                    </a:lnTo>
                    <a:lnTo>
                      <a:pt x="328" y="1930"/>
                    </a:lnTo>
                    <a:lnTo>
                      <a:pt x="344" y="1867"/>
                    </a:lnTo>
                    <a:lnTo>
                      <a:pt x="360" y="1806"/>
                    </a:lnTo>
                    <a:lnTo>
                      <a:pt x="379" y="1744"/>
                    </a:lnTo>
                    <a:lnTo>
                      <a:pt x="397" y="1683"/>
                    </a:lnTo>
                    <a:lnTo>
                      <a:pt x="418" y="1621"/>
                    </a:lnTo>
                    <a:lnTo>
                      <a:pt x="438" y="1561"/>
                    </a:lnTo>
                    <a:lnTo>
                      <a:pt x="460" y="1500"/>
                    </a:lnTo>
                    <a:lnTo>
                      <a:pt x="481" y="1441"/>
                    </a:lnTo>
                    <a:lnTo>
                      <a:pt x="505" y="1382"/>
                    </a:lnTo>
                    <a:lnTo>
                      <a:pt x="530" y="1322"/>
                    </a:lnTo>
                    <a:lnTo>
                      <a:pt x="558" y="1388"/>
                    </a:lnTo>
                    <a:lnTo>
                      <a:pt x="587" y="1454"/>
                    </a:lnTo>
                    <a:lnTo>
                      <a:pt x="618" y="1519"/>
                    </a:lnTo>
                    <a:lnTo>
                      <a:pt x="650" y="1583"/>
                    </a:lnTo>
                    <a:lnTo>
                      <a:pt x="683" y="1648"/>
                    </a:lnTo>
                    <a:lnTo>
                      <a:pt x="718" y="1711"/>
                    </a:lnTo>
                    <a:lnTo>
                      <a:pt x="752" y="1775"/>
                    </a:lnTo>
                    <a:lnTo>
                      <a:pt x="789" y="1836"/>
                    </a:lnTo>
                    <a:lnTo>
                      <a:pt x="826" y="1898"/>
                    </a:lnTo>
                    <a:lnTo>
                      <a:pt x="865" y="1959"/>
                    </a:lnTo>
                    <a:lnTo>
                      <a:pt x="905" y="2020"/>
                    </a:lnTo>
                    <a:lnTo>
                      <a:pt x="945" y="2079"/>
                    </a:lnTo>
                    <a:lnTo>
                      <a:pt x="987" y="2137"/>
                    </a:lnTo>
                    <a:lnTo>
                      <a:pt x="1029" y="2196"/>
                    </a:lnTo>
                    <a:lnTo>
                      <a:pt x="1073" y="2253"/>
                    </a:lnTo>
                    <a:lnTo>
                      <a:pt x="1117" y="2310"/>
                    </a:lnTo>
                    <a:lnTo>
                      <a:pt x="1392" y="2310"/>
                    </a:lnTo>
                    <a:lnTo>
                      <a:pt x="1435" y="2237"/>
                    </a:lnTo>
                    <a:lnTo>
                      <a:pt x="1481" y="2163"/>
                    </a:lnTo>
                    <a:lnTo>
                      <a:pt x="1529" y="2092"/>
                    </a:lnTo>
                    <a:lnTo>
                      <a:pt x="1577" y="2021"/>
                    </a:lnTo>
                    <a:lnTo>
                      <a:pt x="1628" y="1951"/>
                    </a:lnTo>
                    <a:lnTo>
                      <a:pt x="1680" y="1881"/>
                    </a:lnTo>
                    <a:lnTo>
                      <a:pt x="1733" y="1813"/>
                    </a:lnTo>
                    <a:lnTo>
                      <a:pt x="1789" y="1747"/>
                    </a:lnTo>
                    <a:lnTo>
                      <a:pt x="1783" y="1695"/>
                    </a:lnTo>
                    <a:lnTo>
                      <a:pt x="1777" y="1642"/>
                    </a:lnTo>
                    <a:lnTo>
                      <a:pt x="1773" y="1589"/>
                    </a:lnTo>
                    <a:lnTo>
                      <a:pt x="1769" y="1536"/>
                    </a:lnTo>
                    <a:lnTo>
                      <a:pt x="1766" y="1483"/>
                    </a:lnTo>
                    <a:lnTo>
                      <a:pt x="1764" y="1429"/>
                    </a:lnTo>
                    <a:lnTo>
                      <a:pt x="1763" y="1376"/>
                    </a:lnTo>
                    <a:lnTo>
                      <a:pt x="1762" y="1322"/>
                    </a:lnTo>
                    <a:lnTo>
                      <a:pt x="1763" y="1268"/>
                    </a:lnTo>
                    <a:lnTo>
                      <a:pt x="1764" y="1214"/>
                    </a:lnTo>
                    <a:lnTo>
                      <a:pt x="1766" y="1161"/>
                    </a:lnTo>
                    <a:lnTo>
                      <a:pt x="1769" y="1107"/>
                    </a:lnTo>
                    <a:lnTo>
                      <a:pt x="1773" y="1055"/>
                    </a:lnTo>
                    <a:lnTo>
                      <a:pt x="1777" y="1003"/>
                    </a:lnTo>
                    <a:lnTo>
                      <a:pt x="1783" y="950"/>
                    </a:lnTo>
                    <a:lnTo>
                      <a:pt x="1789" y="897"/>
                    </a:lnTo>
                    <a:lnTo>
                      <a:pt x="1752" y="853"/>
                    </a:lnTo>
                    <a:lnTo>
                      <a:pt x="1716" y="808"/>
                    </a:lnTo>
                    <a:lnTo>
                      <a:pt x="1681" y="763"/>
                    </a:lnTo>
                    <a:lnTo>
                      <a:pt x="1646" y="718"/>
                    </a:lnTo>
                    <a:lnTo>
                      <a:pt x="1612" y="671"/>
                    </a:lnTo>
                    <a:lnTo>
                      <a:pt x="1579" y="625"/>
                    </a:lnTo>
                    <a:lnTo>
                      <a:pt x="1546" y="578"/>
                    </a:lnTo>
                    <a:lnTo>
                      <a:pt x="1514" y="531"/>
                    </a:lnTo>
                    <a:lnTo>
                      <a:pt x="1484" y="483"/>
                    </a:lnTo>
                    <a:lnTo>
                      <a:pt x="1452" y="435"/>
                    </a:lnTo>
                    <a:lnTo>
                      <a:pt x="1423" y="386"/>
                    </a:lnTo>
                    <a:lnTo>
                      <a:pt x="1394" y="338"/>
                    </a:lnTo>
                    <a:lnTo>
                      <a:pt x="1365" y="289"/>
                    </a:lnTo>
                    <a:lnTo>
                      <a:pt x="1338" y="240"/>
                    </a:lnTo>
                    <a:lnTo>
                      <a:pt x="1311" y="190"/>
                    </a:lnTo>
                    <a:lnTo>
                      <a:pt x="1284" y="139"/>
                    </a:lnTo>
                    <a:lnTo>
                      <a:pt x="1225" y="205"/>
                    </a:lnTo>
                    <a:lnTo>
                      <a:pt x="1168" y="273"/>
                    </a:lnTo>
                    <a:lnTo>
                      <a:pt x="1112" y="341"/>
                    </a:lnTo>
                    <a:lnTo>
                      <a:pt x="1058" y="410"/>
                    </a:lnTo>
                    <a:lnTo>
                      <a:pt x="1005" y="481"/>
                    </a:lnTo>
                    <a:lnTo>
                      <a:pt x="954" y="553"/>
                    </a:lnTo>
                    <a:lnTo>
                      <a:pt x="905" y="625"/>
                    </a:lnTo>
                    <a:lnTo>
                      <a:pt x="856" y="699"/>
                    </a:lnTo>
                    <a:lnTo>
                      <a:pt x="810" y="774"/>
                    </a:lnTo>
                    <a:lnTo>
                      <a:pt x="764" y="849"/>
                    </a:lnTo>
                    <a:lnTo>
                      <a:pt x="721" y="926"/>
                    </a:lnTo>
                    <a:lnTo>
                      <a:pt x="680" y="1004"/>
                    </a:lnTo>
                    <a:lnTo>
                      <a:pt x="639" y="1082"/>
                    </a:lnTo>
                    <a:lnTo>
                      <a:pt x="601" y="1161"/>
                    </a:lnTo>
                    <a:lnTo>
                      <a:pt x="564" y="1241"/>
                    </a:lnTo>
                    <a:lnTo>
                      <a:pt x="530" y="1322"/>
                    </a:lnTo>
                    <a:lnTo>
                      <a:pt x="497" y="1243"/>
                    </a:lnTo>
                    <a:lnTo>
                      <a:pt x="467" y="1165"/>
                    </a:lnTo>
                    <a:lnTo>
                      <a:pt x="438" y="1085"/>
                    </a:lnTo>
                    <a:lnTo>
                      <a:pt x="411" y="1005"/>
                    </a:lnTo>
                    <a:lnTo>
                      <a:pt x="385" y="924"/>
                    </a:lnTo>
                    <a:lnTo>
                      <a:pt x="361" y="842"/>
                    </a:lnTo>
                    <a:lnTo>
                      <a:pt x="340" y="760"/>
                    </a:lnTo>
                    <a:lnTo>
                      <a:pt x="319" y="677"/>
                    </a:lnTo>
                    <a:lnTo>
                      <a:pt x="300" y="594"/>
                    </a:lnTo>
                    <a:lnTo>
                      <a:pt x="283" y="510"/>
                    </a:lnTo>
                    <a:lnTo>
                      <a:pt x="267" y="426"/>
                    </a:lnTo>
                    <a:lnTo>
                      <a:pt x="254" y="341"/>
                    </a:lnTo>
                    <a:lnTo>
                      <a:pt x="243" y="257"/>
                    </a:lnTo>
                    <a:lnTo>
                      <a:pt x="232" y="172"/>
                    </a:lnTo>
                    <a:lnTo>
                      <a:pt x="223" y="85"/>
                    </a:lnTo>
                    <a:lnTo>
                      <a:pt x="217" y="0"/>
                    </a:lnTo>
                    <a:close/>
                  </a:path>
                </a:pathLst>
              </a:custGeom>
              <a:solidFill>
                <a:srgbClr val="FFCA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9" name="Freeform 52"/>
              <p:cNvSpPr>
                <a:spLocks/>
              </p:cNvSpPr>
              <p:nvPr userDrawn="1"/>
            </p:nvSpPr>
            <p:spPr bwMode="auto">
              <a:xfrm>
                <a:off x="2011" y="2919"/>
                <a:ext cx="547" cy="744"/>
              </a:xfrm>
              <a:custGeom>
                <a:avLst/>
                <a:gdLst/>
                <a:ahLst/>
                <a:cxnLst>
                  <a:cxn ang="0">
                    <a:pos x="484" y="144"/>
                  </a:cxn>
                  <a:cxn ang="0">
                    <a:pos x="420" y="255"/>
                  </a:cxn>
                  <a:cxn ang="0">
                    <a:pos x="360" y="370"/>
                  </a:cxn>
                  <a:cxn ang="0">
                    <a:pos x="305" y="488"/>
                  </a:cxn>
                  <a:cxn ang="0">
                    <a:pos x="253" y="608"/>
                  </a:cxn>
                  <a:cxn ang="0">
                    <a:pos x="351" y="806"/>
                  </a:cxn>
                  <a:cxn ang="0">
                    <a:pos x="461" y="999"/>
                  </a:cxn>
                  <a:cxn ang="0">
                    <a:pos x="475" y="1160"/>
                  </a:cxn>
                  <a:cxn ang="0">
                    <a:pos x="280" y="1269"/>
                  </a:cxn>
                  <a:cxn ang="0">
                    <a:pos x="93" y="1388"/>
                  </a:cxn>
                  <a:cxn ang="0">
                    <a:pos x="22" y="1516"/>
                  </a:cxn>
                  <a:cxn ang="0">
                    <a:pos x="10" y="1646"/>
                  </a:cxn>
                  <a:cxn ang="0">
                    <a:pos x="2" y="1775"/>
                  </a:cxn>
                  <a:cxn ang="0">
                    <a:pos x="0" y="1904"/>
                  </a:cxn>
                  <a:cxn ang="0">
                    <a:pos x="8" y="2118"/>
                  </a:cxn>
                  <a:cxn ang="0">
                    <a:pos x="82" y="1917"/>
                  </a:cxn>
                  <a:cxn ang="0">
                    <a:pos x="170" y="1722"/>
                  </a:cxn>
                  <a:cxn ang="0">
                    <a:pos x="269" y="1535"/>
                  </a:cxn>
                  <a:cxn ang="0">
                    <a:pos x="378" y="1354"/>
                  </a:cxn>
                  <a:cxn ang="0">
                    <a:pos x="499" y="1182"/>
                  </a:cxn>
                  <a:cxn ang="0">
                    <a:pos x="564" y="1269"/>
                  </a:cxn>
                  <a:cxn ang="0">
                    <a:pos x="610" y="1484"/>
                  </a:cxn>
                  <a:cxn ang="0">
                    <a:pos x="668" y="1693"/>
                  </a:cxn>
                  <a:cxn ang="0">
                    <a:pos x="741" y="1901"/>
                  </a:cxn>
                  <a:cxn ang="0">
                    <a:pos x="827" y="2101"/>
                  </a:cxn>
                  <a:cxn ang="0">
                    <a:pos x="923" y="2199"/>
                  </a:cxn>
                  <a:cxn ang="0">
                    <a:pos x="1022" y="2098"/>
                  </a:cxn>
                  <a:cxn ang="0">
                    <a:pos x="1124" y="2001"/>
                  </a:cxn>
                  <a:cxn ang="0">
                    <a:pos x="1231" y="1907"/>
                  </a:cxn>
                  <a:cxn ang="0">
                    <a:pos x="1342" y="1819"/>
                  </a:cxn>
                  <a:cxn ang="0">
                    <a:pos x="1458" y="1734"/>
                  </a:cxn>
                  <a:cxn ang="0">
                    <a:pos x="1478" y="1605"/>
                  </a:cxn>
                  <a:cxn ang="0">
                    <a:pos x="1507" y="1475"/>
                  </a:cxn>
                  <a:cxn ang="0">
                    <a:pos x="1540" y="1347"/>
                  </a:cxn>
                  <a:cxn ang="0">
                    <a:pos x="1579" y="1219"/>
                  </a:cxn>
                  <a:cxn ang="0">
                    <a:pos x="1623" y="1096"/>
                  </a:cxn>
                  <a:cxn ang="0">
                    <a:pos x="1601" y="969"/>
                  </a:cxn>
                  <a:cxn ang="0">
                    <a:pos x="1547" y="837"/>
                  </a:cxn>
                  <a:cxn ang="0">
                    <a:pos x="1499" y="703"/>
                  </a:cxn>
                  <a:cxn ang="0">
                    <a:pos x="1457" y="568"/>
                  </a:cxn>
                  <a:cxn ang="0">
                    <a:pos x="1420" y="432"/>
                  </a:cxn>
                  <a:cxn ang="0">
                    <a:pos x="1337" y="381"/>
                  </a:cxn>
                  <a:cxn ang="0">
                    <a:pos x="1160" y="509"/>
                  </a:cxn>
                  <a:cxn ang="0">
                    <a:pos x="990" y="648"/>
                  </a:cxn>
                  <a:cxn ang="0">
                    <a:pos x="830" y="797"/>
                  </a:cxn>
                  <a:cxn ang="0">
                    <a:pos x="680" y="957"/>
                  </a:cxn>
                  <a:cxn ang="0">
                    <a:pos x="541" y="1126"/>
                  </a:cxn>
                  <a:cxn ang="0">
                    <a:pos x="519" y="916"/>
                  </a:cxn>
                  <a:cxn ang="0">
                    <a:pos x="510" y="706"/>
                  </a:cxn>
                  <a:cxn ang="0">
                    <a:pos x="514" y="493"/>
                  </a:cxn>
                  <a:cxn ang="0">
                    <a:pos x="531" y="281"/>
                  </a:cxn>
                  <a:cxn ang="0">
                    <a:pos x="562" y="70"/>
                  </a:cxn>
                </a:cxnLst>
                <a:rect l="0" t="0" r="r" b="b"/>
                <a:pathLst>
                  <a:path w="1639" h="2233">
                    <a:moveTo>
                      <a:pt x="575" y="0"/>
                    </a:moveTo>
                    <a:lnTo>
                      <a:pt x="528" y="71"/>
                    </a:lnTo>
                    <a:lnTo>
                      <a:pt x="484" y="144"/>
                    </a:lnTo>
                    <a:lnTo>
                      <a:pt x="462" y="181"/>
                    </a:lnTo>
                    <a:lnTo>
                      <a:pt x="441" y="218"/>
                    </a:lnTo>
                    <a:lnTo>
                      <a:pt x="420" y="255"/>
                    </a:lnTo>
                    <a:lnTo>
                      <a:pt x="400" y="293"/>
                    </a:lnTo>
                    <a:lnTo>
                      <a:pt x="379" y="332"/>
                    </a:lnTo>
                    <a:lnTo>
                      <a:pt x="360" y="370"/>
                    </a:lnTo>
                    <a:lnTo>
                      <a:pt x="341" y="409"/>
                    </a:lnTo>
                    <a:lnTo>
                      <a:pt x="322" y="449"/>
                    </a:lnTo>
                    <a:lnTo>
                      <a:pt x="305" y="488"/>
                    </a:lnTo>
                    <a:lnTo>
                      <a:pt x="286" y="527"/>
                    </a:lnTo>
                    <a:lnTo>
                      <a:pt x="269" y="567"/>
                    </a:lnTo>
                    <a:lnTo>
                      <a:pt x="253" y="608"/>
                    </a:lnTo>
                    <a:lnTo>
                      <a:pt x="284" y="674"/>
                    </a:lnTo>
                    <a:lnTo>
                      <a:pt x="317" y="740"/>
                    </a:lnTo>
                    <a:lnTo>
                      <a:pt x="351" y="806"/>
                    </a:lnTo>
                    <a:lnTo>
                      <a:pt x="387" y="871"/>
                    </a:lnTo>
                    <a:lnTo>
                      <a:pt x="423" y="936"/>
                    </a:lnTo>
                    <a:lnTo>
                      <a:pt x="461" y="999"/>
                    </a:lnTo>
                    <a:lnTo>
                      <a:pt x="501" y="1063"/>
                    </a:lnTo>
                    <a:lnTo>
                      <a:pt x="541" y="1126"/>
                    </a:lnTo>
                    <a:lnTo>
                      <a:pt x="475" y="1160"/>
                    </a:lnTo>
                    <a:lnTo>
                      <a:pt x="409" y="1195"/>
                    </a:lnTo>
                    <a:lnTo>
                      <a:pt x="344" y="1231"/>
                    </a:lnTo>
                    <a:lnTo>
                      <a:pt x="280" y="1269"/>
                    </a:lnTo>
                    <a:lnTo>
                      <a:pt x="217" y="1307"/>
                    </a:lnTo>
                    <a:lnTo>
                      <a:pt x="154" y="1347"/>
                    </a:lnTo>
                    <a:lnTo>
                      <a:pt x="93" y="1388"/>
                    </a:lnTo>
                    <a:lnTo>
                      <a:pt x="32" y="1429"/>
                    </a:lnTo>
                    <a:lnTo>
                      <a:pt x="27" y="1472"/>
                    </a:lnTo>
                    <a:lnTo>
                      <a:pt x="22" y="1516"/>
                    </a:lnTo>
                    <a:lnTo>
                      <a:pt x="17" y="1559"/>
                    </a:lnTo>
                    <a:lnTo>
                      <a:pt x="13" y="1603"/>
                    </a:lnTo>
                    <a:lnTo>
                      <a:pt x="10" y="1646"/>
                    </a:lnTo>
                    <a:lnTo>
                      <a:pt x="6" y="1689"/>
                    </a:lnTo>
                    <a:lnTo>
                      <a:pt x="4" y="1732"/>
                    </a:lnTo>
                    <a:lnTo>
                      <a:pt x="2" y="1775"/>
                    </a:lnTo>
                    <a:lnTo>
                      <a:pt x="1" y="1819"/>
                    </a:lnTo>
                    <a:lnTo>
                      <a:pt x="0" y="1862"/>
                    </a:lnTo>
                    <a:lnTo>
                      <a:pt x="0" y="1904"/>
                    </a:lnTo>
                    <a:lnTo>
                      <a:pt x="0" y="1947"/>
                    </a:lnTo>
                    <a:lnTo>
                      <a:pt x="3" y="2032"/>
                    </a:lnTo>
                    <a:lnTo>
                      <a:pt x="8" y="2118"/>
                    </a:lnTo>
                    <a:lnTo>
                      <a:pt x="31" y="2050"/>
                    </a:lnTo>
                    <a:lnTo>
                      <a:pt x="56" y="1983"/>
                    </a:lnTo>
                    <a:lnTo>
                      <a:pt x="82" y="1917"/>
                    </a:lnTo>
                    <a:lnTo>
                      <a:pt x="110" y="1852"/>
                    </a:lnTo>
                    <a:lnTo>
                      <a:pt x="139" y="1786"/>
                    </a:lnTo>
                    <a:lnTo>
                      <a:pt x="170" y="1722"/>
                    </a:lnTo>
                    <a:lnTo>
                      <a:pt x="202" y="1659"/>
                    </a:lnTo>
                    <a:lnTo>
                      <a:pt x="234" y="1597"/>
                    </a:lnTo>
                    <a:lnTo>
                      <a:pt x="269" y="1535"/>
                    </a:lnTo>
                    <a:lnTo>
                      <a:pt x="303" y="1474"/>
                    </a:lnTo>
                    <a:lnTo>
                      <a:pt x="340" y="1414"/>
                    </a:lnTo>
                    <a:lnTo>
                      <a:pt x="378" y="1354"/>
                    </a:lnTo>
                    <a:lnTo>
                      <a:pt x="417" y="1296"/>
                    </a:lnTo>
                    <a:lnTo>
                      <a:pt x="458" y="1238"/>
                    </a:lnTo>
                    <a:lnTo>
                      <a:pt x="499" y="1182"/>
                    </a:lnTo>
                    <a:lnTo>
                      <a:pt x="541" y="1126"/>
                    </a:lnTo>
                    <a:lnTo>
                      <a:pt x="552" y="1198"/>
                    </a:lnTo>
                    <a:lnTo>
                      <a:pt x="564" y="1269"/>
                    </a:lnTo>
                    <a:lnTo>
                      <a:pt x="578" y="1341"/>
                    </a:lnTo>
                    <a:lnTo>
                      <a:pt x="593" y="1413"/>
                    </a:lnTo>
                    <a:lnTo>
                      <a:pt x="610" y="1484"/>
                    </a:lnTo>
                    <a:lnTo>
                      <a:pt x="627" y="1554"/>
                    </a:lnTo>
                    <a:lnTo>
                      <a:pt x="648" y="1624"/>
                    </a:lnTo>
                    <a:lnTo>
                      <a:pt x="668" y="1693"/>
                    </a:lnTo>
                    <a:lnTo>
                      <a:pt x="691" y="1763"/>
                    </a:lnTo>
                    <a:lnTo>
                      <a:pt x="716" y="1831"/>
                    </a:lnTo>
                    <a:lnTo>
                      <a:pt x="741" y="1901"/>
                    </a:lnTo>
                    <a:lnTo>
                      <a:pt x="768" y="1968"/>
                    </a:lnTo>
                    <a:lnTo>
                      <a:pt x="797" y="2036"/>
                    </a:lnTo>
                    <a:lnTo>
                      <a:pt x="827" y="2101"/>
                    </a:lnTo>
                    <a:lnTo>
                      <a:pt x="859" y="2168"/>
                    </a:lnTo>
                    <a:lnTo>
                      <a:pt x="891" y="2233"/>
                    </a:lnTo>
                    <a:lnTo>
                      <a:pt x="923" y="2199"/>
                    </a:lnTo>
                    <a:lnTo>
                      <a:pt x="955" y="2165"/>
                    </a:lnTo>
                    <a:lnTo>
                      <a:pt x="988" y="2131"/>
                    </a:lnTo>
                    <a:lnTo>
                      <a:pt x="1022" y="2098"/>
                    </a:lnTo>
                    <a:lnTo>
                      <a:pt x="1055" y="2065"/>
                    </a:lnTo>
                    <a:lnTo>
                      <a:pt x="1090" y="2032"/>
                    </a:lnTo>
                    <a:lnTo>
                      <a:pt x="1124" y="2001"/>
                    </a:lnTo>
                    <a:lnTo>
                      <a:pt x="1160" y="1969"/>
                    </a:lnTo>
                    <a:lnTo>
                      <a:pt x="1196" y="1938"/>
                    </a:lnTo>
                    <a:lnTo>
                      <a:pt x="1231" y="1907"/>
                    </a:lnTo>
                    <a:lnTo>
                      <a:pt x="1268" y="1878"/>
                    </a:lnTo>
                    <a:lnTo>
                      <a:pt x="1305" y="1848"/>
                    </a:lnTo>
                    <a:lnTo>
                      <a:pt x="1342" y="1819"/>
                    </a:lnTo>
                    <a:lnTo>
                      <a:pt x="1380" y="1790"/>
                    </a:lnTo>
                    <a:lnTo>
                      <a:pt x="1419" y="1762"/>
                    </a:lnTo>
                    <a:lnTo>
                      <a:pt x="1458" y="1734"/>
                    </a:lnTo>
                    <a:lnTo>
                      <a:pt x="1464" y="1691"/>
                    </a:lnTo>
                    <a:lnTo>
                      <a:pt x="1471" y="1648"/>
                    </a:lnTo>
                    <a:lnTo>
                      <a:pt x="1478" y="1605"/>
                    </a:lnTo>
                    <a:lnTo>
                      <a:pt x="1487" y="1562"/>
                    </a:lnTo>
                    <a:lnTo>
                      <a:pt x="1497" y="1518"/>
                    </a:lnTo>
                    <a:lnTo>
                      <a:pt x="1507" y="1475"/>
                    </a:lnTo>
                    <a:lnTo>
                      <a:pt x="1516" y="1432"/>
                    </a:lnTo>
                    <a:lnTo>
                      <a:pt x="1528" y="1390"/>
                    </a:lnTo>
                    <a:lnTo>
                      <a:pt x="1540" y="1347"/>
                    </a:lnTo>
                    <a:lnTo>
                      <a:pt x="1552" y="1304"/>
                    </a:lnTo>
                    <a:lnTo>
                      <a:pt x="1565" y="1262"/>
                    </a:lnTo>
                    <a:lnTo>
                      <a:pt x="1579" y="1219"/>
                    </a:lnTo>
                    <a:lnTo>
                      <a:pt x="1593" y="1178"/>
                    </a:lnTo>
                    <a:lnTo>
                      <a:pt x="1608" y="1137"/>
                    </a:lnTo>
                    <a:lnTo>
                      <a:pt x="1623" y="1096"/>
                    </a:lnTo>
                    <a:lnTo>
                      <a:pt x="1639" y="1055"/>
                    </a:lnTo>
                    <a:lnTo>
                      <a:pt x="1620" y="1012"/>
                    </a:lnTo>
                    <a:lnTo>
                      <a:pt x="1601" y="969"/>
                    </a:lnTo>
                    <a:lnTo>
                      <a:pt x="1582" y="925"/>
                    </a:lnTo>
                    <a:lnTo>
                      <a:pt x="1564" y="882"/>
                    </a:lnTo>
                    <a:lnTo>
                      <a:pt x="1547" y="837"/>
                    </a:lnTo>
                    <a:lnTo>
                      <a:pt x="1530" y="793"/>
                    </a:lnTo>
                    <a:lnTo>
                      <a:pt x="1514" y="748"/>
                    </a:lnTo>
                    <a:lnTo>
                      <a:pt x="1499" y="703"/>
                    </a:lnTo>
                    <a:lnTo>
                      <a:pt x="1484" y="658"/>
                    </a:lnTo>
                    <a:lnTo>
                      <a:pt x="1470" y="614"/>
                    </a:lnTo>
                    <a:lnTo>
                      <a:pt x="1457" y="568"/>
                    </a:lnTo>
                    <a:lnTo>
                      <a:pt x="1444" y="523"/>
                    </a:lnTo>
                    <a:lnTo>
                      <a:pt x="1431" y="478"/>
                    </a:lnTo>
                    <a:lnTo>
                      <a:pt x="1420" y="432"/>
                    </a:lnTo>
                    <a:lnTo>
                      <a:pt x="1408" y="386"/>
                    </a:lnTo>
                    <a:lnTo>
                      <a:pt x="1399" y="341"/>
                    </a:lnTo>
                    <a:lnTo>
                      <a:pt x="1337" y="381"/>
                    </a:lnTo>
                    <a:lnTo>
                      <a:pt x="1278" y="422"/>
                    </a:lnTo>
                    <a:lnTo>
                      <a:pt x="1218" y="465"/>
                    </a:lnTo>
                    <a:lnTo>
                      <a:pt x="1160" y="509"/>
                    </a:lnTo>
                    <a:lnTo>
                      <a:pt x="1103" y="554"/>
                    </a:lnTo>
                    <a:lnTo>
                      <a:pt x="1045" y="601"/>
                    </a:lnTo>
                    <a:lnTo>
                      <a:pt x="990" y="648"/>
                    </a:lnTo>
                    <a:lnTo>
                      <a:pt x="936" y="697"/>
                    </a:lnTo>
                    <a:lnTo>
                      <a:pt x="883" y="747"/>
                    </a:lnTo>
                    <a:lnTo>
                      <a:pt x="830" y="797"/>
                    </a:lnTo>
                    <a:lnTo>
                      <a:pt x="780" y="849"/>
                    </a:lnTo>
                    <a:lnTo>
                      <a:pt x="730" y="902"/>
                    </a:lnTo>
                    <a:lnTo>
                      <a:pt x="680" y="957"/>
                    </a:lnTo>
                    <a:lnTo>
                      <a:pt x="633" y="1012"/>
                    </a:lnTo>
                    <a:lnTo>
                      <a:pt x="586" y="1068"/>
                    </a:lnTo>
                    <a:lnTo>
                      <a:pt x="541" y="1126"/>
                    </a:lnTo>
                    <a:lnTo>
                      <a:pt x="532" y="1055"/>
                    </a:lnTo>
                    <a:lnTo>
                      <a:pt x="525" y="986"/>
                    </a:lnTo>
                    <a:lnTo>
                      <a:pt x="519" y="916"/>
                    </a:lnTo>
                    <a:lnTo>
                      <a:pt x="515" y="846"/>
                    </a:lnTo>
                    <a:lnTo>
                      <a:pt x="512" y="776"/>
                    </a:lnTo>
                    <a:lnTo>
                      <a:pt x="510" y="706"/>
                    </a:lnTo>
                    <a:lnTo>
                      <a:pt x="510" y="634"/>
                    </a:lnTo>
                    <a:lnTo>
                      <a:pt x="511" y="564"/>
                    </a:lnTo>
                    <a:lnTo>
                      <a:pt x="514" y="493"/>
                    </a:lnTo>
                    <a:lnTo>
                      <a:pt x="518" y="423"/>
                    </a:lnTo>
                    <a:lnTo>
                      <a:pt x="524" y="352"/>
                    </a:lnTo>
                    <a:lnTo>
                      <a:pt x="531" y="281"/>
                    </a:lnTo>
                    <a:lnTo>
                      <a:pt x="540" y="211"/>
                    </a:lnTo>
                    <a:lnTo>
                      <a:pt x="550" y="140"/>
                    </a:lnTo>
                    <a:lnTo>
                      <a:pt x="562" y="70"/>
                    </a:lnTo>
                    <a:lnTo>
                      <a:pt x="575" y="0"/>
                    </a:lnTo>
                    <a:close/>
                  </a:path>
                </a:pathLst>
              </a:custGeom>
              <a:solidFill>
                <a:srgbClr val="FFCA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0" name="Freeform 53"/>
              <p:cNvSpPr>
                <a:spLocks/>
              </p:cNvSpPr>
              <p:nvPr userDrawn="1"/>
            </p:nvSpPr>
            <p:spPr bwMode="auto">
              <a:xfrm>
                <a:off x="2647" y="2578"/>
                <a:ext cx="511" cy="618"/>
              </a:xfrm>
              <a:custGeom>
                <a:avLst/>
                <a:gdLst/>
                <a:ahLst/>
                <a:cxnLst>
                  <a:cxn ang="0">
                    <a:pos x="805" y="96"/>
                  </a:cxn>
                  <a:cxn ang="0">
                    <a:pos x="658" y="251"/>
                  </a:cxn>
                  <a:cxn ang="0">
                    <a:pos x="521" y="418"/>
                  </a:cxn>
                  <a:cxn ang="0">
                    <a:pos x="557" y="597"/>
                  </a:cxn>
                  <a:cxn ang="0">
                    <a:pos x="604" y="775"/>
                  </a:cxn>
                  <a:cxn ang="0">
                    <a:pos x="580" y="907"/>
                  </a:cxn>
                  <a:cxn ang="0">
                    <a:pos x="401" y="952"/>
                  </a:cxn>
                  <a:cxn ang="0">
                    <a:pos x="226" y="1008"/>
                  </a:cxn>
                  <a:cxn ang="0">
                    <a:pos x="116" y="1162"/>
                  </a:cxn>
                  <a:cxn ang="0">
                    <a:pos x="50" y="1367"/>
                  </a:cxn>
                  <a:cxn ang="0">
                    <a:pos x="0" y="1574"/>
                  </a:cxn>
                  <a:cxn ang="0">
                    <a:pos x="104" y="1430"/>
                  </a:cxn>
                  <a:cxn ang="0">
                    <a:pos x="215" y="1293"/>
                  </a:cxn>
                  <a:cxn ang="0">
                    <a:pos x="335" y="1163"/>
                  </a:cxn>
                  <a:cxn ang="0">
                    <a:pos x="461" y="1042"/>
                  </a:cxn>
                  <a:cxn ang="0">
                    <a:pos x="594" y="930"/>
                  </a:cxn>
                  <a:cxn ang="0">
                    <a:pos x="628" y="1014"/>
                  </a:cxn>
                  <a:cxn ang="0">
                    <a:pos x="619" y="1195"/>
                  </a:cxn>
                  <a:cxn ang="0">
                    <a:pos x="621" y="1376"/>
                  </a:cxn>
                  <a:cxn ang="0">
                    <a:pos x="634" y="1557"/>
                  </a:cxn>
                  <a:cxn ang="0">
                    <a:pos x="660" y="1736"/>
                  </a:cxn>
                  <a:cxn ang="0">
                    <a:pos x="749" y="1814"/>
                  </a:cxn>
                  <a:cxn ang="0">
                    <a:pos x="885" y="1737"/>
                  </a:cxn>
                  <a:cxn ang="0">
                    <a:pos x="989" y="1684"/>
                  </a:cxn>
                  <a:cxn ang="0">
                    <a:pos x="1096" y="1636"/>
                  </a:cxn>
                  <a:cxn ang="0">
                    <a:pos x="1207" y="1592"/>
                  </a:cxn>
                  <a:cxn ang="0">
                    <a:pos x="1272" y="1512"/>
                  </a:cxn>
                  <a:cxn ang="0">
                    <a:pos x="1321" y="1413"/>
                  </a:cxn>
                  <a:cxn ang="0">
                    <a:pos x="1374" y="1316"/>
                  </a:cxn>
                  <a:cxn ang="0">
                    <a:pos x="1431" y="1222"/>
                  </a:cxn>
                  <a:cxn ang="0">
                    <a:pos x="1492" y="1132"/>
                  </a:cxn>
                  <a:cxn ang="0">
                    <a:pos x="1528" y="1035"/>
                  </a:cxn>
                  <a:cxn ang="0">
                    <a:pos x="1511" y="918"/>
                  </a:cxn>
                  <a:cxn ang="0">
                    <a:pos x="1500" y="800"/>
                  </a:cxn>
                  <a:cxn ang="0">
                    <a:pos x="1493" y="684"/>
                  </a:cxn>
                  <a:cxn ang="0">
                    <a:pos x="1492" y="527"/>
                  </a:cxn>
                  <a:cxn ang="0">
                    <a:pos x="1380" y="489"/>
                  </a:cxn>
                  <a:cxn ang="0">
                    <a:pos x="1212" y="557"/>
                  </a:cxn>
                  <a:cxn ang="0">
                    <a:pos x="1048" y="635"/>
                  </a:cxn>
                  <a:cxn ang="0">
                    <a:pos x="890" y="725"/>
                  </a:cxn>
                  <a:cxn ang="0">
                    <a:pos x="739" y="823"/>
                  </a:cxn>
                  <a:cxn ang="0">
                    <a:pos x="648" y="836"/>
                  </a:cxn>
                  <a:cxn ang="0">
                    <a:pos x="679" y="664"/>
                  </a:cxn>
                  <a:cxn ang="0">
                    <a:pos x="721" y="495"/>
                  </a:cxn>
                  <a:cxn ang="0">
                    <a:pos x="772" y="326"/>
                  </a:cxn>
                  <a:cxn ang="0">
                    <a:pos x="836" y="162"/>
                  </a:cxn>
                  <a:cxn ang="0">
                    <a:pos x="908" y="0"/>
                  </a:cxn>
                </a:cxnLst>
                <a:rect l="0" t="0" r="r" b="b"/>
                <a:pathLst>
                  <a:path w="1535" h="1855">
                    <a:moveTo>
                      <a:pt x="908" y="0"/>
                    </a:moveTo>
                    <a:lnTo>
                      <a:pt x="857" y="48"/>
                    </a:lnTo>
                    <a:lnTo>
                      <a:pt x="805" y="96"/>
                    </a:lnTo>
                    <a:lnTo>
                      <a:pt x="755" y="147"/>
                    </a:lnTo>
                    <a:lnTo>
                      <a:pt x="705" y="198"/>
                    </a:lnTo>
                    <a:lnTo>
                      <a:pt x="658" y="251"/>
                    </a:lnTo>
                    <a:lnTo>
                      <a:pt x="610" y="306"/>
                    </a:lnTo>
                    <a:lnTo>
                      <a:pt x="565" y="361"/>
                    </a:lnTo>
                    <a:lnTo>
                      <a:pt x="521" y="418"/>
                    </a:lnTo>
                    <a:lnTo>
                      <a:pt x="532" y="479"/>
                    </a:lnTo>
                    <a:lnTo>
                      <a:pt x="543" y="538"/>
                    </a:lnTo>
                    <a:lnTo>
                      <a:pt x="557" y="597"/>
                    </a:lnTo>
                    <a:lnTo>
                      <a:pt x="571" y="658"/>
                    </a:lnTo>
                    <a:lnTo>
                      <a:pt x="588" y="717"/>
                    </a:lnTo>
                    <a:lnTo>
                      <a:pt x="604" y="775"/>
                    </a:lnTo>
                    <a:lnTo>
                      <a:pt x="621" y="835"/>
                    </a:lnTo>
                    <a:lnTo>
                      <a:pt x="641" y="894"/>
                    </a:lnTo>
                    <a:lnTo>
                      <a:pt x="580" y="907"/>
                    </a:lnTo>
                    <a:lnTo>
                      <a:pt x="520" y="921"/>
                    </a:lnTo>
                    <a:lnTo>
                      <a:pt x="460" y="936"/>
                    </a:lnTo>
                    <a:lnTo>
                      <a:pt x="401" y="952"/>
                    </a:lnTo>
                    <a:lnTo>
                      <a:pt x="343" y="970"/>
                    </a:lnTo>
                    <a:lnTo>
                      <a:pt x="284" y="988"/>
                    </a:lnTo>
                    <a:lnTo>
                      <a:pt x="226" y="1008"/>
                    </a:lnTo>
                    <a:lnTo>
                      <a:pt x="169" y="1028"/>
                    </a:lnTo>
                    <a:lnTo>
                      <a:pt x="142" y="1095"/>
                    </a:lnTo>
                    <a:lnTo>
                      <a:pt x="116" y="1162"/>
                    </a:lnTo>
                    <a:lnTo>
                      <a:pt x="92" y="1230"/>
                    </a:lnTo>
                    <a:lnTo>
                      <a:pt x="70" y="1298"/>
                    </a:lnTo>
                    <a:lnTo>
                      <a:pt x="50" y="1367"/>
                    </a:lnTo>
                    <a:lnTo>
                      <a:pt x="31" y="1436"/>
                    </a:lnTo>
                    <a:lnTo>
                      <a:pt x="15" y="1505"/>
                    </a:lnTo>
                    <a:lnTo>
                      <a:pt x="0" y="1574"/>
                    </a:lnTo>
                    <a:lnTo>
                      <a:pt x="34" y="1525"/>
                    </a:lnTo>
                    <a:lnTo>
                      <a:pt x="68" y="1477"/>
                    </a:lnTo>
                    <a:lnTo>
                      <a:pt x="104" y="1430"/>
                    </a:lnTo>
                    <a:lnTo>
                      <a:pt x="141" y="1383"/>
                    </a:lnTo>
                    <a:lnTo>
                      <a:pt x="177" y="1337"/>
                    </a:lnTo>
                    <a:lnTo>
                      <a:pt x="215" y="1293"/>
                    </a:lnTo>
                    <a:lnTo>
                      <a:pt x="254" y="1248"/>
                    </a:lnTo>
                    <a:lnTo>
                      <a:pt x="294" y="1205"/>
                    </a:lnTo>
                    <a:lnTo>
                      <a:pt x="335" y="1163"/>
                    </a:lnTo>
                    <a:lnTo>
                      <a:pt x="376" y="1122"/>
                    </a:lnTo>
                    <a:lnTo>
                      <a:pt x="418" y="1082"/>
                    </a:lnTo>
                    <a:lnTo>
                      <a:pt x="461" y="1042"/>
                    </a:lnTo>
                    <a:lnTo>
                      <a:pt x="505" y="1003"/>
                    </a:lnTo>
                    <a:lnTo>
                      <a:pt x="550" y="967"/>
                    </a:lnTo>
                    <a:lnTo>
                      <a:pt x="594" y="930"/>
                    </a:lnTo>
                    <a:lnTo>
                      <a:pt x="641" y="894"/>
                    </a:lnTo>
                    <a:lnTo>
                      <a:pt x="634" y="954"/>
                    </a:lnTo>
                    <a:lnTo>
                      <a:pt x="628" y="1014"/>
                    </a:lnTo>
                    <a:lnTo>
                      <a:pt x="623" y="1074"/>
                    </a:lnTo>
                    <a:lnTo>
                      <a:pt x="620" y="1135"/>
                    </a:lnTo>
                    <a:lnTo>
                      <a:pt x="619" y="1195"/>
                    </a:lnTo>
                    <a:lnTo>
                      <a:pt x="618" y="1255"/>
                    </a:lnTo>
                    <a:lnTo>
                      <a:pt x="619" y="1315"/>
                    </a:lnTo>
                    <a:lnTo>
                      <a:pt x="621" y="1376"/>
                    </a:lnTo>
                    <a:lnTo>
                      <a:pt x="624" y="1436"/>
                    </a:lnTo>
                    <a:lnTo>
                      <a:pt x="629" y="1497"/>
                    </a:lnTo>
                    <a:lnTo>
                      <a:pt x="634" y="1557"/>
                    </a:lnTo>
                    <a:lnTo>
                      <a:pt x="642" y="1616"/>
                    </a:lnTo>
                    <a:lnTo>
                      <a:pt x="650" y="1677"/>
                    </a:lnTo>
                    <a:lnTo>
                      <a:pt x="660" y="1736"/>
                    </a:lnTo>
                    <a:lnTo>
                      <a:pt x="671" y="1796"/>
                    </a:lnTo>
                    <a:lnTo>
                      <a:pt x="683" y="1855"/>
                    </a:lnTo>
                    <a:lnTo>
                      <a:pt x="749" y="1814"/>
                    </a:lnTo>
                    <a:lnTo>
                      <a:pt x="817" y="1775"/>
                    </a:lnTo>
                    <a:lnTo>
                      <a:pt x="850" y="1756"/>
                    </a:lnTo>
                    <a:lnTo>
                      <a:pt x="885" y="1737"/>
                    </a:lnTo>
                    <a:lnTo>
                      <a:pt x="919" y="1719"/>
                    </a:lnTo>
                    <a:lnTo>
                      <a:pt x="954" y="1702"/>
                    </a:lnTo>
                    <a:lnTo>
                      <a:pt x="989" y="1684"/>
                    </a:lnTo>
                    <a:lnTo>
                      <a:pt x="1025" y="1668"/>
                    </a:lnTo>
                    <a:lnTo>
                      <a:pt x="1061" y="1652"/>
                    </a:lnTo>
                    <a:lnTo>
                      <a:pt x="1096" y="1636"/>
                    </a:lnTo>
                    <a:lnTo>
                      <a:pt x="1133" y="1621"/>
                    </a:lnTo>
                    <a:lnTo>
                      <a:pt x="1170" y="1606"/>
                    </a:lnTo>
                    <a:lnTo>
                      <a:pt x="1207" y="1592"/>
                    </a:lnTo>
                    <a:lnTo>
                      <a:pt x="1243" y="1578"/>
                    </a:lnTo>
                    <a:lnTo>
                      <a:pt x="1257" y="1545"/>
                    </a:lnTo>
                    <a:lnTo>
                      <a:pt x="1272" y="1512"/>
                    </a:lnTo>
                    <a:lnTo>
                      <a:pt x="1288" y="1479"/>
                    </a:lnTo>
                    <a:lnTo>
                      <a:pt x="1304" y="1446"/>
                    </a:lnTo>
                    <a:lnTo>
                      <a:pt x="1321" y="1413"/>
                    </a:lnTo>
                    <a:lnTo>
                      <a:pt x="1337" y="1381"/>
                    </a:lnTo>
                    <a:lnTo>
                      <a:pt x="1356" y="1349"/>
                    </a:lnTo>
                    <a:lnTo>
                      <a:pt x="1374" y="1316"/>
                    </a:lnTo>
                    <a:lnTo>
                      <a:pt x="1392" y="1285"/>
                    </a:lnTo>
                    <a:lnTo>
                      <a:pt x="1412" y="1254"/>
                    </a:lnTo>
                    <a:lnTo>
                      <a:pt x="1431" y="1222"/>
                    </a:lnTo>
                    <a:lnTo>
                      <a:pt x="1451" y="1192"/>
                    </a:lnTo>
                    <a:lnTo>
                      <a:pt x="1471" y="1162"/>
                    </a:lnTo>
                    <a:lnTo>
                      <a:pt x="1492" y="1132"/>
                    </a:lnTo>
                    <a:lnTo>
                      <a:pt x="1513" y="1103"/>
                    </a:lnTo>
                    <a:lnTo>
                      <a:pt x="1535" y="1073"/>
                    </a:lnTo>
                    <a:lnTo>
                      <a:pt x="1528" y="1035"/>
                    </a:lnTo>
                    <a:lnTo>
                      <a:pt x="1522" y="996"/>
                    </a:lnTo>
                    <a:lnTo>
                      <a:pt x="1516" y="957"/>
                    </a:lnTo>
                    <a:lnTo>
                      <a:pt x="1511" y="918"/>
                    </a:lnTo>
                    <a:lnTo>
                      <a:pt x="1507" y="879"/>
                    </a:lnTo>
                    <a:lnTo>
                      <a:pt x="1504" y="840"/>
                    </a:lnTo>
                    <a:lnTo>
                      <a:pt x="1500" y="800"/>
                    </a:lnTo>
                    <a:lnTo>
                      <a:pt x="1497" y="761"/>
                    </a:lnTo>
                    <a:lnTo>
                      <a:pt x="1495" y="723"/>
                    </a:lnTo>
                    <a:lnTo>
                      <a:pt x="1493" y="684"/>
                    </a:lnTo>
                    <a:lnTo>
                      <a:pt x="1492" y="645"/>
                    </a:lnTo>
                    <a:lnTo>
                      <a:pt x="1492" y="606"/>
                    </a:lnTo>
                    <a:lnTo>
                      <a:pt x="1492" y="527"/>
                    </a:lnTo>
                    <a:lnTo>
                      <a:pt x="1495" y="449"/>
                    </a:lnTo>
                    <a:lnTo>
                      <a:pt x="1437" y="469"/>
                    </a:lnTo>
                    <a:lnTo>
                      <a:pt x="1380" y="489"/>
                    </a:lnTo>
                    <a:lnTo>
                      <a:pt x="1323" y="511"/>
                    </a:lnTo>
                    <a:lnTo>
                      <a:pt x="1267" y="534"/>
                    </a:lnTo>
                    <a:lnTo>
                      <a:pt x="1212" y="557"/>
                    </a:lnTo>
                    <a:lnTo>
                      <a:pt x="1157" y="582"/>
                    </a:lnTo>
                    <a:lnTo>
                      <a:pt x="1102" y="608"/>
                    </a:lnTo>
                    <a:lnTo>
                      <a:pt x="1048" y="635"/>
                    </a:lnTo>
                    <a:lnTo>
                      <a:pt x="995" y="664"/>
                    </a:lnTo>
                    <a:lnTo>
                      <a:pt x="942" y="693"/>
                    </a:lnTo>
                    <a:lnTo>
                      <a:pt x="890" y="725"/>
                    </a:lnTo>
                    <a:lnTo>
                      <a:pt x="839" y="756"/>
                    </a:lnTo>
                    <a:lnTo>
                      <a:pt x="789" y="788"/>
                    </a:lnTo>
                    <a:lnTo>
                      <a:pt x="739" y="823"/>
                    </a:lnTo>
                    <a:lnTo>
                      <a:pt x="689" y="858"/>
                    </a:lnTo>
                    <a:lnTo>
                      <a:pt x="641" y="894"/>
                    </a:lnTo>
                    <a:lnTo>
                      <a:pt x="648" y="836"/>
                    </a:lnTo>
                    <a:lnTo>
                      <a:pt x="658" y="779"/>
                    </a:lnTo>
                    <a:lnTo>
                      <a:pt x="668" y="721"/>
                    </a:lnTo>
                    <a:lnTo>
                      <a:pt x="679" y="664"/>
                    </a:lnTo>
                    <a:lnTo>
                      <a:pt x="692" y="607"/>
                    </a:lnTo>
                    <a:lnTo>
                      <a:pt x="705" y="551"/>
                    </a:lnTo>
                    <a:lnTo>
                      <a:pt x="721" y="495"/>
                    </a:lnTo>
                    <a:lnTo>
                      <a:pt x="737" y="439"/>
                    </a:lnTo>
                    <a:lnTo>
                      <a:pt x="754" y="383"/>
                    </a:lnTo>
                    <a:lnTo>
                      <a:pt x="772" y="326"/>
                    </a:lnTo>
                    <a:lnTo>
                      <a:pt x="793" y="271"/>
                    </a:lnTo>
                    <a:lnTo>
                      <a:pt x="813" y="216"/>
                    </a:lnTo>
                    <a:lnTo>
                      <a:pt x="836" y="162"/>
                    </a:lnTo>
                    <a:lnTo>
                      <a:pt x="859" y="108"/>
                    </a:lnTo>
                    <a:lnTo>
                      <a:pt x="884" y="54"/>
                    </a:lnTo>
                    <a:lnTo>
                      <a:pt x="908" y="0"/>
                    </a:lnTo>
                    <a:close/>
                  </a:path>
                </a:pathLst>
              </a:custGeom>
              <a:solidFill>
                <a:srgbClr val="FFCA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1" name="Freeform 54"/>
              <p:cNvSpPr>
                <a:spLocks noEditPoints="1"/>
              </p:cNvSpPr>
              <p:nvPr userDrawn="1"/>
            </p:nvSpPr>
            <p:spPr bwMode="auto">
              <a:xfrm>
                <a:off x="3266" y="2466"/>
                <a:ext cx="478" cy="478"/>
              </a:xfrm>
              <a:custGeom>
                <a:avLst/>
                <a:gdLst/>
                <a:ahLst/>
                <a:cxnLst>
                  <a:cxn ang="0">
                    <a:pos x="432" y="653"/>
                  </a:cxn>
                  <a:cxn ang="0">
                    <a:pos x="341" y="656"/>
                  </a:cxn>
                  <a:cxn ang="0">
                    <a:pos x="250" y="662"/>
                  </a:cxn>
                  <a:cxn ang="0">
                    <a:pos x="145" y="808"/>
                  </a:cxn>
                  <a:cxn ang="0">
                    <a:pos x="54" y="959"/>
                  </a:cxn>
                  <a:cxn ang="0">
                    <a:pos x="36" y="1032"/>
                  </a:cxn>
                  <a:cxn ang="0">
                    <a:pos x="151" y="941"/>
                  </a:cxn>
                  <a:cxn ang="0">
                    <a:pos x="271" y="858"/>
                  </a:cxn>
                  <a:cxn ang="0">
                    <a:pos x="395" y="782"/>
                  </a:cxn>
                  <a:cxn ang="0">
                    <a:pos x="523" y="715"/>
                  </a:cxn>
                  <a:cxn ang="0">
                    <a:pos x="655" y="657"/>
                  </a:cxn>
                  <a:cxn ang="0">
                    <a:pos x="595" y="654"/>
                  </a:cxn>
                  <a:cxn ang="0">
                    <a:pos x="533" y="653"/>
                  </a:cxn>
                  <a:cxn ang="0">
                    <a:pos x="1063" y="0"/>
                  </a:cxn>
                  <a:cxn ang="0">
                    <a:pos x="909" y="84"/>
                  </a:cxn>
                  <a:cxn ang="0">
                    <a:pos x="759" y="180"/>
                  </a:cxn>
                  <a:cxn ang="0">
                    <a:pos x="658" y="301"/>
                  </a:cxn>
                  <a:cxn ang="0">
                    <a:pos x="653" y="453"/>
                  </a:cxn>
                  <a:cxn ang="0">
                    <a:pos x="654" y="605"/>
                  </a:cxn>
                  <a:cxn ang="0">
                    <a:pos x="657" y="656"/>
                  </a:cxn>
                  <a:cxn ang="0">
                    <a:pos x="657" y="657"/>
                  </a:cxn>
                  <a:cxn ang="0">
                    <a:pos x="656" y="657"/>
                  </a:cxn>
                  <a:cxn ang="0">
                    <a:pos x="604" y="797"/>
                  </a:cxn>
                  <a:cxn ang="0">
                    <a:pos x="561" y="941"/>
                  </a:cxn>
                  <a:cxn ang="0">
                    <a:pos x="528" y="1088"/>
                  </a:cxn>
                  <a:cxn ang="0">
                    <a:pos x="503" y="1236"/>
                  </a:cxn>
                  <a:cxn ang="0">
                    <a:pos x="488" y="1385"/>
                  </a:cxn>
                  <a:cxn ang="0">
                    <a:pos x="609" y="1400"/>
                  </a:cxn>
                  <a:cxn ang="0">
                    <a:pos x="799" y="1359"/>
                  </a:cxn>
                  <a:cxn ang="0">
                    <a:pos x="993" y="1333"/>
                  </a:cxn>
                  <a:cxn ang="0">
                    <a:pos x="1049" y="1264"/>
                  </a:cxn>
                  <a:cxn ang="0">
                    <a:pos x="1110" y="1196"/>
                  </a:cxn>
                  <a:cxn ang="0">
                    <a:pos x="1175" y="1131"/>
                  </a:cxn>
                  <a:cxn ang="0">
                    <a:pos x="1242" y="1069"/>
                  </a:cxn>
                  <a:cxn ang="0">
                    <a:pos x="1311" y="1011"/>
                  </a:cxn>
                  <a:cxn ang="0">
                    <a:pos x="1349" y="862"/>
                  </a:cxn>
                  <a:cxn ang="0">
                    <a:pos x="1384" y="671"/>
                  </a:cxn>
                  <a:cxn ang="0">
                    <a:pos x="1436" y="484"/>
                  </a:cxn>
                  <a:cxn ang="0">
                    <a:pos x="1286" y="496"/>
                  </a:cxn>
                  <a:cxn ang="0">
                    <a:pos x="1137" y="518"/>
                  </a:cxn>
                  <a:cxn ang="0">
                    <a:pos x="990" y="549"/>
                  </a:cxn>
                  <a:cxn ang="0">
                    <a:pos x="845" y="589"/>
                  </a:cxn>
                  <a:cxn ang="0">
                    <a:pos x="704" y="638"/>
                  </a:cxn>
                  <a:cxn ang="0">
                    <a:pos x="695" y="568"/>
                  </a:cxn>
                  <a:cxn ang="0">
                    <a:pos x="760" y="439"/>
                  </a:cxn>
                  <a:cxn ang="0">
                    <a:pos x="832" y="313"/>
                  </a:cxn>
                  <a:cxn ang="0">
                    <a:pos x="912" y="191"/>
                  </a:cxn>
                  <a:cxn ang="0">
                    <a:pos x="1001" y="74"/>
                  </a:cxn>
                </a:cxnLst>
                <a:rect l="0" t="0" r="r" b="b"/>
                <a:pathLst>
                  <a:path w="1436" h="1435">
                    <a:moveTo>
                      <a:pt x="493" y="653"/>
                    </a:moveTo>
                    <a:lnTo>
                      <a:pt x="463" y="653"/>
                    </a:lnTo>
                    <a:lnTo>
                      <a:pt x="432" y="653"/>
                    </a:lnTo>
                    <a:lnTo>
                      <a:pt x="401" y="654"/>
                    </a:lnTo>
                    <a:lnTo>
                      <a:pt x="371" y="655"/>
                    </a:lnTo>
                    <a:lnTo>
                      <a:pt x="341" y="656"/>
                    </a:lnTo>
                    <a:lnTo>
                      <a:pt x="311" y="658"/>
                    </a:lnTo>
                    <a:lnTo>
                      <a:pt x="280" y="660"/>
                    </a:lnTo>
                    <a:lnTo>
                      <a:pt x="250" y="662"/>
                    </a:lnTo>
                    <a:lnTo>
                      <a:pt x="215" y="711"/>
                    </a:lnTo>
                    <a:lnTo>
                      <a:pt x="179" y="760"/>
                    </a:lnTo>
                    <a:lnTo>
                      <a:pt x="145" y="808"/>
                    </a:lnTo>
                    <a:lnTo>
                      <a:pt x="114" y="858"/>
                    </a:lnTo>
                    <a:lnTo>
                      <a:pt x="83" y="909"/>
                    </a:lnTo>
                    <a:lnTo>
                      <a:pt x="54" y="959"/>
                    </a:lnTo>
                    <a:lnTo>
                      <a:pt x="26" y="1011"/>
                    </a:lnTo>
                    <a:lnTo>
                      <a:pt x="0" y="1063"/>
                    </a:lnTo>
                    <a:lnTo>
                      <a:pt x="36" y="1032"/>
                    </a:lnTo>
                    <a:lnTo>
                      <a:pt x="74" y="1000"/>
                    </a:lnTo>
                    <a:lnTo>
                      <a:pt x="112" y="970"/>
                    </a:lnTo>
                    <a:lnTo>
                      <a:pt x="151" y="941"/>
                    </a:lnTo>
                    <a:lnTo>
                      <a:pt x="191" y="912"/>
                    </a:lnTo>
                    <a:lnTo>
                      <a:pt x="231" y="885"/>
                    </a:lnTo>
                    <a:lnTo>
                      <a:pt x="271" y="858"/>
                    </a:lnTo>
                    <a:lnTo>
                      <a:pt x="312" y="832"/>
                    </a:lnTo>
                    <a:lnTo>
                      <a:pt x="354" y="807"/>
                    </a:lnTo>
                    <a:lnTo>
                      <a:pt x="395" y="782"/>
                    </a:lnTo>
                    <a:lnTo>
                      <a:pt x="438" y="760"/>
                    </a:lnTo>
                    <a:lnTo>
                      <a:pt x="480" y="737"/>
                    </a:lnTo>
                    <a:lnTo>
                      <a:pt x="523" y="715"/>
                    </a:lnTo>
                    <a:lnTo>
                      <a:pt x="568" y="695"/>
                    </a:lnTo>
                    <a:lnTo>
                      <a:pt x="611" y="675"/>
                    </a:lnTo>
                    <a:lnTo>
                      <a:pt x="655" y="657"/>
                    </a:lnTo>
                    <a:lnTo>
                      <a:pt x="636" y="656"/>
                    </a:lnTo>
                    <a:lnTo>
                      <a:pt x="615" y="655"/>
                    </a:lnTo>
                    <a:lnTo>
                      <a:pt x="595" y="654"/>
                    </a:lnTo>
                    <a:lnTo>
                      <a:pt x="574" y="654"/>
                    </a:lnTo>
                    <a:lnTo>
                      <a:pt x="554" y="653"/>
                    </a:lnTo>
                    <a:lnTo>
                      <a:pt x="533" y="653"/>
                    </a:lnTo>
                    <a:lnTo>
                      <a:pt x="514" y="653"/>
                    </a:lnTo>
                    <a:lnTo>
                      <a:pt x="493" y="653"/>
                    </a:lnTo>
                    <a:close/>
                    <a:moveTo>
                      <a:pt x="1063" y="0"/>
                    </a:moveTo>
                    <a:lnTo>
                      <a:pt x="1012" y="25"/>
                    </a:lnTo>
                    <a:lnTo>
                      <a:pt x="960" y="54"/>
                    </a:lnTo>
                    <a:lnTo>
                      <a:pt x="909" y="84"/>
                    </a:lnTo>
                    <a:lnTo>
                      <a:pt x="858" y="114"/>
                    </a:lnTo>
                    <a:lnTo>
                      <a:pt x="809" y="146"/>
                    </a:lnTo>
                    <a:lnTo>
                      <a:pt x="759" y="180"/>
                    </a:lnTo>
                    <a:lnTo>
                      <a:pt x="710" y="214"/>
                    </a:lnTo>
                    <a:lnTo>
                      <a:pt x="663" y="251"/>
                    </a:lnTo>
                    <a:lnTo>
                      <a:pt x="658" y="301"/>
                    </a:lnTo>
                    <a:lnTo>
                      <a:pt x="656" y="351"/>
                    </a:lnTo>
                    <a:lnTo>
                      <a:pt x="654" y="402"/>
                    </a:lnTo>
                    <a:lnTo>
                      <a:pt x="653" y="453"/>
                    </a:lnTo>
                    <a:lnTo>
                      <a:pt x="652" y="504"/>
                    </a:lnTo>
                    <a:lnTo>
                      <a:pt x="653" y="554"/>
                    </a:lnTo>
                    <a:lnTo>
                      <a:pt x="654" y="605"/>
                    </a:lnTo>
                    <a:lnTo>
                      <a:pt x="657" y="656"/>
                    </a:lnTo>
                    <a:lnTo>
                      <a:pt x="657" y="656"/>
                    </a:lnTo>
                    <a:lnTo>
                      <a:pt x="657" y="656"/>
                    </a:lnTo>
                    <a:lnTo>
                      <a:pt x="657" y="656"/>
                    </a:lnTo>
                    <a:lnTo>
                      <a:pt x="657" y="657"/>
                    </a:lnTo>
                    <a:lnTo>
                      <a:pt x="657" y="657"/>
                    </a:lnTo>
                    <a:lnTo>
                      <a:pt x="657" y="657"/>
                    </a:lnTo>
                    <a:lnTo>
                      <a:pt x="657" y="657"/>
                    </a:lnTo>
                    <a:lnTo>
                      <a:pt x="656" y="657"/>
                    </a:lnTo>
                    <a:lnTo>
                      <a:pt x="638" y="703"/>
                    </a:lnTo>
                    <a:lnTo>
                      <a:pt x="621" y="751"/>
                    </a:lnTo>
                    <a:lnTo>
                      <a:pt x="604" y="797"/>
                    </a:lnTo>
                    <a:lnTo>
                      <a:pt x="589" y="845"/>
                    </a:lnTo>
                    <a:lnTo>
                      <a:pt x="575" y="893"/>
                    </a:lnTo>
                    <a:lnTo>
                      <a:pt x="561" y="941"/>
                    </a:lnTo>
                    <a:lnTo>
                      <a:pt x="549" y="989"/>
                    </a:lnTo>
                    <a:lnTo>
                      <a:pt x="538" y="1038"/>
                    </a:lnTo>
                    <a:lnTo>
                      <a:pt x="528" y="1088"/>
                    </a:lnTo>
                    <a:lnTo>
                      <a:pt x="518" y="1136"/>
                    </a:lnTo>
                    <a:lnTo>
                      <a:pt x="511" y="1186"/>
                    </a:lnTo>
                    <a:lnTo>
                      <a:pt x="503" y="1236"/>
                    </a:lnTo>
                    <a:lnTo>
                      <a:pt x="496" y="1285"/>
                    </a:lnTo>
                    <a:lnTo>
                      <a:pt x="492" y="1335"/>
                    </a:lnTo>
                    <a:lnTo>
                      <a:pt x="488" y="1385"/>
                    </a:lnTo>
                    <a:lnTo>
                      <a:pt x="485" y="1435"/>
                    </a:lnTo>
                    <a:lnTo>
                      <a:pt x="546" y="1416"/>
                    </a:lnTo>
                    <a:lnTo>
                      <a:pt x="609" y="1400"/>
                    </a:lnTo>
                    <a:lnTo>
                      <a:pt x="671" y="1383"/>
                    </a:lnTo>
                    <a:lnTo>
                      <a:pt x="735" y="1371"/>
                    </a:lnTo>
                    <a:lnTo>
                      <a:pt x="799" y="1359"/>
                    </a:lnTo>
                    <a:lnTo>
                      <a:pt x="863" y="1348"/>
                    </a:lnTo>
                    <a:lnTo>
                      <a:pt x="927" y="1339"/>
                    </a:lnTo>
                    <a:lnTo>
                      <a:pt x="993" y="1333"/>
                    </a:lnTo>
                    <a:lnTo>
                      <a:pt x="1012" y="1310"/>
                    </a:lnTo>
                    <a:lnTo>
                      <a:pt x="1030" y="1286"/>
                    </a:lnTo>
                    <a:lnTo>
                      <a:pt x="1049" y="1264"/>
                    </a:lnTo>
                    <a:lnTo>
                      <a:pt x="1070" y="1241"/>
                    </a:lnTo>
                    <a:lnTo>
                      <a:pt x="1089" y="1218"/>
                    </a:lnTo>
                    <a:lnTo>
                      <a:pt x="1110" y="1196"/>
                    </a:lnTo>
                    <a:lnTo>
                      <a:pt x="1132" y="1174"/>
                    </a:lnTo>
                    <a:lnTo>
                      <a:pt x="1153" y="1152"/>
                    </a:lnTo>
                    <a:lnTo>
                      <a:pt x="1175" y="1131"/>
                    </a:lnTo>
                    <a:lnTo>
                      <a:pt x="1196" y="1109"/>
                    </a:lnTo>
                    <a:lnTo>
                      <a:pt x="1219" y="1089"/>
                    </a:lnTo>
                    <a:lnTo>
                      <a:pt x="1242" y="1069"/>
                    </a:lnTo>
                    <a:lnTo>
                      <a:pt x="1264" y="1049"/>
                    </a:lnTo>
                    <a:lnTo>
                      <a:pt x="1287" y="1029"/>
                    </a:lnTo>
                    <a:lnTo>
                      <a:pt x="1311" y="1011"/>
                    </a:lnTo>
                    <a:lnTo>
                      <a:pt x="1333" y="992"/>
                    </a:lnTo>
                    <a:lnTo>
                      <a:pt x="1340" y="927"/>
                    </a:lnTo>
                    <a:lnTo>
                      <a:pt x="1349" y="862"/>
                    </a:lnTo>
                    <a:lnTo>
                      <a:pt x="1359" y="798"/>
                    </a:lnTo>
                    <a:lnTo>
                      <a:pt x="1371" y="735"/>
                    </a:lnTo>
                    <a:lnTo>
                      <a:pt x="1384" y="671"/>
                    </a:lnTo>
                    <a:lnTo>
                      <a:pt x="1400" y="608"/>
                    </a:lnTo>
                    <a:lnTo>
                      <a:pt x="1417" y="546"/>
                    </a:lnTo>
                    <a:lnTo>
                      <a:pt x="1436" y="484"/>
                    </a:lnTo>
                    <a:lnTo>
                      <a:pt x="1385" y="488"/>
                    </a:lnTo>
                    <a:lnTo>
                      <a:pt x="1336" y="492"/>
                    </a:lnTo>
                    <a:lnTo>
                      <a:pt x="1286" y="496"/>
                    </a:lnTo>
                    <a:lnTo>
                      <a:pt x="1236" y="503"/>
                    </a:lnTo>
                    <a:lnTo>
                      <a:pt x="1187" y="510"/>
                    </a:lnTo>
                    <a:lnTo>
                      <a:pt x="1137" y="518"/>
                    </a:lnTo>
                    <a:lnTo>
                      <a:pt x="1088" y="527"/>
                    </a:lnTo>
                    <a:lnTo>
                      <a:pt x="1039" y="537"/>
                    </a:lnTo>
                    <a:lnTo>
                      <a:pt x="990" y="549"/>
                    </a:lnTo>
                    <a:lnTo>
                      <a:pt x="941" y="561"/>
                    </a:lnTo>
                    <a:lnTo>
                      <a:pt x="894" y="575"/>
                    </a:lnTo>
                    <a:lnTo>
                      <a:pt x="845" y="589"/>
                    </a:lnTo>
                    <a:lnTo>
                      <a:pt x="798" y="604"/>
                    </a:lnTo>
                    <a:lnTo>
                      <a:pt x="750" y="620"/>
                    </a:lnTo>
                    <a:lnTo>
                      <a:pt x="704" y="638"/>
                    </a:lnTo>
                    <a:lnTo>
                      <a:pt x="657" y="656"/>
                    </a:lnTo>
                    <a:lnTo>
                      <a:pt x="676" y="612"/>
                    </a:lnTo>
                    <a:lnTo>
                      <a:pt x="695" y="568"/>
                    </a:lnTo>
                    <a:lnTo>
                      <a:pt x="716" y="524"/>
                    </a:lnTo>
                    <a:lnTo>
                      <a:pt x="737" y="481"/>
                    </a:lnTo>
                    <a:lnTo>
                      <a:pt x="760" y="439"/>
                    </a:lnTo>
                    <a:lnTo>
                      <a:pt x="783" y="396"/>
                    </a:lnTo>
                    <a:lnTo>
                      <a:pt x="808" y="354"/>
                    </a:lnTo>
                    <a:lnTo>
                      <a:pt x="832" y="313"/>
                    </a:lnTo>
                    <a:lnTo>
                      <a:pt x="858" y="272"/>
                    </a:lnTo>
                    <a:lnTo>
                      <a:pt x="884" y="232"/>
                    </a:lnTo>
                    <a:lnTo>
                      <a:pt x="912" y="191"/>
                    </a:lnTo>
                    <a:lnTo>
                      <a:pt x="940" y="152"/>
                    </a:lnTo>
                    <a:lnTo>
                      <a:pt x="971" y="113"/>
                    </a:lnTo>
                    <a:lnTo>
                      <a:pt x="1001" y="74"/>
                    </a:lnTo>
                    <a:lnTo>
                      <a:pt x="1031" y="36"/>
                    </a:lnTo>
                    <a:lnTo>
                      <a:pt x="1063" y="0"/>
                    </a:lnTo>
                    <a:close/>
                  </a:path>
                </a:pathLst>
              </a:custGeom>
              <a:solidFill>
                <a:srgbClr val="FFCA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2" name="Freeform 55"/>
              <p:cNvSpPr>
                <a:spLocks/>
              </p:cNvSpPr>
              <p:nvPr userDrawn="1"/>
            </p:nvSpPr>
            <p:spPr bwMode="auto">
              <a:xfrm>
                <a:off x="1667" y="1933"/>
                <a:ext cx="745" cy="901"/>
              </a:xfrm>
              <a:custGeom>
                <a:avLst/>
                <a:gdLst/>
                <a:ahLst/>
                <a:cxnLst>
                  <a:cxn ang="0">
                    <a:pos x="1203" y="111"/>
                  </a:cxn>
                  <a:cxn ang="0">
                    <a:pos x="1028" y="288"/>
                  </a:cxn>
                  <a:cxn ang="0">
                    <a:pos x="862" y="477"/>
                  </a:cxn>
                  <a:cxn ang="0">
                    <a:pos x="707" y="678"/>
                  </a:cxn>
                  <a:cxn ang="0">
                    <a:pos x="563" y="890"/>
                  </a:cxn>
                  <a:cxn ang="0">
                    <a:pos x="431" y="1113"/>
                  </a:cxn>
                  <a:cxn ang="0">
                    <a:pos x="315" y="1343"/>
                  </a:cxn>
                  <a:cxn ang="0">
                    <a:pos x="213" y="1575"/>
                  </a:cxn>
                  <a:cxn ang="0">
                    <a:pos x="127" y="1811"/>
                  </a:cxn>
                  <a:cxn ang="0">
                    <a:pos x="57" y="2051"/>
                  </a:cxn>
                  <a:cxn ang="0">
                    <a:pos x="0" y="2292"/>
                  </a:cxn>
                  <a:cxn ang="0">
                    <a:pos x="151" y="2081"/>
                  </a:cxn>
                  <a:cxn ang="0">
                    <a:pos x="314" y="1882"/>
                  </a:cxn>
                  <a:cxn ang="0">
                    <a:pos x="486" y="1695"/>
                  </a:cxn>
                  <a:cxn ang="0">
                    <a:pos x="671" y="1518"/>
                  </a:cxn>
                  <a:cxn ang="0">
                    <a:pos x="866" y="1355"/>
                  </a:cxn>
                  <a:cxn ang="0">
                    <a:pos x="914" y="1478"/>
                  </a:cxn>
                  <a:cxn ang="0">
                    <a:pos x="900" y="1741"/>
                  </a:cxn>
                  <a:cxn ang="0">
                    <a:pos x="903" y="2004"/>
                  </a:cxn>
                  <a:cxn ang="0">
                    <a:pos x="924" y="2268"/>
                  </a:cxn>
                  <a:cxn ang="0">
                    <a:pos x="961" y="2530"/>
                  </a:cxn>
                  <a:cxn ang="0">
                    <a:pos x="1043" y="2673"/>
                  </a:cxn>
                  <a:cxn ang="0">
                    <a:pos x="1188" y="2586"/>
                  </a:cxn>
                  <a:cxn ang="0">
                    <a:pos x="1339" y="2505"/>
                  </a:cxn>
                  <a:cxn ang="0">
                    <a:pos x="1492" y="2430"/>
                  </a:cxn>
                  <a:cxn ang="0">
                    <a:pos x="1650" y="2362"/>
                  </a:cxn>
                  <a:cxn ang="0">
                    <a:pos x="1811" y="2299"/>
                  </a:cxn>
                  <a:cxn ang="0">
                    <a:pos x="1875" y="2154"/>
                  </a:cxn>
                  <a:cxn ang="0">
                    <a:pos x="1948" y="2012"/>
                  </a:cxn>
                  <a:cxn ang="0">
                    <a:pos x="2028" y="1872"/>
                  </a:cxn>
                  <a:cxn ang="0">
                    <a:pos x="2113" y="1736"/>
                  </a:cxn>
                  <a:cxn ang="0">
                    <a:pos x="2204" y="1606"/>
                  </a:cxn>
                  <a:cxn ang="0">
                    <a:pos x="2217" y="1451"/>
                  </a:cxn>
                  <a:cxn ang="0">
                    <a:pos x="2195" y="1280"/>
                  </a:cxn>
                  <a:cxn ang="0">
                    <a:pos x="2181" y="1109"/>
                  </a:cxn>
                  <a:cxn ang="0">
                    <a:pos x="2173" y="939"/>
                  </a:cxn>
                  <a:cxn ang="0">
                    <a:pos x="2173" y="768"/>
                  </a:cxn>
                  <a:cxn ang="0">
                    <a:pos x="2094" y="683"/>
                  </a:cxn>
                  <a:cxn ang="0">
                    <a:pos x="1846" y="777"/>
                  </a:cxn>
                  <a:cxn ang="0">
                    <a:pos x="1605" y="886"/>
                  </a:cxn>
                  <a:cxn ang="0">
                    <a:pos x="1372" y="1010"/>
                  </a:cxn>
                  <a:cxn ang="0">
                    <a:pos x="1147" y="1149"/>
                  </a:cxn>
                  <a:cxn ang="0">
                    <a:pos x="933" y="1302"/>
                  </a:cxn>
                  <a:cxn ang="0">
                    <a:pos x="972" y="1051"/>
                  </a:cxn>
                  <a:cxn ang="0">
                    <a:pos x="1028" y="802"/>
                  </a:cxn>
                  <a:cxn ang="0">
                    <a:pos x="1099" y="557"/>
                  </a:cxn>
                  <a:cxn ang="0">
                    <a:pos x="1185" y="315"/>
                  </a:cxn>
                  <a:cxn ang="0">
                    <a:pos x="1287" y="77"/>
                  </a:cxn>
                </a:cxnLst>
                <a:rect l="0" t="0" r="r" b="b"/>
                <a:pathLst>
                  <a:path w="2235" h="2703">
                    <a:moveTo>
                      <a:pt x="1325" y="0"/>
                    </a:moveTo>
                    <a:lnTo>
                      <a:pt x="1263" y="55"/>
                    </a:lnTo>
                    <a:lnTo>
                      <a:pt x="1203" y="111"/>
                    </a:lnTo>
                    <a:lnTo>
                      <a:pt x="1143" y="169"/>
                    </a:lnTo>
                    <a:lnTo>
                      <a:pt x="1085" y="228"/>
                    </a:lnTo>
                    <a:lnTo>
                      <a:pt x="1028" y="288"/>
                    </a:lnTo>
                    <a:lnTo>
                      <a:pt x="971" y="350"/>
                    </a:lnTo>
                    <a:lnTo>
                      <a:pt x="916" y="413"/>
                    </a:lnTo>
                    <a:lnTo>
                      <a:pt x="862" y="477"/>
                    </a:lnTo>
                    <a:lnTo>
                      <a:pt x="809" y="543"/>
                    </a:lnTo>
                    <a:lnTo>
                      <a:pt x="758" y="610"/>
                    </a:lnTo>
                    <a:lnTo>
                      <a:pt x="707" y="678"/>
                    </a:lnTo>
                    <a:lnTo>
                      <a:pt x="658" y="747"/>
                    </a:lnTo>
                    <a:lnTo>
                      <a:pt x="610" y="818"/>
                    </a:lnTo>
                    <a:lnTo>
                      <a:pt x="563" y="890"/>
                    </a:lnTo>
                    <a:lnTo>
                      <a:pt x="518" y="964"/>
                    </a:lnTo>
                    <a:lnTo>
                      <a:pt x="474" y="1038"/>
                    </a:lnTo>
                    <a:lnTo>
                      <a:pt x="431" y="1113"/>
                    </a:lnTo>
                    <a:lnTo>
                      <a:pt x="390" y="1189"/>
                    </a:lnTo>
                    <a:lnTo>
                      <a:pt x="351" y="1265"/>
                    </a:lnTo>
                    <a:lnTo>
                      <a:pt x="315" y="1343"/>
                    </a:lnTo>
                    <a:lnTo>
                      <a:pt x="279" y="1419"/>
                    </a:lnTo>
                    <a:lnTo>
                      <a:pt x="246" y="1497"/>
                    </a:lnTo>
                    <a:lnTo>
                      <a:pt x="213" y="1575"/>
                    </a:lnTo>
                    <a:lnTo>
                      <a:pt x="183" y="1654"/>
                    </a:lnTo>
                    <a:lnTo>
                      <a:pt x="154" y="1732"/>
                    </a:lnTo>
                    <a:lnTo>
                      <a:pt x="127" y="1811"/>
                    </a:lnTo>
                    <a:lnTo>
                      <a:pt x="102" y="1891"/>
                    </a:lnTo>
                    <a:lnTo>
                      <a:pt x="78" y="1971"/>
                    </a:lnTo>
                    <a:lnTo>
                      <a:pt x="57" y="2051"/>
                    </a:lnTo>
                    <a:lnTo>
                      <a:pt x="36" y="2131"/>
                    </a:lnTo>
                    <a:lnTo>
                      <a:pt x="18" y="2211"/>
                    </a:lnTo>
                    <a:lnTo>
                      <a:pt x="0" y="2292"/>
                    </a:lnTo>
                    <a:lnTo>
                      <a:pt x="49" y="2220"/>
                    </a:lnTo>
                    <a:lnTo>
                      <a:pt x="100" y="2150"/>
                    </a:lnTo>
                    <a:lnTo>
                      <a:pt x="151" y="2081"/>
                    </a:lnTo>
                    <a:lnTo>
                      <a:pt x="204" y="2014"/>
                    </a:lnTo>
                    <a:lnTo>
                      <a:pt x="258" y="1947"/>
                    </a:lnTo>
                    <a:lnTo>
                      <a:pt x="314" y="1882"/>
                    </a:lnTo>
                    <a:lnTo>
                      <a:pt x="370" y="1819"/>
                    </a:lnTo>
                    <a:lnTo>
                      <a:pt x="428" y="1756"/>
                    </a:lnTo>
                    <a:lnTo>
                      <a:pt x="486" y="1695"/>
                    </a:lnTo>
                    <a:lnTo>
                      <a:pt x="547" y="1634"/>
                    </a:lnTo>
                    <a:lnTo>
                      <a:pt x="609" y="1576"/>
                    </a:lnTo>
                    <a:lnTo>
                      <a:pt x="671" y="1518"/>
                    </a:lnTo>
                    <a:lnTo>
                      <a:pt x="735" y="1462"/>
                    </a:lnTo>
                    <a:lnTo>
                      <a:pt x="800" y="1407"/>
                    </a:lnTo>
                    <a:lnTo>
                      <a:pt x="866" y="1355"/>
                    </a:lnTo>
                    <a:lnTo>
                      <a:pt x="933" y="1302"/>
                    </a:lnTo>
                    <a:lnTo>
                      <a:pt x="923" y="1389"/>
                    </a:lnTo>
                    <a:lnTo>
                      <a:pt x="914" y="1478"/>
                    </a:lnTo>
                    <a:lnTo>
                      <a:pt x="908" y="1565"/>
                    </a:lnTo>
                    <a:lnTo>
                      <a:pt x="903" y="1652"/>
                    </a:lnTo>
                    <a:lnTo>
                      <a:pt x="900" y="1741"/>
                    </a:lnTo>
                    <a:lnTo>
                      <a:pt x="900" y="1828"/>
                    </a:lnTo>
                    <a:lnTo>
                      <a:pt x="901" y="1917"/>
                    </a:lnTo>
                    <a:lnTo>
                      <a:pt x="903" y="2004"/>
                    </a:lnTo>
                    <a:lnTo>
                      <a:pt x="909" y="2093"/>
                    </a:lnTo>
                    <a:lnTo>
                      <a:pt x="915" y="2180"/>
                    </a:lnTo>
                    <a:lnTo>
                      <a:pt x="924" y="2268"/>
                    </a:lnTo>
                    <a:lnTo>
                      <a:pt x="934" y="2355"/>
                    </a:lnTo>
                    <a:lnTo>
                      <a:pt x="947" y="2443"/>
                    </a:lnTo>
                    <a:lnTo>
                      <a:pt x="961" y="2530"/>
                    </a:lnTo>
                    <a:lnTo>
                      <a:pt x="977" y="2616"/>
                    </a:lnTo>
                    <a:lnTo>
                      <a:pt x="994" y="2703"/>
                    </a:lnTo>
                    <a:lnTo>
                      <a:pt x="1043" y="2673"/>
                    </a:lnTo>
                    <a:lnTo>
                      <a:pt x="1090" y="2643"/>
                    </a:lnTo>
                    <a:lnTo>
                      <a:pt x="1139" y="2614"/>
                    </a:lnTo>
                    <a:lnTo>
                      <a:pt x="1188" y="2586"/>
                    </a:lnTo>
                    <a:lnTo>
                      <a:pt x="1238" y="2558"/>
                    </a:lnTo>
                    <a:lnTo>
                      <a:pt x="1288" y="2531"/>
                    </a:lnTo>
                    <a:lnTo>
                      <a:pt x="1339" y="2505"/>
                    </a:lnTo>
                    <a:lnTo>
                      <a:pt x="1389" y="2479"/>
                    </a:lnTo>
                    <a:lnTo>
                      <a:pt x="1441" y="2455"/>
                    </a:lnTo>
                    <a:lnTo>
                      <a:pt x="1492" y="2430"/>
                    </a:lnTo>
                    <a:lnTo>
                      <a:pt x="1545" y="2406"/>
                    </a:lnTo>
                    <a:lnTo>
                      <a:pt x="1597" y="2383"/>
                    </a:lnTo>
                    <a:lnTo>
                      <a:pt x="1650" y="2362"/>
                    </a:lnTo>
                    <a:lnTo>
                      <a:pt x="1703" y="2340"/>
                    </a:lnTo>
                    <a:lnTo>
                      <a:pt x="1757" y="2320"/>
                    </a:lnTo>
                    <a:lnTo>
                      <a:pt x="1811" y="2299"/>
                    </a:lnTo>
                    <a:lnTo>
                      <a:pt x="1831" y="2251"/>
                    </a:lnTo>
                    <a:lnTo>
                      <a:pt x="1853" y="2203"/>
                    </a:lnTo>
                    <a:lnTo>
                      <a:pt x="1875" y="2154"/>
                    </a:lnTo>
                    <a:lnTo>
                      <a:pt x="1898" y="2107"/>
                    </a:lnTo>
                    <a:lnTo>
                      <a:pt x="1923" y="2059"/>
                    </a:lnTo>
                    <a:lnTo>
                      <a:pt x="1948" y="2012"/>
                    </a:lnTo>
                    <a:lnTo>
                      <a:pt x="1974" y="1966"/>
                    </a:lnTo>
                    <a:lnTo>
                      <a:pt x="2000" y="1918"/>
                    </a:lnTo>
                    <a:lnTo>
                      <a:pt x="2028" y="1872"/>
                    </a:lnTo>
                    <a:lnTo>
                      <a:pt x="2055" y="1826"/>
                    </a:lnTo>
                    <a:lnTo>
                      <a:pt x="2084" y="1781"/>
                    </a:lnTo>
                    <a:lnTo>
                      <a:pt x="2113" y="1736"/>
                    </a:lnTo>
                    <a:lnTo>
                      <a:pt x="2142" y="1692"/>
                    </a:lnTo>
                    <a:lnTo>
                      <a:pt x="2173" y="1648"/>
                    </a:lnTo>
                    <a:lnTo>
                      <a:pt x="2204" y="1606"/>
                    </a:lnTo>
                    <a:lnTo>
                      <a:pt x="2235" y="1564"/>
                    </a:lnTo>
                    <a:lnTo>
                      <a:pt x="2225" y="1507"/>
                    </a:lnTo>
                    <a:lnTo>
                      <a:pt x="2217" y="1451"/>
                    </a:lnTo>
                    <a:lnTo>
                      <a:pt x="2209" y="1393"/>
                    </a:lnTo>
                    <a:lnTo>
                      <a:pt x="2202" y="1336"/>
                    </a:lnTo>
                    <a:lnTo>
                      <a:pt x="2195" y="1280"/>
                    </a:lnTo>
                    <a:lnTo>
                      <a:pt x="2190" y="1223"/>
                    </a:lnTo>
                    <a:lnTo>
                      <a:pt x="2185" y="1166"/>
                    </a:lnTo>
                    <a:lnTo>
                      <a:pt x="2181" y="1109"/>
                    </a:lnTo>
                    <a:lnTo>
                      <a:pt x="2178" y="1052"/>
                    </a:lnTo>
                    <a:lnTo>
                      <a:pt x="2176" y="995"/>
                    </a:lnTo>
                    <a:lnTo>
                      <a:pt x="2173" y="939"/>
                    </a:lnTo>
                    <a:lnTo>
                      <a:pt x="2172" y="882"/>
                    </a:lnTo>
                    <a:lnTo>
                      <a:pt x="2172" y="824"/>
                    </a:lnTo>
                    <a:lnTo>
                      <a:pt x="2173" y="768"/>
                    </a:lnTo>
                    <a:lnTo>
                      <a:pt x="2176" y="711"/>
                    </a:lnTo>
                    <a:lnTo>
                      <a:pt x="2178" y="655"/>
                    </a:lnTo>
                    <a:lnTo>
                      <a:pt x="2094" y="683"/>
                    </a:lnTo>
                    <a:lnTo>
                      <a:pt x="2010" y="712"/>
                    </a:lnTo>
                    <a:lnTo>
                      <a:pt x="1927" y="744"/>
                    </a:lnTo>
                    <a:lnTo>
                      <a:pt x="1846" y="777"/>
                    </a:lnTo>
                    <a:lnTo>
                      <a:pt x="1765" y="812"/>
                    </a:lnTo>
                    <a:lnTo>
                      <a:pt x="1684" y="848"/>
                    </a:lnTo>
                    <a:lnTo>
                      <a:pt x="1605" y="886"/>
                    </a:lnTo>
                    <a:lnTo>
                      <a:pt x="1527" y="926"/>
                    </a:lnTo>
                    <a:lnTo>
                      <a:pt x="1449" y="967"/>
                    </a:lnTo>
                    <a:lnTo>
                      <a:pt x="1372" y="1010"/>
                    </a:lnTo>
                    <a:lnTo>
                      <a:pt x="1296" y="1054"/>
                    </a:lnTo>
                    <a:lnTo>
                      <a:pt x="1222" y="1101"/>
                    </a:lnTo>
                    <a:lnTo>
                      <a:pt x="1147" y="1149"/>
                    </a:lnTo>
                    <a:lnTo>
                      <a:pt x="1075" y="1199"/>
                    </a:lnTo>
                    <a:lnTo>
                      <a:pt x="1003" y="1250"/>
                    </a:lnTo>
                    <a:lnTo>
                      <a:pt x="933" y="1302"/>
                    </a:lnTo>
                    <a:lnTo>
                      <a:pt x="944" y="1219"/>
                    </a:lnTo>
                    <a:lnTo>
                      <a:pt x="957" y="1134"/>
                    </a:lnTo>
                    <a:lnTo>
                      <a:pt x="972" y="1051"/>
                    </a:lnTo>
                    <a:lnTo>
                      <a:pt x="989" y="968"/>
                    </a:lnTo>
                    <a:lnTo>
                      <a:pt x="1007" y="885"/>
                    </a:lnTo>
                    <a:lnTo>
                      <a:pt x="1028" y="802"/>
                    </a:lnTo>
                    <a:lnTo>
                      <a:pt x="1049" y="720"/>
                    </a:lnTo>
                    <a:lnTo>
                      <a:pt x="1073" y="638"/>
                    </a:lnTo>
                    <a:lnTo>
                      <a:pt x="1099" y="557"/>
                    </a:lnTo>
                    <a:lnTo>
                      <a:pt x="1126" y="476"/>
                    </a:lnTo>
                    <a:lnTo>
                      <a:pt x="1154" y="395"/>
                    </a:lnTo>
                    <a:lnTo>
                      <a:pt x="1185" y="315"/>
                    </a:lnTo>
                    <a:lnTo>
                      <a:pt x="1218" y="235"/>
                    </a:lnTo>
                    <a:lnTo>
                      <a:pt x="1251" y="156"/>
                    </a:lnTo>
                    <a:lnTo>
                      <a:pt x="1287" y="77"/>
                    </a:lnTo>
                    <a:lnTo>
                      <a:pt x="1325" y="0"/>
                    </a:lnTo>
                    <a:close/>
                  </a:path>
                </a:pathLst>
              </a:custGeom>
              <a:solidFill>
                <a:srgbClr val="FFCA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3" name="Freeform 56"/>
              <p:cNvSpPr>
                <a:spLocks/>
              </p:cNvSpPr>
              <p:nvPr userDrawn="1"/>
            </p:nvSpPr>
            <p:spPr bwMode="auto">
              <a:xfrm>
                <a:off x="2569" y="1769"/>
                <a:ext cx="697" cy="698"/>
              </a:xfrm>
              <a:custGeom>
                <a:avLst/>
                <a:gdLst/>
                <a:ahLst/>
                <a:cxnLst>
                  <a:cxn ang="0">
                    <a:pos x="1399" y="79"/>
                  </a:cxn>
                  <a:cxn ang="0">
                    <a:pos x="1288" y="144"/>
                  </a:cxn>
                  <a:cxn ang="0">
                    <a:pos x="1178" y="213"/>
                  </a:cxn>
                  <a:cxn ang="0">
                    <a:pos x="1071" y="288"/>
                  </a:cxn>
                  <a:cxn ang="0">
                    <a:pos x="966" y="367"/>
                  </a:cxn>
                  <a:cxn ang="0">
                    <a:pos x="953" y="587"/>
                  </a:cxn>
                  <a:cxn ang="0">
                    <a:pos x="952" y="809"/>
                  </a:cxn>
                  <a:cxn ang="0">
                    <a:pos x="929" y="956"/>
                  </a:cxn>
                  <a:cxn ang="0">
                    <a:pos x="839" y="953"/>
                  </a:cxn>
                  <a:cxn ang="0">
                    <a:pos x="749" y="952"/>
                  </a:cxn>
                  <a:cxn ang="0">
                    <a:pos x="631" y="952"/>
                  </a:cxn>
                  <a:cxn ang="0">
                    <a:pos x="498" y="957"/>
                  </a:cxn>
                  <a:cxn ang="0">
                    <a:pos x="366" y="967"/>
                  </a:cxn>
                  <a:cxn ang="0">
                    <a:pos x="287" y="1072"/>
                  </a:cxn>
                  <a:cxn ang="0">
                    <a:pos x="214" y="1178"/>
                  </a:cxn>
                  <a:cxn ang="0">
                    <a:pos x="145" y="1287"/>
                  </a:cxn>
                  <a:cxn ang="0">
                    <a:pos x="80" y="1399"/>
                  </a:cxn>
                  <a:cxn ang="0">
                    <a:pos x="54" y="1503"/>
                  </a:cxn>
                  <a:cxn ang="0">
                    <a:pos x="222" y="1372"/>
                  </a:cxn>
                  <a:cxn ang="0">
                    <a:pos x="397" y="1251"/>
                  </a:cxn>
                  <a:cxn ang="0">
                    <a:pos x="579" y="1142"/>
                  </a:cxn>
                  <a:cxn ang="0">
                    <a:pos x="766" y="1043"/>
                  </a:cxn>
                  <a:cxn ang="0">
                    <a:pos x="958" y="958"/>
                  </a:cxn>
                  <a:cxn ang="0">
                    <a:pos x="882" y="1163"/>
                  </a:cxn>
                  <a:cxn ang="0">
                    <a:pos x="818" y="1373"/>
                  </a:cxn>
                  <a:cxn ang="0">
                    <a:pos x="769" y="1585"/>
                  </a:cxn>
                  <a:cxn ang="0">
                    <a:pos x="733" y="1801"/>
                  </a:cxn>
                  <a:cxn ang="0">
                    <a:pos x="710" y="2019"/>
                  </a:cxn>
                  <a:cxn ang="0">
                    <a:pos x="797" y="2065"/>
                  </a:cxn>
                  <a:cxn ang="0">
                    <a:pos x="933" y="2029"/>
                  </a:cxn>
                  <a:cxn ang="0">
                    <a:pos x="1071" y="1998"/>
                  </a:cxn>
                  <a:cxn ang="0">
                    <a:pos x="1210" y="1973"/>
                  </a:cxn>
                  <a:cxn ang="0">
                    <a:pos x="1352" y="1953"/>
                  </a:cxn>
                  <a:cxn ang="0">
                    <a:pos x="1474" y="1909"/>
                  </a:cxn>
                  <a:cxn ang="0">
                    <a:pos x="1558" y="1809"/>
                  </a:cxn>
                  <a:cxn ang="0">
                    <a:pos x="1649" y="1712"/>
                  </a:cxn>
                  <a:cxn ang="0">
                    <a:pos x="1744" y="1618"/>
                  </a:cxn>
                  <a:cxn ang="0">
                    <a:pos x="1842" y="1529"/>
                  </a:cxn>
                  <a:cxn ang="0">
                    <a:pos x="1944" y="1446"/>
                  </a:cxn>
                  <a:cxn ang="0">
                    <a:pos x="1960" y="1305"/>
                  </a:cxn>
                  <a:cxn ang="0">
                    <a:pos x="1981" y="1164"/>
                  </a:cxn>
                  <a:cxn ang="0">
                    <a:pos x="2008" y="1025"/>
                  </a:cxn>
                  <a:cxn ang="0">
                    <a:pos x="2040" y="888"/>
                  </a:cxn>
                  <a:cxn ang="0">
                    <a:pos x="2079" y="752"/>
                  </a:cxn>
                  <a:cxn ang="0">
                    <a:pos x="1947" y="717"/>
                  </a:cxn>
                  <a:cxn ang="0">
                    <a:pos x="1729" y="743"/>
                  </a:cxn>
                  <a:cxn ang="0">
                    <a:pos x="1514" y="784"/>
                  </a:cxn>
                  <a:cxn ang="0">
                    <a:pos x="1302" y="838"/>
                  </a:cxn>
                  <a:cxn ang="0">
                    <a:pos x="1094" y="906"/>
                  </a:cxn>
                  <a:cxn ang="0">
                    <a:pos x="985" y="893"/>
                  </a:cxn>
                  <a:cxn ang="0">
                    <a:pos x="1075" y="702"/>
                  </a:cxn>
                  <a:cxn ang="0">
                    <a:pos x="1177" y="518"/>
                  </a:cxn>
                  <a:cxn ang="0">
                    <a:pos x="1289" y="337"/>
                  </a:cxn>
                  <a:cxn ang="0">
                    <a:pos x="1415" y="166"/>
                  </a:cxn>
                  <a:cxn ang="0">
                    <a:pos x="1551" y="0"/>
                  </a:cxn>
                </a:cxnLst>
                <a:rect l="0" t="0" r="r" b="b"/>
                <a:pathLst>
                  <a:path w="2093" h="2093">
                    <a:moveTo>
                      <a:pt x="1551" y="0"/>
                    </a:moveTo>
                    <a:lnTo>
                      <a:pt x="1475" y="38"/>
                    </a:lnTo>
                    <a:lnTo>
                      <a:pt x="1399" y="79"/>
                    </a:lnTo>
                    <a:lnTo>
                      <a:pt x="1362" y="101"/>
                    </a:lnTo>
                    <a:lnTo>
                      <a:pt x="1325" y="123"/>
                    </a:lnTo>
                    <a:lnTo>
                      <a:pt x="1288" y="144"/>
                    </a:lnTo>
                    <a:lnTo>
                      <a:pt x="1252" y="167"/>
                    </a:lnTo>
                    <a:lnTo>
                      <a:pt x="1215" y="190"/>
                    </a:lnTo>
                    <a:lnTo>
                      <a:pt x="1178" y="213"/>
                    </a:lnTo>
                    <a:lnTo>
                      <a:pt x="1142" y="238"/>
                    </a:lnTo>
                    <a:lnTo>
                      <a:pt x="1107" y="263"/>
                    </a:lnTo>
                    <a:lnTo>
                      <a:pt x="1071" y="288"/>
                    </a:lnTo>
                    <a:lnTo>
                      <a:pt x="1037" y="314"/>
                    </a:lnTo>
                    <a:lnTo>
                      <a:pt x="1001" y="340"/>
                    </a:lnTo>
                    <a:lnTo>
                      <a:pt x="966" y="367"/>
                    </a:lnTo>
                    <a:lnTo>
                      <a:pt x="961" y="440"/>
                    </a:lnTo>
                    <a:lnTo>
                      <a:pt x="957" y="513"/>
                    </a:lnTo>
                    <a:lnTo>
                      <a:pt x="953" y="587"/>
                    </a:lnTo>
                    <a:lnTo>
                      <a:pt x="951" y="660"/>
                    </a:lnTo>
                    <a:lnTo>
                      <a:pt x="951" y="735"/>
                    </a:lnTo>
                    <a:lnTo>
                      <a:pt x="952" y="809"/>
                    </a:lnTo>
                    <a:lnTo>
                      <a:pt x="955" y="884"/>
                    </a:lnTo>
                    <a:lnTo>
                      <a:pt x="958" y="958"/>
                    </a:lnTo>
                    <a:lnTo>
                      <a:pt x="929" y="956"/>
                    </a:lnTo>
                    <a:lnTo>
                      <a:pt x="898" y="955"/>
                    </a:lnTo>
                    <a:lnTo>
                      <a:pt x="868" y="954"/>
                    </a:lnTo>
                    <a:lnTo>
                      <a:pt x="839" y="953"/>
                    </a:lnTo>
                    <a:lnTo>
                      <a:pt x="809" y="952"/>
                    </a:lnTo>
                    <a:lnTo>
                      <a:pt x="778" y="952"/>
                    </a:lnTo>
                    <a:lnTo>
                      <a:pt x="749" y="952"/>
                    </a:lnTo>
                    <a:lnTo>
                      <a:pt x="719" y="952"/>
                    </a:lnTo>
                    <a:lnTo>
                      <a:pt x="675" y="952"/>
                    </a:lnTo>
                    <a:lnTo>
                      <a:pt x="631" y="952"/>
                    </a:lnTo>
                    <a:lnTo>
                      <a:pt x="586" y="954"/>
                    </a:lnTo>
                    <a:lnTo>
                      <a:pt x="542" y="955"/>
                    </a:lnTo>
                    <a:lnTo>
                      <a:pt x="498" y="957"/>
                    </a:lnTo>
                    <a:lnTo>
                      <a:pt x="453" y="960"/>
                    </a:lnTo>
                    <a:lnTo>
                      <a:pt x="410" y="962"/>
                    </a:lnTo>
                    <a:lnTo>
                      <a:pt x="366" y="967"/>
                    </a:lnTo>
                    <a:lnTo>
                      <a:pt x="339" y="1001"/>
                    </a:lnTo>
                    <a:lnTo>
                      <a:pt x="313" y="1036"/>
                    </a:lnTo>
                    <a:lnTo>
                      <a:pt x="287" y="1072"/>
                    </a:lnTo>
                    <a:lnTo>
                      <a:pt x="262" y="1107"/>
                    </a:lnTo>
                    <a:lnTo>
                      <a:pt x="237" y="1143"/>
                    </a:lnTo>
                    <a:lnTo>
                      <a:pt x="214" y="1178"/>
                    </a:lnTo>
                    <a:lnTo>
                      <a:pt x="190" y="1214"/>
                    </a:lnTo>
                    <a:lnTo>
                      <a:pt x="167" y="1251"/>
                    </a:lnTo>
                    <a:lnTo>
                      <a:pt x="145" y="1287"/>
                    </a:lnTo>
                    <a:lnTo>
                      <a:pt x="122" y="1324"/>
                    </a:lnTo>
                    <a:lnTo>
                      <a:pt x="100" y="1362"/>
                    </a:lnTo>
                    <a:lnTo>
                      <a:pt x="80" y="1399"/>
                    </a:lnTo>
                    <a:lnTo>
                      <a:pt x="39" y="1474"/>
                    </a:lnTo>
                    <a:lnTo>
                      <a:pt x="0" y="1550"/>
                    </a:lnTo>
                    <a:lnTo>
                      <a:pt x="54" y="1503"/>
                    </a:lnTo>
                    <a:lnTo>
                      <a:pt x="109" y="1458"/>
                    </a:lnTo>
                    <a:lnTo>
                      <a:pt x="165" y="1414"/>
                    </a:lnTo>
                    <a:lnTo>
                      <a:pt x="222" y="1372"/>
                    </a:lnTo>
                    <a:lnTo>
                      <a:pt x="280" y="1330"/>
                    </a:lnTo>
                    <a:lnTo>
                      <a:pt x="338" y="1290"/>
                    </a:lnTo>
                    <a:lnTo>
                      <a:pt x="397" y="1251"/>
                    </a:lnTo>
                    <a:lnTo>
                      <a:pt x="457" y="1213"/>
                    </a:lnTo>
                    <a:lnTo>
                      <a:pt x="517" y="1176"/>
                    </a:lnTo>
                    <a:lnTo>
                      <a:pt x="579" y="1142"/>
                    </a:lnTo>
                    <a:lnTo>
                      <a:pt x="640" y="1107"/>
                    </a:lnTo>
                    <a:lnTo>
                      <a:pt x="703" y="1075"/>
                    </a:lnTo>
                    <a:lnTo>
                      <a:pt x="766" y="1043"/>
                    </a:lnTo>
                    <a:lnTo>
                      <a:pt x="829" y="1014"/>
                    </a:lnTo>
                    <a:lnTo>
                      <a:pt x="893" y="985"/>
                    </a:lnTo>
                    <a:lnTo>
                      <a:pt x="958" y="958"/>
                    </a:lnTo>
                    <a:lnTo>
                      <a:pt x="931" y="1026"/>
                    </a:lnTo>
                    <a:lnTo>
                      <a:pt x="906" y="1094"/>
                    </a:lnTo>
                    <a:lnTo>
                      <a:pt x="882" y="1163"/>
                    </a:lnTo>
                    <a:lnTo>
                      <a:pt x="859" y="1232"/>
                    </a:lnTo>
                    <a:lnTo>
                      <a:pt x="838" y="1303"/>
                    </a:lnTo>
                    <a:lnTo>
                      <a:pt x="818" y="1373"/>
                    </a:lnTo>
                    <a:lnTo>
                      <a:pt x="801" y="1443"/>
                    </a:lnTo>
                    <a:lnTo>
                      <a:pt x="784" y="1514"/>
                    </a:lnTo>
                    <a:lnTo>
                      <a:pt x="769" y="1585"/>
                    </a:lnTo>
                    <a:lnTo>
                      <a:pt x="756" y="1658"/>
                    </a:lnTo>
                    <a:lnTo>
                      <a:pt x="744" y="1729"/>
                    </a:lnTo>
                    <a:lnTo>
                      <a:pt x="733" y="1801"/>
                    </a:lnTo>
                    <a:lnTo>
                      <a:pt x="724" y="1874"/>
                    </a:lnTo>
                    <a:lnTo>
                      <a:pt x="717" y="1947"/>
                    </a:lnTo>
                    <a:lnTo>
                      <a:pt x="710" y="2019"/>
                    </a:lnTo>
                    <a:lnTo>
                      <a:pt x="706" y="2093"/>
                    </a:lnTo>
                    <a:lnTo>
                      <a:pt x="751" y="2079"/>
                    </a:lnTo>
                    <a:lnTo>
                      <a:pt x="797" y="2065"/>
                    </a:lnTo>
                    <a:lnTo>
                      <a:pt x="842" y="2053"/>
                    </a:lnTo>
                    <a:lnTo>
                      <a:pt x="888" y="2040"/>
                    </a:lnTo>
                    <a:lnTo>
                      <a:pt x="933" y="2029"/>
                    </a:lnTo>
                    <a:lnTo>
                      <a:pt x="978" y="2018"/>
                    </a:lnTo>
                    <a:lnTo>
                      <a:pt x="1025" y="2007"/>
                    </a:lnTo>
                    <a:lnTo>
                      <a:pt x="1071" y="1998"/>
                    </a:lnTo>
                    <a:lnTo>
                      <a:pt x="1118" y="1989"/>
                    </a:lnTo>
                    <a:lnTo>
                      <a:pt x="1164" y="1980"/>
                    </a:lnTo>
                    <a:lnTo>
                      <a:pt x="1210" y="1973"/>
                    </a:lnTo>
                    <a:lnTo>
                      <a:pt x="1258" y="1965"/>
                    </a:lnTo>
                    <a:lnTo>
                      <a:pt x="1304" y="1959"/>
                    </a:lnTo>
                    <a:lnTo>
                      <a:pt x="1352" y="1953"/>
                    </a:lnTo>
                    <a:lnTo>
                      <a:pt x="1399" y="1948"/>
                    </a:lnTo>
                    <a:lnTo>
                      <a:pt x="1446" y="1944"/>
                    </a:lnTo>
                    <a:lnTo>
                      <a:pt x="1474" y="1909"/>
                    </a:lnTo>
                    <a:lnTo>
                      <a:pt x="1501" y="1876"/>
                    </a:lnTo>
                    <a:lnTo>
                      <a:pt x="1529" y="1842"/>
                    </a:lnTo>
                    <a:lnTo>
                      <a:pt x="1558" y="1809"/>
                    </a:lnTo>
                    <a:lnTo>
                      <a:pt x="1587" y="1776"/>
                    </a:lnTo>
                    <a:lnTo>
                      <a:pt x="1618" y="1744"/>
                    </a:lnTo>
                    <a:lnTo>
                      <a:pt x="1649" y="1712"/>
                    </a:lnTo>
                    <a:lnTo>
                      <a:pt x="1680" y="1679"/>
                    </a:lnTo>
                    <a:lnTo>
                      <a:pt x="1712" y="1649"/>
                    </a:lnTo>
                    <a:lnTo>
                      <a:pt x="1744" y="1618"/>
                    </a:lnTo>
                    <a:lnTo>
                      <a:pt x="1776" y="1588"/>
                    </a:lnTo>
                    <a:lnTo>
                      <a:pt x="1810" y="1558"/>
                    </a:lnTo>
                    <a:lnTo>
                      <a:pt x="1842" y="1529"/>
                    </a:lnTo>
                    <a:lnTo>
                      <a:pt x="1876" y="1501"/>
                    </a:lnTo>
                    <a:lnTo>
                      <a:pt x="1910" y="1473"/>
                    </a:lnTo>
                    <a:lnTo>
                      <a:pt x="1944" y="1446"/>
                    </a:lnTo>
                    <a:lnTo>
                      <a:pt x="1949" y="1399"/>
                    </a:lnTo>
                    <a:lnTo>
                      <a:pt x="1954" y="1352"/>
                    </a:lnTo>
                    <a:lnTo>
                      <a:pt x="1960" y="1305"/>
                    </a:lnTo>
                    <a:lnTo>
                      <a:pt x="1966" y="1257"/>
                    </a:lnTo>
                    <a:lnTo>
                      <a:pt x="1973" y="1211"/>
                    </a:lnTo>
                    <a:lnTo>
                      <a:pt x="1981" y="1164"/>
                    </a:lnTo>
                    <a:lnTo>
                      <a:pt x="1989" y="1118"/>
                    </a:lnTo>
                    <a:lnTo>
                      <a:pt x="1998" y="1072"/>
                    </a:lnTo>
                    <a:lnTo>
                      <a:pt x="2008" y="1025"/>
                    </a:lnTo>
                    <a:lnTo>
                      <a:pt x="2018" y="979"/>
                    </a:lnTo>
                    <a:lnTo>
                      <a:pt x="2029" y="933"/>
                    </a:lnTo>
                    <a:lnTo>
                      <a:pt x="2040" y="888"/>
                    </a:lnTo>
                    <a:lnTo>
                      <a:pt x="2053" y="842"/>
                    </a:lnTo>
                    <a:lnTo>
                      <a:pt x="2065" y="797"/>
                    </a:lnTo>
                    <a:lnTo>
                      <a:pt x="2079" y="752"/>
                    </a:lnTo>
                    <a:lnTo>
                      <a:pt x="2093" y="707"/>
                    </a:lnTo>
                    <a:lnTo>
                      <a:pt x="2019" y="711"/>
                    </a:lnTo>
                    <a:lnTo>
                      <a:pt x="1947" y="717"/>
                    </a:lnTo>
                    <a:lnTo>
                      <a:pt x="1874" y="725"/>
                    </a:lnTo>
                    <a:lnTo>
                      <a:pt x="1801" y="734"/>
                    </a:lnTo>
                    <a:lnTo>
                      <a:pt x="1729" y="743"/>
                    </a:lnTo>
                    <a:lnTo>
                      <a:pt x="1658" y="756"/>
                    </a:lnTo>
                    <a:lnTo>
                      <a:pt x="1585" y="769"/>
                    </a:lnTo>
                    <a:lnTo>
                      <a:pt x="1514" y="784"/>
                    </a:lnTo>
                    <a:lnTo>
                      <a:pt x="1443" y="801"/>
                    </a:lnTo>
                    <a:lnTo>
                      <a:pt x="1372" y="819"/>
                    </a:lnTo>
                    <a:lnTo>
                      <a:pt x="1302" y="838"/>
                    </a:lnTo>
                    <a:lnTo>
                      <a:pt x="1232" y="860"/>
                    </a:lnTo>
                    <a:lnTo>
                      <a:pt x="1163" y="882"/>
                    </a:lnTo>
                    <a:lnTo>
                      <a:pt x="1094" y="906"/>
                    </a:lnTo>
                    <a:lnTo>
                      <a:pt x="1026" y="931"/>
                    </a:lnTo>
                    <a:lnTo>
                      <a:pt x="958" y="958"/>
                    </a:lnTo>
                    <a:lnTo>
                      <a:pt x="985" y="893"/>
                    </a:lnTo>
                    <a:lnTo>
                      <a:pt x="1014" y="830"/>
                    </a:lnTo>
                    <a:lnTo>
                      <a:pt x="1044" y="766"/>
                    </a:lnTo>
                    <a:lnTo>
                      <a:pt x="1075" y="702"/>
                    </a:lnTo>
                    <a:lnTo>
                      <a:pt x="1108" y="641"/>
                    </a:lnTo>
                    <a:lnTo>
                      <a:pt x="1141" y="578"/>
                    </a:lnTo>
                    <a:lnTo>
                      <a:pt x="1177" y="518"/>
                    </a:lnTo>
                    <a:lnTo>
                      <a:pt x="1213" y="457"/>
                    </a:lnTo>
                    <a:lnTo>
                      <a:pt x="1250" y="397"/>
                    </a:lnTo>
                    <a:lnTo>
                      <a:pt x="1289" y="337"/>
                    </a:lnTo>
                    <a:lnTo>
                      <a:pt x="1330" y="279"/>
                    </a:lnTo>
                    <a:lnTo>
                      <a:pt x="1371" y="222"/>
                    </a:lnTo>
                    <a:lnTo>
                      <a:pt x="1415" y="166"/>
                    </a:lnTo>
                    <a:lnTo>
                      <a:pt x="1459" y="110"/>
                    </a:lnTo>
                    <a:lnTo>
                      <a:pt x="1504" y="55"/>
                    </a:lnTo>
                    <a:lnTo>
                      <a:pt x="1551" y="0"/>
                    </a:lnTo>
                    <a:close/>
                  </a:path>
                </a:pathLst>
              </a:custGeom>
              <a:solidFill>
                <a:srgbClr val="FFCA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4" name="Freeform 57"/>
              <p:cNvSpPr>
                <a:spLocks noEditPoints="1"/>
              </p:cNvSpPr>
              <p:nvPr userDrawn="1"/>
            </p:nvSpPr>
            <p:spPr bwMode="auto">
              <a:xfrm>
                <a:off x="3378" y="1847"/>
                <a:ext cx="619" cy="512"/>
              </a:xfrm>
              <a:custGeom>
                <a:avLst/>
                <a:gdLst/>
                <a:ahLst/>
                <a:cxnLst>
                  <a:cxn ang="0">
                    <a:pos x="305" y="610"/>
                  </a:cxn>
                  <a:cxn ang="0">
                    <a:pos x="147" y="754"/>
                  </a:cxn>
                  <a:cxn ang="0">
                    <a:pos x="0" y="908"/>
                  </a:cxn>
                  <a:cxn ang="0">
                    <a:pos x="162" y="834"/>
                  </a:cxn>
                  <a:cxn ang="0">
                    <a:pos x="327" y="772"/>
                  </a:cxn>
                  <a:cxn ang="0">
                    <a:pos x="494" y="720"/>
                  </a:cxn>
                  <a:cxn ang="0">
                    <a:pos x="665" y="679"/>
                  </a:cxn>
                  <a:cxn ang="0">
                    <a:pos x="837" y="648"/>
                  </a:cxn>
                  <a:cxn ang="0">
                    <a:pos x="823" y="737"/>
                  </a:cxn>
                  <a:cxn ang="0">
                    <a:pos x="724" y="889"/>
                  </a:cxn>
                  <a:cxn ang="0">
                    <a:pos x="635" y="1047"/>
                  </a:cxn>
                  <a:cxn ang="0">
                    <a:pos x="557" y="1211"/>
                  </a:cxn>
                  <a:cxn ang="0">
                    <a:pos x="488" y="1380"/>
                  </a:cxn>
                  <a:cxn ang="0">
                    <a:pos x="482" y="1493"/>
                  </a:cxn>
                  <a:cxn ang="0">
                    <a:pos x="583" y="1491"/>
                  </a:cxn>
                  <a:cxn ang="0">
                    <a:pos x="766" y="1496"/>
                  </a:cxn>
                  <a:cxn ang="0">
                    <a:pos x="951" y="1514"/>
                  </a:cxn>
                  <a:cxn ang="0">
                    <a:pos x="1102" y="1512"/>
                  </a:cxn>
                  <a:cxn ang="0">
                    <a:pos x="1191" y="1450"/>
                  </a:cxn>
                  <a:cxn ang="0">
                    <a:pos x="1285" y="1391"/>
                  </a:cxn>
                  <a:cxn ang="0">
                    <a:pos x="1381" y="1336"/>
                  </a:cxn>
                  <a:cxn ang="0">
                    <a:pos x="1479" y="1287"/>
                  </a:cxn>
                  <a:cxn ang="0">
                    <a:pos x="1579" y="1242"/>
                  </a:cxn>
                  <a:cxn ang="0">
                    <a:pos x="1621" y="1132"/>
                  </a:cxn>
                  <a:cxn ang="0">
                    <a:pos x="1668" y="1024"/>
                  </a:cxn>
                  <a:cxn ang="0">
                    <a:pos x="1719" y="919"/>
                  </a:cxn>
                  <a:cxn ang="0">
                    <a:pos x="1775" y="815"/>
                  </a:cxn>
                  <a:cxn ang="0">
                    <a:pos x="1781" y="667"/>
                  </a:cxn>
                  <a:cxn ang="0">
                    <a:pos x="1556" y="634"/>
                  </a:cxn>
                  <a:cxn ang="0">
                    <a:pos x="1328" y="618"/>
                  </a:cxn>
                  <a:cxn ang="0">
                    <a:pos x="1163" y="618"/>
                  </a:cxn>
                  <a:cxn ang="0">
                    <a:pos x="1028" y="626"/>
                  </a:cxn>
                  <a:cxn ang="0">
                    <a:pos x="894" y="640"/>
                  </a:cxn>
                  <a:cxn ang="0">
                    <a:pos x="776" y="603"/>
                  </a:cxn>
                  <a:cxn ang="0">
                    <a:pos x="598" y="557"/>
                  </a:cxn>
                  <a:cxn ang="0">
                    <a:pos x="418" y="520"/>
                  </a:cxn>
                  <a:cxn ang="0">
                    <a:pos x="1436" y="31"/>
                  </a:cxn>
                  <a:cxn ang="0">
                    <a:pos x="1230" y="92"/>
                  </a:cxn>
                  <a:cxn ang="0">
                    <a:pos x="1028" y="168"/>
                  </a:cxn>
                  <a:cxn ang="0">
                    <a:pos x="969" y="342"/>
                  </a:cxn>
                  <a:cxn ang="0">
                    <a:pos x="921" y="519"/>
                  </a:cxn>
                  <a:cxn ang="0">
                    <a:pos x="930" y="594"/>
                  </a:cxn>
                  <a:cxn ang="0">
                    <a:pos x="1043" y="461"/>
                  </a:cxn>
                  <a:cxn ang="0">
                    <a:pos x="1164" y="333"/>
                  </a:cxn>
                  <a:cxn ang="0">
                    <a:pos x="1292" y="215"/>
                  </a:cxn>
                  <a:cxn ang="0">
                    <a:pos x="1430" y="104"/>
                  </a:cxn>
                  <a:cxn ang="0">
                    <a:pos x="1574" y="0"/>
                  </a:cxn>
                </a:cxnLst>
                <a:rect l="0" t="0" r="r" b="b"/>
                <a:pathLst>
                  <a:path w="1856" h="1534">
                    <a:moveTo>
                      <a:pt x="418" y="520"/>
                    </a:moveTo>
                    <a:lnTo>
                      <a:pt x="360" y="564"/>
                    </a:lnTo>
                    <a:lnTo>
                      <a:pt x="305" y="610"/>
                    </a:lnTo>
                    <a:lnTo>
                      <a:pt x="250" y="656"/>
                    </a:lnTo>
                    <a:lnTo>
                      <a:pt x="197" y="705"/>
                    </a:lnTo>
                    <a:lnTo>
                      <a:pt x="147" y="754"/>
                    </a:lnTo>
                    <a:lnTo>
                      <a:pt x="96" y="804"/>
                    </a:lnTo>
                    <a:lnTo>
                      <a:pt x="47" y="856"/>
                    </a:lnTo>
                    <a:lnTo>
                      <a:pt x="0" y="908"/>
                    </a:lnTo>
                    <a:lnTo>
                      <a:pt x="54" y="883"/>
                    </a:lnTo>
                    <a:lnTo>
                      <a:pt x="108" y="858"/>
                    </a:lnTo>
                    <a:lnTo>
                      <a:pt x="162" y="834"/>
                    </a:lnTo>
                    <a:lnTo>
                      <a:pt x="217" y="813"/>
                    </a:lnTo>
                    <a:lnTo>
                      <a:pt x="272" y="792"/>
                    </a:lnTo>
                    <a:lnTo>
                      <a:pt x="327" y="772"/>
                    </a:lnTo>
                    <a:lnTo>
                      <a:pt x="382" y="753"/>
                    </a:lnTo>
                    <a:lnTo>
                      <a:pt x="438" y="736"/>
                    </a:lnTo>
                    <a:lnTo>
                      <a:pt x="494" y="720"/>
                    </a:lnTo>
                    <a:lnTo>
                      <a:pt x="550" y="705"/>
                    </a:lnTo>
                    <a:lnTo>
                      <a:pt x="608" y="691"/>
                    </a:lnTo>
                    <a:lnTo>
                      <a:pt x="665" y="679"/>
                    </a:lnTo>
                    <a:lnTo>
                      <a:pt x="722" y="667"/>
                    </a:lnTo>
                    <a:lnTo>
                      <a:pt x="779" y="657"/>
                    </a:lnTo>
                    <a:lnTo>
                      <a:pt x="837" y="648"/>
                    </a:lnTo>
                    <a:lnTo>
                      <a:pt x="894" y="640"/>
                    </a:lnTo>
                    <a:lnTo>
                      <a:pt x="858" y="689"/>
                    </a:lnTo>
                    <a:lnTo>
                      <a:pt x="823" y="737"/>
                    </a:lnTo>
                    <a:lnTo>
                      <a:pt x="789" y="788"/>
                    </a:lnTo>
                    <a:lnTo>
                      <a:pt x="756" y="839"/>
                    </a:lnTo>
                    <a:lnTo>
                      <a:pt x="724" y="889"/>
                    </a:lnTo>
                    <a:lnTo>
                      <a:pt x="693" y="941"/>
                    </a:lnTo>
                    <a:lnTo>
                      <a:pt x="664" y="994"/>
                    </a:lnTo>
                    <a:lnTo>
                      <a:pt x="635" y="1047"/>
                    </a:lnTo>
                    <a:lnTo>
                      <a:pt x="608" y="1101"/>
                    </a:lnTo>
                    <a:lnTo>
                      <a:pt x="582" y="1156"/>
                    </a:lnTo>
                    <a:lnTo>
                      <a:pt x="557" y="1211"/>
                    </a:lnTo>
                    <a:lnTo>
                      <a:pt x="532" y="1266"/>
                    </a:lnTo>
                    <a:lnTo>
                      <a:pt x="509" y="1322"/>
                    </a:lnTo>
                    <a:lnTo>
                      <a:pt x="488" y="1380"/>
                    </a:lnTo>
                    <a:lnTo>
                      <a:pt x="468" y="1436"/>
                    </a:lnTo>
                    <a:lnTo>
                      <a:pt x="449" y="1494"/>
                    </a:lnTo>
                    <a:lnTo>
                      <a:pt x="482" y="1493"/>
                    </a:lnTo>
                    <a:lnTo>
                      <a:pt x="516" y="1492"/>
                    </a:lnTo>
                    <a:lnTo>
                      <a:pt x="549" y="1491"/>
                    </a:lnTo>
                    <a:lnTo>
                      <a:pt x="583" y="1491"/>
                    </a:lnTo>
                    <a:lnTo>
                      <a:pt x="644" y="1491"/>
                    </a:lnTo>
                    <a:lnTo>
                      <a:pt x="706" y="1493"/>
                    </a:lnTo>
                    <a:lnTo>
                      <a:pt x="766" y="1496"/>
                    </a:lnTo>
                    <a:lnTo>
                      <a:pt x="828" y="1501"/>
                    </a:lnTo>
                    <a:lnTo>
                      <a:pt x="890" y="1507"/>
                    </a:lnTo>
                    <a:lnTo>
                      <a:pt x="951" y="1514"/>
                    </a:lnTo>
                    <a:lnTo>
                      <a:pt x="1012" y="1523"/>
                    </a:lnTo>
                    <a:lnTo>
                      <a:pt x="1073" y="1534"/>
                    </a:lnTo>
                    <a:lnTo>
                      <a:pt x="1102" y="1512"/>
                    </a:lnTo>
                    <a:lnTo>
                      <a:pt x="1131" y="1491"/>
                    </a:lnTo>
                    <a:lnTo>
                      <a:pt x="1162" y="1470"/>
                    </a:lnTo>
                    <a:lnTo>
                      <a:pt x="1191" y="1450"/>
                    </a:lnTo>
                    <a:lnTo>
                      <a:pt x="1222" y="1430"/>
                    </a:lnTo>
                    <a:lnTo>
                      <a:pt x="1254" y="1410"/>
                    </a:lnTo>
                    <a:lnTo>
                      <a:pt x="1285" y="1391"/>
                    </a:lnTo>
                    <a:lnTo>
                      <a:pt x="1316" y="1372"/>
                    </a:lnTo>
                    <a:lnTo>
                      <a:pt x="1349" y="1355"/>
                    </a:lnTo>
                    <a:lnTo>
                      <a:pt x="1381" y="1336"/>
                    </a:lnTo>
                    <a:lnTo>
                      <a:pt x="1413" y="1319"/>
                    </a:lnTo>
                    <a:lnTo>
                      <a:pt x="1446" y="1303"/>
                    </a:lnTo>
                    <a:lnTo>
                      <a:pt x="1479" y="1287"/>
                    </a:lnTo>
                    <a:lnTo>
                      <a:pt x="1512" y="1272"/>
                    </a:lnTo>
                    <a:lnTo>
                      <a:pt x="1545" y="1256"/>
                    </a:lnTo>
                    <a:lnTo>
                      <a:pt x="1579" y="1242"/>
                    </a:lnTo>
                    <a:lnTo>
                      <a:pt x="1592" y="1206"/>
                    </a:lnTo>
                    <a:lnTo>
                      <a:pt x="1606" y="1169"/>
                    </a:lnTo>
                    <a:lnTo>
                      <a:pt x="1621" y="1132"/>
                    </a:lnTo>
                    <a:lnTo>
                      <a:pt x="1636" y="1096"/>
                    </a:lnTo>
                    <a:lnTo>
                      <a:pt x="1652" y="1060"/>
                    </a:lnTo>
                    <a:lnTo>
                      <a:pt x="1668" y="1024"/>
                    </a:lnTo>
                    <a:lnTo>
                      <a:pt x="1684" y="989"/>
                    </a:lnTo>
                    <a:lnTo>
                      <a:pt x="1702" y="953"/>
                    </a:lnTo>
                    <a:lnTo>
                      <a:pt x="1719" y="919"/>
                    </a:lnTo>
                    <a:lnTo>
                      <a:pt x="1737" y="884"/>
                    </a:lnTo>
                    <a:lnTo>
                      <a:pt x="1756" y="849"/>
                    </a:lnTo>
                    <a:lnTo>
                      <a:pt x="1775" y="815"/>
                    </a:lnTo>
                    <a:lnTo>
                      <a:pt x="1814" y="748"/>
                    </a:lnTo>
                    <a:lnTo>
                      <a:pt x="1856" y="682"/>
                    </a:lnTo>
                    <a:lnTo>
                      <a:pt x="1781" y="667"/>
                    </a:lnTo>
                    <a:lnTo>
                      <a:pt x="1706" y="654"/>
                    </a:lnTo>
                    <a:lnTo>
                      <a:pt x="1630" y="642"/>
                    </a:lnTo>
                    <a:lnTo>
                      <a:pt x="1556" y="634"/>
                    </a:lnTo>
                    <a:lnTo>
                      <a:pt x="1480" y="626"/>
                    </a:lnTo>
                    <a:lnTo>
                      <a:pt x="1404" y="622"/>
                    </a:lnTo>
                    <a:lnTo>
                      <a:pt x="1328" y="618"/>
                    </a:lnTo>
                    <a:lnTo>
                      <a:pt x="1252" y="617"/>
                    </a:lnTo>
                    <a:lnTo>
                      <a:pt x="1207" y="617"/>
                    </a:lnTo>
                    <a:lnTo>
                      <a:pt x="1163" y="618"/>
                    </a:lnTo>
                    <a:lnTo>
                      <a:pt x="1117" y="621"/>
                    </a:lnTo>
                    <a:lnTo>
                      <a:pt x="1073" y="623"/>
                    </a:lnTo>
                    <a:lnTo>
                      <a:pt x="1028" y="626"/>
                    </a:lnTo>
                    <a:lnTo>
                      <a:pt x="984" y="630"/>
                    </a:lnTo>
                    <a:lnTo>
                      <a:pt x="939" y="635"/>
                    </a:lnTo>
                    <a:lnTo>
                      <a:pt x="894" y="640"/>
                    </a:lnTo>
                    <a:lnTo>
                      <a:pt x="894" y="640"/>
                    </a:lnTo>
                    <a:lnTo>
                      <a:pt x="836" y="621"/>
                    </a:lnTo>
                    <a:lnTo>
                      <a:pt x="776" y="603"/>
                    </a:lnTo>
                    <a:lnTo>
                      <a:pt x="717" y="586"/>
                    </a:lnTo>
                    <a:lnTo>
                      <a:pt x="657" y="571"/>
                    </a:lnTo>
                    <a:lnTo>
                      <a:pt x="598" y="557"/>
                    </a:lnTo>
                    <a:lnTo>
                      <a:pt x="537" y="543"/>
                    </a:lnTo>
                    <a:lnTo>
                      <a:pt x="478" y="531"/>
                    </a:lnTo>
                    <a:lnTo>
                      <a:pt x="418" y="520"/>
                    </a:lnTo>
                    <a:close/>
                    <a:moveTo>
                      <a:pt x="1574" y="0"/>
                    </a:moveTo>
                    <a:lnTo>
                      <a:pt x="1505" y="15"/>
                    </a:lnTo>
                    <a:lnTo>
                      <a:pt x="1436" y="31"/>
                    </a:lnTo>
                    <a:lnTo>
                      <a:pt x="1367" y="50"/>
                    </a:lnTo>
                    <a:lnTo>
                      <a:pt x="1299" y="69"/>
                    </a:lnTo>
                    <a:lnTo>
                      <a:pt x="1230" y="92"/>
                    </a:lnTo>
                    <a:lnTo>
                      <a:pt x="1163" y="115"/>
                    </a:lnTo>
                    <a:lnTo>
                      <a:pt x="1095" y="140"/>
                    </a:lnTo>
                    <a:lnTo>
                      <a:pt x="1028" y="168"/>
                    </a:lnTo>
                    <a:lnTo>
                      <a:pt x="1007" y="226"/>
                    </a:lnTo>
                    <a:lnTo>
                      <a:pt x="988" y="283"/>
                    </a:lnTo>
                    <a:lnTo>
                      <a:pt x="969" y="342"/>
                    </a:lnTo>
                    <a:lnTo>
                      <a:pt x="952" y="400"/>
                    </a:lnTo>
                    <a:lnTo>
                      <a:pt x="936" y="460"/>
                    </a:lnTo>
                    <a:lnTo>
                      <a:pt x="921" y="519"/>
                    </a:lnTo>
                    <a:lnTo>
                      <a:pt x="907" y="580"/>
                    </a:lnTo>
                    <a:lnTo>
                      <a:pt x="894" y="640"/>
                    </a:lnTo>
                    <a:lnTo>
                      <a:pt x="930" y="594"/>
                    </a:lnTo>
                    <a:lnTo>
                      <a:pt x="966" y="549"/>
                    </a:lnTo>
                    <a:lnTo>
                      <a:pt x="1004" y="504"/>
                    </a:lnTo>
                    <a:lnTo>
                      <a:pt x="1043" y="461"/>
                    </a:lnTo>
                    <a:lnTo>
                      <a:pt x="1082" y="418"/>
                    </a:lnTo>
                    <a:lnTo>
                      <a:pt x="1122" y="376"/>
                    </a:lnTo>
                    <a:lnTo>
                      <a:pt x="1164" y="333"/>
                    </a:lnTo>
                    <a:lnTo>
                      <a:pt x="1206" y="294"/>
                    </a:lnTo>
                    <a:lnTo>
                      <a:pt x="1249" y="254"/>
                    </a:lnTo>
                    <a:lnTo>
                      <a:pt x="1292" y="215"/>
                    </a:lnTo>
                    <a:lnTo>
                      <a:pt x="1338" y="177"/>
                    </a:lnTo>
                    <a:lnTo>
                      <a:pt x="1383" y="139"/>
                    </a:lnTo>
                    <a:lnTo>
                      <a:pt x="1430" y="104"/>
                    </a:lnTo>
                    <a:lnTo>
                      <a:pt x="1477" y="68"/>
                    </a:lnTo>
                    <a:lnTo>
                      <a:pt x="1525" y="33"/>
                    </a:lnTo>
                    <a:lnTo>
                      <a:pt x="1574" y="0"/>
                    </a:lnTo>
                    <a:close/>
                  </a:path>
                </a:pathLst>
              </a:custGeom>
              <a:solidFill>
                <a:srgbClr val="FFCA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5" name="Freeform 58"/>
              <p:cNvSpPr>
                <a:spLocks noEditPoints="1"/>
              </p:cNvSpPr>
              <p:nvPr userDrawn="1"/>
            </p:nvSpPr>
            <p:spPr bwMode="auto">
              <a:xfrm>
                <a:off x="4055" y="2084"/>
                <a:ext cx="511" cy="375"/>
              </a:xfrm>
              <a:custGeom>
                <a:avLst/>
                <a:gdLst/>
                <a:ahLst/>
                <a:cxnLst>
                  <a:cxn ang="0">
                    <a:pos x="773" y="371"/>
                  </a:cxn>
                  <a:cxn ang="0">
                    <a:pos x="733" y="402"/>
                  </a:cxn>
                  <a:cxn ang="0">
                    <a:pos x="620" y="500"/>
                  </a:cxn>
                  <a:cxn ang="0">
                    <a:pos x="513" y="606"/>
                  </a:cxn>
                  <a:cxn ang="0">
                    <a:pos x="413" y="717"/>
                  </a:cxn>
                  <a:cxn ang="0">
                    <a:pos x="320" y="835"/>
                  </a:cxn>
                  <a:cxn ang="0">
                    <a:pos x="234" y="959"/>
                  </a:cxn>
                  <a:cxn ang="0">
                    <a:pos x="421" y="1008"/>
                  </a:cxn>
                  <a:cxn ang="0">
                    <a:pos x="605" y="1072"/>
                  </a:cxn>
                  <a:cxn ang="0">
                    <a:pos x="753" y="1113"/>
                  </a:cxn>
                  <a:cxn ang="0">
                    <a:pos x="838" y="1083"/>
                  </a:cxn>
                  <a:cxn ang="0">
                    <a:pos x="925" y="1056"/>
                  </a:cxn>
                  <a:cxn ang="0">
                    <a:pos x="1013" y="1033"/>
                  </a:cxn>
                  <a:cxn ang="0">
                    <a:pos x="1103" y="1014"/>
                  </a:cxn>
                  <a:cxn ang="0">
                    <a:pos x="1191" y="1000"/>
                  </a:cxn>
                  <a:cxn ang="0">
                    <a:pos x="1310" y="844"/>
                  </a:cxn>
                  <a:cxn ang="0">
                    <a:pos x="1441" y="701"/>
                  </a:cxn>
                  <a:cxn ang="0">
                    <a:pos x="1488" y="588"/>
                  </a:cxn>
                  <a:cxn ang="0">
                    <a:pos x="1351" y="527"/>
                  </a:cxn>
                  <a:cxn ang="0">
                    <a:pos x="1211" y="474"/>
                  </a:cxn>
                  <a:cxn ang="0">
                    <a:pos x="1067" y="430"/>
                  </a:cxn>
                  <a:cxn ang="0">
                    <a:pos x="921" y="396"/>
                  </a:cxn>
                  <a:cxn ang="0">
                    <a:pos x="773" y="370"/>
                  </a:cxn>
                  <a:cxn ang="0">
                    <a:pos x="309" y="220"/>
                  </a:cxn>
                  <a:cxn ang="0">
                    <a:pos x="150" y="302"/>
                  </a:cxn>
                  <a:cxn ang="0">
                    <a:pos x="0" y="394"/>
                  </a:cxn>
                  <a:cxn ang="0">
                    <a:pos x="171" y="367"/>
                  </a:cxn>
                  <a:cxn ang="0">
                    <a:pos x="342" y="352"/>
                  </a:cxn>
                  <a:cxn ang="0">
                    <a:pos x="496" y="350"/>
                  </a:cxn>
                  <a:cxn ang="0">
                    <a:pos x="615" y="354"/>
                  </a:cxn>
                  <a:cxn ang="0">
                    <a:pos x="733" y="366"/>
                  </a:cxn>
                  <a:cxn ang="0">
                    <a:pos x="686" y="316"/>
                  </a:cxn>
                  <a:cxn ang="0">
                    <a:pos x="554" y="241"/>
                  </a:cxn>
                  <a:cxn ang="0">
                    <a:pos x="418" y="173"/>
                  </a:cxn>
                  <a:cxn ang="0">
                    <a:pos x="1223" y="1"/>
                  </a:cxn>
                  <a:cxn ang="0">
                    <a:pos x="1102" y="9"/>
                  </a:cxn>
                  <a:cxn ang="0">
                    <a:pos x="981" y="22"/>
                  </a:cxn>
                  <a:cxn ang="0">
                    <a:pos x="898" y="148"/>
                  </a:cxn>
                  <a:cxn ang="0">
                    <a:pos x="821" y="280"/>
                  </a:cxn>
                  <a:cxn ang="0">
                    <a:pos x="811" y="341"/>
                  </a:cxn>
                  <a:cxn ang="0">
                    <a:pos x="930" y="259"/>
                  </a:cxn>
                  <a:cxn ang="0">
                    <a:pos x="1054" y="184"/>
                  </a:cxn>
                  <a:cxn ang="0">
                    <a:pos x="1183" y="116"/>
                  </a:cxn>
                  <a:cxn ang="0">
                    <a:pos x="1315" y="56"/>
                  </a:cxn>
                  <a:cxn ang="0">
                    <a:pos x="1454" y="4"/>
                  </a:cxn>
                  <a:cxn ang="0">
                    <a:pos x="1340" y="0"/>
                  </a:cxn>
                </a:cxnLst>
                <a:rect l="0" t="0" r="r" b="b"/>
                <a:pathLst>
                  <a:path w="1534" h="1125">
                    <a:moveTo>
                      <a:pt x="773" y="370"/>
                    </a:moveTo>
                    <a:lnTo>
                      <a:pt x="773" y="370"/>
                    </a:lnTo>
                    <a:lnTo>
                      <a:pt x="773" y="371"/>
                    </a:lnTo>
                    <a:lnTo>
                      <a:pt x="773" y="370"/>
                    </a:lnTo>
                    <a:lnTo>
                      <a:pt x="772" y="370"/>
                    </a:lnTo>
                    <a:lnTo>
                      <a:pt x="733" y="402"/>
                    </a:lnTo>
                    <a:lnTo>
                      <a:pt x="694" y="434"/>
                    </a:lnTo>
                    <a:lnTo>
                      <a:pt x="657" y="466"/>
                    </a:lnTo>
                    <a:lnTo>
                      <a:pt x="620" y="500"/>
                    </a:lnTo>
                    <a:lnTo>
                      <a:pt x="583" y="534"/>
                    </a:lnTo>
                    <a:lnTo>
                      <a:pt x="548" y="569"/>
                    </a:lnTo>
                    <a:lnTo>
                      <a:pt x="513" y="606"/>
                    </a:lnTo>
                    <a:lnTo>
                      <a:pt x="478" y="641"/>
                    </a:lnTo>
                    <a:lnTo>
                      <a:pt x="445" y="679"/>
                    </a:lnTo>
                    <a:lnTo>
                      <a:pt x="413" y="717"/>
                    </a:lnTo>
                    <a:lnTo>
                      <a:pt x="380" y="756"/>
                    </a:lnTo>
                    <a:lnTo>
                      <a:pt x="350" y="795"/>
                    </a:lnTo>
                    <a:lnTo>
                      <a:pt x="320" y="835"/>
                    </a:lnTo>
                    <a:lnTo>
                      <a:pt x="291" y="876"/>
                    </a:lnTo>
                    <a:lnTo>
                      <a:pt x="261" y="917"/>
                    </a:lnTo>
                    <a:lnTo>
                      <a:pt x="234" y="959"/>
                    </a:lnTo>
                    <a:lnTo>
                      <a:pt x="297" y="974"/>
                    </a:lnTo>
                    <a:lnTo>
                      <a:pt x="360" y="990"/>
                    </a:lnTo>
                    <a:lnTo>
                      <a:pt x="421" y="1008"/>
                    </a:lnTo>
                    <a:lnTo>
                      <a:pt x="483" y="1028"/>
                    </a:lnTo>
                    <a:lnTo>
                      <a:pt x="544" y="1049"/>
                    </a:lnTo>
                    <a:lnTo>
                      <a:pt x="605" y="1072"/>
                    </a:lnTo>
                    <a:lnTo>
                      <a:pt x="665" y="1098"/>
                    </a:lnTo>
                    <a:lnTo>
                      <a:pt x="725" y="1125"/>
                    </a:lnTo>
                    <a:lnTo>
                      <a:pt x="753" y="1113"/>
                    </a:lnTo>
                    <a:lnTo>
                      <a:pt x="781" y="1103"/>
                    </a:lnTo>
                    <a:lnTo>
                      <a:pt x="809" y="1093"/>
                    </a:lnTo>
                    <a:lnTo>
                      <a:pt x="838" y="1083"/>
                    </a:lnTo>
                    <a:lnTo>
                      <a:pt x="866" y="1073"/>
                    </a:lnTo>
                    <a:lnTo>
                      <a:pt x="895" y="1065"/>
                    </a:lnTo>
                    <a:lnTo>
                      <a:pt x="925" y="1056"/>
                    </a:lnTo>
                    <a:lnTo>
                      <a:pt x="954" y="1048"/>
                    </a:lnTo>
                    <a:lnTo>
                      <a:pt x="984" y="1040"/>
                    </a:lnTo>
                    <a:lnTo>
                      <a:pt x="1013" y="1033"/>
                    </a:lnTo>
                    <a:lnTo>
                      <a:pt x="1043" y="1026"/>
                    </a:lnTo>
                    <a:lnTo>
                      <a:pt x="1072" y="1020"/>
                    </a:lnTo>
                    <a:lnTo>
                      <a:pt x="1103" y="1014"/>
                    </a:lnTo>
                    <a:lnTo>
                      <a:pt x="1132" y="1008"/>
                    </a:lnTo>
                    <a:lnTo>
                      <a:pt x="1162" y="1004"/>
                    </a:lnTo>
                    <a:lnTo>
                      <a:pt x="1191" y="1000"/>
                    </a:lnTo>
                    <a:lnTo>
                      <a:pt x="1229" y="947"/>
                    </a:lnTo>
                    <a:lnTo>
                      <a:pt x="1269" y="895"/>
                    </a:lnTo>
                    <a:lnTo>
                      <a:pt x="1310" y="844"/>
                    </a:lnTo>
                    <a:lnTo>
                      <a:pt x="1352" y="795"/>
                    </a:lnTo>
                    <a:lnTo>
                      <a:pt x="1395" y="747"/>
                    </a:lnTo>
                    <a:lnTo>
                      <a:pt x="1441" y="701"/>
                    </a:lnTo>
                    <a:lnTo>
                      <a:pt x="1486" y="655"/>
                    </a:lnTo>
                    <a:lnTo>
                      <a:pt x="1534" y="611"/>
                    </a:lnTo>
                    <a:lnTo>
                      <a:pt x="1488" y="588"/>
                    </a:lnTo>
                    <a:lnTo>
                      <a:pt x="1443" y="567"/>
                    </a:lnTo>
                    <a:lnTo>
                      <a:pt x="1398" y="546"/>
                    </a:lnTo>
                    <a:lnTo>
                      <a:pt x="1351" y="527"/>
                    </a:lnTo>
                    <a:lnTo>
                      <a:pt x="1305" y="508"/>
                    </a:lnTo>
                    <a:lnTo>
                      <a:pt x="1258" y="490"/>
                    </a:lnTo>
                    <a:lnTo>
                      <a:pt x="1211" y="474"/>
                    </a:lnTo>
                    <a:lnTo>
                      <a:pt x="1163" y="458"/>
                    </a:lnTo>
                    <a:lnTo>
                      <a:pt x="1116" y="444"/>
                    </a:lnTo>
                    <a:lnTo>
                      <a:pt x="1067" y="430"/>
                    </a:lnTo>
                    <a:lnTo>
                      <a:pt x="1018" y="418"/>
                    </a:lnTo>
                    <a:lnTo>
                      <a:pt x="970" y="406"/>
                    </a:lnTo>
                    <a:lnTo>
                      <a:pt x="921" y="396"/>
                    </a:lnTo>
                    <a:lnTo>
                      <a:pt x="872" y="387"/>
                    </a:lnTo>
                    <a:lnTo>
                      <a:pt x="823" y="378"/>
                    </a:lnTo>
                    <a:lnTo>
                      <a:pt x="773" y="370"/>
                    </a:lnTo>
                    <a:close/>
                    <a:moveTo>
                      <a:pt x="418" y="173"/>
                    </a:moveTo>
                    <a:lnTo>
                      <a:pt x="363" y="197"/>
                    </a:lnTo>
                    <a:lnTo>
                      <a:pt x="309" y="220"/>
                    </a:lnTo>
                    <a:lnTo>
                      <a:pt x="255" y="246"/>
                    </a:lnTo>
                    <a:lnTo>
                      <a:pt x="202" y="273"/>
                    </a:lnTo>
                    <a:lnTo>
                      <a:pt x="150" y="302"/>
                    </a:lnTo>
                    <a:lnTo>
                      <a:pt x="99" y="332"/>
                    </a:lnTo>
                    <a:lnTo>
                      <a:pt x="50" y="362"/>
                    </a:lnTo>
                    <a:lnTo>
                      <a:pt x="0" y="394"/>
                    </a:lnTo>
                    <a:lnTo>
                      <a:pt x="57" y="383"/>
                    </a:lnTo>
                    <a:lnTo>
                      <a:pt x="113" y="375"/>
                    </a:lnTo>
                    <a:lnTo>
                      <a:pt x="171" y="367"/>
                    </a:lnTo>
                    <a:lnTo>
                      <a:pt x="228" y="361"/>
                    </a:lnTo>
                    <a:lnTo>
                      <a:pt x="285" y="355"/>
                    </a:lnTo>
                    <a:lnTo>
                      <a:pt x="342" y="352"/>
                    </a:lnTo>
                    <a:lnTo>
                      <a:pt x="400" y="350"/>
                    </a:lnTo>
                    <a:lnTo>
                      <a:pt x="456" y="349"/>
                    </a:lnTo>
                    <a:lnTo>
                      <a:pt x="496" y="350"/>
                    </a:lnTo>
                    <a:lnTo>
                      <a:pt x="536" y="351"/>
                    </a:lnTo>
                    <a:lnTo>
                      <a:pt x="576" y="352"/>
                    </a:lnTo>
                    <a:lnTo>
                      <a:pt x="615" y="354"/>
                    </a:lnTo>
                    <a:lnTo>
                      <a:pt x="655" y="357"/>
                    </a:lnTo>
                    <a:lnTo>
                      <a:pt x="693" y="361"/>
                    </a:lnTo>
                    <a:lnTo>
                      <a:pt x="733" y="366"/>
                    </a:lnTo>
                    <a:lnTo>
                      <a:pt x="772" y="370"/>
                    </a:lnTo>
                    <a:lnTo>
                      <a:pt x="729" y="343"/>
                    </a:lnTo>
                    <a:lnTo>
                      <a:pt x="686" y="316"/>
                    </a:lnTo>
                    <a:lnTo>
                      <a:pt x="643" y="291"/>
                    </a:lnTo>
                    <a:lnTo>
                      <a:pt x="598" y="265"/>
                    </a:lnTo>
                    <a:lnTo>
                      <a:pt x="554" y="241"/>
                    </a:lnTo>
                    <a:lnTo>
                      <a:pt x="509" y="217"/>
                    </a:lnTo>
                    <a:lnTo>
                      <a:pt x="463" y="194"/>
                    </a:lnTo>
                    <a:lnTo>
                      <a:pt x="418" y="173"/>
                    </a:lnTo>
                    <a:close/>
                    <a:moveTo>
                      <a:pt x="1303" y="0"/>
                    </a:moveTo>
                    <a:lnTo>
                      <a:pt x="1263" y="0"/>
                    </a:lnTo>
                    <a:lnTo>
                      <a:pt x="1223" y="1"/>
                    </a:lnTo>
                    <a:lnTo>
                      <a:pt x="1183" y="3"/>
                    </a:lnTo>
                    <a:lnTo>
                      <a:pt x="1142" y="6"/>
                    </a:lnTo>
                    <a:lnTo>
                      <a:pt x="1102" y="9"/>
                    </a:lnTo>
                    <a:lnTo>
                      <a:pt x="1062" y="12"/>
                    </a:lnTo>
                    <a:lnTo>
                      <a:pt x="1022" y="17"/>
                    </a:lnTo>
                    <a:lnTo>
                      <a:pt x="981" y="22"/>
                    </a:lnTo>
                    <a:lnTo>
                      <a:pt x="953" y="64"/>
                    </a:lnTo>
                    <a:lnTo>
                      <a:pt x="925" y="106"/>
                    </a:lnTo>
                    <a:lnTo>
                      <a:pt x="898" y="148"/>
                    </a:lnTo>
                    <a:lnTo>
                      <a:pt x="872" y="192"/>
                    </a:lnTo>
                    <a:lnTo>
                      <a:pt x="846" y="235"/>
                    </a:lnTo>
                    <a:lnTo>
                      <a:pt x="821" y="280"/>
                    </a:lnTo>
                    <a:lnTo>
                      <a:pt x="797" y="325"/>
                    </a:lnTo>
                    <a:lnTo>
                      <a:pt x="773" y="370"/>
                    </a:lnTo>
                    <a:lnTo>
                      <a:pt x="811" y="341"/>
                    </a:lnTo>
                    <a:lnTo>
                      <a:pt x="850" y="313"/>
                    </a:lnTo>
                    <a:lnTo>
                      <a:pt x="890" y="285"/>
                    </a:lnTo>
                    <a:lnTo>
                      <a:pt x="930" y="259"/>
                    </a:lnTo>
                    <a:lnTo>
                      <a:pt x="971" y="233"/>
                    </a:lnTo>
                    <a:lnTo>
                      <a:pt x="1012" y="208"/>
                    </a:lnTo>
                    <a:lnTo>
                      <a:pt x="1054" y="184"/>
                    </a:lnTo>
                    <a:lnTo>
                      <a:pt x="1096" y="160"/>
                    </a:lnTo>
                    <a:lnTo>
                      <a:pt x="1139" y="138"/>
                    </a:lnTo>
                    <a:lnTo>
                      <a:pt x="1183" y="116"/>
                    </a:lnTo>
                    <a:lnTo>
                      <a:pt x="1227" y="95"/>
                    </a:lnTo>
                    <a:lnTo>
                      <a:pt x="1271" y="76"/>
                    </a:lnTo>
                    <a:lnTo>
                      <a:pt x="1315" y="56"/>
                    </a:lnTo>
                    <a:lnTo>
                      <a:pt x="1361" y="38"/>
                    </a:lnTo>
                    <a:lnTo>
                      <a:pt x="1407" y="21"/>
                    </a:lnTo>
                    <a:lnTo>
                      <a:pt x="1454" y="4"/>
                    </a:lnTo>
                    <a:lnTo>
                      <a:pt x="1416" y="2"/>
                    </a:lnTo>
                    <a:lnTo>
                      <a:pt x="1378" y="1"/>
                    </a:lnTo>
                    <a:lnTo>
                      <a:pt x="1340" y="0"/>
                    </a:lnTo>
                    <a:lnTo>
                      <a:pt x="1303" y="0"/>
                    </a:lnTo>
                    <a:close/>
                  </a:path>
                </a:pathLst>
              </a:custGeom>
              <a:solidFill>
                <a:srgbClr val="FFCA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6" name="Freeform 59"/>
              <p:cNvSpPr>
                <a:spLocks/>
              </p:cNvSpPr>
              <p:nvPr userDrawn="1"/>
            </p:nvSpPr>
            <p:spPr bwMode="auto">
              <a:xfrm>
                <a:off x="2732" y="868"/>
                <a:ext cx="902" cy="745"/>
              </a:xfrm>
              <a:custGeom>
                <a:avLst/>
                <a:gdLst/>
                <a:ahLst/>
                <a:cxnLst>
                  <a:cxn ang="0">
                    <a:pos x="2132" y="34"/>
                  </a:cxn>
                  <a:cxn ang="0">
                    <a:pos x="1892" y="100"/>
                  </a:cxn>
                  <a:cxn ang="0">
                    <a:pos x="1655" y="181"/>
                  </a:cxn>
                  <a:cxn ang="0">
                    <a:pos x="1420" y="277"/>
                  </a:cxn>
                  <a:cxn ang="0">
                    <a:pos x="1189" y="389"/>
                  </a:cxn>
                  <a:cxn ang="0">
                    <a:pos x="963" y="517"/>
                  </a:cxn>
                  <a:cxn ang="0">
                    <a:pos x="747" y="657"/>
                  </a:cxn>
                  <a:cxn ang="0">
                    <a:pos x="543" y="808"/>
                  </a:cxn>
                  <a:cxn ang="0">
                    <a:pos x="350" y="970"/>
                  </a:cxn>
                  <a:cxn ang="0">
                    <a:pos x="170" y="1142"/>
                  </a:cxn>
                  <a:cxn ang="0">
                    <a:pos x="0" y="1322"/>
                  </a:cxn>
                  <a:cxn ang="0">
                    <a:pos x="236" y="1215"/>
                  </a:cxn>
                  <a:cxn ang="0">
                    <a:pos x="476" y="1124"/>
                  </a:cxn>
                  <a:cxn ang="0">
                    <a:pos x="720" y="1048"/>
                  </a:cxn>
                  <a:cxn ang="0">
                    <a:pos x="969" y="987"/>
                  </a:cxn>
                  <a:cxn ang="0">
                    <a:pos x="1219" y="943"/>
                  </a:cxn>
                  <a:cxn ang="0">
                    <a:pos x="1199" y="1074"/>
                  </a:cxn>
                  <a:cxn ang="0">
                    <a:pos x="1055" y="1295"/>
                  </a:cxn>
                  <a:cxn ang="0">
                    <a:pos x="927" y="1525"/>
                  </a:cxn>
                  <a:cxn ang="0">
                    <a:pos x="812" y="1763"/>
                  </a:cxn>
                  <a:cxn ang="0">
                    <a:pos x="713" y="2009"/>
                  </a:cxn>
                  <a:cxn ang="0">
                    <a:pos x="681" y="2175"/>
                  </a:cxn>
                  <a:cxn ang="0">
                    <a:pos x="754" y="2172"/>
                  </a:cxn>
                  <a:cxn ang="0">
                    <a:pos x="827" y="2170"/>
                  </a:cxn>
                  <a:cxn ang="0">
                    <a:pos x="1030" y="2175"/>
                  </a:cxn>
                  <a:cxn ang="0">
                    <a:pos x="1298" y="2195"/>
                  </a:cxn>
                  <a:cxn ang="0">
                    <a:pos x="1565" y="2233"/>
                  </a:cxn>
                  <a:cxn ang="0">
                    <a:pos x="1694" y="2140"/>
                  </a:cxn>
                  <a:cxn ang="0">
                    <a:pos x="1827" y="2054"/>
                  </a:cxn>
                  <a:cxn ang="0">
                    <a:pos x="1967" y="1972"/>
                  </a:cxn>
                  <a:cxn ang="0">
                    <a:pos x="2108" y="1897"/>
                  </a:cxn>
                  <a:cxn ang="0">
                    <a:pos x="2253" y="1829"/>
                  </a:cxn>
                  <a:cxn ang="0">
                    <a:pos x="2342" y="1701"/>
                  </a:cxn>
                  <a:cxn ang="0">
                    <a:pos x="2409" y="1543"/>
                  </a:cxn>
                  <a:cxn ang="0">
                    <a:pos x="2481" y="1388"/>
                  </a:cxn>
                  <a:cxn ang="0">
                    <a:pos x="2560" y="1237"/>
                  </a:cxn>
                  <a:cxn ang="0">
                    <a:pos x="2645" y="1089"/>
                  </a:cxn>
                  <a:cxn ang="0">
                    <a:pos x="2650" y="982"/>
                  </a:cxn>
                  <a:cxn ang="0">
                    <a:pos x="2487" y="952"/>
                  </a:cxn>
                  <a:cxn ang="0">
                    <a:pos x="2322" y="928"/>
                  </a:cxn>
                  <a:cxn ang="0">
                    <a:pos x="2157" y="912"/>
                  </a:cxn>
                  <a:cxn ang="0">
                    <a:pos x="1991" y="902"/>
                  </a:cxn>
                  <a:cxn ang="0">
                    <a:pos x="1824" y="898"/>
                  </a:cxn>
                  <a:cxn ang="0">
                    <a:pos x="1629" y="903"/>
                  </a:cxn>
                  <a:cxn ang="0">
                    <a:pos x="1433" y="917"/>
                  </a:cxn>
                  <a:cxn ang="0">
                    <a:pos x="1356" y="864"/>
                  </a:cxn>
                  <a:cxn ang="0">
                    <a:pos x="1520" y="670"/>
                  </a:cxn>
                  <a:cxn ang="0">
                    <a:pos x="1696" y="485"/>
                  </a:cxn>
                  <a:cxn ang="0">
                    <a:pos x="1884" y="312"/>
                  </a:cxn>
                  <a:cxn ang="0">
                    <a:pos x="2083" y="150"/>
                  </a:cxn>
                  <a:cxn ang="0">
                    <a:pos x="2294" y="0"/>
                  </a:cxn>
                </a:cxnLst>
                <a:rect l="0" t="0" r="r" b="b"/>
                <a:pathLst>
                  <a:path w="2706" h="2233">
                    <a:moveTo>
                      <a:pt x="2294" y="0"/>
                    </a:moveTo>
                    <a:lnTo>
                      <a:pt x="2213" y="16"/>
                    </a:lnTo>
                    <a:lnTo>
                      <a:pt x="2132" y="34"/>
                    </a:lnTo>
                    <a:lnTo>
                      <a:pt x="2052" y="55"/>
                    </a:lnTo>
                    <a:lnTo>
                      <a:pt x="1972" y="76"/>
                    </a:lnTo>
                    <a:lnTo>
                      <a:pt x="1892" y="100"/>
                    </a:lnTo>
                    <a:lnTo>
                      <a:pt x="1813" y="126"/>
                    </a:lnTo>
                    <a:lnTo>
                      <a:pt x="1734" y="153"/>
                    </a:lnTo>
                    <a:lnTo>
                      <a:pt x="1655" y="181"/>
                    </a:lnTo>
                    <a:lnTo>
                      <a:pt x="1577" y="211"/>
                    </a:lnTo>
                    <a:lnTo>
                      <a:pt x="1498" y="244"/>
                    </a:lnTo>
                    <a:lnTo>
                      <a:pt x="1420" y="277"/>
                    </a:lnTo>
                    <a:lnTo>
                      <a:pt x="1344" y="313"/>
                    </a:lnTo>
                    <a:lnTo>
                      <a:pt x="1266" y="350"/>
                    </a:lnTo>
                    <a:lnTo>
                      <a:pt x="1189" y="389"/>
                    </a:lnTo>
                    <a:lnTo>
                      <a:pt x="1114" y="430"/>
                    </a:lnTo>
                    <a:lnTo>
                      <a:pt x="1038" y="472"/>
                    </a:lnTo>
                    <a:lnTo>
                      <a:pt x="963" y="517"/>
                    </a:lnTo>
                    <a:lnTo>
                      <a:pt x="890" y="562"/>
                    </a:lnTo>
                    <a:lnTo>
                      <a:pt x="819" y="608"/>
                    </a:lnTo>
                    <a:lnTo>
                      <a:pt x="747" y="657"/>
                    </a:lnTo>
                    <a:lnTo>
                      <a:pt x="678" y="706"/>
                    </a:lnTo>
                    <a:lnTo>
                      <a:pt x="610" y="756"/>
                    </a:lnTo>
                    <a:lnTo>
                      <a:pt x="543" y="808"/>
                    </a:lnTo>
                    <a:lnTo>
                      <a:pt x="477" y="861"/>
                    </a:lnTo>
                    <a:lnTo>
                      <a:pt x="414" y="915"/>
                    </a:lnTo>
                    <a:lnTo>
                      <a:pt x="350" y="970"/>
                    </a:lnTo>
                    <a:lnTo>
                      <a:pt x="288" y="1026"/>
                    </a:lnTo>
                    <a:lnTo>
                      <a:pt x="228" y="1083"/>
                    </a:lnTo>
                    <a:lnTo>
                      <a:pt x="170" y="1142"/>
                    </a:lnTo>
                    <a:lnTo>
                      <a:pt x="111" y="1201"/>
                    </a:lnTo>
                    <a:lnTo>
                      <a:pt x="55" y="1262"/>
                    </a:lnTo>
                    <a:lnTo>
                      <a:pt x="0" y="1322"/>
                    </a:lnTo>
                    <a:lnTo>
                      <a:pt x="79" y="1285"/>
                    </a:lnTo>
                    <a:lnTo>
                      <a:pt x="157" y="1250"/>
                    </a:lnTo>
                    <a:lnTo>
                      <a:pt x="236" y="1215"/>
                    </a:lnTo>
                    <a:lnTo>
                      <a:pt x="315" y="1183"/>
                    </a:lnTo>
                    <a:lnTo>
                      <a:pt x="395" y="1153"/>
                    </a:lnTo>
                    <a:lnTo>
                      <a:pt x="476" y="1124"/>
                    </a:lnTo>
                    <a:lnTo>
                      <a:pt x="557" y="1096"/>
                    </a:lnTo>
                    <a:lnTo>
                      <a:pt x="639" y="1072"/>
                    </a:lnTo>
                    <a:lnTo>
                      <a:pt x="720" y="1048"/>
                    </a:lnTo>
                    <a:lnTo>
                      <a:pt x="804" y="1026"/>
                    </a:lnTo>
                    <a:lnTo>
                      <a:pt x="886" y="1006"/>
                    </a:lnTo>
                    <a:lnTo>
                      <a:pt x="969" y="987"/>
                    </a:lnTo>
                    <a:lnTo>
                      <a:pt x="1052" y="971"/>
                    </a:lnTo>
                    <a:lnTo>
                      <a:pt x="1135" y="956"/>
                    </a:lnTo>
                    <a:lnTo>
                      <a:pt x="1219" y="943"/>
                    </a:lnTo>
                    <a:lnTo>
                      <a:pt x="1303" y="931"/>
                    </a:lnTo>
                    <a:lnTo>
                      <a:pt x="1251" y="1001"/>
                    </a:lnTo>
                    <a:lnTo>
                      <a:pt x="1199" y="1074"/>
                    </a:lnTo>
                    <a:lnTo>
                      <a:pt x="1150" y="1146"/>
                    </a:lnTo>
                    <a:lnTo>
                      <a:pt x="1102" y="1221"/>
                    </a:lnTo>
                    <a:lnTo>
                      <a:pt x="1055" y="1295"/>
                    </a:lnTo>
                    <a:lnTo>
                      <a:pt x="1011" y="1371"/>
                    </a:lnTo>
                    <a:lnTo>
                      <a:pt x="968" y="1447"/>
                    </a:lnTo>
                    <a:lnTo>
                      <a:pt x="927" y="1525"/>
                    </a:lnTo>
                    <a:lnTo>
                      <a:pt x="887" y="1604"/>
                    </a:lnTo>
                    <a:lnTo>
                      <a:pt x="849" y="1684"/>
                    </a:lnTo>
                    <a:lnTo>
                      <a:pt x="812" y="1763"/>
                    </a:lnTo>
                    <a:lnTo>
                      <a:pt x="778" y="1844"/>
                    </a:lnTo>
                    <a:lnTo>
                      <a:pt x="744" y="1927"/>
                    </a:lnTo>
                    <a:lnTo>
                      <a:pt x="713" y="2009"/>
                    </a:lnTo>
                    <a:lnTo>
                      <a:pt x="684" y="2092"/>
                    </a:lnTo>
                    <a:lnTo>
                      <a:pt x="656" y="2176"/>
                    </a:lnTo>
                    <a:lnTo>
                      <a:pt x="681" y="2175"/>
                    </a:lnTo>
                    <a:lnTo>
                      <a:pt x="704" y="2174"/>
                    </a:lnTo>
                    <a:lnTo>
                      <a:pt x="729" y="2173"/>
                    </a:lnTo>
                    <a:lnTo>
                      <a:pt x="754" y="2172"/>
                    </a:lnTo>
                    <a:lnTo>
                      <a:pt x="778" y="2172"/>
                    </a:lnTo>
                    <a:lnTo>
                      <a:pt x="803" y="2172"/>
                    </a:lnTo>
                    <a:lnTo>
                      <a:pt x="827" y="2170"/>
                    </a:lnTo>
                    <a:lnTo>
                      <a:pt x="852" y="2170"/>
                    </a:lnTo>
                    <a:lnTo>
                      <a:pt x="941" y="2172"/>
                    </a:lnTo>
                    <a:lnTo>
                      <a:pt x="1030" y="2175"/>
                    </a:lnTo>
                    <a:lnTo>
                      <a:pt x="1119" y="2179"/>
                    </a:lnTo>
                    <a:lnTo>
                      <a:pt x="1209" y="2187"/>
                    </a:lnTo>
                    <a:lnTo>
                      <a:pt x="1298" y="2195"/>
                    </a:lnTo>
                    <a:lnTo>
                      <a:pt x="1387" y="2206"/>
                    </a:lnTo>
                    <a:lnTo>
                      <a:pt x="1476" y="2219"/>
                    </a:lnTo>
                    <a:lnTo>
                      <a:pt x="1565" y="2233"/>
                    </a:lnTo>
                    <a:lnTo>
                      <a:pt x="1607" y="2202"/>
                    </a:lnTo>
                    <a:lnTo>
                      <a:pt x="1650" y="2170"/>
                    </a:lnTo>
                    <a:lnTo>
                      <a:pt x="1694" y="2140"/>
                    </a:lnTo>
                    <a:lnTo>
                      <a:pt x="1738" y="2111"/>
                    </a:lnTo>
                    <a:lnTo>
                      <a:pt x="1782" y="2082"/>
                    </a:lnTo>
                    <a:lnTo>
                      <a:pt x="1827" y="2054"/>
                    </a:lnTo>
                    <a:lnTo>
                      <a:pt x="1873" y="2026"/>
                    </a:lnTo>
                    <a:lnTo>
                      <a:pt x="1919" y="1999"/>
                    </a:lnTo>
                    <a:lnTo>
                      <a:pt x="1967" y="1972"/>
                    </a:lnTo>
                    <a:lnTo>
                      <a:pt x="2013" y="1946"/>
                    </a:lnTo>
                    <a:lnTo>
                      <a:pt x="2061" y="1921"/>
                    </a:lnTo>
                    <a:lnTo>
                      <a:pt x="2108" y="1897"/>
                    </a:lnTo>
                    <a:lnTo>
                      <a:pt x="2156" y="1874"/>
                    </a:lnTo>
                    <a:lnTo>
                      <a:pt x="2204" y="1851"/>
                    </a:lnTo>
                    <a:lnTo>
                      <a:pt x="2253" y="1829"/>
                    </a:lnTo>
                    <a:lnTo>
                      <a:pt x="2301" y="1809"/>
                    </a:lnTo>
                    <a:lnTo>
                      <a:pt x="2321" y="1755"/>
                    </a:lnTo>
                    <a:lnTo>
                      <a:pt x="2342" y="1701"/>
                    </a:lnTo>
                    <a:lnTo>
                      <a:pt x="2363" y="1648"/>
                    </a:lnTo>
                    <a:lnTo>
                      <a:pt x="2386" y="1595"/>
                    </a:lnTo>
                    <a:lnTo>
                      <a:pt x="2409" y="1543"/>
                    </a:lnTo>
                    <a:lnTo>
                      <a:pt x="2432" y="1490"/>
                    </a:lnTo>
                    <a:lnTo>
                      <a:pt x="2456" y="1440"/>
                    </a:lnTo>
                    <a:lnTo>
                      <a:pt x="2481" y="1388"/>
                    </a:lnTo>
                    <a:lnTo>
                      <a:pt x="2507" y="1337"/>
                    </a:lnTo>
                    <a:lnTo>
                      <a:pt x="2533" y="1286"/>
                    </a:lnTo>
                    <a:lnTo>
                      <a:pt x="2560" y="1237"/>
                    </a:lnTo>
                    <a:lnTo>
                      <a:pt x="2588" y="1187"/>
                    </a:lnTo>
                    <a:lnTo>
                      <a:pt x="2616" y="1137"/>
                    </a:lnTo>
                    <a:lnTo>
                      <a:pt x="2645" y="1089"/>
                    </a:lnTo>
                    <a:lnTo>
                      <a:pt x="2675" y="1040"/>
                    </a:lnTo>
                    <a:lnTo>
                      <a:pt x="2706" y="993"/>
                    </a:lnTo>
                    <a:lnTo>
                      <a:pt x="2650" y="982"/>
                    </a:lnTo>
                    <a:lnTo>
                      <a:pt x="2596" y="971"/>
                    </a:lnTo>
                    <a:lnTo>
                      <a:pt x="2541" y="960"/>
                    </a:lnTo>
                    <a:lnTo>
                      <a:pt x="2487" y="952"/>
                    </a:lnTo>
                    <a:lnTo>
                      <a:pt x="2432" y="943"/>
                    </a:lnTo>
                    <a:lnTo>
                      <a:pt x="2377" y="936"/>
                    </a:lnTo>
                    <a:lnTo>
                      <a:pt x="2322" y="928"/>
                    </a:lnTo>
                    <a:lnTo>
                      <a:pt x="2267" y="921"/>
                    </a:lnTo>
                    <a:lnTo>
                      <a:pt x="2212" y="916"/>
                    </a:lnTo>
                    <a:lnTo>
                      <a:pt x="2157" y="912"/>
                    </a:lnTo>
                    <a:lnTo>
                      <a:pt x="2101" y="907"/>
                    </a:lnTo>
                    <a:lnTo>
                      <a:pt x="2046" y="904"/>
                    </a:lnTo>
                    <a:lnTo>
                      <a:pt x="1991" y="902"/>
                    </a:lnTo>
                    <a:lnTo>
                      <a:pt x="1935" y="900"/>
                    </a:lnTo>
                    <a:lnTo>
                      <a:pt x="1879" y="899"/>
                    </a:lnTo>
                    <a:lnTo>
                      <a:pt x="1824" y="898"/>
                    </a:lnTo>
                    <a:lnTo>
                      <a:pt x="1759" y="899"/>
                    </a:lnTo>
                    <a:lnTo>
                      <a:pt x="1694" y="900"/>
                    </a:lnTo>
                    <a:lnTo>
                      <a:pt x="1629" y="903"/>
                    </a:lnTo>
                    <a:lnTo>
                      <a:pt x="1563" y="906"/>
                    </a:lnTo>
                    <a:lnTo>
                      <a:pt x="1498" y="911"/>
                    </a:lnTo>
                    <a:lnTo>
                      <a:pt x="1433" y="917"/>
                    </a:lnTo>
                    <a:lnTo>
                      <a:pt x="1368" y="924"/>
                    </a:lnTo>
                    <a:lnTo>
                      <a:pt x="1303" y="931"/>
                    </a:lnTo>
                    <a:lnTo>
                      <a:pt x="1356" y="864"/>
                    </a:lnTo>
                    <a:lnTo>
                      <a:pt x="1408" y="798"/>
                    </a:lnTo>
                    <a:lnTo>
                      <a:pt x="1464" y="734"/>
                    </a:lnTo>
                    <a:lnTo>
                      <a:pt x="1520" y="670"/>
                    </a:lnTo>
                    <a:lnTo>
                      <a:pt x="1577" y="607"/>
                    </a:lnTo>
                    <a:lnTo>
                      <a:pt x="1635" y="546"/>
                    </a:lnTo>
                    <a:lnTo>
                      <a:pt x="1696" y="485"/>
                    </a:lnTo>
                    <a:lnTo>
                      <a:pt x="1757" y="426"/>
                    </a:lnTo>
                    <a:lnTo>
                      <a:pt x="1820" y="369"/>
                    </a:lnTo>
                    <a:lnTo>
                      <a:pt x="1884" y="312"/>
                    </a:lnTo>
                    <a:lnTo>
                      <a:pt x="1948" y="257"/>
                    </a:lnTo>
                    <a:lnTo>
                      <a:pt x="2015" y="203"/>
                    </a:lnTo>
                    <a:lnTo>
                      <a:pt x="2083" y="150"/>
                    </a:lnTo>
                    <a:lnTo>
                      <a:pt x="2153" y="98"/>
                    </a:lnTo>
                    <a:lnTo>
                      <a:pt x="2222" y="48"/>
                    </a:lnTo>
                    <a:lnTo>
                      <a:pt x="2294" y="0"/>
                    </a:lnTo>
                    <a:close/>
                  </a:path>
                </a:pathLst>
              </a:custGeom>
              <a:solidFill>
                <a:srgbClr val="FFCA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7" name="Freeform 60"/>
              <p:cNvSpPr>
                <a:spLocks noEditPoints="1"/>
              </p:cNvSpPr>
              <p:nvPr userDrawn="1"/>
            </p:nvSpPr>
            <p:spPr bwMode="auto">
              <a:xfrm>
                <a:off x="3718" y="1212"/>
                <a:ext cx="745" cy="546"/>
              </a:xfrm>
              <a:custGeom>
                <a:avLst/>
                <a:gdLst/>
                <a:ahLst/>
                <a:cxnLst>
                  <a:cxn ang="0">
                    <a:pos x="528" y="286"/>
                  </a:cxn>
                  <a:cxn ang="0">
                    <a:pos x="411" y="340"/>
                  </a:cxn>
                  <a:cxn ang="0">
                    <a:pos x="294" y="399"/>
                  </a:cxn>
                  <a:cxn ang="0">
                    <a:pos x="182" y="462"/>
                  </a:cxn>
                  <a:cxn ang="0">
                    <a:pos x="0" y="574"/>
                  </a:cxn>
                  <a:cxn ang="0">
                    <a:pos x="249" y="534"/>
                  </a:cxn>
                  <a:cxn ang="0">
                    <a:pos x="498" y="513"/>
                  </a:cxn>
                  <a:cxn ang="0">
                    <a:pos x="722" y="509"/>
                  </a:cxn>
                  <a:cxn ang="0">
                    <a:pos x="897" y="517"/>
                  </a:cxn>
                  <a:cxn ang="0">
                    <a:pos x="1070" y="533"/>
                  </a:cxn>
                  <a:cxn ang="0">
                    <a:pos x="1000" y="461"/>
                  </a:cxn>
                  <a:cxn ang="0">
                    <a:pos x="807" y="350"/>
                  </a:cxn>
                  <a:cxn ang="0">
                    <a:pos x="609" y="252"/>
                  </a:cxn>
                  <a:cxn ang="0">
                    <a:pos x="1782" y="2"/>
                  </a:cxn>
                  <a:cxn ang="0">
                    <a:pos x="1606" y="13"/>
                  </a:cxn>
                  <a:cxn ang="0">
                    <a:pos x="1430" y="32"/>
                  </a:cxn>
                  <a:cxn ang="0">
                    <a:pos x="1308" y="217"/>
                  </a:cxn>
                  <a:cxn ang="0">
                    <a:pos x="1196" y="409"/>
                  </a:cxn>
                  <a:cxn ang="0">
                    <a:pos x="1070" y="586"/>
                  </a:cxn>
                  <a:cxn ang="0">
                    <a:pos x="904" y="728"/>
                  </a:cxn>
                  <a:cxn ang="0">
                    <a:pos x="748" y="882"/>
                  </a:cxn>
                  <a:cxn ang="0">
                    <a:pos x="602" y="1045"/>
                  </a:cxn>
                  <a:cxn ang="0">
                    <a:pos x="466" y="1216"/>
                  </a:cxn>
                  <a:cxn ang="0">
                    <a:pos x="342" y="1396"/>
                  </a:cxn>
                  <a:cxn ang="0">
                    <a:pos x="479" y="1430"/>
                  </a:cxn>
                  <a:cxn ang="0">
                    <a:pos x="615" y="1469"/>
                  </a:cxn>
                  <a:cxn ang="0">
                    <a:pos x="750" y="1513"/>
                  </a:cxn>
                  <a:cxn ang="0">
                    <a:pos x="883" y="1563"/>
                  </a:cxn>
                  <a:cxn ang="0">
                    <a:pos x="1013" y="1618"/>
                  </a:cxn>
                  <a:cxn ang="0">
                    <a:pos x="1139" y="1607"/>
                  </a:cxn>
                  <a:cxn ang="0">
                    <a:pos x="1263" y="1564"/>
                  </a:cxn>
                  <a:cxn ang="0">
                    <a:pos x="1391" y="1526"/>
                  </a:cxn>
                  <a:cxn ang="0">
                    <a:pos x="1521" y="1495"/>
                  </a:cxn>
                  <a:cxn ang="0">
                    <a:pos x="1651" y="1470"/>
                  </a:cxn>
                  <a:cxn ang="0">
                    <a:pos x="1764" y="1417"/>
                  </a:cxn>
                  <a:cxn ang="0">
                    <a:pos x="1850" y="1304"/>
                  </a:cxn>
                  <a:cxn ang="0">
                    <a:pos x="1940" y="1194"/>
                  </a:cxn>
                  <a:cxn ang="0">
                    <a:pos x="2034" y="1088"/>
                  </a:cxn>
                  <a:cxn ang="0">
                    <a:pos x="2133" y="986"/>
                  </a:cxn>
                  <a:cxn ang="0">
                    <a:pos x="2235" y="890"/>
                  </a:cxn>
                  <a:cxn ang="0">
                    <a:pos x="2037" y="795"/>
                  </a:cxn>
                  <a:cxn ang="0">
                    <a:pos x="1833" y="714"/>
                  </a:cxn>
                  <a:cxn ang="0">
                    <a:pos x="1626" y="646"/>
                  </a:cxn>
                  <a:cxn ang="0">
                    <a:pos x="1414" y="592"/>
                  </a:cxn>
                  <a:cxn ang="0">
                    <a:pos x="1199" y="551"/>
                  </a:cxn>
                  <a:cxn ang="0">
                    <a:pos x="1239" y="456"/>
                  </a:cxn>
                  <a:cxn ang="0">
                    <a:pos x="1415" y="340"/>
                  </a:cxn>
                  <a:cxn ang="0">
                    <a:pos x="1598" y="234"/>
                  </a:cxn>
                  <a:cxn ang="0">
                    <a:pos x="1788" y="139"/>
                  </a:cxn>
                  <a:cxn ang="0">
                    <a:pos x="1984" y="56"/>
                  </a:cxn>
                  <a:cxn ang="0">
                    <a:pos x="2091" y="5"/>
                  </a:cxn>
                  <a:cxn ang="0">
                    <a:pos x="2009" y="2"/>
                  </a:cxn>
                  <a:cxn ang="0">
                    <a:pos x="1926" y="0"/>
                  </a:cxn>
                </a:cxnLst>
                <a:rect l="0" t="0" r="r" b="b"/>
                <a:pathLst>
                  <a:path w="2235" h="1638">
                    <a:moveTo>
                      <a:pt x="609" y="252"/>
                    </a:moveTo>
                    <a:lnTo>
                      <a:pt x="569" y="268"/>
                    </a:lnTo>
                    <a:lnTo>
                      <a:pt x="528" y="286"/>
                    </a:lnTo>
                    <a:lnTo>
                      <a:pt x="490" y="303"/>
                    </a:lnTo>
                    <a:lnTo>
                      <a:pt x="450" y="321"/>
                    </a:lnTo>
                    <a:lnTo>
                      <a:pt x="411" y="340"/>
                    </a:lnTo>
                    <a:lnTo>
                      <a:pt x="372" y="359"/>
                    </a:lnTo>
                    <a:lnTo>
                      <a:pt x="333" y="379"/>
                    </a:lnTo>
                    <a:lnTo>
                      <a:pt x="294" y="399"/>
                    </a:lnTo>
                    <a:lnTo>
                      <a:pt x="256" y="420"/>
                    </a:lnTo>
                    <a:lnTo>
                      <a:pt x="218" y="440"/>
                    </a:lnTo>
                    <a:lnTo>
                      <a:pt x="182" y="462"/>
                    </a:lnTo>
                    <a:lnTo>
                      <a:pt x="145" y="483"/>
                    </a:lnTo>
                    <a:lnTo>
                      <a:pt x="72" y="527"/>
                    </a:lnTo>
                    <a:lnTo>
                      <a:pt x="0" y="574"/>
                    </a:lnTo>
                    <a:lnTo>
                      <a:pt x="83" y="559"/>
                    </a:lnTo>
                    <a:lnTo>
                      <a:pt x="166" y="546"/>
                    </a:lnTo>
                    <a:lnTo>
                      <a:pt x="249" y="534"/>
                    </a:lnTo>
                    <a:lnTo>
                      <a:pt x="332" y="525"/>
                    </a:lnTo>
                    <a:lnTo>
                      <a:pt x="415" y="518"/>
                    </a:lnTo>
                    <a:lnTo>
                      <a:pt x="498" y="513"/>
                    </a:lnTo>
                    <a:lnTo>
                      <a:pt x="581" y="510"/>
                    </a:lnTo>
                    <a:lnTo>
                      <a:pt x="665" y="509"/>
                    </a:lnTo>
                    <a:lnTo>
                      <a:pt x="722" y="509"/>
                    </a:lnTo>
                    <a:lnTo>
                      <a:pt x="780" y="511"/>
                    </a:lnTo>
                    <a:lnTo>
                      <a:pt x="838" y="513"/>
                    </a:lnTo>
                    <a:lnTo>
                      <a:pt x="897" y="517"/>
                    </a:lnTo>
                    <a:lnTo>
                      <a:pt x="954" y="521"/>
                    </a:lnTo>
                    <a:lnTo>
                      <a:pt x="1012" y="526"/>
                    </a:lnTo>
                    <a:lnTo>
                      <a:pt x="1070" y="533"/>
                    </a:lnTo>
                    <a:lnTo>
                      <a:pt x="1127" y="540"/>
                    </a:lnTo>
                    <a:lnTo>
                      <a:pt x="1064" y="499"/>
                    </a:lnTo>
                    <a:lnTo>
                      <a:pt x="1000" y="461"/>
                    </a:lnTo>
                    <a:lnTo>
                      <a:pt x="937" y="423"/>
                    </a:lnTo>
                    <a:lnTo>
                      <a:pt x="872" y="386"/>
                    </a:lnTo>
                    <a:lnTo>
                      <a:pt x="807" y="350"/>
                    </a:lnTo>
                    <a:lnTo>
                      <a:pt x="742" y="317"/>
                    </a:lnTo>
                    <a:lnTo>
                      <a:pt x="676" y="284"/>
                    </a:lnTo>
                    <a:lnTo>
                      <a:pt x="609" y="252"/>
                    </a:lnTo>
                    <a:close/>
                    <a:moveTo>
                      <a:pt x="1899" y="0"/>
                    </a:moveTo>
                    <a:lnTo>
                      <a:pt x="1841" y="1"/>
                    </a:lnTo>
                    <a:lnTo>
                      <a:pt x="1782" y="2"/>
                    </a:lnTo>
                    <a:lnTo>
                      <a:pt x="1724" y="4"/>
                    </a:lnTo>
                    <a:lnTo>
                      <a:pt x="1665" y="8"/>
                    </a:lnTo>
                    <a:lnTo>
                      <a:pt x="1606" y="13"/>
                    </a:lnTo>
                    <a:lnTo>
                      <a:pt x="1548" y="18"/>
                    </a:lnTo>
                    <a:lnTo>
                      <a:pt x="1489" y="24"/>
                    </a:lnTo>
                    <a:lnTo>
                      <a:pt x="1430" y="32"/>
                    </a:lnTo>
                    <a:lnTo>
                      <a:pt x="1388" y="92"/>
                    </a:lnTo>
                    <a:lnTo>
                      <a:pt x="1348" y="154"/>
                    </a:lnTo>
                    <a:lnTo>
                      <a:pt x="1308" y="217"/>
                    </a:lnTo>
                    <a:lnTo>
                      <a:pt x="1270" y="279"/>
                    </a:lnTo>
                    <a:lnTo>
                      <a:pt x="1233" y="344"/>
                    </a:lnTo>
                    <a:lnTo>
                      <a:pt x="1196" y="409"/>
                    </a:lnTo>
                    <a:lnTo>
                      <a:pt x="1161" y="473"/>
                    </a:lnTo>
                    <a:lnTo>
                      <a:pt x="1127" y="540"/>
                    </a:lnTo>
                    <a:lnTo>
                      <a:pt x="1070" y="586"/>
                    </a:lnTo>
                    <a:lnTo>
                      <a:pt x="1013" y="632"/>
                    </a:lnTo>
                    <a:lnTo>
                      <a:pt x="958" y="680"/>
                    </a:lnTo>
                    <a:lnTo>
                      <a:pt x="904" y="728"/>
                    </a:lnTo>
                    <a:lnTo>
                      <a:pt x="850" y="778"/>
                    </a:lnTo>
                    <a:lnTo>
                      <a:pt x="798" y="830"/>
                    </a:lnTo>
                    <a:lnTo>
                      <a:pt x="748" y="882"/>
                    </a:lnTo>
                    <a:lnTo>
                      <a:pt x="698" y="934"/>
                    </a:lnTo>
                    <a:lnTo>
                      <a:pt x="649" y="989"/>
                    </a:lnTo>
                    <a:lnTo>
                      <a:pt x="602" y="1045"/>
                    </a:lnTo>
                    <a:lnTo>
                      <a:pt x="555" y="1101"/>
                    </a:lnTo>
                    <a:lnTo>
                      <a:pt x="510" y="1158"/>
                    </a:lnTo>
                    <a:lnTo>
                      <a:pt x="466" y="1216"/>
                    </a:lnTo>
                    <a:lnTo>
                      <a:pt x="424" y="1276"/>
                    </a:lnTo>
                    <a:lnTo>
                      <a:pt x="382" y="1336"/>
                    </a:lnTo>
                    <a:lnTo>
                      <a:pt x="342" y="1396"/>
                    </a:lnTo>
                    <a:lnTo>
                      <a:pt x="387" y="1407"/>
                    </a:lnTo>
                    <a:lnTo>
                      <a:pt x="433" y="1418"/>
                    </a:lnTo>
                    <a:lnTo>
                      <a:pt x="479" y="1430"/>
                    </a:lnTo>
                    <a:lnTo>
                      <a:pt x="524" y="1442"/>
                    </a:lnTo>
                    <a:lnTo>
                      <a:pt x="569" y="1455"/>
                    </a:lnTo>
                    <a:lnTo>
                      <a:pt x="615" y="1469"/>
                    </a:lnTo>
                    <a:lnTo>
                      <a:pt x="660" y="1483"/>
                    </a:lnTo>
                    <a:lnTo>
                      <a:pt x="704" y="1497"/>
                    </a:lnTo>
                    <a:lnTo>
                      <a:pt x="750" y="1513"/>
                    </a:lnTo>
                    <a:lnTo>
                      <a:pt x="794" y="1528"/>
                    </a:lnTo>
                    <a:lnTo>
                      <a:pt x="838" y="1545"/>
                    </a:lnTo>
                    <a:lnTo>
                      <a:pt x="883" y="1563"/>
                    </a:lnTo>
                    <a:lnTo>
                      <a:pt x="926" y="1580"/>
                    </a:lnTo>
                    <a:lnTo>
                      <a:pt x="970" y="1599"/>
                    </a:lnTo>
                    <a:lnTo>
                      <a:pt x="1013" y="1618"/>
                    </a:lnTo>
                    <a:lnTo>
                      <a:pt x="1057" y="1638"/>
                    </a:lnTo>
                    <a:lnTo>
                      <a:pt x="1098" y="1622"/>
                    </a:lnTo>
                    <a:lnTo>
                      <a:pt x="1139" y="1607"/>
                    </a:lnTo>
                    <a:lnTo>
                      <a:pt x="1180" y="1592"/>
                    </a:lnTo>
                    <a:lnTo>
                      <a:pt x="1221" y="1577"/>
                    </a:lnTo>
                    <a:lnTo>
                      <a:pt x="1263" y="1564"/>
                    </a:lnTo>
                    <a:lnTo>
                      <a:pt x="1305" y="1551"/>
                    </a:lnTo>
                    <a:lnTo>
                      <a:pt x="1348" y="1538"/>
                    </a:lnTo>
                    <a:lnTo>
                      <a:pt x="1391" y="1526"/>
                    </a:lnTo>
                    <a:lnTo>
                      <a:pt x="1435" y="1515"/>
                    </a:lnTo>
                    <a:lnTo>
                      <a:pt x="1478" y="1504"/>
                    </a:lnTo>
                    <a:lnTo>
                      <a:pt x="1521" y="1495"/>
                    </a:lnTo>
                    <a:lnTo>
                      <a:pt x="1564" y="1485"/>
                    </a:lnTo>
                    <a:lnTo>
                      <a:pt x="1607" y="1477"/>
                    </a:lnTo>
                    <a:lnTo>
                      <a:pt x="1651" y="1470"/>
                    </a:lnTo>
                    <a:lnTo>
                      <a:pt x="1694" y="1462"/>
                    </a:lnTo>
                    <a:lnTo>
                      <a:pt x="1737" y="1456"/>
                    </a:lnTo>
                    <a:lnTo>
                      <a:pt x="1764" y="1417"/>
                    </a:lnTo>
                    <a:lnTo>
                      <a:pt x="1792" y="1379"/>
                    </a:lnTo>
                    <a:lnTo>
                      <a:pt x="1821" y="1341"/>
                    </a:lnTo>
                    <a:lnTo>
                      <a:pt x="1850" y="1304"/>
                    </a:lnTo>
                    <a:lnTo>
                      <a:pt x="1880" y="1266"/>
                    </a:lnTo>
                    <a:lnTo>
                      <a:pt x="1910" y="1230"/>
                    </a:lnTo>
                    <a:lnTo>
                      <a:pt x="1940" y="1194"/>
                    </a:lnTo>
                    <a:lnTo>
                      <a:pt x="1971" y="1158"/>
                    </a:lnTo>
                    <a:lnTo>
                      <a:pt x="2003" y="1122"/>
                    </a:lnTo>
                    <a:lnTo>
                      <a:pt x="2034" y="1088"/>
                    </a:lnTo>
                    <a:lnTo>
                      <a:pt x="2066" y="1054"/>
                    </a:lnTo>
                    <a:lnTo>
                      <a:pt x="2100" y="1020"/>
                    </a:lnTo>
                    <a:lnTo>
                      <a:pt x="2133" y="986"/>
                    </a:lnTo>
                    <a:lnTo>
                      <a:pt x="2167" y="954"/>
                    </a:lnTo>
                    <a:lnTo>
                      <a:pt x="2200" y="921"/>
                    </a:lnTo>
                    <a:lnTo>
                      <a:pt x="2235" y="890"/>
                    </a:lnTo>
                    <a:lnTo>
                      <a:pt x="2170" y="857"/>
                    </a:lnTo>
                    <a:lnTo>
                      <a:pt x="2104" y="825"/>
                    </a:lnTo>
                    <a:lnTo>
                      <a:pt x="2037" y="795"/>
                    </a:lnTo>
                    <a:lnTo>
                      <a:pt x="1970" y="767"/>
                    </a:lnTo>
                    <a:lnTo>
                      <a:pt x="1902" y="740"/>
                    </a:lnTo>
                    <a:lnTo>
                      <a:pt x="1833" y="714"/>
                    </a:lnTo>
                    <a:lnTo>
                      <a:pt x="1765" y="690"/>
                    </a:lnTo>
                    <a:lnTo>
                      <a:pt x="1696" y="668"/>
                    </a:lnTo>
                    <a:lnTo>
                      <a:pt x="1626" y="646"/>
                    </a:lnTo>
                    <a:lnTo>
                      <a:pt x="1556" y="627"/>
                    </a:lnTo>
                    <a:lnTo>
                      <a:pt x="1485" y="608"/>
                    </a:lnTo>
                    <a:lnTo>
                      <a:pt x="1414" y="592"/>
                    </a:lnTo>
                    <a:lnTo>
                      <a:pt x="1343" y="577"/>
                    </a:lnTo>
                    <a:lnTo>
                      <a:pt x="1271" y="563"/>
                    </a:lnTo>
                    <a:lnTo>
                      <a:pt x="1199" y="551"/>
                    </a:lnTo>
                    <a:lnTo>
                      <a:pt x="1127" y="540"/>
                    </a:lnTo>
                    <a:lnTo>
                      <a:pt x="1183" y="498"/>
                    </a:lnTo>
                    <a:lnTo>
                      <a:pt x="1239" y="456"/>
                    </a:lnTo>
                    <a:lnTo>
                      <a:pt x="1297" y="416"/>
                    </a:lnTo>
                    <a:lnTo>
                      <a:pt x="1356" y="377"/>
                    </a:lnTo>
                    <a:lnTo>
                      <a:pt x="1415" y="340"/>
                    </a:lnTo>
                    <a:lnTo>
                      <a:pt x="1476" y="303"/>
                    </a:lnTo>
                    <a:lnTo>
                      <a:pt x="1536" y="267"/>
                    </a:lnTo>
                    <a:lnTo>
                      <a:pt x="1598" y="234"/>
                    </a:lnTo>
                    <a:lnTo>
                      <a:pt x="1660" y="200"/>
                    </a:lnTo>
                    <a:lnTo>
                      <a:pt x="1724" y="169"/>
                    </a:lnTo>
                    <a:lnTo>
                      <a:pt x="1788" y="139"/>
                    </a:lnTo>
                    <a:lnTo>
                      <a:pt x="1853" y="110"/>
                    </a:lnTo>
                    <a:lnTo>
                      <a:pt x="1918" y="82"/>
                    </a:lnTo>
                    <a:lnTo>
                      <a:pt x="1984" y="56"/>
                    </a:lnTo>
                    <a:lnTo>
                      <a:pt x="2051" y="31"/>
                    </a:lnTo>
                    <a:lnTo>
                      <a:pt x="2119" y="7"/>
                    </a:lnTo>
                    <a:lnTo>
                      <a:pt x="2091" y="5"/>
                    </a:lnTo>
                    <a:lnTo>
                      <a:pt x="2064" y="4"/>
                    </a:lnTo>
                    <a:lnTo>
                      <a:pt x="2036" y="3"/>
                    </a:lnTo>
                    <a:lnTo>
                      <a:pt x="2009" y="2"/>
                    </a:lnTo>
                    <a:lnTo>
                      <a:pt x="1981" y="1"/>
                    </a:lnTo>
                    <a:lnTo>
                      <a:pt x="1954" y="0"/>
                    </a:lnTo>
                    <a:lnTo>
                      <a:pt x="1926" y="0"/>
                    </a:lnTo>
                    <a:lnTo>
                      <a:pt x="1899" y="0"/>
                    </a:lnTo>
                    <a:close/>
                  </a:path>
                </a:pathLst>
              </a:custGeom>
              <a:solidFill>
                <a:srgbClr val="FFCA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8" name="Freeform 61"/>
              <p:cNvSpPr>
                <a:spLocks noEditPoints="1"/>
              </p:cNvSpPr>
              <p:nvPr userDrawn="1"/>
            </p:nvSpPr>
            <p:spPr bwMode="auto">
              <a:xfrm>
                <a:off x="4487" y="1648"/>
                <a:ext cx="606" cy="402"/>
              </a:xfrm>
              <a:custGeom>
                <a:avLst/>
                <a:gdLst/>
                <a:ahLst/>
                <a:cxnLst>
                  <a:cxn ang="0">
                    <a:pos x="414" y="22"/>
                  </a:cxn>
                  <a:cxn ang="0">
                    <a:pos x="204" y="67"/>
                  </a:cxn>
                  <a:cxn ang="0">
                    <a:pos x="0" y="127"/>
                  </a:cxn>
                  <a:cxn ang="0">
                    <a:pos x="176" y="145"/>
                  </a:cxn>
                  <a:cxn ang="0">
                    <a:pos x="351" y="173"/>
                  </a:cxn>
                  <a:cxn ang="0">
                    <a:pos x="522" y="212"/>
                  </a:cxn>
                  <a:cxn ang="0">
                    <a:pos x="690" y="260"/>
                  </a:cxn>
                  <a:cxn ang="0">
                    <a:pos x="854" y="319"/>
                  </a:cxn>
                  <a:cxn ang="0">
                    <a:pos x="798" y="391"/>
                  </a:cxn>
                  <a:cxn ang="0">
                    <a:pos x="636" y="473"/>
                  </a:cxn>
                  <a:cxn ang="0">
                    <a:pos x="481" y="566"/>
                  </a:cxn>
                  <a:cxn ang="0">
                    <a:pos x="331" y="668"/>
                  </a:cxn>
                  <a:cxn ang="0">
                    <a:pos x="188" y="779"/>
                  </a:cxn>
                  <a:cxn ang="0">
                    <a:pos x="164" y="896"/>
                  </a:cxn>
                  <a:cxn ang="0">
                    <a:pos x="365" y="1017"/>
                  </a:cxn>
                  <a:cxn ang="0">
                    <a:pos x="461" y="1084"/>
                  </a:cxn>
                  <a:cxn ang="0">
                    <a:pos x="555" y="1155"/>
                  </a:cxn>
                  <a:cxn ang="0">
                    <a:pos x="653" y="1201"/>
                  </a:cxn>
                  <a:cxn ang="0">
                    <a:pos x="762" y="1192"/>
                  </a:cxn>
                  <a:cxn ang="0">
                    <a:pos x="872" y="1187"/>
                  </a:cxn>
                  <a:cxn ang="0">
                    <a:pos x="982" y="1188"/>
                  </a:cxn>
                  <a:cxn ang="0">
                    <a:pos x="1091" y="1195"/>
                  </a:cxn>
                  <a:cxn ang="0">
                    <a:pos x="1199" y="1206"/>
                  </a:cxn>
                  <a:cxn ang="0">
                    <a:pos x="1292" y="1131"/>
                  </a:cxn>
                  <a:cxn ang="0">
                    <a:pos x="1387" y="1061"/>
                  </a:cxn>
                  <a:cxn ang="0">
                    <a:pos x="1484" y="995"/>
                  </a:cxn>
                  <a:cxn ang="0">
                    <a:pos x="1583" y="934"/>
                  </a:cxn>
                  <a:cxn ang="0">
                    <a:pos x="1674" y="819"/>
                  </a:cxn>
                  <a:cxn ang="0">
                    <a:pos x="1534" y="704"/>
                  </a:cxn>
                  <a:cxn ang="0">
                    <a:pos x="1387" y="598"/>
                  </a:cxn>
                  <a:cxn ang="0">
                    <a:pos x="1232" y="503"/>
                  </a:cxn>
                  <a:cxn ang="0">
                    <a:pos x="1073" y="417"/>
                  </a:cxn>
                  <a:cxn ang="0">
                    <a:pos x="908" y="341"/>
                  </a:cxn>
                  <a:cxn ang="0">
                    <a:pos x="782" y="207"/>
                  </a:cxn>
                  <a:cxn ang="0">
                    <a:pos x="649" y="80"/>
                  </a:cxn>
                  <a:cxn ang="0">
                    <a:pos x="1261" y="0"/>
                  </a:cxn>
                  <a:cxn ang="0">
                    <a:pos x="1123" y="121"/>
                  </a:cxn>
                  <a:cxn ang="0">
                    <a:pos x="993" y="250"/>
                  </a:cxn>
                  <a:cxn ang="0">
                    <a:pos x="962" y="319"/>
                  </a:cxn>
                  <a:cxn ang="0">
                    <a:pos x="1127" y="260"/>
                  </a:cxn>
                  <a:cxn ang="0">
                    <a:pos x="1294" y="212"/>
                  </a:cxn>
                  <a:cxn ang="0">
                    <a:pos x="1466" y="173"/>
                  </a:cxn>
                  <a:cxn ang="0">
                    <a:pos x="1641" y="145"/>
                  </a:cxn>
                  <a:cxn ang="0">
                    <a:pos x="1817" y="127"/>
                  </a:cxn>
                  <a:cxn ang="0">
                    <a:pos x="1613" y="67"/>
                  </a:cxn>
                  <a:cxn ang="0">
                    <a:pos x="1403" y="22"/>
                  </a:cxn>
                </a:cxnLst>
                <a:rect l="0" t="0" r="r" b="b"/>
                <a:pathLst>
                  <a:path w="1817" h="1206">
                    <a:moveTo>
                      <a:pt x="556" y="0"/>
                    </a:moveTo>
                    <a:lnTo>
                      <a:pt x="485" y="10"/>
                    </a:lnTo>
                    <a:lnTo>
                      <a:pt x="414" y="22"/>
                    </a:lnTo>
                    <a:lnTo>
                      <a:pt x="344" y="34"/>
                    </a:lnTo>
                    <a:lnTo>
                      <a:pt x="273" y="50"/>
                    </a:lnTo>
                    <a:lnTo>
                      <a:pt x="204" y="67"/>
                    </a:lnTo>
                    <a:lnTo>
                      <a:pt x="135" y="85"/>
                    </a:lnTo>
                    <a:lnTo>
                      <a:pt x="67" y="106"/>
                    </a:lnTo>
                    <a:lnTo>
                      <a:pt x="0" y="127"/>
                    </a:lnTo>
                    <a:lnTo>
                      <a:pt x="60" y="132"/>
                    </a:lnTo>
                    <a:lnTo>
                      <a:pt x="118" y="137"/>
                    </a:lnTo>
                    <a:lnTo>
                      <a:pt x="176" y="145"/>
                    </a:lnTo>
                    <a:lnTo>
                      <a:pt x="235" y="152"/>
                    </a:lnTo>
                    <a:lnTo>
                      <a:pt x="293" y="162"/>
                    </a:lnTo>
                    <a:lnTo>
                      <a:pt x="351" y="173"/>
                    </a:lnTo>
                    <a:lnTo>
                      <a:pt x="408" y="185"/>
                    </a:lnTo>
                    <a:lnTo>
                      <a:pt x="466" y="197"/>
                    </a:lnTo>
                    <a:lnTo>
                      <a:pt x="522" y="212"/>
                    </a:lnTo>
                    <a:lnTo>
                      <a:pt x="578" y="227"/>
                    </a:lnTo>
                    <a:lnTo>
                      <a:pt x="634" y="243"/>
                    </a:lnTo>
                    <a:lnTo>
                      <a:pt x="690" y="260"/>
                    </a:lnTo>
                    <a:lnTo>
                      <a:pt x="745" y="278"/>
                    </a:lnTo>
                    <a:lnTo>
                      <a:pt x="800" y="299"/>
                    </a:lnTo>
                    <a:lnTo>
                      <a:pt x="854" y="319"/>
                    </a:lnTo>
                    <a:lnTo>
                      <a:pt x="908" y="341"/>
                    </a:lnTo>
                    <a:lnTo>
                      <a:pt x="853" y="366"/>
                    </a:lnTo>
                    <a:lnTo>
                      <a:pt x="798" y="391"/>
                    </a:lnTo>
                    <a:lnTo>
                      <a:pt x="743" y="417"/>
                    </a:lnTo>
                    <a:lnTo>
                      <a:pt x="689" y="445"/>
                    </a:lnTo>
                    <a:lnTo>
                      <a:pt x="636" y="473"/>
                    </a:lnTo>
                    <a:lnTo>
                      <a:pt x="583" y="503"/>
                    </a:lnTo>
                    <a:lnTo>
                      <a:pt x="532" y="533"/>
                    </a:lnTo>
                    <a:lnTo>
                      <a:pt x="481" y="566"/>
                    </a:lnTo>
                    <a:lnTo>
                      <a:pt x="430" y="599"/>
                    </a:lnTo>
                    <a:lnTo>
                      <a:pt x="380" y="633"/>
                    </a:lnTo>
                    <a:lnTo>
                      <a:pt x="331" y="668"/>
                    </a:lnTo>
                    <a:lnTo>
                      <a:pt x="282" y="704"/>
                    </a:lnTo>
                    <a:lnTo>
                      <a:pt x="235" y="742"/>
                    </a:lnTo>
                    <a:lnTo>
                      <a:pt x="188" y="779"/>
                    </a:lnTo>
                    <a:lnTo>
                      <a:pt x="142" y="819"/>
                    </a:lnTo>
                    <a:lnTo>
                      <a:pt x="96" y="859"/>
                    </a:lnTo>
                    <a:lnTo>
                      <a:pt x="164" y="896"/>
                    </a:lnTo>
                    <a:lnTo>
                      <a:pt x="232" y="935"/>
                    </a:lnTo>
                    <a:lnTo>
                      <a:pt x="299" y="975"/>
                    </a:lnTo>
                    <a:lnTo>
                      <a:pt x="365" y="1017"/>
                    </a:lnTo>
                    <a:lnTo>
                      <a:pt x="398" y="1040"/>
                    </a:lnTo>
                    <a:lnTo>
                      <a:pt x="430" y="1061"/>
                    </a:lnTo>
                    <a:lnTo>
                      <a:pt x="461" y="1084"/>
                    </a:lnTo>
                    <a:lnTo>
                      <a:pt x="494" y="1108"/>
                    </a:lnTo>
                    <a:lnTo>
                      <a:pt x="525" y="1131"/>
                    </a:lnTo>
                    <a:lnTo>
                      <a:pt x="555" y="1155"/>
                    </a:lnTo>
                    <a:lnTo>
                      <a:pt x="587" y="1180"/>
                    </a:lnTo>
                    <a:lnTo>
                      <a:pt x="617" y="1206"/>
                    </a:lnTo>
                    <a:lnTo>
                      <a:pt x="653" y="1201"/>
                    </a:lnTo>
                    <a:lnTo>
                      <a:pt x="689" y="1197"/>
                    </a:lnTo>
                    <a:lnTo>
                      <a:pt x="725" y="1195"/>
                    </a:lnTo>
                    <a:lnTo>
                      <a:pt x="762" y="1192"/>
                    </a:lnTo>
                    <a:lnTo>
                      <a:pt x="798" y="1190"/>
                    </a:lnTo>
                    <a:lnTo>
                      <a:pt x="835" y="1188"/>
                    </a:lnTo>
                    <a:lnTo>
                      <a:pt x="872" y="1187"/>
                    </a:lnTo>
                    <a:lnTo>
                      <a:pt x="908" y="1187"/>
                    </a:lnTo>
                    <a:lnTo>
                      <a:pt x="945" y="1187"/>
                    </a:lnTo>
                    <a:lnTo>
                      <a:pt x="982" y="1188"/>
                    </a:lnTo>
                    <a:lnTo>
                      <a:pt x="1019" y="1190"/>
                    </a:lnTo>
                    <a:lnTo>
                      <a:pt x="1055" y="1192"/>
                    </a:lnTo>
                    <a:lnTo>
                      <a:pt x="1091" y="1195"/>
                    </a:lnTo>
                    <a:lnTo>
                      <a:pt x="1128" y="1197"/>
                    </a:lnTo>
                    <a:lnTo>
                      <a:pt x="1163" y="1201"/>
                    </a:lnTo>
                    <a:lnTo>
                      <a:pt x="1199" y="1206"/>
                    </a:lnTo>
                    <a:lnTo>
                      <a:pt x="1230" y="1180"/>
                    </a:lnTo>
                    <a:lnTo>
                      <a:pt x="1261" y="1155"/>
                    </a:lnTo>
                    <a:lnTo>
                      <a:pt x="1292" y="1131"/>
                    </a:lnTo>
                    <a:lnTo>
                      <a:pt x="1323" y="1108"/>
                    </a:lnTo>
                    <a:lnTo>
                      <a:pt x="1355" y="1084"/>
                    </a:lnTo>
                    <a:lnTo>
                      <a:pt x="1387" y="1061"/>
                    </a:lnTo>
                    <a:lnTo>
                      <a:pt x="1418" y="1040"/>
                    </a:lnTo>
                    <a:lnTo>
                      <a:pt x="1451" y="1017"/>
                    </a:lnTo>
                    <a:lnTo>
                      <a:pt x="1484" y="995"/>
                    </a:lnTo>
                    <a:lnTo>
                      <a:pt x="1517" y="975"/>
                    </a:lnTo>
                    <a:lnTo>
                      <a:pt x="1550" y="954"/>
                    </a:lnTo>
                    <a:lnTo>
                      <a:pt x="1583" y="934"/>
                    </a:lnTo>
                    <a:lnTo>
                      <a:pt x="1652" y="896"/>
                    </a:lnTo>
                    <a:lnTo>
                      <a:pt x="1720" y="859"/>
                    </a:lnTo>
                    <a:lnTo>
                      <a:pt x="1674" y="819"/>
                    </a:lnTo>
                    <a:lnTo>
                      <a:pt x="1629" y="779"/>
                    </a:lnTo>
                    <a:lnTo>
                      <a:pt x="1581" y="742"/>
                    </a:lnTo>
                    <a:lnTo>
                      <a:pt x="1534" y="704"/>
                    </a:lnTo>
                    <a:lnTo>
                      <a:pt x="1485" y="668"/>
                    </a:lnTo>
                    <a:lnTo>
                      <a:pt x="1437" y="633"/>
                    </a:lnTo>
                    <a:lnTo>
                      <a:pt x="1387" y="598"/>
                    </a:lnTo>
                    <a:lnTo>
                      <a:pt x="1336" y="566"/>
                    </a:lnTo>
                    <a:lnTo>
                      <a:pt x="1284" y="533"/>
                    </a:lnTo>
                    <a:lnTo>
                      <a:pt x="1232" y="503"/>
                    </a:lnTo>
                    <a:lnTo>
                      <a:pt x="1181" y="473"/>
                    </a:lnTo>
                    <a:lnTo>
                      <a:pt x="1127" y="445"/>
                    </a:lnTo>
                    <a:lnTo>
                      <a:pt x="1073" y="417"/>
                    </a:lnTo>
                    <a:lnTo>
                      <a:pt x="1019" y="391"/>
                    </a:lnTo>
                    <a:lnTo>
                      <a:pt x="964" y="366"/>
                    </a:lnTo>
                    <a:lnTo>
                      <a:pt x="908" y="341"/>
                    </a:lnTo>
                    <a:lnTo>
                      <a:pt x="866" y="296"/>
                    </a:lnTo>
                    <a:lnTo>
                      <a:pt x="824" y="250"/>
                    </a:lnTo>
                    <a:lnTo>
                      <a:pt x="782" y="207"/>
                    </a:lnTo>
                    <a:lnTo>
                      <a:pt x="738" y="164"/>
                    </a:lnTo>
                    <a:lnTo>
                      <a:pt x="694" y="121"/>
                    </a:lnTo>
                    <a:lnTo>
                      <a:pt x="649" y="80"/>
                    </a:lnTo>
                    <a:lnTo>
                      <a:pt x="603" y="40"/>
                    </a:lnTo>
                    <a:lnTo>
                      <a:pt x="556" y="0"/>
                    </a:lnTo>
                    <a:close/>
                    <a:moveTo>
                      <a:pt x="1261" y="0"/>
                    </a:moveTo>
                    <a:lnTo>
                      <a:pt x="1214" y="40"/>
                    </a:lnTo>
                    <a:lnTo>
                      <a:pt x="1168" y="80"/>
                    </a:lnTo>
                    <a:lnTo>
                      <a:pt x="1123" y="121"/>
                    </a:lnTo>
                    <a:lnTo>
                      <a:pt x="1079" y="164"/>
                    </a:lnTo>
                    <a:lnTo>
                      <a:pt x="1035" y="207"/>
                    </a:lnTo>
                    <a:lnTo>
                      <a:pt x="993" y="250"/>
                    </a:lnTo>
                    <a:lnTo>
                      <a:pt x="950" y="296"/>
                    </a:lnTo>
                    <a:lnTo>
                      <a:pt x="908" y="341"/>
                    </a:lnTo>
                    <a:lnTo>
                      <a:pt x="962" y="319"/>
                    </a:lnTo>
                    <a:lnTo>
                      <a:pt x="1016" y="299"/>
                    </a:lnTo>
                    <a:lnTo>
                      <a:pt x="1072" y="278"/>
                    </a:lnTo>
                    <a:lnTo>
                      <a:pt x="1127" y="260"/>
                    </a:lnTo>
                    <a:lnTo>
                      <a:pt x="1182" y="243"/>
                    </a:lnTo>
                    <a:lnTo>
                      <a:pt x="1238" y="227"/>
                    </a:lnTo>
                    <a:lnTo>
                      <a:pt x="1294" y="212"/>
                    </a:lnTo>
                    <a:lnTo>
                      <a:pt x="1351" y="197"/>
                    </a:lnTo>
                    <a:lnTo>
                      <a:pt x="1409" y="185"/>
                    </a:lnTo>
                    <a:lnTo>
                      <a:pt x="1466" y="173"/>
                    </a:lnTo>
                    <a:lnTo>
                      <a:pt x="1524" y="162"/>
                    </a:lnTo>
                    <a:lnTo>
                      <a:pt x="1581" y="152"/>
                    </a:lnTo>
                    <a:lnTo>
                      <a:pt x="1641" y="145"/>
                    </a:lnTo>
                    <a:lnTo>
                      <a:pt x="1699" y="137"/>
                    </a:lnTo>
                    <a:lnTo>
                      <a:pt x="1757" y="132"/>
                    </a:lnTo>
                    <a:lnTo>
                      <a:pt x="1817" y="127"/>
                    </a:lnTo>
                    <a:lnTo>
                      <a:pt x="1750" y="106"/>
                    </a:lnTo>
                    <a:lnTo>
                      <a:pt x="1682" y="85"/>
                    </a:lnTo>
                    <a:lnTo>
                      <a:pt x="1613" y="67"/>
                    </a:lnTo>
                    <a:lnTo>
                      <a:pt x="1544" y="50"/>
                    </a:lnTo>
                    <a:lnTo>
                      <a:pt x="1473" y="34"/>
                    </a:lnTo>
                    <a:lnTo>
                      <a:pt x="1403" y="22"/>
                    </a:lnTo>
                    <a:lnTo>
                      <a:pt x="1332" y="10"/>
                    </a:lnTo>
                    <a:lnTo>
                      <a:pt x="1261" y="0"/>
                    </a:lnTo>
                    <a:close/>
                  </a:path>
                </a:pathLst>
              </a:custGeom>
              <a:solidFill>
                <a:srgbClr val="FFCA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9" name="Freeform 62"/>
              <p:cNvSpPr>
                <a:spLocks noEditPoints="1"/>
              </p:cNvSpPr>
              <p:nvPr userDrawn="1"/>
            </p:nvSpPr>
            <p:spPr bwMode="auto">
              <a:xfrm>
                <a:off x="5014" y="2084"/>
                <a:ext cx="511" cy="375"/>
              </a:xfrm>
              <a:custGeom>
                <a:avLst/>
                <a:gdLst/>
                <a:ahLst/>
                <a:cxnLst>
                  <a:cxn ang="0">
                    <a:pos x="1024" y="217"/>
                  </a:cxn>
                  <a:cxn ang="0">
                    <a:pos x="891" y="291"/>
                  </a:cxn>
                  <a:cxn ang="0">
                    <a:pos x="761" y="371"/>
                  </a:cxn>
                  <a:cxn ang="0">
                    <a:pos x="879" y="357"/>
                  </a:cxn>
                  <a:cxn ang="0">
                    <a:pos x="998" y="351"/>
                  </a:cxn>
                  <a:cxn ang="0">
                    <a:pos x="1135" y="350"/>
                  </a:cxn>
                  <a:cxn ang="0">
                    <a:pos x="1306" y="361"/>
                  </a:cxn>
                  <a:cxn ang="0">
                    <a:pos x="1477" y="383"/>
                  </a:cxn>
                  <a:cxn ang="0">
                    <a:pos x="1433" y="332"/>
                  </a:cxn>
                  <a:cxn ang="0">
                    <a:pos x="1278" y="246"/>
                  </a:cxn>
                  <a:cxn ang="0">
                    <a:pos x="1115" y="173"/>
                  </a:cxn>
                  <a:cxn ang="0">
                    <a:pos x="155" y="1"/>
                  </a:cxn>
                  <a:cxn ang="0">
                    <a:pos x="126" y="21"/>
                  </a:cxn>
                  <a:cxn ang="0">
                    <a:pos x="262" y="76"/>
                  </a:cxn>
                  <a:cxn ang="0">
                    <a:pos x="393" y="138"/>
                  </a:cxn>
                  <a:cxn ang="0">
                    <a:pos x="521" y="208"/>
                  </a:cxn>
                  <a:cxn ang="0">
                    <a:pos x="644" y="286"/>
                  </a:cxn>
                  <a:cxn ang="0">
                    <a:pos x="761" y="371"/>
                  </a:cxn>
                  <a:cxn ang="0">
                    <a:pos x="613" y="396"/>
                  </a:cxn>
                  <a:cxn ang="0">
                    <a:pos x="467" y="431"/>
                  </a:cxn>
                  <a:cxn ang="0">
                    <a:pos x="323" y="474"/>
                  </a:cxn>
                  <a:cxn ang="0">
                    <a:pos x="182" y="527"/>
                  </a:cxn>
                  <a:cxn ang="0">
                    <a:pos x="45" y="588"/>
                  </a:cxn>
                  <a:cxn ang="0">
                    <a:pos x="93" y="700"/>
                  </a:cxn>
                  <a:cxn ang="0">
                    <a:pos x="224" y="844"/>
                  </a:cxn>
                  <a:cxn ang="0">
                    <a:pos x="343" y="1000"/>
                  </a:cxn>
                  <a:cxn ang="0">
                    <a:pos x="431" y="1014"/>
                  </a:cxn>
                  <a:cxn ang="0">
                    <a:pos x="520" y="1033"/>
                  </a:cxn>
                  <a:cxn ang="0">
                    <a:pos x="608" y="1056"/>
                  </a:cxn>
                  <a:cxn ang="0">
                    <a:pos x="696" y="1083"/>
                  </a:cxn>
                  <a:cxn ang="0">
                    <a:pos x="781" y="1113"/>
                  </a:cxn>
                  <a:cxn ang="0">
                    <a:pos x="928" y="1073"/>
                  </a:cxn>
                  <a:cxn ang="0">
                    <a:pos x="1112" y="1008"/>
                  </a:cxn>
                  <a:cxn ang="0">
                    <a:pos x="1300" y="959"/>
                  </a:cxn>
                  <a:cxn ang="0">
                    <a:pos x="1214" y="835"/>
                  </a:cxn>
                  <a:cxn ang="0">
                    <a:pos x="1121" y="717"/>
                  </a:cxn>
                  <a:cxn ang="0">
                    <a:pos x="1021" y="606"/>
                  </a:cxn>
                  <a:cxn ang="0">
                    <a:pos x="914" y="500"/>
                  </a:cxn>
                  <a:cxn ang="0">
                    <a:pos x="801" y="402"/>
                  </a:cxn>
                  <a:cxn ang="0">
                    <a:pos x="713" y="281"/>
                  </a:cxn>
                  <a:cxn ang="0">
                    <a:pos x="636" y="149"/>
                  </a:cxn>
                  <a:cxn ang="0">
                    <a:pos x="552" y="23"/>
                  </a:cxn>
                  <a:cxn ang="0">
                    <a:pos x="431" y="9"/>
                  </a:cxn>
                  <a:cxn ang="0">
                    <a:pos x="310" y="1"/>
                  </a:cxn>
                </a:cxnLst>
                <a:rect l="0" t="0" r="r" b="b"/>
                <a:pathLst>
                  <a:path w="1533" h="1125">
                    <a:moveTo>
                      <a:pt x="1115" y="173"/>
                    </a:moveTo>
                    <a:lnTo>
                      <a:pt x="1070" y="194"/>
                    </a:lnTo>
                    <a:lnTo>
                      <a:pt x="1024" y="217"/>
                    </a:lnTo>
                    <a:lnTo>
                      <a:pt x="980" y="241"/>
                    </a:lnTo>
                    <a:lnTo>
                      <a:pt x="936" y="266"/>
                    </a:lnTo>
                    <a:lnTo>
                      <a:pt x="891" y="291"/>
                    </a:lnTo>
                    <a:lnTo>
                      <a:pt x="847" y="316"/>
                    </a:lnTo>
                    <a:lnTo>
                      <a:pt x="804" y="343"/>
                    </a:lnTo>
                    <a:lnTo>
                      <a:pt x="761" y="371"/>
                    </a:lnTo>
                    <a:lnTo>
                      <a:pt x="801" y="366"/>
                    </a:lnTo>
                    <a:lnTo>
                      <a:pt x="839" y="362"/>
                    </a:lnTo>
                    <a:lnTo>
                      <a:pt x="879" y="357"/>
                    </a:lnTo>
                    <a:lnTo>
                      <a:pt x="919" y="354"/>
                    </a:lnTo>
                    <a:lnTo>
                      <a:pt x="958" y="352"/>
                    </a:lnTo>
                    <a:lnTo>
                      <a:pt x="998" y="351"/>
                    </a:lnTo>
                    <a:lnTo>
                      <a:pt x="1038" y="350"/>
                    </a:lnTo>
                    <a:lnTo>
                      <a:pt x="1078" y="349"/>
                    </a:lnTo>
                    <a:lnTo>
                      <a:pt x="1135" y="350"/>
                    </a:lnTo>
                    <a:lnTo>
                      <a:pt x="1193" y="352"/>
                    </a:lnTo>
                    <a:lnTo>
                      <a:pt x="1249" y="355"/>
                    </a:lnTo>
                    <a:lnTo>
                      <a:pt x="1306" y="361"/>
                    </a:lnTo>
                    <a:lnTo>
                      <a:pt x="1363" y="367"/>
                    </a:lnTo>
                    <a:lnTo>
                      <a:pt x="1419" y="375"/>
                    </a:lnTo>
                    <a:lnTo>
                      <a:pt x="1477" y="383"/>
                    </a:lnTo>
                    <a:lnTo>
                      <a:pt x="1533" y="394"/>
                    </a:lnTo>
                    <a:lnTo>
                      <a:pt x="1484" y="362"/>
                    </a:lnTo>
                    <a:lnTo>
                      <a:pt x="1433" y="332"/>
                    </a:lnTo>
                    <a:lnTo>
                      <a:pt x="1383" y="302"/>
                    </a:lnTo>
                    <a:lnTo>
                      <a:pt x="1331" y="273"/>
                    </a:lnTo>
                    <a:lnTo>
                      <a:pt x="1278" y="246"/>
                    </a:lnTo>
                    <a:lnTo>
                      <a:pt x="1225" y="220"/>
                    </a:lnTo>
                    <a:lnTo>
                      <a:pt x="1170" y="197"/>
                    </a:lnTo>
                    <a:lnTo>
                      <a:pt x="1115" y="173"/>
                    </a:lnTo>
                    <a:close/>
                    <a:moveTo>
                      <a:pt x="230" y="0"/>
                    </a:moveTo>
                    <a:lnTo>
                      <a:pt x="193" y="0"/>
                    </a:lnTo>
                    <a:lnTo>
                      <a:pt x="155" y="1"/>
                    </a:lnTo>
                    <a:lnTo>
                      <a:pt x="117" y="2"/>
                    </a:lnTo>
                    <a:lnTo>
                      <a:pt x="79" y="4"/>
                    </a:lnTo>
                    <a:lnTo>
                      <a:pt x="126" y="21"/>
                    </a:lnTo>
                    <a:lnTo>
                      <a:pt x="172" y="38"/>
                    </a:lnTo>
                    <a:lnTo>
                      <a:pt x="217" y="56"/>
                    </a:lnTo>
                    <a:lnTo>
                      <a:pt x="262" y="76"/>
                    </a:lnTo>
                    <a:lnTo>
                      <a:pt x="306" y="95"/>
                    </a:lnTo>
                    <a:lnTo>
                      <a:pt x="350" y="117"/>
                    </a:lnTo>
                    <a:lnTo>
                      <a:pt x="393" y="138"/>
                    </a:lnTo>
                    <a:lnTo>
                      <a:pt x="437" y="161"/>
                    </a:lnTo>
                    <a:lnTo>
                      <a:pt x="480" y="184"/>
                    </a:lnTo>
                    <a:lnTo>
                      <a:pt x="521" y="208"/>
                    </a:lnTo>
                    <a:lnTo>
                      <a:pt x="563" y="233"/>
                    </a:lnTo>
                    <a:lnTo>
                      <a:pt x="603" y="259"/>
                    </a:lnTo>
                    <a:lnTo>
                      <a:pt x="644" y="286"/>
                    </a:lnTo>
                    <a:lnTo>
                      <a:pt x="683" y="313"/>
                    </a:lnTo>
                    <a:lnTo>
                      <a:pt x="723" y="342"/>
                    </a:lnTo>
                    <a:lnTo>
                      <a:pt x="761" y="371"/>
                    </a:lnTo>
                    <a:lnTo>
                      <a:pt x="711" y="378"/>
                    </a:lnTo>
                    <a:lnTo>
                      <a:pt x="661" y="387"/>
                    </a:lnTo>
                    <a:lnTo>
                      <a:pt x="613" y="396"/>
                    </a:lnTo>
                    <a:lnTo>
                      <a:pt x="564" y="406"/>
                    </a:lnTo>
                    <a:lnTo>
                      <a:pt x="514" y="418"/>
                    </a:lnTo>
                    <a:lnTo>
                      <a:pt x="467" y="431"/>
                    </a:lnTo>
                    <a:lnTo>
                      <a:pt x="418" y="444"/>
                    </a:lnTo>
                    <a:lnTo>
                      <a:pt x="371" y="458"/>
                    </a:lnTo>
                    <a:lnTo>
                      <a:pt x="323" y="474"/>
                    </a:lnTo>
                    <a:lnTo>
                      <a:pt x="276" y="490"/>
                    </a:lnTo>
                    <a:lnTo>
                      <a:pt x="228" y="508"/>
                    </a:lnTo>
                    <a:lnTo>
                      <a:pt x="182" y="527"/>
                    </a:lnTo>
                    <a:lnTo>
                      <a:pt x="136" y="546"/>
                    </a:lnTo>
                    <a:lnTo>
                      <a:pt x="90" y="567"/>
                    </a:lnTo>
                    <a:lnTo>
                      <a:pt x="45" y="588"/>
                    </a:lnTo>
                    <a:lnTo>
                      <a:pt x="0" y="611"/>
                    </a:lnTo>
                    <a:lnTo>
                      <a:pt x="47" y="654"/>
                    </a:lnTo>
                    <a:lnTo>
                      <a:pt x="93" y="700"/>
                    </a:lnTo>
                    <a:lnTo>
                      <a:pt x="137" y="747"/>
                    </a:lnTo>
                    <a:lnTo>
                      <a:pt x="182" y="795"/>
                    </a:lnTo>
                    <a:lnTo>
                      <a:pt x="224" y="844"/>
                    </a:lnTo>
                    <a:lnTo>
                      <a:pt x="265" y="895"/>
                    </a:lnTo>
                    <a:lnTo>
                      <a:pt x="304" y="947"/>
                    </a:lnTo>
                    <a:lnTo>
                      <a:pt x="343" y="1000"/>
                    </a:lnTo>
                    <a:lnTo>
                      <a:pt x="372" y="1004"/>
                    </a:lnTo>
                    <a:lnTo>
                      <a:pt x="401" y="1008"/>
                    </a:lnTo>
                    <a:lnTo>
                      <a:pt x="431" y="1014"/>
                    </a:lnTo>
                    <a:lnTo>
                      <a:pt x="460" y="1020"/>
                    </a:lnTo>
                    <a:lnTo>
                      <a:pt x="491" y="1026"/>
                    </a:lnTo>
                    <a:lnTo>
                      <a:pt x="520" y="1033"/>
                    </a:lnTo>
                    <a:lnTo>
                      <a:pt x="549" y="1040"/>
                    </a:lnTo>
                    <a:lnTo>
                      <a:pt x="579" y="1048"/>
                    </a:lnTo>
                    <a:lnTo>
                      <a:pt x="608" y="1056"/>
                    </a:lnTo>
                    <a:lnTo>
                      <a:pt x="638" y="1065"/>
                    </a:lnTo>
                    <a:lnTo>
                      <a:pt x="667" y="1073"/>
                    </a:lnTo>
                    <a:lnTo>
                      <a:pt x="696" y="1083"/>
                    </a:lnTo>
                    <a:lnTo>
                      <a:pt x="724" y="1093"/>
                    </a:lnTo>
                    <a:lnTo>
                      <a:pt x="753" y="1103"/>
                    </a:lnTo>
                    <a:lnTo>
                      <a:pt x="781" y="1113"/>
                    </a:lnTo>
                    <a:lnTo>
                      <a:pt x="808" y="1125"/>
                    </a:lnTo>
                    <a:lnTo>
                      <a:pt x="869" y="1098"/>
                    </a:lnTo>
                    <a:lnTo>
                      <a:pt x="928" y="1073"/>
                    </a:lnTo>
                    <a:lnTo>
                      <a:pt x="990" y="1049"/>
                    </a:lnTo>
                    <a:lnTo>
                      <a:pt x="1050" y="1028"/>
                    </a:lnTo>
                    <a:lnTo>
                      <a:pt x="1112" y="1008"/>
                    </a:lnTo>
                    <a:lnTo>
                      <a:pt x="1174" y="990"/>
                    </a:lnTo>
                    <a:lnTo>
                      <a:pt x="1237" y="974"/>
                    </a:lnTo>
                    <a:lnTo>
                      <a:pt x="1300" y="959"/>
                    </a:lnTo>
                    <a:lnTo>
                      <a:pt x="1273" y="917"/>
                    </a:lnTo>
                    <a:lnTo>
                      <a:pt x="1243" y="876"/>
                    </a:lnTo>
                    <a:lnTo>
                      <a:pt x="1214" y="835"/>
                    </a:lnTo>
                    <a:lnTo>
                      <a:pt x="1184" y="795"/>
                    </a:lnTo>
                    <a:lnTo>
                      <a:pt x="1153" y="756"/>
                    </a:lnTo>
                    <a:lnTo>
                      <a:pt x="1121" y="717"/>
                    </a:lnTo>
                    <a:lnTo>
                      <a:pt x="1089" y="679"/>
                    </a:lnTo>
                    <a:lnTo>
                      <a:pt x="1055" y="641"/>
                    </a:lnTo>
                    <a:lnTo>
                      <a:pt x="1021" y="606"/>
                    </a:lnTo>
                    <a:lnTo>
                      <a:pt x="986" y="569"/>
                    </a:lnTo>
                    <a:lnTo>
                      <a:pt x="951" y="534"/>
                    </a:lnTo>
                    <a:lnTo>
                      <a:pt x="914" y="500"/>
                    </a:lnTo>
                    <a:lnTo>
                      <a:pt x="876" y="466"/>
                    </a:lnTo>
                    <a:lnTo>
                      <a:pt x="838" y="434"/>
                    </a:lnTo>
                    <a:lnTo>
                      <a:pt x="801" y="402"/>
                    </a:lnTo>
                    <a:lnTo>
                      <a:pt x="761" y="371"/>
                    </a:lnTo>
                    <a:lnTo>
                      <a:pt x="737" y="325"/>
                    </a:lnTo>
                    <a:lnTo>
                      <a:pt x="713" y="281"/>
                    </a:lnTo>
                    <a:lnTo>
                      <a:pt x="688" y="235"/>
                    </a:lnTo>
                    <a:lnTo>
                      <a:pt x="662" y="192"/>
                    </a:lnTo>
                    <a:lnTo>
                      <a:pt x="636" y="149"/>
                    </a:lnTo>
                    <a:lnTo>
                      <a:pt x="608" y="106"/>
                    </a:lnTo>
                    <a:lnTo>
                      <a:pt x="581" y="64"/>
                    </a:lnTo>
                    <a:lnTo>
                      <a:pt x="552" y="23"/>
                    </a:lnTo>
                    <a:lnTo>
                      <a:pt x="512" y="17"/>
                    </a:lnTo>
                    <a:lnTo>
                      <a:pt x="471" y="12"/>
                    </a:lnTo>
                    <a:lnTo>
                      <a:pt x="431" y="9"/>
                    </a:lnTo>
                    <a:lnTo>
                      <a:pt x="391" y="6"/>
                    </a:lnTo>
                    <a:lnTo>
                      <a:pt x="350" y="3"/>
                    </a:lnTo>
                    <a:lnTo>
                      <a:pt x="310" y="1"/>
                    </a:lnTo>
                    <a:lnTo>
                      <a:pt x="270" y="0"/>
                    </a:lnTo>
                    <a:lnTo>
                      <a:pt x="230" y="0"/>
                    </a:lnTo>
                    <a:close/>
                  </a:path>
                </a:pathLst>
              </a:custGeom>
              <a:solidFill>
                <a:srgbClr val="FFCA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0" name="Freeform 63"/>
              <p:cNvSpPr>
                <a:spLocks/>
              </p:cNvSpPr>
              <p:nvPr userDrawn="1"/>
            </p:nvSpPr>
            <p:spPr bwMode="auto">
              <a:xfrm>
                <a:off x="4349" y="567"/>
                <a:ext cx="882" cy="596"/>
              </a:xfrm>
              <a:custGeom>
                <a:avLst/>
                <a:gdLst/>
                <a:ahLst/>
                <a:cxnLst>
                  <a:cxn ang="0">
                    <a:pos x="1150" y="3"/>
                  </a:cxn>
                  <a:cxn ang="0">
                    <a:pos x="894" y="23"/>
                  </a:cxn>
                  <a:cxn ang="0">
                    <a:pos x="643" y="56"/>
                  </a:cxn>
                  <a:cxn ang="0">
                    <a:pos x="398" y="105"/>
                  </a:cxn>
                  <a:cxn ang="0">
                    <a:pos x="157" y="167"/>
                  </a:cxn>
                  <a:cxn ang="0">
                    <a:pos x="87" y="224"/>
                  </a:cxn>
                  <a:cxn ang="0">
                    <a:pos x="343" y="254"/>
                  </a:cxn>
                  <a:cxn ang="0">
                    <a:pos x="595" y="300"/>
                  </a:cxn>
                  <a:cxn ang="0">
                    <a:pos x="844" y="362"/>
                  </a:cxn>
                  <a:cxn ang="0">
                    <a:pos x="1087" y="438"/>
                  </a:cxn>
                  <a:cxn ang="0">
                    <a:pos x="1324" y="529"/>
                  </a:cxn>
                  <a:cxn ang="0">
                    <a:pos x="1084" y="639"/>
                  </a:cxn>
                  <a:cxn ang="0">
                    <a:pos x="851" y="764"/>
                  </a:cxn>
                  <a:cxn ang="0">
                    <a:pos x="627" y="904"/>
                  </a:cxn>
                  <a:cxn ang="0">
                    <a:pos x="412" y="1058"/>
                  </a:cxn>
                  <a:cxn ang="0">
                    <a:pos x="207" y="1224"/>
                  </a:cxn>
                  <a:cxn ang="0">
                    <a:pos x="241" y="1337"/>
                  </a:cxn>
                  <a:cxn ang="0">
                    <a:pos x="389" y="1422"/>
                  </a:cxn>
                  <a:cxn ang="0">
                    <a:pos x="533" y="1514"/>
                  </a:cxn>
                  <a:cxn ang="0">
                    <a:pos x="674" y="1612"/>
                  </a:cxn>
                  <a:cxn ang="0">
                    <a:pos x="810" y="1715"/>
                  </a:cxn>
                  <a:cxn ang="0">
                    <a:pos x="952" y="1782"/>
                  </a:cxn>
                  <a:cxn ang="0">
                    <a:pos x="1111" y="1768"/>
                  </a:cxn>
                  <a:cxn ang="0">
                    <a:pos x="1270" y="1763"/>
                  </a:cxn>
                  <a:cxn ang="0">
                    <a:pos x="1431" y="1764"/>
                  </a:cxn>
                  <a:cxn ang="0">
                    <a:pos x="1591" y="1773"/>
                  </a:cxn>
                  <a:cxn ang="0">
                    <a:pos x="1749" y="1788"/>
                  </a:cxn>
                  <a:cxn ang="0">
                    <a:pos x="1883" y="1680"/>
                  </a:cxn>
                  <a:cxn ang="0">
                    <a:pos x="2021" y="1578"/>
                  </a:cxn>
                  <a:cxn ang="0">
                    <a:pos x="2164" y="1482"/>
                  </a:cxn>
                  <a:cxn ang="0">
                    <a:pos x="2308" y="1393"/>
                  </a:cxn>
                  <a:cxn ang="0">
                    <a:pos x="2457" y="1310"/>
                  </a:cxn>
                  <a:cxn ang="0">
                    <a:pos x="2374" y="1168"/>
                  </a:cxn>
                  <a:cxn ang="0">
                    <a:pos x="2166" y="1005"/>
                  </a:cxn>
                  <a:cxn ang="0">
                    <a:pos x="1948" y="856"/>
                  </a:cxn>
                  <a:cxn ang="0">
                    <a:pos x="1721" y="721"/>
                  </a:cxn>
                  <a:cxn ang="0">
                    <a:pos x="1485" y="601"/>
                  </a:cxn>
                  <a:cxn ang="0">
                    <a:pos x="1403" y="498"/>
                  </a:cxn>
                  <a:cxn ang="0">
                    <a:pos x="1642" y="411"/>
                  </a:cxn>
                  <a:cxn ang="0">
                    <a:pos x="1887" y="340"/>
                  </a:cxn>
                  <a:cxn ang="0">
                    <a:pos x="2137" y="283"/>
                  </a:cxn>
                  <a:cxn ang="0">
                    <a:pos x="2390" y="242"/>
                  </a:cxn>
                  <a:cxn ang="0">
                    <a:pos x="2647" y="217"/>
                  </a:cxn>
                  <a:cxn ang="0">
                    <a:pos x="2411" y="145"/>
                  </a:cxn>
                  <a:cxn ang="0">
                    <a:pos x="2169" y="86"/>
                  </a:cxn>
                  <a:cxn ang="0">
                    <a:pos x="1921" y="43"/>
                  </a:cxn>
                  <a:cxn ang="0">
                    <a:pos x="1668" y="14"/>
                  </a:cxn>
                  <a:cxn ang="0">
                    <a:pos x="1412" y="1"/>
                  </a:cxn>
                  <a:cxn ang="0">
                    <a:pos x="1324" y="0"/>
                  </a:cxn>
                </a:cxnLst>
                <a:rect l="0" t="0" r="r" b="b"/>
                <a:pathLst>
                  <a:path w="2647" h="1788">
                    <a:moveTo>
                      <a:pt x="1321" y="0"/>
                    </a:moveTo>
                    <a:lnTo>
                      <a:pt x="1235" y="1"/>
                    </a:lnTo>
                    <a:lnTo>
                      <a:pt x="1150" y="3"/>
                    </a:lnTo>
                    <a:lnTo>
                      <a:pt x="1063" y="9"/>
                    </a:lnTo>
                    <a:lnTo>
                      <a:pt x="979" y="14"/>
                    </a:lnTo>
                    <a:lnTo>
                      <a:pt x="894" y="23"/>
                    </a:lnTo>
                    <a:lnTo>
                      <a:pt x="809" y="31"/>
                    </a:lnTo>
                    <a:lnTo>
                      <a:pt x="726" y="43"/>
                    </a:lnTo>
                    <a:lnTo>
                      <a:pt x="643" y="56"/>
                    </a:lnTo>
                    <a:lnTo>
                      <a:pt x="561" y="70"/>
                    </a:lnTo>
                    <a:lnTo>
                      <a:pt x="479" y="86"/>
                    </a:lnTo>
                    <a:lnTo>
                      <a:pt x="398" y="105"/>
                    </a:lnTo>
                    <a:lnTo>
                      <a:pt x="317" y="124"/>
                    </a:lnTo>
                    <a:lnTo>
                      <a:pt x="237" y="145"/>
                    </a:lnTo>
                    <a:lnTo>
                      <a:pt x="157" y="167"/>
                    </a:lnTo>
                    <a:lnTo>
                      <a:pt x="78" y="191"/>
                    </a:lnTo>
                    <a:lnTo>
                      <a:pt x="0" y="217"/>
                    </a:lnTo>
                    <a:lnTo>
                      <a:pt x="87" y="224"/>
                    </a:lnTo>
                    <a:lnTo>
                      <a:pt x="172" y="232"/>
                    </a:lnTo>
                    <a:lnTo>
                      <a:pt x="257" y="242"/>
                    </a:lnTo>
                    <a:lnTo>
                      <a:pt x="343" y="254"/>
                    </a:lnTo>
                    <a:lnTo>
                      <a:pt x="428" y="268"/>
                    </a:lnTo>
                    <a:lnTo>
                      <a:pt x="511" y="283"/>
                    </a:lnTo>
                    <a:lnTo>
                      <a:pt x="595" y="300"/>
                    </a:lnTo>
                    <a:lnTo>
                      <a:pt x="679" y="319"/>
                    </a:lnTo>
                    <a:lnTo>
                      <a:pt x="762" y="339"/>
                    </a:lnTo>
                    <a:lnTo>
                      <a:pt x="844" y="362"/>
                    </a:lnTo>
                    <a:lnTo>
                      <a:pt x="925" y="386"/>
                    </a:lnTo>
                    <a:lnTo>
                      <a:pt x="1006" y="411"/>
                    </a:lnTo>
                    <a:lnTo>
                      <a:pt x="1087" y="438"/>
                    </a:lnTo>
                    <a:lnTo>
                      <a:pt x="1167" y="468"/>
                    </a:lnTo>
                    <a:lnTo>
                      <a:pt x="1246" y="498"/>
                    </a:lnTo>
                    <a:lnTo>
                      <a:pt x="1324" y="529"/>
                    </a:lnTo>
                    <a:lnTo>
                      <a:pt x="1243" y="565"/>
                    </a:lnTo>
                    <a:lnTo>
                      <a:pt x="1164" y="601"/>
                    </a:lnTo>
                    <a:lnTo>
                      <a:pt x="1084" y="639"/>
                    </a:lnTo>
                    <a:lnTo>
                      <a:pt x="1006" y="679"/>
                    </a:lnTo>
                    <a:lnTo>
                      <a:pt x="928" y="721"/>
                    </a:lnTo>
                    <a:lnTo>
                      <a:pt x="851" y="764"/>
                    </a:lnTo>
                    <a:lnTo>
                      <a:pt x="776" y="810"/>
                    </a:lnTo>
                    <a:lnTo>
                      <a:pt x="701" y="856"/>
                    </a:lnTo>
                    <a:lnTo>
                      <a:pt x="627" y="904"/>
                    </a:lnTo>
                    <a:lnTo>
                      <a:pt x="554" y="953"/>
                    </a:lnTo>
                    <a:lnTo>
                      <a:pt x="483" y="1005"/>
                    </a:lnTo>
                    <a:lnTo>
                      <a:pt x="412" y="1058"/>
                    </a:lnTo>
                    <a:lnTo>
                      <a:pt x="343" y="1112"/>
                    </a:lnTo>
                    <a:lnTo>
                      <a:pt x="275" y="1167"/>
                    </a:lnTo>
                    <a:lnTo>
                      <a:pt x="207" y="1224"/>
                    </a:lnTo>
                    <a:lnTo>
                      <a:pt x="141" y="1284"/>
                    </a:lnTo>
                    <a:lnTo>
                      <a:pt x="192" y="1310"/>
                    </a:lnTo>
                    <a:lnTo>
                      <a:pt x="241" y="1337"/>
                    </a:lnTo>
                    <a:lnTo>
                      <a:pt x="291" y="1365"/>
                    </a:lnTo>
                    <a:lnTo>
                      <a:pt x="341" y="1393"/>
                    </a:lnTo>
                    <a:lnTo>
                      <a:pt x="389" y="1422"/>
                    </a:lnTo>
                    <a:lnTo>
                      <a:pt x="438" y="1452"/>
                    </a:lnTo>
                    <a:lnTo>
                      <a:pt x="485" y="1482"/>
                    </a:lnTo>
                    <a:lnTo>
                      <a:pt x="533" y="1514"/>
                    </a:lnTo>
                    <a:lnTo>
                      <a:pt x="580" y="1546"/>
                    </a:lnTo>
                    <a:lnTo>
                      <a:pt x="628" y="1578"/>
                    </a:lnTo>
                    <a:lnTo>
                      <a:pt x="674" y="1612"/>
                    </a:lnTo>
                    <a:lnTo>
                      <a:pt x="720" y="1645"/>
                    </a:lnTo>
                    <a:lnTo>
                      <a:pt x="765" y="1680"/>
                    </a:lnTo>
                    <a:lnTo>
                      <a:pt x="810" y="1715"/>
                    </a:lnTo>
                    <a:lnTo>
                      <a:pt x="856" y="1751"/>
                    </a:lnTo>
                    <a:lnTo>
                      <a:pt x="900" y="1788"/>
                    </a:lnTo>
                    <a:lnTo>
                      <a:pt x="952" y="1782"/>
                    </a:lnTo>
                    <a:lnTo>
                      <a:pt x="1005" y="1777"/>
                    </a:lnTo>
                    <a:lnTo>
                      <a:pt x="1058" y="1773"/>
                    </a:lnTo>
                    <a:lnTo>
                      <a:pt x="1111" y="1768"/>
                    </a:lnTo>
                    <a:lnTo>
                      <a:pt x="1164" y="1766"/>
                    </a:lnTo>
                    <a:lnTo>
                      <a:pt x="1216" y="1764"/>
                    </a:lnTo>
                    <a:lnTo>
                      <a:pt x="1270" y="1763"/>
                    </a:lnTo>
                    <a:lnTo>
                      <a:pt x="1324" y="1762"/>
                    </a:lnTo>
                    <a:lnTo>
                      <a:pt x="1378" y="1763"/>
                    </a:lnTo>
                    <a:lnTo>
                      <a:pt x="1431" y="1764"/>
                    </a:lnTo>
                    <a:lnTo>
                      <a:pt x="1485" y="1766"/>
                    </a:lnTo>
                    <a:lnTo>
                      <a:pt x="1538" y="1768"/>
                    </a:lnTo>
                    <a:lnTo>
                      <a:pt x="1591" y="1773"/>
                    </a:lnTo>
                    <a:lnTo>
                      <a:pt x="1644" y="1777"/>
                    </a:lnTo>
                    <a:lnTo>
                      <a:pt x="1697" y="1782"/>
                    </a:lnTo>
                    <a:lnTo>
                      <a:pt x="1749" y="1788"/>
                    </a:lnTo>
                    <a:lnTo>
                      <a:pt x="1793" y="1751"/>
                    </a:lnTo>
                    <a:lnTo>
                      <a:pt x="1839" y="1715"/>
                    </a:lnTo>
                    <a:lnTo>
                      <a:pt x="1883" y="1680"/>
                    </a:lnTo>
                    <a:lnTo>
                      <a:pt x="1929" y="1645"/>
                    </a:lnTo>
                    <a:lnTo>
                      <a:pt x="1975" y="1612"/>
                    </a:lnTo>
                    <a:lnTo>
                      <a:pt x="2021" y="1578"/>
                    </a:lnTo>
                    <a:lnTo>
                      <a:pt x="2069" y="1546"/>
                    </a:lnTo>
                    <a:lnTo>
                      <a:pt x="2116" y="1514"/>
                    </a:lnTo>
                    <a:lnTo>
                      <a:pt x="2164" y="1482"/>
                    </a:lnTo>
                    <a:lnTo>
                      <a:pt x="2211" y="1452"/>
                    </a:lnTo>
                    <a:lnTo>
                      <a:pt x="2260" y="1422"/>
                    </a:lnTo>
                    <a:lnTo>
                      <a:pt x="2308" y="1393"/>
                    </a:lnTo>
                    <a:lnTo>
                      <a:pt x="2358" y="1365"/>
                    </a:lnTo>
                    <a:lnTo>
                      <a:pt x="2408" y="1337"/>
                    </a:lnTo>
                    <a:lnTo>
                      <a:pt x="2457" y="1310"/>
                    </a:lnTo>
                    <a:lnTo>
                      <a:pt x="2508" y="1284"/>
                    </a:lnTo>
                    <a:lnTo>
                      <a:pt x="2441" y="1225"/>
                    </a:lnTo>
                    <a:lnTo>
                      <a:pt x="2374" y="1168"/>
                    </a:lnTo>
                    <a:lnTo>
                      <a:pt x="2306" y="1112"/>
                    </a:lnTo>
                    <a:lnTo>
                      <a:pt x="2237" y="1058"/>
                    </a:lnTo>
                    <a:lnTo>
                      <a:pt x="2166" y="1005"/>
                    </a:lnTo>
                    <a:lnTo>
                      <a:pt x="2095" y="953"/>
                    </a:lnTo>
                    <a:lnTo>
                      <a:pt x="2021" y="904"/>
                    </a:lnTo>
                    <a:lnTo>
                      <a:pt x="1948" y="856"/>
                    </a:lnTo>
                    <a:lnTo>
                      <a:pt x="1873" y="810"/>
                    </a:lnTo>
                    <a:lnTo>
                      <a:pt x="1798" y="764"/>
                    </a:lnTo>
                    <a:lnTo>
                      <a:pt x="1721" y="721"/>
                    </a:lnTo>
                    <a:lnTo>
                      <a:pt x="1643" y="679"/>
                    </a:lnTo>
                    <a:lnTo>
                      <a:pt x="1564" y="639"/>
                    </a:lnTo>
                    <a:lnTo>
                      <a:pt x="1485" y="601"/>
                    </a:lnTo>
                    <a:lnTo>
                      <a:pt x="1405" y="565"/>
                    </a:lnTo>
                    <a:lnTo>
                      <a:pt x="1324" y="529"/>
                    </a:lnTo>
                    <a:lnTo>
                      <a:pt x="1403" y="498"/>
                    </a:lnTo>
                    <a:lnTo>
                      <a:pt x="1482" y="468"/>
                    </a:lnTo>
                    <a:lnTo>
                      <a:pt x="1562" y="438"/>
                    </a:lnTo>
                    <a:lnTo>
                      <a:pt x="1642" y="411"/>
                    </a:lnTo>
                    <a:lnTo>
                      <a:pt x="1723" y="386"/>
                    </a:lnTo>
                    <a:lnTo>
                      <a:pt x="1805" y="362"/>
                    </a:lnTo>
                    <a:lnTo>
                      <a:pt x="1887" y="340"/>
                    </a:lnTo>
                    <a:lnTo>
                      <a:pt x="1969" y="320"/>
                    </a:lnTo>
                    <a:lnTo>
                      <a:pt x="2052" y="300"/>
                    </a:lnTo>
                    <a:lnTo>
                      <a:pt x="2137" y="283"/>
                    </a:lnTo>
                    <a:lnTo>
                      <a:pt x="2221" y="268"/>
                    </a:lnTo>
                    <a:lnTo>
                      <a:pt x="2305" y="254"/>
                    </a:lnTo>
                    <a:lnTo>
                      <a:pt x="2390" y="242"/>
                    </a:lnTo>
                    <a:lnTo>
                      <a:pt x="2476" y="232"/>
                    </a:lnTo>
                    <a:lnTo>
                      <a:pt x="2561" y="224"/>
                    </a:lnTo>
                    <a:lnTo>
                      <a:pt x="2647" y="217"/>
                    </a:lnTo>
                    <a:lnTo>
                      <a:pt x="2570" y="191"/>
                    </a:lnTo>
                    <a:lnTo>
                      <a:pt x="2491" y="167"/>
                    </a:lnTo>
                    <a:lnTo>
                      <a:pt x="2411" y="145"/>
                    </a:lnTo>
                    <a:lnTo>
                      <a:pt x="2331" y="124"/>
                    </a:lnTo>
                    <a:lnTo>
                      <a:pt x="2250" y="105"/>
                    </a:lnTo>
                    <a:lnTo>
                      <a:pt x="2169" y="86"/>
                    </a:lnTo>
                    <a:lnTo>
                      <a:pt x="2087" y="70"/>
                    </a:lnTo>
                    <a:lnTo>
                      <a:pt x="2004" y="56"/>
                    </a:lnTo>
                    <a:lnTo>
                      <a:pt x="1921" y="43"/>
                    </a:lnTo>
                    <a:lnTo>
                      <a:pt x="1837" y="31"/>
                    </a:lnTo>
                    <a:lnTo>
                      <a:pt x="1753" y="23"/>
                    </a:lnTo>
                    <a:lnTo>
                      <a:pt x="1668" y="14"/>
                    </a:lnTo>
                    <a:lnTo>
                      <a:pt x="1584" y="9"/>
                    </a:lnTo>
                    <a:lnTo>
                      <a:pt x="1497" y="3"/>
                    </a:lnTo>
                    <a:lnTo>
                      <a:pt x="1412" y="1"/>
                    </a:lnTo>
                    <a:lnTo>
                      <a:pt x="1324" y="0"/>
                    </a:lnTo>
                    <a:lnTo>
                      <a:pt x="1324" y="0"/>
                    </a:lnTo>
                    <a:lnTo>
                      <a:pt x="1324" y="0"/>
                    </a:lnTo>
                    <a:lnTo>
                      <a:pt x="1323" y="0"/>
                    </a:lnTo>
                    <a:lnTo>
                      <a:pt x="1321" y="0"/>
                    </a:lnTo>
                    <a:close/>
                  </a:path>
                </a:pathLst>
              </a:custGeom>
              <a:solidFill>
                <a:srgbClr val="FFCA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1" name="Freeform 64"/>
              <p:cNvSpPr>
                <a:spLocks noEditPoints="1"/>
              </p:cNvSpPr>
              <p:nvPr userDrawn="1"/>
            </p:nvSpPr>
            <p:spPr bwMode="auto">
              <a:xfrm>
                <a:off x="5117" y="1212"/>
                <a:ext cx="643" cy="546"/>
              </a:xfrm>
              <a:custGeom>
                <a:avLst/>
                <a:gdLst/>
                <a:ahLst/>
                <a:cxnLst>
                  <a:cxn ang="0">
                    <a:pos x="1494" y="317"/>
                  </a:cxn>
                  <a:cxn ang="0">
                    <a:pos x="1299" y="423"/>
                  </a:cxn>
                  <a:cxn ang="0">
                    <a:pos x="1109" y="540"/>
                  </a:cxn>
                  <a:cxn ang="0">
                    <a:pos x="1281" y="521"/>
                  </a:cxn>
                  <a:cxn ang="0">
                    <a:pos x="1455" y="511"/>
                  </a:cxn>
                  <a:cxn ang="0">
                    <a:pos x="1616" y="509"/>
                  </a:cxn>
                  <a:cxn ang="0">
                    <a:pos x="1751" y="513"/>
                  </a:cxn>
                  <a:cxn ang="0">
                    <a:pos x="1885" y="523"/>
                  </a:cxn>
                  <a:cxn ang="0">
                    <a:pos x="1893" y="374"/>
                  </a:cxn>
                  <a:cxn ang="0">
                    <a:pos x="1780" y="319"/>
                  </a:cxn>
                  <a:cxn ang="0">
                    <a:pos x="1665" y="268"/>
                  </a:cxn>
                  <a:cxn ang="0">
                    <a:pos x="310" y="0"/>
                  </a:cxn>
                  <a:cxn ang="0">
                    <a:pos x="227" y="2"/>
                  </a:cxn>
                  <a:cxn ang="0">
                    <a:pos x="145" y="5"/>
                  </a:cxn>
                  <a:cxn ang="0">
                    <a:pos x="252" y="56"/>
                  </a:cxn>
                  <a:cxn ang="0">
                    <a:pos x="448" y="139"/>
                  </a:cxn>
                  <a:cxn ang="0">
                    <a:pos x="638" y="234"/>
                  </a:cxn>
                  <a:cxn ang="0">
                    <a:pos x="821" y="340"/>
                  </a:cxn>
                  <a:cxn ang="0">
                    <a:pos x="996" y="456"/>
                  </a:cxn>
                  <a:cxn ang="0">
                    <a:pos x="1037" y="551"/>
                  </a:cxn>
                  <a:cxn ang="0">
                    <a:pos x="822" y="592"/>
                  </a:cxn>
                  <a:cxn ang="0">
                    <a:pos x="610" y="646"/>
                  </a:cxn>
                  <a:cxn ang="0">
                    <a:pos x="402" y="714"/>
                  </a:cxn>
                  <a:cxn ang="0">
                    <a:pos x="199" y="796"/>
                  </a:cxn>
                  <a:cxn ang="0">
                    <a:pos x="0" y="890"/>
                  </a:cxn>
                  <a:cxn ang="0">
                    <a:pos x="103" y="987"/>
                  </a:cxn>
                  <a:cxn ang="0">
                    <a:pos x="201" y="1088"/>
                  </a:cxn>
                  <a:cxn ang="0">
                    <a:pos x="296" y="1194"/>
                  </a:cxn>
                  <a:cxn ang="0">
                    <a:pos x="386" y="1304"/>
                  </a:cxn>
                  <a:cxn ang="0">
                    <a:pos x="472" y="1417"/>
                  </a:cxn>
                  <a:cxn ang="0">
                    <a:pos x="585" y="1470"/>
                  </a:cxn>
                  <a:cxn ang="0">
                    <a:pos x="715" y="1495"/>
                  </a:cxn>
                  <a:cxn ang="0">
                    <a:pos x="845" y="1526"/>
                  </a:cxn>
                  <a:cxn ang="0">
                    <a:pos x="973" y="1564"/>
                  </a:cxn>
                  <a:cxn ang="0">
                    <a:pos x="1097" y="1607"/>
                  </a:cxn>
                  <a:cxn ang="0">
                    <a:pos x="1223" y="1619"/>
                  </a:cxn>
                  <a:cxn ang="0">
                    <a:pos x="1353" y="1563"/>
                  </a:cxn>
                  <a:cxn ang="0">
                    <a:pos x="1486" y="1513"/>
                  </a:cxn>
                  <a:cxn ang="0">
                    <a:pos x="1621" y="1469"/>
                  </a:cxn>
                  <a:cxn ang="0">
                    <a:pos x="1757" y="1430"/>
                  </a:cxn>
                  <a:cxn ang="0">
                    <a:pos x="1894" y="1398"/>
                  </a:cxn>
                  <a:cxn ang="0">
                    <a:pos x="1769" y="1216"/>
                  </a:cxn>
                  <a:cxn ang="0">
                    <a:pos x="1634" y="1045"/>
                  </a:cxn>
                  <a:cxn ang="0">
                    <a:pos x="1488" y="882"/>
                  </a:cxn>
                  <a:cxn ang="0">
                    <a:pos x="1332" y="728"/>
                  </a:cxn>
                  <a:cxn ang="0">
                    <a:pos x="1166" y="586"/>
                  </a:cxn>
                  <a:cxn ang="0">
                    <a:pos x="1075" y="473"/>
                  </a:cxn>
                  <a:cxn ang="0">
                    <a:pos x="966" y="279"/>
                  </a:cxn>
                  <a:cxn ang="0">
                    <a:pos x="848" y="92"/>
                  </a:cxn>
                  <a:cxn ang="0">
                    <a:pos x="688" y="18"/>
                  </a:cxn>
                  <a:cxn ang="0">
                    <a:pos x="512" y="4"/>
                  </a:cxn>
                  <a:cxn ang="0">
                    <a:pos x="337" y="0"/>
                  </a:cxn>
                </a:cxnLst>
                <a:rect l="0" t="0" r="r" b="b"/>
                <a:pathLst>
                  <a:path w="1930" h="1638">
                    <a:moveTo>
                      <a:pt x="1625" y="252"/>
                    </a:moveTo>
                    <a:lnTo>
                      <a:pt x="1560" y="284"/>
                    </a:lnTo>
                    <a:lnTo>
                      <a:pt x="1494" y="317"/>
                    </a:lnTo>
                    <a:lnTo>
                      <a:pt x="1428" y="350"/>
                    </a:lnTo>
                    <a:lnTo>
                      <a:pt x="1363" y="386"/>
                    </a:lnTo>
                    <a:lnTo>
                      <a:pt x="1299" y="423"/>
                    </a:lnTo>
                    <a:lnTo>
                      <a:pt x="1236" y="461"/>
                    </a:lnTo>
                    <a:lnTo>
                      <a:pt x="1172" y="499"/>
                    </a:lnTo>
                    <a:lnTo>
                      <a:pt x="1109" y="540"/>
                    </a:lnTo>
                    <a:lnTo>
                      <a:pt x="1166" y="533"/>
                    </a:lnTo>
                    <a:lnTo>
                      <a:pt x="1224" y="526"/>
                    </a:lnTo>
                    <a:lnTo>
                      <a:pt x="1281" y="521"/>
                    </a:lnTo>
                    <a:lnTo>
                      <a:pt x="1339" y="517"/>
                    </a:lnTo>
                    <a:lnTo>
                      <a:pt x="1396" y="513"/>
                    </a:lnTo>
                    <a:lnTo>
                      <a:pt x="1455" y="511"/>
                    </a:lnTo>
                    <a:lnTo>
                      <a:pt x="1513" y="509"/>
                    </a:lnTo>
                    <a:lnTo>
                      <a:pt x="1570" y="509"/>
                    </a:lnTo>
                    <a:lnTo>
                      <a:pt x="1616" y="509"/>
                    </a:lnTo>
                    <a:lnTo>
                      <a:pt x="1661" y="510"/>
                    </a:lnTo>
                    <a:lnTo>
                      <a:pt x="1705" y="511"/>
                    </a:lnTo>
                    <a:lnTo>
                      <a:pt x="1751" y="513"/>
                    </a:lnTo>
                    <a:lnTo>
                      <a:pt x="1795" y="517"/>
                    </a:lnTo>
                    <a:lnTo>
                      <a:pt x="1840" y="520"/>
                    </a:lnTo>
                    <a:lnTo>
                      <a:pt x="1885" y="523"/>
                    </a:lnTo>
                    <a:lnTo>
                      <a:pt x="1930" y="527"/>
                    </a:lnTo>
                    <a:lnTo>
                      <a:pt x="1930" y="393"/>
                    </a:lnTo>
                    <a:lnTo>
                      <a:pt x="1893" y="374"/>
                    </a:lnTo>
                    <a:lnTo>
                      <a:pt x="1855" y="355"/>
                    </a:lnTo>
                    <a:lnTo>
                      <a:pt x="1818" y="336"/>
                    </a:lnTo>
                    <a:lnTo>
                      <a:pt x="1780" y="319"/>
                    </a:lnTo>
                    <a:lnTo>
                      <a:pt x="1742" y="302"/>
                    </a:lnTo>
                    <a:lnTo>
                      <a:pt x="1703" y="285"/>
                    </a:lnTo>
                    <a:lnTo>
                      <a:pt x="1665" y="268"/>
                    </a:lnTo>
                    <a:lnTo>
                      <a:pt x="1625" y="252"/>
                    </a:lnTo>
                    <a:close/>
                    <a:moveTo>
                      <a:pt x="337" y="0"/>
                    </a:moveTo>
                    <a:lnTo>
                      <a:pt x="310" y="0"/>
                    </a:lnTo>
                    <a:lnTo>
                      <a:pt x="282" y="1"/>
                    </a:lnTo>
                    <a:lnTo>
                      <a:pt x="255" y="1"/>
                    </a:lnTo>
                    <a:lnTo>
                      <a:pt x="227" y="2"/>
                    </a:lnTo>
                    <a:lnTo>
                      <a:pt x="200" y="3"/>
                    </a:lnTo>
                    <a:lnTo>
                      <a:pt x="172" y="4"/>
                    </a:lnTo>
                    <a:lnTo>
                      <a:pt x="145" y="5"/>
                    </a:lnTo>
                    <a:lnTo>
                      <a:pt x="118" y="7"/>
                    </a:lnTo>
                    <a:lnTo>
                      <a:pt x="185" y="31"/>
                    </a:lnTo>
                    <a:lnTo>
                      <a:pt x="252" y="56"/>
                    </a:lnTo>
                    <a:lnTo>
                      <a:pt x="318" y="82"/>
                    </a:lnTo>
                    <a:lnTo>
                      <a:pt x="383" y="110"/>
                    </a:lnTo>
                    <a:lnTo>
                      <a:pt x="448" y="139"/>
                    </a:lnTo>
                    <a:lnTo>
                      <a:pt x="512" y="169"/>
                    </a:lnTo>
                    <a:lnTo>
                      <a:pt x="576" y="200"/>
                    </a:lnTo>
                    <a:lnTo>
                      <a:pt x="638" y="234"/>
                    </a:lnTo>
                    <a:lnTo>
                      <a:pt x="700" y="268"/>
                    </a:lnTo>
                    <a:lnTo>
                      <a:pt x="760" y="303"/>
                    </a:lnTo>
                    <a:lnTo>
                      <a:pt x="821" y="340"/>
                    </a:lnTo>
                    <a:lnTo>
                      <a:pt x="880" y="377"/>
                    </a:lnTo>
                    <a:lnTo>
                      <a:pt x="939" y="416"/>
                    </a:lnTo>
                    <a:lnTo>
                      <a:pt x="996" y="456"/>
                    </a:lnTo>
                    <a:lnTo>
                      <a:pt x="1053" y="498"/>
                    </a:lnTo>
                    <a:lnTo>
                      <a:pt x="1109" y="540"/>
                    </a:lnTo>
                    <a:lnTo>
                      <a:pt x="1037" y="551"/>
                    </a:lnTo>
                    <a:lnTo>
                      <a:pt x="964" y="563"/>
                    </a:lnTo>
                    <a:lnTo>
                      <a:pt x="893" y="577"/>
                    </a:lnTo>
                    <a:lnTo>
                      <a:pt x="822" y="592"/>
                    </a:lnTo>
                    <a:lnTo>
                      <a:pt x="751" y="608"/>
                    </a:lnTo>
                    <a:lnTo>
                      <a:pt x="680" y="627"/>
                    </a:lnTo>
                    <a:lnTo>
                      <a:pt x="610" y="646"/>
                    </a:lnTo>
                    <a:lnTo>
                      <a:pt x="540" y="668"/>
                    </a:lnTo>
                    <a:lnTo>
                      <a:pt x="471" y="690"/>
                    </a:lnTo>
                    <a:lnTo>
                      <a:pt x="402" y="714"/>
                    </a:lnTo>
                    <a:lnTo>
                      <a:pt x="334" y="740"/>
                    </a:lnTo>
                    <a:lnTo>
                      <a:pt x="266" y="767"/>
                    </a:lnTo>
                    <a:lnTo>
                      <a:pt x="199" y="796"/>
                    </a:lnTo>
                    <a:lnTo>
                      <a:pt x="132" y="825"/>
                    </a:lnTo>
                    <a:lnTo>
                      <a:pt x="66" y="857"/>
                    </a:lnTo>
                    <a:lnTo>
                      <a:pt x="0" y="890"/>
                    </a:lnTo>
                    <a:lnTo>
                      <a:pt x="35" y="921"/>
                    </a:lnTo>
                    <a:lnTo>
                      <a:pt x="69" y="954"/>
                    </a:lnTo>
                    <a:lnTo>
                      <a:pt x="103" y="987"/>
                    </a:lnTo>
                    <a:lnTo>
                      <a:pt x="136" y="1020"/>
                    </a:lnTo>
                    <a:lnTo>
                      <a:pt x="169" y="1054"/>
                    </a:lnTo>
                    <a:lnTo>
                      <a:pt x="201" y="1088"/>
                    </a:lnTo>
                    <a:lnTo>
                      <a:pt x="233" y="1123"/>
                    </a:lnTo>
                    <a:lnTo>
                      <a:pt x="265" y="1158"/>
                    </a:lnTo>
                    <a:lnTo>
                      <a:pt x="296" y="1194"/>
                    </a:lnTo>
                    <a:lnTo>
                      <a:pt x="326" y="1230"/>
                    </a:lnTo>
                    <a:lnTo>
                      <a:pt x="356" y="1267"/>
                    </a:lnTo>
                    <a:lnTo>
                      <a:pt x="386" y="1304"/>
                    </a:lnTo>
                    <a:lnTo>
                      <a:pt x="415" y="1341"/>
                    </a:lnTo>
                    <a:lnTo>
                      <a:pt x="444" y="1379"/>
                    </a:lnTo>
                    <a:lnTo>
                      <a:pt x="472" y="1417"/>
                    </a:lnTo>
                    <a:lnTo>
                      <a:pt x="499" y="1456"/>
                    </a:lnTo>
                    <a:lnTo>
                      <a:pt x="542" y="1462"/>
                    </a:lnTo>
                    <a:lnTo>
                      <a:pt x="585" y="1470"/>
                    </a:lnTo>
                    <a:lnTo>
                      <a:pt x="629" y="1477"/>
                    </a:lnTo>
                    <a:lnTo>
                      <a:pt x="672" y="1486"/>
                    </a:lnTo>
                    <a:lnTo>
                      <a:pt x="715" y="1495"/>
                    </a:lnTo>
                    <a:lnTo>
                      <a:pt x="758" y="1504"/>
                    </a:lnTo>
                    <a:lnTo>
                      <a:pt x="801" y="1515"/>
                    </a:lnTo>
                    <a:lnTo>
                      <a:pt x="845" y="1526"/>
                    </a:lnTo>
                    <a:lnTo>
                      <a:pt x="888" y="1538"/>
                    </a:lnTo>
                    <a:lnTo>
                      <a:pt x="930" y="1551"/>
                    </a:lnTo>
                    <a:lnTo>
                      <a:pt x="973" y="1564"/>
                    </a:lnTo>
                    <a:lnTo>
                      <a:pt x="1014" y="1578"/>
                    </a:lnTo>
                    <a:lnTo>
                      <a:pt x="1056" y="1592"/>
                    </a:lnTo>
                    <a:lnTo>
                      <a:pt x="1097" y="1607"/>
                    </a:lnTo>
                    <a:lnTo>
                      <a:pt x="1138" y="1622"/>
                    </a:lnTo>
                    <a:lnTo>
                      <a:pt x="1178" y="1638"/>
                    </a:lnTo>
                    <a:lnTo>
                      <a:pt x="1223" y="1619"/>
                    </a:lnTo>
                    <a:lnTo>
                      <a:pt x="1266" y="1599"/>
                    </a:lnTo>
                    <a:lnTo>
                      <a:pt x="1309" y="1581"/>
                    </a:lnTo>
                    <a:lnTo>
                      <a:pt x="1353" y="1563"/>
                    </a:lnTo>
                    <a:lnTo>
                      <a:pt x="1398" y="1545"/>
                    </a:lnTo>
                    <a:lnTo>
                      <a:pt x="1442" y="1529"/>
                    </a:lnTo>
                    <a:lnTo>
                      <a:pt x="1486" y="1513"/>
                    </a:lnTo>
                    <a:lnTo>
                      <a:pt x="1531" y="1498"/>
                    </a:lnTo>
                    <a:lnTo>
                      <a:pt x="1576" y="1483"/>
                    </a:lnTo>
                    <a:lnTo>
                      <a:pt x="1621" y="1469"/>
                    </a:lnTo>
                    <a:lnTo>
                      <a:pt x="1666" y="1455"/>
                    </a:lnTo>
                    <a:lnTo>
                      <a:pt x="1712" y="1442"/>
                    </a:lnTo>
                    <a:lnTo>
                      <a:pt x="1757" y="1430"/>
                    </a:lnTo>
                    <a:lnTo>
                      <a:pt x="1803" y="1418"/>
                    </a:lnTo>
                    <a:lnTo>
                      <a:pt x="1848" y="1407"/>
                    </a:lnTo>
                    <a:lnTo>
                      <a:pt x="1894" y="1398"/>
                    </a:lnTo>
                    <a:lnTo>
                      <a:pt x="1853" y="1336"/>
                    </a:lnTo>
                    <a:lnTo>
                      <a:pt x="1812" y="1276"/>
                    </a:lnTo>
                    <a:lnTo>
                      <a:pt x="1769" y="1216"/>
                    </a:lnTo>
                    <a:lnTo>
                      <a:pt x="1726" y="1158"/>
                    </a:lnTo>
                    <a:lnTo>
                      <a:pt x="1681" y="1101"/>
                    </a:lnTo>
                    <a:lnTo>
                      <a:pt x="1634" y="1045"/>
                    </a:lnTo>
                    <a:lnTo>
                      <a:pt x="1587" y="989"/>
                    </a:lnTo>
                    <a:lnTo>
                      <a:pt x="1538" y="934"/>
                    </a:lnTo>
                    <a:lnTo>
                      <a:pt x="1488" y="882"/>
                    </a:lnTo>
                    <a:lnTo>
                      <a:pt x="1438" y="830"/>
                    </a:lnTo>
                    <a:lnTo>
                      <a:pt x="1385" y="779"/>
                    </a:lnTo>
                    <a:lnTo>
                      <a:pt x="1332" y="728"/>
                    </a:lnTo>
                    <a:lnTo>
                      <a:pt x="1278" y="680"/>
                    </a:lnTo>
                    <a:lnTo>
                      <a:pt x="1223" y="632"/>
                    </a:lnTo>
                    <a:lnTo>
                      <a:pt x="1166" y="586"/>
                    </a:lnTo>
                    <a:lnTo>
                      <a:pt x="1109" y="540"/>
                    </a:lnTo>
                    <a:lnTo>
                      <a:pt x="1109" y="540"/>
                    </a:lnTo>
                    <a:lnTo>
                      <a:pt x="1075" y="473"/>
                    </a:lnTo>
                    <a:lnTo>
                      <a:pt x="1040" y="409"/>
                    </a:lnTo>
                    <a:lnTo>
                      <a:pt x="1003" y="344"/>
                    </a:lnTo>
                    <a:lnTo>
                      <a:pt x="966" y="279"/>
                    </a:lnTo>
                    <a:lnTo>
                      <a:pt x="928" y="217"/>
                    </a:lnTo>
                    <a:lnTo>
                      <a:pt x="888" y="154"/>
                    </a:lnTo>
                    <a:lnTo>
                      <a:pt x="848" y="92"/>
                    </a:lnTo>
                    <a:lnTo>
                      <a:pt x="806" y="32"/>
                    </a:lnTo>
                    <a:lnTo>
                      <a:pt x="747" y="24"/>
                    </a:lnTo>
                    <a:lnTo>
                      <a:pt x="688" y="18"/>
                    </a:lnTo>
                    <a:lnTo>
                      <a:pt x="630" y="13"/>
                    </a:lnTo>
                    <a:lnTo>
                      <a:pt x="570" y="8"/>
                    </a:lnTo>
                    <a:lnTo>
                      <a:pt x="512" y="4"/>
                    </a:lnTo>
                    <a:lnTo>
                      <a:pt x="454" y="2"/>
                    </a:lnTo>
                    <a:lnTo>
                      <a:pt x="395" y="1"/>
                    </a:lnTo>
                    <a:lnTo>
                      <a:pt x="337" y="0"/>
                    </a:lnTo>
                    <a:close/>
                  </a:path>
                </a:pathLst>
              </a:custGeom>
              <a:solidFill>
                <a:srgbClr val="FFCA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2" name="Freeform 65"/>
              <p:cNvSpPr>
                <a:spLocks noEditPoints="1"/>
              </p:cNvSpPr>
              <p:nvPr userDrawn="1"/>
            </p:nvSpPr>
            <p:spPr bwMode="auto">
              <a:xfrm>
                <a:off x="5584" y="1847"/>
                <a:ext cx="176" cy="456"/>
              </a:xfrm>
              <a:custGeom>
                <a:avLst/>
                <a:gdLst/>
                <a:ahLst/>
                <a:cxnLst>
                  <a:cxn ang="0">
                    <a:pos x="529" y="618"/>
                  </a:cxn>
                  <a:cxn ang="0">
                    <a:pos x="462" y="621"/>
                  </a:cxn>
                  <a:cxn ang="0">
                    <a:pos x="396" y="625"/>
                  </a:cxn>
                  <a:cxn ang="0">
                    <a:pos x="329" y="630"/>
                  </a:cxn>
                  <a:cxn ang="0">
                    <a:pos x="263" y="638"/>
                  </a:cxn>
                  <a:cxn ang="0">
                    <a:pos x="197" y="647"/>
                  </a:cxn>
                  <a:cxn ang="0">
                    <a:pos x="132" y="656"/>
                  </a:cxn>
                  <a:cxn ang="0">
                    <a:pos x="66" y="668"/>
                  </a:cxn>
                  <a:cxn ang="0">
                    <a:pos x="0" y="682"/>
                  </a:cxn>
                  <a:cxn ang="0">
                    <a:pos x="41" y="748"/>
                  </a:cxn>
                  <a:cxn ang="0">
                    <a:pos x="81" y="815"/>
                  </a:cxn>
                  <a:cxn ang="0">
                    <a:pos x="99" y="849"/>
                  </a:cxn>
                  <a:cxn ang="0">
                    <a:pos x="118" y="884"/>
                  </a:cxn>
                  <a:cxn ang="0">
                    <a:pos x="136" y="919"/>
                  </a:cxn>
                  <a:cxn ang="0">
                    <a:pos x="154" y="953"/>
                  </a:cxn>
                  <a:cxn ang="0">
                    <a:pos x="170" y="989"/>
                  </a:cxn>
                  <a:cxn ang="0">
                    <a:pos x="188" y="1024"/>
                  </a:cxn>
                  <a:cxn ang="0">
                    <a:pos x="204" y="1060"/>
                  </a:cxn>
                  <a:cxn ang="0">
                    <a:pos x="220" y="1096"/>
                  </a:cxn>
                  <a:cxn ang="0">
                    <a:pos x="235" y="1132"/>
                  </a:cxn>
                  <a:cxn ang="0">
                    <a:pos x="249" y="1169"/>
                  </a:cxn>
                  <a:cxn ang="0">
                    <a:pos x="264" y="1206"/>
                  </a:cxn>
                  <a:cxn ang="0">
                    <a:pos x="277" y="1242"/>
                  </a:cxn>
                  <a:cxn ang="0">
                    <a:pos x="310" y="1256"/>
                  </a:cxn>
                  <a:cxn ang="0">
                    <a:pos x="341" y="1270"/>
                  </a:cxn>
                  <a:cxn ang="0">
                    <a:pos x="372" y="1286"/>
                  </a:cxn>
                  <a:cxn ang="0">
                    <a:pos x="405" y="1301"/>
                  </a:cxn>
                  <a:cxn ang="0">
                    <a:pos x="436" y="1317"/>
                  </a:cxn>
                  <a:cxn ang="0">
                    <a:pos x="467" y="1333"/>
                  </a:cxn>
                  <a:cxn ang="0">
                    <a:pos x="498" y="1349"/>
                  </a:cxn>
                  <a:cxn ang="0">
                    <a:pos x="529" y="1367"/>
                  </a:cxn>
                  <a:cxn ang="0">
                    <a:pos x="529" y="618"/>
                  </a:cxn>
                  <a:cxn ang="0">
                    <a:pos x="283" y="0"/>
                  </a:cxn>
                  <a:cxn ang="0">
                    <a:pos x="314" y="23"/>
                  </a:cxn>
                  <a:cxn ang="0">
                    <a:pos x="346" y="44"/>
                  </a:cxn>
                  <a:cxn ang="0">
                    <a:pos x="378" y="67"/>
                  </a:cxn>
                  <a:cxn ang="0">
                    <a:pos x="409" y="90"/>
                  </a:cxn>
                  <a:cxn ang="0">
                    <a:pos x="439" y="113"/>
                  </a:cxn>
                  <a:cxn ang="0">
                    <a:pos x="470" y="137"/>
                  </a:cxn>
                  <a:cxn ang="0">
                    <a:pos x="500" y="161"/>
                  </a:cxn>
                  <a:cxn ang="0">
                    <a:pos x="529" y="186"/>
                  </a:cxn>
                  <a:cxn ang="0">
                    <a:pos x="529" y="61"/>
                  </a:cxn>
                  <a:cxn ang="0">
                    <a:pos x="499" y="53"/>
                  </a:cxn>
                  <a:cxn ang="0">
                    <a:pos x="467" y="44"/>
                  </a:cxn>
                  <a:cxn ang="0">
                    <a:pos x="437" y="36"/>
                  </a:cxn>
                  <a:cxn ang="0">
                    <a:pos x="406" y="28"/>
                  </a:cxn>
                  <a:cxn ang="0">
                    <a:pos x="376" y="20"/>
                  </a:cxn>
                  <a:cxn ang="0">
                    <a:pos x="344" y="14"/>
                  </a:cxn>
                  <a:cxn ang="0">
                    <a:pos x="313" y="6"/>
                  </a:cxn>
                  <a:cxn ang="0">
                    <a:pos x="283" y="0"/>
                  </a:cxn>
                </a:cxnLst>
                <a:rect l="0" t="0" r="r" b="b"/>
                <a:pathLst>
                  <a:path w="529" h="1367">
                    <a:moveTo>
                      <a:pt x="529" y="618"/>
                    </a:moveTo>
                    <a:lnTo>
                      <a:pt x="462" y="621"/>
                    </a:lnTo>
                    <a:lnTo>
                      <a:pt x="396" y="625"/>
                    </a:lnTo>
                    <a:lnTo>
                      <a:pt x="329" y="630"/>
                    </a:lnTo>
                    <a:lnTo>
                      <a:pt x="263" y="638"/>
                    </a:lnTo>
                    <a:lnTo>
                      <a:pt x="197" y="647"/>
                    </a:lnTo>
                    <a:lnTo>
                      <a:pt x="132" y="656"/>
                    </a:lnTo>
                    <a:lnTo>
                      <a:pt x="66" y="668"/>
                    </a:lnTo>
                    <a:lnTo>
                      <a:pt x="0" y="682"/>
                    </a:lnTo>
                    <a:lnTo>
                      <a:pt x="41" y="748"/>
                    </a:lnTo>
                    <a:lnTo>
                      <a:pt x="81" y="815"/>
                    </a:lnTo>
                    <a:lnTo>
                      <a:pt x="99" y="849"/>
                    </a:lnTo>
                    <a:lnTo>
                      <a:pt x="118" y="884"/>
                    </a:lnTo>
                    <a:lnTo>
                      <a:pt x="136" y="919"/>
                    </a:lnTo>
                    <a:lnTo>
                      <a:pt x="154" y="953"/>
                    </a:lnTo>
                    <a:lnTo>
                      <a:pt x="170" y="989"/>
                    </a:lnTo>
                    <a:lnTo>
                      <a:pt x="188" y="1024"/>
                    </a:lnTo>
                    <a:lnTo>
                      <a:pt x="204" y="1060"/>
                    </a:lnTo>
                    <a:lnTo>
                      <a:pt x="220" y="1096"/>
                    </a:lnTo>
                    <a:lnTo>
                      <a:pt x="235" y="1132"/>
                    </a:lnTo>
                    <a:lnTo>
                      <a:pt x="249" y="1169"/>
                    </a:lnTo>
                    <a:lnTo>
                      <a:pt x="264" y="1206"/>
                    </a:lnTo>
                    <a:lnTo>
                      <a:pt x="277" y="1242"/>
                    </a:lnTo>
                    <a:lnTo>
                      <a:pt x="310" y="1256"/>
                    </a:lnTo>
                    <a:lnTo>
                      <a:pt x="341" y="1270"/>
                    </a:lnTo>
                    <a:lnTo>
                      <a:pt x="372" y="1286"/>
                    </a:lnTo>
                    <a:lnTo>
                      <a:pt x="405" y="1301"/>
                    </a:lnTo>
                    <a:lnTo>
                      <a:pt x="436" y="1317"/>
                    </a:lnTo>
                    <a:lnTo>
                      <a:pt x="467" y="1333"/>
                    </a:lnTo>
                    <a:lnTo>
                      <a:pt x="498" y="1349"/>
                    </a:lnTo>
                    <a:lnTo>
                      <a:pt x="529" y="1367"/>
                    </a:lnTo>
                    <a:lnTo>
                      <a:pt x="529" y="618"/>
                    </a:lnTo>
                    <a:close/>
                    <a:moveTo>
                      <a:pt x="283" y="0"/>
                    </a:moveTo>
                    <a:lnTo>
                      <a:pt x="314" y="23"/>
                    </a:lnTo>
                    <a:lnTo>
                      <a:pt x="346" y="44"/>
                    </a:lnTo>
                    <a:lnTo>
                      <a:pt x="378" y="67"/>
                    </a:lnTo>
                    <a:lnTo>
                      <a:pt x="409" y="90"/>
                    </a:lnTo>
                    <a:lnTo>
                      <a:pt x="439" y="113"/>
                    </a:lnTo>
                    <a:lnTo>
                      <a:pt x="470" y="137"/>
                    </a:lnTo>
                    <a:lnTo>
                      <a:pt x="500" y="161"/>
                    </a:lnTo>
                    <a:lnTo>
                      <a:pt x="529" y="186"/>
                    </a:lnTo>
                    <a:lnTo>
                      <a:pt x="529" y="61"/>
                    </a:lnTo>
                    <a:lnTo>
                      <a:pt x="499" y="53"/>
                    </a:lnTo>
                    <a:lnTo>
                      <a:pt x="467" y="44"/>
                    </a:lnTo>
                    <a:lnTo>
                      <a:pt x="437" y="36"/>
                    </a:lnTo>
                    <a:lnTo>
                      <a:pt x="406" y="28"/>
                    </a:lnTo>
                    <a:lnTo>
                      <a:pt x="376" y="20"/>
                    </a:lnTo>
                    <a:lnTo>
                      <a:pt x="344" y="14"/>
                    </a:lnTo>
                    <a:lnTo>
                      <a:pt x="313" y="6"/>
                    </a:lnTo>
                    <a:lnTo>
                      <a:pt x="283" y="0"/>
                    </a:lnTo>
                    <a:close/>
                  </a:path>
                </a:pathLst>
              </a:custGeom>
              <a:solidFill>
                <a:srgbClr val="FFCA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3" name="Freeform 66"/>
              <p:cNvSpPr>
                <a:spLocks/>
              </p:cNvSpPr>
              <p:nvPr userDrawn="1"/>
            </p:nvSpPr>
            <p:spPr bwMode="auto">
              <a:xfrm>
                <a:off x="4510" y="3710"/>
                <a:ext cx="88" cy="88"/>
              </a:xfrm>
              <a:custGeom>
                <a:avLst/>
                <a:gdLst/>
                <a:ahLst/>
                <a:cxnLst>
                  <a:cxn ang="0">
                    <a:pos x="176" y="10"/>
                  </a:cxn>
                  <a:cxn ang="0">
                    <a:pos x="140" y="33"/>
                  </a:cxn>
                  <a:cxn ang="0">
                    <a:pos x="120" y="65"/>
                  </a:cxn>
                  <a:cxn ang="0">
                    <a:pos x="120" y="102"/>
                  </a:cxn>
                  <a:cxn ang="0">
                    <a:pos x="105" y="120"/>
                  </a:cxn>
                  <a:cxn ang="0">
                    <a:pos x="79" y="120"/>
                  </a:cxn>
                  <a:cxn ang="0">
                    <a:pos x="57" y="121"/>
                  </a:cxn>
                  <a:cxn ang="0">
                    <a:pos x="33" y="140"/>
                  </a:cxn>
                  <a:cxn ang="0">
                    <a:pos x="10" y="176"/>
                  </a:cxn>
                  <a:cxn ang="0">
                    <a:pos x="13" y="184"/>
                  </a:cxn>
                  <a:cxn ang="0">
                    <a:pos x="42" y="162"/>
                  </a:cxn>
                  <a:cxn ang="0">
                    <a:pos x="73" y="144"/>
                  </a:cxn>
                  <a:cxn ang="0">
                    <a:pos x="104" y="128"/>
                  </a:cxn>
                  <a:cxn ang="0">
                    <a:pos x="114" y="138"/>
                  </a:cxn>
                  <a:cxn ang="0">
                    <a:pos x="103" y="173"/>
                  </a:cxn>
                  <a:cxn ang="0">
                    <a:pos x="95" y="209"/>
                  </a:cxn>
                  <a:cxn ang="0">
                    <a:pos x="90" y="245"/>
                  </a:cxn>
                  <a:cxn ang="0">
                    <a:pos x="111" y="257"/>
                  </a:cxn>
                  <a:cxn ang="0">
                    <a:pos x="159" y="248"/>
                  </a:cxn>
                  <a:cxn ang="0">
                    <a:pos x="189" y="237"/>
                  </a:cxn>
                  <a:cxn ang="0">
                    <a:pos x="204" y="220"/>
                  </a:cxn>
                  <a:cxn ang="0">
                    <a:pos x="219" y="204"/>
                  </a:cxn>
                  <a:cxn ang="0">
                    <a:pos x="237" y="189"/>
                  </a:cxn>
                  <a:cxn ang="0">
                    <a:pos x="248" y="159"/>
                  </a:cxn>
                  <a:cxn ang="0">
                    <a:pos x="257" y="112"/>
                  </a:cxn>
                  <a:cxn ang="0">
                    <a:pos x="245" y="90"/>
                  </a:cxn>
                  <a:cxn ang="0">
                    <a:pos x="209" y="95"/>
                  </a:cxn>
                  <a:cxn ang="0">
                    <a:pos x="173" y="103"/>
                  </a:cxn>
                  <a:cxn ang="0">
                    <a:pos x="137" y="114"/>
                  </a:cxn>
                  <a:cxn ang="0">
                    <a:pos x="128" y="105"/>
                  </a:cxn>
                  <a:cxn ang="0">
                    <a:pos x="144" y="73"/>
                  </a:cxn>
                  <a:cxn ang="0">
                    <a:pos x="162" y="43"/>
                  </a:cxn>
                  <a:cxn ang="0">
                    <a:pos x="184" y="13"/>
                  </a:cxn>
                </a:cxnLst>
                <a:rect l="0" t="0" r="r" b="b"/>
                <a:pathLst>
                  <a:path w="264" h="264">
                    <a:moveTo>
                      <a:pt x="196" y="0"/>
                    </a:moveTo>
                    <a:lnTo>
                      <a:pt x="176" y="10"/>
                    </a:lnTo>
                    <a:lnTo>
                      <a:pt x="158" y="21"/>
                    </a:lnTo>
                    <a:lnTo>
                      <a:pt x="140" y="33"/>
                    </a:lnTo>
                    <a:lnTo>
                      <a:pt x="121" y="46"/>
                    </a:lnTo>
                    <a:lnTo>
                      <a:pt x="120" y="65"/>
                    </a:lnTo>
                    <a:lnTo>
                      <a:pt x="120" y="84"/>
                    </a:lnTo>
                    <a:lnTo>
                      <a:pt x="120" y="102"/>
                    </a:lnTo>
                    <a:lnTo>
                      <a:pt x="120" y="121"/>
                    </a:lnTo>
                    <a:lnTo>
                      <a:pt x="105" y="120"/>
                    </a:lnTo>
                    <a:lnTo>
                      <a:pt x="91" y="120"/>
                    </a:lnTo>
                    <a:lnTo>
                      <a:pt x="79" y="120"/>
                    </a:lnTo>
                    <a:lnTo>
                      <a:pt x="68" y="120"/>
                    </a:lnTo>
                    <a:lnTo>
                      <a:pt x="57" y="121"/>
                    </a:lnTo>
                    <a:lnTo>
                      <a:pt x="46" y="122"/>
                    </a:lnTo>
                    <a:lnTo>
                      <a:pt x="33" y="140"/>
                    </a:lnTo>
                    <a:lnTo>
                      <a:pt x="21" y="158"/>
                    </a:lnTo>
                    <a:lnTo>
                      <a:pt x="10" y="176"/>
                    </a:lnTo>
                    <a:lnTo>
                      <a:pt x="0" y="196"/>
                    </a:lnTo>
                    <a:lnTo>
                      <a:pt x="13" y="184"/>
                    </a:lnTo>
                    <a:lnTo>
                      <a:pt x="28" y="173"/>
                    </a:lnTo>
                    <a:lnTo>
                      <a:pt x="42" y="162"/>
                    </a:lnTo>
                    <a:lnTo>
                      <a:pt x="57" y="153"/>
                    </a:lnTo>
                    <a:lnTo>
                      <a:pt x="73" y="144"/>
                    </a:lnTo>
                    <a:lnTo>
                      <a:pt x="89" y="135"/>
                    </a:lnTo>
                    <a:lnTo>
                      <a:pt x="104" y="128"/>
                    </a:lnTo>
                    <a:lnTo>
                      <a:pt x="121" y="121"/>
                    </a:lnTo>
                    <a:lnTo>
                      <a:pt x="114" y="138"/>
                    </a:lnTo>
                    <a:lnTo>
                      <a:pt x="108" y="156"/>
                    </a:lnTo>
                    <a:lnTo>
                      <a:pt x="103" y="173"/>
                    </a:lnTo>
                    <a:lnTo>
                      <a:pt x="99" y="191"/>
                    </a:lnTo>
                    <a:lnTo>
                      <a:pt x="95" y="209"/>
                    </a:lnTo>
                    <a:lnTo>
                      <a:pt x="92" y="227"/>
                    </a:lnTo>
                    <a:lnTo>
                      <a:pt x="90" y="245"/>
                    </a:lnTo>
                    <a:lnTo>
                      <a:pt x="89" y="264"/>
                    </a:lnTo>
                    <a:lnTo>
                      <a:pt x="111" y="257"/>
                    </a:lnTo>
                    <a:lnTo>
                      <a:pt x="135" y="252"/>
                    </a:lnTo>
                    <a:lnTo>
                      <a:pt x="159" y="248"/>
                    </a:lnTo>
                    <a:lnTo>
                      <a:pt x="183" y="245"/>
                    </a:lnTo>
                    <a:lnTo>
                      <a:pt x="189" y="237"/>
                    </a:lnTo>
                    <a:lnTo>
                      <a:pt x="197" y="228"/>
                    </a:lnTo>
                    <a:lnTo>
                      <a:pt x="204" y="220"/>
                    </a:lnTo>
                    <a:lnTo>
                      <a:pt x="212" y="212"/>
                    </a:lnTo>
                    <a:lnTo>
                      <a:pt x="219" y="204"/>
                    </a:lnTo>
                    <a:lnTo>
                      <a:pt x="228" y="197"/>
                    </a:lnTo>
                    <a:lnTo>
                      <a:pt x="237" y="189"/>
                    </a:lnTo>
                    <a:lnTo>
                      <a:pt x="245" y="183"/>
                    </a:lnTo>
                    <a:lnTo>
                      <a:pt x="248" y="159"/>
                    </a:lnTo>
                    <a:lnTo>
                      <a:pt x="252" y="135"/>
                    </a:lnTo>
                    <a:lnTo>
                      <a:pt x="257" y="112"/>
                    </a:lnTo>
                    <a:lnTo>
                      <a:pt x="264" y="89"/>
                    </a:lnTo>
                    <a:lnTo>
                      <a:pt x="245" y="90"/>
                    </a:lnTo>
                    <a:lnTo>
                      <a:pt x="227" y="92"/>
                    </a:lnTo>
                    <a:lnTo>
                      <a:pt x="209" y="95"/>
                    </a:lnTo>
                    <a:lnTo>
                      <a:pt x="190" y="99"/>
                    </a:lnTo>
                    <a:lnTo>
                      <a:pt x="173" y="103"/>
                    </a:lnTo>
                    <a:lnTo>
                      <a:pt x="156" y="108"/>
                    </a:lnTo>
                    <a:lnTo>
                      <a:pt x="137" y="114"/>
                    </a:lnTo>
                    <a:lnTo>
                      <a:pt x="121" y="121"/>
                    </a:lnTo>
                    <a:lnTo>
                      <a:pt x="128" y="105"/>
                    </a:lnTo>
                    <a:lnTo>
                      <a:pt x="135" y="89"/>
                    </a:lnTo>
                    <a:lnTo>
                      <a:pt x="144" y="73"/>
                    </a:lnTo>
                    <a:lnTo>
                      <a:pt x="153" y="58"/>
                    </a:lnTo>
                    <a:lnTo>
                      <a:pt x="162" y="43"/>
                    </a:lnTo>
                    <a:lnTo>
                      <a:pt x="173" y="28"/>
                    </a:lnTo>
                    <a:lnTo>
                      <a:pt x="184" y="13"/>
                    </a:lnTo>
                    <a:lnTo>
                      <a:pt x="196" y="0"/>
                    </a:lnTo>
                    <a:close/>
                  </a:path>
                </a:pathLst>
              </a:custGeom>
              <a:solidFill>
                <a:srgbClr val="FFEF6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4" name="Freeform 67"/>
              <p:cNvSpPr>
                <a:spLocks/>
              </p:cNvSpPr>
              <p:nvPr userDrawn="1"/>
            </p:nvSpPr>
            <p:spPr bwMode="auto">
              <a:xfrm>
                <a:off x="4550" y="3696"/>
                <a:ext cx="71" cy="54"/>
              </a:xfrm>
              <a:custGeom>
                <a:avLst/>
                <a:gdLst/>
                <a:ahLst/>
                <a:cxnLst>
                  <a:cxn ang="0">
                    <a:pos x="211" y="0"/>
                  </a:cxn>
                  <a:cxn ang="0">
                    <a:pos x="211" y="0"/>
                  </a:cxn>
                  <a:cxn ang="0">
                    <a:pos x="211" y="0"/>
                  </a:cxn>
                  <a:cxn ang="0">
                    <a:pos x="211" y="0"/>
                  </a:cxn>
                  <a:cxn ang="0">
                    <a:pos x="211" y="0"/>
                  </a:cxn>
                  <a:cxn ang="0">
                    <a:pos x="210" y="0"/>
                  </a:cxn>
                  <a:cxn ang="0">
                    <a:pos x="192" y="3"/>
                  </a:cxn>
                  <a:cxn ang="0">
                    <a:pos x="175" y="6"/>
                  </a:cxn>
                  <a:cxn ang="0">
                    <a:pos x="158" y="10"/>
                  </a:cxn>
                  <a:cxn ang="0">
                    <a:pos x="141" y="14"/>
                  </a:cxn>
                  <a:cxn ang="0">
                    <a:pos x="124" y="21"/>
                  </a:cxn>
                  <a:cxn ang="0">
                    <a:pos x="107" y="26"/>
                  </a:cxn>
                  <a:cxn ang="0">
                    <a:pos x="91" y="34"/>
                  </a:cxn>
                  <a:cxn ang="0">
                    <a:pos x="75" y="41"/>
                  </a:cxn>
                  <a:cxn ang="0">
                    <a:pos x="63" y="54"/>
                  </a:cxn>
                  <a:cxn ang="0">
                    <a:pos x="52" y="69"/>
                  </a:cxn>
                  <a:cxn ang="0">
                    <a:pos x="41" y="84"/>
                  </a:cxn>
                  <a:cxn ang="0">
                    <a:pos x="32" y="99"/>
                  </a:cxn>
                  <a:cxn ang="0">
                    <a:pos x="23" y="114"/>
                  </a:cxn>
                  <a:cxn ang="0">
                    <a:pos x="14" y="130"/>
                  </a:cxn>
                  <a:cxn ang="0">
                    <a:pos x="7" y="146"/>
                  </a:cxn>
                  <a:cxn ang="0">
                    <a:pos x="0" y="162"/>
                  </a:cxn>
                  <a:cxn ang="0">
                    <a:pos x="16" y="155"/>
                  </a:cxn>
                  <a:cxn ang="0">
                    <a:pos x="35" y="149"/>
                  </a:cxn>
                  <a:cxn ang="0">
                    <a:pos x="52" y="144"/>
                  </a:cxn>
                  <a:cxn ang="0">
                    <a:pos x="69" y="140"/>
                  </a:cxn>
                  <a:cxn ang="0">
                    <a:pos x="88" y="136"/>
                  </a:cxn>
                  <a:cxn ang="0">
                    <a:pos x="106" y="133"/>
                  </a:cxn>
                  <a:cxn ang="0">
                    <a:pos x="124" y="131"/>
                  </a:cxn>
                  <a:cxn ang="0">
                    <a:pos x="143" y="130"/>
                  </a:cxn>
                  <a:cxn ang="0">
                    <a:pos x="149" y="113"/>
                  </a:cxn>
                  <a:cxn ang="0">
                    <a:pos x="156" y="95"/>
                  </a:cxn>
                  <a:cxn ang="0">
                    <a:pos x="163" y="79"/>
                  </a:cxn>
                  <a:cxn ang="0">
                    <a:pos x="171" y="62"/>
                  </a:cxn>
                  <a:cxn ang="0">
                    <a:pos x="179" y="46"/>
                  </a:cxn>
                  <a:cxn ang="0">
                    <a:pos x="189" y="31"/>
                  </a:cxn>
                  <a:cxn ang="0">
                    <a:pos x="200" y="15"/>
                  </a:cxn>
                  <a:cxn ang="0">
                    <a:pos x="211" y="0"/>
                  </a:cxn>
                </a:cxnLst>
                <a:rect l="0" t="0" r="r" b="b"/>
                <a:pathLst>
                  <a:path w="211" h="162">
                    <a:moveTo>
                      <a:pt x="211" y="0"/>
                    </a:moveTo>
                    <a:lnTo>
                      <a:pt x="211" y="0"/>
                    </a:lnTo>
                    <a:lnTo>
                      <a:pt x="211" y="0"/>
                    </a:lnTo>
                    <a:lnTo>
                      <a:pt x="211" y="0"/>
                    </a:lnTo>
                    <a:lnTo>
                      <a:pt x="211" y="0"/>
                    </a:lnTo>
                    <a:lnTo>
                      <a:pt x="210" y="0"/>
                    </a:lnTo>
                    <a:lnTo>
                      <a:pt x="192" y="3"/>
                    </a:lnTo>
                    <a:lnTo>
                      <a:pt x="175" y="6"/>
                    </a:lnTo>
                    <a:lnTo>
                      <a:pt x="158" y="10"/>
                    </a:lnTo>
                    <a:lnTo>
                      <a:pt x="141" y="14"/>
                    </a:lnTo>
                    <a:lnTo>
                      <a:pt x="124" y="21"/>
                    </a:lnTo>
                    <a:lnTo>
                      <a:pt x="107" y="26"/>
                    </a:lnTo>
                    <a:lnTo>
                      <a:pt x="91" y="34"/>
                    </a:lnTo>
                    <a:lnTo>
                      <a:pt x="75" y="41"/>
                    </a:lnTo>
                    <a:lnTo>
                      <a:pt x="63" y="54"/>
                    </a:lnTo>
                    <a:lnTo>
                      <a:pt x="52" y="69"/>
                    </a:lnTo>
                    <a:lnTo>
                      <a:pt x="41" y="84"/>
                    </a:lnTo>
                    <a:lnTo>
                      <a:pt x="32" y="99"/>
                    </a:lnTo>
                    <a:lnTo>
                      <a:pt x="23" y="114"/>
                    </a:lnTo>
                    <a:lnTo>
                      <a:pt x="14" y="130"/>
                    </a:lnTo>
                    <a:lnTo>
                      <a:pt x="7" y="146"/>
                    </a:lnTo>
                    <a:lnTo>
                      <a:pt x="0" y="162"/>
                    </a:lnTo>
                    <a:lnTo>
                      <a:pt x="16" y="155"/>
                    </a:lnTo>
                    <a:lnTo>
                      <a:pt x="35" y="149"/>
                    </a:lnTo>
                    <a:lnTo>
                      <a:pt x="52" y="144"/>
                    </a:lnTo>
                    <a:lnTo>
                      <a:pt x="69" y="140"/>
                    </a:lnTo>
                    <a:lnTo>
                      <a:pt x="88" y="136"/>
                    </a:lnTo>
                    <a:lnTo>
                      <a:pt x="106" y="133"/>
                    </a:lnTo>
                    <a:lnTo>
                      <a:pt x="124" y="131"/>
                    </a:lnTo>
                    <a:lnTo>
                      <a:pt x="143" y="130"/>
                    </a:lnTo>
                    <a:lnTo>
                      <a:pt x="149" y="113"/>
                    </a:lnTo>
                    <a:lnTo>
                      <a:pt x="156" y="95"/>
                    </a:lnTo>
                    <a:lnTo>
                      <a:pt x="163" y="79"/>
                    </a:lnTo>
                    <a:lnTo>
                      <a:pt x="171" y="62"/>
                    </a:lnTo>
                    <a:lnTo>
                      <a:pt x="179" y="46"/>
                    </a:lnTo>
                    <a:lnTo>
                      <a:pt x="189" y="31"/>
                    </a:lnTo>
                    <a:lnTo>
                      <a:pt x="200" y="15"/>
                    </a:lnTo>
                    <a:lnTo>
                      <a:pt x="211" y="0"/>
                    </a:lnTo>
                    <a:close/>
                  </a:path>
                </a:pathLst>
              </a:custGeom>
              <a:solidFill>
                <a:srgbClr val="FFE26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5" name="Freeform 68"/>
              <p:cNvSpPr>
                <a:spLocks/>
              </p:cNvSpPr>
              <p:nvPr userDrawn="1"/>
            </p:nvSpPr>
            <p:spPr bwMode="auto">
              <a:xfrm>
                <a:off x="4525" y="3725"/>
                <a:ext cx="25" cy="25"/>
              </a:xfrm>
              <a:custGeom>
                <a:avLst/>
                <a:gdLst/>
                <a:ahLst/>
                <a:cxnLst>
                  <a:cxn ang="0">
                    <a:pos x="75" y="0"/>
                  </a:cxn>
                  <a:cxn ang="0">
                    <a:pos x="65" y="8"/>
                  </a:cxn>
                  <a:cxn ang="0">
                    <a:pos x="56" y="17"/>
                  </a:cxn>
                  <a:cxn ang="0">
                    <a:pos x="45" y="27"/>
                  </a:cxn>
                  <a:cxn ang="0">
                    <a:pos x="35" y="35"/>
                  </a:cxn>
                  <a:cxn ang="0">
                    <a:pos x="27" y="45"/>
                  </a:cxn>
                  <a:cxn ang="0">
                    <a:pos x="17" y="56"/>
                  </a:cxn>
                  <a:cxn ang="0">
                    <a:pos x="8" y="66"/>
                  </a:cxn>
                  <a:cxn ang="0">
                    <a:pos x="0" y="76"/>
                  </a:cxn>
                  <a:cxn ang="0">
                    <a:pos x="11" y="75"/>
                  </a:cxn>
                  <a:cxn ang="0">
                    <a:pos x="22" y="74"/>
                  </a:cxn>
                  <a:cxn ang="0">
                    <a:pos x="33" y="74"/>
                  </a:cxn>
                  <a:cxn ang="0">
                    <a:pos x="45" y="74"/>
                  </a:cxn>
                  <a:cxn ang="0">
                    <a:pos x="59" y="74"/>
                  </a:cxn>
                  <a:cxn ang="0">
                    <a:pos x="74" y="75"/>
                  </a:cxn>
                  <a:cxn ang="0">
                    <a:pos x="74" y="56"/>
                  </a:cxn>
                  <a:cxn ang="0">
                    <a:pos x="74" y="38"/>
                  </a:cxn>
                  <a:cxn ang="0">
                    <a:pos x="74" y="19"/>
                  </a:cxn>
                  <a:cxn ang="0">
                    <a:pos x="75" y="0"/>
                  </a:cxn>
                </a:cxnLst>
                <a:rect l="0" t="0" r="r" b="b"/>
                <a:pathLst>
                  <a:path w="75" h="76">
                    <a:moveTo>
                      <a:pt x="75" y="0"/>
                    </a:moveTo>
                    <a:lnTo>
                      <a:pt x="65" y="8"/>
                    </a:lnTo>
                    <a:lnTo>
                      <a:pt x="56" y="17"/>
                    </a:lnTo>
                    <a:lnTo>
                      <a:pt x="45" y="27"/>
                    </a:lnTo>
                    <a:lnTo>
                      <a:pt x="35" y="35"/>
                    </a:lnTo>
                    <a:lnTo>
                      <a:pt x="27" y="45"/>
                    </a:lnTo>
                    <a:lnTo>
                      <a:pt x="17" y="56"/>
                    </a:lnTo>
                    <a:lnTo>
                      <a:pt x="8" y="66"/>
                    </a:lnTo>
                    <a:lnTo>
                      <a:pt x="0" y="76"/>
                    </a:lnTo>
                    <a:lnTo>
                      <a:pt x="11" y="75"/>
                    </a:lnTo>
                    <a:lnTo>
                      <a:pt x="22" y="74"/>
                    </a:lnTo>
                    <a:lnTo>
                      <a:pt x="33" y="74"/>
                    </a:lnTo>
                    <a:lnTo>
                      <a:pt x="45" y="74"/>
                    </a:lnTo>
                    <a:lnTo>
                      <a:pt x="59" y="74"/>
                    </a:lnTo>
                    <a:lnTo>
                      <a:pt x="74" y="75"/>
                    </a:lnTo>
                    <a:lnTo>
                      <a:pt x="74" y="56"/>
                    </a:lnTo>
                    <a:lnTo>
                      <a:pt x="74" y="38"/>
                    </a:lnTo>
                    <a:lnTo>
                      <a:pt x="74" y="19"/>
                    </a:lnTo>
                    <a:lnTo>
                      <a:pt x="75" y="0"/>
                    </a:lnTo>
                    <a:close/>
                  </a:path>
                </a:pathLst>
              </a:custGeom>
              <a:solidFill>
                <a:srgbClr val="FFE26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6" name="Freeform 69"/>
              <p:cNvSpPr>
                <a:spLocks noEditPoints="1"/>
              </p:cNvSpPr>
              <p:nvPr userDrawn="1"/>
            </p:nvSpPr>
            <p:spPr bwMode="auto">
              <a:xfrm>
                <a:off x="4612" y="3720"/>
                <a:ext cx="78" cy="64"/>
              </a:xfrm>
              <a:custGeom>
                <a:avLst/>
                <a:gdLst/>
                <a:ahLst/>
                <a:cxnLst>
                  <a:cxn ang="0">
                    <a:pos x="39" y="76"/>
                  </a:cxn>
                  <a:cxn ang="0">
                    <a:pos x="12" y="101"/>
                  </a:cxn>
                  <a:cxn ang="0">
                    <a:pos x="14" y="108"/>
                  </a:cxn>
                  <a:cxn ang="0">
                    <a:pos x="41" y="97"/>
                  </a:cxn>
                  <a:cxn ang="0">
                    <a:pos x="69" y="88"/>
                  </a:cxn>
                  <a:cxn ang="0">
                    <a:pos x="98" y="83"/>
                  </a:cxn>
                  <a:cxn ang="0">
                    <a:pos x="104" y="92"/>
                  </a:cxn>
                  <a:cxn ang="0">
                    <a:pos x="87" y="118"/>
                  </a:cxn>
                  <a:cxn ang="0">
                    <a:pos x="73" y="145"/>
                  </a:cxn>
                  <a:cxn ang="0">
                    <a:pos x="61" y="173"/>
                  </a:cxn>
                  <a:cxn ang="0">
                    <a:pos x="65" y="187"/>
                  </a:cxn>
                  <a:cxn ang="0">
                    <a:pos x="90" y="188"/>
                  </a:cxn>
                  <a:cxn ang="0">
                    <a:pos x="120" y="191"/>
                  </a:cxn>
                  <a:cxn ang="0">
                    <a:pos x="150" y="182"/>
                  </a:cxn>
                  <a:cxn ang="0">
                    <a:pos x="174" y="168"/>
                  </a:cxn>
                  <a:cxn ang="0">
                    <a:pos x="191" y="160"/>
                  </a:cxn>
                  <a:cxn ang="0">
                    <a:pos x="206" y="138"/>
                  </a:cxn>
                  <a:cxn ang="0">
                    <a:pos x="223" y="102"/>
                  </a:cxn>
                  <a:cxn ang="0">
                    <a:pos x="215" y="82"/>
                  </a:cxn>
                  <a:cxn ang="0">
                    <a:pos x="177" y="78"/>
                  </a:cxn>
                  <a:cxn ang="0">
                    <a:pos x="147" y="77"/>
                  </a:cxn>
                  <a:cxn ang="0">
                    <a:pos x="124" y="79"/>
                  </a:cxn>
                  <a:cxn ang="0">
                    <a:pos x="98" y="76"/>
                  </a:cxn>
                  <a:cxn ang="0">
                    <a:pos x="68" y="69"/>
                  </a:cxn>
                  <a:cxn ang="0">
                    <a:pos x="199" y="0"/>
                  </a:cxn>
                  <a:cxn ang="0">
                    <a:pos x="164" y="8"/>
                  </a:cxn>
                  <a:cxn ang="0">
                    <a:pos x="129" y="21"/>
                  </a:cxn>
                  <a:cxn ang="0">
                    <a:pos x="120" y="50"/>
                  </a:cxn>
                  <a:cxn ang="0">
                    <a:pos x="113" y="81"/>
                  </a:cxn>
                  <a:cxn ang="0">
                    <a:pos x="132" y="58"/>
                  </a:cxn>
                  <a:cxn ang="0">
                    <a:pos x="152" y="36"/>
                  </a:cxn>
                  <a:cxn ang="0">
                    <a:pos x="175" y="17"/>
                  </a:cxn>
                  <a:cxn ang="0">
                    <a:pos x="199" y="0"/>
                  </a:cxn>
                </a:cxnLst>
                <a:rect l="0" t="0" r="r" b="b"/>
                <a:pathLst>
                  <a:path w="234" h="193">
                    <a:moveTo>
                      <a:pt x="53" y="65"/>
                    </a:moveTo>
                    <a:lnTo>
                      <a:pt x="39" y="76"/>
                    </a:lnTo>
                    <a:lnTo>
                      <a:pt x="25" y="88"/>
                    </a:lnTo>
                    <a:lnTo>
                      <a:pt x="12" y="101"/>
                    </a:lnTo>
                    <a:lnTo>
                      <a:pt x="0" y="114"/>
                    </a:lnTo>
                    <a:lnTo>
                      <a:pt x="14" y="108"/>
                    </a:lnTo>
                    <a:lnTo>
                      <a:pt x="27" y="102"/>
                    </a:lnTo>
                    <a:lnTo>
                      <a:pt x="41" y="97"/>
                    </a:lnTo>
                    <a:lnTo>
                      <a:pt x="55" y="92"/>
                    </a:lnTo>
                    <a:lnTo>
                      <a:pt x="69" y="88"/>
                    </a:lnTo>
                    <a:lnTo>
                      <a:pt x="84" y="85"/>
                    </a:lnTo>
                    <a:lnTo>
                      <a:pt x="98" y="83"/>
                    </a:lnTo>
                    <a:lnTo>
                      <a:pt x="113" y="81"/>
                    </a:lnTo>
                    <a:lnTo>
                      <a:pt x="104" y="92"/>
                    </a:lnTo>
                    <a:lnTo>
                      <a:pt x="95" y="105"/>
                    </a:lnTo>
                    <a:lnTo>
                      <a:pt x="87" y="118"/>
                    </a:lnTo>
                    <a:lnTo>
                      <a:pt x="80" y="131"/>
                    </a:lnTo>
                    <a:lnTo>
                      <a:pt x="73" y="145"/>
                    </a:lnTo>
                    <a:lnTo>
                      <a:pt x="67" y="159"/>
                    </a:lnTo>
                    <a:lnTo>
                      <a:pt x="61" y="173"/>
                    </a:lnTo>
                    <a:lnTo>
                      <a:pt x="57" y="188"/>
                    </a:lnTo>
                    <a:lnTo>
                      <a:pt x="65" y="187"/>
                    </a:lnTo>
                    <a:lnTo>
                      <a:pt x="73" y="187"/>
                    </a:lnTo>
                    <a:lnTo>
                      <a:pt x="90" y="188"/>
                    </a:lnTo>
                    <a:lnTo>
                      <a:pt x="105" y="188"/>
                    </a:lnTo>
                    <a:lnTo>
                      <a:pt x="120" y="191"/>
                    </a:lnTo>
                    <a:lnTo>
                      <a:pt x="135" y="193"/>
                    </a:lnTo>
                    <a:lnTo>
                      <a:pt x="150" y="182"/>
                    </a:lnTo>
                    <a:lnTo>
                      <a:pt x="166" y="172"/>
                    </a:lnTo>
                    <a:lnTo>
                      <a:pt x="174" y="168"/>
                    </a:lnTo>
                    <a:lnTo>
                      <a:pt x="182" y="164"/>
                    </a:lnTo>
                    <a:lnTo>
                      <a:pt x="191" y="160"/>
                    </a:lnTo>
                    <a:lnTo>
                      <a:pt x="199" y="156"/>
                    </a:lnTo>
                    <a:lnTo>
                      <a:pt x="206" y="138"/>
                    </a:lnTo>
                    <a:lnTo>
                      <a:pt x="215" y="119"/>
                    </a:lnTo>
                    <a:lnTo>
                      <a:pt x="223" y="102"/>
                    </a:lnTo>
                    <a:lnTo>
                      <a:pt x="234" y="86"/>
                    </a:lnTo>
                    <a:lnTo>
                      <a:pt x="215" y="82"/>
                    </a:lnTo>
                    <a:lnTo>
                      <a:pt x="196" y="79"/>
                    </a:lnTo>
                    <a:lnTo>
                      <a:pt x="177" y="78"/>
                    </a:lnTo>
                    <a:lnTo>
                      <a:pt x="158" y="77"/>
                    </a:lnTo>
                    <a:lnTo>
                      <a:pt x="147" y="77"/>
                    </a:lnTo>
                    <a:lnTo>
                      <a:pt x="135" y="78"/>
                    </a:lnTo>
                    <a:lnTo>
                      <a:pt x="124" y="79"/>
                    </a:lnTo>
                    <a:lnTo>
                      <a:pt x="113" y="81"/>
                    </a:lnTo>
                    <a:lnTo>
                      <a:pt x="98" y="76"/>
                    </a:lnTo>
                    <a:lnTo>
                      <a:pt x="83" y="72"/>
                    </a:lnTo>
                    <a:lnTo>
                      <a:pt x="68" y="69"/>
                    </a:lnTo>
                    <a:lnTo>
                      <a:pt x="53" y="65"/>
                    </a:lnTo>
                    <a:close/>
                    <a:moveTo>
                      <a:pt x="199" y="0"/>
                    </a:moveTo>
                    <a:lnTo>
                      <a:pt x="181" y="4"/>
                    </a:lnTo>
                    <a:lnTo>
                      <a:pt x="164" y="8"/>
                    </a:lnTo>
                    <a:lnTo>
                      <a:pt x="147" y="15"/>
                    </a:lnTo>
                    <a:lnTo>
                      <a:pt x="129" y="21"/>
                    </a:lnTo>
                    <a:lnTo>
                      <a:pt x="125" y="35"/>
                    </a:lnTo>
                    <a:lnTo>
                      <a:pt x="120" y="50"/>
                    </a:lnTo>
                    <a:lnTo>
                      <a:pt x="117" y="65"/>
                    </a:lnTo>
                    <a:lnTo>
                      <a:pt x="113" y="81"/>
                    </a:lnTo>
                    <a:lnTo>
                      <a:pt x="122" y="69"/>
                    </a:lnTo>
                    <a:lnTo>
                      <a:pt x="132" y="58"/>
                    </a:lnTo>
                    <a:lnTo>
                      <a:pt x="141" y="47"/>
                    </a:lnTo>
                    <a:lnTo>
                      <a:pt x="152" y="36"/>
                    </a:lnTo>
                    <a:lnTo>
                      <a:pt x="163" y="27"/>
                    </a:lnTo>
                    <a:lnTo>
                      <a:pt x="175" y="17"/>
                    </a:lnTo>
                    <a:lnTo>
                      <a:pt x="186" y="8"/>
                    </a:lnTo>
                    <a:lnTo>
                      <a:pt x="199" y="0"/>
                    </a:lnTo>
                    <a:close/>
                  </a:path>
                </a:pathLst>
              </a:custGeom>
              <a:solidFill>
                <a:srgbClr val="FFEF6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7" name="Freeform 70"/>
              <p:cNvSpPr>
                <a:spLocks/>
              </p:cNvSpPr>
              <p:nvPr userDrawn="1"/>
            </p:nvSpPr>
            <p:spPr bwMode="auto">
              <a:xfrm>
                <a:off x="4630" y="3727"/>
                <a:ext cx="25" cy="20"/>
              </a:xfrm>
              <a:custGeom>
                <a:avLst/>
                <a:gdLst/>
                <a:ahLst/>
                <a:cxnLst>
                  <a:cxn ang="0">
                    <a:pos x="76" y="0"/>
                  </a:cxn>
                  <a:cxn ang="0">
                    <a:pos x="67" y="4"/>
                  </a:cxn>
                  <a:cxn ang="0">
                    <a:pos x="57" y="9"/>
                  </a:cxn>
                  <a:cxn ang="0">
                    <a:pos x="46" y="14"/>
                  </a:cxn>
                  <a:cxn ang="0">
                    <a:pos x="37" y="20"/>
                  </a:cxn>
                  <a:cxn ang="0">
                    <a:pos x="27" y="25"/>
                  </a:cxn>
                  <a:cxn ang="0">
                    <a:pos x="18" y="31"/>
                  </a:cxn>
                  <a:cxn ang="0">
                    <a:pos x="8" y="38"/>
                  </a:cxn>
                  <a:cxn ang="0">
                    <a:pos x="0" y="44"/>
                  </a:cxn>
                  <a:cxn ang="0">
                    <a:pos x="15" y="48"/>
                  </a:cxn>
                  <a:cxn ang="0">
                    <a:pos x="30" y="51"/>
                  </a:cxn>
                  <a:cxn ang="0">
                    <a:pos x="45" y="55"/>
                  </a:cxn>
                  <a:cxn ang="0">
                    <a:pos x="60" y="60"/>
                  </a:cxn>
                  <a:cxn ang="0">
                    <a:pos x="64" y="44"/>
                  </a:cxn>
                  <a:cxn ang="0">
                    <a:pos x="67" y="29"/>
                  </a:cxn>
                  <a:cxn ang="0">
                    <a:pos x="72" y="14"/>
                  </a:cxn>
                  <a:cxn ang="0">
                    <a:pos x="76" y="0"/>
                  </a:cxn>
                </a:cxnLst>
                <a:rect l="0" t="0" r="r" b="b"/>
                <a:pathLst>
                  <a:path w="76" h="60">
                    <a:moveTo>
                      <a:pt x="76" y="0"/>
                    </a:moveTo>
                    <a:lnTo>
                      <a:pt x="67" y="4"/>
                    </a:lnTo>
                    <a:lnTo>
                      <a:pt x="57" y="9"/>
                    </a:lnTo>
                    <a:lnTo>
                      <a:pt x="46" y="14"/>
                    </a:lnTo>
                    <a:lnTo>
                      <a:pt x="37" y="20"/>
                    </a:lnTo>
                    <a:lnTo>
                      <a:pt x="27" y="25"/>
                    </a:lnTo>
                    <a:lnTo>
                      <a:pt x="18" y="31"/>
                    </a:lnTo>
                    <a:lnTo>
                      <a:pt x="8" y="38"/>
                    </a:lnTo>
                    <a:lnTo>
                      <a:pt x="0" y="44"/>
                    </a:lnTo>
                    <a:lnTo>
                      <a:pt x="15" y="48"/>
                    </a:lnTo>
                    <a:lnTo>
                      <a:pt x="30" y="51"/>
                    </a:lnTo>
                    <a:lnTo>
                      <a:pt x="45" y="55"/>
                    </a:lnTo>
                    <a:lnTo>
                      <a:pt x="60" y="60"/>
                    </a:lnTo>
                    <a:lnTo>
                      <a:pt x="64" y="44"/>
                    </a:lnTo>
                    <a:lnTo>
                      <a:pt x="67" y="29"/>
                    </a:lnTo>
                    <a:lnTo>
                      <a:pt x="72" y="14"/>
                    </a:lnTo>
                    <a:lnTo>
                      <a:pt x="76" y="0"/>
                    </a:lnTo>
                    <a:close/>
                  </a:path>
                </a:pathLst>
              </a:custGeom>
              <a:solidFill>
                <a:srgbClr val="FFE26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8" name="Freeform 71"/>
              <p:cNvSpPr>
                <a:spLocks/>
              </p:cNvSpPr>
              <p:nvPr userDrawn="1"/>
            </p:nvSpPr>
            <p:spPr bwMode="auto">
              <a:xfrm>
                <a:off x="4650" y="3717"/>
                <a:ext cx="67" cy="31"/>
              </a:xfrm>
              <a:custGeom>
                <a:avLst/>
                <a:gdLst/>
                <a:ahLst/>
                <a:cxnLst>
                  <a:cxn ang="0">
                    <a:pos x="155" y="0"/>
                  </a:cxn>
                  <a:cxn ang="0">
                    <a:pos x="137" y="0"/>
                  </a:cxn>
                  <a:cxn ang="0">
                    <a:pos x="120" y="1"/>
                  </a:cxn>
                  <a:cxn ang="0">
                    <a:pos x="103" y="3"/>
                  </a:cxn>
                  <a:cxn ang="0">
                    <a:pos x="86" y="7"/>
                  </a:cxn>
                  <a:cxn ang="0">
                    <a:pos x="73" y="15"/>
                  </a:cxn>
                  <a:cxn ang="0">
                    <a:pos x="62" y="24"/>
                  </a:cxn>
                  <a:cxn ang="0">
                    <a:pos x="50" y="34"/>
                  </a:cxn>
                  <a:cxn ang="0">
                    <a:pos x="39" y="43"/>
                  </a:cxn>
                  <a:cxn ang="0">
                    <a:pos x="28" y="54"/>
                  </a:cxn>
                  <a:cxn ang="0">
                    <a:pos x="19" y="65"/>
                  </a:cxn>
                  <a:cxn ang="0">
                    <a:pos x="9" y="76"/>
                  </a:cxn>
                  <a:cxn ang="0">
                    <a:pos x="0" y="88"/>
                  </a:cxn>
                  <a:cxn ang="0">
                    <a:pos x="11" y="86"/>
                  </a:cxn>
                  <a:cxn ang="0">
                    <a:pos x="22" y="85"/>
                  </a:cxn>
                  <a:cxn ang="0">
                    <a:pos x="34" y="84"/>
                  </a:cxn>
                  <a:cxn ang="0">
                    <a:pos x="45" y="84"/>
                  </a:cxn>
                  <a:cxn ang="0">
                    <a:pos x="64" y="85"/>
                  </a:cxn>
                  <a:cxn ang="0">
                    <a:pos x="83" y="86"/>
                  </a:cxn>
                  <a:cxn ang="0">
                    <a:pos x="102" y="89"/>
                  </a:cxn>
                  <a:cxn ang="0">
                    <a:pos x="121" y="93"/>
                  </a:cxn>
                  <a:cxn ang="0">
                    <a:pos x="130" y="80"/>
                  </a:cxn>
                  <a:cxn ang="0">
                    <a:pos x="139" y="68"/>
                  </a:cxn>
                  <a:cxn ang="0">
                    <a:pos x="148" y="56"/>
                  </a:cxn>
                  <a:cxn ang="0">
                    <a:pos x="158" y="44"/>
                  </a:cxn>
                  <a:cxn ang="0">
                    <a:pos x="169" y="34"/>
                  </a:cxn>
                  <a:cxn ang="0">
                    <a:pos x="180" y="23"/>
                  </a:cxn>
                  <a:cxn ang="0">
                    <a:pos x="191" y="13"/>
                  </a:cxn>
                  <a:cxn ang="0">
                    <a:pos x="203" y="3"/>
                  </a:cxn>
                  <a:cxn ang="0">
                    <a:pos x="191" y="2"/>
                  </a:cxn>
                  <a:cxn ang="0">
                    <a:pos x="178" y="1"/>
                  </a:cxn>
                  <a:cxn ang="0">
                    <a:pos x="167" y="0"/>
                  </a:cxn>
                  <a:cxn ang="0">
                    <a:pos x="155" y="0"/>
                  </a:cxn>
                </a:cxnLst>
                <a:rect l="0" t="0" r="r" b="b"/>
                <a:pathLst>
                  <a:path w="203" h="93">
                    <a:moveTo>
                      <a:pt x="155" y="0"/>
                    </a:moveTo>
                    <a:lnTo>
                      <a:pt x="137" y="0"/>
                    </a:lnTo>
                    <a:lnTo>
                      <a:pt x="120" y="1"/>
                    </a:lnTo>
                    <a:lnTo>
                      <a:pt x="103" y="3"/>
                    </a:lnTo>
                    <a:lnTo>
                      <a:pt x="86" y="7"/>
                    </a:lnTo>
                    <a:lnTo>
                      <a:pt x="73" y="15"/>
                    </a:lnTo>
                    <a:lnTo>
                      <a:pt x="62" y="24"/>
                    </a:lnTo>
                    <a:lnTo>
                      <a:pt x="50" y="34"/>
                    </a:lnTo>
                    <a:lnTo>
                      <a:pt x="39" y="43"/>
                    </a:lnTo>
                    <a:lnTo>
                      <a:pt x="28" y="54"/>
                    </a:lnTo>
                    <a:lnTo>
                      <a:pt x="19" y="65"/>
                    </a:lnTo>
                    <a:lnTo>
                      <a:pt x="9" y="76"/>
                    </a:lnTo>
                    <a:lnTo>
                      <a:pt x="0" y="88"/>
                    </a:lnTo>
                    <a:lnTo>
                      <a:pt x="11" y="86"/>
                    </a:lnTo>
                    <a:lnTo>
                      <a:pt x="22" y="85"/>
                    </a:lnTo>
                    <a:lnTo>
                      <a:pt x="34" y="84"/>
                    </a:lnTo>
                    <a:lnTo>
                      <a:pt x="45" y="84"/>
                    </a:lnTo>
                    <a:lnTo>
                      <a:pt x="64" y="85"/>
                    </a:lnTo>
                    <a:lnTo>
                      <a:pt x="83" y="86"/>
                    </a:lnTo>
                    <a:lnTo>
                      <a:pt x="102" y="89"/>
                    </a:lnTo>
                    <a:lnTo>
                      <a:pt x="121" y="93"/>
                    </a:lnTo>
                    <a:lnTo>
                      <a:pt x="130" y="80"/>
                    </a:lnTo>
                    <a:lnTo>
                      <a:pt x="139" y="68"/>
                    </a:lnTo>
                    <a:lnTo>
                      <a:pt x="148" y="56"/>
                    </a:lnTo>
                    <a:lnTo>
                      <a:pt x="158" y="44"/>
                    </a:lnTo>
                    <a:lnTo>
                      <a:pt x="169" y="34"/>
                    </a:lnTo>
                    <a:lnTo>
                      <a:pt x="180" y="23"/>
                    </a:lnTo>
                    <a:lnTo>
                      <a:pt x="191" y="13"/>
                    </a:lnTo>
                    <a:lnTo>
                      <a:pt x="203" y="3"/>
                    </a:lnTo>
                    <a:lnTo>
                      <a:pt x="191" y="2"/>
                    </a:lnTo>
                    <a:lnTo>
                      <a:pt x="178" y="1"/>
                    </a:lnTo>
                    <a:lnTo>
                      <a:pt x="167" y="0"/>
                    </a:lnTo>
                    <a:lnTo>
                      <a:pt x="155" y="0"/>
                    </a:lnTo>
                    <a:close/>
                  </a:path>
                </a:pathLst>
              </a:custGeom>
              <a:solidFill>
                <a:srgbClr val="FFE26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9" name="Freeform 72"/>
              <p:cNvSpPr>
                <a:spLocks/>
              </p:cNvSpPr>
              <p:nvPr userDrawn="1"/>
            </p:nvSpPr>
            <p:spPr bwMode="auto">
              <a:xfrm>
                <a:off x="4655" y="3640"/>
                <a:ext cx="94" cy="68"/>
              </a:xfrm>
              <a:custGeom>
                <a:avLst/>
                <a:gdLst/>
                <a:ahLst/>
                <a:cxnLst>
                  <a:cxn ang="0">
                    <a:pos x="225" y="0"/>
                  </a:cxn>
                  <a:cxn ang="0">
                    <a:pos x="196" y="2"/>
                  </a:cxn>
                  <a:cxn ang="0">
                    <a:pos x="171" y="19"/>
                  </a:cxn>
                  <a:cxn ang="0">
                    <a:pos x="152" y="51"/>
                  </a:cxn>
                  <a:cxn ang="0">
                    <a:pos x="127" y="57"/>
                  </a:cxn>
                  <a:cxn ang="0">
                    <a:pos x="94" y="40"/>
                  </a:cxn>
                  <a:cxn ang="0">
                    <a:pos x="58" y="40"/>
                  </a:cxn>
                  <a:cxn ang="0">
                    <a:pos x="19" y="60"/>
                  </a:cxn>
                  <a:cxn ang="0">
                    <a:pos x="22" y="68"/>
                  </a:cxn>
                  <a:cxn ang="0">
                    <a:pos x="63" y="65"/>
                  </a:cxn>
                  <a:cxn ang="0">
                    <a:pos x="99" y="64"/>
                  </a:cxn>
                  <a:cxn ang="0">
                    <a:pos x="128" y="66"/>
                  </a:cxn>
                  <a:cxn ang="0">
                    <a:pos x="129" y="79"/>
                  </a:cxn>
                  <a:cxn ang="0">
                    <a:pos x="102" y="105"/>
                  </a:cxn>
                  <a:cxn ang="0">
                    <a:pos x="77" y="132"/>
                  </a:cxn>
                  <a:cxn ang="0">
                    <a:pos x="54" y="161"/>
                  </a:cxn>
                  <a:cxn ang="0">
                    <a:pos x="67" y="181"/>
                  </a:cxn>
                  <a:cxn ang="0">
                    <a:pos x="112" y="196"/>
                  </a:cxn>
                  <a:cxn ang="0">
                    <a:pos x="144" y="202"/>
                  </a:cxn>
                  <a:cxn ang="0">
                    <a:pos x="166" y="195"/>
                  </a:cxn>
                  <a:cxn ang="0">
                    <a:pos x="187" y="189"/>
                  </a:cxn>
                  <a:cxn ang="0">
                    <a:pos x="209" y="184"/>
                  </a:cxn>
                  <a:cxn ang="0">
                    <a:pos x="234" y="164"/>
                  </a:cxn>
                  <a:cxn ang="0">
                    <a:pos x="265" y="128"/>
                  </a:cxn>
                  <a:cxn ang="0">
                    <a:pos x="266" y="104"/>
                  </a:cxn>
                  <a:cxn ang="0">
                    <a:pos x="232" y="90"/>
                  </a:cxn>
                  <a:cxn ang="0">
                    <a:pos x="197" y="79"/>
                  </a:cxn>
                  <a:cxn ang="0">
                    <a:pos x="161" y="70"/>
                  </a:cxn>
                  <a:cxn ang="0">
                    <a:pos x="157" y="57"/>
                  </a:cxn>
                  <a:cxn ang="0">
                    <a:pos x="187" y="38"/>
                  </a:cxn>
                  <a:cxn ang="0">
                    <a:pos x="219" y="20"/>
                  </a:cxn>
                  <a:cxn ang="0">
                    <a:pos x="251" y="6"/>
                  </a:cxn>
                  <a:cxn ang="0">
                    <a:pos x="254" y="0"/>
                  </a:cxn>
                </a:cxnLst>
                <a:rect l="0" t="0" r="r" b="b"/>
                <a:pathLst>
                  <a:path w="282" h="206">
                    <a:moveTo>
                      <a:pt x="240" y="0"/>
                    </a:moveTo>
                    <a:lnTo>
                      <a:pt x="225" y="0"/>
                    </a:lnTo>
                    <a:lnTo>
                      <a:pt x="211" y="1"/>
                    </a:lnTo>
                    <a:lnTo>
                      <a:pt x="196" y="2"/>
                    </a:lnTo>
                    <a:lnTo>
                      <a:pt x="181" y="3"/>
                    </a:lnTo>
                    <a:lnTo>
                      <a:pt x="171" y="19"/>
                    </a:lnTo>
                    <a:lnTo>
                      <a:pt x="161" y="34"/>
                    </a:lnTo>
                    <a:lnTo>
                      <a:pt x="152" y="51"/>
                    </a:lnTo>
                    <a:lnTo>
                      <a:pt x="143" y="68"/>
                    </a:lnTo>
                    <a:lnTo>
                      <a:pt x="127" y="57"/>
                    </a:lnTo>
                    <a:lnTo>
                      <a:pt x="111" y="48"/>
                    </a:lnTo>
                    <a:lnTo>
                      <a:pt x="94" y="40"/>
                    </a:lnTo>
                    <a:lnTo>
                      <a:pt x="78" y="31"/>
                    </a:lnTo>
                    <a:lnTo>
                      <a:pt x="58" y="40"/>
                    </a:lnTo>
                    <a:lnTo>
                      <a:pt x="38" y="50"/>
                    </a:lnTo>
                    <a:lnTo>
                      <a:pt x="19" y="60"/>
                    </a:lnTo>
                    <a:lnTo>
                      <a:pt x="0" y="72"/>
                    </a:lnTo>
                    <a:lnTo>
                      <a:pt x="22" y="68"/>
                    </a:lnTo>
                    <a:lnTo>
                      <a:pt x="43" y="66"/>
                    </a:lnTo>
                    <a:lnTo>
                      <a:pt x="63" y="65"/>
                    </a:lnTo>
                    <a:lnTo>
                      <a:pt x="85" y="64"/>
                    </a:lnTo>
                    <a:lnTo>
                      <a:pt x="99" y="64"/>
                    </a:lnTo>
                    <a:lnTo>
                      <a:pt x="114" y="65"/>
                    </a:lnTo>
                    <a:lnTo>
                      <a:pt x="128" y="66"/>
                    </a:lnTo>
                    <a:lnTo>
                      <a:pt x="143" y="68"/>
                    </a:lnTo>
                    <a:lnTo>
                      <a:pt x="129" y="79"/>
                    </a:lnTo>
                    <a:lnTo>
                      <a:pt x="115" y="92"/>
                    </a:lnTo>
                    <a:lnTo>
                      <a:pt x="102" y="105"/>
                    </a:lnTo>
                    <a:lnTo>
                      <a:pt x="89" y="118"/>
                    </a:lnTo>
                    <a:lnTo>
                      <a:pt x="77" y="132"/>
                    </a:lnTo>
                    <a:lnTo>
                      <a:pt x="65" y="146"/>
                    </a:lnTo>
                    <a:lnTo>
                      <a:pt x="54" y="161"/>
                    </a:lnTo>
                    <a:lnTo>
                      <a:pt x="44" y="176"/>
                    </a:lnTo>
                    <a:lnTo>
                      <a:pt x="67" y="181"/>
                    </a:lnTo>
                    <a:lnTo>
                      <a:pt x="90" y="189"/>
                    </a:lnTo>
                    <a:lnTo>
                      <a:pt x="112" y="196"/>
                    </a:lnTo>
                    <a:lnTo>
                      <a:pt x="134" y="206"/>
                    </a:lnTo>
                    <a:lnTo>
                      <a:pt x="144" y="202"/>
                    </a:lnTo>
                    <a:lnTo>
                      <a:pt x="155" y="199"/>
                    </a:lnTo>
                    <a:lnTo>
                      <a:pt x="166" y="195"/>
                    </a:lnTo>
                    <a:lnTo>
                      <a:pt x="176" y="192"/>
                    </a:lnTo>
                    <a:lnTo>
                      <a:pt x="187" y="189"/>
                    </a:lnTo>
                    <a:lnTo>
                      <a:pt x="198" y="187"/>
                    </a:lnTo>
                    <a:lnTo>
                      <a:pt x="209" y="184"/>
                    </a:lnTo>
                    <a:lnTo>
                      <a:pt x="220" y="183"/>
                    </a:lnTo>
                    <a:lnTo>
                      <a:pt x="234" y="164"/>
                    </a:lnTo>
                    <a:lnTo>
                      <a:pt x="249" y="146"/>
                    </a:lnTo>
                    <a:lnTo>
                      <a:pt x="265" y="128"/>
                    </a:lnTo>
                    <a:lnTo>
                      <a:pt x="282" y="112"/>
                    </a:lnTo>
                    <a:lnTo>
                      <a:pt x="266" y="104"/>
                    </a:lnTo>
                    <a:lnTo>
                      <a:pt x="249" y="96"/>
                    </a:lnTo>
                    <a:lnTo>
                      <a:pt x="232" y="90"/>
                    </a:lnTo>
                    <a:lnTo>
                      <a:pt x="214" y="84"/>
                    </a:lnTo>
                    <a:lnTo>
                      <a:pt x="197" y="79"/>
                    </a:lnTo>
                    <a:lnTo>
                      <a:pt x="179" y="74"/>
                    </a:lnTo>
                    <a:lnTo>
                      <a:pt x="161" y="70"/>
                    </a:lnTo>
                    <a:lnTo>
                      <a:pt x="143" y="68"/>
                    </a:lnTo>
                    <a:lnTo>
                      <a:pt x="157" y="57"/>
                    </a:lnTo>
                    <a:lnTo>
                      <a:pt x="172" y="47"/>
                    </a:lnTo>
                    <a:lnTo>
                      <a:pt x="187" y="38"/>
                    </a:lnTo>
                    <a:lnTo>
                      <a:pt x="202" y="29"/>
                    </a:lnTo>
                    <a:lnTo>
                      <a:pt x="219" y="20"/>
                    </a:lnTo>
                    <a:lnTo>
                      <a:pt x="235" y="13"/>
                    </a:lnTo>
                    <a:lnTo>
                      <a:pt x="251" y="6"/>
                    </a:lnTo>
                    <a:lnTo>
                      <a:pt x="268" y="0"/>
                    </a:lnTo>
                    <a:lnTo>
                      <a:pt x="254" y="0"/>
                    </a:lnTo>
                    <a:lnTo>
                      <a:pt x="240" y="0"/>
                    </a:lnTo>
                    <a:close/>
                  </a:path>
                </a:pathLst>
              </a:custGeom>
              <a:solidFill>
                <a:srgbClr val="FFEF6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0" name="Freeform 73"/>
              <p:cNvSpPr>
                <a:spLocks/>
              </p:cNvSpPr>
              <p:nvPr userDrawn="1"/>
            </p:nvSpPr>
            <p:spPr bwMode="auto">
              <a:xfrm>
                <a:off x="4621" y="3661"/>
                <a:ext cx="81" cy="37"/>
              </a:xfrm>
              <a:custGeom>
                <a:avLst/>
                <a:gdLst/>
                <a:ahLst/>
                <a:cxnLst>
                  <a:cxn ang="0">
                    <a:pos x="187" y="0"/>
                  </a:cxn>
                  <a:cxn ang="0">
                    <a:pos x="165" y="1"/>
                  </a:cxn>
                  <a:cxn ang="0">
                    <a:pos x="145" y="2"/>
                  </a:cxn>
                  <a:cxn ang="0">
                    <a:pos x="124" y="4"/>
                  </a:cxn>
                  <a:cxn ang="0">
                    <a:pos x="102" y="8"/>
                  </a:cxn>
                  <a:cxn ang="0">
                    <a:pos x="88" y="18"/>
                  </a:cxn>
                  <a:cxn ang="0">
                    <a:pos x="73" y="29"/>
                  </a:cxn>
                  <a:cxn ang="0">
                    <a:pos x="60" y="41"/>
                  </a:cxn>
                  <a:cxn ang="0">
                    <a:pos x="47" y="52"/>
                  </a:cxn>
                  <a:cxn ang="0">
                    <a:pos x="34" y="65"/>
                  </a:cxn>
                  <a:cxn ang="0">
                    <a:pos x="22" y="78"/>
                  </a:cxn>
                  <a:cxn ang="0">
                    <a:pos x="11" y="91"/>
                  </a:cxn>
                  <a:cxn ang="0">
                    <a:pos x="0" y="105"/>
                  </a:cxn>
                  <a:cxn ang="0">
                    <a:pos x="13" y="103"/>
                  </a:cxn>
                  <a:cxn ang="0">
                    <a:pos x="27" y="102"/>
                  </a:cxn>
                  <a:cxn ang="0">
                    <a:pos x="40" y="102"/>
                  </a:cxn>
                  <a:cxn ang="0">
                    <a:pos x="54" y="102"/>
                  </a:cxn>
                  <a:cxn ang="0">
                    <a:pos x="76" y="102"/>
                  </a:cxn>
                  <a:cxn ang="0">
                    <a:pos x="100" y="104"/>
                  </a:cxn>
                  <a:cxn ang="0">
                    <a:pos x="123" y="108"/>
                  </a:cxn>
                  <a:cxn ang="0">
                    <a:pos x="146" y="112"/>
                  </a:cxn>
                  <a:cxn ang="0">
                    <a:pos x="156" y="97"/>
                  </a:cxn>
                  <a:cxn ang="0">
                    <a:pos x="167" y="82"/>
                  </a:cxn>
                  <a:cxn ang="0">
                    <a:pos x="179" y="68"/>
                  </a:cxn>
                  <a:cxn ang="0">
                    <a:pos x="191" y="54"/>
                  </a:cxn>
                  <a:cxn ang="0">
                    <a:pos x="204" y="41"/>
                  </a:cxn>
                  <a:cxn ang="0">
                    <a:pos x="217" y="28"/>
                  </a:cxn>
                  <a:cxn ang="0">
                    <a:pos x="231" y="15"/>
                  </a:cxn>
                  <a:cxn ang="0">
                    <a:pos x="245" y="4"/>
                  </a:cxn>
                  <a:cxn ang="0">
                    <a:pos x="230" y="2"/>
                  </a:cxn>
                  <a:cxn ang="0">
                    <a:pos x="216" y="1"/>
                  </a:cxn>
                  <a:cxn ang="0">
                    <a:pos x="201" y="0"/>
                  </a:cxn>
                  <a:cxn ang="0">
                    <a:pos x="187" y="0"/>
                  </a:cxn>
                </a:cxnLst>
                <a:rect l="0" t="0" r="r" b="b"/>
                <a:pathLst>
                  <a:path w="245" h="112">
                    <a:moveTo>
                      <a:pt x="187" y="0"/>
                    </a:moveTo>
                    <a:lnTo>
                      <a:pt x="165" y="1"/>
                    </a:lnTo>
                    <a:lnTo>
                      <a:pt x="145" y="2"/>
                    </a:lnTo>
                    <a:lnTo>
                      <a:pt x="124" y="4"/>
                    </a:lnTo>
                    <a:lnTo>
                      <a:pt x="102" y="8"/>
                    </a:lnTo>
                    <a:lnTo>
                      <a:pt x="88" y="18"/>
                    </a:lnTo>
                    <a:lnTo>
                      <a:pt x="73" y="29"/>
                    </a:lnTo>
                    <a:lnTo>
                      <a:pt x="60" y="41"/>
                    </a:lnTo>
                    <a:lnTo>
                      <a:pt x="47" y="52"/>
                    </a:lnTo>
                    <a:lnTo>
                      <a:pt x="34" y="65"/>
                    </a:lnTo>
                    <a:lnTo>
                      <a:pt x="22" y="78"/>
                    </a:lnTo>
                    <a:lnTo>
                      <a:pt x="11" y="91"/>
                    </a:lnTo>
                    <a:lnTo>
                      <a:pt x="0" y="105"/>
                    </a:lnTo>
                    <a:lnTo>
                      <a:pt x="13" y="103"/>
                    </a:lnTo>
                    <a:lnTo>
                      <a:pt x="27" y="102"/>
                    </a:lnTo>
                    <a:lnTo>
                      <a:pt x="40" y="102"/>
                    </a:lnTo>
                    <a:lnTo>
                      <a:pt x="54" y="102"/>
                    </a:lnTo>
                    <a:lnTo>
                      <a:pt x="76" y="102"/>
                    </a:lnTo>
                    <a:lnTo>
                      <a:pt x="100" y="104"/>
                    </a:lnTo>
                    <a:lnTo>
                      <a:pt x="123" y="108"/>
                    </a:lnTo>
                    <a:lnTo>
                      <a:pt x="146" y="112"/>
                    </a:lnTo>
                    <a:lnTo>
                      <a:pt x="156" y="97"/>
                    </a:lnTo>
                    <a:lnTo>
                      <a:pt x="167" y="82"/>
                    </a:lnTo>
                    <a:lnTo>
                      <a:pt x="179" y="68"/>
                    </a:lnTo>
                    <a:lnTo>
                      <a:pt x="191" y="54"/>
                    </a:lnTo>
                    <a:lnTo>
                      <a:pt x="204" y="41"/>
                    </a:lnTo>
                    <a:lnTo>
                      <a:pt x="217" y="28"/>
                    </a:lnTo>
                    <a:lnTo>
                      <a:pt x="231" y="15"/>
                    </a:lnTo>
                    <a:lnTo>
                      <a:pt x="245" y="4"/>
                    </a:lnTo>
                    <a:lnTo>
                      <a:pt x="230" y="2"/>
                    </a:lnTo>
                    <a:lnTo>
                      <a:pt x="216" y="1"/>
                    </a:lnTo>
                    <a:lnTo>
                      <a:pt x="201" y="0"/>
                    </a:lnTo>
                    <a:lnTo>
                      <a:pt x="187" y="0"/>
                    </a:lnTo>
                    <a:close/>
                  </a:path>
                </a:pathLst>
              </a:custGeom>
              <a:solidFill>
                <a:srgbClr val="FFE26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1" name="Freeform 74"/>
              <p:cNvSpPr>
                <a:spLocks/>
              </p:cNvSpPr>
              <p:nvPr userDrawn="1"/>
            </p:nvSpPr>
            <p:spPr bwMode="auto">
              <a:xfrm>
                <a:off x="4699" y="3701"/>
                <a:ext cx="29" cy="17"/>
              </a:xfrm>
              <a:custGeom>
                <a:avLst/>
                <a:gdLst/>
                <a:ahLst/>
                <a:cxnLst>
                  <a:cxn ang="0">
                    <a:pos x="86" y="0"/>
                  </a:cxn>
                  <a:cxn ang="0">
                    <a:pos x="75" y="1"/>
                  </a:cxn>
                  <a:cxn ang="0">
                    <a:pos x="64" y="4"/>
                  </a:cxn>
                  <a:cxn ang="0">
                    <a:pos x="53" y="6"/>
                  </a:cxn>
                  <a:cxn ang="0">
                    <a:pos x="42" y="9"/>
                  </a:cxn>
                  <a:cxn ang="0">
                    <a:pos x="32" y="12"/>
                  </a:cxn>
                  <a:cxn ang="0">
                    <a:pos x="21" y="16"/>
                  </a:cxn>
                  <a:cxn ang="0">
                    <a:pos x="10" y="19"/>
                  </a:cxn>
                  <a:cxn ang="0">
                    <a:pos x="0" y="23"/>
                  </a:cxn>
                  <a:cxn ang="0">
                    <a:pos x="13" y="30"/>
                  </a:cxn>
                  <a:cxn ang="0">
                    <a:pos x="27" y="37"/>
                  </a:cxn>
                  <a:cxn ang="0">
                    <a:pos x="41" y="45"/>
                  </a:cxn>
                  <a:cxn ang="0">
                    <a:pos x="54" y="53"/>
                  </a:cxn>
                  <a:cxn ang="0">
                    <a:pos x="61" y="39"/>
                  </a:cxn>
                  <a:cxn ang="0">
                    <a:pos x="69" y="26"/>
                  </a:cxn>
                  <a:cxn ang="0">
                    <a:pos x="77" y="13"/>
                  </a:cxn>
                  <a:cxn ang="0">
                    <a:pos x="86" y="0"/>
                  </a:cxn>
                </a:cxnLst>
                <a:rect l="0" t="0" r="r" b="b"/>
                <a:pathLst>
                  <a:path w="86" h="53">
                    <a:moveTo>
                      <a:pt x="86" y="0"/>
                    </a:moveTo>
                    <a:lnTo>
                      <a:pt x="75" y="1"/>
                    </a:lnTo>
                    <a:lnTo>
                      <a:pt x="64" y="4"/>
                    </a:lnTo>
                    <a:lnTo>
                      <a:pt x="53" y="6"/>
                    </a:lnTo>
                    <a:lnTo>
                      <a:pt x="42" y="9"/>
                    </a:lnTo>
                    <a:lnTo>
                      <a:pt x="32" y="12"/>
                    </a:lnTo>
                    <a:lnTo>
                      <a:pt x="21" y="16"/>
                    </a:lnTo>
                    <a:lnTo>
                      <a:pt x="10" y="19"/>
                    </a:lnTo>
                    <a:lnTo>
                      <a:pt x="0" y="23"/>
                    </a:lnTo>
                    <a:lnTo>
                      <a:pt x="13" y="30"/>
                    </a:lnTo>
                    <a:lnTo>
                      <a:pt x="27" y="37"/>
                    </a:lnTo>
                    <a:lnTo>
                      <a:pt x="41" y="45"/>
                    </a:lnTo>
                    <a:lnTo>
                      <a:pt x="54" y="53"/>
                    </a:lnTo>
                    <a:lnTo>
                      <a:pt x="61" y="39"/>
                    </a:lnTo>
                    <a:lnTo>
                      <a:pt x="69" y="26"/>
                    </a:lnTo>
                    <a:lnTo>
                      <a:pt x="77" y="13"/>
                    </a:lnTo>
                    <a:lnTo>
                      <a:pt x="86" y="0"/>
                    </a:lnTo>
                    <a:close/>
                  </a:path>
                </a:pathLst>
              </a:custGeom>
              <a:solidFill>
                <a:srgbClr val="FFE26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2" name="Freeform 75"/>
              <p:cNvSpPr>
                <a:spLocks/>
              </p:cNvSpPr>
              <p:nvPr userDrawn="1"/>
            </p:nvSpPr>
            <p:spPr bwMode="auto">
              <a:xfrm>
                <a:off x="4702" y="3640"/>
                <a:ext cx="88" cy="37"/>
              </a:xfrm>
              <a:custGeom>
                <a:avLst/>
                <a:gdLst/>
                <a:ahLst/>
                <a:cxnLst>
                  <a:cxn ang="0">
                    <a:pos x="125" y="0"/>
                  </a:cxn>
                  <a:cxn ang="0">
                    <a:pos x="108" y="6"/>
                  </a:cxn>
                  <a:cxn ang="0">
                    <a:pos x="92" y="13"/>
                  </a:cxn>
                  <a:cxn ang="0">
                    <a:pos x="76" y="20"/>
                  </a:cxn>
                  <a:cxn ang="0">
                    <a:pos x="59" y="29"/>
                  </a:cxn>
                  <a:cxn ang="0">
                    <a:pos x="44" y="38"/>
                  </a:cxn>
                  <a:cxn ang="0">
                    <a:pos x="29" y="47"/>
                  </a:cxn>
                  <a:cxn ang="0">
                    <a:pos x="14" y="57"/>
                  </a:cxn>
                  <a:cxn ang="0">
                    <a:pos x="0" y="68"/>
                  </a:cxn>
                  <a:cxn ang="0">
                    <a:pos x="18" y="70"/>
                  </a:cxn>
                  <a:cxn ang="0">
                    <a:pos x="36" y="74"/>
                  </a:cxn>
                  <a:cxn ang="0">
                    <a:pos x="54" y="79"/>
                  </a:cxn>
                  <a:cxn ang="0">
                    <a:pos x="71" y="84"/>
                  </a:cxn>
                  <a:cxn ang="0">
                    <a:pos x="89" y="90"/>
                  </a:cxn>
                  <a:cxn ang="0">
                    <a:pos x="106" y="96"/>
                  </a:cxn>
                  <a:cxn ang="0">
                    <a:pos x="123" y="104"/>
                  </a:cxn>
                  <a:cxn ang="0">
                    <a:pos x="139" y="112"/>
                  </a:cxn>
                  <a:cxn ang="0">
                    <a:pos x="153" y="99"/>
                  </a:cxn>
                  <a:cxn ang="0">
                    <a:pos x="167" y="88"/>
                  </a:cxn>
                  <a:cxn ang="0">
                    <a:pos x="182" y="78"/>
                  </a:cxn>
                  <a:cxn ang="0">
                    <a:pos x="198" y="67"/>
                  </a:cxn>
                  <a:cxn ang="0">
                    <a:pos x="214" y="57"/>
                  </a:cxn>
                  <a:cxn ang="0">
                    <a:pos x="230" y="48"/>
                  </a:cxn>
                  <a:cxn ang="0">
                    <a:pos x="246" y="41"/>
                  </a:cxn>
                  <a:cxn ang="0">
                    <a:pos x="263" y="33"/>
                  </a:cxn>
                  <a:cxn ang="0">
                    <a:pos x="246" y="27"/>
                  </a:cxn>
                  <a:cxn ang="0">
                    <a:pos x="230" y="20"/>
                  </a:cxn>
                  <a:cxn ang="0">
                    <a:pos x="213" y="15"/>
                  </a:cxn>
                  <a:cxn ang="0">
                    <a:pos x="195" y="11"/>
                  </a:cxn>
                  <a:cxn ang="0">
                    <a:pos x="178" y="7"/>
                  </a:cxn>
                  <a:cxn ang="0">
                    <a:pos x="161" y="4"/>
                  </a:cxn>
                  <a:cxn ang="0">
                    <a:pos x="143" y="2"/>
                  </a:cxn>
                  <a:cxn ang="0">
                    <a:pos x="125" y="0"/>
                  </a:cxn>
                </a:cxnLst>
                <a:rect l="0" t="0" r="r" b="b"/>
                <a:pathLst>
                  <a:path w="263" h="112">
                    <a:moveTo>
                      <a:pt x="125" y="0"/>
                    </a:moveTo>
                    <a:lnTo>
                      <a:pt x="108" y="6"/>
                    </a:lnTo>
                    <a:lnTo>
                      <a:pt x="92" y="13"/>
                    </a:lnTo>
                    <a:lnTo>
                      <a:pt x="76" y="20"/>
                    </a:lnTo>
                    <a:lnTo>
                      <a:pt x="59" y="29"/>
                    </a:lnTo>
                    <a:lnTo>
                      <a:pt x="44" y="38"/>
                    </a:lnTo>
                    <a:lnTo>
                      <a:pt x="29" y="47"/>
                    </a:lnTo>
                    <a:lnTo>
                      <a:pt x="14" y="57"/>
                    </a:lnTo>
                    <a:lnTo>
                      <a:pt x="0" y="68"/>
                    </a:lnTo>
                    <a:lnTo>
                      <a:pt x="18" y="70"/>
                    </a:lnTo>
                    <a:lnTo>
                      <a:pt x="36" y="74"/>
                    </a:lnTo>
                    <a:lnTo>
                      <a:pt x="54" y="79"/>
                    </a:lnTo>
                    <a:lnTo>
                      <a:pt x="71" y="84"/>
                    </a:lnTo>
                    <a:lnTo>
                      <a:pt x="89" y="90"/>
                    </a:lnTo>
                    <a:lnTo>
                      <a:pt x="106" y="96"/>
                    </a:lnTo>
                    <a:lnTo>
                      <a:pt x="123" y="104"/>
                    </a:lnTo>
                    <a:lnTo>
                      <a:pt x="139" y="112"/>
                    </a:lnTo>
                    <a:lnTo>
                      <a:pt x="153" y="99"/>
                    </a:lnTo>
                    <a:lnTo>
                      <a:pt x="167" y="88"/>
                    </a:lnTo>
                    <a:lnTo>
                      <a:pt x="182" y="78"/>
                    </a:lnTo>
                    <a:lnTo>
                      <a:pt x="198" y="67"/>
                    </a:lnTo>
                    <a:lnTo>
                      <a:pt x="214" y="57"/>
                    </a:lnTo>
                    <a:lnTo>
                      <a:pt x="230" y="48"/>
                    </a:lnTo>
                    <a:lnTo>
                      <a:pt x="246" y="41"/>
                    </a:lnTo>
                    <a:lnTo>
                      <a:pt x="263" y="33"/>
                    </a:lnTo>
                    <a:lnTo>
                      <a:pt x="246" y="27"/>
                    </a:lnTo>
                    <a:lnTo>
                      <a:pt x="230" y="20"/>
                    </a:lnTo>
                    <a:lnTo>
                      <a:pt x="213" y="15"/>
                    </a:lnTo>
                    <a:lnTo>
                      <a:pt x="195" y="11"/>
                    </a:lnTo>
                    <a:lnTo>
                      <a:pt x="178" y="7"/>
                    </a:lnTo>
                    <a:lnTo>
                      <a:pt x="161" y="4"/>
                    </a:lnTo>
                    <a:lnTo>
                      <a:pt x="143" y="2"/>
                    </a:lnTo>
                    <a:lnTo>
                      <a:pt x="125" y="0"/>
                    </a:lnTo>
                    <a:close/>
                  </a:path>
                </a:pathLst>
              </a:custGeom>
              <a:solidFill>
                <a:srgbClr val="FFE26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3" name="Freeform 76"/>
              <p:cNvSpPr>
                <a:spLocks/>
              </p:cNvSpPr>
              <p:nvPr userDrawn="1"/>
            </p:nvSpPr>
            <p:spPr bwMode="auto">
              <a:xfrm>
                <a:off x="4681" y="3641"/>
                <a:ext cx="34" cy="21"/>
              </a:xfrm>
              <a:custGeom>
                <a:avLst/>
                <a:gdLst/>
                <a:ahLst/>
                <a:cxnLst>
                  <a:cxn ang="0">
                    <a:pos x="103" y="0"/>
                  </a:cxn>
                  <a:cxn ang="0">
                    <a:pos x="90" y="2"/>
                  </a:cxn>
                  <a:cxn ang="0">
                    <a:pos x="77" y="6"/>
                  </a:cxn>
                  <a:cxn ang="0">
                    <a:pos x="64" y="8"/>
                  </a:cxn>
                  <a:cxn ang="0">
                    <a:pos x="51" y="11"/>
                  </a:cxn>
                  <a:cxn ang="0">
                    <a:pos x="38" y="15"/>
                  </a:cxn>
                  <a:cxn ang="0">
                    <a:pos x="25" y="18"/>
                  </a:cxn>
                  <a:cxn ang="0">
                    <a:pos x="12" y="24"/>
                  </a:cxn>
                  <a:cxn ang="0">
                    <a:pos x="0" y="28"/>
                  </a:cxn>
                  <a:cxn ang="0">
                    <a:pos x="16" y="37"/>
                  </a:cxn>
                  <a:cxn ang="0">
                    <a:pos x="33" y="45"/>
                  </a:cxn>
                  <a:cxn ang="0">
                    <a:pos x="49" y="54"/>
                  </a:cxn>
                  <a:cxn ang="0">
                    <a:pos x="65" y="65"/>
                  </a:cxn>
                  <a:cxn ang="0">
                    <a:pos x="74" y="48"/>
                  </a:cxn>
                  <a:cxn ang="0">
                    <a:pos x="83" y="31"/>
                  </a:cxn>
                  <a:cxn ang="0">
                    <a:pos x="93" y="16"/>
                  </a:cxn>
                  <a:cxn ang="0">
                    <a:pos x="103" y="0"/>
                  </a:cxn>
                </a:cxnLst>
                <a:rect l="0" t="0" r="r" b="b"/>
                <a:pathLst>
                  <a:path w="103" h="65">
                    <a:moveTo>
                      <a:pt x="103" y="0"/>
                    </a:moveTo>
                    <a:lnTo>
                      <a:pt x="90" y="2"/>
                    </a:lnTo>
                    <a:lnTo>
                      <a:pt x="77" y="6"/>
                    </a:lnTo>
                    <a:lnTo>
                      <a:pt x="64" y="8"/>
                    </a:lnTo>
                    <a:lnTo>
                      <a:pt x="51" y="11"/>
                    </a:lnTo>
                    <a:lnTo>
                      <a:pt x="38" y="15"/>
                    </a:lnTo>
                    <a:lnTo>
                      <a:pt x="25" y="18"/>
                    </a:lnTo>
                    <a:lnTo>
                      <a:pt x="12" y="24"/>
                    </a:lnTo>
                    <a:lnTo>
                      <a:pt x="0" y="28"/>
                    </a:lnTo>
                    <a:lnTo>
                      <a:pt x="16" y="37"/>
                    </a:lnTo>
                    <a:lnTo>
                      <a:pt x="33" y="45"/>
                    </a:lnTo>
                    <a:lnTo>
                      <a:pt x="49" y="54"/>
                    </a:lnTo>
                    <a:lnTo>
                      <a:pt x="65" y="65"/>
                    </a:lnTo>
                    <a:lnTo>
                      <a:pt x="74" y="48"/>
                    </a:lnTo>
                    <a:lnTo>
                      <a:pt x="83" y="31"/>
                    </a:lnTo>
                    <a:lnTo>
                      <a:pt x="93" y="16"/>
                    </a:lnTo>
                    <a:lnTo>
                      <a:pt x="103" y="0"/>
                    </a:lnTo>
                    <a:close/>
                  </a:path>
                </a:pathLst>
              </a:custGeom>
              <a:solidFill>
                <a:srgbClr val="FFE26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4" name="Freeform 77"/>
              <p:cNvSpPr>
                <a:spLocks noEditPoints="1"/>
              </p:cNvSpPr>
              <p:nvPr userDrawn="1"/>
            </p:nvSpPr>
            <p:spPr bwMode="auto">
              <a:xfrm>
                <a:off x="4752" y="3694"/>
                <a:ext cx="76" cy="51"/>
              </a:xfrm>
              <a:custGeom>
                <a:avLst/>
                <a:gdLst/>
                <a:ahLst/>
                <a:cxnLst>
                  <a:cxn ang="0">
                    <a:pos x="147" y="11"/>
                  </a:cxn>
                  <a:cxn ang="0">
                    <a:pos x="125" y="32"/>
                  </a:cxn>
                  <a:cxn ang="0">
                    <a:pos x="127" y="38"/>
                  </a:cxn>
                  <a:cxn ang="0">
                    <a:pos x="156" y="29"/>
                  </a:cxn>
                  <a:cxn ang="0">
                    <a:pos x="185" y="23"/>
                  </a:cxn>
                  <a:cxn ang="0">
                    <a:pos x="214" y="17"/>
                  </a:cxn>
                  <a:cxn ang="0">
                    <a:pos x="212" y="11"/>
                  </a:cxn>
                  <a:cxn ang="0">
                    <a:pos x="176" y="3"/>
                  </a:cxn>
                  <a:cxn ang="0">
                    <a:pos x="70" y="0"/>
                  </a:cxn>
                  <a:cxn ang="0">
                    <a:pos x="35" y="6"/>
                  </a:cxn>
                  <a:cxn ang="0">
                    <a:pos x="0" y="16"/>
                  </a:cxn>
                  <a:cxn ang="0">
                    <a:pos x="29" y="19"/>
                  </a:cxn>
                  <a:cxn ang="0">
                    <a:pos x="58" y="25"/>
                  </a:cxn>
                  <a:cxn ang="0">
                    <a:pos x="86" y="33"/>
                  </a:cxn>
                  <a:cxn ang="0">
                    <a:pos x="114" y="43"/>
                  </a:cxn>
                  <a:cxn ang="0">
                    <a:pos x="86" y="56"/>
                  </a:cxn>
                  <a:cxn ang="0">
                    <a:pos x="60" y="71"/>
                  </a:cxn>
                  <a:cxn ang="0">
                    <a:pos x="36" y="90"/>
                  </a:cxn>
                  <a:cxn ang="0">
                    <a:pos x="12" y="109"/>
                  </a:cxn>
                  <a:cxn ang="0">
                    <a:pos x="45" y="128"/>
                  </a:cxn>
                  <a:cxn ang="0">
                    <a:pos x="78" y="152"/>
                  </a:cxn>
                  <a:cxn ang="0">
                    <a:pos x="96" y="151"/>
                  </a:cxn>
                  <a:cxn ang="0">
                    <a:pos x="114" y="150"/>
                  </a:cxn>
                  <a:cxn ang="0">
                    <a:pos x="133" y="151"/>
                  </a:cxn>
                  <a:cxn ang="0">
                    <a:pos x="151" y="152"/>
                  </a:cxn>
                  <a:cxn ang="0">
                    <a:pos x="183" y="128"/>
                  </a:cxn>
                  <a:cxn ang="0">
                    <a:pos x="216" y="109"/>
                  </a:cxn>
                  <a:cxn ang="0">
                    <a:pos x="193" y="90"/>
                  </a:cxn>
                  <a:cxn ang="0">
                    <a:pos x="168" y="71"/>
                  </a:cxn>
                  <a:cxn ang="0">
                    <a:pos x="141" y="56"/>
                  </a:cxn>
                  <a:cxn ang="0">
                    <a:pos x="114" y="43"/>
                  </a:cxn>
                  <a:cxn ang="0">
                    <a:pos x="104" y="32"/>
                  </a:cxn>
                  <a:cxn ang="0">
                    <a:pos x="81" y="11"/>
                  </a:cxn>
                </a:cxnLst>
                <a:rect l="0" t="0" r="r" b="b"/>
                <a:pathLst>
                  <a:path w="229" h="152">
                    <a:moveTo>
                      <a:pt x="159" y="0"/>
                    </a:moveTo>
                    <a:lnTo>
                      <a:pt x="147" y="11"/>
                    </a:lnTo>
                    <a:lnTo>
                      <a:pt x="136" y="20"/>
                    </a:lnTo>
                    <a:lnTo>
                      <a:pt x="125" y="32"/>
                    </a:lnTo>
                    <a:lnTo>
                      <a:pt x="114" y="43"/>
                    </a:lnTo>
                    <a:lnTo>
                      <a:pt x="127" y="38"/>
                    </a:lnTo>
                    <a:lnTo>
                      <a:pt x="141" y="33"/>
                    </a:lnTo>
                    <a:lnTo>
                      <a:pt x="156" y="29"/>
                    </a:lnTo>
                    <a:lnTo>
                      <a:pt x="170" y="25"/>
                    </a:lnTo>
                    <a:lnTo>
                      <a:pt x="185" y="23"/>
                    </a:lnTo>
                    <a:lnTo>
                      <a:pt x="199" y="19"/>
                    </a:lnTo>
                    <a:lnTo>
                      <a:pt x="214" y="17"/>
                    </a:lnTo>
                    <a:lnTo>
                      <a:pt x="229" y="16"/>
                    </a:lnTo>
                    <a:lnTo>
                      <a:pt x="212" y="11"/>
                    </a:lnTo>
                    <a:lnTo>
                      <a:pt x="194" y="6"/>
                    </a:lnTo>
                    <a:lnTo>
                      <a:pt x="176" y="3"/>
                    </a:lnTo>
                    <a:lnTo>
                      <a:pt x="159" y="0"/>
                    </a:lnTo>
                    <a:close/>
                    <a:moveTo>
                      <a:pt x="70" y="0"/>
                    </a:moveTo>
                    <a:lnTo>
                      <a:pt x="52" y="3"/>
                    </a:lnTo>
                    <a:lnTo>
                      <a:pt x="35" y="6"/>
                    </a:lnTo>
                    <a:lnTo>
                      <a:pt x="16" y="11"/>
                    </a:lnTo>
                    <a:lnTo>
                      <a:pt x="0" y="16"/>
                    </a:lnTo>
                    <a:lnTo>
                      <a:pt x="14" y="17"/>
                    </a:lnTo>
                    <a:lnTo>
                      <a:pt x="29" y="19"/>
                    </a:lnTo>
                    <a:lnTo>
                      <a:pt x="44" y="23"/>
                    </a:lnTo>
                    <a:lnTo>
                      <a:pt x="58" y="25"/>
                    </a:lnTo>
                    <a:lnTo>
                      <a:pt x="72" y="29"/>
                    </a:lnTo>
                    <a:lnTo>
                      <a:pt x="86" y="33"/>
                    </a:lnTo>
                    <a:lnTo>
                      <a:pt x="100" y="38"/>
                    </a:lnTo>
                    <a:lnTo>
                      <a:pt x="114" y="43"/>
                    </a:lnTo>
                    <a:lnTo>
                      <a:pt x="100" y="50"/>
                    </a:lnTo>
                    <a:lnTo>
                      <a:pt x="86" y="56"/>
                    </a:lnTo>
                    <a:lnTo>
                      <a:pt x="73" y="64"/>
                    </a:lnTo>
                    <a:lnTo>
                      <a:pt x="60" y="71"/>
                    </a:lnTo>
                    <a:lnTo>
                      <a:pt x="48" y="80"/>
                    </a:lnTo>
                    <a:lnTo>
                      <a:pt x="36" y="90"/>
                    </a:lnTo>
                    <a:lnTo>
                      <a:pt x="24" y="98"/>
                    </a:lnTo>
                    <a:lnTo>
                      <a:pt x="12" y="109"/>
                    </a:lnTo>
                    <a:lnTo>
                      <a:pt x="29" y="118"/>
                    </a:lnTo>
                    <a:lnTo>
                      <a:pt x="45" y="128"/>
                    </a:lnTo>
                    <a:lnTo>
                      <a:pt x="62" y="140"/>
                    </a:lnTo>
                    <a:lnTo>
                      <a:pt x="78" y="152"/>
                    </a:lnTo>
                    <a:lnTo>
                      <a:pt x="86" y="151"/>
                    </a:lnTo>
                    <a:lnTo>
                      <a:pt x="96" y="151"/>
                    </a:lnTo>
                    <a:lnTo>
                      <a:pt x="105" y="150"/>
                    </a:lnTo>
                    <a:lnTo>
                      <a:pt x="114" y="150"/>
                    </a:lnTo>
                    <a:lnTo>
                      <a:pt x="123" y="150"/>
                    </a:lnTo>
                    <a:lnTo>
                      <a:pt x="133" y="151"/>
                    </a:lnTo>
                    <a:lnTo>
                      <a:pt x="141" y="151"/>
                    </a:lnTo>
                    <a:lnTo>
                      <a:pt x="151" y="152"/>
                    </a:lnTo>
                    <a:lnTo>
                      <a:pt x="166" y="140"/>
                    </a:lnTo>
                    <a:lnTo>
                      <a:pt x="183" y="128"/>
                    </a:lnTo>
                    <a:lnTo>
                      <a:pt x="200" y="118"/>
                    </a:lnTo>
                    <a:lnTo>
                      <a:pt x="216" y="109"/>
                    </a:lnTo>
                    <a:lnTo>
                      <a:pt x="205" y="98"/>
                    </a:lnTo>
                    <a:lnTo>
                      <a:pt x="193" y="90"/>
                    </a:lnTo>
                    <a:lnTo>
                      <a:pt x="180" y="80"/>
                    </a:lnTo>
                    <a:lnTo>
                      <a:pt x="168" y="71"/>
                    </a:lnTo>
                    <a:lnTo>
                      <a:pt x="156" y="64"/>
                    </a:lnTo>
                    <a:lnTo>
                      <a:pt x="141" y="56"/>
                    </a:lnTo>
                    <a:lnTo>
                      <a:pt x="129" y="50"/>
                    </a:lnTo>
                    <a:lnTo>
                      <a:pt x="114" y="43"/>
                    </a:lnTo>
                    <a:lnTo>
                      <a:pt x="114" y="43"/>
                    </a:lnTo>
                    <a:lnTo>
                      <a:pt x="104" y="32"/>
                    </a:lnTo>
                    <a:lnTo>
                      <a:pt x="93" y="22"/>
                    </a:lnTo>
                    <a:lnTo>
                      <a:pt x="81" y="11"/>
                    </a:lnTo>
                    <a:lnTo>
                      <a:pt x="70" y="0"/>
                    </a:lnTo>
                    <a:close/>
                  </a:path>
                </a:pathLst>
              </a:custGeom>
              <a:solidFill>
                <a:srgbClr val="FFEF6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5" name="Freeform 78"/>
              <p:cNvSpPr>
                <a:spLocks/>
              </p:cNvSpPr>
              <p:nvPr userDrawn="1"/>
            </p:nvSpPr>
            <p:spPr bwMode="auto">
              <a:xfrm>
                <a:off x="4717" y="3700"/>
                <a:ext cx="73" cy="31"/>
              </a:xfrm>
              <a:custGeom>
                <a:avLst/>
                <a:gdLst/>
                <a:ahLst/>
                <a:cxnLst>
                  <a:cxn ang="0">
                    <a:pos x="104" y="0"/>
                  </a:cxn>
                  <a:cxn ang="0">
                    <a:pos x="90" y="6"/>
                  </a:cxn>
                  <a:cxn ang="0">
                    <a:pos x="76" y="11"/>
                  </a:cxn>
                  <a:cxn ang="0">
                    <a:pos x="62" y="17"/>
                  </a:cxn>
                  <a:cxn ang="0">
                    <a:pos x="49" y="24"/>
                  </a:cxn>
                  <a:cxn ang="0">
                    <a:pos x="36" y="31"/>
                  </a:cxn>
                  <a:cxn ang="0">
                    <a:pos x="24" y="39"/>
                  </a:cxn>
                  <a:cxn ang="0">
                    <a:pos x="12" y="48"/>
                  </a:cxn>
                  <a:cxn ang="0">
                    <a:pos x="0" y="56"/>
                  </a:cxn>
                  <a:cxn ang="0">
                    <a:pos x="15" y="58"/>
                  </a:cxn>
                  <a:cxn ang="0">
                    <a:pos x="29" y="62"/>
                  </a:cxn>
                  <a:cxn ang="0">
                    <a:pos x="45" y="65"/>
                  </a:cxn>
                  <a:cxn ang="0">
                    <a:pos x="60" y="69"/>
                  </a:cxn>
                  <a:cxn ang="0">
                    <a:pos x="74" y="75"/>
                  </a:cxn>
                  <a:cxn ang="0">
                    <a:pos x="88" y="80"/>
                  </a:cxn>
                  <a:cxn ang="0">
                    <a:pos x="102" y="87"/>
                  </a:cxn>
                  <a:cxn ang="0">
                    <a:pos x="116" y="93"/>
                  </a:cxn>
                  <a:cxn ang="0">
                    <a:pos x="128" y="82"/>
                  </a:cxn>
                  <a:cxn ang="0">
                    <a:pos x="140" y="74"/>
                  </a:cxn>
                  <a:cxn ang="0">
                    <a:pos x="152" y="64"/>
                  </a:cxn>
                  <a:cxn ang="0">
                    <a:pos x="164" y="55"/>
                  </a:cxn>
                  <a:cxn ang="0">
                    <a:pos x="177" y="48"/>
                  </a:cxn>
                  <a:cxn ang="0">
                    <a:pos x="190" y="40"/>
                  </a:cxn>
                  <a:cxn ang="0">
                    <a:pos x="204" y="34"/>
                  </a:cxn>
                  <a:cxn ang="0">
                    <a:pos x="218" y="27"/>
                  </a:cxn>
                  <a:cxn ang="0">
                    <a:pos x="204" y="22"/>
                  </a:cxn>
                  <a:cxn ang="0">
                    <a:pos x="190" y="17"/>
                  </a:cxn>
                  <a:cxn ang="0">
                    <a:pos x="176" y="13"/>
                  </a:cxn>
                  <a:cxn ang="0">
                    <a:pos x="162" y="9"/>
                  </a:cxn>
                  <a:cxn ang="0">
                    <a:pos x="148" y="7"/>
                  </a:cxn>
                  <a:cxn ang="0">
                    <a:pos x="133" y="3"/>
                  </a:cxn>
                  <a:cxn ang="0">
                    <a:pos x="118" y="1"/>
                  </a:cxn>
                  <a:cxn ang="0">
                    <a:pos x="104" y="0"/>
                  </a:cxn>
                </a:cxnLst>
                <a:rect l="0" t="0" r="r" b="b"/>
                <a:pathLst>
                  <a:path w="218" h="93">
                    <a:moveTo>
                      <a:pt x="104" y="0"/>
                    </a:moveTo>
                    <a:lnTo>
                      <a:pt x="90" y="6"/>
                    </a:lnTo>
                    <a:lnTo>
                      <a:pt x="76" y="11"/>
                    </a:lnTo>
                    <a:lnTo>
                      <a:pt x="62" y="17"/>
                    </a:lnTo>
                    <a:lnTo>
                      <a:pt x="49" y="24"/>
                    </a:lnTo>
                    <a:lnTo>
                      <a:pt x="36" y="31"/>
                    </a:lnTo>
                    <a:lnTo>
                      <a:pt x="24" y="39"/>
                    </a:lnTo>
                    <a:lnTo>
                      <a:pt x="12" y="48"/>
                    </a:lnTo>
                    <a:lnTo>
                      <a:pt x="0" y="56"/>
                    </a:lnTo>
                    <a:lnTo>
                      <a:pt x="15" y="58"/>
                    </a:lnTo>
                    <a:lnTo>
                      <a:pt x="29" y="62"/>
                    </a:lnTo>
                    <a:lnTo>
                      <a:pt x="45" y="65"/>
                    </a:lnTo>
                    <a:lnTo>
                      <a:pt x="60" y="69"/>
                    </a:lnTo>
                    <a:lnTo>
                      <a:pt x="74" y="75"/>
                    </a:lnTo>
                    <a:lnTo>
                      <a:pt x="88" y="80"/>
                    </a:lnTo>
                    <a:lnTo>
                      <a:pt x="102" y="87"/>
                    </a:lnTo>
                    <a:lnTo>
                      <a:pt x="116" y="93"/>
                    </a:lnTo>
                    <a:lnTo>
                      <a:pt x="128" y="82"/>
                    </a:lnTo>
                    <a:lnTo>
                      <a:pt x="140" y="74"/>
                    </a:lnTo>
                    <a:lnTo>
                      <a:pt x="152" y="64"/>
                    </a:lnTo>
                    <a:lnTo>
                      <a:pt x="164" y="55"/>
                    </a:lnTo>
                    <a:lnTo>
                      <a:pt x="177" y="48"/>
                    </a:lnTo>
                    <a:lnTo>
                      <a:pt x="190" y="40"/>
                    </a:lnTo>
                    <a:lnTo>
                      <a:pt x="204" y="34"/>
                    </a:lnTo>
                    <a:lnTo>
                      <a:pt x="218" y="27"/>
                    </a:lnTo>
                    <a:lnTo>
                      <a:pt x="204" y="22"/>
                    </a:lnTo>
                    <a:lnTo>
                      <a:pt x="190" y="17"/>
                    </a:lnTo>
                    <a:lnTo>
                      <a:pt x="176" y="13"/>
                    </a:lnTo>
                    <a:lnTo>
                      <a:pt x="162" y="9"/>
                    </a:lnTo>
                    <a:lnTo>
                      <a:pt x="148" y="7"/>
                    </a:lnTo>
                    <a:lnTo>
                      <a:pt x="133" y="3"/>
                    </a:lnTo>
                    <a:lnTo>
                      <a:pt x="118" y="1"/>
                    </a:lnTo>
                    <a:lnTo>
                      <a:pt x="104" y="0"/>
                    </a:lnTo>
                    <a:close/>
                  </a:path>
                </a:pathLst>
              </a:custGeom>
              <a:solidFill>
                <a:srgbClr val="FFE26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6" name="Freeform 79"/>
              <p:cNvSpPr>
                <a:spLocks/>
              </p:cNvSpPr>
              <p:nvPr userDrawn="1"/>
            </p:nvSpPr>
            <p:spPr bwMode="auto">
              <a:xfrm>
                <a:off x="4775" y="3694"/>
                <a:ext cx="30" cy="15"/>
              </a:xfrm>
              <a:custGeom>
                <a:avLst/>
                <a:gdLst/>
                <a:ahLst/>
                <a:cxnLst>
                  <a:cxn ang="0">
                    <a:pos x="44" y="0"/>
                  </a:cxn>
                  <a:cxn ang="0">
                    <a:pos x="33" y="0"/>
                  </a:cxn>
                  <a:cxn ang="0">
                    <a:pos x="22" y="1"/>
                  </a:cxn>
                  <a:cxn ang="0">
                    <a:pos x="11" y="1"/>
                  </a:cxn>
                  <a:cxn ang="0">
                    <a:pos x="0" y="2"/>
                  </a:cxn>
                  <a:cxn ang="0">
                    <a:pos x="11" y="13"/>
                  </a:cxn>
                  <a:cxn ang="0">
                    <a:pos x="23" y="24"/>
                  </a:cxn>
                  <a:cxn ang="0">
                    <a:pos x="34" y="34"/>
                  </a:cxn>
                  <a:cxn ang="0">
                    <a:pos x="44" y="45"/>
                  </a:cxn>
                  <a:cxn ang="0">
                    <a:pos x="44" y="45"/>
                  </a:cxn>
                  <a:cxn ang="0">
                    <a:pos x="44" y="45"/>
                  </a:cxn>
                  <a:cxn ang="0">
                    <a:pos x="44" y="45"/>
                  </a:cxn>
                  <a:cxn ang="0">
                    <a:pos x="44" y="45"/>
                  </a:cxn>
                  <a:cxn ang="0">
                    <a:pos x="55" y="34"/>
                  </a:cxn>
                  <a:cxn ang="0">
                    <a:pos x="66" y="22"/>
                  </a:cxn>
                  <a:cxn ang="0">
                    <a:pos x="77" y="13"/>
                  </a:cxn>
                  <a:cxn ang="0">
                    <a:pos x="89" y="2"/>
                  </a:cxn>
                  <a:cxn ang="0">
                    <a:pos x="78" y="1"/>
                  </a:cxn>
                  <a:cxn ang="0">
                    <a:pos x="66" y="1"/>
                  </a:cxn>
                  <a:cxn ang="0">
                    <a:pos x="55" y="0"/>
                  </a:cxn>
                  <a:cxn ang="0">
                    <a:pos x="44" y="0"/>
                  </a:cxn>
                </a:cxnLst>
                <a:rect l="0" t="0" r="r" b="b"/>
                <a:pathLst>
                  <a:path w="89" h="45">
                    <a:moveTo>
                      <a:pt x="44" y="0"/>
                    </a:moveTo>
                    <a:lnTo>
                      <a:pt x="33" y="0"/>
                    </a:lnTo>
                    <a:lnTo>
                      <a:pt x="22" y="1"/>
                    </a:lnTo>
                    <a:lnTo>
                      <a:pt x="11" y="1"/>
                    </a:lnTo>
                    <a:lnTo>
                      <a:pt x="0" y="2"/>
                    </a:lnTo>
                    <a:lnTo>
                      <a:pt x="11" y="13"/>
                    </a:lnTo>
                    <a:lnTo>
                      <a:pt x="23" y="24"/>
                    </a:lnTo>
                    <a:lnTo>
                      <a:pt x="34" y="34"/>
                    </a:lnTo>
                    <a:lnTo>
                      <a:pt x="44" y="45"/>
                    </a:lnTo>
                    <a:lnTo>
                      <a:pt x="44" y="45"/>
                    </a:lnTo>
                    <a:lnTo>
                      <a:pt x="44" y="45"/>
                    </a:lnTo>
                    <a:lnTo>
                      <a:pt x="44" y="45"/>
                    </a:lnTo>
                    <a:lnTo>
                      <a:pt x="44" y="45"/>
                    </a:lnTo>
                    <a:lnTo>
                      <a:pt x="55" y="34"/>
                    </a:lnTo>
                    <a:lnTo>
                      <a:pt x="66" y="22"/>
                    </a:lnTo>
                    <a:lnTo>
                      <a:pt x="77" y="13"/>
                    </a:lnTo>
                    <a:lnTo>
                      <a:pt x="89" y="2"/>
                    </a:lnTo>
                    <a:lnTo>
                      <a:pt x="78" y="1"/>
                    </a:lnTo>
                    <a:lnTo>
                      <a:pt x="66" y="1"/>
                    </a:lnTo>
                    <a:lnTo>
                      <a:pt x="55" y="0"/>
                    </a:lnTo>
                    <a:lnTo>
                      <a:pt x="44" y="0"/>
                    </a:lnTo>
                    <a:close/>
                  </a:path>
                </a:pathLst>
              </a:custGeom>
              <a:solidFill>
                <a:srgbClr val="FFE26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7" name="Freeform 80"/>
              <p:cNvSpPr>
                <a:spLocks/>
              </p:cNvSpPr>
              <p:nvPr userDrawn="1"/>
            </p:nvSpPr>
            <p:spPr bwMode="auto">
              <a:xfrm>
                <a:off x="4790" y="3700"/>
                <a:ext cx="73" cy="31"/>
              </a:xfrm>
              <a:custGeom>
                <a:avLst/>
                <a:gdLst/>
                <a:ahLst/>
                <a:cxnLst>
                  <a:cxn ang="0">
                    <a:pos x="115" y="0"/>
                  </a:cxn>
                  <a:cxn ang="0">
                    <a:pos x="100" y="1"/>
                  </a:cxn>
                  <a:cxn ang="0">
                    <a:pos x="85" y="3"/>
                  </a:cxn>
                  <a:cxn ang="0">
                    <a:pos x="71" y="7"/>
                  </a:cxn>
                  <a:cxn ang="0">
                    <a:pos x="56" y="9"/>
                  </a:cxn>
                  <a:cxn ang="0">
                    <a:pos x="42" y="13"/>
                  </a:cxn>
                  <a:cxn ang="0">
                    <a:pos x="27" y="17"/>
                  </a:cxn>
                  <a:cxn ang="0">
                    <a:pos x="13" y="22"/>
                  </a:cxn>
                  <a:cxn ang="0">
                    <a:pos x="0" y="27"/>
                  </a:cxn>
                  <a:cxn ang="0">
                    <a:pos x="0" y="27"/>
                  </a:cxn>
                  <a:cxn ang="0">
                    <a:pos x="0" y="27"/>
                  </a:cxn>
                  <a:cxn ang="0">
                    <a:pos x="0" y="27"/>
                  </a:cxn>
                  <a:cxn ang="0">
                    <a:pos x="15" y="34"/>
                  </a:cxn>
                  <a:cxn ang="0">
                    <a:pos x="27" y="40"/>
                  </a:cxn>
                  <a:cxn ang="0">
                    <a:pos x="42" y="48"/>
                  </a:cxn>
                  <a:cxn ang="0">
                    <a:pos x="54" y="55"/>
                  </a:cxn>
                  <a:cxn ang="0">
                    <a:pos x="66" y="64"/>
                  </a:cxn>
                  <a:cxn ang="0">
                    <a:pos x="79" y="74"/>
                  </a:cxn>
                  <a:cxn ang="0">
                    <a:pos x="91" y="82"/>
                  </a:cxn>
                  <a:cxn ang="0">
                    <a:pos x="102" y="93"/>
                  </a:cxn>
                  <a:cxn ang="0">
                    <a:pos x="116" y="87"/>
                  </a:cxn>
                  <a:cxn ang="0">
                    <a:pos x="130" y="80"/>
                  </a:cxn>
                  <a:cxn ang="0">
                    <a:pos x="144" y="75"/>
                  </a:cxn>
                  <a:cxn ang="0">
                    <a:pos x="159" y="69"/>
                  </a:cxn>
                  <a:cxn ang="0">
                    <a:pos x="173" y="65"/>
                  </a:cxn>
                  <a:cxn ang="0">
                    <a:pos x="188" y="62"/>
                  </a:cxn>
                  <a:cxn ang="0">
                    <a:pos x="204" y="58"/>
                  </a:cxn>
                  <a:cxn ang="0">
                    <a:pos x="219" y="56"/>
                  </a:cxn>
                  <a:cxn ang="0">
                    <a:pos x="207" y="48"/>
                  </a:cxn>
                  <a:cxn ang="0">
                    <a:pos x="195" y="39"/>
                  </a:cxn>
                  <a:cxn ang="0">
                    <a:pos x="182" y="31"/>
                  </a:cxn>
                  <a:cxn ang="0">
                    <a:pos x="169" y="24"/>
                  </a:cxn>
                  <a:cxn ang="0">
                    <a:pos x="156" y="17"/>
                  </a:cxn>
                  <a:cxn ang="0">
                    <a:pos x="142" y="11"/>
                  </a:cxn>
                  <a:cxn ang="0">
                    <a:pos x="129" y="6"/>
                  </a:cxn>
                  <a:cxn ang="0">
                    <a:pos x="115" y="0"/>
                  </a:cxn>
                </a:cxnLst>
                <a:rect l="0" t="0" r="r" b="b"/>
                <a:pathLst>
                  <a:path w="219" h="93">
                    <a:moveTo>
                      <a:pt x="115" y="0"/>
                    </a:moveTo>
                    <a:lnTo>
                      <a:pt x="100" y="1"/>
                    </a:lnTo>
                    <a:lnTo>
                      <a:pt x="85" y="3"/>
                    </a:lnTo>
                    <a:lnTo>
                      <a:pt x="71" y="7"/>
                    </a:lnTo>
                    <a:lnTo>
                      <a:pt x="56" y="9"/>
                    </a:lnTo>
                    <a:lnTo>
                      <a:pt x="42" y="13"/>
                    </a:lnTo>
                    <a:lnTo>
                      <a:pt x="27" y="17"/>
                    </a:lnTo>
                    <a:lnTo>
                      <a:pt x="13" y="22"/>
                    </a:lnTo>
                    <a:lnTo>
                      <a:pt x="0" y="27"/>
                    </a:lnTo>
                    <a:lnTo>
                      <a:pt x="0" y="27"/>
                    </a:lnTo>
                    <a:lnTo>
                      <a:pt x="0" y="27"/>
                    </a:lnTo>
                    <a:lnTo>
                      <a:pt x="0" y="27"/>
                    </a:lnTo>
                    <a:lnTo>
                      <a:pt x="15" y="34"/>
                    </a:lnTo>
                    <a:lnTo>
                      <a:pt x="27" y="40"/>
                    </a:lnTo>
                    <a:lnTo>
                      <a:pt x="42" y="48"/>
                    </a:lnTo>
                    <a:lnTo>
                      <a:pt x="54" y="55"/>
                    </a:lnTo>
                    <a:lnTo>
                      <a:pt x="66" y="64"/>
                    </a:lnTo>
                    <a:lnTo>
                      <a:pt x="79" y="74"/>
                    </a:lnTo>
                    <a:lnTo>
                      <a:pt x="91" y="82"/>
                    </a:lnTo>
                    <a:lnTo>
                      <a:pt x="102" y="93"/>
                    </a:lnTo>
                    <a:lnTo>
                      <a:pt x="116" y="87"/>
                    </a:lnTo>
                    <a:lnTo>
                      <a:pt x="130" y="80"/>
                    </a:lnTo>
                    <a:lnTo>
                      <a:pt x="144" y="75"/>
                    </a:lnTo>
                    <a:lnTo>
                      <a:pt x="159" y="69"/>
                    </a:lnTo>
                    <a:lnTo>
                      <a:pt x="173" y="65"/>
                    </a:lnTo>
                    <a:lnTo>
                      <a:pt x="188" y="62"/>
                    </a:lnTo>
                    <a:lnTo>
                      <a:pt x="204" y="58"/>
                    </a:lnTo>
                    <a:lnTo>
                      <a:pt x="219" y="56"/>
                    </a:lnTo>
                    <a:lnTo>
                      <a:pt x="207" y="48"/>
                    </a:lnTo>
                    <a:lnTo>
                      <a:pt x="195" y="39"/>
                    </a:lnTo>
                    <a:lnTo>
                      <a:pt x="182" y="31"/>
                    </a:lnTo>
                    <a:lnTo>
                      <a:pt x="169" y="24"/>
                    </a:lnTo>
                    <a:lnTo>
                      <a:pt x="156" y="17"/>
                    </a:lnTo>
                    <a:lnTo>
                      <a:pt x="142" y="11"/>
                    </a:lnTo>
                    <a:lnTo>
                      <a:pt x="129" y="6"/>
                    </a:lnTo>
                    <a:lnTo>
                      <a:pt x="115" y="0"/>
                    </a:lnTo>
                    <a:close/>
                  </a:path>
                </a:pathLst>
              </a:custGeom>
              <a:solidFill>
                <a:srgbClr val="FFE26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8" name="Freeform 81"/>
              <p:cNvSpPr>
                <a:spLocks noEditPoints="1"/>
              </p:cNvSpPr>
              <p:nvPr userDrawn="1"/>
            </p:nvSpPr>
            <p:spPr bwMode="auto">
              <a:xfrm>
                <a:off x="4831" y="3640"/>
                <a:ext cx="94" cy="68"/>
              </a:xfrm>
              <a:custGeom>
                <a:avLst/>
                <a:gdLst/>
                <a:ahLst/>
                <a:cxnLst>
                  <a:cxn ang="0">
                    <a:pos x="122" y="70"/>
                  </a:cxn>
                  <a:cxn ang="0">
                    <a:pos x="85" y="79"/>
                  </a:cxn>
                  <a:cxn ang="0">
                    <a:pos x="50" y="90"/>
                  </a:cxn>
                  <a:cxn ang="0">
                    <a:pos x="16" y="104"/>
                  </a:cxn>
                  <a:cxn ang="0">
                    <a:pos x="17" y="128"/>
                  </a:cxn>
                  <a:cxn ang="0">
                    <a:pos x="48" y="164"/>
                  </a:cxn>
                  <a:cxn ang="0">
                    <a:pos x="73" y="184"/>
                  </a:cxn>
                  <a:cxn ang="0">
                    <a:pos x="96" y="189"/>
                  </a:cxn>
                  <a:cxn ang="0">
                    <a:pos x="117" y="195"/>
                  </a:cxn>
                  <a:cxn ang="0">
                    <a:pos x="138" y="202"/>
                  </a:cxn>
                  <a:cxn ang="0">
                    <a:pos x="170" y="196"/>
                  </a:cxn>
                  <a:cxn ang="0">
                    <a:pos x="216" y="181"/>
                  </a:cxn>
                  <a:cxn ang="0">
                    <a:pos x="229" y="161"/>
                  </a:cxn>
                  <a:cxn ang="0">
                    <a:pos x="206" y="132"/>
                  </a:cxn>
                  <a:cxn ang="0">
                    <a:pos x="181" y="105"/>
                  </a:cxn>
                  <a:cxn ang="0">
                    <a:pos x="154" y="79"/>
                  </a:cxn>
                  <a:cxn ang="0">
                    <a:pos x="205" y="31"/>
                  </a:cxn>
                  <a:cxn ang="0">
                    <a:pos x="171" y="48"/>
                  </a:cxn>
                  <a:cxn ang="0">
                    <a:pos x="139" y="68"/>
                  </a:cxn>
                  <a:cxn ang="0">
                    <a:pos x="154" y="66"/>
                  </a:cxn>
                  <a:cxn ang="0">
                    <a:pos x="183" y="64"/>
                  </a:cxn>
                  <a:cxn ang="0">
                    <a:pos x="219" y="65"/>
                  </a:cxn>
                  <a:cxn ang="0">
                    <a:pos x="261" y="68"/>
                  </a:cxn>
                  <a:cxn ang="0">
                    <a:pos x="263" y="60"/>
                  </a:cxn>
                  <a:cxn ang="0">
                    <a:pos x="225" y="40"/>
                  </a:cxn>
                  <a:cxn ang="0">
                    <a:pos x="42" y="0"/>
                  </a:cxn>
                  <a:cxn ang="0">
                    <a:pos x="15" y="0"/>
                  </a:cxn>
                  <a:cxn ang="0">
                    <a:pos x="48" y="13"/>
                  </a:cxn>
                  <a:cxn ang="0">
                    <a:pos x="80" y="29"/>
                  </a:cxn>
                  <a:cxn ang="0">
                    <a:pos x="111" y="47"/>
                  </a:cxn>
                  <a:cxn ang="0">
                    <a:pos x="139" y="68"/>
                  </a:cxn>
                  <a:cxn ang="0">
                    <a:pos x="122" y="34"/>
                  </a:cxn>
                  <a:cxn ang="0">
                    <a:pos x="101" y="3"/>
                  </a:cxn>
                  <a:cxn ang="0">
                    <a:pos x="72" y="1"/>
                  </a:cxn>
                  <a:cxn ang="0">
                    <a:pos x="42" y="0"/>
                  </a:cxn>
                </a:cxnLst>
                <a:rect l="0" t="0" r="r" b="b"/>
                <a:pathLst>
                  <a:path w="281" h="206">
                    <a:moveTo>
                      <a:pt x="139" y="68"/>
                    </a:moveTo>
                    <a:lnTo>
                      <a:pt x="122" y="70"/>
                    </a:lnTo>
                    <a:lnTo>
                      <a:pt x="103" y="74"/>
                    </a:lnTo>
                    <a:lnTo>
                      <a:pt x="85" y="79"/>
                    </a:lnTo>
                    <a:lnTo>
                      <a:pt x="68" y="84"/>
                    </a:lnTo>
                    <a:lnTo>
                      <a:pt x="50" y="90"/>
                    </a:lnTo>
                    <a:lnTo>
                      <a:pt x="33" y="96"/>
                    </a:lnTo>
                    <a:lnTo>
                      <a:pt x="16" y="104"/>
                    </a:lnTo>
                    <a:lnTo>
                      <a:pt x="0" y="112"/>
                    </a:lnTo>
                    <a:lnTo>
                      <a:pt x="17" y="128"/>
                    </a:lnTo>
                    <a:lnTo>
                      <a:pt x="33" y="146"/>
                    </a:lnTo>
                    <a:lnTo>
                      <a:pt x="48" y="164"/>
                    </a:lnTo>
                    <a:lnTo>
                      <a:pt x="62" y="183"/>
                    </a:lnTo>
                    <a:lnTo>
                      <a:pt x="73" y="184"/>
                    </a:lnTo>
                    <a:lnTo>
                      <a:pt x="84" y="187"/>
                    </a:lnTo>
                    <a:lnTo>
                      <a:pt x="96" y="189"/>
                    </a:lnTo>
                    <a:lnTo>
                      <a:pt x="107" y="192"/>
                    </a:lnTo>
                    <a:lnTo>
                      <a:pt x="117" y="195"/>
                    </a:lnTo>
                    <a:lnTo>
                      <a:pt x="127" y="199"/>
                    </a:lnTo>
                    <a:lnTo>
                      <a:pt x="138" y="202"/>
                    </a:lnTo>
                    <a:lnTo>
                      <a:pt x="149" y="206"/>
                    </a:lnTo>
                    <a:lnTo>
                      <a:pt x="170" y="196"/>
                    </a:lnTo>
                    <a:lnTo>
                      <a:pt x="193" y="189"/>
                    </a:lnTo>
                    <a:lnTo>
                      <a:pt x="216" y="181"/>
                    </a:lnTo>
                    <a:lnTo>
                      <a:pt x="238" y="176"/>
                    </a:lnTo>
                    <a:lnTo>
                      <a:pt x="229" y="161"/>
                    </a:lnTo>
                    <a:lnTo>
                      <a:pt x="217" y="146"/>
                    </a:lnTo>
                    <a:lnTo>
                      <a:pt x="206" y="132"/>
                    </a:lnTo>
                    <a:lnTo>
                      <a:pt x="194" y="118"/>
                    </a:lnTo>
                    <a:lnTo>
                      <a:pt x="181" y="105"/>
                    </a:lnTo>
                    <a:lnTo>
                      <a:pt x="168" y="92"/>
                    </a:lnTo>
                    <a:lnTo>
                      <a:pt x="154" y="79"/>
                    </a:lnTo>
                    <a:lnTo>
                      <a:pt x="139" y="68"/>
                    </a:lnTo>
                    <a:close/>
                    <a:moveTo>
                      <a:pt x="205" y="31"/>
                    </a:moveTo>
                    <a:lnTo>
                      <a:pt x="188" y="40"/>
                    </a:lnTo>
                    <a:lnTo>
                      <a:pt x="171" y="48"/>
                    </a:lnTo>
                    <a:lnTo>
                      <a:pt x="155" y="57"/>
                    </a:lnTo>
                    <a:lnTo>
                      <a:pt x="139" y="68"/>
                    </a:lnTo>
                    <a:lnTo>
                      <a:pt x="140" y="68"/>
                    </a:lnTo>
                    <a:lnTo>
                      <a:pt x="154" y="66"/>
                    </a:lnTo>
                    <a:lnTo>
                      <a:pt x="168" y="65"/>
                    </a:lnTo>
                    <a:lnTo>
                      <a:pt x="183" y="64"/>
                    </a:lnTo>
                    <a:lnTo>
                      <a:pt x="198" y="64"/>
                    </a:lnTo>
                    <a:lnTo>
                      <a:pt x="219" y="65"/>
                    </a:lnTo>
                    <a:lnTo>
                      <a:pt x="239" y="66"/>
                    </a:lnTo>
                    <a:lnTo>
                      <a:pt x="261" y="68"/>
                    </a:lnTo>
                    <a:lnTo>
                      <a:pt x="281" y="72"/>
                    </a:lnTo>
                    <a:lnTo>
                      <a:pt x="263" y="60"/>
                    </a:lnTo>
                    <a:lnTo>
                      <a:pt x="245" y="50"/>
                    </a:lnTo>
                    <a:lnTo>
                      <a:pt x="225" y="40"/>
                    </a:lnTo>
                    <a:lnTo>
                      <a:pt x="205" y="31"/>
                    </a:lnTo>
                    <a:close/>
                    <a:moveTo>
                      <a:pt x="42" y="0"/>
                    </a:moveTo>
                    <a:lnTo>
                      <a:pt x="29" y="0"/>
                    </a:lnTo>
                    <a:lnTo>
                      <a:pt x="15" y="0"/>
                    </a:lnTo>
                    <a:lnTo>
                      <a:pt x="31" y="6"/>
                    </a:lnTo>
                    <a:lnTo>
                      <a:pt x="48" y="13"/>
                    </a:lnTo>
                    <a:lnTo>
                      <a:pt x="64" y="20"/>
                    </a:lnTo>
                    <a:lnTo>
                      <a:pt x="80" y="29"/>
                    </a:lnTo>
                    <a:lnTo>
                      <a:pt x="96" y="38"/>
                    </a:lnTo>
                    <a:lnTo>
                      <a:pt x="111" y="47"/>
                    </a:lnTo>
                    <a:lnTo>
                      <a:pt x="125" y="57"/>
                    </a:lnTo>
                    <a:lnTo>
                      <a:pt x="139" y="68"/>
                    </a:lnTo>
                    <a:lnTo>
                      <a:pt x="130" y="51"/>
                    </a:lnTo>
                    <a:lnTo>
                      <a:pt x="122" y="34"/>
                    </a:lnTo>
                    <a:lnTo>
                      <a:pt x="112" y="19"/>
                    </a:lnTo>
                    <a:lnTo>
                      <a:pt x="101" y="3"/>
                    </a:lnTo>
                    <a:lnTo>
                      <a:pt x="86" y="2"/>
                    </a:lnTo>
                    <a:lnTo>
                      <a:pt x="72" y="1"/>
                    </a:lnTo>
                    <a:lnTo>
                      <a:pt x="57" y="0"/>
                    </a:lnTo>
                    <a:lnTo>
                      <a:pt x="42" y="0"/>
                    </a:lnTo>
                    <a:close/>
                  </a:path>
                </a:pathLst>
              </a:custGeom>
              <a:solidFill>
                <a:srgbClr val="FFEF6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9" name="Freeform 82"/>
              <p:cNvSpPr>
                <a:spLocks/>
              </p:cNvSpPr>
              <p:nvPr userDrawn="1"/>
            </p:nvSpPr>
            <p:spPr bwMode="auto">
              <a:xfrm>
                <a:off x="4790" y="3640"/>
                <a:ext cx="88" cy="37"/>
              </a:xfrm>
              <a:custGeom>
                <a:avLst/>
                <a:gdLst/>
                <a:ahLst/>
                <a:cxnLst>
                  <a:cxn ang="0">
                    <a:pos x="139" y="0"/>
                  </a:cxn>
                  <a:cxn ang="0">
                    <a:pos x="120" y="2"/>
                  </a:cxn>
                  <a:cxn ang="0">
                    <a:pos x="103" y="4"/>
                  </a:cxn>
                  <a:cxn ang="0">
                    <a:pos x="85" y="7"/>
                  </a:cxn>
                  <a:cxn ang="0">
                    <a:pos x="67" y="11"/>
                  </a:cxn>
                  <a:cxn ang="0">
                    <a:pos x="50" y="15"/>
                  </a:cxn>
                  <a:cxn ang="0">
                    <a:pos x="33" y="20"/>
                  </a:cxn>
                  <a:cxn ang="0">
                    <a:pos x="17" y="27"/>
                  </a:cxn>
                  <a:cxn ang="0">
                    <a:pos x="0" y="33"/>
                  </a:cxn>
                  <a:cxn ang="0">
                    <a:pos x="0" y="33"/>
                  </a:cxn>
                  <a:cxn ang="0">
                    <a:pos x="0" y="33"/>
                  </a:cxn>
                  <a:cxn ang="0">
                    <a:pos x="17" y="41"/>
                  </a:cxn>
                  <a:cxn ang="0">
                    <a:pos x="34" y="48"/>
                  </a:cxn>
                  <a:cxn ang="0">
                    <a:pos x="49" y="57"/>
                  </a:cxn>
                  <a:cxn ang="0">
                    <a:pos x="65" y="67"/>
                  </a:cxn>
                  <a:cxn ang="0">
                    <a:pos x="80" y="78"/>
                  </a:cxn>
                  <a:cxn ang="0">
                    <a:pos x="96" y="88"/>
                  </a:cxn>
                  <a:cxn ang="0">
                    <a:pos x="110" y="99"/>
                  </a:cxn>
                  <a:cxn ang="0">
                    <a:pos x="124" y="112"/>
                  </a:cxn>
                  <a:cxn ang="0">
                    <a:pos x="140" y="104"/>
                  </a:cxn>
                  <a:cxn ang="0">
                    <a:pos x="157" y="96"/>
                  </a:cxn>
                  <a:cxn ang="0">
                    <a:pos x="174" y="90"/>
                  </a:cxn>
                  <a:cxn ang="0">
                    <a:pos x="192" y="84"/>
                  </a:cxn>
                  <a:cxn ang="0">
                    <a:pos x="209" y="79"/>
                  </a:cxn>
                  <a:cxn ang="0">
                    <a:pos x="227" y="74"/>
                  </a:cxn>
                  <a:cxn ang="0">
                    <a:pos x="246" y="70"/>
                  </a:cxn>
                  <a:cxn ang="0">
                    <a:pos x="263" y="68"/>
                  </a:cxn>
                  <a:cxn ang="0">
                    <a:pos x="264" y="68"/>
                  </a:cxn>
                  <a:cxn ang="0">
                    <a:pos x="263" y="68"/>
                  </a:cxn>
                  <a:cxn ang="0">
                    <a:pos x="263" y="68"/>
                  </a:cxn>
                  <a:cxn ang="0">
                    <a:pos x="263" y="68"/>
                  </a:cxn>
                  <a:cxn ang="0">
                    <a:pos x="263" y="68"/>
                  </a:cxn>
                  <a:cxn ang="0">
                    <a:pos x="249" y="57"/>
                  </a:cxn>
                  <a:cxn ang="0">
                    <a:pos x="235" y="47"/>
                  </a:cxn>
                  <a:cxn ang="0">
                    <a:pos x="220" y="38"/>
                  </a:cxn>
                  <a:cxn ang="0">
                    <a:pos x="204" y="29"/>
                  </a:cxn>
                  <a:cxn ang="0">
                    <a:pos x="188" y="20"/>
                  </a:cxn>
                  <a:cxn ang="0">
                    <a:pos x="172" y="13"/>
                  </a:cxn>
                  <a:cxn ang="0">
                    <a:pos x="155" y="6"/>
                  </a:cxn>
                  <a:cxn ang="0">
                    <a:pos x="139" y="0"/>
                  </a:cxn>
                </a:cxnLst>
                <a:rect l="0" t="0" r="r" b="b"/>
                <a:pathLst>
                  <a:path w="264" h="112">
                    <a:moveTo>
                      <a:pt x="139" y="0"/>
                    </a:moveTo>
                    <a:lnTo>
                      <a:pt x="120" y="2"/>
                    </a:lnTo>
                    <a:lnTo>
                      <a:pt x="103" y="4"/>
                    </a:lnTo>
                    <a:lnTo>
                      <a:pt x="85" y="7"/>
                    </a:lnTo>
                    <a:lnTo>
                      <a:pt x="67" y="11"/>
                    </a:lnTo>
                    <a:lnTo>
                      <a:pt x="50" y="15"/>
                    </a:lnTo>
                    <a:lnTo>
                      <a:pt x="33" y="20"/>
                    </a:lnTo>
                    <a:lnTo>
                      <a:pt x="17" y="27"/>
                    </a:lnTo>
                    <a:lnTo>
                      <a:pt x="0" y="33"/>
                    </a:lnTo>
                    <a:lnTo>
                      <a:pt x="0" y="33"/>
                    </a:lnTo>
                    <a:lnTo>
                      <a:pt x="0" y="33"/>
                    </a:lnTo>
                    <a:lnTo>
                      <a:pt x="17" y="41"/>
                    </a:lnTo>
                    <a:lnTo>
                      <a:pt x="34" y="48"/>
                    </a:lnTo>
                    <a:lnTo>
                      <a:pt x="49" y="57"/>
                    </a:lnTo>
                    <a:lnTo>
                      <a:pt x="65" y="67"/>
                    </a:lnTo>
                    <a:lnTo>
                      <a:pt x="80" y="78"/>
                    </a:lnTo>
                    <a:lnTo>
                      <a:pt x="96" y="88"/>
                    </a:lnTo>
                    <a:lnTo>
                      <a:pt x="110" y="99"/>
                    </a:lnTo>
                    <a:lnTo>
                      <a:pt x="124" y="112"/>
                    </a:lnTo>
                    <a:lnTo>
                      <a:pt x="140" y="104"/>
                    </a:lnTo>
                    <a:lnTo>
                      <a:pt x="157" y="96"/>
                    </a:lnTo>
                    <a:lnTo>
                      <a:pt x="174" y="90"/>
                    </a:lnTo>
                    <a:lnTo>
                      <a:pt x="192" y="84"/>
                    </a:lnTo>
                    <a:lnTo>
                      <a:pt x="209" y="79"/>
                    </a:lnTo>
                    <a:lnTo>
                      <a:pt x="227" y="74"/>
                    </a:lnTo>
                    <a:lnTo>
                      <a:pt x="246" y="70"/>
                    </a:lnTo>
                    <a:lnTo>
                      <a:pt x="263" y="68"/>
                    </a:lnTo>
                    <a:lnTo>
                      <a:pt x="264" y="68"/>
                    </a:lnTo>
                    <a:lnTo>
                      <a:pt x="263" y="68"/>
                    </a:lnTo>
                    <a:lnTo>
                      <a:pt x="263" y="68"/>
                    </a:lnTo>
                    <a:lnTo>
                      <a:pt x="263" y="68"/>
                    </a:lnTo>
                    <a:lnTo>
                      <a:pt x="263" y="68"/>
                    </a:lnTo>
                    <a:lnTo>
                      <a:pt x="249" y="57"/>
                    </a:lnTo>
                    <a:lnTo>
                      <a:pt x="235" y="47"/>
                    </a:lnTo>
                    <a:lnTo>
                      <a:pt x="220" y="38"/>
                    </a:lnTo>
                    <a:lnTo>
                      <a:pt x="204" y="29"/>
                    </a:lnTo>
                    <a:lnTo>
                      <a:pt x="188" y="20"/>
                    </a:lnTo>
                    <a:lnTo>
                      <a:pt x="172" y="13"/>
                    </a:lnTo>
                    <a:lnTo>
                      <a:pt x="155" y="6"/>
                    </a:lnTo>
                    <a:lnTo>
                      <a:pt x="139" y="0"/>
                    </a:lnTo>
                    <a:close/>
                  </a:path>
                </a:pathLst>
              </a:custGeom>
              <a:solidFill>
                <a:srgbClr val="FFE26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0" name="Freeform 83"/>
              <p:cNvSpPr>
                <a:spLocks/>
              </p:cNvSpPr>
              <p:nvPr userDrawn="1"/>
            </p:nvSpPr>
            <p:spPr bwMode="auto">
              <a:xfrm>
                <a:off x="4852" y="3701"/>
                <a:ext cx="29" cy="17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9" y="13"/>
                  </a:cxn>
                  <a:cxn ang="0">
                    <a:pos x="18" y="26"/>
                  </a:cxn>
                  <a:cxn ang="0">
                    <a:pos x="25" y="39"/>
                  </a:cxn>
                  <a:cxn ang="0">
                    <a:pos x="33" y="53"/>
                  </a:cxn>
                  <a:cxn ang="0">
                    <a:pos x="46" y="45"/>
                  </a:cxn>
                  <a:cxn ang="0">
                    <a:pos x="59" y="37"/>
                  </a:cxn>
                  <a:cxn ang="0">
                    <a:pos x="73" y="30"/>
                  </a:cxn>
                  <a:cxn ang="0">
                    <a:pos x="87" y="23"/>
                  </a:cxn>
                  <a:cxn ang="0">
                    <a:pos x="76" y="19"/>
                  </a:cxn>
                  <a:cxn ang="0">
                    <a:pos x="65" y="16"/>
                  </a:cxn>
                  <a:cxn ang="0">
                    <a:pos x="55" y="12"/>
                  </a:cxn>
                  <a:cxn ang="0">
                    <a:pos x="45" y="9"/>
                  </a:cxn>
                  <a:cxn ang="0">
                    <a:pos x="34" y="6"/>
                  </a:cxn>
                  <a:cxn ang="0">
                    <a:pos x="22" y="4"/>
                  </a:cxn>
                  <a:cxn ang="0">
                    <a:pos x="11" y="1"/>
                  </a:cxn>
                  <a:cxn ang="0">
                    <a:pos x="0" y="0"/>
                  </a:cxn>
                </a:cxnLst>
                <a:rect l="0" t="0" r="r" b="b"/>
                <a:pathLst>
                  <a:path w="87" h="53">
                    <a:moveTo>
                      <a:pt x="0" y="0"/>
                    </a:moveTo>
                    <a:lnTo>
                      <a:pt x="9" y="13"/>
                    </a:lnTo>
                    <a:lnTo>
                      <a:pt x="18" y="26"/>
                    </a:lnTo>
                    <a:lnTo>
                      <a:pt x="25" y="39"/>
                    </a:lnTo>
                    <a:lnTo>
                      <a:pt x="33" y="53"/>
                    </a:lnTo>
                    <a:lnTo>
                      <a:pt x="46" y="45"/>
                    </a:lnTo>
                    <a:lnTo>
                      <a:pt x="59" y="37"/>
                    </a:lnTo>
                    <a:lnTo>
                      <a:pt x="73" y="30"/>
                    </a:lnTo>
                    <a:lnTo>
                      <a:pt x="87" y="23"/>
                    </a:lnTo>
                    <a:lnTo>
                      <a:pt x="76" y="19"/>
                    </a:lnTo>
                    <a:lnTo>
                      <a:pt x="65" y="16"/>
                    </a:lnTo>
                    <a:lnTo>
                      <a:pt x="55" y="12"/>
                    </a:lnTo>
                    <a:lnTo>
                      <a:pt x="45" y="9"/>
                    </a:lnTo>
                    <a:lnTo>
                      <a:pt x="34" y="6"/>
                    </a:lnTo>
                    <a:lnTo>
                      <a:pt x="22" y="4"/>
                    </a:lnTo>
                    <a:lnTo>
                      <a:pt x="11" y="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E26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1" name="Freeform 84"/>
              <p:cNvSpPr>
                <a:spLocks/>
              </p:cNvSpPr>
              <p:nvPr userDrawn="1"/>
            </p:nvSpPr>
            <p:spPr bwMode="auto">
              <a:xfrm>
                <a:off x="4878" y="3661"/>
                <a:ext cx="82" cy="37"/>
              </a:xfrm>
              <a:custGeom>
                <a:avLst/>
                <a:gdLst/>
                <a:ahLst/>
                <a:cxnLst>
                  <a:cxn ang="0">
                    <a:pos x="59" y="0"/>
                  </a:cxn>
                  <a:cxn ang="0">
                    <a:pos x="44" y="0"/>
                  </a:cxn>
                  <a:cxn ang="0">
                    <a:pos x="29" y="1"/>
                  </a:cxn>
                  <a:cxn ang="0">
                    <a:pos x="15" y="2"/>
                  </a:cxn>
                  <a:cxn ang="0">
                    <a:pos x="1" y="4"/>
                  </a:cxn>
                  <a:cxn ang="0">
                    <a:pos x="0" y="4"/>
                  </a:cxn>
                  <a:cxn ang="0">
                    <a:pos x="15" y="15"/>
                  </a:cxn>
                  <a:cxn ang="0">
                    <a:pos x="29" y="28"/>
                  </a:cxn>
                  <a:cxn ang="0">
                    <a:pos x="42" y="41"/>
                  </a:cxn>
                  <a:cxn ang="0">
                    <a:pos x="55" y="54"/>
                  </a:cxn>
                  <a:cxn ang="0">
                    <a:pos x="67" y="68"/>
                  </a:cxn>
                  <a:cxn ang="0">
                    <a:pos x="78" y="82"/>
                  </a:cxn>
                  <a:cxn ang="0">
                    <a:pos x="90" y="97"/>
                  </a:cxn>
                  <a:cxn ang="0">
                    <a:pos x="99" y="112"/>
                  </a:cxn>
                  <a:cxn ang="0">
                    <a:pos x="122" y="108"/>
                  </a:cxn>
                  <a:cxn ang="0">
                    <a:pos x="146" y="104"/>
                  </a:cxn>
                  <a:cxn ang="0">
                    <a:pos x="168" y="102"/>
                  </a:cxn>
                  <a:cxn ang="0">
                    <a:pos x="191" y="102"/>
                  </a:cxn>
                  <a:cxn ang="0">
                    <a:pos x="205" y="102"/>
                  </a:cxn>
                  <a:cxn ang="0">
                    <a:pos x="219" y="102"/>
                  </a:cxn>
                  <a:cxn ang="0">
                    <a:pos x="232" y="103"/>
                  </a:cxn>
                  <a:cxn ang="0">
                    <a:pos x="246" y="105"/>
                  </a:cxn>
                  <a:cxn ang="0">
                    <a:pos x="246" y="105"/>
                  </a:cxn>
                  <a:cxn ang="0">
                    <a:pos x="246" y="105"/>
                  </a:cxn>
                  <a:cxn ang="0">
                    <a:pos x="234" y="91"/>
                  </a:cxn>
                  <a:cxn ang="0">
                    <a:pos x="223" y="78"/>
                  </a:cxn>
                  <a:cxn ang="0">
                    <a:pos x="212" y="65"/>
                  </a:cxn>
                  <a:cxn ang="0">
                    <a:pos x="199" y="52"/>
                  </a:cxn>
                  <a:cxn ang="0">
                    <a:pos x="186" y="41"/>
                  </a:cxn>
                  <a:cxn ang="0">
                    <a:pos x="172" y="29"/>
                  </a:cxn>
                  <a:cxn ang="0">
                    <a:pos x="158" y="18"/>
                  </a:cxn>
                  <a:cxn ang="0">
                    <a:pos x="142" y="8"/>
                  </a:cxn>
                  <a:cxn ang="0">
                    <a:pos x="122" y="4"/>
                  </a:cxn>
                  <a:cxn ang="0">
                    <a:pos x="100" y="2"/>
                  </a:cxn>
                  <a:cxn ang="0">
                    <a:pos x="80" y="1"/>
                  </a:cxn>
                  <a:cxn ang="0">
                    <a:pos x="59" y="0"/>
                  </a:cxn>
                </a:cxnLst>
                <a:rect l="0" t="0" r="r" b="b"/>
                <a:pathLst>
                  <a:path w="246" h="112">
                    <a:moveTo>
                      <a:pt x="59" y="0"/>
                    </a:moveTo>
                    <a:lnTo>
                      <a:pt x="44" y="0"/>
                    </a:lnTo>
                    <a:lnTo>
                      <a:pt x="29" y="1"/>
                    </a:lnTo>
                    <a:lnTo>
                      <a:pt x="15" y="2"/>
                    </a:lnTo>
                    <a:lnTo>
                      <a:pt x="1" y="4"/>
                    </a:lnTo>
                    <a:lnTo>
                      <a:pt x="0" y="4"/>
                    </a:lnTo>
                    <a:lnTo>
                      <a:pt x="15" y="15"/>
                    </a:lnTo>
                    <a:lnTo>
                      <a:pt x="29" y="28"/>
                    </a:lnTo>
                    <a:lnTo>
                      <a:pt x="42" y="41"/>
                    </a:lnTo>
                    <a:lnTo>
                      <a:pt x="55" y="54"/>
                    </a:lnTo>
                    <a:lnTo>
                      <a:pt x="67" y="68"/>
                    </a:lnTo>
                    <a:lnTo>
                      <a:pt x="78" y="82"/>
                    </a:lnTo>
                    <a:lnTo>
                      <a:pt x="90" y="97"/>
                    </a:lnTo>
                    <a:lnTo>
                      <a:pt x="99" y="112"/>
                    </a:lnTo>
                    <a:lnTo>
                      <a:pt x="122" y="108"/>
                    </a:lnTo>
                    <a:lnTo>
                      <a:pt x="146" y="104"/>
                    </a:lnTo>
                    <a:lnTo>
                      <a:pt x="168" y="102"/>
                    </a:lnTo>
                    <a:lnTo>
                      <a:pt x="191" y="102"/>
                    </a:lnTo>
                    <a:lnTo>
                      <a:pt x="205" y="102"/>
                    </a:lnTo>
                    <a:lnTo>
                      <a:pt x="219" y="102"/>
                    </a:lnTo>
                    <a:lnTo>
                      <a:pt x="232" y="103"/>
                    </a:lnTo>
                    <a:lnTo>
                      <a:pt x="246" y="105"/>
                    </a:lnTo>
                    <a:lnTo>
                      <a:pt x="246" y="105"/>
                    </a:lnTo>
                    <a:lnTo>
                      <a:pt x="246" y="105"/>
                    </a:lnTo>
                    <a:lnTo>
                      <a:pt x="234" y="91"/>
                    </a:lnTo>
                    <a:lnTo>
                      <a:pt x="223" y="78"/>
                    </a:lnTo>
                    <a:lnTo>
                      <a:pt x="212" y="65"/>
                    </a:lnTo>
                    <a:lnTo>
                      <a:pt x="199" y="52"/>
                    </a:lnTo>
                    <a:lnTo>
                      <a:pt x="186" y="41"/>
                    </a:lnTo>
                    <a:lnTo>
                      <a:pt x="172" y="29"/>
                    </a:lnTo>
                    <a:lnTo>
                      <a:pt x="158" y="18"/>
                    </a:lnTo>
                    <a:lnTo>
                      <a:pt x="142" y="8"/>
                    </a:lnTo>
                    <a:lnTo>
                      <a:pt x="122" y="4"/>
                    </a:lnTo>
                    <a:lnTo>
                      <a:pt x="100" y="2"/>
                    </a:lnTo>
                    <a:lnTo>
                      <a:pt x="80" y="1"/>
                    </a:lnTo>
                    <a:lnTo>
                      <a:pt x="59" y="0"/>
                    </a:lnTo>
                    <a:close/>
                  </a:path>
                </a:pathLst>
              </a:custGeom>
              <a:solidFill>
                <a:srgbClr val="FFE26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2" name="Freeform 85"/>
              <p:cNvSpPr>
                <a:spLocks/>
              </p:cNvSpPr>
              <p:nvPr userDrawn="1"/>
            </p:nvSpPr>
            <p:spPr bwMode="auto">
              <a:xfrm>
                <a:off x="4865" y="3641"/>
                <a:ext cx="35" cy="21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1" y="16"/>
                  </a:cxn>
                  <a:cxn ang="0">
                    <a:pos x="21" y="31"/>
                  </a:cxn>
                  <a:cxn ang="0">
                    <a:pos x="29" y="48"/>
                  </a:cxn>
                  <a:cxn ang="0">
                    <a:pos x="38" y="65"/>
                  </a:cxn>
                  <a:cxn ang="0">
                    <a:pos x="38" y="65"/>
                  </a:cxn>
                  <a:cxn ang="0">
                    <a:pos x="38" y="65"/>
                  </a:cxn>
                  <a:cxn ang="0">
                    <a:pos x="38" y="65"/>
                  </a:cxn>
                  <a:cxn ang="0">
                    <a:pos x="54" y="54"/>
                  </a:cxn>
                  <a:cxn ang="0">
                    <a:pos x="70" y="45"/>
                  </a:cxn>
                  <a:cxn ang="0">
                    <a:pos x="87" y="37"/>
                  </a:cxn>
                  <a:cxn ang="0">
                    <a:pos x="104" y="28"/>
                  </a:cxn>
                  <a:cxn ang="0">
                    <a:pos x="91" y="24"/>
                  </a:cxn>
                  <a:cxn ang="0">
                    <a:pos x="79" y="18"/>
                  </a:cxn>
                  <a:cxn ang="0">
                    <a:pos x="66" y="15"/>
                  </a:cxn>
                  <a:cxn ang="0">
                    <a:pos x="53" y="11"/>
                  </a:cxn>
                  <a:cxn ang="0">
                    <a:pos x="40" y="8"/>
                  </a:cxn>
                  <a:cxn ang="0">
                    <a:pos x="26" y="6"/>
                  </a:cxn>
                  <a:cxn ang="0">
                    <a:pos x="13" y="2"/>
                  </a:cxn>
                  <a:cxn ang="0">
                    <a:pos x="0" y="0"/>
                  </a:cxn>
                </a:cxnLst>
                <a:rect l="0" t="0" r="r" b="b"/>
                <a:pathLst>
                  <a:path w="104" h="65">
                    <a:moveTo>
                      <a:pt x="0" y="0"/>
                    </a:moveTo>
                    <a:lnTo>
                      <a:pt x="11" y="16"/>
                    </a:lnTo>
                    <a:lnTo>
                      <a:pt x="21" y="31"/>
                    </a:lnTo>
                    <a:lnTo>
                      <a:pt x="29" y="48"/>
                    </a:lnTo>
                    <a:lnTo>
                      <a:pt x="38" y="65"/>
                    </a:lnTo>
                    <a:lnTo>
                      <a:pt x="38" y="65"/>
                    </a:lnTo>
                    <a:lnTo>
                      <a:pt x="38" y="65"/>
                    </a:lnTo>
                    <a:lnTo>
                      <a:pt x="38" y="65"/>
                    </a:lnTo>
                    <a:lnTo>
                      <a:pt x="54" y="54"/>
                    </a:lnTo>
                    <a:lnTo>
                      <a:pt x="70" y="45"/>
                    </a:lnTo>
                    <a:lnTo>
                      <a:pt x="87" y="37"/>
                    </a:lnTo>
                    <a:lnTo>
                      <a:pt x="104" y="28"/>
                    </a:lnTo>
                    <a:lnTo>
                      <a:pt x="91" y="24"/>
                    </a:lnTo>
                    <a:lnTo>
                      <a:pt x="79" y="18"/>
                    </a:lnTo>
                    <a:lnTo>
                      <a:pt x="66" y="15"/>
                    </a:lnTo>
                    <a:lnTo>
                      <a:pt x="53" y="11"/>
                    </a:lnTo>
                    <a:lnTo>
                      <a:pt x="40" y="8"/>
                    </a:lnTo>
                    <a:lnTo>
                      <a:pt x="26" y="6"/>
                    </a:lnTo>
                    <a:lnTo>
                      <a:pt x="13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E26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3" name="Rectangle 86"/>
              <p:cNvSpPr>
                <a:spLocks noChangeArrowheads="1"/>
              </p:cNvSpPr>
              <p:nvPr userDrawn="1"/>
            </p:nvSpPr>
            <p:spPr bwMode="auto">
              <a:xfrm>
                <a:off x="4960" y="3696"/>
                <a:ext cx="1" cy="1"/>
              </a:xfrm>
              <a:prstGeom prst="rect">
                <a:avLst/>
              </a:prstGeom>
              <a:solidFill>
                <a:srgbClr val="FFE26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4" name="Freeform 87"/>
              <p:cNvSpPr>
                <a:spLocks noEditPoints="1"/>
              </p:cNvSpPr>
              <p:nvPr userDrawn="1"/>
            </p:nvSpPr>
            <p:spPr bwMode="auto">
              <a:xfrm>
                <a:off x="4890" y="3720"/>
                <a:ext cx="78" cy="64"/>
              </a:xfrm>
              <a:custGeom>
                <a:avLst/>
                <a:gdLst/>
                <a:ahLst/>
                <a:cxnLst>
                  <a:cxn ang="0">
                    <a:pos x="165" y="69"/>
                  </a:cxn>
                  <a:cxn ang="0">
                    <a:pos x="136" y="76"/>
                  </a:cxn>
                  <a:cxn ang="0">
                    <a:pos x="121" y="81"/>
                  </a:cxn>
                  <a:cxn ang="0">
                    <a:pos x="110" y="79"/>
                  </a:cxn>
                  <a:cxn ang="0">
                    <a:pos x="87" y="77"/>
                  </a:cxn>
                  <a:cxn ang="0">
                    <a:pos x="56" y="78"/>
                  </a:cxn>
                  <a:cxn ang="0">
                    <a:pos x="18" y="82"/>
                  </a:cxn>
                  <a:cxn ang="0">
                    <a:pos x="9" y="102"/>
                  </a:cxn>
                  <a:cxn ang="0">
                    <a:pos x="27" y="138"/>
                  </a:cxn>
                  <a:cxn ang="0">
                    <a:pos x="43" y="160"/>
                  </a:cxn>
                  <a:cxn ang="0">
                    <a:pos x="59" y="168"/>
                  </a:cxn>
                  <a:cxn ang="0">
                    <a:pos x="83" y="182"/>
                  </a:cxn>
                  <a:cxn ang="0">
                    <a:pos x="113" y="191"/>
                  </a:cxn>
                  <a:cxn ang="0">
                    <a:pos x="144" y="188"/>
                  </a:cxn>
                  <a:cxn ang="0">
                    <a:pos x="168" y="187"/>
                  </a:cxn>
                  <a:cxn ang="0">
                    <a:pos x="171" y="173"/>
                  </a:cxn>
                  <a:cxn ang="0">
                    <a:pos x="160" y="145"/>
                  </a:cxn>
                  <a:cxn ang="0">
                    <a:pos x="146" y="118"/>
                  </a:cxn>
                  <a:cxn ang="0">
                    <a:pos x="129" y="92"/>
                  </a:cxn>
                  <a:cxn ang="0">
                    <a:pos x="135" y="83"/>
                  </a:cxn>
                  <a:cxn ang="0">
                    <a:pos x="164" y="88"/>
                  </a:cxn>
                  <a:cxn ang="0">
                    <a:pos x="192" y="97"/>
                  </a:cxn>
                  <a:cxn ang="0">
                    <a:pos x="220" y="108"/>
                  </a:cxn>
                  <a:cxn ang="0">
                    <a:pos x="221" y="101"/>
                  </a:cxn>
                  <a:cxn ang="0">
                    <a:pos x="195" y="76"/>
                  </a:cxn>
                  <a:cxn ang="0">
                    <a:pos x="35" y="0"/>
                  </a:cxn>
                  <a:cxn ang="0">
                    <a:pos x="59" y="17"/>
                  </a:cxn>
                  <a:cxn ang="0">
                    <a:pos x="82" y="36"/>
                  </a:cxn>
                  <a:cxn ang="0">
                    <a:pos x="102" y="58"/>
                  </a:cxn>
                  <a:cxn ang="0">
                    <a:pos x="121" y="81"/>
                  </a:cxn>
                  <a:cxn ang="0">
                    <a:pos x="113" y="50"/>
                  </a:cxn>
                  <a:cxn ang="0">
                    <a:pos x="103" y="21"/>
                  </a:cxn>
                  <a:cxn ang="0">
                    <a:pos x="70" y="8"/>
                  </a:cxn>
                  <a:cxn ang="0">
                    <a:pos x="35" y="0"/>
                  </a:cxn>
                </a:cxnLst>
                <a:rect l="0" t="0" r="r" b="b"/>
                <a:pathLst>
                  <a:path w="233" h="193">
                    <a:moveTo>
                      <a:pt x="180" y="65"/>
                    </a:moveTo>
                    <a:lnTo>
                      <a:pt x="165" y="69"/>
                    </a:lnTo>
                    <a:lnTo>
                      <a:pt x="151" y="72"/>
                    </a:lnTo>
                    <a:lnTo>
                      <a:pt x="136" y="76"/>
                    </a:lnTo>
                    <a:lnTo>
                      <a:pt x="121" y="81"/>
                    </a:lnTo>
                    <a:lnTo>
                      <a:pt x="121" y="81"/>
                    </a:lnTo>
                    <a:lnTo>
                      <a:pt x="121" y="81"/>
                    </a:lnTo>
                    <a:lnTo>
                      <a:pt x="110" y="79"/>
                    </a:lnTo>
                    <a:lnTo>
                      <a:pt x="98" y="78"/>
                    </a:lnTo>
                    <a:lnTo>
                      <a:pt x="87" y="77"/>
                    </a:lnTo>
                    <a:lnTo>
                      <a:pt x="75" y="77"/>
                    </a:lnTo>
                    <a:lnTo>
                      <a:pt x="56" y="78"/>
                    </a:lnTo>
                    <a:lnTo>
                      <a:pt x="38" y="79"/>
                    </a:lnTo>
                    <a:lnTo>
                      <a:pt x="18" y="82"/>
                    </a:lnTo>
                    <a:lnTo>
                      <a:pt x="0" y="86"/>
                    </a:lnTo>
                    <a:lnTo>
                      <a:pt x="9" y="102"/>
                    </a:lnTo>
                    <a:lnTo>
                      <a:pt x="19" y="119"/>
                    </a:lnTo>
                    <a:lnTo>
                      <a:pt x="27" y="138"/>
                    </a:lnTo>
                    <a:lnTo>
                      <a:pt x="34" y="156"/>
                    </a:lnTo>
                    <a:lnTo>
                      <a:pt x="43" y="160"/>
                    </a:lnTo>
                    <a:lnTo>
                      <a:pt x="50" y="164"/>
                    </a:lnTo>
                    <a:lnTo>
                      <a:pt x="59" y="168"/>
                    </a:lnTo>
                    <a:lnTo>
                      <a:pt x="67" y="172"/>
                    </a:lnTo>
                    <a:lnTo>
                      <a:pt x="83" y="182"/>
                    </a:lnTo>
                    <a:lnTo>
                      <a:pt x="98" y="193"/>
                    </a:lnTo>
                    <a:lnTo>
                      <a:pt x="113" y="191"/>
                    </a:lnTo>
                    <a:lnTo>
                      <a:pt x="128" y="188"/>
                    </a:lnTo>
                    <a:lnTo>
                      <a:pt x="144" y="188"/>
                    </a:lnTo>
                    <a:lnTo>
                      <a:pt x="160" y="187"/>
                    </a:lnTo>
                    <a:lnTo>
                      <a:pt x="168" y="187"/>
                    </a:lnTo>
                    <a:lnTo>
                      <a:pt x="177" y="188"/>
                    </a:lnTo>
                    <a:lnTo>
                      <a:pt x="171" y="173"/>
                    </a:lnTo>
                    <a:lnTo>
                      <a:pt x="166" y="159"/>
                    </a:lnTo>
                    <a:lnTo>
                      <a:pt x="160" y="145"/>
                    </a:lnTo>
                    <a:lnTo>
                      <a:pt x="153" y="131"/>
                    </a:lnTo>
                    <a:lnTo>
                      <a:pt x="146" y="118"/>
                    </a:lnTo>
                    <a:lnTo>
                      <a:pt x="138" y="105"/>
                    </a:lnTo>
                    <a:lnTo>
                      <a:pt x="129" y="92"/>
                    </a:lnTo>
                    <a:lnTo>
                      <a:pt x="121" y="81"/>
                    </a:lnTo>
                    <a:lnTo>
                      <a:pt x="135" y="83"/>
                    </a:lnTo>
                    <a:lnTo>
                      <a:pt x="150" y="85"/>
                    </a:lnTo>
                    <a:lnTo>
                      <a:pt x="164" y="88"/>
                    </a:lnTo>
                    <a:lnTo>
                      <a:pt x="178" y="92"/>
                    </a:lnTo>
                    <a:lnTo>
                      <a:pt x="192" y="97"/>
                    </a:lnTo>
                    <a:lnTo>
                      <a:pt x="206" y="102"/>
                    </a:lnTo>
                    <a:lnTo>
                      <a:pt x="220" y="108"/>
                    </a:lnTo>
                    <a:lnTo>
                      <a:pt x="233" y="114"/>
                    </a:lnTo>
                    <a:lnTo>
                      <a:pt x="221" y="101"/>
                    </a:lnTo>
                    <a:lnTo>
                      <a:pt x="208" y="88"/>
                    </a:lnTo>
                    <a:lnTo>
                      <a:pt x="195" y="76"/>
                    </a:lnTo>
                    <a:lnTo>
                      <a:pt x="180" y="65"/>
                    </a:lnTo>
                    <a:close/>
                    <a:moveTo>
                      <a:pt x="35" y="0"/>
                    </a:moveTo>
                    <a:lnTo>
                      <a:pt x="47" y="8"/>
                    </a:lnTo>
                    <a:lnTo>
                      <a:pt x="59" y="17"/>
                    </a:lnTo>
                    <a:lnTo>
                      <a:pt x="70" y="27"/>
                    </a:lnTo>
                    <a:lnTo>
                      <a:pt x="82" y="36"/>
                    </a:lnTo>
                    <a:lnTo>
                      <a:pt x="92" y="47"/>
                    </a:lnTo>
                    <a:lnTo>
                      <a:pt x="102" y="58"/>
                    </a:lnTo>
                    <a:lnTo>
                      <a:pt x="111" y="69"/>
                    </a:lnTo>
                    <a:lnTo>
                      <a:pt x="121" y="81"/>
                    </a:lnTo>
                    <a:lnTo>
                      <a:pt x="117" y="65"/>
                    </a:lnTo>
                    <a:lnTo>
                      <a:pt x="113" y="50"/>
                    </a:lnTo>
                    <a:lnTo>
                      <a:pt x="109" y="35"/>
                    </a:lnTo>
                    <a:lnTo>
                      <a:pt x="103" y="21"/>
                    </a:lnTo>
                    <a:lnTo>
                      <a:pt x="87" y="15"/>
                    </a:lnTo>
                    <a:lnTo>
                      <a:pt x="70" y="8"/>
                    </a:lnTo>
                    <a:lnTo>
                      <a:pt x="53" y="4"/>
                    </a:lnTo>
                    <a:lnTo>
                      <a:pt x="35" y="0"/>
                    </a:lnTo>
                    <a:close/>
                  </a:path>
                </a:pathLst>
              </a:custGeom>
              <a:solidFill>
                <a:srgbClr val="FFEF6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5" name="Freeform 88"/>
              <p:cNvSpPr>
                <a:spLocks/>
              </p:cNvSpPr>
              <p:nvPr userDrawn="1"/>
            </p:nvSpPr>
            <p:spPr bwMode="auto">
              <a:xfrm>
                <a:off x="4863" y="3717"/>
                <a:ext cx="68" cy="31"/>
              </a:xfrm>
              <a:custGeom>
                <a:avLst/>
                <a:gdLst/>
                <a:ahLst/>
                <a:cxnLst>
                  <a:cxn ang="0">
                    <a:pos x="47" y="0"/>
                  </a:cxn>
                  <a:cxn ang="0">
                    <a:pos x="35" y="0"/>
                  </a:cxn>
                  <a:cxn ang="0">
                    <a:pos x="23" y="1"/>
                  </a:cxn>
                  <a:cxn ang="0">
                    <a:pos x="12" y="2"/>
                  </a:cxn>
                  <a:cxn ang="0">
                    <a:pos x="0" y="3"/>
                  </a:cxn>
                  <a:cxn ang="0">
                    <a:pos x="12" y="13"/>
                  </a:cxn>
                  <a:cxn ang="0">
                    <a:pos x="22" y="23"/>
                  </a:cxn>
                  <a:cxn ang="0">
                    <a:pos x="33" y="34"/>
                  </a:cxn>
                  <a:cxn ang="0">
                    <a:pos x="44" y="44"/>
                  </a:cxn>
                  <a:cxn ang="0">
                    <a:pos x="54" y="56"/>
                  </a:cxn>
                  <a:cxn ang="0">
                    <a:pos x="63" y="68"/>
                  </a:cxn>
                  <a:cxn ang="0">
                    <a:pos x="73" y="80"/>
                  </a:cxn>
                  <a:cxn ang="0">
                    <a:pos x="82" y="93"/>
                  </a:cxn>
                  <a:cxn ang="0">
                    <a:pos x="100" y="89"/>
                  </a:cxn>
                  <a:cxn ang="0">
                    <a:pos x="120" y="86"/>
                  </a:cxn>
                  <a:cxn ang="0">
                    <a:pos x="138" y="85"/>
                  </a:cxn>
                  <a:cxn ang="0">
                    <a:pos x="157" y="84"/>
                  </a:cxn>
                  <a:cxn ang="0">
                    <a:pos x="169" y="84"/>
                  </a:cxn>
                  <a:cxn ang="0">
                    <a:pos x="180" y="85"/>
                  </a:cxn>
                  <a:cxn ang="0">
                    <a:pos x="192" y="86"/>
                  </a:cxn>
                  <a:cxn ang="0">
                    <a:pos x="203" y="88"/>
                  </a:cxn>
                  <a:cxn ang="0">
                    <a:pos x="203" y="88"/>
                  </a:cxn>
                  <a:cxn ang="0">
                    <a:pos x="203" y="88"/>
                  </a:cxn>
                  <a:cxn ang="0">
                    <a:pos x="193" y="76"/>
                  </a:cxn>
                  <a:cxn ang="0">
                    <a:pos x="184" y="65"/>
                  </a:cxn>
                  <a:cxn ang="0">
                    <a:pos x="174" y="54"/>
                  </a:cxn>
                  <a:cxn ang="0">
                    <a:pos x="164" y="43"/>
                  </a:cxn>
                  <a:cxn ang="0">
                    <a:pos x="152" y="34"/>
                  </a:cxn>
                  <a:cxn ang="0">
                    <a:pos x="141" y="24"/>
                  </a:cxn>
                  <a:cxn ang="0">
                    <a:pos x="129" y="15"/>
                  </a:cxn>
                  <a:cxn ang="0">
                    <a:pos x="117" y="7"/>
                  </a:cxn>
                  <a:cxn ang="0">
                    <a:pos x="100" y="3"/>
                  </a:cxn>
                  <a:cxn ang="0">
                    <a:pos x="83" y="1"/>
                  </a:cxn>
                  <a:cxn ang="0">
                    <a:pos x="64" y="0"/>
                  </a:cxn>
                  <a:cxn ang="0">
                    <a:pos x="47" y="0"/>
                  </a:cxn>
                </a:cxnLst>
                <a:rect l="0" t="0" r="r" b="b"/>
                <a:pathLst>
                  <a:path w="203" h="93">
                    <a:moveTo>
                      <a:pt x="47" y="0"/>
                    </a:moveTo>
                    <a:lnTo>
                      <a:pt x="35" y="0"/>
                    </a:lnTo>
                    <a:lnTo>
                      <a:pt x="23" y="1"/>
                    </a:lnTo>
                    <a:lnTo>
                      <a:pt x="12" y="2"/>
                    </a:lnTo>
                    <a:lnTo>
                      <a:pt x="0" y="3"/>
                    </a:lnTo>
                    <a:lnTo>
                      <a:pt x="12" y="13"/>
                    </a:lnTo>
                    <a:lnTo>
                      <a:pt x="22" y="23"/>
                    </a:lnTo>
                    <a:lnTo>
                      <a:pt x="33" y="34"/>
                    </a:lnTo>
                    <a:lnTo>
                      <a:pt x="44" y="44"/>
                    </a:lnTo>
                    <a:lnTo>
                      <a:pt x="54" y="56"/>
                    </a:lnTo>
                    <a:lnTo>
                      <a:pt x="63" y="68"/>
                    </a:lnTo>
                    <a:lnTo>
                      <a:pt x="73" y="80"/>
                    </a:lnTo>
                    <a:lnTo>
                      <a:pt x="82" y="93"/>
                    </a:lnTo>
                    <a:lnTo>
                      <a:pt x="100" y="89"/>
                    </a:lnTo>
                    <a:lnTo>
                      <a:pt x="120" y="86"/>
                    </a:lnTo>
                    <a:lnTo>
                      <a:pt x="138" y="85"/>
                    </a:lnTo>
                    <a:lnTo>
                      <a:pt x="157" y="84"/>
                    </a:lnTo>
                    <a:lnTo>
                      <a:pt x="169" y="84"/>
                    </a:lnTo>
                    <a:lnTo>
                      <a:pt x="180" y="85"/>
                    </a:lnTo>
                    <a:lnTo>
                      <a:pt x="192" y="86"/>
                    </a:lnTo>
                    <a:lnTo>
                      <a:pt x="203" y="88"/>
                    </a:lnTo>
                    <a:lnTo>
                      <a:pt x="203" y="88"/>
                    </a:lnTo>
                    <a:lnTo>
                      <a:pt x="203" y="88"/>
                    </a:lnTo>
                    <a:lnTo>
                      <a:pt x="193" y="76"/>
                    </a:lnTo>
                    <a:lnTo>
                      <a:pt x="184" y="65"/>
                    </a:lnTo>
                    <a:lnTo>
                      <a:pt x="174" y="54"/>
                    </a:lnTo>
                    <a:lnTo>
                      <a:pt x="164" y="43"/>
                    </a:lnTo>
                    <a:lnTo>
                      <a:pt x="152" y="34"/>
                    </a:lnTo>
                    <a:lnTo>
                      <a:pt x="141" y="24"/>
                    </a:lnTo>
                    <a:lnTo>
                      <a:pt x="129" y="15"/>
                    </a:lnTo>
                    <a:lnTo>
                      <a:pt x="117" y="7"/>
                    </a:lnTo>
                    <a:lnTo>
                      <a:pt x="100" y="3"/>
                    </a:lnTo>
                    <a:lnTo>
                      <a:pt x="83" y="1"/>
                    </a:lnTo>
                    <a:lnTo>
                      <a:pt x="64" y="0"/>
                    </a:lnTo>
                    <a:lnTo>
                      <a:pt x="47" y="0"/>
                    </a:lnTo>
                    <a:close/>
                  </a:path>
                </a:pathLst>
              </a:custGeom>
              <a:solidFill>
                <a:srgbClr val="FFE26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6" name="Freeform 89"/>
              <p:cNvSpPr>
                <a:spLocks/>
              </p:cNvSpPr>
              <p:nvPr userDrawn="1"/>
            </p:nvSpPr>
            <p:spPr bwMode="auto">
              <a:xfrm>
                <a:off x="4925" y="3727"/>
                <a:ext cx="25" cy="2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6" y="14"/>
                  </a:cxn>
                  <a:cxn ang="0">
                    <a:pos x="10" y="29"/>
                  </a:cxn>
                  <a:cxn ang="0">
                    <a:pos x="14" y="44"/>
                  </a:cxn>
                  <a:cxn ang="0">
                    <a:pos x="18" y="60"/>
                  </a:cxn>
                  <a:cxn ang="0">
                    <a:pos x="18" y="60"/>
                  </a:cxn>
                  <a:cxn ang="0">
                    <a:pos x="18" y="60"/>
                  </a:cxn>
                  <a:cxn ang="0">
                    <a:pos x="18" y="60"/>
                  </a:cxn>
                  <a:cxn ang="0">
                    <a:pos x="18" y="60"/>
                  </a:cxn>
                  <a:cxn ang="0">
                    <a:pos x="33" y="55"/>
                  </a:cxn>
                  <a:cxn ang="0">
                    <a:pos x="48" y="51"/>
                  </a:cxn>
                  <a:cxn ang="0">
                    <a:pos x="62" y="48"/>
                  </a:cxn>
                  <a:cxn ang="0">
                    <a:pos x="77" y="44"/>
                  </a:cxn>
                  <a:cxn ang="0">
                    <a:pos x="68" y="38"/>
                  </a:cxn>
                  <a:cxn ang="0">
                    <a:pos x="60" y="31"/>
                  </a:cxn>
                  <a:cxn ang="0">
                    <a:pos x="50" y="25"/>
                  </a:cxn>
                  <a:cxn ang="0">
                    <a:pos x="40" y="20"/>
                  </a:cxn>
                  <a:cxn ang="0">
                    <a:pos x="31" y="14"/>
                  </a:cxn>
                  <a:cxn ang="0">
                    <a:pos x="21" y="9"/>
                  </a:cxn>
                  <a:cxn ang="0">
                    <a:pos x="11" y="4"/>
                  </a:cxn>
                  <a:cxn ang="0">
                    <a:pos x="0" y="0"/>
                  </a:cxn>
                </a:cxnLst>
                <a:rect l="0" t="0" r="r" b="b"/>
                <a:pathLst>
                  <a:path w="77" h="60">
                    <a:moveTo>
                      <a:pt x="0" y="0"/>
                    </a:moveTo>
                    <a:lnTo>
                      <a:pt x="6" y="14"/>
                    </a:lnTo>
                    <a:lnTo>
                      <a:pt x="10" y="29"/>
                    </a:lnTo>
                    <a:lnTo>
                      <a:pt x="14" y="44"/>
                    </a:lnTo>
                    <a:lnTo>
                      <a:pt x="18" y="60"/>
                    </a:lnTo>
                    <a:lnTo>
                      <a:pt x="18" y="60"/>
                    </a:lnTo>
                    <a:lnTo>
                      <a:pt x="18" y="60"/>
                    </a:lnTo>
                    <a:lnTo>
                      <a:pt x="18" y="60"/>
                    </a:lnTo>
                    <a:lnTo>
                      <a:pt x="18" y="60"/>
                    </a:lnTo>
                    <a:lnTo>
                      <a:pt x="33" y="55"/>
                    </a:lnTo>
                    <a:lnTo>
                      <a:pt x="48" y="51"/>
                    </a:lnTo>
                    <a:lnTo>
                      <a:pt x="62" y="48"/>
                    </a:lnTo>
                    <a:lnTo>
                      <a:pt x="77" y="44"/>
                    </a:lnTo>
                    <a:lnTo>
                      <a:pt x="68" y="38"/>
                    </a:lnTo>
                    <a:lnTo>
                      <a:pt x="60" y="31"/>
                    </a:lnTo>
                    <a:lnTo>
                      <a:pt x="50" y="25"/>
                    </a:lnTo>
                    <a:lnTo>
                      <a:pt x="40" y="20"/>
                    </a:lnTo>
                    <a:lnTo>
                      <a:pt x="31" y="14"/>
                    </a:lnTo>
                    <a:lnTo>
                      <a:pt x="21" y="9"/>
                    </a:lnTo>
                    <a:lnTo>
                      <a:pt x="11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E26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7" name="Freeform 90"/>
              <p:cNvSpPr>
                <a:spLocks/>
              </p:cNvSpPr>
              <p:nvPr userDrawn="1"/>
            </p:nvSpPr>
            <p:spPr bwMode="auto">
              <a:xfrm>
                <a:off x="4982" y="3710"/>
                <a:ext cx="88" cy="88"/>
              </a:xfrm>
              <a:custGeom>
                <a:avLst/>
                <a:gdLst/>
                <a:ahLst/>
                <a:cxnLst>
                  <a:cxn ang="0">
                    <a:pos x="80" y="13"/>
                  </a:cxn>
                  <a:cxn ang="0">
                    <a:pos x="102" y="43"/>
                  </a:cxn>
                  <a:cxn ang="0">
                    <a:pos x="120" y="73"/>
                  </a:cxn>
                  <a:cxn ang="0">
                    <a:pos x="136" y="105"/>
                  </a:cxn>
                  <a:cxn ang="0">
                    <a:pos x="126" y="114"/>
                  </a:cxn>
                  <a:cxn ang="0">
                    <a:pos x="91" y="103"/>
                  </a:cxn>
                  <a:cxn ang="0">
                    <a:pos x="55" y="95"/>
                  </a:cxn>
                  <a:cxn ang="0">
                    <a:pos x="18" y="90"/>
                  </a:cxn>
                  <a:cxn ang="0">
                    <a:pos x="7" y="112"/>
                  </a:cxn>
                  <a:cxn ang="0">
                    <a:pos x="16" y="159"/>
                  </a:cxn>
                  <a:cxn ang="0">
                    <a:pos x="28" y="189"/>
                  </a:cxn>
                  <a:cxn ang="0">
                    <a:pos x="44" y="204"/>
                  </a:cxn>
                  <a:cxn ang="0">
                    <a:pos x="61" y="220"/>
                  </a:cxn>
                  <a:cxn ang="0">
                    <a:pos x="75" y="237"/>
                  </a:cxn>
                  <a:cxn ang="0">
                    <a:pos x="106" y="248"/>
                  </a:cxn>
                  <a:cxn ang="0">
                    <a:pos x="152" y="257"/>
                  </a:cxn>
                  <a:cxn ang="0">
                    <a:pos x="174" y="245"/>
                  </a:cxn>
                  <a:cxn ang="0">
                    <a:pos x="169" y="209"/>
                  </a:cxn>
                  <a:cxn ang="0">
                    <a:pos x="161" y="173"/>
                  </a:cxn>
                  <a:cxn ang="0">
                    <a:pos x="150" y="138"/>
                  </a:cxn>
                  <a:cxn ang="0">
                    <a:pos x="160" y="128"/>
                  </a:cxn>
                  <a:cxn ang="0">
                    <a:pos x="191" y="144"/>
                  </a:cxn>
                  <a:cxn ang="0">
                    <a:pos x="222" y="162"/>
                  </a:cxn>
                  <a:cxn ang="0">
                    <a:pos x="251" y="184"/>
                  </a:cxn>
                  <a:cxn ang="0">
                    <a:pos x="254" y="176"/>
                  </a:cxn>
                  <a:cxn ang="0">
                    <a:pos x="231" y="140"/>
                  </a:cxn>
                  <a:cxn ang="0">
                    <a:pos x="207" y="121"/>
                  </a:cxn>
                  <a:cxn ang="0">
                    <a:pos x="185" y="120"/>
                  </a:cxn>
                  <a:cxn ang="0">
                    <a:pos x="159" y="120"/>
                  </a:cxn>
                  <a:cxn ang="0">
                    <a:pos x="145" y="102"/>
                  </a:cxn>
                  <a:cxn ang="0">
                    <a:pos x="144" y="65"/>
                  </a:cxn>
                  <a:cxn ang="0">
                    <a:pos x="124" y="33"/>
                  </a:cxn>
                  <a:cxn ang="0">
                    <a:pos x="88" y="10"/>
                  </a:cxn>
                </a:cxnLst>
                <a:rect l="0" t="0" r="r" b="b"/>
                <a:pathLst>
                  <a:path w="265" h="264">
                    <a:moveTo>
                      <a:pt x="69" y="0"/>
                    </a:moveTo>
                    <a:lnTo>
                      <a:pt x="80" y="13"/>
                    </a:lnTo>
                    <a:lnTo>
                      <a:pt x="92" y="28"/>
                    </a:lnTo>
                    <a:lnTo>
                      <a:pt x="102" y="43"/>
                    </a:lnTo>
                    <a:lnTo>
                      <a:pt x="111" y="58"/>
                    </a:lnTo>
                    <a:lnTo>
                      <a:pt x="120" y="73"/>
                    </a:lnTo>
                    <a:lnTo>
                      <a:pt x="129" y="89"/>
                    </a:lnTo>
                    <a:lnTo>
                      <a:pt x="136" y="105"/>
                    </a:lnTo>
                    <a:lnTo>
                      <a:pt x="144" y="121"/>
                    </a:lnTo>
                    <a:lnTo>
                      <a:pt x="126" y="114"/>
                    </a:lnTo>
                    <a:lnTo>
                      <a:pt x="109" y="108"/>
                    </a:lnTo>
                    <a:lnTo>
                      <a:pt x="91" y="103"/>
                    </a:lnTo>
                    <a:lnTo>
                      <a:pt x="74" y="99"/>
                    </a:lnTo>
                    <a:lnTo>
                      <a:pt x="55" y="95"/>
                    </a:lnTo>
                    <a:lnTo>
                      <a:pt x="37" y="92"/>
                    </a:lnTo>
                    <a:lnTo>
                      <a:pt x="18" y="90"/>
                    </a:lnTo>
                    <a:lnTo>
                      <a:pt x="0" y="89"/>
                    </a:lnTo>
                    <a:lnTo>
                      <a:pt x="7" y="112"/>
                    </a:lnTo>
                    <a:lnTo>
                      <a:pt x="12" y="135"/>
                    </a:lnTo>
                    <a:lnTo>
                      <a:pt x="16" y="159"/>
                    </a:lnTo>
                    <a:lnTo>
                      <a:pt x="20" y="183"/>
                    </a:lnTo>
                    <a:lnTo>
                      <a:pt x="28" y="189"/>
                    </a:lnTo>
                    <a:lnTo>
                      <a:pt x="36" y="197"/>
                    </a:lnTo>
                    <a:lnTo>
                      <a:pt x="44" y="204"/>
                    </a:lnTo>
                    <a:lnTo>
                      <a:pt x="53" y="212"/>
                    </a:lnTo>
                    <a:lnTo>
                      <a:pt x="61" y="220"/>
                    </a:lnTo>
                    <a:lnTo>
                      <a:pt x="68" y="228"/>
                    </a:lnTo>
                    <a:lnTo>
                      <a:pt x="75" y="237"/>
                    </a:lnTo>
                    <a:lnTo>
                      <a:pt x="82" y="245"/>
                    </a:lnTo>
                    <a:lnTo>
                      <a:pt x="106" y="248"/>
                    </a:lnTo>
                    <a:lnTo>
                      <a:pt x="130" y="252"/>
                    </a:lnTo>
                    <a:lnTo>
                      <a:pt x="152" y="257"/>
                    </a:lnTo>
                    <a:lnTo>
                      <a:pt x="175" y="264"/>
                    </a:lnTo>
                    <a:lnTo>
                      <a:pt x="174" y="245"/>
                    </a:lnTo>
                    <a:lnTo>
                      <a:pt x="172" y="227"/>
                    </a:lnTo>
                    <a:lnTo>
                      <a:pt x="169" y="209"/>
                    </a:lnTo>
                    <a:lnTo>
                      <a:pt x="165" y="191"/>
                    </a:lnTo>
                    <a:lnTo>
                      <a:pt x="161" y="173"/>
                    </a:lnTo>
                    <a:lnTo>
                      <a:pt x="156" y="156"/>
                    </a:lnTo>
                    <a:lnTo>
                      <a:pt x="150" y="138"/>
                    </a:lnTo>
                    <a:lnTo>
                      <a:pt x="144" y="121"/>
                    </a:lnTo>
                    <a:lnTo>
                      <a:pt x="160" y="128"/>
                    </a:lnTo>
                    <a:lnTo>
                      <a:pt x="176" y="135"/>
                    </a:lnTo>
                    <a:lnTo>
                      <a:pt x="191" y="144"/>
                    </a:lnTo>
                    <a:lnTo>
                      <a:pt x="206" y="153"/>
                    </a:lnTo>
                    <a:lnTo>
                      <a:pt x="222" y="162"/>
                    </a:lnTo>
                    <a:lnTo>
                      <a:pt x="237" y="173"/>
                    </a:lnTo>
                    <a:lnTo>
                      <a:pt x="251" y="184"/>
                    </a:lnTo>
                    <a:lnTo>
                      <a:pt x="265" y="196"/>
                    </a:lnTo>
                    <a:lnTo>
                      <a:pt x="254" y="176"/>
                    </a:lnTo>
                    <a:lnTo>
                      <a:pt x="243" y="158"/>
                    </a:lnTo>
                    <a:lnTo>
                      <a:pt x="231" y="140"/>
                    </a:lnTo>
                    <a:lnTo>
                      <a:pt x="218" y="122"/>
                    </a:lnTo>
                    <a:lnTo>
                      <a:pt x="207" y="121"/>
                    </a:lnTo>
                    <a:lnTo>
                      <a:pt x="196" y="120"/>
                    </a:lnTo>
                    <a:lnTo>
                      <a:pt x="185" y="120"/>
                    </a:lnTo>
                    <a:lnTo>
                      <a:pt x="173" y="120"/>
                    </a:lnTo>
                    <a:lnTo>
                      <a:pt x="159" y="120"/>
                    </a:lnTo>
                    <a:lnTo>
                      <a:pt x="144" y="121"/>
                    </a:lnTo>
                    <a:lnTo>
                      <a:pt x="145" y="102"/>
                    </a:lnTo>
                    <a:lnTo>
                      <a:pt x="145" y="84"/>
                    </a:lnTo>
                    <a:lnTo>
                      <a:pt x="144" y="65"/>
                    </a:lnTo>
                    <a:lnTo>
                      <a:pt x="143" y="46"/>
                    </a:lnTo>
                    <a:lnTo>
                      <a:pt x="124" y="33"/>
                    </a:lnTo>
                    <a:lnTo>
                      <a:pt x="107" y="21"/>
                    </a:lnTo>
                    <a:lnTo>
                      <a:pt x="88" y="10"/>
                    </a:lnTo>
                    <a:lnTo>
                      <a:pt x="69" y="0"/>
                    </a:lnTo>
                    <a:close/>
                  </a:path>
                </a:pathLst>
              </a:custGeom>
              <a:solidFill>
                <a:srgbClr val="FFEF6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8" name="Freeform 91"/>
              <p:cNvSpPr>
                <a:spLocks/>
              </p:cNvSpPr>
              <p:nvPr userDrawn="1"/>
            </p:nvSpPr>
            <p:spPr bwMode="auto">
              <a:xfrm>
                <a:off x="4960" y="3696"/>
                <a:ext cx="70" cy="5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11" y="15"/>
                  </a:cxn>
                  <a:cxn ang="0">
                    <a:pos x="21" y="31"/>
                  </a:cxn>
                  <a:cxn ang="0">
                    <a:pos x="30" y="46"/>
                  </a:cxn>
                  <a:cxn ang="0">
                    <a:pos x="39" y="62"/>
                  </a:cxn>
                  <a:cxn ang="0">
                    <a:pos x="48" y="79"/>
                  </a:cxn>
                  <a:cxn ang="0">
                    <a:pos x="55" y="95"/>
                  </a:cxn>
                  <a:cxn ang="0">
                    <a:pos x="62" y="113"/>
                  </a:cxn>
                  <a:cxn ang="0">
                    <a:pos x="67" y="130"/>
                  </a:cxn>
                  <a:cxn ang="0">
                    <a:pos x="85" y="131"/>
                  </a:cxn>
                  <a:cxn ang="0">
                    <a:pos x="104" y="133"/>
                  </a:cxn>
                  <a:cxn ang="0">
                    <a:pos x="122" y="136"/>
                  </a:cxn>
                  <a:cxn ang="0">
                    <a:pos x="141" y="140"/>
                  </a:cxn>
                  <a:cxn ang="0">
                    <a:pos x="158" y="144"/>
                  </a:cxn>
                  <a:cxn ang="0">
                    <a:pos x="176" y="149"/>
                  </a:cxn>
                  <a:cxn ang="0">
                    <a:pos x="193" y="155"/>
                  </a:cxn>
                  <a:cxn ang="0">
                    <a:pos x="211" y="162"/>
                  </a:cxn>
                  <a:cxn ang="0">
                    <a:pos x="203" y="146"/>
                  </a:cxn>
                  <a:cxn ang="0">
                    <a:pos x="196" y="130"/>
                  </a:cxn>
                  <a:cxn ang="0">
                    <a:pos x="187" y="114"/>
                  </a:cxn>
                  <a:cxn ang="0">
                    <a:pos x="178" y="99"/>
                  </a:cxn>
                  <a:cxn ang="0">
                    <a:pos x="169" y="84"/>
                  </a:cxn>
                  <a:cxn ang="0">
                    <a:pos x="159" y="69"/>
                  </a:cxn>
                  <a:cxn ang="0">
                    <a:pos x="147" y="54"/>
                  </a:cxn>
                  <a:cxn ang="0">
                    <a:pos x="136" y="41"/>
                  </a:cxn>
                  <a:cxn ang="0">
                    <a:pos x="120" y="34"/>
                  </a:cxn>
                  <a:cxn ang="0">
                    <a:pos x="103" y="26"/>
                  </a:cxn>
                  <a:cxn ang="0">
                    <a:pos x="87" y="21"/>
                  </a:cxn>
                  <a:cxn ang="0">
                    <a:pos x="69" y="14"/>
                  </a:cxn>
                  <a:cxn ang="0">
                    <a:pos x="52" y="10"/>
                  </a:cxn>
                  <a:cxn ang="0">
                    <a:pos x="35" y="6"/>
                  </a:cxn>
                  <a:cxn ang="0">
                    <a:pos x="17" y="3"/>
                  </a:cxn>
                  <a:cxn ang="0">
                    <a:pos x="0" y="0"/>
                  </a:cxn>
                </a:cxnLst>
                <a:rect l="0" t="0" r="r" b="b"/>
                <a:pathLst>
                  <a:path w="211" h="162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11" y="15"/>
                    </a:lnTo>
                    <a:lnTo>
                      <a:pt x="21" y="31"/>
                    </a:lnTo>
                    <a:lnTo>
                      <a:pt x="30" y="46"/>
                    </a:lnTo>
                    <a:lnTo>
                      <a:pt x="39" y="62"/>
                    </a:lnTo>
                    <a:lnTo>
                      <a:pt x="48" y="79"/>
                    </a:lnTo>
                    <a:lnTo>
                      <a:pt x="55" y="95"/>
                    </a:lnTo>
                    <a:lnTo>
                      <a:pt x="62" y="113"/>
                    </a:lnTo>
                    <a:lnTo>
                      <a:pt x="67" y="130"/>
                    </a:lnTo>
                    <a:lnTo>
                      <a:pt x="85" y="131"/>
                    </a:lnTo>
                    <a:lnTo>
                      <a:pt x="104" y="133"/>
                    </a:lnTo>
                    <a:lnTo>
                      <a:pt x="122" y="136"/>
                    </a:lnTo>
                    <a:lnTo>
                      <a:pt x="141" y="140"/>
                    </a:lnTo>
                    <a:lnTo>
                      <a:pt x="158" y="144"/>
                    </a:lnTo>
                    <a:lnTo>
                      <a:pt x="176" y="149"/>
                    </a:lnTo>
                    <a:lnTo>
                      <a:pt x="193" y="155"/>
                    </a:lnTo>
                    <a:lnTo>
                      <a:pt x="211" y="162"/>
                    </a:lnTo>
                    <a:lnTo>
                      <a:pt x="203" y="146"/>
                    </a:lnTo>
                    <a:lnTo>
                      <a:pt x="196" y="130"/>
                    </a:lnTo>
                    <a:lnTo>
                      <a:pt x="187" y="114"/>
                    </a:lnTo>
                    <a:lnTo>
                      <a:pt x="178" y="99"/>
                    </a:lnTo>
                    <a:lnTo>
                      <a:pt x="169" y="84"/>
                    </a:lnTo>
                    <a:lnTo>
                      <a:pt x="159" y="69"/>
                    </a:lnTo>
                    <a:lnTo>
                      <a:pt x="147" y="54"/>
                    </a:lnTo>
                    <a:lnTo>
                      <a:pt x="136" y="41"/>
                    </a:lnTo>
                    <a:lnTo>
                      <a:pt x="120" y="34"/>
                    </a:lnTo>
                    <a:lnTo>
                      <a:pt x="103" y="26"/>
                    </a:lnTo>
                    <a:lnTo>
                      <a:pt x="87" y="21"/>
                    </a:lnTo>
                    <a:lnTo>
                      <a:pt x="69" y="14"/>
                    </a:lnTo>
                    <a:lnTo>
                      <a:pt x="52" y="10"/>
                    </a:lnTo>
                    <a:lnTo>
                      <a:pt x="35" y="6"/>
                    </a:lnTo>
                    <a:lnTo>
                      <a:pt x="17" y="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E26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9" name="Freeform 92"/>
              <p:cNvSpPr>
                <a:spLocks/>
              </p:cNvSpPr>
              <p:nvPr userDrawn="1"/>
            </p:nvSpPr>
            <p:spPr bwMode="auto">
              <a:xfrm>
                <a:off x="5030" y="3725"/>
                <a:ext cx="25" cy="2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" y="19"/>
                  </a:cxn>
                  <a:cxn ang="0">
                    <a:pos x="2" y="38"/>
                  </a:cxn>
                  <a:cxn ang="0">
                    <a:pos x="2" y="56"/>
                  </a:cxn>
                  <a:cxn ang="0">
                    <a:pos x="1" y="75"/>
                  </a:cxn>
                  <a:cxn ang="0">
                    <a:pos x="16" y="74"/>
                  </a:cxn>
                  <a:cxn ang="0">
                    <a:pos x="30" y="74"/>
                  </a:cxn>
                  <a:cxn ang="0">
                    <a:pos x="42" y="74"/>
                  </a:cxn>
                  <a:cxn ang="0">
                    <a:pos x="53" y="74"/>
                  </a:cxn>
                  <a:cxn ang="0">
                    <a:pos x="64" y="75"/>
                  </a:cxn>
                  <a:cxn ang="0">
                    <a:pos x="75" y="76"/>
                  </a:cxn>
                  <a:cxn ang="0">
                    <a:pos x="67" y="66"/>
                  </a:cxn>
                  <a:cxn ang="0">
                    <a:pos x="58" y="56"/>
                  </a:cxn>
                  <a:cxn ang="0">
                    <a:pos x="49" y="45"/>
                  </a:cxn>
                  <a:cxn ang="0">
                    <a:pos x="40" y="35"/>
                  </a:cxn>
                  <a:cxn ang="0">
                    <a:pos x="30" y="27"/>
                  </a:cxn>
                  <a:cxn ang="0">
                    <a:pos x="20" y="17"/>
                  </a:cxn>
                  <a:cxn ang="0">
                    <a:pos x="9" y="8"/>
                  </a:cxn>
                  <a:cxn ang="0">
                    <a:pos x="0" y="0"/>
                  </a:cxn>
                </a:cxnLst>
                <a:rect l="0" t="0" r="r" b="b"/>
                <a:pathLst>
                  <a:path w="75" h="76">
                    <a:moveTo>
                      <a:pt x="0" y="0"/>
                    </a:moveTo>
                    <a:lnTo>
                      <a:pt x="1" y="19"/>
                    </a:lnTo>
                    <a:lnTo>
                      <a:pt x="2" y="38"/>
                    </a:lnTo>
                    <a:lnTo>
                      <a:pt x="2" y="56"/>
                    </a:lnTo>
                    <a:lnTo>
                      <a:pt x="1" y="75"/>
                    </a:lnTo>
                    <a:lnTo>
                      <a:pt x="16" y="74"/>
                    </a:lnTo>
                    <a:lnTo>
                      <a:pt x="30" y="74"/>
                    </a:lnTo>
                    <a:lnTo>
                      <a:pt x="42" y="74"/>
                    </a:lnTo>
                    <a:lnTo>
                      <a:pt x="53" y="74"/>
                    </a:lnTo>
                    <a:lnTo>
                      <a:pt x="64" y="75"/>
                    </a:lnTo>
                    <a:lnTo>
                      <a:pt x="75" y="76"/>
                    </a:lnTo>
                    <a:lnTo>
                      <a:pt x="67" y="66"/>
                    </a:lnTo>
                    <a:lnTo>
                      <a:pt x="58" y="56"/>
                    </a:lnTo>
                    <a:lnTo>
                      <a:pt x="49" y="45"/>
                    </a:lnTo>
                    <a:lnTo>
                      <a:pt x="40" y="35"/>
                    </a:lnTo>
                    <a:lnTo>
                      <a:pt x="30" y="27"/>
                    </a:lnTo>
                    <a:lnTo>
                      <a:pt x="20" y="17"/>
                    </a:lnTo>
                    <a:lnTo>
                      <a:pt x="9" y="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E26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0" name="Rectangle 93"/>
              <p:cNvSpPr>
                <a:spLocks noChangeArrowheads="1"/>
              </p:cNvSpPr>
              <p:nvPr userDrawn="1"/>
            </p:nvSpPr>
            <p:spPr bwMode="auto">
              <a:xfrm>
                <a:off x="4501" y="3700"/>
                <a:ext cx="1" cy="1"/>
              </a:xfrm>
              <a:prstGeom prst="rect">
                <a:avLst/>
              </a:prstGeom>
              <a:solidFill>
                <a:srgbClr val="FFE26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1" name="Freeform 94"/>
              <p:cNvSpPr>
                <a:spLocks noEditPoints="1"/>
              </p:cNvSpPr>
              <p:nvPr userDrawn="1"/>
            </p:nvSpPr>
            <p:spPr bwMode="auto">
              <a:xfrm>
                <a:off x="4396" y="3730"/>
                <a:ext cx="94" cy="114"/>
              </a:xfrm>
              <a:custGeom>
                <a:avLst/>
                <a:gdLst/>
                <a:ahLst/>
                <a:cxnLst>
                  <a:cxn ang="0">
                    <a:pos x="95" y="169"/>
                  </a:cxn>
                  <a:cxn ang="0">
                    <a:pos x="52" y="181"/>
                  </a:cxn>
                  <a:cxn ang="0">
                    <a:pos x="22" y="214"/>
                  </a:cxn>
                  <a:cxn ang="0">
                    <a:pos x="5" y="263"/>
                  </a:cxn>
                  <a:cxn ang="0">
                    <a:pos x="12" y="271"/>
                  </a:cxn>
                  <a:cxn ang="0">
                    <a:pos x="39" y="237"/>
                  </a:cxn>
                  <a:cxn ang="0">
                    <a:pos x="69" y="206"/>
                  </a:cxn>
                  <a:cxn ang="0">
                    <a:pos x="100" y="178"/>
                  </a:cxn>
                  <a:cxn ang="0">
                    <a:pos x="166" y="0"/>
                  </a:cxn>
                  <a:cxn ang="0">
                    <a:pos x="130" y="37"/>
                  </a:cxn>
                  <a:cxn ang="0">
                    <a:pos x="95" y="77"/>
                  </a:cxn>
                  <a:cxn ang="0">
                    <a:pos x="105" y="121"/>
                  </a:cxn>
                  <a:cxn ang="0">
                    <a:pos x="118" y="164"/>
                  </a:cxn>
                  <a:cxn ang="0">
                    <a:pos x="118" y="164"/>
                  </a:cxn>
                  <a:cxn ang="0">
                    <a:pos x="118" y="164"/>
                  </a:cxn>
                  <a:cxn ang="0">
                    <a:pos x="118" y="164"/>
                  </a:cxn>
                  <a:cxn ang="0">
                    <a:pos x="118" y="164"/>
                  </a:cxn>
                  <a:cxn ang="0">
                    <a:pos x="113" y="208"/>
                  </a:cxn>
                  <a:cxn ang="0">
                    <a:pos x="113" y="253"/>
                  </a:cxn>
                  <a:cxn ang="0">
                    <a:pos x="118" y="297"/>
                  </a:cxn>
                  <a:cxn ang="0">
                    <a:pos x="125" y="341"/>
                  </a:cxn>
                  <a:cxn ang="0">
                    <a:pos x="175" y="313"/>
                  </a:cxn>
                  <a:cxn ang="0">
                    <a:pos x="228" y="289"/>
                  </a:cxn>
                  <a:cxn ang="0">
                    <a:pos x="240" y="265"/>
                  </a:cxn>
                  <a:cxn ang="0">
                    <a:pos x="252" y="242"/>
                  </a:cxn>
                  <a:cxn ang="0">
                    <a:pos x="267" y="219"/>
                  </a:cxn>
                  <a:cxn ang="0">
                    <a:pos x="282" y="197"/>
                  </a:cxn>
                  <a:cxn ang="0">
                    <a:pos x="275" y="140"/>
                  </a:cxn>
                  <a:cxn ang="0">
                    <a:pos x="274" y="83"/>
                  </a:cxn>
                  <a:cxn ang="0">
                    <a:pos x="232" y="98"/>
                  </a:cxn>
                  <a:cxn ang="0">
                    <a:pos x="192" y="117"/>
                  </a:cxn>
                  <a:cxn ang="0">
                    <a:pos x="154" y="139"/>
                  </a:cxn>
                  <a:cxn ang="0">
                    <a:pos x="118" y="164"/>
                  </a:cxn>
                  <a:cxn ang="0">
                    <a:pos x="124" y="122"/>
                  </a:cxn>
                  <a:cxn ang="0">
                    <a:pos x="135" y="81"/>
                  </a:cxn>
                  <a:cxn ang="0">
                    <a:pos x="149" y="40"/>
                  </a:cxn>
                  <a:cxn ang="0">
                    <a:pos x="166" y="0"/>
                  </a:cxn>
                </a:cxnLst>
                <a:rect l="0" t="0" r="r" b="b"/>
                <a:pathLst>
                  <a:path w="282" h="341">
                    <a:moveTo>
                      <a:pt x="118" y="164"/>
                    </a:moveTo>
                    <a:lnTo>
                      <a:pt x="95" y="169"/>
                    </a:lnTo>
                    <a:lnTo>
                      <a:pt x="73" y="175"/>
                    </a:lnTo>
                    <a:lnTo>
                      <a:pt x="52" y="181"/>
                    </a:lnTo>
                    <a:lnTo>
                      <a:pt x="31" y="189"/>
                    </a:lnTo>
                    <a:lnTo>
                      <a:pt x="22" y="214"/>
                    </a:lnTo>
                    <a:lnTo>
                      <a:pt x="13" y="239"/>
                    </a:lnTo>
                    <a:lnTo>
                      <a:pt x="5" y="263"/>
                    </a:lnTo>
                    <a:lnTo>
                      <a:pt x="0" y="289"/>
                    </a:lnTo>
                    <a:lnTo>
                      <a:pt x="12" y="271"/>
                    </a:lnTo>
                    <a:lnTo>
                      <a:pt x="26" y="254"/>
                    </a:lnTo>
                    <a:lnTo>
                      <a:pt x="39" y="237"/>
                    </a:lnTo>
                    <a:lnTo>
                      <a:pt x="54" y="221"/>
                    </a:lnTo>
                    <a:lnTo>
                      <a:pt x="69" y="206"/>
                    </a:lnTo>
                    <a:lnTo>
                      <a:pt x="84" y="191"/>
                    </a:lnTo>
                    <a:lnTo>
                      <a:pt x="100" y="178"/>
                    </a:lnTo>
                    <a:lnTo>
                      <a:pt x="118" y="164"/>
                    </a:lnTo>
                    <a:close/>
                    <a:moveTo>
                      <a:pt x="166" y="0"/>
                    </a:moveTo>
                    <a:lnTo>
                      <a:pt x="148" y="17"/>
                    </a:lnTo>
                    <a:lnTo>
                      <a:pt x="130" y="37"/>
                    </a:lnTo>
                    <a:lnTo>
                      <a:pt x="112" y="56"/>
                    </a:lnTo>
                    <a:lnTo>
                      <a:pt x="95" y="77"/>
                    </a:lnTo>
                    <a:lnTo>
                      <a:pt x="99" y="99"/>
                    </a:lnTo>
                    <a:lnTo>
                      <a:pt x="105" y="121"/>
                    </a:lnTo>
                    <a:lnTo>
                      <a:pt x="111" y="142"/>
                    </a:lnTo>
                    <a:lnTo>
                      <a:pt x="118" y="164"/>
                    </a:lnTo>
                    <a:lnTo>
                      <a:pt x="118" y="164"/>
                    </a:lnTo>
                    <a:lnTo>
                      <a:pt x="118" y="164"/>
                    </a:lnTo>
                    <a:lnTo>
                      <a:pt x="118" y="164"/>
                    </a:lnTo>
                    <a:lnTo>
                      <a:pt x="118" y="164"/>
                    </a:lnTo>
                    <a:lnTo>
                      <a:pt x="118" y="164"/>
                    </a:lnTo>
                    <a:lnTo>
                      <a:pt x="118" y="164"/>
                    </a:lnTo>
                    <a:lnTo>
                      <a:pt x="118" y="164"/>
                    </a:lnTo>
                    <a:lnTo>
                      <a:pt x="118" y="164"/>
                    </a:lnTo>
                    <a:lnTo>
                      <a:pt x="116" y="187"/>
                    </a:lnTo>
                    <a:lnTo>
                      <a:pt x="113" y="208"/>
                    </a:lnTo>
                    <a:lnTo>
                      <a:pt x="113" y="231"/>
                    </a:lnTo>
                    <a:lnTo>
                      <a:pt x="113" y="253"/>
                    </a:lnTo>
                    <a:lnTo>
                      <a:pt x="116" y="275"/>
                    </a:lnTo>
                    <a:lnTo>
                      <a:pt x="118" y="297"/>
                    </a:lnTo>
                    <a:lnTo>
                      <a:pt x="121" y="318"/>
                    </a:lnTo>
                    <a:lnTo>
                      <a:pt x="125" y="341"/>
                    </a:lnTo>
                    <a:lnTo>
                      <a:pt x="150" y="326"/>
                    </a:lnTo>
                    <a:lnTo>
                      <a:pt x="175" y="313"/>
                    </a:lnTo>
                    <a:lnTo>
                      <a:pt x="201" y="300"/>
                    </a:lnTo>
                    <a:lnTo>
                      <a:pt x="228" y="289"/>
                    </a:lnTo>
                    <a:lnTo>
                      <a:pt x="233" y="277"/>
                    </a:lnTo>
                    <a:lnTo>
                      <a:pt x="240" y="265"/>
                    </a:lnTo>
                    <a:lnTo>
                      <a:pt x="245" y="254"/>
                    </a:lnTo>
                    <a:lnTo>
                      <a:pt x="252" y="242"/>
                    </a:lnTo>
                    <a:lnTo>
                      <a:pt x="259" y="230"/>
                    </a:lnTo>
                    <a:lnTo>
                      <a:pt x="267" y="219"/>
                    </a:lnTo>
                    <a:lnTo>
                      <a:pt x="274" y="208"/>
                    </a:lnTo>
                    <a:lnTo>
                      <a:pt x="282" y="197"/>
                    </a:lnTo>
                    <a:lnTo>
                      <a:pt x="278" y="168"/>
                    </a:lnTo>
                    <a:lnTo>
                      <a:pt x="275" y="140"/>
                    </a:lnTo>
                    <a:lnTo>
                      <a:pt x="274" y="111"/>
                    </a:lnTo>
                    <a:lnTo>
                      <a:pt x="274" y="83"/>
                    </a:lnTo>
                    <a:lnTo>
                      <a:pt x="254" y="90"/>
                    </a:lnTo>
                    <a:lnTo>
                      <a:pt x="232" y="98"/>
                    </a:lnTo>
                    <a:lnTo>
                      <a:pt x="213" y="107"/>
                    </a:lnTo>
                    <a:lnTo>
                      <a:pt x="192" y="117"/>
                    </a:lnTo>
                    <a:lnTo>
                      <a:pt x="173" y="127"/>
                    </a:lnTo>
                    <a:lnTo>
                      <a:pt x="154" y="139"/>
                    </a:lnTo>
                    <a:lnTo>
                      <a:pt x="135" y="151"/>
                    </a:lnTo>
                    <a:lnTo>
                      <a:pt x="118" y="164"/>
                    </a:lnTo>
                    <a:lnTo>
                      <a:pt x="121" y="142"/>
                    </a:lnTo>
                    <a:lnTo>
                      <a:pt x="124" y="122"/>
                    </a:lnTo>
                    <a:lnTo>
                      <a:pt x="130" y="101"/>
                    </a:lnTo>
                    <a:lnTo>
                      <a:pt x="135" y="81"/>
                    </a:lnTo>
                    <a:lnTo>
                      <a:pt x="141" y="60"/>
                    </a:lnTo>
                    <a:lnTo>
                      <a:pt x="149" y="40"/>
                    </a:lnTo>
                    <a:lnTo>
                      <a:pt x="158" y="19"/>
                    </a:lnTo>
                    <a:lnTo>
                      <a:pt x="166" y="0"/>
                    </a:lnTo>
                    <a:close/>
                  </a:path>
                </a:pathLst>
              </a:custGeom>
              <a:solidFill>
                <a:srgbClr val="FFEF6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2" name="Freeform 95"/>
              <p:cNvSpPr>
                <a:spLocks/>
              </p:cNvSpPr>
              <p:nvPr userDrawn="1"/>
            </p:nvSpPr>
            <p:spPr bwMode="auto">
              <a:xfrm>
                <a:off x="4436" y="3700"/>
                <a:ext cx="64" cy="85"/>
              </a:xfrm>
              <a:custGeom>
                <a:avLst/>
                <a:gdLst/>
                <a:ahLst/>
                <a:cxnLst>
                  <a:cxn ang="0">
                    <a:pos x="194" y="0"/>
                  </a:cxn>
                  <a:cxn ang="0">
                    <a:pos x="175" y="8"/>
                  </a:cxn>
                  <a:cxn ang="0">
                    <a:pos x="155" y="18"/>
                  </a:cxn>
                  <a:cxn ang="0">
                    <a:pos x="137" y="27"/>
                  </a:cxn>
                  <a:cxn ang="0">
                    <a:pos x="118" y="39"/>
                  </a:cxn>
                  <a:cxn ang="0">
                    <a:pos x="100" y="50"/>
                  </a:cxn>
                  <a:cxn ang="0">
                    <a:pos x="83" y="63"/>
                  </a:cxn>
                  <a:cxn ang="0">
                    <a:pos x="66" y="76"/>
                  </a:cxn>
                  <a:cxn ang="0">
                    <a:pos x="48" y="90"/>
                  </a:cxn>
                  <a:cxn ang="0">
                    <a:pos x="40" y="109"/>
                  </a:cxn>
                  <a:cxn ang="0">
                    <a:pos x="31" y="130"/>
                  </a:cxn>
                  <a:cxn ang="0">
                    <a:pos x="23" y="150"/>
                  </a:cxn>
                  <a:cxn ang="0">
                    <a:pos x="17" y="171"/>
                  </a:cxn>
                  <a:cxn ang="0">
                    <a:pos x="12" y="191"/>
                  </a:cxn>
                  <a:cxn ang="0">
                    <a:pos x="6" y="212"/>
                  </a:cxn>
                  <a:cxn ang="0">
                    <a:pos x="3" y="232"/>
                  </a:cxn>
                  <a:cxn ang="0">
                    <a:pos x="0" y="254"/>
                  </a:cxn>
                  <a:cxn ang="0">
                    <a:pos x="17" y="241"/>
                  </a:cxn>
                  <a:cxn ang="0">
                    <a:pos x="36" y="229"/>
                  </a:cxn>
                  <a:cxn ang="0">
                    <a:pos x="55" y="217"/>
                  </a:cxn>
                  <a:cxn ang="0">
                    <a:pos x="74" y="207"/>
                  </a:cxn>
                  <a:cxn ang="0">
                    <a:pos x="95" y="197"/>
                  </a:cxn>
                  <a:cxn ang="0">
                    <a:pos x="114" y="188"/>
                  </a:cxn>
                  <a:cxn ang="0">
                    <a:pos x="136" y="180"/>
                  </a:cxn>
                  <a:cxn ang="0">
                    <a:pos x="156" y="173"/>
                  </a:cxn>
                  <a:cxn ang="0">
                    <a:pos x="158" y="150"/>
                  </a:cxn>
                  <a:cxn ang="0">
                    <a:pos x="161" y="128"/>
                  </a:cxn>
                  <a:cxn ang="0">
                    <a:pos x="164" y="106"/>
                  </a:cxn>
                  <a:cxn ang="0">
                    <a:pos x="168" y="85"/>
                  </a:cxn>
                  <a:cxn ang="0">
                    <a:pos x="174" y="63"/>
                  </a:cxn>
                  <a:cxn ang="0">
                    <a:pos x="180" y="41"/>
                  </a:cxn>
                  <a:cxn ang="0">
                    <a:pos x="187" y="21"/>
                  </a:cxn>
                  <a:cxn ang="0">
                    <a:pos x="194" y="0"/>
                  </a:cxn>
                  <a:cxn ang="0">
                    <a:pos x="194" y="0"/>
                  </a:cxn>
                  <a:cxn ang="0">
                    <a:pos x="194" y="0"/>
                  </a:cxn>
                </a:cxnLst>
                <a:rect l="0" t="0" r="r" b="b"/>
                <a:pathLst>
                  <a:path w="194" h="254">
                    <a:moveTo>
                      <a:pt x="194" y="0"/>
                    </a:moveTo>
                    <a:lnTo>
                      <a:pt x="175" y="8"/>
                    </a:lnTo>
                    <a:lnTo>
                      <a:pt x="155" y="18"/>
                    </a:lnTo>
                    <a:lnTo>
                      <a:pt x="137" y="27"/>
                    </a:lnTo>
                    <a:lnTo>
                      <a:pt x="118" y="39"/>
                    </a:lnTo>
                    <a:lnTo>
                      <a:pt x="100" y="50"/>
                    </a:lnTo>
                    <a:lnTo>
                      <a:pt x="83" y="63"/>
                    </a:lnTo>
                    <a:lnTo>
                      <a:pt x="66" y="76"/>
                    </a:lnTo>
                    <a:lnTo>
                      <a:pt x="48" y="90"/>
                    </a:lnTo>
                    <a:lnTo>
                      <a:pt x="40" y="109"/>
                    </a:lnTo>
                    <a:lnTo>
                      <a:pt x="31" y="130"/>
                    </a:lnTo>
                    <a:lnTo>
                      <a:pt x="23" y="150"/>
                    </a:lnTo>
                    <a:lnTo>
                      <a:pt x="17" y="171"/>
                    </a:lnTo>
                    <a:lnTo>
                      <a:pt x="12" y="191"/>
                    </a:lnTo>
                    <a:lnTo>
                      <a:pt x="6" y="212"/>
                    </a:lnTo>
                    <a:lnTo>
                      <a:pt x="3" y="232"/>
                    </a:lnTo>
                    <a:lnTo>
                      <a:pt x="0" y="254"/>
                    </a:lnTo>
                    <a:lnTo>
                      <a:pt x="17" y="241"/>
                    </a:lnTo>
                    <a:lnTo>
                      <a:pt x="36" y="229"/>
                    </a:lnTo>
                    <a:lnTo>
                      <a:pt x="55" y="217"/>
                    </a:lnTo>
                    <a:lnTo>
                      <a:pt x="74" y="207"/>
                    </a:lnTo>
                    <a:lnTo>
                      <a:pt x="95" y="197"/>
                    </a:lnTo>
                    <a:lnTo>
                      <a:pt x="114" y="188"/>
                    </a:lnTo>
                    <a:lnTo>
                      <a:pt x="136" y="180"/>
                    </a:lnTo>
                    <a:lnTo>
                      <a:pt x="156" y="173"/>
                    </a:lnTo>
                    <a:lnTo>
                      <a:pt x="158" y="150"/>
                    </a:lnTo>
                    <a:lnTo>
                      <a:pt x="161" y="128"/>
                    </a:lnTo>
                    <a:lnTo>
                      <a:pt x="164" y="106"/>
                    </a:lnTo>
                    <a:lnTo>
                      <a:pt x="168" y="85"/>
                    </a:lnTo>
                    <a:lnTo>
                      <a:pt x="174" y="63"/>
                    </a:lnTo>
                    <a:lnTo>
                      <a:pt x="180" y="41"/>
                    </a:lnTo>
                    <a:lnTo>
                      <a:pt x="187" y="21"/>
                    </a:lnTo>
                    <a:lnTo>
                      <a:pt x="194" y="0"/>
                    </a:lnTo>
                    <a:lnTo>
                      <a:pt x="194" y="0"/>
                    </a:lnTo>
                    <a:lnTo>
                      <a:pt x="194" y="0"/>
                    </a:lnTo>
                    <a:close/>
                  </a:path>
                </a:pathLst>
              </a:custGeom>
              <a:solidFill>
                <a:srgbClr val="FFE26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3" name="Freeform 96"/>
              <p:cNvSpPr>
                <a:spLocks/>
              </p:cNvSpPr>
              <p:nvPr userDrawn="1"/>
            </p:nvSpPr>
            <p:spPr bwMode="auto">
              <a:xfrm>
                <a:off x="4046" y="3703"/>
                <a:ext cx="147" cy="199"/>
              </a:xfrm>
              <a:custGeom>
                <a:avLst/>
                <a:gdLst/>
                <a:ahLst/>
                <a:cxnLst>
                  <a:cxn ang="0">
                    <a:pos x="142" y="18"/>
                  </a:cxn>
                  <a:cxn ang="0">
                    <a:pos x="119" y="58"/>
                  </a:cxn>
                  <a:cxn ang="0">
                    <a:pos x="96" y="99"/>
                  </a:cxn>
                  <a:cxn ang="0">
                    <a:pos x="77" y="141"/>
                  </a:cxn>
                  <a:cxn ang="0">
                    <a:pos x="85" y="199"/>
                  </a:cxn>
                  <a:cxn ang="0">
                    <a:pos x="123" y="268"/>
                  </a:cxn>
                  <a:cxn ang="0">
                    <a:pos x="109" y="319"/>
                  </a:cxn>
                  <a:cxn ang="0">
                    <a:pos x="42" y="360"/>
                  </a:cxn>
                  <a:cxn ang="0">
                    <a:pos x="7" y="406"/>
                  </a:cxn>
                  <a:cxn ang="0">
                    <a:pos x="2" y="452"/>
                  </a:cxn>
                  <a:cxn ang="0">
                    <a:pos x="0" y="498"/>
                  </a:cxn>
                  <a:cxn ang="0">
                    <a:pos x="1" y="544"/>
                  </a:cxn>
                  <a:cxn ang="0">
                    <a:pos x="15" y="531"/>
                  </a:cxn>
                  <a:cxn ang="0">
                    <a:pos x="45" y="461"/>
                  </a:cxn>
                  <a:cxn ang="0">
                    <a:pos x="82" y="394"/>
                  </a:cxn>
                  <a:cxn ang="0">
                    <a:pos x="123" y="331"/>
                  </a:cxn>
                  <a:cxn ang="0">
                    <a:pos x="151" y="340"/>
                  </a:cxn>
                  <a:cxn ang="0">
                    <a:pos x="169" y="416"/>
                  </a:cxn>
                  <a:cxn ang="0">
                    <a:pos x="192" y="490"/>
                  </a:cxn>
                  <a:cxn ang="0">
                    <a:pos x="222" y="562"/>
                  </a:cxn>
                  <a:cxn ang="0">
                    <a:pos x="256" y="580"/>
                  </a:cxn>
                  <a:cxn ang="0">
                    <a:pos x="292" y="544"/>
                  </a:cxn>
                  <a:cxn ang="0">
                    <a:pos x="330" y="510"/>
                  </a:cxn>
                  <a:cxn ang="0">
                    <a:pos x="369" y="479"/>
                  </a:cxn>
                  <a:cxn ang="0">
                    <a:pos x="394" y="441"/>
                  </a:cxn>
                  <a:cxn ang="0">
                    <a:pos x="403" y="395"/>
                  </a:cxn>
                  <a:cxn ang="0">
                    <a:pos x="416" y="349"/>
                  </a:cxn>
                  <a:cxn ang="0">
                    <a:pos x="431" y="304"/>
                  </a:cxn>
                  <a:cxn ang="0">
                    <a:pos x="429" y="259"/>
                  </a:cxn>
                  <a:cxn ang="0">
                    <a:pos x="411" y="211"/>
                  </a:cxn>
                  <a:cxn ang="0">
                    <a:pos x="394" y="164"/>
                  </a:cxn>
                  <a:cxn ang="0">
                    <a:pos x="380" y="115"/>
                  </a:cxn>
                  <a:cxn ang="0">
                    <a:pos x="342" y="113"/>
                  </a:cxn>
                  <a:cxn ang="0">
                    <a:pos x="280" y="161"/>
                  </a:cxn>
                  <a:cxn ang="0">
                    <a:pos x="223" y="214"/>
                  </a:cxn>
                  <a:cxn ang="0">
                    <a:pos x="170" y="271"/>
                  </a:cxn>
                  <a:cxn ang="0">
                    <a:pos x="141" y="263"/>
                  </a:cxn>
                  <a:cxn ang="0">
                    <a:pos x="137" y="189"/>
                  </a:cxn>
                  <a:cxn ang="0">
                    <a:pos x="139" y="113"/>
                  </a:cxn>
                  <a:cxn ang="0">
                    <a:pos x="148" y="38"/>
                  </a:cxn>
                </a:cxnLst>
                <a:rect l="0" t="0" r="r" b="b"/>
                <a:pathLst>
                  <a:path w="440" h="598">
                    <a:moveTo>
                      <a:pt x="155" y="0"/>
                    </a:moveTo>
                    <a:lnTo>
                      <a:pt x="142" y="18"/>
                    </a:lnTo>
                    <a:lnTo>
                      <a:pt x="130" y="39"/>
                    </a:lnTo>
                    <a:lnTo>
                      <a:pt x="119" y="58"/>
                    </a:lnTo>
                    <a:lnTo>
                      <a:pt x="107" y="79"/>
                    </a:lnTo>
                    <a:lnTo>
                      <a:pt x="96" y="99"/>
                    </a:lnTo>
                    <a:lnTo>
                      <a:pt x="87" y="120"/>
                    </a:lnTo>
                    <a:lnTo>
                      <a:pt x="77" y="141"/>
                    </a:lnTo>
                    <a:lnTo>
                      <a:pt x="68" y="163"/>
                    </a:lnTo>
                    <a:lnTo>
                      <a:pt x="85" y="199"/>
                    </a:lnTo>
                    <a:lnTo>
                      <a:pt x="104" y="233"/>
                    </a:lnTo>
                    <a:lnTo>
                      <a:pt x="123" y="268"/>
                    </a:lnTo>
                    <a:lnTo>
                      <a:pt x="145" y="301"/>
                    </a:lnTo>
                    <a:lnTo>
                      <a:pt x="109" y="319"/>
                    </a:lnTo>
                    <a:lnTo>
                      <a:pt x="76" y="339"/>
                    </a:lnTo>
                    <a:lnTo>
                      <a:pt x="42" y="360"/>
                    </a:lnTo>
                    <a:lnTo>
                      <a:pt x="9" y="382"/>
                    </a:lnTo>
                    <a:lnTo>
                      <a:pt x="7" y="406"/>
                    </a:lnTo>
                    <a:lnTo>
                      <a:pt x="3" y="428"/>
                    </a:lnTo>
                    <a:lnTo>
                      <a:pt x="2" y="452"/>
                    </a:lnTo>
                    <a:lnTo>
                      <a:pt x="1" y="475"/>
                    </a:lnTo>
                    <a:lnTo>
                      <a:pt x="0" y="498"/>
                    </a:lnTo>
                    <a:lnTo>
                      <a:pt x="0" y="521"/>
                    </a:lnTo>
                    <a:lnTo>
                      <a:pt x="1" y="544"/>
                    </a:lnTo>
                    <a:lnTo>
                      <a:pt x="2" y="567"/>
                    </a:lnTo>
                    <a:lnTo>
                      <a:pt x="15" y="531"/>
                    </a:lnTo>
                    <a:lnTo>
                      <a:pt x="30" y="495"/>
                    </a:lnTo>
                    <a:lnTo>
                      <a:pt x="45" y="461"/>
                    </a:lnTo>
                    <a:lnTo>
                      <a:pt x="63" y="427"/>
                    </a:lnTo>
                    <a:lnTo>
                      <a:pt x="82" y="394"/>
                    </a:lnTo>
                    <a:lnTo>
                      <a:pt x="102" y="363"/>
                    </a:lnTo>
                    <a:lnTo>
                      <a:pt x="123" y="331"/>
                    </a:lnTo>
                    <a:lnTo>
                      <a:pt x="145" y="301"/>
                    </a:lnTo>
                    <a:lnTo>
                      <a:pt x="151" y="340"/>
                    </a:lnTo>
                    <a:lnTo>
                      <a:pt x="159" y="378"/>
                    </a:lnTo>
                    <a:lnTo>
                      <a:pt x="169" y="416"/>
                    </a:lnTo>
                    <a:lnTo>
                      <a:pt x="179" y="453"/>
                    </a:lnTo>
                    <a:lnTo>
                      <a:pt x="192" y="490"/>
                    </a:lnTo>
                    <a:lnTo>
                      <a:pt x="206" y="527"/>
                    </a:lnTo>
                    <a:lnTo>
                      <a:pt x="222" y="562"/>
                    </a:lnTo>
                    <a:lnTo>
                      <a:pt x="239" y="598"/>
                    </a:lnTo>
                    <a:lnTo>
                      <a:pt x="256" y="580"/>
                    </a:lnTo>
                    <a:lnTo>
                      <a:pt x="273" y="561"/>
                    </a:lnTo>
                    <a:lnTo>
                      <a:pt x="292" y="544"/>
                    </a:lnTo>
                    <a:lnTo>
                      <a:pt x="311" y="527"/>
                    </a:lnTo>
                    <a:lnTo>
                      <a:pt x="330" y="510"/>
                    </a:lnTo>
                    <a:lnTo>
                      <a:pt x="350" y="494"/>
                    </a:lnTo>
                    <a:lnTo>
                      <a:pt x="369" y="479"/>
                    </a:lnTo>
                    <a:lnTo>
                      <a:pt x="390" y="464"/>
                    </a:lnTo>
                    <a:lnTo>
                      <a:pt x="394" y="441"/>
                    </a:lnTo>
                    <a:lnTo>
                      <a:pt x="399" y="418"/>
                    </a:lnTo>
                    <a:lnTo>
                      <a:pt x="403" y="395"/>
                    </a:lnTo>
                    <a:lnTo>
                      <a:pt x="409" y="371"/>
                    </a:lnTo>
                    <a:lnTo>
                      <a:pt x="416" y="349"/>
                    </a:lnTo>
                    <a:lnTo>
                      <a:pt x="423" y="326"/>
                    </a:lnTo>
                    <a:lnTo>
                      <a:pt x="431" y="304"/>
                    </a:lnTo>
                    <a:lnTo>
                      <a:pt x="440" y="283"/>
                    </a:lnTo>
                    <a:lnTo>
                      <a:pt x="429" y="259"/>
                    </a:lnTo>
                    <a:lnTo>
                      <a:pt x="419" y="235"/>
                    </a:lnTo>
                    <a:lnTo>
                      <a:pt x="411" y="211"/>
                    </a:lnTo>
                    <a:lnTo>
                      <a:pt x="402" y="188"/>
                    </a:lnTo>
                    <a:lnTo>
                      <a:pt x="394" y="164"/>
                    </a:lnTo>
                    <a:lnTo>
                      <a:pt x="387" y="140"/>
                    </a:lnTo>
                    <a:lnTo>
                      <a:pt x="380" y="115"/>
                    </a:lnTo>
                    <a:lnTo>
                      <a:pt x="375" y="91"/>
                    </a:lnTo>
                    <a:lnTo>
                      <a:pt x="342" y="113"/>
                    </a:lnTo>
                    <a:lnTo>
                      <a:pt x="311" y="136"/>
                    </a:lnTo>
                    <a:lnTo>
                      <a:pt x="280" y="161"/>
                    </a:lnTo>
                    <a:lnTo>
                      <a:pt x="251" y="187"/>
                    </a:lnTo>
                    <a:lnTo>
                      <a:pt x="223" y="214"/>
                    </a:lnTo>
                    <a:lnTo>
                      <a:pt x="196" y="242"/>
                    </a:lnTo>
                    <a:lnTo>
                      <a:pt x="170" y="271"/>
                    </a:lnTo>
                    <a:lnTo>
                      <a:pt x="145" y="301"/>
                    </a:lnTo>
                    <a:lnTo>
                      <a:pt x="141" y="263"/>
                    </a:lnTo>
                    <a:lnTo>
                      <a:pt x="138" y="227"/>
                    </a:lnTo>
                    <a:lnTo>
                      <a:pt x="137" y="189"/>
                    </a:lnTo>
                    <a:lnTo>
                      <a:pt x="137" y="151"/>
                    </a:lnTo>
                    <a:lnTo>
                      <a:pt x="139" y="113"/>
                    </a:lnTo>
                    <a:lnTo>
                      <a:pt x="143" y="75"/>
                    </a:lnTo>
                    <a:lnTo>
                      <a:pt x="148" y="38"/>
                    </a:lnTo>
                    <a:lnTo>
                      <a:pt x="155" y="0"/>
                    </a:lnTo>
                    <a:close/>
                  </a:path>
                </a:pathLst>
              </a:custGeom>
              <a:solidFill>
                <a:srgbClr val="FFEF6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4" name="Freeform 97"/>
              <p:cNvSpPr>
                <a:spLocks/>
              </p:cNvSpPr>
              <p:nvPr userDrawn="1"/>
            </p:nvSpPr>
            <p:spPr bwMode="auto">
              <a:xfrm>
                <a:off x="4092" y="3630"/>
                <a:ext cx="79" cy="173"/>
              </a:xfrm>
              <a:custGeom>
                <a:avLst/>
                <a:gdLst/>
                <a:ahLst/>
                <a:cxnLst>
                  <a:cxn ang="0">
                    <a:pos x="224" y="0"/>
                  </a:cxn>
                  <a:cxn ang="0">
                    <a:pos x="195" y="23"/>
                  </a:cxn>
                  <a:cxn ang="0">
                    <a:pos x="167" y="48"/>
                  </a:cxn>
                  <a:cxn ang="0">
                    <a:pos x="139" y="74"/>
                  </a:cxn>
                  <a:cxn ang="0">
                    <a:pos x="113" y="101"/>
                  </a:cxn>
                  <a:cxn ang="0">
                    <a:pos x="87" y="129"/>
                  </a:cxn>
                  <a:cxn ang="0">
                    <a:pos x="63" y="158"/>
                  </a:cxn>
                  <a:cxn ang="0">
                    <a:pos x="39" y="189"/>
                  </a:cxn>
                  <a:cxn ang="0">
                    <a:pos x="18" y="220"/>
                  </a:cxn>
                  <a:cxn ang="0">
                    <a:pos x="11" y="258"/>
                  </a:cxn>
                  <a:cxn ang="0">
                    <a:pos x="6" y="295"/>
                  </a:cxn>
                  <a:cxn ang="0">
                    <a:pos x="2" y="333"/>
                  </a:cxn>
                  <a:cxn ang="0">
                    <a:pos x="0" y="371"/>
                  </a:cxn>
                  <a:cxn ang="0">
                    <a:pos x="0" y="409"/>
                  </a:cxn>
                  <a:cxn ang="0">
                    <a:pos x="1" y="447"/>
                  </a:cxn>
                  <a:cxn ang="0">
                    <a:pos x="4" y="483"/>
                  </a:cxn>
                  <a:cxn ang="0">
                    <a:pos x="8" y="521"/>
                  </a:cxn>
                  <a:cxn ang="0">
                    <a:pos x="33" y="491"/>
                  </a:cxn>
                  <a:cxn ang="0">
                    <a:pos x="59" y="462"/>
                  </a:cxn>
                  <a:cxn ang="0">
                    <a:pos x="86" y="434"/>
                  </a:cxn>
                  <a:cxn ang="0">
                    <a:pos x="114" y="407"/>
                  </a:cxn>
                  <a:cxn ang="0">
                    <a:pos x="143" y="381"/>
                  </a:cxn>
                  <a:cxn ang="0">
                    <a:pos x="174" y="356"/>
                  </a:cxn>
                  <a:cxn ang="0">
                    <a:pos x="205" y="333"/>
                  </a:cxn>
                  <a:cxn ang="0">
                    <a:pos x="238" y="311"/>
                  </a:cxn>
                  <a:cxn ang="0">
                    <a:pos x="230" y="273"/>
                  </a:cxn>
                  <a:cxn ang="0">
                    <a:pos x="225" y="234"/>
                  </a:cxn>
                  <a:cxn ang="0">
                    <a:pos x="221" y="195"/>
                  </a:cxn>
                  <a:cxn ang="0">
                    <a:pos x="217" y="156"/>
                  </a:cxn>
                  <a:cxn ang="0">
                    <a:pos x="216" y="117"/>
                  </a:cxn>
                  <a:cxn ang="0">
                    <a:pos x="217" y="78"/>
                  </a:cxn>
                  <a:cxn ang="0">
                    <a:pos x="220" y="39"/>
                  </a:cxn>
                  <a:cxn ang="0">
                    <a:pos x="224" y="0"/>
                  </a:cxn>
                </a:cxnLst>
                <a:rect l="0" t="0" r="r" b="b"/>
                <a:pathLst>
                  <a:path w="238" h="521">
                    <a:moveTo>
                      <a:pt x="224" y="0"/>
                    </a:moveTo>
                    <a:lnTo>
                      <a:pt x="195" y="23"/>
                    </a:lnTo>
                    <a:lnTo>
                      <a:pt x="167" y="48"/>
                    </a:lnTo>
                    <a:lnTo>
                      <a:pt x="139" y="74"/>
                    </a:lnTo>
                    <a:lnTo>
                      <a:pt x="113" y="101"/>
                    </a:lnTo>
                    <a:lnTo>
                      <a:pt x="87" y="129"/>
                    </a:lnTo>
                    <a:lnTo>
                      <a:pt x="63" y="158"/>
                    </a:lnTo>
                    <a:lnTo>
                      <a:pt x="39" y="189"/>
                    </a:lnTo>
                    <a:lnTo>
                      <a:pt x="18" y="220"/>
                    </a:lnTo>
                    <a:lnTo>
                      <a:pt x="11" y="258"/>
                    </a:lnTo>
                    <a:lnTo>
                      <a:pt x="6" y="295"/>
                    </a:lnTo>
                    <a:lnTo>
                      <a:pt x="2" y="333"/>
                    </a:lnTo>
                    <a:lnTo>
                      <a:pt x="0" y="371"/>
                    </a:lnTo>
                    <a:lnTo>
                      <a:pt x="0" y="409"/>
                    </a:lnTo>
                    <a:lnTo>
                      <a:pt x="1" y="447"/>
                    </a:lnTo>
                    <a:lnTo>
                      <a:pt x="4" y="483"/>
                    </a:lnTo>
                    <a:lnTo>
                      <a:pt x="8" y="521"/>
                    </a:lnTo>
                    <a:lnTo>
                      <a:pt x="33" y="491"/>
                    </a:lnTo>
                    <a:lnTo>
                      <a:pt x="59" y="462"/>
                    </a:lnTo>
                    <a:lnTo>
                      <a:pt x="86" y="434"/>
                    </a:lnTo>
                    <a:lnTo>
                      <a:pt x="114" y="407"/>
                    </a:lnTo>
                    <a:lnTo>
                      <a:pt x="143" y="381"/>
                    </a:lnTo>
                    <a:lnTo>
                      <a:pt x="174" y="356"/>
                    </a:lnTo>
                    <a:lnTo>
                      <a:pt x="205" y="333"/>
                    </a:lnTo>
                    <a:lnTo>
                      <a:pt x="238" y="311"/>
                    </a:lnTo>
                    <a:lnTo>
                      <a:pt x="230" y="273"/>
                    </a:lnTo>
                    <a:lnTo>
                      <a:pt x="225" y="234"/>
                    </a:lnTo>
                    <a:lnTo>
                      <a:pt x="221" y="195"/>
                    </a:lnTo>
                    <a:lnTo>
                      <a:pt x="217" y="156"/>
                    </a:lnTo>
                    <a:lnTo>
                      <a:pt x="216" y="117"/>
                    </a:lnTo>
                    <a:lnTo>
                      <a:pt x="217" y="78"/>
                    </a:lnTo>
                    <a:lnTo>
                      <a:pt x="220" y="39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FFE26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5" name="Freeform 98"/>
              <p:cNvSpPr>
                <a:spLocks/>
              </p:cNvSpPr>
              <p:nvPr userDrawn="1"/>
            </p:nvSpPr>
            <p:spPr bwMode="auto">
              <a:xfrm>
                <a:off x="4216" y="3612"/>
                <a:ext cx="137" cy="165"/>
              </a:xfrm>
              <a:custGeom>
                <a:avLst/>
                <a:gdLst/>
                <a:ahLst/>
                <a:cxnLst>
                  <a:cxn ang="0">
                    <a:pos x="215" y="26"/>
                  </a:cxn>
                  <a:cxn ang="0">
                    <a:pos x="163" y="82"/>
                  </a:cxn>
                  <a:cxn ang="0">
                    <a:pos x="146" y="144"/>
                  </a:cxn>
                  <a:cxn ang="0">
                    <a:pos x="161" y="208"/>
                  </a:cxn>
                  <a:cxn ang="0">
                    <a:pos x="139" y="247"/>
                  </a:cxn>
                  <a:cxn ang="0">
                    <a:pos x="76" y="264"/>
                  </a:cxn>
                  <a:cxn ang="0">
                    <a:pos x="30" y="312"/>
                  </a:cxn>
                  <a:cxn ang="0">
                    <a:pos x="9" y="384"/>
                  </a:cxn>
                  <a:cxn ang="0">
                    <a:pos x="18" y="396"/>
                  </a:cxn>
                  <a:cxn ang="0">
                    <a:pos x="57" y="346"/>
                  </a:cxn>
                  <a:cxn ang="0">
                    <a:pos x="100" y="301"/>
                  </a:cxn>
                  <a:cxn ang="0">
                    <a:pos x="147" y="259"/>
                  </a:cxn>
                  <a:cxn ang="0">
                    <a:pos x="167" y="272"/>
                  </a:cxn>
                  <a:cxn ang="0">
                    <a:pos x="165" y="337"/>
                  </a:cxn>
                  <a:cxn ang="0">
                    <a:pos x="168" y="401"/>
                  </a:cxn>
                  <a:cxn ang="0">
                    <a:pos x="176" y="465"/>
                  </a:cxn>
                  <a:cxn ang="0">
                    <a:pos x="200" y="485"/>
                  </a:cxn>
                  <a:cxn ang="0">
                    <a:pos x="236" y="465"/>
                  </a:cxn>
                  <a:cxn ang="0">
                    <a:pos x="274" y="447"/>
                  </a:cxn>
                  <a:cxn ang="0">
                    <a:pos x="313" y="430"/>
                  </a:cxn>
                  <a:cxn ang="0">
                    <a:pos x="340" y="405"/>
                  </a:cxn>
                  <a:cxn ang="0">
                    <a:pos x="357" y="370"/>
                  </a:cxn>
                  <a:cxn ang="0">
                    <a:pos x="378" y="335"/>
                  </a:cxn>
                  <a:cxn ang="0">
                    <a:pos x="400" y="303"/>
                  </a:cxn>
                  <a:cxn ang="0">
                    <a:pos x="407" y="266"/>
                  </a:cxn>
                  <a:cxn ang="0">
                    <a:pos x="402" y="225"/>
                  </a:cxn>
                  <a:cxn ang="0">
                    <a:pos x="400" y="183"/>
                  </a:cxn>
                  <a:cxn ang="0">
                    <a:pos x="400" y="141"/>
                  </a:cxn>
                  <a:cxn ang="0">
                    <a:pos x="369" y="131"/>
                  </a:cxn>
                  <a:cxn ang="0">
                    <a:pos x="310" y="156"/>
                  </a:cxn>
                  <a:cxn ang="0">
                    <a:pos x="252" y="185"/>
                  </a:cxn>
                  <a:cxn ang="0">
                    <a:pos x="198" y="220"/>
                  </a:cxn>
                  <a:cxn ang="0">
                    <a:pos x="176" y="209"/>
                  </a:cxn>
                  <a:cxn ang="0">
                    <a:pos x="189" y="148"/>
                  </a:cxn>
                  <a:cxn ang="0">
                    <a:pos x="206" y="87"/>
                  </a:cxn>
                  <a:cxn ang="0">
                    <a:pos x="230" y="29"/>
                  </a:cxn>
                </a:cxnLst>
                <a:rect l="0" t="0" r="r" b="b"/>
                <a:pathLst>
                  <a:path w="410" h="497">
                    <a:moveTo>
                      <a:pt x="243" y="0"/>
                    </a:moveTo>
                    <a:lnTo>
                      <a:pt x="215" y="26"/>
                    </a:lnTo>
                    <a:lnTo>
                      <a:pt x="189" y="53"/>
                    </a:lnTo>
                    <a:lnTo>
                      <a:pt x="163" y="82"/>
                    </a:lnTo>
                    <a:lnTo>
                      <a:pt x="139" y="112"/>
                    </a:lnTo>
                    <a:lnTo>
                      <a:pt x="146" y="144"/>
                    </a:lnTo>
                    <a:lnTo>
                      <a:pt x="152" y="176"/>
                    </a:lnTo>
                    <a:lnTo>
                      <a:pt x="161" y="208"/>
                    </a:lnTo>
                    <a:lnTo>
                      <a:pt x="172" y="239"/>
                    </a:lnTo>
                    <a:lnTo>
                      <a:pt x="139" y="247"/>
                    </a:lnTo>
                    <a:lnTo>
                      <a:pt x="107" y="256"/>
                    </a:lnTo>
                    <a:lnTo>
                      <a:pt x="76" y="264"/>
                    </a:lnTo>
                    <a:lnTo>
                      <a:pt x="44" y="275"/>
                    </a:lnTo>
                    <a:lnTo>
                      <a:pt x="30" y="312"/>
                    </a:lnTo>
                    <a:lnTo>
                      <a:pt x="18" y="347"/>
                    </a:lnTo>
                    <a:lnTo>
                      <a:pt x="9" y="384"/>
                    </a:lnTo>
                    <a:lnTo>
                      <a:pt x="0" y="422"/>
                    </a:lnTo>
                    <a:lnTo>
                      <a:pt x="18" y="396"/>
                    </a:lnTo>
                    <a:lnTo>
                      <a:pt x="37" y="370"/>
                    </a:lnTo>
                    <a:lnTo>
                      <a:pt x="57" y="346"/>
                    </a:lnTo>
                    <a:lnTo>
                      <a:pt x="79" y="322"/>
                    </a:lnTo>
                    <a:lnTo>
                      <a:pt x="100" y="301"/>
                    </a:lnTo>
                    <a:lnTo>
                      <a:pt x="123" y="279"/>
                    </a:lnTo>
                    <a:lnTo>
                      <a:pt x="147" y="259"/>
                    </a:lnTo>
                    <a:lnTo>
                      <a:pt x="172" y="239"/>
                    </a:lnTo>
                    <a:lnTo>
                      <a:pt x="167" y="272"/>
                    </a:lnTo>
                    <a:lnTo>
                      <a:pt x="166" y="304"/>
                    </a:lnTo>
                    <a:lnTo>
                      <a:pt x="165" y="337"/>
                    </a:lnTo>
                    <a:lnTo>
                      <a:pt x="166" y="369"/>
                    </a:lnTo>
                    <a:lnTo>
                      <a:pt x="168" y="401"/>
                    </a:lnTo>
                    <a:lnTo>
                      <a:pt x="172" y="433"/>
                    </a:lnTo>
                    <a:lnTo>
                      <a:pt x="176" y="465"/>
                    </a:lnTo>
                    <a:lnTo>
                      <a:pt x="182" y="497"/>
                    </a:lnTo>
                    <a:lnTo>
                      <a:pt x="200" y="485"/>
                    </a:lnTo>
                    <a:lnTo>
                      <a:pt x="218" y="476"/>
                    </a:lnTo>
                    <a:lnTo>
                      <a:pt x="236" y="465"/>
                    </a:lnTo>
                    <a:lnTo>
                      <a:pt x="255" y="455"/>
                    </a:lnTo>
                    <a:lnTo>
                      <a:pt x="274" y="447"/>
                    </a:lnTo>
                    <a:lnTo>
                      <a:pt x="294" y="438"/>
                    </a:lnTo>
                    <a:lnTo>
                      <a:pt x="313" y="430"/>
                    </a:lnTo>
                    <a:lnTo>
                      <a:pt x="333" y="423"/>
                    </a:lnTo>
                    <a:lnTo>
                      <a:pt x="340" y="405"/>
                    </a:lnTo>
                    <a:lnTo>
                      <a:pt x="349" y="387"/>
                    </a:lnTo>
                    <a:lnTo>
                      <a:pt x="357" y="370"/>
                    </a:lnTo>
                    <a:lnTo>
                      <a:pt x="367" y="353"/>
                    </a:lnTo>
                    <a:lnTo>
                      <a:pt x="378" y="335"/>
                    </a:lnTo>
                    <a:lnTo>
                      <a:pt x="388" y="319"/>
                    </a:lnTo>
                    <a:lnTo>
                      <a:pt x="400" y="303"/>
                    </a:lnTo>
                    <a:lnTo>
                      <a:pt x="410" y="288"/>
                    </a:lnTo>
                    <a:lnTo>
                      <a:pt x="407" y="266"/>
                    </a:lnTo>
                    <a:lnTo>
                      <a:pt x="404" y="246"/>
                    </a:lnTo>
                    <a:lnTo>
                      <a:pt x="402" y="225"/>
                    </a:lnTo>
                    <a:lnTo>
                      <a:pt x="401" y="204"/>
                    </a:lnTo>
                    <a:lnTo>
                      <a:pt x="400" y="183"/>
                    </a:lnTo>
                    <a:lnTo>
                      <a:pt x="400" y="163"/>
                    </a:lnTo>
                    <a:lnTo>
                      <a:pt x="400" y="141"/>
                    </a:lnTo>
                    <a:lnTo>
                      <a:pt x="400" y="121"/>
                    </a:lnTo>
                    <a:lnTo>
                      <a:pt x="369" y="131"/>
                    </a:lnTo>
                    <a:lnTo>
                      <a:pt x="339" y="143"/>
                    </a:lnTo>
                    <a:lnTo>
                      <a:pt x="310" y="156"/>
                    </a:lnTo>
                    <a:lnTo>
                      <a:pt x="281" y="170"/>
                    </a:lnTo>
                    <a:lnTo>
                      <a:pt x="252" y="185"/>
                    </a:lnTo>
                    <a:lnTo>
                      <a:pt x="225" y="203"/>
                    </a:lnTo>
                    <a:lnTo>
                      <a:pt x="198" y="220"/>
                    </a:lnTo>
                    <a:lnTo>
                      <a:pt x="172" y="239"/>
                    </a:lnTo>
                    <a:lnTo>
                      <a:pt x="176" y="209"/>
                    </a:lnTo>
                    <a:lnTo>
                      <a:pt x="181" y="178"/>
                    </a:lnTo>
                    <a:lnTo>
                      <a:pt x="189" y="148"/>
                    </a:lnTo>
                    <a:lnTo>
                      <a:pt x="198" y="117"/>
                    </a:lnTo>
                    <a:lnTo>
                      <a:pt x="206" y="87"/>
                    </a:lnTo>
                    <a:lnTo>
                      <a:pt x="218" y="58"/>
                    </a:lnTo>
                    <a:lnTo>
                      <a:pt x="230" y="29"/>
                    </a:lnTo>
                    <a:lnTo>
                      <a:pt x="243" y="0"/>
                    </a:lnTo>
                    <a:close/>
                  </a:path>
                </a:pathLst>
              </a:custGeom>
              <a:solidFill>
                <a:srgbClr val="FFEF6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6" name="Freeform 99"/>
              <p:cNvSpPr>
                <a:spLocks/>
              </p:cNvSpPr>
              <p:nvPr userDrawn="1"/>
            </p:nvSpPr>
            <p:spPr bwMode="auto">
              <a:xfrm>
                <a:off x="4212" y="3691"/>
                <a:ext cx="65" cy="144"/>
              </a:xfrm>
              <a:custGeom>
                <a:avLst/>
                <a:gdLst/>
                <a:ahLst/>
                <a:cxnLst>
                  <a:cxn ang="0">
                    <a:pos x="186" y="0"/>
                  </a:cxn>
                  <a:cxn ang="0">
                    <a:pos x="161" y="20"/>
                  </a:cxn>
                  <a:cxn ang="0">
                    <a:pos x="137" y="40"/>
                  </a:cxn>
                  <a:cxn ang="0">
                    <a:pos x="114" y="62"/>
                  </a:cxn>
                  <a:cxn ang="0">
                    <a:pos x="93" y="83"/>
                  </a:cxn>
                  <a:cxn ang="0">
                    <a:pos x="71" y="107"/>
                  </a:cxn>
                  <a:cxn ang="0">
                    <a:pos x="51" y="131"/>
                  </a:cxn>
                  <a:cxn ang="0">
                    <a:pos x="32" y="157"/>
                  </a:cxn>
                  <a:cxn ang="0">
                    <a:pos x="14" y="183"/>
                  </a:cxn>
                  <a:cxn ang="0">
                    <a:pos x="9" y="213"/>
                  </a:cxn>
                  <a:cxn ang="0">
                    <a:pos x="4" y="244"/>
                  </a:cxn>
                  <a:cxn ang="0">
                    <a:pos x="1" y="276"/>
                  </a:cxn>
                  <a:cxn ang="0">
                    <a:pos x="0" y="308"/>
                  </a:cxn>
                  <a:cxn ang="0">
                    <a:pos x="0" y="338"/>
                  </a:cxn>
                  <a:cxn ang="0">
                    <a:pos x="1" y="370"/>
                  </a:cxn>
                  <a:cxn ang="0">
                    <a:pos x="3" y="401"/>
                  </a:cxn>
                  <a:cxn ang="0">
                    <a:pos x="6" y="432"/>
                  </a:cxn>
                  <a:cxn ang="0">
                    <a:pos x="27" y="407"/>
                  </a:cxn>
                  <a:cxn ang="0">
                    <a:pos x="49" y="382"/>
                  </a:cxn>
                  <a:cxn ang="0">
                    <a:pos x="70" y="359"/>
                  </a:cxn>
                  <a:cxn ang="0">
                    <a:pos x="94" y="337"/>
                  </a:cxn>
                  <a:cxn ang="0">
                    <a:pos x="119" y="316"/>
                  </a:cxn>
                  <a:cxn ang="0">
                    <a:pos x="144" y="295"/>
                  </a:cxn>
                  <a:cxn ang="0">
                    <a:pos x="169" y="276"/>
                  </a:cxn>
                  <a:cxn ang="0">
                    <a:pos x="196" y="258"/>
                  </a:cxn>
                  <a:cxn ang="0">
                    <a:pos x="190" y="226"/>
                  </a:cxn>
                  <a:cxn ang="0">
                    <a:pos x="186" y="194"/>
                  </a:cxn>
                  <a:cxn ang="0">
                    <a:pos x="182" y="162"/>
                  </a:cxn>
                  <a:cxn ang="0">
                    <a:pos x="180" y="130"/>
                  </a:cxn>
                  <a:cxn ang="0">
                    <a:pos x="179" y="98"/>
                  </a:cxn>
                  <a:cxn ang="0">
                    <a:pos x="180" y="65"/>
                  </a:cxn>
                  <a:cxn ang="0">
                    <a:pos x="181" y="33"/>
                  </a:cxn>
                  <a:cxn ang="0">
                    <a:pos x="186" y="0"/>
                  </a:cxn>
                </a:cxnLst>
                <a:rect l="0" t="0" r="r" b="b"/>
                <a:pathLst>
                  <a:path w="196" h="432">
                    <a:moveTo>
                      <a:pt x="186" y="0"/>
                    </a:moveTo>
                    <a:lnTo>
                      <a:pt x="161" y="20"/>
                    </a:lnTo>
                    <a:lnTo>
                      <a:pt x="137" y="40"/>
                    </a:lnTo>
                    <a:lnTo>
                      <a:pt x="114" y="62"/>
                    </a:lnTo>
                    <a:lnTo>
                      <a:pt x="93" y="83"/>
                    </a:lnTo>
                    <a:lnTo>
                      <a:pt x="71" y="107"/>
                    </a:lnTo>
                    <a:lnTo>
                      <a:pt x="51" y="131"/>
                    </a:lnTo>
                    <a:lnTo>
                      <a:pt x="32" y="157"/>
                    </a:lnTo>
                    <a:lnTo>
                      <a:pt x="14" y="183"/>
                    </a:lnTo>
                    <a:lnTo>
                      <a:pt x="9" y="213"/>
                    </a:lnTo>
                    <a:lnTo>
                      <a:pt x="4" y="244"/>
                    </a:lnTo>
                    <a:lnTo>
                      <a:pt x="1" y="276"/>
                    </a:lnTo>
                    <a:lnTo>
                      <a:pt x="0" y="308"/>
                    </a:lnTo>
                    <a:lnTo>
                      <a:pt x="0" y="338"/>
                    </a:lnTo>
                    <a:lnTo>
                      <a:pt x="1" y="370"/>
                    </a:lnTo>
                    <a:lnTo>
                      <a:pt x="3" y="401"/>
                    </a:lnTo>
                    <a:lnTo>
                      <a:pt x="6" y="432"/>
                    </a:lnTo>
                    <a:lnTo>
                      <a:pt x="27" y="407"/>
                    </a:lnTo>
                    <a:lnTo>
                      <a:pt x="49" y="382"/>
                    </a:lnTo>
                    <a:lnTo>
                      <a:pt x="70" y="359"/>
                    </a:lnTo>
                    <a:lnTo>
                      <a:pt x="94" y="337"/>
                    </a:lnTo>
                    <a:lnTo>
                      <a:pt x="119" y="316"/>
                    </a:lnTo>
                    <a:lnTo>
                      <a:pt x="144" y="295"/>
                    </a:lnTo>
                    <a:lnTo>
                      <a:pt x="169" y="276"/>
                    </a:lnTo>
                    <a:lnTo>
                      <a:pt x="196" y="258"/>
                    </a:lnTo>
                    <a:lnTo>
                      <a:pt x="190" y="226"/>
                    </a:lnTo>
                    <a:lnTo>
                      <a:pt x="186" y="194"/>
                    </a:lnTo>
                    <a:lnTo>
                      <a:pt x="182" y="162"/>
                    </a:lnTo>
                    <a:lnTo>
                      <a:pt x="180" y="130"/>
                    </a:lnTo>
                    <a:lnTo>
                      <a:pt x="179" y="98"/>
                    </a:lnTo>
                    <a:lnTo>
                      <a:pt x="180" y="65"/>
                    </a:lnTo>
                    <a:lnTo>
                      <a:pt x="181" y="33"/>
                    </a:lnTo>
                    <a:lnTo>
                      <a:pt x="186" y="0"/>
                    </a:lnTo>
                    <a:close/>
                  </a:path>
                </a:pathLst>
              </a:custGeom>
              <a:solidFill>
                <a:srgbClr val="FFE26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7" name="Freeform 100"/>
              <p:cNvSpPr>
                <a:spLocks/>
              </p:cNvSpPr>
              <p:nvPr userDrawn="1"/>
            </p:nvSpPr>
            <p:spPr bwMode="auto">
              <a:xfrm>
                <a:off x="4327" y="3708"/>
                <a:ext cx="35" cy="45"/>
              </a:xfrm>
              <a:custGeom>
                <a:avLst/>
                <a:gdLst/>
                <a:ahLst/>
                <a:cxnLst>
                  <a:cxn ang="0">
                    <a:pos x="77" y="0"/>
                  </a:cxn>
                  <a:cxn ang="0">
                    <a:pos x="67" y="15"/>
                  </a:cxn>
                  <a:cxn ang="0">
                    <a:pos x="55" y="31"/>
                  </a:cxn>
                  <a:cxn ang="0">
                    <a:pos x="45" y="47"/>
                  </a:cxn>
                  <a:cxn ang="0">
                    <a:pos x="34" y="65"/>
                  </a:cxn>
                  <a:cxn ang="0">
                    <a:pos x="24" y="82"/>
                  </a:cxn>
                  <a:cxn ang="0">
                    <a:pos x="16" y="99"/>
                  </a:cxn>
                  <a:cxn ang="0">
                    <a:pos x="7" y="117"/>
                  </a:cxn>
                  <a:cxn ang="0">
                    <a:pos x="0" y="135"/>
                  </a:cxn>
                  <a:cxn ang="0">
                    <a:pos x="26" y="126"/>
                  </a:cxn>
                  <a:cxn ang="0">
                    <a:pos x="51" y="118"/>
                  </a:cxn>
                  <a:cxn ang="0">
                    <a:pos x="77" y="111"/>
                  </a:cxn>
                  <a:cxn ang="0">
                    <a:pos x="104" y="105"/>
                  </a:cxn>
                  <a:cxn ang="0">
                    <a:pos x="96" y="79"/>
                  </a:cxn>
                  <a:cxn ang="0">
                    <a:pos x="89" y="53"/>
                  </a:cxn>
                  <a:cxn ang="0">
                    <a:pos x="83" y="26"/>
                  </a:cxn>
                  <a:cxn ang="0">
                    <a:pos x="77" y="0"/>
                  </a:cxn>
                </a:cxnLst>
                <a:rect l="0" t="0" r="r" b="b"/>
                <a:pathLst>
                  <a:path w="104" h="135">
                    <a:moveTo>
                      <a:pt x="77" y="0"/>
                    </a:moveTo>
                    <a:lnTo>
                      <a:pt x="67" y="15"/>
                    </a:lnTo>
                    <a:lnTo>
                      <a:pt x="55" y="31"/>
                    </a:lnTo>
                    <a:lnTo>
                      <a:pt x="45" y="47"/>
                    </a:lnTo>
                    <a:lnTo>
                      <a:pt x="34" y="65"/>
                    </a:lnTo>
                    <a:lnTo>
                      <a:pt x="24" y="82"/>
                    </a:lnTo>
                    <a:lnTo>
                      <a:pt x="16" y="99"/>
                    </a:lnTo>
                    <a:lnTo>
                      <a:pt x="7" y="117"/>
                    </a:lnTo>
                    <a:lnTo>
                      <a:pt x="0" y="135"/>
                    </a:lnTo>
                    <a:lnTo>
                      <a:pt x="26" y="126"/>
                    </a:lnTo>
                    <a:lnTo>
                      <a:pt x="51" y="118"/>
                    </a:lnTo>
                    <a:lnTo>
                      <a:pt x="77" y="111"/>
                    </a:lnTo>
                    <a:lnTo>
                      <a:pt x="104" y="105"/>
                    </a:lnTo>
                    <a:lnTo>
                      <a:pt x="96" y="79"/>
                    </a:lnTo>
                    <a:lnTo>
                      <a:pt x="89" y="53"/>
                    </a:lnTo>
                    <a:lnTo>
                      <a:pt x="83" y="26"/>
                    </a:lnTo>
                    <a:lnTo>
                      <a:pt x="77" y="0"/>
                    </a:lnTo>
                    <a:close/>
                  </a:path>
                </a:pathLst>
              </a:custGeom>
              <a:solidFill>
                <a:srgbClr val="FFE26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8" name="Freeform 101"/>
              <p:cNvSpPr>
                <a:spLocks/>
              </p:cNvSpPr>
              <p:nvPr userDrawn="1"/>
            </p:nvSpPr>
            <p:spPr bwMode="auto">
              <a:xfrm>
                <a:off x="4231" y="3649"/>
                <a:ext cx="43" cy="54"/>
              </a:xfrm>
              <a:custGeom>
                <a:avLst/>
                <a:gdLst/>
                <a:ahLst/>
                <a:cxnLst>
                  <a:cxn ang="0">
                    <a:pos x="95" y="0"/>
                  </a:cxn>
                  <a:cxn ang="0">
                    <a:pos x="81" y="19"/>
                  </a:cxn>
                  <a:cxn ang="0">
                    <a:pos x="68" y="39"/>
                  </a:cxn>
                  <a:cxn ang="0">
                    <a:pos x="55" y="58"/>
                  </a:cxn>
                  <a:cxn ang="0">
                    <a:pos x="42" y="79"/>
                  </a:cxn>
                  <a:cxn ang="0">
                    <a:pos x="32" y="99"/>
                  </a:cxn>
                  <a:cxn ang="0">
                    <a:pos x="21" y="121"/>
                  </a:cxn>
                  <a:cxn ang="0">
                    <a:pos x="10" y="141"/>
                  </a:cxn>
                  <a:cxn ang="0">
                    <a:pos x="0" y="163"/>
                  </a:cxn>
                  <a:cxn ang="0">
                    <a:pos x="32" y="152"/>
                  </a:cxn>
                  <a:cxn ang="0">
                    <a:pos x="63" y="144"/>
                  </a:cxn>
                  <a:cxn ang="0">
                    <a:pos x="95" y="135"/>
                  </a:cxn>
                  <a:cxn ang="0">
                    <a:pos x="128" y="127"/>
                  </a:cxn>
                  <a:cxn ang="0">
                    <a:pos x="117" y="96"/>
                  </a:cxn>
                  <a:cxn ang="0">
                    <a:pos x="108" y="64"/>
                  </a:cxn>
                  <a:cxn ang="0">
                    <a:pos x="102" y="32"/>
                  </a:cxn>
                  <a:cxn ang="0">
                    <a:pos x="95" y="0"/>
                  </a:cxn>
                </a:cxnLst>
                <a:rect l="0" t="0" r="r" b="b"/>
                <a:pathLst>
                  <a:path w="128" h="163">
                    <a:moveTo>
                      <a:pt x="95" y="0"/>
                    </a:moveTo>
                    <a:lnTo>
                      <a:pt x="81" y="19"/>
                    </a:lnTo>
                    <a:lnTo>
                      <a:pt x="68" y="39"/>
                    </a:lnTo>
                    <a:lnTo>
                      <a:pt x="55" y="58"/>
                    </a:lnTo>
                    <a:lnTo>
                      <a:pt x="42" y="79"/>
                    </a:lnTo>
                    <a:lnTo>
                      <a:pt x="32" y="99"/>
                    </a:lnTo>
                    <a:lnTo>
                      <a:pt x="21" y="121"/>
                    </a:lnTo>
                    <a:lnTo>
                      <a:pt x="10" y="141"/>
                    </a:lnTo>
                    <a:lnTo>
                      <a:pt x="0" y="163"/>
                    </a:lnTo>
                    <a:lnTo>
                      <a:pt x="32" y="152"/>
                    </a:lnTo>
                    <a:lnTo>
                      <a:pt x="63" y="144"/>
                    </a:lnTo>
                    <a:lnTo>
                      <a:pt x="95" y="135"/>
                    </a:lnTo>
                    <a:lnTo>
                      <a:pt x="128" y="127"/>
                    </a:lnTo>
                    <a:lnTo>
                      <a:pt x="117" y="96"/>
                    </a:lnTo>
                    <a:lnTo>
                      <a:pt x="108" y="64"/>
                    </a:lnTo>
                    <a:lnTo>
                      <a:pt x="102" y="32"/>
                    </a:lnTo>
                    <a:lnTo>
                      <a:pt x="95" y="0"/>
                    </a:lnTo>
                    <a:close/>
                  </a:path>
                </a:pathLst>
              </a:custGeom>
              <a:solidFill>
                <a:srgbClr val="FFE26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9" name="Freeform 102"/>
              <p:cNvSpPr>
                <a:spLocks/>
              </p:cNvSpPr>
              <p:nvPr userDrawn="1"/>
            </p:nvSpPr>
            <p:spPr bwMode="auto">
              <a:xfrm>
                <a:off x="4274" y="3568"/>
                <a:ext cx="94" cy="123"/>
              </a:xfrm>
              <a:custGeom>
                <a:avLst/>
                <a:gdLst/>
                <a:ahLst/>
                <a:cxnLst>
                  <a:cxn ang="0">
                    <a:pos x="284" y="0"/>
                  </a:cxn>
                  <a:cxn ang="0">
                    <a:pos x="255" y="12"/>
                  </a:cxn>
                  <a:cxn ang="0">
                    <a:pos x="226" y="26"/>
                  </a:cxn>
                  <a:cxn ang="0">
                    <a:pos x="199" y="41"/>
                  </a:cxn>
                  <a:cxn ang="0">
                    <a:pos x="172" y="56"/>
                  </a:cxn>
                  <a:cxn ang="0">
                    <a:pos x="147" y="73"/>
                  </a:cxn>
                  <a:cxn ang="0">
                    <a:pos x="121" y="92"/>
                  </a:cxn>
                  <a:cxn ang="0">
                    <a:pos x="96" y="111"/>
                  </a:cxn>
                  <a:cxn ang="0">
                    <a:pos x="71" y="131"/>
                  </a:cxn>
                  <a:cxn ang="0">
                    <a:pos x="58" y="160"/>
                  </a:cxn>
                  <a:cxn ang="0">
                    <a:pos x="46" y="189"/>
                  </a:cxn>
                  <a:cxn ang="0">
                    <a:pos x="34" y="218"/>
                  </a:cxn>
                  <a:cxn ang="0">
                    <a:pos x="26" y="248"/>
                  </a:cxn>
                  <a:cxn ang="0">
                    <a:pos x="17" y="279"/>
                  </a:cxn>
                  <a:cxn ang="0">
                    <a:pos x="9" y="309"/>
                  </a:cxn>
                  <a:cxn ang="0">
                    <a:pos x="4" y="340"/>
                  </a:cxn>
                  <a:cxn ang="0">
                    <a:pos x="0" y="370"/>
                  </a:cxn>
                  <a:cxn ang="0">
                    <a:pos x="26" y="351"/>
                  </a:cxn>
                  <a:cxn ang="0">
                    <a:pos x="53" y="334"/>
                  </a:cxn>
                  <a:cxn ang="0">
                    <a:pos x="80" y="316"/>
                  </a:cxn>
                  <a:cxn ang="0">
                    <a:pos x="109" y="301"/>
                  </a:cxn>
                  <a:cxn ang="0">
                    <a:pos x="138" y="287"/>
                  </a:cxn>
                  <a:cxn ang="0">
                    <a:pos x="167" y="274"/>
                  </a:cxn>
                  <a:cxn ang="0">
                    <a:pos x="197" y="262"/>
                  </a:cxn>
                  <a:cxn ang="0">
                    <a:pos x="228" y="252"/>
                  </a:cxn>
                  <a:cxn ang="0">
                    <a:pos x="230" y="219"/>
                  </a:cxn>
                  <a:cxn ang="0">
                    <a:pos x="234" y="187"/>
                  </a:cxn>
                  <a:cxn ang="0">
                    <a:pos x="238" y="156"/>
                  </a:cxn>
                  <a:cxn ang="0">
                    <a:pos x="245" y="123"/>
                  </a:cxn>
                  <a:cxn ang="0">
                    <a:pos x="252" y="92"/>
                  </a:cxn>
                  <a:cxn ang="0">
                    <a:pos x="262" y="61"/>
                  </a:cxn>
                  <a:cxn ang="0">
                    <a:pos x="272" y="30"/>
                  </a:cxn>
                  <a:cxn ang="0">
                    <a:pos x="284" y="0"/>
                  </a:cxn>
                </a:cxnLst>
                <a:rect l="0" t="0" r="r" b="b"/>
                <a:pathLst>
                  <a:path w="284" h="370">
                    <a:moveTo>
                      <a:pt x="284" y="0"/>
                    </a:moveTo>
                    <a:lnTo>
                      <a:pt x="255" y="12"/>
                    </a:lnTo>
                    <a:lnTo>
                      <a:pt x="226" y="26"/>
                    </a:lnTo>
                    <a:lnTo>
                      <a:pt x="199" y="41"/>
                    </a:lnTo>
                    <a:lnTo>
                      <a:pt x="172" y="56"/>
                    </a:lnTo>
                    <a:lnTo>
                      <a:pt x="147" y="73"/>
                    </a:lnTo>
                    <a:lnTo>
                      <a:pt x="121" y="92"/>
                    </a:lnTo>
                    <a:lnTo>
                      <a:pt x="96" y="111"/>
                    </a:lnTo>
                    <a:lnTo>
                      <a:pt x="71" y="131"/>
                    </a:lnTo>
                    <a:lnTo>
                      <a:pt x="58" y="160"/>
                    </a:lnTo>
                    <a:lnTo>
                      <a:pt x="46" y="189"/>
                    </a:lnTo>
                    <a:lnTo>
                      <a:pt x="34" y="218"/>
                    </a:lnTo>
                    <a:lnTo>
                      <a:pt x="26" y="248"/>
                    </a:lnTo>
                    <a:lnTo>
                      <a:pt x="17" y="279"/>
                    </a:lnTo>
                    <a:lnTo>
                      <a:pt x="9" y="309"/>
                    </a:lnTo>
                    <a:lnTo>
                      <a:pt x="4" y="340"/>
                    </a:lnTo>
                    <a:lnTo>
                      <a:pt x="0" y="370"/>
                    </a:lnTo>
                    <a:lnTo>
                      <a:pt x="26" y="351"/>
                    </a:lnTo>
                    <a:lnTo>
                      <a:pt x="53" y="334"/>
                    </a:lnTo>
                    <a:lnTo>
                      <a:pt x="80" y="316"/>
                    </a:lnTo>
                    <a:lnTo>
                      <a:pt x="109" y="301"/>
                    </a:lnTo>
                    <a:lnTo>
                      <a:pt x="138" y="287"/>
                    </a:lnTo>
                    <a:lnTo>
                      <a:pt x="167" y="274"/>
                    </a:lnTo>
                    <a:lnTo>
                      <a:pt x="197" y="262"/>
                    </a:lnTo>
                    <a:lnTo>
                      <a:pt x="228" y="252"/>
                    </a:lnTo>
                    <a:lnTo>
                      <a:pt x="230" y="219"/>
                    </a:lnTo>
                    <a:lnTo>
                      <a:pt x="234" y="187"/>
                    </a:lnTo>
                    <a:lnTo>
                      <a:pt x="238" y="156"/>
                    </a:lnTo>
                    <a:lnTo>
                      <a:pt x="245" y="123"/>
                    </a:lnTo>
                    <a:lnTo>
                      <a:pt x="252" y="92"/>
                    </a:lnTo>
                    <a:lnTo>
                      <a:pt x="262" y="61"/>
                    </a:lnTo>
                    <a:lnTo>
                      <a:pt x="272" y="30"/>
                    </a:lnTo>
                    <a:lnTo>
                      <a:pt x="284" y="0"/>
                    </a:lnTo>
                    <a:close/>
                  </a:path>
                </a:pathLst>
              </a:custGeom>
              <a:solidFill>
                <a:srgbClr val="FFE26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0" name="Freeform 103"/>
              <p:cNvSpPr>
                <a:spLocks/>
              </p:cNvSpPr>
              <p:nvPr userDrawn="1"/>
            </p:nvSpPr>
            <p:spPr bwMode="auto">
              <a:xfrm>
                <a:off x="4382" y="3582"/>
                <a:ext cx="128" cy="128"/>
              </a:xfrm>
              <a:custGeom>
                <a:avLst/>
                <a:gdLst/>
                <a:ahLst/>
                <a:cxnLst>
                  <a:cxn ang="0">
                    <a:pos x="257" y="14"/>
                  </a:cxn>
                  <a:cxn ang="0">
                    <a:pos x="203" y="49"/>
                  </a:cxn>
                  <a:cxn ang="0">
                    <a:pos x="176" y="94"/>
                  </a:cxn>
                  <a:cxn ang="0">
                    <a:pos x="175" y="149"/>
                  </a:cxn>
                  <a:cxn ang="0">
                    <a:pos x="165" y="175"/>
                  </a:cxn>
                  <a:cxn ang="0">
                    <a:pos x="143" y="175"/>
                  </a:cxn>
                  <a:cxn ang="0">
                    <a:pos x="116" y="175"/>
                  </a:cxn>
                  <a:cxn ang="0">
                    <a:pos x="83" y="176"/>
                  </a:cxn>
                  <a:cxn ang="0">
                    <a:pos x="48" y="203"/>
                  </a:cxn>
                  <a:cxn ang="0">
                    <a:pos x="14" y="257"/>
                  </a:cxn>
                  <a:cxn ang="0">
                    <a:pos x="20" y="268"/>
                  </a:cxn>
                  <a:cxn ang="0">
                    <a:pos x="61" y="237"/>
                  </a:cxn>
                  <a:cxn ang="0">
                    <a:pos x="106" y="210"/>
                  </a:cxn>
                  <a:cxn ang="0">
                    <a:pos x="152" y="186"/>
                  </a:cxn>
                  <a:cxn ang="0">
                    <a:pos x="166" y="201"/>
                  </a:cxn>
                  <a:cxn ang="0">
                    <a:pos x="150" y="253"/>
                  </a:cxn>
                  <a:cxn ang="0">
                    <a:pos x="139" y="305"/>
                  </a:cxn>
                  <a:cxn ang="0">
                    <a:pos x="132" y="357"/>
                  </a:cxn>
                  <a:cxn ang="0">
                    <a:pos x="163" y="375"/>
                  </a:cxn>
                  <a:cxn ang="0">
                    <a:pos x="231" y="362"/>
                  </a:cxn>
                  <a:cxn ang="0">
                    <a:pos x="275" y="344"/>
                  </a:cxn>
                  <a:cxn ang="0">
                    <a:pos x="297" y="321"/>
                  </a:cxn>
                  <a:cxn ang="0">
                    <a:pos x="321" y="297"/>
                  </a:cxn>
                  <a:cxn ang="0">
                    <a:pos x="344" y="276"/>
                  </a:cxn>
                  <a:cxn ang="0">
                    <a:pos x="360" y="231"/>
                  </a:cxn>
                  <a:cxn ang="0">
                    <a:pos x="375" y="163"/>
                  </a:cxn>
                  <a:cxn ang="0">
                    <a:pos x="357" y="132"/>
                  </a:cxn>
                  <a:cxn ang="0">
                    <a:pos x="304" y="139"/>
                  </a:cxn>
                  <a:cxn ang="0">
                    <a:pos x="252" y="150"/>
                  </a:cxn>
                  <a:cxn ang="0">
                    <a:pos x="201" y="166"/>
                  </a:cxn>
                  <a:cxn ang="0">
                    <a:pos x="187" y="152"/>
                  </a:cxn>
                  <a:cxn ang="0">
                    <a:pos x="209" y="106"/>
                  </a:cxn>
                  <a:cxn ang="0">
                    <a:pos x="236" y="62"/>
                  </a:cxn>
                  <a:cxn ang="0">
                    <a:pos x="268" y="21"/>
                  </a:cxn>
                </a:cxnLst>
                <a:rect l="0" t="0" r="r" b="b"/>
                <a:pathLst>
                  <a:path w="384" h="384">
                    <a:moveTo>
                      <a:pt x="285" y="0"/>
                    </a:moveTo>
                    <a:lnTo>
                      <a:pt x="257" y="14"/>
                    </a:lnTo>
                    <a:lnTo>
                      <a:pt x="230" y="30"/>
                    </a:lnTo>
                    <a:lnTo>
                      <a:pt x="203" y="49"/>
                    </a:lnTo>
                    <a:lnTo>
                      <a:pt x="177" y="67"/>
                    </a:lnTo>
                    <a:lnTo>
                      <a:pt x="176" y="94"/>
                    </a:lnTo>
                    <a:lnTo>
                      <a:pt x="175" y="121"/>
                    </a:lnTo>
                    <a:lnTo>
                      <a:pt x="175" y="149"/>
                    </a:lnTo>
                    <a:lnTo>
                      <a:pt x="176" y="176"/>
                    </a:lnTo>
                    <a:lnTo>
                      <a:pt x="165" y="175"/>
                    </a:lnTo>
                    <a:lnTo>
                      <a:pt x="154" y="175"/>
                    </a:lnTo>
                    <a:lnTo>
                      <a:pt x="143" y="175"/>
                    </a:lnTo>
                    <a:lnTo>
                      <a:pt x="133" y="175"/>
                    </a:lnTo>
                    <a:lnTo>
                      <a:pt x="116" y="175"/>
                    </a:lnTo>
                    <a:lnTo>
                      <a:pt x="99" y="175"/>
                    </a:lnTo>
                    <a:lnTo>
                      <a:pt x="83" y="176"/>
                    </a:lnTo>
                    <a:lnTo>
                      <a:pt x="67" y="177"/>
                    </a:lnTo>
                    <a:lnTo>
                      <a:pt x="48" y="203"/>
                    </a:lnTo>
                    <a:lnTo>
                      <a:pt x="30" y="230"/>
                    </a:lnTo>
                    <a:lnTo>
                      <a:pt x="14" y="257"/>
                    </a:lnTo>
                    <a:lnTo>
                      <a:pt x="0" y="285"/>
                    </a:lnTo>
                    <a:lnTo>
                      <a:pt x="20" y="268"/>
                    </a:lnTo>
                    <a:lnTo>
                      <a:pt x="41" y="252"/>
                    </a:lnTo>
                    <a:lnTo>
                      <a:pt x="61" y="237"/>
                    </a:lnTo>
                    <a:lnTo>
                      <a:pt x="84" y="222"/>
                    </a:lnTo>
                    <a:lnTo>
                      <a:pt x="106" y="210"/>
                    </a:lnTo>
                    <a:lnTo>
                      <a:pt x="129" y="198"/>
                    </a:lnTo>
                    <a:lnTo>
                      <a:pt x="152" y="186"/>
                    </a:lnTo>
                    <a:lnTo>
                      <a:pt x="176" y="176"/>
                    </a:lnTo>
                    <a:lnTo>
                      <a:pt x="166" y="201"/>
                    </a:lnTo>
                    <a:lnTo>
                      <a:pt x="157" y="227"/>
                    </a:lnTo>
                    <a:lnTo>
                      <a:pt x="150" y="253"/>
                    </a:lnTo>
                    <a:lnTo>
                      <a:pt x="143" y="279"/>
                    </a:lnTo>
                    <a:lnTo>
                      <a:pt x="139" y="305"/>
                    </a:lnTo>
                    <a:lnTo>
                      <a:pt x="135" y="332"/>
                    </a:lnTo>
                    <a:lnTo>
                      <a:pt x="132" y="357"/>
                    </a:lnTo>
                    <a:lnTo>
                      <a:pt x="129" y="384"/>
                    </a:lnTo>
                    <a:lnTo>
                      <a:pt x="163" y="375"/>
                    </a:lnTo>
                    <a:lnTo>
                      <a:pt x="196" y="367"/>
                    </a:lnTo>
                    <a:lnTo>
                      <a:pt x="231" y="362"/>
                    </a:lnTo>
                    <a:lnTo>
                      <a:pt x="265" y="357"/>
                    </a:lnTo>
                    <a:lnTo>
                      <a:pt x="275" y="344"/>
                    </a:lnTo>
                    <a:lnTo>
                      <a:pt x="286" y="333"/>
                    </a:lnTo>
                    <a:lnTo>
                      <a:pt x="297" y="321"/>
                    </a:lnTo>
                    <a:lnTo>
                      <a:pt x="309" y="309"/>
                    </a:lnTo>
                    <a:lnTo>
                      <a:pt x="321" y="297"/>
                    </a:lnTo>
                    <a:lnTo>
                      <a:pt x="332" y="286"/>
                    </a:lnTo>
                    <a:lnTo>
                      <a:pt x="344" y="276"/>
                    </a:lnTo>
                    <a:lnTo>
                      <a:pt x="357" y="266"/>
                    </a:lnTo>
                    <a:lnTo>
                      <a:pt x="360" y="231"/>
                    </a:lnTo>
                    <a:lnTo>
                      <a:pt x="367" y="197"/>
                    </a:lnTo>
                    <a:lnTo>
                      <a:pt x="375" y="163"/>
                    </a:lnTo>
                    <a:lnTo>
                      <a:pt x="384" y="130"/>
                    </a:lnTo>
                    <a:lnTo>
                      <a:pt x="357" y="132"/>
                    </a:lnTo>
                    <a:lnTo>
                      <a:pt x="330" y="135"/>
                    </a:lnTo>
                    <a:lnTo>
                      <a:pt x="304" y="139"/>
                    </a:lnTo>
                    <a:lnTo>
                      <a:pt x="278" y="144"/>
                    </a:lnTo>
                    <a:lnTo>
                      <a:pt x="252" y="150"/>
                    </a:lnTo>
                    <a:lnTo>
                      <a:pt x="227" y="158"/>
                    </a:lnTo>
                    <a:lnTo>
                      <a:pt x="201" y="166"/>
                    </a:lnTo>
                    <a:lnTo>
                      <a:pt x="176" y="176"/>
                    </a:lnTo>
                    <a:lnTo>
                      <a:pt x="187" y="152"/>
                    </a:lnTo>
                    <a:lnTo>
                      <a:pt x="197" y="130"/>
                    </a:lnTo>
                    <a:lnTo>
                      <a:pt x="209" y="106"/>
                    </a:lnTo>
                    <a:lnTo>
                      <a:pt x="222" y="84"/>
                    </a:lnTo>
                    <a:lnTo>
                      <a:pt x="236" y="62"/>
                    </a:lnTo>
                    <a:lnTo>
                      <a:pt x="251" y="41"/>
                    </a:lnTo>
                    <a:lnTo>
                      <a:pt x="268" y="21"/>
                    </a:lnTo>
                    <a:lnTo>
                      <a:pt x="285" y="0"/>
                    </a:lnTo>
                    <a:close/>
                  </a:path>
                </a:pathLst>
              </a:custGeom>
              <a:solidFill>
                <a:srgbClr val="FFEF6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1" name="Freeform 104"/>
              <p:cNvSpPr>
                <a:spLocks/>
              </p:cNvSpPr>
              <p:nvPr userDrawn="1"/>
            </p:nvSpPr>
            <p:spPr bwMode="auto">
              <a:xfrm>
                <a:off x="4362" y="3640"/>
                <a:ext cx="79" cy="103"/>
              </a:xfrm>
              <a:custGeom>
                <a:avLst/>
                <a:gdLst/>
                <a:ahLst/>
                <a:cxnLst>
                  <a:cxn ang="0">
                    <a:pos x="236" y="0"/>
                  </a:cxn>
                  <a:cxn ang="0">
                    <a:pos x="212" y="10"/>
                  </a:cxn>
                  <a:cxn ang="0">
                    <a:pos x="189" y="22"/>
                  </a:cxn>
                  <a:cxn ang="0">
                    <a:pos x="166" y="34"/>
                  </a:cxn>
                  <a:cxn ang="0">
                    <a:pos x="144" y="46"/>
                  </a:cxn>
                  <a:cxn ang="0">
                    <a:pos x="121" y="61"/>
                  </a:cxn>
                  <a:cxn ang="0">
                    <a:pos x="101" y="76"/>
                  </a:cxn>
                  <a:cxn ang="0">
                    <a:pos x="80" y="92"/>
                  </a:cxn>
                  <a:cxn ang="0">
                    <a:pos x="60" y="109"/>
                  </a:cxn>
                  <a:cxn ang="0">
                    <a:pos x="49" y="133"/>
                  </a:cxn>
                  <a:cxn ang="0">
                    <a:pos x="38" y="157"/>
                  </a:cxn>
                  <a:cxn ang="0">
                    <a:pos x="30" y="181"/>
                  </a:cxn>
                  <a:cxn ang="0">
                    <a:pos x="22" y="206"/>
                  </a:cxn>
                  <a:cxn ang="0">
                    <a:pos x="14" y="231"/>
                  </a:cxn>
                  <a:cxn ang="0">
                    <a:pos x="9" y="256"/>
                  </a:cxn>
                  <a:cxn ang="0">
                    <a:pos x="4" y="282"/>
                  </a:cxn>
                  <a:cxn ang="0">
                    <a:pos x="0" y="307"/>
                  </a:cxn>
                  <a:cxn ang="0">
                    <a:pos x="22" y="292"/>
                  </a:cxn>
                  <a:cxn ang="0">
                    <a:pos x="45" y="276"/>
                  </a:cxn>
                  <a:cxn ang="0">
                    <a:pos x="67" y="262"/>
                  </a:cxn>
                  <a:cxn ang="0">
                    <a:pos x="91" y="249"/>
                  </a:cxn>
                  <a:cxn ang="0">
                    <a:pos x="115" y="238"/>
                  </a:cxn>
                  <a:cxn ang="0">
                    <a:pos x="139" y="227"/>
                  </a:cxn>
                  <a:cxn ang="0">
                    <a:pos x="165" y="217"/>
                  </a:cxn>
                  <a:cxn ang="0">
                    <a:pos x="189" y="208"/>
                  </a:cxn>
                  <a:cxn ang="0">
                    <a:pos x="192" y="181"/>
                  </a:cxn>
                  <a:cxn ang="0">
                    <a:pos x="195" y="156"/>
                  </a:cxn>
                  <a:cxn ang="0">
                    <a:pos x="199" y="129"/>
                  </a:cxn>
                  <a:cxn ang="0">
                    <a:pos x="203" y="103"/>
                  </a:cxn>
                  <a:cxn ang="0">
                    <a:pos x="210" y="77"/>
                  </a:cxn>
                  <a:cxn ang="0">
                    <a:pos x="217" y="51"/>
                  </a:cxn>
                  <a:cxn ang="0">
                    <a:pos x="226" y="25"/>
                  </a:cxn>
                  <a:cxn ang="0">
                    <a:pos x="236" y="0"/>
                  </a:cxn>
                </a:cxnLst>
                <a:rect l="0" t="0" r="r" b="b"/>
                <a:pathLst>
                  <a:path w="236" h="307">
                    <a:moveTo>
                      <a:pt x="236" y="0"/>
                    </a:moveTo>
                    <a:lnTo>
                      <a:pt x="212" y="10"/>
                    </a:lnTo>
                    <a:lnTo>
                      <a:pt x="189" y="22"/>
                    </a:lnTo>
                    <a:lnTo>
                      <a:pt x="166" y="34"/>
                    </a:lnTo>
                    <a:lnTo>
                      <a:pt x="144" y="46"/>
                    </a:lnTo>
                    <a:lnTo>
                      <a:pt x="121" y="61"/>
                    </a:lnTo>
                    <a:lnTo>
                      <a:pt x="101" y="76"/>
                    </a:lnTo>
                    <a:lnTo>
                      <a:pt x="80" y="92"/>
                    </a:lnTo>
                    <a:lnTo>
                      <a:pt x="60" y="109"/>
                    </a:lnTo>
                    <a:lnTo>
                      <a:pt x="49" y="133"/>
                    </a:lnTo>
                    <a:lnTo>
                      <a:pt x="38" y="157"/>
                    </a:lnTo>
                    <a:lnTo>
                      <a:pt x="30" y="181"/>
                    </a:lnTo>
                    <a:lnTo>
                      <a:pt x="22" y="206"/>
                    </a:lnTo>
                    <a:lnTo>
                      <a:pt x="14" y="231"/>
                    </a:lnTo>
                    <a:lnTo>
                      <a:pt x="9" y="256"/>
                    </a:lnTo>
                    <a:lnTo>
                      <a:pt x="4" y="282"/>
                    </a:lnTo>
                    <a:lnTo>
                      <a:pt x="0" y="307"/>
                    </a:lnTo>
                    <a:lnTo>
                      <a:pt x="22" y="292"/>
                    </a:lnTo>
                    <a:lnTo>
                      <a:pt x="45" y="276"/>
                    </a:lnTo>
                    <a:lnTo>
                      <a:pt x="67" y="262"/>
                    </a:lnTo>
                    <a:lnTo>
                      <a:pt x="91" y="249"/>
                    </a:lnTo>
                    <a:lnTo>
                      <a:pt x="115" y="238"/>
                    </a:lnTo>
                    <a:lnTo>
                      <a:pt x="139" y="227"/>
                    </a:lnTo>
                    <a:lnTo>
                      <a:pt x="165" y="217"/>
                    </a:lnTo>
                    <a:lnTo>
                      <a:pt x="189" y="208"/>
                    </a:lnTo>
                    <a:lnTo>
                      <a:pt x="192" y="181"/>
                    </a:lnTo>
                    <a:lnTo>
                      <a:pt x="195" y="156"/>
                    </a:lnTo>
                    <a:lnTo>
                      <a:pt x="199" y="129"/>
                    </a:lnTo>
                    <a:lnTo>
                      <a:pt x="203" y="103"/>
                    </a:lnTo>
                    <a:lnTo>
                      <a:pt x="210" y="77"/>
                    </a:lnTo>
                    <a:lnTo>
                      <a:pt x="217" y="51"/>
                    </a:lnTo>
                    <a:lnTo>
                      <a:pt x="226" y="25"/>
                    </a:lnTo>
                    <a:lnTo>
                      <a:pt x="236" y="0"/>
                    </a:lnTo>
                    <a:close/>
                  </a:path>
                </a:pathLst>
              </a:custGeom>
              <a:solidFill>
                <a:srgbClr val="FFE26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2" name="Freeform 105"/>
              <p:cNvSpPr>
                <a:spLocks/>
              </p:cNvSpPr>
              <p:nvPr userDrawn="1"/>
            </p:nvSpPr>
            <p:spPr bwMode="auto">
              <a:xfrm>
                <a:off x="4470" y="3670"/>
                <a:ext cx="31" cy="31"/>
              </a:xfrm>
              <a:custGeom>
                <a:avLst/>
                <a:gdLst/>
                <a:ahLst/>
                <a:cxnLst>
                  <a:cxn ang="0">
                    <a:pos x="92" y="0"/>
                  </a:cxn>
                  <a:cxn ang="0">
                    <a:pos x="79" y="10"/>
                  </a:cxn>
                  <a:cxn ang="0">
                    <a:pos x="67" y="20"/>
                  </a:cxn>
                  <a:cxn ang="0">
                    <a:pos x="56" y="31"/>
                  </a:cxn>
                  <a:cxn ang="0">
                    <a:pos x="44" y="43"/>
                  </a:cxn>
                  <a:cxn ang="0">
                    <a:pos x="32" y="55"/>
                  </a:cxn>
                  <a:cxn ang="0">
                    <a:pos x="21" y="67"/>
                  </a:cxn>
                  <a:cxn ang="0">
                    <a:pos x="10" y="78"/>
                  </a:cxn>
                  <a:cxn ang="0">
                    <a:pos x="0" y="91"/>
                  </a:cxn>
                  <a:cxn ang="0">
                    <a:pos x="13" y="90"/>
                  </a:cxn>
                  <a:cxn ang="0">
                    <a:pos x="27" y="89"/>
                  </a:cxn>
                  <a:cxn ang="0">
                    <a:pos x="40" y="89"/>
                  </a:cxn>
                  <a:cxn ang="0">
                    <a:pos x="54" y="89"/>
                  </a:cxn>
                  <a:cxn ang="0">
                    <a:pos x="63" y="89"/>
                  </a:cxn>
                  <a:cxn ang="0">
                    <a:pos x="73" y="89"/>
                  </a:cxn>
                  <a:cxn ang="0">
                    <a:pos x="81" y="89"/>
                  </a:cxn>
                  <a:cxn ang="0">
                    <a:pos x="90" y="90"/>
                  </a:cxn>
                  <a:cxn ang="0">
                    <a:pos x="90" y="90"/>
                  </a:cxn>
                  <a:cxn ang="0">
                    <a:pos x="90" y="90"/>
                  </a:cxn>
                  <a:cxn ang="0">
                    <a:pos x="90" y="90"/>
                  </a:cxn>
                  <a:cxn ang="0">
                    <a:pos x="91" y="90"/>
                  </a:cxn>
                  <a:cxn ang="0">
                    <a:pos x="91" y="90"/>
                  </a:cxn>
                  <a:cxn ang="0">
                    <a:pos x="91" y="90"/>
                  </a:cxn>
                  <a:cxn ang="0">
                    <a:pos x="91" y="90"/>
                  </a:cxn>
                  <a:cxn ang="0">
                    <a:pos x="90" y="68"/>
                  </a:cxn>
                  <a:cxn ang="0">
                    <a:pos x="90" y="45"/>
                  </a:cxn>
                  <a:cxn ang="0">
                    <a:pos x="90" y="22"/>
                  </a:cxn>
                  <a:cxn ang="0">
                    <a:pos x="92" y="0"/>
                  </a:cxn>
                </a:cxnLst>
                <a:rect l="0" t="0" r="r" b="b"/>
                <a:pathLst>
                  <a:path w="92" h="91">
                    <a:moveTo>
                      <a:pt x="92" y="0"/>
                    </a:moveTo>
                    <a:lnTo>
                      <a:pt x="79" y="10"/>
                    </a:lnTo>
                    <a:lnTo>
                      <a:pt x="67" y="20"/>
                    </a:lnTo>
                    <a:lnTo>
                      <a:pt x="56" y="31"/>
                    </a:lnTo>
                    <a:lnTo>
                      <a:pt x="44" y="43"/>
                    </a:lnTo>
                    <a:lnTo>
                      <a:pt x="32" y="55"/>
                    </a:lnTo>
                    <a:lnTo>
                      <a:pt x="21" y="67"/>
                    </a:lnTo>
                    <a:lnTo>
                      <a:pt x="10" y="78"/>
                    </a:lnTo>
                    <a:lnTo>
                      <a:pt x="0" y="91"/>
                    </a:lnTo>
                    <a:lnTo>
                      <a:pt x="13" y="90"/>
                    </a:lnTo>
                    <a:lnTo>
                      <a:pt x="27" y="89"/>
                    </a:lnTo>
                    <a:lnTo>
                      <a:pt x="40" y="89"/>
                    </a:lnTo>
                    <a:lnTo>
                      <a:pt x="54" y="89"/>
                    </a:lnTo>
                    <a:lnTo>
                      <a:pt x="63" y="89"/>
                    </a:lnTo>
                    <a:lnTo>
                      <a:pt x="73" y="89"/>
                    </a:lnTo>
                    <a:lnTo>
                      <a:pt x="81" y="89"/>
                    </a:lnTo>
                    <a:lnTo>
                      <a:pt x="90" y="90"/>
                    </a:lnTo>
                    <a:lnTo>
                      <a:pt x="90" y="90"/>
                    </a:lnTo>
                    <a:lnTo>
                      <a:pt x="90" y="90"/>
                    </a:lnTo>
                    <a:lnTo>
                      <a:pt x="90" y="90"/>
                    </a:lnTo>
                    <a:lnTo>
                      <a:pt x="91" y="90"/>
                    </a:lnTo>
                    <a:lnTo>
                      <a:pt x="91" y="90"/>
                    </a:lnTo>
                    <a:lnTo>
                      <a:pt x="91" y="90"/>
                    </a:lnTo>
                    <a:lnTo>
                      <a:pt x="91" y="90"/>
                    </a:lnTo>
                    <a:lnTo>
                      <a:pt x="90" y="68"/>
                    </a:lnTo>
                    <a:lnTo>
                      <a:pt x="90" y="45"/>
                    </a:lnTo>
                    <a:lnTo>
                      <a:pt x="90" y="22"/>
                    </a:lnTo>
                    <a:lnTo>
                      <a:pt x="92" y="0"/>
                    </a:lnTo>
                    <a:close/>
                  </a:path>
                </a:pathLst>
              </a:custGeom>
              <a:solidFill>
                <a:srgbClr val="FFE26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3" name="Freeform 106"/>
              <p:cNvSpPr>
                <a:spLocks/>
              </p:cNvSpPr>
              <p:nvPr userDrawn="1"/>
            </p:nvSpPr>
            <p:spPr bwMode="auto">
              <a:xfrm>
                <a:off x="4404" y="3604"/>
                <a:ext cx="37" cy="37"/>
              </a:xfrm>
              <a:custGeom>
                <a:avLst/>
                <a:gdLst/>
                <a:ahLst/>
                <a:cxnLst>
                  <a:cxn ang="0">
                    <a:pos x="110" y="0"/>
                  </a:cxn>
                  <a:cxn ang="0">
                    <a:pos x="95" y="12"/>
                  </a:cxn>
                  <a:cxn ang="0">
                    <a:pos x="81" y="25"/>
                  </a:cxn>
                  <a:cxn ang="0">
                    <a:pos x="66" y="38"/>
                  </a:cxn>
                  <a:cxn ang="0">
                    <a:pos x="52" y="52"/>
                  </a:cxn>
                  <a:cxn ang="0">
                    <a:pos x="38" y="66"/>
                  </a:cxn>
                  <a:cxn ang="0">
                    <a:pos x="25" y="81"/>
                  </a:cxn>
                  <a:cxn ang="0">
                    <a:pos x="12" y="95"/>
                  </a:cxn>
                  <a:cxn ang="0">
                    <a:pos x="0" y="110"/>
                  </a:cxn>
                  <a:cxn ang="0">
                    <a:pos x="16" y="109"/>
                  </a:cxn>
                  <a:cxn ang="0">
                    <a:pos x="32" y="108"/>
                  </a:cxn>
                  <a:cxn ang="0">
                    <a:pos x="49" y="108"/>
                  </a:cxn>
                  <a:cxn ang="0">
                    <a:pos x="66" y="108"/>
                  </a:cxn>
                  <a:cxn ang="0">
                    <a:pos x="76" y="108"/>
                  </a:cxn>
                  <a:cxn ang="0">
                    <a:pos x="87" y="108"/>
                  </a:cxn>
                  <a:cxn ang="0">
                    <a:pos x="98" y="108"/>
                  </a:cxn>
                  <a:cxn ang="0">
                    <a:pos x="109" y="109"/>
                  </a:cxn>
                  <a:cxn ang="0">
                    <a:pos x="108" y="82"/>
                  </a:cxn>
                  <a:cxn ang="0">
                    <a:pos x="108" y="54"/>
                  </a:cxn>
                  <a:cxn ang="0">
                    <a:pos x="109" y="27"/>
                  </a:cxn>
                  <a:cxn ang="0">
                    <a:pos x="110" y="0"/>
                  </a:cxn>
                </a:cxnLst>
                <a:rect l="0" t="0" r="r" b="b"/>
                <a:pathLst>
                  <a:path w="110" h="110">
                    <a:moveTo>
                      <a:pt x="110" y="0"/>
                    </a:moveTo>
                    <a:lnTo>
                      <a:pt x="95" y="12"/>
                    </a:lnTo>
                    <a:lnTo>
                      <a:pt x="81" y="25"/>
                    </a:lnTo>
                    <a:lnTo>
                      <a:pt x="66" y="38"/>
                    </a:lnTo>
                    <a:lnTo>
                      <a:pt x="52" y="52"/>
                    </a:lnTo>
                    <a:lnTo>
                      <a:pt x="38" y="66"/>
                    </a:lnTo>
                    <a:lnTo>
                      <a:pt x="25" y="81"/>
                    </a:lnTo>
                    <a:lnTo>
                      <a:pt x="12" y="95"/>
                    </a:lnTo>
                    <a:lnTo>
                      <a:pt x="0" y="110"/>
                    </a:lnTo>
                    <a:lnTo>
                      <a:pt x="16" y="109"/>
                    </a:lnTo>
                    <a:lnTo>
                      <a:pt x="32" y="108"/>
                    </a:lnTo>
                    <a:lnTo>
                      <a:pt x="49" y="108"/>
                    </a:lnTo>
                    <a:lnTo>
                      <a:pt x="66" y="108"/>
                    </a:lnTo>
                    <a:lnTo>
                      <a:pt x="76" y="108"/>
                    </a:lnTo>
                    <a:lnTo>
                      <a:pt x="87" y="108"/>
                    </a:lnTo>
                    <a:lnTo>
                      <a:pt x="98" y="108"/>
                    </a:lnTo>
                    <a:lnTo>
                      <a:pt x="109" y="109"/>
                    </a:lnTo>
                    <a:lnTo>
                      <a:pt x="108" y="82"/>
                    </a:lnTo>
                    <a:lnTo>
                      <a:pt x="108" y="54"/>
                    </a:lnTo>
                    <a:lnTo>
                      <a:pt x="109" y="27"/>
                    </a:lnTo>
                    <a:lnTo>
                      <a:pt x="110" y="0"/>
                    </a:lnTo>
                    <a:close/>
                  </a:path>
                </a:pathLst>
              </a:custGeom>
              <a:solidFill>
                <a:srgbClr val="FFE26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4" name="Freeform 107"/>
              <p:cNvSpPr>
                <a:spLocks/>
              </p:cNvSpPr>
              <p:nvPr userDrawn="1"/>
            </p:nvSpPr>
            <p:spPr bwMode="auto">
              <a:xfrm>
                <a:off x="4441" y="3562"/>
                <a:ext cx="102" cy="78"/>
              </a:xfrm>
              <a:custGeom>
                <a:avLst/>
                <a:gdLst/>
                <a:ahLst/>
                <a:cxnLst>
                  <a:cxn ang="0">
                    <a:pos x="307" y="0"/>
                  </a:cxn>
                  <a:cxn ang="0">
                    <a:pos x="282" y="3"/>
                  </a:cxn>
                  <a:cxn ang="0">
                    <a:pos x="256" y="8"/>
                  </a:cxn>
                  <a:cxn ang="0">
                    <a:pos x="231" y="14"/>
                  </a:cxn>
                  <a:cxn ang="0">
                    <a:pos x="206" y="21"/>
                  </a:cxn>
                  <a:cxn ang="0">
                    <a:pos x="181" y="29"/>
                  </a:cxn>
                  <a:cxn ang="0">
                    <a:pos x="156" y="38"/>
                  </a:cxn>
                  <a:cxn ang="0">
                    <a:pos x="133" y="48"/>
                  </a:cxn>
                  <a:cxn ang="0">
                    <a:pos x="109" y="59"/>
                  </a:cxn>
                  <a:cxn ang="0">
                    <a:pos x="92" y="80"/>
                  </a:cxn>
                  <a:cxn ang="0">
                    <a:pos x="75" y="100"/>
                  </a:cxn>
                  <a:cxn ang="0">
                    <a:pos x="60" y="121"/>
                  </a:cxn>
                  <a:cxn ang="0">
                    <a:pos x="46" y="143"/>
                  </a:cxn>
                  <a:cxn ang="0">
                    <a:pos x="33" y="165"/>
                  </a:cxn>
                  <a:cxn ang="0">
                    <a:pos x="21" y="189"/>
                  </a:cxn>
                  <a:cxn ang="0">
                    <a:pos x="11" y="211"/>
                  </a:cxn>
                  <a:cxn ang="0">
                    <a:pos x="0" y="235"/>
                  </a:cxn>
                  <a:cxn ang="0">
                    <a:pos x="25" y="225"/>
                  </a:cxn>
                  <a:cxn ang="0">
                    <a:pos x="51" y="217"/>
                  </a:cxn>
                  <a:cxn ang="0">
                    <a:pos x="76" y="209"/>
                  </a:cxn>
                  <a:cxn ang="0">
                    <a:pos x="102" y="203"/>
                  </a:cxn>
                  <a:cxn ang="0">
                    <a:pos x="128" y="198"/>
                  </a:cxn>
                  <a:cxn ang="0">
                    <a:pos x="154" y="194"/>
                  </a:cxn>
                  <a:cxn ang="0">
                    <a:pos x="181" y="191"/>
                  </a:cxn>
                  <a:cxn ang="0">
                    <a:pos x="208" y="189"/>
                  </a:cxn>
                  <a:cxn ang="0">
                    <a:pos x="217" y="164"/>
                  </a:cxn>
                  <a:cxn ang="0">
                    <a:pos x="227" y="139"/>
                  </a:cxn>
                  <a:cxn ang="0">
                    <a:pos x="237" y="114"/>
                  </a:cxn>
                  <a:cxn ang="0">
                    <a:pos x="249" y="90"/>
                  </a:cxn>
                  <a:cxn ang="0">
                    <a:pos x="262" y="67"/>
                  </a:cxn>
                  <a:cxn ang="0">
                    <a:pos x="276" y="44"/>
                  </a:cxn>
                  <a:cxn ang="0">
                    <a:pos x="291" y="21"/>
                  </a:cxn>
                  <a:cxn ang="0">
                    <a:pos x="307" y="0"/>
                  </a:cxn>
                </a:cxnLst>
                <a:rect l="0" t="0" r="r" b="b"/>
                <a:pathLst>
                  <a:path w="307" h="235">
                    <a:moveTo>
                      <a:pt x="307" y="0"/>
                    </a:moveTo>
                    <a:lnTo>
                      <a:pt x="282" y="3"/>
                    </a:lnTo>
                    <a:lnTo>
                      <a:pt x="256" y="8"/>
                    </a:lnTo>
                    <a:lnTo>
                      <a:pt x="231" y="14"/>
                    </a:lnTo>
                    <a:lnTo>
                      <a:pt x="206" y="21"/>
                    </a:lnTo>
                    <a:lnTo>
                      <a:pt x="181" y="29"/>
                    </a:lnTo>
                    <a:lnTo>
                      <a:pt x="156" y="38"/>
                    </a:lnTo>
                    <a:lnTo>
                      <a:pt x="133" y="48"/>
                    </a:lnTo>
                    <a:lnTo>
                      <a:pt x="109" y="59"/>
                    </a:lnTo>
                    <a:lnTo>
                      <a:pt x="92" y="80"/>
                    </a:lnTo>
                    <a:lnTo>
                      <a:pt x="75" y="100"/>
                    </a:lnTo>
                    <a:lnTo>
                      <a:pt x="60" y="121"/>
                    </a:lnTo>
                    <a:lnTo>
                      <a:pt x="46" y="143"/>
                    </a:lnTo>
                    <a:lnTo>
                      <a:pt x="33" y="165"/>
                    </a:lnTo>
                    <a:lnTo>
                      <a:pt x="21" y="189"/>
                    </a:lnTo>
                    <a:lnTo>
                      <a:pt x="11" y="211"/>
                    </a:lnTo>
                    <a:lnTo>
                      <a:pt x="0" y="235"/>
                    </a:lnTo>
                    <a:lnTo>
                      <a:pt x="25" y="225"/>
                    </a:lnTo>
                    <a:lnTo>
                      <a:pt x="51" y="217"/>
                    </a:lnTo>
                    <a:lnTo>
                      <a:pt x="76" y="209"/>
                    </a:lnTo>
                    <a:lnTo>
                      <a:pt x="102" y="203"/>
                    </a:lnTo>
                    <a:lnTo>
                      <a:pt x="128" y="198"/>
                    </a:lnTo>
                    <a:lnTo>
                      <a:pt x="154" y="194"/>
                    </a:lnTo>
                    <a:lnTo>
                      <a:pt x="181" y="191"/>
                    </a:lnTo>
                    <a:lnTo>
                      <a:pt x="208" y="189"/>
                    </a:lnTo>
                    <a:lnTo>
                      <a:pt x="217" y="164"/>
                    </a:lnTo>
                    <a:lnTo>
                      <a:pt x="227" y="139"/>
                    </a:lnTo>
                    <a:lnTo>
                      <a:pt x="237" y="114"/>
                    </a:lnTo>
                    <a:lnTo>
                      <a:pt x="249" y="90"/>
                    </a:lnTo>
                    <a:lnTo>
                      <a:pt x="262" y="67"/>
                    </a:lnTo>
                    <a:lnTo>
                      <a:pt x="276" y="44"/>
                    </a:lnTo>
                    <a:lnTo>
                      <a:pt x="291" y="21"/>
                    </a:lnTo>
                    <a:lnTo>
                      <a:pt x="307" y="0"/>
                    </a:lnTo>
                    <a:close/>
                  </a:path>
                </a:pathLst>
              </a:custGeom>
              <a:solidFill>
                <a:srgbClr val="FFE26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5" name="Freeform 108"/>
              <p:cNvSpPr>
                <a:spLocks noEditPoints="1"/>
              </p:cNvSpPr>
              <p:nvPr userDrawn="1"/>
            </p:nvSpPr>
            <p:spPr bwMode="auto">
              <a:xfrm>
                <a:off x="4531" y="3596"/>
                <a:ext cx="113" cy="94"/>
              </a:xfrm>
              <a:custGeom>
                <a:avLst/>
                <a:gdLst/>
                <a:ahLst/>
                <a:cxnLst>
                  <a:cxn ang="0">
                    <a:pos x="214" y="114"/>
                  </a:cxn>
                  <a:cxn ang="0">
                    <a:pos x="180" y="116"/>
                  </a:cxn>
                  <a:cxn ang="0">
                    <a:pos x="164" y="118"/>
                  </a:cxn>
                  <a:cxn ang="0">
                    <a:pos x="164" y="118"/>
                  </a:cxn>
                  <a:cxn ang="0">
                    <a:pos x="151" y="135"/>
                  </a:cxn>
                  <a:cxn ang="0">
                    <a:pos x="127" y="173"/>
                  </a:cxn>
                  <a:cxn ang="0">
                    <a:pos x="107" y="213"/>
                  </a:cxn>
                  <a:cxn ang="0">
                    <a:pos x="89" y="254"/>
                  </a:cxn>
                  <a:cxn ang="0">
                    <a:pos x="95" y="274"/>
                  </a:cxn>
                  <a:cxn ang="0">
                    <a:pos x="129" y="274"/>
                  </a:cxn>
                  <a:cxn ang="0">
                    <a:pos x="175" y="279"/>
                  </a:cxn>
                  <a:cxn ang="0">
                    <a:pos x="208" y="274"/>
                  </a:cxn>
                  <a:cxn ang="0">
                    <a:pos x="230" y="259"/>
                  </a:cxn>
                  <a:cxn ang="0">
                    <a:pos x="254" y="245"/>
                  </a:cxn>
                  <a:cxn ang="0">
                    <a:pos x="277" y="233"/>
                  </a:cxn>
                  <a:cxn ang="0">
                    <a:pos x="300" y="201"/>
                  </a:cxn>
                  <a:cxn ang="0">
                    <a:pos x="326" y="150"/>
                  </a:cxn>
                  <a:cxn ang="0">
                    <a:pos x="313" y="120"/>
                  </a:cxn>
                  <a:cxn ang="0">
                    <a:pos x="258" y="115"/>
                  </a:cxn>
                  <a:cxn ang="0">
                    <a:pos x="76" y="95"/>
                  </a:cxn>
                  <a:cxn ang="0">
                    <a:pos x="37" y="130"/>
                  </a:cxn>
                  <a:cxn ang="0">
                    <a:pos x="0" y="168"/>
                  </a:cxn>
                  <a:cxn ang="0">
                    <a:pos x="40" y="149"/>
                  </a:cxn>
                  <a:cxn ang="0">
                    <a:pos x="80" y="135"/>
                  </a:cxn>
                  <a:cxn ang="0">
                    <a:pos x="122" y="124"/>
                  </a:cxn>
                  <a:cxn ang="0">
                    <a:pos x="164" y="118"/>
                  </a:cxn>
                  <a:cxn ang="0">
                    <a:pos x="121" y="105"/>
                  </a:cxn>
                  <a:cxn ang="0">
                    <a:pos x="76" y="95"/>
                  </a:cxn>
                  <a:cxn ang="0">
                    <a:pos x="263" y="6"/>
                  </a:cxn>
                  <a:cxn ang="0">
                    <a:pos x="214" y="22"/>
                  </a:cxn>
                  <a:cxn ang="0">
                    <a:pos x="181" y="52"/>
                  </a:cxn>
                  <a:cxn ang="0">
                    <a:pos x="169" y="95"/>
                  </a:cxn>
                  <a:cxn ang="0">
                    <a:pos x="177" y="101"/>
                  </a:cxn>
                  <a:cxn ang="0">
                    <a:pos x="206" y="69"/>
                  </a:cxn>
                  <a:cxn ang="0">
                    <a:pos x="237" y="39"/>
                  </a:cxn>
                  <a:cxn ang="0">
                    <a:pos x="271" y="12"/>
                  </a:cxn>
                </a:cxnLst>
                <a:rect l="0" t="0" r="r" b="b"/>
                <a:pathLst>
                  <a:path w="341" h="282">
                    <a:moveTo>
                      <a:pt x="230" y="114"/>
                    </a:moveTo>
                    <a:lnTo>
                      <a:pt x="214" y="114"/>
                    </a:lnTo>
                    <a:lnTo>
                      <a:pt x="196" y="115"/>
                    </a:lnTo>
                    <a:lnTo>
                      <a:pt x="180" y="116"/>
                    </a:lnTo>
                    <a:lnTo>
                      <a:pt x="164" y="118"/>
                    </a:lnTo>
                    <a:lnTo>
                      <a:pt x="164" y="118"/>
                    </a:lnTo>
                    <a:lnTo>
                      <a:pt x="164" y="118"/>
                    </a:lnTo>
                    <a:lnTo>
                      <a:pt x="164" y="118"/>
                    </a:lnTo>
                    <a:lnTo>
                      <a:pt x="164" y="118"/>
                    </a:lnTo>
                    <a:lnTo>
                      <a:pt x="151" y="135"/>
                    </a:lnTo>
                    <a:lnTo>
                      <a:pt x="139" y="155"/>
                    </a:lnTo>
                    <a:lnTo>
                      <a:pt x="127" y="173"/>
                    </a:lnTo>
                    <a:lnTo>
                      <a:pt x="116" y="192"/>
                    </a:lnTo>
                    <a:lnTo>
                      <a:pt x="107" y="213"/>
                    </a:lnTo>
                    <a:lnTo>
                      <a:pt x="98" y="232"/>
                    </a:lnTo>
                    <a:lnTo>
                      <a:pt x="89" y="254"/>
                    </a:lnTo>
                    <a:lnTo>
                      <a:pt x="82" y="274"/>
                    </a:lnTo>
                    <a:lnTo>
                      <a:pt x="95" y="274"/>
                    </a:lnTo>
                    <a:lnTo>
                      <a:pt x="107" y="274"/>
                    </a:lnTo>
                    <a:lnTo>
                      <a:pt x="129" y="274"/>
                    </a:lnTo>
                    <a:lnTo>
                      <a:pt x="152" y="276"/>
                    </a:lnTo>
                    <a:lnTo>
                      <a:pt x="175" y="279"/>
                    </a:lnTo>
                    <a:lnTo>
                      <a:pt x="197" y="282"/>
                    </a:lnTo>
                    <a:lnTo>
                      <a:pt x="208" y="274"/>
                    </a:lnTo>
                    <a:lnTo>
                      <a:pt x="219" y="267"/>
                    </a:lnTo>
                    <a:lnTo>
                      <a:pt x="230" y="259"/>
                    </a:lnTo>
                    <a:lnTo>
                      <a:pt x="242" y="253"/>
                    </a:lnTo>
                    <a:lnTo>
                      <a:pt x="254" y="245"/>
                    </a:lnTo>
                    <a:lnTo>
                      <a:pt x="265" y="240"/>
                    </a:lnTo>
                    <a:lnTo>
                      <a:pt x="277" y="233"/>
                    </a:lnTo>
                    <a:lnTo>
                      <a:pt x="289" y="228"/>
                    </a:lnTo>
                    <a:lnTo>
                      <a:pt x="300" y="201"/>
                    </a:lnTo>
                    <a:lnTo>
                      <a:pt x="313" y="175"/>
                    </a:lnTo>
                    <a:lnTo>
                      <a:pt x="326" y="150"/>
                    </a:lnTo>
                    <a:lnTo>
                      <a:pt x="341" y="126"/>
                    </a:lnTo>
                    <a:lnTo>
                      <a:pt x="313" y="120"/>
                    </a:lnTo>
                    <a:lnTo>
                      <a:pt x="285" y="117"/>
                    </a:lnTo>
                    <a:lnTo>
                      <a:pt x="258" y="115"/>
                    </a:lnTo>
                    <a:lnTo>
                      <a:pt x="230" y="114"/>
                    </a:lnTo>
                    <a:close/>
                    <a:moveTo>
                      <a:pt x="76" y="95"/>
                    </a:moveTo>
                    <a:lnTo>
                      <a:pt x="56" y="113"/>
                    </a:lnTo>
                    <a:lnTo>
                      <a:pt x="37" y="130"/>
                    </a:lnTo>
                    <a:lnTo>
                      <a:pt x="17" y="148"/>
                    </a:lnTo>
                    <a:lnTo>
                      <a:pt x="0" y="168"/>
                    </a:lnTo>
                    <a:lnTo>
                      <a:pt x="19" y="158"/>
                    </a:lnTo>
                    <a:lnTo>
                      <a:pt x="40" y="149"/>
                    </a:lnTo>
                    <a:lnTo>
                      <a:pt x="59" y="142"/>
                    </a:lnTo>
                    <a:lnTo>
                      <a:pt x="80" y="135"/>
                    </a:lnTo>
                    <a:lnTo>
                      <a:pt x="101" y="130"/>
                    </a:lnTo>
                    <a:lnTo>
                      <a:pt x="122" y="124"/>
                    </a:lnTo>
                    <a:lnTo>
                      <a:pt x="142" y="121"/>
                    </a:lnTo>
                    <a:lnTo>
                      <a:pt x="164" y="118"/>
                    </a:lnTo>
                    <a:lnTo>
                      <a:pt x="142" y="111"/>
                    </a:lnTo>
                    <a:lnTo>
                      <a:pt x="121" y="105"/>
                    </a:lnTo>
                    <a:lnTo>
                      <a:pt x="98" y="100"/>
                    </a:lnTo>
                    <a:lnTo>
                      <a:pt x="76" y="95"/>
                    </a:lnTo>
                    <a:close/>
                    <a:moveTo>
                      <a:pt x="289" y="0"/>
                    </a:moveTo>
                    <a:lnTo>
                      <a:pt x="263" y="6"/>
                    </a:lnTo>
                    <a:lnTo>
                      <a:pt x="238" y="13"/>
                    </a:lnTo>
                    <a:lnTo>
                      <a:pt x="214" y="22"/>
                    </a:lnTo>
                    <a:lnTo>
                      <a:pt x="189" y="32"/>
                    </a:lnTo>
                    <a:lnTo>
                      <a:pt x="181" y="52"/>
                    </a:lnTo>
                    <a:lnTo>
                      <a:pt x="175" y="74"/>
                    </a:lnTo>
                    <a:lnTo>
                      <a:pt x="169" y="95"/>
                    </a:lnTo>
                    <a:lnTo>
                      <a:pt x="164" y="118"/>
                    </a:lnTo>
                    <a:lnTo>
                      <a:pt x="177" y="101"/>
                    </a:lnTo>
                    <a:lnTo>
                      <a:pt x="191" y="84"/>
                    </a:lnTo>
                    <a:lnTo>
                      <a:pt x="206" y="69"/>
                    </a:lnTo>
                    <a:lnTo>
                      <a:pt x="221" y="54"/>
                    </a:lnTo>
                    <a:lnTo>
                      <a:pt x="237" y="39"/>
                    </a:lnTo>
                    <a:lnTo>
                      <a:pt x="254" y="26"/>
                    </a:lnTo>
                    <a:lnTo>
                      <a:pt x="271" y="12"/>
                    </a:lnTo>
                    <a:lnTo>
                      <a:pt x="289" y="0"/>
                    </a:lnTo>
                    <a:close/>
                  </a:path>
                </a:pathLst>
              </a:custGeom>
              <a:solidFill>
                <a:srgbClr val="FFEF6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6" name="Freeform 109"/>
              <p:cNvSpPr>
                <a:spLocks/>
              </p:cNvSpPr>
              <p:nvPr userDrawn="1"/>
            </p:nvSpPr>
            <p:spPr bwMode="auto">
              <a:xfrm>
                <a:off x="4596" y="3672"/>
                <a:ext cx="31" cy="24"/>
              </a:xfrm>
              <a:custGeom>
                <a:avLst/>
                <a:gdLst/>
                <a:ahLst/>
                <a:cxnLst>
                  <a:cxn ang="0">
                    <a:pos x="92" y="0"/>
                  </a:cxn>
                  <a:cxn ang="0">
                    <a:pos x="80" y="5"/>
                  </a:cxn>
                  <a:cxn ang="0">
                    <a:pos x="68" y="12"/>
                  </a:cxn>
                  <a:cxn ang="0">
                    <a:pos x="57" y="17"/>
                  </a:cxn>
                  <a:cxn ang="0">
                    <a:pos x="45" y="25"/>
                  </a:cxn>
                  <a:cxn ang="0">
                    <a:pos x="33" y="31"/>
                  </a:cxn>
                  <a:cxn ang="0">
                    <a:pos x="22" y="39"/>
                  </a:cxn>
                  <a:cxn ang="0">
                    <a:pos x="11" y="46"/>
                  </a:cxn>
                  <a:cxn ang="0">
                    <a:pos x="0" y="54"/>
                  </a:cxn>
                  <a:cxn ang="0">
                    <a:pos x="18" y="57"/>
                  </a:cxn>
                  <a:cxn ang="0">
                    <a:pos x="36" y="62"/>
                  </a:cxn>
                  <a:cxn ang="0">
                    <a:pos x="54" y="67"/>
                  </a:cxn>
                  <a:cxn ang="0">
                    <a:pos x="72" y="72"/>
                  </a:cxn>
                  <a:cxn ang="0">
                    <a:pos x="73" y="72"/>
                  </a:cxn>
                  <a:cxn ang="0">
                    <a:pos x="73" y="72"/>
                  </a:cxn>
                  <a:cxn ang="0">
                    <a:pos x="73" y="72"/>
                  </a:cxn>
                  <a:cxn ang="0">
                    <a:pos x="76" y="54"/>
                  </a:cxn>
                  <a:cxn ang="0">
                    <a:pos x="81" y="36"/>
                  </a:cxn>
                  <a:cxn ang="0">
                    <a:pos x="87" y="18"/>
                  </a:cxn>
                  <a:cxn ang="0">
                    <a:pos x="92" y="0"/>
                  </a:cxn>
                </a:cxnLst>
                <a:rect l="0" t="0" r="r" b="b"/>
                <a:pathLst>
                  <a:path w="92" h="72">
                    <a:moveTo>
                      <a:pt x="92" y="0"/>
                    </a:moveTo>
                    <a:lnTo>
                      <a:pt x="80" y="5"/>
                    </a:lnTo>
                    <a:lnTo>
                      <a:pt x="68" y="12"/>
                    </a:lnTo>
                    <a:lnTo>
                      <a:pt x="57" y="17"/>
                    </a:lnTo>
                    <a:lnTo>
                      <a:pt x="45" y="25"/>
                    </a:lnTo>
                    <a:lnTo>
                      <a:pt x="33" y="31"/>
                    </a:lnTo>
                    <a:lnTo>
                      <a:pt x="22" y="39"/>
                    </a:lnTo>
                    <a:lnTo>
                      <a:pt x="11" y="46"/>
                    </a:lnTo>
                    <a:lnTo>
                      <a:pt x="0" y="54"/>
                    </a:lnTo>
                    <a:lnTo>
                      <a:pt x="18" y="57"/>
                    </a:lnTo>
                    <a:lnTo>
                      <a:pt x="36" y="62"/>
                    </a:lnTo>
                    <a:lnTo>
                      <a:pt x="54" y="67"/>
                    </a:lnTo>
                    <a:lnTo>
                      <a:pt x="72" y="72"/>
                    </a:lnTo>
                    <a:lnTo>
                      <a:pt x="73" y="72"/>
                    </a:lnTo>
                    <a:lnTo>
                      <a:pt x="73" y="72"/>
                    </a:lnTo>
                    <a:lnTo>
                      <a:pt x="73" y="72"/>
                    </a:lnTo>
                    <a:lnTo>
                      <a:pt x="76" y="54"/>
                    </a:lnTo>
                    <a:lnTo>
                      <a:pt x="81" y="36"/>
                    </a:lnTo>
                    <a:lnTo>
                      <a:pt x="87" y="18"/>
                    </a:lnTo>
                    <a:lnTo>
                      <a:pt x="92" y="0"/>
                    </a:lnTo>
                    <a:close/>
                  </a:path>
                </a:pathLst>
              </a:custGeom>
              <a:solidFill>
                <a:srgbClr val="FFE26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7" name="Freeform 110"/>
              <p:cNvSpPr>
                <a:spLocks/>
              </p:cNvSpPr>
              <p:nvPr userDrawn="1"/>
            </p:nvSpPr>
            <p:spPr bwMode="auto">
              <a:xfrm>
                <a:off x="4501" y="3635"/>
                <a:ext cx="84" cy="65"/>
              </a:xfrm>
              <a:custGeom>
                <a:avLst/>
                <a:gdLst/>
                <a:ahLst/>
                <a:cxnLst>
                  <a:cxn ang="0">
                    <a:pos x="254" y="0"/>
                  </a:cxn>
                  <a:cxn ang="0">
                    <a:pos x="232" y="3"/>
                  </a:cxn>
                  <a:cxn ang="0">
                    <a:pos x="212" y="6"/>
                  </a:cxn>
                  <a:cxn ang="0">
                    <a:pos x="191" y="12"/>
                  </a:cxn>
                  <a:cxn ang="0">
                    <a:pos x="170" y="17"/>
                  </a:cxn>
                  <a:cxn ang="0">
                    <a:pos x="149" y="24"/>
                  </a:cxn>
                  <a:cxn ang="0">
                    <a:pos x="130" y="31"/>
                  </a:cxn>
                  <a:cxn ang="0">
                    <a:pos x="109" y="40"/>
                  </a:cxn>
                  <a:cxn ang="0">
                    <a:pos x="90" y="50"/>
                  </a:cxn>
                  <a:cxn ang="0">
                    <a:pos x="76" y="66"/>
                  </a:cxn>
                  <a:cxn ang="0">
                    <a:pos x="63" y="83"/>
                  </a:cxn>
                  <a:cxn ang="0">
                    <a:pos x="50" y="100"/>
                  </a:cxn>
                  <a:cxn ang="0">
                    <a:pos x="38" y="119"/>
                  </a:cxn>
                  <a:cxn ang="0">
                    <a:pos x="27" y="137"/>
                  </a:cxn>
                  <a:cxn ang="0">
                    <a:pos x="17" y="156"/>
                  </a:cxn>
                  <a:cxn ang="0">
                    <a:pos x="8" y="175"/>
                  </a:cxn>
                  <a:cxn ang="0">
                    <a:pos x="0" y="194"/>
                  </a:cxn>
                  <a:cxn ang="0">
                    <a:pos x="21" y="187"/>
                  </a:cxn>
                  <a:cxn ang="0">
                    <a:pos x="41" y="180"/>
                  </a:cxn>
                  <a:cxn ang="0">
                    <a:pos x="63" y="174"/>
                  </a:cxn>
                  <a:cxn ang="0">
                    <a:pos x="84" y="168"/>
                  </a:cxn>
                  <a:cxn ang="0">
                    <a:pos x="106" y="164"/>
                  </a:cxn>
                  <a:cxn ang="0">
                    <a:pos x="128" y="161"/>
                  </a:cxn>
                  <a:cxn ang="0">
                    <a:pos x="150" y="159"/>
                  </a:cxn>
                  <a:cxn ang="0">
                    <a:pos x="172" y="156"/>
                  </a:cxn>
                  <a:cxn ang="0">
                    <a:pos x="179" y="136"/>
                  </a:cxn>
                  <a:cxn ang="0">
                    <a:pos x="188" y="114"/>
                  </a:cxn>
                  <a:cxn ang="0">
                    <a:pos x="197" y="95"/>
                  </a:cxn>
                  <a:cxn ang="0">
                    <a:pos x="206" y="74"/>
                  </a:cxn>
                  <a:cxn ang="0">
                    <a:pos x="217" y="55"/>
                  </a:cxn>
                  <a:cxn ang="0">
                    <a:pos x="229" y="37"/>
                  </a:cxn>
                  <a:cxn ang="0">
                    <a:pos x="241" y="17"/>
                  </a:cxn>
                  <a:cxn ang="0">
                    <a:pos x="254" y="0"/>
                  </a:cxn>
                  <a:cxn ang="0">
                    <a:pos x="254" y="0"/>
                  </a:cxn>
                  <a:cxn ang="0">
                    <a:pos x="254" y="0"/>
                  </a:cxn>
                </a:cxnLst>
                <a:rect l="0" t="0" r="r" b="b"/>
                <a:pathLst>
                  <a:path w="254" h="194">
                    <a:moveTo>
                      <a:pt x="254" y="0"/>
                    </a:moveTo>
                    <a:lnTo>
                      <a:pt x="232" y="3"/>
                    </a:lnTo>
                    <a:lnTo>
                      <a:pt x="212" y="6"/>
                    </a:lnTo>
                    <a:lnTo>
                      <a:pt x="191" y="12"/>
                    </a:lnTo>
                    <a:lnTo>
                      <a:pt x="170" y="17"/>
                    </a:lnTo>
                    <a:lnTo>
                      <a:pt x="149" y="24"/>
                    </a:lnTo>
                    <a:lnTo>
                      <a:pt x="130" y="31"/>
                    </a:lnTo>
                    <a:lnTo>
                      <a:pt x="109" y="40"/>
                    </a:lnTo>
                    <a:lnTo>
                      <a:pt x="90" y="50"/>
                    </a:lnTo>
                    <a:lnTo>
                      <a:pt x="76" y="66"/>
                    </a:lnTo>
                    <a:lnTo>
                      <a:pt x="63" y="83"/>
                    </a:lnTo>
                    <a:lnTo>
                      <a:pt x="50" y="100"/>
                    </a:lnTo>
                    <a:lnTo>
                      <a:pt x="38" y="119"/>
                    </a:lnTo>
                    <a:lnTo>
                      <a:pt x="27" y="137"/>
                    </a:lnTo>
                    <a:lnTo>
                      <a:pt x="17" y="156"/>
                    </a:lnTo>
                    <a:lnTo>
                      <a:pt x="8" y="175"/>
                    </a:lnTo>
                    <a:lnTo>
                      <a:pt x="0" y="194"/>
                    </a:lnTo>
                    <a:lnTo>
                      <a:pt x="21" y="187"/>
                    </a:lnTo>
                    <a:lnTo>
                      <a:pt x="41" y="180"/>
                    </a:lnTo>
                    <a:lnTo>
                      <a:pt x="63" y="174"/>
                    </a:lnTo>
                    <a:lnTo>
                      <a:pt x="84" y="168"/>
                    </a:lnTo>
                    <a:lnTo>
                      <a:pt x="106" y="164"/>
                    </a:lnTo>
                    <a:lnTo>
                      <a:pt x="128" y="161"/>
                    </a:lnTo>
                    <a:lnTo>
                      <a:pt x="150" y="159"/>
                    </a:lnTo>
                    <a:lnTo>
                      <a:pt x="172" y="156"/>
                    </a:lnTo>
                    <a:lnTo>
                      <a:pt x="179" y="136"/>
                    </a:lnTo>
                    <a:lnTo>
                      <a:pt x="188" y="114"/>
                    </a:lnTo>
                    <a:lnTo>
                      <a:pt x="197" y="95"/>
                    </a:lnTo>
                    <a:lnTo>
                      <a:pt x="206" y="74"/>
                    </a:lnTo>
                    <a:lnTo>
                      <a:pt x="217" y="55"/>
                    </a:lnTo>
                    <a:lnTo>
                      <a:pt x="229" y="37"/>
                    </a:lnTo>
                    <a:lnTo>
                      <a:pt x="241" y="17"/>
                    </a:lnTo>
                    <a:lnTo>
                      <a:pt x="254" y="0"/>
                    </a:lnTo>
                    <a:lnTo>
                      <a:pt x="254" y="0"/>
                    </a:lnTo>
                    <a:lnTo>
                      <a:pt x="254" y="0"/>
                    </a:lnTo>
                    <a:close/>
                  </a:path>
                </a:pathLst>
              </a:custGeom>
              <a:solidFill>
                <a:srgbClr val="FFE26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8" name="Freeform 111"/>
              <p:cNvSpPr>
                <a:spLocks/>
              </p:cNvSpPr>
              <p:nvPr userDrawn="1"/>
            </p:nvSpPr>
            <p:spPr bwMode="auto">
              <a:xfrm>
                <a:off x="4556" y="3607"/>
                <a:ext cx="38" cy="28"/>
              </a:xfrm>
              <a:custGeom>
                <a:avLst/>
                <a:gdLst/>
                <a:ahLst/>
                <a:cxnLst>
                  <a:cxn ang="0">
                    <a:pos x="113" y="0"/>
                  </a:cxn>
                  <a:cxn ang="0">
                    <a:pos x="98" y="6"/>
                  </a:cxn>
                  <a:cxn ang="0">
                    <a:pos x="84" y="13"/>
                  </a:cxn>
                  <a:cxn ang="0">
                    <a:pos x="69" y="20"/>
                  </a:cxn>
                  <a:cxn ang="0">
                    <a:pos x="54" y="28"/>
                  </a:cxn>
                  <a:cxn ang="0">
                    <a:pos x="40" y="36"/>
                  </a:cxn>
                  <a:cxn ang="0">
                    <a:pos x="26" y="45"/>
                  </a:cxn>
                  <a:cxn ang="0">
                    <a:pos x="13" y="55"/>
                  </a:cxn>
                  <a:cxn ang="0">
                    <a:pos x="0" y="63"/>
                  </a:cxn>
                  <a:cxn ang="0">
                    <a:pos x="22" y="68"/>
                  </a:cxn>
                  <a:cxn ang="0">
                    <a:pos x="45" y="73"/>
                  </a:cxn>
                  <a:cxn ang="0">
                    <a:pos x="66" y="79"/>
                  </a:cxn>
                  <a:cxn ang="0">
                    <a:pos x="88" y="86"/>
                  </a:cxn>
                  <a:cxn ang="0">
                    <a:pos x="88" y="86"/>
                  </a:cxn>
                  <a:cxn ang="0">
                    <a:pos x="88" y="86"/>
                  </a:cxn>
                  <a:cxn ang="0">
                    <a:pos x="88" y="86"/>
                  </a:cxn>
                  <a:cxn ang="0">
                    <a:pos x="88" y="86"/>
                  </a:cxn>
                  <a:cxn ang="0">
                    <a:pos x="88" y="86"/>
                  </a:cxn>
                  <a:cxn ang="0">
                    <a:pos x="88" y="86"/>
                  </a:cxn>
                  <a:cxn ang="0">
                    <a:pos x="88" y="86"/>
                  </a:cxn>
                  <a:cxn ang="0">
                    <a:pos x="88" y="86"/>
                  </a:cxn>
                  <a:cxn ang="0">
                    <a:pos x="88" y="86"/>
                  </a:cxn>
                  <a:cxn ang="0">
                    <a:pos x="88" y="86"/>
                  </a:cxn>
                  <a:cxn ang="0">
                    <a:pos x="93" y="63"/>
                  </a:cxn>
                  <a:cxn ang="0">
                    <a:pos x="99" y="42"/>
                  </a:cxn>
                  <a:cxn ang="0">
                    <a:pos x="105" y="20"/>
                  </a:cxn>
                  <a:cxn ang="0">
                    <a:pos x="113" y="0"/>
                  </a:cxn>
                </a:cxnLst>
                <a:rect l="0" t="0" r="r" b="b"/>
                <a:pathLst>
                  <a:path w="113" h="86">
                    <a:moveTo>
                      <a:pt x="113" y="0"/>
                    </a:moveTo>
                    <a:lnTo>
                      <a:pt x="98" y="6"/>
                    </a:lnTo>
                    <a:lnTo>
                      <a:pt x="84" y="13"/>
                    </a:lnTo>
                    <a:lnTo>
                      <a:pt x="69" y="20"/>
                    </a:lnTo>
                    <a:lnTo>
                      <a:pt x="54" y="28"/>
                    </a:lnTo>
                    <a:lnTo>
                      <a:pt x="40" y="36"/>
                    </a:lnTo>
                    <a:lnTo>
                      <a:pt x="26" y="45"/>
                    </a:lnTo>
                    <a:lnTo>
                      <a:pt x="13" y="55"/>
                    </a:lnTo>
                    <a:lnTo>
                      <a:pt x="0" y="63"/>
                    </a:lnTo>
                    <a:lnTo>
                      <a:pt x="22" y="68"/>
                    </a:lnTo>
                    <a:lnTo>
                      <a:pt x="45" y="73"/>
                    </a:lnTo>
                    <a:lnTo>
                      <a:pt x="66" y="79"/>
                    </a:lnTo>
                    <a:lnTo>
                      <a:pt x="88" y="86"/>
                    </a:lnTo>
                    <a:lnTo>
                      <a:pt x="88" y="86"/>
                    </a:lnTo>
                    <a:lnTo>
                      <a:pt x="88" y="86"/>
                    </a:lnTo>
                    <a:lnTo>
                      <a:pt x="88" y="86"/>
                    </a:lnTo>
                    <a:lnTo>
                      <a:pt x="88" y="86"/>
                    </a:lnTo>
                    <a:lnTo>
                      <a:pt x="88" y="86"/>
                    </a:lnTo>
                    <a:lnTo>
                      <a:pt x="88" y="86"/>
                    </a:lnTo>
                    <a:lnTo>
                      <a:pt x="88" y="86"/>
                    </a:lnTo>
                    <a:lnTo>
                      <a:pt x="88" y="86"/>
                    </a:lnTo>
                    <a:lnTo>
                      <a:pt x="88" y="86"/>
                    </a:lnTo>
                    <a:lnTo>
                      <a:pt x="88" y="86"/>
                    </a:lnTo>
                    <a:lnTo>
                      <a:pt x="93" y="63"/>
                    </a:lnTo>
                    <a:lnTo>
                      <a:pt x="99" y="42"/>
                    </a:lnTo>
                    <a:lnTo>
                      <a:pt x="105" y="20"/>
                    </a:lnTo>
                    <a:lnTo>
                      <a:pt x="113" y="0"/>
                    </a:lnTo>
                    <a:close/>
                  </a:path>
                </a:pathLst>
              </a:custGeom>
              <a:solidFill>
                <a:srgbClr val="FFE26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9" name="Freeform 112"/>
              <p:cNvSpPr>
                <a:spLocks/>
              </p:cNvSpPr>
              <p:nvPr userDrawn="1"/>
            </p:nvSpPr>
            <p:spPr bwMode="auto">
              <a:xfrm>
                <a:off x="4585" y="3593"/>
                <a:ext cx="99" cy="45"/>
              </a:xfrm>
              <a:custGeom>
                <a:avLst/>
                <a:gdLst/>
                <a:ahLst/>
                <a:cxnLst>
                  <a:cxn ang="0">
                    <a:pos x="226" y="0"/>
                  </a:cxn>
                  <a:cxn ang="0">
                    <a:pos x="201" y="0"/>
                  </a:cxn>
                  <a:cxn ang="0">
                    <a:pos x="175" y="2"/>
                  </a:cxn>
                  <a:cxn ang="0">
                    <a:pos x="150" y="5"/>
                  </a:cxn>
                  <a:cxn ang="0">
                    <a:pos x="125" y="9"/>
                  </a:cxn>
                  <a:cxn ang="0">
                    <a:pos x="107" y="21"/>
                  </a:cxn>
                  <a:cxn ang="0">
                    <a:pos x="90" y="35"/>
                  </a:cxn>
                  <a:cxn ang="0">
                    <a:pos x="73" y="48"/>
                  </a:cxn>
                  <a:cxn ang="0">
                    <a:pos x="57" y="63"/>
                  </a:cxn>
                  <a:cxn ang="0">
                    <a:pos x="42" y="78"/>
                  </a:cxn>
                  <a:cxn ang="0">
                    <a:pos x="27" y="93"/>
                  </a:cxn>
                  <a:cxn ang="0">
                    <a:pos x="13" y="110"/>
                  </a:cxn>
                  <a:cxn ang="0">
                    <a:pos x="0" y="127"/>
                  </a:cxn>
                  <a:cxn ang="0">
                    <a:pos x="0" y="127"/>
                  </a:cxn>
                  <a:cxn ang="0">
                    <a:pos x="0" y="127"/>
                  </a:cxn>
                  <a:cxn ang="0">
                    <a:pos x="0" y="127"/>
                  </a:cxn>
                  <a:cxn ang="0">
                    <a:pos x="0" y="127"/>
                  </a:cxn>
                  <a:cxn ang="0">
                    <a:pos x="16" y="125"/>
                  </a:cxn>
                  <a:cxn ang="0">
                    <a:pos x="32" y="124"/>
                  </a:cxn>
                  <a:cxn ang="0">
                    <a:pos x="50" y="123"/>
                  </a:cxn>
                  <a:cxn ang="0">
                    <a:pos x="66" y="123"/>
                  </a:cxn>
                  <a:cxn ang="0">
                    <a:pos x="94" y="124"/>
                  </a:cxn>
                  <a:cxn ang="0">
                    <a:pos x="121" y="126"/>
                  </a:cxn>
                  <a:cxn ang="0">
                    <a:pos x="149" y="129"/>
                  </a:cxn>
                  <a:cxn ang="0">
                    <a:pos x="177" y="135"/>
                  </a:cxn>
                  <a:cxn ang="0">
                    <a:pos x="189" y="116"/>
                  </a:cxn>
                  <a:cxn ang="0">
                    <a:pos x="202" y="98"/>
                  </a:cxn>
                  <a:cxn ang="0">
                    <a:pos x="216" y="81"/>
                  </a:cxn>
                  <a:cxn ang="0">
                    <a:pos x="231" y="64"/>
                  </a:cxn>
                  <a:cxn ang="0">
                    <a:pos x="246" y="48"/>
                  </a:cxn>
                  <a:cxn ang="0">
                    <a:pos x="262" y="33"/>
                  </a:cxn>
                  <a:cxn ang="0">
                    <a:pos x="279" y="18"/>
                  </a:cxn>
                  <a:cxn ang="0">
                    <a:pos x="296" y="4"/>
                  </a:cxn>
                  <a:cxn ang="0">
                    <a:pos x="296" y="4"/>
                  </a:cxn>
                  <a:cxn ang="0">
                    <a:pos x="296" y="4"/>
                  </a:cxn>
                  <a:cxn ang="0">
                    <a:pos x="279" y="2"/>
                  </a:cxn>
                  <a:cxn ang="0">
                    <a:pos x="261" y="1"/>
                  </a:cxn>
                  <a:cxn ang="0">
                    <a:pos x="244" y="0"/>
                  </a:cxn>
                  <a:cxn ang="0">
                    <a:pos x="226" y="0"/>
                  </a:cxn>
                </a:cxnLst>
                <a:rect l="0" t="0" r="r" b="b"/>
                <a:pathLst>
                  <a:path w="296" h="135">
                    <a:moveTo>
                      <a:pt x="226" y="0"/>
                    </a:moveTo>
                    <a:lnTo>
                      <a:pt x="201" y="0"/>
                    </a:lnTo>
                    <a:lnTo>
                      <a:pt x="175" y="2"/>
                    </a:lnTo>
                    <a:lnTo>
                      <a:pt x="150" y="5"/>
                    </a:lnTo>
                    <a:lnTo>
                      <a:pt x="125" y="9"/>
                    </a:lnTo>
                    <a:lnTo>
                      <a:pt x="107" y="21"/>
                    </a:lnTo>
                    <a:lnTo>
                      <a:pt x="90" y="35"/>
                    </a:lnTo>
                    <a:lnTo>
                      <a:pt x="73" y="48"/>
                    </a:lnTo>
                    <a:lnTo>
                      <a:pt x="57" y="63"/>
                    </a:lnTo>
                    <a:lnTo>
                      <a:pt x="42" y="78"/>
                    </a:lnTo>
                    <a:lnTo>
                      <a:pt x="27" y="93"/>
                    </a:lnTo>
                    <a:lnTo>
                      <a:pt x="13" y="110"/>
                    </a:lnTo>
                    <a:lnTo>
                      <a:pt x="0" y="127"/>
                    </a:lnTo>
                    <a:lnTo>
                      <a:pt x="0" y="127"/>
                    </a:lnTo>
                    <a:lnTo>
                      <a:pt x="0" y="127"/>
                    </a:lnTo>
                    <a:lnTo>
                      <a:pt x="0" y="127"/>
                    </a:lnTo>
                    <a:lnTo>
                      <a:pt x="0" y="127"/>
                    </a:lnTo>
                    <a:lnTo>
                      <a:pt x="16" y="125"/>
                    </a:lnTo>
                    <a:lnTo>
                      <a:pt x="32" y="124"/>
                    </a:lnTo>
                    <a:lnTo>
                      <a:pt x="50" y="123"/>
                    </a:lnTo>
                    <a:lnTo>
                      <a:pt x="66" y="123"/>
                    </a:lnTo>
                    <a:lnTo>
                      <a:pt x="94" y="124"/>
                    </a:lnTo>
                    <a:lnTo>
                      <a:pt x="121" y="126"/>
                    </a:lnTo>
                    <a:lnTo>
                      <a:pt x="149" y="129"/>
                    </a:lnTo>
                    <a:lnTo>
                      <a:pt x="177" y="135"/>
                    </a:lnTo>
                    <a:lnTo>
                      <a:pt x="189" y="116"/>
                    </a:lnTo>
                    <a:lnTo>
                      <a:pt x="202" y="98"/>
                    </a:lnTo>
                    <a:lnTo>
                      <a:pt x="216" y="81"/>
                    </a:lnTo>
                    <a:lnTo>
                      <a:pt x="231" y="64"/>
                    </a:lnTo>
                    <a:lnTo>
                      <a:pt x="246" y="48"/>
                    </a:lnTo>
                    <a:lnTo>
                      <a:pt x="262" y="33"/>
                    </a:lnTo>
                    <a:lnTo>
                      <a:pt x="279" y="18"/>
                    </a:lnTo>
                    <a:lnTo>
                      <a:pt x="296" y="4"/>
                    </a:lnTo>
                    <a:lnTo>
                      <a:pt x="296" y="4"/>
                    </a:lnTo>
                    <a:lnTo>
                      <a:pt x="296" y="4"/>
                    </a:lnTo>
                    <a:lnTo>
                      <a:pt x="279" y="2"/>
                    </a:lnTo>
                    <a:lnTo>
                      <a:pt x="261" y="1"/>
                    </a:lnTo>
                    <a:lnTo>
                      <a:pt x="244" y="0"/>
                    </a:lnTo>
                    <a:lnTo>
                      <a:pt x="226" y="0"/>
                    </a:lnTo>
                    <a:close/>
                  </a:path>
                </a:pathLst>
              </a:custGeom>
              <a:solidFill>
                <a:srgbClr val="FFE26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0" name="Freeform 113"/>
              <p:cNvSpPr>
                <a:spLocks/>
              </p:cNvSpPr>
              <p:nvPr userDrawn="1"/>
            </p:nvSpPr>
            <p:spPr bwMode="auto">
              <a:xfrm>
                <a:off x="4195" y="3395"/>
                <a:ext cx="187" cy="187"/>
              </a:xfrm>
              <a:custGeom>
                <a:avLst/>
                <a:gdLst/>
                <a:ahLst/>
                <a:cxnLst>
                  <a:cxn ang="0">
                    <a:pos x="395" y="10"/>
                  </a:cxn>
                  <a:cxn ang="0">
                    <a:pos x="355" y="32"/>
                  </a:cxn>
                  <a:cxn ang="0">
                    <a:pos x="316" y="57"/>
                  </a:cxn>
                  <a:cxn ang="0">
                    <a:pos x="277" y="83"/>
                  </a:cxn>
                  <a:cxn ang="0">
                    <a:pos x="256" y="137"/>
                  </a:cxn>
                  <a:cxn ang="0">
                    <a:pos x="255" y="216"/>
                  </a:cxn>
                  <a:cxn ang="0">
                    <a:pos x="240" y="255"/>
                  </a:cxn>
                  <a:cxn ang="0">
                    <a:pos x="208" y="255"/>
                  </a:cxn>
                  <a:cxn ang="0">
                    <a:pos x="169" y="255"/>
                  </a:cxn>
                  <a:cxn ang="0">
                    <a:pos x="121" y="257"/>
                  </a:cxn>
                  <a:cxn ang="0">
                    <a:pos x="83" y="277"/>
                  </a:cxn>
                  <a:cxn ang="0">
                    <a:pos x="58" y="315"/>
                  </a:cxn>
                  <a:cxn ang="0">
                    <a:pos x="33" y="354"/>
                  </a:cxn>
                  <a:cxn ang="0">
                    <a:pos x="10" y="394"/>
                  </a:cxn>
                  <a:cxn ang="0">
                    <a:pos x="29" y="390"/>
                  </a:cxn>
                  <a:cxn ang="0">
                    <a:pos x="90" y="344"/>
                  </a:cxn>
                  <a:cxn ang="0">
                    <a:pos x="155" y="305"/>
                  </a:cxn>
                  <a:cxn ang="0">
                    <a:pos x="222" y="271"/>
                  </a:cxn>
                  <a:cxn ang="0">
                    <a:pos x="242" y="292"/>
                  </a:cxn>
                  <a:cxn ang="0">
                    <a:pos x="220" y="367"/>
                  </a:cxn>
                  <a:cxn ang="0">
                    <a:pos x="202" y="444"/>
                  </a:cxn>
                  <a:cxn ang="0">
                    <a:pos x="191" y="520"/>
                  </a:cxn>
                  <a:cxn ang="0">
                    <a:pos x="213" y="553"/>
                  </a:cxn>
                  <a:cxn ang="0">
                    <a:pos x="262" y="540"/>
                  </a:cxn>
                  <a:cxn ang="0">
                    <a:pos x="311" y="530"/>
                  </a:cxn>
                  <a:cxn ang="0">
                    <a:pos x="362" y="522"/>
                  </a:cxn>
                  <a:cxn ang="0">
                    <a:pos x="402" y="502"/>
                  </a:cxn>
                  <a:cxn ang="0">
                    <a:pos x="433" y="466"/>
                  </a:cxn>
                  <a:cxn ang="0">
                    <a:pos x="467" y="433"/>
                  </a:cxn>
                  <a:cxn ang="0">
                    <a:pos x="503" y="401"/>
                  </a:cxn>
                  <a:cxn ang="0">
                    <a:pos x="523" y="362"/>
                  </a:cxn>
                  <a:cxn ang="0">
                    <a:pos x="531" y="311"/>
                  </a:cxn>
                  <a:cxn ang="0">
                    <a:pos x="540" y="261"/>
                  </a:cxn>
                  <a:cxn ang="0">
                    <a:pos x="553" y="213"/>
                  </a:cxn>
                  <a:cxn ang="0">
                    <a:pos x="521" y="191"/>
                  </a:cxn>
                  <a:cxn ang="0">
                    <a:pos x="444" y="202"/>
                  </a:cxn>
                  <a:cxn ang="0">
                    <a:pos x="368" y="219"/>
                  </a:cxn>
                  <a:cxn ang="0">
                    <a:pos x="293" y="242"/>
                  </a:cxn>
                  <a:cxn ang="0">
                    <a:pos x="271" y="221"/>
                  </a:cxn>
                  <a:cxn ang="0">
                    <a:pos x="306" y="154"/>
                  </a:cxn>
                  <a:cxn ang="0">
                    <a:pos x="345" y="90"/>
                  </a:cxn>
                  <a:cxn ang="0">
                    <a:pos x="390" y="29"/>
                  </a:cxn>
                </a:cxnLst>
                <a:rect l="0" t="0" r="r" b="b"/>
                <a:pathLst>
                  <a:path w="560" h="559">
                    <a:moveTo>
                      <a:pt x="415" y="0"/>
                    </a:moveTo>
                    <a:lnTo>
                      <a:pt x="395" y="10"/>
                    </a:lnTo>
                    <a:lnTo>
                      <a:pt x="374" y="20"/>
                    </a:lnTo>
                    <a:lnTo>
                      <a:pt x="355" y="32"/>
                    </a:lnTo>
                    <a:lnTo>
                      <a:pt x="335" y="44"/>
                    </a:lnTo>
                    <a:lnTo>
                      <a:pt x="316" y="57"/>
                    </a:lnTo>
                    <a:lnTo>
                      <a:pt x="296" y="70"/>
                    </a:lnTo>
                    <a:lnTo>
                      <a:pt x="277" y="83"/>
                    </a:lnTo>
                    <a:lnTo>
                      <a:pt x="258" y="97"/>
                    </a:lnTo>
                    <a:lnTo>
                      <a:pt x="256" y="137"/>
                    </a:lnTo>
                    <a:lnTo>
                      <a:pt x="254" y="176"/>
                    </a:lnTo>
                    <a:lnTo>
                      <a:pt x="255" y="216"/>
                    </a:lnTo>
                    <a:lnTo>
                      <a:pt x="256" y="256"/>
                    </a:lnTo>
                    <a:lnTo>
                      <a:pt x="240" y="255"/>
                    </a:lnTo>
                    <a:lnTo>
                      <a:pt x="224" y="255"/>
                    </a:lnTo>
                    <a:lnTo>
                      <a:pt x="208" y="255"/>
                    </a:lnTo>
                    <a:lnTo>
                      <a:pt x="193" y="254"/>
                    </a:lnTo>
                    <a:lnTo>
                      <a:pt x="169" y="255"/>
                    </a:lnTo>
                    <a:lnTo>
                      <a:pt x="145" y="255"/>
                    </a:lnTo>
                    <a:lnTo>
                      <a:pt x="121" y="257"/>
                    </a:lnTo>
                    <a:lnTo>
                      <a:pt x="98" y="258"/>
                    </a:lnTo>
                    <a:lnTo>
                      <a:pt x="83" y="277"/>
                    </a:lnTo>
                    <a:lnTo>
                      <a:pt x="71" y="296"/>
                    </a:lnTo>
                    <a:lnTo>
                      <a:pt x="58" y="315"/>
                    </a:lnTo>
                    <a:lnTo>
                      <a:pt x="45" y="335"/>
                    </a:lnTo>
                    <a:lnTo>
                      <a:pt x="33" y="354"/>
                    </a:lnTo>
                    <a:lnTo>
                      <a:pt x="21" y="373"/>
                    </a:lnTo>
                    <a:lnTo>
                      <a:pt x="10" y="394"/>
                    </a:lnTo>
                    <a:lnTo>
                      <a:pt x="0" y="414"/>
                    </a:lnTo>
                    <a:lnTo>
                      <a:pt x="29" y="390"/>
                    </a:lnTo>
                    <a:lnTo>
                      <a:pt x="60" y="367"/>
                    </a:lnTo>
                    <a:lnTo>
                      <a:pt x="90" y="344"/>
                    </a:lnTo>
                    <a:lnTo>
                      <a:pt x="122" y="324"/>
                    </a:lnTo>
                    <a:lnTo>
                      <a:pt x="155" y="305"/>
                    </a:lnTo>
                    <a:lnTo>
                      <a:pt x="188" y="287"/>
                    </a:lnTo>
                    <a:lnTo>
                      <a:pt x="222" y="271"/>
                    </a:lnTo>
                    <a:lnTo>
                      <a:pt x="256" y="256"/>
                    </a:lnTo>
                    <a:lnTo>
                      <a:pt x="242" y="292"/>
                    </a:lnTo>
                    <a:lnTo>
                      <a:pt x="230" y="329"/>
                    </a:lnTo>
                    <a:lnTo>
                      <a:pt x="220" y="367"/>
                    </a:lnTo>
                    <a:lnTo>
                      <a:pt x="210" y="405"/>
                    </a:lnTo>
                    <a:lnTo>
                      <a:pt x="202" y="444"/>
                    </a:lnTo>
                    <a:lnTo>
                      <a:pt x="196" y="481"/>
                    </a:lnTo>
                    <a:lnTo>
                      <a:pt x="191" y="520"/>
                    </a:lnTo>
                    <a:lnTo>
                      <a:pt x="189" y="559"/>
                    </a:lnTo>
                    <a:lnTo>
                      <a:pt x="213" y="553"/>
                    </a:lnTo>
                    <a:lnTo>
                      <a:pt x="238" y="546"/>
                    </a:lnTo>
                    <a:lnTo>
                      <a:pt x="262" y="540"/>
                    </a:lnTo>
                    <a:lnTo>
                      <a:pt x="287" y="534"/>
                    </a:lnTo>
                    <a:lnTo>
                      <a:pt x="311" y="530"/>
                    </a:lnTo>
                    <a:lnTo>
                      <a:pt x="336" y="526"/>
                    </a:lnTo>
                    <a:lnTo>
                      <a:pt x="362" y="522"/>
                    </a:lnTo>
                    <a:lnTo>
                      <a:pt x="387" y="520"/>
                    </a:lnTo>
                    <a:lnTo>
                      <a:pt x="402" y="502"/>
                    </a:lnTo>
                    <a:lnTo>
                      <a:pt x="417" y="484"/>
                    </a:lnTo>
                    <a:lnTo>
                      <a:pt x="433" y="466"/>
                    </a:lnTo>
                    <a:lnTo>
                      <a:pt x="450" y="449"/>
                    </a:lnTo>
                    <a:lnTo>
                      <a:pt x="467" y="433"/>
                    </a:lnTo>
                    <a:lnTo>
                      <a:pt x="484" y="417"/>
                    </a:lnTo>
                    <a:lnTo>
                      <a:pt x="503" y="401"/>
                    </a:lnTo>
                    <a:lnTo>
                      <a:pt x="521" y="386"/>
                    </a:lnTo>
                    <a:lnTo>
                      <a:pt x="523" y="362"/>
                    </a:lnTo>
                    <a:lnTo>
                      <a:pt x="526" y="336"/>
                    </a:lnTo>
                    <a:lnTo>
                      <a:pt x="531" y="311"/>
                    </a:lnTo>
                    <a:lnTo>
                      <a:pt x="535" y="286"/>
                    </a:lnTo>
                    <a:lnTo>
                      <a:pt x="540" y="261"/>
                    </a:lnTo>
                    <a:lnTo>
                      <a:pt x="547" y="237"/>
                    </a:lnTo>
                    <a:lnTo>
                      <a:pt x="553" y="213"/>
                    </a:lnTo>
                    <a:lnTo>
                      <a:pt x="560" y="189"/>
                    </a:lnTo>
                    <a:lnTo>
                      <a:pt x="521" y="191"/>
                    </a:lnTo>
                    <a:lnTo>
                      <a:pt x="482" y="195"/>
                    </a:lnTo>
                    <a:lnTo>
                      <a:pt x="444" y="202"/>
                    </a:lnTo>
                    <a:lnTo>
                      <a:pt x="405" y="209"/>
                    </a:lnTo>
                    <a:lnTo>
                      <a:pt x="368" y="219"/>
                    </a:lnTo>
                    <a:lnTo>
                      <a:pt x="330" y="230"/>
                    </a:lnTo>
                    <a:lnTo>
                      <a:pt x="293" y="242"/>
                    </a:lnTo>
                    <a:lnTo>
                      <a:pt x="256" y="256"/>
                    </a:lnTo>
                    <a:lnTo>
                      <a:pt x="271" y="221"/>
                    </a:lnTo>
                    <a:lnTo>
                      <a:pt x="288" y="188"/>
                    </a:lnTo>
                    <a:lnTo>
                      <a:pt x="306" y="154"/>
                    </a:lnTo>
                    <a:lnTo>
                      <a:pt x="324" y="122"/>
                    </a:lnTo>
                    <a:lnTo>
                      <a:pt x="345" y="90"/>
                    </a:lnTo>
                    <a:lnTo>
                      <a:pt x="368" y="59"/>
                    </a:lnTo>
                    <a:lnTo>
                      <a:pt x="390" y="29"/>
                    </a:lnTo>
                    <a:lnTo>
                      <a:pt x="415" y="0"/>
                    </a:lnTo>
                    <a:close/>
                  </a:path>
                </a:pathLst>
              </a:custGeom>
              <a:solidFill>
                <a:srgbClr val="FFEF6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1" name="Freeform 114"/>
              <p:cNvSpPr>
                <a:spLocks/>
              </p:cNvSpPr>
              <p:nvPr userDrawn="1"/>
            </p:nvSpPr>
            <p:spPr bwMode="auto">
              <a:xfrm>
                <a:off x="4166" y="3481"/>
                <a:ext cx="115" cy="149"/>
              </a:xfrm>
              <a:custGeom>
                <a:avLst/>
                <a:gdLst/>
                <a:ahLst/>
                <a:cxnLst>
                  <a:cxn ang="0">
                    <a:pos x="343" y="0"/>
                  </a:cxn>
                  <a:cxn ang="0">
                    <a:pos x="309" y="15"/>
                  </a:cxn>
                  <a:cxn ang="0">
                    <a:pos x="275" y="31"/>
                  </a:cxn>
                  <a:cxn ang="0">
                    <a:pos x="242" y="49"/>
                  </a:cxn>
                  <a:cxn ang="0">
                    <a:pos x="209" y="68"/>
                  </a:cxn>
                  <a:cxn ang="0">
                    <a:pos x="177" y="88"/>
                  </a:cxn>
                  <a:cxn ang="0">
                    <a:pos x="147" y="111"/>
                  </a:cxn>
                  <a:cxn ang="0">
                    <a:pos x="116" y="134"/>
                  </a:cxn>
                  <a:cxn ang="0">
                    <a:pos x="87" y="158"/>
                  </a:cxn>
                  <a:cxn ang="0">
                    <a:pos x="71" y="193"/>
                  </a:cxn>
                  <a:cxn ang="0">
                    <a:pos x="56" y="229"/>
                  </a:cxn>
                  <a:cxn ang="0">
                    <a:pos x="43" y="264"/>
                  </a:cxn>
                  <a:cxn ang="0">
                    <a:pos x="31" y="300"/>
                  </a:cxn>
                  <a:cxn ang="0">
                    <a:pos x="21" y="337"/>
                  </a:cxn>
                  <a:cxn ang="0">
                    <a:pos x="13" y="373"/>
                  </a:cxn>
                  <a:cxn ang="0">
                    <a:pos x="5" y="410"/>
                  </a:cxn>
                  <a:cxn ang="0">
                    <a:pos x="0" y="447"/>
                  </a:cxn>
                  <a:cxn ang="0">
                    <a:pos x="32" y="424"/>
                  </a:cxn>
                  <a:cxn ang="0">
                    <a:pos x="65" y="402"/>
                  </a:cxn>
                  <a:cxn ang="0">
                    <a:pos x="98" y="382"/>
                  </a:cxn>
                  <a:cxn ang="0">
                    <a:pos x="132" y="364"/>
                  </a:cxn>
                  <a:cxn ang="0">
                    <a:pos x="167" y="346"/>
                  </a:cxn>
                  <a:cxn ang="0">
                    <a:pos x="203" y="330"/>
                  </a:cxn>
                  <a:cxn ang="0">
                    <a:pos x="240" y="316"/>
                  </a:cxn>
                  <a:cxn ang="0">
                    <a:pos x="276" y="303"/>
                  </a:cxn>
                  <a:cxn ang="0">
                    <a:pos x="278" y="264"/>
                  </a:cxn>
                  <a:cxn ang="0">
                    <a:pos x="283" y="225"/>
                  </a:cxn>
                  <a:cxn ang="0">
                    <a:pos x="289" y="188"/>
                  </a:cxn>
                  <a:cxn ang="0">
                    <a:pos x="297" y="149"/>
                  </a:cxn>
                  <a:cxn ang="0">
                    <a:pos x="307" y="111"/>
                  </a:cxn>
                  <a:cxn ang="0">
                    <a:pos x="317" y="73"/>
                  </a:cxn>
                  <a:cxn ang="0">
                    <a:pos x="329" y="36"/>
                  </a:cxn>
                  <a:cxn ang="0">
                    <a:pos x="343" y="0"/>
                  </a:cxn>
                </a:cxnLst>
                <a:rect l="0" t="0" r="r" b="b"/>
                <a:pathLst>
                  <a:path w="343" h="447">
                    <a:moveTo>
                      <a:pt x="343" y="0"/>
                    </a:moveTo>
                    <a:lnTo>
                      <a:pt x="309" y="15"/>
                    </a:lnTo>
                    <a:lnTo>
                      <a:pt x="275" y="31"/>
                    </a:lnTo>
                    <a:lnTo>
                      <a:pt x="242" y="49"/>
                    </a:lnTo>
                    <a:lnTo>
                      <a:pt x="209" y="68"/>
                    </a:lnTo>
                    <a:lnTo>
                      <a:pt x="177" y="88"/>
                    </a:lnTo>
                    <a:lnTo>
                      <a:pt x="147" y="111"/>
                    </a:lnTo>
                    <a:lnTo>
                      <a:pt x="116" y="134"/>
                    </a:lnTo>
                    <a:lnTo>
                      <a:pt x="87" y="158"/>
                    </a:lnTo>
                    <a:lnTo>
                      <a:pt x="71" y="193"/>
                    </a:lnTo>
                    <a:lnTo>
                      <a:pt x="56" y="229"/>
                    </a:lnTo>
                    <a:lnTo>
                      <a:pt x="43" y="264"/>
                    </a:lnTo>
                    <a:lnTo>
                      <a:pt x="31" y="300"/>
                    </a:lnTo>
                    <a:lnTo>
                      <a:pt x="21" y="337"/>
                    </a:lnTo>
                    <a:lnTo>
                      <a:pt x="13" y="373"/>
                    </a:lnTo>
                    <a:lnTo>
                      <a:pt x="5" y="410"/>
                    </a:lnTo>
                    <a:lnTo>
                      <a:pt x="0" y="447"/>
                    </a:lnTo>
                    <a:lnTo>
                      <a:pt x="32" y="424"/>
                    </a:lnTo>
                    <a:lnTo>
                      <a:pt x="65" y="402"/>
                    </a:lnTo>
                    <a:lnTo>
                      <a:pt x="98" y="382"/>
                    </a:lnTo>
                    <a:lnTo>
                      <a:pt x="132" y="364"/>
                    </a:lnTo>
                    <a:lnTo>
                      <a:pt x="167" y="346"/>
                    </a:lnTo>
                    <a:lnTo>
                      <a:pt x="203" y="330"/>
                    </a:lnTo>
                    <a:lnTo>
                      <a:pt x="240" y="316"/>
                    </a:lnTo>
                    <a:lnTo>
                      <a:pt x="276" y="303"/>
                    </a:lnTo>
                    <a:lnTo>
                      <a:pt x="278" y="264"/>
                    </a:lnTo>
                    <a:lnTo>
                      <a:pt x="283" y="225"/>
                    </a:lnTo>
                    <a:lnTo>
                      <a:pt x="289" y="188"/>
                    </a:lnTo>
                    <a:lnTo>
                      <a:pt x="297" y="149"/>
                    </a:lnTo>
                    <a:lnTo>
                      <a:pt x="307" y="111"/>
                    </a:lnTo>
                    <a:lnTo>
                      <a:pt x="317" y="73"/>
                    </a:lnTo>
                    <a:lnTo>
                      <a:pt x="329" y="36"/>
                    </a:lnTo>
                    <a:lnTo>
                      <a:pt x="343" y="0"/>
                    </a:lnTo>
                    <a:close/>
                  </a:path>
                </a:pathLst>
              </a:custGeom>
              <a:solidFill>
                <a:srgbClr val="FFE26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2" name="Freeform 115"/>
              <p:cNvSpPr>
                <a:spLocks/>
              </p:cNvSpPr>
              <p:nvPr userDrawn="1"/>
            </p:nvSpPr>
            <p:spPr bwMode="auto">
              <a:xfrm>
                <a:off x="4324" y="3524"/>
                <a:ext cx="45" cy="45"/>
              </a:xfrm>
              <a:custGeom>
                <a:avLst/>
                <a:gdLst/>
                <a:ahLst/>
                <a:cxnLst>
                  <a:cxn ang="0">
                    <a:pos x="134" y="0"/>
                  </a:cxn>
                  <a:cxn ang="0">
                    <a:pos x="116" y="15"/>
                  </a:cxn>
                  <a:cxn ang="0">
                    <a:pos x="97" y="31"/>
                  </a:cxn>
                  <a:cxn ang="0">
                    <a:pos x="80" y="47"/>
                  </a:cxn>
                  <a:cxn ang="0">
                    <a:pos x="63" y="63"/>
                  </a:cxn>
                  <a:cxn ang="0">
                    <a:pos x="46" y="80"/>
                  </a:cxn>
                  <a:cxn ang="0">
                    <a:pos x="30" y="98"/>
                  </a:cxn>
                  <a:cxn ang="0">
                    <a:pos x="15" y="116"/>
                  </a:cxn>
                  <a:cxn ang="0">
                    <a:pos x="0" y="134"/>
                  </a:cxn>
                  <a:cxn ang="0">
                    <a:pos x="19" y="132"/>
                  </a:cxn>
                  <a:cxn ang="0">
                    <a:pos x="39" y="131"/>
                  </a:cxn>
                  <a:cxn ang="0">
                    <a:pos x="59" y="131"/>
                  </a:cxn>
                  <a:cxn ang="0">
                    <a:pos x="79" y="130"/>
                  </a:cxn>
                  <a:cxn ang="0">
                    <a:pos x="92" y="131"/>
                  </a:cxn>
                  <a:cxn ang="0">
                    <a:pos x="105" y="131"/>
                  </a:cxn>
                  <a:cxn ang="0">
                    <a:pos x="119" y="131"/>
                  </a:cxn>
                  <a:cxn ang="0">
                    <a:pos x="132" y="132"/>
                  </a:cxn>
                  <a:cxn ang="0">
                    <a:pos x="131" y="99"/>
                  </a:cxn>
                  <a:cxn ang="0">
                    <a:pos x="131" y="66"/>
                  </a:cxn>
                  <a:cxn ang="0">
                    <a:pos x="132" y="33"/>
                  </a:cxn>
                  <a:cxn ang="0">
                    <a:pos x="134" y="0"/>
                  </a:cxn>
                </a:cxnLst>
                <a:rect l="0" t="0" r="r" b="b"/>
                <a:pathLst>
                  <a:path w="134" h="134">
                    <a:moveTo>
                      <a:pt x="134" y="0"/>
                    </a:moveTo>
                    <a:lnTo>
                      <a:pt x="116" y="15"/>
                    </a:lnTo>
                    <a:lnTo>
                      <a:pt x="97" y="31"/>
                    </a:lnTo>
                    <a:lnTo>
                      <a:pt x="80" y="47"/>
                    </a:lnTo>
                    <a:lnTo>
                      <a:pt x="63" y="63"/>
                    </a:lnTo>
                    <a:lnTo>
                      <a:pt x="46" y="80"/>
                    </a:lnTo>
                    <a:lnTo>
                      <a:pt x="30" y="98"/>
                    </a:lnTo>
                    <a:lnTo>
                      <a:pt x="15" y="116"/>
                    </a:lnTo>
                    <a:lnTo>
                      <a:pt x="0" y="134"/>
                    </a:lnTo>
                    <a:lnTo>
                      <a:pt x="19" y="132"/>
                    </a:lnTo>
                    <a:lnTo>
                      <a:pt x="39" y="131"/>
                    </a:lnTo>
                    <a:lnTo>
                      <a:pt x="59" y="131"/>
                    </a:lnTo>
                    <a:lnTo>
                      <a:pt x="79" y="130"/>
                    </a:lnTo>
                    <a:lnTo>
                      <a:pt x="92" y="131"/>
                    </a:lnTo>
                    <a:lnTo>
                      <a:pt x="105" y="131"/>
                    </a:lnTo>
                    <a:lnTo>
                      <a:pt x="119" y="131"/>
                    </a:lnTo>
                    <a:lnTo>
                      <a:pt x="132" y="132"/>
                    </a:lnTo>
                    <a:lnTo>
                      <a:pt x="131" y="99"/>
                    </a:lnTo>
                    <a:lnTo>
                      <a:pt x="131" y="66"/>
                    </a:lnTo>
                    <a:lnTo>
                      <a:pt x="132" y="33"/>
                    </a:lnTo>
                    <a:lnTo>
                      <a:pt x="134" y="0"/>
                    </a:lnTo>
                    <a:close/>
                  </a:path>
                </a:pathLst>
              </a:custGeom>
              <a:solidFill>
                <a:srgbClr val="FFE26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3" name="Freeform 116"/>
              <p:cNvSpPr>
                <a:spLocks/>
              </p:cNvSpPr>
              <p:nvPr userDrawn="1"/>
            </p:nvSpPr>
            <p:spPr bwMode="auto">
              <a:xfrm>
                <a:off x="4281" y="3366"/>
                <a:ext cx="149" cy="115"/>
              </a:xfrm>
              <a:custGeom>
                <a:avLst/>
                <a:gdLst/>
                <a:ahLst/>
                <a:cxnLst>
                  <a:cxn ang="0">
                    <a:pos x="447" y="0"/>
                  </a:cxn>
                  <a:cxn ang="0">
                    <a:pos x="447" y="0"/>
                  </a:cxn>
                  <a:cxn ang="0">
                    <a:pos x="447" y="0"/>
                  </a:cxn>
                  <a:cxn ang="0">
                    <a:pos x="411" y="6"/>
                  </a:cxn>
                  <a:cxn ang="0">
                    <a:pos x="374" y="13"/>
                  </a:cxn>
                  <a:cxn ang="0">
                    <a:pos x="337" y="22"/>
                  </a:cxn>
                  <a:cxn ang="0">
                    <a:pos x="301" y="32"/>
                  </a:cxn>
                  <a:cxn ang="0">
                    <a:pos x="265" y="44"/>
                  </a:cxn>
                  <a:cxn ang="0">
                    <a:pos x="229" y="57"/>
                  </a:cxn>
                  <a:cxn ang="0">
                    <a:pos x="194" y="72"/>
                  </a:cxn>
                  <a:cxn ang="0">
                    <a:pos x="159" y="88"/>
                  </a:cxn>
                  <a:cxn ang="0">
                    <a:pos x="134" y="117"/>
                  </a:cxn>
                  <a:cxn ang="0">
                    <a:pos x="112" y="147"/>
                  </a:cxn>
                  <a:cxn ang="0">
                    <a:pos x="89" y="178"/>
                  </a:cxn>
                  <a:cxn ang="0">
                    <a:pos x="68" y="210"/>
                  </a:cxn>
                  <a:cxn ang="0">
                    <a:pos x="50" y="242"/>
                  </a:cxn>
                  <a:cxn ang="0">
                    <a:pos x="32" y="276"/>
                  </a:cxn>
                  <a:cxn ang="0">
                    <a:pos x="15" y="309"/>
                  </a:cxn>
                  <a:cxn ang="0">
                    <a:pos x="0" y="344"/>
                  </a:cxn>
                  <a:cxn ang="0">
                    <a:pos x="37" y="330"/>
                  </a:cxn>
                  <a:cxn ang="0">
                    <a:pos x="74" y="318"/>
                  </a:cxn>
                  <a:cxn ang="0">
                    <a:pos x="112" y="307"/>
                  </a:cxn>
                  <a:cxn ang="0">
                    <a:pos x="149" y="297"/>
                  </a:cxn>
                  <a:cxn ang="0">
                    <a:pos x="188" y="290"/>
                  </a:cxn>
                  <a:cxn ang="0">
                    <a:pos x="226" y="283"/>
                  </a:cxn>
                  <a:cxn ang="0">
                    <a:pos x="265" y="279"/>
                  </a:cxn>
                  <a:cxn ang="0">
                    <a:pos x="304" y="277"/>
                  </a:cxn>
                  <a:cxn ang="0">
                    <a:pos x="317" y="240"/>
                  </a:cxn>
                  <a:cxn ang="0">
                    <a:pos x="331" y="203"/>
                  </a:cxn>
                  <a:cxn ang="0">
                    <a:pos x="347" y="168"/>
                  </a:cxn>
                  <a:cxn ang="0">
                    <a:pos x="364" y="132"/>
                  </a:cxn>
                  <a:cxn ang="0">
                    <a:pos x="383" y="99"/>
                  </a:cxn>
                  <a:cxn ang="0">
                    <a:pos x="403" y="65"/>
                  </a:cxn>
                  <a:cxn ang="0">
                    <a:pos x="425" y="33"/>
                  </a:cxn>
                  <a:cxn ang="0">
                    <a:pos x="447" y="0"/>
                  </a:cxn>
                </a:cxnLst>
                <a:rect l="0" t="0" r="r" b="b"/>
                <a:pathLst>
                  <a:path w="447" h="344">
                    <a:moveTo>
                      <a:pt x="447" y="0"/>
                    </a:moveTo>
                    <a:lnTo>
                      <a:pt x="447" y="0"/>
                    </a:lnTo>
                    <a:lnTo>
                      <a:pt x="447" y="0"/>
                    </a:lnTo>
                    <a:lnTo>
                      <a:pt x="411" y="6"/>
                    </a:lnTo>
                    <a:lnTo>
                      <a:pt x="374" y="13"/>
                    </a:lnTo>
                    <a:lnTo>
                      <a:pt x="337" y="22"/>
                    </a:lnTo>
                    <a:lnTo>
                      <a:pt x="301" y="32"/>
                    </a:lnTo>
                    <a:lnTo>
                      <a:pt x="265" y="44"/>
                    </a:lnTo>
                    <a:lnTo>
                      <a:pt x="229" y="57"/>
                    </a:lnTo>
                    <a:lnTo>
                      <a:pt x="194" y="72"/>
                    </a:lnTo>
                    <a:lnTo>
                      <a:pt x="159" y="88"/>
                    </a:lnTo>
                    <a:lnTo>
                      <a:pt x="134" y="117"/>
                    </a:lnTo>
                    <a:lnTo>
                      <a:pt x="112" y="147"/>
                    </a:lnTo>
                    <a:lnTo>
                      <a:pt x="89" y="178"/>
                    </a:lnTo>
                    <a:lnTo>
                      <a:pt x="68" y="210"/>
                    </a:lnTo>
                    <a:lnTo>
                      <a:pt x="50" y="242"/>
                    </a:lnTo>
                    <a:lnTo>
                      <a:pt x="32" y="276"/>
                    </a:lnTo>
                    <a:lnTo>
                      <a:pt x="15" y="309"/>
                    </a:lnTo>
                    <a:lnTo>
                      <a:pt x="0" y="344"/>
                    </a:lnTo>
                    <a:lnTo>
                      <a:pt x="37" y="330"/>
                    </a:lnTo>
                    <a:lnTo>
                      <a:pt x="74" y="318"/>
                    </a:lnTo>
                    <a:lnTo>
                      <a:pt x="112" y="307"/>
                    </a:lnTo>
                    <a:lnTo>
                      <a:pt x="149" y="297"/>
                    </a:lnTo>
                    <a:lnTo>
                      <a:pt x="188" y="290"/>
                    </a:lnTo>
                    <a:lnTo>
                      <a:pt x="226" y="283"/>
                    </a:lnTo>
                    <a:lnTo>
                      <a:pt x="265" y="279"/>
                    </a:lnTo>
                    <a:lnTo>
                      <a:pt x="304" y="277"/>
                    </a:lnTo>
                    <a:lnTo>
                      <a:pt x="317" y="240"/>
                    </a:lnTo>
                    <a:lnTo>
                      <a:pt x="331" y="203"/>
                    </a:lnTo>
                    <a:lnTo>
                      <a:pt x="347" y="168"/>
                    </a:lnTo>
                    <a:lnTo>
                      <a:pt x="364" y="132"/>
                    </a:lnTo>
                    <a:lnTo>
                      <a:pt x="383" y="99"/>
                    </a:lnTo>
                    <a:lnTo>
                      <a:pt x="403" y="65"/>
                    </a:lnTo>
                    <a:lnTo>
                      <a:pt x="425" y="33"/>
                    </a:lnTo>
                    <a:lnTo>
                      <a:pt x="447" y="0"/>
                    </a:lnTo>
                    <a:close/>
                  </a:path>
                </a:pathLst>
              </a:custGeom>
              <a:solidFill>
                <a:srgbClr val="FFE26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4" name="Freeform 117"/>
              <p:cNvSpPr>
                <a:spLocks/>
              </p:cNvSpPr>
              <p:nvPr userDrawn="1"/>
            </p:nvSpPr>
            <p:spPr bwMode="auto">
              <a:xfrm>
                <a:off x="4228" y="3428"/>
                <a:ext cx="53" cy="53"/>
              </a:xfrm>
              <a:custGeom>
                <a:avLst/>
                <a:gdLst/>
                <a:ahLst/>
                <a:cxnLst>
                  <a:cxn ang="0">
                    <a:pos x="160" y="0"/>
                  </a:cxn>
                  <a:cxn ang="0">
                    <a:pos x="139" y="18"/>
                  </a:cxn>
                  <a:cxn ang="0">
                    <a:pos x="117" y="37"/>
                  </a:cxn>
                  <a:cxn ang="0">
                    <a:pos x="96" y="56"/>
                  </a:cxn>
                  <a:cxn ang="0">
                    <a:pos x="75" y="76"/>
                  </a:cxn>
                  <a:cxn ang="0">
                    <a:pos x="56" y="96"/>
                  </a:cxn>
                  <a:cxn ang="0">
                    <a:pos x="36" y="118"/>
                  </a:cxn>
                  <a:cxn ang="0">
                    <a:pos x="18" y="139"/>
                  </a:cxn>
                  <a:cxn ang="0">
                    <a:pos x="0" y="161"/>
                  </a:cxn>
                  <a:cxn ang="0">
                    <a:pos x="23" y="160"/>
                  </a:cxn>
                  <a:cxn ang="0">
                    <a:pos x="47" y="158"/>
                  </a:cxn>
                  <a:cxn ang="0">
                    <a:pos x="71" y="158"/>
                  </a:cxn>
                  <a:cxn ang="0">
                    <a:pos x="95" y="157"/>
                  </a:cxn>
                  <a:cxn ang="0">
                    <a:pos x="110" y="158"/>
                  </a:cxn>
                  <a:cxn ang="0">
                    <a:pos x="126" y="158"/>
                  </a:cxn>
                  <a:cxn ang="0">
                    <a:pos x="142" y="158"/>
                  </a:cxn>
                  <a:cxn ang="0">
                    <a:pos x="158" y="159"/>
                  </a:cxn>
                  <a:cxn ang="0">
                    <a:pos x="157" y="119"/>
                  </a:cxn>
                  <a:cxn ang="0">
                    <a:pos x="156" y="79"/>
                  </a:cxn>
                  <a:cxn ang="0">
                    <a:pos x="158" y="40"/>
                  </a:cxn>
                  <a:cxn ang="0">
                    <a:pos x="160" y="0"/>
                  </a:cxn>
                </a:cxnLst>
                <a:rect l="0" t="0" r="r" b="b"/>
                <a:pathLst>
                  <a:path w="160" h="161">
                    <a:moveTo>
                      <a:pt x="160" y="0"/>
                    </a:moveTo>
                    <a:lnTo>
                      <a:pt x="139" y="18"/>
                    </a:lnTo>
                    <a:lnTo>
                      <a:pt x="117" y="37"/>
                    </a:lnTo>
                    <a:lnTo>
                      <a:pt x="96" y="56"/>
                    </a:lnTo>
                    <a:lnTo>
                      <a:pt x="75" y="76"/>
                    </a:lnTo>
                    <a:lnTo>
                      <a:pt x="56" y="96"/>
                    </a:lnTo>
                    <a:lnTo>
                      <a:pt x="36" y="118"/>
                    </a:lnTo>
                    <a:lnTo>
                      <a:pt x="18" y="139"/>
                    </a:lnTo>
                    <a:lnTo>
                      <a:pt x="0" y="161"/>
                    </a:lnTo>
                    <a:lnTo>
                      <a:pt x="23" y="160"/>
                    </a:lnTo>
                    <a:lnTo>
                      <a:pt x="47" y="158"/>
                    </a:lnTo>
                    <a:lnTo>
                      <a:pt x="71" y="158"/>
                    </a:lnTo>
                    <a:lnTo>
                      <a:pt x="95" y="157"/>
                    </a:lnTo>
                    <a:lnTo>
                      <a:pt x="110" y="158"/>
                    </a:lnTo>
                    <a:lnTo>
                      <a:pt x="126" y="158"/>
                    </a:lnTo>
                    <a:lnTo>
                      <a:pt x="142" y="158"/>
                    </a:lnTo>
                    <a:lnTo>
                      <a:pt x="158" y="159"/>
                    </a:lnTo>
                    <a:lnTo>
                      <a:pt x="157" y="119"/>
                    </a:lnTo>
                    <a:lnTo>
                      <a:pt x="156" y="79"/>
                    </a:lnTo>
                    <a:lnTo>
                      <a:pt x="158" y="40"/>
                    </a:lnTo>
                    <a:lnTo>
                      <a:pt x="160" y="0"/>
                    </a:lnTo>
                    <a:close/>
                  </a:path>
                </a:pathLst>
              </a:custGeom>
              <a:solidFill>
                <a:srgbClr val="FFE26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5" name="Freeform 118"/>
              <p:cNvSpPr>
                <a:spLocks noEditPoints="1"/>
              </p:cNvSpPr>
              <p:nvPr userDrawn="1"/>
            </p:nvSpPr>
            <p:spPr bwMode="auto">
              <a:xfrm>
                <a:off x="4412" y="3416"/>
                <a:ext cx="166" cy="137"/>
              </a:xfrm>
              <a:custGeom>
                <a:avLst/>
                <a:gdLst/>
                <a:ahLst/>
                <a:cxnLst>
                  <a:cxn ang="0">
                    <a:pos x="81" y="163"/>
                  </a:cxn>
                  <a:cxn ang="0">
                    <a:pos x="25" y="214"/>
                  </a:cxn>
                  <a:cxn ang="0">
                    <a:pos x="29" y="229"/>
                  </a:cxn>
                  <a:cxn ang="0">
                    <a:pos x="88" y="206"/>
                  </a:cxn>
                  <a:cxn ang="0">
                    <a:pos x="147" y="188"/>
                  </a:cxn>
                  <a:cxn ang="0">
                    <a:pos x="209" y="175"/>
                  </a:cxn>
                  <a:cxn ang="0">
                    <a:pos x="221" y="197"/>
                  </a:cxn>
                  <a:cxn ang="0">
                    <a:pos x="185" y="251"/>
                  </a:cxn>
                  <a:cxn ang="0">
                    <a:pos x="156" y="308"/>
                  </a:cxn>
                  <a:cxn ang="0">
                    <a:pos x="131" y="369"/>
                  </a:cxn>
                  <a:cxn ang="0">
                    <a:pos x="129" y="399"/>
                  </a:cxn>
                  <a:cxn ang="0">
                    <a:pos x="147" y="399"/>
                  </a:cxn>
                  <a:cxn ang="0">
                    <a:pos x="189" y="399"/>
                  </a:cxn>
                  <a:cxn ang="0">
                    <a:pos x="254" y="404"/>
                  </a:cxn>
                  <a:cxn ang="0">
                    <a:pos x="303" y="399"/>
                  </a:cxn>
                  <a:cxn ang="0">
                    <a:pos x="335" y="376"/>
                  </a:cxn>
                  <a:cxn ang="0">
                    <a:pos x="370" y="357"/>
                  </a:cxn>
                  <a:cxn ang="0">
                    <a:pos x="404" y="340"/>
                  </a:cxn>
                  <a:cxn ang="0">
                    <a:pos x="430" y="313"/>
                  </a:cxn>
                  <a:cxn ang="0">
                    <a:pos x="447" y="274"/>
                  </a:cxn>
                  <a:cxn ang="0">
                    <a:pos x="465" y="236"/>
                  </a:cxn>
                  <a:cxn ang="0">
                    <a:pos x="485" y="199"/>
                  </a:cxn>
                  <a:cxn ang="0">
                    <a:pos x="477" y="178"/>
                  </a:cxn>
                  <a:cxn ang="0">
                    <a:pos x="437" y="171"/>
                  </a:cxn>
                  <a:cxn ang="0">
                    <a:pos x="396" y="167"/>
                  </a:cxn>
                  <a:cxn ang="0">
                    <a:pos x="356" y="165"/>
                  </a:cxn>
                  <a:cxn ang="0">
                    <a:pos x="312" y="165"/>
                  </a:cxn>
                  <a:cxn ang="0">
                    <a:pos x="263" y="168"/>
                  </a:cxn>
                  <a:cxn ang="0">
                    <a:pos x="239" y="171"/>
                  </a:cxn>
                  <a:cxn ang="0">
                    <a:pos x="175" y="152"/>
                  </a:cxn>
                  <a:cxn ang="0">
                    <a:pos x="112" y="139"/>
                  </a:cxn>
                  <a:cxn ang="0">
                    <a:pos x="384" y="8"/>
                  </a:cxn>
                  <a:cxn ang="0">
                    <a:pos x="312" y="30"/>
                  </a:cxn>
                  <a:cxn ang="0">
                    <a:pos x="265" y="75"/>
                  </a:cxn>
                  <a:cxn ang="0">
                    <a:pos x="247" y="139"/>
                  </a:cxn>
                  <a:cxn ang="0">
                    <a:pos x="259" y="146"/>
                  </a:cxn>
                  <a:cxn ang="0">
                    <a:pos x="301" y="100"/>
                  </a:cxn>
                  <a:cxn ang="0">
                    <a:pos x="346" y="57"/>
                  </a:cxn>
                  <a:cxn ang="0">
                    <a:pos x="395" y="18"/>
                  </a:cxn>
                </a:cxnLst>
                <a:rect l="0" t="0" r="r" b="b"/>
                <a:pathLst>
                  <a:path w="497" h="410">
                    <a:moveTo>
                      <a:pt x="112" y="139"/>
                    </a:moveTo>
                    <a:lnTo>
                      <a:pt x="81" y="163"/>
                    </a:lnTo>
                    <a:lnTo>
                      <a:pt x="53" y="188"/>
                    </a:lnTo>
                    <a:lnTo>
                      <a:pt x="25" y="214"/>
                    </a:lnTo>
                    <a:lnTo>
                      <a:pt x="0" y="242"/>
                    </a:lnTo>
                    <a:lnTo>
                      <a:pt x="29" y="229"/>
                    </a:lnTo>
                    <a:lnTo>
                      <a:pt x="58" y="217"/>
                    </a:lnTo>
                    <a:lnTo>
                      <a:pt x="88" y="206"/>
                    </a:lnTo>
                    <a:lnTo>
                      <a:pt x="117" y="196"/>
                    </a:lnTo>
                    <a:lnTo>
                      <a:pt x="147" y="188"/>
                    </a:lnTo>
                    <a:lnTo>
                      <a:pt x="178" y="181"/>
                    </a:lnTo>
                    <a:lnTo>
                      <a:pt x="209" y="175"/>
                    </a:lnTo>
                    <a:lnTo>
                      <a:pt x="239" y="171"/>
                    </a:lnTo>
                    <a:lnTo>
                      <a:pt x="221" y="197"/>
                    </a:lnTo>
                    <a:lnTo>
                      <a:pt x="202" y="224"/>
                    </a:lnTo>
                    <a:lnTo>
                      <a:pt x="185" y="251"/>
                    </a:lnTo>
                    <a:lnTo>
                      <a:pt x="170" y="280"/>
                    </a:lnTo>
                    <a:lnTo>
                      <a:pt x="156" y="308"/>
                    </a:lnTo>
                    <a:lnTo>
                      <a:pt x="143" y="338"/>
                    </a:lnTo>
                    <a:lnTo>
                      <a:pt x="131" y="369"/>
                    </a:lnTo>
                    <a:lnTo>
                      <a:pt x="120" y="399"/>
                    </a:lnTo>
                    <a:lnTo>
                      <a:pt x="129" y="399"/>
                    </a:lnTo>
                    <a:lnTo>
                      <a:pt x="139" y="399"/>
                    </a:lnTo>
                    <a:lnTo>
                      <a:pt x="147" y="399"/>
                    </a:lnTo>
                    <a:lnTo>
                      <a:pt x="156" y="399"/>
                    </a:lnTo>
                    <a:lnTo>
                      <a:pt x="189" y="399"/>
                    </a:lnTo>
                    <a:lnTo>
                      <a:pt x="222" y="401"/>
                    </a:lnTo>
                    <a:lnTo>
                      <a:pt x="254" y="404"/>
                    </a:lnTo>
                    <a:lnTo>
                      <a:pt x="288" y="410"/>
                    </a:lnTo>
                    <a:lnTo>
                      <a:pt x="303" y="399"/>
                    </a:lnTo>
                    <a:lnTo>
                      <a:pt x="319" y="387"/>
                    </a:lnTo>
                    <a:lnTo>
                      <a:pt x="335" y="376"/>
                    </a:lnTo>
                    <a:lnTo>
                      <a:pt x="353" y="367"/>
                    </a:lnTo>
                    <a:lnTo>
                      <a:pt x="370" y="357"/>
                    </a:lnTo>
                    <a:lnTo>
                      <a:pt x="387" y="348"/>
                    </a:lnTo>
                    <a:lnTo>
                      <a:pt x="404" y="340"/>
                    </a:lnTo>
                    <a:lnTo>
                      <a:pt x="423" y="332"/>
                    </a:lnTo>
                    <a:lnTo>
                      <a:pt x="430" y="313"/>
                    </a:lnTo>
                    <a:lnTo>
                      <a:pt x="438" y="292"/>
                    </a:lnTo>
                    <a:lnTo>
                      <a:pt x="447" y="274"/>
                    </a:lnTo>
                    <a:lnTo>
                      <a:pt x="455" y="254"/>
                    </a:lnTo>
                    <a:lnTo>
                      <a:pt x="465" y="236"/>
                    </a:lnTo>
                    <a:lnTo>
                      <a:pt x="476" y="218"/>
                    </a:lnTo>
                    <a:lnTo>
                      <a:pt x="485" y="199"/>
                    </a:lnTo>
                    <a:lnTo>
                      <a:pt x="497" y="182"/>
                    </a:lnTo>
                    <a:lnTo>
                      <a:pt x="477" y="178"/>
                    </a:lnTo>
                    <a:lnTo>
                      <a:pt x="456" y="174"/>
                    </a:lnTo>
                    <a:lnTo>
                      <a:pt x="437" y="171"/>
                    </a:lnTo>
                    <a:lnTo>
                      <a:pt x="416" y="169"/>
                    </a:lnTo>
                    <a:lnTo>
                      <a:pt x="396" y="167"/>
                    </a:lnTo>
                    <a:lnTo>
                      <a:pt x="376" y="166"/>
                    </a:lnTo>
                    <a:lnTo>
                      <a:pt x="356" y="165"/>
                    </a:lnTo>
                    <a:lnTo>
                      <a:pt x="335" y="165"/>
                    </a:lnTo>
                    <a:lnTo>
                      <a:pt x="312" y="165"/>
                    </a:lnTo>
                    <a:lnTo>
                      <a:pt x="288" y="166"/>
                    </a:lnTo>
                    <a:lnTo>
                      <a:pt x="263" y="168"/>
                    </a:lnTo>
                    <a:lnTo>
                      <a:pt x="239" y="171"/>
                    </a:lnTo>
                    <a:lnTo>
                      <a:pt x="239" y="171"/>
                    </a:lnTo>
                    <a:lnTo>
                      <a:pt x="208" y="160"/>
                    </a:lnTo>
                    <a:lnTo>
                      <a:pt x="175" y="152"/>
                    </a:lnTo>
                    <a:lnTo>
                      <a:pt x="144" y="145"/>
                    </a:lnTo>
                    <a:lnTo>
                      <a:pt x="112" y="139"/>
                    </a:lnTo>
                    <a:close/>
                    <a:moveTo>
                      <a:pt x="422" y="0"/>
                    </a:moveTo>
                    <a:lnTo>
                      <a:pt x="384" y="8"/>
                    </a:lnTo>
                    <a:lnTo>
                      <a:pt x="347" y="18"/>
                    </a:lnTo>
                    <a:lnTo>
                      <a:pt x="312" y="30"/>
                    </a:lnTo>
                    <a:lnTo>
                      <a:pt x="275" y="45"/>
                    </a:lnTo>
                    <a:lnTo>
                      <a:pt x="265" y="75"/>
                    </a:lnTo>
                    <a:lnTo>
                      <a:pt x="255" y="106"/>
                    </a:lnTo>
                    <a:lnTo>
                      <a:pt x="247" y="139"/>
                    </a:lnTo>
                    <a:lnTo>
                      <a:pt x="239" y="170"/>
                    </a:lnTo>
                    <a:lnTo>
                      <a:pt x="259" y="146"/>
                    </a:lnTo>
                    <a:lnTo>
                      <a:pt x="279" y="123"/>
                    </a:lnTo>
                    <a:lnTo>
                      <a:pt x="301" y="100"/>
                    </a:lnTo>
                    <a:lnTo>
                      <a:pt x="322" y="78"/>
                    </a:lnTo>
                    <a:lnTo>
                      <a:pt x="346" y="57"/>
                    </a:lnTo>
                    <a:lnTo>
                      <a:pt x="370" y="36"/>
                    </a:lnTo>
                    <a:lnTo>
                      <a:pt x="395" y="18"/>
                    </a:lnTo>
                    <a:lnTo>
                      <a:pt x="422" y="0"/>
                    </a:lnTo>
                    <a:close/>
                  </a:path>
                </a:pathLst>
              </a:custGeom>
              <a:solidFill>
                <a:srgbClr val="FFEF6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6" name="Freeform 119"/>
              <p:cNvSpPr>
                <a:spLocks/>
              </p:cNvSpPr>
              <p:nvPr userDrawn="1"/>
            </p:nvSpPr>
            <p:spPr bwMode="auto">
              <a:xfrm>
                <a:off x="4368" y="3473"/>
                <a:ext cx="124" cy="95"/>
              </a:xfrm>
              <a:custGeom>
                <a:avLst/>
                <a:gdLst/>
                <a:ahLst/>
                <a:cxnLst>
                  <a:cxn ang="0">
                    <a:pos x="370" y="0"/>
                  </a:cxn>
                  <a:cxn ang="0">
                    <a:pos x="340" y="4"/>
                  </a:cxn>
                  <a:cxn ang="0">
                    <a:pos x="309" y="10"/>
                  </a:cxn>
                  <a:cxn ang="0">
                    <a:pos x="278" y="17"/>
                  </a:cxn>
                  <a:cxn ang="0">
                    <a:pos x="248" y="25"/>
                  </a:cxn>
                  <a:cxn ang="0">
                    <a:pos x="219" y="35"/>
                  </a:cxn>
                  <a:cxn ang="0">
                    <a:pos x="189" y="46"/>
                  </a:cxn>
                  <a:cxn ang="0">
                    <a:pos x="160" y="58"/>
                  </a:cxn>
                  <a:cxn ang="0">
                    <a:pos x="131" y="71"/>
                  </a:cxn>
                  <a:cxn ang="0">
                    <a:pos x="111" y="96"/>
                  </a:cxn>
                  <a:cxn ang="0">
                    <a:pos x="92" y="121"/>
                  </a:cxn>
                  <a:cxn ang="0">
                    <a:pos x="73" y="146"/>
                  </a:cxn>
                  <a:cxn ang="0">
                    <a:pos x="56" y="173"/>
                  </a:cxn>
                  <a:cxn ang="0">
                    <a:pos x="41" y="200"/>
                  </a:cxn>
                  <a:cxn ang="0">
                    <a:pos x="26" y="227"/>
                  </a:cxn>
                  <a:cxn ang="0">
                    <a:pos x="12" y="255"/>
                  </a:cxn>
                  <a:cxn ang="0">
                    <a:pos x="0" y="284"/>
                  </a:cxn>
                  <a:cxn ang="0">
                    <a:pos x="30" y="272"/>
                  </a:cxn>
                  <a:cxn ang="0">
                    <a:pos x="60" y="262"/>
                  </a:cxn>
                  <a:cxn ang="0">
                    <a:pos x="92" y="253"/>
                  </a:cxn>
                  <a:cxn ang="0">
                    <a:pos x="123" y="245"/>
                  </a:cxn>
                  <a:cxn ang="0">
                    <a:pos x="155" y="239"/>
                  </a:cxn>
                  <a:cxn ang="0">
                    <a:pos x="187" y="234"/>
                  </a:cxn>
                  <a:cxn ang="0">
                    <a:pos x="219" y="230"/>
                  </a:cxn>
                  <a:cxn ang="0">
                    <a:pos x="251" y="228"/>
                  </a:cxn>
                  <a:cxn ang="0">
                    <a:pos x="262" y="198"/>
                  </a:cxn>
                  <a:cxn ang="0">
                    <a:pos x="274" y="167"/>
                  </a:cxn>
                  <a:cxn ang="0">
                    <a:pos x="287" y="137"/>
                  </a:cxn>
                  <a:cxn ang="0">
                    <a:pos x="301" y="109"/>
                  </a:cxn>
                  <a:cxn ang="0">
                    <a:pos x="316" y="80"/>
                  </a:cxn>
                  <a:cxn ang="0">
                    <a:pos x="333" y="53"/>
                  </a:cxn>
                  <a:cxn ang="0">
                    <a:pos x="352" y="26"/>
                  </a:cxn>
                  <a:cxn ang="0">
                    <a:pos x="370" y="0"/>
                  </a:cxn>
                </a:cxnLst>
                <a:rect l="0" t="0" r="r" b="b"/>
                <a:pathLst>
                  <a:path w="370" h="284">
                    <a:moveTo>
                      <a:pt x="370" y="0"/>
                    </a:moveTo>
                    <a:lnTo>
                      <a:pt x="340" y="4"/>
                    </a:lnTo>
                    <a:lnTo>
                      <a:pt x="309" y="10"/>
                    </a:lnTo>
                    <a:lnTo>
                      <a:pt x="278" y="17"/>
                    </a:lnTo>
                    <a:lnTo>
                      <a:pt x="248" y="25"/>
                    </a:lnTo>
                    <a:lnTo>
                      <a:pt x="219" y="35"/>
                    </a:lnTo>
                    <a:lnTo>
                      <a:pt x="189" y="46"/>
                    </a:lnTo>
                    <a:lnTo>
                      <a:pt x="160" y="58"/>
                    </a:lnTo>
                    <a:lnTo>
                      <a:pt x="131" y="71"/>
                    </a:lnTo>
                    <a:lnTo>
                      <a:pt x="111" y="96"/>
                    </a:lnTo>
                    <a:lnTo>
                      <a:pt x="92" y="121"/>
                    </a:lnTo>
                    <a:lnTo>
                      <a:pt x="73" y="146"/>
                    </a:lnTo>
                    <a:lnTo>
                      <a:pt x="56" y="173"/>
                    </a:lnTo>
                    <a:lnTo>
                      <a:pt x="41" y="200"/>
                    </a:lnTo>
                    <a:lnTo>
                      <a:pt x="26" y="227"/>
                    </a:lnTo>
                    <a:lnTo>
                      <a:pt x="12" y="255"/>
                    </a:lnTo>
                    <a:lnTo>
                      <a:pt x="0" y="284"/>
                    </a:lnTo>
                    <a:lnTo>
                      <a:pt x="30" y="272"/>
                    </a:lnTo>
                    <a:lnTo>
                      <a:pt x="60" y="262"/>
                    </a:lnTo>
                    <a:lnTo>
                      <a:pt x="92" y="253"/>
                    </a:lnTo>
                    <a:lnTo>
                      <a:pt x="123" y="245"/>
                    </a:lnTo>
                    <a:lnTo>
                      <a:pt x="155" y="239"/>
                    </a:lnTo>
                    <a:lnTo>
                      <a:pt x="187" y="234"/>
                    </a:lnTo>
                    <a:lnTo>
                      <a:pt x="219" y="230"/>
                    </a:lnTo>
                    <a:lnTo>
                      <a:pt x="251" y="228"/>
                    </a:lnTo>
                    <a:lnTo>
                      <a:pt x="262" y="198"/>
                    </a:lnTo>
                    <a:lnTo>
                      <a:pt x="274" y="167"/>
                    </a:lnTo>
                    <a:lnTo>
                      <a:pt x="287" y="137"/>
                    </a:lnTo>
                    <a:lnTo>
                      <a:pt x="301" y="109"/>
                    </a:lnTo>
                    <a:lnTo>
                      <a:pt x="316" y="80"/>
                    </a:lnTo>
                    <a:lnTo>
                      <a:pt x="333" y="53"/>
                    </a:lnTo>
                    <a:lnTo>
                      <a:pt x="352" y="26"/>
                    </a:lnTo>
                    <a:lnTo>
                      <a:pt x="370" y="0"/>
                    </a:lnTo>
                    <a:close/>
                  </a:path>
                </a:pathLst>
              </a:custGeom>
              <a:solidFill>
                <a:srgbClr val="FFE26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7" name="Freeform 120"/>
              <p:cNvSpPr>
                <a:spLocks/>
              </p:cNvSpPr>
              <p:nvPr userDrawn="1"/>
            </p:nvSpPr>
            <p:spPr bwMode="auto">
              <a:xfrm>
                <a:off x="4508" y="3527"/>
                <a:ext cx="45" cy="35"/>
              </a:xfrm>
              <a:custGeom>
                <a:avLst/>
                <a:gdLst/>
                <a:ahLst/>
                <a:cxnLst>
                  <a:cxn ang="0">
                    <a:pos x="135" y="0"/>
                  </a:cxn>
                  <a:cxn ang="0">
                    <a:pos x="116" y="8"/>
                  </a:cxn>
                  <a:cxn ang="0">
                    <a:pos x="99" y="16"/>
                  </a:cxn>
                  <a:cxn ang="0">
                    <a:pos x="82" y="25"/>
                  </a:cxn>
                  <a:cxn ang="0">
                    <a:pos x="65" y="35"/>
                  </a:cxn>
                  <a:cxn ang="0">
                    <a:pos x="47" y="44"/>
                  </a:cxn>
                  <a:cxn ang="0">
                    <a:pos x="31" y="55"/>
                  </a:cxn>
                  <a:cxn ang="0">
                    <a:pos x="15" y="67"/>
                  </a:cxn>
                  <a:cxn ang="0">
                    <a:pos x="0" y="78"/>
                  </a:cxn>
                  <a:cxn ang="0">
                    <a:pos x="26" y="83"/>
                  </a:cxn>
                  <a:cxn ang="0">
                    <a:pos x="53" y="90"/>
                  </a:cxn>
                  <a:cxn ang="0">
                    <a:pos x="79" y="96"/>
                  </a:cxn>
                  <a:cxn ang="0">
                    <a:pos x="105" y="105"/>
                  </a:cxn>
                  <a:cxn ang="0">
                    <a:pos x="105" y="105"/>
                  </a:cxn>
                  <a:cxn ang="0">
                    <a:pos x="105" y="105"/>
                  </a:cxn>
                  <a:cxn ang="0">
                    <a:pos x="111" y="78"/>
                  </a:cxn>
                  <a:cxn ang="0">
                    <a:pos x="117" y="52"/>
                  </a:cxn>
                  <a:cxn ang="0">
                    <a:pos x="126" y="26"/>
                  </a:cxn>
                  <a:cxn ang="0">
                    <a:pos x="135" y="0"/>
                  </a:cxn>
                </a:cxnLst>
                <a:rect l="0" t="0" r="r" b="b"/>
                <a:pathLst>
                  <a:path w="135" h="105">
                    <a:moveTo>
                      <a:pt x="135" y="0"/>
                    </a:moveTo>
                    <a:lnTo>
                      <a:pt x="116" y="8"/>
                    </a:lnTo>
                    <a:lnTo>
                      <a:pt x="99" y="16"/>
                    </a:lnTo>
                    <a:lnTo>
                      <a:pt x="82" y="25"/>
                    </a:lnTo>
                    <a:lnTo>
                      <a:pt x="65" y="35"/>
                    </a:lnTo>
                    <a:lnTo>
                      <a:pt x="47" y="44"/>
                    </a:lnTo>
                    <a:lnTo>
                      <a:pt x="31" y="55"/>
                    </a:lnTo>
                    <a:lnTo>
                      <a:pt x="15" y="67"/>
                    </a:lnTo>
                    <a:lnTo>
                      <a:pt x="0" y="78"/>
                    </a:lnTo>
                    <a:lnTo>
                      <a:pt x="26" y="83"/>
                    </a:lnTo>
                    <a:lnTo>
                      <a:pt x="53" y="90"/>
                    </a:lnTo>
                    <a:lnTo>
                      <a:pt x="79" y="96"/>
                    </a:lnTo>
                    <a:lnTo>
                      <a:pt x="105" y="105"/>
                    </a:lnTo>
                    <a:lnTo>
                      <a:pt x="105" y="105"/>
                    </a:lnTo>
                    <a:lnTo>
                      <a:pt x="105" y="105"/>
                    </a:lnTo>
                    <a:lnTo>
                      <a:pt x="111" y="78"/>
                    </a:lnTo>
                    <a:lnTo>
                      <a:pt x="117" y="52"/>
                    </a:lnTo>
                    <a:lnTo>
                      <a:pt x="126" y="26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E26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8" name="Freeform 121"/>
              <p:cNvSpPr>
                <a:spLocks/>
              </p:cNvSpPr>
              <p:nvPr userDrawn="1"/>
            </p:nvSpPr>
            <p:spPr bwMode="auto">
              <a:xfrm>
                <a:off x="4449" y="3431"/>
                <a:ext cx="55" cy="42"/>
              </a:xfrm>
              <a:custGeom>
                <a:avLst/>
                <a:gdLst/>
                <a:ahLst/>
                <a:cxnLst>
                  <a:cxn ang="0">
                    <a:pos x="127" y="126"/>
                  </a:cxn>
                  <a:cxn ang="0">
                    <a:pos x="163" y="0"/>
                  </a:cxn>
                  <a:cxn ang="0">
                    <a:pos x="141" y="9"/>
                  </a:cxn>
                  <a:cxn ang="0">
                    <a:pos x="121" y="19"/>
                  </a:cxn>
                  <a:cxn ang="0">
                    <a:pos x="99" y="30"/>
                  </a:cxn>
                  <a:cxn ang="0">
                    <a:pos x="79" y="42"/>
                  </a:cxn>
                  <a:cxn ang="0">
                    <a:pos x="58" y="54"/>
                  </a:cxn>
                  <a:cxn ang="0">
                    <a:pos x="39" y="67"/>
                  </a:cxn>
                  <a:cxn ang="0">
                    <a:pos x="19" y="80"/>
                  </a:cxn>
                  <a:cxn ang="0">
                    <a:pos x="0" y="94"/>
                  </a:cxn>
                  <a:cxn ang="0">
                    <a:pos x="32" y="100"/>
                  </a:cxn>
                  <a:cxn ang="0">
                    <a:pos x="63" y="107"/>
                  </a:cxn>
                  <a:cxn ang="0">
                    <a:pos x="96" y="115"/>
                  </a:cxn>
                  <a:cxn ang="0">
                    <a:pos x="127" y="126"/>
                  </a:cxn>
                  <a:cxn ang="0">
                    <a:pos x="127" y="125"/>
                  </a:cxn>
                  <a:cxn ang="0">
                    <a:pos x="127" y="125"/>
                  </a:cxn>
                  <a:cxn ang="0">
                    <a:pos x="135" y="94"/>
                  </a:cxn>
                  <a:cxn ang="0">
                    <a:pos x="143" y="61"/>
                  </a:cxn>
                  <a:cxn ang="0">
                    <a:pos x="153" y="30"/>
                  </a:cxn>
                  <a:cxn ang="0">
                    <a:pos x="163" y="0"/>
                  </a:cxn>
                  <a:cxn ang="0">
                    <a:pos x="127" y="126"/>
                  </a:cxn>
                </a:cxnLst>
                <a:rect l="0" t="0" r="r" b="b"/>
                <a:pathLst>
                  <a:path w="163" h="126">
                    <a:moveTo>
                      <a:pt x="127" y="126"/>
                    </a:moveTo>
                    <a:lnTo>
                      <a:pt x="163" y="0"/>
                    </a:lnTo>
                    <a:lnTo>
                      <a:pt x="141" y="9"/>
                    </a:lnTo>
                    <a:lnTo>
                      <a:pt x="121" y="19"/>
                    </a:lnTo>
                    <a:lnTo>
                      <a:pt x="99" y="30"/>
                    </a:lnTo>
                    <a:lnTo>
                      <a:pt x="79" y="42"/>
                    </a:lnTo>
                    <a:lnTo>
                      <a:pt x="58" y="54"/>
                    </a:lnTo>
                    <a:lnTo>
                      <a:pt x="39" y="67"/>
                    </a:lnTo>
                    <a:lnTo>
                      <a:pt x="19" y="80"/>
                    </a:lnTo>
                    <a:lnTo>
                      <a:pt x="0" y="94"/>
                    </a:lnTo>
                    <a:lnTo>
                      <a:pt x="32" y="100"/>
                    </a:lnTo>
                    <a:lnTo>
                      <a:pt x="63" y="107"/>
                    </a:lnTo>
                    <a:lnTo>
                      <a:pt x="96" y="115"/>
                    </a:lnTo>
                    <a:lnTo>
                      <a:pt x="127" y="126"/>
                    </a:lnTo>
                    <a:lnTo>
                      <a:pt x="127" y="125"/>
                    </a:lnTo>
                    <a:lnTo>
                      <a:pt x="127" y="125"/>
                    </a:lnTo>
                    <a:lnTo>
                      <a:pt x="135" y="94"/>
                    </a:lnTo>
                    <a:lnTo>
                      <a:pt x="143" y="61"/>
                    </a:lnTo>
                    <a:lnTo>
                      <a:pt x="153" y="30"/>
                    </a:lnTo>
                    <a:lnTo>
                      <a:pt x="163" y="0"/>
                    </a:lnTo>
                    <a:lnTo>
                      <a:pt x="127" y="126"/>
                    </a:lnTo>
                    <a:close/>
                  </a:path>
                </a:pathLst>
              </a:custGeom>
              <a:solidFill>
                <a:srgbClr val="FFE26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9" name="Freeform 122"/>
              <p:cNvSpPr>
                <a:spLocks/>
              </p:cNvSpPr>
              <p:nvPr userDrawn="1"/>
            </p:nvSpPr>
            <p:spPr bwMode="auto">
              <a:xfrm>
                <a:off x="4492" y="3412"/>
                <a:ext cx="144" cy="65"/>
              </a:xfrm>
              <a:custGeom>
                <a:avLst/>
                <a:gdLst/>
                <a:ahLst/>
                <a:cxnLst>
                  <a:cxn ang="0">
                    <a:pos x="330" y="0"/>
                  </a:cxn>
                  <a:cxn ang="0">
                    <a:pos x="293" y="0"/>
                  </a:cxn>
                  <a:cxn ang="0">
                    <a:pos x="256" y="3"/>
                  </a:cxn>
                  <a:cxn ang="0">
                    <a:pos x="219" y="7"/>
                  </a:cxn>
                  <a:cxn ang="0">
                    <a:pos x="183" y="14"/>
                  </a:cxn>
                  <a:cxn ang="0">
                    <a:pos x="156" y="32"/>
                  </a:cxn>
                  <a:cxn ang="0">
                    <a:pos x="131" y="50"/>
                  </a:cxn>
                  <a:cxn ang="0">
                    <a:pos x="107" y="71"/>
                  </a:cxn>
                  <a:cxn ang="0">
                    <a:pos x="83" y="92"/>
                  </a:cxn>
                  <a:cxn ang="0">
                    <a:pos x="62" y="114"/>
                  </a:cxn>
                  <a:cxn ang="0">
                    <a:pos x="40" y="137"/>
                  </a:cxn>
                  <a:cxn ang="0">
                    <a:pos x="20" y="160"/>
                  </a:cxn>
                  <a:cxn ang="0">
                    <a:pos x="0" y="184"/>
                  </a:cxn>
                  <a:cxn ang="0">
                    <a:pos x="0" y="184"/>
                  </a:cxn>
                  <a:cxn ang="0">
                    <a:pos x="0" y="185"/>
                  </a:cxn>
                  <a:cxn ang="0">
                    <a:pos x="0" y="185"/>
                  </a:cxn>
                  <a:cxn ang="0">
                    <a:pos x="24" y="182"/>
                  </a:cxn>
                  <a:cxn ang="0">
                    <a:pos x="49" y="180"/>
                  </a:cxn>
                  <a:cxn ang="0">
                    <a:pos x="73" y="179"/>
                  </a:cxn>
                  <a:cxn ang="0">
                    <a:pos x="96" y="179"/>
                  </a:cxn>
                  <a:cxn ang="0">
                    <a:pos x="117" y="179"/>
                  </a:cxn>
                  <a:cxn ang="0">
                    <a:pos x="137" y="180"/>
                  </a:cxn>
                  <a:cxn ang="0">
                    <a:pos x="157" y="181"/>
                  </a:cxn>
                  <a:cxn ang="0">
                    <a:pos x="177" y="183"/>
                  </a:cxn>
                  <a:cxn ang="0">
                    <a:pos x="198" y="185"/>
                  </a:cxn>
                  <a:cxn ang="0">
                    <a:pos x="217" y="188"/>
                  </a:cxn>
                  <a:cxn ang="0">
                    <a:pos x="238" y="192"/>
                  </a:cxn>
                  <a:cxn ang="0">
                    <a:pos x="258" y="196"/>
                  </a:cxn>
                  <a:cxn ang="0">
                    <a:pos x="276" y="169"/>
                  </a:cxn>
                  <a:cxn ang="0">
                    <a:pos x="295" y="143"/>
                  </a:cxn>
                  <a:cxn ang="0">
                    <a:pos x="316" y="118"/>
                  </a:cxn>
                  <a:cxn ang="0">
                    <a:pos x="337" y="93"/>
                  </a:cxn>
                  <a:cxn ang="0">
                    <a:pos x="359" y="70"/>
                  </a:cxn>
                  <a:cxn ang="0">
                    <a:pos x="382" y="48"/>
                  </a:cxn>
                  <a:cxn ang="0">
                    <a:pos x="407" y="26"/>
                  </a:cxn>
                  <a:cxn ang="0">
                    <a:pos x="432" y="6"/>
                  </a:cxn>
                  <a:cxn ang="0">
                    <a:pos x="406" y="3"/>
                  </a:cxn>
                  <a:cxn ang="0">
                    <a:pos x="380" y="1"/>
                  </a:cxn>
                  <a:cxn ang="0">
                    <a:pos x="355" y="0"/>
                  </a:cxn>
                  <a:cxn ang="0">
                    <a:pos x="330" y="0"/>
                  </a:cxn>
                </a:cxnLst>
                <a:rect l="0" t="0" r="r" b="b"/>
                <a:pathLst>
                  <a:path w="432" h="196">
                    <a:moveTo>
                      <a:pt x="330" y="0"/>
                    </a:moveTo>
                    <a:lnTo>
                      <a:pt x="293" y="0"/>
                    </a:lnTo>
                    <a:lnTo>
                      <a:pt x="256" y="3"/>
                    </a:lnTo>
                    <a:lnTo>
                      <a:pt x="219" y="7"/>
                    </a:lnTo>
                    <a:lnTo>
                      <a:pt x="183" y="14"/>
                    </a:lnTo>
                    <a:lnTo>
                      <a:pt x="156" y="32"/>
                    </a:lnTo>
                    <a:lnTo>
                      <a:pt x="131" y="50"/>
                    </a:lnTo>
                    <a:lnTo>
                      <a:pt x="107" y="71"/>
                    </a:lnTo>
                    <a:lnTo>
                      <a:pt x="83" y="92"/>
                    </a:lnTo>
                    <a:lnTo>
                      <a:pt x="62" y="114"/>
                    </a:lnTo>
                    <a:lnTo>
                      <a:pt x="40" y="137"/>
                    </a:lnTo>
                    <a:lnTo>
                      <a:pt x="20" y="160"/>
                    </a:lnTo>
                    <a:lnTo>
                      <a:pt x="0" y="184"/>
                    </a:lnTo>
                    <a:lnTo>
                      <a:pt x="0" y="184"/>
                    </a:lnTo>
                    <a:lnTo>
                      <a:pt x="0" y="185"/>
                    </a:lnTo>
                    <a:lnTo>
                      <a:pt x="0" y="185"/>
                    </a:lnTo>
                    <a:lnTo>
                      <a:pt x="24" y="182"/>
                    </a:lnTo>
                    <a:lnTo>
                      <a:pt x="49" y="180"/>
                    </a:lnTo>
                    <a:lnTo>
                      <a:pt x="73" y="179"/>
                    </a:lnTo>
                    <a:lnTo>
                      <a:pt x="96" y="179"/>
                    </a:lnTo>
                    <a:lnTo>
                      <a:pt x="117" y="179"/>
                    </a:lnTo>
                    <a:lnTo>
                      <a:pt x="137" y="180"/>
                    </a:lnTo>
                    <a:lnTo>
                      <a:pt x="157" y="181"/>
                    </a:lnTo>
                    <a:lnTo>
                      <a:pt x="177" y="183"/>
                    </a:lnTo>
                    <a:lnTo>
                      <a:pt x="198" y="185"/>
                    </a:lnTo>
                    <a:lnTo>
                      <a:pt x="217" y="188"/>
                    </a:lnTo>
                    <a:lnTo>
                      <a:pt x="238" y="192"/>
                    </a:lnTo>
                    <a:lnTo>
                      <a:pt x="258" y="196"/>
                    </a:lnTo>
                    <a:lnTo>
                      <a:pt x="276" y="169"/>
                    </a:lnTo>
                    <a:lnTo>
                      <a:pt x="295" y="143"/>
                    </a:lnTo>
                    <a:lnTo>
                      <a:pt x="316" y="118"/>
                    </a:lnTo>
                    <a:lnTo>
                      <a:pt x="337" y="93"/>
                    </a:lnTo>
                    <a:lnTo>
                      <a:pt x="359" y="70"/>
                    </a:lnTo>
                    <a:lnTo>
                      <a:pt x="382" y="48"/>
                    </a:lnTo>
                    <a:lnTo>
                      <a:pt x="407" y="26"/>
                    </a:lnTo>
                    <a:lnTo>
                      <a:pt x="432" y="6"/>
                    </a:lnTo>
                    <a:lnTo>
                      <a:pt x="406" y="3"/>
                    </a:lnTo>
                    <a:lnTo>
                      <a:pt x="380" y="1"/>
                    </a:lnTo>
                    <a:lnTo>
                      <a:pt x="355" y="0"/>
                    </a:lnTo>
                    <a:lnTo>
                      <a:pt x="330" y="0"/>
                    </a:lnTo>
                    <a:close/>
                  </a:path>
                </a:pathLst>
              </a:custGeom>
              <a:solidFill>
                <a:srgbClr val="FFE26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0" name="Freeform 123"/>
              <p:cNvSpPr>
                <a:spLocks noEditPoints="1"/>
              </p:cNvSpPr>
              <p:nvPr userDrawn="1"/>
            </p:nvSpPr>
            <p:spPr bwMode="auto">
              <a:xfrm>
                <a:off x="4593" y="3480"/>
                <a:ext cx="137" cy="100"/>
              </a:xfrm>
              <a:custGeom>
                <a:avLst/>
                <a:gdLst/>
                <a:ahLst/>
                <a:cxnLst>
                  <a:cxn ang="0">
                    <a:pos x="82" y="58"/>
                  </a:cxn>
                  <a:cxn ang="0">
                    <a:pos x="27" y="88"/>
                  </a:cxn>
                  <a:cxn ang="0">
                    <a:pos x="30" y="99"/>
                  </a:cxn>
                  <a:cxn ang="0">
                    <a:pos x="92" y="93"/>
                  </a:cxn>
                  <a:cxn ang="0">
                    <a:pos x="142" y="93"/>
                  </a:cxn>
                  <a:cxn ang="0">
                    <a:pos x="185" y="96"/>
                  </a:cxn>
                  <a:cxn ang="0">
                    <a:pos x="185" y="115"/>
                  </a:cxn>
                  <a:cxn ang="0">
                    <a:pos x="147" y="152"/>
                  </a:cxn>
                  <a:cxn ang="0">
                    <a:pos x="110" y="191"/>
                  </a:cxn>
                  <a:cxn ang="0">
                    <a:pos x="77" y="234"/>
                  </a:cxn>
                  <a:cxn ang="0">
                    <a:pos x="96" y="264"/>
                  </a:cxn>
                  <a:cxn ang="0">
                    <a:pos x="162" y="287"/>
                  </a:cxn>
                  <a:cxn ang="0">
                    <a:pos x="208" y="294"/>
                  </a:cxn>
                  <a:cxn ang="0">
                    <a:pos x="239" y="285"/>
                  </a:cxn>
                  <a:cxn ang="0">
                    <a:pos x="271" y="276"/>
                  </a:cxn>
                  <a:cxn ang="0">
                    <a:pos x="302" y="269"/>
                  </a:cxn>
                  <a:cxn ang="0">
                    <a:pos x="339" y="239"/>
                  </a:cxn>
                  <a:cxn ang="0">
                    <a:pos x="385" y="186"/>
                  </a:cxn>
                  <a:cxn ang="0">
                    <a:pos x="386" y="151"/>
                  </a:cxn>
                  <a:cxn ang="0">
                    <a:pos x="337" y="130"/>
                  </a:cxn>
                  <a:cxn ang="0">
                    <a:pos x="285" y="114"/>
                  </a:cxn>
                  <a:cxn ang="0">
                    <a:pos x="233" y="102"/>
                  </a:cxn>
                  <a:cxn ang="0">
                    <a:pos x="183" y="84"/>
                  </a:cxn>
                  <a:cxn ang="0">
                    <a:pos x="136" y="58"/>
                  </a:cxn>
                  <a:cxn ang="0">
                    <a:pos x="349" y="0"/>
                  </a:cxn>
                  <a:cxn ang="0">
                    <a:pos x="305" y="1"/>
                  </a:cxn>
                  <a:cxn ang="0">
                    <a:pos x="262" y="5"/>
                  </a:cxn>
                  <a:cxn ang="0">
                    <a:pos x="233" y="50"/>
                  </a:cxn>
                  <a:cxn ang="0">
                    <a:pos x="206" y="99"/>
                  </a:cxn>
                  <a:cxn ang="0">
                    <a:pos x="248" y="69"/>
                  </a:cxn>
                  <a:cxn ang="0">
                    <a:pos x="293" y="42"/>
                  </a:cxn>
                  <a:cxn ang="0">
                    <a:pos x="340" y="19"/>
                  </a:cxn>
                  <a:cxn ang="0">
                    <a:pos x="389" y="1"/>
                  </a:cxn>
                  <a:cxn ang="0">
                    <a:pos x="368" y="0"/>
                  </a:cxn>
                  <a:cxn ang="0">
                    <a:pos x="349" y="0"/>
                  </a:cxn>
                </a:cxnLst>
                <a:rect l="0" t="0" r="r" b="b"/>
                <a:pathLst>
                  <a:path w="410" h="301">
                    <a:moveTo>
                      <a:pt x="112" y="46"/>
                    </a:moveTo>
                    <a:lnTo>
                      <a:pt x="82" y="58"/>
                    </a:lnTo>
                    <a:lnTo>
                      <a:pt x="54" y="72"/>
                    </a:lnTo>
                    <a:lnTo>
                      <a:pt x="27" y="88"/>
                    </a:lnTo>
                    <a:lnTo>
                      <a:pt x="0" y="104"/>
                    </a:lnTo>
                    <a:lnTo>
                      <a:pt x="30" y="99"/>
                    </a:lnTo>
                    <a:lnTo>
                      <a:pt x="60" y="96"/>
                    </a:lnTo>
                    <a:lnTo>
                      <a:pt x="92" y="93"/>
                    </a:lnTo>
                    <a:lnTo>
                      <a:pt x="122" y="92"/>
                    </a:lnTo>
                    <a:lnTo>
                      <a:pt x="142" y="93"/>
                    </a:lnTo>
                    <a:lnTo>
                      <a:pt x="164" y="95"/>
                    </a:lnTo>
                    <a:lnTo>
                      <a:pt x="185" y="96"/>
                    </a:lnTo>
                    <a:lnTo>
                      <a:pt x="206" y="99"/>
                    </a:lnTo>
                    <a:lnTo>
                      <a:pt x="185" y="115"/>
                    </a:lnTo>
                    <a:lnTo>
                      <a:pt x="165" y="133"/>
                    </a:lnTo>
                    <a:lnTo>
                      <a:pt x="147" y="152"/>
                    </a:lnTo>
                    <a:lnTo>
                      <a:pt x="127" y="171"/>
                    </a:lnTo>
                    <a:lnTo>
                      <a:pt x="110" y="191"/>
                    </a:lnTo>
                    <a:lnTo>
                      <a:pt x="94" y="212"/>
                    </a:lnTo>
                    <a:lnTo>
                      <a:pt x="77" y="234"/>
                    </a:lnTo>
                    <a:lnTo>
                      <a:pt x="62" y="255"/>
                    </a:lnTo>
                    <a:lnTo>
                      <a:pt x="96" y="264"/>
                    </a:lnTo>
                    <a:lnTo>
                      <a:pt x="129" y="275"/>
                    </a:lnTo>
                    <a:lnTo>
                      <a:pt x="162" y="287"/>
                    </a:lnTo>
                    <a:lnTo>
                      <a:pt x="193" y="301"/>
                    </a:lnTo>
                    <a:lnTo>
                      <a:pt x="208" y="294"/>
                    </a:lnTo>
                    <a:lnTo>
                      <a:pt x="223" y="289"/>
                    </a:lnTo>
                    <a:lnTo>
                      <a:pt x="239" y="285"/>
                    </a:lnTo>
                    <a:lnTo>
                      <a:pt x="255" y="279"/>
                    </a:lnTo>
                    <a:lnTo>
                      <a:pt x="271" y="276"/>
                    </a:lnTo>
                    <a:lnTo>
                      <a:pt x="287" y="273"/>
                    </a:lnTo>
                    <a:lnTo>
                      <a:pt x="302" y="269"/>
                    </a:lnTo>
                    <a:lnTo>
                      <a:pt x="318" y="267"/>
                    </a:lnTo>
                    <a:lnTo>
                      <a:pt x="339" y="239"/>
                    </a:lnTo>
                    <a:lnTo>
                      <a:pt x="362" y="212"/>
                    </a:lnTo>
                    <a:lnTo>
                      <a:pt x="385" y="186"/>
                    </a:lnTo>
                    <a:lnTo>
                      <a:pt x="410" y="163"/>
                    </a:lnTo>
                    <a:lnTo>
                      <a:pt x="386" y="151"/>
                    </a:lnTo>
                    <a:lnTo>
                      <a:pt x="362" y="140"/>
                    </a:lnTo>
                    <a:lnTo>
                      <a:pt x="337" y="130"/>
                    </a:lnTo>
                    <a:lnTo>
                      <a:pt x="311" y="122"/>
                    </a:lnTo>
                    <a:lnTo>
                      <a:pt x="285" y="114"/>
                    </a:lnTo>
                    <a:lnTo>
                      <a:pt x="259" y="107"/>
                    </a:lnTo>
                    <a:lnTo>
                      <a:pt x="233" y="102"/>
                    </a:lnTo>
                    <a:lnTo>
                      <a:pt x="206" y="99"/>
                    </a:lnTo>
                    <a:lnTo>
                      <a:pt x="183" y="84"/>
                    </a:lnTo>
                    <a:lnTo>
                      <a:pt x="160" y="70"/>
                    </a:lnTo>
                    <a:lnTo>
                      <a:pt x="136" y="58"/>
                    </a:lnTo>
                    <a:lnTo>
                      <a:pt x="112" y="46"/>
                    </a:lnTo>
                    <a:close/>
                    <a:moveTo>
                      <a:pt x="349" y="0"/>
                    </a:moveTo>
                    <a:lnTo>
                      <a:pt x="327" y="0"/>
                    </a:lnTo>
                    <a:lnTo>
                      <a:pt x="305" y="1"/>
                    </a:lnTo>
                    <a:lnTo>
                      <a:pt x="284" y="3"/>
                    </a:lnTo>
                    <a:lnTo>
                      <a:pt x="262" y="5"/>
                    </a:lnTo>
                    <a:lnTo>
                      <a:pt x="247" y="28"/>
                    </a:lnTo>
                    <a:lnTo>
                      <a:pt x="233" y="50"/>
                    </a:lnTo>
                    <a:lnTo>
                      <a:pt x="219" y="74"/>
                    </a:lnTo>
                    <a:lnTo>
                      <a:pt x="206" y="99"/>
                    </a:lnTo>
                    <a:lnTo>
                      <a:pt x="228" y="83"/>
                    </a:lnTo>
                    <a:lnTo>
                      <a:pt x="248" y="69"/>
                    </a:lnTo>
                    <a:lnTo>
                      <a:pt x="271" y="55"/>
                    </a:lnTo>
                    <a:lnTo>
                      <a:pt x="293" y="42"/>
                    </a:lnTo>
                    <a:lnTo>
                      <a:pt x="316" y="30"/>
                    </a:lnTo>
                    <a:lnTo>
                      <a:pt x="340" y="19"/>
                    </a:lnTo>
                    <a:lnTo>
                      <a:pt x="364" y="9"/>
                    </a:lnTo>
                    <a:lnTo>
                      <a:pt x="389" y="1"/>
                    </a:lnTo>
                    <a:lnTo>
                      <a:pt x="379" y="0"/>
                    </a:lnTo>
                    <a:lnTo>
                      <a:pt x="368" y="0"/>
                    </a:lnTo>
                    <a:lnTo>
                      <a:pt x="358" y="0"/>
                    </a:lnTo>
                    <a:lnTo>
                      <a:pt x="349" y="0"/>
                    </a:lnTo>
                    <a:close/>
                  </a:path>
                </a:pathLst>
              </a:custGeom>
              <a:solidFill>
                <a:srgbClr val="FFEF6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1" name="Freeform 124"/>
              <p:cNvSpPr>
                <a:spLocks/>
              </p:cNvSpPr>
              <p:nvPr userDrawn="1"/>
            </p:nvSpPr>
            <p:spPr bwMode="auto">
              <a:xfrm>
                <a:off x="4543" y="3510"/>
                <a:ext cx="119" cy="55"/>
              </a:xfrm>
              <a:custGeom>
                <a:avLst/>
                <a:gdLst/>
                <a:ahLst/>
                <a:cxnLst>
                  <a:cxn ang="0">
                    <a:pos x="273" y="0"/>
                  </a:cxn>
                  <a:cxn ang="0">
                    <a:pos x="243" y="1"/>
                  </a:cxn>
                  <a:cxn ang="0">
                    <a:pos x="211" y="4"/>
                  </a:cxn>
                  <a:cxn ang="0">
                    <a:pos x="181" y="7"/>
                  </a:cxn>
                  <a:cxn ang="0">
                    <a:pos x="151" y="12"/>
                  </a:cxn>
                  <a:cxn ang="0">
                    <a:pos x="129" y="27"/>
                  </a:cxn>
                  <a:cxn ang="0">
                    <a:pos x="109" y="44"/>
                  </a:cxn>
                  <a:cxn ang="0">
                    <a:pos x="88" y="60"/>
                  </a:cxn>
                  <a:cxn ang="0">
                    <a:pos x="69" y="78"/>
                  </a:cxn>
                  <a:cxn ang="0">
                    <a:pos x="50" y="95"/>
                  </a:cxn>
                  <a:cxn ang="0">
                    <a:pos x="33" y="115"/>
                  </a:cxn>
                  <a:cxn ang="0">
                    <a:pos x="16" y="134"/>
                  </a:cxn>
                  <a:cxn ang="0">
                    <a:pos x="0" y="155"/>
                  </a:cxn>
                  <a:cxn ang="0">
                    <a:pos x="20" y="153"/>
                  </a:cxn>
                  <a:cxn ang="0">
                    <a:pos x="39" y="150"/>
                  </a:cxn>
                  <a:cxn ang="0">
                    <a:pos x="60" y="149"/>
                  </a:cxn>
                  <a:cxn ang="0">
                    <a:pos x="79" y="149"/>
                  </a:cxn>
                  <a:cxn ang="0">
                    <a:pos x="113" y="150"/>
                  </a:cxn>
                  <a:cxn ang="0">
                    <a:pos x="146" y="153"/>
                  </a:cxn>
                  <a:cxn ang="0">
                    <a:pos x="180" y="158"/>
                  </a:cxn>
                  <a:cxn ang="0">
                    <a:pos x="213" y="163"/>
                  </a:cxn>
                  <a:cxn ang="0">
                    <a:pos x="228" y="142"/>
                  </a:cxn>
                  <a:cxn ang="0">
                    <a:pos x="245" y="120"/>
                  </a:cxn>
                  <a:cxn ang="0">
                    <a:pos x="261" y="99"/>
                  </a:cxn>
                  <a:cxn ang="0">
                    <a:pos x="278" y="79"/>
                  </a:cxn>
                  <a:cxn ang="0">
                    <a:pos x="298" y="60"/>
                  </a:cxn>
                  <a:cxn ang="0">
                    <a:pos x="316" y="41"/>
                  </a:cxn>
                  <a:cxn ang="0">
                    <a:pos x="336" y="23"/>
                  </a:cxn>
                  <a:cxn ang="0">
                    <a:pos x="357" y="7"/>
                  </a:cxn>
                  <a:cxn ang="0">
                    <a:pos x="336" y="4"/>
                  </a:cxn>
                  <a:cxn ang="0">
                    <a:pos x="315" y="3"/>
                  </a:cxn>
                  <a:cxn ang="0">
                    <a:pos x="293" y="1"/>
                  </a:cxn>
                  <a:cxn ang="0">
                    <a:pos x="273" y="0"/>
                  </a:cxn>
                </a:cxnLst>
                <a:rect l="0" t="0" r="r" b="b"/>
                <a:pathLst>
                  <a:path w="357" h="163">
                    <a:moveTo>
                      <a:pt x="273" y="0"/>
                    </a:moveTo>
                    <a:lnTo>
                      <a:pt x="243" y="1"/>
                    </a:lnTo>
                    <a:lnTo>
                      <a:pt x="211" y="4"/>
                    </a:lnTo>
                    <a:lnTo>
                      <a:pt x="181" y="7"/>
                    </a:lnTo>
                    <a:lnTo>
                      <a:pt x="151" y="12"/>
                    </a:lnTo>
                    <a:lnTo>
                      <a:pt x="129" y="27"/>
                    </a:lnTo>
                    <a:lnTo>
                      <a:pt x="109" y="44"/>
                    </a:lnTo>
                    <a:lnTo>
                      <a:pt x="88" y="60"/>
                    </a:lnTo>
                    <a:lnTo>
                      <a:pt x="69" y="78"/>
                    </a:lnTo>
                    <a:lnTo>
                      <a:pt x="50" y="95"/>
                    </a:lnTo>
                    <a:lnTo>
                      <a:pt x="33" y="115"/>
                    </a:lnTo>
                    <a:lnTo>
                      <a:pt x="16" y="134"/>
                    </a:lnTo>
                    <a:lnTo>
                      <a:pt x="0" y="155"/>
                    </a:lnTo>
                    <a:lnTo>
                      <a:pt x="20" y="153"/>
                    </a:lnTo>
                    <a:lnTo>
                      <a:pt x="39" y="150"/>
                    </a:lnTo>
                    <a:lnTo>
                      <a:pt x="60" y="149"/>
                    </a:lnTo>
                    <a:lnTo>
                      <a:pt x="79" y="149"/>
                    </a:lnTo>
                    <a:lnTo>
                      <a:pt x="113" y="150"/>
                    </a:lnTo>
                    <a:lnTo>
                      <a:pt x="146" y="153"/>
                    </a:lnTo>
                    <a:lnTo>
                      <a:pt x="180" y="158"/>
                    </a:lnTo>
                    <a:lnTo>
                      <a:pt x="213" y="163"/>
                    </a:lnTo>
                    <a:lnTo>
                      <a:pt x="228" y="142"/>
                    </a:lnTo>
                    <a:lnTo>
                      <a:pt x="245" y="120"/>
                    </a:lnTo>
                    <a:lnTo>
                      <a:pt x="261" y="99"/>
                    </a:lnTo>
                    <a:lnTo>
                      <a:pt x="278" y="79"/>
                    </a:lnTo>
                    <a:lnTo>
                      <a:pt x="298" y="60"/>
                    </a:lnTo>
                    <a:lnTo>
                      <a:pt x="316" y="41"/>
                    </a:lnTo>
                    <a:lnTo>
                      <a:pt x="336" y="23"/>
                    </a:lnTo>
                    <a:lnTo>
                      <a:pt x="357" y="7"/>
                    </a:lnTo>
                    <a:lnTo>
                      <a:pt x="336" y="4"/>
                    </a:lnTo>
                    <a:lnTo>
                      <a:pt x="315" y="3"/>
                    </a:lnTo>
                    <a:lnTo>
                      <a:pt x="293" y="1"/>
                    </a:lnTo>
                    <a:lnTo>
                      <a:pt x="273" y="0"/>
                    </a:lnTo>
                    <a:close/>
                  </a:path>
                </a:pathLst>
              </a:custGeom>
              <a:solidFill>
                <a:srgbClr val="FFE26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2" name="Freeform 125"/>
              <p:cNvSpPr>
                <a:spLocks/>
              </p:cNvSpPr>
              <p:nvPr userDrawn="1"/>
            </p:nvSpPr>
            <p:spPr bwMode="auto">
              <a:xfrm>
                <a:off x="4658" y="3569"/>
                <a:ext cx="41" cy="25"/>
              </a:xfrm>
              <a:custGeom>
                <a:avLst/>
                <a:gdLst/>
                <a:ahLst/>
                <a:cxnLst>
                  <a:cxn ang="0">
                    <a:pos x="125" y="0"/>
                  </a:cxn>
                  <a:cxn ang="0">
                    <a:pos x="109" y="2"/>
                  </a:cxn>
                  <a:cxn ang="0">
                    <a:pos x="94" y="6"/>
                  </a:cxn>
                  <a:cxn ang="0">
                    <a:pos x="78" y="9"/>
                  </a:cxn>
                  <a:cxn ang="0">
                    <a:pos x="62" y="12"/>
                  </a:cxn>
                  <a:cxn ang="0">
                    <a:pos x="46" y="18"/>
                  </a:cxn>
                  <a:cxn ang="0">
                    <a:pos x="30" y="22"/>
                  </a:cxn>
                  <a:cxn ang="0">
                    <a:pos x="15" y="27"/>
                  </a:cxn>
                  <a:cxn ang="0">
                    <a:pos x="0" y="34"/>
                  </a:cxn>
                  <a:cxn ang="0">
                    <a:pos x="21" y="43"/>
                  </a:cxn>
                  <a:cxn ang="0">
                    <a:pos x="40" y="53"/>
                  </a:cxn>
                  <a:cxn ang="0">
                    <a:pos x="59" y="65"/>
                  </a:cxn>
                  <a:cxn ang="0">
                    <a:pos x="79" y="77"/>
                  </a:cxn>
                  <a:cxn ang="0">
                    <a:pos x="79" y="77"/>
                  </a:cxn>
                  <a:cxn ang="0">
                    <a:pos x="79" y="77"/>
                  </a:cxn>
                  <a:cxn ang="0">
                    <a:pos x="79" y="77"/>
                  </a:cxn>
                  <a:cxn ang="0">
                    <a:pos x="79" y="77"/>
                  </a:cxn>
                  <a:cxn ang="0">
                    <a:pos x="79" y="77"/>
                  </a:cxn>
                  <a:cxn ang="0">
                    <a:pos x="79" y="77"/>
                  </a:cxn>
                  <a:cxn ang="0">
                    <a:pos x="79" y="77"/>
                  </a:cxn>
                  <a:cxn ang="0">
                    <a:pos x="79" y="77"/>
                  </a:cxn>
                  <a:cxn ang="0">
                    <a:pos x="79" y="77"/>
                  </a:cxn>
                  <a:cxn ang="0">
                    <a:pos x="90" y="57"/>
                  </a:cxn>
                  <a:cxn ang="0">
                    <a:pos x="102" y="37"/>
                  </a:cxn>
                  <a:cxn ang="0">
                    <a:pos x="113" y="19"/>
                  </a:cxn>
                  <a:cxn ang="0">
                    <a:pos x="125" y="0"/>
                  </a:cxn>
                </a:cxnLst>
                <a:rect l="0" t="0" r="r" b="b"/>
                <a:pathLst>
                  <a:path w="125" h="77">
                    <a:moveTo>
                      <a:pt x="125" y="0"/>
                    </a:moveTo>
                    <a:lnTo>
                      <a:pt x="109" y="2"/>
                    </a:lnTo>
                    <a:lnTo>
                      <a:pt x="94" y="6"/>
                    </a:lnTo>
                    <a:lnTo>
                      <a:pt x="78" y="9"/>
                    </a:lnTo>
                    <a:lnTo>
                      <a:pt x="62" y="12"/>
                    </a:lnTo>
                    <a:lnTo>
                      <a:pt x="46" y="18"/>
                    </a:lnTo>
                    <a:lnTo>
                      <a:pt x="30" y="22"/>
                    </a:lnTo>
                    <a:lnTo>
                      <a:pt x="15" y="27"/>
                    </a:lnTo>
                    <a:lnTo>
                      <a:pt x="0" y="34"/>
                    </a:lnTo>
                    <a:lnTo>
                      <a:pt x="21" y="43"/>
                    </a:lnTo>
                    <a:lnTo>
                      <a:pt x="40" y="53"/>
                    </a:lnTo>
                    <a:lnTo>
                      <a:pt x="59" y="65"/>
                    </a:lnTo>
                    <a:lnTo>
                      <a:pt x="79" y="77"/>
                    </a:lnTo>
                    <a:lnTo>
                      <a:pt x="79" y="77"/>
                    </a:lnTo>
                    <a:lnTo>
                      <a:pt x="79" y="77"/>
                    </a:lnTo>
                    <a:lnTo>
                      <a:pt x="79" y="77"/>
                    </a:lnTo>
                    <a:lnTo>
                      <a:pt x="79" y="77"/>
                    </a:lnTo>
                    <a:lnTo>
                      <a:pt x="79" y="77"/>
                    </a:lnTo>
                    <a:lnTo>
                      <a:pt x="79" y="77"/>
                    </a:lnTo>
                    <a:lnTo>
                      <a:pt x="79" y="77"/>
                    </a:lnTo>
                    <a:lnTo>
                      <a:pt x="79" y="77"/>
                    </a:lnTo>
                    <a:lnTo>
                      <a:pt x="79" y="77"/>
                    </a:lnTo>
                    <a:lnTo>
                      <a:pt x="90" y="57"/>
                    </a:lnTo>
                    <a:lnTo>
                      <a:pt x="102" y="37"/>
                    </a:lnTo>
                    <a:lnTo>
                      <a:pt x="113" y="19"/>
                    </a:lnTo>
                    <a:lnTo>
                      <a:pt x="125" y="0"/>
                    </a:lnTo>
                    <a:close/>
                  </a:path>
                </a:pathLst>
              </a:custGeom>
              <a:solidFill>
                <a:srgbClr val="FFE26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3" name="Freeform 126"/>
              <p:cNvSpPr>
                <a:spLocks/>
              </p:cNvSpPr>
              <p:nvPr userDrawn="1"/>
            </p:nvSpPr>
            <p:spPr bwMode="auto">
              <a:xfrm>
                <a:off x="4631" y="3481"/>
                <a:ext cx="50" cy="32"/>
              </a:xfrm>
              <a:custGeom>
                <a:avLst/>
                <a:gdLst/>
                <a:ahLst/>
                <a:cxnLst>
                  <a:cxn ang="0">
                    <a:pos x="150" y="0"/>
                  </a:cxn>
                  <a:cxn ang="0">
                    <a:pos x="131" y="3"/>
                  </a:cxn>
                  <a:cxn ang="0">
                    <a:pos x="112" y="6"/>
                  </a:cxn>
                  <a:cxn ang="0">
                    <a:pos x="93" y="11"/>
                  </a:cxn>
                  <a:cxn ang="0">
                    <a:pos x="73" y="15"/>
                  </a:cxn>
                  <a:cxn ang="0">
                    <a:pos x="55" y="20"/>
                  </a:cxn>
                  <a:cxn ang="0">
                    <a:pos x="36" y="27"/>
                  </a:cxn>
                  <a:cxn ang="0">
                    <a:pos x="17" y="33"/>
                  </a:cxn>
                  <a:cxn ang="0">
                    <a:pos x="0" y="41"/>
                  </a:cxn>
                  <a:cxn ang="0">
                    <a:pos x="24" y="53"/>
                  </a:cxn>
                  <a:cxn ang="0">
                    <a:pos x="48" y="65"/>
                  </a:cxn>
                  <a:cxn ang="0">
                    <a:pos x="71" y="79"/>
                  </a:cxn>
                  <a:cxn ang="0">
                    <a:pos x="94" y="94"/>
                  </a:cxn>
                  <a:cxn ang="0">
                    <a:pos x="107" y="69"/>
                  </a:cxn>
                  <a:cxn ang="0">
                    <a:pos x="121" y="45"/>
                  </a:cxn>
                  <a:cxn ang="0">
                    <a:pos x="135" y="23"/>
                  </a:cxn>
                  <a:cxn ang="0">
                    <a:pos x="150" y="0"/>
                  </a:cxn>
                </a:cxnLst>
                <a:rect l="0" t="0" r="r" b="b"/>
                <a:pathLst>
                  <a:path w="150" h="94">
                    <a:moveTo>
                      <a:pt x="150" y="0"/>
                    </a:moveTo>
                    <a:lnTo>
                      <a:pt x="131" y="3"/>
                    </a:lnTo>
                    <a:lnTo>
                      <a:pt x="112" y="6"/>
                    </a:lnTo>
                    <a:lnTo>
                      <a:pt x="93" y="11"/>
                    </a:lnTo>
                    <a:lnTo>
                      <a:pt x="73" y="15"/>
                    </a:lnTo>
                    <a:lnTo>
                      <a:pt x="55" y="20"/>
                    </a:lnTo>
                    <a:lnTo>
                      <a:pt x="36" y="27"/>
                    </a:lnTo>
                    <a:lnTo>
                      <a:pt x="17" y="33"/>
                    </a:lnTo>
                    <a:lnTo>
                      <a:pt x="0" y="41"/>
                    </a:lnTo>
                    <a:lnTo>
                      <a:pt x="24" y="53"/>
                    </a:lnTo>
                    <a:lnTo>
                      <a:pt x="48" y="65"/>
                    </a:lnTo>
                    <a:lnTo>
                      <a:pt x="71" y="79"/>
                    </a:lnTo>
                    <a:lnTo>
                      <a:pt x="94" y="94"/>
                    </a:lnTo>
                    <a:lnTo>
                      <a:pt x="107" y="69"/>
                    </a:lnTo>
                    <a:lnTo>
                      <a:pt x="121" y="45"/>
                    </a:lnTo>
                    <a:lnTo>
                      <a:pt x="135" y="23"/>
                    </a:lnTo>
                    <a:lnTo>
                      <a:pt x="150" y="0"/>
                    </a:lnTo>
                    <a:close/>
                  </a:path>
                </a:pathLst>
              </a:custGeom>
              <a:solidFill>
                <a:srgbClr val="FFE26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4" name="Freeform 127"/>
              <p:cNvSpPr>
                <a:spLocks/>
              </p:cNvSpPr>
              <p:nvPr userDrawn="1"/>
            </p:nvSpPr>
            <p:spPr bwMode="auto">
              <a:xfrm>
                <a:off x="4662" y="3480"/>
                <a:ext cx="128" cy="54"/>
              </a:xfrm>
              <a:custGeom>
                <a:avLst/>
                <a:gdLst/>
                <a:ahLst/>
                <a:cxnLst>
                  <a:cxn ang="0">
                    <a:pos x="183" y="0"/>
                  </a:cxn>
                  <a:cxn ang="0">
                    <a:pos x="158" y="8"/>
                  </a:cxn>
                  <a:cxn ang="0">
                    <a:pos x="134" y="18"/>
                  </a:cxn>
                  <a:cxn ang="0">
                    <a:pos x="110" y="29"/>
                  </a:cxn>
                  <a:cxn ang="0">
                    <a:pos x="87" y="41"/>
                  </a:cxn>
                  <a:cxn ang="0">
                    <a:pos x="65" y="54"/>
                  </a:cxn>
                  <a:cxn ang="0">
                    <a:pos x="42" y="68"/>
                  </a:cxn>
                  <a:cxn ang="0">
                    <a:pos x="22" y="82"/>
                  </a:cxn>
                  <a:cxn ang="0">
                    <a:pos x="0" y="98"/>
                  </a:cxn>
                  <a:cxn ang="0">
                    <a:pos x="27" y="101"/>
                  </a:cxn>
                  <a:cxn ang="0">
                    <a:pos x="53" y="106"/>
                  </a:cxn>
                  <a:cxn ang="0">
                    <a:pos x="79" y="113"/>
                  </a:cxn>
                  <a:cxn ang="0">
                    <a:pos x="105" y="121"/>
                  </a:cxn>
                  <a:cxn ang="0">
                    <a:pos x="131" y="129"/>
                  </a:cxn>
                  <a:cxn ang="0">
                    <a:pos x="156" y="139"/>
                  </a:cxn>
                  <a:cxn ang="0">
                    <a:pos x="180" y="150"/>
                  </a:cxn>
                  <a:cxn ang="0">
                    <a:pos x="204" y="162"/>
                  </a:cxn>
                  <a:cxn ang="0">
                    <a:pos x="225" y="144"/>
                  </a:cxn>
                  <a:cxn ang="0">
                    <a:pos x="245" y="127"/>
                  </a:cxn>
                  <a:cxn ang="0">
                    <a:pos x="267" y="112"/>
                  </a:cxn>
                  <a:cxn ang="0">
                    <a:pos x="289" y="97"/>
                  </a:cxn>
                  <a:cxn ang="0">
                    <a:pos x="312" y="83"/>
                  </a:cxn>
                  <a:cxn ang="0">
                    <a:pos x="336" y="70"/>
                  </a:cxn>
                  <a:cxn ang="0">
                    <a:pos x="360" y="58"/>
                  </a:cxn>
                  <a:cxn ang="0">
                    <a:pos x="384" y="47"/>
                  </a:cxn>
                  <a:cxn ang="0">
                    <a:pos x="384" y="47"/>
                  </a:cxn>
                  <a:cxn ang="0">
                    <a:pos x="360" y="37"/>
                  </a:cxn>
                  <a:cxn ang="0">
                    <a:pos x="336" y="29"/>
                  </a:cxn>
                  <a:cxn ang="0">
                    <a:pos x="311" y="21"/>
                  </a:cxn>
                  <a:cxn ang="0">
                    <a:pos x="286" y="15"/>
                  </a:cxn>
                  <a:cxn ang="0">
                    <a:pos x="260" y="9"/>
                  </a:cxn>
                  <a:cxn ang="0">
                    <a:pos x="234" y="5"/>
                  </a:cxn>
                  <a:cxn ang="0">
                    <a:pos x="208" y="2"/>
                  </a:cxn>
                  <a:cxn ang="0">
                    <a:pos x="183" y="0"/>
                  </a:cxn>
                </a:cxnLst>
                <a:rect l="0" t="0" r="r" b="b"/>
                <a:pathLst>
                  <a:path w="384" h="162">
                    <a:moveTo>
                      <a:pt x="183" y="0"/>
                    </a:moveTo>
                    <a:lnTo>
                      <a:pt x="158" y="8"/>
                    </a:lnTo>
                    <a:lnTo>
                      <a:pt x="134" y="18"/>
                    </a:lnTo>
                    <a:lnTo>
                      <a:pt x="110" y="29"/>
                    </a:lnTo>
                    <a:lnTo>
                      <a:pt x="87" y="41"/>
                    </a:lnTo>
                    <a:lnTo>
                      <a:pt x="65" y="54"/>
                    </a:lnTo>
                    <a:lnTo>
                      <a:pt x="42" y="68"/>
                    </a:lnTo>
                    <a:lnTo>
                      <a:pt x="22" y="82"/>
                    </a:lnTo>
                    <a:lnTo>
                      <a:pt x="0" y="98"/>
                    </a:lnTo>
                    <a:lnTo>
                      <a:pt x="27" y="101"/>
                    </a:lnTo>
                    <a:lnTo>
                      <a:pt x="53" y="106"/>
                    </a:lnTo>
                    <a:lnTo>
                      <a:pt x="79" y="113"/>
                    </a:lnTo>
                    <a:lnTo>
                      <a:pt x="105" y="121"/>
                    </a:lnTo>
                    <a:lnTo>
                      <a:pt x="131" y="129"/>
                    </a:lnTo>
                    <a:lnTo>
                      <a:pt x="156" y="139"/>
                    </a:lnTo>
                    <a:lnTo>
                      <a:pt x="180" y="150"/>
                    </a:lnTo>
                    <a:lnTo>
                      <a:pt x="204" y="162"/>
                    </a:lnTo>
                    <a:lnTo>
                      <a:pt x="225" y="144"/>
                    </a:lnTo>
                    <a:lnTo>
                      <a:pt x="245" y="127"/>
                    </a:lnTo>
                    <a:lnTo>
                      <a:pt x="267" y="112"/>
                    </a:lnTo>
                    <a:lnTo>
                      <a:pt x="289" y="97"/>
                    </a:lnTo>
                    <a:lnTo>
                      <a:pt x="312" y="83"/>
                    </a:lnTo>
                    <a:lnTo>
                      <a:pt x="336" y="70"/>
                    </a:lnTo>
                    <a:lnTo>
                      <a:pt x="360" y="58"/>
                    </a:lnTo>
                    <a:lnTo>
                      <a:pt x="384" y="47"/>
                    </a:lnTo>
                    <a:lnTo>
                      <a:pt x="384" y="47"/>
                    </a:lnTo>
                    <a:lnTo>
                      <a:pt x="360" y="37"/>
                    </a:lnTo>
                    <a:lnTo>
                      <a:pt x="336" y="29"/>
                    </a:lnTo>
                    <a:lnTo>
                      <a:pt x="311" y="21"/>
                    </a:lnTo>
                    <a:lnTo>
                      <a:pt x="286" y="15"/>
                    </a:lnTo>
                    <a:lnTo>
                      <a:pt x="260" y="9"/>
                    </a:lnTo>
                    <a:lnTo>
                      <a:pt x="234" y="5"/>
                    </a:lnTo>
                    <a:lnTo>
                      <a:pt x="208" y="2"/>
                    </a:lnTo>
                    <a:lnTo>
                      <a:pt x="183" y="0"/>
                    </a:lnTo>
                    <a:close/>
                  </a:path>
                </a:pathLst>
              </a:custGeom>
              <a:solidFill>
                <a:srgbClr val="FFE26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5" name="Freeform 128"/>
              <p:cNvSpPr>
                <a:spLocks noEditPoints="1"/>
              </p:cNvSpPr>
              <p:nvPr userDrawn="1"/>
            </p:nvSpPr>
            <p:spPr bwMode="auto">
              <a:xfrm>
                <a:off x="4734" y="3559"/>
                <a:ext cx="112" cy="74"/>
              </a:xfrm>
              <a:custGeom>
                <a:avLst/>
                <a:gdLst/>
                <a:ahLst/>
                <a:cxnLst>
                  <a:cxn ang="0">
                    <a:pos x="77" y="4"/>
                  </a:cxn>
                  <a:cxn ang="0">
                    <a:pos x="25" y="16"/>
                  </a:cxn>
                  <a:cxn ang="0">
                    <a:pos x="22" y="26"/>
                  </a:cxn>
                  <a:cxn ang="0">
                    <a:pos x="65" y="33"/>
                  </a:cxn>
                  <a:cxn ang="0">
                    <a:pos x="107" y="42"/>
                  </a:cxn>
                  <a:cxn ang="0">
                    <a:pos x="147" y="55"/>
                  </a:cxn>
                  <a:cxn ang="0">
                    <a:pos x="147" y="73"/>
                  </a:cxn>
                  <a:cxn ang="0">
                    <a:pos x="107" y="93"/>
                  </a:cxn>
                  <a:cxn ang="0">
                    <a:pos x="70" y="117"/>
                  </a:cxn>
                  <a:cxn ang="0">
                    <a:pos x="35" y="144"/>
                  </a:cxn>
                  <a:cxn ang="0">
                    <a:pos x="43" y="172"/>
                  </a:cxn>
                  <a:cxn ang="0">
                    <a:pos x="91" y="204"/>
                  </a:cxn>
                  <a:cxn ang="0">
                    <a:pos x="126" y="220"/>
                  </a:cxn>
                  <a:cxn ang="0">
                    <a:pos x="153" y="219"/>
                  </a:cxn>
                  <a:cxn ang="0">
                    <a:pos x="167" y="218"/>
                  </a:cxn>
                  <a:cxn ang="0">
                    <a:pos x="180" y="219"/>
                  </a:cxn>
                  <a:cxn ang="0">
                    <a:pos x="207" y="220"/>
                  </a:cxn>
                  <a:cxn ang="0">
                    <a:pos x="243" y="204"/>
                  </a:cxn>
                  <a:cxn ang="0">
                    <a:pos x="292" y="172"/>
                  </a:cxn>
                  <a:cxn ang="0">
                    <a:pos x="299" y="144"/>
                  </a:cxn>
                  <a:cxn ang="0">
                    <a:pos x="265" y="117"/>
                  </a:cxn>
                  <a:cxn ang="0">
                    <a:pos x="227" y="93"/>
                  </a:cxn>
                  <a:cxn ang="0">
                    <a:pos x="188" y="73"/>
                  </a:cxn>
                  <a:cxn ang="0">
                    <a:pos x="151" y="47"/>
                  </a:cxn>
                  <a:cxn ang="0">
                    <a:pos x="120" y="15"/>
                  </a:cxn>
                  <a:cxn ang="0">
                    <a:pos x="232" y="0"/>
                  </a:cxn>
                  <a:cxn ang="0">
                    <a:pos x="199" y="30"/>
                  </a:cxn>
                  <a:cxn ang="0">
                    <a:pos x="167" y="63"/>
                  </a:cxn>
                  <a:cxn ang="0">
                    <a:pos x="207" y="49"/>
                  </a:cxn>
                  <a:cxn ang="0">
                    <a:pos x="248" y="37"/>
                  </a:cxn>
                  <a:cxn ang="0">
                    <a:pos x="291" y="28"/>
                  </a:cxn>
                  <a:cxn ang="0">
                    <a:pos x="334" y="24"/>
                  </a:cxn>
                  <a:cxn ang="0">
                    <a:pos x="284" y="10"/>
                  </a:cxn>
                  <a:cxn ang="0">
                    <a:pos x="232" y="0"/>
                  </a:cxn>
                </a:cxnLst>
                <a:rect l="0" t="0" r="r" b="b"/>
                <a:pathLst>
                  <a:path w="334" h="221">
                    <a:moveTo>
                      <a:pt x="103" y="0"/>
                    </a:moveTo>
                    <a:lnTo>
                      <a:pt x="77" y="4"/>
                    </a:lnTo>
                    <a:lnTo>
                      <a:pt x="51" y="10"/>
                    </a:lnTo>
                    <a:lnTo>
                      <a:pt x="25" y="16"/>
                    </a:lnTo>
                    <a:lnTo>
                      <a:pt x="0" y="24"/>
                    </a:lnTo>
                    <a:lnTo>
                      <a:pt x="22" y="26"/>
                    </a:lnTo>
                    <a:lnTo>
                      <a:pt x="43" y="28"/>
                    </a:lnTo>
                    <a:lnTo>
                      <a:pt x="65" y="33"/>
                    </a:lnTo>
                    <a:lnTo>
                      <a:pt x="85" y="37"/>
                    </a:lnTo>
                    <a:lnTo>
                      <a:pt x="107" y="42"/>
                    </a:lnTo>
                    <a:lnTo>
                      <a:pt x="128" y="49"/>
                    </a:lnTo>
                    <a:lnTo>
                      <a:pt x="147" y="55"/>
                    </a:lnTo>
                    <a:lnTo>
                      <a:pt x="167" y="63"/>
                    </a:lnTo>
                    <a:lnTo>
                      <a:pt x="147" y="73"/>
                    </a:lnTo>
                    <a:lnTo>
                      <a:pt x="126" y="82"/>
                    </a:lnTo>
                    <a:lnTo>
                      <a:pt x="107" y="93"/>
                    </a:lnTo>
                    <a:lnTo>
                      <a:pt x="89" y="105"/>
                    </a:lnTo>
                    <a:lnTo>
                      <a:pt x="70" y="117"/>
                    </a:lnTo>
                    <a:lnTo>
                      <a:pt x="52" y="130"/>
                    </a:lnTo>
                    <a:lnTo>
                      <a:pt x="35" y="144"/>
                    </a:lnTo>
                    <a:lnTo>
                      <a:pt x="18" y="159"/>
                    </a:lnTo>
                    <a:lnTo>
                      <a:pt x="43" y="172"/>
                    </a:lnTo>
                    <a:lnTo>
                      <a:pt x="67" y="187"/>
                    </a:lnTo>
                    <a:lnTo>
                      <a:pt x="91" y="204"/>
                    </a:lnTo>
                    <a:lnTo>
                      <a:pt x="113" y="221"/>
                    </a:lnTo>
                    <a:lnTo>
                      <a:pt x="126" y="220"/>
                    </a:lnTo>
                    <a:lnTo>
                      <a:pt x="140" y="219"/>
                    </a:lnTo>
                    <a:lnTo>
                      <a:pt x="153" y="219"/>
                    </a:lnTo>
                    <a:lnTo>
                      <a:pt x="166" y="218"/>
                    </a:lnTo>
                    <a:lnTo>
                      <a:pt x="167" y="218"/>
                    </a:lnTo>
                    <a:lnTo>
                      <a:pt x="167" y="218"/>
                    </a:lnTo>
                    <a:lnTo>
                      <a:pt x="180" y="219"/>
                    </a:lnTo>
                    <a:lnTo>
                      <a:pt x="194" y="219"/>
                    </a:lnTo>
                    <a:lnTo>
                      <a:pt x="207" y="220"/>
                    </a:lnTo>
                    <a:lnTo>
                      <a:pt x="220" y="221"/>
                    </a:lnTo>
                    <a:lnTo>
                      <a:pt x="243" y="204"/>
                    </a:lnTo>
                    <a:lnTo>
                      <a:pt x="267" y="187"/>
                    </a:lnTo>
                    <a:lnTo>
                      <a:pt x="292" y="172"/>
                    </a:lnTo>
                    <a:lnTo>
                      <a:pt x="317" y="158"/>
                    </a:lnTo>
                    <a:lnTo>
                      <a:pt x="299" y="144"/>
                    </a:lnTo>
                    <a:lnTo>
                      <a:pt x="282" y="130"/>
                    </a:lnTo>
                    <a:lnTo>
                      <a:pt x="265" y="117"/>
                    </a:lnTo>
                    <a:lnTo>
                      <a:pt x="246" y="105"/>
                    </a:lnTo>
                    <a:lnTo>
                      <a:pt x="227" y="93"/>
                    </a:lnTo>
                    <a:lnTo>
                      <a:pt x="207" y="82"/>
                    </a:lnTo>
                    <a:lnTo>
                      <a:pt x="188" y="73"/>
                    </a:lnTo>
                    <a:lnTo>
                      <a:pt x="167" y="63"/>
                    </a:lnTo>
                    <a:lnTo>
                      <a:pt x="151" y="47"/>
                    </a:lnTo>
                    <a:lnTo>
                      <a:pt x="136" y="30"/>
                    </a:lnTo>
                    <a:lnTo>
                      <a:pt x="120" y="15"/>
                    </a:lnTo>
                    <a:lnTo>
                      <a:pt x="103" y="0"/>
                    </a:lnTo>
                    <a:close/>
                    <a:moveTo>
                      <a:pt x="232" y="0"/>
                    </a:moveTo>
                    <a:lnTo>
                      <a:pt x="215" y="15"/>
                    </a:lnTo>
                    <a:lnTo>
                      <a:pt x="199" y="30"/>
                    </a:lnTo>
                    <a:lnTo>
                      <a:pt x="183" y="47"/>
                    </a:lnTo>
                    <a:lnTo>
                      <a:pt x="167" y="63"/>
                    </a:lnTo>
                    <a:lnTo>
                      <a:pt x="187" y="55"/>
                    </a:lnTo>
                    <a:lnTo>
                      <a:pt x="207" y="49"/>
                    </a:lnTo>
                    <a:lnTo>
                      <a:pt x="228" y="42"/>
                    </a:lnTo>
                    <a:lnTo>
                      <a:pt x="248" y="37"/>
                    </a:lnTo>
                    <a:lnTo>
                      <a:pt x="269" y="33"/>
                    </a:lnTo>
                    <a:lnTo>
                      <a:pt x="291" y="28"/>
                    </a:lnTo>
                    <a:lnTo>
                      <a:pt x="312" y="26"/>
                    </a:lnTo>
                    <a:lnTo>
                      <a:pt x="334" y="24"/>
                    </a:lnTo>
                    <a:lnTo>
                      <a:pt x="309" y="16"/>
                    </a:lnTo>
                    <a:lnTo>
                      <a:pt x="284" y="10"/>
                    </a:lnTo>
                    <a:lnTo>
                      <a:pt x="258" y="4"/>
                    </a:lnTo>
                    <a:lnTo>
                      <a:pt x="232" y="0"/>
                    </a:lnTo>
                    <a:close/>
                  </a:path>
                </a:pathLst>
              </a:custGeom>
              <a:solidFill>
                <a:srgbClr val="FFEF6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6" name="Freeform 129"/>
              <p:cNvSpPr>
                <a:spLocks/>
              </p:cNvSpPr>
              <p:nvPr userDrawn="1"/>
            </p:nvSpPr>
            <p:spPr bwMode="auto">
              <a:xfrm>
                <a:off x="4772" y="3632"/>
                <a:ext cx="36" cy="19"/>
              </a:xfrm>
              <a:custGeom>
                <a:avLst/>
                <a:gdLst/>
                <a:ahLst/>
                <a:cxnLst>
                  <a:cxn ang="0">
                    <a:pos x="53" y="0"/>
                  </a:cxn>
                  <a:cxn ang="0">
                    <a:pos x="40" y="1"/>
                  </a:cxn>
                  <a:cxn ang="0">
                    <a:pos x="27" y="1"/>
                  </a:cxn>
                  <a:cxn ang="0">
                    <a:pos x="13" y="2"/>
                  </a:cxn>
                  <a:cxn ang="0">
                    <a:pos x="0" y="3"/>
                  </a:cxn>
                  <a:cxn ang="0">
                    <a:pos x="15" y="16"/>
                  </a:cxn>
                  <a:cxn ang="0">
                    <a:pos x="29" y="29"/>
                  </a:cxn>
                  <a:cxn ang="0">
                    <a:pos x="42" y="42"/>
                  </a:cxn>
                  <a:cxn ang="0">
                    <a:pos x="54" y="56"/>
                  </a:cxn>
                  <a:cxn ang="0">
                    <a:pos x="54" y="56"/>
                  </a:cxn>
                  <a:cxn ang="0">
                    <a:pos x="67" y="42"/>
                  </a:cxn>
                  <a:cxn ang="0">
                    <a:pos x="80" y="29"/>
                  </a:cxn>
                  <a:cxn ang="0">
                    <a:pos x="93" y="16"/>
                  </a:cxn>
                  <a:cxn ang="0">
                    <a:pos x="107" y="3"/>
                  </a:cxn>
                  <a:cxn ang="0">
                    <a:pos x="94" y="2"/>
                  </a:cxn>
                  <a:cxn ang="0">
                    <a:pos x="81" y="1"/>
                  </a:cxn>
                  <a:cxn ang="0">
                    <a:pos x="67" y="1"/>
                  </a:cxn>
                  <a:cxn ang="0">
                    <a:pos x="54" y="0"/>
                  </a:cxn>
                  <a:cxn ang="0">
                    <a:pos x="54" y="0"/>
                  </a:cxn>
                  <a:cxn ang="0">
                    <a:pos x="53" y="0"/>
                  </a:cxn>
                </a:cxnLst>
                <a:rect l="0" t="0" r="r" b="b"/>
                <a:pathLst>
                  <a:path w="107" h="56">
                    <a:moveTo>
                      <a:pt x="53" y="0"/>
                    </a:moveTo>
                    <a:lnTo>
                      <a:pt x="40" y="1"/>
                    </a:lnTo>
                    <a:lnTo>
                      <a:pt x="27" y="1"/>
                    </a:lnTo>
                    <a:lnTo>
                      <a:pt x="13" y="2"/>
                    </a:lnTo>
                    <a:lnTo>
                      <a:pt x="0" y="3"/>
                    </a:lnTo>
                    <a:lnTo>
                      <a:pt x="15" y="16"/>
                    </a:lnTo>
                    <a:lnTo>
                      <a:pt x="29" y="29"/>
                    </a:lnTo>
                    <a:lnTo>
                      <a:pt x="42" y="42"/>
                    </a:lnTo>
                    <a:lnTo>
                      <a:pt x="54" y="56"/>
                    </a:lnTo>
                    <a:lnTo>
                      <a:pt x="54" y="56"/>
                    </a:lnTo>
                    <a:lnTo>
                      <a:pt x="67" y="42"/>
                    </a:lnTo>
                    <a:lnTo>
                      <a:pt x="80" y="29"/>
                    </a:lnTo>
                    <a:lnTo>
                      <a:pt x="93" y="16"/>
                    </a:lnTo>
                    <a:lnTo>
                      <a:pt x="107" y="3"/>
                    </a:lnTo>
                    <a:lnTo>
                      <a:pt x="94" y="2"/>
                    </a:lnTo>
                    <a:lnTo>
                      <a:pt x="81" y="1"/>
                    </a:lnTo>
                    <a:lnTo>
                      <a:pt x="67" y="1"/>
                    </a:lnTo>
                    <a:lnTo>
                      <a:pt x="54" y="0"/>
                    </a:lnTo>
                    <a:lnTo>
                      <a:pt x="54" y="0"/>
                    </a:lnTo>
                    <a:lnTo>
                      <a:pt x="53" y="0"/>
                    </a:lnTo>
                    <a:close/>
                  </a:path>
                </a:pathLst>
              </a:custGeom>
              <a:solidFill>
                <a:srgbClr val="FFE26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7" name="Freeform 130"/>
              <p:cNvSpPr>
                <a:spLocks/>
              </p:cNvSpPr>
              <p:nvPr userDrawn="1"/>
            </p:nvSpPr>
            <p:spPr bwMode="auto">
              <a:xfrm>
                <a:off x="4684" y="3567"/>
                <a:ext cx="106" cy="45"/>
              </a:xfrm>
              <a:custGeom>
                <a:avLst/>
                <a:gdLst/>
                <a:ahLst/>
                <a:cxnLst>
                  <a:cxn ang="0">
                    <a:pos x="151" y="0"/>
                  </a:cxn>
                  <a:cxn ang="0">
                    <a:pos x="131" y="7"/>
                  </a:cxn>
                  <a:cxn ang="0">
                    <a:pos x="111" y="16"/>
                  </a:cxn>
                  <a:cxn ang="0">
                    <a:pos x="92" y="25"/>
                  </a:cxn>
                  <a:cxn ang="0">
                    <a:pos x="72" y="34"/>
                  </a:cxn>
                  <a:cxn ang="0">
                    <a:pos x="53" y="45"/>
                  </a:cxn>
                  <a:cxn ang="0">
                    <a:pos x="36" y="56"/>
                  </a:cxn>
                  <a:cxn ang="0">
                    <a:pos x="17" y="68"/>
                  </a:cxn>
                  <a:cxn ang="0">
                    <a:pos x="0" y="81"/>
                  </a:cxn>
                  <a:cxn ang="0">
                    <a:pos x="0" y="81"/>
                  </a:cxn>
                  <a:cxn ang="0">
                    <a:pos x="0" y="81"/>
                  </a:cxn>
                  <a:cxn ang="0">
                    <a:pos x="0" y="81"/>
                  </a:cxn>
                  <a:cxn ang="0">
                    <a:pos x="23" y="84"/>
                  </a:cxn>
                  <a:cxn ang="0">
                    <a:pos x="44" y="88"/>
                  </a:cxn>
                  <a:cxn ang="0">
                    <a:pos x="66" y="94"/>
                  </a:cxn>
                  <a:cxn ang="0">
                    <a:pos x="87" y="100"/>
                  </a:cxn>
                  <a:cxn ang="0">
                    <a:pos x="108" y="108"/>
                  </a:cxn>
                  <a:cxn ang="0">
                    <a:pos x="128" y="115"/>
                  </a:cxn>
                  <a:cxn ang="0">
                    <a:pos x="149" y="124"/>
                  </a:cxn>
                  <a:cxn ang="0">
                    <a:pos x="169" y="135"/>
                  </a:cxn>
                  <a:cxn ang="0">
                    <a:pos x="186" y="120"/>
                  </a:cxn>
                  <a:cxn ang="0">
                    <a:pos x="203" y="106"/>
                  </a:cxn>
                  <a:cxn ang="0">
                    <a:pos x="221" y="93"/>
                  </a:cxn>
                  <a:cxn ang="0">
                    <a:pos x="240" y="81"/>
                  </a:cxn>
                  <a:cxn ang="0">
                    <a:pos x="258" y="69"/>
                  </a:cxn>
                  <a:cxn ang="0">
                    <a:pos x="277" y="58"/>
                  </a:cxn>
                  <a:cxn ang="0">
                    <a:pos x="298" y="49"/>
                  </a:cxn>
                  <a:cxn ang="0">
                    <a:pos x="318" y="39"/>
                  </a:cxn>
                  <a:cxn ang="0">
                    <a:pos x="298" y="31"/>
                  </a:cxn>
                  <a:cxn ang="0">
                    <a:pos x="279" y="25"/>
                  </a:cxn>
                  <a:cxn ang="0">
                    <a:pos x="258" y="18"/>
                  </a:cxn>
                  <a:cxn ang="0">
                    <a:pos x="236" y="13"/>
                  </a:cxn>
                  <a:cxn ang="0">
                    <a:pos x="216" y="9"/>
                  </a:cxn>
                  <a:cxn ang="0">
                    <a:pos x="194" y="4"/>
                  </a:cxn>
                  <a:cxn ang="0">
                    <a:pos x="173" y="2"/>
                  </a:cxn>
                  <a:cxn ang="0">
                    <a:pos x="151" y="0"/>
                  </a:cxn>
                </a:cxnLst>
                <a:rect l="0" t="0" r="r" b="b"/>
                <a:pathLst>
                  <a:path w="318" h="135">
                    <a:moveTo>
                      <a:pt x="151" y="0"/>
                    </a:moveTo>
                    <a:lnTo>
                      <a:pt x="131" y="7"/>
                    </a:lnTo>
                    <a:lnTo>
                      <a:pt x="111" y="16"/>
                    </a:lnTo>
                    <a:lnTo>
                      <a:pt x="92" y="25"/>
                    </a:lnTo>
                    <a:lnTo>
                      <a:pt x="72" y="34"/>
                    </a:lnTo>
                    <a:lnTo>
                      <a:pt x="53" y="45"/>
                    </a:lnTo>
                    <a:lnTo>
                      <a:pt x="36" y="56"/>
                    </a:lnTo>
                    <a:lnTo>
                      <a:pt x="17" y="68"/>
                    </a:lnTo>
                    <a:lnTo>
                      <a:pt x="0" y="81"/>
                    </a:lnTo>
                    <a:lnTo>
                      <a:pt x="0" y="81"/>
                    </a:lnTo>
                    <a:lnTo>
                      <a:pt x="0" y="81"/>
                    </a:lnTo>
                    <a:lnTo>
                      <a:pt x="0" y="81"/>
                    </a:lnTo>
                    <a:lnTo>
                      <a:pt x="23" y="84"/>
                    </a:lnTo>
                    <a:lnTo>
                      <a:pt x="44" y="88"/>
                    </a:lnTo>
                    <a:lnTo>
                      <a:pt x="66" y="94"/>
                    </a:lnTo>
                    <a:lnTo>
                      <a:pt x="87" y="100"/>
                    </a:lnTo>
                    <a:lnTo>
                      <a:pt x="108" y="108"/>
                    </a:lnTo>
                    <a:lnTo>
                      <a:pt x="128" y="115"/>
                    </a:lnTo>
                    <a:lnTo>
                      <a:pt x="149" y="124"/>
                    </a:lnTo>
                    <a:lnTo>
                      <a:pt x="169" y="135"/>
                    </a:lnTo>
                    <a:lnTo>
                      <a:pt x="186" y="120"/>
                    </a:lnTo>
                    <a:lnTo>
                      <a:pt x="203" y="106"/>
                    </a:lnTo>
                    <a:lnTo>
                      <a:pt x="221" y="93"/>
                    </a:lnTo>
                    <a:lnTo>
                      <a:pt x="240" y="81"/>
                    </a:lnTo>
                    <a:lnTo>
                      <a:pt x="258" y="69"/>
                    </a:lnTo>
                    <a:lnTo>
                      <a:pt x="277" y="58"/>
                    </a:lnTo>
                    <a:lnTo>
                      <a:pt x="298" y="49"/>
                    </a:lnTo>
                    <a:lnTo>
                      <a:pt x="318" y="39"/>
                    </a:lnTo>
                    <a:lnTo>
                      <a:pt x="298" y="31"/>
                    </a:lnTo>
                    <a:lnTo>
                      <a:pt x="279" y="25"/>
                    </a:lnTo>
                    <a:lnTo>
                      <a:pt x="258" y="18"/>
                    </a:lnTo>
                    <a:lnTo>
                      <a:pt x="236" y="13"/>
                    </a:lnTo>
                    <a:lnTo>
                      <a:pt x="216" y="9"/>
                    </a:lnTo>
                    <a:lnTo>
                      <a:pt x="194" y="4"/>
                    </a:lnTo>
                    <a:lnTo>
                      <a:pt x="173" y="2"/>
                    </a:lnTo>
                    <a:lnTo>
                      <a:pt x="151" y="0"/>
                    </a:lnTo>
                    <a:close/>
                  </a:path>
                </a:pathLst>
              </a:custGeom>
              <a:solidFill>
                <a:srgbClr val="FFE26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8" name="Freeform 131"/>
              <p:cNvSpPr>
                <a:spLocks/>
              </p:cNvSpPr>
              <p:nvPr userDrawn="1"/>
            </p:nvSpPr>
            <p:spPr bwMode="auto">
              <a:xfrm>
                <a:off x="4769" y="3558"/>
                <a:ext cx="43" cy="22"/>
              </a:xfrm>
              <a:custGeom>
                <a:avLst/>
                <a:gdLst/>
                <a:ahLst/>
                <a:cxnLst>
                  <a:cxn ang="0">
                    <a:pos x="64" y="0"/>
                  </a:cxn>
                  <a:cxn ang="0">
                    <a:pos x="48" y="0"/>
                  </a:cxn>
                  <a:cxn ang="0">
                    <a:pos x="32" y="1"/>
                  </a:cxn>
                  <a:cxn ang="0">
                    <a:pos x="16" y="2"/>
                  </a:cxn>
                  <a:cxn ang="0">
                    <a:pos x="0" y="3"/>
                  </a:cxn>
                  <a:cxn ang="0">
                    <a:pos x="17" y="18"/>
                  </a:cxn>
                  <a:cxn ang="0">
                    <a:pos x="33" y="33"/>
                  </a:cxn>
                  <a:cxn ang="0">
                    <a:pos x="48" y="50"/>
                  </a:cxn>
                  <a:cxn ang="0">
                    <a:pos x="64" y="66"/>
                  </a:cxn>
                  <a:cxn ang="0">
                    <a:pos x="80" y="50"/>
                  </a:cxn>
                  <a:cxn ang="0">
                    <a:pos x="96" y="33"/>
                  </a:cxn>
                  <a:cxn ang="0">
                    <a:pos x="112" y="18"/>
                  </a:cxn>
                  <a:cxn ang="0">
                    <a:pos x="129" y="3"/>
                  </a:cxn>
                  <a:cxn ang="0">
                    <a:pos x="113" y="2"/>
                  </a:cxn>
                  <a:cxn ang="0">
                    <a:pos x="97" y="1"/>
                  </a:cxn>
                  <a:cxn ang="0">
                    <a:pos x="81" y="0"/>
                  </a:cxn>
                  <a:cxn ang="0">
                    <a:pos x="64" y="0"/>
                  </a:cxn>
                </a:cxnLst>
                <a:rect l="0" t="0" r="r" b="b"/>
                <a:pathLst>
                  <a:path w="129" h="66">
                    <a:moveTo>
                      <a:pt x="64" y="0"/>
                    </a:moveTo>
                    <a:lnTo>
                      <a:pt x="48" y="0"/>
                    </a:lnTo>
                    <a:lnTo>
                      <a:pt x="32" y="1"/>
                    </a:lnTo>
                    <a:lnTo>
                      <a:pt x="16" y="2"/>
                    </a:lnTo>
                    <a:lnTo>
                      <a:pt x="0" y="3"/>
                    </a:lnTo>
                    <a:lnTo>
                      <a:pt x="17" y="18"/>
                    </a:lnTo>
                    <a:lnTo>
                      <a:pt x="33" y="33"/>
                    </a:lnTo>
                    <a:lnTo>
                      <a:pt x="48" y="50"/>
                    </a:lnTo>
                    <a:lnTo>
                      <a:pt x="64" y="66"/>
                    </a:lnTo>
                    <a:lnTo>
                      <a:pt x="80" y="50"/>
                    </a:lnTo>
                    <a:lnTo>
                      <a:pt x="96" y="33"/>
                    </a:lnTo>
                    <a:lnTo>
                      <a:pt x="112" y="18"/>
                    </a:lnTo>
                    <a:lnTo>
                      <a:pt x="129" y="3"/>
                    </a:lnTo>
                    <a:lnTo>
                      <a:pt x="113" y="2"/>
                    </a:lnTo>
                    <a:lnTo>
                      <a:pt x="97" y="1"/>
                    </a:lnTo>
                    <a:lnTo>
                      <a:pt x="81" y="0"/>
                    </a:lnTo>
                    <a:lnTo>
                      <a:pt x="64" y="0"/>
                    </a:lnTo>
                    <a:close/>
                  </a:path>
                </a:pathLst>
              </a:custGeom>
              <a:solidFill>
                <a:srgbClr val="FFE26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9" name="Freeform 132"/>
              <p:cNvSpPr>
                <a:spLocks noEditPoints="1"/>
              </p:cNvSpPr>
              <p:nvPr userDrawn="1"/>
            </p:nvSpPr>
            <p:spPr bwMode="auto">
              <a:xfrm>
                <a:off x="4790" y="3567"/>
                <a:ext cx="106" cy="45"/>
              </a:xfrm>
              <a:custGeom>
                <a:avLst/>
                <a:gdLst/>
                <a:ahLst/>
                <a:cxnLst>
                  <a:cxn ang="0">
                    <a:pos x="318" y="81"/>
                  </a:cxn>
                  <a:cxn ang="0">
                    <a:pos x="318" y="81"/>
                  </a:cxn>
                  <a:cxn ang="0">
                    <a:pos x="318" y="81"/>
                  </a:cxn>
                  <a:cxn ang="0">
                    <a:pos x="167" y="0"/>
                  </a:cxn>
                  <a:cxn ang="0">
                    <a:pos x="145" y="2"/>
                  </a:cxn>
                  <a:cxn ang="0">
                    <a:pos x="124" y="4"/>
                  </a:cxn>
                  <a:cxn ang="0">
                    <a:pos x="102" y="9"/>
                  </a:cxn>
                  <a:cxn ang="0">
                    <a:pos x="81" y="13"/>
                  </a:cxn>
                  <a:cxn ang="0">
                    <a:pos x="61" y="18"/>
                  </a:cxn>
                  <a:cxn ang="0">
                    <a:pos x="40" y="25"/>
                  </a:cxn>
                  <a:cxn ang="0">
                    <a:pos x="20" y="31"/>
                  </a:cxn>
                  <a:cxn ang="0">
                    <a:pos x="0" y="39"/>
                  </a:cxn>
                  <a:cxn ang="0">
                    <a:pos x="21" y="49"/>
                  </a:cxn>
                  <a:cxn ang="0">
                    <a:pos x="40" y="58"/>
                  </a:cxn>
                  <a:cxn ang="0">
                    <a:pos x="60" y="69"/>
                  </a:cxn>
                  <a:cxn ang="0">
                    <a:pos x="79" y="81"/>
                  </a:cxn>
                  <a:cxn ang="0">
                    <a:pos x="98" y="93"/>
                  </a:cxn>
                  <a:cxn ang="0">
                    <a:pos x="115" y="106"/>
                  </a:cxn>
                  <a:cxn ang="0">
                    <a:pos x="132" y="120"/>
                  </a:cxn>
                  <a:cxn ang="0">
                    <a:pos x="150" y="134"/>
                  </a:cxn>
                  <a:cxn ang="0">
                    <a:pos x="169" y="124"/>
                  </a:cxn>
                  <a:cxn ang="0">
                    <a:pos x="189" y="115"/>
                  </a:cxn>
                  <a:cxn ang="0">
                    <a:pos x="210" y="108"/>
                  </a:cxn>
                  <a:cxn ang="0">
                    <a:pos x="232" y="100"/>
                  </a:cxn>
                  <a:cxn ang="0">
                    <a:pos x="253" y="94"/>
                  </a:cxn>
                  <a:cxn ang="0">
                    <a:pos x="275" y="88"/>
                  </a:cxn>
                  <a:cxn ang="0">
                    <a:pos x="296" y="84"/>
                  </a:cxn>
                  <a:cxn ang="0">
                    <a:pos x="318" y="81"/>
                  </a:cxn>
                  <a:cxn ang="0">
                    <a:pos x="318" y="81"/>
                  </a:cxn>
                  <a:cxn ang="0">
                    <a:pos x="301" y="68"/>
                  </a:cxn>
                  <a:cxn ang="0">
                    <a:pos x="283" y="56"/>
                  </a:cxn>
                  <a:cxn ang="0">
                    <a:pos x="265" y="45"/>
                  </a:cxn>
                  <a:cxn ang="0">
                    <a:pos x="247" y="34"/>
                  </a:cxn>
                  <a:cxn ang="0">
                    <a:pos x="227" y="25"/>
                  </a:cxn>
                  <a:cxn ang="0">
                    <a:pos x="208" y="16"/>
                  </a:cxn>
                  <a:cxn ang="0">
                    <a:pos x="187" y="7"/>
                  </a:cxn>
                  <a:cxn ang="0">
                    <a:pos x="167" y="0"/>
                  </a:cxn>
                </a:cxnLst>
                <a:rect l="0" t="0" r="r" b="b"/>
                <a:pathLst>
                  <a:path w="318" h="134">
                    <a:moveTo>
                      <a:pt x="318" y="81"/>
                    </a:moveTo>
                    <a:lnTo>
                      <a:pt x="318" y="81"/>
                    </a:lnTo>
                    <a:lnTo>
                      <a:pt x="318" y="81"/>
                    </a:lnTo>
                    <a:close/>
                    <a:moveTo>
                      <a:pt x="167" y="0"/>
                    </a:moveTo>
                    <a:lnTo>
                      <a:pt x="145" y="2"/>
                    </a:lnTo>
                    <a:lnTo>
                      <a:pt x="124" y="4"/>
                    </a:lnTo>
                    <a:lnTo>
                      <a:pt x="102" y="9"/>
                    </a:lnTo>
                    <a:lnTo>
                      <a:pt x="81" y="13"/>
                    </a:lnTo>
                    <a:lnTo>
                      <a:pt x="61" y="18"/>
                    </a:lnTo>
                    <a:lnTo>
                      <a:pt x="40" y="25"/>
                    </a:lnTo>
                    <a:lnTo>
                      <a:pt x="20" y="31"/>
                    </a:lnTo>
                    <a:lnTo>
                      <a:pt x="0" y="39"/>
                    </a:lnTo>
                    <a:lnTo>
                      <a:pt x="21" y="49"/>
                    </a:lnTo>
                    <a:lnTo>
                      <a:pt x="40" y="58"/>
                    </a:lnTo>
                    <a:lnTo>
                      <a:pt x="60" y="69"/>
                    </a:lnTo>
                    <a:lnTo>
                      <a:pt x="79" y="81"/>
                    </a:lnTo>
                    <a:lnTo>
                      <a:pt x="98" y="93"/>
                    </a:lnTo>
                    <a:lnTo>
                      <a:pt x="115" y="106"/>
                    </a:lnTo>
                    <a:lnTo>
                      <a:pt x="132" y="120"/>
                    </a:lnTo>
                    <a:lnTo>
                      <a:pt x="150" y="134"/>
                    </a:lnTo>
                    <a:lnTo>
                      <a:pt x="169" y="124"/>
                    </a:lnTo>
                    <a:lnTo>
                      <a:pt x="189" y="115"/>
                    </a:lnTo>
                    <a:lnTo>
                      <a:pt x="210" y="108"/>
                    </a:lnTo>
                    <a:lnTo>
                      <a:pt x="232" y="100"/>
                    </a:lnTo>
                    <a:lnTo>
                      <a:pt x="253" y="94"/>
                    </a:lnTo>
                    <a:lnTo>
                      <a:pt x="275" y="88"/>
                    </a:lnTo>
                    <a:lnTo>
                      <a:pt x="296" y="84"/>
                    </a:lnTo>
                    <a:lnTo>
                      <a:pt x="318" y="81"/>
                    </a:lnTo>
                    <a:lnTo>
                      <a:pt x="318" y="81"/>
                    </a:lnTo>
                    <a:lnTo>
                      <a:pt x="301" y="68"/>
                    </a:lnTo>
                    <a:lnTo>
                      <a:pt x="283" y="56"/>
                    </a:lnTo>
                    <a:lnTo>
                      <a:pt x="265" y="45"/>
                    </a:lnTo>
                    <a:lnTo>
                      <a:pt x="247" y="34"/>
                    </a:lnTo>
                    <a:lnTo>
                      <a:pt x="227" y="25"/>
                    </a:lnTo>
                    <a:lnTo>
                      <a:pt x="208" y="16"/>
                    </a:lnTo>
                    <a:lnTo>
                      <a:pt x="187" y="7"/>
                    </a:lnTo>
                    <a:lnTo>
                      <a:pt x="167" y="0"/>
                    </a:lnTo>
                    <a:close/>
                  </a:path>
                </a:pathLst>
              </a:custGeom>
              <a:solidFill>
                <a:srgbClr val="FFE26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0" name="Freeform 133"/>
              <p:cNvSpPr>
                <a:spLocks noEditPoints="1"/>
              </p:cNvSpPr>
              <p:nvPr userDrawn="1"/>
            </p:nvSpPr>
            <p:spPr bwMode="auto">
              <a:xfrm>
                <a:off x="4503" y="3246"/>
                <a:ext cx="200" cy="146"/>
              </a:xfrm>
              <a:custGeom>
                <a:avLst/>
                <a:gdLst/>
                <a:ahLst/>
                <a:cxnLst>
                  <a:cxn ang="0">
                    <a:pos x="141" y="77"/>
                  </a:cxn>
                  <a:cxn ang="0">
                    <a:pos x="99" y="96"/>
                  </a:cxn>
                  <a:cxn ang="0">
                    <a:pos x="58" y="118"/>
                  </a:cxn>
                  <a:cxn ang="0">
                    <a:pos x="19" y="141"/>
                  </a:cxn>
                  <a:cxn ang="0">
                    <a:pos x="21" y="150"/>
                  </a:cxn>
                  <a:cxn ang="0">
                    <a:pos x="66" y="144"/>
                  </a:cxn>
                  <a:cxn ang="0">
                    <a:pos x="111" y="139"/>
                  </a:cxn>
                  <a:cxn ang="0">
                    <a:pos x="155" y="137"/>
                  </a:cxn>
                  <a:cxn ang="0">
                    <a:pos x="208" y="137"/>
                  </a:cxn>
                  <a:cxn ang="0">
                    <a:pos x="270" y="141"/>
                  </a:cxn>
                  <a:cxn ang="0">
                    <a:pos x="271" y="169"/>
                  </a:cxn>
                  <a:cxn ang="0">
                    <a:pos x="214" y="222"/>
                  </a:cxn>
                  <a:cxn ang="0">
                    <a:pos x="161" y="280"/>
                  </a:cxn>
                  <a:cxn ang="0">
                    <a:pos x="113" y="342"/>
                  </a:cxn>
                  <a:cxn ang="0">
                    <a:pos x="115" y="380"/>
                  </a:cxn>
                  <a:cxn ang="0">
                    <a:pos x="164" y="394"/>
                  </a:cxn>
                  <a:cxn ang="0">
                    <a:pos x="211" y="410"/>
                  </a:cxn>
                  <a:cxn ang="0">
                    <a:pos x="259" y="428"/>
                  </a:cxn>
                  <a:cxn ang="0">
                    <a:pos x="304" y="431"/>
                  </a:cxn>
                  <a:cxn ang="0">
                    <a:pos x="349" y="416"/>
                  </a:cxn>
                  <a:cxn ang="0">
                    <a:pos x="395" y="404"/>
                  </a:cxn>
                  <a:cxn ang="0">
                    <a:pos x="441" y="394"/>
                  </a:cxn>
                  <a:cxn ang="0">
                    <a:pos x="479" y="369"/>
                  </a:cxn>
                  <a:cxn ang="0">
                    <a:pos x="511" y="329"/>
                  </a:cxn>
                  <a:cxn ang="0">
                    <a:pos x="544" y="291"/>
                  </a:cxn>
                  <a:cxn ang="0">
                    <a:pos x="580" y="256"/>
                  </a:cxn>
                  <a:cxn ang="0">
                    <a:pos x="562" y="221"/>
                  </a:cxn>
                  <a:cxn ang="0">
                    <a:pos x="490" y="192"/>
                  </a:cxn>
                  <a:cxn ang="0">
                    <a:pos x="416" y="168"/>
                  </a:cxn>
                  <a:cxn ang="0">
                    <a:pos x="340" y="151"/>
                  </a:cxn>
                  <a:cxn ang="0">
                    <a:pos x="301" y="145"/>
                  </a:cxn>
                  <a:cxn ang="0">
                    <a:pos x="268" y="124"/>
                  </a:cxn>
                  <a:cxn ang="0">
                    <a:pos x="198" y="85"/>
                  </a:cxn>
                  <a:cxn ang="0">
                    <a:pos x="507" y="0"/>
                  </a:cxn>
                  <a:cxn ang="0">
                    <a:pos x="445" y="2"/>
                  </a:cxn>
                  <a:cxn ang="0">
                    <a:pos x="382" y="9"/>
                  </a:cxn>
                  <a:cxn ang="0">
                    <a:pos x="339" y="75"/>
                  </a:cxn>
                  <a:cxn ang="0">
                    <a:pos x="301" y="145"/>
                  </a:cxn>
                  <a:cxn ang="0">
                    <a:pos x="363" y="101"/>
                  </a:cxn>
                  <a:cxn ang="0">
                    <a:pos x="427" y="63"/>
                  </a:cxn>
                  <a:cxn ang="0">
                    <a:pos x="495" y="30"/>
                  </a:cxn>
                  <a:cxn ang="0">
                    <a:pos x="567" y="2"/>
                  </a:cxn>
                  <a:cxn ang="0">
                    <a:pos x="538" y="1"/>
                  </a:cxn>
                  <a:cxn ang="0">
                    <a:pos x="507" y="0"/>
                  </a:cxn>
                </a:cxnLst>
                <a:rect l="0" t="0" r="r" b="b"/>
                <a:pathLst>
                  <a:path w="598" h="439">
                    <a:moveTo>
                      <a:pt x="163" y="68"/>
                    </a:moveTo>
                    <a:lnTo>
                      <a:pt x="141" y="77"/>
                    </a:lnTo>
                    <a:lnTo>
                      <a:pt x="120" y="86"/>
                    </a:lnTo>
                    <a:lnTo>
                      <a:pt x="99" y="96"/>
                    </a:lnTo>
                    <a:lnTo>
                      <a:pt x="79" y="107"/>
                    </a:lnTo>
                    <a:lnTo>
                      <a:pt x="58" y="118"/>
                    </a:lnTo>
                    <a:lnTo>
                      <a:pt x="39" y="129"/>
                    </a:lnTo>
                    <a:lnTo>
                      <a:pt x="19" y="141"/>
                    </a:lnTo>
                    <a:lnTo>
                      <a:pt x="0" y="154"/>
                    </a:lnTo>
                    <a:lnTo>
                      <a:pt x="21" y="150"/>
                    </a:lnTo>
                    <a:lnTo>
                      <a:pt x="44" y="147"/>
                    </a:lnTo>
                    <a:lnTo>
                      <a:pt x="66" y="144"/>
                    </a:lnTo>
                    <a:lnTo>
                      <a:pt x="88" y="141"/>
                    </a:lnTo>
                    <a:lnTo>
                      <a:pt x="111" y="139"/>
                    </a:lnTo>
                    <a:lnTo>
                      <a:pt x="133" y="138"/>
                    </a:lnTo>
                    <a:lnTo>
                      <a:pt x="155" y="137"/>
                    </a:lnTo>
                    <a:lnTo>
                      <a:pt x="177" y="137"/>
                    </a:lnTo>
                    <a:lnTo>
                      <a:pt x="208" y="137"/>
                    </a:lnTo>
                    <a:lnTo>
                      <a:pt x="239" y="139"/>
                    </a:lnTo>
                    <a:lnTo>
                      <a:pt x="270" y="141"/>
                    </a:lnTo>
                    <a:lnTo>
                      <a:pt x="301" y="145"/>
                    </a:lnTo>
                    <a:lnTo>
                      <a:pt x="271" y="169"/>
                    </a:lnTo>
                    <a:lnTo>
                      <a:pt x="242" y="195"/>
                    </a:lnTo>
                    <a:lnTo>
                      <a:pt x="214" y="222"/>
                    </a:lnTo>
                    <a:lnTo>
                      <a:pt x="187" y="250"/>
                    </a:lnTo>
                    <a:lnTo>
                      <a:pt x="161" y="280"/>
                    </a:lnTo>
                    <a:lnTo>
                      <a:pt x="136" y="311"/>
                    </a:lnTo>
                    <a:lnTo>
                      <a:pt x="113" y="342"/>
                    </a:lnTo>
                    <a:lnTo>
                      <a:pt x="90" y="375"/>
                    </a:lnTo>
                    <a:lnTo>
                      <a:pt x="115" y="380"/>
                    </a:lnTo>
                    <a:lnTo>
                      <a:pt x="140" y="386"/>
                    </a:lnTo>
                    <a:lnTo>
                      <a:pt x="164" y="394"/>
                    </a:lnTo>
                    <a:lnTo>
                      <a:pt x="188" y="402"/>
                    </a:lnTo>
                    <a:lnTo>
                      <a:pt x="211" y="410"/>
                    </a:lnTo>
                    <a:lnTo>
                      <a:pt x="235" y="419"/>
                    </a:lnTo>
                    <a:lnTo>
                      <a:pt x="259" y="428"/>
                    </a:lnTo>
                    <a:lnTo>
                      <a:pt x="283" y="439"/>
                    </a:lnTo>
                    <a:lnTo>
                      <a:pt x="304" y="431"/>
                    </a:lnTo>
                    <a:lnTo>
                      <a:pt x="326" y="423"/>
                    </a:lnTo>
                    <a:lnTo>
                      <a:pt x="349" y="416"/>
                    </a:lnTo>
                    <a:lnTo>
                      <a:pt x="372" y="409"/>
                    </a:lnTo>
                    <a:lnTo>
                      <a:pt x="395" y="404"/>
                    </a:lnTo>
                    <a:lnTo>
                      <a:pt x="418" y="398"/>
                    </a:lnTo>
                    <a:lnTo>
                      <a:pt x="441" y="394"/>
                    </a:lnTo>
                    <a:lnTo>
                      <a:pt x="464" y="391"/>
                    </a:lnTo>
                    <a:lnTo>
                      <a:pt x="479" y="369"/>
                    </a:lnTo>
                    <a:lnTo>
                      <a:pt x="494" y="350"/>
                    </a:lnTo>
                    <a:lnTo>
                      <a:pt x="511" y="329"/>
                    </a:lnTo>
                    <a:lnTo>
                      <a:pt x="527" y="311"/>
                    </a:lnTo>
                    <a:lnTo>
                      <a:pt x="544" y="291"/>
                    </a:lnTo>
                    <a:lnTo>
                      <a:pt x="561" y="273"/>
                    </a:lnTo>
                    <a:lnTo>
                      <a:pt x="580" y="256"/>
                    </a:lnTo>
                    <a:lnTo>
                      <a:pt x="598" y="239"/>
                    </a:lnTo>
                    <a:lnTo>
                      <a:pt x="562" y="221"/>
                    </a:lnTo>
                    <a:lnTo>
                      <a:pt x="527" y="206"/>
                    </a:lnTo>
                    <a:lnTo>
                      <a:pt x="490" y="192"/>
                    </a:lnTo>
                    <a:lnTo>
                      <a:pt x="453" y="179"/>
                    </a:lnTo>
                    <a:lnTo>
                      <a:pt x="416" y="168"/>
                    </a:lnTo>
                    <a:lnTo>
                      <a:pt x="378" y="159"/>
                    </a:lnTo>
                    <a:lnTo>
                      <a:pt x="340" y="151"/>
                    </a:lnTo>
                    <a:lnTo>
                      <a:pt x="301" y="145"/>
                    </a:lnTo>
                    <a:lnTo>
                      <a:pt x="301" y="145"/>
                    </a:lnTo>
                    <a:lnTo>
                      <a:pt x="301" y="145"/>
                    </a:lnTo>
                    <a:lnTo>
                      <a:pt x="268" y="124"/>
                    </a:lnTo>
                    <a:lnTo>
                      <a:pt x="233" y="104"/>
                    </a:lnTo>
                    <a:lnTo>
                      <a:pt x="198" y="85"/>
                    </a:lnTo>
                    <a:lnTo>
                      <a:pt x="163" y="68"/>
                    </a:lnTo>
                    <a:close/>
                    <a:moveTo>
                      <a:pt x="507" y="0"/>
                    </a:moveTo>
                    <a:lnTo>
                      <a:pt x="476" y="1"/>
                    </a:lnTo>
                    <a:lnTo>
                      <a:pt x="445" y="2"/>
                    </a:lnTo>
                    <a:lnTo>
                      <a:pt x="413" y="5"/>
                    </a:lnTo>
                    <a:lnTo>
                      <a:pt x="382" y="9"/>
                    </a:lnTo>
                    <a:lnTo>
                      <a:pt x="360" y="42"/>
                    </a:lnTo>
                    <a:lnTo>
                      <a:pt x="339" y="75"/>
                    </a:lnTo>
                    <a:lnTo>
                      <a:pt x="319" y="110"/>
                    </a:lnTo>
                    <a:lnTo>
                      <a:pt x="301" y="145"/>
                    </a:lnTo>
                    <a:lnTo>
                      <a:pt x="331" y="123"/>
                    </a:lnTo>
                    <a:lnTo>
                      <a:pt x="363" y="101"/>
                    </a:lnTo>
                    <a:lnTo>
                      <a:pt x="394" y="82"/>
                    </a:lnTo>
                    <a:lnTo>
                      <a:pt x="427" y="63"/>
                    </a:lnTo>
                    <a:lnTo>
                      <a:pt x="461" y="45"/>
                    </a:lnTo>
                    <a:lnTo>
                      <a:pt x="495" y="30"/>
                    </a:lnTo>
                    <a:lnTo>
                      <a:pt x="531" y="15"/>
                    </a:lnTo>
                    <a:lnTo>
                      <a:pt x="567" y="2"/>
                    </a:lnTo>
                    <a:lnTo>
                      <a:pt x="552" y="1"/>
                    </a:lnTo>
                    <a:lnTo>
                      <a:pt x="538" y="1"/>
                    </a:lnTo>
                    <a:lnTo>
                      <a:pt x="522" y="0"/>
                    </a:lnTo>
                    <a:lnTo>
                      <a:pt x="507" y="0"/>
                    </a:lnTo>
                    <a:close/>
                  </a:path>
                </a:pathLst>
              </a:custGeom>
              <a:solidFill>
                <a:srgbClr val="FFEF6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1" name="Freeform 134"/>
              <p:cNvSpPr>
                <a:spLocks/>
              </p:cNvSpPr>
              <p:nvPr userDrawn="1"/>
            </p:nvSpPr>
            <p:spPr bwMode="auto">
              <a:xfrm>
                <a:off x="4430" y="3292"/>
                <a:ext cx="174" cy="79"/>
              </a:xfrm>
              <a:custGeom>
                <a:avLst/>
                <a:gdLst/>
                <a:ahLst/>
                <a:cxnLst>
                  <a:cxn ang="0">
                    <a:pos x="398" y="0"/>
                  </a:cxn>
                  <a:cxn ang="0">
                    <a:pos x="376" y="0"/>
                  </a:cxn>
                  <a:cxn ang="0">
                    <a:pos x="354" y="1"/>
                  </a:cxn>
                  <a:cxn ang="0">
                    <a:pos x="332" y="2"/>
                  </a:cxn>
                  <a:cxn ang="0">
                    <a:pos x="309" y="4"/>
                  </a:cxn>
                  <a:cxn ang="0">
                    <a:pos x="287" y="7"/>
                  </a:cxn>
                  <a:cxn ang="0">
                    <a:pos x="265" y="10"/>
                  </a:cxn>
                  <a:cxn ang="0">
                    <a:pos x="242" y="13"/>
                  </a:cxn>
                  <a:cxn ang="0">
                    <a:pos x="221" y="17"/>
                  </a:cxn>
                  <a:cxn ang="0">
                    <a:pos x="189" y="39"/>
                  </a:cxn>
                  <a:cxn ang="0">
                    <a:pos x="159" y="62"/>
                  </a:cxn>
                  <a:cxn ang="0">
                    <a:pos x="130" y="86"/>
                  </a:cxn>
                  <a:cxn ang="0">
                    <a:pos x="102" y="112"/>
                  </a:cxn>
                  <a:cxn ang="0">
                    <a:pos x="75" y="138"/>
                  </a:cxn>
                  <a:cxn ang="0">
                    <a:pos x="49" y="166"/>
                  </a:cxn>
                  <a:cxn ang="0">
                    <a:pos x="24" y="194"/>
                  </a:cxn>
                  <a:cxn ang="0">
                    <a:pos x="0" y="223"/>
                  </a:cxn>
                  <a:cxn ang="0">
                    <a:pos x="30" y="220"/>
                  </a:cxn>
                  <a:cxn ang="0">
                    <a:pos x="59" y="218"/>
                  </a:cxn>
                  <a:cxn ang="0">
                    <a:pos x="88" y="217"/>
                  </a:cxn>
                  <a:cxn ang="0">
                    <a:pos x="116" y="217"/>
                  </a:cxn>
                  <a:cxn ang="0">
                    <a:pos x="141" y="217"/>
                  </a:cxn>
                  <a:cxn ang="0">
                    <a:pos x="166" y="218"/>
                  </a:cxn>
                  <a:cxn ang="0">
                    <a:pos x="190" y="219"/>
                  </a:cxn>
                  <a:cxn ang="0">
                    <a:pos x="214" y="221"/>
                  </a:cxn>
                  <a:cxn ang="0">
                    <a:pos x="239" y="225"/>
                  </a:cxn>
                  <a:cxn ang="0">
                    <a:pos x="264" y="228"/>
                  </a:cxn>
                  <a:cxn ang="0">
                    <a:pos x="288" y="232"/>
                  </a:cxn>
                  <a:cxn ang="0">
                    <a:pos x="311" y="238"/>
                  </a:cxn>
                  <a:cxn ang="0">
                    <a:pos x="334" y="205"/>
                  </a:cxn>
                  <a:cxn ang="0">
                    <a:pos x="357" y="174"/>
                  </a:cxn>
                  <a:cxn ang="0">
                    <a:pos x="382" y="143"/>
                  </a:cxn>
                  <a:cxn ang="0">
                    <a:pos x="408" y="113"/>
                  </a:cxn>
                  <a:cxn ang="0">
                    <a:pos x="435" y="85"/>
                  </a:cxn>
                  <a:cxn ang="0">
                    <a:pos x="463" y="58"/>
                  </a:cxn>
                  <a:cxn ang="0">
                    <a:pos x="492" y="32"/>
                  </a:cxn>
                  <a:cxn ang="0">
                    <a:pos x="522" y="8"/>
                  </a:cxn>
                  <a:cxn ang="0">
                    <a:pos x="491" y="4"/>
                  </a:cxn>
                  <a:cxn ang="0">
                    <a:pos x="460" y="2"/>
                  </a:cxn>
                  <a:cxn ang="0">
                    <a:pos x="429" y="0"/>
                  </a:cxn>
                  <a:cxn ang="0">
                    <a:pos x="398" y="0"/>
                  </a:cxn>
                </a:cxnLst>
                <a:rect l="0" t="0" r="r" b="b"/>
                <a:pathLst>
                  <a:path w="522" h="238">
                    <a:moveTo>
                      <a:pt x="398" y="0"/>
                    </a:moveTo>
                    <a:lnTo>
                      <a:pt x="376" y="0"/>
                    </a:lnTo>
                    <a:lnTo>
                      <a:pt x="354" y="1"/>
                    </a:lnTo>
                    <a:lnTo>
                      <a:pt x="332" y="2"/>
                    </a:lnTo>
                    <a:lnTo>
                      <a:pt x="309" y="4"/>
                    </a:lnTo>
                    <a:lnTo>
                      <a:pt x="287" y="7"/>
                    </a:lnTo>
                    <a:lnTo>
                      <a:pt x="265" y="10"/>
                    </a:lnTo>
                    <a:lnTo>
                      <a:pt x="242" y="13"/>
                    </a:lnTo>
                    <a:lnTo>
                      <a:pt x="221" y="17"/>
                    </a:lnTo>
                    <a:lnTo>
                      <a:pt x="189" y="39"/>
                    </a:lnTo>
                    <a:lnTo>
                      <a:pt x="159" y="62"/>
                    </a:lnTo>
                    <a:lnTo>
                      <a:pt x="130" y="86"/>
                    </a:lnTo>
                    <a:lnTo>
                      <a:pt x="102" y="112"/>
                    </a:lnTo>
                    <a:lnTo>
                      <a:pt x="75" y="138"/>
                    </a:lnTo>
                    <a:lnTo>
                      <a:pt x="49" y="166"/>
                    </a:lnTo>
                    <a:lnTo>
                      <a:pt x="24" y="194"/>
                    </a:lnTo>
                    <a:lnTo>
                      <a:pt x="0" y="223"/>
                    </a:lnTo>
                    <a:lnTo>
                      <a:pt x="30" y="220"/>
                    </a:lnTo>
                    <a:lnTo>
                      <a:pt x="59" y="218"/>
                    </a:lnTo>
                    <a:lnTo>
                      <a:pt x="88" y="217"/>
                    </a:lnTo>
                    <a:lnTo>
                      <a:pt x="116" y="217"/>
                    </a:lnTo>
                    <a:lnTo>
                      <a:pt x="141" y="217"/>
                    </a:lnTo>
                    <a:lnTo>
                      <a:pt x="166" y="218"/>
                    </a:lnTo>
                    <a:lnTo>
                      <a:pt x="190" y="219"/>
                    </a:lnTo>
                    <a:lnTo>
                      <a:pt x="214" y="221"/>
                    </a:lnTo>
                    <a:lnTo>
                      <a:pt x="239" y="225"/>
                    </a:lnTo>
                    <a:lnTo>
                      <a:pt x="264" y="228"/>
                    </a:lnTo>
                    <a:lnTo>
                      <a:pt x="288" y="232"/>
                    </a:lnTo>
                    <a:lnTo>
                      <a:pt x="311" y="238"/>
                    </a:lnTo>
                    <a:lnTo>
                      <a:pt x="334" y="205"/>
                    </a:lnTo>
                    <a:lnTo>
                      <a:pt x="357" y="174"/>
                    </a:lnTo>
                    <a:lnTo>
                      <a:pt x="382" y="143"/>
                    </a:lnTo>
                    <a:lnTo>
                      <a:pt x="408" y="113"/>
                    </a:lnTo>
                    <a:lnTo>
                      <a:pt x="435" y="85"/>
                    </a:lnTo>
                    <a:lnTo>
                      <a:pt x="463" y="58"/>
                    </a:lnTo>
                    <a:lnTo>
                      <a:pt x="492" y="32"/>
                    </a:lnTo>
                    <a:lnTo>
                      <a:pt x="522" y="8"/>
                    </a:lnTo>
                    <a:lnTo>
                      <a:pt x="491" y="4"/>
                    </a:lnTo>
                    <a:lnTo>
                      <a:pt x="460" y="2"/>
                    </a:lnTo>
                    <a:lnTo>
                      <a:pt x="429" y="0"/>
                    </a:lnTo>
                    <a:lnTo>
                      <a:pt x="398" y="0"/>
                    </a:lnTo>
                    <a:close/>
                  </a:path>
                </a:pathLst>
              </a:custGeom>
              <a:solidFill>
                <a:srgbClr val="FFE26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2" name="Freeform 135"/>
              <p:cNvSpPr>
                <a:spLocks/>
              </p:cNvSpPr>
              <p:nvPr userDrawn="1"/>
            </p:nvSpPr>
            <p:spPr bwMode="auto">
              <a:xfrm>
                <a:off x="4598" y="3376"/>
                <a:ext cx="60" cy="38"/>
              </a:xfrm>
              <a:custGeom>
                <a:avLst/>
                <a:gdLst/>
                <a:ahLst/>
                <a:cxnLst>
                  <a:cxn ang="0">
                    <a:pos x="181" y="0"/>
                  </a:cxn>
                  <a:cxn ang="0">
                    <a:pos x="158" y="3"/>
                  </a:cxn>
                  <a:cxn ang="0">
                    <a:pos x="135" y="7"/>
                  </a:cxn>
                  <a:cxn ang="0">
                    <a:pos x="112" y="13"/>
                  </a:cxn>
                  <a:cxn ang="0">
                    <a:pos x="89" y="18"/>
                  </a:cxn>
                  <a:cxn ang="0">
                    <a:pos x="66" y="25"/>
                  </a:cxn>
                  <a:cxn ang="0">
                    <a:pos x="43" y="32"/>
                  </a:cxn>
                  <a:cxn ang="0">
                    <a:pos x="21" y="40"/>
                  </a:cxn>
                  <a:cxn ang="0">
                    <a:pos x="0" y="48"/>
                  </a:cxn>
                  <a:cxn ang="0">
                    <a:pos x="29" y="62"/>
                  </a:cxn>
                  <a:cxn ang="0">
                    <a:pos x="58" y="77"/>
                  </a:cxn>
                  <a:cxn ang="0">
                    <a:pos x="86" y="95"/>
                  </a:cxn>
                  <a:cxn ang="0">
                    <a:pos x="114" y="112"/>
                  </a:cxn>
                  <a:cxn ang="0">
                    <a:pos x="129" y="83"/>
                  </a:cxn>
                  <a:cxn ang="0">
                    <a:pos x="145" y="54"/>
                  </a:cxn>
                  <a:cxn ang="0">
                    <a:pos x="163" y="27"/>
                  </a:cxn>
                  <a:cxn ang="0">
                    <a:pos x="181" y="0"/>
                  </a:cxn>
                </a:cxnLst>
                <a:rect l="0" t="0" r="r" b="b"/>
                <a:pathLst>
                  <a:path w="181" h="112">
                    <a:moveTo>
                      <a:pt x="181" y="0"/>
                    </a:moveTo>
                    <a:lnTo>
                      <a:pt x="158" y="3"/>
                    </a:lnTo>
                    <a:lnTo>
                      <a:pt x="135" y="7"/>
                    </a:lnTo>
                    <a:lnTo>
                      <a:pt x="112" y="13"/>
                    </a:lnTo>
                    <a:lnTo>
                      <a:pt x="89" y="18"/>
                    </a:lnTo>
                    <a:lnTo>
                      <a:pt x="66" y="25"/>
                    </a:lnTo>
                    <a:lnTo>
                      <a:pt x="43" y="32"/>
                    </a:lnTo>
                    <a:lnTo>
                      <a:pt x="21" y="40"/>
                    </a:lnTo>
                    <a:lnTo>
                      <a:pt x="0" y="48"/>
                    </a:lnTo>
                    <a:lnTo>
                      <a:pt x="29" y="62"/>
                    </a:lnTo>
                    <a:lnTo>
                      <a:pt x="58" y="77"/>
                    </a:lnTo>
                    <a:lnTo>
                      <a:pt x="86" y="95"/>
                    </a:lnTo>
                    <a:lnTo>
                      <a:pt x="114" y="112"/>
                    </a:lnTo>
                    <a:lnTo>
                      <a:pt x="129" y="83"/>
                    </a:lnTo>
                    <a:lnTo>
                      <a:pt x="145" y="54"/>
                    </a:lnTo>
                    <a:lnTo>
                      <a:pt x="163" y="27"/>
                    </a:lnTo>
                    <a:lnTo>
                      <a:pt x="181" y="0"/>
                    </a:lnTo>
                    <a:close/>
                  </a:path>
                </a:pathLst>
              </a:custGeom>
              <a:solidFill>
                <a:srgbClr val="FFE26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3" name="Freeform 136"/>
              <p:cNvSpPr>
                <a:spLocks/>
              </p:cNvSpPr>
              <p:nvPr userDrawn="1"/>
            </p:nvSpPr>
            <p:spPr bwMode="auto">
              <a:xfrm>
                <a:off x="4604" y="3247"/>
                <a:ext cx="186" cy="79"/>
              </a:xfrm>
              <a:custGeom>
                <a:avLst/>
                <a:gdLst/>
                <a:ahLst/>
                <a:cxnLst>
                  <a:cxn ang="0">
                    <a:pos x="266" y="0"/>
                  </a:cxn>
                  <a:cxn ang="0">
                    <a:pos x="230" y="13"/>
                  </a:cxn>
                  <a:cxn ang="0">
                    <a:pos x="194" y="28"/>
                  </a:cxn>
                  <a:cxn ang="0">
                    <a:pos x="160" y="43"/>
                  </a:cxn>
                  <a:cxn ang="0">
                    <a:pos x="126" y="61"/>
                  </a:cxn>
                  <a:cxn ang="0">
                    <a:pos x="93" y="80"/>
                  </a:cxn>
                  <a:cxn ang="0">
                    <a:pos x="62" y="99"/>
                  </a:cxn>
                  <a:cxn ang="0">
                    <a:pos x="30" y="121"/>
                  </a:cxn>
                  <a:cxn ang="0">
                    <a:pos x="0" y="143"/>
                  </a:cxn>
                  <a:cxn ang="0">
                    <a:pos x="0" y="143"/>
                  </a:cxn>
                  <a:cxn ang="0">
                    <a:pos x="0" y="143"/>
                  </a:cxn>
                  <a:cxn ang="0">
                    <a:pos x="0" y="143"/>
                  </a:cxn>
                  <a:cxn ang="0">
                    <a:pos x="39" y="149"/>
                  </a:cxn>
                  <a:cxn ang="0">
                    <a:pos x="77" y="157"/>
                  </a:cxn>
                  <a:cxn ang="0">
                    <a:pos x="115" y="166"/>
                  </a:cxn>
                  <a:cxn ang="0">
                    <a:pos x="152" y="177"/>
                  </a:cxn>
                  <a:cxn ang="0">
                    <a:pos x="189" y="190"/>
                  </a:cxn>
                  <a:cxn ang="0">
                    <a:pos x="226" y="204"/>
                  </a:cxn>
                  <a:cxn ang="0">
                    <a:pos x="261" y="219"/>
                  </a:cxn>
                  <a:cxn ang="0">
                    <a:pos x="297" y="237"/>
                  </a:cxn>
                  <a:cxn ang="0">
                    <a:pos x="326" y="211"/>
                  </a:cxn>
                  <a:cxn ang="0">
                    <a:pos x="356" y="187"/>
                  </a:cxn>
                  <a:cxn ang="0">
                    <a:pos x="389" y="163"/>
                  </a:cxn>
                  <a:cxn ang="0">
                    <a:pos x="421" y="142"/>
                  </a:cxn>
                  <a:cxn ang="0">
                    <a:pos x="455" y="121"/>
                  </a:cxn>
                  <a:cxn ang="0">
                    <a:pos x="488" y="103"/>
                  </a:cxn>
                  <a:cxn ang="0">
                    <a:pos x="524" y="85"/>
                  </a:cxn>
                  <a:cxn ang="0">
                    <a:pos x="559" y="69"/>
                  </a:cxn>
                  <a:cxn ang="0">
                    <a:pos x="524" y="55"/>
                  </a:cxn>
                  <a:cxn ang="0">
                    <a:pos x="488" y="43"/>
                  </a:cxn>
                  <a:cxn ang="0">
                    <a:pos x="453" y="32"/>
                  </a:cxn>
                  <a:cxn ang="0">
                    <a:pos x="416" y="23"/>
                  </a:cxn>
                  <a:cxn ang="0">
                    <a:pos x="379" y="15"/>
                  </a:cxn>
                  <a:cxn ang="0">
                    <a:pos x="341" y="9"/>
                  </a:cxn>
                  <a:cxn ang="0">
                    <a:pos x="304" y="3"/>
                  </a:cxn>
                  <a:cxn ang="0">
                    <a:pos x="266" y="0"/>
                  </a:cxn>
                </a:cxnLst>
                <a:rect l="0" t="0" r="r" b="b"/>
                <a:pathLst>
                  <a:path w="559" h="237">
                    <a:moveTo>
                      <a:pt x="266" y="0"/>
                    </a:moveTo>
                    <a:lnTo>
                      <a:pt x="230" y="13"/>
                    </a:lnTo>
                    <a:lnTo>
                      <a:pt x="194" y="28"/>
                    </a:lnTo>
                    <a:lnTo>
                      <a:pt x="160" y="43"/>
                    </a:lnTo>
                    <a:lnTo>
                      <a:pt x="126" y="61"/>
                    </a:lnTo>
                    <a:lnTo>
                      <a:pt x="93" y="80"/>
                    </a:lnTo>
                    <a:lnTo>
                      <a:pt x="62" y="99"/>
                    </a:lnTo>
                    <a:lnTo>
                      <a:pt x="30" y="121"/>
                    </a:lnTo>
                    <a:lnTo>
                      <a:pt x="0" y="143"/>
                    </a:lnTo>
                    <a:lnTo>
                      <a:pt x="0" y="143"/>
                    </a:lnTo>
                    <a:lnTo>
                      <a:pt x="0" y="143"/>
                    </a:lnTo>
                    <a:lnTo>
                      <a:pt x="0" y="143"/>
                    </a:lnTo>
                    <a:lnTo>
                      <a:pt x="39" y="149"/>
                    </a:lnTo>
                    <a:lnTo>
                      <a:pt x="77" y="157"/>
                    </a:lnTo>
                    <a:lnTo>
                      <a:pt x="115" y="166"/>
                    </a:lnTo>
                    <a:lnTo>
                      <a:pt x="152" y="177"/>
                    </a:lnTo>
                    <a:lnTo>
                      <a:pt x="189" y="190"/>
                    </a:lnTo>
                    <a:lnTo>
                      <a:pt x="226" y="204"/>
                    </a:lnTo>
                    <a:lnTo>
                      <a:pt x="261" y="219"/>
                    </a:lnTo>
                    <a:lnTo>
                      <a:pt x="297" y="237"/>
                    </a:lnTo>
                    <a:lnTo>
                      <a:pt x="326" y="211"/>
                    </a:lnTo>
                    <a:lnTo>
                      <a:pt x="356" y="187"/>
                    </a:lnTo>
                    <a:lnTo>
                      <a:pt x="389" y="163"/>
                    </a:lnTo>
                    <a:lnTo>
                      <a:pt x="421" y="142"/>
                    </a:lnTo>
                    <a:lnTo>
                      <a:pt x="455" y="121"/>
                    </a:lnTo>
                    <a:lnTo>
                      <a:pt x="488" y="103"/>
                    </a:lnTo>
                    <a:lnTo>
                      <a:pt x="524" y="85"/>
                    </a:lnTo>
                    <a:lnTo>
                      <a:pt x="559" y="69"/>
                    </a:lnTo>
                    <a:lnTo>
                      <a:pt x="524" y="55"/>
                    </a:lnTo>
                    <a:lnTo>
                      <a:pt x="488" y="43"/>
                    </a:lnTo>
                    <a:lnTo>
                      <a:pt x="453" y="32"/>
                    </a:lnTo>
                    <a:lnTo>
                      <a:pt x="416" y="23"/>
                    </a:lnTo>
                    <a:lnTo>
                      <a:pt x="379" y="15"/>
                    </a:lnTo>
                    <a:lnTo>
                      <a:pt x="341" y="9"/>
                    </a:lnTo>
                    <a:lnTo>
                      <a:pt x="304" y="3"/>
                    </a:lnTo>
                    <a:lnTo>
                      <a:pt x="266" y="0"/>
                    </a:lnTo>
                    <a:close/>
                  </a:path>
                </a:pathLst>
              </a:custGeom>
              <a:solidFill>
                <a:srgbClr val="FFE26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4" name="Freeform 137"/>
              <p:cNvSpPr>
                <a:spLocks/>
              </p:cNvSpPr>
              <p:nvPr userDrawn="1"/>
            </p:nvSpPr>
            <p:spPr bwMode="auto">
              <a:xfrm>
                <a:off x="4558" y="3249"/>
                <a:ext cx="73" cy="45"/>
              </a:xfrm>
              <a:custGeom>
                <a:avLst/>
                <a:gdLst/>
                <a:ahLst/>
                <a:cxnLst>
                  <a:cxn ang="0">
                    <a:pos x="219" y="0"/>
                  </a:cxn>
                  <a:cxn ang="0">
                    <a:pos x="191" y="4"/>
                  </a:cxn>
                  <a:cxn ang="0">
                    <a:pos x="163" y="9"/>
                  </a:cxn>
                  <a:cxn ang="0">
                    <a:pos x="136" y="16"/>
                  </a:cxn>
                  <a:cxn ang="0">
                    <a:pos x="108" y="22"/>
                  </a:cxn>
                  <a:cxn ang="0">
                    <a:pos x="80" y="31"/>
                  </a:cxn>
                  <a:cxn ang="0">
                    <a:pos x="53" y="40"/>
                  </a:cxn>
                  <a:cxn ang="0">
                    <a:pos x="26" y="48"/>
                  </a:cxn>
                  <a:cxn ang="0">
                    <a:pos x="0" y="59"/>
                  </a:cxn>
                  <a:cxn ang="0">
                    <a:pos x="35" y="76"/>
                  </a:cxn>
                  <a:cxn ang="0">
                    <a:pos x="70" y="95"/>
                  </a:cxn>
                  <a:cxn ang="0">
                    <a:pos x="105" y="115"/>
                  </a:cxn>
                  <a:cxn ang="0">
                    <a:pos x="138" y="136"/>
                  </a:cxn>
                  <a:cxn ang="0">
                    <a:pos x="156" y="101"/>
                  </a:cxn>
                  <a:cxn ang="0">
                    <a:pos x="176" y="66"/>
                  </a:cxn>
                  <a:cxn ang="0">
                    <a:pos x="197" y="33"/>
                  </a:cxn>
                  <a:cxn ang="0">
                    <a:pos x="219" y="0"/>
                  </a:cxn>
                </a:cxnLst>
                <a:rect l="0" t="0" r="r" b="b"/>
                <a:pathLst>
                  <a:path w="219" h="136">
                    <a:moveTo>
                      <a:pt x="219" y="0"/>
                    </a:moveTo>
                    <a:lnTo>
                      <a:pt x="191" y="4"/>
                    </a:lnTo>
                    <a:lnTo>
                      <a:pt x="163" y="9"/>
                    </a:lnTo>
                    <a:lnTo>
                      <a:pt x="136" y="16"/>
                    </a:lnTo>
                    <a:lnTo>
                      <a:pt x="108" y="22"/>
                    </a:lnTo>
                    <a:lnTo>
                      <a:pt x="80" y="31"/>
                    </a:lnTo>
                    <a:lnTo>
                      <a:pt x="53" y="40"/>
                    </a:lnTo>
                    <a:lnTo>
                      <a:pt x="26" y="48"/>
                    </a:lnTo>
                    <a:lnTo>
                      <a:pt x="0" y="59"/>
                    </a:lnTo>
                    <a:lnTo>
                      <a:pt x="35" y="76"/>
                    </a:lnTo>
                    <a:lnTo>
                      <a:pt x="70" y="95"/>
                    </a:lnTo>
                    <a:lnTo>
                      <a:pt x="105" y="115"/>
                    </a:lnTo>
                    <a:lnTo>
                      <a:pt x="138" y="136"/>
                    </a:lnTo>
                    <a:lnTo>
                      <a:pt x="156" y="101"/>
                    </a:lnTo>
                    <a:lnTo>
                      <a:pt x="176" y="66"/>
                    </a:lnTo>
                    <a:lnTo>
                      <a:pt x="197" y="33"/>
                    </a:lnTo>
                    <a:lnTo>
                      <a:pt x="219" y="0"/>
                    </a:lnTo>
                    <a:close/>
                  </a:path>
                </a:pathLst>
              </a:custGeom>
              <a:solidFill>
                <a:srgbClr val="FFE26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5" name="Freeform 138"/>
              <p:cNvSpPr>
                <a:spLocks noEditPoints="1"/>
              </p:cNvSpPr>
              <p:nvPr userDrawn="1"/>
            </p:nvSpPr>
            <p:spPr bwMode="auto">
              <a:xfrm>
                <a:off x="4709" y="3363"/>
                <a:ext cx="162" cy="108"/>
              </a:xfrm>
              <a:custGeom>
                <a:avLst/>
                <a:gdLst/>
                <a:ahLst/>
                <a:cxnLst>
                  <a:cxn ang="0">
                    <a:pos x="313" y="21"/>
                  </a:cxn>
                  <a:cxn ang="0">
                    <a:pos x="265" y="67"/>
                  </a:cxn>
                  <a:cxn ang="0">
                    <a:pos x="273" y="80"/>
                  </a:cxn>
                  <a:cxn ang="0">
                    <a:pos x="332" y="60"/>
                  </a:cxn>
                  <a:cxn ang="0">
                    <a:pos x="393" y="46"/>
                  </a:cxn>
                  <a:cxn ang="0">
                    <a:pos x="455" y="36"/>
                  </a:cxn>
                  <a:cxn ang="0">
                    <a:pos x="450" y="22"/>
                  </a:cxn>
                  <a:cxn ang="0">
                    <a:pos x="375" y="5"/>
                  </a:cxn>
                  <a:cxn ang="0">
                    <a:pos x="150" y="0"/>
                  </a:cxn>
                  <a:cxn ang="0">
                    <a:pos x="73" y="13"/>
                  </a:cxn>
                  <a:cxn ang="0">
                    <a:pos x="0" y="33"/>
                  </a:cxn>
                  <a:cxn ang="0">
                    <a:pos x="63" y="41"/>
                  </a:cxn>
                  <a:cxn ang="0">
                    <a:pos x="125" y="53"/>
                  </a:cxn>
                  <a:cxn ang="0">
                    <a:pos x="185" y="69"/>
                  </a:cxn>
                  <a:cxn ang="0">
                    <a:pos x="243" y="90"/>
                  </a:cxn>
                  <a:cxn ang="0">
                    <a:pos x="184" y="119"/>
                  </a:cxn>
                  <a:cxn ang="0">
                    <a:pos x="129" y="151"/>
                  </a:cxn>
                  <a:cxn ang="0">
                    <a:pos x="76" y="188"/>
                  </a:cxn>
                  <a:cxn ang="0">
                    <a:pos x="25" y="230"/>
                  </a:cxn>
                  <a:cxn ang="0">
                    <a:pos x="62" y="249"/>
                  </a:cxn>
                  <a:cxn ang="0">
                    <a:pos x="98" y="272"/>
                  </a:cxn>
                  <a:cxn ang="0">
                    <a:pos x="132" y="296"/>
                  </a:cxn>
                  <a:cxn ang="0">
                    <a:pos x="166" y="323"/>
                  </a:cxn>
                  <a:cxn ang="0">
                    <a:pos x="204" y="318"/>
                  </a:cxn>
                  <a:cxn ang="0">
                    <a:pos x="243" y="317"/>
                  </a:cxn>
                  <a:cxn ang="0">
                    <a:pos x="282" y="318"/>
                  </a:cxn>
                  <a:cxn ang="0">
                    <a:pos x="321" y="323"/>
                  </a:cxn>
                  <a:cxn ang="0">
                    <a:pos x="355" y="296"/>
                  </a:cxn>
                  <a:cxn ang="0">
                    <a:pos x="388" y="272"/>
                  </a:cxn>
                  <a:cxn ang="0">
                    <a:pos x="424" y="249"/>
                  </a:cxn>
                  <a:cxn ang="0">
                    <a:pos x="461" y="230"/>
                  </a:cxn>
                  <a:cxn ang="0">
                    <a:pos x="411" y="188"/>
                  </a:cxn>
                  <a:cxn ang="0">
                    <a:pos x="358" y="151"/>
                  </a:cxn>
                  <a:cxn ang="0">
                    <a:pos x="302" y="119"/>
                  </a:cxn>
                  <a:cxn ang="0">
                    <a:pos x="243" y="90"/>
                  </a:cxn>
                  <a:cxn ang="0">
                    <a:pos x="197" y="43"/>
                  </a:cxn>
                  <a:cxn ang="0">
                    <a:pos x="150" y="0"/>
                  </a:cxn>
                </a:cxnLst>
                <a:rect l="0" t="0" r="r" b="b"/>
                <a:pathLst>
                  <a:path w="486" h="323">
                    <a:moveTo>
                      <a:pt x="337" y="0"/>
                    </a:moveTo>
                    <a:lnTo>
                      <a:pt x="313" y="21"/>
                    </a:lnTo>
                    <a:lnTo>
                      <a:pt x="289" y="43"/>
                    </a:lnTo>
                    <a:lnTo>
                      <a:pt x="265" y="67"/>
                    </a:lnTo>
                    <a:lnTo>
                      <a:pt x="243" y="90"/>
                    </a:lnTo>
                    <a:lnTo>
                      <a:pt x="273" y="80"/>
                    </a:lnTo>
                    <a:lnTo>
                      <a:pt x="302" y="69"/>
                    </a:lnTo>
                    <a:lnTo>
                      <a:pt x="332" y="60"/>
                    </a:lnTo>
                    <a:lnTo>
                      <a:pt x="362" y="53"/>
                    </a:lnTo>
                    <a:lnTo>
                      <a:pt x="393" y="46"/>
                    </a:lnTo>
                    <a:lnTo>
                      <a:pt x="424" y="41"/>
                    </a:lnTo>
                    <a:lnTo>
                      <a:pt x="455" y="36"/>
                    </a:lnTo>
                    <a:lnTo>
                      <a:pt x="486" y="33"/>
                    </a:lnTo>
                    <a:lnTo>
                      <a:pt x="450" y="22"/>
                    </a:lnTo>
                    <a:lnTo>
                      <a:pt x="413" y="13"/>
                    </a:lnTo>
                    <a:lnTo>
                      <a:pt x="375" y="5"/>
                    </a:lnTo>
                    <a:lnTo>
                      <a:pt x="337" y="0"/>
                    </a:lnTo>
                    <a:close/>
                    <a:moveTo>
                      <a:pt x="150" y="0"/>
                    </a:moveTo>
                    <a:lnTo>
                      <a:pt x="111" y="5"/>
                    </a:lnTo>
                    <a:lnTo>
                      <a:pt x="73" y="13"/>
                    </a:lnTo>
                    <a:lnTo>
                      <a:pt x="36" y="22"/>
                    </a:lnTo>
                    <a:lnTo>
                      <a:pt x="0" y="33"/>
                    </a:lnTo>
                    <a:lnTo>
                      <a:pt x="32" y="36"/>
                    </a:lnTo>
                    <a:lnTo>
                      <a:pt x="63" y="41"/>
                    </a:lnTo>
                    <a:lnTo>
                      <a:pt x="94" y="46"/>
                    </a:lnTo>
                    <a:lnTo>
                      <a:pt x="125" y="53"/>
                    </a:lnTo>
                    <a:lnTo>
                      <a:pt x="155" y="60"/>
                    </a:lnTo>
                    <a:lnTo>
                      <a:pt x="185" y="69"/>
                    </a:lnTo>
                    <a:lnTo>
                      <a:pt x="214" y="80"/>
                    </a:lnTo>
                    <a:lnTo>
                      <a:pt x="243" y="90"/>
                    </a:lnTo>
                    <a:lnTo>
                      <a:pt x="213" y="104"/>
                    </a:lnTo>
                    <a:lnTo>
                      <a:pt x="184" y="119"/>
                    </a:lnTo>
                    <a:lnTo>
                      <a:pt x="156" y="134"/>
                    </a:lnTo>
                    <a:lnTo>
                      <a:pt x="129" y="151"/>
                    </a:lnTo>
                    <a:lnTo>
                      <a:pt x="102" y="169"/>
                    </a:lnTo>
                    <a:lnTo>
                      <a:pt x="76" y="188"/>
                    </a:lnTo>
                    <a:lnTo>
                      <a:pt x="50" y="208"/>
                    </a:lnTo>
                    <a:lnTo>
                      <a:pt x="25" y="230"/>
                    </a:lnTo>
                    <a:lnTo>
                      <a:pt x="44" y="239"/>
                    </a:lnTo>
                    <a:lnTo>
                      <a:pt x="62" y="249"/>
                    </a:lnTo>
                    <a:lnTo>
                      <a:pt x="80" y="260"/>
                    </a:lnTo>
                    <a:lnTo>
                      <a:pt x="98" y="272"/>
                    </a:lnTo>
                    <a:lnTo>
                      <a:pt x="115" y="284"/>
                    </a:lnTo>
                    <a:lnTo>
                      <a:pt x="132" y="296"/>
                    </a:lnTo>
                    <a:lnTo>
                      <a:pt x="148" y="309"/>
                    </a:lnTo>
                    <a:lnTo>
                      <a:pt x="166" y="323"/>
                    </a:lnTo>
                    <a:lnTo>
                      <a:pt x="184" y="320"/>
                    </a:lnTo>
                    <a:lnTo>
                      <a:pt x="204" y="318"/>
                    </a:lnTo>
                    <a:lnTo>
                      <a:pt x="223" y="318"/>
                    </a:lnTo>
                    <a:lnTo>
                      <a:pt x="243" y="317"/>
                    </a:lnTo>
                    <a:lnTo>
                      <a:pt x="263" y="317"/>
                    </a:lnTo>
                    <a:lnTo>
                      <a:pt x="282" y="318"/>
                    </a:lnTo>
                    <a:lnTo>
                      <a:pt x="302" y="320"/>
                    </a:lnTo>
                    <a:lnTo>
                      <a:pt x="321" y="323"/>
                    </a:lnTo>
                    <a:lnTo>
                      <a:pt x="337" y="309"/>
                    </a:lnTo>
                    <a:lnTo>
                      <a:pt x="355" y="296"/>
                    </a:lnTo>
                    <a:lnTo>
                      <a:pt x="371" y="284"/>
                    </a:lnTo>
                    <a:lnTo>
                      <a:pt x="388" y="272"/>
                    </a:lnTo>
                    <a:lnTo>
                      <a:pt x="407" y="260"/>
                    </a:lnTo>
                    <a:lnTo>
                      <a:pt x="424" y="249"/>
                    </a:lnTo>
                    <a:lnTo>
                      <a:pt x="442" y="239"/>
                    </a:lnTo>
                    <a:lnTo>
                      <a:pt x="461" y="230"/>
                    </a:lnTo>
                    <a:lnTo>
                      <a:pt x="436" y="208"/>
                    </a:lnTo>
                    <a:lnTo>
                      <a:pt x="411" y="188"/>
                    </a:lnTo>
                    <a:lnTo>
                      <a:pt x="385" y="169"/>
                    </a:lnTo>
                    <a:lnTo>
                      <a:pt x="358" y="151"/>
                    </a:lnTo>
                    <a:lnTo>
                      <a:pt x="330" y="134"/>
                    </a:lnTo>
                    <a:lnTo>
                      <a:pt x="302" y="119"/>
                    </a:lnTo>
                    <a:lnTo>
                      <a:pt x="273" y="104"/>
                    </a:lnTo>
                    <a:lnTo>
                      <a:pt x="243" y="90"/>
                    </a:lnTo>
                    <a:lnTo>
                      <a:pt x="221" y="67"/>
                    </a:lnTo>
                    <a:lnTo>
                      <a:pt x="197" y="43"/>
                    </a:lnTo>
                    <a:lnTo>
                      <a:pt x="173" y="21"/>
                    </a:lnTo>
                    <a:lnTo>
                      <a:pt x="150" y="0"/>
                    </a:lnTo>
                    <a:close/>
                  </a:path>
                </a:pathLst>
              </a:custGeom>
              <a:solidFill>
                <a:srgbClr val="FFEF6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6" name="Freeform 139"/>
              <p:cNvSpPr>
                <a:spLocks/>
              </p:cNvSpPr>
              <p:nvPr userDrawn="1"/>
            </p:nvSpPr>
            <p:spPr bwMode="auto">
              <a:xfrm>
                <a:off x="4636" y="3374"/>
                <a:ext cx="154" cy="66"/>
              </a:xfrm>
              <a:custGeom>
                <a:avLst/>
                <a:gdLst/>
                <a:ahLst/>
                <a:cxnLst>
                  <a:cxn ang="0">
                    <a:pos x="220" y="0"/>
                  </a:cxn>
                  <a:cxn ang="0">
                    <a:pos x="190" y="11"/>
                  </a:cxn>
                  <a:cxn ang="0">
                    <a:pos x="161" y="24"/>
                  </a:cxn>
                  <a:cxn ang="0">
                    <a:pos x="132" y="37"/>
                  </a:cxn>
                  <a:cxn ang="0">
                    <a:pos x="105" y="51"/>
                  </a:cxn>
                  <a:cxn ang="0">
                    <a:pos x="77" y="66"/>
                  </a:cxn>
                  <a:cxn ang="0">
                    <a:pos x="51" y="83"/>
                  </a:cxn>
                  <a:cxn ang="0">
                    <a:pos x="25" y="101"/>
                  </a:cxn>
                  <a:cxn ang="0">
                    <a:pos x="0" y="119"/>
                  </a:cxn>
                  <a:cxn ang="0">
                    <a:pos x="31" y="124"/>
                  </a:cxn>
                  <a:cxn ang="0">
                    <a:pos x="64" y="131"/>
                  </a:cxn>
                  <a:cxn ang="0">
                    <a:pos x="95" y="138"/>
                  </a:cxn>
                  <a:cxn ang="0">
                    <a:pos x="127" y="147"/>
                  </a:cxn>
                  <a:cxn ang="0">
                    <a:pos x="157" y="158"/>
                  </a:cxn>
                  <a:cxn ang="0">
                    <a:pos x="187" y="170"/>
                  </a:cxn>
                  <a:cxn ang="0">
                    <a:pos x="216" y="183"/>
                  </a:cxn>
                  <a:cxn ang="0">
                    <a:pos x="245" y="197"/>
                  </a:cxn>
                  <a:cxn ang="0">
                    <a:pos x="270" y="175"/>
                  </a:cxn>
                  <a:cxn ang="0">
                    <a:pos x="296" y="155"/>
                  </a:cxn>
                  <a:cxn ang="0">
                    <a:pos x="322" y="136"/>
                  </a:cxn>
                  <a:cxn ang="0">
                    <a:pos x="349" y="118"/>
                  </a:cxn>
                  <a:cxn ang="0">
                    <a:pos x="376" y="101"/>
                  </a:cxn>
                  <a:cxn ang="0">
                    <a:pos x="404" y="86"/>
                  </a:cxn>
                  <a:cxn ang="0">
                    <a:pos x="433" y="71"/>
                  </a:cxn>
                  <a:cxn ang="0">
                    <a:pos x="463" y="57"/>
                  </a:cxn>
                  <a:cxn ang="0">
                    <a:pos x="434" y="47"/>
                  </a:cxn>
                  <a:cxn ang="0">
                    <a:pos x="405" y="36"/>
                  </a:cxn>
                  <a:cxn ang="0">
                    <a:pos x="375" y="27"/>
                  </a:cxn>
                  <a:cxn ang="0">
                    <a:pos x="345" y="20"/>
                  </a:cxn>
                  <a:cxn ang="0">
                    <a:pos x="314" y="13"/>
                  </a:cxn>
                  <a:cxn ang="0">
                    <a:pos x="283" y="8"/>
                  </a:cxn>
                  <a:cxn ang="0">
                    <a:pos x="252" y="3"/>
                  </a:cxn>
                  <a:cxn ang="0">
                    <a:pos x="220" y="0"/>
                  </a:cxn>
                </a:cxnLst>
                <a:rect l="0" t="0" r="r" b="b"/>
                <a:pathLst>
                  <a:path w="463" h="197">
                    <a:moveTo>
                      <a:pt x="220" y="0"/>
                    </a:moveTo>
                    <a:lnTo>
                      <a:pt x="190" y="11"/>
                    </a:lnTo>
                    <a:lnTo>
                      <a:pt x="161" y="24"/>
                    </a:lnTo>
                    <a:lnTo>
                      <a:pt x="132" y="37"/>
                    </a:lnTo>
                    <a:lnTo>
                      <a:pt x="105" y="51"/>
                    </a:lnTo>
                    <a:lnTo>
                      <a:pt x="77" y="66"/>
                    </a:lnTo>
                    <a:lnTo>
                      <a:pt x="51" y="83"/>
                    </a:lnTo>
                    <a:lnTo>
                      <a:pt x="25" y="101"/>
                    </a:lnTo>
                    <a:lnTo>
                      <a:pt x="0" y="119"/>
                    </a:lnTo>
                    <a:lnTo>
                      <a:pt x="31" y="124"/>
                    </a:lnTo>
                    <a:lnTo>
                      <a:pt x="64" y="131"/>
                    </a:lnTo>
                    <a:lnTo>
                      <a:pt x="95" y="138"/>
                    </a:lnTo>
                    <a:lnTo>
                      <a:pt x="127" y="147"/>
                    </a:lnTo>
                    <a:lnTo>
                      <a:pt x="157" y="158"/>
                    </a:lnTo>
                    <a:lnTo>
                      <a:pt x="187" y="170"/>
                    </a:lnTo>
                    <a:lnTo>
                      <a:pt x="216" y="183"/>
                    </a:lnTo>
                    <a:lnTo>
                      <a:pt x="245" y="197"/>
                    </a:lnTo>
                    <a:lnTo>
                      <a:pt x="270" y="175"/>
                    </a:lnTo>
                    <a:lnTo>
                      <a:pt x="296" y="155"/>
                    </a:lnTo>
                    <a:lnTo>
                      <a:pt x="322" y="136"/>
                    </a:lnTo>
                    <a:lnTo>
                      <a:pt x="349" y="118"/>
                    </a:lnTo>
                    <a:lnTo>
                      <a:pt x="376" y="101"/>
                    </a:lnTo>
                    <a:lnTo>
                      <a:pt x="404" y="86"/>
                    </a:lnTo>
                    <a:lnTo>
                      <a:pt x="433" y="71"/>
                    </a:lnTo>
                    <a:lnTo>
                      <a:pt x="463" y="57"/>
                    </a:lnTo>
                    <a:lnTo>
                      <a:pt x="434" y="47"/>
                    </a:lnTo>
                    <a:lnTo>
                      <a:pt x="405" y="36"/>
                    </a:lnTo>
                    <a:lnTo>
                      <a:pt x="375" y="27"/>
                    </a:lnTo>
                    <a:lnTo>
                      <a:pt x="345" y="20"/>
                    </a:lnTo>
                    <a:lnTo>
                      <a:pt x="314" y="13"/>
                    </a:lnTo>
                    <a:lnTo>
                      <a:pt x="283" y="8"/>
                    </a:lnTo>
                    <a:lnTo>
                      <a:pt x="252" y="3"/>
                    </a:lnTo>
                    <a:lnTo>
                      <a:pt x="220" y="0"/>
                    </a:lnTo>
                    <a:close/>
                  </a:path>
                </a:pathLst>
              </a:custGeom>
              <a:solidFill>
                <a:srgbClr val="FFE26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" name="Freeform 140"/>
              <p:cNvSpPr>
                <a:spLocks/>
              </p:cNvSpPr>
              <p:nvPr userDrawn="1"/>
            </p:nvSpPr>
            <p:spPr bwMode="auto">
              <a:xfrm>
                <a:off x="4764" y="3469"/>
                <a:ext cx="52" cy="27"/>
              </a:xfrm>
              <a:custGeom>
                <a:avLst/>
                <a:gdLst/>
                <a:ahLst/>
                <a:cxnLst>
                  <a:cxn ang="0">
                    <a:pos x="77" y="0"/>
                  </a:cxn>
                  <a:cxn ang="0">
                    <a:pos x="57" y="1"/>
                  </a:cxn>
                  <a:cxn ang="0">
                    <a:pos x="38" y="1"/>
                  </a:cxn>
                  <a:cxn ang="0">
                    <a:pos x="18" y="3"/>
                  </a:cxn>
                  <a:cxn ang="0">
                    <a:pos x="0" y="6"/>
                  </a:cxn>
                  <a:cxn ang="0">
                    <a:pos x="19" y="23"/>
                  </a:cxn>
                  <a:cxn ang="0">
                    <a:pos x="40" y="41"/>
                  </a:cxn>
                  <a:cxn ang="0">
                    <a:pos x="59" y="61"/>
                  </a:cxn>
                  <a:cxn ang="0">
                    <a:pos x="77" y="81"/>
                  </a:cxn>
                  <a:cxn ang="0">
                    <a:pos x="77" y="81"/>
                  </a:cxn>
                  <a:cxn ang="0">
                    <a:pos x="96" y="61"/>
                  </a:cxn>
                  <a:cxn ang="0">
                    <a:pos x="115" y="41"/>
                  </a:cxn>
                  <a:cxn ang="0">
                    <a:pos x="135" y="23"/>
                  </a:cxn>
                  <a:cxn ang="0">
                    <a:pos x="155" y="6"/>
                  </a:cxn>
                  <a:cxn ang="0">
                    <a:pos x="136" y="3"/>
                  </a:cxn>
                  <a:cxn ang="0">
                    <a:pos x="116" y="1"/>
                  </a:cxn>
                  <a:cxn ang="0">
                    <a:pos x="97" y="0"/>
                  </a:cxn>
                  <a:cxn ang="0">
                    <a:pos x="77" y="0"/>
                  </a:cxn>
                </a:cxnLst>
                <a:rect l="0" t="0" r="r" b="b"/>
                <a:pathLst>
                  <a:path w="155" h="81">
                    <a:moveTo>
                      <a:pt x="77" y="0"/>
                    </a:moveTo>
                    <a:lnTo>
                      <a:pt x="57" y="1"/>
                    </a:lnTo>
                    <a:lnTo>
                      <a:pt x="38" y="1"/>
                    </a:lnTo>
                    <a:lnTo>
                      <a:pt x="18" y="3"/>
                    </a:lnTo>
                    <a:lnTo>
                      <a:pt x="0" y="6"/>
                    </a:lnTo>
                    <a:lnTo>
                      <a:pt x="19" y="23"/>
                    </a:lnTo>
                    <a:lnTo>
                      <a:pt x="40" y="41"/>
                    </a:lnTo>
                    <a:lnTo>
                      <a:pt x="59" y="61"/>
                    </a:lnTo>
                    <a:lnTo>
                      <a:pt x="77" y="81"/>
                    </a:lnTo>
                    <a:lnTo>
                      <a:pt x="77" y="81"/>
                    </a:lnTo>
                    <a:lnTo>
                      <a:pt x="96" y="61"/>
                    </a:lnTo>
                    <a:lnTo>
                      <a:pt x="115" y="41"/>
                    </a:lnTo>
                    <a:lnTo>
                      <a:pt x="135" y="23"/>
                    </a:lnTo>
                    <a:lnTo>
                      <a:pt x="155" y="6"/>
                    </a:lnTo>
                    <a:lnTo>
                      <a:pt x="136" y="3"/>
                    </a:lnTo>
                    <a:lnTo>
                      <a:pt x="116" y="1"/>
                    </a:lnTo>
                    <a:lnTo>
                      <a:pt x="97" y="0"/>
                    </a:lnTo>
                    <a:lnTo>
                      <a:pt x="77" y="0"/>
                    </a:lnTo>
                    <a:close/>
                  </a:path>
                </a:pathLst>
              </a:custGeom>
              <a:solidFill>
                <a:srgbClr val="FFE26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" name="Freeform 141"/>
              <p:cNvSpPr>
                <a:spLocks/>
              </p:cNvSpPr>
              <p:nvPr userDrawn="1"/>
            </p:nvSpPr>
            <p:spPr bwMode="auto">
              <a:xfrm>
                <a:off x="4759" y="3361"/>
                <a:ext cx="62" cy="32"/>
              </a:xfrm>
              <a:custGeom>
                <a:avLst/>
                <a:gdLst/>
                <a:ahLst/>
                <a:cxnLst>
                  <a:cxn ang="0">
                    <a:pos x="93" y="0"/>
                  </a:cxn>
                  <a:cxn ang="0">
                    <a:pos x="70" y="1"/>
                  </a:cxn>
                  <a:cxn ang="0">
                    <a:pos x="46" y="2"/>
                  </a:cxn>
                  <a:cxn ang="0">
                    <a:pos x="22" y="4"/>
                  </a:cxn>
                  <a:cxn ang="0">
                    <a:pos x="0" y="7"/>
                  </a:cxn>
                  <a:cxn ang="0">
                    <a:pos x="23" y="28"/>
                  </a:cxn>
                  <a:cxn ang="0">
                    <a:pos x="47" y="50"/>
                  </a:cxn>
                  <a:cxn ang="0">
                    <a:pos x="71" y="74"/>
                  </a:cxn>
                  <a:cxn ang="0">
                    <a:pos x="93" y="97"/>
                  </a:cxn>
                  <a:cxn ang="0">
                    <a:pos x="115" y="74"/>
                  </a:cxn>
                  <a:cxn ang="0">
                    <a:pos x="139" y="50"/>
                  </a:cxn>
                  <a:cxn ang="0">
                    <a:pos x="163" y="28"/>
                  </a:cxn>
                  <a:cxn ang="0">
                    <a:pos x="187" y="7"/>
                  </a:cxn>
                  <a:cxn ang="0">
                    <a:pos x="164" y="4"/>
                  </a:cxn>
                  <a:cxn ang="0">
                    <a:pos x="141" y="2"/>
                  </a:cxn>
                  <a:cxn ang="0">
                    <a:pos x="117" y="1"/>
                  </a:cxn>
                  <a:cxn ang="0">
                    <a:pos x="93" y="0"/>
                  </a:cxn>
                </a:cxnLst>
                <a:rect l="0" t="0" r="r" b="b"/>
                <a:pathLst>
                  <a:path w="187" h="97">
                    <a:moveTo>
                      <a:pt x="93" y="0"/>
                    </a:moveTo>
                    <a:lnTo>
                      <a:pt x="70" y="1"/>
                    </a:lnTo>
                    <a:lnTo>
                      <a:pt x="46" y="2"/>
                    </a:lnTo>
                    <a:lnTo>
                      <a:pt x="22" y="4"/>
                    </a:lnTo>
                    <a:lnTo>
                      <a:pt x="0" y="7"/>
                    </a:lnTo>
                    <a:lnTo>
                      <a:pt x="23" y="28"/>
                    </a:lnTo>
                    <a:lnTo>
                      <a:pt x="47" y="50"/>
                    </a:lnTo>
                    <a:lnTo>
                      <a:pt x="71" y="74"/>
                    </a:lnTo>
                    <a:lnTo>
                      <a:pt x="93" y="97"/>
                    </a:lnTo>
                    <a:lnTo>
                      <a:pt x="115" y="74"/>
                    </a:lnTo>
                    <a:lnTo>
                      <a:pt x="139" y="50"/>
                    </a:lnTo>
                    <a:lnTo>
                      <a:pt x="163" y="28"/>
                    </a:lnTo>
                    <a:lnTo>
                      <a:pt x="187" y="7"/>
                    </a:lnTo>
                    <a:lnTo>
                      <a:pt x="164" y="4"/>
                    </a:lnTo>
                    <a:lnTo>
                      <a:pt x="141" y="2"/>
                    </a:lnTo>
                    <a:lnTo>
                      <a:pt x="117" y="1"/>
                    </a:lnTo>
                    <a:lnTo>
                      <a:pt x="93" y="0"/>
                    </a:lnTo>
                    <a:close/>
                  </a:path>
                </a:pathLst>
              </a:custGeom>
              <a:solidFill>
                <a:srgbClr val="FFE26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9" name="Freeform 142"/>
              <p:cNvSpPr>
                <a:spLocks/>
              </p:cNvSpPr>
              <p:nvPr userDrawn="1"/>
            </p:nvSpPr>
            <p:spPr bwMode="auto">
              <a:xfrm>
                <a:off x="4790" y="3374"/>
                <a:ext cx="155" cy="66"/>
              </a:xfrm>
              <a:custGeom>
                <a:avLst/>
                <a:gdLst/>
                <a:ahLst/>
                <a:cxnLst>
                  <a:cxn ang="0">
                    <a:pos x="243" y="0"/>
                  </a:cxn>
                  <a:cxn ang="0">
                    <a:pos x="212" y="3"/>
                  </a:cxn>
                  <a:cxn ang="0">
                    <a:pos x="181" y="8"/>
                  </a:cxn>
                  <a:cxn ang="0">
                    <a:pos x="150" y="13"/>
                  </a:cxn>
                  <a:cxn ang="0">
                    <a:pos x="119" y="20"/>
                  </a:cxn>
                  <a:cxn ang="0">
                    <a:pos x="89" y="27"/>
                  </a:cxn>
                  <a:cxn ang="0">
                    <a:pos x="59" y="36"/>
                  </a:cxn>
                  <a:cxn ang="0">
                    <a:pos x="30" y="47"/>
                  </a:cxn>
                  <a:cxn ang="0">
                    <a:pos x="0" y="57"/>
                  </a:cxn>
                  <a:cxn ang="0">
                    <a:pos x="30" y="71"/>
                  </a:cxn>
                  <a:cxn ang="0">
                    <a:pos x="59" y="86"/>
                  </a:cxn>
                  <a:cxn ang="0">
                    <a:pos x="87" y="101"/>
                  </a:cxn>
                  <a:cxn ang="0">
                    <a:pos x="115" y="118"/>
                  </a:cxn>
                  <a:cxn ang="0">
                    <a:pos x="142" y="136"/>
                  </a:cxn>
                  <a:cxn ang="0">
                    <a:pos x="168" y="155"/>
                  </a:cxn>
                  <a:cxn ang="0">
                    <a:pos x="193" y="175"/>
                  </a:cxn>
                  <a:cxn ang="0">
                    <a:pos x="218" y="197"/>
                  </a:cxn>
                  <a:cxn ang="0">
                    <a:pos x="247" y="183"/>
                  </a:cxn>
                  <a:cxn ang="0">
                    <a:pos x="276" y="170"/>
                  </a:cxn>
                  <a:cxn ang="0">
                    <a:pos x="306" y="158"/>
                  </a:cxn>
                  <a:cxn ang="0">
                    <a:pos x="337" y="147"/>
                  </a:cxn>
                  <a:cxn ang="0">
                    <a:pos x="369" y="138"/>
                  </a:cxn>
                  <a:cxn ang="0">
                    <a:pos x="400" y="131"/>
                  </a:cxn>
                  <a:cxn ang="0">
                    <a:pos x="431" y="124"/>
                  </a:cxn>
                  <a:cxn ang="0">
                    <a:pos x="464" y="119"/>
                  </a:cxn>
                  <a:cxn ang="0">
                    <a:pos x="438" y="101"/>
                  </a:cxn>
                  <a:cxn ang="0">
                    <a:pos x="413" y="83"/>
                  </a:cxn>
                  <a:cxn ang="0">
                    <a:pos x="386" y="66"/>
                  </a:cxn>
                  <a:cxn ang="0">
                    <a:pos x="359" y="51"/>
                  </a:cxn>
                  <a:cxn ang="0">
                    <a:pos x="331" y="37"/>
                  </a:cxn>
                  <a:cxn ang="0">
                    <a:pos x="303" y="24"/>
                  </a:cxn>
                  <a:cxn ang="0">
                    <a:pos x="274" y="11"/>
                  </a:cxn>
                  <a:cxn ang="0">
                    <a:pos x="243" y="0"/>
                  </a:cxn>
                </a:cxnLst>
                <a:rect l="0" t="0" r="r" b="b"/>
                <a:pathLst>
                  <a:path w="464" h="197">
                    <a:moveTo>
                      <a:pt x="243" y="0"/>
                    </a:moveTo>
                    <a:lnTo>
                      <a:pt x="212" y="3"/>
                    </a:lnTo>
                    <a:lnTo>
                      <a:pt x="181" y="8"/>
                    </a:lnTo>
                    <a:lnTo>
                      <a:pt x="150" y="13"/>
                    </a:lnTo>
                    <a:lnTo>
                      <a:pt x="119" y="20"/>
                    </a:lnTo>
                    <a:lnTo>
                      <a:pt x="89" y="27"/>
                    </a:lnTo>
                    <a:lnTo>
                      <a:pt x="59" y="36"/>
                    </a:lnTo>
                    <a:lnTo>
                      <a:pt x="30" y="47"/>
                    </a:lnTo>
                    <a:lnTo>
                      <a:pt x="0" y="57"/>
                    </a:lnTo>
                    <a:lnTo>
                      <a:pt x="30" y="71"/>
                    </a:lnTo>
                    <a:lnTo>
                      <a:pt x="59" y="86"/>
                    </a:lnTo>
                    <a:lnTo>
                      <a:pt x="87" y="101"/>
                    </a:lnTo>
                    <a:lnTo>
                      <a:pt x="115" y="118"/>
                    </a:lnTo>
                    <a:lnTo>
                      <a:pt x="142" y="136"/>
                    </a:lnTo>
                    <a:lnTo>
                      <a:pt x="168" y="155"/>
                    </a:lnTo>
                    <a:lnTo>
                      <a:pt x="193" y="175"/>
                    </a:lnTo>
                    <a:lnTo>
                      <a:pt x="218" y="197"/>
                    </a:lnTo>
                    <a:lnTo>
                      <a:pt x="247" y="183"/>
                    </a:lnTo>
                    <a:lnTo>
                      <a:pt x="276" y="170"/>
                    </a:lnTo>
                    <a:lnTo>
                      <a:pt x="306" y="158"/>
                    </a:lnTo>
                    <a:lnTo>
                      <a:pt x="337" y="147"/>
                    </a:lnTo>
                    <a:lnTo>
                      <a:pt x="369" y="138"/>
                    </a:lnTo>
                    <a:lnTo>
                      <a:pt x="400" y="131"/>
                    </a:lnTo>
                    <a:lnTo>
                      <a:pt x="431" y="124"/>
                    </a:lnTo>
                    <a:lnTo>
                      <a:pt x="464" y="119"/>
                    </a:lnTo>
                    <a:lnTo>
                      <a:pt x="438" y="101"/>
                    </a:lnTo>
                    <a:lnTo>
                      <a:pt x="413" y="83"/>
                    </a:lnTo>
                    <a:lnTo>
                      <a:pt x="386" y="66"/>
                    </a:lnTo>
                    <a:lnTo>
                      <a:pt x="359" y="51"/>
                    </a:lnTo>
                    <a:lnTo>
                      <a:pt x="331" y="37"/>
                    </a:lnTo>
                    <a:lnTo>
                      <a:pt x="303" y="24"/>
                    </a:lnTo>
                    <a:lnTo>
                      <a:pt x="274" y="11"/>
                    </a:lnTo>
                    <a:lnTo>
                      <a:pt x="243" y="0"/>
                    </a:lnTo>
                    <a:close/>
                  </a:path>
                </a:pathLst>
              </a:custGeom>
              <a:solidFill>
                <a:srgbClr val="FFE26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0" name="Freeform 143"/>
              <p:cNvSpPr>
                <a:spLocks noEditPoints="1"/>
              </p:cNvSpPr>
              <p:nvPr userDrawn="1"/>
            </p:nvSpPr>
            <p:spPr bwMode="auto">
              <a:xfrm>
                <a:off x="4850" y="3480"/>
                <a:ext cx="137" cy="100"/>
              </a:xfrm>
              <a:custGeom>
                <a:avLst/>
                <a:gdLst/>
                <a:ahLst/>
                <a:cxnLst>
                  <a:cxn ang="0">
                    <a:pos x="177" y="103"/>
                  </a:cxn>
                  <a:cxn ang="0">
                    <a:pos x="125" y="114"/>
                  </a:cxn>
                  <a:cxn ang="0">
                    <a:pos x="74" y="130"/>
                  </a:cxn>
                  <a:cxn ang="0">
                    <a:pos x="25" y="151"/>
                  </a:cxn>
                  <a:cxn ang="0">
                    <a:pos x="25" y="186"/>
                  </a:cxn>
                  <a:cxn ang="0">
                    <a:pos x="71" y="239"/>
                  </a:cxn>
                  <a:cxn ang="0">
                    <a:pos x="108" y="269"/>
                  </a:cxn>
                  <a:cxn ang="0">
                    <a:pos x="139" y="276"/>
                  </a:cxn>
                  <a:cxn ang="0">
                    <a:pos x="170" y="285"/>
                  </a:cxn>
                  <a:cxn ang="0">
                    <a:pos x="202" y="294"/>
                  </a:cxn>
                  <a:cxn ang="0">
                    <a:pos x="249" y="287"/>
                  </a:cxn>
                  <a:cxn ang="0">
                    <a:pos x="314" y="264"/>
                  </a:cxn>
                  <a:cxn ang="0">
                    <a:pos x="333" y="234"/>
                  </a:cxn>
                  <a:cxn ang="0">
                    <a:pos x="300" y="191"/>
                  </a:cxn>
                  <a:cxn ang="0">
                    <a:pos x="264" y="152"/>
                  </a:cxn>
                  <a:cxn ang="0">
                    <a:pos x="224" y="115"/>
                  </a:cxn>
                  <a:cxn ang="0">
                    <a:pos x="204" y="99"/>
                  </a:cxn>
                  <a:cxn ang="0">
                    <a:pos x="274" y="58"/>
                  </a:cxn>
                  <a:cxn ang="0">
                    <a:pos x="227" y="84"/>
                  </a:cxn>
                  <a:cxn ang="0">
                    <a:pos x="225" y="96"/>
                  </a:cxn>
                  <a:cxn ang="0">
                    <a:pos x="268" y="93"/>
                  </a:cxn>
                  <a:cxn ang="0">
                    <a:pos x="319" y="93"/>
                  </a:cxn>
                  <a:cxn ang="0">
                    <a:pos x="380" y="100"/>
                  </a:cxn>
                  <a:cxn ang="0">
                    <a:pos x="384" y="88"/>
                  </a:cxn>
                  <a:cxn ang="0">
                    <a:pos x="328" y="58"/>
                  </a:cxn>
                  <a:cxn ang="0">
                    <a:pos x="62" y="0"/>
                  </a:cxn>
                  <a:cxn ang="0">
                    <a:pos x="42" y="0"/>
                  </a:cxn>
                  <a:cxn ang="0">
                    <a:pos x="21" y="1"/>
                  </a:cxn>
                  <a:cxn ang="0">
                    <a:pos x="71" y="19"/>
                  </a:cxn>
                  <a:cxn ang="0">
                    <a:pos x="117" y="42"/>
                  </a:cxn>
                  <a:cxn ang="0">
                    <a:pos x="162" y="69"/>
                  </a:cxn>
                  <a:cxn ang="0">
                    <a:pos x="204" y="99"/>
                  </a:cxn>
                  <a:cxn ang="0">
                    <a:pos x="178" y="50"/>
                  </a:cxn>
                  <a:cxn ang="0">
                    <a:pos x="148" y="5"/>
                  </a:cxn>
                  <a:cxn ang="0">
                    <a:pos x="105" y="1"/>
                  </a:cxn>
                  <a:cxn ang="0">
                    <a:pos x="62" y="0"/>
                  </a:cxn>
                </a:cxnLst>
                <a:rect l="0" t="0" r="r" b="b"/>
                <a:pathLst>
                  <a:path w="411" h="301">
                    <a:moveTo>
                      <a:pt x="204" y="99"/>
                    </a:moveTo>
                    <a:lnTo>
                      <a:pt x="177" y="103"/>
                    </a:lnTo>
                    <a:lnTo>
                      <a:pt x="151" y="107"/>
                    </a:lnTo>
                    <a:lnTo>
                      <a:pt x="125" y="114"/>
                    </a:lnTo>
                    <a:lnTo>
                      <a:pt x="99" y="122"/>
                    </a:lnTo>
                    <a:lnTo>
                      <a:pt x="74" y="130"/>
                    </a:lnTo>
                    <a:lnTo>
                      <a:pt x="49" y="140"/>
                    </a:lnTo>
                    <a:lnTo>
                      <a:pt x="25" y="151"/>
                    </a:lnTo>
                    <a:lnTo>
                      <a:pt x="0" y="163"/>
                    </a:lnTo>
                    <a:lnTo>
                      <a:pt x="25" y="186"/>
                    </a:lnTo>
                    <a:lnTo>
                      <a:pt x="48" y="212"/>
                    </a:lnTo>
                    <a:lnTo>
                      <a:pt x="71" y="239"/>
                    </a:lnTo>
                    <a:lnTo>
                      <a:pt x="92" y="267"/>
                    </a:lnTo>
                    <a:lnTo>
                      <a:pt x="108" y="269"/>
                    </a:lnTo>
                    <a:lnTo>
                      <a:pt x="124" y="273"/>
                    </a:lnTo>
                    <a:lnTo>
                      <a:pt x="139" y="276"/>
                    </a:lnTo>
                    <a:lnTo>
                      <a:pt x="155" y="279"/>
                    </a:lnTo>
                    <a:lnTo>
                      <a:pt x="170" y="285"/>
                    </a:lnTo>
                    <a:lnTo>
                      <a:pt x="187" y="289"/>
                    </a:lnTo>
                    <a:lnTo>
                      <a:pt x="202" y="294"/>
                    </a:lnTo>
                    <a:lnTo>
                      <a:pt x="217" y="301"/>
                    </a:lnTo>
                    <a:lnTo>
                      <a:pt x="249" y="287"/>
                    </a:lnTo>
                    <a:lnTo>
                      <a:pt x="282" y="275"/>
                    </a:lnTo>
                    <a:lnTo>
                      <a:pt x="314" y="264"/>
                    </a:lnTo>
                    <a:lnTo>
                      <a:pt x="349" y="255"/>
                    </a:lnTo>
                    <a:lnTo>
                      <a:pt x="333" y="234"/>
                    </a:lnTo>
                    <a:lnTo>
                      <a:pt x="317" y="212"/>
                    </a:lnTo>
                    <a:lnTo>
                      <a:pt x="300" y="191"/>
                    </a:lnTo>
                    <a:lnTo>
                      <a:pt x="283" y="171"/>
                    </a:lnTo>
                    <a:lnTo>
                      <a:pt x="264" y="152"/>
                    </a:lnTo>
                    <a:lnTo>
                      <a:pt x="245" y="133"/>
                    </a:lnTo>
                    <a:lnTo>
                      <a:pt x="224" y="115"/>
                    </a:lnTo>
                    <a:lnTo>
                      <a:pt x="204" y="99"/>
                    </a:lnTo>
                    <a:lnTo>
                      <a:pt x="204" y="99"/>
                    </a:lnTo>
                    <a:close/>
                    <a:moveTo>
                      <a:pt x="299" y="46"/>
                    </a:moveTo>
                    <a:lnTo>
                      <a:pt x="274" y="58"/>
                    </a:lnTo>
                    <a:lnTo>
                      <a:pt x="250" y="70"/>
                    </a:lnTo>
                    <a:lnTo>
                      <a:pt x="227" y="84"/>
                    </a:lnTo>
                    <a:lnTo>
                      <a:pt x="204" y="99"/>
                    </a:lnTo>
                    <a:lnTo>
                      <a:pt x="225" y="96"/>
                    </a:lnTo>
                    <a:lnTo>
                      <a:pt x="246" y="95"/>
                    </a:lnTo>
                    <a:lnTo>
                      <a:pt x="268" y="93"/>
                    </a:lnTo>
                    <a:lnTo>
                      <a:pt x="289" y="92"/>
                    </a:lnTo>
                    <a:lnTo>
                      <a:pt x="319" y="93"/>
                    </a:lnTo>
                    <a:lnTo>
                      <a:pt x="350" y="96"/>
                    </a:lnTo>
                    <a:lnTo>
                      <a:pt x="380" y="100"/>
                    </a:lnTo>
                    <a:lnTo>
                      <a:pt x="411" y="104"/>
                    </a:lnTo>
                    <a:lnTo>
                      <a:pt x="384" y="88"/>
                    </a:lnTo>
                    <a:lnTo>
                      <a:pt x="357" y="73"/>
                    </a:lnTo>
                    <a:lnTo>
                      <a:pt x="328" y="58"/>
                    </a:lnTo>
                    <a:lnTo>
                      <a:pt x="299" y="46"/>
                    </a:lnTo>
                    <a:close/>
                    <a:moveTo>
                      <a:pt x="62" y="0"/>
                    </a:moveTo>
                    <a:lnTo>
                      <a:pt x="52" y="0"/>
                    </a:lnTo>
                    <a:lnTo>
                      <a:pt x="42" y="0"/>
                    </a:lnTo>
                    <a:lnTo>
                      <a:pt x="32" y="0"/>
                    </a:lnTo>
                    <a:lnTo>
                      <a:pt x="21" y="1"/>
                    </a:lnTo>
                    <a:lnTo>
                      <a:pt x="46" y="9"/>
                    </a:lnTo>
                    <a:lnTo>
                      <a:pt x="71" y="19"/>
                    </a:lnTo>
                    <a:lnTo>
                      <a:pt x="94" y="30"/>
                    </a:lnTo>
                    <a:lnTo>
                      <a:pt x="117" y="42"/>
                    </a:lnTo>
                    <a:lnTo>
                      <a:pt x="140" y="55"/>
                    </a:lnTo>
                    <a:lnTo>
                      <a:pt x="162" y="69"/>
                    </a:lnTo>
                    <a:lnTo>
                      <a:pt x="183" y="83"/>
                    </a:lnTo>
                    <a:lnTo>
                      <a:pt x="204" y="99"/>
                    </a:lnTo>
                    <a:lnTo>
                      <a:pt x="191" y="74"/>
                    </a:lnTo>
                    <a:lnTo>
                      <a:pt x="178" y="50"/>
                    </a:lnTo>
                    <a:lnTo>
                      <a:pt x="163" y="28"/>
                    </a:lnTo>
                    <a:lnTo>
                      <a:pt x="148" y="5"/>
                    </a:lnTo>
                    <a:lnTo>
                      <a:pt x="126" y="3"/>
                    </a:lnTo>
                    <a:lnTo>
                      <a:pt x="105" y="1"/>
                    </a:lnTo>
                    <a:lnTo>
                      <a:pt x="83" y="0"/>
                    </a:lnTo>
                    <a:lnTo>
                      <a:pt x="62" y="0"/>
                    </a:lnTo>
                    <a:close/>
                  </a:path>
                </a:pathLst>
              </a:custGeom>
              <a:solidFill>
                <a:srgbClr val="FFEF6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1" name="Freeform 144"/>
              <p:cNvSpPr>
                <a:spLocks/>
              </p:cNvSpPr>
              <p:nvPr userDrawn="1"/>
            </p:nvSpPr>
            <p:spPr bwMode="auto">
              <a:xfrm>
                <a:off x="4790" y="3480"/>
                <a:ext cx="128" cy="54"/>
              </a:xfrm>
              <a:custGeom>
                <a:avLst/>
                <a:gdLst/>
                <a:ahLst/>
                <a:cxnLst>
                  <a:cxn ang="0">
                    <a:pos x="201" y="0"/>
                  </a:cxn>
                  <a:cxn ang="0">
                    <a:pos x="175" y="2"/>
                  </a:cxn>
                  <a:cxn ang="0">
                    <a:pos x="150" y="5"/>
                  </a:cxn>
                  <a:cxn ang="0">
                    <a:pos x="124" y="9"/>
                  </a:cxn>
                  <a:cxn ang="0">
                    <a:pos x="99" y="15"/>
                  </a:cxn>
                  <a:cxn ang="0">
                    <a:pos x="73" y="21"/>
                  </a:cxn>
                  <a:cxn ang="0">
                    <a:pos x="49" y="29"/>
                  </a:cxn>
                  <a:cxn ang="0">
                    <a:pos x="24" y="37"/>
                  </a:cxn>
                  <a:cxn ang="0">
                    <a:pos x="0" y="47"/>
                  </a:cxn>
                  <a:cxn ang="0">
                    <a:pos x="0" y="47"/>
                  </a:cxn>
                  <a:cxn ang="0">
                    <a:pos x="0" y="47"/>
                  </a:cxn>
                  <a:cxn ang="0">
                    <a:pos x="24" y="58"/>
                  </a:cxn>
                  <a:cxn ang="0">
                    <a:pos x="49" y="70"/>
                  </a:cxn>
                  <a:cxn ang="0">
                    <a:pos x="72" y="83"/>
                  </a:cxn>
                  <a:cxn ang="0">
                    <a:pos x="96" y="97"/>
                  </a:cxn>
                  <a:cxn ang="0">
                    <a:pos x="117" y="112"/>
                  </a:cxn>
                  <a:cxn ang="0">
                    <a:pos x="139" y="127"/>
                  </a:cxn>
                  <a:cxn ang="0">
                    <a:pos x="160" y="144"/>
                  </a:cxn>
                  <a:cxn ang="0">
                    <a:pos x="180" y="162"/>
                  </a:cxn>
                  <a:cxn ang="0">
                    <a:pos x="205" y="150"/>
                  </a:cxn>
                  <a:cxn ang="0">
                    <a:pos x="229" y="139"/>
                  </a:cxn>
                  <a:cxn ang="0">
                    <a:pos x="254" y="129"/>
                  </a:cxn>
                  <a:cxn ang="0">
                    <a:pos x="279" y="121"/>
                  </a:cxn>
                  <a:cxn ang="0">
                    <a:pos x="305" y="113"/>
                  </a:cxn>
                  <a:cxn ang="0">
                    <a:pos x="331" y="106"/>
                  </a:cxn>
                  <a:cxn ang="0">
                    <a:pos x="357" y="102"/>
                  </a:cxn>
                  <a:cxn ang="0">
                    <a:pos x="384" y="98"/>
                  </a:cxn>
                  <a:cxn ang="0">
                    <a:pos x="384" y="98"/>
                  </a:cxn>
                  <a:cxn ang="0">
                    <a:pos x="384" y="98"/>
                  </a:cxn>
                  <a:cxn ang="0">
                    <a:pos x="363" y="82"/>
                  </a:cxn>
                  <a:cxn ang="0">
                    <a:pos x="342" y="68"/>
                  </a:cxn>
                  <a:cxn ang="0">
                    <a:pos x="320" y="54"/>
                  </a:cxn>
                  <a:cxn ang="0">
                    <a:pos x="297" y="41"/>
                  </a:cxn>
                  <a:cxn ang="0">
                    <a:pos x="274" y="29"/>
                  </a:cxn>
                  <a:cxn ang="0">
                    <a:pos x="251" y="18"/>
                  </a:cxn>
                  <a:cxn ang="0">
                    <a:pos x="226" y="8"/>
                  </a:cxn>
                  <a:cxn ang="0">
                    <a:pos x="201" y="0"/>
                  </a:cxn>
                </a:cxnLst>
                <a:rect l="0" t="0" r="r" b="b"/>
                <a:pathLst>
                  <a:path w="384" h="162">
                    <a:moveTo>
                      <a:pt x="201" y="0"/>
                    </a:moveTo>
                    <a:lnTo>
                      <a:pt x="175" y="2"/>
                    </a:lnTo>
                    <a:lnTo>
                      <a:pt x="150" y="5"/>
                    </a:lnTo>
                    <a:lnTo>
                      <a:pt x="124" y="9"/>
                    </a:lnTo>
                    <a:lnTo>
                      <a:pt x="99" y="15"/>
                    </a:lnTo>
                    <a:lnTo>
                      <a:pt x="73" y="21"/>
                    </a:lnTo>
                    <a:lnTo>
                      <a:pt x="49" y="29"/>
                    </a:lnTo>
                    <a:lnTo>
                      <a:pt x="24" y="37"/>
                    </a:lnTo>
                    <a:lnTo>
                      <a:pt x="0" y="47"/>
                    </a:lnTo>
                    <a:lnTo>
                      <a:pt x="0" y="47"/>
                    </a:lnTo>
                    <a:lnTo>
                      <a:pt x="0" y="47"/>
                    </a:lnTo>
                    <a:lnTo>
                      <a:pt x="24" y="58"/>
                    </a:lnTo>
                    <a:lnTo>
                      <a:pt x="49" y="70"/>
                    </a:lnTo>
                    <a:lnTo>
                      <a:pt x="72" y="83"/>
                    </a:lnTo>
                    <a:lnTo>
                      <a:pt x="96" y="97"/>
                    </a:lnTo>
                    <a:lnTo>
                      <a:pt x="117" y="112"/>
                    </a:lnTo>
                    <a:lnTo>
                      <a:pt x="139" y="127"/>
                    </a:lnTo>
                    <a:lnTo>
                      <a:pt x="160" y="144"/>
                    </a:lnTo>
                    <a:lnTo>
                      <a:pt x="180" y="162"/>
                    </a:lnTo>
                    <a:lnTo>
                      <a:pt x="205" y="150"/>
                    </a:lnTo>
                    <a:lnTo>
                      <a:pt x="229" y="139"/>
                    </a:lnTo>
                    <a:lnTo>
                      <a:pt x="254" y="129"/>
                    </a:lnTo>
                    <a:lnTo>
                      <a:pt x="279" y="121"/>
                    </a:lnTo>
                    <a:lnTo>
                      <a:pt x="305" y="113"/>
                    </a:lnTo>
                    <a:lnTo>
                      <a:pt x="331" y="106"/>
                    </a:lnTo>
                    <a:lnTo>
                      <a:pt x="357" y="102"/>
                    </a:lnTo>
                    <a:lnTo>
                      <a:pt x="384" y="98"/>
                    </a:lnTo>
                    <a:lnTo>
                      <a:pt x="384" y="98"/>
                    </a:lnTo>
                    <a:lnTo>
                      <a:pt x="384" y="98"/>
                    </a:lnTo>
                    <a:lnTo>
                      <a:pt x="363" y="82"/>
                    </a:lnTo>
                    <a:lnTo>
                      <a:pt x="342" y="68"/>
                    </a:lnTo>
                    <a:lnTo>
                      <a:pt x="320" y="54"/>
                    </a:lnTo>
                    <a:lnTo>
                      <a:pt x="297" y="41"/>
                    </a:lnTo>
                    <a:lnTo>
                      <a:pt x="274" y="29"/>
                    </a:lnTo>
                    <a:lnTo>
                      <a:pt x="251" y="18"/>
                    </a:lnTo>
                    <a:lnTo>
                      <a:pt x="226" y="8"/>
                    </a:lnTo>
                    <a:lnTo>
                      <a:pt x="201" y="0"/>
                    </a:lnTo>
                    <a:close/>
                  </a:path>
                </a:pathLst>
              </a:custGeom>
              <a:solidFill>
                <a:srgbClr val="FFE26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2" name="Freeform 145"/>
              <p:cNvSpPr>
                <a:spLocks/>
              </p:cNvSpPr>
              <p:nvPr userDrawn="1"/>
            </p:nvSpPr>
            <p:spPr bwMode="auto">
              <a:xfrm>
                <a:off x="4881" y="3569"/>
                <a:ext cx="41" cy="2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3" y="19"/>
                  </a:cxn>
                  <a:cxn ang="0">
                    <a:pos x="24" y="37"/>
                  </a:cxn>
                  <a:cxn ang="0">
                    <a:pos x="35" y="57"/>
                  </a:cxn>
                  <a:cxn ang="0">
                    <a:pos x="46" y="77"/>
                  </a:cxn>
                  <a:cxn ang="0">
                    <a:pos x="46" y="77"/>
                  </a:cxn>
                  <a:cxn ang="0">
                    <a:pos x="46" y="77"/>
                  </a:cxn>
                  <a:cxn ang="0">
                    <a:pos x="65" y="65"/>
                  </a:cxn>
                  <a:cxn ang="0">
                    <a:pos x="85" y="53"/>
                  </a:cxn>
                  <a:cxn ang="0">
                    <a:pos x="104" y="43"/>
                  </a:cxn>
                  <a:cxn ang="0">
                    <a:pos x="125" y="34"/>
                  </a:cxn>
                  <a:cxn ang="0">
                    <a:pos x="110" y="27"/>
                  </a:cxn>
                  <a:cxn ang="0">
                    <a:pos x="95" y="22"/>
                  </a:cxn>
                  <a:cxn ang="0">
                    <a:pos x="78" y="18"/>
                  </a:cxn>
                  <a:cxn ang="0">
                    <a:pos x="63" y="12"/>
                  </a:cxn>
                  <a:cxn ang="0">
                    <a:pos x="47" y="9"/>
                  </a:cxn>
                  <a:cxn ang="0">
                    <a:pos x="32" y="6"/>
                  </a:cxn>
                  <a:cxn ang="0">
                    <a:pos x="16" y="2"/>
                  </a:cxn>
                  <a:cxn ang="0">
                    <a:pos x="0" y="0"/>
                  </a:cxn>
                </a:cxnLst>
                <a:rect l="0" t="0" r="r" b="b"/>
                <a:pathLst>
                  <a:path w="125" h="77">
                    <a:moveTo>
                      <a:pt x="0" y="0"/>
                    </a:moveTo>
                    <a:lnTo>
                      <a:pt x="13" y="19"/>
                    </a:lnTo>
                    <a:lnTo>
                      <a:pt x="24" y="37"/>
                    </a:lnTo>
                    <a:lnTo>
                      <a:pt x="35" y="57"/>
                    </a:lnTo>
                    <a:lnTo>
                      <a:pt x="46" y="77"/>
                    </a:lnTo>
                    <a:lnTo>
                      <a:pt x="46" y="77"/>
                    </a:lnTo>
                    <a:lnTo>
                      <a:pt x="46" y="77"/>
                    </a:lnTo>
                    <a:lnTo>
                      <a:pt x="65" y="65"/>
                    </a:lnTo>
                    <a:lnTo>
                      <a:pt x="85" y="53"/>
                    </a:lnTo>
                    <a:lnTo>
                      <a:pt x="104" y="43"/>
                    </a:lnTo>
                    <a:lnTo>
                      <a:pt x="125" y="34"/>
                    </a:lnTo>
                    <a:lnTo>
                      <a:pt x="110" y="27"/>
                    </a:lnTo>
                    <a:lnTo>
                      <a:pt x="95" y="22"/>
                    </a:lnTo>
                    <a:lnTo>
                      <a:pt x="78" y="18"/>
                    </a:lnTo>
                    <a:lnTo>
                      <a:pt x="63" y="12"/>
                    </a:lnTo>
                    <a:lnTo>
                      <a:pt x="47" y="9"/>
                    </a:lnTo>
                    <a:lnTo>
                      <a:pt x="32" y="6"/>
                    </a:lnTo>
                    <a:lnTo>
                      <a:pt x="16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E26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3" name="Freeform 146"/>
              <p:cNvSpPr>
                <a:spLocks/>
              </p:cNvSpPr>
              <p:nvPr userDrawn="1"/>
            </p:nvSpPr>
            <p:spPr bwMode="auto">
              <a:xfrm>
                <a:off x="4899" y="3481"/>
                <a:ext cx="51" cy="32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5" y="23"/>
                  </a:cxn>
                  <a:cxn ang="0">
                    <a:pos x="30" y="45"/>
                  </a:cxn>
                  <a:cxn ang="0">
                    <a:pos x="43" y="69"/>
                  </a:cxn>
                  <a:cxn ang="0">
                    <a:pos x="56" y="94"/>
                  </a:cxn>
                  <a:cxn ang="0">
                    <a:pos x="56" y="94"/>
                  </a:cxn>
                  <a:cxn ang="0">
                    <a:pos x="56" y="94"/>
                  </a:cxn>
                  <a:cxn ang="0">
                    <a:pos x="79" y="79"/>
                  </a:cxn>
                  <a:cxn ang="0">
                    <a:pos x="102" y="65"/>
                  </a:cxn>
                  <a:cxn ang="0">
                    <a:pos x="126" y="53"/>
                  </a:cxn>
                  <a:cxn ang="0">
                    <a:pos x="151" y="41"/>
                  </a:cxn>
                  <a:cxn ang="0">
                    <a:pos x="133" y="33"/>
                  </a:cxn>
                  <a:cxn ang="0">
                    <a:pos x="114" y="27"/>
                  </a:cxn>
                  <a:cxn ang="0">
                    <a:pos x="96" y="22"/>
                  </a:cxn>
                  <a:cxn ang="0">
                    <a:pos x="76" y="16"/>
                  </a:cxn>
                  <a:cxn ang="0">
                    <a:pos x="58" y="11"/>
                  </a:cxn>
                  <a:cxn ang="0">
                    <a:pos x="39" y="6"/>
                  </a:cxn>
                  <a:cxn ang="0">
                    <a:pos x="19" y="3"/>
                  </a:cxn>
                  <a:cxn ang="0">
                    <a:pos x="0" y="0"/>
                  </a:cxn>
                </a:cxnLst>
                <a:rect l="0" t="0" r="r" b="b"/>
                <a:pathLst>
                  <a:path w="151" h="94">
                    <a:moveTo>
                      <a:pt x="0" y="0"/>
                    </a:moveTo>
                    <a:lnTo>
                      <a:pt x="15" y="23"/>
                    </a:lnTo>
                    <a:lnTo>
                      <a:pt x="30" y="45"/>
                    </a:lnTo>
                    <a:lnTo>
                      <a:pt x="43" y="69"/>
                    </a:lnTo>
                    <a:lnTo>
                      <a:pt x="56" y="94"/>
                    </a:lnTo>
                    <a:lnTo>
                      <a:pt x="56" y="94"/>
                    </a:lnTo>
                    <a:lnTo>
                      <a:pt x="56" y="94"/>
                    </a:lnTo>
                    <a:lnTo>
                      <a:pt x="79" y="79"/>
                    </a:lnTo>
                    <a:lnTo>
                      <a:pt x="102" y="65"/>
                    </a:lnTo>
                    <a:lnTo>
                      <a:pt x="126" y="53"/>
                    </a:lnTo>
                    <a:lnTo>
                      <a:pt x="151" y="41"/>
                    </a:lnTo>
                    <a:lnTo>
                      <a:pt x="133" y="33"/>
                    </a:lnTo>
                    <a:lnTo>
                      <a:pt x="114" y="27"/>
                    </a:lnTo>
                    <a:lnTo>
                      <a:pt x="96" y="22"/>
                    </a:lnTo>
                    <a:lnTo>
                      <a:pt x="76" y="16"/>
                    </a:lnTo>
                    <a:lnTo>
                      <a:pt x="58" y="11"/>
                    </a:lnTo>
                    <a:lnTo>
                      <a:pt x="39" y="6"/>
                    </a:lnTo>
                    <a:lnTo>
                      <a:pt x="19" y="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E26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4" name="Freeform 147"/>
              <p:cNvSpPr>
                <a:spLocks/>
              </p:cNvSpPr>
              <p:nvPr userDrawn="1"/>
            </p:nvSpPr>
            <p:spPr bwMode="auto">
              <a:xfrm>
                <a:off x="4918" y="3510"/>
                <a:ext cx="119" cy="55"/>
              </a:xfrm>
              <a:custGeom>
                <a:avLst/>
                <a:gdLst/>
                <a:ahLst/>
                <a:cxnLst>
                  <a:cxn ang="0">
                    <a:pos x="85" y="0"/>
                  </a:cxn>
                  <a:cxn ang="0">
                    <a:pos x="64" y="1"/>
                  </a:cxn>
                  <a:cxn ang="0">
                    <a:pos x="42" y="3"/>
                  </a:cxn>
                  <a:cxn ang="0">
                    <a:pos x="21" y="4"/>
                  </a:cxn>
                  <a:cxn ang="0">
                    <a:pos x="0" y="7"/>
                  </a:cxn>
                  <a:cxn ang="0">
                    <a:pos x="20" y="23"/>
                  </a:cxn>
                  <a:cxn ang="0">
                    <a:pos x="41" y="41"/>
                  </a:cxn>
                  <a:cxn ang="0">
                    <a:pos x="60" y="60"/>
                  </a:cxn>
                  <a:cxn ang="0">
                    <a:pos x="79" y="79"/>
                  </a:cxn>
                  <a:cxn ang="0">
                    <a:pos x="96" y="99"/>
                  </a:cxn>
                  <a:cxn ang="0">
                    <a:pos x="113" y="120"/>
                  </a:cxn>
                  <a:cxn ang="0">
                    <a:pos x="129" y="142"/>
                  </a:cxn>
                  <a:cxn ang="0">
                    <a:pos x="145" y="163"/>
                  </a:cxn>
                  <a:cxn ang="0">
                    <a:pos x="177" y="158"/>
                  </a:cxn>
                  <a:cxn ang="0">
                    <a:pos x="210" y="153"/>
                  </a:cxn>
                  <a:cxn ang="0">
                    <a:pos x="244" y="150"/>
                  </a:cxn>
                  <a:cxn ang="0">
                    <a:pos x="277" y="149"/>
                  </a:cxn>
                  <a:cxn ang="0">
                    <a:pos x="298" y="149"/>
                  </a:cxn>
                  <a:cxn ang="0">
                    <a:pos x="317" y="150"/>
                  </a:cxn>
                  <a:cxn ang="0">
                    <a:pos x="338" y="153"/>
                  </a:cxn>
                  <a:cxn ang="0">
                    <a:pos x="357" y="155"/>
                  </a:cxn>
                  <a:cxn ang="0">
                    <a:pos x="341" y="134"/>
                  </a:cxn>
                  <a:cxn ang="0">
                    <a:pos x="325" y="115"/>
                  </a:cxn>
                  <a:cxn ang="0">
                    <a:pos x="307" y="95"/>
                  </a:cxn>
                  <a:cxn ang="0">
                    <a:pos x="288" y="78"/>
                  </a:cxn>
                  <a:cxn ang="0">
                    <a:pos x="269" y="60"/>
                  </a:cxn>
                  <a:cxn ang="0">
                    <a:pos x="249" y="44"/>
                  </a:cxn>
                  <a:cxn ang="0">
                    <a:pos x="229" y="27"/>
                  </a:cxn>
                  <a:cxn ang="0">
                    <a:pos x="207" y="12"/>
                  </a:cxn>
                  <a:cxn ang="0">
                    <a:pos x="176" y="8"/>
                  </a:cxn>
                  <a:cxn ang="0">
                    <a:pos x="146" y="4"/>
                  </a:cxn>
                  <a:cxn ang="0">
                    <a:pos x="115" y="1"/>
                  </a:cxn>
                  <a:cxn ang="0">
                    <a:pos x="85" y="0"/>
                  </a:cxn>
                </a:cxnLst>
                <a:rect l="0" t="0" r="r" b="b"/>
                <a:pathLst>
                  <a:path w="357" h="163">
                    <a:moveTo>
                      <a:pt x="85" y="0"/>
                    </a:moveTo>
                    <a:lnTo>
                      <a:pt x="64" y="1"/>
                    </a:lnTo>
                    <a:lnTo>
                      <a:pt x="42" y="3"/>
                    </a:lnTo>
                    <a:lnTo>
                      <a:pt x="21" y="4"/>
                    </a:lnTo>
                    <a:lnTo>
                      <a:pt x="0" y="7"/>
                    </a:lnTo>
                    <a:lnTo>
                      <a:pt x="20" y="23"/>
                    </a:lnTo>
                    <a:lnTo>
                      <a:pt x="41" y="41"/>
                    </a:lnTo>
                    <a:lnTo>
                      <a:pt x="60" y="60"/>
                    </a:lnTo>
                    <a:lnTo>
                      <a:pt x="79" y="79"/>
                    </a:lnTo>
                    <a:lnTo>
                      <a:pt x="96" y="99"/>
                    </a:lnTo>
                    <a:lnTo>
                      <a:pt x="113" y="120"/>
                    </a:lnTo>
                    <a:lnTo>
                      <a:pt x="129" y="142"/>
                    </a:lnTo>
                    <a:lnTo>
                      <a:pt x="145" y="163"/>
                    </a:lnTo>
                    <a:lnTo>
                      <a:pt x="177" y="158"/>
                    </a:lnTo>
                    <a:lnTo>
                      <a:pt x="210" y="153"/>
                    </a:lnTo>
                    <a:lnTo>
                      <a:pt x="244" y="150"/>
                    </a:lnTo>
                    <a:lnTo>
                      <a:pt x="277" y="149"/>
                    </a:lnTo>
                    <a:lnTo>
                      <a:pt x="298" y="149"/>
                    </a:lnTo>
                    <a:lnTo>
                      <a:pt x="317" y="150"/>
                    </a:lnTo>
                    <a:lnTo>
                      <a:pt x="338" y="153"/>
                    </a:lnTo>
                    <a:lnTo>
                      <a:pt x="357" y="155"/>
                    </a:lnTo>
                    <a:lnTo>
                      <a:pt x="341" y="134"/>
                    </a:lnTo>
                    <a:lnTo>
                      <a:pt x="325" y="115"/>
                    </a:lnTo>
                    <a:lnTo>
                      <a:pt x="307" y="95"/>
                    </a:lnTo>
                    <a:lnTo>
                      <a:pt x="288" y="78"/>
                    </a:lnTo>
                    <a:lnTo>
                      <a:pt x="269" y="60"/>
                    </a:lnTo>
                    <a:lnTo>
                      <a:pt x="249" y="44"/>
                    </a:lnTo>
                    <a:lnTo>
                      <a:pt x="229" y="27"/>
                    </a:lnTo>
                    <a:lnTo>
                      <a:pt x="207" y="12"/>
                    </a:lnTo>
                    <a:lnTo>
                      <a:pt x="176" y="8"/>
                    </a:lnTo>
                    <a:lnTo>
                      <a:pt x="146" y="4"/>
                    </a:lnTo>
                    <a:lnTo>
                      <a:pt x="115" y="1"/>
                    </a:lnTo>
                    <a:lnTo>
                      <a:pt x="85" y="0"/>
                    </a:lnTo>
                    <a:close/>
                  </a:path>
                </a:pathLst>
              </a:custGeom>
              <a:solidFill>
                <a:srgbClr val="FFE26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5" name="Freeform 148"/>
              <p:cNvSpPr>
                <a:spLocks/>
              </p:cNvSpPr>
              <p:nvPr userDrawn="1"/>
            </p:nvSpPr>
            <p:spPr bwMode="auto">
              <a:xfrm>
                <a:off x="4936" y="3596"/>
                <a:ext cx="113" cy="94"/>
              </a:xfrm>
              <a:custGeom>
                <a:avLst/>
                <a:gdLst/>
                <a:ahLst/>
                <a:cxnLst>
                  <a:cxn ang="0">
                    <a:pos x="69" y="13"/>
                  </a:cxn>
                  <a:cxn ang="0">
                    <a:pos x="104" y="39"/>
                  </a:cxn>
                  <a:cxn ang="0">
                    <a:pos x="135" y="69"/>
                  </a:cxn>
                  <a:cxn ang="0">
                    <a:pos x="163" y="101"/>
                  </a:cxn>
                  <a:cxn ang="0">
                    <a:pos x="160" y="116"/>
                  </a:cxn>
                  <a:cxn ang="0">
                    <a:pos x="127" y="114"/>
                  </a:cxn>
                  <a:cxn ang="0">
                    <a:pos x="83" y="115"/>
                  </a:cxn>
                  <a:cxn ang="0">
                    <a:pos x="27" y="120"/>
                  </a:cxn>
                  <a:cxn ang="0">
                    <a:pos x="14" y="150"/>
                  </a:cxn>
                  <a:cxn ang="0">
                    <a:pos x="40" y="201"/>
                  </a:cxn>
                  <a:cxn ang="0">
                    <a:pos x="63" y="233"/>
                  </a:cxn>
                  <a:cxn ang="0">
                    <a:pos x="86" y="245"/>
                  </a:cxn>
                  <a:cxn ang="0">
                    <a:pos x="110" y="259"/>
                  </a:cxn>
                  <a:cxn ang="0">
                    <a:pos x="133" y="274"/>
                  </a:cxn>
                  <a:cxn ang="0">
                    <a:pos x="166" y="279"/>
                  </a:cxn>
                  <a:cxn ang="0">
                    <a:pos x="210" y="274"/>
                  </a:cxn>
                  <a:cxn ang="0">
                    <a:pos x="246" y="274"/>
                  </a:cxn>
                  <a:cxn ang="0">
                    <a:pos x="250" y="254"/>
                  </a:cxn>
                  <a:cxn ang="0">
                    <a:pos x="233" y="213"/>
                  </a:cxn>
                  <a:cxn ang="0">
                    <a:pos x="213" y="173"/>
                  </a:cxn>
                  <a:cxn ang="0">
                    <a:pos x="189" y="135"/>
                  </a:cxn>
                  <a:cxn ang="0">
                    <a:pos x="198" y="121"/>
                  </a:cxn>
                  <a:cxn ang="0">
                    <a:pos x="240" y="130"/>
                  </a:cxn>
                  <a:cxn ang="0">
                    <a:pos x="281" y="142"/>
                  </a:cxn>
                  <a:cxn ang="0">
                    <a:pos x="321" y="158"/>
                  </a:cxn>
                  <a:cxn ang="0">
                    <a:pos x="323" y="148"/>
                  </a:cxn>
                  <a:cxn ang="0">
                    <a:pos x="284" y="113"/>
                  </a:cxn>
                  <a:cxn ang="0">
                    <a:pos x="242" y="100"/>
                  </a:cxn>
                  <a:cxn ang="0">
                    <a:pos x="198" y="111"/>
                  </a:cxn>
                  <a:cxn ang="0">
                    <a:pos x="172" y="95"/>
                  </a:cxn>
                  <a:cxn ang="0">
                    <a:pos x="159" y="52"/>
                  </a:cxn>
                  <a:cxn ang="0">
                    <a:pos x="127" y="22"/>
                  </a:cxn>
                  <a:cxn ang="0">
                    <a:pos x="77" y="6"/>
                  </a:cxn>
                </a:cxnLst>
                <a:rect l="0" t="0" r="r" b="b"/>
                <a:pathLst>
                  <a:path w="340" h="282">
                    <a:moveTo>
                      <a:pt x="52" y="0"/>
                    </a:moveTo>
                    <a:lnTo>
                      <a:pt x="69" y="13"/>
                    </a:lnTo>
                    <a:lnTo>
                      <a:pt x="86" y="26"/>
                    </a:lnTo>
                    <a:lnTo>
                      <a:pt x="104" y="39"/>
                    </a:lnTo>
                    <a:lnTo>
                      <a:pt x="119" y="54"/>
                    </a:lnTo>
                    <a:lnTo>
                      <a:pt x="135" y="69"/>
                    </a:lnTo>
                    <a:lnTo>
                      <a:pt x="149" y="84"/>
                    </a:lnTo>
                    <a:lnTo>
                      <a:pt x="163" y="101"/>
                    </a:lnTo>
                    <a:lnTo>
                      <a:pt x="176" y="118"/>
                    </a:lnTo>
                    <a:lnTo>
                      <a:pt x="160" y="116"/>
                    </a:lnTo>
                    <a:lnTo>
                      <a:pt x="144" y="115"/>
                    </a:lnTo>
                    <a:lnTo>
                      <a:pt x="127" y="114"/>
                    </a:lnTo>
                    <a:lnTo>
                      <a:pt x="111" y="114"/>
                    </a:lnTo>
                    <a:lnTo>
                      <a:pt x="83" y="115"/>
                    </a:lnTo>
                    <a:lnTo>
                      <a:pt x="55" y="117"/>
                    </a:lnTo>
                    <a:lnTo>
                      <a:pt x="27" y="120"/>
                    </a:lnTo>
                    <a:lnTo>
                      <a:pt x="0" y="126"/>
                    </a:lnTo>
                    <a:lnTo>
                      <a:pt x="14" y="150"/>
                    </a:lnTo>
                    <a:lnTo>
                      <a:pt x="28" y="175"/>
                    </a:lnTo>
                    <a:lnTo>
                      <a:pt x="40" y="201"/>
                    </a:lnTo>
                    <a:lnTo>
                      <a:pt x="51" y="228"/>
                    </a:lnTo>
                    <a:lnTo>
                      <a:pt x="63" y="233"/>
                    </a:lnTo>
                    <a:lnTo>
                      <a:pt x="74" y="240"/>
                    </a:lnTo>
                    <a:lnTo>
                      <a:pt x="86" y="245"/>
                    </a:lnTo>
                    <a:lnTo>
                      <a:pt x="98" y="252"/>
                    </a:lnTo>
                    <a:lnTo>
                      <a:pt x="110" y="259"/>
                    </a:lnTo>
                    <a:lnTo>
                      <a:pt x="122" y="267"/>
                    </a:lnTo>
                    <a:lnTo>
                      <a:pt x="133" y="274"/>
                    </a:lnTo>
                    <a:lnTo>
                      <a:pt x="144" y="282"/>
                    </a:lnTo>
                    <a:lnTo>
                      <a:pt x="166" y="279"/>
                    </a:lnTo>
                    <a:lnTo>
                      <a:pt x="188" y="276"/>
                    </a:lnTo>
                    <a:lnTo>
                      <a:pt x="210" y="274"/>
                    </a:lnTo>
                    <a:lnTo>
                      <a:pt x="233" y="274"/>
                    </a:lnTo>
                    <a:lnTo>
                      <a:pt x="246" y="274"/>
                    </a:lnTo>
                    <a:lnTo>
                      <a:pt x="258" y="274"/>
                    </a:lnTo>
                    <a:lnTo>
                      <a:pt x="250" y="254"/>
                    </a:lnTo>
                    <a:lnTo>
                      <a:pt x="243" y="232"/>
                    </a:lnTo>
                    <a:lnTo>
                      <a:pt x="233" y="213"/>
                    </a:lnTo>
                    <a:lnTo>
                      <a:pt x="223" y="192"/>
                    </a:lnTo>
                    <a:lnTo>
                      <a:pt x="213" y="173"/>
                    </a:lnTo>
                    <a:lnTo>
                      <a:pt x="202" y="155"/>
                    </a:lnTo>
                    <a:lnTo>
                      <a:pt x="189" y="135"/>
                    </a:lnTo>
                    <a:lnTo>
                      <a:pt x="176" y="118"/>
                    </a:lnTo>
                    <a:lnTo>
                      <a:pt x="198" y="121"/>
                    </a:lnTo>
                    <a:lnTo>
                      <a:pt x="218" y="124"/>
                    </a:lnTo>
                    <a:lnTo>
                      <a:pt x="240" y="130"/>
                    </a:lnTo>
                    <a:lnTo>
                      <a:pt x="260" y="135"/>
                    </a:lnTo>
                    <a:lnTo>
                      <a:pt x="281" y="142"/>
                    </a:lnTo>
                    <a:lnTo>
                      <a:pt x="301" y="149"/>
                    </a:lnTo>
                    <a:lnTo>
                      <a:pt x="321" y="158"/>
                    </a:lnTo>
                    <a:lnTo>
                      <a:pt x="340" y="167"/>
                    </a:lnTo>
                    <a:lnTo>
                      <a:pt x="323" y="148"/>
                    </a:lnTo>
                    <a:lnTo>
                      <a:pt x="304" y="130"/>
                    </a:lnTo>
                    <a:lnTo>
                      <a:pt x="284" y="113"/>
                    </a:lnTo>
                    <a:lnTo>
                      <a:pt x="263" y="95"/>
                    </a:lnTo>
                    <a:lnTo>
                      <a:pt x="242" y="100"/>
                    </a:lnTo>
                    <a:lnTo>
                      <a:pt x="219" y="105"/>
                    </a:lnTo>
                    <a:lnTo>
                      <a:pt x="198" y="111"/>
                    </a:lnTo>
                    <a:lnTo>
                      <a:pt x="176" y="118"/>
                    </a:lnTo>
                    <a:lnTo>
                      <a:pt x="172" y="95"/>
                    </a:lnTo>
                    <a:lnTo>
                      <a:pt x="165" y="74"/>
                    </a:lnTo>
                    <a:lnTo>
                      <a:pt x="159" y="52"/>
                    </a:lnTo>
                    <a:lnTo>
                      <a:pt x="152" y="32"/>
                    </a:lnTo>
                    <a:lnTo>
                      <a:pt x="127" y="22"/>
                    </a:lnTo>
                    <a:lnTo>
                      <a:pt x="102" y="13"/>
                    </a:lnTo>
                    <a:lnTo>
                      <a:pt x="77" y="6"/>
                    </a:lnTo>
                    <a:lnTo>
                      <a:pt x="52" y="0"/>
                    </a:lnTo>
                    <a:close/>
                  </a:path>
                </a:pathLst>
              </a:custGeom>
              <a:solidFill>
                <a:srgbClr val="FFEF6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6" name="Freeform 149"/>
              <p:cNvSpPr>
                <a:spLocks/>
              </p:cNvSpPr>
              <p:nvPr userDrawn="1"/>
            </p:nvSpPr>
            <p:spPr bwMode="auto">
              <a:xfrm>
                <a:off x="4953" y="3672"/>
                <a:ext cx="31" cy="2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5" y="18"/>
                  </a:cxn>
                  <a:cxn ang="0">
                    <a:pos x="10" y="36"/>
                  </a:cxn>
                  <a:cxn ang="0">
                    <a:pos x="16" y="54"/>
                  </a:cxn>
                  <a:cxn ang="0">
                    <a:pos x="20" y="72"/>
                  </a:cxn>
                  <a:cxn ang="0">
                    <a:pos x="20" y="72"/>
                  </a:cxn>
                  <a:cxn ang="0">
                    <a:pos x="20" y="72"/>
                  </a:cxn>
                  <a:cxn ang="0">
                    <a:pos x="20" y="72"/>
                  </a:cxn>
                  <a:cxn ang="0">
                    <a:pos x="20" y="72"/>
                  </a:cxn>
                  <a:cxn ang="0">
                    <a:pos x="20" y="72"/>
                  </a:cxn>
                  <a:cxn ang="0">
                    <a:pos x="20" y="72"/>
                  </a:cxn>
                  <a:cxn ang="0">
                    <a:pos x="37" y="67"/>
                  </a:cxn>
                  <a:cxn ang="0">
                    <a:pos x="56" y="62"/>
                  </a:cxn>
                  <a:cxn ang="0">
                    <a:pos x="74" y="57"/>
                  </a:cxn>
                  <a:cxn ang="0">
                    <a:pos x="93" y="54"/>
                  </a:cxn>
                  <a:cxn ang="0">
                    <a:pos x="82" y="46"/>
                  </a:cxn>
                  <a:cxn ang="0">
                    <a:pos x="71" y="39"/>
                  </a:cxn>
                  <a:cxn ang="0">
                    <a:pos x="59" y="31"/>
                  </a:cxn>
                  <a:cxn ang="0">
                    <a:pos x="47" y="24"/>
                  </a:cxn>
                  <a:cxn ang="0">
                    <a:pos x="35" y="17"/>
                  </a:cxn>
                  <a:cxn ang="0">
                    <a:pos x="23" y="12"/>
                  </a:cxn>
                  <a:cxn ang="0">
                    <a:pos x="12" y="5"/>
                  </a:cxn>
                  <a:cxn ang="0">
                    <a:pos x="0" y="0"/>
                  </a:cxn>
                </a:cxnLst>
                <a:rect l="0" t="0" r="r" b="b"/>
                <a:pathLst>
                  <a:path w="93" h="72">
                    <a:moveTo>
                      <a:pt x="0" y="0"/>
                    </a:moveTo>
                    <a:lnTo>
                      <a:pt x="5" y="18"/>
                    </a:lnTo>
                    <a:lnTo>
                      <a:pt x="10" y="36"/>
                    </a:lnTo>
                    <a:lnTo>
                      <a:pt x="16" y="54"/>
                    </a:lnTo>
                    <a:lnTo>
                      <a:pt x="20" y="72"/>
                    </a:lnTo>
                    <a:lnTo>
                      <a:pt x="20" y="72"/>
                    </a:lnTo>
                    <a:lnTo>
                      <a:pt x="20" y="72"/>
                    </a:lnTo>
                    <a:lnTo>
                      <a:pt x="20" y="72"/>
                    </a:lnTo>
                    <a:lnTo>
                      <a:pt x="20" y="72"/>
                    </a:lnTo>
                    <a:lnTo>
                      <a:pt x="20" y="72"/>
                    </a:lnTo>
                    <a:lnTo>
                      <a:pt x="20" y="72"/>
                    </a:lnTo>
                    <a:lnTo>
                      <a:pt x="37" y="67"/>
                    </a:lnTo>
                    <a:lnTo>
                      <a:pt x="56" y="62"/>
                    </a:lnTo>
                    <a:lnTo>
                      <a:pt x="74" y="57"/>
                    </a:lnTo>
                    <a:lnTo>
                      <a:pt x="93" y="54"/>
                    </a:lnTo>
                    <a:lnTo>
                      <a:pt x="82" y="46"/>
                    </a:lnTo>
                    <a:lnTo>
                      <a:pt x="71" y="39"/>
                    </a:lnTo>
                    <a:lnTo>
                      <a:pt x="59" y="31"/>
                    </a:lnTo>
                    <a:lnTo>
                      <a:pt x="47" y="24"/>
                    </a:lnTo>
                    <a:lnTo>
                      <a:pt x="35" y="17"/>
                    </a:lnTo>
                    <a:lnTo>
                      <a:pt x="23" y="12"/>
                    </a:lnTo>
                    <a:lnTo>
                      <a:pt x="12" y="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E26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7" name="Freeform 150"/>
              <p:cNvSpPr>
                <a:spLocks/>
              </p:cNvSpPr>
              <p:nvPr userDrawn="1"/>
            </p:nvSpPr>
            <p:spPr bwMode="auto">
              <a:xfrm>
                <a:off x="4896" y="3593"/>
                <a:ext cx="99" cy="45"/>
              </a:xfrm>
              <a:custGeom>
                <a:avLst/>
                <a:gdLst/>
                <a:ahLst/>
                <a:cxnLst>
                  <a:cxn ang="0">
                    <a:pos x="70" y="0"/>
                  </a:cxn>
                  <a:cxn ang="0">
                    <a:pos x="53" y="0"/>
                  </a:cxn>
                  <a:cxn ang="0">
                    <a:pos x="36" y="1"/>
                  </a:cxn>
                  <a:cxn ang="0">
                    <a:pos x="17" y="2"/>
                  </a:cxn>
                  <a:cxn ang="0">
                    <a:pos x="0" y="4"/>
                  </a:cxn>
                  <a:cxn ang="0">
                    <a:pos x="0" y="4"/>
                  </a:cxn>
                  <a:cxn ang="0">
                    <a:pos x="17" y="18"/>
                  </a:cxn>
                  <a:cxn ang="0">
                    <a:pos x="35" y="33"/>
                  </a:cxn>
                  <a:cxn ang="0">
                    <a:pos x="50" y="48"/>
                  </a:cxn>
                  <a:cxn ang="0">
                    <a:pos x="66" y="64"/>
                  </a:cxn>
                  <a:cxn ang="0">
                    <a:pos x="80" y="81"/>
                  </a:cxn>
                  <a:cxn ang="0">
                    <a:pos x="94" y="98"/>
                  </a:cxn>
                  <a:cxn ang="0">
                    <a:pos x="107" y="116"/>
                  </a:cxn>
                  <a:cxn ang="0">
                    <a:pos x="120" y="135"/>
                  </a:cxn>
                  <a:cxn ang="0">
                    <a:pos x="147" y="129"/>
                  </a:cxn>
                  <a:cxn ang="0">
                    <a:pos x="175" y="126"/>
                  </a:cxn>
                  <a:cxn ang="0">
                    <a:pos x="203" y="124"/>
                  </a:cxn>
                  <a:cxn ang="0">
                    <a:pos x="231" y="123"/>
                  </a:cxn>
                  <a:cxn ang="0">
                    <a:pos x="247" y="123"/>
                  </a:cxn>
                  <a:cxn ang="0">
                    <a:pos x="264" y="124"/>
                  </a:cxn>
                  <a:cxn ang="0">
                    <a:pos x="280" y="125"/>
                  </a:cxn>
                  <a:cxn ang="0">
                    <a:pos x="296" y="127"/>
                  </a:cxn>
                  <a:cxn ang="0">
                    <a:pos x="283" y="110"/>
                  </a:cxn>
                  <a:cxn ang="0">
                    <a:pos x="269" y="93"/>
                  </a:cxn>
                  <a:cxn ang="0">
                    <a:pos x="255" y="78"/>
                  </a:cxn>
                  <a:cxn ang="0">
                    <a:pos x="239" y="63"/>
                  </a:cxn>
                  <a:cxn ang="0">
                    <a:pos x="224" y="48"/>
                  </a:cxn>
                  <a:cxn ang="0">
                    <a:pos x="206" y="35"/>
                  </a:cxn>
                  <a:cxn ang="0">
                    <a:pos x="189" y="22"/>
                  </a:cxn>
                  <a:cxn ang="0">
                    <a:pos x="172" y="9"/>
                  </a:cxn>
                  <a:cxn ang="0">
                    <a:pos x="146" y="5"/>
                  </a:cxn>
                  <a:cxn ang="0">
                    <a:pos x="121" y="2"/>
                  </a:cxn>
                  <a:cxn ang="0">
                    <a:pos x="96" y="0"/>
                  </a:cxn>
                  <a:cxn ang="0">
                    <a:pos x="70" y="0"/>
                  </a:cxn>
                </a:cxnLst>
                <a:rect l="0" t="0" r="r" b="b"/>
                <a:pathLst>
                  <a:path w="296" h="135">
                    <a:moveTo>
                      <a:pt x="70" y="0"/>
                    </a:moveTo>
                    <a:lnTo>
                      <a:pt x="53" y="0"/>
                    </a:lnTo>
                    <a:lnTo>
                      <a:pt x="36" y="1"/>
                    </a:lnTo>
                    <a:lnTo>
                      <a:pt x="17" y="2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17" y="18"/>
                    </a:lnTo>
                    <a:lnTo>
                      <a:pt x="35" y="33"/>
                    </a:lnTo>
                    <a:lnTo>
                      <a:pt x="50" y="48"/>
                    </a:lnTo>
                    <a:lnTo>
                      <a:pt x="66" y="64"/>
                    </a:lnTo>
                    <a:lnTo>
                      <a:pt x="80" y="81"/>
                    </a:lnTo>
                    <a:lnTo>
                      <a:pt x="94" y="98"/>
                    </a:lnTo>
                    <a:lnTo>
                      <a:pt x="107" y="116"/>
                    </a:lnTo>
                    <a:lnTo>
                      <a:pt x="120" y="135"/>
                    </a:lnTo>
                    <a:lnTo>
                      <a:pt x="147" y="129"/>
                    </a:lnTo>
                    <a:lnTo>
                      <a:pt x="175" y="126"/>
                    </a:lnTo>
                    <a:lnTo>
                      <a:pt x="203" y="124"/>
                    </a:lnTo>
                    <a:lnTo>
                      <a:pt x="231" y="123"/>
                    </a:lnTo>
                    <a:lnTo>
                      <a:pt x="247" y="123"/>
                    </a:lnTo>
                    <a:lnTo>
                      <a:pt x="264" y="124"/>
                    </a:lnTo>
                    <a:lnTo>
                      <a:pt x="280" y="125"/>
                    </a:lnTo>
                    <a:lnTo>
                      <a:pt x="296" y="127"/>
                    </a:lnTo>
                    <a:lnTo>
                      <a:pt x="283" y="110"/>
                    </a:lnTo>
                    <a:lnTo>
                      <a:pt x="269" y="93"/>
                    </a:lnTo>
                    <a:lnTo>
                      <a:pt x="255" y="78"/>
                    </a:lnTo>
                    <a:lnTo>
                      <a:pt x="239" y="63"/>
                    </a:lnTo>
                    <a:lnTo>
                      <a:pt x="224" y="48"/>
                    </a:lnTo>
                    <a:lnTo>
                      <a:pt x="206" y="35"/>
                    </a:lnTo>
                    <a:lnTo>
                      <a:pt x="189" y="22"/>
                    </a:lnTo>
                    <a:lnTo>
                      <a:pt x="172" y="9"/>
                    </a:lnTo>
                    <a:lnTo>
                      <a:pt x="146" y="5"/>
                    </a:lnTo>
                    <a:lnTo>
                      <a:pt x="121" y="2"/>
                    </a:lnTo>
                    <a:lnTo>
                      <a:pt x="96" y="0"/>
                    </a:lnTo>
                    <a:lnTo>
                      <a:pt x="70" y="0"/>
                    </a:lnTo>
                    <a:close/>
                  </a:path>
                </a:pathLst>
              </a:custGeom>
              <a:solidFill>
                <a:srgbClr val="FFE26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8" name="Freeform 151"/>
              <p:cNvSpPr>
                <a:spLocks/>
              </p:cNvSpPr>
              <p:nvPr userDrawn="1"/>
            </p:nvSpPr>
            <p:spPr bwMode="auto">
              <a:xfrm>
                <a:off x="4987" y="3607"/>
                <a:ext cx="37" cy="2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7" y="20"/>
                  </a:cxn>
                  <a:cxn ang="0">
                    <a:pos x="13" y="42"/>
                  </a:cxn>
                  <a:cxn ang="0">
                    <a:pos x="20" y="63"/>
                  </a:cxn>
                  <a:cxn ang="0">
                    <a:pos x="24" y="86"/>
                  </a:cxn>
                  <a:cxn ang="0">
                    <a:pos x="46" y="79"/>
                  </a:cxn>
                  <a:cxn ang="0">
                    <a:pos x="67" y="73"/>
                  </a:cxn>
                  <a:cxn ang="0">
                    <a:pos x="90" y="68"/>
                  </a:cxn>
                  <a:cxn ang="0">
                    <a:pos x="111" y="63"/>
                  </a:cxn>
                  <a:cxn ang="0">
                    <a:pos x="98" y="55"/>
                  </a:cxn>
                  <a:cxn ang="0">
                    <a:pos x="85" y="45"/>
                  </a:cxn>
                  <a:cxn ang="0">
                    <a:pos x="71" y="36"/>
                  </a:cxn>
                  <a:cxn ang="0">
                    <a:pos x="57" y="28"/>
                  </a:cxn>
                  <a:cxn ang="0">
                    <a:pos x="43" y="20"/>
                  </a:cxn>
                  <a:cxn ang="0">
                    <a:pos x="29" y="13"/>
                  </a:cxn>
                  <a:cxn ang="0">
                    <a:pos x="14" y="6"/>
                  </a:cxn>
                  <a:cxn ang="0">
                    <a:pos x="0" y="0"/>
                  </a:cxn>
                </a:cxnLst>
                <a:rect l="0" t="0" r="r" b="b"/>
                <a:pathLst>
                  <a:path w="111" h="86">
                    <a:moveTo>
                      <a:pt x="0" y="0"/>
                    </a:moveTo>
                    <a:lnTo>
                      <a:pt x="7" y="20"/>
                    </a:lnTo>
                    <a:lnTo>
                      <a:pt x="13" y="42"/>
                    </a:lnTo>
                    <a:lnTo>
                      <a:pt x="20" y="63"/>
                    </a:lnTo>
                    <a:lnTo>
                      <a:pt x="24" y="86"/>
                    </a:lnTo>
                    <a:lnTo>
                      <a:pt x="46" y="79"/>
                    </a:lnTo>
                    <a:lnTo>
                      <a:pt x="67" y="73"/>
                    </a:lnTo>
                    <a:lnTo>
                      <a:pt x="90" y="68"/>
                    </a:lnTo>
                    <a:lnTo>
                      <a:pt x="111" y="63"/>
                    </a:lnTo>
                    <a:lnTo>
                      <a:pt x="98" y="55"/>
                    </a:lnTo>
                    <a:lnTo>
                      <a:pt x="85" y="45"/>
                    </a:lnTo>
                    <a:lnTo>
                      <a:pt x="71" y="36"/>
                    </a:lnTo>
                    <a:lnTo>
                      <a:pt x="57" y="28"/>
                    </a:lnTo>
                    <a:lnTo>
                      <a:pt x="43" y="20"/>
                    </a:lnTo>
                    <a:lnTo>
                      <a:pt x="29" y="13"/>
                    </a:lnTo>
                    <a:lnTo>
                      <a:pt x="14" y="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E26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9" name="Freeform 152"/>
              <p:cNvSpPr>
                <a:spLocks/>
              </p:cNvSpPr>
              <p:nvPr userDrawn="1"/>
            </p:nvSpPr>
            <p:spPr bwMode="auto">
              <a:xfrm>
                <a:off x="4995" y="3635"/>
                <a:ext cx="85" cy="6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3" y="17"/>
                  </a:cxn>
                  <a:cxn ang="0">
                    <a:pos x="26" y="37"/>
                  </a:cxn>
                  <a:cxn ang="0">
                    <a:pos x="37" y="55"/>
                  </a:cxn>
                  <a:cxn ang="0">
                    <a:pos x="47" y="74"/>
                  </a:cxn>
                  <a:cxn ang="0">
                    <a:pos x="57" y="95"/>
                  </a:cxn>
                  <a:cxn ang="0">
                    <a:pos x="67" y="114"/>
                  </a:cxn>
                  <a:cxn ang="0">
                    <a:pos x="74" y="136"/>
                  </a:cxn>
                  <a:cxn ang="0">
                    <a:pos x="82" y="156"/>
                  </a:cxn>
                  <a:cxn ang="0">
                    <a:pos x="105" y="159"/>
                  </a:cxn>
                  <a:cxn ang="0">
                    <a:pos x="126" y="161"/>
                  </a:cxn>
                  <a:cxn ang="0">
                    <a:pos x="148" y="164"/>
                  </a:cxn>
                  <a:cxn ang="0">
                    <a:pos x="169" y="168"/>
                  </a:cxn>
                  <a:cxn ang="0">
                    <a:pos x="191" y="174"/>
                  </a:cxn>
                  <a:cxn ang="0">
                    <a:pos x="213" y="180"/>
                  </a:cxn>
                  <a:cxn ang="0">
                    <a:pos x="234" y="187"/>
                  </a:cxn>
                  <a:cxn ang="0">
                    <a:pos x="255" y="194"/>
                  </a:cxn>
                  <a:cxn ang="0">
                    <a:pos x="246" y="175"/>
                  </a:cxn>
                  <a:cxn ang="0">
                    <a:pos x="236" y="155"/>
                  </a:cxn>
                  <a:cxn ang="0">
                    <a:pos x="227" y="137"/>
                  </a:cxn>
                  <a:cxn ang="0">
                    <a:pos x="216" y="119"/>
                  </a:cxn>
                  <a:cxn ang="0">
                    <a:pos x="204" y="100"/>
                  </a:cxn>
                  <a:cxn ang="0">
                    <a:pos x="192" y="83"/>
                  </a:cxn>
                  <a:cxn ang="0">
                    <a:pos x="178" y="66"/>
                  </a:cxn>
                  <a:cxn ang="0">
                    <a:pos x="164" y="49"/>
                  </a:cxn>
                  <a:cxn ang="0">
                    <a:pos x="145" y="40"/>
                  </a:cxn>
                  <a:cxn ang="0">
                    <a:pos x="125" y="31"/>
                  </a:cxn>
                  <a:cxn ang="0">
                    <a:pos x="105" y="24"/>
                  </a:cxn>
                  <a:cxn ang="0">
                    <a:pos x="84" y="17"/>
                  </a:cxn>
                  <a:cxn ang="0">
                    <a:pos x="64" y="12"/>
                  </a:cxn>
                  <a:cxn ang="0">
                    <a:pos x="42" y="6"/>
                  </a:cxn>
                  <a:cxn ang="0">
                    <a:pos x="22" y="3"/>
                  </a:cxn>
                  <a:cxn ang="0">
                    <a:pos x="0" y="0"/>
                  </a:cxn>
                </a:cxnLst>
                <a:rect l="0" t="0" r="r" b="b"/>
                <a:pathLst>
                  <a:path w="255" h="194">
                    <a:moveTo>
                      <a:pt x="0" y="0"/>
                    </a:moveTo>
                    <a:lnTo>
                      <a:pt x="13" y="17"/>
                    </a:lnTo>
                    <a:lnTo>
                      <a:pt x="26" y="37"/>
                    </a:lnTo>
                    <a:lnTo>
                      <a:pt x="37" y="55"/>
                    </a:lnTo>
                    <a:lnTo>
                      <a:pt x="47" y="74"/>
                    </a:lnTo>
                    <a:lnTo>
                      <a:pt x="57" y="95"/>
                    </a:lnTo>
                    <a:lnTo>
                      <a:pt x="67" y="114"/>
                    </a:lnTo>
                    <a:lnTo>
                      <a:pt x="74" y="136"/>
                    </a:lnTo>
                    <a:lnTo>
                      <a:pt x="82" y="156"/>
                    </a:lnTo>
                    <a:lnTo>
                      <a:pt x="105" y="159"/>
                    </a:lnTo>
                    <a:lnTo>
                      <a:pt x="126" y="161"/>
                    </a:lnTo>
                    <a:lnTo>
                      <a:pt x="148" y="164"/>
                    </a:lnTo>
                    <a:lnTo>
                      <a:pt x="169" y="168"/>
                    </a:lnTo>
                    <a:lnTo>
                      <a:pt x="191" y="174"/>
                    </a:lnTo>
                    <a:lnTo>
                      <a:pt x="213" y="180"/>
                    </a:lnTo>
                    <a:lnTo>
                      <a:pt x="234" y="187"/>
                    </a:lnTo>
                    <a:lnTo>
                      <a:pt x="255" y="194"/>
                    </a:lnTo>
                    <a:lnTo>
                      <a:pt x="246" y="175"/>
                    </a:lnTo>
                    <a:lnTo>
                      <a:pt x="236" y="155"/>
                    </a:lnTo>
                    <a:lnTo>
                      <a:pt x="227" y="137"/>
                    </a:lnTo>
                    <a:lnTo>
                      <a:pt x="216" y="119"/>
                    </a:lnTo>
                    <a:lnTo>
                      <a:pt x="204" y="100"/>
                    </a:lnTo>
                    <a:lnTo>
                      <a:pt x="192" y="83"/>
                    </a:lnTo>
                    <a:lnTo>
                      <a:pt x="178" y="66"/>
                    </a:lnTo>
                    <a:lnTo>
                      <a:pt x="164" y="49"/>
                    </a:lnTo>
                    <a:lnTo>
                      <a:pt x="145" y="40"/>
                    </a:lnTo>
                    <a:lnTo>
                      <a:pt x="125" y="31"/>
                    </a:lnTo>
                    <a:lnTo>
                      <a:pt x="105" y="24"/>
                    </a:lnTo>
                    <a:lnTo>
                      <a:pt x="84" y="17"/>
                    </a:lnTo>
                    <a:lnTo>
                      <a:pt x="64" y="12"/>
                    </a:lnTo>
                    <a:lnTo>
                      <a:pt x="42" y="6"/>
                    </a:lnTo>
                    <a:lnTo>
                      <a:pt x="22" y="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E26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0" name="Freeform 153"/>
              <p:cNvSpPr>
                <a:spLocks noEditPoints="1"/>
              </p:cNvSpPr>
              <p:nvPr userDrawn="1"/>
            </p:nvSpPr>
            <p:spPr bwMode="auto">
              <a:xfrm>
                <a:off x="4878" y="3246"/>
                <a:ext cx="199" cy="146"/>
              </a:xfrm>
              <a:custGeom>
                <a:avLst/>
                <a:gdLst/>
                <a:ahLst/>
                <a:cxnLst>
                  <a:cxn ang="0">
                    <a:pos x="400" y="85"/>
                  </a:cxn>
                  <a:cxn ang="0">
                    <a:pos x="330" y="124"/>
                  </a:cxn>
                  <a:cxn ang="0">
                    <a:pos x="296" y="145"/>
                  </a:cxn>
                  <a:cxn ang="0">
                    <a:pos x="219" y="159"/>
                  </a:cxn>
                  <a:cxn ang="0">
                    <a:pos x="144" y="179"/>
                  </a:cxn>
                  <a:cxn ang="0">
                    <a:pos x="70" y="206"/>
                  </a:cxn>
                  <a:cxn ang="0">
                    <a:pos x="0" y="239"/>
                  </a:cxn>
                  <a:cxn ang="0">
                    <a:pos x="36" y="273"/>
                  </a:cxn>
                  <a:cxn ang="0">
                    <a:pos x="70" y="311"/>
                  </a:cxn>
                  <a:cxn ang="0">
                    <a:pos x="103" y="350"/>
                  </a:cxn>
                  <a:cxn ang="0">
                    <a:pos x="133" y="391"/>
                  </a:cxn>
                  <a:cxn ang="0">
                    <a:pos x="179" y="398"/>
                  </a:cxn>
                  <a:cxn ang="0">
                    <a:pos x="226" y="409"/>
                  </a:cxn>
                  <a:cxn ang="0">
                    <a:pos x="271" y="423"/>
                  </a:cxn>
                  <a:cxn ang="0">
                    <a:pos x="315" y="439"/>
                  </a:cxn>
                  <a:cxn ang="0">
                    <a:pos x="362" y="419"/>
                  </a:cxn>
                  <a:cxn ang="0">
                    <a:pos x="409" y="402"/>
                  </a:cxn>
                  <a:cxn ang="0">
                    <a:pos x="458" y="386"/>
                  </a:cxn>
                  <a:cxn ang="0">
                    <a:pos x="506" y="375"/>
                  </a:cxn>
                  <a:cxn ang="0">
                    <a:pos x="461" y="311"/>
                  </a:cxn>
                  <a:cxn ang="0">
                    <a:pos x="411" y="250"/>
                  </a:cxn>
                  <a:cxn ang="0">
                    <a:pos x="356" y="195"/>
                  </a:cxn>
                  <a:cxn ang="0">
                    <a:pos x="296" y="145"/>
                  </a:cxn>
                  <a:cxn ang="0">
                    <a:pos x="358" y="139"/>
                  </a:cxn>
                  <a:cxn ang="0">
                    <a:pos x="420" y="137"/>
                  </a:cxn>
                  <a:cxn ang="0">
                    <a:pos x="464" y="138"/>
                  </a:cxn>
                  <a:cxn ang="0">
                    <a:pos x="509" y="141"/>
                  </a:cxn>
                  <a:cxn ang="0">
                    <a:pos x="553" y="147"/>
                  </a:cxn>
                  <a:cxn ang="0">
                    <a:pos x="597" y="154"/>
                  </a:cxn>
                  <a:cxn ang="0">
                    <a:pos x="559" y="129"/>
                  </a:cxn>
                  <a:cxn ang="0">
                    <a:pos x="519" y="107"/>
                  </a:cxn>
                  <a:cxn ang="0">
                    <a:pos x="477" y="86"/>
                  </a:cxn>
                  <a:cxn ang="0">
                    <a:pos x="435" y="68"/>
                  </a:cxn>
                  <a:cxn ang="0">
                    <a:pos x="74" y="0"/>
                  </a:cxn>
                  <a:cxn ang="0">
                    <a:pos x="45" y="1"/>
                  </a:cxn>
                  <a:cxn ang="0">
                    <a:pos x="67" y="15"/>
                  </a:cxn>
                  <a:cxn ang="0">
                    <a:pos x="136" y="45"/>
                  </a:cxn>
                  <a:cxn ang="0">
                    <a:pos x="203" y="82"/>
                  </a:cxn>
                  <a:cxn ang="0">
                    <a:pos x="266" y="123"/>
                  </a:cxn>
                  <a:cxn ang="0">
                    <a:pos x="277" y="110"/>
                  </a:cxn>
                  <a:cxn ang="0">
                    <a:pos x="238" y="42"/>
                  </a:cxn>
                  <a:cxn ang="0">
                    <a:pos x="184" y="5"/>
                  </a:cxn>
                  <a:cxn ang="0">
                    <a:pos x="121" y="1"/>
                  </a:cxn>
                </a:cxnLst>
                <a:rect l="0" t="0" r="r" b="b"/>
                <a:pathLst>
                  <a:path w="597" h="439">
                    <a:moveTo>
                      <a:pt x="435" y="68"/>
                    </a:moveTo>
                    <a:lnTo>
                      <a:pt x="400" y="85"/>
                    </a:lnTo>
                    <a:lnTo>
                      <a:pt x="364" y="104"/>
                    </a:lnTo>
                    <a:lnTo>
                      <a:pt x="330" y="124"/>
                    </a:lnTo>
                    <a:lnTo>
                      <a:pt x="296" y="145"/>
                    </a:lnTo>
                    <a:lnTo>
                      <a:pt x="296" y="145"/>
                    </a:lnTo>
                    <a:lnTo>
                      <a:pt x="258" y="151"/>
                    </a:lnTo>
                    <a:lnTo>
                      <a:pt x="219" y="159"/>
                    </a:lnTo>
                    <a:lnTo>
                      <a:pt x="181" y="168"/>
                    </a:lnTo>
                    <a:lnTo>
                      <a:pt x="144" y="179"/>
                    </a:lnTo>
                    <a:lnTo>
                      <a:pt x="107" y="192"/>
                    </a:lnTo>
                    <a:lnTo>
                      <a:pt x="70" y="206"/>
                    </a:lnTo>
                    <a:lnTo>
                      <a:pt x="34" y="221"/>
                    </a:lnTo>
                    <a:lnTo>
                      <a:pt x="0" y="239"/>
                    </a:lnTo>
                    <a:lnTo>
                      <a:pt x="18" y="256"/>
                    </a:lnTo>
                    <a:lnTo>
                      <a:pt x="36" y="273"/>
                    </a:lnTo>
                    <a:lnTo>
                      <a:pt x="53" y="291"/>
                    </a:lnTo>
                    <a:lnTo>
                      <a:pt x="70" y="311"/>
                    </a:lnTo>
                    <a:lnTo>
                      <a:pt x="86" y="329"/>
                    </a:lnTo>
                    <a:lnTo>
                      <a:pt x="103" y="350"/>
                    </a:lnTo>
                    <a:lnTo>
                      <a:pt x="119" y="369"/>
                    </a:lnTo>
                    <a:lnTo>
                      <a:pt x="133" y="391"/>
                    </a:lnTo>
                    <a:lnTo>
                      <a:pt x="157" y="394"/>
                    </a:lnTo>
                    <a:lnTo>
                      <a:pt x="179" y="398"/>
                    </a:lnTo>
                    <a:lnTo>
                      <a:pt x="203" y="404"/>
                    </a:lnTo>
                    <a:lnTo>
                      <a:pt x="226" y="409"/>
                    </a:lnTo>
                    <a:lnTo>
                      <a:pt x="248" y="416"/>
                    </a:lnTo>
                    <a:lnTo>
                      <a:pt x="271" y="423"/>
                    </a:lnTo>
                    <a:lnTo>
                      <a:pt x="294" y="431"/>
                    </a:lnTo>
                    <a:lnTo>
                      <a:pt x="315" y="439"/>
                    </a:lnTo>
                    <a:lnTo>
                      <a:pt x="338" y="428"/>
                    </a:lnTo>
                    <a:lnTo>
                      <a:pt x="362" y="419"/>
                    </a:lnTo>
                    <a:lnTo>
                      <a:pt x="385" y="410"/>
                    </a:lnTo>
                    <a:lnTo>
                      <a:pt x="409" y="402"/>
                    </a:lnTo>
                    <a:lnTo>
                      <a:pt x="433" y="394"/>
                    </a:lnTo>
                    <a:lnTo>
                      <a:pt x="458" y="386"/>
                    </a:lnTo>
                    <a:lnTo>
                      <a:pt x="482" y="380"/>
                    </a:lnTo>
                    <a:lnTo>
                      <a:pt x="506" y="375"/>
                    </a:lnTo>
                    <a:lnTo>
                      <a:pt x="485" y="342"/>
                    </a:lnTo>
                    <a:lnTo>
                      <a:pt x="461" y="311"/>
                    </a:lnTo>
                    <a:lnTo>
                      <a:pt x="437" y="280"/>
                    </a:lnTo>
                    <a:lnTo>
                      <a:pt x="411" y="250"/>
                    </a:lnTo>
                    <a:lnTo>
                      <a:pt x="384" y="222"/>
                    </a:lnTo>
                    <a:lnTo>
                      <a:pt x="356" y="195"/>
                    </a:lnTo>
                    <a:lnTo>
                      <a:pt x="327" y="169"/>
                    </a:lnTo>
                    <a:lnTo>
                      <a:pt x="296" y="145"/>
                    </a:lnTo>
                    <a:lnTo>
                      <a:pt x="327" y="141"/>
                    </a:lnTo>
                    <a:lnTo>
                      <a:pt x="358" y="139"/>
                    </a:lnTo>
                    <a:lnTo>
                      <a:pt x="389" y="137"/>
                    </a:lnTo>
                    <a:lnTo>
                      <a:pt x="420" y="137"/>
                    </a:lnTo>
                    <a:lnTo>
                      <a:pt x="443" y="137"/>
                    </a:lnTo>
                    <a:lnTo>
                      <a:pt x="464" y="138"/>
                    </a:lnTo>
                    <a:lnTo>
                      <a:pt x="487" y="139"/>
                    </a:lnTo>
                    <a:lnTo>
                      <a:pt x="509" y="141"/>
                    </a:lnTo>
                    <a:lnTo>
                      <a:pt x="531" y="144"/>
                    </a:lnTo>
                    <a:lnTo>
                      <a:pt x="553" y="147"/>
                    </a:lnTo>
                    <a:lnTo>
                      <a:pt x="576" y="150"/>
                    </a:lnTo>
                    <a:lnTo>
                      <a:pt x="597" y="154"/>
                    </a:lnTo>
                    <a:lnTo>
                      <a:pt x="579" y="141"/>
                    </a:lnTo>
                    <a:lnTo>
                      <a:pt x="559" y="129"/>
                    </a:lnTo>
                    <a:lnTo>
                      <a:pt x="539" y="118"/>
                    </a:lnTo>
                    <a:lnTo>
                      <a:pt x="519" y="107"/>
                    </a:lnTo>
                    <a:lnTo>
                      <a:pt x="499" y="96"/>
                    </a:lnTo>
                    <a:lnTo>
                      <a:pt x="477" y="86"/>
                    </a:lnTo>
                    <a:lnTo>
                      <a:pt x="457" y="77"/>
                    </a:lnTo>
                    <a:lnTo>
                      <a:pt x="435" y="68"/>
                    </a:lnTo>
                    <a:close/>
                    <a:moveTo>
                      <a:pt x="90" y="0"/>
                    </a:moveTo>
                    <a:lnTo>
                      <a:pt x="74" y="0"/>
                    </a:lnTo>
                    <a:lnTo>
                      <a:pt x="60" y="1"/>
                    </a:lnTo>
                    <a:lnTo>
                      <a:pt x="45" y="1"/>
                    </a:lnTo>
                    <a:lnTo>
                      <a:pt x="30" y="2"/>
                    </a:lnTo>
                    <a:lnTo>
                      <a:pt x="67" y="15"/>
                    </a:lnTo>
                    <a:lnTo>
                      <a:pt x="101" y="30"/>
                    </a:lnTo>
                    <a:lnTo>
                      <a:pt x="136" y="45"/>
                    </a:lnTo>
                    <a:lnTo>
                      <a:pt x="171" y="63"/>
                    </a:lnTo>
                    <a:lnTo>
                      <a:pt x="203" y="82"/>
                    </a:lnTo>
                    <a:lnTo>
                      <a:pt x="235" y="101"/>
                    </a:lnTo>
                    <a:lnTo>
                      <a:pt x="266" y="123"/>
                    </a:lnTo>
                    <a:lnTo>
                      <a:pt x="296" y="145"/>
                    </a:lnTo>
                    <a:lnTo>
                      <a:pt x="277" y="110"/>
                    </a:lnTo>
                    <a:lnTo>
                      <a:pt x="258" y="75"/>
                    </a:lnTo>
                    <a:lnTo>
                      <a:pt x="238" y="42"/>
                    </a:lnTo>
                    <a:lnTo>
                      <a:pt x="215" y="9"/>
                    </a:lnTo>
                    <a:lnTo>
                      <a:pt x="184" y="5"/>
                    </a:lnTo>
                    <a:lnTo>
                      <a:pt x="152" y="2"/>
                    </a:lnTo>
                    <a:lnTo>
                      <a:pt x="121" y="1"/>
                    </a:lnTo>
                    <a:lnTo>
                      <a:pt x="90" y="0"/>
                    </a:lnTo>
                    <a:close/>
                  </a:path>
                </a:pathLst>
              </a:custGeom>
              <a:solidFill>
                <a:srgbClr val="FFEF6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1" name="Freeform 154"/>
              <p:cNvSpPr>
                <a:spLocks/>
              </p:cNvSpPr>
              <p:nvPr userDrawn="1"/>
            </p:nvSpPr>
            <p:spPr bwMode="auto">
              <a:xfrm>
                <a:off x="4790" y="3247"/>
                <a:ext cx="186" cy="79"/>
              </a:xfrm>
              <a:custGeom>
                <a:avLst/>
                <a:gdLst/>
                <a:ahLst/>
                <a:cxnLst>
                  <a:cxn ang="0">
                    <a:pos x="293" y="0"/>
                  </a:cxn>
                  <a:cxn ang="0">
                    <a:pos x="255" y="3"/>
                  </a:cxn>
                  <a:cxn ang="0">
                    <a:pos x="218" y="9"/>
                  </a:cxn>
                  <a:cxn ang="0">
                    <a:pos x="181" y="15"/>
                  </a:cxn>
                  <a:cxn ang="0">
                    <a:pos x="143" y="23"/>
                  </a:cxn>
                  <a:cxn ang="0">
                    <a:pos x="106" y="32"/>
                  </a:cxn>
                  <a:cxn ang="0">
                    <a:pos x="71" y="43"/>
                  </a:cxn>
                  <a:cxn ang="0">
                    <a:pos x="35" y="55"/>
                  </a:cxn>
                  <a:cxn ang="0">
                    <a:pos x="0" y="69"/>
                  </a:cxn>
                  <a:cxn ang="0">
                    <a:pos x="0" y="69"/>
                  </a:cxn>
                  <a:cxn ang="0">
                    <a:pos x="0" y="69"/>
                  </a:cxn>
                  <a:cxn ang="0">
                    <a:pos x="0" y="69"/>
                  </a:cxn>
                  <a:cxn ang="0">
                    <a:pos x="0" y="69"/>
                  </a:cxn>
                  <a:cxn ang="0">
                    <a:pos x="0" y="69"/>
                  </a:cxn>
                  <a:cxn ang="0">
                    <a:pos x="0" y="69"/>
                  </a:cxn>
                  <a:cxn ang="0">
                    <a:pos x="36" y="85"/>
                  </a:cxn>
                  <a:cxn ang="0">
                    <a:pos x="71" y="103"/>
                  </a:cxn>
                  <a:cxn ang="0">
                    <a:pos x="105" y="122"/>
                  </a:cxn>
                  <a:cxn ang="0">
                    <a:pos x="139" y="142"/>
                  </a:cxn>
                  <a:cxn ang="0">
                    <a:pos x="171" y="163"/>
                  </a:cxn>
                  <a:cxn ang="0">
                    <a:pos x="202" y="187"/>
                  </a:cxn>
                  <a:cxn ang="0">
                    <a:pos x="233" y="211"/>
                  </a:cxn>
                  <a:cxn ang="0">
                    <a:pos x="263" y="237"/>
                  </a:cxn>
                  <a:cxn ang="0">
                    <a:pos x="297" y="219"/>
                  </a:cxn>
                  <a:cxn ang="0">
                    <a:pos x="333" y="204"/>
                  </a:cxn>
                  <a:cxn ang="0">
                    <a:pos x="370" y="190"/>
                  </a:cxn>
                  <a:cxn ang="0">
                    <a:pos x="407" y="177"/>
                  </a:cxn>
                  <a:cxn ang="0">
                    <a:pos x="444" y="166"/>
                  </a:cxn>
                  <a:cxn ang="0">
                    <a:pos x="482" y="157"/>
                  </a:cxn>
                  <a:cxn ang="0">
                    <a:pos x="521" y="149"/>
                  </a:cxn>
                  <a:cxn ang="0">
                    <a:pos x="559" y="143"/>
                  </a:cxn>
                  <a:cxn ang="0">
                    <a:pos x="559" y="143"/>
                  </a:cxn>
                  <a:cxn ang="0">
                    <a:pos x="559" y="143"/>
                  </a:cxn>
                  <a:cxn ang="0">
                    <a:pos x="559" y="143"/>
                  </a:cxn>
                  <a:cxn ang="0">
                    <a:pos x="559" y="143"/>
                  </a:cxn>
                  <a:cxn ang="0">
                    <a:pos x="559" y="143"/>
                  </a:cxn>
                  <a:cxn ang="0">
                    <a:pos x="529" y="121"/>
                  </a:cxn>
                  <a:cxn ang="0">
                    <a:pos x="498" y="99"/>
                  </a:cxn>
                  <a:cxn ang="0">
                    <a:pos x="466" y="80"/>
                  </a:cxn>
                  <a:cxn ang="0">
                    <a:pos x="434" y="61"/>
                  </a:cxn>
                  <a:cxn ang="0">
                    <a:pos x="399" y="43"/>
                  </a:cxn>
                  <a:cxn ang="0">
                    <a:pos x="364" y="28"/>
                  </a:cxn>
                  <a:cxn ang="0">
                    <a:pos x="330" y="13"/>
                  </a:cxn>
                  <a:cxn ang="0">
                    <a:pos x="293" y="0"/>
                  </a:cxn>
                </a:cxnLst>
                <a:rect l="0" t="0" r="r" b="b"/>
                <a:pathLst>
                  <a:path w="559" h="237">
                    <a:moveTo>
                      <a:pt x="293" y="0"/>
                    </a:moveTo>
                    <a:lnTo>
                      <a:pt x="255" y="3"/>
                    </a:lnTo>
                    <a:lnTo>
                      <a:pt x="218" y="9"/>
                    </a:lnTo>
                    <a:lnTo>
                      <a:pt x="181" y="15"/>
                    </a:lnTo>
                    <a:lnTo>
                      <a:pt x="143" y="23"/>
                    </a:lnTo>
                    <a:lnTo>
                      <a:pt x="106" y="32"/>
                    </a:lnTo>
                    <a:lnTo>
                      <a:pt x="71" y="43"/>
                    </a:lnTo>
                    <a:lnTo>
                      <a:pt x="35" y="55"/>
                    </a:lnTo>
                    <a:lnTo>
                      <a:pt x="0" y="69"/>
                    </a:lnTo>
                    <a:lnTo>
                      <a:pt x="0" y="69"/>
                    </a:lnTo>
                    <a:lnTo>
                      <a:pt x="0" y="69"/>
                    </a:lnTo>
                    <a:lnTo>
                      <a:pt x="0" y="69"/>
                    </a:lnTo>
                    <a:lnTo>
                      <a:pt x="0" y="69"/>
                    </a:lnTo>
                    <a:lnTo>
                      <a:pt x="0" y="69"/>
                    </a:lnTo>
                    <a:lnTo>
                      <a:pt x="0" y="69"/>
                    </a:lnTo>
                    <a:lnTo>
                      <a:pt x="36" y="85"/>
                    </a:lnTo>
                    <a:lnTo>
                      <a:pt x="71" y="103"/>
                    </a:lnTo>
                    <a:lnTo>
                      <a:pt x="105" y="122"/>
                    </a:lnTo>
                    <a:lnTo>
                      <a:pt x="139" y="142"/>
                    </a:lnTo>
                    <a:lnTo>
                      <a:pt x="171" y="163"/>
                    </a:lnTo>
                    <a:lnTo>
                      <a:pt x="202" y="187"/>
                    </a:lnTo>
                    <a:lnTo>
                      <a:pt x="233" y="211"/>
                    </a:lnTo>
                    <a:lnTo>
                      <a:pt x="263" y="237"/>
                    </a:lnTo>
                    <a:lnTo>
                      <a:pt x="297" y="219"/>
                    </a:lnTo>
                    <a:lnTo>
                      <a:pt x="333" y="204"/>
                    </a:lnTo>
                    <a:lnTo>
                      <a:pt x="370" y="190"/>
                    </a:lnTo>
                    <a:lnTo>
                      <a:pt x="407" y="177"/>
                    </a:lnTo>
                    <a:lnTo>
                      <a:pt x="444" y="166"/>
                    </a:lnTo>
                    <a:lnTo>
                      <a:pt x="482" y="157"/>
                    </a:lnTo>
                    <a:lnTo>
                      <a:pt x="521" y="149"/>
                    </a:lnTo>
                    <a:lnTo>
                      <a:pt x="559" y="143"/>
                    </a:lnTo>
                    <a:lnTo>
                      <a:pt x="559" y="143"/>
                    </a:lnTo>
                    <a:lnTo>
                      <a:pt x="559" y="143"/>
                    </a:lnTo>
                    <a:lnTo>
                      <a:pt x="559" y="143"/>
                    </a:lnTo>
                    <a:lnTo>
                      <a:pt x="559" y="143"/>
                    </a:lnTo>
                    <a:lnTo>
                      <a:pt x="559" y="143"/>
                    </a:lnTo>
                    <a:lnTo>
                      <a:pt x="529" y="121"/>
                    </a:lnTo>
                    <a:lnTo>
                      <a:pt x="498" y="99"/>
                    </a:lnTo>
                    <a:lnTo>
                      <a:pt x="466" y="80"/>
                    </a:lnTo>
                    <a:lnTo>
                      <a:pt x="434" y="61"/>
                    </a:lnTo>
                    <a:lnTo>
                      <a:pt x="399" y="43"/>
                    </a:lnTo>
                    <a:lnTo>
                      <a:pt x="364" y="28"/>
                    </a:lnTo>
                    <a:lnTo>
                      <a:pt x="330" y="1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FFE26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2" name="Freeform 155"/>
              <p:cNvSpPr>
                <a:spLocks/>
              </p:cNvSpPr>
              <p:nvPr userDrawn="1"/>
            </p:nvSpPr>
            <p:spPr bwMode="auto">
              <a:xfrm>
                <a:off x="4922" y="3376"/>
                <a:ext cx="61" cy="3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8" y="27"/>
                  </a:cxn>
                  <a:cxn ang="0">
                    <a:pos x="35" y="54"/>
                  </a:cxn>
                  <a:cxn ang="0">
                    <a:pos x="52" y="83"/>
                  </a:cxn>
                  <a:cxn ang="0">
                    <a:pos x="68" y="112"/>
                  </a:cxn>
                  <a:cxn ang="0">
                    <a:pos x="96" y="95"/>
                  </a:cxn>
                  <a:cxn ang="0">
                    <a:pos x="124" y="77"/>
                  </a:cxn>
                  <a:cxn ang="0">
                    <a:pos x="153" y="62"/>
                  </a:cxn>
                  <a:cxn ang="0">
                    <a:pos x="182" y="48"/>
                  </a:cxn>
                  <a:cxn ang="0">
                    <a:pos x="161" y="40"/>
                  </a:cxn>
                  <a:cxn ang="0">
                    <a:pos x="138" y="32"/>
                  </a:cxn>
                  <a:cxn ang="0">
                    <a:pos x="115" y="25"/>
                  </a:cxn>
                  <a:cxn ang="0">
                    <a:pos x="93" y="18"/>
                  </a:cxn>
                  <a:cxn ang="0">
                    <a:pos x="70" y="13"/>
                  </a:cxn>
                  <a:cxn ang="0">
                    <a:pos x="46" y="7"/>
                  </a:cxn>
                  <a:cxn ang="0">
                    <a:pos x="24" y="3"/>
                  </a:cxn>
                  <a:cxn ang="0">
                    <a:pos x="0" y="0"/>
                  </a:cxn>
                </a:cxnLst>
                <a:rect l="0" t="0" r="r" b="b"/>
                <a:pathLst>
                  <a:path w="182" h="112">
                    <a:moveTo>
                      <a:pt x="0" y="0"/>
                    </a:moveTo>
                    <a:lnTo>
                      <a:pt x="18" y="27"/>
                    </a:lnTo>
                    <a:lnTo>
                      <a:pt x="35" y="54"/>
                    </a:lnTo>
                    <a:lnTo>
                      <a:pt x="52" y="83"/>
                    </a:lnTo>
                    <a:lnTo>
                      <a:pt x="68" y="112"/>
                    </a:lnTo>
                    <a:lnTo>
                      <a:pt x="96" y="95"/>
                    </a:lnTo>
                    <a:lnTo>
                      <a:pt x="124" y="77"/>
                    </a:lnTo>
                    <a:lnTo>
                      <a:pt x="153" y="62"/>
                    </a:lnTo>
                    <a:lnTo>
                      <a:pt x="182" y="48"/>
                    </a:lnTo>
                    <a:lnTo>
                      <a:pt x="161" y="40"/>
                    </a:lnTo>
                    <a:lnTo>
                      <a:pt x="138" y="32"/>
                    </a:lnTo>
                    <a:lnTo>
                      <a:pt x="115" y="25"/>
                    </a:lnTo>
                    <a:lnTo>
                      <a:pt x="93" y="18"/>
                    </a:lnTo>
                    <a:lnTo>
                      <a:pt x="70" y="13"/>
                    </a:lnTo>
                    <a:lnTo>
                      <a:pt x="46" y="7"/>
                    </a:lnTo>
                    <a:lnTo>
                      <a:pt x="24" y="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E26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3" name="Freeform 156"/>
              <p:cNvSpPr>
                <a:spLocks/>
              </p:cNvSpPr>
              <p:nvPr userDrawn="1"/>
            </p:nvSpPr>
            <p:spPr bwMode="auto">
              <a:xfrm>
                <a:off x="4976" y="3292"/>
                <a:ext cx="174" cy="79"/>
              </a:xfrm>
              <a:custGeom>
                <a:avLst/>
                <a:gdLst/>
                <a:ahLst/>
                <a:cxnLst>
                  <a:cxn ang="0">
                    <a:pos x="124" y="0"/>
                  </a:cxn>
                  <a:cxn ang="0">
                    <a:pos x="93" y="0"/>
                  </a:cxn>
                  <a:cxn ang="0">
                    <a:pos x="62" y="2"/>
                  </a:cxn>
                  <a:cxn ang="0">
                    <a:pos x="31" y="4"/>
                  </a:cxn>
                  <a:cxn ang="0">
                    <a:pos x="0" y="8"/>
                  </a:cxn>
                  <a:cxn ang="0">
                    <a:pos x="31" y="32"/>
                  </a:cxn>
                  <a:cxn ang="0">
                    <a:pos x="60" y="58"/>
                  </a:cxn>
                  <a:cxn ang="0">
                    <a:pos x="88" y="85"/>
                  </a:cxn>
                  <a:cxn ang="0">
                    <a:pos x="115" y="113"/>
                  </a:cxn>
                  <a:cxn ang="0">
                    <a:pos x="141" y="143"/>
                  </a:cxn>
                  <a:cxn ang="0">
                    <a:pos x="165" y="174"/>
                  </a:cxn>
                  <a:cxn ang="0">
                    <a:pos x="189" y="205"/>
                  </a:cxn>
                  <a:cxn ang="0">
                    <a:pos x="210" y="238"/>
                  </a:cxn>
                  <a:cxn ang="0">
                    <a:pos x="234" y="232"/>
                  </a:cxn>
                  <a:cxn ang="0">
                    <a:pos x="259" y="228"/>
                  </a:cxn>
                  <a:cxn ang="0">
                    <a:pos x="283" y="225"/>
                  </a:cxn>
                  <a:cxn ang="0">
                    <a:pos x="308" y="221"/>
                  </a:cxn>
                  <a:cxn ang="0">
                    <a:pos x="332" y="219"/>
                  </a:cxn>
                  <a:cxn ang="0">
                    <a:pos x="356" y="218"/>
                  </a:cxn>
                  <a:cxn ang="0">
                    <a:pos x="381" y="217"/>
                  </a:cxn>
                  <a:cxn ang="0">
                    <a:pos x="406" y="217"/>
                  </a:cxn>
                  <a:cxn ang="0">
                    <a:pos x="435" y="217"/>
                  </a:cxn>
                  <a:cxn ang="0">
                    <a:pos x="463" y="218"/>
                  </a:cxn>
                  <a:cxn ang="0">
                    <a:pos x="492" y="220"/>
                  </a:cxn>
                  <a:cxn ang="0">
                    <a:pos x="521" y="223"/>
                  </a:cxn>
                  <a:cxn ang="0">
                    <a:pos x="521" y="223"/>
                  </a:cxn>
                  <a:cxn ang="0">
                    <a:pos x="521" y="223"/>
                  </a:cxn>
                  <a:cxn ang="0">
                    <a:pos x="498" y="194"/>
                  </a:cxn>
                  <a:cxn ang="0">
                    <a:pos x="473" y="165"/>
                  </a:cxn>
                  <a:cxn ang="0">
                    <a:pos x="448" y="138"/>
                  </a:cxn>
                  <a:cxn ang="0">
                    <a:pos x="421" y="111"/>
                  </a:cxn>
                  <a:cxn ang="0">
                    <a:pos x="393" y="86"/>
                  </a:cxn>
                  <a:cxn ang="0">
                    <a:pos x="364" y="62"/>
                  </a:cxn>
                  <a:cxn ang="0">
                    <a:pos x="334" y="39"/>
                  </a:cxn>
                  <a:cxn ang="0">
                    <a:pos x="301" y="17"/>
                  </a:cxn>
                  <a:cxn ang="0">
                    <a:pos x="280" y="13"/>
                  </a:cxn>
                  <a:cxn ang="0">
                    <a:pos x="257" y="10"/>
                  </a:cxn>
                  <a:cxn ang="0">
                    <a:pos x="235" y="7"/>
                  </a:cxn>
                  <a:cxn ang="0">
                    <a:pos x="213" y="4"/>
                  </a:cxn>
                  <a:cxn ang="0">
                    <a:pos x="191" y="2"/>
                  </a:cxn>
                  <a:cxn ang="0">
                    <a:pos x="168" y="1"/>
                  </a:cxn>
                  <a:cxn ang="0">
                    <a:pos x="147" y="0"/>
                  </a:cxn>
                  <a:cxn ang="0">
                    <a:pos x="124" y="0"/>
                  </a:cxn>
                </a:cxnLst>
                <a:rect l="0" t="0" r="r" b="b"/>
                <a:pathLst>
                  <a:path w="521" h="238">
                    <a:moveTo>
                      <a:pt x="124" y="0"/>
                    </a:moveTo>
                    <a:lnTo>
                      <a:pt x="93" y="0"/>
                    </a:lnTo>
                    <a:lnTo>
                      <a:pt x="62" y="2"/>
                    </a:lnTo>
                    <a:lnTo>
                      <a:pt x="31" y="4"/>
                    </a:lnTo>
                    <a:lnTo>
                      <a:pt x="0" y="8"/>
                    </a:lnTo>
                    <a:lnTo>
                      <a:pt x="31" y="32"/>
                    </a:lnTo>
                    <a:lnTo>
                      <a:pt x="60" y="58"/>
                    </a:lnTo>
                    <a:lnTo>
                      <a:pt x="88" y="85"/>
                    </a:lnTo>
                    <a:lnTo>
                      <a:pt x="115" y="113"/>
                    </a:lnTo>
                    <a:lnTo>
                      <a:pt x="141" y="143"/>
                    </a:lnTo>
                    <a:lnTo>
                      <a:pt x="165" y="174"/>
                    </a:lnTo>
                    <a:lnTo>
                      <a:pt x="189" y="205"/>
                    </a:lnTo>
                    <a:lnTo>
                      <a:pt x="210" y="238"/>
                    </a:lnTo>
                    <a:lnTo>
                      <a:pt x="234" y="232"/>
                    </a:lnTo>
                    <a:lnTo>
                      <a:pt x="259" y="228"/>
                    </a:lnTo>
                    <a:lnTo>
                      <a:pt x="283" y="225"/>
                    </a:lnTo>
                    <a:lnTo>
                      <a:pt x="308" y="221"/>
                    </a:lnTo>
                    <a:lnTo>
                      <a:pt x="332" y="219"/>
                    </a:lnTo>
                    <a:lnTo>
                      <a:pt x="356" y="218"/>
                    </a:lnTo>
                    <a:lnTo>
                      <a:pt x="381" y="217"/>
                    </a:lnTo>
                    <a:lnTo>
                      <a:pt x="406" y="217"/>
                    </a:lnTo>
                    <a:lnTo>
                      <a:pt x="435" y="217"/>
                    </a:lnTo>
                    <a:lnTo>
                      <a:pt x="463" y="218"/>
                    </a:lnTo>
                    <a:lnTo>
                      <a:pt x="492" y="220"/>
                    </a:lnTo>
                    <a:lnTo>
                      <a:pt x="521" y="223"/>
                    </a:lnTo>
                    <a:lnTo>
                      <a:pt x="521" y="223"/>
                    </a:lnTo>
                    <a:lnTo>
                      <a:pt x="521" y="223"/>
                    </a:lnTo>
                    <a:lnTo>
                      <a:pt x="498" y="194"/>
                    </a:lnTo>
                    <a:lnTo>
                      <a:pt x="473" y="165"/>
                    </a:lnTo>
                    <a:lnTo>
                      <a:pt x="448" y="138"/>
                    </a:lnTo>
                    <a:lnTo>
                      <a:pt x="421" y="111"/>
                    </a:lnTo>
                    <a:lnTo>
                      <a:pt x="393" y="86"/>
                    </a:lnTo>
                    <a:lnTo>
                      <a:pt x="364" y="62"/>
                    </a:lnTo>
                    <a:lnTo>
                      <a:pt x="334" y="39"/>
                    </a:lnTo>
                    <a:lnTo>
                      <a:pt x="301" y="17"/>
                    </a:lnTo>
                    <a:lnTo>
                      <a:pt x="280" y="13"/>
                    </a:lnTo>
                    <a:lnTo>
                      <a:pt x="257" y="10"/>
                    </a:lnTo>
                    <a:lnTo>
                      <a:pt x="235" y="7"/>
                    </a:lnTo>
                    <a:lnTo>
                      <a:pt x="213" y="4"/>
                    </a:lnTo>
                    <a:lnTo>
                      <a:pt x="191" y="2"/>
                    </a:lnTo>
                    <a:lnTo>
                      <a:pt x="168" y="1"/>
                    </a:lnTo>
                    <a:lnTo>
                      <a:pt x="147" y="0"/>
                    </a:lnTo>
                    <a:lnTo>
                      <a:pt x="124" y="0"/>
                    </a:lnTo>
                    <a:close/>
                  </a:path>
                </a:pathLst>
              </a:custGeom>
              <a:solidFill>
                <a:srgbClr val="FFE26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4" name="Freeform 157"/>
              <p:cNvSpPr>
                <a:spLocks/>
              </p:cNvSpPr>
              <p:nvPr userDrawn="1"/>
            </p:nvSpPr>
            <p:spPr bwMode="auto">
              <a:xfrm>
                <a:off x="4949" y="3249"/>
                <a:ext cx="74" cy="4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3" y="33"/>
                  </a:cxn>
                  <a:cxn ang="0">
                    <a:pos x="43" y="66"/>
                  </a:cxn>
                  <a:cxn ang="0">
                    <a:pos x="62" y="101"/>
                  </a:cxn>
                  <a:cxn ang="0">
                    <a:pos x="81" y="136"/>
                  </a:cxn>
                  <a:cxn ang="0">
                    <a:pos x="81" y="136"/>
                  </a:cxn>
                  <a:cxn ang="0">
                    <a:pos x="81" y="136"/>
                  </a:cxn>
                  <a:cxn ang="0">
                    <a:pos x="81" y="136"/>
                  </a:cxn>
                  <a:cxn ang="0">
                    <a:pos x="81" y="136"/>
                  </a:cxn>
                  <a:cxn ang="0">
                    <a:pos x="115" y="115"/>
                  </a:cxn>
                  <a:cxn ang="0">
                    <a:pos x="149" y="95"/>
                  </a:cxn>
                  <a:cxn ang="0">
                    <a:pos x="185" y="76"/>
                  </a:cxn>
                  <a:cxn ang="0">
                    <a:pos x="220" y="59"/>
                  </a:cxn>
                  <a:cxn ang="0">
                    <a:pos x="193" y="48"/>
                  </a:cxn>
                  <a:cxn ang="0">
                    <a:pos x="166" y="40"/>
                  </a:cxn>
                  <a:cxn ang="0">
                    <a:pos x="139" y="31"/>
                  </a:cxn>
                  <a:cxn ang="0">
                    <a:pos x="112" y="22"/>
                  </a:cxn>
                  <a:cxn ang="0">
                    <a:pos x="84" y="16"/>
                  </a:cxn>
                  <a:cxn ang="0">
                    <a:pos x="56" y="9"/>
                  </a:cxn>
                  <a:cxn ang="0">
                    <a:pos x="28" y="4"/>
                  </a:cxn>
                  <a:cxn ang="0">
                    <a:pos x="0" y="0"/>
                  </a:cxn>
                </a:cxnLst>
                <a:rect l="0" t="0" r="r" b="b"/>
                <a:pathLst>
                  <a:path w="220" h="136">
                    <a:moveTo>
                      <a:pt x="0" y="0"/>
                    </a:moveTo>
                    <a:lnTo>
                      <a:pt x="23" y="33"/>
                    </a:lnTo>
                    <a:lnTo>
                      <a:pt x="43" y="66"/>
                    </a:lnTo>
                    <a:lnTo>
                      <a:pt x="62" y="101"/>
                    </a:lnTo>
                    <a:lnTo>
                      <a:pt x="81" y="136"/>
                    </a:lnTo>
                    <a:lnTo>
                      <a:pt x="81" y="136"/>
                    </a:lnTo>
                    <a:lnTo>
                      <a:pt x="81" y="136"/>
                    </a:lnTo>
                    <a:lnTo>
                      <a:pt x="81" y="136"/>
                    </a:lnTo>
                    <a:lnTo>
                      <a:pt x="81" y="136"/>
                    </a:lnTo>
                    <a:lnTo>
                      <a:pt x="115" y="115"/>
                    </a:lnTo>
                    <a:lnTo>
                      <a:pt x="149" y="95"/>
                    </a:lnTo>
                    <a:lnTo>
                      <a:pt x="185" y="76"/>
                    </a:lnTo>
                    <a:lnTo>
                      <a:pt x="220" y="59"/>
                    </a:lnTo>
                    <a:lnTo>
                      <a:pt x="193" y="48"/>
                    </a:lnTo>
                    <a:lnTo>
                      <a:pt x="166" y="40"/>
                    </a:lnTo>
                    <a:lnTo>
                      <a:pt x="139" y="31"/>
                    </a:lnTo>
                    <a:lnTo>
                      <a:pt x="112" y="22"/>
                    </a:lnTo>
                    <a:lnTo>
                      <a:pt x="84" y="16"/>
                    </a:lnTo>
                    <a:lnTo>
                      <a:pt x="56" y="9"/>
                    </a:lnTo>
                    <a:lnTo>
                      <a:pt x="28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E26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5" name="Freeform 158"/>
              <p:cNvSpPr>
                <a:spLocks/>
              </p:cNvSpPr>
              <p:nvPr userDrawn="1"/>
            </p:nvSpPr>
            <p:spPr bwMode="auto">
              <a:xfrm>
                <a:off x="5150" y="3366"/>
                <a:ext cx="1" cy="1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E26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6" name="Freeform 159"/>
              <p:cNvSpPr>
                <a:spLocks/>
              </p:cNvSpPr>
              <p:nvPr userDrawn="1"/>
            </p:nvSpPr>
            <p:spPr bwMode="auto">
              <a:xfrm>
                <a:off x="5003" y="3416"/>
                <a:ext cx="165" cy="137"/>
              </a:xfrm>
              <a:custGeom>
                <a:avLst/>
                <a:gdLst/>
                <a:ahLst/>
                <a:cxnLst>
                  <a:cxn ang="0">
                    <a:pos x="101" y="18"/>
                  </a:cxn>
                  <a:cxn ang="0">
                    <a:pos x="151" y="57"/>
                  </a:cxn>
                  <a:cxn ang="0">
                    <a:pos x="196" y="100"/>
                  </a:cxn>
                  <a:cxn ang="0">
                    <a:pos x="237" y="146"/>
                  </a:cxn>
                  <a:cxn ang="0">
                    <a:pos x="233" y="168"/>
                  </a:cxn>
                  <a:cxn ang="0">
                    <a:pos x="185" y="165"/>
                  </a:cxn>
                  <a:cxn ang="0">
                    <a:pos x="141" y="165"/>
                  </a:cxn>
                  <a:cxn ang="0">
                    <a:pos x="100" y="167"/>
                  </a:cxn>
                  <a:cxn ang="0">
                    <a:pos x="60" y="171"/>
                  </a:cxn>
                  <a:cxn ang="0">
                    <a:pos x="19" y="178"/>
                  </a:cxn>
                  <a:cxn ang="0">
                    <a:pos x="10" y="199"/>
                  </a:cxn>
                  <a:cxn ang="0">
                    <a:pos x="31" y="236"/>
                  </a:cxn>
                  <a:cxn ang="0">
                    <a:pos x="49" y="274"/>
                  </a:cxn>
                  <a:cxn ang="0">
                    <a:pos x="67" y="313"/>
                  </a:cxn>
                  <a:cxn ang="0">
                    <a:pos x="91" y="340"/>
                  </a:cxn>
                  <a:cxn ang="0">
                    <a:pos x="126" y="357"/>
                  </a:cxn>
                  <a:cxn ang="0">
                    <a:pos x="161" y="377"/>
                  </a:cxn>
                  <a:cxn ang="0">
                    <a:pos x="193" y="399"/>
                  </a:cxn>
                  <a:cxn ang="0">
                    <a:pos x="242" y="404"/>
                  </a:cxn>
                  <a:cxn ang="0">
                    <a:pos x="307" y="399"/>
                  </a:cxn>
                  <a:cxn ang="0">
                    <a:pos x="349" y="399"/>
                  </a:cxn>
                  <a:cxn ang="0">
                    <a:pos x="367" y="399"/>
                  </a:cxn>
                  <a:cxn ang="0">
                    <a:pos x="366" y="369"/>
                  </a:cxn>
                  <a:cxn ang="0">
                    <a:pos x="341" y="309"/>
                  </a:cxn>
                  <a:cxn ang="0">
                    <a:pos x="311" y="251"/>
                  </a:cxn>
                  <a:cxn ang="0">
                    <a:pos x="276" y="197"/>
                  </a:cxn>
                  <a:cxn ang="0">
                    <a:pos x="288" y="175"/>
                  </a:cxn>
                  <a:cxn ang="0">
                    <a:pos x="349" y="188"/>
                  </a:cxn>
                  <a:cxn ang="0">
                    <a:pos x="409" y="206"/>
                  </a:cxn>
                  <a:cxn ang="0">
                    <a:pos x="467" y="229"/>
                  </a:cxn>
                  <a:cxn ang="0">
                    <a:pos x="471" y="214"/>
                  </a:cxn>
                  <a:cxn ang="0">
                    <a:pos x="414" y="163"/>
                  </a:cxn>
                  <a:cxn ang="0">
                    <a:pos x="352" y="145"/>
                  </a:cxn>
                  <a:cxn ang="0">
                    <a:pos x="289" y="160"/>
                  </a:cxn>
                  <a:cxn ang="0">
                    <a:pos x="250" y="139"/>
                  </a:cxn>
                  <a:cxn ang="0">
                    <a:pos x="232" y="75"/>
                  </a:cxn>
                  <a:cxn ang="0">
                    <a:pos x="185" y="31"/>
                  </a:cxn>
                  <a:cxn ang="0">
                    <a:pos x="112" y="8"/>
                  </a:cxn>
                </a:cxnLst>
                <a:rect l="0" t="0" r="r" b="b"/>
                <a:pathLst>
                  <a:path w="496" h="410">
                    <a:moveTo>
                      <a:pt x="75" y="0"/>
                    </a:moveTo>
                    <a:lnTo>
                      <a:pt x="101" y="18"/>
                    </a:lnTo>
                    <a:lnTo>
                      <a:pt x="126" y="37"/>
                    </a:lnTo>
                    <a:lnTo>
                      <a:pt x="151" y="57"/>
                    </a:lnTo>
                    <a:lnTo>
                      <a:pt x="174" y="78"/>
                    </a:lnTo>
                    <a:lnTo>
                      <a:pt x="196" y="100"/>
                    </a:lnTo>
                    <a:lnTo>
                      <a:pt x="218" y="123"/>
                    </a:lnTo>
                    <a:lnTo>
                      <a:pt x="237" y="146"/>
                    </a:lnTo>
                    <a:lnTo>
                      <a:pt x="257" y="171"/>
                    </a:lnTo>
                    <a:lnTo>
                      <a:pt x="233" y="168"/>
                    </a:lnTo>
                    <a:lnTo>
                      <a:pt x="209" y="166"/>
                    </a:lnTo>
                    <a:lnTo>
                      <a:pt x="185" y="165"/>
                    </a:lnTo>
                    <a:lnTo>
                      <a:pt x="162" y="165"/>
                    </a:lnTo>
                    <a:lnTo>
                      <a:pt x="141" y="165"/>
                    </a:lnTo>
                    <a:lnTo>
                      <a:pt x="121" y="166"/>
                    </a:lnTo>
                    <a:lnTo>
                      <a:pt x="100" y="167"/>
                    </a:lnTo>
                    <a:lnTo>
                      <a:pt x="80" y="169"/>
                    </a:lnTo>
                    <a:lnTo>
                      <a:pt x="60" y="171"/>
                    </a:lnTo>
                    <a:lnTo>
                      <a:pt x="40" y="174"/>
                    </a:lnTo>
                    <a:lnTo>
                      <a:pt x="19" y="178"/>
                    </a:lnTo>
                    <a:lnTo>
                      <a:pt x="0" y="182"/>
                    </a:lnTo>
                    <a:lnTo>
                      <a:pt x="10" y="199"/>
                    </a:lnTo>
                    <a:lnTo>
                      <a:pt x="21" y="218"/>
                    </a:lnTo>
                    <a:lnTo>
                      <a:pt x="31" y="236"/>
                    </a:lnTo>
                    <a:lnTo>
                      <a:pt x="41" y="254"/>
                    </a:lnTo>
                    <a:lnTo>
                      <a:pt x="49" y="274"/>
                    </a:lnTo>
                    <a:lnTo>
                      <a:pt x="58" y="293"/>
                    </a:lnTo>
                    <a:lnTo>
                      <a:pt x="67" y="313"/>
                    </a:lnTo>
                    <a:lnTo>
                      <a:pt x="74" y="332"/>
                    </a:lnTo>
                    <a:lnTo>
                      <a:pt x="91" y="340"/>
                    </a:lnTo>
                    <a:lnTo>
                      <a:pt x="109" y="348"/>
                    </a:lnTo>
                    <a:lnTo>
                      <a:pt x="126" y="357"/>
                    </a:lnTo>
                    <a:lnTo>
                      <a:pt x="143" y="367"/>
                    </a:lnTo>
                    <a:lnTo>
                      <a:pt x="161" y="377"/>
                    </a:lnTo>
                    <a:lnTo>
                      <a:pt x="177" y="387"/>
                    </a:lnTo>
                    <a:lnTo>
                      <a:pt x="193" y="399"/>
                    </a:lnTo>
                    <a:lnTo>
                      <a:pt x="209" y="410"/>
                    </a:lnTo>
                    <a:lnTo>
                      <a:pt x="242" y="404"/>
                    </a:lnTo>
                    <a:lnTo>
                      <a:pt x="274" y="401"/>
                    </a:lnTo>
                    <a:lnTo>
                      <a:pt x="307" y="399"/>
                    </a:lnTo>
                    <a:lnTo>
                      <a:pt x="340" y="399"/>
                    </a:lnTo>
                    <a:lnTo>
                      <a:pt x="349" y="399"/>
                    </a:lnTo>
                    <a:lnTo>
                      <a:pt x="358" y="399"/>
                    </a:lnTo>
                    <a:lnTo>
                      <a:pt x="367" y="399"/>
                    </a:lnTo>
                    <a:lnTo>
                      <a:pt x="376" y="399"/>
                    </a:lnTo>
                    <a:lnTo>
                      <a:pt x="366" y="369"/>
                    </a:lnTo>
                    <a:lnTo>
                      <a:pt x="354" y="338"/>
                    </a:lnTo>
                    <a:lnTo>
                      <a:pt x="341" y="309"/>
                    </a:lnTo>
                    <a:lnTo>
                      <a:pt x="326" y="280"/>
                    </a:lnTo>
                    <a:lnTo>
                      <a:pt x="311" y="251"/>
                    </a:lnTo>
                    <a:lnTo>
                      <a:pt x="293" y="224"/>
                    </a:lnTo>
                    <a:lnTo>
                      <a:pt x="276" y="197"/>
                    </a:lnTo>
                    <a:lnTo>
                      <a:pt x="257" y="171"/>
                    </a:lnTo>
                    <a:lnTo>
                      <a:pt x="288" y="175"/>
                    </a:lnTo>
                    <a:lnTo>
                      <a:pt x="318" y="181"/>
                    </a:lnTo>
                    <a:lnTo>
                      <a:pt x="349" y="188"/>
                    </a:lnTo>
                    <a:lnTo>
                      <a:pt x="379" y="196"/>
                    </a:lnTo>
                    <a:lnTo>
                      <a:pt x="409" y="206"/>
                    </a:lnTo>
                    <a:lnTo>
                      <a:pt x="438" y="217"/>
                    </a:lnTo>
                    <a:lnTo>
                      <a:pt x="467" y="229"/>
                    </a:lnTo>
                    <a:lnTo>
                      <a:pt x="496" y="242"/>
                    </a:lnTo>
                    <a:lnTo>
                      <a:pt x="471" y="214"/>
                    </a:lnTo>
                    <a:lnTo>
                      <a:pt x="444" y="188"/>
                    </a:lnTo>
                    <a:lnTo>
                      <a:pt x="414" y="163"/>
                    </a:lnTo>
                    <a:lnTo>
                      <a:pt x="384" y="139"/>
                    </a:lnTo>
                    <a:lnTo>
                      <a:pt x="352" y="145"/>
                    </a:lnTo>
                    <a:lnTo>
                      <a:pt x="320" y="152"/>
                    </a:lnTo>
                    <a:lnTo>
                      <a:pt x="289" y="160"/>
                    </a:lnTo>
                    <a:lnTo>
                      <a:pt x="257" y="171"/>
                    </a:lnTo>
                    <a:lnTo>
                      <a:pt x="250" y="139"/>
                    </a:lnTo>
                    <a:lnTo>
                      <a:pt x="242" y="106"/>
                    </a:lnTo>
                    <a:lnTo>
                      <a:pt x="232" y="75"/>
                    </a:lnTo>
                    <a:lnTo>
                      <a:pt x="221" y="45"/>
                    </a:lnTo>
                    <a:lnTo>
                      <a:pt x="185" y="31"/>
                    </a:lnTo>
                    <a:lnTo>
                      <a:pt x="149" y="18"/>
                    </a:lnTo>
                    <a:lnTo>
                      <a:pt x="112" y="8"/>
                    </a:lnTo>
                    <a:lnTo>
                      <a:pt x="75" y="0"/>
                    </a:lnTo>
                    <a:close/>
                  </a:path>
                </a:pathLst>
              </a:custGeom>
              <a:solidFill>
                <a:srgbClr val="FFEF6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7" name="Freeform 160"/>
              <p:cNvSpPr>
                <a:spLocks/>
              </p:cNvSpPr>
              <p:nvPr userDrawn="1"/>
            </p:nvSpPr>
            <p:spPr bwMode="auto">
              <a:xfrm>
                <a:off x="4945" y="3412"/>
                <a:ext cx="143" cy="65"/>
              </a:xfrm>
              <a:custGeom>
                <a:avLst/>
                <a:gdLst/>
                <a:ahLst/>
                <a:cxnLst>
                  <a:cxn ang="0">
                    <a:pos x="101" y="0"/>
                  </a:cxn>
                  <a:cxn ang="0">
                    <a:pos x="76" y="0"/>
                  </a:cxn>
                  <a:cxn ang="0">
                    <a:pos x="51" y="1"/>
                  </a:cxn>
                  <a:cxn ang="0">
                    <a:pos x="25" y="3"/>
                  </a:cxn>
                  <a:cxn ang="0">
                    <a:pos x="0" y="6"/>
                  </a:cxn>
                  <a:cxn ang="0">
                    <a:pos x="25" y="26"/>
                  </a:cxn>
                  <a:cxn ang="0">
                    <a:pos x="48" y="48"/>
                  </a:cxn>
                  <a:cxn ang="0">
                    <a:pos x="72" y="70"/>
                  </a:cxn>
                  <a:cxn ang="0">
                    <a:pos x="95" y="93"/>
                  </a:cxn>
                  <a:cxn ang="0">
                    <a:pos x="115" y="118"/>
                  </a:cxn>
                  <a:cxn ang="0">
                    <a:pos x="136" y="143"/>
                  </a:cxn>
                  <a:cxn ang="0">
                    <a:pos x="155" y="169"/>
                  </a:cxn>
                  <a:cxn ang="0">
                    <a:pos x="174" y="196"/>
                  </a:cxn>
                  <a:cxn ang="0">
                    <a:pos x="193" y="192"/>
                  </a:cxn>
                  <a:cxn ang="0">
                    <a:pos x="214" y="188"/>
                  </a:cxn>
                  <a:cxn ang="0">
                    <a:pos x="234" y="185"/>
                  </a:cxn>
                  <a:cxn ang="0">
                    <a:pos x="254" y="183"/>
                  </a:cxn>
                  <a:cxn ang="0">
                    <a:pos x="274" y="181"/>
                  </a:cxn>
                  <a:cxn ang="0">
                    <a:pos x="295" y="180"/>
                  </a:cxn>
                  <a:cxn ang="0">
                    <a:pos x="315" y="179"/>
                  </a:cxn>
                  <a:cxn ang="0">
                    <a:pos x="336" y="179"/>
                  </a:cxn>
                  <a:cxn ang="0">
                    <a:pos x="359" y="179"/>
                  </a:cxn>
                  <a:cxn ang="0">
                    <a:pos x="383" y="180"/>
                  </a:cxn>
                  <a:cxn ang="0">
                    <a:pos x="407" y="182"/>
                  </a:cxn>
                  <a:cxn ang="0">
                    <a:pos x="431" y="185"/>
                  </a:cxn>
                  <a:cxn ang="0">
                    <a:pos x="411" y="160"/>
                  </a:cxn>
                  <a:cxn ang="0">
                    <a:pos x="392" y="137"/>
                  </a:cxn>
                  <a:cxn ang="0">
                    <a:pos x="370" y="114"/>
                  </a:cxn>
                  <a:cxn ang="0">
                    <a:pos x="348" y="92"/>
                  </a:cxn>
                  <a:cxn ang="0">
                    <a:pos x="325" y="71"/>
                  </a:cxn>
                  <a:cxn ang="0">
                    <a:pos x="300" y="51"/>
                  </a:cxn>
                  <a:cxn ang="0">
                    <a:pos x="275" y="32"/>
                  </a:cxn>
                  <a:cxn ang="0">
                    <a:pos x="249" y="14"/>
                  </a:cxn>
                  <a:cxn ang="0">
                    <a:pos x="213" y="7"/>
                  </a:cxn>
                  <a:cxn ang="0">
                    <a:pos x="176" y="3"/>
                  </a:cxn>
                  <a:cxn ang="0">
                    <a:pos x="139" y="0"/>
                  </a:cxn>
                  <a:cxn ang="0">
                    <a:pos x="101" y="0"/>
                  </a:cxn>
                </a:cxnLst>
                <a:rect l="0" t="0" r="r" b="b"/>
                <a:pathLst>
                  <a:path w="431" h="196">
                    <a:moveTo>
                      <a:pt x="101" y="0"/>
                    </a:moveTo>
                    <a:lnTo>
                      <a:pt x="76" y="0"/>
                    </a:lnTo>
                    <a:lnTo>
                      <a:pt x="51" y="1"/>
                    </a:lnTo>
                    <a:lnTo>
                      <a:pt x="25" y="3"/>
                    </a:lnTo>
                    <a:lnTo>
                      <a:pt x="0" y="6"/>
                    </a:lnTo>
                    <a:lnTo>
                      <a:pt x="25" y="26"/>
                    </a:lnTo>
                    <a:lnTo>
                      <a:pt x="48" y="48"/>
                    </a:lnTo>
                    <a:lnTo>
                      <a:pt x="72" y="70"/>
                    </a:lnTo>
                    <a:lnTo>
                      <a:pt x="95" y="93"/>
                    </a:lnTo>
                    <a:lnTo>
                      <a:pt x="115" y="118"/>
                    </a:lnTo>
                    <a:lnTo>
                      <a:pt x="136" y="143"/>
                    </a:lnTo>
                    <a:lnTo>
                      <a:pt x="155" y="169"/>
                    </a:lnTo>
                    <a:lnTo>
                      <a:pt x="174" y="196"/>
                    </a:lnTo>
                    <a:lnTo>
                      <a:pt x="193" y="192"/>
                    </a:lnTo>
                    <a:lnTo>
                      <a:pt x="214" y="188"/>
                    </a:lnTo>
                    <a:lnTo>
                      <a:pt x="234" y="185"/>
                    </a:lnTo>
                    <a:lnTo>
                      <a:pt x="254" y="183"/>
                    </a:lnTo>
                    <a:lnTo>
                      <a:pt x="274" y="181"/>
                    </a:lnTo>
                    <a:lnTo>
                      <a:pt x="295" y="180"/>
                    </a:lnTo>
                    <a:lnTo>
                      <a:pt x="315" y="179"/>
                    </a:lnTo>
                    <a:lnTo>
                      <a:pt x="336" y="179"/>
                    </a:lnTo>
                    <a:lnTo>
                      <a:pt x="359" y="179"/>
                    </a:lnTo>
                    <a:lnTo>
                      <a:pt x="383" y="180"/>
                    </a:lnTo>
                    <a:lnTo>
                      <a:pt x="407" y="182"/>
                    </a:lnTo>
                    <a:lnTo>
                      <a:pt x="431" y="185"/>
                    </a:lnTo>
                    <a:lnTo>
                      <a:pt x="411" y="160"/>
                    </a:lnTo>
                    <a:lnTo>
                      <a:pt x="392" y="137"/>
                    </a:lnTo>
                    <a:lnTo>
                      <a:pt x="370" y="114"/>
                    </a:lnTo>
                    <a:lnTo>
                      <a:pt x="348" y="92"/>
                    </a:lnTo>
                    <a:lnTo>
                      <a:pt x="325" y="71"/>
                    </a:lnTo>
                    <a:lnTo>
                      <a:pt x="300" y="51"/>
                    </a:lnTo>
                    <a:lnTo>
                      <a:pt x="275" y="32"/>
                    </a:lnTo>
                    <a:lnTo>
                      <a:pt x="249" y="14"/>
                    </a:lnTo>
                    <a:lnTo>
                      <a:pt x="213" y="7"/>
                    </a:lnTo>
                    <a:lnTo>
                      <a:pt x="176" y="3"/>
                    </a:lnTo>
                    <a:lnTo>
                      <a:pt x="139" y="0"/>
                    </a:lnTo>
                    <a:lnTo>
                      <a:pt x="101" y="0"/>
                    </a:lnTo>
                    <a:close/>
                  </a:path>
                </a:pathLst>
              </a:custGeom>
              <a:solidFill>
                <a:srgbClr val="FFE26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8" name="Freeform 161"/>
              <p:cNvSpPr>
                <a:spLocks/>
              </p:cNvSpPr>
              <p:nvPr userDrawn="1"/>
            </p:nvSpPr>
            <p:spPr bwMode="auto">
              <a:xfrm>
                <a:off x="5027" y="3527"/>
                <a:ext cx="45" cy="3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9" y="26"/>
                  </a:cxn>
                  <a:cxn ang="0">
                    <a:pos x="16" y="52"/>
                  </a:cxn>
                  <a:cxn ang="0">
                    <a:pos x="23" y="78"/>
                  </a:cxn>
                  <a:cxn ang="0">
                    <a:pos x="29" y="105"/>
                  </a:cxn>
                  <a:cxn ang="0">
                    <a:pos x="29" y="105"/>
                  </a:cxn>
                  <a:cxn ang="0">
                    <a:pos x="29" y="105"/>
                  </a:cxn>
                  <a:cxn ang="0">
                    <a:pos x="55" y="96"/>
                  </a:cxn>
                  <a:cxn ang="0">
                    <a:pos x="82" y="90"/>
                  </a:cxn>
                  <a:cxn ang="0">
                    <a:pos x="108" y="83"/>
                  </a:cxn>
                  <a:cxn ang="0">
                    <a:pos x="135" y="78"/>
                  </a:cxn>
                  <a:cxn ang="0">
                    <a:pos x="119" y="67"/>
                  </a:cxn>
                  <a:cxn ang="0">
                    <a:pos x="103" y="55"/>
                  </a:cxn>
                  <a:cxn ang="0">
                    <a:pos x="87" y="45"/>
                  </a:cxn>
                  <a:cxn ang="0">
                    <a:pos x="69" y="35"/>
                  </a:cxn>
                  <a:cxn ang="0">
                    <a:pos x="52" y="25"/>
                  </a:cxn>
                  <a:cxn ang="0">
                    <a:pos x="35" y="16"/>
                  </a:cxn>
                  <a:cxn ang="0">
                    <a:pos x="17" y="8"/>
                  </a:cxn>
                  <a:cxn ang="0">
                    <a:pos x="0" y="0"/>
                  </a:cxn>
                </a:cxnLst>
                <a:rect l="0" t="0" r="r" b="b"/>
                <a:pathLst>
                  <a:path w="135" h="105">
                    <a:moveTo>
                      <a:pt x="0" y="0"/>
                    </a:moveTo>
                    <a:lnTo>
                      <a:pt x="9" y="26"/>
                    </a:lnTo>
                    <a:lnTo>
                      <a:pt x="16" y="52"/>
                    </a:lnTo>
                    <a:lnTo>
                      <a:pt x="23" y="78"/>
                    </a:lnTo>
                    <a:lnTo>
                      <a:pt x="29" y="105"/>
                    </a:lnTo>
                    <a:lnTo>
                      <a:pt x="29" y="105"/>
                    </a:lnTo>
                    <a:lnTo>
                      <a:pt x="29" y="105"/>
                    </a:lnTo>
                    <a:lnTo>
                      <a:pt x="55" y="96"/>
                    </a:lnTo>
                    <a:lnTo>
                      <a:pt x="82" y="90"/>
                    </a:lnTo>
                    <a:lnTo>
                      <a:pt x="108" y="83"/>
                    </a:lnTo>
                    <a:lnTo>
                      <a:pt x="135" y="78"/>
                    </a:lnTo>
                    <a:lnTo>
                      <a:pt x="119" y="67"/>
                    </a:lnTo>
                    <a:lnTo>
                      <a:pt x="103" y="55"/>
                    </a:lnTo>
                    <a:lnTo>
                      <a:pt x="87" y="45"/>
                    </a:lnTo>
                    <a:lnTo>
                      <a:pt x="69" y="35"/>
                    </a:lnTo>
                    <a:lnTo>
                      <a:pt x="52" y="25"/>
                    </a:lnTo>
                    <a:lnTo>
                      <a:pt x="35" y="16"/>
                    </a:lnTo>
                    <a:lnTo>
                      <a:pt x="17" y="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E26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9" name="Freeform 162"/>
              <p:cNvSpPr>
                <a:spLocks/>
              </p:cNvSpPr>
              <p:nvPr userDrawn="1"/>
            </p:nvSpPr>
            <p:spPr bwMode="auto">
              <a:xfrm>
                <a:off x="5076" y="3431"/>
                <a:ext cx="55" cy="42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1" y="30"/>
                  </a:cxn>
                  <a:cxn ang="0">
                    <a:pos x="21" y="61"/>
                  </a:cxn>
                  <a:cxn ang="0">
                    <a:pos x="29" y="94"/>
                  </a:cxn>
                  <a:cxn ang="0">
                    <a:pos x="36" y="126"/>
                  </a:cxn>
                  <a:cxn ang="0">
                    <a:pos x="68" y="115"/>
                  </a:cxn>
                  <a:cxn ang="0">
                    <a:pos x="99" y="107"/>
                  </a:cxn>
                  <a:cxn ang="0">
                    <a:pos x="131" y="100"/>
                  </a:cxn>
                  <a:cxn ang="0">
                    <a:pos x="163" y="94"/>
                  </a:cxn>
                  <a:cxn ang="0">
                    <a:pos x="145" y="80"/>
                  </a:cxn>
                  <a:cxn ang="0">
                    <a:pos x="125" y="67"/>
                  </a:cxn>
                  <a:cxn ang="0">
                    <a:pos x="105" y="54"/>
                  </a:cxn>
                  <a:cxn ang="0">
                    <a:pos x="84" y="42"/>
                  </a:cxn>
                  <a:cxn ang="0">
                    <a:pos x="64" y="30"/>
                  </a:cxn>
                  <a:cxn ang="0">
                    <a:pos x="43" y="19"/>
                  </a:cxn>
                  <a:cxn ang="0">
                    <a:pos x="22" y="9"/>
                  </a:cxn>
                  <a:cxn ang="0">
                    <a:pos x="0" y="0"/>
                  </a:cxn>
                </a:cxnLst>
                <a:rect l="0" t="0" r="r" b="b"/>
                <a:pathLst>
                  <a:path w="163" h="126">
                    <a:moveTo>
                      <a:pt x="0" y="0"/>
                    </a:moveTo>
                    <a:lnTo>
                      <a:pt x="11" y="30"/>
                    </a:lnTo>
                    <a:lnTo>
                      <a:pt x="21" y="61"/>
                    </a:lnTo>
                    <a:lnTo>
                      <a:pt x="29" y="94"/>
                    </a:lnTo>
                    <a:lnTo>
                      <a:pt x="36" y="126"/>
                    </a:lnTo>
                    <a:lnTo>
                      <a:pt x="68" y="115"/>
                    </a:lnTo>
                    <a:lnTo>
                      <a:pt x="99" y="107"/>
                    </a:lnTo>
                    <a:lnTo>
                      <a:pt x="131" y="100"/>
                    </a:lnTo>
                    <a:lnTo>
                      <a:pt x="163" y="94"/>
                    </a:lnTo>
                    <a:lnTo>
                      <a:pt x="145" y="80"/>
                    </a:lnTo>
                    <a:lnTo>
                      <a:pt x="125" y="67"/>
                    </a:lnTo>
                    <a:lnTo>
                      <a:pt x="105" y="54"/>
                    </a:lnTo>
                    <a:lnTo>
                      <a:pt x="84" y="42"/>
                    </a:lnTo>
                    <a:lnTo>
                      <a:pt x="64" y="30"/>
                    </a:lnTo>
                    <a:lnTo>
                      <a:pt x="43" y="19"/>
                    </a:lnTo>
                    <a:lnTo>
                      <a:pt x="22" y="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E26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0" name="Freeform 163"/>
              <p:cNvSpPr>
                <a:spLocks/>
              </p:cNvSpPr>
              <p:nvPr userDrawn="1"/>
            </p:nvSpPr>
            <p:spPr bwMode="auto">
              <a:xfrm>
                <a:off x="5088" y="3473"/>
                <a:ext cx="124" cy="9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9" y="26"/>
                  </a:cxn>
                  <a:cxn ang="0">
                    <a:pos x="36" y="53"/>
                  </a:cxn>
                  <a:cxn ang="0">
                    <a:pos x="54" y="80"/>
                  </a:cxn>
                  <a:cxn ang="0">
                    <a:pos x="69" y="109"/>
                  </a:cxn>
                  <a:cxn ang="0">
                    <a:pos x="84" y="138"/>
                  </a:cxn>
                  <a:cxn ang="0">
                    <a:pos x="97" y="167"/>
                  </a:cxn>
                  <a:cxn ang="0">
                    <a:pos x="109" y="198"/>
                  </a:cxn>
                  <a:cxn ang="0">
                    <a:pos x="119" y="228"/>
                  </a:cxn>
                  <a:cxn ang="0">
                    <a:pos x="151" y="230"/>
                  </a:cxn>
                  <a:cxn ang="0">
                    <a:pos x="183" y="234"/>
                  </a:cxn>
                  <a:cxn ang="0">
                    <a:pos x="216" y="239"/>
                  </a:cxn>
                  <a:cxn ang="0">
                    <a:pos x="247" y="245"/>
                  </a:cxn>
                  <a:cxn ang="0">
                    <a:pos x="278" y="253"/>
                  </a:cxn>
                  <a:cxn ang="0">
                    <a:pos x="310" y="262"/>
                  </a:cxn>
                  <a:cxn ang="0">
                    <a:pos x="341" y="272"/>
                  </a:cxn>
                  <a:cxn ang="0">
                    <a:pos x="371" y="284"/>
                  </a:cxn>
                  <a:cxn ang="0">
                    <a:pos x="358" y="255"/>
                  </a:cxn>
                  <a:cxn ang="0">
                    <a:pos x="345" y="227"/>
                  </a:cxn>
                  <a:cxn ang="0">
                    <a:pos x="330" y="200"/>
                  </a:cxn>
                  <a:cxn ang="0">
                    <a:pos x="314" y="173"/>
                  </a:cxn>
                  <a:cxn ang="0">
                    <a:pos x="297" y="147"/>
                  </a:cxn>
                  <a:cxn ang="0">
                    <a:pos x="279" y="121"/>
                  </a:cxn>
                  <a:cxn ang="0">
                    <a:pos x="260" y="96"/>
                  </a:cxn>
                  <a:cxn ang="0">
                    <a:pos x="239" y="71"/>
                  </a:cxn>
                  <a:cxn ang="0">
                    <a:pos x="210" y="58"/>
                  </a:cxn>
                  <a:cxn ang="0">
                    <a:pos x="181" y="46"/>
                  </a:cxn>
                  <a:cxn ang="0">
                    <a:pos x="152" y="35"/>
                  </a:cxn>
                  <a:cxn ang="0">
                    <a:pos x="122" y="25"/>
                  </a:cxn>
                  <a:cxn ang="0">
                    <a:pos x="92" y="17"/>
                  </a:cxn>
                  <a:cxn ang="0">
                    <a:pos x="61" y="10"/>
                  </a:cxn>
                  <a:cxn ang="0">
                    <a:pos x="31" y="4"/>
                  </a:cxn>
                  <a:cxn ang="0">
                    <a:pos x="0" y="0"/>
                  </a:cxn>
                </a:cxnLst>
                <a:rect l="0" t="0" r="r" b="b"/>
                <a:pathLst>
                  <a:path w="371" h="284">
                    <a:moveTo>
                      <a:pt x="0" y="0"/>
                    </a:moveTo>
                    <a:lnTo>
                      <a:pt x="19" y="26"/>
                    </a:lnTo>
                    <a:lnTo>
                      <a:pt x="36" y="53"/>
                    </a:lnTo>
                    <a:lnTo>
                      <a:pt x="54" y="80"/>
                    </a:lnTo>
                    <a:lnTo>
                      <a:pt x="69" y="109"/>
                    </a:lnTo>
                    <a:lnTo>
                      <a:pt x="84" y="138"/>
                    </a:lnTo>
                    <a:lnTo>
                      <a:pt x="97" y="167"/>
                    </a:lnTo>
                    <a:lnTo>
                      <a:pt x="109" y="198"/>
                    </a:lnTo>
                    <a:lnTo>
                      <a:pt x="119" y="228"/>
                    </a:lnTo>
                    <a:lnTo>
                      <a:pt x="151" y="230"/>
                    </a:lnTo>
                    <a:lnTo>
                      <a:pt x="183" y="234"/>
                    </a:lnTo>
                    <a:lnTo>
                      <a:pt x="216" y="239"/>
                    </a:lnTo>
                    <a:lnTo>
                      <a:pt x="247" y="245"/>
                    </a:lnTo>
                    <a:lnTo>
                      <a:pt x="278" y="253"/>
                    </a:lnTo>
                    <a:lnTo>
                      <a:pt x="310" y="262"/>
                    </a:lnTo>
                    <a:lnTo>
                      <a:pt x="341" y="272"/>
                    </a:lnTo>
                    <a:lnTo>
                      <a:pt x="371" y="284"/>
                    </a:lnTo>
                    <a:lnTo>
                      <a:pt x="358" y="255"/>
                    </a:lnTo>
                    <a:lnTo>
                      <a:pt x="345" y="227"/>
                    </a:lnTo>
                    <a:lnTo>
                      <a:pt x="330" y="200"/>
                    </a:lnTo>
                    <a:lnTo>
                      <a:pt x="314" y="173"/>
                    </a:lnTo>
                    <a:lnTo>
                      <a:pt x="297" y="147"/>
                    </a:lnTo>
                    <a:lnTo>
                      <a:pt x="279" y="121"/>
                    </a:lnTo>
                    <a:lnTo>
                      <a:pt x="260" y="96"/>
                    </a:lnTo>
                    <a:lnTo>
                      <a:pt x="239" y="71"/>
                    </a:lnTo>
                    <a:lnTo>
                      <a:pt x="210" y="58"/>
                    </a:lnTo>
                    <a:lnTo>
                      <a:pt x="181" y="46"/>
                    </a:lnTo>
                    <a:lnTo>
                      <a:pt x="152" y="35"/>
                    </a:lnTo>
                    <a:lnTo>
                      <a:pt x="122" y="25"/>
                    </a:lnTo>
                    <a:lnTo>
                      <a:pt x="92" y="17"/>
                    </a:lnTo>
                    <a:lnTo>
                      <a:pt x="61" y="10"/>
                    </a:lnTo>
                    <a:lnTo>
                      <a:pt x="31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E26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1" name="Freeform 164"/>
              <p:cNvSpPr>
                <a:spLocks/>
              </p:cNvSpPr>
              <p:nvPr userDrawn="1"/>
            </p:nvSpPr>
            <p:spPr bwMode="auto">
              <a:xfrm>
                <a:off x="5070" y="3582"/>
                <a:ext cx="128" cy="128"/>
              </a:xfrm>
              <a:custGeom>
                <a:avLst/>
                <a:gdLst/>
                <a:ahLst/>
                <a:cxnLst>
                  <a:cxn ang="0">
                    <a:pos x="116" y="21"/>
                  </a:cxn>
                  <a:cxn ang="0">
                    <a:pos x="148" y="62"/>
                  </a:cxn>
                  <a:cxn ang="0">
                    <a:pos x="175" y="106"/>
                  </a:cxn>
                  <a:cxn ang="0">
                    <a:pos x="198" y="152"/>
                  </a:cxn>
                  <a:cxn ang="0">
                    <a:pos x="183" y="166"/>
                  </a:cxn>
                  <a:cxn ang="0">
                    <a:pos x="132" y="150"/>
                  </a:cxn>
                  <a:cxn ang="0">
                    <a:pos x="80" y="139"/>
                  </a:cxn>
                  <a:cxn ang="0">
                    <a:pos x="27" y="132"/>
                  </a:cxn>
                  <a:cxn ang="0">
                    <a:pos x="9" y="163"/>
                  </a:cxn>
                  <a:cxn ang="0">
                    <a:pos x="23" y="231"/>
                  </a:cxn>
                  <a:cxn ang="0">
                    <a:pos x="40" y="275"/>
                  </a:cxn>
                  <a:cxn ang="0">
                    <a:pos x="64" y="297"/>
                  </a:cxn>
                  <a:cxn ang="0">
                    <a:pos x="87" y="321"/>
                  </a:cxn>
                  <a:cxn ang="0">
                    <a:pos x="109" y="344"/>
                  </a:cxn>
                  <a:cxn ang="0">
                    <a:pos x="153" y="361"/>
                  </a:cxn>
                  <a:cxn ang="0">
                    <a:pos x="221" y="375"/>
                  </a:cxn>
                  <a:cxn ang="0">
                    <a:pos x="252" y="357"/>
                  </a:cxn>
                  <a:cxn ang="0">
                    <a:pos x="246" y="305"/>
                  </a:cxn>
                  <a:cxn ang="0">
                    <a:pos x="234" y="253"/>
                  </a:cxn>
                  <a:cxn ang="0">
                    <a:pos x="218" y="201"/>
                  </a:cxn>
                  <a:cxn ang="0">
                    <a:pos x="232" y="186"/>
                  </a:cxn>
                  <a:cxn ang="0">
                    <a:pos x="278" y="210"/>
                  </a:cxn>
                  <a:cxn ang="0">
                    <a:pos x="323" y="237"/>
                  </a:cxn>
                  <a:cxn ang="0">
                    <a:pos x="365" y="268"/>
                  </a:cxn>
                  <a:cxn ang="0">
                    <a:pos x="370" y="257"/>
                  </a:cxn>
                  <a:cxn ang="0">
                    <a:pos x="337" y="203"/>
                  </a:cxn>
                  <a:cxn ang="0">
                    <a:pos x="301" y="176"/>
                  </a:cxn>
                  <a:cxn ang="0">
                    <a:pos x="269" y="175"/>
                  </a:cxn>
                  <a:cxn ang="0">
                    <a:pos x="242" y="175"/>
                  </a:cxn>
                  <a:cxn ang="0">
                    <a:pos x="220" y="175"/>
                  </a:cxn>
                  <a:cxn ang="0">
                    <a:pos x="209" y="149"/>
                  </a:cxn>
                  <a:cxn ang="0">
                    <a:pos x="209" y="94"/>
                  </a:cxn>
                  <a:cxn ang="0">
                    <a:pos x="181" y="49"/>
                  </a:cxn>
                  <a:cxn ang="0">
                    <a:pos x="127" y="14"/>
                  </a:cxn>
                </a:cxnLst>
                <a:rect l="0" t="0" r="r" b="b"/>
                <a:pathLst>
                  <a:path w="384" h="384">
                    <a:moveTo>
                      <a:pt x="100" y="0"/>
                    </a:moveTo>
                    <a:lnTo>
                      <a:pt x="116" y="21"/>
                    </a:lnTo>
                    <a:lnTo>
                      <a:pt x="132" y="41"/>
                    </a:lnTo>
                    <a:lnTo>
                      <a:pt x="148" y="62"/>
                    </a:lnTo>
                    <a:lnTo>
                      <a:pt x="162" y="84"/>
                    </a:lnTo>
                    <a:lnTo>
                      <a:pt x="175" y="106"/>
                    </a:lnTo>
                    <a:lnTo>
                      <a:pt x="186" y="130"/>
                    </a:lnTo>
                    <a:lnTo>
                      <a:pt x="198" y="152"/>
                    </a:lnTo>
                    <a:lnTo>
                      <a:pt x="208" y="176"/>
                    </a:lnTo>
                    <a:lnTo>
                      <a:pt x="183" y="166"/>
                    </a:lnTo>
                    <a:lnTo>
                      <a:pt x="158" y="158"/>
                    </a:lnTo>
                    <a:lnTo>
                      <a:pt x="132" y="150"/>
                    </a:lnTo>
                    <a:lnTo>
                      <a:pt x="107" y="144"/>
                    </a:lnTo>
                    <a:lnTo>
                      <a:pt x="80" y="139"/>
                    </a:lnTo>
                    <a:lnTo>
                      <a:pt x="54" y="135"/>
                    </a:lnTo>
                    <a:lnTo>
                      <a:pt x="27" y="132"/>
                    </a:lnTo>
                    <a:lnTo>
                      <a:pt x="0" y="130"/>
                    </a:lnTo>
                    <a:lnTo>
                      <a:pt x="9" y="163"/>
                    </a:lnTo>
                    <a:lnTo>
                      <a:pt x="17" y="197"/>
                    </a:lnTo>
                    <a:lnTo>
                      <a:pt x="23" y="231"/>
                    </a:lnTo>
                    <a:lnTo>
                      <a:pt x="28" y="266"/>
                    </a:lnTo>
                    <a:lnTo>
                      <a:pt x="40" y="275"/>
                    </a:lnTo>
                    <a:lnTo>
                      <a:pt x="53" y="286"/>
                    </a:lnTo>
                    <a:lnTo>
                      <a:pt x="64" y="297"/>
                    </a:lnTo>
                    <a:lnTo>
                      <a:pt x="76" y="309"/>
                    </a:lnTo>
                    <a:lnTo>
                      <a:pt x="87" y="321"/>
                    </a:lnTo>
                    <a:lnTo>
                      <a:pt x="98" y="333"/>
                    </a:lnTo>
                    <a:lnTo>
                      <a:pt x="109" y="344"/>
                    </a:lnTo>
                    <a:lnTo>
                      <a:pt x="118" y="357"/>
                    </a:lnTo>
                    <a:lnTo>
                      <a:pt x="153" y="361"/>
                    </a:lnTo>
                    <a:lnTo>
                      <a:pt x="188" y="367"/>
                    </a:lnTo>
                    <a:lnTo>
                      <a:pt x="221" y="375"/>
                    </a:lnTo>
                    <a:lnTo>
                      <a:pt x="255" y="384"/>
                    </a:lnTo>
                    <a:lnTo>
                      <a:pt x="252" y="357"/>
                    </a:lnTo>
                    <a:lnTo>
                      <a:pt x="250" y="330"/>
                    </a:lnTo>
                    <a:lnTo>
                      <a:pt x="246" y="305"/>
                    </a:lnTo>
                    <a:lnTo>
                      <a:pt x="240" y="279"/>
                    </a:lnTo>
                    <a:lnTo>
                      <a:pt x="234" y="253"/>
                    </a:lnTo>
                    <a:lnTo>
                      <a:pt x="226" y="227"/>
                    </a:lnTo>
                    <a:lnTo>
                      <a:pt x="218" y="201"/>
                    </a:lnTo>
                    <a:lnTo>
                      <a:pt x="208" y="176"/>
                    </a:lnTo>
                    <a:lnTo>
                      <a:pt x="232" y="186"/>
                    </a:lnTo>
                    <a:lnTo>
                      <a:pt x="256" y="198"/>
                    </a:lnTo>
                    <a:lnTo>
                      <a:pt x="278" y="210"/>
                    </a:lnTo>
                    <a:lnTo>
                      <a:pt x="301" y="222"/>
                    </a:lnTo>
                    <a:lnTo>
                      <a:pt x="323" y="237"/>
                    </a:lnTo>
                    <a:lnTo>
                      <a:pt x="344" y="252"/>
                    </a:lnTo>
                    <a:lnTo>
                      <a:pt x="365" y="268"/>
                    </a:lnTo>
                    <a:lnTo>
                      <a:pt x="384" y="285"/>
                    </a:lnTo>
                    <a:lnTo>
                      <a:pt x="370" y="257"/>
                    </a:lnTo>
                    <a:lnTo>
                      <a:pt x="354" y="230"/>
                    </a:lnTo>
                    <a:lnTo>
                      <a:pt x="337" y="203"/>
                    </a:lnTo>
                    <a:lnTo>
                      <a:pt x="317" y="177"/>
                    </a:lnTo>
                    <a:lnTo>
                      <a:pt x="301" y="176"/>
                    </a:lnTo>
                    <a:lnTo>
                      <a:pt x="285" y="175"/>
                    </a:lnTo>
                    <a:lnTo>
                      <a:pt x="269" y="175"/>
                    </a:lnTo>
                    <a:lnTo>
                      <a:pt x="252" y="175"/>
                    </a:lnTo>
                    <a:lnTo>
                      <a:pt x="242" y="175"/>
                    </a:lnTo>
                    <a:lnTo>
                      <a:pt x="231" y="175"/>
                    </a:lnTo>
                    <a:lnTo>
                      <a:pt x="220" y="175"/>
                    </a:lnTo>
                    <a:lnTo>
                      <a:pt x="208" y="176"/>
                    </a:lnTo>
                    <a:lnTo>
                      <a:pt x="209" y="149"/>
                    </a:lnTo>
                    <a:lnTo>
                      <a:pt x="209" y="121"/>
                    </a:lnTo>
                    <a:lnTo>
                      <a:pt x="209" y="94"/>
                    </a:lnTo>
                    <a:lnTo>
                      <a:pt x="207" y="67"/>
                    </a:lnTo>
                    <a:lnTo>
                      <a:pt x="181" y="49"/>
                    </a:lnTo>
                    <a:lnTo>
                      <a:pt x="154" y="30"/>
                    </a:lnTo>
                    <a:lnTo>
                      <a:pt x="127" y="14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rgbClr val="FFEF6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2" name="Freeform 165"/>
              <p:cNvSpPr>
                <a:spLocks/>
              </p:cNvSpPr>
              <p:nvPr userDrawn="1"/>
            </p:nvSpPr>
            <p:spPr bwMode="auto">
              <a:xfrm>
                <a:off x="5037" y="3562"/>
                <a:ext cx="102" cy="7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7" y="21"/>
                  </a:cxn>
                  <a:cxn ang="0">
                    <a:pos x="31" y="44"/>
                  </a:cxn>
                  <a:cxn ang="0">
                    <a:pos x="45" y="67"/>
                  </a:cxn>
                  <a:cxn ang="0">
                    <a:pos x="58" y="90"/>
                  </a:cxn>
                  <a:cxn ang="0">
                    <a:pos x="69" y="114"/>
                  </a:cxn>
                  <a:cxn ang="0">
                    <a:pos x="80" y="139"/>
                  </a:cxn>
                  <a:cxn ang="0">
                    <a:pos x="90" y="164"/>
                  </a:cxn>
                  <a:cxn ang="0">
                    <a:pos x="99" y="189"/>
                  </a:cxn>
                  <a:cxn ang="0">
                    <a:pos x="126" y="191"/>
                  </a:cxn>
                  <a:cxn ang="0">
                    <a:pos x="153" y="194"/>
                  </a:cxn>
                  <a:cxn ang="0">
                    <a:pos x="179" y="198"/>
                  </a:cxn>
                  <a:cxn ang="0">
                    <a:pos x="206" y="203"/>
                  </a:cxn>
                  <a:cxn ang="0">
                    <a:pos x="231" y="209"/>
                  </a:cxn>
                  <a:cxn ang="0">
                    <a:pos x="257" y="217"/>
                  </a:cxn>
                  <a:cxn ang="0">
                    <a:pos x="282" y="225"/>
                  </a:cxn>
                  <a:cxn ang="0">
                    <a:pos x="307" y="235"/>
                  </a:cxn>
                  <a:cxn ang="0">
                    <a:pos x="297" y="211"/>
                  </a:cxn>
                  <a:cxn ang="0">
                    <a:pos x="285" y="189"/>
                  </a:cxn>
                  <a:cxn ang="0">
                    <a:pos x="274" y="165"/>
                  </a:cxn>
                  <a:cxn ang="0">
                    <a:pos x="261" y="143"/>
                  </a:cxn>
                  <a:cxn ang="0">
                    <a:pos x="247" y="121"/>
                  </a:cxn>
                  <a:cxn ang="0">
                    <a:pos x="231" y="100"/>
                  </a:cxn>
                  <a:cxn ang="0">
                    <a:pos x="215" y="80"/>
                  </a:cxn>
                  <a:cxn ang="0">
                    <a:pos x="199" y="59"/>
                  </a:cxn>
                  <a:cxn ang="0">
                    <a:pos x="175" y="48"/>
                  </a:cxn>
                  <a:cxn ang="0">
                    <a:pos x="150" y="38"/>
                  </a:cxn>
                  <a:cxn ang="0">
                    <a:pos x="127" y="29"/>
                  </a:cxn>
                  <a:cxn ang="0">
                    <a:pos x="102" y="21"/>
                  </a:cxn>
                  <a:cxn ang="0">
                    <a:pos x="77" y="14"/>
                  </a:cxn>
                  <a:cxn ang="0">
                    <a:pos x="51" y="8"/>
                  </a:cxn>
                  <a:cxn ang="0">
                    <a:pos x="26" y="3"/>
                  </a:cxn>
                  <a:cxn ang="0">
                    <a:pos x="0" y="0"/>
                  </a:cxn>
                </a:cxnLst>
                <a:rect l="0" t="0" r="r" b="b"/>
                <a:pathLst>
                  <a:path w="307" h="235">
                    <a:moveTo>
                      <a:pt x="0" y="0"/>
                    </a:moveTo>
                    <a:lnTo>
                      <a:pt x="17" y="21"/>
                    </a:lnTo>
                    <a:lnTo>
                      <a:pt x="31" y="44"/>
                    </a:lnTo>
                    <a:lnTo>
                      <a:pt x="45" y="67"/>
                    </a:lnTo>
                    <a:lnTo>
                      <a:pt x="58" y="90"/>
                    </a:lnTo>
                    <a:lnTo>
                      <a:pt x="69" y="114"/>
                    </a:lnTo>
                    <a:lnTo>
                      <a:pt x="80" y="139"/>
                    </a:lnTo>
                    <a:lnTo>
                      <a:pt x="90" y="164"/>
                    </a:lnTo>
                    <a:lnTo>
                      <a:pt x="99" y="189"/>
                    </a:lnTo>
                    <a:lnTo>
                      <a:pt x="126" y="191"/>
                    </a:lnTo>
                    <a:lnTo>
                      <a:pt x="153" y="194"/>
                    </a:lnTo>
                    <a:lnTo>
                      <a:pt x="179" y="198"/>
                    </a:lnTo>
                    <a:lnTo>
                      <a:pt x="206" y="203"/>
                    </a:lnTo>
                    <a:lnTo>
                      <a:pt x="231" y="209"/>
                    </a:lnTo>
                    <a:lnTo>
                      <a:pt x="257" y="217"/>
                    </a:lnTo>
                    <a:lnTo>
                      <a:pt x="282" y="225"/>
                    </a:lnTo>
                    <a:lnTo>
                      <a:pt x="307" y="235"/>
                    </a:lnTo>
                    <a:lnTo>
                      <a:pt x="297" y="211"/>
                    </a:lnTo>
                    <a:lnTo>
                      <a:pt x="285" y="189"/>
                    </a:lnTo>
                    <a:lnTo>
                      <a:pt x="274" y="165"/>
                    </a:lnTo>
                    <a:lnTo>
                      <a:pt x="261" y="143"/>
                    </a:lnTo>
                    <a:lnTo>
                      <a:pt x="247" y="121"/>
                    </a:lnTo>
                    <a:lnTo>
                      <a:pt x="231" y="100"/>
                    </a:lnTo>
                    <a:lnTo>
                      <a:pt x="215" y="80"/>
                    </a:lnTo>
                    <a:lnTo>
                      <a:pt x="199" y="59"/>
                    </a:lnTo>
                    <a:lnTo>
                      <a:pt x="175" y="48"/>
                    </a:lnTo>
                    <a:lnTo>
                      <a:pt x="150" y="38"/>
                    </a:lnTo>
                    <a:lnTo>
                      <a:pt x="127" y="29"/>
                    </a:lnTo>
                    <a:lnTo>
                      <a:pt x="102" y="21"/>
                    </a:lnTo>
                    <a:lnTo>
                      <a:pt x="77" y="14"/>
                    </a:lnTo>
                    <a:lnTo>
                      <a:pt x="51" y="8"/>
                    </a:lnTo>
                    <a:lnTo>
                      <a:pt x="26" y="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E26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3" name="Freeform 166"/>
              <p:cNvSpPr>
                <a:spLocks/>
              </p:cNvSpPr>
              <p:nvPr userDrawn="1"/>
            </p:nvSpPr>
            <p:spPr bwMode="auto">
              <a:xfrm>
                <a:off x="5079" y="3670"/>
                <a:ext cx="30" cy="31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" y="22"/>
                  </a:cxn>
                  <a:cxn ang="0">
                    <a:pos x="2" y="45"/>
                  </a:cxn>
                  <a:cxn ang="0">
                    <a:pos x="2" y="68"/>
                  </a:cxn>
                  <a:cxn ang="0">
                    <a:pos x="1" y="89"/>
                  </a:cxn>
                  <a:cxn ang="0">
                    <a:pos x="1" y="90"/>
                  </a:cxn>
                  <a:cxn ang="0">
                    <a:pos x="1" y="90"/>
                  </a:cxn>
                  <a:cxn ang="0">
                    <a:pos x="9" y="89"/>
                  </a:cxn>
                  <a:cxn ang="0">
                    <a:pos x="19" y="89"/>
                  </a:cxn>
                  <a:cxn ang="0">
                    <a:pos x="28" y="89"/>
                  </a:cxn>
                  <a:cxn ang="0">
                    <a:pos x="36" y="89"/>
                  </a:cxn>
                  <a:cxn ang="0">
                    <a:pos x="50" y="89"/>
                  </a:cxn>
                  <a:cxn ang="0">
                    <a:pos x="63" y="89"/>
                  </a:cxn>
                  <a:cxn ang="0">
                    <a:pos x="77" y="90"/>
                  </a:cxn>
                  <a:cxn ang="0">
                    <a:pos x="90" y="91"/>
                  </a:cxn>
                  <a:cxn ang="0">
                    <a:pos x="81" y="78"/>
                  </a:cxn>
                  <a:cxn ang="0">
                    <a:pos x="70" y="67"/>
                  </a:cxn>
                  <a:cxn ang="0">
                    <a:pos x="59" y="55"/>
                  </a:cxn>
                  <a:cxn ang="0">
                    <a:pos x="48" y="43"/>
                  </a:cxn>
                  <a:cxn ang="0">
                    <a:pos x="36" y="31"/>
                  </a:cxn>
                  <a:cxn ang="0">
                    <a:pos x="25" y="20"/>
                  </a:cxn>
                  <a:cxn ang="0">
                    <a:pos x="12" y="9"/>
                  </a:cxn>
                  <a:cxn ang="0">
                    <a:pos x="0" y="0"/>
                  </a:cxn>
                </a:cxnLst>
                <a:rect l="0" t="0" r="r" b="b"/>
                <a:pathLst>
                  <a:path w="90" h="91">
                    <a:moveTo>
                      <a:pt x="0" y="0"/>
                    </a:moveTo>
                    <a:lnTo>
                      <a:pt x="1" y="22"/>
                    </a:lnTo>
                    <a:lnTo>
                      <a:pt x="2" y="45"/>
                    </a:lnTo>
                    <a:lnTo>
                      <a:pt x="2" y="68"/>
                    </a:lnTo>
                    <a:lnTo>
                      <a:pt x="1" y="89"/>
                    </a:lnTo>
                    <a:lnTo>
                      <a:pt x="1" y="90"/>
                    </a:lnTo>
                    <a:lnTo>
                      <a:pt x="1" y="90"/>
                    </a:lnTo>
                    <a:lnTo>
                      <a:pt x="9" y="89"/>
                    </a:lnTo>
                    <a:lnTo>
                      <a:pt x="19" y="89"/>
                    </a:lnTo>
                    <a:lnTo>
                      <a:pt x="28" y="89"/>
                    </a:lnTo>
                    <a:lnTo>
                      <a:pt x="36" y="89"/>
                    </a:lnTo>
                    <a:lnTo>
                      <a:pt x="50" y="89"/>
                    </a:lnTo>
                    <a:lnTo>
                      <a:pt x="63" y="89"/>
                    </a:lnTo>
                    <a:lnTo>
                      <a:pt x="77" y="90"/>
                    </a:lnTo>
                    <a:lnTo>
                      <a:pt x="90" y="91"/>
                    </a:lnTo>
                    <a:lnTo>
                      <a:pt x="81" y="78"/>
                    </a:lnTo>
                    <a:lnTo>
                      <a:pt x="70" y="67"/>
                    </a:lnTo>
                    <a:lnTo>
                      <a:pt x="59" y="55"/>
                    </a:lnTo>
                    <a:lnTo>
                      <a:pt x="48" y="43"/>
                    </a:lnTo>
                    <a:lnTo>
                      <a:pt x="36" y="31"/>
                    </a:lnTo>
                    <a:lnTo>
                      <a:pt x="25" y="20"/>
                    </a:lnTo>
                    <a:lnTo>
                      <a:pt x="12" y="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E26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4" name="Freeform 167"/>
              <p:cNvSpPr>
                <a:spLocks/>
              </p:cNvSpPr>
              <p:nvPr userDrawn="1"/>
            </p:nvSpPr>
            <p:spPr bwMode="auto">
              <a:xfrm>
                <a:off x="5139" y="3604"/>
                <a:ext cx="37" cy="37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" y="27"/>
                  </a:cxn>
                  <a:cxn ang="0">
                    <a:pos x="2" y="54"/>
                  </a:cxn>
                  <a:cxn ang="0">
                    <a:pos x="2" y="82"/>
                  </a:cxn>
                  <a:cxn ang="0">
                    <a:pos x="1" y="109"/>
                  </a:cxn>
                  <a:cxn ang="0">
                    <a:pos x="13" y="108"/>
                  </a:cxn>
                  <a:cxn ang="0">
                    <a:pos x="24" y="108"/>
                  </a:cxn>
                  <a:cxn ang="0">
                    <a:pos x="35" y="108"/>
                  </a:cxn>
                  <a:cxn ang="0">
                    <a:pos x="45" y="108"/>
                  </a:cxn>
                  <a:cxn ang="0">
                    <a:pos x="62" y="108"/>
                  </a:cxn>
                  <a:cxn ang="0">
                    <a:pos x="78" y="108"/>
                  </a:cxn>
                  <a:cxn ang="0">
                    <a:pos x="94" y="109"/>
                  </a:cxn>
                  <a:cxn ang="0">
                    <a:pos x="110" y="110"/>
                  </a:cxn>
                  <a:cxn ang="0">
                    <a:pos x="98" y="95"/>
                  </a:cxn>
                  <a:cxn ang="0">
                    <a:pos x="85" y="81"/>
                  </a:cxn>
                  <a:cxn ang="0">
                    <a:pos x="72" y="66"/>
                  </a:cxn>
                  <a:cxn ang="0">
                    <a:pos x="58" y="52"/>
                  </a:cxn>
                  <a:cxn ang="0">
                    <a:pos x="44" y="38"/>
                  </a:cxn>
                  <a:cxn ang="0">
                    <a:pos x="30" y="25"/>
                  </a:cxn>
                  <a:cxn ang="0">
                    <a:pos x="15" y="12"/>
                  </a:cxn>
                  <a:cxn ang="0">
                    <a:pos x="0" y="0"/>
                  </a:cxn>
                </a:cxnLst>
                <a:rect l="0" t="0" r="r" b="b"/>
                <a:pathLst>
                  <a:path w="110" h="110">
                    <a:moveTo>
                      <a:pt x="0" y="0"/>
                    </a:moveTo>
                    <a:lnTo>
                      <a:pt x="2" y="27"/>
                    </a:lnTo>
                    <a:lnTo>
                      <a:pt x="2" y="54"/>
                    </a:lnTo>
                    <a:lnTo>
                      <a:pt x="2" y="82"/>
                    </a:lnTo>
                    <a:lnTo>
                      <a:pt x="1" y="109"/>
                    </a:lnTo>
                    <a:lnTo>
                      <a:pt x="13" y="108"/>
                    </a:lnTo>
                    <a:lnTo>
                      <a:pt x="24" y="108"/>
                    </a:lnTo>
                    <a:lnTo>
                      <a:pt x="35" y="108"/>
                    </a:lnTo>
                    <a:lnTo>
                      <a:pt x="45" y="108"/>
                    </a:lnTo>
                    <a:lnTo>
                      <a:pt x="62" y="108"/>
                    </a:lnTo>
                    <a:lnTo>
                      <a:pt x="78" y="108"/>
                    </a:lnTo>
                    <a:lnTo>
                      <a:pt x="94" y="109"/>
                    </a:lnTo>
                    <a:lnTo>
                      <a:pt x="110" y="110"/>
                    </a:lnTo>
                    <a:lnTo>
                      <a:pt x="98" y="95"/>
                    </a:lnTo>
                    <a:lnTo>
                      <a:pt x="85" y="81"/>
                    </a:lnTo>
                    <a:lnTo>
                      <a:pt x="72" y="66"/>
                    </a:lnTo>
                    <a:lnTo>
                      <a:pt x="58" y="52"/>
                    </a:lnTo>
                    <a:lnTo>
                      <a:pt x="44" y="38"/>
                    </a:lnTo>
                    <a:lnTo>
                      <a:pt x="30" y="25"/>
                    </a:lnTo>
                    <a:lnTo>
                      <a:pt x="15" y="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E26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5" name="Freeform 168"/>
              <p:cNvSpPr>
                <a:spLocks/>
              </p:cNvSpPr>
              <p:nvPr userDrawn="1"/>
            </p:nvSpPr>
            <p:spPr bwMode="auto">
              <a:xfrm>
                <a:off x="5139" y="3640"/>
                <a:ext cx="79" cy="10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0" y="25"/>
                  </a:cxn>
                  <a:cxn ang="0">
                    <a:pos x="18" y="51"/>
                  </a:cxn>
                  <a:cxn ang="0">
                    <a:pos x="26" y="77"/>
                  </a:cxn>
                  <a:cxn ang="0">
                    <a:pos x="32" y="103"/>
                  </a:cxn>
                  <a:cxn ang="0">
                    <a:pos x="38" y="129"/>
                  </a:cxn>
                  <a:cxn ang="0">
                    <a:pos x="42" y="154"/>
                  </a:cxn>
                  <a:cxn ang="0">
                    <a:pos x="44" y="181"/>
                  </a:cxn>
                  <a:cxn ang="0">
                    <a:pos x="47" y="208"/>
                  </a:cxn>
                  <a:cxn ang="0">
                    <a:pos x="72" y="217"/>
                  </a:cxn>
                  <a:cxn ang="0">
                    <a:pos x="97" y="227"/>
                  </a:cxn>
                  <a:cxn ang="0">
                    <a:pos x="122" y="238"/>
                  </a:cxn>
                  <a:cxn ang="0">
                    <a:pos x="146" y="249"/>
                  </a:cxn>
                  <a:cxn ang="0">
                    <a:pos x="170" y="262"/>
                  </a:cxn>
                  <a:cxn ang="0">
                    <a:pos x="192" y="276"/>
                  </a:cxn>
                  <a:cxn ang="0">
                    <a:pos x="214" y="292"/>
                  </a:cxn>
                  <a:cxn ang="0">
                    <a:pos x="236" y="307"/>
                  </a:cxn>
                  <a:cxn ang="0">
                    <a:pos x="232" y="282"/>
                  </a:cxn>
                  <a:cxn ang="0">
                    <a:pos x="228" y="256"/>
                  </a:cxn>
                  <a:cxn ang="0">
                    <a:pos x="221" y="231"/>
                  </a:cxn>
                  <a:cxn ang="0">
                    <a:pos x="215" y="206"/>
                  </a:cxn>
                  <a:cxn ang="0">
                    <a:pos x="206" y="181"/>
                  </a:cxn>
                  <a:cxn ang="0">
                    <a:pos x="198" y="157"/>
                  </a:cxn>
                  <a:cxn ang="0">
                    <a:pos x="188" y="133"/>
                  </a:cxn>
                  <a:cxn ang="0">
                    <a:pos x="176" y="109"/>
                  </a:cxn>
                  <a:cxn ang="0">
                    <a:pos x="157" y="92"/>
                  </a:cxn>
                  <a:cxn ang="0">
                    <a:pos x="136" y="76"/>
                  </a:cxn>
                  <a:cxn ang="0">
                    <a:pos x="115" y="61"/>
                  </a:cxn>
                  <a:cxn ang="0">
                    <a:pos x="93" y="46"/>
                  </a:cxn>
                  <a:cxn ang="0">
                    <a:pos x="70" y="34"/>
                  </a:cxn>
                  <a:cxn ang="0">
                    <a:pos x="48" y="22"/>
                  </a:cxn>
                  <a:cxn ang="0">
                    <a:pos x="24" y="10"/>
                  </a:cxn>
                  <a:cxn ang="0">
                    <a:pos x="0" y="0"/>
                  </a:cxn>
                </a:cxnLst>
                <a:rect l="0" t="0" r="r" b="b"/>
                <a:pathLst>
                  <a:path w="236" h="307">
                    <a:moveTo>
                      <a:pt x="0" y="0"/>
                    </a:moveTo>
                    <a:lnTo>
                      <a:pt x="10" y="25"/>
                    </a:lnTo>
                    <a:lnTo>
                      <a:pt x="18" y="51"/>
                    </a:lnTo>
                    <a:lnTo>
                      <a:pt x="26" y="77"/>
                    </a:lnTo>
                    <a:lnTo>
                      <a:pt x="32" y="103"/>
                    </a:lnTo>
                    <a:lnTo>
                      <a:pt x="38" y="129"/>
                    </a:lnTo>
                    <a:lnTo>
                      <a:pt x="42" y="154"/>
                    </a:lnTo>
                    <a:lnTo>
                      <a:pt x="44" y="181"/>
                    </a:lnTo>
                    <a:lnTo>
                      <a:pt x="47" y="208"/>
                    </a:lnTo>
                    <a:lnTo>
                      <a:pt x="72" y="217"/>
                    </a:lnTo>
                    <a:lnTo>
                      <a:pt x="97" y="227"/>
                    </a:lnTo>
                    <a:lnTo>
                      <a:pt x="122" y="238"/>
                    </a:lnTo>
                    <a:lnTo>
                      <a:pt x="146" y="249"/>
                    </a:lnTo>
                    <a:lnTo>
                      <a:pt x="170" y="262"/>
                    </a:lnTo>
                    <a:lnTo>
                      <a:pt x="192" y="276"/>
                    </a:lnTo>
                    <a:lnTo>
                      <a:pt x="214" y="292"/>
                    </a:lnTo>
                    <a:lnTo>
                      <a:pt x="236" y="307"/>
                    </a:lnTo>
                    <a:lnTo>
                      <a:pt x="232" y="282"/>
                    </a:lnTo>
                    <a:lnTo>
                      <a:pt x="228" y="256"/>
                    </a:lnTo>
                    <a:lnTo>
                      <a:pt x="221" y="231"/>
                    </a:lnTo>
                    <a:lnTo>
                      <a:pt x="215" y="206"/>
                    </a:lnTo>
                    <a:lnTo>
                      <a:pt x="206" y="181"/>
                    </a:lnTo>
                    <a:lnTo>
                      <a:pt x="198" y="157"/>
                    </a:lnTo>
                    <a:lnTo>
                      <a:pt x="188" y="133"/>
                    </a:lnTo>
                    <a:lnTo>
                      <a:pt x="176" y="109"/>
                    </a:lnTo>
                    <a:lnTo>
                      <a:pt x="157" y="92"/>
                    </a:lnTo>
                    <a:lnTo>
                      <a:pt x="136" y="76"/>
                    </a:lnTo>
                    <a:lnTo>
                      <a:pt x="115" y="61"/>
                    </a:lnTo>
                    <a:lnTo>
                      <a:pt x="93" y="46"/>
                    </a:lnTo>
                    <a:lnTo>
                      <a:pt x="70" y="34"/>
                    </a:lnTo>
                    <a:lnTo>
                      <a:pt x="48" y="22"/>
                    </a:lnTo>
                    <a:lnTo>
                      <a:pt x="24" y="1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E26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6" name="Freeform 169"/>
              <p:cNvSpPr>
                <a:spLocks/>
              </p:cNvSpPr>
              <p:nvPr userDrawn="1"/>
            </p:nvSpPr>
            <p:spPr bwMode="auto">
              <a:xfrm>
                <a:off x="5090" y="3730"/>
                <a:ext cx="94" cy="114"/>
              </a:xfrm>
              <a:custGeom>
                <a:avLst/>
                <a:gdLst/>
                <a:ahLst/>
                <a:cxnLst>
                  <a:cxn ang="0">
                    <a:pos x="124" y="19"/>
                  </a:cxn>
                  <a:cxn ang="0">
                    <a:pos x="140" y="60"/>
                  </a:cxn>
                  <a:cxn ang="0">
                    <a:pos x="152" y="101"/>
                  </a:cxn>
                  <a:cxn ang="0">
                    <a:pos x="162" y="144"/>
                  </a:cxn>
                  <a:cxn ang="0">
                    <a:pos x="147" y="151"/>
                  </a:cxn>
                  <a:cxn ang="0">
                    <a:pos x="109" y="127"/>
                  </a:cxn>
                  <a:cxn ang="0">
                    <a:pos x="70" y="107"/>
                  </a:cxn>
                  <a:cxn ang="0">
                    <a:pos x="29" y="90"/>
                  </a:cxn>
                  <a:cxn ang="0">
                    <a:pos x="9" y="111"/>
                  </a:cxn>
                  <a:cxn ang="0">
                    <a:pos x="4" y="168"/>
                  </a:cxn>
                  <a:cxn ang="0">
                    <a:pos x="9" y="208"/>
                  </a:cxn>
                  <a:cxn ang="0">
                    <a:pos x="23" y="230"/>
                  </a:cxn>
                  <a:cxn ang="0">
                    <a:pos x="37" y="254"/>
                  </a:cxn>
                  <a:cxn ang="0">
                    <a:pos x="49" y="277"/>
                  </a:cxn>
                  <a:cxn ang="0">
                    <a:pos x="81" y="300"/>
                  </a:cxn>
                  <a:cxn ang="0">
                    <a:pos x="133" y="326"/>
                  </a:cxn>
                  <a:cxn ang="0">
                    <a:pos x="161" y="319"/>
                  </a:cxn>
                  <a:cxn ang="0">
                    <a:pos x="167" y="275"/>
                  </a:cxn>
                  <a:cxn ang="0">
                    <a:pos x="169" y="231"/>
                  </a:cxn>
                  <a:cxn ang="0">
                    <a:pos x="167" y="187"/>
                  </a:cxn>
                  <a:cxn ang="0">
                    <a:pos x="181" y="177"/>
                  </a:cxn>
                  <a:cxn ang="0">
                    <a:pos x="214" y="206"/>
                  </a:cxn>
                  <a:cxn ang="0">
                    <a:pos x="243" y="237"/>
                  </a:cxn>
                  <a:cxn ang="0">
                    <a:pos x="270" y="271"/>
                  </a:cxn>
                  <a:cxn ang="0">
                    <a:pos x="277" y="263"/>
                  </a:cxn>
                  <a:cxn ang="0">
                    <a:pos x="261" y="214"/>
                  </a:cxn>
                  <a:cxn ang="0">
                    <a:pos x="230" y="181"/>
                  </a:cxn>
                  <a:cxn ang="0">
                    <a:pos x="187" y="169"/>
                  </a:cxn>
                  <a:cxn ang="0">
                    <a:pos x="172" y="142"/>
                  </a:cxn>
                  <a:cxn ang="0">
                    <a:pos x="183" y="99"/>
                  </a:cxn>
                  <a:cxn ang="0">
                    <a:pos x="171" y="56"/>
                  </a:cxn>
                  <a:cxn ang="0">
                    <a:pos x="135" y="17"/>
                  </a:cxn>
                </a:cxnLst>
                <a:rect l="0" t="0" r="r" b="b"/>
                <a:pathLst>
                  <a:path w="282" h="341">
                    <a:moveTo>
                      <a:pt x="116" y="0"/>
                    </a:moveTo>
                    <a:lnTo>
                      <a:pt x="124" y="19"/>
                    </a:lnTo>
                    <a:lnTo>
                      <a:pt x="133" y="40"/>
                    </a:lnTo>
                    <a:lnTo>
                      <a:pt x="140" y="60"/>
                    </a:lnTo>
                    <a:lnTo>
                      <a:pt x="147" y="81"/>
                    </a:lnTo>
                    <a:lnTo>
                      <a:pt x="152" y="101"/>
                    </a:lnTo>
                    <a:lnTo>
                      <a:pt x="158" y="122"/>
                    </a:lnTo>
                    <a:lnTo>
                      <a:pt x="162" y="144"/>
                    </a:lnTo>
                    <a:lnTo>
                      <a:pt x="164" y="164"/>
                    </a:lnTo>
                    <a:lnTo>
                      <a:pt x="147" y="151"/>
                    </a:lnTo>
                    <a:lnTo>
                      <a:pt x="129" y="139"/>
                    </a:lnTo>
                    <a:lnTo>
                      <a:pt x="109" y="127"/>
                    </a:lnTo>
                    <a:lnTo>
                      <a:pt x="90" y="117"/>
                    </a:lnTo>
                    <a:lnTo>
                      <a:pt x="70" y="107"/>
                    </a:lnTo>
                    <a:lnTo>
                      <a:pt x="50" y="98"/>
                    </a:lnTo>
                    <a:lnTo>
                      <a:pt x="29" y="90"/>
                    </a:lnTo>
                    <a:lnTo>
                      <a:pt x="8" y="83"/>
                    </a:lnTo>
                    <a:lnTo>
                      <a:pt x="9" y="111"/>
                    </a:lnTo>
                    <a:lnTo>
                      <a:pt x="8" y="140"/>
                    </a:lnTo>
                    <a:lnTo>
                      <a:pt x="4" y="168"/>
                    </a:lnTo>
                    <a:lnTo>
                      <a:pt x="0" y="197"/>
                    </a:lnTo>
                    <a:lnTo>
                      <a:pt x="9" y="208"/>
                    </a:lnTo>
                    <a:lnTo>
                      <a:pt x="16" y="219"/>
                    </a:lnTo>
                    <a:lnTo>
                      <a:pt x="23" y="230"/>
                    </a:lnTo>
                    <a:lnTo>
                      <a:pt x="30" y="242"/>
                    </a:lnTo>
                    <a:lnTo>
                      <a:pt x="37" y="254"/>
                    </a:lnTo>
                    <a:lnTo>
                      <a:pt x="43" y="265"/>
                    </a:lnTo>
                    <a:lnTo>
                      <a:pt x="49" y="277"/>
                    </a:lnTo>
                    <a:lnTo>
                      <a:pt x="54" y="290"/>
                    </a:lnTo>
                    <a:lnTo>
                      <a:pt x="81" y="300"/>
                    </a:lnTo>
                    <a:lnTo>
                      <a:pt x="107" y="313"/>
                    </a:lnTo>
                    <a:lnTo>
                      <a:pt x="133" y="326"/>
                    </a:lnTo>
                    <a:lnTo>
                      <a:pt x="157" y="341"/>
                    </a:lnTo>
                    <a:lnTo>
                      <a:pt x="161" y="319"/>
                    </a:lnTo>
                    <a:lnTo>
                      <a:pt x="164" y="297"/>
                    </a:lnTo>
                    <a:lnTo>
                      <a:pt x="167" y="275"/>
                    </a:lnTo>
                    <a:lnTo>
                      <a:pt x="169" y="253"/>
                    </a:lnTo>
                    <a:lnTo>
                      <a:pt x="169" y="231"/>
                    </a:lnTo>
                    <a:lnTo>
                      <a:pt x="169" y="208"/>
                    </a:lnTo>
                    <a:lnTo>
                      <a:pt x="167" y="187"/>
                    </a:lnTo>
                    <a:lnTo>
                      <a:pt x="164" y="164"/>
                    </a:lnTo>
                    <a:lnTo>
                      <a:pt x="181" y="177"/>
                    </a:lnTo>
                    <a:lnTo>
                      <a:pt x="198" y="191"/>
                    </a:lnTo>
                    <a:lnTo>
                      <a:pt x="214" y="206"/>
                    </a:lnTo>
                    <a:lnTo>
                      <a:pt x="228" y="221"/>
                    </a:lnTo>
                    <a:lnTo>
                      <a:pt x="243" y="237"/>
                    </a:lnTo>
                    <a:lnTo>
                      <a:pt x="257" y="254"/>
                    </a:lnTo>
                    <a:lnTo>
                      <a:pt x="270" y="271"/>
                    </a:lnTo>
                    <a:lnTo>
                      <a:pt x="282" y="289"/>
                    </a:lnTo>
                    <a:lnTo>
                      <a:pt x="277" y="263"/>
                    </a:lnTo>
                    <a:lnTo>
                      <a:pt x="270" y="239"/>
                    </a:lnTo>
                    <a:lnTo>
                      <a:pt x="261" y="214"/>
                    </a:lnTo>
                    <a:lnTo>
                      <a:pt x="252" y="189"/>
                    </a:lnTo>
                    <a:lnTo>
                      <a:pt x="230" y="181"/>
                    </a:lnTo>
                    <a:lnTo>
                      <a:pt x="208" y="175"/>
                    </a:lnTo>
                    <a:lnTo>
                      <a:pt x="187" y="169"/>
                    </a:lnTo>
                    <a:lnTo>
                      <a:pt x="164" y="164"/>
                    </a:lnTo>
                    <a:lnTo>
                      <a:pt x="172" y="142"/>
                    </a:lnTo>
                    <a:lnTo>
                      <a:pt x="177" y="121"/>
                    </a:lnTo>
                    <a:lnTo>
                      <a:pt x="183" y="99"/>
                    </a:lnTo>
                    <a:lnTo>
                      <a:pt x="187" y="77"/>
                    </a:lnTo>
                    <a:lnTo>
                      <a:pt x="171" y="56"/>
                    </a:lnTo>
                    <a:lnTo>
                      <a:pt x="152" y="37"/>
                    </a:lnTo>
                    <a:lnTo>
                      <a:pt x="135" y="17"/>
                    </a:lnTo>
                    <a:lnTo>
                      <a:pt x="116" y="0"/>
                    </a:lnTo>
                    <a:close/>
                  </a:path>
                </a:pathLst>
              </a:custGeom>
              <a:solidFill>
                <a:srgbClr val="FFEF6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7" name="Freeform 170"/>
              <p:cNvSpPr>
                <a:spLocks/>
              </p:cNvSpPr>
              <p:nvPr userDrawn="1"/>
            </p:nvSpPr>
            <p:spPr bwMode="auto">
              <a:xfrm>
                <a:off x="5080" y="3700"/>
                <a:ext cx="64" cy="8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7" y="22"/>
                  </a:cxn>
                  <a:cxn ang="0">
                    <a:pos x="15" y="42"/>
                  </a:cxn>
                  <a:cxn ang="0">
                    <a:pos x="20" y="64"/>
                  </a:cxn>
                  <a:cxn ang="0">
                    <a:pos x="26" y="86"/>
                  </a:cxn>
                  <a:cxn ang="0">
                    <a:pos x="30" y="107"/>
                  </a:cxn>
                  <a:cxn ang="0">
                    <a:pos x="34" y="129"/>
                  </a:cxn>
                  <a:cxn ang="0">
                    <a:pos x="37" y="151"/>
                  </a:cxn>
                  <a:cxn ang="0">
                    <a:pos x="38" y="174"/>
                  </a:cxn>
                  <a:cxn ang="0">
                    <a:pos x="59" y="181"/>
                  </a:cxn>
                  <a:cxn ang="0">
                    <a:pos x="80" y="189"/>
                  </a:cxn>
                  <a:cxn ang="0">
                    <a:pos x="100" y="198"/>
                  </a:cxn>
                  <a:cxn ang="0">
                    <a:pos x="120" y="208"/>
                  </a:cxn>
                  <a:cxn ang="0">
                    <a:pos x="139" y="218"/>
                  </a:cxn>
                  <a:cxn ang="0">
                    <a:pos x="159" y="230"/>
                  </a:cxn>
                  <a:cxn ang="0">
                    <a:pos x="177" y="242"/>
                  </a:cxn>
                  <a:cxn ang="0">
                    <a:pos x="194" y="255"/>
                  </a:cxn>
                  <a:cxn ang="0">
                    <a:pos x="192" y="235"/>
                  </a:cxn>
                  <a:cxn ang="0">
                    <a:pos x="188" y="213"/>
                  </a:cxn>
                  <a:cxn ang="0">
                    <a:pos x="182" y="192"/>
                  </a:cxn>
                  <a:cxn ang="0">
                    <a:pos x="177" y="172"/>
                  </a:cxn>
                  <a:cxn ang="0">
                    <a:pos x="170" y="151"/>
                  </a:cxn>
                  <a:cxn ang="0">
                    <a:pos x="163" y="131"/>
                  </a:cxn>
                  <a:cxn ang="0">
                    <a:pos x="154" y="110"/>
                  </a:cxn>
                  <a:cxn ang="0">
                    <a:pos x="146" y="91"/>
                  </a:cxn>
                  <a:cxn ang="0">
                    <a:pos x="128" y="77"/>
                  </a:cxn>
                  <a:cxn ang="0">
                    <a:pos x="112" y="64"/>
                  </a:cxn>
                  <a:cxn ang="0">
                    <a:pos x="94" y="51"/>
                  </a:cxn>
                  <a:cxn ang="0">
                    <a:pos x="76" y="39"/>
                  </a:cxn>
                  <a:cxn ang="0">
                    <a:pos x="57" y="28"/>
                  </a:cxn>
                  <a:cxn ang="0">
                    <a:pos x="39" y="19"/>
                  </a:cxn>
                  <a:cxn ang="0">
                    <a:pos x="19" y="9"/>
                  </a:cxn>
                  <a:cxn ang="0">
                    <a:pos x="0" y="1"/>
                  </a:cxn>
                  <a:cxn ang="0">
                    <a:pos x="0" y="1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w="194" h="255">
                    <a:moveTo>
                      <a:pt x="0" y="0"/>
                    </a:moveTo>
                    <a:lnTo>
                      <a:pt x="7" y="22"/>
                    </a:lnTo>
                    <a:lnTo>
                      <a:pt x="15" y="42"/>
                    </a:lnTo>
                    <a:lnTo>
                      <a:pt x="20" y="64"/>
                    </a:lnTo>
                    <a:lnTo>
                      <a:pt x="26" y="86"/>
                    </a:lnTo>
                    <a:lnTo>
                      <a:pt x="30" y="107"/>
                    </a:lnTo>
                    <a:lnTo>
                      <a:pt x="34" y="129"/>
                    </a:lnTo>
                    <a:lnTo>
                      <a:pt x="37" y="151"/>
                    </a:lnTo>
                    <a:lnTo>
                      <a:pt x="38" y="174"/>
                    </a:lnTo>
                    <a:lnTo>
                      <a:pt x="59" y="181"/>
                    </a:lnTo>
                    <a:lnTo>
                      <a:pt x="80" y="189"/>
                    </a:lnTo>
                    <a:lnTo>
                      <a:pt x="100" y="198"/>
                    </a:lnTo>
                    <a:lnTo>
                      <a:pt x="120" y="208"/>
                    </a:lnTo>
                    <a:lnTo>
                      <a:pt x="139" y="218"/>
                    </a:lnTo>
                    <a:lnTo>
                      <a:pt x="159" y="230"/>
                    </a:lnTo>
                    <a:lnTo>
                      <a:pt x="177" y="242"/>
                    </a:lnTo>
                    <a:lnTo>
                      <a:pt x="194" y="255"/>
                    </a:lnTo>
                    <a:lnTo>
                      <a:pt x="192" y="235"/>
                    </a:lnTo>
                    <a:lnTo>
                      <a:pt x="188" y="213"/>
                    </a:lnTo>
                    <a:lnTo>
                      <a:pt x="182" y="192"/>
                    </a:lnTo>
                    <a:lnTo>
                      <a:pt x="177" y="172"/>
                    </a:lnTo>
                    <a:lnTo>
                      <a:pt x="170" y="151"/>
                    </a:lnTo>
                    <a:lnTo>
                      <a:pt x="163" y="131"/>
                    </a:lnTo>
                    <a:lnTo>
                      <a:pt x="154" y="110"/>
                    </a:lnTo>
                    <a:lnTo>
                      <a:pt x="146" y="91"/>
                    </a:lnTo>
                    <a:lnTo>
                      <a:pt x="128" y="77"/>
                    </a:lnTo>
                    <a:lnTo>
                      <a:pt x="112" y="64"/>
                    </a:lnTo>
                    <a:lnTo>
                      <a:pt x="94" y="51"/>
                    </a:lnTo>
                    <a:lnTo>
                      <a:pt x="76" y="39"/>
                    </a:lnTo>
                    <a:lnTo>
                      <a:pt x="57" y="28"/>
                    </a:lnTo>
                    <a:lnTo>
                      <a:pt x="39" y="19"/>
                    </a:lnTo>
                    <a:lnTo>
                      <a:pt x="19" y="9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E26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8" name="Freeform 171"/>
              <p:cNvSpPr>
                <a:spLocks/>
              </p:cNvSpPr>
              <p:nvPr userDrawn="1"/>
            </p:nvSpPr>
            <p:spPr bwMode="auto">
              <a:xfrm>
                <a:off x="5198" y="3395"/>
                <a:ext cx="187" cy="187"/>
              </a:xfrm>
              <a:custGeom>
                <a:avLst/>
                <a:gdLst/>
                <a:ahLst/>
                <a:cxnLst>
                  <a:cxn ang="0">
                    <a:pos x="170" y="29"/>
                  </a:cxn>
                  <a:cxn ang="0">
                    <a:pos x="215" y="90"/>
                  </a:cxn>
                  <a:cxn ang="0">
                    <a:pos x="255" y="154"/>
                  </a:cxn>
                  <a:cxn ang="0">
                    <a:pos x="288" y="221"/>
                  </a:cxn>
                  <a:cxn ang="0">
                    <a:pos x="267" y="242"/>
                  </a:cxn>
                  <a:cxn ang="0">
                    <a:pos x="192" y="219"/>
                  </a:cxn>
                  <a:cxn ang="0">
                    <a:pos x="117" y="202"/>
                  </a:cxn>
                  <a:cxn ang="0">
                    <a:pos x="39" y="191"/>
                  </a:cxn>
                  <a:cxn ang="0">
                    <a:pos x="8" y="213"/>
                  </a:cxn>
                  <a:cxn ang="0">
                    <a:pos x="20" y="261"/>
                  </a:cxn>
                  <a:cxn ang="0">
                    <a:pos x="30" y="311"/>
                  </a:cxn>
                  <a:cxn ang="0">
                    <a:pos x="37" y="362"/>
                  </a:cxn>
                  <a:cxn ang="0">
                    <a:pos x="58" y="401"/>
                  </a:cxn>
                  <a:cxn ang="0">
                    <a:pos x="93" y="433"/>
                  </a:cxn>
                  <a:cxn ang="0">
                    <a:pos x="128" y="466"/>
                  </a:cxn>
                  <a:cxn ang="0">
                    <a:pos x="159" y="502"/>
                  </a:cxn>
                  <a:cxn ang="0">
                    <a:pos x="199" y="522"/>
                  </a:cxn>
                  <a:cxn ang="0">
                    <a:pos x="249" y="530"/>
                  </a:cxn>
                  <a:cxn ang="0">
                    <a:pos x="298" y="540"/>
                  </a:cxn>
                  <a:cxn ang="0">
                    <a:pos x="347" y="553"/>
                  </a:cxn>
                  <a:cxn ang="0">
                    <a:pos x="368" y="520"/>
                  </a:cxn>
                  <a:cxn ang="0">
                    <a:pos x="358" y="444"/>
                  </a:cxn>
                  <a:cxn ang="0">
                    <a:pos x="341" y="367"/>
                  </a:cxn>
                  <a:cxn ang="0">
                    <a:pos x="318" y="292"/>
                  </a:cxn>
                  <a:cxn ang="0">
                    <a:pos x="338" y="271"/>
                  </a:cxn>
                  <a:cxn ang="0">
                    <a:pos x="405" y="305"/>
                  </a:cxn>
                  <a:cxn ang="0">
                    <a:pos x="470" y="344"/>
                  </a:cxn>
                  <a:cxn ang="0">
                    <a:pos x="531" y="390"/>
                  </a:cxn>
                  <a:cxn ang="0">
                    <a:pos x="550" y="394"/>
                  </a:cxn>
                  <a:cxn ang="0">
                    <a:pos x="528" y="354"/>
                  </a:cxn>
                  <a:cxn ang="0">
                    <a:pos x="503" y="315"/>
                  </a:cxn>
                  <a:cxn ang="0">
                    <a:pos x="476" y="277"/>
                  </a:cxn>
                  <a:cxn ang="0">
                    <a:pos x="439" y="257"/>
                  </a:cxn>
                  <a:cxn ang="0">
                    <a:pos x="391" y="255"/>
                  </a:cxn>
                  <a:cxn ang="0">
                    <a:pos x="351" y="255"/>
                  </a:cxn>
                  <a:cxn ang="0">
                    <a:pos x="320" y="255"/>
                  </a:cxn>
                  <a:cxn ang="0">
                    <a:pos x="306" y="216"/>
                  </a:cxn>
                  <a:cxn ang="0">
                    <a:pos x="305" y="137"/>
                  </a:cxn>
                  <a:cxn ang="0">
                    <a:pos x="283" y="83"/>
                  </a:cxn>
                  <a:cxn ang="0">
                    <a:pos x="245" y="57"/>
                  </a:cxn>
                  <a:cxn ang="0">
                    <a:pos x="205" y="32"/>
                  </a:cxn>
                  <a:cxn ang="0">
                    <a:pos x="165" y="10"/>
                  </a:cxn>
                </a:cxnLst>
                <a:rect l="0" t="0" r="r" b="b"/>
                <a:pathLst>
                  <a:path w="561" h="559">
                    <a:moveTo>
                      <a:pt x="145" y="0"/>
                    </a:moveTo>
                    <a:lnTo>
                      <a:pt x="170" y="29"/>
                    </a:lnTo>
                    <a:lnTo>
                      <a:pt x="193" y="59"/>
                    </a:lnTo>
                    <a:lnTo>
                      <a:pt x="215" y="90"/>
                    </a:lnTo>
                    <a:lnTo>
                      <a:pt x="236" y="122"/>
                    </a:lnTo>
                    <a:lnTo>
                      <a:pt x="255" y="154"/>
                    </a:lnTo>
                    <a:lnTo>
                      <a:pt x="272" y="188"/>
                    </a:lnTo>
                    <a:lnTo>
                      <a:pt x="288" y="221"/>
                    </a:lnTo>
                    <a:lnTo>
                      <a:pt x="304" y="256"/>
                    </a:lnTo>
                    <a:lnTo>
                      <a:pt x="267" y="242"/>
                    </a:lnTo>
                    <a:lnTo>
                      <a:pt x="230" y="230"/>
                    </a:lnTo>
                    <a:lnTo>
                      <a:pt x="192" y="219"/>
                    </a:lnTo>
                    <a:lnTo>
                      <a:pt x="155" y="209"/>
                    </a:lnTo>
                    <a:lnTo>
                      <a:pt x="117" y="202"/>
                    </a:lnTo>
                    <a:lnTo>
                      <a:pt x="78" y="195"/>
                    </a:lnTo>
                    <a:lnTo>
                      <a:pt x="39" y="191"/>
                    </a:lnTo>
                    <a:lnTo>
                      <a:pt x="0" y="189"/>
                    </a:lnTo>
                    <a:lnTo>
                      <a:pt x="8" y="213"/>
                    </a:lnTo>
                    <a:lnTo>
                      <a:pt x="14" y="237"/>
                    </a:lnTo>
                    <a:lnTo>
                      <a:pt x="20" y="261"/>
                    </a:lnTo>
                    <a:lnTo>
                      <a:pt x="25" y="286"/>
                    </a:lnTo>
                    <a:lnTo>
                      <a:pt x="30" y="311"/>
                    </a:lnTo>
                    <a:lnTo>
                      <a:pt x="34" y="336"/>
                    </a:lnTo>
                    <a:lnTo>
                      <a:pt x="37" y="362"/>
                    </a:lnTo>
                    <a:lnTo>
                      <a:pt x="40" y="386"/>
                    </a:lnTo>
                    <a:lnTo>
                      <a:pt x="58" y="401"/>
                    </a:lnTo>
                    <a:lnTo>
                      <a:pt x="76" y="417"/>
                    </a:lnTo>
                    <a:lnTo>
                      <a:pt x="93" y="433"/>
                    </a:lnTo>
                    <a:lnTo>
                      <a:pt x="110" y="449"/>
                    </a:lnTo>
                    <a:lnTo>
                      <a:pt x="128" y="466"/>
                    </a:lnTo>
                    <a:lnTo>
                      <a:pt x="143" y="484"/>
                    </a:lnTo>
                    <a:lnTo>
                      <a:pt x="159" y="502"/>
                    </a:lnTo>
                    <a:lnTo>
                      <a:pt x="173" y="520"/>
                    </a:lnTo>
                    <a:lnTo>
                      <a:pt x="199" y="522"/>
                    </a:lnTo>
                    <a:lnTo>
                      <a:pt x="224" y="526"/>
                    </a:lnTo>
                    <a:lnTo>
                      <a:pt x="249" y="530"/>
                    </a:lnTo>
                    <a:lnTo>
                      <a:pt x="273" y="534"/>
                    </a:lnTo>
                    <a:lnTo>
                      <a:pt x="298" y="540"/>
                    </a:lnTo>
                    <a:lnTo>
                      <a:pt x="323" y="546"/>
                    </a:lnTo>
                    <a:lnTo>
                      <a:pt x="347" y="553"/>
                    </a:lnTo>
                    <a:lnTo>
                      <a:pt x="371" y="559"/>
                    </a:lnTo>
                    <a:lnTo>
                      <a:pt x="368" y="520"/>
                    </a:lnTo>
                    <a:lnTo>
                      <a:pt x="364" y="481"/>
                    </a:lnTo>
                    <a:lnTo>
                      <a:pt x="358" y="444"/>
                    </a:lnTo>
                    <a:lnTo>
                      <a:pt x="350" y="405"/>
                    </a:lnTo>
                    <a:lnTo>
                      <a:pt x="341" y="367"/>
                    </a:lnTo>
                    <a:lnTo>
                      <a:pt x="331" y="329"/>
                    </a:lnTo>
                    <a:lnTo>
                      <a:pt x="318" y="292"/>
                    </a:lnTo>
                    <a:lnTo>
                      <a:pt x="304" y="256"/>
                    </a:lnTo>
                    <a:lnTo>
                      <a:pt x="338" y="271"/>
                    </a:lnTo>
                    <a:lnTo>
                      <a:pt x="373" y="287"/>
                    </a:lnTo>
                    <a:lnTo>
                      <a:pt x="405" y="305"/>
                    </a:lnTo>
                    <a:lnTo>
                      <a:pt x="439" y="324"/>
                    </a:lnTo>
                    <a:lnTo>
                      <a:pt x="470" y="344"/>
                    </a:lnTo>
                    <a:lnTo>
                      <a:pt x="501" y="367"/>
                    </a:lnTo>
                    <a:lnTo>
                      <a:pt x="531" y="390"/>
                    </a:lnTo>
                    <a:lnTo>
                      <a:pt x="561" y="414"/>
                    </a:lnTo>
                    <a:lnTo>
                      <a:pt x="550" y="394"/>
                    </a:lnTo>
                    <a:lnTo>
                      <a:pt x="539" y="375"/>
                    </a:lnTo>
                    <a:lnTo>
                      <a:pt x="528" y="354"/>
                    </a:lnTo>
                    <a:lnTo>
                      <a:pt x="515" y="335"/>
                    </a:lnTo>
                    <a:lnTo>
                      <a:pt x="503" y="315"/>
                    </a:lnTo>
                    <a:lnTo>
                      <a:pt x="490" y="296"/>
                    </a:lnTo>
                    <a:lnTo>
                      <a:pt x="476" y="277"/>
                    </a:lnTo>
                    <a:lnTo>
                      <a:pt x="462" y="258"/>
                    </a:lnTo>
                    <a:lnTo>
                      <a:pt x="439" y="257"/>
                    </a:lnTo>
                    <a:lnTo>
                      <a:pt x="415" y="255"/>
                    </a:lnTo>
                    <a:lnTo>
                      <a:pt x="391" y="255"/>
                    </a:lnTo>
                    <a:lnTo>
                      <a:pt x="367" y="254"/>
                    </a:lnTo>
                    <a:lnTo>
                      <a:pt x="351" y="255"/>
                    </a:lnTo>
                    <a:lnTo>
                      <a:pt x="335" y="255"/>
                    </a:lnTo>
                    <a:lnTo>
                      <a:pt x="320" y="255"/>
                    </a:lnTo>
                    <a:lnTo>
                      <a:pt x="304" y="256"/>
                    </a:lnTo>
                    <a:lnTo>
                      <a:pt x="306" y="216"/>
                    </a:lnTo>
                    <a:lnTo>
                      <a:pt x="306" y="176"/>
                    </a:lnTo>
                    <a:lnTo>
                      <a:pt x="305" y="137"/>
                    </a:lnTo>
                    <a:lnTo>
                      <a:pt x="301" y="97"/>
                    </a:lnTo>
                    <a:lnTo>
                      <a:pt x="283" y="83"/>
                    </a:lnTo>
                    <a:lnTo>
                      <a:pt x="264" y="70"/>
                    </a:lnTo>
                    <a:lnTo>
                      <a:pt x="245" y="57"/>
                    </a:lnTo>
                    <a:lnTo>
                      <a:pt x="226" y="44"/>
                    </a:lnTo>
                    <a:lnTo>
                      <a:pt x="205" y="32"/>
                    </a:lnTo>
                    <a:lnTo>
                      <a:pt x="186" y="20"/>
                    </a:lnTo>
                    <a:lnTo>
                      <a:pt x="165" y="10"/>
                    </a:lnTo>
                    <a:lnTo>
                      <a:pt x="145" y="0"/>
                    </a:lnTo>
                    <a:close/>
                  </a:path>
                </a:pathLst>
              </a:custGeom>
              <a:solidFill>
                <a:srgbClr val="FFEF6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9" name="Freeform 172"/>
              <p:cNvSpPr>
                <a:spLocks/>
              </p:cNvSpPr>
              <p:nvPr userDrawn="1"/>
            </p:nvSpPr>
            <p:spPr bwMode="auto">
              <a:xfrm>
                <a:off x="5150" y="3366"/>
                <a:ext cx="149" cy="11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3" y="33"/>
                  </a:cxn>
                  <a:cxn ang="0">
                    <a:pos x="45" y="65"/>
                  </a:cxn>
                  <a:cxn ang="0">
                    <a:pos x="65" y="99"/>
                  </a:cxn>
                  <a:cxn ang="0">
                    <a:pos x="84" y="132"/>
                  </a:cxn>
                  <a:cxn ang="0">
                    <a:pos x="101" y="168"/>
                  </a:cxn>
                  <a:cxn ang="0">
                    <a:pos x="117" y="203"/>
                  </a:cxn>
                  <a:cxn ang="0">
                    <a:pos x="131" y="240"/>
                  </a:cxn>
                  <a:cxn ang="0">
                    <a:pos x="144" y="277"/>
                  </a:cxn>
                  <a:cxn ang="0">
                    <a:pos x="183" y="279"/>
                  </a:cxn>
                  <a:cxn ang="0">
                    <a:pos x="222" y="283"/>
                  </a:cxn>
                  <a:cxn ang="0">
                    <a:pos x="261" y="290"/>
                  </a:cxn>
                  <a:cxn ang="0">
                    <a:pos x="299" y="297"/>
                  </a:cxn>
                  <a:cxn ang="0">
                    <a:pos x="336" y="307"/>
                  </a:cxn>
                  <a:cxn ang="0">
                    <a:pos x="374" y="318"/>
                  </a:cxn>
                  <a:cxn ang="0">
                    <a:pos x="411" y="330"/>
                  </a:cxn>
                  <a:cxn ang="0">
                    <a:pos x="448" y="344"/>
                  </a:cxn>
                  <a:cxn ang="0">
                    <a:pos x="432" y="309"/>
                  </a:cxn>
                  <a:cxn ang="0">
                    <a:pos x="416" y="276"/>
                  </a:cxn>
                  <a:cxn ang="0">
                    <a:pos x="399" y="242"/>
                  </a:cxn>
                  <a:cxn ang="0">
                    <a:pos x="380" y="210"/>
                  </a:cxn>
                  <a:cxn ang="0">
                    <a:pos x="359" y="178"/>
                  </a:cxn>
                  <a:cxn ang="0">
                    <a:pos x="337" y="147"/>
                  </a:cxn>
                  <a:cxn ang="0">
                    <a:pos x="314" y="117"/>
                  </a:cxn>
                  <a:cxn ang="0">
                    <a:pos x="289" y="88"/>
                  </a:cxn>
                  <a:cxn ang="0">
                    <a:pos x="254" y="72"/>
                  </a:cxn>
                  <a:cxn ang="0">
                    <a:pos x="220" y="57"/>
                  </a:cxn>
                  <a:cxn ang="0">
                    <a:pos x="184" y="44"/>
                  </a:cxn>
                  <a:cxn ang="0">
                    <a:pos x="147" y="32"/>
                  </a:cxn>
                  <a:cxn ang="0">
                    <a:pos x="112" y="22"/>
                  </a:cxn>
                  <a:cxn ang="0">
                    <a:pos x="75" y="13"/>
                  </a:cxn>
                  <a:cxn ang="0">
                    <a:pos x="37" y="6"/>
                  </a:cxn>
                  <a:cxn ang="0">
                    <a:pos x="0" y="0"/>
                  </a:cxn>
                </a:cxnLst>
                <a:rect l="0" t="0" r="r" b="b"/>
                <a:pathLst>
                  <a:path w="448" h="344">
                    <a:moveTo>
                      <a:pt x="0" y="0"/>
                    </a:moveTo>
                    <a:lnTo>
                      <a:pt x="23" y="33"/>
                    </a:lnTo>
                    <a:lnTo>
                      <a:pt x="45" y="65"/>
                    </a:lnTo>
                    <a:lnTo>
                      <a:pt x="65" y="99"/>
                    </a:lnTo>
                    <a:lnTo>
                      <a:pt x="84" y="132"/>
                    </a:lnTo>
                    <a:lnTo>
                      <a:pt x="101" y="168"/>
                    </a:lnTo>
                    <a:lnTo>
                      <a:pt x="117" y="203"/>
                    </a:lnTo>
                    <a:lnTo>
                      <a:pt x="131" y="240"/>
                    </a:lnTo>
                    <a:lnTo>
                      <a:pt x="144" y="277"/>
                    </a:lnTo>
                    <a:lnTo>
                      <a:pt x="183" y="279"/>
                    </a:lnTo>
                    <a:lnTo>
                      <a:pt x="222" y="283"/>
                    </a:lnTo>
                    <a:lnTo>
                      <a:pt x="261" y="290"/>
                    </a:lnTo>
                    <a:lnTo>
                      <a:pt x="299" y="297"/>
                    </a:lnTo>
                    <a:lnTo>
                      <a:pt x="336" y="307"/>
                    </a:lnTo>
                    <a:lnTo>
                      <a:pt x="374" y="318"/>
                    </a:lnTo>
                    <a:lnTo>
                      <a:pt x="411" y="330"/>
                    </a:lnTo>
                    <a:lnTo>
                      <a:pt x="448" y="344"/>
                    </a:lnTo>
                    <a:lnTo>
                      <a:pt x="432" y="309"/>
                    </a:lnTo>
                    <a:lnTo>
                      <a:pt x="416" y="276"/>
                    </a:lnTo>
                    <a:lnTo>
                      <a:pt x="399" y="242"/>
                    </a:lnTo>
                    <a:lnTo>
                      <a:pt x="380" y="210"/>
                    </a:lnTo>
                    <a:lnTo>
                      <a:pt x="359" y="178"/>
                    </a:lnTo>
                    <a:lnTo>
                      <a:pt x="337" y="147"/>
                    </a:lnTo>
                    <a:lnTo>
                      <a:pt x="314" y="117"/>
                    </a:lnTo>
                    <a:lnTo>
                      <a:pt x="289" y="88"/>
                    </a:lnTo>
                    <a:lnTo>
                      <a:pt x="254" y="72"/>
                    </a:lnTo>
                    <a:lnTo>
                      <a:pt x="220" y="57"/>
                    </a:lnTo>
                    <a:lnTo>
                      <a:pt x="184" y="44"/>
                    </a:lnTo>
                    <a:lnTo>
                      <a:pt x="147" y="32"/>
                    </a:lnTo>
                    <a:lnTo>
                      <a:pt x="112" y="22"/>
                    </a:lnTo>
                    <a:lnTo>
                      <a:pt x="75" y="13"/>
                    </a:lnTo>
                    <a:lnTo>
                      <a:pt x="37" y="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E26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0" name="Freeform 173"/>
              <p:cNvSpPr>
                <a:spLocks/>
              </p:cNvSpPr>
              <p:nvPr userDrawn="1"/>
            </p:nvSpPr>
            <p:spPr bwMode="auto">
              <a:xfrm>
                <a:off x="5211" y="3524"/>
                <a:ext cx="45" cy="4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" y="33"/>
                  </a:cxn>
                  <a:cxn ang="0">
                    <a:pos x="3" y="66"/>
                  </a:cxn>
                  <a:cxn ang="0">
                    <a:pos x="3" y="99"/>
                  </a:cxn>
                  <a:cxn ang="0">
                    <a:pos x="2" y="132"/>
                  </a:cxn>
                  <a:cxn ang="0">
                    <a:pos x="15" y="131"/>
                  </a:cxn>
                  <a:cxn ang="0">
                    <a:pos x="28" y="131"/>
                  </a:cxn>
                  <a:cxn ang="0">
                    <a:pos x="41" y="131"/>
                  </a:cxn>
                  <a:cxn ang="0">
                    <a:pos x="55" y="130"/>
                  </a:cxn>
                  <a:cxn ang="0">
                    <a:pos x="75" y="131"/>
                  </a:cxn>
                  <a:cxn ang="0">
                    <a:pos x="94" y="131"/>
                  </a:cxn>
                  <a:cxn ang="0">
                    <a:pos x="113" y="132"/>
                  </a:cxn>
                  <a:cxn ang="0">
                    <a:pos x="133" y="134"/>
                  </a:cxn>
                  <a:cxn ang="0">
                    <a:pos x="119" y="116"/>
                  </a:cxn>
                  <a:cxn ang="0">
                    <a:pos x="103" y="98"/>
                  </a:cxn>
                  <a:cxn ang="0">
                    <a:pos x="88" y="80"/>
                  </a:cxn>
                  <a:cxn ang="0">
                    <a:pos x="70" y="63"/>
                  </a:cxn>
                  <a:cxn ang="0">
                    <a:pos x="53" y="47"/>
                  </a:cxn>
                  <a:cxn ang="0">
                    <a:pos x="36" y="31"/>
                  </a:cxn>
                  <a:cxn ang="0">
                    <a:pos x="18" y="15"/>
                  </a:cxn>
                  <a:cxn ang="0">
                    <a:pos x="0" y="0"/>
                  </a:cxn>
                </a:cxnLst>
                <a:rect l="0" t="0" r="r" b="b"/>
                <a:pathLst>
                  <a:path w="133" h="134">
                    <a:moveTo>
                      <a:pt x="0" y="0"/>
                    </a:moveTo>
                    <a:lnTo>
                      <a:pt x="2" y="33"/>
                    </a:lnTo>
                    <a:lnTo>
                      <a:pt x="3" y="66"/>
                    </a:lnTo>
                    <a:lnTo>
                      <a:pt x="3" y="99"/>
                    </a:lnTo>
                    <a:lnTo>
                      <a:pt x="2" y="132"/>
                    </a:lnTo>
                    <a:lnTo>
                      <a:pt x="15" y="131"/>
                    </a:lnTo>
                    <a:lnTo>
                      <a:pt x="28" y="131"/>
                    </a:lnTo>
                    <a:lnTo>
                      <a:pt x="41" y="131"/>
                    </a:lnTo>
                    <a:lnTo>
                      <a:pt x="55" y="130"/>
                    </a:lnTo>
                    <a:lnTo>
                      <a:pt x="75" y="131"/>
                    </a:lnTo>
                    <a:lnTo>
                      <a:pt x="94" y="131"/>
                    </a:lnTo>
                    <a:lnTo>
                      <a:pt x="113" y="132"/>
                    </a:lnTo>
                    <a:lnTo>
                      <a:pt x="133" y="134"/>
                    </a:lnTo>
                    <a:lnTo>
                      <a:pt x="119" y="116"/>
                    </a:lnTo>
                    <a:lnTo>
                      <a:pt x="103" y="98"/>
                    </a:lnTo>
                    <a:lnTo>
                      <a:pt x="88" y="80"/>
                    </a:lnTo>
                    <a:lnTo>
                      <a:pt x="70" y="63"/>
                    </a:lnTo>
                    <a:lnTo>
                      <a:pt x="53" y="47"/>
                    </a:lnTo>
                    <a:lnTo>
                      <a:pt x="36" y="31"/>
                    </a:lnTo>
                    <a:lnTo>
                      <a:pt x="18" y="1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E26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1" name="Freeform 174"/>
              <p:cNvSpPr>
                <a:spLocks/>
              </p:cNvSpPr>
              <p:nvPr userDrawn="1"/>
            </p:nvSpPr>
            <p:spPr bwMode="auto">
              <a:xfrm>
                <a:off x="5299" y="3481"/>
                <a:ext cx="115" cy="149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4" y="36"/>
                  </a:cxn>
                  <a:cxn ang="0">
                    <a:pos x="27" y="73"/>
                  </a:cxn>
                  <a:cxn ang="0">
                    <a:pos x="37" y="111"/>
                  </a:cxn>
                  <a:cxn ang="0">
                    <a:pos x="46" y="149"/>
                  </a:cxn>
                  <a:cxn ang="0">
                    <a:pos x="54" y="188"/>
                  </a:cxn>
                  <a:cxn ang="0">
                    <a:pos x="60" y="225"/>
                  </a:cxn>
                  <a:cxn ang="0">
                    <a:pos x="64" y="264"/>
                  </a:cxn>
                  <a:cxn ang="0">
                    <a:pos x="67" y="303"/>
                  </a:cxn>
                  <a:cxn ang="0">
                    <a:pos x="104" y="316"/>
                  </a:cxn>
                  <a:cxn ang="0">
                    <a:pos x="141" y="330"/>
                  </a:cxn>
                  <a:cxn ang="0">
                    <a:pos x="177" y="346"/>
                  </a:cxn>
                  <a:cxn ang="0">
                    <a:pos x="211" y="364"/>
                  </a:cxn>
                  <a:cxn ang="0">
                    <a:pos x="246" y="382"/>
                  </a:cxn>
                  <a:cxn ang="0">
                    <a:pos x="279" y="402"/>
                  </a:cxn>
                  <a:cxn ang="0">
                    <a:pos x="312" y="424"/>
                  </a:cxn>
                  <a:cxn ang="0">
                    <a:pos x="343" y="447"/>
                  </a:cxn>
                  <a:cxn ang="0">
                    <a:pos x="338" y="410"/>
                  </a:cxn>
                  <a:cxn ang="0">
                    <a:pos x="330" y="373"/>
                  </a:cxn>
                  <a:cxn ang="0">
                    <a:pos x="323" y="337"/>
                  </a:cxn>
                  <a:cxn ang="0">
                    <a:pos x="312" y="300"/>
                  </a:cxn>
                  <a:cxn ang="0">
                    <a:pos x="301" y="264"/>
                  </a:cxn>
                  <a:cxn ang="0">
                    <a:pos x="287" y="229"/>
                  </a:cxn>
                  <a:cxn ang="0">
                    <a:pos x="273" y="193"/>
                  </a:cxn>
                  <a:cxn ang="0">
                    <a:pos x="257" y="158"/>
                  </a:cxn>
                  <a:cxn ang="0">
                    <a:pos x="227" y="134"/>
                  </a:cxn>
                  <a:cxn ang="0">
                    <a:pos x="197" y="111"/>
                  </a:cxn>
                  <a:cxn ang="0">
                    <a:pos x="166" y="88"/>
                  </a:cxn>
                  <a:cxn ang="0">
                    <a:pos x="135" y="68"/>
                  </a:cxn>
                  <a:cxn ang="0">
                    <a:pos x="101" y="49"/>
                  </a:cxn>
                  <a:cxn ang="0">
                    <a:pos x="69" y="31"/>
                  </a:cxn>
                  <a:cxn ang="0">
                    <a:pos x="34" y="15"/>
                  </a:cxn>
                  <a:cxn ang="0">
                    <a:pos x="0" y="0"/>
                  </a:cxn>
                </a:cxnLst>
                <a:rect l="0" t="0" r="r" b="b"/>
                <a:pathLst>
                  <a:path w="343" h="447">
                    <a:moveTo>
                      <a:pt x="0" y="0"/>
                    </a:moveTo>
                    <a:lnTo>
                      <a:pt x="14" y="36"/>
                    </a:lnTo>
                    <a:lnTo>
                      <a:pt x="27" y="73"/>
                    </a:lnTo>
                    <a:lnTo>
                      <a:pt x="37" y="111"/>
                    </a:lnTo>
                    <a:lnTo>
                      <a:pt x="46" y="149"/>
                    </a:lnTo>
                    <a:lnTo>
                      <a:pt x="54" y="188"/>
                    </a:lnTo>
                    <a:lnTo>
                      <a:pt x="60" y="225"/>
                    </a:lnTo>
                    <a:lnTo>
                      <a:pt x="64" y="264"/>
                    </a:lnTo>
                    <a:lnTo>
                      <a:pt x="67" y="303"/>
                    </a:lnTo>
                    <a:lnTo>
                      <a:pt x="104" y="316"/>
                    </a:lnTo>
                    <a:lnTo>
                      <a:pt x="141" y="330"/>
                    </a:lnTo>
                    <a:lnTo>
                      <a:pt x="177" y="346"/>
                    </a:lnTo>
                    <a:lnTo>
                      <a:pt x="211" y="364"/>
                    </a:lnTo>
                    <a:lnTo>
                      <a:pt x="246" y="382"/>
                    </a:lnTo>
                    <a:lnTo>
                      <a:pt x="279" y="402"/>
                    </a:lnTo>
                    <a:lnTo>
                      <a:pt x="312" y="424"/>
                    </a:lnTo>
                    <a:lnTo>
                      <a:pt x="343" y="447"/>
                    </a:lnTo>
                    <a:lnTo>
                      <a:pt x="338" y="410"/>
                    </a:lnTo>
                    <a:lnTo>
                      <a:pt x="330" y="373"/>
                    </a:lnTo>
                    <a:lnTo>
                      <a:pt x="323" y="337"/>
                    </a:lnTo>
                    <a:lnTo>
                      <a:pt x="312" y="300"/>
                    </a:lnTo>
                    <a:lnTo>
                      <a:pt x="301" y="264"/>
                    </a:lnTo>
                    <a:lnTo>
                      <a:pt x="287" y="229"/>
                    </a:lnTo>
                    <a:lnTo>
                      <a:pt x="273" y="193"/>
                    </a:lnTo>
                    <a:lnTo>
                      <a:pt x="257" y="158"/>
                    </a:lnTo>
                    <a:lnTo>
                      <a:pt x="227" y="134"/>
                    </a:lnTo>
                    <a:lnTo>
                      <a:pt x="197" y="111"/>
                    </a:lnTo>
                    <a:lnTo>
                      <a:pt x="166" y="88"/>
                    </a:lnTo>
                    <a:lnTo>
                      <a:pt x="135" y="68"/>
                    </a:lnTo>
                    <a:lnTo>
                      <a:pt x="101" y="49"/>
                    </a:lnTo>
                    <a:lnTo>
                      <a:pt x="69" y="31"/>
                    </a:lnTo>
                    <a:lnTo>
                      <a:pt x="34" y="1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E26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2" name="Freeform 175"/>
              <p:cNvSpPr>
                <a:spLocks/>
              </p:cNvSpPr>
              <p:nvPr userDrawn="1"/>
            </p:nvSpPr>
            <p:spPr bwMode="auto">
              <a:xfrm>
                <a:off x="5298" y="3428"/>
                <a:ext cx="54" cy="5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" y="40"/>
                  </a:cxn>
                  <a:cxn ang="0">
                    <a:pos x="5" y="79"/>
                  </a:cxn>
                  <a:cxn ang="0">
                    <a:pos x="5" y="119"/>
                  </a:cxn>
                  <a:cxn ang="0">
                    <a:pos x="3" y="159"/>
                  </a:cxn>
                  <a:cxn ang="0">
                    <a:pos x="19" y="158"/>
                  </a:cxn>
                  <a:cxn ang="0">
                    <a:pos x="34" y="158"/>
                  </a:cxn>
                  <a:cxn ang="0">
                    <a:pos x="50" y="158"/>
                  </a:cxn>
                  <a:cxn ang="0">
                    <a:pos x="66" y="157"/>
                  </a:cxn>
                  <a:cxn ang="0">
                    <a:pos x="90" y="158"/>
                  </a:cxn>
                  <a:cxn ang="0">
                    <a:pos x="114" y="158"/>
                  </a:cxn>
                  <a:cxn ang="0">
                    <a:pos x="138" y="160"/>
                  </a:cxn>
                  <a:cxn ang="0">
                    <a:pos x="161" y="161"/>
                  </a:cxn>
                  <a:cxn ang="0">
                    <a:pos x="144" y="139"/>
                  </a:cxn>
                  <a:cxn ang="0">
                    <a:pos x="126" y="118"/>
                  </a:cxn>
                  <a:cxn ang="0">
                    <a:pos x="106" y="96"/>
                  </a:cxn>
                  <a:cxn ang="0">
                    <a:pos x="86" y="76"/>
                  </a:cxn>
                  <a:cxn ang="0">
                    <a:pos x="65" y="56"/>
                  </a:cxn>
                  <a:cxn ang="0">
                    <a:pos x="45" y="37"/>
                  </a:cxn>
                  <a:cxn ang="0">
                    <a:pos x="23" y="18"/>
                  </a:cxn>
                  <a:cxn ang="0">
                    <a:pos x="0" y="0"/>
                  </a:cxn>
                </a:cxnLst>
                <a:rect l="0" t="0" r="r" b="b"/>
                <a:pathLst>
                  <a:path w="161" h="161">
                    <a:moveTo>
                      <a:pt x="0" y="0"/>
                    </a:moveTo>
                    <a:lnTo>
                      <a:pt x="4" y="40"/>
                    </a:lnTo>
                    <a:lnTo>
                      <a:pt x="5" y="79"/>
                    </a:lnTo>
                    <a:lnTo>
                      <a:pt x="5" y="119"/>
                    </a:lnTo>
                    <a:lnTo>
                      <a:pt x="3" y="159"/>
                    </a:lnTo>
                    <a:lnTo>
                      <a:pt x="19" y="158"/>
                    </a:lnTo>
                    <a:lnTo>
                      <a:pt x="34" y="158"/>
                    </a:lnTo>
                    <a:lnTo>
                      <a:pt x="50" y="158"/>
                    </a:lnTo>
                    <a:lnTo>
                      <a:pt x="66" y="157"/>
                    </a:lnTo>
                    <a:lnTo>
                      <a:pt x="90" y="158"/>
                    </a:lnTo>
                    <a:lnTo>
                      <a:pt x="114" y="158"/>
                    </a:lnTo>
                    <a:lnTo>
                      <a:pt x="138" y="160"/>
                    </a:lnTo>
                    <a:lnTo>
                      <a:pt x="161" y="161"/>
                    </a:lnTo>
                    <a:lnTo>
                      <a:pt x="144" y="139"/>
                    </a:lnTo>
                    <a:lnTo>
                      <a:pt x="126" y="118"/>
                    </a:lnTo>
                    <a:lnTo>
                      <a:pt x="106" y="96"/>
                    </a:lnTo>
                    <a:lnTo>
                      <a:pt x="86" y="76"/>
                    </a:lnTo>
                    <a:lnTo>
                      <a:pt x="65" y="56"/>
                    </a:lnTo>
                    <a:lnTo>
                      <a:pt x="45" y="37"/>
                    </a:lnTo>
                    <a:lnTo>
                      <a:pt x="23" y="1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E26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3" name="Freeform 176"/>
              <p:cNvSpPr>
                <a:spLocks/>
              </p:cNvSpPr>
              <p:nvPr userDrawn="1"/>
            </p:nvSpPr>
            <p:spPr bwMode="auto">
              <a:xfrm>
                <a:off x="5227" y="3612"/>
                <a:ext cx="137" cy="165"/>
              </a:xfrm>
              <a:custGeom>
                <a:avLst/>
                <a:gdLst/>
                <a:ahLst/>
                <a:cxnLst>
                  <a:cxn ang="0">
                    <a:pos x="181" y="28"/>
                  </a:cxn>
                  <a:cxn ang="0">
                    <a:pos x="204" y="86"/>
                  </a:cxn>
                  <a:cxn ang="0">
                    <a:pos x="222" y="147"/>
                  </a:cxn>
                  <a:cxn ang="0">
                    <a:pos x="235" y="208"/>
                  </a:cxn>
                  <a:cxn ang="0">
                    <a:pos x="213" y="219"/>
                  </a:cxn>
                  <a:cxn ang="0">
                    <a:pos x="158" y="184"/>
                  </a:cxn>
                  <a:cxn ang="0">
                    <a:pos x="101" y="155"/>
                  </a:cxn>
                  <a:cxn ang="0">
                    <a:pos x="41" y="130"/>
                  </a:cxn>
                  <a:cxn ang="0">
                    <a:pos x="11" y="140"/>
                  </a:cxn>
                  <a:cxn ang="0">
                    <a:pos x="10" y="182"/>
                  </a:cxn>
                  <a:cxn ang="0">
                    <a:pos x="8" y="224"/>
                  </a:cxn>
                  <a:cxn ang="0">
                    <a:pos x="3" y="265"/>
                  </a:cxn>
                  <a:cxn ang="0">
                    <a:pos x="11" y="302"/>
                  </a:cxn>
                  <a:cxn ang="0">
                    <a:pos x="33" y="334"/>
                  </a:cxn>
                  <a:cxn ang="0">
                    <a:pos x="52" y="369"/>
                  </a:cxn>
                  <a:cxn ang="0">
                    <a:pos x="70" y="404"/>
                  </a:cxn>
                  <a:cxn ang="0">
                    <a:pos x="98" y="429"/>
                  </a:cxn>
                  <a:cxn ang="0">
                    <a:pos x="137" y="446"/>
                  </a:cxn>
                  <a:cxn ang="0">
                    <a:pos x="173" y="464"/>
                  </a:cxn>
                  <a:cxn ang="0">
                    <a:pos x="210" y="484"/>
                  </a:cxn>
                  <a:cxn ang="0">
                    <a:pos x="234" y="464"/>
                  </a:cxn>
                  <a:cxn ang="0">
                    <a:pos x="243" y="400"/>
                  </a:cxn>
                  <a:cxn ang="0">
                    <a:pos x="245" y="336"/>
                  </a:cxn>
                  <a:cxn ang="0">
                    <a:pos x="243" y="271"/>
                  </a:cxn>
                  <a:cxn ang="0">
                    <a:pos x="263" y="258"/>
                  </a:cxn>
                  <a:cxn ang="0">
                    <a:pos x="309" y="300"/>
                  </a:cxn>
                  <a:cxn ang="0">
                    <a:pos x="353" y="345"/>
                  </a:cxn>
                  <a:cxn ang="0">
                    <a:pos x="393" y="394"/>
                  </a:cxn>
                  <a:cxn ang="0">
                    <a:pos x="402" y="383"/>
                  </a:cxn>
                  <a:cxn ang="0">
                    <a:pos x="380" y="311"/>
                  </a:cxn>
                  <a:cxn ang="0">
                    <a:pos x="334" y="263"/>
                  </a:cxn>
                  <a:cxn ang="0">
                    <a:pos x="272" y="246"/>
                  </a:cxn>
                  <a:cxn ang="0">
                    <a:pos x="249" y="207"/>
                  </a:cxn>
                  <a:cxn ang="0">
                    <a:pos x="265" y="143"/>
                  </a:cxn>
                  <a:cxn ang="0">
                    <a:pos x="247" y="81"/>
                  </a:cxn>
                  <a:cxn ang="0">
                    <a:pos x="195" y="25"/>
                  </a:cxn>
                </a:cxnLst>
                <a:rect l="0" t="0" r="r" b="b"/>
                <a:pathLst>
                  <a:path w="410" h="496">
                    <a:moveTo>
                      <a:pt x="167" y="0"/>
                    </a:moveTo>
                    <a:lnTo>
                      <a:pt x="181" y="28"/>
                    </a:lnTo>
                    <a:lnTo>
                      <a:pt x="193" y="57"/>
                    </a:lnTo>
                    <a:lnTo>
                      <a:pt x="204" y="86"/>
                    </a:lnTo>
                    <a:lnTo>
                      <a:pt x="213" y="116"/>
                    </a:lnTo>
                    <a:lnTo>
                      <a:pt x="222" y="147"/>
                    </a:lnTo>
                    <a:lnTo>
                      <a:pt x="228" y="177"/>
                    </a:lnTo>
                    <a:lnTo>
                      <a:pt x="235" y="208"/>
                    </a:lnTo>
                    <a:lnTo>
                      <a:pt x="239" y="238"/>
                    </a:lnTo>
                    <a:lnTo>
                      <a:pt x="213" y="219"/>
                    </a:lnTo>
                    <a:lnTo>
                      <a:pt x="186" y="202"/>
                    </a:lnTo>
                    <a:lnTo>
                      <a:pt x="158" y="184"/>
                    </a:lnTo>
                    <a:lnTo>
                      <a:pt x="130" y="169"/>
                    </a:lnTo>
                    <a:lnTo>
                      <a:pt x="101" y="155"/>
                    </a:lnTo>
                    <a:lnTo>
                      <a:pt x="71" y="142"/>
                    </a:lnTo>
                    <a:lnTo>
                      <a:pt x="41" y="130"/>
                    </a:lnTo>
                    <a:lnTo>
                      <a:pt x="10" y="120"/>
                    </a:lnTo>
                    <a:lnTo>
                      <a:pt x="11" y="140"/>
                    </a:lnTo>
                    <a:lnTo>
                      <a:pt x="11" y="162"/>
                    </a:lnTo>
                    <a:lnTo>
                      <a:pt x="10" y="182"/>
                    </a:lnTo>
                    <a:lnTo>
                      <a:pt x="9" y="203"/>
                    </a:lnTo>
                    <a:lnTo>
                      <a:pt x="8" y="224"/>
                    </a:lnTo>
                    <a:lnTo>
                      <a:pt x="6" y="245"/>
                    </a:lnTo>
                    <a:lnTo>
                      <a:pt x="3" y="265"/>
                    </a:lnTo>
                    <a:lnTo>
                      <a:pt x="0" y="287"/>
                    </a:lnTo>
                    <a:lnTo>
                      <a:pt x="11" y="302"/>
                    </a:lnTo>
                    <a:lnTo>
                      <a:pt x="22" y="318"/>
                    </a:lnTo>
                    <a:lnTo>
                      <a:pt x="33" y="334"/>
                    </a:lnTo>
                    <a:lnTo>
                      <a:pt x="43" y="352"/>
                    </a:lnTo>
                    <a:lnTo>
                      <a:pt x="52" y="369"/>
                    </a:lnTo>
                    <a:lnTo>
                      <a:pt x="61" y="386"/>
                    </a:lnTo>
                    <a:lnTo>
                      <a:pt x="70" y="404"/>
                    </a:lnTo>
                    <a:lnTo>
                      <a:pt x="77" y="422"/>
                    </a:lnTo>
                    <a:lnTo>
                      <a:pt x="98" y="429"/>
                    </a:lnTo>
                    <a:lnTo>
                      <a:pt x="117" y="437"/>
                    </a:lnTo>
                    <a:lnTo>
                      <a:pt x="137" y="446"/>
                    </a:lnTo>
                    <a:lnTo>
                      <a:pt x="155" y="454"/>
                    </a:lnTo>
                    <a:lnTo>
                      <a:pt x="173" y="464"/>
                    </a:lnTo>
                    <a:lnTo>
                      <a:pt x="192" y="475"/>
                    </a:lnTo>
                    <a:lnTo>
                      <a:pt x="210" y="484"/>
                    </a:lnTo>
                    <a:lnTo>
                      <a:pt x="227" y="496"/>
                    </a:lnTo>
                    <a:lnTo>
                      <a:pt x="234" y="464"/>
                    </a:lnTo>
                    <a:lnTo>
                      <a:pt x="239" y="432"/>
                    </a:lnTo>
                    <a:lnTo>
                      <a:pt x="243" y="400"/>
                    </a:lnTo>
                    <a:lnTo>
                      <a:pt x="245" y="368"/>
                    </a:lnTo>
                    <a:lnTo>
                      <a:pt x="245" y="336"/>
                    </a:lnTo>
                    <a:lnTo>
                      <a:pt x="245" y="303"/>
                    </a:lnTo>
                    <a:lnTo>
                      <a:pt x="243" y="271"/>
                    </a:lnTo>
                    <a:lnTo>
                      <a:pt x="239" y="238"/>
                    </a:lnTo>
                    <a:lnTo>
                      <a:pt x="263" y="258"/>
                    </a:lnTo>
                    <a:lnTo>
                      <a:pt x="287" y="278"/>
                    </a:lnTo>
                    <a:lnTo>
                      <a:pt x="309" y="300"/>
                    </a:lnTo>
                    <a:lnTo>
                      <a:pt x="332" y="321"/>
                    </a:lnTo>
                    <a:lnTo>
                      <a:pt x="353" y="345"/>
                    </a:lnTo>
                    <a:lnTo>
                      <a:pt x="373" y="369"/>
                    </a:lnTo>
                    <a:lnTo>
                      <a:pt x="393" y="394"/>
                    </a:lnTo>
                    <a:lnTo>
                      <a:pt x="410" y="421"/>
                    </a:lnTo>
                    <a:lnTo>
                      <a:pt x="402" y="383"/>
                    </a:lnTo>
                    <a:lnTo>
                      <a:pt x="392" y="346"/>
                    </a:lnTo>
                    <a:lnTo>
                      <a:pt x="380" y="311"/>
                    </a:lnTo>
                    <a:lnTo>
                      <a:pt x="366" y="274"/>
                    </a:lnTo>
                    <a:lnTo>
                      <a:pt x="334" y="263"/>
                    </a:lnTo>
                    <a:lnTo>
                      <a:pt x="303" y="255"/>
                    </a:lnTo>
                    <a:lnTo>
                      <a:pt x="272" y="246"/>
                    </a:lnTo>
                    <a:lnTo>
                      <a:pt x="239" y="238"/>
                    </a:lnTo>
                    <a:lnTo>
                      <a:pt x="249" y="207"/>
                    </a:lnTo>
                    <a:lnTo>
                      <a:pt x="258" y="175"/>
                    </a:lnTo>
                    <a:lnTo>
                      <a:pt x="265" y="143"/>
                    </a:lnTo>
                    <a:lnTo>
                      <a:pt x="272" y="111"/>
                    </a:lnTo>
                    <a:lnTo>
                      <a:pt x="247" y="81"/>
                    </a:lnTo>
                    <a:lnTo>
                      <a:pt x="222" y="53"/>
                    </a:lnTo>
                    <a:lnTo>
                      <a:pt x="195" y="25"/>
                    </a:lnTo>
                    <a:lnTo>
                      <a:pt x="167" y="0"/>
                    </a:lnTo>
                    <a:close/>
                  </a:path>
                </a:pathLst>
              </a:custGeom>
              <a:solidFill>
                <a:srgbClr val="FFEF6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4" name="Freeform 177"/>
              <p:cNvSpPr>
                <a:spLocks/>
              </p:cNvSpPr>
              <p:nvPr userDrawn="1"/>
            </p:nvSpPr>
            <p:spPr bwMode="auto">
              <a:xfrm>
                <a:off x="5212" y="3568"/>
                <a:ext cx="95" cy="12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1" y="30"/>
                  </a:cxn>
                  <a:cxn ang="0">
                    <a:pos x="22" y="61"/>
                  </a:cxn>
                  <a:cxn ang="0">
                    <a:pos x="30" y="92"/>
                  </a:cxn>
                  <a:cxn ang="0">
                    <a:pos x="38" y="123"/>
                  </a:cxn>
                  <a:cxn ang="0">
                    <a:pos x="45" y="156"/>
                  </a:cxn>
                  <a:cxn ang="0">
                    <a:pos x="50" y="187"/>
                  </a:cxn>
                  <a:cxn ang="0">
                    <a:pos x="53" y="219"/>
                  </a:cxn>
                  <a:cxn ang="0">
                    <a:pos x="55" y="252"/>
                  </a:cxn>
                  <a:cxn ang="0">
                    <a:pos x="86" y="262"/>
                  </a:cxn>
                  <a:cxn ang="0">
                    <a:pos x="116" y="274"/>
                  </a:cxn>
                  <a:cxn ang="0">
                    <a:pos x="146" y="287"/>
                  </a:cxn>
                  <a:cxn ang="0">
                    <a:pos x="175" y="301"/>
                  </a:cxn>
                  <a:cxn ang="0">
                    <a:pos x="203" y="316"/>
                  </a:cxn>
                  <a:cxn ang="0">
                    <a:pos x="231" y="334"/>
                  </a:cxn>
                  <a:cxn ang="0">
                    <a:pos x="258" y="351"/>
                  </a:cxn>
                  <a:cxn ang="0">
                    <a:pos x="284" y="370"/>
                  </a:cxn>
                  <a:cxn ang="0">
                    <a:pos x="280" y="340"/>
                  </a:cxn>
                  <a:cxn ang="0">
                    <a:pos x="273" y="309"/>
                  </a:cxn>
                  <a:cxn ang="0">
                    <a:pos x="267" y="279"/>
                  </a:cxn>
                  <a:cxn ang="0">
                    <a:pos x="258" y="248"/>
                  </a:cxn>
                  <a:cxn ang="0">
                    <a:pos x="249" y="218"/>
                  </a:cxn>
                  <a:cxn ang="0">
                    <a:pos x="238" y="189"/>
                  </a:cxn>
                  <a:cxn ang="0">
                    <a:pos x="226" y="160"/>
                  </a:cxn>
                  <a:cxn ang="0">
                    <a:pos x="212" y="132"/>
                  </a:cxn>
                  <a:cxn ang="0">
                    <a:pos x="188" y="111"/>
                  </a:cxn>
                  <a:cxn ang="0">
                    <a:pos x="163" y="92"/>
                  </a:cxn>
                  <a:cxn ang="0">
                    <a:pos x="137" y="73"/>
                  </a:cxn>
                  <a:cxn ang="0">
                    <a:pos x="110" y="56"/>
                  </a:cxn>
                  <a:cxn ang="0">
                    <a:pos x="83" y="41"/>
                  </a:cxn>
                  <a:cxn ang="0">
                    <a:pos x="56" y="26"/>
                  </a:cxn>
                  <a:cxn ang="0">
                    <a:pos x="28" y="12"/>
                  </a:cxn>
                  <a:cxn ang="0">
                    <a:pos x="0" y="0"/>
                  </a:cxn>
                </a:cxnLst>
                <a:rect l="0" t="0" r="r" b="b"/>
                <a:pathLst>
                  <a:path w="284" h="370">
                    <a:moveTo>
                      <a:pt x="0" y="0"/>
                    </a:moveTo>
                    <a:lnTo>
                      <a:pt x="11" y="30"/>
                    </a:lnTo>
                    <a:lnTo>
                      <a:pt x="22" y="61"/>
                    </a:lnTo>
                    <a:lnTo>
                      <a:pt x="30" y="92"/>
                    </a:lnTo>
                    <a:lnTo>
                      <a:pt x="38" y="123"/>
                    </a:lnTo>
                    <a:lnTo>
                      <a:pt x="45" y="156"/>
                    </a:lnTo>
                    <a:lnTo>
                      <a:pt x="50" y="187"/>
                    </a:lnTo>
                    <a:lnTo>
                      <a:pt x="53" y="219"/>
                    </a:lnTo>
                    <a:lnTo>
                      <a:pt x="55" y="252"/>
                    </a:lnTo>
                    <a:lnTo>
                      <a:pt x="86" y="262"/>
                    </a:lnTo>
                    <a:lnTo>
                      <a:pt x="116" y="274"/>
                    </a:lnTo>
                    <a:lnTo>
                      <a:pt x="146" y="287"/>
                    </a:lnTo>
                    <a:lnTo>
                      <a:pt x="175" y="301"/>
                    </a:lnTo>
                    <a:lnTo>
                      <a:pt x="203" y="316"/>
                    </a:lnTo>
                    <a:lnTo>
                      <a:pt x="231" y="334"/>
                    </a:lnTo>
                    <a:lnTo>
                      <a:pt x="258" y="351"/>
                    </a:lnTo>
                    <a:lnTo>
                      <a:pt x="284" y="370"/>
                    </a:lnTo>
                    <a:lnTo>
                      <a:pt x="280" y="340"/>
                    </a:lnTo>
                    <a:lnTo>
                      <a:pt x="273" y="309"/>
                    </a:lnTo>
                    <a:lnTo>
                      <a:pt x="267" y="279"/>
                    </a:lnTo>
                    <a:lnTo>
                      <a:pt x="258" y="248"/>
                    </a:lnTo>
                    <a:lnTo>
                      <a:pt x="249" y="218"/>
                    </a:lnTo>
                    <a:lnTo>
                      <a:pt x="238" y="189"/>
                    </a:lnTo>
                    <a:lnTo>
                      <a:pt x="226" y="160"/>
                    </a:lnTo>
                    <a:lnTo>
                      <a:pt x="212" y="132"/>
                    </a:lnTo>
                    <a:lnTo>
                      <a:pt x="188" y="111"/>
                    </a:lnTo>
                    <a:lnTo>
                      <a:pt x="163" y="92"/>
                    </a:lnTo>
                    <a:lnTo>
                      <a:pt x="137" y="73"/>
                    </a:lnTo>
                    <a:lnTo>
                      <a:pt x="110" y="56"/>
                    </a:lnTo>
                    <a:lnTo>
                      <a:pt x="83" y="41"/>
                    </a:lnTo>
                    <a:lnTo>
                      <a:pt x="56" y="26"/>
                    </a:lnTo>
                    <a:lnTo>
                      <a:pt x="28" y="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E26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5" name="Freeform 178"/>
              <p:cNvSpPr>
                <a:spLocks/>
              </p:cNvSpPr>
              <p:nvPr userDrawn="1"/>
            </p:nvSpPr>
            <p:spPr bwMode="auto">
              <a:xfrm>
                <a:off x="5218" y="3708"/>
                <a:ext cx="35" cy="45"/>
              </a:xfrm>
              <a:custGeom>
                <a:avLst/>
                <a:gdLst/>
                <a:ahLst/>
                <a:cxnLst>
                  <a:cxn ang="0">
                    <a:pos x="27" y="0"/>
                  </a:cxn>
                  <a:cxn ang="0">
                    <a:pos x="21" y="26"/>
                  </a:cxn>
                  <a:cxn ang="0">
                    <a:pos x="16" y="53"/>
                  </a:cxn>
                  <a:cxn ang="0">
                    <a:pos x="8" y="79"/>
                  </a:cxn>
                  <a:cxn ang="0">
                    <a:pos x="0" y="105"/>
                  </a:cxn>
                  <a:cxn ang="0">
                    <a:pos x="27" y="111"/>
                  </a:cxn>
                  <a:cxn ang="0">
                    <a:pos x="54" y="118"/>
                  </a:cxn>
                  <a:cxn ang="0">
                    <a:pos x="79" y="126"/>
                  </a:cxn>
                  <a:cxn ang="0">
                    <a:pos x="104" y="135"/>
                  </a:cxn>
                  <a:cxn ang="0">
                    <a:pos x="97" y="117"/>
                  </a:cxn>
                  <a:cxn ang="0">
                    <a:pos x="88" y="99"/>
                  </a:cxn>
                  <a:cxn ang="0">
                    <a:pos x="79" y="82"/>
                  </a:cxn>
                  <a:cxn ang="0">
                    <a:pos x="70" y="65"/>
                  </a:cxn>
                  <a:cxn ang="0">
                    <a:pos x="60" y="47"/>
                  </a:cxn>
                  <a:cxn ang="0">
                    <a:pos x="49" y="31"/>
                  </a:cxn>
                  <a:cxn ang="0">
                    <a:pos x="38" y="15"/>
                  </a:cxn>
                  <a:cxn ang="0">
                    <a:pos x="27" y="0"/>
                  </a:cxn>
                </a:cxnLst>
                <a:rect l="0" t="0" r="r" b="b"/>
                <a:pathLst>
                  <a:path w="104" h="135">
                    <a:moveTo>
                      <a:pt x="27" y="0"/>
                    </a:moveTo>
                    <a:lnTo>
                      <a:pt x="21" y="26"/>
                    </a:lnTo>
                    <a:lnTo>
                      <a:pt x="16" y="53"/>
                    </a:lnTo>
                    <a:lnTo>
                      <a:pt x="8" y="79"/>
                    </a:lnTo>
                    <a:lnTo>
                      <a:pt x="0" y="105"/>
                    </a:lnTo>
                    <a:lnTo>
                      <a:pt x="27" y="111"/>
                    </a:lnTo>
                    <a:lnTo>
                      <a:pt x="54" y="118"/>
                    </a:lnTo>
                    <a:lnTo>
                      <a:pt x="79" y="126"/>
                    </a:lnTo>
                    <a:lnTo>
                      <a:pt x="104" y="135"/>
                    </a:lnTo>
                    <a:lnTo>
                      <a:pt x="97" y="117"/>
                    </a:lnTo>
                    <a:lnTo>
                      <a:pt x="88" y="99"/>
                    </a:lnTo>
                    <a:lnTo>
                      <a:pt x="79" y="82"/>
                    </a:lnTo>
                    <a:lnTo>
                      <a:pt x="70" y="65"/>
                    </a:lnTo>
                    <a:lnTo>
                      <a:pt x="60" y="47"/>
                    </a:lnTo>
                    <a:lnTo>
                      <a:pt x="49" y="31"/>
                    </a:lnTo>
                    <a:lnTo>
                      <a:pt x="38" y="15"/>
                    </a:lnTo>
                    <a:lnTo>
                      <a:pt x="27" y="0"/>
                    </a:lnTo>
                    <a:close/>
                  </a:path>
                </a:pathLst>
              </a:custGeom>
              <a:solidFill>
                <a:srgbClr val="FFE26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6" name="Freeform 179"/>
              <p:cNvSpPr>
                <a:spLocks/>
              </p:cNvSpPr>
              <p:nvPr userDrawn="1"/>
            </p:nvSpPr>
            <p:spPr bwMode="auto">
              <a:xfrm>
                <a:off x="5307" y="3649"/>
                <a:ext cx="42" cy="54"/>
              </a:xfrm>
              <a:custGeom>
                <a:avLst/>
                <a:gdLst/>
                <a:ahLst/>
                <a:cxnLst>
                  <a:cxn ang="0">
                    <a:pos x="33" y="0"/>
                  </a:cxn>
                  <a:cxn ang="0">
                    <a:pos x="26" y="32"/>
                  </a:cxn>
                  <a:cxn ang="0">
                    <a:pos x="19" y="64"/>
                  </a:cxn>
                  <a:cxn ang="0">
                    <a:pos x="10" y="96"/>
                  </a:cxn>
                  <a:cxn ang="0">
                    <a:pos x="0" y="127"/>
                  </a:cxn>
                  <a:cxn ang="0">
                    <a:pos x="33" y="135"/>
                  </a:cxn>
                  <a:cxn ang="0">
                    <a:pos x="64" y="144"/>
                  </a:cxn>
                  <a:cxn ang="0">
                    <a:pos x="95" y="152"/>
                  </a:cxn>
                  <a:cxn ang="0">
                    <a:pos x="127" y="163"/>
                  </a:cxn>
                  <a:cxn ang="0">
                    <a:pos x="117" y="141"/>
                  </a:cxn>
                  <a:cxn ang="0">
                    <a:pos x="107" y="121"/>
                  </a:cxn>
                  <a:cxn ang="0">
                    <a:pos x="96" y="99"/>
                  </a:cxn>
                  <a:cxn ang="0">
                    <a:pos x="85" y="79"/>
                  </a:cxn>
                  <a:cxn ang="0">
                    <a:pos x="73" y="58"/>
                  </a:cxn>
                  <a:cxn ang="0">
                    <a:pos x="60" y="39"/>
                  </a:cxn>
                  <a:cxn ang="0">
                    <a:pos x="46" y="19"/>
                  </a:cxn>
                  <a:cxn ang="0">
                    <a:pos x="33" y="0"/>
                  </a:cxn>
                </a:cxnLst>
                <a:rect l="0" t="0" r="r" b="b"/>
                <a:pathLst>
                  <a:path w="127" h="163">
                    <a:moveTo>
                      <a:pt x="33" y="0"/>
                    </a:moveTo>
                    <a:lnTo>
                      <a:pt x="26" y="32"/>
                    </a:lnTo>
                    <a:lnTo>
                      <a:pt x="19" y="64"/>
                    </a:lnTo>
                    <a:lnTo>
                      <a:pt x="10" y="96"/>
                    </a:lnTo>
                    <a:lnTo>
                      <a:pt x="0" y="127"/>
                    </a:lnTo>
                    <a:lnTo>
                      <a:pt x="33" y="135"/>
                    </a:lnTo>
                    <a:lnTo>
                      <a:pt x="64" y="144"/>
                    </a:lnTo>
                    <a:lnTo>
                      <a:pt x="95" y="152"/>
                    </a:lnTo>
                    <a:lnTo>
                      <a:pt x="127" y="163"/>
                    </a:lnTo>
                    <a:lnTo>
                      <a:pt x="117" y="141"/>
                    </a:lnTo>
                    <a:lnTo>
                      <a:pt x="107" y="121"/>
                    </a:lnTo>
                    <a:lnTo>
                      <a:pt x="96" y="99"/>
                    </a:lnTo>
                    <a:lnTo>
                      <a:pt x="85" y="79"/>
                    </a:lnTo>
                    <a:lnTo>
                      <a:pt x="73" y="58"/>
                    </a:lnTo>
                    <a:lnTo>
                      <a:pt x="60" y="39"/>
                    </a:lnTo>
                    <a:lnTo>
                      <a:pt x="46" y="19"/>
                    </a:lnTo>
                    <a:lnTo>
                      <a:pt x="33" y="0"/>
                    </a:lnTo>
                    <a:close/>
                  </a:path>
                </a:pathLst>
              </a:custGeom>
              <a:solidFill>
                <a:srgbClr val="FFE26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7" name="Freeform 180"/>
              <p:cNvSpPr>
                <a:spLocks/>
              </p:cNvSpPr>
              <p:nvPr userDrawn="1"/>
            </p:nvSpPr>
            <p:spPr bwMode="auto">
              <a:xfrm>
                <a:off x="5303" y="3691"/>
                <a:ext cx="66" cy="144"/>
              </a:xfrm>
              <a:custGeom>
                <a:avLst/>
                <a:gdLst/>
                <a:ahLst/>
                <a:cxnLst>
                  <a:cxn ang="0">
                    <a:pos x="12" y="0"/>
                  </a:cxn>
                  <a:cxn ang="0">
                    <a:pos x="16" y="33"/>
                  </a:cxn>
                  <a:cxn ang="0">
                    <a:pos x="18" y="65"/>
                  </a:cxn>
                  <a:cxn ang="0">
                    <a:pos x="18" y="98"/>
                  </a:cxn>
                  <a:cxn ang="0">
                    <a:pos x="18" y="130"/>
                  </a:cxn>
                  <a:cxn ang="0">
                    <a:pos x="16" y="162"/>
                  </a:cxn>
                  <a:cxn ang="0">
                    <a:pos x="12" y="194"/>
                  </a:cxn>
                  <a:cxn ang="0">
                    <a:pos x="7" y="226"/>
                  </a:cxn>
                  <a:cxn ang="0">
                    <a:pos x="0" y="258"/>
                  </a:cxn>
                  <a:cxn ang="0">
                    <a:pos x="27" y="276"/>
                  </a:cxn>
                  <a:cxn ang="0">
                    <a:pos x="53" y="295"/>
                  </a:cxn>
                  <a:cxn ang="0">
                    <a:pos x="79" y="316"/>
                  </a:cxn>
                  <a:cxn ang="0">
                    <a:pos x="103" y="337"/>
                  </a:cxn>
                  <a:cxn ang="0">
                    <a:pos x="127" y="359"/>
                  </a:cxn>
                  <a:cxn ang="0">
                    <a:pos x="149" y="382"/>
                  </a:cxn>
                  <a:cxn ang="0">
                    <a:pos x="170" y="406"/>
                  </a:cxn>
                  <a:cxn ang="0">
                    <a:pos x="190" y="432"/>
                  </a:cxn>
                  <a:cxn ang="0">
                    <a:pos x="195" y="401"/>
                  </a:cxn>
                  <a:cxn ang="0">
                    <a:pos x="197" y="370"/>
                  </a:cxn>
                  <a:cxn ang="0">
                    <a:pos x="198" y="338"/>
                  </a:cxn>
                  <a:cxn ang="0">
                    <a:pos x="197" y="307"/>
                  </a:cxn>
                  <a:cxn ang="0">
                    <a:pos x="196" y="276"/>
                  </a:cxn>
                  <a:cxn ang="0">
                    <a:pos x="193" y="244"/>
                  </a:cxn>
                  <a:cxn ang="0">
                    <a:pos x="189" y="213"/>
                  </a:cxn>
                  <a:cxn ang="0">
                    <a:pos x="183" y="183"/>
                  </a:cxn>
                  <a:cxn ang="0">
                    <a:pos x="166" y="156"/>
                  </a:cxn>
                  <a:cxn ang="0">
                    <a:pos x="146" y="131"/>
                  </a:cxn>
                  <a:cxn ang="0">
                    <a:pos x="126" y="107"/>
                  </a:cxn>
                  <a:cxn ang="0">
                    <a:pos x="105" y="83"/>
                  </a:cxn>
                  <a:cxn ang="0">
                    <a:pos x="82" y="62"/>
                  </a:cxn>
                  <a:cxn ang="0">
                    <a:pos x="60" y="40"/>
                  </a:cxn>
                  <a:cxn ang="0">
                    <a:pos x="36" y="20"/>
                  </a:cxn>
                  <a:cxn ang="0">
                    <a:pos x="12" y="0"/>
                  </a:cxn>
                </a:cxnLst>
                <a:rect l="0" t="0" r="r" b="b"/>
                <a:pathLst>
                  <a:path w="198" h="432">
                    <a:moveTo>
                      <a:pt x="12" y="0"/>
                    </a:moveTo>
                    <a:lnTo>
                      <a:pt x="16" y="33"/>
                    </a:lnTo>
                    <a:lnTo>
                      <a:pt x="18" y="65"/>
                    </a:lnTo>
                    <a:lnTo>
                      <a:pt x="18" y="98"/>
                    </a:lnTo>
                    <a:lnTo>
                      <a:pt x="18" y="130"/>
                    </a:lnTo>
                    <a:lnTo>
                      <a:pt x="16" y="162"/>
                    </a:lnTo>
                    <a:lnTo>
                      <a:pt x="12" y="194"/>
                    </a:lnTo>
                    <a:lnTo>
                      <a:pt x="7" y="226"/>
                    </a:lnTo>
                    <a:lnTo>
                      <a:pt x="0" y="258"/>
                    </a:lnTo>
                    <a:lnTo>
                      <a:pt x="27" y="276"/>
                    </a:lnTo>
                    <a:lnTo>
                      <a:pt x="53" y="295"/>
                    </a:lnTo>
                    <a:lnTo>
                      <a:pt x="79" y="316"/>
                    </a:lnTo>
                    <a:lnTo>
                      <a:pt x="103" y="337"/>
                    </a:lnTo>
                    <a:lnTo>
                      <a:pt x="127" y="359"/>
                    </a:lnTo>
                    <a:lnTo>
                      <a:pt x="149" y="382"/>
                    </a:lnTo>
                    <a:lnTo>
                      <a:pt x="170" y="406"/>
                    </a:lnTo>
                    <a:lnTo>
                      <a:pt x="190" y="432"/>
                    </a:lnTo>
                    <a:lnTo>
                      <a:pt x="195" y="401"/>
                    </a:lnTo>
                    <a:lnTo>
                      <a:pt x="197" y="370"/>
                    </a:lnTo>
                    <a:lnTo>
                      <a:pt x="198" y="338"/>
                    </a:lnTo>
                    <a:lnTo>
                      <a:pt x="197" y="307"/>
                    </a:lnTo>
                    <a:lnTo>
                      <a:pt x="196" y="276"/>
                    </a:lnTo>
                    <a:lnTo>
                      <a:pt x="193" y="244"/>
                    </a:lnTo>
                    <a:lnTo>
                      <a:pt x="189" y="213"/>
                    </a:lnTo>
                    <a:lnTo>
                      <a:pt x="183" y="183"/>
                    </a:lnTo>
                    <a:lnTo>
                      <a:pt x="166" y="156"/>
                    </a:lnTo>
                    <a:lnTo>
                      <a:pt x="146" y="131"/>
                    </a:lnTo>
                    <a:lnTo>
                      <a:pt x="126" y="107"/>
                    </a:lnTo>
                    <a:lnTo>
                      <a:pt x="105" y="83"/>
                    </a:lnTo>
                    <a:lnTo>
                      <a:pt x="82" y="62"/>
                    </a:lnTo>
                    <a:lnTo>
                      <a:pt x="60" y="40"/>
                    </a:lnTo>
                    <a:lnTo>
                      <a:pt x="36" y="20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FFE26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8" name="Freeform 181"/>
              <p:cNvSpPr>
                <a:spLocks noEditPoints="1"/>
              </p:cNvSpPr>
              <p:nvPr userDrawn="1"/>
            </p:nvSpPr>
            <p:spPr bwMode="auto">
              <a:xfrm>
                <a:off x="5388" y="3703"/>
                <a:ext cx="146" cy="199"/>
              </a:xfrm>
              <a:custGeom>
                <a:avLst/>
                <a:gdLst/>
                <a:ahLst/>
                <a:cxnLst>
                  <a:cxn ang="0">
                    <a:pos x="317" y="331"/>
                  </a:cxn>
                  <a:cxn ang="0">
                    <a:pos x="358" y="394"/>
                  </a:cxn>
                  <a:cxn ang="0">
                    <a:pos x="393" y="461"/>
                  </a:cxn>
                  <a:cxn ang="0">
                    <a:pos x="424" y="531"/>
                  </a:cxn>
                  <a:cxn ang="0">
                    <a:pos x="438" y="544"/>
                  </a:cxn>
                  <a:cxn ang="0">
                    <a:pos x="439" y="498"/>
                  </a:cxn>
                  <a:cxn ang="0">
                    <a:pos x="437" y="452"/>
                  </a:cxn>
                  <a:cxn ang="0">
                    <a:pos x="433" y="406"/>
                  </a:cxn>
                  <a:cxn ang="0">
                    <a:pos x="398" y="360"/>
                  </a:cxn>
                  <a:cxn ang="0">
                    <a:pos x="330" y="319"/>
                  </a:cxn>
                  <a:cxn ang="0">
                    <a:pos x="64" y="91"/>
                  </a:cxn>
                  <a:cxn ang="0">
                    <a:pos x="52" y="140"/>
                  </a:cxn>
                  <a:cxn ang="0">
                    <a:pos x="38" y="188"/>
                  </a:cxn>
                  <a:cxn ang="0">
                    <a:pos x="20" y="235"/>
                  </a:cxn>
                  <a:cxn ang="0">
                    <a:pos x="0" y="283"/>
                  </a:cxn>
                  <a:cxn ang="0">
                    <a:pos x="16" y="326"/>
                  </a:cxn>
                  <a:cxn ang="0">
                    <a:pos x="29" y="371"/>
                  </a:cxn>
                  <a:cxn ang="0">
                    <a:pos x="41" y="418"/>
                  </a:cxn>
                  <a:cxn ang="0">
                    <a:pos x="49" y="464"/>
                  </a:cxn>
                  <a:cxn ang="0">
                    <a:pos x="90" y="494"/>
                  </a:cxn>
                  <a:cxn ang="0">
                    <a:pos x="129" y="527"/>
                  </a:cxn>
                  <a:cxn ang="0">
                    <a:pos x="166" y="561"/>
                  </a:cxn>
                  <a:cxn ang="0">
                    <a:pos x="200" y="598"/>
                  </a:cxn>
                  <a:cxn ang="0">
                    <a:pos x="234" y="527"/>
                  </a:cxn>
                  <a:cxn ang="0">
                    <a:pos x="259" y="453"/>
                  </a:cxn>
                  <a:cxn ang="0">
                    <a:pos x="280" y="378"/>
                  </a:cxn>
                  <a:cxn ang="0">
                    <a:pos x="294" y="301"/>
                  </a:cxn>
                  <a:cxn ang="0">
                    <a:pos x="294" y="301"/>
                  </a:cxn>
                  <a:cxn ang="0">
                    <a:pos x="294" y="301"/>
                  </a:cxn>
                  <a:cxn ang="0">
                    <a:pos x="243" y="242"/>
                  </a:cxn>
                  <a:cxn ang="0">
                    <a:pos x="188" y="187"/>
                  </a:cxn>
                  <a:cxn ang="0">
                    <a:pos x="129" y="136"/>
                  </a:cxn>
                  <a:cxn ang="0">
                    <a:pos x="64" y="91"/>
                  </a:cxn>
                  <a:cxn ang="0">
                    <a:pos x="292" y="38"/>
                  </a:cxn>
                  <a:cxn ang="0">
                    <a:pos x="301" y="113"/>
                  </a:cxn>
                  <a:cxn ang="0">
                    <a:pos x="303" y="189"/>
                  </a:cxn>
                  <a:cxn ang="0">
                    <a:pos x="298" y="263"/>
                  </a:cxn>
                  <a:cxn ang="0">
                    <a:pos x="316" y="267"/>
                  </a:cxn>
                  <a:cxn ang="0">
                    <a:pos x="353" y="197"/>
                  </a:cxn>
                  <a:cxn ang="0">
                    <a:pos x="362" y="141"/>
                  </a:cxn>
                  <a:cxn ang="0">
                    <a:pos x="343" y="99"/>
                  </a:cxn>
                  <a:cxn ang="0">
                    <a:pos x="321" y="58"/>
                  </a:cxn>
                  <a:cxn ang="0">
                    <a:pos x="297" y="19"/>
                  </a:cxn>
                </a:cxnLst>
                <a:rect l="0" t="0" r="r" b="b"/>
                <a:pathLst>
                  <a:path w="439" h="598">
                    <a:moveTo>
                      <a:pt x="294" y="301"/>
                    </a:moveTo>
                    <a:lnTo>
                      <a:pt x="317" y="331"/>
                    </a:lnTo>
                    <a:lnTo>
                      <a:pt x="337" y="363"/>
                    </a:lnTo>
                    <a:lnTo>
                      <a:pt x="358" y="394"/>
                    </a:lnTo>
                    <a:lnTo>
                      <a:pt x="376" y="427"/>
                    </a:lnTo>
                    <a:lnTo>
                      <a:pt x="393" y="461"/>
                    </a:lnTo>
                    <a:lnTo>
                      <a:pt x="410" y="495"/>
                    </a:lnTo>
                    <a:lnTo>
                      <a:pt x="424" y="531"/>
                    </a:lnTo>
                    <a:lnTo>
                      <a:pt x="437" y="567"/>
                    </a:lnTo>
                    <a:lnTo>
                      <a:pt x="438" y="544"/>
                    </a:lnTo>
                    <a:lnTo>
                      <a:pt x="439" y="521"/>
                    </a:lnTo>
                    <a:lnTo>
                      <a:pt x="439" y="498"/>
                    </a:lnTo>
                    <a:lnTo>
                      <a:pt x="438" y="475"/>
                    </a:lnTo>
                    <a:lnTo>
                      <a:pt x="437" y="452"/>
                    </a:lnTo>
                    <a:lnTo>
                      <a:pt x="436" y="428"/>
                    </a:lnTo>
                    <a:lnTo>
                      <a:pt x="433" y="406"/>
                    </a:lnTo>
                    <a:lnTo>
                      <a:pt x="430" y="382"/>
                    </a:lnTo>
                    <a:lnTo>
                      <a:pt x="398" y="360"/>
                    </a:lnTo>
                    <a:lnTo>
                      <a:pt x="364" y="340"/>
                    </a:lnTo>
                    <a:lnTo>
                      <a:pt x="330" y="319"/>
                    </a:lnTo>
                    <a:lnTo>
                      <a:pt x="294" y="301"/>
                    </a:lnTo>
                    <a:close/>
                    <a:moveTo>
                      <a:pt x="64" y="91"/>
                    </a:moveTo>
                    <a:lnTo>
                      <a:pt x="59" y="115"/>
                    </a:lnTo>
                    <a:lnTo>
                      <a:pt x="52" y="140"/>
                    </a:lnTo>
                    <a:lnTo>
                      <a:pt x="46" y="164"/>
                    </a:lnTo>
                    <a:lnTo>
                      <a:pt x="38" y="188"/>
                    </a:lnTo>
                    <a:lnTo>
                      <a:pt x="29" y="211"/>
                    </a:lnTo>
                    <a:lnTo>
                      <a:pt x="20" y="235"/>
                    </a:lnTo>
                    <a:lnTo>
                      <a:pt x="10" y="259"/>
                    </a:lnTo>
                    <a:lnTo>
                      <a:pt x="0" y="283"/>
                    </a:lnTo>
                    <a:lnTo>
                      <a:pt x="8" y="304"/>
                    </a:lnTo>
                    <a:lnTo>
                      <a:pt x="16" y="326"/>
                    </a:lnTo>
                    <a:lnTo>
                      <a:pt x="23" y="349"/>
                    </a:lnTo>
                    <a:lnTo>
                      <a:pt x="29" y="371"/>
                    </a:lnTo>
                    <a:lnTo>
                      <a:pt x="36" y="395"/>
                    </a:lnTo>
                    <a:lnTo>
                      <a:pt x="41" y="418"/>
                    </a:lnTo>
                    <a:lnTo>
                      <a:pt x="46" y="441"/>
                    </a:lnTo>
                    <a:lnTo>
                      <a:pt x="49" y="464"/>
                    </a:lnTo>
                    <a:lnTo>
                      <a:pt x="69" y="479"/>
                    </a:lnTo>
                    <a:lnTo>
                      <a:pt x="90" y="494"/>
                    </a:lnTo>
                    <a:lnTo>
                      <a:pt x="109" y="510"/>
                    </a:lnTo>
                    <a:lnTo>
                      <a:pt x="129" y="527"/>
                    </a:lnTo>
                    <a:lnTo>
                      <a:pt x="147" y="544"/>
                    </a:lnTo>
                    <a:lnTo>
                      <a:pt x="166" y="561"/>
                    </a:lnTo>
                    <a:lnTo>
                      <a:pt x="183" y="580"/>
                    </a:lnTo>
                    <a:lnTo>
                      <a:pt x="200" y="598"/>
                    </a:lnTo>
                    <a:lnTo>
                      <a:pt x="217" y="562"/>
                    </a:lnTo>
                    <a:lnTo>
                      <a:pt x="234" y="527"/>
                    </a:lnTo>
                    <a:lnTo>
                      <a:pt x="248" y="490"/>
                    </a:lnTo>
                    <a:lnTo>
                      <a:pt x="259" y="453"/>
                    </a:lnTo>
                    <a:lnTo>
                      <a:pt x="271" y="416"/>
                    </a:lnTo>
                    <a:lnTo>
                      <a:pt x="280" y="378"/>
                    </a:lnTo>
                    <a:lnTo>
                      <a:pt x="288" y="340"/>
                    </a:lnTo>
                    <a:lnTo>
                      <a:pt x="294" y="301"/>
                    </a:lnTo>
                    <a:lnTo>
                      <a:pt x="294" y="301"/>
                    </a:lnTo>
                    <a:lnTo>
                      <a:pt x="294" y="301"/>
                    </a:lnTo>
                    <a:lnTo>
                      <a:pt x="294" y="301"/>
                    </a:lnTo>
                    <a:lnTo>
                      <a:pt x="294" y="301"/>
                    </a:lnTo>
                    <a:lnTo>
                      <a:pt x="269" y="271"/>
                    </a:lnTo>
                    <a:lnTo>
                      <a:pt x="243" y="242"/>
                    </a:lnTo>
                    <a:lnTo>
                      <a:pt x="216" y="214"/>
                    </a:lnTo>
                    <a:lnTo>
                      <a:pt x="188" y="187"/>
                    </a:lnTo>
                    <a:lnTo>
                      <a:pt x="159" y="161"/>
                    </a:lnTo>
                    <a:lnTo>
                      <a:pt x="129" y="136"/>
                    </a:lnTo>
                    <a:lnTo>
                      <a:pt x="97" y="113"/>
                    </a:lnTo>
                    <a:lnTo>
                      <a:pt x="64" y="91"/>
                    </a:lnTo>
                    <a:close/>
                    <a:moveTo>
                      <a:pt x="285" y="0"/>
                    </a:moveTo>
                    <a:lnTo>
                      <a:pt x="292" y="38"/>
                    </a:lnTo>
                    <a:lnTo>
                      <a:pt x="296" y="75"/>
                    </a:lnTo>
                    <a:lnTo>
                      <a:pt x="301" y="113"/>
                    </a:lnTo>
                    <a:lnTo>
                      <a:pt x="302" y="151"/>
                    </a:lnTo>
                    <a:lnTo>
                      <a:pt x="303" y="189"/>
                    </a:lnTo>
                    <a:lnTo>
                      <a:pt x="302" y="226"/>
                    </a:lnTo>
                    <a:lnTo>
                      <a:pt x="298" y="263"/>
                    </a:lnTo>
                    <a:lnTo>
                      <a:pt x="294" y="301"/>
                    </a:lnTo>
                    <a:lnTo>
                      <a:pt x="316" y="267"/>
                    </a:lnTo>
                    <a:lnTo>
                      <a:pt x="335" y="233"/>
                    </a:lnTo>
                    <a:lnTo>
                      <a:pt x="353" y="197"/>
                    </a:lnTo>
                    <a:lnTo>
                      <a:pt x="371" y="163"/>
                    </a:lnTo>
                    <a:lnTo>
                      <a:pt x="362" y="141"/>
                    </a:lnTo>
                    <a:lnTo>
                      <a:pt x="352" y="120"/>
                    </a:lnTo>
                    <a:lnTo>
                      <a:pt x="343" y="99"/>
                    </a:lnTo>
                    <a:lnTo>
                      <a:pt x="332" y="79"/>
                    </a:lnTo>
                    <a:lnTo>
                      <a:pt x="321" y="58"/>
                    </a:lnTo>
                    <a:lnTo>
                      <a:pt x="309" y="39"/>
                    </a:lnTo>
                    <a:lnTo>
                      <a:pt x="297" y="19"/>
                    </a:lnTo>
                    <a:lnTo>
                      <a:pt x="285" y="0"/>
                    </a:lnTo>
                    <a:close/>
                  </a:path>
                </a:pathLst>
              </a:custGeom>
              <a:solidFill>
                <a:srgbClr val="FFEF6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9" name="Freeform 182"/>
              <p:cNvSpPr>
                <a:spLocks/>
              </p:cNvSpPr>
              <p:nvPr userDrawn="1"/>
            </p:nvSpPr>
            <p:spPr bwMode="auto">
              <a:xfrm>
                <a:off x="5409" y="3630"/>
                <a:ext cx="80" cy="173"/>
              </a:xfrm>
              <a:custGeom>
                <a:avLst/>
                <a:gdLst/>
                <a:ahLst/>
                <a:cxnLst>
                  <a:cxn ang="0">
                    <a:pos x="14" y="0"/>
                  </a:cxn>
                  <a:cxn ang="0">
                    <a:pos x="18" y="39"/>
                  </a:cxn>
                  <a:cxn ang="0">
                    <a:pos x="21" y="78"/>
                  </a:cxn>
                  <a:cxn ang="0">
                    <a:pos x="22" y="117"/>
                  </a:cxn>
                  <a:cxn ang="0">
                    <a:pos x="21" y="156"/>
                  </a:cxn>
                  <a:cxn ang="0">
                    <a:pos x="18" y="195"/>
                  </a:cxn>
                  <a:cxn ang="0">
                    <a:pos x="14" y="234"/>
                  </a:cxn>
                  <a:cxn ang="0">
                    <a:pos x="8" y="273"/>
                  </a:cxn>
                  <a:cxn ang="0">
                    <a:pos x="0" y="311"/>
                  </a:cxn>
                  <a:cxn ang="0">
                    <a:pos x="33" y="333"/>
                  </a:cxn>
                  <a:cxn ang="0">
                    <a:pos x="65" y="356"/>
                  </a:cxn>
                  <a:cxn ang="0">
                    <a:pos x="95" y="381"/>
                  </a:cxn>
                  <a:cxn ang="0">
                    <a:pos x="124" y="407"/>
                  </a:cxn>
                  <a:cxn ang="0">
                    <a:pos x="152" y="434"/>
                  </a:cxn>
                  <a:cxn ang="0">
                    <a:pos x="179" y="462"/>
                  </a:cxn>
                  <a:cxn ang="0">
                    <a:pos x="205" y="491"/>
                  </a:cxn>
                  <a:cxn ang="0">
                    <a:pos x="230" y="521"/>
                  </a:cxn>
                  <a:cxn ang="0">
                    <a:pos x="230" y="521"/>
                  </a:cxn>
                  <a:cxn ang="0">
                    <a:pos x="230" y="521"/>
                  </a:cxn>
                  <a:cxn ang="0">
                    <a:pos x="234" y="483"/>
                  </a:cxn>
                  <a:cxn ang="0">
                    <a:pos x="238" y="446"/>
                  </a:cxn>
                  <a:cxn ang="0">
                    <a:pos x="239" y="409"/>
                  </a:cxn>
                  <a:cxn ang="0">
                    <a:pos x="238" y="371"/>
                  </a:cxn>
                  <a:cxn ang="0">
                    <a:pos x="237" y="333"/>
                  </a:cxn>
                  <a:cxn ang="0">
                    <a:pos x="232" y="295"/>
                  </a:cxn>
                  <a:cxn ang="0">
                    <a:pos x="228" y="258"/>
                  </a:cxn>
                  <a:cxn ang="0">
                    <a:pos x="221" y="220"/>
                  </a:cxn>
                  <a:cxn ang="0">
                    <a:pos x="199" y="189"/>
                  </a:cxn>
                  <a:cxn ang="0">
                    <a:pos x="176" y="158"/>
                  </a:cxn>
                  <a:cxn ang="0">
                    <a:pos x="151" y="129"/>
                  </a:cxn>
                  <a:cxn ang="0">
                    <a:pos x="126" y="101"/>
                  </a:cxn>
                  <a:cxn ang="0">
                    <a:pos x="99" y="74"/>
                  </a:cxn>
                  <a:cxn ang="0">
                    <a:pos x="72" y="48"/>
                  </a:cxn>
                  <a:cxn ang="0">
                    <a:pos x="43" y="23"/>
                  </a:cxn>
                  <a:cxn ang="0">
                    <a:pos x="14" y="0"/>
                  </a:cxn>
                </a:cxnLst>
                <a:rect l="0" t="0" r="r" b="b"/>
                <a:pathLst>
                  <a:path w="239" h="521">
                    <a:moveTo>
                      <a:pt x="14" y="0"/>
                    </a:moveTo>
                    <a:lnTo>
                      <a:pt x="18" y="39"/>
                    </a:lnTo>
                    <a:lnTo>
                      <a:pt x="21" y="78"/>
                    </a:lnTo>
                    <a:lnTo>
                      <a:pt x="22" y="117"/>
                    </a:lnTo>
                    <a:lnTo>
                      <a:pt x="21" y="156"/>
                    </a:lnTo>
                    <a:lnTo>
                      <a:pt x="18" y="195"/>
                    </a:lnTo>
                    <a:lnTo>
                      <a:pt x="14" y="234"/>
                    </a:lnTo>
                    <a:lnTo>
                      <a:pt x="8" y="273"/>
                    </a:lnTo>
                    <a:lnTo>
                      <a:pt x="0" y="311"/>
                    </a:lnTo>
                    <a:lnTo>
                      <a:pt x="33" y="333"/>
                    </a:lnTo>
                    <a:lnTo>
                      <a:pt x="65" y="356"/>
                    </a:lnTo>
                    <a:lnTo>
                      <a:pt x="95" y="381"/>
                    </a:lnTo>
                    <a:lnTo>
                      <a:pt x="124" y="407"/>
                    </a:lnTo>
                    <a:lnTo>
                      <a:pt x="152" y="434"/>
                    </a:lnTo>
                    <a:lnTo>
                      <a:pt x="179" y="462"/>
                    </a:lnTo>
                    <a:lnTo>
                      <a:pt x="205" y="491"/>
                    </a:lnTo>
                    <a:lnTo>
                      <a:pt x="230" y="521"/>
                    </a:lnTo>
                    <a:lnTo>
                      <a:pt x="230" y="521"/>
                    </a:lnTo>
                    <a:lnTo>
                      <a:pt x="230" y="521"/>
                    </a:lnTo>
                    <a:lnTo>
                      <a:pt x="234" y="483"/>
                    </a:lnTo>
                    <a:lnTo>
                      <a:pt x="238" y="446"/>
                    </a:lnTo>
                    <a:lnTo>
                      <a:pt x="239" y="409"/>
                    </a:lnTo>
                    <a:lnTo>
                      <a:pt x="238" y="371"/>
                    </a:lnTo>
                    <a:lnTo>
                      <a:pt x="237" y="333"/>
                    </a:lnTo>
                    <a:lnTo>
                      <a:pt x="232" y="295"/>
                    </a:lnTo>
                    <a:lnTo>
                      <a:pt x="228" y="258"/>
                    </a:lnTo>
                    <a:lnTo>
                      <a:pt x="221" y="220"/>
                    </a:lnTo>
                    <a:lnTo>
                      <a:pt x="199" y="189"/>
                    </a:lnTo>
                    <a:lnTo>
                      <a:pt x="176" y="158"/>
                    </a:lnTo>
                    <a:lnTo>
                      <a:pt x="151" y="129"/>
                    </a:lnTo>
                    <a:lnTo>
                      <a:pt x="126" y="101"/>
                    </a:lnTo>
                    <a:lnTo>
                      <a:pt x="99" y="74"/>
                    </a:lnTo>
                    <a:lnTo>
                      <a:pt x="72" y="48"/>
                    </a:lnTo>
                    <a:lnTo>
                      <a:pt x="43" y="23"/>
                    </a:lnTo>
                    <a:lnTo>
                      <a:pt x="14" y="0"/>
                    </a:lnTo>
                    <a:close/>
                  </a:path>
                </a:pathLst>
              </a:custGeom>
              <a:solidFill>
                <a:srgbClr val="FFE26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0" name="Freeform 183"/>
              <p:cNvSpPr>
                <a:spLocks/>
              </p:cNvSpPr>
              <p:nvPr userDrawn="1"/>
            </p:nvSpPr>
            <p:spPr bwMode="auto">
              <a:xfrm>
                <a:off x="3483" y="3662"/>
                <a:ext cx="138" cy="328"/>
              </a:xfrm>
              <a:custGeom>
                <a:avLst/>
                <a:gdLst/>
                <a:ahLst/>
                <a:cxnLst>
                  <a:cxn ang="0">
                    <a:pos x="231" y="26"/>
                  </a:cxn>
                  <a:cxn ang="0">
                    <a:pos x="193" y="80"/>
                  </a:cxn>
                  <a:cxn ang="0">
                    <a:pos x="157" y="136"/>
                  </a:cxn>
                  <a:cxn ang="0">
                    <a:pos x="123" y="193"/>
                  </a:cxn>
                  <a:cxn ang="0">
                    <a:pos x="92" y="251"/>
                  </a:cxn>
                  <a:cxn ang="0">
                    <a:pos x="63" y="312"/>
                  </a:cxn>
                  <a:cxn ang="0">
                    <a:pos x="36" y="372"/>
                  </a:cxn>
                  <a:cxn ang="0">
                    <a:pos x="11" y="435"/>
                  </a:cxn>
                  <a:cxn ang="0">
                    <a:pos x="2" y="501"/>
                  </a:cxn>
                  <a:cxn ang="0">
                    <a:pos x="10" y="568"/>
                  </a:cxn>
                  <a:cxn ang="0">
                    <a:pos x="19" y="633"/>
                  </a:cxn>
                  <a:cxn ang="0">
                    <a:pos x="32" y="699"/>
                  </a:cxn>
                  <a:cxn ang="0">
                    <a:pos x="47" y="764"/>
                  </a:cxn>
                  <a:cxn ang="0">
                    <a:pos x="66" y="828"/>
                  </a:cxn>
                  <a:cxn ang="0">
                    <a:pos x="86" y="890"/>
                  </a:cxn>
                  <a:cxn ang="0">
                    <a:pos x="109" y="952"/>
                  </a:cxn>
                  <a:cxn ang="0">
                    <a:pos x="136" y="952"/>
                  </a:cxn>
                  <a:cxn ang="0">
                    <a:pos x="165" y="889"/>
                  </a:cxn>
                  <a:cxn ang="0">
                    <a:pos x="196" y="829"/>
                  </a:cxn>
                  <a:cxn ang="0">
                    <a:pos x="231" y="770"/>
                  </a:cxn>
                  <a:cxn ang="0">
                    <a:pos x="268" y="711"/>
                  </a:cxn>
                  <a:cxn ang="0">
                    <a:pos x="308" y="655"/>
                  </a:cxn>
                  <a:cxn ang="0">
                    <a:pos x="349" y="600"/>
                  </a:cxn>
                  <a:cxn ang="0">
                    <a:pos x="393" y="547"/>
                  </a:cxn>
                  <a:cxn ang="0">
                    <a:pos x="401" y="491"/>
                  </a:cxn>
                  <a:cxn ang="0">
                    <a:pos x="371" y="428"/>
                  </a:cxn>
                  <a:cxn ang="0">
                    <a:pos x="346" y="365"/>
                  </a:cxn>
                  <a:cxn ang="0">
                    <a:pos x="322" y="300"/>
                  </a:cxn>
                  <a:cxn ang="0">
                    <a:pos x="301" y="235"/>
                  </a:cxn>
                  <a:cxn ang="0">
                    <a:pos x="284" y="168"/>
                  </a:cxn>
                  <a:cxn ang="0">
                    <a:pos x="269" y="101"/>
                  </a:cxn>
                  <a:cxn ang="0">
                    <a:pos x="256" y="34"/>
                  </a:cxn>
                  <a:cxn ang="0">
                    <a:pos x="252" y="0"/>
                  </a:cxn>
                </a:cxnLst>
                <a:rect l="0" t="0" r="r" b="b"/>
                <a:pathLst>
                  <a:path w="416" h="983">
                    <a:moveTo>
                      <a:pt x="252" y="0"/>
                    </a:moveTo>
                    <a:lnTo>
                      <a:pt x="231" y="26"/>
                    </a:lnTo>
                    <a:lnTo>
                      <a:pt x="212" y="53"/>
                    </a:lnTo>
                    <a:lnTo>
                      <a:pt x="193" y="80"/>
                    </a:lnTo>
                    <a:lnTo>
                      <a:pt x="175" y="108"/>
                    </a:lnTo>
                    <a:lnTo>
                      <a:pt x="157" y="136"/>
                    </a:lnTo>
                    <a:lnTo>
                      <a:pt x="139" y="164"/>
                    </a:lnTo>
                    <a:lnTo>
                      <a:pt x="123" y="193"/>
                    </a:lnTo>
                    <a:lnTo>
                      <a:pt x="107" y="222"/>
                    </a:lnTo>
                    <a:lnTo>
                      <a:pt x="92" y="251"/>
                    </a:lnTo>
                    <a:lnTo>
                      <a:pt x="77" y="282"/>
                    </a:lnTo>
                    <a:lnTo>
                      <a:pt x="63" y="312"/>
                    </a:lnTo>
                    <a:lnTo>
                      <a:pt x="49" y="342"/>
                    </a:lnTo>
                    <a:lnTo>
                      <a:pt x="36" y="372"/>
                    </a:lnTo>
                    <a:lnTo>
                      <a:pt x="23" y="404"/>
                    </a:lnTo>
                    <a:lnTo>
                      <a:pt x="11" y="435"/>
                    </a:lnTo>
                    <a:lnTo>
                      <a:pt x="0" y="467"/>
                    </a:lnTo>
                    <a:lnTo>
                      <a:pt x="2" y="501"/>
                    </a:lnTo>
                    <a:lnTo>
                      <a:pt x="5" y="534"/>
                    </a:lnTo>
                    <a:lnTo>
                      <a:pt x="10" y="568"/>
                    </a:lnTo>
                    <a:lnTo>
                      <a:pt x="14" y="600"/>
                    </a:lnTo>
                    <a:lnTo>
                      <a:pt x="19" y="633"/>
                    </a:lnTo>
                    <a:lnTo>
                      <a:pt x="26" y="666"/>
                    </a:lnTo>
                    <a:lnTo>
                      <a:pt x="32" y="699"/>
                    </a:lnTo>
                    <a:lnTo>
                      <a:pt x="40" y="732"/>
                    </a:lnTo>
                    <a:lnTo>
                      <a:pt x="47" y="764"/>
                    </a:lnTo>
                    <a:lnTo>
                      <a:pt x="56" y="795"/>
                    </a:lnTo>
                    <a:lnTo>
                      <a:pt x="66" y="828"/>
                    </a:lnTo>
                    <a:lnTo>
                      <a:pt x="76" y="859"/>
                    </a:lnTo>
                    <a:lnTo>
                      <a:pt x="86" y="890"/>
                    </a:lnTo>
                    <a:lnTo>
                      <a:pt x="97" y="922"/>
                    </a:lnTo>
                    <a:lnTo>
                      <a:pt x="109" y="952"/>
                    </a:lnTo>
                    <a:lnTo>
                      <a:pt x="122" y="983"/>
                    </a:lnTo>
                    <a:lnTo>
                      <a:pt x="136" y="952"/>
                    </a:lnTo>
                    <a:lnTo>
                      <a:pt x="150" y="921"/>
                    </a:lnTo>
                    <a:lnTo>
                      <a:pt x="165" y="889"/>
                    </a:lnTo>
                    <a:lnTo>
                      <a:pt x="180" y="859"/>
                    </a:lnTo>
                    <a:lnTo>
                      <a:pt x="196" y="829"/>
                    </a:lnTo>
                    <a:lnTo>
                      <a:pt x="214" y="799"/>
                    </a:lnTo>
                    <a:lnTo>
                      <a:pt x="231" y="770"/>
                    </a:lnTo>
                    <a:lnTo>
                      <a:pt x="249" y="740"/>
                    </a:lnTo>
                    <a:lnTo>
                      <a:pt x="268" y="711"/>
                    </a:lnTo>
                    <a:lnTo>
                      <a:pt x="287" y="683"/>
                    </a:lnTo>
                    <a:lnTo>
                      <a:pt x="308" y="655"/>
                    </a:lnTo>
                    <a:lnTo>
                      <a:pt x="328" y="627"/>
                    </a:lnTo>
                    <a:lnTo>
                      <a:pt x="349" y="600"/>
                    </a:lnTo>
                    <a:lnTo>
                      <a:pt x="370" y="573"/>
                    </a:lnTo>
                    <a:lnTo>
                      <a:pt x="393" y="547"/>
                    </a:lnTo>
                    <a:lnTo>
                      <a:pt x="416" y="521"/>
                    </a:lnTo>
                    <a:lnTo>
                      <a:pt x="401" y="491"/>
                    </a:lnTo>
                    <a:lnTo>
                      <a:pt x="385" y="460"/>
                    </a:lnTo>
                    <a:lnTo>
                      <a:pt x="371" y="428"/>
                    </a:lnTo>
                    <a:lnTo>
                      <a:pt x="358" y="397"/>
                    </a:lnTo>
                    <a:lnTo>
                      <a:pt x="346" y="365"/>
                    </a:lnTo>
                    <a:lnTo>
                      <a:pt x="334" y="332"/>
                    </a:lnTo>
                    <a:lnTo>
                      <a:pt x="322" y="300"/>
                    </a:lnTo>
                    <a:lnTo>
                      <a:pt x="311" y="268"/>
                    </a:lnTo>
                    <a:lnTo>
                      <a:pt x="301" y="235"/>
                    </a:lnTo>
                    <a:lnTo>
                      <a:pt x="293" y="202"/>
                    </a:lnTo>
                    <a:lnTo>
                      <a:pt x="284" y="168"/>
                    </a:lnTo>
                    <a:lnTo>
                      <a:pt x="275" y="135"/>
                    </a:lnTo>
                    <a:lnTo>
                      <a:pt x="269" y="101"/>
                    </a:lnTo>
                    <a:lnTo>
                      <a:pt x="262" y="68"/>
                    </a:lnTo>
                    <a:lnTo>
                      <a:pt x="256" y="34"/>
                    </a:lnTo>
                    <a:lnTo>
                      <a:pt x="252" y="0"/>
                    </a:lnTo>
                    <a:lnTo>
                      <a:pt x="252" y="0"/>
                    </a:lnTo>
                    <a:close/>
                  </a:path>
                </a:pathLst>
              </a:custGeom>
              <a:solidFill>
                <a:srgbClr val="FFE26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1" name="Freeform 184"/>
              <p:cNvSpPr>
                <a:spLocks/>
              </p:cNvSpPr>
              <p:nvPr userDrawn="1"/>
            </p:nvSpPr>
            <p:spPr bwMode="auto">
              <a:xfrm>
                <a:off x="3706" y="3572"/>
                <a:ext cx="213" cy="290"/>
              </a:xfrm>
              <a:custGeom>
                <a:avLst/>
                <a:gdLst/>
                <a:ahLst/>
                <a:cxnLst>
                  <a:cxn ang="0">
                    <a:pos x="205" y="28"/>
                  </a:cxn>
                  <a:cxn ang="0">
                    <a:pos x="171" y="85"/>
                  </a:cxn>
                  <a:cxn ang="0">
                    <a:pos x="139" y="145"/>
                  </a:cxn>
                  <a:cxn ang="0">
                    <a:pos x="111" y="205"/>
                  </a:cxn>
                  <a:cxn ang="0">
                    <a:pos x="110" y="263"/>
                  </a:cxn>
                  <a:cxn ang="0">
                    <a:pos x="136" y="314"/>
                  </a:cxn>
                  <a:cxn ang="0">
                    <a:pos x="164" y="365"/>
                  </a:cxn>
                  <a:cxn ang="0">
                    <a:pos x="194" y="414"/>
                  </a:cxn>
                  <a:cxn ang="0">
                    <a:pos x="184" y="452"/>
                  </a:cxn>
                  <a:cxn ang="0">
                    <a:pos x="134" y="479"/>
                  </a:cxn>
                  <a:cxn ang="0">
                    <a:pos x="84" y="509"/>
                  </a:cxn>
                  <a:cxn ang="0">
                    <a:pos x="35" y="541"/>
                  </a:cxn>
                  <a:cxn ang="0">
                    <a:pos x="7" y="590"/>
                  </a:cxn>
                  <a:cxn ang="0">
                    <a:pos x="2" y="658"/>
                  </a:cxn>
                  <a:cxn ang="0">
                    <a:pos x="0" y="725"/>
                  </a:cxn>
                  <a:cxn ang="0">
                    <a:pos x="1" y="792"/>
                  </a:cxn>
                  <a:cxn ang="0">
                    <a:pos x="11" y="799"/>
                  </a:cxn>
                  <a:cxn ang="0">
                    <a:pos x="31" y="747"/>
                  </a:cxn>
                  <a:cxn ang="0">
                    <a:pos x="54" y="696"/>
                  </a:cxn>
                  <a:cxn ang="0">
                    <a:pos x="77" y="647"/>
                  </a:cxn>
                  <a:cxn ang="0">
                    <a:pos x="104" y="598"/>
                  </a:cxn>
                  <a:cxn ang="0">
                    <a:pos x="132" y="551"/>
                  </a:cxn>
                  <a:cxn ang="0">
                    <a:pos x="162" y="505"/>
                  </a:cxn>
                  <a:cxn ang="0">
                    <a:pos x="194" y="460"/>
                  </a:cxn>
                  <a:cxn ang="0">
                    <a:pos x="215" y="466"/>
                  </a:cxn>
                  <a:cxn ang="0">
                    <a:pos x="224" y="522"/>
                  </a:cxn>
                  <a:cxn ang="0">
                    <a:pos x="237" y="579"/>
                  </a:cxn>
                  <a:cxn ang="0">
                    <a:pos x="251" y="633"/>
                  </a:cxn>
                  <a:cxn ang="0">
                    <a:pos x="269" y="688"/>
                  </a:cxn>
                  <a:cxn ang="0">
                    <a:pos x="288" y="740"/>
                  </a:cxn>
                  <a:cxn ang="0">
                    <a:pos x="310" y="793"/>
                  </a:cxn>
                  <a:cxn ang="0">
                    <a:pos x="334" y="845"/>
                  </a:cxn>
                  <a:cxn ang="0">
                    <a:pos x="372" y="844"/>
                  </a:cxn>
                  <a:cxn ang="0">
                    <a:pos x="424" y="792"/>
                  </a:cxn>
                  <a:cxn ang="0">
                    <a:pos x="479" y="744"/>
                  </a:cxn>
                  <a:cxn ang="0">
                    <a:pos x="537" y="698"/>
                  </a:cxn>
                  <a:cxn ang="0">
                    <a:pos x="573" y="642"/>
                  </a:cxn>
                  <a:cxn ang="0">
                    <a:pos x="587" y="575"/>
                  </a:cxn>
                  <a:cxn ang="0">
                    <a:pos x="604" y="508"/>
                  </a:cxn>
                  <a:cxn ang="0">
                    <a:pos x="626" y="443"/>
                  </a:cxn>
                  <a:cxn ang="0">
                    <a:pos x="624" y="378"/>
                  </a:cxn>
                  <a:cxn ang="0">
                    <a:pos x="596" y="309"/>
                  </a:cxn>
                  <a:cxn ang="0">
                    <a:pos x="572" y="239"/>
                  </a:cxn>
                  <a:cxn ang="0">
                    <a:pos x="553" y="168"/>
                  </a:cxn>
                  <a:cxn ang="0">
                    <a:pos x="521" y="148"/>
                  </a:cxn>
                  <a:cxn ang="0">
                    <a:pos x="474" y="181"/>
                  </a:cxn>
                  <a:cxn ang="0">
                    <a:pos x="429" y="216"/>
                  </a:cxn>
                  <a:cxn ang="0">
                    <a:pos x="385" y="253"/>
                  </a:cxn>
                  <a:cxn ang="0">
                    <a:pos x="343" y="290"/>
                  </a:cxn>
                  <a:cxn ang="0">
                    <a:pos x="303" y="331"/>
                  </a:cxn>
                  <a:cxn ang="0">
                    <a:pos x="264" y="372"/>
                  </a:cxn>
                  <a:cxn ang="0">
                    <a:pos x="227" y="417"/>
                  </a:cxn>
                  <a:cxn ang="0">
                    <a:pos x="207" y="411"/>
                  </a:cxn>
                  <a:cxn ang="0">
                    <a:pos x="202" y="357"/>
                  </a:cxn>
                  <a:cxn ang="0">
                    <a:pos x="198" y="302"/>
                  </a:cxn>
                  <a:cxn ang="0">
                    <a:pos x="198" y="247"/>
                  </a:cxn>
                  <a:cxn ang="0">
                    <a:pos x="199" y="192"/>
                  </a:cxn>
                  <a:cxn ang="0">
                    <a:pos x="204" y="137"/>
                  </a:cxn>
                  <a:cxn ang="0">
                    <a:pos x="209" y="82"/>
                  </a:cxn>
                  <a:cxn ang="0">
                    <a:pos x="218" y="27"/>
                  </a:cxn>
                </a:cxnLst>
                <a:rect l="0" t="0" r="r" b="b"/>
                <a:pathLst>
                  <a:path w="639" h="871">
                    <a:moveTo>
                      <a:pt x="223" y="0"/>
                    </a:moveTo>
                    <a:lnTo>
                      <a:pt x="205" y="28"/>
                    </a:lnTo>
                    <a:lnTo>
                      <a:pt x="188" y="56"/>
                    </a:lnTo>
                    <a:lnTo>
                      <a:pt x="171" y="85"/>
                    </a:lnTo>
                    <a:lnTo>
                      <a:pt x="155" y="114"/>
                    </a:lnTo>
                    <a:lnTo>
                      <a:pt x="139" y="145"/>
                    </a:lnTo>
                    <a:lnTo>
                      <a:pt x="125" y="175"/>
                    </a:lnTo>
                    <a:lnTo>
                      <a:pt x="111" y="205"/>
                    </a:lnTo>
                    <a:lnTo>
                      <a:pt x="98" y="237"/>
                    </a:lnTo>
                    <a:lnTo>
                      <a:pt x="110" y="263"/>
                    </a:lnTo>
                    <a:lnTo>
                      <a:pt x="123" y="288"/>
                    </a:lnTo>
                    <a:lnTo>
                      <a:pt x="136" y="314"/>
                    </a:lnTo>
                    <a:lnTo>
                      <a:pt x="150" y="339"/>
                    </a:lnTo>
                    <a:lnTo>
                      <a:pt x="164" y="365"/>
                    </a:lnTo>
                    <a:lnTo>
                      <a:pt x="179" y="390"/>
                    </a:lnTo>
                    <a:lnTo>
                      <a:pt x="194" y="414"/>
                    </a:lnTo>
                    <a:lnTo>
                      <a:pt x="210" y="438"/>
                    </a:lnTo>
                    <a:lnTo>
                      <a:pt x="184" y="452"/>
                    </a:lnTo>
                    <a:lnTo>
                      <a:pt x="158" y="465"/>
                    </a:lnTo>
                    <a:lnTo>
                      <a:pt x="134" y="479"/>
                    </a:lnTo>
                    <a:lnTo>
                      <a:pt x="109" y="494"/>
                    </a:lnTo>
                    <a:lnTo>
                      <a:pt x="84" y="509"/>
                    </a:lnTo>
                    <a:lnTo>
                      <a:pt x="59" y="525"/>
                    </a:lnTo>
                    <a:lnTo>
                      <a:pt x="35" y="541"/>
                    </a:lnTo>
                    <a:lnTo>
                      <a:pt x="11" y="557"/>
                    </a:lnTo>
                    <a:lnTo>
                      <a:pt x="7" y="590"/>
                    </a:lnTo>
                    <a:lnTo>
                      <a:pt x="4" y="624"/>
                    </a:lnTo>
                    <a:lnTo>
                      <a:pt x="2" y="658"/>
                    </a:lnTo>
                    <a:lnTo>
                      <a:pt x="0" y="692"/>
                    </a:lnTo>
                    <a:lnTo>
                      <a:pt x="0" y="725"/>
                    </a:lnTo>
                    <a:lnTo>
                      <a:pt x="0" y="759"/>
                    </a:lnTo>
                    <a:lnTo>
                      <a:pt x="1" y="792"/>
                    </a:lnTo>
                    <a:lnTo>
                      <a:pt x="2" y="826"/>
                    </a:lnTo>
                    <a:lnTo>
                      <a:pt x="11" y="799"/>
                    </a:lnTo>
                    <a:lnTo>
                      <a:pt x="21" y="773"/>
                    </a:lnTo>
                    <a:lnTo>
                      <a:pt x="31" y="747"/>
                    </a:lnTo>
                    <a:lnTo>
                      <a:pt x="42" y="722"/>
                    </a:lnTo>
                    <a:lnTo>
                      <a:pt x="54" y="696"/>
                    </a:lnTo>
                    <a:lnTo>
                      <a:pt x="65" y="671"/>
                    </a:lnTo>
                    <a:lnTo>
                      <a:pt x="77" y="647"/>
                    </a:lnTo>
                    <a:lnTo>
                      <a:pt x="90" y="622"/>
                    </a:lnTo>
                    <a:lnTo>
                      <a:pt x="104" y="598"/>
                    </a:lnTo>
                    <a:lnTo>
                      <a:pt x="117" y="574"/>
                    </a:lnTo>
                    <a:lnTo>
                      <a:pt x="132" y="551"/>
                    </a:lnTo>
                    <a:lnTo>
                      <a:pt x="146" y="528"/>
                    </a:lnTo>
                    <a:lnTo>
                      <a:pt x="162" y="505"/>
                    </a:lnTo>
                    <a:lnTo>
                      <a:pt x="178" y="482"/>
                    </a:lnTo>
                    <a:lnTo>
                      <a:pt x="194" y="460"/>
                    </a:lnTo>
                    <a:lnTo>
                      <a:pt x="210" y="438"/>
                    </a:lnTo>
                    <a:lnTo>
                      <a:pt x="215" y="466"/>
                    </a:lnTo>
                    <a:lnTo>
                      <a:pt x="219" y="494"/>
                    </a:lnTo>
                    <a:lnTo>
                      <a:pt x="224" y="522"/>
                    </a:lnTo>
                    <a:lnTo>
                      <a:pt x="231" y="551"/>
                    </a:lnTo>
                    <a:lnTo>
                      <a:pt x="237" y="579"/>
                    </a:lnTo>
                    <a:lnTo>
                      <a:pt x="244" y="606"/>
                    </a:lnTo>
                    <a:lnTo>
                      <a:pt x="251" y="633"/>
                    </a:lnTo>
                    <a:lnTo>
                      <a:pt x="260" y="661"/>
                    </a:lnTo>
                    <a:lnTo>
                      <a:pt x="269" y="688"/>
                    </a:lnTo>
                    <a:lnTo>
                      <a:pt x="278" y="715"/>
                    </a:lnTo>
                    <a:lnTo>
                      <a:pt x="288" y="740"/>
                    </a:lnTo>
                    <a:lnTo>
                      <a:pt x="299" y="767"/>
                    </a:lnTo>
                    <a:lnTo>
                      <a:pt x="310" y="793"/>
                    </a:lnTo>
                    <a:lnTo>
                      <a:pt x="321" y="819"/>
                    </a:lnTo>
                    <a:lnTo>
                      <a:pt x="334" y="845"/>
                    </a:lnTo>
                    <a:lnTo>
                      <a:pt x="346" y="871"/>
                    </a:lnTo>
                    <a:lnTo>
                      <a:pt x="372" y="844"/>
                    </a:lnTo>
                    <a:lnTo>
                      <a:pt x="397" y="818"/>
                    </a:lnTo>
                    <a:lnTo>
                      <a:pt x="424" y="792"/>
                    </a:lnTo>
                    <a:lnTo>
                      <a:pt x="451" y="767"/>
                    </a:lnTo>
                    <a:lnTo>
                      <a:pt x="479" y="744"/>
                    </a:lnTo>
                    <a:lnTo>
                      <a:pt x="508" y="720"/>
                    </a:lnTo>
                    <a:lnTo>
                      <a:pt x="537" y="698"/>
                    </a:lnTo>
                    <a:lnTo>
                      <a:pt x="568" y="676"/>
                    </a:lnTo>
                    <a:lnTo>
                      <a:pt x="573" y="642"/>
                    </a:lnTo>
                    <a:lnTo>
                      <a:pt x="580" y="609"/>
                    </a:lnTo>
                    <a:lnTo>
                      <a:pt x="587" y="575"/>
                    </a:lnTo>
                    <a:lnTo>
                      <a:pt x="595" y="542"/>
                    </a:lnTo>
                    <a:lnTo>
                      <a:pt x="604" y="508"/>
                    </a:lnTo>
                    <a:lnTo>
                      <a:pt x="615" y="475"/>
                    </a:lnTo>
                    <a:lnTo>
                      <a:pt x="626" y="443"/>
                    </a:lnTo>
                    <a:lnTo>
                      <a:pt x="639" y="411"/>
                    </a:lnTo>
                    <a:lnTo>
                      <a:pt x="624" y="378"/>
                    </a:lnTo>
                    <a:lnTo>
                      <a:pt x="610" y="343"/>
                    </a:lnTo>
                    <a:lnTo>
                      <a:pt x="596" y="309"/>
                    </a:lnTo>
                    <a:lnTo>
                      <a:pt x="584" y="274"/>
                    </a:lnTo>
                    <a:lnTo>
                      <a:pt x="572" y="239"/>
                    </a:lnTo>
                    <a:lnTo>
                      <a:pt x="562" y="204"/>
                    </a:lnTo>
                    <a:lnTo>
                      <a:pt x="553" y="168"/>
                    </a:lnTo>
                    <a:lnTo>
                      <a:pt x="545" y="133"/>
                    </a:lnTo>
                    <a:lnTo>
                      <a:pt x="521" y="148"/>
                    </a:lnTo>
                    <a:lnTo>
                      <a:pt x="497" y="164"/>
                    </a:lnTo>
                    <a:lnTo>
                      <a:pt x="474" y="181"/>
                    </a:lnTo>
                    <a:lnTo>
                      <a:pt x="451" y="198"/>
                    </a:lnTo>
                    <a:lnTo>
                      <a:pt x="429" y="216"/>
                    </a:lnTo>
                    <a:lnTo>
                      <a:pt x="407" y="234"/>
                    </a:lnTo>
                    <a:lnTo>
                      <a:pt x="385" y="253"/>
                    </a:lnTo>
                    <a:lnTo>
                      <a:pt x="365" y="271"/>
                    </a:lnTo>
                    <a:lnTo>
                      <a:pt x="343" y="290"/>
                    </a:lnTo>
                    <a:lnTo>
                      <a:pt x="323" y="311"/>
                    </a:lnTo>
                    <a:lnTo>
                      <a:pt x="303" y="331"/>
                    </a:lnTo>
                    <a:lnTo>
                      <a:pt x="284" y="352"/>
                    </a:lnTo>
                    <a:lnTo>
                      <a:pt x="264" y="372"/>
                    </a:lnTo>
                    <a:lnTo>
                      <a:pt x="246" y="394"/>
                    </a:lnTo>
                    <a:lnTo>
                      <a:pt x="227" y="417"/>
                    </a:lnTo>
                    <a:lnTo>
                      <a:pt x="210" y="438"/>
                    </a:lnTo>
                    <a:lnTo>
                      <a:pt x="207" y="411"/>
                    </a:lnTo>
                    <a:lnTo>
                      <a:pt x="204" y="384"/>
                    </a:lnTo>
                    <a:lnTo>
                      <a:pt x="202" y="357"/>
                    </a:lnTo>
                    <a:lnTo>
                      <a:pt x="199" y="329"/>
                    </a:lnTo>
                    <a:lnTo>
                      <a:pt x="198" y="302"/>
                    </a:lnTo>
                    <a:lnTo>
                      <a:pt x="198" y="274"/>
                    </a:lnTo>
                    <a:lnTo>
                      <a:pt x="198" y="247"/>
                    </a:lnTo>
                    <a:lnTo>
                      <a:pt x="198" y="220"/>
                    </a:lnTo>
                    <a:lnTo>
                      <a:pt x="199" y="192"/>
                    </a:lnTo>
                    <a:lnTo>
                      <a:pt x="202" y="165"/>
                    </a:lnTo>
                    <a:lnTo>
                      <a:pt x="204" y="137"/>
                    </a:lnTo>
                    <a:lnTo>
                      <a:pt x="206" y="110"/>
                    </a:lnTo>
                    <a:lnTo>
                      <a:pt x="209" y="82"/>
                    </a:lnTo>
                    <a:lnTo>
                      <a:pt x="213" y="55"/>
                    </a:lnTo>
                    <a:lnTo>
                      <a:pt x="218" y="27"/>
                    </a:lnTo>
                    <a:lnTo>
                      <a:pt x="223" y="0"/>
                    </a:lnTo>
                    <a:close/>
                  </a:path>
                </a:pathLst>
              </a:custGeom>
              <a:solidFill>
                <a:srgbClr val="FFEF6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2" name="Freeform 185"/>
              <p:cNvSpPr>
                <a:spLocks/>
              </p:cNvSpPr>
              <p:nvPr userDrawn="1"/>
            </p:nvSpPr>
            <p:spPr bwMode="auto">
              <a:xfrm>
                <a:off x="3707" y="3718"/>
                <a:ext cx="115" cy="272"/>
              </a:xfrm>
              <a:custGeom>
                <a:avLst/>
                <a:gdLst/>
                <a:ahLst/>
                <a:cxnLst>
                  <a:cxn ang="0">
                    <a:pos x="192" y="22"/>
                  </a:cxn>
                  <a:cxn ang="0">
                    <a:pos x="160" y="67"/>
                  </a:cxn>
                  <a:cxn ang="0">
                    <a:pos x="130" y="113"/>
                  </a:cxn>
                  <a:cxn ang="0">
                    <a:pos x="102" y="160"/>
                  </a:cxn>
                  <a:cxn ang="0">
                    <a:pos x="75" y="209"/>
                  </a:cxn>
                  <a:cxn ang="0">
                    <a:pos x="52" y="258"/>
                  </a:cxn>
                  <a:cxn ang="0">
                    <a:pos x="29" y="309"/>
                  </a:cxn>
                  <a:cxn ang="0">
                    <a:pos x="9" y="361"/>
                  </a:cxn>
                  <a:cxn ang="0">
                    <a:pos x="2" y="415"/>
                  </a:cxn>
                  <a:cxn ang="0">
                    <a:pos x="8" y="471"/>
                  </a:cxn>
                  <a:cxn ang="0">
                    <a:pos x="16" y="525"/>
                  </a:cxn>
                  <a:cxn ang="0">
                    <a:pos x="27" y="580"/>
                  </a:cxn>
                  <a:cxn ang="0">
                    <a:pos x="40" y="633"/>
                  </a:cxn>
                  <a:cxn ang="0">
                    <a:pos x="55" y="686"/>
                  </a:cxn>
                  <a:cxn ang="0">
                    <a:pos x="71" y="739"/>
                  </a:cxn>
                  <a:cxn ang="0">
                    <a:pos x="90" y="789"/>
                  </a:cxn>
                  <a:cxn ang="0">
                    <a:pos x="112" y="789"/>
                  </a:cxn>
                  <a:cxn ang="0">
                    <a:pos x="137" y="738"/>
                  </a:cxn>
                  <a:cxn ang="0">
                    <a:pos x="163" y="687"/>
                  </a:cxn>
                  <a:cxn ang="0">
                    <a:pos x="191" y="638"/>
                  </a:cxn>
                  <a:cxn ang="0">
                    <a:pos x="222" y="590"/>
                  </a:cxn>
                  <a:cxn ang="0">
                    <a:pos x="255" y="543"/>
                  </a:cxn>
                  <a:cxn ang="0">
                    <a:pos x="289" y="498"/>
                  </a:cxn>
                  <a:cxn ang="0">
                    <a:pos x="326" y="454"/>
                  </a:cxn>
                  <a:cxn ang="0">
                    <a:pos x="332" y="407"/>
                  </a:cxn>
                  <a:cxn ang="0">
                    <a:pos x="308" y="355"/>
                  </a:cxn>
                  <a:cxn ang="0">
                    <a:pos x="286" y="302"/>
                  </a:cxn>
                  <a:cxn ang="0">
                    <a:pos x="267" y="250"/>
                  </a:cxn>
                  <a:cxn ang="0">
                    <a:pos x="249" y="195"/>
                  </a:cxn>
                  <a:cxn ang="0">
                    <a:pos x="235" y="141"/>
                  </a:cxn>
                  <a:cxn ang="0">
                    <a:pos x="222" y="84"/>
                  </a:cxn>
                  <a:cxn ang="0">
                    <a:pos x="213" y="28"/>
                  </a:cxn>
                </a:cxnLst>
                <a:rect l="0" t="0" r="r" b="b"/>
                <a:pathLst>
                  <a:path w="344" h="815">
                    <a:moveTo>
                      <a:pt x="208" y="0"/>
                    </a:moveTo>
                    <a:lnTo>
                      <a:pt x="192" y="22"/>
                    </a:lnTo>
                    <a:lnTo>
                      <a:pt x="176" y="44"/>
                    </a:lnTo>
                    <a:lnTo>
                      <a:pt x="160" y="67"/>
                    </a:lnTo>
                    <a:lnTo>
                      <a:pt x="144" y="90"/>
                    </a:lnTo>
                    <a:lnTo>
                      <a:pt x="130" y="113"/>
                    </a:lnTo>
                    <a:lnTo>
                      <a:pt x="115" y="136"/>
                    </a:lnTo>
                    <a:lnTo>
                      <a:pt x="102" y="160"/>
                    </a:lnTo>
                    <a:lnTo>
                      <a:pt x="88" y="184"/>
                    </a:lnTo>
                    <a:lnTo>
                      <a:pt x="75" y="209"/>
                    </a:lnTo>
                    <a:lnTo>
                      <a:pt x="63" y="233"/>
                    </a:lnTo>
                    <a:lnTo>
                      <a:pt x="52" y="258"/>
                    </a:lnTo>
                    <a:lnTo>
                      <a:pt x="40" y="284"/>
                    </a:lnTo>
                    <a:lnTo>
                      <a:pt x="29" y="309"/>
                    </a:lnTo>
                    <a:lnTo>
                      <a:pt x="19" y="335"/>
                    </a:lnTo>
                    <a:lnTo>
                      <a:pt x="9" y="361"/>
                    </a:lnTo>
                    <a:lnTo>
                      <a:pt x="0" y="388"/>
                    </a:lnTo>
                    <a:lnTo>
                      <a:pt x="2" y="415"/>
                    </a:lnTo>
                    <a:lnTo>
                      <a:pt x="5" y="443"/>
                    </a:lnTo>
                    <a:lnTo>
                      <a:pt x="8" y="471"/>
                    </a:lnTo>
                    <a:lnTo>
                      <a:pt x="12" y="498"/>
                    </a:lnTo>
                    <a:lnTo>
                      <a:pt x="16" y="525"/>
                    </a:lnTo>
                    <a:lnTo>
                      <a:pt x="21" y="553"/>
                    </a:lnTo>
                    <a:lnTo>
                      <a:pt x="27" y="580"/>
                    </a:lnTo>
                    <a:lnTo>
                      <a:pt x="33" y="607"/>
                    </a:lnTo>
                    <a:lnTo>
                      <a:pt x="40" y="633"/>
                    </a:lnTo>
                    <a:lnTo>
                      <a:pt x="46" y="660"/>
                    </a:lnTo>
                    <a:lnTo>
                      <a:pt x="55" y="686"/>
                    </a:lnTo>
                    <a:lnTo>
                      <a:pt x="62" y="713"/>
                    </a:lnTo>
                    <a:lnTo>
                      <a:pt x="71" y="739"/>
                    </a:lnTo>
                    <a:lnTo>
                      <a:pt x="81" y="765"/>
                    </a:lnTo>
                    <a:lnTo>
                      <a:pt x="90" y="789"/>
                    </a:lnTo>
                    <a:lnTo>
                      <a:pt x="101" y="815"/>
                    </a:lnTo>
                    <a:lnTo>
                      <a:pt x="112" y="789"/>
                    </a:lnTo>
                    <a:lnTo>
                      <a:pt x="124" y="763"/>
                    </a:lnTo>
                    <a:lnTo>
                      <a:pt x="137" y="738"/>
                    </a:lnTo>
                    <a:lnTo>
                      <a:pt x="150" y="712"/>
                    </a:lnTo>
                    <a:lnTo>
                      <a:pt x="163" y="687"/>
                    </a:lnTo>
                    <a:lnTo>
                      <a:pt x="177" y="662"/>
                    </a:lnTo>
                    <a:lnTo>
                      <a:pt x="191" y="638"/>
                    </a:lnTo>
                    <a:lnTo>
                      <a:pt x="206" y="613"/>
                    </a:lnTo>
                    <a:lnTo>
                      <a:pt x="222" y="590"/>
                    </a:lnTo>
                    <a:lnTo>
                      <a:pt x="238" y="566"/>
                    </a:lnTo>
                    <a:lnTo>
                      <a:pt x="255" y="543"/>
                    </a:lnTo>
                    <a:lnTo>
                      <a:pt x="272" y="521"/>
                    </a:lnTo>
                    <a:lnTo>
                      <a:pt x="289" y="498"/>
                    </a:lnTo>
                    <a:lnTo>
                      <a:pt x="308" y="475"/>
                    </a:lnTo>
                    <a:lnTo>
                      <a:pt x="326" y="454"/>
                    </a:lnTo>
                    <a:lnTo>
                      <a:pt x="344" y="433"/>
                    </a:lnTo>
                    <a:lnTo>
                      <a:pt x="332" y="407"/>
                    </a:lnTo>
                    <a:lnTo>
                      <a:pt x="319" y="381"/>
                    </a:lnTo>
                    <a:lnTo>
                      <a:pt x="308" y="355"/>
                    </a:lnTo>
                    <a:lnTo>
                      <a:pt x="297" y="329"/>
                    </a:lnTo>
                    <a:lnTo>
                      <a:pt x="286" y="302"/>
                    </a:lnTo>
                    <a:lnTo>
                      <a:pt x="276" y="277"/>
                    </a:lnTo>
                    <a:lnTo>
                      <a:pt x="267" y="250"/>
                    </a:lnTo>
                    <a:lnTo>
                      <a:pt x="258" y="223"/>
                    </a:lnTo>
                    <a:lnTo>
                      <a:pt x="249" y="195"/>
                    </a:lnTo>
                    <a:lnTo>
                      <a:pt x="242" y="168"/>
                    </a:lnTo>
                    <a:lnTo>
                      <a:pt x="235" y="141"/>
                    </a:lnTo>
                    <a:lnTo>
                      <a:pt x="229" y="113"/>
                    </a:lnTo>
                    <a:lnTo>
                      <a:pt x="222" y="84"/>
                    </a:lnTo>
                    <a:lnTo>
                      <a:pt x="217" y="56"/>
                    </a:lnTo>
                    <a:lnTo>
                      <a:pt x="213" y="28"/>
                    </a:lnTo>
                    <a:lnTo>
                      <a:pt x="208" y="0"/>
                    </a:lnTo>
                    <a:close/>
                  </a:path>
                </a:pathLst>
              </a:custGeom>
              <a:solidFill>
                <a:srgbClr val="FFE26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3" name="Freeform 186"/>
              <p:cNvSpPr>
                <a:spLocks/>
              </p:cNvSpPr>
              <p:nvPr userDrawn="1"/>
            </p:nvSpPr>
            <p:spPr bwMode="auto">
              <a:xfrm>
                <a:off x="3896" y="3709"/>
                <a:ext cx="54" cy="88"/>
              </a:xfrm>
              <a:custGeom>
                <a:avLst/>
                <a:gdLst/>
                <a:ahLst/>
                <a:cxnLst>
                  <a:cxn ang="0">
                    <a:pos x="71" y="0"/>
                  </a:cxn>
                  <a:cxn ang="0">
                    <a:pos x="58" y="32"/>
                  </a:cxn>
                  <a:cxn ang="0">
                    <a:pos x="47" y="64"/>
                  </a:cxn>
                  <a:cxn ang="0">
                    <a:pos x="36" y="97"/>
                  </a:cxn>
                  <a:cxn ang="0">
                    <a:pos x="27" y="131"/>
                  </a:cxn>
                  <a:cxn ang="0">
                    <a:pos x="19" y="164"/>
                  </a:cxn>
                  <a:cxn ang="0">
                    <a:pos x="12" y="198"/>
                  </a:cxn>
                  <a:cxn ang="0">
                    <a:pos x="5" y="231"/>
                  </a:cxn>
                  <a:cxn ang="0">
                    <a:pos x="0" y="265"/>
                  </a:cxn>
                  <a:cxn ang="0">
                    <a:pos x="19" y="252"/>
                  </a:cxn>
                  <a:cxn ang="0">
                    <a:pos x="40" y="239"/>
                  </a:cxn>
                  <a:cxn ang="0">
                    <a:pos x="59" y="226"/>
                  </a:cxn>
                  <a:cxn ang="0">
                    <a:pos x="80" y="214"/>
                  </a:cxn>
                  <a:cxn ang="0">
                    <a:pos x="100" y="201"/>
                  </a:cxn>
                  <a:cxn ang="0">
                    <a:pos x="122" y="190"/>
                  </a:cxn>
                  <a:cxn ang="0">
                    <a:pos x="142" y="178"/>
                  </a:cxn>
                  <a:cxn ang="0">
                    <a:pos x="164" y="168"/>
                  </a:cxn>
                  <a:cxn ang="0">
                    <a:pos x="164" y="168"/>
                  </a:cxn>
                  <a:cxn ang="0">
                    <a:pos x="164" y="168"/>
                  </a:cxn>
                  <a:cxn ang="0">
                    <a:pos x="151" y="147"/>
                  </a:cxn>
                  <a:cxn ang="0">
                    <a:pos x="138" y="127"/>
                  </a:cxn>
                  <a:cxn ang="0">
                    <a:pos x="126" y="106"/>
                  </a:cxn>
                  <a:cxn ang="0">
                    <a:pos x="114" y="86"/>
                  </a:cxn>
                  <a:cxn ang="0">
                    <a:pos x="102" y="64"/>
                  </a:cxn>
                  <a:cxn ang="0">
                    <a:pos x="91" y="43"/>
                  </a:cxn>
                  <a:cxn ang="0">
                    <a:pos x="81" y="22"/>
                  </a:cxn>
                  <a:cxn ang="0">
                    <a:pos x="71" y="0"/>
                  </a:cxn>
                </a:cxnLst>
                <a:rect l="0" t="0" r="r" b="b"/>
                <a:pathLst>
                  <a:path w="164" h="265">
                    <a:moveTo>
                      <a:pt x="71" y="0"/>
                    </a:moveTo>
                    <a:lnTo>
                      <a:pt x="58" y="32"/>
                    </a:lnTo>
                    <a:lnTo>
                      <a:pt x="47" y="64"/>
                    </a:lnTo>
                    <a:lnTo>
                      <a:pt x="36" y="97"/>
                    </a:lnTo>
                    <a:lnTo>
                      <a:pt x="27" y="131"/>
                    </a:lnTo>
                    <a:lnTo>
                      <a:pt x="19" y="164"/>
                    </a:lnTo>
                    <a:lnTo>
                      <a:pt x="12" y="198"/>
                    </a:lnTo>
                    <a:lnTo>
                      <a:pt x="5" y="231"/>
                    </a:lnTo>
                    <a:lnTo>
                      <a:pt x="0" y="265"/>
                    </a:lnTo>
                    <a:lnTo>
                      <a:pt x="19" y="252"/>
                    </a:lnTo>
                    <a:lnTo>
                      <a:pt x="40" y="239"/>
                    </a:lnTo>
                    <a:lnTo>
                      <a:pt x="59" y="226"/>
                    </a:lnTo>
                    <a:lnTo>
                      <a:pt x="80" y="214"/>
                    </a:lnTo>
                    <a:lnTo>
                      <a:pt x="100" y="201"/>
                    </a:lnTo>
                    <a:lnTo>
                      <a:pt x="122" y="190"/>
                    </a:lnTo>
                    <a:lnTo>
                      <a:pt x="142" y="178"/>
                    </a:lnTo>
                    <a:lnTo>
                      <a:pt x="164" y="168"/>
                    </a:lnTo>
                    <a:lnTo>
                      <a:pt x="164" y="168"/>
                    </a:lnTo>
                    <a:lnTo>
                      <a:pt x="164" y="168"/>
                    </a:lnTo>
                    <a:lnTo>
                      <a:pt x="151" y="147"/>
                    </a:lnTo>
                    <a:lnTo>
                      <a:pt x="138" y="127"/>
                    </a:lnTo>
                    <a:lnTo>
                      <a:pt x="126" y="106"/>
                    </a:lnTo>
                    <a:lnTo>
                      <a:pt x="114" y="86"/>
                    </a:lnTo>
                    <a:lnTo>
                      <a:pt x="102" y="64"/>
                    </a:lnTo>
                    <a:lnTo>
                      <a:pt x="91" y="43"/>
                    </a:lnTo>
                    <a:lnTo>
                      <a:pt x="81" y="22"/>
                    </a:lnTo>
                    <a:lnTo>
                      <a:pt x="71" y="0"/>
                    </a:lnTo>
                    <a:close/>
                  </a:path>
                </a:pathLst>
              </a:custGeom>
              <a:solidFill>
                <a:srgbClr val="FFE26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4" name="Freeform 187"/>
              <p:cNvSpPr>
                <a:spLocks/>
              </p:cNvSpPr>
              <p:nvPr userDrawn="1"/>
            </p:nvSpPr>
            <p:spPr bwMode="auto">
              <a:xfrm>
                <a:off x="3710" y="3651"/>
                <a:ext cx="66" cy="107"/>
              </a:xfrm>
              <a:custGeom>
                <a:avLst/>
                <a:gdLst/>
                <a:ahLst/>
                <a:cxnLst>
                  <a:cxn ang="0">
                    <a:pos x="87" y="0"/>
                  </a:cxn>
                  <a:cxn ang="0">
                    <a:pos x="72" y="38"/>
                  </a:cxn>
                  <a:cxn ang="0">
                    <a:pos x="58" y="77"/>
                  </a:cxn>
                  <a:cxn ang="0">
                    <a:pos x="46" y="117"/>
                  </a:cxn>
                  <a:cxn ang="0">
                    <a:pos x="34" y="157"/>
                  </a:cxn>
                  <a:cxn ang="0">
                    <a:pos x="29" y="177"/>
                  </a:cxn>
                  <a:cxn ang="0">
                    <a:pos x="23" y="198"/>
                  </a:cxn>
                  <a:cxn ang="0">
                    <a:pos x="19" y="219"/>
                  </a:cxn>
                  <a:cxn ang="0">
                    <a:pos x="15" y="238"/>
                  </a:cxn>
                  <a:cxn ang="0">
                    <a:pos x="11" y="258"/>
                  </a:cxn>
                  <a:cxn ang="0">
                    <a:pos x="7" y="279"/>
                  </a:cxn>
                  <a:cxn ang="0">
                    <a:pos x="4" y="299"/>
                  </a:cxn>
                  <a:cxn ang="0">
                    <a:pos x="0" y="320"/>
                  </a:cxn>
                  <a:cxn ang="0">
                    <a:pos x="24" y="304"/>
                  </a:cxn>
                  <a:cxn ang="0">
                    <a:pos x="48" y="288"/>
                  </a:cxn>
                  <a:cxn ang="0">
                    <a:pos x="73" y="272"/>
                  </a:cxn>
                  <a:cxn ang="0">
                    <a:pos x="98" y="257"/>
                  </a:cxn>
                  <a:cxn ang="0">
                    <a:pos x="123" y="242"/>
                  </a:cxn>
                  <a:cxn ang="0">
                    <a:pos x="147" y="228"/>
                  </a:cxn>
                  <a:cxn ang="0">
                    <a:pos x="173" y="215"/>
                  </a:cxn>
                  <a:cxn ang="0">
                    <a:pos x="199" y="201"/>
                  </a:cxn>
                  <a:cxn ang="0">
                    <a:pos x="183" y="177"/>
                  </a:cxn>
                  <a:cxn ang="0">
                    <a:pos x="168" y="153"/>
                  </a:cxn>
                  <a:cxn ang="0">
                    <a:pos x="153" y="128"/>
                  </a:cxn>
                  <a:cxn ang="0">
                    <a:pos x="139" y="102"/>
                  </a:cxn>
                  <a:cxn ang="0">
                    <a:pos x="125" y="77"/>
                  </a:cxn>
                  <a:cxn ang="0">
                    <a:pos x="112" y="51"/>
                  </a:cxn>
                  <a:cxn ang="0">
                    <a:pos x="99" y="26"/>
                  </a:cxn>
                  <a:cxn ang="0">
                    <a:pos x="87" y="0"/>
                  </a:cxn>
                </a:cxnLst>
                <a:rect l="0" t="0" r="r" b="b"/>
                <a:pathLst>
                  <a:path w="199" h="320">
                    <a:moveTo>
                      <a:pt x="87" y="0"/>
                    </a:moveTo>
                    <a:lnTo>
                      <a:pt x="72" y="38"/>
                    </a:lnTo>
                    <a:lnTo>
                      <a:pt x="58" y="77"/>
                    </a:lnTo>
                    <a:lnTo>
                      <a:pt x="46" y="117"/>
                    </a:lnTo>
                    <a:lnTo>
                      <a:pt x="34" y="157"/>
                    </a:lnTo>
                    <a:lnTo>
                      <a:pt x="29" y="177"/>
                    </a:lnTo>
                    <a:lnTo>
                      <a:pt x="23" y="198"/>
                    </a:lnTo>
                    <a:lnTo>
                      <a:pt x="19" y="219"/>
                    </a:lnTo>
                    <a:lnTo>
                      <a:pt x="15" y="238"/>
                    </a:lnTo>
                    <a:lnTo>
                      <a:pt x="11" y="258"/>
                    </a:lnTo>
                    <a:lnTo>
                      <a:pt x="7" y="279"/>
                    </a:lnTo>
                    <a:lnTo>
                      <a:pt x="4" y="299"/>
                    </a:lnTo>
                    <a:lnTo>
                      <a:pt x="0" y="320"/>
                    </a:lnTo>
                    <a:lnTo>
                      <a:pt x="24" y="304"/>
                    </a:lnTo>
                    <a:lnTo>
                      <a:pt x="48" y="288"/>
                    </a:lnTo>
                    <a:lnTo>
                      <a:pt x="73" y="272"/>
                    </a:lnTo>
                    <a:lnTo>
                      <a:pt x="98" y="257"/>
                    </a:lnTo>
                    <a:lnTo>
                      <a:pt x="123" y="242"/>
                    </a:lnTo>
                    <a:lnTo>
                      <a:pt x="147" y="228"/>
                    </a:lnTo>
                    <a:lnTo>
                      <a:pt x="173" y="215"/>
                    </a:lnTo>
                    <a:lnTo>
                      <a:pt x="199" y="201"/>
                    </a:lnTo>
                    <a:lnTo>
                      <a:pt x="183" y="177"/>
                    </a:lnTo>
                    <a:lnTo>
                      <a:pt x="168" y="153"/>
                    </a:lnTo>
                    <a:lnTo>
                      <a:pt x="153" y="128"/>
                    </a:lnTo>
                    <a:lnTo>
                      <a:pt x="139" y="102"/>
                    </a:lnTo>
                    <a:lnTo>
                      <a:pt x="125" y="77"/>
                    </a:lnTo>
                    <a:lnTo>
                      <a:pt x="112" y="51"/>
                    </a:lnTo>
                    <a:lnTo>
                      <a:pt x="99" y="26"/>
                    </a:lnTo>
                    <a:lnTo>
                      <a:pt x="87" y="0"/>
                    </a:lnTo>
                    <a:close/>
                  </a:path>
                </a:pathLst>
              </a:custGeom>
              <a:solidFill>
                <a:srgbClr val="FFE26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5" name="Freeform 188"/>
              <p:cNvSpPr>
                <a:spLocks/>
              </p:cNvSpPr>
              <p:nvPr userDrawn="1"/>
            </p:nvSpPr>
            <p:spPr bwMode="auto">
              <a:xfrm>
                <a:off x="3772" y="3465"/>
                <a:ext cx="116" cy="253"/>
              </a:xfrm>
              <a:custGeom>
                <a:avLst/>
                <a:gdLst/>
                <a:ahLst/>
                <a:cxnLst>
                  <a:cxn ang="0">
                    <a:pos x="305" y="18"/>
                  </a:cxn>
                  <a:cxn ang="0">
                    <a:pos x="263" y="52"/>
                  </a:cxn>
                  <a:cxn ang="0">
                    <a:pos x="222" y="89"/>
                  </a:cxn>
                  <a:cxn ang="0">
                    <a:pos x="183" y="128"/>
                  </a:cxn>
                  <a:cxn ang="0">
                    <a:pos x="145" y="168"/>
                  </a:cxn>
                  <a:cxn ang="0">
                    <a:pos x="108" y="210"/>
                  </a:cxn>
                  <a:cxn ang="0">
                    <a:pos x="74" y="253"/>
                  </a:cxn>
                  <a:cxn ang="0">
                    <a:pos x="41" y="297"/>
                  </a:cxn>
                  <a:cxn ang="0">
                    <a:pos x="20" y="348"/>
                  </a:cxn>
                  <a:cxn ang="0">
                    <a:pos x="11" y="403"/>
                  </a:cxn>
                  <a:cxn ang="0">
                    <a:pos x="6" y="458"/>
                  </a:cxn>
                  <a:cxn ang="0">
                    <a:pos x="1" y="513"/>
                  </a:cxn>
                  <a:cxn ang="0">
                    <a:pos x="0" y="568"/>
                  </a:cxn>
                  <a:cxn ang="0">
                    <a:pos x="0" y="623"/>
                  </a:cxn>
                  <a:cxn ang="0">
                    <a:pos x="4" y="678"/>
                  </a:cxn>
                  <a:cxn ang="0">
                    <a:pos x="9" y="732"/>
                  </a:cxn>
                  <a:cxn ang="0">
                    <a:pos x="29" y="738"/>
                  </a:cxn>
                  <a:cxn ang="0">
                    <a:pos x="66" y="693"/>
                  </a:cxn>
                  <a:cxn ang="0">
                    <a:pos x="105" y="652"/>
                  </a:cxn>
                  <a:cxn ang="0">
                    <a:pos x="145" y="611"/>
                  </a:cxn>
                  <a:cxn ang="0">
                    <a:pos x="187" y="574"/>
                  </a:cxn>
                  <a:cxn ang="0">
                    <a:pos x="231" y="537"/>
                  </a:cxn>
                  <a:cxn ang="0">
                    <a:pos x="276" y="502"/>
                  </a:cxn>
                  <a:cxn ang="0">
                    <a:pos x="323" y="469"/>
                  </a:cxn>
                  <a:cxn ang="0">
                    <a:pos x="341" y="426"/>
                  </a:cxn>
                  <a:cxn ang="0">
                    <a:pos x="331" y="370"/>
                  </a:cxn>
                  <a:cxn ang="0">
                    <a:pos x="323" y="312"/>
                  </a:cxn>
                  <a:cxn ang="0">
                    <a:pos x="319" y="256"/>
                  </a:cxn>
                  <a:cxn ang="0">
                    <a:pos x="317" y="199"/>
                  </a:cxn>
                  <a:cxn ang="0">
                    <a:pos x="317" y="142"/>
                  </a:cxn>
                  <a:cxn ang="0">
                    <a:pos x="319" y="86"/>
                  </a:cxn>
                  <a:cxn ang="0">
                    <a:pos x="323" y="28"/>
                  </a:cxn>
                </a:cxnLst>
                <a:rect l="0" t="0" r="r" b="b"/>
                <a:pathLst>
                  <a:path w="347" h="759">
                    <a:moveTo>
                      <a:pt x="326" y="0"/>
                    </a:moveTo>
                    <a:lnTo>
                      <a:pt x="305" y="18"/>
                    </a:lnTo>
                    <a:lnTo>
                      <a:pt x="283" y="35"/>
                    </a:lnTo>
                    <a:lnTo>
                      <a:pt x="263" y="52"/>
                    </a:lnTo>
                    <a:lnTo>
                      <a:pt x="242" y="71"/>
                    </a:lnTo>
                    <a:lnTo>
                      <a:pt x="222" y="89"/>
                    </a:lnTo>
                    <a:lnTo>
                      <a:pt x="202" y="108"/>
                    </a:lnTo>
                    <a:lnTo>
                      <a:pt x="183" y="128"/>
                    </a:lnTo>
                    <a:lnTo>
                      <a:pt x="163" y="147"/>
                    </a:lnTo>
                    <a:lnTo>
                      <a:pt x="145" y="168"/>
                    </a:lnTo>
                    <a:lnTo>
                      <a:pt x="127" y="188"/>
                    </a:lnTo>
                    <a:lnTo>
                      <a:pt x="108" y="210"/>
                    </a:lnTo>
                    <a:lnTo>
                      <a:pt x="91" y="230"/>
                    </a:lnTo>
                    <a:lnTo>
                      <a:pt x="74" y="253"/>
                    </a:lnTo>
                    <a:lnTo>
                      <a:pt x="58" y="275"/>
                    </a:lnTo>
                    <a:lnTo>
                      <a:pt x="41" y="297"/>
                    </a:lnTo>
                    <a:lnTo>
                      <a:pt x="25" y="321"/>
                    </a:lnTo>
                    <a:lnTo>
                      <a:pt x="20" y="348"/>
                    </a:lnTo>
                    <a:lnTo>
                      <a:pt x="15" y="376"/>
                    </a:lnTo>
                    <a:lnTo>
                      <a:pt x="11" y="403"/>
                    </a:lnTo>
                    <a:lnTo>
                      <a:pt x="8" y="431"/>
                    </a:lnTo>
                    <a:lnTo>
                      <a:pt x="6" y="458"/>
                    </a:lnTo>
                    <a:lnTo>
                      <a:pt x="4" y="486"/>
                    </a:lnTo>
                    <a:lnTo>
                      <a:pt x="1" y="513"/>
                    </a:lnTo>
                    <a:lnTo>
                      <a:pt x="0" y="541"/>
                    </a:lnTo>
                    <a:lnTo>
                      <a:pt x="0" y="568"/>
                    </a:lnTo>
                    <a:lnTo>
                      <a:pt x="0" y="595"/>
                    </a:lnTo>
                    <a:lnTo>
                      <a:pt x="0" y="623"/>
                    </a:lnTo>
                    <a:lnTo>
                      <a:pt x="1" y="650"/>
                    </a:lnTo>
                    <a:lnTo>
                      <a:pt x="4" y="678"/>
                    </a:lnTo>
                    <a:lnTo>
                      <a:pt x="6" y="705"/>
                    </a:lnTo>
                    <a:lnTo>
                      <a:pt x="9" y="732"/>
                    </a:lnTo>
                    <a:lnTo>
                      <a:pt x="12" y="759"/>
                    </a:lnTo>
                    <a:lnTo>
                      <a:pt x="29" y="738"/>
                    </a:lnTo>
                    <a:lnTo>
                      <a:pt x="48" y="715"/>
                    </a:lnTo>
                    <a:lnTo>
                      <a:pt x="66" y="693"/>
                    </a:lnTo>
                    <a:lnTo>
                      <a:pt x="86" y="673"/>
                    </a:lnTo>
                    <a:lnTo>
                      <a:pt x="105" y="652"/>
                    </a:lnTo>
                    <a:lnTo>
                      <a:pt x="125" y="632"/>
                    </a:lnTo>
                    <a:lnTo>
                      <a:pt x="145" y="611"/>
                    </a:lnTo>
                    <a:lnTo>
                      <a:pt x="167" y="592"/>
                    </a:lnTo>
                    <a:lnTo>
                      <a:pt x="187" y="574"/>
                    </a:lnTo>
                    <a:lnTo>
                      <a:pt x="209" y="555"/>
                    </a:lnTo>
                    <a:lnTo>
                      <a:pt x="231" y="537"/>
                    </a:lnTo>
                    <a:lnTo>
                      <a:pt x="253" y="519"/>
                    </a:lnTo>
                    <a:lnTo>
                      <a:pt x="276" y="502"/>
                    </a:lnTo>
                    <a:lnTo>
                      <a:pt x="299" y="485"/>
                    </a:lnTo>
                    <a:lnTo>
                      <a:pt x="323" y="469"/>
                    </a:lnTo>
                    <a:lnTo>
                      <a:pt x="347" y="454"/>
                    </a:lnTo>
                    <a:lnTo>
                      <a:pt x="341" y="426"/>
                    </a:lnTo>
                    <a:lnTo>
                      <a:pt x="336" y="398"/>
                    </a:lnTo>
                    <a:lnTo>
                      <a:pt x="331" y="370"/>
                    </a:lnTo>
                    <a:lnTo>
                      <a:pt x="328" y="341"/>
                    </a:lnTo>
                    <a:lnTo>
                      <a:pt x="323" y="312"/>
                    </a:lnTo>
                    <a:lnTo>
                      <a:pt x="321" y="284"/>
                    </a:lnTo>
                    <a:lnTo>
                      <a:pt x="319" y="256"/>
                    </a:lnTo>
                    <a:lnTo>
                      <a:pt x="317" y="227"/>
                    </a:lnTo>
                    <a:lnTo>
                      <a:pt x="317" y="199"/>
                    </a:lnTo>
                    <a:lnTo>
                      <a:pt x="316" y="171"/>
                    </a:lnTo>
                    <a:lnTo>
                      <a:pt x="317" y="142"/>
                    </a:lnTo>
                    <a:lnTo>
                      <a:pt x="317" y="114"/>
                    </a:lnTo>
                    <a:lnTo>
                      <a:pt x="319" y="86"/>
                    </a:lnTo>
                    <a:lnTo>
                      <a:pt x="321" y="58"/>
                    </a:lnTo>
                    <a:lnTo>
                      <a:pt x="323" y="28"/>
                    </a:lnTo>
                    <a:lnTo>
                      <a:pt x="326" y="0"/>
                    </a:lnTo>
                    <a:close/>
                  </a:path>
                </a:pathLst>
              </a:custGeom>
              <a:solidFill>
                <a:srgbClr val="FFE26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6" name="Freeform 189"/>
              <p:cNvSpPr>
                <a:spLocks/>
              </p:cNvSpPr>
              <p:nvPr userDrawn="1"/>
            </p:nvSpPr>
            <p:spPr bwMode="auto">
              <a:xfrm>
                <a:off x="4175" y="3375"/>
                <a:ext cx="1" cy="1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E26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7" name="Freeform 190"/>
              <p:cNvSpPr>
                <a:spLocks noEditPoints="1"/>
              </p:cNvSpPr>
              <p:nvPr userDrawn="1"/>
            </p:nvSpPr>
            <p:spPr bwMode="auto">
              <a:xfrm>
                <a:off x="3954" y="3439"/>
                <a:ext cx="199" cy="241"/>
              </a:xfrm>
              <a:custGeom>
                <a:avLst/>
                <a:gdLst/>
                <a:ahLst/>
                <a:cxnLst>
                  <a:cxn ang="0">
                    <a:pos x="225" y="353"/>
                  </a:cxn>
                  <a:cxn ang="0">
                    <a:pos x="179" y="364"/>
                  </a:cxn>
                  <a:cxn ang="0">
                    <a:pos x="132" y="377"/>
                  </a:cxn>
                  <a:cxn ang="0">
                    <a:pos x="88" y="391"/>
                  </a:cxn>
                  <a:cxn ang="0">
                    <a:pos x="55" y="426"/>
                  </a:cxn>
                  <a:cxn ang="0">
                    <a:pos x="35" y="479"/>
                  </a:cxn>
                  <a:cxn ang="0">
                    <a:pos x="19" y="532"/>
                  </a:cxn>
                  <a:cxn ang="0">
                    <a:pos x="6" y="586"/>
                  </a:cxn>
                  <a:cxn ang="0">
                    <a:pos x="27" y="575"/>
                  </a:cxn>
                  <a:cxn ang="0">
                    <a:pos x="84" y="503"/>
                  </a:cxn>
                  <a:cxn ang="0">
                    <a:pos x="145" y="437"/>
                  </a:cxn>
                  <a:cxn ang="0">
                    <a:pos x="213" y="376"/>
                  </a:cxn>
                  <a:cxn ang="0">
                    <a:pos x="354" y="0"/>
                  </a:cxn>
                  <a:cxn ang="0">
                    <a:pos x="314" y="36"/>
                  </a:cxn>
                  <a:cxn ang="0">
                    <a:pos x="275" y="76"/>
                  </a:cxn>
                  <a:cxn ang="0">
                    <a:pos x="237" y="118"/>
                  </a:cxn>
                  <a:cxn ang="0">
                    <a:pos x="203" y="163"/>
                  </a:cxn>
                  <a:cxn ang="0">
                    <a:pos x="211" y="209"/>
                  </a:cxn>
                  <a:cxn ang="0">
                    <a:pos x="222" y="255"/>
                  </a:cxn>
                  <a:cxn ang="0">
                    <a:pos x="235" y="302"/>
                  </a:cxn>
                  <a:cxn ang="0">
                    <a:pos x="249" y="347"/>
                  </a:cxn>
                  <a:cxn ang="0">
                    <a:pos x="249" y="347"/>
                  </a:cxn>
                  <a:cxn ang="0">
                    <a:pos x="249" y="347"/>
                  </a:cxn>
                  <a:cxn ang="0">
                    <a:pos x="249" y="347"/>
                  </a:cxn>
                  <a:cxn ang="0">
                    <a:pos x="249" y="347"/>
                  </a:cxn>
                  <a:cxn ang="0">
                    <a:pos x="242" y="441"/>
                  </a:cxn>
                  <a:cxn ang="0">
                    <a:pos x="242" y="536"/>
                  </a:cxn>
                  <a:cxn ang="0">
                    <a:pos x="250" y="630"/>
                  </a:cxn>
                  <a:cxn ang="0">
                    <a:pos x="266" y="723"/>
                  </a:cxn>
                  <a:cxn ang="0">
                    <a:pos x="318" y="692"/>
                  </a:cxn>
                  <a:cxn ang="0">
                    <a:pos x="372" y="662"/>
                  </a:cxn>
                  <a:cxn ang="0">
                    <a:pos x="427" y="637"/>
                  </a:cxn>
                  <a:cxn ang="0">
                    <a:pos x="485" y="614"/>
                  </a:cxn>
                  <a:cxn ang="0">
                    <a:pos x="508" y="563"/>
                  </a:cxn>
                  <a:cxn ang="0">
                    <a:pos x="535" y="512"/>
                  </a:cxn>
                  <a:cxn ang="0">
                    <a:pos x="566" y="464"/>
                  </a:cxn>
                  <a:cxn ang="0">
                    <a:pos x="598" y="417"/>
                  </a:cxn>
                  <a:cxn ang="0">
                    <a:pos x="589" y="357"/>
                  </a:cxn>
                  <a:cxn ang="0">
                    <a:pos x="584" y="295"/>
                  </a:cxn>
                  <a:cxn ang="0">
                    <a:pos x="582" y="235"/>
                  </a:cxn>
                  <a:cxn ang="0">
                    <a:pos x="583" y="175"/>
                  </a:cxn>
                  <a:cxn ang="0">
                    <a:pos x="494" y="207"/>
                  </a:cxn>
                  <a:cxn ang="0">
                    <a:pos x="409" y="247"/>
                  </a:cxn>
                  <a:cxn ang="0">
                    <a:pos x="327" y="293"/>
                  </a:cxn>
                  <a:cxn ang="0">
                    <a:pos x="249" y="347"/>
                  </a:cxn>
                  <a:cxn ang="0">
                    <a:pos x="264" y="258"/>
                  </a:cxn>
                  <a:cxn ang="0">
                    <a:pos x="287" y="170"/>
                  </a:cxn>
                  <a:cxn ang="0">
                    <a:pos x="317" y="84"/>
                  </a:cxn>
                  <a:cxn ang="0">
                    <a:pos x="354" y="0"/>
                  </a:cxn>
                </a:cxnLst>
                <a:rect l="0" t="0" r="r" b="b"/>
                <a:pathLst>
                  <a:path w="598" h="723">
                    <a:moveTo>
                      <a:pt x="249" y="348"/>
                    </a:moveTo>
                    <a:lnTo>
                      <a:pt x="225" y="353"/>
                    </a:lnTo>
                    <a:lnTo>
                      <a:pt x="202" y="358"/>
                    </a:lnTo>
                    <a:lnTo>
                      <a:pt x="179" y="364"/>
                    </a:lnTo>
                    <a:lnTo>
                      <a:pt x="156" y="371"/>
                    </a:lnTo>
                    <a:lnTo>
                      <a:pt x="132" y="377"/>
                    </a:lnTo>
                    <a:lnTo>
                      <a:pt x="110" y="384"/>
                    </a:lnTo>
                    <a:lnTo>
                      <a:pt x="88" y="391"/>
                    </a:lnTo>
                    <a:lnTo>
                      <a:pt x="66" y="400"/>
                    </a:lnTo>
                    <a:lnTo>
                      <a:pt x="55" y="426"/>
                    </a:lnTo>
                    <a:lnTo>
                      <a:pt x="45" y="452"/>
                    </a:lnTo>
                    <a:lnTo>
                      <a:pt x="35" y="479"/>
                    </a:lnTo>
                    <a:lnTo>
                      <a:pt x="27" y="505"/>
                    </a:lnTo>
                    <a:lnTo>
                      <a:pt x="19" y="532"/>
                    </a:lnTo>
                    <a:lnTo>
                      <a:pt x="12" y="559"/>
                    </a:lnTo>
                    <a:lnTo>
                      <a:pt x="6" y="586"/>
                    </a:lnTo>
                    <a:lnTo>
                      <a:pt x="0" y="613"/>
                    </a:lnTo>
                    <a:lnTo>
                      <a:pt x="27" y="575"/>
                    </a:lnTo>
                    <a:lnTo>
                      <a:pt x="54" y="538"/>
                    </a:lnTo>
                    <a:lnTo>
                      <a:pt x="84" y="503"/>
                    </a:lnTo>
                    <a:lnTo>
                      <a:pt x="114" y="469"/>
                    </a:lnTo>
                    <a:lnTo>
                      <a:pt x="145" y="437"/>
                    </a:lnTo>
                    <a:lnTo>
                      <a:pt x="179" y="406"/>
                    </a:lnTo>
                    <a:lnTo>
                      <a:pt x="213" y="376"/>
                    </a:lnTo>
                    <a:lnTo>
                      <a:pt x="249" y="348"/>
                    </a:lnTo>
                    <a:close/>
                    <a:moveTo>
                      <a:pt x="354" y="0"/>
                    </a:moveTo>
                    <a:lnTo>
                      <a:pt x="333" y="18"/>
                    </a:lnTo>
                    <a:lnTo>
                      <a:pt x="314" y="36"/>
                    </a:lnTo>
                    <a:lnTo>
                      <a:pt x="294" y="56"/>
                    </a:lnTo>
                    <a:lnTo>
                      <a:pt x="275" y="76"/>
                    </a:lnTo>
                    <a:lnTo>
                      <a:pt x="256" y="97"/>
                    </a:lnTo>
                    <a:lnTo>
                      <a:pt x="237" y="118"/>
                    </a:lnTo>
                    <a:lnTo>
                      <a:pt x="220" y="140"/>
                    </a:lnTo>
                    <a:lnTo>
                      <a:pt x="203" y="163"/>
                    </a:lnTo>
                    <a:lnTo>
                      <a:pt x="207" y="185"/>
                    </a:lnTo>
                    <a:lnTo>
                      <a:pt x="211" y="209"/>
                    </a:lnTo>
                    <a:lnTo>
                      <a:pt x="217" y="232"/>
                    </a:lnTo>
                    <a:lnTo>
                      <a:pt x="222" y="255"/>
                    </a:lnTo>
                    <a:lnTo>
                      <a:pt x="229" y="278"/>
                    </a:lnTo>
                    <a:lnTo>
                      <a:pt x="235" y="302"/>
                    </a:lnTo>
                    <a:lnTo>
                      <a:pt x="242" y="325"/>
                    </a:lnTo>
                    <a:lnTo>
                      <a:pt x="249" y="347"/>
                    </a:lnTo>
                    <a:lnTo>
                      <a:pt x="249" y="347"/>
                    </a:lnTo>
                    <a:lnTo>
                      <a:pt x="249" y="347"/>
                    </a:lnTo>
                    <a:lnTo>
                      <a:pt x="249" y="347"/>
                    </a:lnTo>
                    <a:lnTo>
                      <a:pt x="249" y="347"/>
                    </a:lnTo>
                    <a:lnTo>
                      <a:pt x="249" y="347"/>
                    </a:lnTo>
                    <a:lnTo>
                      <a:pt x="249" y="347"/>
                    </a:lnTo>
                    <a:lnTo>
                      <a:pt x="249" y="347"/>
                    </a:lnTo>
                    <a:lnTo>
                      <a:pt x="249" y="347"/>
                    </a:lnTo>
                    <a:lnTo>
                      <a:pt x="245" y="395"/>
                    </a:lnTo>
                    <a:lnTo>
                      <a:pt x="242" y="441"/>
                    </a:lnTo>
                    <a:lnTo>
                      <a:pt x="240" y="489"/>
                    </a:lnTo>
                    <a:lnTo>
                      <a:pt x="242" y="536"/>
                    </a:lnTo>
                    <a:lnTo>
                      <a:pt x="245" y="583"/>
                    </a:lnTo>
                    <a:lnTo>
                      <a:pt x="250" y="630"/>
                    </a:lnTo>
                    <a:lnTo>
                      <a:pt x="257" y="676"/>
                    </a:lnTo>
                    <a:lnTo>
                      <a:pt x="266" y="723"/>
                    </a:lnTo>
                    <a:lnTo>
                      <a:pt x="292" y="707"/>
                    </a:lnTo>
                    <a:lnTo>
                      <a:pt x="318" y="692"/>
                    </a:lnTo>
                    <a:lnTo>
                      <a:pt x="345" y="676"/>
                    </a:lnTo>
                    <a:lnTo>
                      <a:pt x="372" y="662"/>
                    </a:lnTo>
                    <a:lnTo>
                      <a:pt x="399" y="649"/>
                    </a:lnTo>
                    <a:lnTo>
                      <a:pt x="427" y="637"/>
                    </a:lnTo>
                    <a:lnTo>
                      <a:pt x="455" y="625"/>
                    </a:lnTo>
                    <a:lnTo>
                      <a:pt x="485" y="614"/>
                    </a:lnTo>
                    <a:lnTo>
                      <a:pt x="496" y="588"/>
                    </a:lnTo>
                    <a:lnTo>
                      <a:pt x="508" y="563"/>
                    </a:lnTo>
                    <a:lnTo>
                      <a:pt x="521" y="537"/>
                    </a:lnTo>
                    <a:lnTo>
                      <a:pt x="535" y="512"/>
                    </a:lnTo>
                    <a:lnTo>
                      <a:pt x="550" y="488"/>
                    </a:lnTo>
                    <a:lnTo>
                      <a:pt x="566" y="464"/>
                    </a:lnTo>
                    <a:lnTo>
                      <a:pt x="582" y="440"/>
                    </a:lnTo>
                    <a:lnTo>
                      <a:pt x="598" y="417"/>
                    </a:lnTo>
                    <a:lnTo>
                      <a:pt x="594" y="387"/>
                    </a:lnTo>
                    <a:lnTo>
                      <a:pt x="589" y="357"/>
                    </a:lnTo>
                    <a:lnTo>
                      <a:pt x="586" y="327"/>
                    </a:lnTo>
                    <a:lnTo>
                      <a:pt x="584" y="295"/>
                    </a:lnTo>
                    <a:lnTo>
                      <a:pt x="582" y="265"/>
                    </a:lnTo>
                    <a:lnTo>
                      <a:pt x="582" y="235"/>
                    </a:lnTo>
                    <a:lnTo>
                      <a:pt x="582" y="205"/>
                    </a:lnTo>
                    <a:lnTo>
                      <a:pt x="583" y="175"/>
                    </a:lnTo>
                    <a:lnTo>
                      <a:pt x="539" y="190"/>
                    </a:lnTo>
                    <a:lnTo>
                      <a:pt x="494" y="207"/>
                    </a:lnTo>
                    <a:lnTo>
                      <a:pt x="451" y="226"/>
                    </a:lnTo>
                    <a:lnTo>
                      <a:pt x="409" y="247"/>
                    </a:lnTo>
                    <a:lnTo>
                      <a:pt x="367" y="269"/>
                    </a:lnTo>
                    <a:lnTo>
                      <a:pt x="327" y="293"/>
                    </a:lnTo>
                    <a:lnTo>
                      <a:pt x="288" y="319"/>
                    </a:lnTo>
                    <a:lnTo>
                      <a:pt x="249" y="347"/>
                    </a:lnTo>
                    <a:lnTo>
                      <a:pt x="256" y="303"/>
                    </a:lnTo>
                    <a:lnTo>
                      <a:pt x="264" y="258"/>
                    </a:lnTo>
                    <a:lnTo>
                      <a:pt x="275" y="213"/>
                    </a:lnTo>
                    <a:lnTo>
                      <a:pt x="287" y="170"/>
                    </a:lnTo>
                    <a:lnTo>
                      <a:pt x="301" y="126"/>
                    </a:lnTo>
                    <a:lnTo>
                      <a:pt x="317" y="84"/>
                    </a:lnTo>
                    <a:lnTo>
                      <a:pt x="334" y="41"/>
                    </a:lnTo>
                    <a:lnTo>
                      <a:pt x="354" y="0"/>
                    </a:lnTo>
                    <a:close/>
                  </a:path>
                </a:pathLst>
              </a:custGeom>
              <a:solidFill>
                <a:srgbClr val="FFEF6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8" name="Freeform 191"/>
              <p:cNvSpPr>
                <a:spLocks/>
              </p:cNvSpPr>
              <p:nvPr userDrawn="1"/>
            </p:nvSpPr>
            <p:spPr bwMode="auto">
              <a:xfrm>
                <a:off x="4116" y="3578"/>
                <a:ext cx="50" cy="66"/>
              </a:xfrm>
              <a:custGeom>
                <a:avLst/>
                <a:gdLst/>
                <a:ahLst/>
                <a:cxnLst>
                  <a:cxn ang="0">
                    <a:pos x="113" y="0"/>
                  </a:cxn>
                  <a:cxn ang="0">
                    <a:pos x="97" y="23"/>
                  </a:cxn>
                  <a:cxn ang="0">
                    <a:pos x="81" y="47"/>
                  </a:cxn>
                  <a:cxn ang="0">
                    <a:pos x="65" y="71"/>
                  </a:cxn>
                  <a:cxn ang="0">
                    <a:pos x="50" y="95"/>
                  </a:cxn>
                  <a:cxn ang="0">
                    <a:pos x="36" y="120"/>
                  </a:cxn>
                  <a:cxn ang="0">
                    <a:pos x="23" y="146"/>
                  </a:cxn>
                  <a:cxn ang="0">
                    <a:pos x="11" y="171"/>
                  </a:cxn>
                  <a:cxn ang="0">
                    <a:pos x="0" y="197"/>
                  </a:cxn>
                  <a:cxn ang="0">
                    <a:pos x="37" y="184"/>
                  </a:cxn>
                  <a:cxn ang="0">
                    <a:pos x="75" y="173"/>
                  </a:cxn>
                  <a:cxn ang="0">
                    <a:pos x="113" y="162"/>
                  </a:cxn>
                  <a:cxn ang="0">
                    <a:pos x="152" y="154"/>
                  </a:cxn>
                  <a:cxn ang="0">
                    <a:pos x="140" y="116"/>
                  </a:cxn>
                  <a:cxn ang="0">
                    <a:pos x="129" y="78"/>
                  </a:cxn>
                  <a:cxn ang="0">
                    <a:pos x="121" y="39"/>
                  </a:cxn>
                  <a:cxn ang="0">
                    <a:pos x="113" y="0"/>
                  </a:cxn>
                </a:cxnLst>
                <a:rect l="0" t="0" r="r" b="b"/>
                <a:pathLst>
                  <a:path w="152" h="197">
                    <a:moveTo>
                      <a:pt x="113" y="0"/>
                    </a:moveTo>
                    <a:lnTo>
                      <a:pt x="97" y="23"/>
                    </a:lnTo>
                    <a:lnTo>
                      <a:pt x="81" y="47"/>
                    </a:lnTo>
                    <a:lnTo>
                      <a:pt x="65" y="71"/>
                    </a:lnTo>
                    <a:lnTo>
                      <a:pt x="50" y="95"/>
                    </a:lnTo>
                    <a:lnTo>
                      <a:pt x="36" y="120"/>
                    </a:lnTo>
                    <a:lnTo>
                      <a:pt x="23" y="146"/>
                    </a:lnTo>
                    <a:lnTo>
                      <a:pt x="11" y="171"/>
                    </a:lnTo>
                    <a:lnTo>
                      <a:pt x="0" y="197"/>
                    </a:lnTo>
                    <a:lnTo>
                      <a:pt x="37" y="184"/>
                    </a:lnTo>
                    <a:lnTo>
                      <a:pt x="75" y="173"/>
                    </a:lnTo>
                    <a:lnTo>
                      <a:pt x="113" y="162"/>
                    </a:lnTo>
                    <a:lnTo>
                      <a:pt x="152" y="154"/>
                    </a:lnTo>
                    <a:lnTo>
                      <a:pt x="140" y="116"/>
                    </a:lnTo>
                    <a:lnTo>
                      <a:pt x="129" y="78"/>
                    </a:lnTo>
                    <a:lnTo>
                      <a:pt x="121" y="39"/>
                    </a:lnTo>
                    <a:lnTo>
                      <a:pt x="113" y="0"/>
                    </a:lnTo>
                    <a:close/>
                  </a:path>
                </a:pathLst>
              </a:custGeom>
              <a:solidFill>
                <a:srgbClr val="FFE26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9" name="Freeform 192"/>
              <p:cNvSpPr>
                <a:spLocks noEditPoints="1"/>
              </p:cNvSpPr>
              <p:nvPr userDrawn="1"/>
            </p:nvSpPr>
            <p:spPr bwMode="auto">
              <a:xfrm>
                <a:off x="3947" y="3555"/>
                <a:ext cx="96" cy="210"/>
              </a:xfrm>
              <a:custGeom>
                <a:avLst/>
                <a:gdLst/>
                <a:ahLst/>
                <a:cxnLst>
                  <a:cxn ang="0">
                    <a:pos x="270" y="0"/>
                  </a:cxn>
                  <a:cxn ang="0">
                    <a:pos x="270" y="0"/>
                  </a:cxn>
                  <a:cxn ang="0">
                    <a:pos x="270" y="1"/>
                  </a:cxn>
                  <a:cxn ang="0">
                    <a:pos x="234" y="29"/>
                  </a:cxn>
                  <a:cxn ang="0">
                    <a:pos x="200" y="59"/>
                  </a:cxn>
                  <a:cxn ang="0">
                    <a:pos x="166" y="90"/>
                  </a:cxn>
                  <a:cxn ang="0">
                    <a:pos x="135" y="122"/>
                  </a:cxn>
                  <a:cxn ang="0">
                    <a:pos x="105" y="156"/>
                  </a:cxn>
                  <a:cxn ang="0">
                    <a:pos x="75" y="191"/>
                  </a:cxn>
                  <a:cxn ang="0">
                    <a:pos x="48" y="228"/>
                  </a:cxn>
                  <a:cxn ang="0">
                    <a:pos x="21" y="266"/>
                  </a:cxn>
                  <a:cxn ang="0">
                    <a:pos x="13" y="311"/>
                  </a:cxn>
                  <a:cxn ang="0">
                    <a:pos x="7" y="356"/>
                  </a:cxn>
                  <a:cxn ang="0">
                    <a:pos x="2" y="402"/>
                  </a:cxn>
                  <a:cxn ang="0">
                    <a:pos x="0" y="448"/>
                  </a:cxn>
                  <a:cxn ang="0">
                    <a:pos x="0" y="494"/>
                  </a:cxn>
                  <a:cxn ang="0">
                    <a:pos x="1" y="539"/>
                  </a:cxn>
                  <a:cxn ang="0">
                    <a:pos x="4" y="584"/>
                  </a:cxn>
                  <a:cxn ang="0">
                    <a:pos x="10" y="630"/>
                  </a:cxn>
                  <a:cxn ang="0">
                    <a:pos x="40" y="593"/>
                  </a:cxn>
                  <a:cxn ang="0">
                    <a:pos x="71" y="557"/>
                  </a:cxn>
                  <a:cxn ang="0">
                    <a:pos x="104" y="524"/>
                  </a:cxn>
                  <a:cxn ang="0">
                    <a:pos x="137" y="490"/>
                  </a:cxn>
                  <a:cxn ang="0">
                    <a:pos x="173" y="460"/>
                  </a:cxn>
                  <a:cxn ang="0">
                    <a:pos x="210" y="430"/>
                  </a:cxn>
                  <a:cxn ang="0">
                    <a:pos x="247" y="402"/>
                  </a:cxn>
                  <a:cxn ang="0">
                    <a:pos x="287" y="376"/>
                  </a:cxn>
                  <a:cxn ang="0">
                    <a:pos x="278" y="329"/>
                  </a:cxn>
                  <a:cxn ang="0">
                    <a:pos x="271" y="283"/>
                  </a:cxn>
                  <a:cxn ang="0">
                    <a:pos x="266" y="236"/>
                  </a:cxn>
                  <a:cxn ang="0">
                    <a:pos x="263" y="189"/>
                  </a:cxn>
                  <a:cxn ang="0">
                    <a:pos x="261" y="142"/>
                  </a:cxn>
                  <a:cxn ang="0">
                    <a:pos x="263" y="94"/>
                  </a:cxn>
                  <a:cxn ang="0">
                    <a:pos x="266" y="48"/>
                  </a:cxn>
                  <a:cxn ang="0">
                    <a:pos x="270" y="0"/>
                  </a:cxn>
                  <a:cxn ang="0">
                    <a:pos x="270" y="0"/>
                  </a:cxn>
                  <a:cxn ang="0">
                    <a:pos x="270" y="0"/>
                  </a:cxn>
                  <a:cxn ang="0">
                    <a:pos x="270" y="0"/>
                  </a:cxn>
                  <a:cxn ang="0">
                    <a:pos x="270" y="0"/>
                  </a:cxn>
                  <a:cxn ang="0">
                    <a:pos x="270" y="0"/>
                  </a:cxn>
                  <a:cxn ang="0">
                    <a:pos x="270" y="0"/>
                  </a:cxn>
                  <a:cxn ang="0">
                    <a:pos x="270" y="0"/>
                  </a:cxn>
                </a:cxnLst>
                <a:rect l="0" t="0" r="r" b="b"/>
                <a:pathLst>
                  <a:path w="287" h="630">
                    <a:moveTo>
                      <a:pt x="270" y="0"/>
                    </a:moveTo>
                    <a:lnTo>
                      <a:pt x="270" y="0"/>
                    </a:lnTo>
                    <a:lnTo>
                      <a:pt x="270" y="1"/>
                    </a:lnTo>
                    <a:lnTo>
                      <a:pt x="234" y="29"/>
                    </a:lnTo>
                    <a:lnTo>
                      <a:pt x="200" y="59"/>
                    </a:lnTo>
                    <a:lnTo>
                      <a:pt x="166" y="90"/>
                    </a:lnTo>
                    <a:lnTo>
                      <a:pt x="135" y="122"/>
                    </a:lnTo>
                    <a:lnTo>
                      <a:pt x="105" y="156"/>
                    </a:lnTo>
                    <a:lnTo>
                      <a:pt x="75" y="191"/>
                    </a:lnTo>
                    <a:lnTo>
                      <a:pt x="48" y="228"/>
                    </a:lnTo>
                    <a:lnTo>
                      <a:pt x="21" y="266"/>
                    </a:lnTo>
                    <a:lnTo>
                      <a:pt x="13" y="311"/>
                    </a:lnTo>
                    <a:lnTo>
                      <a:pt x="7" y="356"/>
                    </a:lnTo>
                    <a:lnTo>
                      <a:pt x="2" y="402"/>
                    </a:lnTo>
                    <a:lnTo>
                      <a:pt x="0" y="448"/>
                    </a:lnTo>
                    <a:lnTo>
                      <a:pt x="0" y="494"/>
                    </a:lnTo>
                    <a:lnTo>
                      <a:pt x="1" y="539"/>
                    </a:lnTo>
                    <a:lnTo>
                      <a:pt x="4" y="584"/>
                    </a:lnTo>
                    <a:lnTo>
                      <a:pt x="10" y="630"/>
                    </a:lnTo>
                    <a:lnTo>
                      <a:pt x="40" y="593"/>
                    </a:lnTo>
                    <a:lnTo>
                      <a:pt x="71" y="557"/>
                    </a:lnTo>
                    <a:lnTo>
                      <a:pt x="104" y="524"/>
                    </a:lnTo>
                    <a:lnTo>
                      <a:pt x="137" y="490"/>
                    </a:lnTo>
                    <a:lnTo>
                      <a:pt x="173" y="460"/>
                    </a:lnTo>
                    <a:lnTo>
                      <a:pt x="210" y="430"/>
                    </a:lnTo>
                    <a:lnTo>
                      <a:pt x="247" y="402"/>
                    </a:lnTo>
                    <a:lnTo>
                      <a:pt x="287" y="376"/>
                    </a:lnTo>
                    <a:lnTo>
                      <a:pt x="278" y="329"/>
                    </a:lnTo>
                    <a:lnTo>
                      <a:pt x="271" y="283"/>
                    </a:lnTo>
                    <a:lnTo>
                      <a:pt x="266" y="236"/>
                    </a:lnTo>
                    <a:lnTo>
                      <a:pt x="263" y="189"/>
                    </a:lnTo>
                    <a:lnTo>
                      <a:pt x="261" y="142"/>
                    </a:lnTo>
                    <a:lnTo>
                      <a:pt x="263" y="94"/>
                    </a:lnTo>
                    <a:lnTo>
                      <a:pt x="266" y="48"/>
                    </a:lnTo>
                    <a:lnTo>
                      <a:pt x="270" y="0"/>
                    </a:lnTo>
                    <a:close/>
                    <a:moveTo>
                      <a:pt x="270" y="0"/>
                    </a:moveTo>
                    <a:lnTo>
                      <a:pt x="270" y="0"/>
                    </a:lnTo>
                    <a:lnTo>
                      <a:pt x="270" y="0"/>
                    </a:lnTo>
                    <a:lnTo>
                      <a:pt x="270" y="0"/>
                    </a:lnTo>
                    <a:lnTo>
                      <a:pt x="270" y="0"/>
                    </a:lnTo>
                    <a:lnTo>
                      <a:pt x="270" y="0"/>
                    </a:lnTo>
                    <a:lnTo>
                      <a:pt x="270" y="0"/>
                    </a:lnTo>
                    <a:close/>
                  </a:path>
                </a:pathLst>
              </a:custGeom>
              <a:solidFill>
                <a:srgbClr val="FFE26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0" name="Freeform 193"/>
              <p:cNvSpPr>
                <a:spLocks/>
              </p:cNvSpPr>
              <p:nvPr userDrawn="1"/>
            </p:nvSpPr>
            <p:spPr bwMode="auto">
              <a:xfrm>
                <a:off x="3976" y="3494"/>
                <a:ext cx="61" cy="79"/>
              </a:xfrm>
              <a:custGeom>
                <a:avLst/>
                <a:gdLst/>
                <a:ahLst/>
                <a:cxnLst>
                  <a:cxn ang="0">
                    <a:pos x="137" y="0"/>
                  </a:cxn>
                  <a:cxn ang="0">
                    <a:pos x="116" y="27"/>
                  </a:cxn>
                  <a:cxn ang="0">
                    <a:pos x="97" y="55"/>
                  </a:cxn>
                  <a:cxn ang="0">
                    <a:pos x="78" y="84"/>
                  </a:cxn>
                  <a:cxn ang="0">
                    <a:pos x="61" y="114"/>
                  </a:cxn>
                  <a:cxn ang="0">
                    <a:pos x="44" y="144"/>
                  </a:cxn>
                  <a:cxn ang="0">
                    <a:pos x="28" y="175"/>
                  </a:cxn>
                  <a:cxn ang="0">
                    <a:pos x="14" y="206"/>
                  </a:cxn>
                  <a:cxn ang="0">
                    <a:pos x="0" y="237"/>
                  </a:cxn>
                  <a:cxn ang="0">
                    <a:pos x="22" y="228"/>
                  </a:cxn>
                  <a:cxn ang="0">
                    <a:pos x="44" y="221"/>
                  </a:cxn>
                  <a:cxn ang="0">
                    <a:pos x="66" y="214"/>
                  </a:cxn>
                  <a:cxn ang="0">
                    <a:pos x="90" y="208"/>
                  </a:cxn>
                  <a:cxn ang="0">
                    <a:pos x="113" y="201"/>
                  </a:cxn>
                  <a:cxn ang="0">
                    <a:pos x="136" y="195"/>
                  </a:cxn>
                  <a:cxn ang="0">
                    <a:pos x="159" y="190"/>
                  </a:cxn>
                  <a:cxn ang="0">
                    <a:pos x="183" y="185"/>
                  </a:cxn>
                  <a:cxn ang="0">
                    <a:pos x="183" y="184"/>
                  </a:cxn>
                  <a:cxn ang="0">
                    <a:pos x="183" y="184"/>
                  </a:cxn>
                  <a:cxn ang="0">
                    <a:pos x="183" y="184"/>
                  </a:cxn>
                  <a:cxn ang="0">
                    <a:pos x="183" y="184"/>
                  </a:cxn>
                  <a:cxn ang="0">
                    <a:pos x="183" y="184"/>
                  </a:cxn>
                  <a:cxn ang="0">
                    <a:pos x="183" y="184"/>
                  </a:cxn>
                  <a:cxn ang="0">
                    <a:pos x="183" y="184"/>
                  </a:cxn>
                  <a:cxn ang="0">
                    <a:pos x="183" y="184"/>
                  </a:cxn>
                  <a:cxn ang="0">
                    <a:pos x="176" y="162"/>
                  </a:cxn>
                  <a:cxn ang="0">
                    <a:pos x="169" y="139"/>
                  </a:cxn>
                  <a:cxn ang="0">
                    <a:pos x="163" y="115"/>
                  </a:cxn>
                  <a:cxn ang="0">
                    <a:pos x="156" y="92"/>
                  </a:cxn>
                  <a:cxn ang="0">
                    <a:pos x="151" y="69"/>
                  </a:cxn>
                  <a:cxn ang="0">
                    <a:pos x="145" y="46"/>
                  </a:cxn>
                  <a:cxn ang="0">
                    <a:pos x="141" y="22"/>
                  </a:cxn>
                  <a:cxn ang="0">
                    <a:pos x="137" y="0"/>
                  </a:cxn>
                </a:cxnLst>
                <a:rect l="0" t="0" r="r" b="b"/>
                <a:pathLst>
                  <a:path w="183" h="237">
                    <a:moveTo>
                      <a:pt x="137" y="0"/>
                    </a:moveTo>
                    <a:lnTo>
                      <a:pt x="116" y="27"/>
                    </a:lnTo>
                    <a:lnTo>
                      <a:pt x="97" y="55"/>
                    </a:lnTo>
                    <a:lnTo>
                      <a:pt x="78" y="84"/>
                    </a:lnTo>
                    <a:lnTo>
                      <a:pt x="61" y="114"/>
                    </a:lnTo>
                    <a:lnTo>
                      <a:pt x="44" y="144"/>
                    </a:lnTo>
                    <a:lnTo>
                      <a:pt x="28" y="175"/>
                    </a:lnTo>
                    <a:lnTo>
                      <a:pt x="14" y="206"/>
                    </a:lnTo>
                    <a:lnTo>
                      <a:pt x="0" y="237"/>
                    </a:lnTo>
                    <a:lnTo>
                      <a:pt x="22" y="228"/>
                    </a:lnTo>
                    <a:lnTo>
                      <a:pt x="44" y="221"/>
                    </a:lnTo>
                    <a:lnTo>
                      <a:pt x="66" y="214"/>
                    </a:lnTo>
                    <a:lnTo>
                      <a:pt x="90" y="208"/>
                    </a:lnTo>
                    <a:lnTo>
                      <a:pt x="113" y="201"/>
                    </a:lnTo>
                    <a:lnTo>
                      <a:pt x="136" y="195"/>
                    </a:lnTo>
                    <a:lnTo>
                      <a:pt x="159" y="190"/>
                    </a:lnTo>
                    <a:lnTo>
                      <a:pt x="183" y="185"/>
                    </a:lnTo>
                    <a:lnTo>
                      <a:pt x="183" y="184"/>
                    </a:lnTo>
                    <a:lnTo>
                      <a:pt x="183" y="184"/>
                    </a:lnTo>
                    <a:lnTo>
                      <a:pt x="183" y="184"/>
                    </a:lnTo>
                    <a:lnTo>
                      <a:pt x="183" y="184"/>
                    </a:lnTo>
                    <a:lnTo>
                      <a:pt x="183" y="184"/>
                    </a:lnTo>
                    <a:lnTo>
                      <a:pt x="183" y="184"/>
                    </a:lnTo>
                    <a:lnTo>
                      <a:pt x="183" y="184"/>
                    </a:lnTo>
                    <a:lnTo>
                      <a:pt x="183" y="184"/>
                    </a:lnTo>
                    <a:lnTo>
                      <a:pt x="176" y="162"/>
                    </a:lnTo>
                    <a:lnTo>
                      <a:pt x="169" y="139"/>
                    </a:lnTo>
                    <a:lnTo>
                      <a:pt x="163" y="115"/>
                    </a:lnTo>
                    <a:lnTo>
                      <a:pt x="156" y="92"/>
                    </a:lnTo>
                    <a:lnTo>
                      <a:pt x="151" y="69"/>
                    </a:lnTo>
                    <a:lnTo>
                      <a:pt x="145" y="46"/>
                    </a:lnTo>
                    <a:lnTo>
                      <a:pt x="141" y="22"/>
                    </a:lnTo>
                    <a:lnTo>
                      <a:pt x="137" y="0"/>
                    </a:lnTo>
                    <a:close/>
                  </a:path>
                </a:pathLst>
              </a:custGeom>
              <a:solidFill>
                <a:srgbClr val="FFE26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1" name="Freeform 194"/>
              <p:cNvSpPr>
                <a:spLocks/>
              </p:cNvSpPr>
              <p:nvPr userDrawn="1"/>
            </p:nvSpPr>
            <p:spPr bwMode="auto">
              <a:xfrm>
                <a:off x="4037" y="3375"/>
                <a:ext cx="138" cy="180"/>
              </a:xfrm>
              <a:custGeom>
                <a:avLst/>
                <a:gdLst/>
                <a:ahLst/>
                <a:cxnLst>
                  <a:cxn ang="0">
                    <a:pos x="415" y="0"/>
                  </a:cxn>
                  <a:cxn ang="0">
                    <a:pos x="373" y="19"/>
                  </a:cxn>
                  <a:cxn ang="0">
                    <a:pos x="332" y="38"/>
                  </a:cxn>
                  <a:cxn ang="0">
                    <a:pos x="292" y="60"/>
                  </a:cxn>
                  <a:cxn ang="0">
                    <a:pos x="253" y="84"/>
                  </a:cxn>
                  <a:cxn ang="0">
                    <a:pos x="214" y="107"/>
                  </a:cxn>
                  <a:cxn ang="0">
                    <a:pos x="177" y="134"/>
                  </a:cxn>
                  <a:cxn ang="0">
                    <a:pos x="141" y="162"/>
                  </a:cxn>
                  <a:cxn ang="0">
                    <a:pos x="105" y="193"/>
                  </a:cxn>
                  <a:cxn ang="0">
                    <a:pos x="85" y="234"/>
                  </a:cxn>
                  <a:cxn ang="0">
                    <a:pos x="68" y="277"/>
                  </a:cxn>
                  <a:cxn ang="0">
                    <a:pos x="52" y="319"/>
                  </a:cxn>
                  <a:cxn ang="0">
                    <a:pos x="38" y="363"/>
                  </a:cxn>
                  <a:cxn ang="0">
                    <a:pos x="26" y="406"/>
                  </a:cxn>
                  <a:cxn ang="0">
                    <a:pos x="15" y="451"/>
                  </a:cxn>
                  <a:cxn ang="0">
                    <a:pos x="7" y="496"/>
                  </a:cxn>
                  <a:cxn ang="0">
                    <a:pos x="0" y="540"/>
                  </a:cxn>
                  <a:cxn ang="0">
                    <a:pos x="39" y="512"/>
                  </a:cxn>
                  <a:cxn ang="0">
                    <a:pos x="78" y="486"/>
                  </a:cxn>
                  <a:cxn ang="0">
                    <a:pos x="118" y="462"/>
                  </a:cxn>
                  <a:cxn ang="0">
                    <a:pos x="160" y="440"/>
                  </a:cxn>
                  <a:cxn ang="0">
                    <a:pos x="202" y="419"/>
                  </a:cxn>
                  <a:cxn ang="0">
                    <a:pos x="245" y="400"/>
                  </a:cxn>
                  <a:cxn ang="0">
                    <a:pos x="290" y="383"/>
                  </a:cxn>
                  <a:cxn ang="0">
                    <a:pos x="334" y="368"/>
                  </a:cxn>
                  <a:cxn ang="0">
                    <a:pos x="337" y="320"/>
                  </a:cxn>
                  <a:cxn ang="0">
                    <a:pos x="342" y="274"/>
                  </a:cxn>
                  <a:cxn ang="0">
                    <a:pos x="350" y="226"/>
                  </a:cxn>
                  <a:cxn ang="0">
                    <a:pos x="359" y="181"/>
                  </a:cxn>
                  <a:cxn ang="0">
                    <a:pos x="369" y="134"/>
                  </a:cxn>
                  <a:cxn ang="0">
                    <a:pos x="384" y="89"/>
                  </a:cxn>
                  <a:cxn ang="0">
                    <a:pos x="398" y="45"/>
                  </a:cxn>
                  <a:cxn ang="0">
                    <a:pos x="415" y="0"/>
                  </a:cxn>
                  <a:cxn ang="0">
                    <a:pos x="415" y="0"/>
                  </a:cxn>
                  <a:cxn ang="0">
                    <a:pos x="415" y="0"/>
                  </a:cxn>
                </a:cxnLst>
                <a:rect l="0" t="0" r="r" b="b"/>
                <a:pathLst>
                  <a:path w="415" h="540">
                    <a:moveTo>
                      <a:pt x="415" y="0"/>
                    </a:moveTo>
                    <a:lnTo>
                      <a:pt x="373" y="19"/>
                    </a:lnTo>
                    <a:lnTo>
                      <a:pt x="332" y="38"/>
                    </a:lnTo>
                    <a:lnTo>
                      <a:pt x="292" y="60"/>
                    </a:lnTo>
                    <a:lnTo>
                      <a:pt x="253" y="84"/>
                    </a:lnTo>
                    <a:lnTo>
                      <a:pt x="214" y="107"/>
                    </a:lnTo>
                    <a:lnTo>
                      <a:pt x="177" y="134"/>
                    </a:lnTo>
                    <a:lnTo>
                      <a:pt x="141" y="162"/>
                    </a:lnTo>
                    <a:lnTo>
                      <a:pt x="105" y="193"/>
                    </a:lnTo>
                    <a:lnTo>
                      <a:pt x="85" y="234"/>
                    </a:lnTo>
                    <a:lnTo>
                      <a:pt x="68" y="277"/>
                    </a:lnTo>
                    <a:lnTo>
                      <a:pt x="52" y="319"/>
                    </a:lnTo>
                    <a:lnTo>
                      <a:pt x="38" y="363"/>
                    </a:lnTo>
                    <a:lnTo>
                      <a:pt x="26" y="406"/>
                    </a:lnTo>
                    <a:lnTo>
                      <a:pt x="15" y="451"/>
                    </a:lnTo>
                    <a:lnTo>
                      <a:pt x="7" y="496"/>
                    </a:lnTo>
                    <a:lnTo>
                      <a:pt x="0" y="540"/>
                    </a:lnTo>
                    <a:lnTo>
                      <a:pt x="39" y="512"/>
                    </a:lnTo>
                    <a:lnTo>
                      <a:pt x="78" y="486"/>
                    </a:lnTo>
                    <a:lnTo>
                      <a:pt x="118" y="462"/>
                    </a:lnTo>
                    <a:lnTo>
                      <a:pt x="160" y="440"/>
                    </a:lnTo>
                    <a:lnTo>
                      <a:pt x="202" y="419"/>
                    </a:lnTo>
                    <a:lnTo>
                      <a:pt x="245" y="400"/>
                    </a:lnTo>
                    <a:lnTo>
                      <a:pt x="290" y="383"/>
                    </a:lnTo>
                    <a:lnTo>
                      <a:pt x="334" y="368"/>
                    </a:lnTo>
                    <a:lnTo>
                      <a:pt x="337" y="320"/>
                    </a:lnTo>
                    <a:lnTo>
                      <a:pt x="342" y="274"/>
                    </a:lnTo>
                    <a:lnTo>
                      <a:pt x="350" y="226"/>
                    </a:lnTo>
                    <a:lnTo>
                      <a:pt x="359" y="181"/>
                    </a:lnTo>
                    <a:lnTo>
                      <a:pt x="369" y="134"/>
                    </a:lnTo>
                    <a:lnTo>
                      <a:pt x="384" y="89"/>
                    </a:lnTo>
                    <a:lnTo>
                      <a:pt x="398" y="45"/>
                    </a:lnTo>
                    <a:lnTo>
                      <a:pt x="415" y="0"/>
                    </a:lnTo>
                    <a:lnTo>
                      <a:pt x="415" y="0"/>
                    </a:lnTo>
                    <a:lnTo>
                      <a:pt x="415" y="0"/>
                    </a:lnTo>
                    <a:close/>
                  </a:path>
                </a:pathLst>
              </a:custGeom>
              <a:solidFill>
                <a:srgbClr val="FFE26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2" name="Freeform 195"/>
              <p:cNvSpPr>
                <a:spLocks/>
              </p:cNvSpPr>
              <p:nvPr userDrawn="1"/>
            </p:nvSpPr>
            <p:spPr bwMode="auto">
              <a:xfrm>
                <a:off x="3210" y="3381"/>
                <a:ext cx="311" cy="423"/>
              </a:xfrm>
              <a:custGeom>
                <a:avLst/>
                <a:gdLst/>
                <a:ahLst/>
                <a:cxnLst>
                  <a:cxn ang="0">
                    <a:pos x="275" y="82"/>
                  </a:cxn>
                  <a:cxn ang="0">
                    <a:pos x="205" y="211"/>
                  </a:cxn>
                  <a:cxn ang="0">
                    <a:pos x="143" y="346"/>
                  </a:cxn>
                  <a:cxn ang="0">
                    <a:pos x="199" y="458"/>
                  </a:cxn>
                  <a:cxn ang="0">
                    <a:pos x="262" y="569"/>
                  </a:cxn>
                  <a:cxn ang="0">
                    <a:pos x="269" y="659"/>
                  </a:cxn>
                  <a:cxn ang="0">
                    <a:pos x="159" y="721"/>
                  </a:cxn>
                  <a:cxn ang="0">
                    <a:pos x="53" y="789"/>
                  </a:cxn>
                  <a:cxn ang="0">
                    <a:pos x="8" y="911"/>
                  </a:cxn>
                  <a:cxn ang="0">
                    <a:pos x="0" y="1059"/>
                  </a:cxn>
                  <a:cxn ang="0">
                    <a:pos x="5" y="1204"/>
                  </a:cxn>
                  <a:cxn ang="0">
                    <a:pos x="47" y="1090"/>
                  </a:cxn>
                  <a:cxn ang="0">
                    <a:pos x="97" y="980"/>
                  </a:cxn>
                  <a:cxn ang="0">
                    <a:pos x="153" y="873"/>
                  </a:cxn>
                  <a:cxn ang="0">
                    <a:pos x="215" y="770"/>
                  </a:cxn>
                  <a:cxn ang="0">
                    <a:pos x="283" y="672"/>
                  </a:cxn>
                  <a:cxn ang="0">
                    <a:pos x="321" y="722"/>
                  </a:cxn>
                  <a:cxn ang="0">
                    <a:pos x="347" y="844"/>
                  </a:cxn>
                  <a:cxn ang="0">
                    <a:pos x="381" y="964"/>
                  </a:cxn>
                  <a:cxn ang="0">
                    <a:pos x="422" y="1080"/>
                  </a:cxn>
                  <a:cxn ang="0">
                    <a:pos x="470" y="1196"/>
                  </a:cxn>
                  <a:cxn ang="0">
                    <a:pos x="544" y="1231"/>
                  </a:cxn>
                  <a:cxn ang="0">
                    <a:pos x="659" y="1120"/>
                  </a:cxn>
                  <a:cxn ang="0">
                    <a:pos x="785" y="1019"/>
                  </a:cxn>
                  <a:cxn ang="0">
                    <a:pos x="836" y="938"/>
                  </a:cxn>
                  <a:cxn ang="0">
                    <a:pos x="850" y="864"/>
                  </a:cxn>
                  <a:cxn ang="0">
                    <a:pos x="869" y="790"/>
                  </a:cxn>
                  <a:cxn ang="0">
                    <a:pos x="889" y="718"/>
                  </a:cxn>
                  <a:cxn ang="0">
                    <a:pos x="914" y="646"/>
                  </a:cxn>
                  <a:cxn ang="0">
                    <a:pos x="910" y="551"/>
                  </a:cxn>
                  <a:cxn ang="0">
                    <a:pos x="853" y="400"/>
                  </a:cxn>
                  <a:cxn ang="0">
                    <a:pos x="807" y="246"/>
                  </a:cxn>
                  <a:cxn ang="0">
                    <a:pos x="726" y="240"/>
                  </a:cxn>
                  <a:cxn ang="0">
                    <a:pos x="627" y="315"/>
                  </a:cxn>
                  <a:cxn ang="0">
                    <a:pos x="532" y="396"/>
                  </a:cxn>
                  <a:cxn ang="0">
                    <a:pos x="443" y="483"/>
                  </a:cxn>
                  <a:cxn ang="0">
                    <a:pos x="360" y="575"/>
                  </a:cxn>
                  <a:cxn ang="0">
                    <a:pos x="303" y="601"/>
                  </a:cxn>
                  <a:cxn ang="0">
                    <a:pos x="293" y="481"/>
                  </a:cxn>
                  <a:cxn ang="0">
                    <a:pos x="290" y="361"/>
                  </a:cxn>
                  <a:cxn ang="0">
                    <a:pos x="295" y="240"/>
                  </a:cxn>
                  <a:cxn ang="0">
                    <a:pos x="307" y="121"/>
                  </a:cxn>
                  <a:cxn ang="0">
                    <a:pos x="328" y="0"/>
                  </a:cxn>
                </a:cxnLst>
                <a:rect l="0" t="0" r="r" b="b"/>
                <a:pathLst>
                  <a:path w="932" h="1270">
                    <a:moveTo>
                      <a:pt x="328" y="0"/>
                    </a:moveTo>
                    <a:lnTo>
                      <a:pt x="301" y="41"/>
                    </a:lnTo>
                    <a:lnTo>
                      <a:pt x="275" y="82"/>
                    </a:lnTo>
                    <a:lnTo>
                      <a:pt x="251" y="125"/>
                    </a:lnTo>
                    <a:lnTo>
                      <a:pt x="227" y="167"/>
                    </a:lnTo>
                    <a:lnTo>
                      <a:pt x="205" y="211"/>
                    </a:lnTo>
                    <a:lnTo>
                      <a:pt x="183" y="256"/>
                    </a:lnTo>
                    <a:lnTo>
                      <a:pt x="162" y="301"/>
                    </a:lnTo>
                    <a:lnTo>
                      <a:pt x="143" y="346"/>
                    </a:lnTo>
                    <a:lnTo>
                      <a:pt x="161" y="384"/>
                    </a:lnTo>
                    <a:lnTo>
                      <a:pt x="180" y="422"/>
                    </a:lnTo>
                    <a:lnTo>
                      <a:pt x="199" y="458"/>
                    </a:lnTo>
                    <a:lnTo>
                      <a:pt x="220" y="495"/>
                    </a:lnTo>
                    <a:lnTo>
                      <a:pt x="240" y="532"/>
                    </a:lnTo>
                    <a:lnTo>
                      <a:pt x="262" y="569"/>
                    </a:lnTo>
                    <a:lnTo>
                      <a:pt x="284" y="604"/>
                    </a:lnTo>
                    <a:lnTo>
                      <a:pt x="307" y="640"/>
                    </a:lnTo>
                    <a:lnTo>
                      <a:pt x="269" y="659"/>
                    </a:lnTo>
                    <a:lnTo>
                      <a:pt x="233" y="680"/>
                    </a:lnTo>
                    <a:lnTo>
                      <a:pt x="196" y="700"/>
                    </a:lnTo>
                    <a:lnTo>
                      <a:pt x="159" y="721"/>
                    </a:lnTo>
                    <a:lnTo>
                      <a:pt x="124" y="743"/>
                    </a:lnTo>
                    <a:lnTo>
                      <a:pt x="88" y="765"/>
                    </a:lnTo>
                    <a:lnTo>
                      <a:pt x="53" y="789"/>
                    </a:lnTo>
                    <a:lnTo>
                      <a:pt x="19" y="813"/>
                    </a:lnTo>
                    <a:lnTo>
                      <a:pt x="12" y="861"/>
                    </a:lnTo>
                    <a:lnTo>
                      <a:pt x="8" y="911"/>
                    </a:lnTo>
                    <a:lnTo>
                      <a:pt x="4" y="960"/>
                    </a:lnTo>
                    <a:lnTo>
                      <a:pt x="2" y="1009"/>
                    </a:lnTo>
                    <a:lnTo>
                      <a:pt x="0" y="1059"/>
                    </a:lnTo>
                    <a:lnTo>
                      <a:pt x="0" y="1107"/>
                    </a:lnTo>
                    <a:lnTo>
                      <a:pt x="2" y="1156"/>
                    </a:lnTo>
                    <a:lnTo>
                      <a:pt x="5" y="1204"/>
                    </a:lnTo>
                    <a:lnTo>
                      <a:pt x="18" y="1166"/>
                    </a:lnTo>
                    <a:lnTo>
                      <a:pt x="32" y="1128"/>
                    </a:lnTo>
                    <a:lnTo>
                      <a:pt x="47" y="1090"/>
                    </a:lnTo>
                    <a:lnTo>
                      <a:pt x="63" y="1053"/>
                    </a:lnTo>
                    <a:lnTo>
                      <a:pt x="79" y="1015"/>
                    </a:lnTo>
                    <a:lnTo>
                      <a:pt x="97" y="980"/>
                    </a:lnTo>
                    <a:lnTo>
                      <a:pt x="115" y="943"/>
                    </a:lnTo>
                    <a:lnTo>
                      <a:pt x="133" y="908"/>
                    </a:lnTo>
                    <a:lnTo>
                      <a:pt x="153" y="873"/>
                    </a:lnTo>
                    <a:lnTo>
                      <a:pt x="173" y="838"/>
                    </a:lnTo>
                    <a:lnTo>
                      <a:pt x="194" y="804"/>
                    </a:lnTo>
                    <a:lnTo>
                      <a:pt x="215" y="770"/>
                    </a:lnTo>
                    <a:lnTo>
                      <a:pt x="237" y="737"/>
                    </a:lnTo>
                    <a:lnTo>
                      <a:pt x="260" y="705"/>
                    </a:lnTo>
                    <a:lnTo>
                      <a:pt x="283" y="672"/>
                    </a:lnTo>
                    <a:lnTo>
                      <a:pt x="308" y="640"/>
                    </a:lnTo>
                    <a:lnTo>
                      <a:pt x="314" y="681"/>
                    </a:lnTo>
                    <a:lnTo>
                      <a:pt x="321" y="722"/>
                    </a:lnTo>
                    <a:lnTo>
                      <a:pt x="329" y="763"/>
                    </a:lnTo>
                    <a:lnTo>
                      <a:pt x="337" y="803"/>
                    </a:lnTo>
                    <a:lnTo>
                      <a:pt x="347" y="844"/>
                    </a:lnTo>
                    <a:lnTo>
                      <a:pt x="357" y="884"/>
                    </a:lnTo>
                    <a:lnTo>
                      <a:pt x="369" y="924"/>
                    </a:lnTo>
                    <a:lnTo>
                      <a:pt x="381" y="964"/>
                    </a:lnTo>
                    <a:lnTo>
                      <a:pt x="394" y="1003"/>
                    </a:lnTo>
                    <a:lnTo>
                      <a:pt x="407" y="1041"/>
                    </a:lnTo>
                    <a:lnTo>
                      <a:pt x="422" y="1080"/>
                    </a:lnTo>
                    <a:lnTo>
                      <a:pt x="437" y="1119"/>
                    </a:lnTo>
                    <a:lnTo>
                      <a:pt x="453" y="1157"/>
                    </a:lnTo>
                    <a:lnTo>
                      <a:pt x="470" y="1196"/>
                    </a:lnTo>
                    <a:lnTo>
                      <a:pt x="489" y="1232"/>
                    </a:lnTo>
                    <a:lnTo>
                      <a:pt x="507" y="1270"/>
                    </a:lnTo>
                    <a:lnTo>
                      <a:pt x="544" y="1231"/>
                    </a:lnTo>
                    <a:lnTo>
                      <a:pt x="580" y="1193"/>
                    </a:lnTo>
                    <a:lnTo>
                      <a:pt x="619" y="1156"/>
                    </a:lnTo>
                    <a:lnTo>
                      <a:pt x="659" y="1120"/>
                    </a:lnTo>
                    <a:lnTo>
                      <a:pt x="700" y="1086"/>
                    </a:lnTo>
                    <a:lnTo>
                      <a:pt x="741" y="1051"/>
                    </a:lnTo>
                    <a:lnTo>
                      <a:pt x="785" y="1019"/>
                    </a:lnTo>
                    <a:lnTo>
                      <a:pt x="829" y="987"/>
                    </a:lnTo>
                    <a:lnTo>
                      <a:pt x="832" y="963"/>
                    </a:lnTo>
                    <a:lnTo>
                      <a:pt x="836" y="938"/>
                    </a:lnTo>
                    <a:lnTo>
                      <a:pt x="841" y="913"/>
                    </a:lnTo>
                    <a:lnTo>
                      <a:pt x="845" y="888"/>
                    </a:lnTo>
                    <a:lnTo>
                      <a:pt x="850" y="864"/>
                    </a:lnTo>
                    <a:lnTo>
                      <a:pt x="856" y="840"/>
                    </a:lnTo>
                    <a:lnTo>
                      <a:pt x="862" y="815"/>
                    </a:lnTo>
                    <a:lnTo>
                      <a:pt x="869" y="790"/>
                    </a:lnTo>
                    <a:lnTo>
                      <a:pt x="875" y="766"/>
                    </a:lnTo>
                    <a:lnTo>
                      <a:pt x="883" y="741"/>
                    </a:lnTo>
                    <a:lnTo>
                      <a:pt x="889" y="718"/>
                    </a:lnTo>
                    <a:lnTo>
                      <a:pt x="898" y="694"/>
                    </a:lnTo>
                    <a:lnTo>
                      <a:pt x="905" y="670"/>
                    </a:lnTo>
                    <a:lnTo>
                      <a:pt x="914" y="646"/>
                    </a:lnTo>
                    <a:lnTo>
                      <a:pt x="923" y="624"/>
                    </a:lnTo>
                    <a:lnTo>
                      <a:pt x="932" y="600"/>
                    </a:lnTo>
                    <a:lnTo>
                      <a:pt x="910" y="551"/>
                    </a:lnTo>
                    <a:lnTo>
                      <a:pt x="889" y="501"/>
                    </a:lnTo>
                    <a:lnTo>
                      <a:pt x="870" y="451"/>
                    </a:lnTo>
                    <a:lnTo>
                      <a:pt x="853" y="400"/>
                    </a:lnTo>
                    <a:lnTo>
                      <a:pt x="835" y="349"/>
                    </a:lnTo>
                    <a:lnTo>
                      <a:pt x="821" y="298"/>
                    </a:lnTo>
                    <a:lnTo>
                      <a:pt x="807" y="246"/>
                    </a:lnTo>
                    <a:lnTo>
                      <a:pt x="795" y="194"/>
                    </a:lnTo>
                    <a:lnTo>
                      <a:pt x="761" y="217"/>
                    </a:lnTo>
                    <a:lnTo>
                      <a:pt x="726" y="240"/>
                    </a:lnTo>
                    <a:lnTo>
                      <a:pt x="693" y="264"/>
                    </a:lnTo>
                    <a:lnTo>
                      <a:pt x="659" y="290"/>
                    </a:lnTo>
                    <a:lnTo>
                      <a:pt x="627" y="315"/>
                    </a:lnTo>
                    <a:lnTo>
                      <a:pt x="594" y="342"/>
                    </a:lnTo>
                    <a:lnTo>
                      <a:pt x="563" y="369"/>
                    </a:lnTo>
                    <a:lnTo>
                      <a:pt x="532" y="396"/>
                    </a:lnTo>
                    <a:lnTo>
                      <a:pt x="502" y="425"/>
                    </a:lnTo>
                    <a:lnTo>
                      <a:pt x="472" y="454"/>
                    </a:lnTo>
                    <a:lnTo>
                      <a:pt x="443" y="483"/>
                    </a:lnTo>
                    <a:lnTo>
                      <a:pt x="415" y="514"/>
                    </a:lnTo>
                    <a:lnTo>
                      <a:pt x="387" y="544"/>
                    </a:lnTo>
                    <a:lnTo>
                      <a:pt x="360" y="575"/>
                    </a:lnTo>
                    <a:lnTo>
                      <a:pt x="333" y="607"/>
                    </a:lnTo>
                    <a:lnTo>
                      <a:pt x="308" y="640"/>
                    </a:lnTo>
                    <a:lnTo>
                      <a:pt x="303" y="601"/>
                    </a:lnTo>
                    <a:lnTo>
                      <a:pt x="299" y="561"/>
                    </a:lnTo>
                    <a:lnTo>
                      <a:pt x="295" y="521"/>
                    </a:lnTo>
                    <a:lnTo>
                      <a:pt x="293" y="481"/>
                    </a:lnTo>
                    <a:lnTo>
                      <a:pt x="291" y="441"/>
                    </a:lnTo>
                    <a:lnTo>
                      <a:pt x="290" y="401"/>
                    </a:lnTo>
                    <a:lnTo>
                      <a:pt x="290" y="361"/>
                    </a:lnTo>
                    <a:lnTo>
                      <a:pt x="291" y="321"/>
                    </a:lnTo>
                    <a:lnTo>
                      <a:pt x="292" y="280"/>
                    </a:lnTo>
                    <a:lnTo>
                      <a:pt x="295" y="240"/>
                    </a:lnTo>
                    <a:lnTo>
                      <a:pt x="299" y="200"/>
                    </a:lnTo>
                    <a:lnTo>
                      <a:pt x="302" y="161"/>
                    </a:lnTo>
                    <a:lnTo>
                      <a:pt x="307" y="121"/>
                    </a:lnTo>
                    <a:lnTo>
                      <a:pt x="313" y="80"/>
                    </a:lnTo>
                    <a:lnTo>
                      <a:pt x="320" y="40"/>
                    </a:lnTo>
                    <a:lnTo>
                      <a:pt x="328" y="0"/>
                    </a:lnTo>
                    <a:close/>
                  </a:path>
                </a:pathLst>
              </a:custGeom>
              <a:solidFill>
                <a:srgbClr val="FFEF6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3" name="Freeform 196"/>
              <p:cNvSpPr>
                <a:spLocks/>
              </p:cNvSpPr>
              <p:nvPr userDrawn="1"/>
            </p:nvSpPr>
            <p:spPr bwMode="auto">
              <a:xfrm>
                <a:off x="3212" y="3594"/>
                <a:ext cx="167" cy="396"/>
              </a:xfrm>
              <a:custGeom>
                <a:avLst/>
                <a:gdLst/>
                <a:ahLst/>
                <a:cxnLst>
                  <a:cxn ang="0">
                    <a:pos x="278" y="32"/>
                  </a:cxn>
                  <a:cxn ang="0">
                    <a:pos x="232" y="97"/>
                  </a:cxn>
                  <a:cxn ang="0">
                    <a:pos x="189" y="164"/>
                  </a:cxn>
                  <a:cxn ang="0">
                    <a:pos x="148" y="233"/>
                  </a:cxn>
                  <a:cxn ang="0">
                    <a:pos x="110" y="303"/>
                  </a:cxn>
                  <a:cxn ang="0">
                    <a:pos x="74" y="375"/>
                  </a:cxn>
                  <a:cxn ang="0">
                    <a:pos x="42" y="450"/>
                  </a:cxn>
                  <a:cxn ang="0">
                    <a:pos x="13" y="526"/>
                  </a:cxn>
                  <a:cxn ang="0">
                    <a:pos x="2" y="604"/>
                  </a:cxn>
                  <a:cxn ang="0">
                    <a:pos x="12" y="685"/>
                  </a:cxn>
                  <a:cxn ang="0">
                    <a:pos x="24" y="765"/>
                  </a:cxn>
                  <a:cxn ang="0">
                    <a:pos x="39" y="844"/>
                  </a:cxn>
                  <a:cxn ang="0">
                    <a:pos x="57" y="922"/>
                  </a:cxn>
                  <a:cxn ang="0">
                    <a:pos x="79" y="999"/>
                  </a:cxn>
                  <a:cxn ang="0">
                    <a:pos x="103" y="1075"/>
                  </a:cxn>
                  <a:cxn ang="0">
                    <a:pos x="132" y="1151"/>
                  </a:cxn>
                  <a:cxn ang="0">
                    <a:pos x="163" y="1148"/>
                  </a:cxn>
                  <a:cxn ang="0">
                    <a:pos x="198" y="1074"/>
                  </a:cxn>
                  <a:cxn ang="0">
                    <a:pos x="236" y="1001"/>
                  </a:cxn>
                  <a:cxn ang="0">
                    <a:pos x="278" y="928"/>
                  </a:cxn>
                  <a:cxn ang="0">
                    <a:pos x="323" y="859"/>
                  </a:cxn>
                  <a:cxn ang="0">
                    <a:pos x="370" y="791"/>
                  </a:cxn>
                  <a:cxn ang="0">
                    <a:pos x="421" y="725"/>
                  </a:cxn>
                  <a:cxn ang="0">
                    <a:pos x="474" y="662"/>
                  </a:cxn>
                  <a:cxn ang="0">
                    <a:pos x="484" y="592"/>
                  </a:cxn>
                  <a:cxn ang="0">
                    <a:pos x="448" y="517"/>
                  </a:cxn>
                  <a:cxn ang="0">
                    <a:pos x="417" y="440"/>
                  </a:cxn>
                  <a:cxn ang="0">
                    <a:pos x="389" y="363"/>
                  </a:cxn>
                  <a:cxn ang="0">
                    <a:pos x="364" y="284"/>
                  </a:cxn>
                  <a:cxn ang="0">
                    <a:pos x="342" y="204"/>
                  </a:cxn>
                  <a:cxn ang="0">
                    <a:pos x="324" y="123"/>
                  </a:cxn>
                  <a:cxn ang="0">
                    <a:pos x="309" y="41"/>
                  </a:cxn>
                </a:cxnLst>
                <a:rect l="0" t="0" r="r" b="b"/>
                <a:pathLst>
                  <a:path w="502" h="1187">
                    <a:moveTo>
                      <a:pt x="303" y="0"/>
                    </a:moveTo>
                    <a:lnTo>
                      <a:pt x="278" y="32"/>
                    </a:lnTo>
                    <a:lnTo>
                      <a:pt x="255" y="65"/>
                    </a:lnTo>
                    <a:lnTo>
                      <a:pt x="232" y="97"/>
                    </a:lnTo>
                    <a:lnTo>
                      <a:pt x="210" y="130"/>
                    </a:lnTo>
                    <a:lnTo>
                      <a:pt x="189" y="164"/>
                    </a:lnTo>
                    <a:lnTo>
                      <a:pt x="168" y="198"/>
                    </a:lnTo>
                    <a:lnTo>
                      <a:pt x="148" y="233"/>
                    </a:lnTo>
                    <a:lnTo>
                      <a:pt x="128" y="268"/>
                    </a:lnTo>
                    <a:lnTo>
                      <a:pt x="110" y="303"/>
                    </a:lnTo>
                    <a:lnTo>
                      <a:pt x="92" y="340"/>
                    </a:lnTo>
                    <a:lnTo>
                      <a:pt x="74" y="375"/>
                    </a:lnTo>
                    <a:lnTo>
                      <a:pt x="58" y="413"/>
                    </a:lnTo>
                    <a:lnTo>
                      <a:pt x="42" y="450"/>
                    </a:lnTo>
                    <a:lnTo>
                      <a:pt x="27" y="488"/>
                    </a:lnTo>
                    <a:lnTo>
                      <a:pt x="13" y="526"/>
                    </a:lnTo>
                    <a:lnTo>
                      <a:pt x="0" y="564"/>
                    </a:lnTo>
                    <a:lnTo>
                      <a:pt x="2" y="604"/>
                    </a:lnTo>
                    <a:lnTo>
                      <a:pt x="6" y="645"/>
                    </a:lnTo>
                    <a:lnTo>
                      <a:pt x="12" y="685"/>
                    </a:lnTo>
                    <a:lnTo>
                      <a:pt x="17" y="725"/>
                    </a:lnTo>
                    <a:lnTo>
                      <a:pt x="24" y="765"/>
                    </a:lnTo>
                    <a:lnTo>
                      <a:pt x="30" y="805"/>
                    </a:lnTo>
                    <a:lnTo>
                      <a:pt x="39" y="844"/>
                    </a:lnTo>
                    <a:lnTo>
                      <a:pt x="47" y="883"/>
                    </a:lnTo>
                    <a:lnTo>
                      <a:pt x="57" y="922"/>
                    </a:lnTo>
                    <a:lnTo>
                      <a:pt x="68" y="961"/>
                    </a:lnTo>
                    <a:lnTo>
                      <a:pt x="79" y="999"/>
                    </a:lnTo>
                    <a:lnTo>
                      <a:pt x="90" y="1037"/>
                    </a:lnTo>
                    <a:lnTo>
                      <a:pt x="103" y="1075"/>
                    </a:lnTo>
                    <a:lnTo>
                      <a:pt x="117" y="1113"/>
                    </a:lnTo>
                    <a:lnTo>
                      <a:pt x="132" y="1151"/>
                    </a:lnTo>
                    <a:lnTo>
                      <a:pt x="147" y="1187"/>
                    </a:lnTo>
                    <a:lnTo>
                      <a:pt x="163" y="1148"/>
                    </a:lnTo>
                    <a:lnTo>
                      <a:pt x="180" y="1112"/>
                    </a:lnTo>
                    <a:lnTo>
                      <a:pt x="198" y="1074"/>
                    </a:lnTo>
                    <a:lnTo>
                      <a:pt x="217" y="1037"/>
                    </a:lnTo>
                    <a:lnTo>
                      <a:pt x="236" y="1001"/>
                    </a:lnTo>
                    <a:lnTo>
                      <a:pt x="257" y="964"/>
                    </a:lnTo>
                    <a:lnTo>
                      <a:pt x="278" y="928"/>
                    </a:lnTo>
                    <a:lnTo>
                      <a:pt x="300" y="894"/>
                    </a:lnTo>
                    <a:lnTo>
                      <a:pt x="323" y="859"/>
                    </a:lnTo>
                    <a:lnTo>
                      <a:pt x="346" y="825"/>
                    </a:lnTo>
                    <a:lnTo>
                      <a:pt x="370" y="791"/>
                    </a:lnTo>
                    <a:lnTo>
                      <a:pt x="395" y="758"/>
                    </a:lnTo>
                    <a:lnTo>
                      <a:pt x="421" y="725"/>
                    </a:lnTo>
                    <a:lnTo>
                      <a:pt x="447" y="693"/>
                    </a:lnTo>
                    <a:lnTo>
                      <a:pt x="474" y="662"/>
                    </a:lnTo>
                    <a:lnTo>
                      <a:pt x="502" y="630"/>
                    </a:lnTo>
                    <a:lnTo>
                      <a:pt x="484" y="592"/>
                    </a:lnTo>
                    <a:lnTo>
                      <a:pt x="465" y="556"/>
                    </a:lnTo>
                    <a:lnTo>
                      <a:pt x="448" y="517"/>
                    </a:lnTo>
                    <a:lnTo>
                      <a:pt x="432" y="479"/>
                    </a:lnTo>
                    <a:lnTo>
                      <a:pt x="417" y="440"/>
                    </a:lnTo>
                    <a:lnTo>
                      <a:pt x="402" y="401"/>
                    </a:lnTo>
                    <a:lnTo>
                      <a:pt x="389" y="363"/>
                    </a:lnTo>
                    <a:lnTo>
                      <a:pt x="376" y="324"/>
                    </a:lnTo>
                    <a:lnTo>
                      <a:pt x="364" y="284"/>
                    </a:lnTo>
                    <a:lnTo>
                      <a:pt x="352" y="244"/>
                    </a:lnTo>
                    <a:lnTo>
                      <a:pt x="342" y="204"/>
                    </a:lnTo>
                    <a:lnTo>
                      <a:pt x="332" y="163"/>
                    </a:lnTo>
                    <a:lnTo>
                      <a:pt x="324" y="123"/>
                    </a:lnTo>
                    <a:lnTo>
                      <a:pt x="316" y="82"/>
                    </a:lnTo>
                    <a:lnTo>
                      <a:pt x="309" y="41"/>
                    </a:lnTo>
                    <a:lnTo>
                      <a:pt x="303" y="0"/>
                    </a:lnTo>
                    <a:close/>
                  </a:path>
                </a:pathLst>
              </a:custGeom>
              <a:solidFill>
                <a:srgbClr val="FFE26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4" name="Freeform 197"/>
              <p:cNvSpPr>
                <a:spLocks/>
              </p:cNvSpPr>
              <p:nvPr userDrawn="1"/>
            </p:nvSpPr>
            <p:spPr bwMode="auto">
              <a:xfrm>
                <a:off x="3487" y="3581"/>
                <a:ext cx="80" cy="129"/>
              </a:xfrm>
              <a:custGeom>
                <a:avLst/>
                <a:gdLst/>
                <a:ahLst/>
                <a:cxnLst>
                  <a:cxn ang="0">
                    <a:pos x="103" y="0"/>
                  </a:cxn>
                  <a:cxn ang="0">
                    <a:pos x="94" y="24"/>
                  </a:cxn>
                  <a:cxn ang="0">
                    <a:pos x="85" y="46"/>
                  </a:cxn>
                  <a:cxn ang="0">
                    <a:pos x="76" y="70"/>
                  </a:cxn>
                  <a:cxn ang="0">
                    <a:pos x="69" y="94"/>
                  </a:cxn>
                  <a:cxn ang="0">
                    <a:pos x="60" y="118"/>
                  </a:cxn>
                  <a:cxn ang="0">
                    <a:pos x="54" y="141"/>
                  </a:cxn>
                  <a:cxn ang="0">
                    <a:pos x="46" y="166"/>
                  </a:cxn>
                  <a:cxn ang="0">
                    <a:pos x="40" y="190"/>
                  </a:cxn>
                  <a:cxn ang="0">
                    <a:pos x="33" y="215"/>
                  </a:cxn>
                  <a:cxn ang="0">
                    <a:pos x="27" y="240"/>
                  </a:cxn>
                  <a:cxn ang="0">
                    <a:pos x="21" y="264"/>
                  </a:cxn>
                  <a:cxn ang="0">
                    <a:pos x="16" y="288"/>
                  </a:cxn>
                  <a:cxn ang="0">
                    <a:pos x="12" y="313"/>
                  </a:cxn>
                  <a:cxn ang="0">
                    <a:pos x="7" y="338"/>
                  </a:cxn>
                  <a:cxn ang="0">
                    <a:pos x="3" y="363"/>
                  </a:cxn>
                  <a:cxn ang="0">
                    <a:pos x="0" y="387"/>
                  </a:cxn>
                  <a:cxn ang="0">
                    <a:pos x="28" y="367"/>
                  </a:cxn>
                  <a:cxn ang="0">
                    <a:pos x="57" y="349"/>
                  </a:cxn>
                  <a:cxn ang="0">
                    <a:pos x="86" y="329"/>
                  </a:cxn>
                  <a:cxn ang="0">
                    <a:pos x="116" y="312"/>
                  </a:cxn>
                  <a:cxn ang="0">
                    <a:pos x="147" y="293"/>
                  </a:cxn>
                  <a:cxn ang="0">
                    <a:pos x="177" y="276"/>
                  </a:cxn>
                  <a:cxn ang="0">
                    <a:pos x="208" y="260"/>
                  </a:cxn>
                  <a:cxn ang="0">
                    <a:pos x="240" y="244"/>
                  </a:cxn>
                  <a:cxn ang="0">
                    <a:pos x="240" y="244"/>
                  </a:cxn>
                  <a:cxn ang="0">
                    <a:pos x="240" y="244"/>
                  </a:cxn>
                  <a:cxn ang="0">
                    <a:pos x="220" y="215"/>
                  </a:cxn>
                  <a:cxn ang="0">
                    <a:pos x="202" y="184"/>
                  </a:cxn>
                  <a:cxn ang="0">
                    <a:pos x="183" y="154"/>
                  </a:cxn>
                  <a:cxn ang="0">
                    <a:pos x="166" y="124"/>
                  </a:cxn>
                  <a:cxn ang="0">
                    <a:pos x="150" y="94"/>
                  </a:cxn>
                  <a:cxn ang="0">
                    <a:pos x="134" y="62"/>
                  </a:cxn>
                  <a:cxn ang="0">
                    <a:pos x="119" y="31"/>
                  </a:cxn>
                  <a:cxn ang="0">
                    <a:pos x="103" y="0"/>
                  </a:cxn>
                </a:cxnLst>
                <a:rect l="0" t="0" r="r" b="b"/>
                <a:pathLst>
                  <a:path w="240" h="387">
                    <a:moveTo>
                      <a:pt x="103" y="0"/>
                    </a:moveTo>
                    <a:lnTo>
                      <a:pt x="94" y="24"/>
                    </a:lnTo>
                    <a:lnTo>
                      <a:pt x="85" y="46"/>
                    </a:lnTo>
                    <a:lnTo>
                      <a:pt x="76" y="70"/>
                    </a:lnTo>
                    <a:lnTo>
                      <a:pt x="69" y="94"/>
                    </a:lnTo>
                    <a:lnTo>
                      <a:pt x="60" y="118"/>
                    </a:lnTo>
                    <a:lnTo>
                      <a:pt x="54" y="141"/>
                    </a:lnTo>
                    <a:lnTo>
                      <a:pt x="46" y="166"/>
                    </a:lnTo>
                    <a:lnTo>
                      <a:pt x="40" y="190"/>
                    </a:lnTo>
                    <a:lnTo>
                      <a:pt x="33" y="215"/>
                    </a:lnTo>
                    <a:lnTo>
                      <a:pt x="27" y="240"/>
                    </a:lnTo>
                    <a:lnTo>
                      <a:pt x="21" y="264"/>
                    </a:lnTo>
                    <a:lnTo>
                      <a:pt x="16" y="288"/>
                    </a:lnTo>
                    <a:lnTo>
                      <a:pt x="12" y="313"/>
                    </a:lnTo>
                    <a:lnTo>
                      <a:pt x="7" y="338"/>
                    </a:lnTo>
                    <a:lnTo>
                      <a:pt x="3" y="363"/>
                    </a:lnTo>
                    <a:lnTo>
                      <a:pt x="0" y="387"/>
                    </a:lnTo>
                    <a:lnTo>
                      <a:pt x="28" y="367"/>
                    </a:lnTo>
                    <a:lnTo>
                      <a:pt x="57" y="349"/>
                    </a:lnTo>
                    <a:lnTo>
                      <a:pt x="86" y="329"/>
                    </a:lnTo>
                    <a:lnTo>
                      <a:pt x="116" y="312"/>
                    </a:lnTo>
                    <a:lnTo>
                      <a:pt x="147" y="293"/>
                    </a:lnTo>
                    <a:lnTo>
                      <a:pt x="177" y="276"/>
                    </a:lnTo>
                    <a:lnTo>
                      <a:pt x="208" y="260"/>
                    </a:lnTo>
                    <a:lnTo>
                      <a:pt x="240" y="244"/>
                    </a:lnTo>
                    <a:lnTo>
                      <a:pt x="240" y="244"/>
                    </a:lnTo>
                    <a:lnTo>
                      <a:pt x="240" y="244"/>
                    </a:lnTo>
                    <a:lnTo>
                      <a:pt x="220" y="215"/>
                    </a:lnTo>
                    <a:lnTo>
                      <a:pt x="202" y="184"/>
                    </a:lnTo>
                    <a:lnTo>
                      <a:pt x="183" y="154"/>
                    </a:lnTo>
                    <a:lnTo>
                      <a:pt x="166" y="124"/>
                    </a:lnTo>
                    <a:lnTo>
                      <a:pt x="150" y="94"/>
                    </a:lnTo>
                    <a:lnTo>
                      <a:pt x="134" y="62"/>
                    </a:lnTo>
                    <a:lnTo>
                      <a:pt x="119" y="31"/>
                    </a:lnTo>
                    <a:lnTo>
                      <a:pt x="103" y="0"/>
                    </a:lnTo>
                    <a:close/>
                  </a:path>
                </a:pathLst>
              </a:custGeom>
              <a:solidFill>
                <a:srgbClr val="FFE26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5" name="Freeform 198"/>
              <p:cNvSpPr>
                <a:spLocks/>
              </p:cNvSpPr>
              <p:nvPr userDrawn="1"/>
            </p:nvSpPr>
            <p:spPr bwMode="auto">
              <a:xfrm>
                <a:off x="3307" y="3225"/>
                <a:ext cx="168" cy="369"/>
              </a:xfrm>
              <a:custGeom>
                <a:avLst/>
                <a:gdLst/>
                <a:ahLst/>
                <a:cxnLst>
                  <a:cxn ang="0">
                    <a:pos x="445" y="24"/>
                  </a:cxn>
                  <a:cxn ang="0">
                    <a:pos x="383" y="75"/>
                  </a:cxn>
                  <a:cxn ang="0">
                    <a:pos x="324" y="129"/>
                  </a:cxn>
                  <a:cxn ang="0">
                    <a:pos x="267" y="185"/>
                  </a:cxn>
                  <a:cxn ang="0">
                    <a:pos x="212" y="243"/>
                  </a:cxn>
                  <a:cxn ang="0">
                    <a:pos x="159" y="304"/>
                  </a:cxn>
                  <a:cxn ang="0">
                    <a:pos x="108" y="367"/>
                  </a:cxn>
                  <a:cxn ang="0">
                    <a:pos x="60" y="432"/>
                  </a:cxn>
                  <a:cxn ang="0">
                    <a:pos x="30" y="506"/>
                  </a:cxn>
                  <a:cxn ang="0">
                    <a:pos x="17" y="587"/>
                  </a:cxn>
                  <a:cxn ang="0">
                    <a:pos x="9" y="666"/>
                  </a:cxn>
                  <a:cxn ang="0">
                    <a:pos x="2" y="746"/>
                  </a:cxn>
                  <a:cxn ang="0">
                    <a:pos x="0" y="827"/>
                  </a:cxn>
                  <a:cxn ang="0">
                    <a:pos x="1" y="907"/>
                  </a:cxn>
                  <a:cxn ang="0">
                    <a:pos x="5" y="987"/>
                  </a:cxn>
                  <a:cxn ang="0">
                    <a:pos x="13" y="1067"/>
                  </a:cxn>
                  <a:cxn ang="0">
                    <a:pos x="43" y="1073"/>
                  </a:cxn>
                  <a:cxn ang="0">
                    <a:pos x="97" y="1010"/>
                  </a:cxn>
                  <a:cxn ang="0">
                    <a:pos x="153" y="949"/>
                  </a:cxn>
                  <a:cxn ang="0">
                    <a:pos x="212" y="891"/>
                  </a:cxn>
                  <a:cxn ang="0">
                    <a:pos x="273" y="835"/>
                  </a:cxn>
                  <a:cxn ang="0">
                    <a:pos x="337" y="781"/>
                  </a:cxn>
                  <a:cxn ang="0">
                    <a:pos x="403" y="730"/>
                  </a:cxn>
                  <a:cxn ang="0">
                    <a:pos x="471" y="683"/>
                  </a:cxn>
                  <a:cxn ang="0">
                    <a:pos x="497" y="619"/>
                  </a:cxn>
                  <a:cxn ang="0">
                    <a:pos x="483" y="537"/>
                  </a:cxn>
                  <a:cxn ang="0">
                    <a:pos x="472" y="455"/>
                  </a:cxn>
                  <a:cxn ang="0">
                    <a:pos x="464" y="373"/>
                  </a:cxn>
                  <a:cxn ang="0">
                    <a:pos x="461" y="290"/>
                  </a:cxn>
                  <a:cxn ang="0">
                    <a:pos x="461" y="207"/>
                  </a:cxn>
                  <a:cxn ang="0">
                    <a:pos x="464" y="123"/>
                  </a:cxn>
                  <a:cxn ang="0">
                    <a:pos x="472" y="41"/>
                  </a:cxn>
                </a:cxnLst>
                <a:rect l="0" t="0" r="r" b="b"/>
                <a:pathLst>
                  <a:path w="505" h="1106">
                    <a:moveTo>
                      <a:pt x="476" y="0"/>
                    </a:moveTo>
                    <a:lnTo>
                      <a:pt x="445" y="24"/>
                    </a:lnTo>
                    <a:lnTo>
                      <a:pt x="414" y="50"/>
                    </a:lnTo>
                    <a:lnTo>
                      <a:pt x="383" y="75"/>
                    </a:lnTo>
                    <a:lnTo>
                      <a:pt x="353" y="102"/>
                    </a:lnTo>
                    <a:lnTo>
                      <a:pt x="324" y="129"/>
                    </a:lnTo>
                    <a:lnTo>
                      <a:pt x="295" y="157"/>
                    </a:lnTo>
                    <a:lnTo>
                      <a:pt x="267" y="185"/>
                    </a:lnTo>
                    <a:lnTo>
                      <a:pt x="239" y="214"/>
                    </a:lnTo>
                    <a:lnTo>
                      <a:pt x="212" y="243"/>
                    </a:lnTo>
                    <a:lnTo>
                      <a:pt x="185" y="274"/>
                    </a:lnTo>
                    <a:lnTo>
                      <a:pt x="159" y="304"/>
                    </a:lnTo>
                    <a:lnTo>
                      <a:pt x="133" y="335"/>
                    </a:lnTo>
                    <a:lnTo>
                      <a:pt x="108" y="367"/>
                    </a:lnTo>
                    <a:lnTo>
                      <a:pt x="84" y="400"/>
                    </a:lnTo>
                    <a:lnTo>
                      <a:pt x="60" y="432"/>
                    </a:lnTo>
                    <a:lnTo>
                      <a:pt x="38" y="466"/>
                    </a:lnTo>
                    <a:lnTo>
                      <a:pt x="30" y="506"/>
                    </a:lnTo>
                    <a:lnTo>
                      <a:pt x="23" y="546"/>
                    </a:lnTo>
                    <a:lnTo>
                      <a:pt x="17" y="587"/>
                    </a:lnTo>
                    <a:lnTo>
                      <a:pt x="12" y="627"/>
                    </a:lnTo>
                    <a:lnTo>
                      <a:pt x="9" y="666"/>
                    </a:lnTo>
                    <a:lnTo>
                      <a:pt x="5" y="706"/>
                    </a:lnTo>
                    <a:lnTo>
                      <a:pt x="2" y="746"/>
                    </a:lnTo>
                    <a:lnTo>
                      <a:pt x="1" y="787"/>
                    </a:lnTo>
                    <a:lnTo>
                      <a:pt x="0" y="827"/>
                    </a:lnTo>
                    <a:lnTo>
                      <a:pt x="0" y="867"/>
                    </a:lnTo>
                    <a:lnTo>
                      <a:pt x="1" y="907"/>
                    </a:lnTo>
                    <a:lnTo>
                      <a:pt x="3" y="947"/>
                    </a:lnTo>
                    <a:lnTo>
                      <a:pt x="5" y="987"/>
                    </a:lnTo>
                    <a:lnTo>
                      <a:pt x="9" y="1027"/>
                    </a:lnTo>
                    <a:lnTo>
                      <a:pt x="13" y="1067"/>
                    </a:lnTo>
                    <a:lnTo>
                      <a:pt x="18" y="1106"/>
                    </a:lnTo>
                    <a:lnTo>
                      <a:pt x="43" y="1073"/>
                    </a:lnTo>
                    <a:lnTo>
                      <a:pt x="70" y="1041"/>
                    </a:lnTo>
                    <a:lnTo>
                      <a:pt x="97" y="1010"/>
                    </a:lnTo>
                    <a:lnTo>
                      <a:pt x="125" y="980"/>
                    </a:lnTo>
                    <a:lnTo>
                      <a:pt x="153" y="949"/>
                    </a:lnTo>
                    <a:lnTo>
                      <a:pt x="182" y="920"/>
                    </a:lnTo>
                    <a:lnTo>
                      <a:pt x="212" y="891"/>
                    </a:lnTo>
                    <a:lnTo>
                      <a:pt x="242" y="862"/>
                    </a:lnTo>
                    <a:lnTo>
                      <a:pt x="273" y="835"/>
                    </a:lnTo>
                    <a:lnTo>
                      <a:pt x="304" y="808"/>
                    </a:lnTo>
                    <a:lnTo>
                      <a:pt x="337" y="781"/>
                    </a:lnTo>
                    <a:lnTo>
                      <a:pt x="369" y="756"/>
                    </a:lnTo>
                    <a:lnTo>
                      <a:pt x="403" y="730"/>
                    </a:lnTo>
                    <a:lnTo>
                      <a:pt x="436" y="706"/>
                    </a:lnTo>
                    <a:lnTo>
                      <a:pt x="471" y="683"/>
                    </a:lnTo>
                    <a:lnTo>
                      <a:pt x="505" y="660"/>
                    </a:lnTo>
                    <a:lnTo>
                      <a:pt x="497" y="619"/>
                    </a:lnTo>
                    <a:lnTo>
                      <a:pt x="489" y="578"/>
                    </a:lnTo>
                    <a:lnTo>
                      <a:pt x="483" y="537"/>
                    </a:lnTo>
                    <a:lnTo>
                      <a:pt x="477" y="496"/>
                    </a:lnTo>
                    <a:lnTo>
                      <a:pt x="472" y="455"/>
                    </a:lnTo>
                    <a:lnTo>
                      <a:pt x="468" y="414"/>
                    </a:lnTo>
                    <a:lnTo>
                      <a:pt x="464" y="373"/>
                    </a:lnTo>
                    <a:lnTo>
                      <a:pt x="462" y="331"/>
                    </a:lnTo>
                    <a:lnTo>
                      <a:pt x="461" y="290"/>
                    </a:lnTo>
                    <a:lnTo>
                      <a:pt x="461" y="248"/>
                    </a:lnTo>
                    <a:lnTo>
                      <a:pt x="461" y="207"/>
                    </a:lnTo>
                    <a:lnTo>
                      <a:pt x="462" y="166"/>
                    </a:lnTo>
                    <a:lnTo>
                      <a:pt x="464" y="123"/>
                    </a:lnTo>
                    <a:lnTo>
                      <a:pt x="468" y="82"/>
                    </a:lnTo>
                    <a:lnTo>
                      <a:pt x="472" y="41"/>
                    </a:lnTo>
                    <a:lnTo>
                      <a:pt x="476" y="0"/>
                    </a:lnTo>
                    <a:close/>
                  </a:path>
                </a:pathLst>
              </a:custGeom>
              <a:solidFill>
                <a:srgbClr val="FFE26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6" name="Freeform 199"/>
              <p:cNvSpPr>
                <a:spLocks/>
              </p:cNvSpPr>
              <p:nvPr userDrawn="1"/>
            </p:nvSpPr>
            <p:spPr bwMode="auto">
              <a:xfrm>
                <a:off x="3217" y="3496"/>
                <a:ext cx="96" cy="156"/>
              </a:xfrm>
              <a:custGeom>
                <a:avLst/>
                <a:gdLst/>
                <a:ahLst/>
                <a:cxnLst>
                  <a:cxn ang="0">
                    <a:pos x="124" y="0"/>
                  </a:cxn>
                  <a:cxn ang="0">
                    <a:pos x="113" y="28"/>
                  </a:cxn>
                  <a:cxn ang="0">
                    <a:pos x="102" y="56"/>
                  </a:cxn>
                  <a:cxn ang="0">
                    <a:pos x="93" y="84"/>
                  </a:cxn>
                  <a:cxn ang="0">
                    <a:pos x="83" y="114"/>
                  </a:cxn>
                  <a:cxn ang="0">
                    <a:pos x="73" y="142"/>
                  </a:cxn>
                  <a:cxn ang="0">
                    <a:pos x="65" y="171"/>
                  </a:cxn>
                  <a:cxn ang="0">
                    <a:pos x="56" y="200"/>
                  </a:cxn>
                  <a:cxn ang="0">
                    <a:pos x="47" y="229"/>
                  </a:cxn>
                  <a:cxn ang="0">
                    <a:pos x="40" y="259"/>
                  </a:cxn>
                  <a:cxn ang="0">
                    <a:pos x="33" y="288"/>
                  </a:cxn>
                  <a:cxn ang="0">
                    <a:pos x="26" y="319"/>
                  </a:cxn>
                  <a:cxn ang="0">
                    <a:pos x="20" y="348"/>
                  </a:cxn>
                  <a:cxn ang="0">
                    <a:pos x="14" y="378"/>
                  </a:cxn>
                  <a:cxn ang="0">
                    <a:pos x="8" y="407"/>
                  </a:cxn>
                  <a:cxn ang="0">
                    <a:pos x="4" y="436"/>
                  </a:cxn>
                  <a:cxn ang="0">
                    <a:pos x="0" y="467"/>
                  </a:cxn>
                  <a:cxn ang="0">
                    <a:pos x="34" y="443"/>
                  </a:cxn>
                  <a:cxn ang="0">
                    <a:pos x="69" y="419"/>
                  </a:cxn>
                  <a:cxn ang="0">
                    <a:pos x="105" y="397"/>
                  </a:cxn>
                  <a:cxn ang="0">
                    <a:pos x="140" y="375"/>
                  </a:cxn>
                  <a:cxn ang="0">
                    <a:pos x="177" y="354"/>
                  </a:cxn>
                  <a:cxn ang="0">
                    <a:pos x="214" y="334"/>
                  </a:cxn>
                  <a:cxn ang="0">
                    <a:pos x="250" y="313"/>
                  </a:cxn>
                  <a:cxn ang="0">
                    <a:pos x="288" y="294"/>
                  </a:cxn>
                  <a:cxn ang="0">
                    <a:pos x="265" y="258"/>
                  </a:cxn>
                  <a:cxn ang="0">
                    <a:pos x="243" y="223"/>
                  </a:cxn>
                  <a:cxn ang="0">
                    <a:pos x="221" y="186"/>
                  </a:cxn>
                  <a:cxn ang="0">
                    <a:pos x="201" y="149"/>
                  </a:cxn>
                  <a:cxn ang="0">
                    <a:pos x="180" y="112"/>
                  </a:cxn>
                  <a:cxn ang="0">
                    <a:pos x="161" y="76"/>
                  </a:cxn>
                  <a:cxn ang="0">
                    <a:pos x="142" y="38"/>
                  </a:cxn>
                  <a:cxn ang="0">
                    <a:pos x="124" y="0"/>
                  </a:cxn>
                </a:cxnLst>
                <a:rect l="0" t="0" r="r" b="b"/>
                <a:pathLst>
                  <a:path w="288" h="467">
                    <a:moveTo>
                      <a:pt x="124" y="0"/>
                    </a:moveTo>
                    <a:lnTo>
                      <a:pt x="113" y="28"/>
                    </a:lnTo>
                    <a:lnTo>
                      <a:pt x="102" y="56"/>
                    </a:lnTo>
                    <a:lnTo>
                      <a:pt x="93" y="84"/>
                    </a:lnTo>
                    <a:lnTo>
                      <a:pt x="83" y="114"/>
                    </a:lnTo>
                    <a:lnTo>
                      <a:pt x="73" y="142"/>
                    </a:lnTo>
                    <a:lnTo>
                      <a:pt x="65" y="171"/>
                    </a:lnTo>
                    <a:lnTo>
                      <a:pt x="56" y="200"/>
                    </a:lnTo>
                    <a:lnTo>
                      <a:pt x="47" y="229"/>
                    </a:lnTo>
                    <a:lnTo>
                      <a:pt x="40" y="259"/>
                    </a:lnTo>
                    <a:lnTo>
                      <a:pt x="33" y="288"/>
                    </a:lnTo>
                    <a:lnTo>
                      <a:pt x="26" y="319"/>
                    </a:lnTo>
                    <a:lnTo>
                      <a:pt x="20" y="348"/>
                    </a:lnTo>
                    <a:lnTo>
                      <a:pt x="14" y="378"/>
                    </a:lnTo>
                    <a:lnTo>
                      <a:pt x="8" y="407"/>
                    </a:lnTo>
                    <a:lnTo>
                      <a:pt x="4" y="436"/>
                    </a:lnTo>
                    <a:lnTo>
                      <a:pt x="0" y="467"/>
                    </a:lnTo>
                    <a:lnTo>
                      <a:pt x="34" y="443"/>
                    </a:lnTo>
                    <a:lnTo>
                      <a:pt x="69" y="419"/>
                    </a:lnTo>
                    <a:lnTo>
                      <a:pt x="105" y="397"/>
                    </a:lnTo>
                    <a:lnTo>
                      <a:pt x="140" y="375"/>
                    </a:lnTo>
                    <a:lnTo>
                      <a:pt x="177" y="354"/>
                    </a:lnTo>
                    <a:lnTo>
                      <a:pt x="214" y="334"/>
                    </a:lnTo>
                    <a:lnTo>
                      <a:pt x="250" y="313"/>
                    </a:lnTo>
                    <a:lnTo>
                      <a:pt x="288" y="294"/>
                    </a:lnTo>
                    <a:lnTo>
                      <a:pt x="265" y="258"/>
                    </a:lnTo>
                    <a:lnTo>
                      <a:pt x="243" y="223"/>
                    </a:lnTo>
                    <a:lnTo>
                      <a:pt x="221" y="186"/>
                    </a:lnTo>
                    <a:lnTo>
                      <a:pt x="201" y="149"/>
                    </a:lnTo>
                    <a:lnTo>
                      <a:pt x="180" y="112"/>
                    </a:lnTo>
                    <a:lnTo>
                      <a:pt x="161" y="76"/>
                    </a:lnTo>
                    <a:lnTo>
                      <a:pt x="142" y="38"/>
                    </a:lnTo>
                    <a:lnTo>
                      <a:pt x="124" y="0"/>
                    </a:lnTo>
                    <a:close/>
                  </a:path>
                </a:pathLst>
              </a:custGeom>
              <a:solidFill>
                <a:srgbClr val="FFE26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7" name="Freeform 200"/>
              <p:cNvSpPr>
                <a:spLocks/>
              </p:cNvSpPr>
              <p:nvPr userDrawn="1"/>
            </p:nvSpPr>
            <p:spPr bwMode="auto">
              <a:xfrm>
                <a:off x="3572" y="3187"/>
                <a:ext cx="290" cy="352"/>
              </a:xfrm>
              <a:custGeom>
                <a:avLst/>
                <a:gdLst/>
                <a:ahLst/>
                <a:cxnLst>
                  <a:cxn ang="0">
                    <a:pos x="487" y="26"/>
                  </a:cxn>
                  <a:cxn ang="0">
                    <a:pos x="428" y="82"/>
                  </a:cxn>
                  <a:cxn ang="0">
                    <a:pos x="373" y="142"/>
                  </a:cxn>
                  <a:cxn ang="0">
                    <a:pos x="320" y="205"/>
                  </a:cxn>
                  <a:cxn ang="0">
                    <a:pos x="302" y="271"/>
                  </a:cxn>
                  <a:cxn ang="0">
                    <a:pos x="316" y="339"/>
                  </a:cxn>
                  <a:cxn ang="0">
                    <a:pos x="333" y="407"/>
                  </a:cxn>
                  <a:cxn ang="0">
                    <a:pos x="353" y="474"/>
                  </a:cxn>
                  <a:cxn ang="0">
                    <a:pos x="329" y="515"/>
                  </a:cxn>
                  <a:cxn ang="0">
                    <a:pos x="261" y="532"/>
                  </a:cxn>
                  <a:cxn ang="0">
                    <a:pos x="194" y="551"/>
                  </a:cxn>
                  <a:cxn ang="0">
                    <a:pos x="128" y="572"/>
                  </a:cxn>
                  <a:cxn ang="0">
                    <a:pos x="80" y="622"/>
                  </a:cxn>
                  <a:cxn ang="0">
                    <a:pos x="52" y="698"/>
                  </a:cxn>
                  <a:cxn ang="0">
                    <a:pos x="28" y="776"/>
                  </a:cxn>
                  <a:cxn ang="0">
                    <a:pos x="8" y="854"/>
                  </a:cxn>
                  <a:cxn ang="0">
                    <a:pos x="19" y="866"/>
                  </a:cxn>
                  <a:cxn ang="0">
                    <a:pos x="59" y="812"/>
                  </a:cxn>
                  <a:cxn ang="0">
                    <a:pos x="100" y="759"/>
                  </a:cxn>
                  <a:cxn ang="0">
                    <a:pos x="144" y="709"/>
                  </a:cxn>
                  <a:cxn ang="0">
                    <a:pos x="190" y="661"/>
                  </a:cxn>
                  <a:cxn ang="0">
                    <a:pos x="237" y="614"/>
                  </a:cxn>
                  <a:cxn ang="0">
                    <a:pos x="287" y="570"/>
                  </a:cxn>
                  <a:cxn ang="0">
                    <a:pos x="338" y="528"/>
                  </a:cxn>
                  <a:cxn ang="0">
                    <a:pos x="360" y="542"/>
                  </a:cxn>
                  <a:cxn ang="0">
                    <a:pos x="354" y="610"/>
                  </a:cxn>
                  <a:cxn ang="0">
                    <a:pos x="352" y="679"/>
                  </a:cxn>
                  <a:cxn ang="0">
                    <a:pos x="352" y="747"/>
                  </a:cxn>
                  <a:cxn ang="0">
                    <a:pos x="355" y="816"/>
                  </a:cxn>
                  <a:cxn ang="0">
                    <a:pos x="360" y="884"/>
                  </a:cxn>
                  <a:cxn ang="0">
                    <a:pos x="369" y="952"/>
                  </a:cxn>
                  <a:cxn ang="0">
                    <a:pos x="381" y="1020"/>
                  </a:cxn>
                  <a:cxn ang="0">
                    <a:pos x="425" y="1031"/>
                  </a:cxn>
                  <a:cxn ang="0">
                    <a:pos x="503" y="987"/>
                  </a:cxn>
                  <a:cxn ang="0">
                    <a:pos x="582" y="948"/>
                  </a:cxn>
                  <a:cxn ang="0">
                    <a:pos x="665" y="912"/>
                  </a:cxn>
                  <a:cxn ang="0">
                    <a:pos x="723" y="859"/>
                  </a:cxn>
                  <a:cxn ang="0">
                    <a:pos x="760" y="785"/>
                  </a:cxn>
                  <a:cxn ang="0">
                    <a:pos x="802" y="712"/>
                  </a:cxn>
                  <a:cxn ang="0">
                    <a:pos x="847" y="643"/>
                  </a:cxn>
                  <a:cxn ang="0">
                    <a:pos x="865" y="566"/>
                  </a:cxn>
                  <a:cxn ang="0">
                    <a:pos x="854" y="477"/>
                  </a:cxn>
                  <a:cxn ang="0">
                    <a:pos x="849" y="388"/>
                  </a:cxn>
                  <a:cxn ang="0">
                    <a:pos x="849" y="299"/>
                  </a:cxn>
                  <a:cxn ang="0">
                    <a:pos x="817" y="266"/>
                  </a:cxn>
                  <a:cxn ang="0">
                    <a:pos x="752" y="289"/>
                  </a:cxn>
                  <a:cxn ang="0">
                    <a:pos x="689" y="316"/>
                  </a:cxn>
                  <a:cxn ang="0">
                    <a:pos x="626" y="345"/>
                  </a:cxn>
                  <a:cxn ang="0">
                    <a:pos x="566" y="377"/>
                  </a:cxn>
                  <a:cxn ang="0">
                    <a:pos x="506" y="411"/>
                  </a:cxn>
                  <a:cxn ang="0">
                    <a:pos x="448" y="448"/>
                  </a:cxn>
                  <a:cxn ang="0">
                    <a:pos x="392" y="487"/>
                  </a:cxn>
                  <a:cxn ang="0">
                    <a:pos x="369" y="475"/>
                  </a:cxn>
                  <a:cxn ang="0">
                    <a:pos x="380" y="409"/>
                  </a:cxn>
                  <a:cxn ang="0">
                    <a:pos x="393" y="344"/>
                  </a:cxn>
                  <a:cxn ang="0">
                    <a:pos x="410" y="281"/>
                  </a:cxn>
                  <a:cxn ang="0">
                    <a:pos x="428" y="217"/>
                  </a:cxn>
                  <a:cxn ang="0">
                    <a:pos x="450" y="153"/>
                  </a:cxn>
                  <a:cxn ang="0">
                    <a:pos x="475" y="92"/>
                  </a:cxn>
                  <a:cxn ang="0">
                    <a:pos x="502" y="30"/>
                  </a:cxn>
                </a:cxnLst>
                <a:rect l="0" t="0" r="r" b="b"/>
                <a:pathLst>
                  <a:path w="872" h="1055">
                    <a:moveTo>
                      <a:pt x="517" y="0"/>
                    </a:moveTo>
                    <a:lnTo>
                      <a:pt x="487" y="26"/>
                    </a:lnTo>
                    <a:lnTo>
                      <a:pt x="458" y="54"/>
                    </a:lnTo>
                    <a:lnTo>
                      <a:pt x="428" y="82"/>
                    </a:lnTo>
                    <a:lnTo>
                      <a:pt x="401" y="112"/>
                    </a:lnTo>
                    <a:lnTo>
                      <a:pt x="373" y="142"/>
                    </a:lnTo>
                    <a:lnTo>
                      <a:pt x="346" y="173"/>
                    </a:lnTo>
                    <a:lnTo>
                      <a:pt x="320" y="205"/>
                    </a:lnTo>
                    <a:lnTo>
                      <a:pt x="296" y="237"/>
                    </a:lnTo>
                    <a:lnTo>
                      <a:pt x="302" y="271"/>
                    </a:lnTo>
                    <a:lnTo>
                      <a:pt x="309" y="305"/>
                    </a:lnTo>
                    <a:lnTo>
                      <a:pt x="316" y="339"/>
                    </a:lnTo>
                    <a:lnTo>
                      <a:pt x="325" y="373"/>
                    </a:lnTo>
                    <a:lnTo>
                      <a:pt x="333" y="407"/>
                    </a:lnTo>
                    <a:lnTo>
                      <a:pt x="343" y="440"/>
                    </a:lnTo>
                    <a:lnTo>
                      <a:pt x="353" y="474"/>
                    </a:lnTo>
                    <a:lnTo>
                      <a:pt x="364" y="507"/>
                    </a:lnTo>
                    <a:lnTo>
                      <a:pt x="329" y="515"/>
                    </a:lnTo>
                    <a:lnTo>
                      <a:pt x="296" y="524"/>
                    </a:lnTo>
                    <a:lnTo>
                      <a:pt x="261" y="532"/>
                    </a:lnTo>
                    <a:lnTo>
                      <a:pt x="228" y="541"/>
                    </a:lnTo>
                    <a:lnTo>
                      <a:pt x="194" y="551"/>
                    </a:lnTo>
                    <a:lnTo>
                      <a:pt x="161" y="561"/>
                    </a:lnTo>
                    <a:lnTo>
                      <a:pt x="128" y="572"/>
                    </a:lnTo>
                    <a:lnTo>
                      <a:pt x="96" y="584"/>
                    </a:lnTo>
                    <a:lnTo>
                      <a:pt x="80" y="622"/>
                    </a:lnTo>
                    <a:lnTo>
                      <a:pt x="66" y="660"/>
                    </a:lnTo>
                    <a:lnTo>
                      <a:pt x="52" y="698"/>
                    </a:lnTo>
                    <a:lnTo>
                      <a:pt x="40" y="737"/>
                    </a:lnTo>
                    <a:lnTo>
                      <a:pt x="28" y="776"/>
                    </a:lnTo>
                    <a:lnTo>
                      <a:pt x="18" y="815"/>
                    </a:lnTo>
                    <a:lnTo>
                      <a:pt x="8" y="854"/>
                    </a:lnTo>
                    <a:lnTo>
                      <a:pt x="0" y="894"/>
                    </a:lnTo>
                    <a:lnTo>
                      <a:pt x="19" y="866"/>
                    </a:lnTo>
                    <a:lnTo>
                      <a:pt x="39" y="839"/>
                    </a:lnTo>
                    <a:lnTo>
                      <a:pt x="59" y="812"/>
                    </a:lnTo>
                    <a:lnTo>
                      <a:pt x="80" y="785"/>
                    </a:lnTo>
                    <a:lnTo>
                      <a:pt x="100" y="759"/>
                    </a:lnTo>
                    <a:lnTo>
                      <a:pt x="122" y="734"/>
                    </a:lnTo>
                    <a:lnTo>
                      <a:pt x="144" y="709"/>
                    </a:lnTo>
                    <a:lnTo>
                      <a:pt x="167" y="684"/>
                    </a:lnTo>
                    <a:lnTo>
                      <a:pt x="190" y="661"/>
                    </a:lnTo>
                    <a:lnTo>
                      <a:pt x="214" y="637"/>
                    </a:lnTo>
                    <a:lnTo>
                      <a:pt x="237" y="614"/>
                    </a:lnTo>
                    <a:lnTo>
                      <a:pt x="262" y="592"/>
                    </a:lnTo>
                    <a:lnTo>
                      <a:pt x="287" y="570"/>
                    </a:lnTo>
                    <a:lnTo>
                      <a:pt x="312" y="548"/>
                    </a:lnTo>
                    <a:lnTo>
                      <a:pt x="338" y="528"/>
                    </a:lnTo>
                    <a:lnTo>
                      <a:pt x="364" y="507"/>
                    </a:lnTo>
                    <a:lnTo>
                      <a:pt x="360" y="542"/>
                    </a:lnTo>
                    <a:lnTo>
                      <a:pt x="357" y="575"/>
                    </a:lnTo>
                    <a:lnTo>
                      <a:pt x="354" y="610"/>
                    </a:lnTo>
                    <a:lnTo>
                      <a:pt x="353" y="644"/>
                    </a:lnTo>
                    <a:lnTo>
                      <a:pt x="352" y="679"/>
                    </a:lnTo>
                    <a:lnTo>
                      <a:pt x="351" y="714"/>
                    </a:lnTo>
                    <a:lnTo>
                      <a:pt x="352" y="747"/>
                    </a:lnTo>
                    <a:lnTo>
                      <a:pt x="353" y="782"/>
                    </a:lnTo>
                    <a:lnTo>
                      <a:pt x="355" y="816"/>
                    </a:lnTo>
                    <a:lnTo>
                      <a:pt x="357" y="851"/>
                    </a:lnTo>
                    <a:lnTo>
                      <a:pt x="360" y="884"/>
                    </a:lnTo>
                    <a:lnTo>
                      <a:pt x="365" y="919"/>
                    </a:lnTo>
                    <a:lnTo>
                      <a:pt x="369" y="952"/>
                    </a:lnTo>
                    <a:lnTo>
                      <a:pt x="374" y="987"/>
                    </a:lnTo>
                    <a:lnTo>
                      <a:pt x="381" y="1020"/>
                    </a:lnTo>
                    <a:lnTo>
                      <a:pt x="388" y="1055"/>
                    </a:lnTo>
                    <a:lnTo>
                      <a:pt x="425" y="1031"/>
                    </a:lnTo>
                    <a:lnTo>
                      <a:pt x="464" y="1008"/>
                    </a:lnTo>
                    <a:lnTo>
                      <a:pt x="503" y="987"/>
                    </a:lnTo>
                    <a:lnTo>
                      <a:pt x="542" y="967"/>
                    </a:lnTo>
                    <a:lnTo>
                      <a:pt x="582" y="948"/>
                    </a:lnTo>
                    <a:lnTo>
                      <a:pt x="623" y="929"/>
                    </a:lnTo>
                    <a:lnTo>
                      <a:pt x="665" y="912"/>
                    </a:lnTo>
                    <a:lnTo>
                      <a:pt x="706" y="896"/>
                    </a:lnTo>
                    <a:lnTo>
                      <a:pt x="723" y="859"/>
                    </a:lnTo>
                    <a:lnTo>
                      <a:pt x="741" y="821"/>
                    </a:lnTo>
                    <a:lnTo>
                      <a:pt x="760" y="785"/>
                    </a:lnTo>
                    <a:lnTo>
                      <a:pt x="781" y="748"/>
                    </a:lnTo>
                    <a:lnTo>
                      <a:pt x="802" y="712"/>
                    </a:lnTo>
                    <a:lnTo>
                      <a:pt x="825" y="677"/>
                    </a:lnTo>
                    <a:lnTo>
                      <a:pt x="847" y="643"/>
                    </a:lnTo>
                    <a:lnTo>
                      <a:pt x="872" y="610"/>
                    </a:lnTo>
                    <a:lnTo>
                      <a:pt x="865" y="566"/>
                    </a:lnTo>
                    <a:lnTo>
                      <a:pt x="859" y="521"/>
                    </a:lnTo>
                    <a:lnTo>
                      <a:pt x="854" y="477"/>
                    </a:lnTo>
                    <a:lnTo>
                      <a:pt x="851" y="433"/>
                    </a:lnTo>
                    <a:lnTo>
                      <a:pt x="849" y="388"/>
                    </a:lnTo>
                    <a:lnTo>
                      <a:pt x="847" y="343"/>
                    </a:lnTo>
                    <a:lnTo>
                      <a:pt x="849" y="299"/>
                    </a:lnTo>
                    <a:lnTo>
                      <a:pt x="850" y="255"/>
                    </a:lnTo>
                    <a:lnTo>
                      <a:pt x="817" y="266"/>
                    </a:lnTo>
                    <a:lnTo>
                      <a:pt x="785" y="277"/>
                    </a:lnTo>
                    <a:lnTo>
                      <a:pt x="752" y="289"/>
                    </a:lnTo>
                    <a:lnTo>
                      <a:pt x="720" y="302"/>
                    </a:lnTo>
                    <a:lnTo>
                      <a:pt x="689" y="316"/>
                    </a:lnTo>
                    <a:lnTo>
                      <a:pt x="657" y="330"/>
                    </a:lnTo>
                    <a:lnTo>
                      <a:pt x="626" y="345"/>
                    </a:lnTo>
                    <a:lnTo>
                      <a:pt x="596" y="361"/>
                    </a:lnTo>
                    <a:lnTo>
                      <a:pt x="566" y="377"/>
                    </a:lnTo>
                    <a:lnTo>
                      <a:pt x="535" y="394"/>
                    </a:lnTo>
                    <a:lnTo>
                      <a:pt x="506" y="411"/>
                    </a:lnTo>
                    <a:lnTo>
                      <a:pt x="477" y="430"/>
                    </a:lnTo>
                    <a:lnTo>
                      <a:pt x="448" y="448"/>
                    </a:lnTo>
                    <a:lnTo>
                      <a:pt x="420" y="467"/>
                    </a:lnTo>
                    <a:lnTo>
                      <a:pt x="392" y="487"/>
                    </a:lnTo>
                    <a:lnTo>
                      <a:pt x="364" y="507"/>
                    </a:lnTo>
                    <a:lnTo>
                      <a:pt x="369" y="475"/>
                    </a:lnTo>
                    <a:lnTo>
                      <a:pt x="373" y="443"/>
                    </a:lnTo>
                    <a:lnTo>
                      <a:pt x="380" y="409"/>
                    </a:lnTo>
                    <a:lnTo>
                      <a:pt x="386" y="377"/>
                    </a:lnTo>
                    <a:lnTo>
                      <a:pt x="393" y="344"/>
                    </a:lnTo>
                    <a:lnTo>
                      <a:pt x="401" y="312"/>
                    </a:lnTo>
                    <a:lnTo>
                      <a:pt x="410" y="281"/>
                    </a:lnTo>
                    <a:lnTo>
                      <a:pt x="419" y="248"/>
                    </a:lnTo>
                    <a:lnTo>
                      <a:pt x="428" y="217"/>
                    </a:lnTo>
                    <a:lnTo>
                      <a:pt x="439" y="185"/>
                    </a:lnTo>
                    <a:lnTo>
                      <a:pt x="450" y="153"/>
                    </a:lnTo>
                    <a:lnTo>
                      <a:pt x="462" y="122"/>
                    </a:lnTo>
                    <a:lnTo>
                      <a:pt x="475" y="92"/>
                    </a:lnTo>
                    <a:lnTo>
                      <a:pt x="488" y="60"/>
                    </a:lnTo>
                    <a:lnTo>
                      <a:pt x="502" y="30"/>
                    </a:lnTo>
                    <a:lnTo>
                      <a:pt x="517" y="0"/>
                    </a:lnTo>
                    <a:close/>
                  </a:path>
                </a:pathLst>
              </a:custGeom>
              <a:solidFill>
                <a:srgbClr val="FFEF6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8" name="Freeform 201"/>
              <p:cNvSpPr>
                <a:spLocks/>
              </p:cNvSpPr>
              <p:nvPr userDrawn="1"/>
            </p:nvSpPr>
            <p:spPr bwMode="auto">
              <a:xfrm>
                <a:off x="3561" y="3356"/>
                <a:ext cx="140" cy="306"/>
              </a:xfrm>
              <a:custGeom>
                <a:avLst/>
                <a:gdLst/>
                <a:ahLst/>
                <a:cxnLst>
                  <a:cxn ang="0">
                    <a:pos x="369" y="21"/>
                  </a:cxn>
                  <a:cxn ang="0">
                    <a:pos x="318" y="63"/>
                  </a:cxn>
                  <a:cxn ang="0">
                    <a:pos x="268" y="107"/>
                  </a:cxn>
                  <a:cxn ang="0">
                    <a:pos x="221" y="154"/>
                  </a:cxn>
                  <a:cxn ang="0">
                    <a:pos x="175" y="202"/>
                  </a:cxn>
                  <a:cxn ang="0">
                    <a:pos x="131" y="252"/>
                  </a:cxn>
                  <a:cxn ang="0">
                    <a:pos x="90" y="305"/>
                  </a:cxn>
                  <a:cxn ang="0">
                    <a:pos x="50" y="359"/>
                  </a:cxn>
                  <a:cxn ang="0">
                    <a:pos x="25" y="420"/>
                  </a:cxn>
                  <a:cxn ang="0">
                    <a:pos x="14" y="486"/>
                  </a:cxn>
                  <a:cxn ang="0">
                    <a:pos x="7" y="553"/>
                  </a:cxn>
                  <a:cxn ang="0">
                    <a:pos x="3" y="619"/>
                  </a:cxn>
                  <a:cxn ang="0">
                    <a:pos x="0" y="686"/>
                  </a:cxn>
                  <a:cxn ang="0">
                    <a:pos x="2" y="752"/>
                  </a:cxn>
                  <a:cxn ang="0">
                    <a:pos x="5" y="819"/>
                  </a:cxn>
                  <a:cxn ang="0">
                    <a:pos x="11" y="884"/>
                  </a:cxn>
                  <a:cxn ang="0">
                    <a:pos x="16" y="917"/>
                  </a:cxn>
                  <a:cxn ang="0">
                    <a:pos x="37" y="890"/>
                  </a:cxn>
                  <a:cxn ang="0">
                    <a:pos x="81" y="837"/>
                  </a:cxn>
                  <a:cxn ang="0">
                    <a:pos x="128" y="787"/>
                  </a:cxn>
                  <a:cxn ang="0">
                    <a:pos x="176" y="739"/>
                  </a:cxn>
                  <a:cxn ang="0">
                    <a:pos x="227" y="692"/>
                  </a:cxn>
                  <a:cxn ang="0">
                    <a:pos x="279" y="648"/>
                  </a:cxn>
                  <a:cxn ang="0">
                    <a:pos x="334" y="606"/>
                  </a:cxn>
                  <a:cxn ang="0">
                    <a:pos x="390" y="566"/>
                  </a:cxn>
                  <a:cxn ang="0">
                    <a:pos x="412" y="513"/>
                  </a:cxn>
                  <a:cxn ang="0">
                    <a:pos x="400" y="445"/>
                  </a:cxn>
                  <a:cxn ang="0">
                    <a:pos x="391" y="377"/>
                  </a:cxn>
                  <a:cxn ang="0">
                    <a:pos x="386" y="309"/>
                  </a:cxn>
                  <a:cxn ang="0">
                    <a:pos x="383" y="240"/>
                  </a:cxn>
                  <a:cxn ang="0">
                    <a:pos x="383" y="172"/>
                  </a:cxn>
                  <a:cxn ang="0">
                    <a:pos x="385" y="103"/>
                  </a:cxn>
                  <a:cxn ang="0">
                    <a:pos x="391" y="35"/>
                  </a:cxn>
                </a:cxnLst>
                <a:rect l="0" t="0" r="r" b="b"/>
                <a:pathLst>
                  <a:path w="419" h="917">
                    <a:moveTo>
                      <a:pt x="395" y="0"/>
                    </a:moveTo>
                    <a:lnTo>
                      <a:pt x="369" y="21"/>
                    </a:lnTo>
                    <a:lnTo>
                      <a:pt x="343" y="41"/>
                    </a:lnTo>
                    <a:lnTo>
                      <a:pt x="318" y="63"/>
                    </a:lnTo>
                    <a:lnTo>
                      <a:pt x="293" y="85"/>
                    </a:lnTo>
                    <a:lnTo>
                      <a:pt x="268" y="107"/>
                    </a:lnTo>
                    <a:lnTo>
                      <a:pt x="245" y="130"/>
                    </a:lnTo>
                    <a:lnTo>
                      <a:pt x="221" y="154"/>
                    </a:lnTo>
                    <a:lnTo>
                      <a:pt x="198" y="177"/>
                    </a:lnTo>
                    <a:lnTo>
                      <a:pt x="175" y="202"/>
                    </a:lnTo>
                    <a:lnTo>
                      <a:pt x="153" y="227"/>
                    </a:lnTo>
                    <a:lnTo>
                      <a:pt x="131" y="252"/>
                    </a:lnTo>
                    <a:lnTo>
                      <a:pt x="111" y="278"/>
                    </a:lnTo>
                    <a:lnTo>
                      <a:pt x="90" y="305"/>
                    </a:lnTo>
                    <a:lnTo>
                      <a:pt x="70" y="332"/>
                    </a:lnTo>
                    <a:lnTo>
                      <a:pt x="50" y="359"/>
                    </a:lnTo>
                    <a:lnTo>
                      <a:pt x="31" y="387"/>
                    </a:lnTo>
                    <a:lnTo>
                      <a:pt x="25" y="420"/>
                    </a:lnTo>
                    <a:lnTo>
                      <a:pt x="20" y="453"/>
                    </a:lnTo>
                    <a:lnTo>
                      <a:pt x="14" y="486"/>
                    </a:lnTo>
                    <a:lnTo>
                      <a:pt x="10" y="520"/>
                    </a:lnTo>
                    <a:lnTo>
                      <a:pt x="7" y="553"/>
                    </a:lnTo>
                    <a:lnTo>
                      <a:pt x="5" y="585"/>
                    </a:lnTo>
                    <a:lnTo>
                      <a:pt x="3" y="619"/>
                    </a:lnTo>
                    <a:lnTo>
                      <a:pt x="2" y="652"/>
                    </a:lnTo>
                    <a:lnTo>
                      <a:pt x="0" y="686"/>
                    </a:lnTo>
                    <a:lnTo>
                      <a:pt x="0" y="719"/>
                    </a:lnTo>
                    <a:lnTo>
                      <a:pt x="2" y="752"/>
                    </a:lnTo>
                    <a:lnTo>
                      <a:pt x="3" y="785"/>
                    </a:lnTo>
                    <a:lnTo>
                      <a:pt x="5" y="819"/>
                    </a:lnTo>
                    <a:lnTo>
                      <a:pt x="8" y="851"/>
                    </a:lnTo>
                    <a:lnTo>
                      <a:pt x="11" y="884"/>
                    </a:lnTo>
                    <a:lnTo>
                      <a:pt x="16" y="917"/>
                    </a:lnTo>
                    <a:lnTo>
                      <a:pt x="16" y="917"/>
                    </a:lnTo>
                    <a:lnTo>
                      <a:pt x="16" y="917"/>
                    </a:lnTo>
                    <a:lnTo>
                      <a:pt x="37" y="890"/>
                    </a:lnTo>
                    <a:lnTo>
                      <a:pt x="59" y="864"/>
                    </a:lnTo>
                    <a:lnTo>
                      <a:pt x="81" y="837"/>
                    </a:lnTo>
                    <a:lnTo>
                      <a:pt x="104" y="812"/>
                    </a:lnTo>
                    <a:lnTo>
                      <a:pt x="128" y="787"/>
                    </a:lnTo>
                    <a:lnTo>
                      <a:pt x="152" y="762"/>
                    </a:lnTo>
                    <a:lnTo>
                      <a:pt x="176" y="739"/>
                    </a:lnTo>
                    <a:lnTo>
                      <a:pt x="201" y="715"/>
                    </a:lnTo>
                    <a:lnTo>
                      <a:pt x="227" y="692"/>
                    </a:lnTo>
                    <a:lnTo>
                      <a:pt x="253" y="670"/>
                    </a:lnTo>
                    <a:lnTo>
                      <a:pt x="279" y="648"/>
                    </a:lnTo>
                    <a:lnTo>
                      <a:pt x="306" y="626"/>
                    </a:lnTo>
                    <a:lnTo>
                      <a:pt x="334" y="606"/>
                    </a:lnTo>
                    <a:lnTo>
                      <a:pt x="362" y="585"/>
                    </a:lnTo>
                    <a:lnTo>
                      <a:pt x="390" y="566"/>
                    </a:lnTo>
                    <a:lnTo>
                      <a:pt x="419" y="548"/>
                    </a:lnTo>
                    <a:lnTo>
                      <a:pt x="412" y="513"/>
                    </a:lnTo>
                    <a:lnTo>
                      <a:pt x="405" y="480"/>
                    </a:lnTo>
                    <a:lnTo>
                      <a:pt x="400" y="445"/>
                    </a:lnTo>
                    <a:lnTo>
                      <a:pt x="396" y="412"/>
                    </a:lnTo>
                    <a:lnTo>
                      <a:pt x="391" y="377"/>
                    </a:lnTo>
                    <a:lnTo>
                      <a:pt x="388" y="344"/>
                    </a:lnTo>
                    <a:lnTo>
                      <a:pt x="386" y="309"/>
                    </a:lnTo>
                    <a:lnTo>
                      <a:pt x="384" y="275"/>
                    </a:lnTo>
                    <a:lnTo>
                      <a:pt x="383" y="240"/>
                    </a:lnTo>
                    <a:lnTo>
                      <a:pt x="382" y="207"/>
                    </a:lnTo>
                    <a:lnTo>
                      <a:pt x="383" y="172"/>
                    </a:lnTo>
                    <a:lnTo>
                      <a:pt x="384" y="137"/>
                    </a:lnTo>
                    <a:lnTo>
                      <a:pt x="385" y="103"/>
                    </a:lnTo>
                    <a:lnTo>
                      <a:pt x="388" y="68"/>
                    </a:lnTo>
                    <a:lnTo>
                      <a:pt x="391" y="35"/>
                    </a:lnTo>
                    <a:lnTo>
                      <a:pt x="395" y="0"/>
                    </a:lnTo>
                    <a:close/>
                  </a:path>
                </a:pathLst>
              </a:custGeom>
              <a:solidFill>
                <a:srgbClr val="FFE26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9" name="Freeform 202"/>
              <p:cNvSpPr>
                <a:spLocks/>
              </p:cNvSpPr>
              <p:nvPr userDrawn="1"/>
            </p:nvSpPr>
            <p:spPr bwMode="auto">
              <a:xfrm>
                <a:off x="3807" y="3391"/>
                <a:ext cx="74" cy="95"/>
              </a:xfrm>
              <a:custGeom>
                <a:avLst/>
                <a:gdLst/>
                <a:ahLst/>
                <a:cxnLst>
                  <a:cxn ang="0">
                    <a:pos x="166" y="0"/>
                  </a:cxn>
                  <a:cxn ang="0">
                    <a:pos x="141" y="33"/>
                  </a:cxn>
                  <a:cxn ang="0">
                    <a:pos x="119" y="67"/>
                  </a:cxn>
                  <a:cxn ang="0">
                    <a:pos x="96" y="102"/>
                  </a:cxn>
                  <a:cxn ang="0">
                    <a:pos x="75" y="138"/>
                  </a:cxn>
                  <a:cxn ang="0">
                    <a:pos x="54" y="175"/>
                  </a:cxn>
                  <a:cxn ang="0">
                    <a:pos x="35" y="211"/>
                  </a:cxn>
                  <a:cxn ang="0">
                    <a:pos x="17" y="249"/>
                  </a:cxn>
                  <a:cxn ang="0">
                    <a:pos x="0" y="286"/>
                  </a:cxn>
                  <a:cxn ang="0">
                    <a:pos x="27" y="277"/>
                  </a:cxn>
                  <a:cxn ang="0">
                    <a:pos x="55" y="268"/>
                  </a:cxn>
                  <a:cxn ang="0">
                    <a:pos x="82" y="259"/>
                  </a:cxn>
                  <a:cxn ang="0">
                    <a:pos x="110" y="251"/>
                  </a:cxn>
                  <a:cxn ang="0">
                    <a:pos x="138" y="244"/>
                  </a:cxn>
                  <a:cxn ang="0">
                    <a:pos x="166" y="236"/>
                  </a:cxn>
                  <a:cxn ang="0">
                    <a:pos x="194" y="230"/>
                  </a:cxn>
                  <a:cxn ang="0">
                    <a:pos x="222" y="223"/>
                  </a:cxn>
                  <a:cxn ang="0">
                    <a:pos x="214" y="195"/>
                  </a:cxn>
                  <a:cxn ang="0">
                    <a:pos x="205" y="168"/>
                  </a:cxn>
                  <a:cxn ang="0">
                    <a:pos x="198" y="140"/>
                  </a:cxn>
                  <a:cxn ang="0">
                    <a:pos x="190" y="112"/>
                  </a:cxn>
                  <a:cxn ang="0">
                    <a:pos x="184" y="84"/>
                  </a:cxn>
                  <a:cxn ang="0">
                    <a:pos x="177" y="56"/>
                  </a:cxn>
                  <a:cxn ang="0">
                    <a:pos x="172" y="28"/>
                  </a:cxn>
                  <a:cxn ang="0">
                    <a:pos x="166" y="0"/>
                  </a:cxn>
                </a:cxnLst>
                <a:rect l="0" t="0" r="r" b="b"/>
                <a:pathLst>
                  <a:path w="222" h="286">
                    <a:moveTo>
                      <a:pt x="166" y="0"/>
                    </a:moveTo>
                    <a:lnTo>
                      <a:pt x="141" y="33"/>
                    </a:lnTo>
                    <a:lnTo>
                      <a:pt x="119" y="67"/>
                    </a:lnTo>
                    <a:lnTo>
                      <a:pt x="96" y="102"/>
                    </a:lnTo>
                    <a:lnTo>
                      <a:pt x="75" y="138"/>
                    </a:lnTo>
                    <a:lnTo>
                      <a:pt x="54" y="175"/>
                    </a:lnTo>
                    <a:lnTo>
                      <a:pt x="35" y="211"/>
                    </a:lnTo>
                    <a:lnTo>
                      <a:pt x="17" y="249"/>
                    </a:lnTo>
                    <a:lnTo>
                      <a:pt x="0" y="286"/>
                    </a:lnTo>
                    <a:lnTo>
                      <a:pt x="27" y="277"/>
                    </a:lnTo>
                    <a:lnTo>
                      <a:pt x="55" y="268"/>
                    </a:lnTo>
                    <a:lnTo>
                      <a:pt x="82" y="259"/>
                    </a:lnTo>
                    <a:lnTo>
                      <a:pt x="110" y="251"/>
                    </a:lnTo>
                    <a:lnTo>
                      <a:pt x="138" y="244"/>
                    </a:lnTo>
                    <a:lnTo>
                      <a:pt x="166" y="236"/>
                    </a:lnTo>
                    <a:lnTo>
                      <a:pt x="194" y="230"/>
                    </a:lnTo>
                    <a:lnTo>
                      <a:pt x="222" y="223"/>
                    </a:lnTo>
                    <a:lnTo>
                      <a:pt x="214" y="195"/>
                    </a:lnTo>
                    <a:lnTo>
                      <a:pt x="205" y="168"/>
                    </a:lnTo>
                    <a:lnTo>
                      <a:pt x="198" y="140"/>
                    </a:lnTo>
                    <a:lnTo>
                      <a:pt x="190" y="112"/>
                    </a:lnTo>
                    <a:lnTo>
                      <a:pt x="184" y="84"/>
                    </a:lnTo>
                    <a:lnTo>
                      <a:pt x="177" y="56"/>
                    </a:lnTo>
                    <a:lnTo>
                      <a:pt x="172" y="28"/>
                    </a:lnTo>
                    <a:lnTo>
                      <a:pt x="166" y="0"/>
                    </a:lnTo>
                    <a:close/>
                  </a:path>
                </a:pathLst>
              </a:custGeom>
              <a:solidFill>
                <a:srgbClr val="FFE26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0" name="Freeform 203"/>
              <p:cNvSpPr>
                <a:spLocks/>
              </p:cNvSpPr>
              <p:nvPr userDrawn="1"/>
            </p:nvSpPr>
            <p:spPr bwMode="auto">
              <a:xfrm>
                <a:off x="3604" y="3266"/>
                <a:ext cx="89" cy="116"/>
              </a:xfrm>
              <a:custGeom>
                <a:avLst/>
                <a:gdLst/>
                <a:ahLst/>
                <a:cxnLst>
                  <a:cxn ang="0">
                    <a:pos x="200" y="0"/>
                  </a:cxn>
                  <a:cxn ang="0">
                    <a:pos x="184" y="20"/>
                  </a:cxn>
                  <a:cxn ang="0">
                    <a:pos x="170" y="40"/>
                  </a:cxn>
                  <a:cxn ang="0">
                    <a:pos x="156" y="61"/>
                  </a:cxn>
                  <a:cxn ang="0">
                    <a:pos x="142" y="81"/>
                  </a:cxn>
                  <a:cxn ang="0">
                    <a:pos x="128" y="102"/>
                  </a:cxn>
                  <a:cxn ang="0">
                    <a:pos x="114" y="124"/>
                  </a:cxn>
                  <a:cxn ang="0">
                    <a:pos x="101" y="145"/>
                  </a:cxn>
                  <a:cxn ang="0">
                    <a:pos x="88" y="167"/>
                  </a:cxn>
                  <a:cxn ang="0">
                    <a:pos x="76" y="189"/>
                  </a:cxn>
                  <a:cxn ang="0">
                    <a:pos x="65" y="211"/>
                  </a:cxn>
                  <a:cxn ang="0">
                    <a:pos x="53" y="234"/>
                  </a:cxn>
                  <a:cxn ang="0">
                    <a:pos x="41" y="256"/>
                  </a:cxn>
                  <a:cxn ang="0">
                    <a:pos x="30" y="279"/>
                  </a:cxn>
                  <a:cxn ang="0">
                    <a:pos x="19" y="302"/>
                  </a:cxn>
                  <a:cxn ang="0">
                    <a:pos x="10" y="324"/>
                  </a:cxn>
                  <a:cxn ang="0">
                    <a:pos x="0" y="347"/>
                  </a:cxn>
                  <a:cxn ang="0">
                    <a:pos x="32" y="335"/>
                  </a:cxn>
                  <a:cxn ang="0">
                    <a:pos x="65" y="324"/>
                  </a:cxn>
                  <a:cxn ang="0">
                    <a:pos x="98" y="314"/>
                  </a:cxn>
                  <a:cxn ang="0">
                    <a:pos x="132" y="304"/>
                  </a:cxn>
                  <a:cxn ang="0">
                    <a:pos x="165" y="295"/>
                  </a:cxn>
                  <a:cxn ang="0">
                    <a:pos x="200" y="287"/>
                  </a:cxn>
                  <a:cxn ang="0">
                    <a:pos x="233" y="278"/>
                  </a:cxn>
                  <a:cxn ang="0">
                    <a:pos x="268" y="270"/>
                  </a:cxn>
                  <a:cxn ang="0">
                    <a:pos x="257" y="237"/>
                  </a:cxn>
                  <a:cxn ang="0">
                    <a:pos x="247" y="203"/>
                  </a:cxn>
                  <a:cxn ang="0">
                    <a:pos x="237" y="170"/>
                  </a:cxn>
                  <a:cxn ang="0">
                    <a:pos x="229" y="136"/>
                  </a:cxn>
                  <a:cxn ang="0">
                    <a:pos x="220" y="102"/>
                  </a:cxn>
                  <a:cxn ang="0">
                    <a:pos x="213" y="68"/>
                  </a:cxn>
                  <a:cxn ang="0">
                    <a:pos x="206" y="34"/>
                  </a:cxn>
                  <a:cxn ang="0">
                    <a:pos x="200" y="0"/>
                  </a:cxn>
                </a:cxnLst>
                <a:rect l="0" t="0" r="r" b="b"/>
                <a:pathLst>
                  <a:path w="268" h="347">
                    <a:moveTo>
                      <a:pt x="200" y="0"/>
                    </a:moveTo>
                    <a:lnTo>
                      <a:pt x="184" y="20"/>
                    </a:lnTo>
                    <a:lnTo>
                      <a:pt x="170" y="40"/>
                    </a:lnTo>
                    <a:lnTo>
                      <a:pt x="156" y="61"/>
                    </a:lnTo>
                    <a:lnTo>
                      <a:pt x="142" y="81"/>
                    </a:lnTo>
                    <a:lnTo>
                      <a:pt x="128" y="102"/>
                    </a:lnTo>
                    <a:lnTo>
                      <a:pt x="114" y="124"/>
                    </a:lnTo>
                    <a:lnTo>
                      <a:pt x="101" y="145"/>
                    </a:lnTo>
                    <a:lnTo>
                      <a:pt x="88" y="167"/>
                    </a:lnTo>
                    <a:lnTo>
                      <a:pt x="76" y="189"/>
                    </a:lnTo>
                    <a:lnTo>
                      <a:pt x="65" y="211"/>
                    </a:lnTo>
                    <a:lnTo>
                      <a:pt x="53" y="234"/>
                    </a:lnTo>
                    <a:lnTo>
                      <a:pt x="41" y="256"/>
                    </a:lnTo>
                    <a:lnTo>
                      <a:pt x="30" y="279"/>
                    </a:lnTo>
                    <a:lnTo>
                      <a:pt x="19" y="302"/>
                    </a:lnTo>
                    <a:lnTo>
                      <a:pt x="10" y="324"/>
                    </a:lnTo>
                    <a:lnTo>
                      <a:pt x="0" y="347"/>
                    </a:lnTo>
                    <a:lnTo>
                      <a:pt x="32" y="335"/>
                    </a:lnTo>
                    <a:lnTo>
                      <a:pt x="65" y="324"/>
                    </a:lnTo>
                    <a:lnTo>
                      <a:pt x="98" y="314"/>
                    </a:lnTo>
                    <a:lnTo>
                      <a:pt x="132" y="304"/>
                    </a:lnTo>
                    <a:lnTo>
                      <a:pt x="165" y="295"/>
                    </a:lnTo>
                    <a:lnTo>
                      <a:pt x="200" y="287"/>
                    </a:lnTo>
                    <a:lnTo>
                      <a:pt x="233" y="278"/>
                    </a:lnTo>
                    <a:lnTo>
                      <a:pt x="268" y="270"/>
                    </a:lnTo>
                    <a:lnTo>
                      <a:pt x="257" y="237"/>
                    </a:lnTo>
                    <a:lnTo>
                      <a:pt x="247" y="203"/>
                    </a:lnTo>
                    <a:lnTo>
                      <a:pt x="237" y="170"/>
                    </a:lnTo>
                    <a:lnTo>
                      <a:pt x="229" y="136"/>
                    </a:lnTo>
                    <a:lnTo>
                      <a:pt x="220" y="102"/>
                    </a:lnTo>
                    <a:lnTo>
                      <a:pt x="213" y="68"/>
                    </a:lnTo>
                    <a:lnTo>
                      <a:pt x="206" y="34"/>
                    </a:lnTo>
                    <a:lnTo>
                      <a:pt x="200" y="0"/>
                    </a:lnTo>
                    <a:close/>
                  </a:path>
                </a:pathLst>
              </a:custGeom>
              <a:solidFill>
                <a:srgbClr val="FFE26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1" name="Freeform 204"/>
              <p:cNvSpPr>
                <a:spLocks/>
              </p:cNvSpPr>
              <p:nvPr userDrawn="1"/>
            </p:nvSpPr>
            <p:spPr bwMode="auto">
              <a:xfrm>
                <a:off x="3693" y="3094"/>
                <a:ext cx="201" cy="262"/>
              </a:xfrm>
              <a:custGeom>
                <a:avLst/>
                <a:gdLst/>
                <a:ahLst/>
                <a:cxnLst>
                  <a:cxn ang="0">
                    <a:pos x="573" y="13"/>
                  </a:cxn>
                  <a:cxn ang="0">
                    <a:pos x="514" y="41"/>
                  </a:cxn>
                  <a:cxn ang="0">
                    <a:pos x="454" y="72"/>
                  </a:cxn>
                  <a:cxn ang="0">
                    <a:pos x="396" y="104"/>
                  </a:cxn>
                  <a:cxn ang="0">
                    <a:pos x="340" y="139"/>
                  </a:cxn>
                  <a:cxn ang="0">
                    <a:pos x="285" y="175"/>
                  </a:cxn>
                  <a:cxn ang="0">
                    <a:pos x="231" y="215"/>
                  </a:cxn>
                  <a:cxn ang="0">
                    <a:pos x="178" y="257"/>
                  </a:cxn>
                  <a:cxn ang="0">
                    <a:pos x="138" y="310"/>
                  </a:cxn>
                  <a:cxn ang="0">
                    <a:pos x="111" y="372"/>
                  </a:cxn>
                  <a:cxn ang="0">
                    <a:pos x="86" y="433"/>
                  </a:cxn>
                  <a:cxn ang="0">
                    <a:pos x="64" y="497"/>
                  </a:cxn>
                  <a:cxn ang="0">
                    <a:pos x="46" y="561"/>
                  </a:cxn>
                  <a:cxn ang="0">
                    <a:pos x="29" y="624"/>
                  </a:cxn>
                  <a:cxn ang="0">
                    <a:pos x="16" y="689"/>
                  </a:cxn>
                  <a:cxn ang="0">
                    <a:pos x="5" y="755"/>
                  </a:cxn>
                  <a:cxn ang="0">
                    <a:pos x="28" y="767"/>
                  </a:cxn>
                  <a:cxn ang="0">
                    <a:pos x="84" y="728"/>
                  </a:cxn>
                  <a:cxn ang="0">
                    <a:pos x="142" y="691"/>
                  </a:cxn>
                  <a:cxn ang="0">
                    <a:pos x="202" y="657"/>
                  </a:cxn>
                  <a:cxn ang="0">
                    <a:pos x="262" y="625"/>
                  </a:cxn>
                  <a:cxn ang="0">
                    <a:pos x="325" y="596"/>
                  </a:cxn>
                  <a:cxn ang="0">
                    <a:pos x="388" y="569"/>
                  </a:cxn>
                  <a:cxn ang="0">
                    <a:pos x="453" y="546"/>
                  </a:cxn>
                  <a:cxn ang="0">
                    <a:pos x="488" y="500"/>
                  </a:cxn>
                  <a:cxn ang="0">
                    <a:pos x="494" y="432"/>
                  </a:cxn>
                  <a:cxn ang="0">
                    <a:pos x="503" y="364"/>
                  </a:cxn>
                  <a:cxn ang="0">
                    <a:pos x="515" y="296"/>
                  </a:cxn>
                  <a:cxn ang="0">
                    <a:pos x="530" y="229"/>
                  </a:cxn>
                  <a:cxn ang="0">
                    <a:pos x="547" y="163"/>
                  </a:cxn>
                  <a:cxn ang="0">
                    <a:pos x="568" y="98"/>
                  </a:cxn>
                  <a:cxn ang="0">
                    <a:pos x="591" y="33"/>
                  </a:cxn>
                </a:cxnLst>
                <a:rect l="0" t="0" r="r" b="b"/>
                <a:pathLst>
                  <a:path w="604" h="787">
                    <a:moveTo>
                      <a:pt x="604" y="0"/>
                    </a:moveTo>
                    <a:lnTo>
                      <a:pt x="573" y="13"/>
                    </a:lnTo>
                    <a:lnTo>
                      <a:pt x="543" y="27"/>
                    </a:lnTo>
                    <a:lnTo>
                      <a:pt x="514" y="41"/>
                    </a:lnTo>
                    <a:lnTo>
                      <a:pt x="483" y="55"/>
                    </a:lnTo>
                    <a:lnTo>
                      <a:pt x="454" y="72"/>
                    </a:lnTo>
                    <a:lnTo>
                      <a:pt x="425" y="87"/>
                    </a:lnTo>
                    <a:lnTo>
                      <a:pt x="396" y="104"/>
                    </a:lnTo>
                    <a:lnTo>
                      <a:pt x="368" y="120"/>
                    </a:lnTo>
                    <a:lnTo>
                      <a:pt x="340" y="139"/>
                    </a:lnTo>
                    <a:lnTo>
                      <a:pt x="312" y="157"/>
                    </a:lnTo>
                    <a:lnTo>
                      <a:pt x="285" y="175"/>
                    </a:lnTo>
                    <a:lnTo>
                      <a:pt x="258" y="196"/>
                    </a:lnTo>
                    <a:lnTo>
                      <a:pt x="231" y="215"/>
                    </a:lnTo>
                    <a:lnTo>
                      <a:pt x="204" y="236"/>
                    </a:lnTo>
                    <a:lnTo>
                      <a:pt x="178" y="257"/>
                    </a:lnTo>
                    <a:lnTo>
                      <a:pt x="153" y="280"/>
                    </a:lnTo>
                    <a:lnTo>
                      <a:pt x="138" y="310"/>
                    </a:lnTo>
                    <a:lnTo>
                      <a:pt x="124" y="340"/>
                    </a:lnTo>
                    <a:lnTo>
                      <a:pt x="111" y="372"/>
                    </a:lnTo>
                    <a:lnTo>
                      <a:pt x="98" y="402"/>
                    </a:lnTo>
                    <a:lnTo>
                      <a:pt x="86" y="433"/>
                    </a:lnTo>
                    <a:lnTo>
                      <a:pt x="75" y="465"/>
                    </a:lnTo>
                    <a:lnTo>
                      <a:pt x="64" y="497"/>
                    </a:lnTo>
                    <a:lnTo>
                      <a:pt x="55" y="528"/>
                    </a:lnTo>
                    <a:lnTo>
                      <a:pt x="46" y="561"/>
                    </a:lnTo>
                    <a:lnTo>
                      <a:pt x="37" y="592"/>
                    </a:lnTo>
                    <a:lnTo>
                      <a:pt x="29" y="624"/>
                    </a:lnTo>
                    <a:lnTo>
                      <a:pt x="22" y="657"/>
                    </a:lnTo>
                    <a:lnTo>
                      <a:pt x="16" y="689"/>
                    </a:lnTo>
                    <a:lnTo>
                      <a:pt x="9" y="723"/>
                    </a:lnTo>
                    <a:lnTo>
                      <a:pt x="5" y="755"/>
                    </a:lnTo>
                    <a:lnTo>
                      <a:pt x="0" y="787"/>
                    </a:lnTo>
                    <a:lnTo>
                      <a:pt x="28" y="767"/>
                    </a:lnTo>
                    <a:lnTo>
                      <a:pt x="56" y="747"/>
                    </a:lnTo>
                    <a:lnTo>
                      <a:pt x="84" y="728"/>
                    </a:lnTo>
                    <a:lnTo>
                      <a:pt x="113" y="710"/>
                    </a:lnTo>
                    <a:lnTo>
                      <a:pt x="142" y="691"/>
                    </a:lnTo>
                    <a:lnTo>
                      <a:pt x="171" y="674"/>
                    </a:lnTo>
                    <a:lnTo>
                      <a:pt x="202" y="657"/>
                    </a:lnTo>
                    <a:lnTo>
                      <a:pt x="232" y="641"/>
                    </a:lnTo>
                    <a:lnTo>
                      <a:pt x="262" y="625"/>
                    </a:lnTo>
                    <a:lnTo>
                      <a:pt x="293" y="610"/>
                    </a:lnTo>
                    <a:lnTo>
                      <a:pt x="325" y="596"/>
                    </a:lnTo>
                    <a:lnTo>
                      <a:pt x="356" y="582"/>
                    </a:lnTo>
                    <a:lnTo>
                      <a:pt x="388" y="569"/>
                    </a:lnTo>
                    <a:lnTo>
                      <a:pt x="421" y="557"/>
                    </a:lnTo>
                    <a:lnTo>
                      <a:pt x="453" y="546"/>
                    </a:lnTo>
                    <a:lnTo>
                      <a:pt x="486" y="535"/>
                    </a:lnTo>
                    <a:lnTo>
                      <a:pt x="488" y="500"/>
                    </a:lnTo>
                    <a:lnTo>
                      <a:pt x="490" y="467"/>
                    </a:lnTo>
                    <a:lnTo>
                      <a:pt x="494" y="432"/>
                    </a:lnTo>
                    <a:lnTo>
                      <a:pt x="498" y="398"/>
                    </a:lnTo>
                    <a:lnTo>
                      <a:pt x="503" y="364"/>
                    </a:lnTo>
                    <a:lnTo>
                      <a:pt x="508" y="330"/>
                    </a:lnTo>
                    <a:lnTo>
                      <a:pt x="515" y="296"/>
                    </a:lnTo>
                    <a:lnTo>
                      <a:pt x="522" y="263"/>
                    </a:lnTo>
                    <a:lnTo>
                      <a:pt x="530" y="229"/>
                    </a:lnTo>
                    <a:lnTo>
                      <a:pt x="539" y="196"/>
                    </a:lnTo>
                    <a:lnTo>
                      <a:pt x="547" y="163"/>
                    </a:lnTo>
                    <a:lnTo>
                      <a:pt x="557" y="130"/>
                    </a:lnTo>
                    <a:lnTo>
                      <a:pt x="568" y="98"/>
                    </a:lnTo>
                    <a:lnTo>
                      <a:pt x="580" y="65"/>
                    </a:lnTo>
                    <a:lnTo>
                      <a:pt x="591" y="33"/>
                    </a:lnTo>
                    <a:lnTo>
                      <a:pt x="604" y="0"/>
                    </a:lnTo>
                    <a:close/>
                  </a:path>
                </a:pathLst>
              </a:custGeom>
              <a:solidFill>
                <a:srgbClr val="FFE26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2" name="Freeform 206"/>
            <p:cNvSpPr>
              <a:spLocks/>
            </p:cNvSpPr>
            <p:nvPr userDrawn="1"/>
          </p:nvSpPr>
          <p:spPr bwMode="auto">
            <a:xfrm>
              <a:off x="3923" y="3123"/>
              <a:ext cx="272" cy="272"/>
            </a:xfrm>
            <a:custGeom>
              <a:avLst/>
              <a:gdLst/>
              <a:ahLst/>
              <a:cxnLst>
                <a:cxn ang="0">
                  <a:pos x="575" y="15"/>
                </a:cxn>
                <a:cxn ang="0">
                  <a:pos x="517" y="47"/>
                </a:cxn>
                <a:cxn ang="0">
                  <a:pos x="460" y="83"/>
                </a:cxn>
                <a:cxn ang="0">
                  <a:pos x="405" y="122"/>
                </a:cxn>
                <a:cxn ang="0">
                  <a:pos x="376" y="171"/>
                </a:cxn>
                <a:cxn ang="0">
                  <a:pos x="372" y="229"/>
                </a:cxn>
                <a:cxn ang="0">
                  <a:pos x="371" y="287"/>
                </a:cxn>
                <a:cxn ang="0">
                  <a:pos x="372" y="344"/>
                </a:cxn>
                <a:cxn ang="0">
                  <a:pos x="351" y="372"/>
                </a:cxn>
                <a:cxn ang="0">
                  <a:pos x="304" y="371"/>
                </a:cxn>
                <a:cxn ang="0">
                  <a:pos x="247" y="371"/>
                </a:cxn>
                <a:cxn ang="0">
                  <a:pos x="177" y="374"/>
                </a:cxn>
                <a:cxn ang="0">
                  <a:pos x="122" y="405"/>
                </a:cxn>
                <a:cxn ang="0">
                  <a:pos x="83" y="460"/>
                </a:cxn>
                <a:cxn ang="0">
                  <a:pos x="47" y="517"/>
                </a:cxn>
                <a:cxn ang="0">
                  <a:pos x="15" y="575"/>
                </a:cxn>
                <a:cxn ang="0">
                  <a:pos x="21" y="587"/>
                </a:cxn>
                <a:cxn ang="0">
                  <a:pos x="65" y="551"/>
                </a:cxn>
                <a:cxn ang="0">
                  <a:pos x="109" y="519"/>
                </a:cxn>
                <a:cxn ang="0">
                  <a:pos x="155" y="488"/>
                </a:cxn>
                <a:cxn ang="0">
                  <a:pos x="202" y="459"/>
                </a:cxn>
                <a:cxn ang="0">
                  <a:pos x="250" y="432"/>
                </a:cxn>
                <a:cxn ang="0">
                  <a:pos x="299" y="407"/>
                </a:cxn>
                <a:cxn ang="0">
                  <a:pos x="349" y="384"/>
                </a:cxn>
                <a:cxn ang="0">
                  <a:pos x="364" y="400"/>
                </a:cxn>
                <a:cxn ang="0">
                  <a:pos x="344" y="453"/>
                </a:cxn>
                <a:cxn ang="0">
                  <a:pos x="327" y="508"/>
                </a:cxn>
                <a:cxn ang="0">
                  <a:pos x="313" y="563"/>
                </a:cxn>
                <a:cxn ang="0">
                  <a:pos x="300" y="618"/>
                </a:cxn>
                <a:cxn ang="0">
                  <a:pos x="290" y="675"/>
                </a:cxn>
                <a:cxn ang="0">
                  <a:pos x="283" y="731"/>
                </a:cxn>
                <a:cxn ang="0">
                  <a:pos x="277" y="788"/>
                </a:cxn>
                <a:cxn ang="0">
                  <a:pos x="311" y="806"/>
                </a:cxn>
                <a:cxn ang="0">
                  <a:pos x="382" y="787"/>
                </a:cxn>
                <a:cxn ang="0">
                  <a:pos x="455" y="773"/>
                </a:cxn>
                <a:cxn ang="0">
                  <a:pos x="528" y="762"/>
                </a:cxn>
                <a:cxn ang="0">
                  <a:pos x="586" y="732"/>
                </a:cxn>
                <a:cxn ang="0">
                  <a:pos x="632" y="680"/>
                </a:cxn>
                <a:cxn ang="0">
                  <a:pos x="680" y="631"/>
                </a:cxn>
                <a:cxn ang="0">
                  <a:pos x="732" y="586"/>
                </a:cxn>
                <a:cxn ang="0">
                  <a:pos x="762" y="528"/>
                </a:cxn>
                <a:cxn ang="0">
                  <a:pos x="773" y="454"/>
                </a:cxn>
                <a:cxn ang="0">
                  <a:pos x="787" y="382"/>
                </a:cxn>
                <a:cxn ang="0">
                  <a:pos x="806" y="311"/>
                </a:cxn>
                <a:cxn ang="0">
                  <a:pos x="788" y="277"/>
                </a:cxn>
                <a:cxn ang="0">
                  <a:pos x="731" y="283"/>
                </a:cxn>
                <a:cxn ang="0">
                  <a:pos x="675" y="290"/>
                </a:cxn>
                <a:cxn ang="0">
                  <a:pos x="619" y="300"/>
                </a:cxn>
                <a:cxn ang="0">
                  <a:pos x="564" y="312"/>
                </a:cxn>
                <a:cxn ang="0">
                  <a:pos x="509" y="327"/>
                </a:cxn>
                <a:cxn ang="0">
                  <a:pos x="455" y="344"/>
                </a:cxn>
                <a:cxn ang="0">
                  <a:pos x="401" y="364"/>
                </a:cxn>
                <a:cxn ang="0">
                  <a:pos x="385" y="349"/>
                </a:cxn>
                <a:cxn ang="0">
                  <a:pos x="408" y="299"/>
                </a:cxn>
                <a:cxn ang="0">
                  <a:pos x="433" y="250"/>
                </a:cxn>
                <a:cxn ang="0">
                  <a:pos x="460" y="202"/>
                </a:cxn>
                <a:cxn ang="0">
                  <a:pos x="488" y="155"/>
                </a:cxn>
                <a:cxn ang="0">
                  <a:pos x="519" y="109"/>
                </a:cxn>
                <a:cxn ang="0">
                  <a:pos x="552" y="65"/>
                </a:cxn>
                <a:cxn ang="0">
                  <a:pos x="587" y="21"/>
                </a:cxn>
              </a:cxnLst>
              <a:rect l="0" t="0" r="r" b="b"/>
              <a:pathLst>
                <a:path w="816" h="816">
                  <a:moveTo>
                    <a:pt x="606" y="0"/>
                  </a:moveTo>
                  <a:lnTo>
                    <a:pt x="575" y="15"/>
                  </a:lnTo>
                  <a:lnTo>
                    <a:pt x="546" y="31"/>
                  </a:lnTo>
                  <a:lnTo>
                    <a:pt x="517" y="47"/>
                  </a:lnTo>
                  <a:lnTo>
                    <a:pt x="488" y="65"/>
                  </a:lnTo>
                  <a:lnTo>
                    <a:pt x="460" y="83"/>
                  </a:lnTo>
                  <a:lnTo>
                    <a:pt x="432" y="102"/>
                  </a:lnTo>
                  <a:lnTo>
                    <a:pt x="405" y="122"/>
                  </a:lnTo>
                  <a:lnTo>
                    <a:pt x="378" y="142"/>
                  </a:lnTo>
                  <a:lnTo>
                    <a:pt x="376" y="171"/>
                  </a:lnTo>
                  <a:lnTo>
                    <a:pt x="374" y="201"/>
                  </a:lnTo>
                  <a:lnTo>
                    <a:pt x="372" y="229"/>
                  </a:lnTo>
                  <a:lnTo>
                    <a:pt x="371" y="258"/>
                  </a:lnTo>
                  <a:lnTo>
                    <a:pt x="371" y="287"/>
                  </a:lnTo>
                  <a:lnTo>
                    <a:pt x="371" y="316"/>
                  </a:lnTo>
                  <a:lnTo>
                    <a:pt x="372" y="344"/>
                  </a:lnTo>
                  <a:lnTo>
                    <a:pt x="375" y="373"/>
                  </a:lnTo>
                  <a:lnTo>
                    <a:pt x="351" y="372"/>
                  </a:lnTo>
                  <a:lnTo>
                    <a:pt x="328" y="371"/>
                  </a:lnTo>
                  <a:lnTo>
                    <a:pt x="304" y="371"/>
                  </a:lnTo>
                  <a:lnTo>
                    <a:pt x="282" y="371"/>
                  </a:lnTo>
                  <a:lnTo>
                    <a:pt x="247" y="371"/>
                  </a:lnTo>
                  <a:lnTo>
                    <a:pt x="213" y="372"/>
                  </a:lnTo>
                  <a:lnTo>
                    <a:pt x="177" y="374"/>
                  </a:lnTo>
                  <a:lnTo>
                    <a:pt x="143" y="377"/>
                  </a:lnTo>
                  <a:lnTo>
                    <a:pt x="122" y="405"/>
                  </a:lnTo>
                  <a:lnTo>
                    <a:pt x="102" y="432"/>
                  </a:lnTo>
                  <a:lnTo>
                    <a:pt x="83" y="460"/>
                  </a:lnTo>
                  <a:lnTo>
                    <a:pt x="65" y="488"/>
                  </a:lnTo>
                  <a:lnTo>
                    <a:pt x="47" y="517"/>
                  </a:lnTo>
                  <a:lnTo>
                    <a:pt x="31" y="546"/>
                  </a:lnTo>
                  <a:lnTo>
                    <a:pt x="15" y="575"/>
                  </a:lnTo>
                  <a:lnTo>
                    <a:pt x="0" y="604"/>
                  </a:lnTo>
                  <a:lnTo>
                    <a:pt x="21" y="587"/>
                  </a:lnTo>
                  <a:lnTo>
                    <a:pt x="43" y="569"/>
                  </a:lnTo>
                  <a:lnTo>
                    <a:pt x="65" y="551"/>
                  </a:lnTo>
                  <a:lnTo>
                    <a:pt x="86" y="535"/>
                  </a:lnTo>
                  <a:lnTo>
                    <a:pt x="109" y="519"/>
                  </a:lnTo>
                  <a:lnTo>
                    <a:pt x="132" y="503"/>
                  </a:lnTo>
                  <a:lnTo>
                    <a:pt x="155" y="488"/>
                  </a:lnTo>
                  <a:lnTo>
                    <a:pt x="178" y="473"/>
                  </a:lnTo>
                  <a:lnTo>
                    <a:pt x="202" y="459"/>
                  </a:lnTo>
                  <a:lnTo>
                    <a:pt x="226" y="446"/>
                  </a:lnTo>
                  <a:lnTo>
                    <a:pt x="250" y="432"/>
                  </a:lnTo>
                  <a:lnTo>
                    <a:pt x="274" y="420"/>
                  </a:lnTo>
                  <a:lnTo>
                    <a:pt x="299" y="407"/>
                  </a:lnTo>
                  <a:lnTo>
                    <a:pt x="324" y="396"/>
                  </a:lnTo>
                  <a:lnTo>
                    <a:pt x="349" y="384"/>
                  </a:lnTo>
                  <a:lnTo>
                    <a:pt x="375" y="373"/>
                  </a:lnTo>
                  <a:lnTo>
                    <a:pt x="364" y="400"/>
                  </a:lnTo>
                  <a:lnTo>
                    <a:pt x="354" y="427"/>
                  </a:lnTo>
                  <a:lnTo>
                    <a:pt x="344" y="453"/>
                  </a:lnTo>
                  <a:lnTo>
                    <a:pt x="336" y="481"/>
                  </a:lnTo>
                  <a:lnTo>
                    <a:pt x="327" y="508"/>
                  </a:lnTo>
                  <a:lnTo>
                    <a:pt x="320" y="535"/>
                  </a:lnTo>
                  <a:lnTo>
                    <a:pt x="313" y="563"/>
                  </a:lnTo>
                  <a:lnTo>
                    <a:pt x="307" y="590"/>
                  </a:lnTo>
                  <a:lnTo>
                    <a:pt x="300" y="618"/>
                  </a:lnTo>
                  <a:lnTo>
                    <a:pt x="295" y="646"/>
                  </a:lnTo>
                  <a:lnTo>
                    <a:pt x="290" y="675"/>
                  </a:lnTo>
                  <a:lnTo>
                    <a:pt x="286" y="703"/>
                  </a:lnTo>
                  <a:lnTo>
                    <a:pt x="283" y="731"/>
                  </a:lnTo>
                  <a:lnTo>
                    <a:pt x="280" y="760"/>
                  </a:lnTo>
                  <a:lnTo>
                    <a:pt x="277" y="788"/>
                  </a:lnTo>
                  <a:lnTo>
                    <a:pt x="276" y="816"/>
                  </a:lnTo>
                  <a:lnTo>
                    <a:pt x="311" y="806"/>
                  </a:lnTo>
                  <a:lnTo>
                    <a:pt x="347" y="796"/>
                  </a:lnTo>
                  <a:lnTo>
                    <a:pt x="382" y="787"/>
                  </a:lnTo>
                  <a:lnTo>
                    <a:pt x="418" y="779"/>
                  </a:lnTo>
                  <a:lnTo>
                    <a:pt x="455" y="773"/>
                  </a:lnTo>
                  <a:lnTo>
                    <a:pt x="491" y="767"/>
                  </a:lnTo>
                  <a:lnTo>
                    <a:pt x="528" y="762"/>
                  </a:lnTo>
                  <a:lnTo>
                    <a:pt x="565" y="759"/>
                  </a:lnTo>
                  <a:lnTo>
                    <a:pt x="586" y="732"/>
                  </a:lnTo>
                  <a:lnTo>
                    <a:pt x="608" y="706"/>
                  </a:lnTo>
                  <a:lnTo>
                    <a:pt x="632" y="680"/>
                  </a:lnTo>
                  <a:lnTo>
                    <a:pt x="655" y="655"/>
                  </a:lnTo>
                  <a:lnTo>
                    <a:pt x="680" y="631"/>
                  </a:lnTo>
                  <a:lnTo>
                    <a:pt x="706" y="608"/>
                  </a:lnTo>
                  <a:lnTo>
                    <a:pt x="732" y="586"/>
                  </a:lnTo>
                  <a:lnTo>
                    <a:pt x="759" y="564"/>
                  </a:lnTo>
                  <a:lnTo>
                    <a:pt x="762" y="528"/>
                  </a:lnTo>
                  <a:lnTo>
                    <a:pt x="767" y="491"/>
                  </a:lnTo>
                  <a:lnTo>
                    <a:pt x="773" y="454"/>
                  </a:lnTo>
                  <a:lnTo>
                    <a:pt x="780" y="418"/>
                  </a:lnTo>
                  <a:lnTo>
                    <a:pt x="787" y="382"/>
                  </a:lnTo>
                  <a:lnTo>
                    <a:pt x="796" y="346"/>
                  </a:lnTo>
                  <a:lnTo>
                    <a:pt x="806" y="311"/>
                  </a:lnTo>
                  <a:lnTo>
                    <a:pt x="816" y="276"/>
                  </a:lnTo>
                  <a:lnTo>
                    <a:pt x="788" y="277"/>
                  </a:lnTo>
                  <a:lnTo>
                    <a:pt x="760" y="279"/>
                  </a:lnTo>
                  <a:lnTo>
                    <a:pt x="731" y="283"/>
                  </a:lnTo>
                  <a:lnTo>
                    <a:pt x="703" y="286"/>
                  </a:lnTo>
                  <a:lnTo>
                    <a:pt x="675" y="290"/>
                  </a:lnTo>
                  <a:lnTo>
                    <a:pt x="647" y="295"/>
                  </a:lnTo>
                  <a:lnTo>
                    <a:pt x="619" y="300"/>
                  </a:lnTo>
                  <a:lnTo>
                    <a:pt x="591" y="305"/>
                  </a:lnTo>
                  <a:lnTo>
                    <a:pt x="564" y="312"/>
                  </a:lnTo>
                  <a:lnTo>
                    <a:pt x="536" y="319"/>
                  </a:lnTo>
                  <a:lnTo>
                    <a:pt x="509" y="327"/>
                  </a:lnTo>
                  <a:lnTo>
                    <a:pt x="482" y="336"/>
                  </a:lnTo>
                  <a:lnTo>
                    <a:pt x="455" y="344"/>
                  </a:lnTo>
                  <a:lnTo>
                    <a:pt x="428" y="353"/>
                  </a:lnTo>
                  <a:lnTo>
                    <a:pt x="401" y="364"/>
                  </a:lnTo>
                  <a:lnTo>
                    <a:pt x="375" y="373"/>
                  </a:lnTo>
                  <a:lnTo>
                    <a:pt x="385" y="349"/>
                  </a:lnTo>
                  <a:lnTo>
                    <a:pt x="396" y="324"/>
                  </a:lnTo>
                  <a:lnTo>
                    <a:pt x="408" y="299"/>
                  </a:lnTo>
                  <a:lnTo>
                    <a:pt x="420" y="274"/>
                  </a:lnTo>
                  <a:lnTo>
                    <a:pt x="433" y="250"/>
                  </a:lnTo>
                  <a:lnTo>
                    <a:pt x="446" y="225"/>
                  </a:lnTo>
                  <a:lnTo>
                    <a:pt x="460" y="202"/>
                  </a:lnTo>
                  <a:lnTo>
                    <a:pt x="474" y="178"/>
                  </a:lnTo>
                  <a:lnTo>
                    <a:pt x="488" y="155"/>
                  </a:lnTo>
                  <a:lnTo>
                    <a:pt x="503" y="132"/>
                  </a:lnTo>
                  <a:lnTo>
                    <a:pt x="519" y="109"/>
                  </a:lnTo>
                  <a:lnTo>
                    <a:pt x="536" y="86"/>
                  </a:lnTo>
                  <a:lnTo>
                    <a:pt x="552" y="65"/>
                  </a:lnTo>
                  <a:lnTo>
                    <a:pt x="569" y="43"/>
                  </a:lnTo>
                  <a:lnTo>
                    <a:pt x="587" y="21"/>
                  </a:lnTo>
                  <a:lnTo>
                    <a:pt x="606" y="0"/>
                  </a:lnTo>
                  <a:close/>
                </a:path>
              </a:pathLst>
            </a:custGeom>
            <a:solidFill>
              <a:srgbClr val="FFEF6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07"/>
            <p:cNvSpPr>
              <a:spLocks/>
            </p:cNvSpPr>
            <p:nvPr userDrawn="1"/>
          </p:nvSpPr>
          <p:spPr bwMode="auto">
            <a:xfrm>
              <a:off x="3881" y="3248"/>
              <a:ext cx="167" cy="217"/>
            </a:xfrm>
            <a:custGeom>
              <a:avLst/>
              <a:gdLst/>
              <a:ahLst/>
              <a:cxnLst>
                <a:cxn ang="0">
                  <a:pos x="476" y="11"/>
                </a:cxn>
                <a:cxn ang="0">
                  <a:pos x="426" y="34"/>
                </a:cxn>
                <a:cxn ang="0">
                  <a:pos x="377" y="59"/>
                </a:cxn>
                <a:cxn ang="0">
                  <a:pos x="329" y="86"/>
                </a:cxn>
                <a:cxn ang="0">
                  <a:pos x="282" y="115"/>
                </a:cxn>
                <a:cxn ang="0">
                  <a:pos x="236" y="146"/>
                </a:cxn>
                <a:cxn ang="0">
                  <a:pos x="192" y="178"/>
                </a:cxn>
                <a:cxn ang="0">
                  <a:pos x="148" y="214"/>
                </a:cxn>
                <a:cxn ang="0">
                  <a:pos x="115" y="257"/>
                </a:cxn>
                <a:cxn ang="0">
                  <a:pos x="92" y="308"/>
                </a:cxn>
                <a:cxn ang="0">
                  <a:pos x="72" y="360"/>
                </a:cxn>
                <a:cxn ang="0">
                  <a:pos x="54" y="412"/>
                </a:cxn>
                <a:cxn ang="0">
                  <a:pos x="38" y="465"/>
                </a:cxn>
                <a:cxn ang="0">
                  <a:pos x="25" y="517"/>
                </a:cxn>
                <a:cxn ang="0">
                  <a:pos x="13" y="571"/>
                </a:cxn>
                <a:cxn ang="0">
                  <a:pos x="5" y="625"/>
                </a:cxn>
                <a:cxn ang="0">
                  <a:pos x="23" y="635"/>
                </a:cxn>
                <a:cxn ang="0">
                  <a:pos x="71" y="603"/>
                </a:cxn>
                <a:cxn ang="0">
                  <a:pos x="118" y="572"/>
                </a:cxn>
                <a:cxn ang="0">
                  <a:pos x="168" y="544"/>
                </a:cxn>
                <a:cxn ang="0">
                  <a:pos x="218" y="518"/>
                </a:cxn>
                <a:cxn ang="0">
                  <a:pos x="269" y="494"/>
                </a:cxn>
                <a:cxn ang="0">
                  <a:pos x="322" y="472"/>
                </a:cxn>
                <a:cxn ang="0">
                  <a:pos x="375" y="453"/>
                </a:cxn>
                <a:cxn ang="0">
                  <a:pos x="404" y="415"/>
                </a:cxn>
                <a:cxn ang="0">
                  <a:pos x="410" y="358"/>
                </a:cxn>
                <a:cxn ang="0">
                  <a:pos x="417" y="302"/>
                </a:cxn>
                <a:cxn ang="0">
                  <a:pos x="427" y="245"/>
                </a:cxn>
                <a:cxn ang="0">
                  <a:pos x="440" y="190"/>
                </a:cxn>
                <a:cxn ang="0">
                  <a:pos x="454" y="135"/>
                </a:cxn>
                <a:cxn ang="0">
                  <a:pos x="471" y="80"/>
                </a:cxn>
                <a:cxn ang="0">
                  <a:pos x="491" y="27"/>
                </a:cxn>
              </a:cxnLst>
              <a:rect l="0" t="0" r="r" b="b"/>
              <a:pathLst>
                <a:path w="502" h="652">
                  <a:moveTo>
                    <a:pt x="502" y="0"/>
                  </a:moveTo>
                  <a:lnTo>
                    <a:pt x="476" y="11"/>
                  </a:lnTo>
                  <a:lnTo>
                    <a:pt x="451" y="23"/>
                  </a:lnTo>
                  <a:lnTo>
                    <a:pt x="426" y="34"/>
                  </a:lnTo>
                  <a:lnTo>
                    <a:pt x="401" y="47"/>
                  </a:lnTo>
                  <a:lnTo>
                    <a:pt x="377" y="59"/>
                  </a:lnTo>
                  <a:lnTo>
                    <a:pt x="353" y="73"/>
                  </a:lnTo>
                  <a:lnTo>
                    <a:pt x="329" y="86"/>
                  </a:lnTo>
                  <a:lnTo>
                    <a:pt x="305" y="100"/>
                  </a:lnTo>
                  <a:lnTo>
                    <a:pt x="282" y="115"/>
                  </a:lnTo>
                  <a:lnTo>
                    <a:pt x="259" y="130"/>
                  </a:lnTo>
                  <a:lnTo>
                    <a:pt x="236" y="146"/>
                  </a:lnTo>
                  <a:lnTo>
                    <a:pt x="213" y="162"/>
                  </a:lnTo>
                  <a:lnTo>
                    <a:pt x="192" y="178"/>
                  </a:lnTo>
                  <a:lnTo>
                    <a:pt x="170" y="196"/>
                  </a:lnTo>
                  <a:lnTo>
                    <a:pt x="148" y="214"/>
                  </a:lnTo>
                  <a:lnTo>
                    <a:pt x="127" y="231"/>
                  </a:lnTo>
                  <a:lnTo>
                    <a:pt x="115" y="257"/>
                  </a:lnTo>
                  <a:lnTo>
                    <a:pt x="103" y="282"/>
                  </a:lnTo>
                  <a:lnTo>
                    <a:pt x="92" y="308"/>
                  </a:lnTo>
                  <a:lnTo>
                    <a:pt x="83" y="334"/>
                  </a:lnTo>
                  <a:lnTo>
                    <a:pt x="72" y="360"/>
                  </a:lnTo>
                  <a:lnTo>
                    <a:pt x="63" y="386"/>
                  </a:lnTo>
                  <a:lnTo>
                    <a:pt x="54" y="412"/>
                  </a:lnTo>
                  <a:lnTo>
                    <a:pt x="46" y="438"/>
                  </a:lnTo>
                  <a:lnTo>
                    <a:pt x="38" y="465"/>
                  </a:lnTo>
                  <a:lnTo>
                    <a:pt x="32" y="492"/>
                  </a:lnTo>
                  <a:lnTo>
                    <a:pt x="25" y="517"/>
                  </a:lnTo>
                  <a:lnTo>
                    <a:pt x="19" y="544"/>
                  </a:lnTo>
                  <a:lnTo>
                    <a:pt x="13" y="571"/>
                  </a:lnTo>
                  <a:lnTo>
                    <a:pt x="9" y="598"/>
                  </a:lnTo>
                  <a:lnTo>
                    <a:pt x="5" y="625"/>
                  </a:lnTo>
                  <a:lnTo>
                    <a:pt x="0" y="652"/>
                  </a:lnTo>
                  <a:lnTo>
                    <a:pt x="23" y="635"/>
                  </a:lnTo>
                  <a:lnTo>
                    <a:pt x="47" y="619"/>
                  </a:lnTo>
                  <a:lnTo>
                    <a:pt x="71" y="603"/>
                  </a:lnTo>
                  <a:lnTo>
                    <a:pt x="94" y="588"/>
                  </a:lnTo>
                  <a:lnTo>
                    <a:pt x="118" y="572"/>
                  </a:lnTo>
                  <a:lnTo>
                    <a:pt x="143" y="558"/>
                  </a:lnTo>
                  <a:lnTo>
                    <a:pt x="168" y="544"/>
                  </a:lnTo>
                  <a:lnTo>
                    <a:pt x="193" y="530"/>
                  </a:lnTo>
                  <a:lnTo>
                    <a:pt x="218" y="518"/>
                  </a:lnTo>
                  <a:lnTo>
                    <a:pt x="243" y="506"/>
                  </a:lnTo>
                  <a:lnTo>
                    <a:pt x="269" y="494"/>
                  </a:lnTo>
                  <a:lnTo>
                    <a:pt x="295" y="483"/>
                  </a:lnTo>
                  <a:lnTo>
                    <a:pt x="322" y="472"/>
                  </a:lnTo>
                  <a:lnTo>
                    <a:pt x="349" y="462"/>
                  </a:lnTo>
                  <a:lnTo>
                    <a:pt x="375" y="453"/>
                  </a:lnTo>
                  <a:lnTo>
                    <a:pt x="403" y="443"/>
                  </a:lnTo>
                  <a:lnTo>
                    <a:pt x="404" y="415"/>
                  </a:lnTo>
                  <a:lnTo>
                    <a:pt x="407" y="387"/>
                  </a:lnTo>
                  <a:lnTo>
                    <a:pt x="410" y="358"/>
                  </a:lnTo>
                  <a:lnTo>
                    <a:pt x="413" y="330"/>
                  </a:lnTo>
                  <a:lnTo>
                    <a:pt x="417" y="302"/>
                  </a:lnTo>
                  <a:lnTo>
                    <a:pt x="422" y="273"/>
                  </a:lnTo>
                  <a:lnTo>
                    <a:pt x="427" y="245"/>
                  </a:lnTo>
                  <a:lnTo>
                    <a:pt x="434" y="217"/>
                  </a:lnTo>
                  <a:lnTo>
                    <a:pt x="440" y="190"/>
                  </a:lnTo>
                  <a:lnTo>
                    <a:pt x="447" y="162"/>
                  </a:lnTo>
                  <a:lnTo>
                    <a:pt x="454" y="135"/>
                  </a:lnTo>
                  <a:lnTo>
                    <a:pt x="463" y="108"/>
                  </a:lnTo>
                  <a:lnTo>
                    <a:pt x="471" y="80"/>
                  </a:lnTo>
                  <a:lnTo>
                    <a:pt x="481" y="54"/>
                  </a:lnTo>
                  <a:lnTo>
                    <a:pt x="491" y="27"/>
                  </a:lnTo>
                  <a:lnTo>
                    <a:pt x="502" y="0"/>
                  </a:lnTo>
                  <a:close/>
                </a:path>
              </a:pathLst>
            </a:custGeom>
            <a:solidFill>
              <a:srgbClr val="FFE26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208"/>
            <p:cNvSpPr>
              <a:spLocks/>
            </p:cNvSpPr>
            <p:nvPr userDrawn="1"/>
          </p:nvSpPr>
          <p:spPr bwMode="auto">
            <a:xfrm>
              <a:off x="4112" y="3311"/>
              <a:ext cx="64" cy="65"/>
            </a:xfrm>
            <a:custGeom>
              <a:avLst/>
              <a:gdLst/>
              <a:ahLst/>
              <a:cxnLst>
                <a:cxn ang="0">
                  <a:pos x="194" y="0"/>
                </a:cxn>
                <a:cxn ang="0">
                  <a:pos x="167" y="22"/>
                </a:cxn>
                <a:cxn ang="0">
                  <a:pos x="141" y="44"/>
                </a:cxn>
                <a:cxn ang="0">
                  <a:pos x="115" y="67"/>
                </a:cxn>
                <a:cxn ang="0">
                  <a:pos x="90" y="91"/>
                </a:cxn>
                <a:cxn ang="0">
                  <a:pos x="67" y="116"/>
                </a:cxn>
                <a:cxn ang="0">
                  <a:pos x="43" y="142"/>
                </a:cxn>
                <a:cxn ang="0">
                  <a:pos x="21" y="168"/>
                </a:cxn>
                <a:cxn ang="0">
                  <a:pos x="0" y="195"/>
                </a:cxn>
                <a:cxn ang="0">
                  <a:pos x="28" y="193"/>
                </a:cxn>
                <a:cxn ang="0">
                  <a:pos x="57" y="190"/>
                </a:cxn>
                <a:cxn ang="0">
                  <a:pos x="85" y="189"/>
                </a:cxn>
                <a:cxn ang="0">
                  <a:pos x="114" y="189"/>
                </a:cxn>
                <a:cxn ang="0">
                  <a:pos x="133" y="189"/>
                </a:cxn>
                <a:cxn ang="0">
                  <a:pos x="152" y="190"/>
                </a:cxn>
                <a:cxn ang="0">
                  <a:pos x="171" y="190"/>
                </a:cxn>
                <a:cxn ang="0">
                  <a:pos x="191" y="191"/>
                </a:cxn>
                <a:cxn ang="0">
                  <a:pos x="191" y="191"/>
                </a:cxn>
                <a:cxn ang="0">
                  <a:pos x="191" y="191"/>
                </a:cxn>
                <a:cxn ang="0">
                  <a:pos x="191" y="191"/>
                </a:cxn>
                <a:cxn ang="0">
                  <a:pos x="191" y="191"/>
                </a:cxn>
                <a:cxn ang="0">
                  <a:pos x="191" y="191"/>
                </a:cxn>
                <a:cxn ang="0">
                  <a:pos x="191" y="191"/>
                </a:cxn>
                <a:cxn ang="0">
                  <a:pos x="191" y="191"/>
                </a:cxn>
                <a:cxn ang="0">
                  <a:pos x="190" y="168"/>
                </a:cxn>
                <a:cxn ang="0">
                  <a:pos x="189" y="143"/>
                </a:cxn>
                <a:cxn ang="0">
                  <a:pos x="189" y="119"/>
                </a:cxn>
                <a:cxn ang="0">
                  <a:pos x="189" y="95"/>
                </a:cxn>
                <a:cxn ang="0">
                  <a:pos x="190" y="72"/>
                </a:cxn>
                <a:cxn ang="0">
                  <a:pos x="191" y="48"/>
                </a:cxn>
                <a:cxn ang="0">
                  <a:pos x="192" y="24"/>
                </a:cxn>
                <a:cxn ang="0">
                  <a:pos x="194" y="0"/>
                </a:cxn>
              </a:cxnLst>
              <a:rect l="0" t="0" r="r" b="b"/>
              <a:pathLst>
                <a:path w="194" h="195">
                  <a:moveTo>
                    <a:pt x="194" y="0"/>
                  </a:moveTo>
                  <a:lnTo>
                    <a:pt x="167" y="22"/>
                  </a:lnTo>
                  <a:lnTo>
                    <a:pt x="141" y="44"/>
                  </a:lnTo>
                  <a:lnTo>
                    <a:pt x="115" y="67"/>
                  </a:lnTo>
                  <a:lnTo>
                    <a:pt x="90" y="91"/>
                  </a:lnTo>
                  <a:lnTo>
                    <a:pt x="67" y="116"/>
                  </a:lnTo>
                  <a:lnTo>
                    <a:pt x="43" y="142"/>
                  </a:lnTo>
                  <a:lnTo>
                    <a:pt x="21" y="168"/>
                  </a:lnTo>
                  <a:lnTo>
                    <a:pt x="0" y="195"/>
                  </a:lnTo>
                  <a:lnTo>
                    <a:pt x="28" y="193"/>
                  </a:lnTo>
                  <a:lnTo>
                    <a:pt x="57" y="190"/>
                  </a:lnTo>
                  <a:lnTo>
                    <a:pt x="85" y="189"/>
                  </a:lnTo>
                  <a:lnTo>
                    <a:pt x="114" y="189"/>
                  </a:lnTo>
                  <a:lnTo>
                    <a:pt x="133" y="189"/>
                  </a:lnTo>
                  <a:lnTo>
                    <a:pt x="152" y="190"/>
                  </a:lnTo>
                  <a:lnTo>
                    <a:pt x="171" y="190"/>
                  </a:lnTo>
                  <a:lnTo>
                    <a:pt x="191" y="191"/>
                  </a:lnTo>
                  <a:lnTo>
                    <a:pt x="191" y="191"/>
                  </a:lnTo>
                  <a:lnTo>
                    <a:pt x="191" y="191"/>
                  </a:lnTo>
                  <a:lnTo>
                    <a:pt x="191" y="191"/>
                  </a:lnTo>
                  <a:lnTo>
                    <a:pt x="191" y="191"/>
                  </a:lnTo>
                  <a:lnTo>
                    <a:pt x="191" y="191"/>
                  </a:lnTo>
                  <a:lnTo>
                    <a:pt x="191" y="191"/>
                  </a:lnTo>
                  <a:lnTo>
                    <a:pt x="191" y="191"/>
                  </a:lnTo>
                  <a:lnTo>
                    <a:pt x="190" y="168"/>
                  </a:lnTo>
                  <a:lnTo>
                    <a:pt x="189" y="143"/>
                  </a:lnTo>
                  <a:lnTo>
                    <a:pt x="189" y="119"/>
                  </a:lnTo>
                  <a:lnTo>
                    <a:pt x="189" y="95"/>
                  </a:lnTo>
                  <a:lnTo>
                    <a:pt x="190" y="72"/>
                  </a:lnTo>
                  <a:lnTo>
                    <a:pt x="191" y="48"/>
                  </a:lnTo>
                  <a:lnTo>
                    <a:pt x="192" y="24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rgbClr val="FFE26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209"/>
            <p:cNvSpPr>
              <a:spLocks/>
            </p:cNvSpPr>
            <p:nvPr userDrawn="1"/>
          </p:nvSpPr>
          <p:spPr bwMode="auto">
            <a:xfrm>
              <a:off x="3971" y="3171"/>
              <a:ext cx="78" cy="78"/>
            </a:xfrm>
            <a:custGeom>
              <a:avLst/>
              <a:gdLst/>
              <a:ahLst/>
              <a:cxnLst>
                <a:cxn ang="0">
                  <a:pos x="235" y="0"/>
                </a:cxn>
                <a:cxn ang="0">
                  <a:pos x="202" y="26"/>
                </a:cxn>
                <a:cxn ang="0">
                  <a:pos x="171" y="53"/>
                </a:cxn>
                <a:cxn ang="0">
                  <a:pos x="140" y="81"/>
                </a:cxn>
                <a:cxn ang="0">
                  <a:pos x="110" y="110"/>
                </a:cxn>
                <a:cxn ang="0">
                  <a:pos x="80" y="141"/>
                </a:cxn>
                <a:cxn ang="0">
                  <a:pos x="52" y="172"/>
                </a:cxn>
                <a:cxn ang="0">
                  <a:pos x="25" y="203"/>
                </a:cxn>
                <a:cxn ang="0">
                  <a:pos x="0" y="235"/>
                </a:cxn>
                <a:cxn ang="0">
                  <a:pos x="34" y="232"/>
                </a:cxn>
                <a:cxn ang="0">
                  <a:pos x="70" y="230"/>
                </a:cxn>
                <a:cxn ang="0">
                  <a:pos x="104" y="229"/>
                </a:cxn>
                <a:cxn ang="0">
                  <a:pos x="139" y="229"/>
                </a:cxn>
                <a:cxn ang="0">
                  <a:pos x="161" y="229"/>
                </a:cxn>
                <a:cxn ang="0">
                  <a:pos x="185" y="229"/>
                </a:cxn>
                <a:cxn ang="0">
                  <a:pos x="208" y="230"/>
                </a:cxn>
                <a:cxn ang="0">
                  <a:pos x="232" y="231"/>
                </a:cxn>
                <a:cxn ang="0">
                  <a:pos x="229" y="202"/>
                </a:cxn>
                <a:cxn ang="0">
                  <a:pos x="228" y="174"/>
                </a:cxn>
                <a:cxn ang="0">
                  <a:pos x="228" y="145"/>
                </a:cxn>
                <a:cxn ang="0">
                  <a:pos x="228" y="116"/>
                </a:cxn>
                <a:cxn ang="0">
                  <a:pos x="229" y="87"/>
                </a:cxn>
                <a:cxn ang="0">
                  <a:pos x="231" y="59"/>
                </a:cxn>
                <a:cxn ang="0">
                  <a:pos x="233" y="29"/>
                </a:cxn>
                <a:cxn ang="0">
                  <a:pos x="235" y="0"/>
                </a:cxn>
              </a:cxnLst>
              <a:rect l="0" t="0" r="r" b="b"/>
              <a:pathLst>
                <a:path w="235" h="235">
                  <a:moveTo>
                    <a:pt x="235" y="0"/>
                  </a:moveTo>
                  <a:lnTo>
                    <a:pt x="202" y="26"/>
                  </a:lnTo>
                  <a:lnTo>
                    <a:pt x="171" y="53"/>
                  </a:lnTo>
                  <a:lnTo>
                    <a:pt x="140" y="81"/>
                  </a:lnTo>
                  <a:lnTo>
                    <a:pt x="110" y="110"/>
                  </a:lnTo>
                  <a:lnTo>
                    <a:pt x="80" y="141"/>
                  </a:lnTo>
                  <a:lnTo>
                    <a:pt x="52" y="172"/>
                  </a:lnTo>
                  <a:lnTo>
                    <a:pt x="25" y="203"/>
                  </a:lnTo>
                  <a:lnTo>
                    <a:pt x="0" y="235"/>
                  </a:lnTo>
                  <a:lnTo>
                    <a:pt x="34" y="232"/>
                  </a:lnTo>
                  <a:lnTo>
                    <a:pt x="70" y="230"/>
                  </a:lnTo>
                  <a:lnTo>
                    <a:pt x="104" y="229"/>
                  </a:lnTo>
                  <a:lnTo>
                    <a:pt x="139" y="229"/>
                  </a:lnTo>
                  <a:lnTo>
                    <a:pt x="161" y="229"/>
                  </a:lnTo>
                  <a:lnTo>
                    <a:pt x="185" y="229"/>
                  </a:lnTo>
                  <a:lnTo>
                    <a:pt x="208" y="230"/>
                  </a:lnTo>
                  <a:lnTo>
                    <a:pt x="232" y="231"/>
                  </a:lnTo>
                  <a:lnTo>
                    <a:pt x="229" y="202"/>
                  </a:lnTo>
                  <a:lnTo>
                    <a:pt x="228" y="174"/>
                  </a:lnTo>
                  <a:lnTo>
                    <a:pt x="228" y="145"/>
                  </a:lnTo>
                  <a:lnTo>
                    <a:pt x="228" y="116"/>
                  </a:lnTo>
                  <a:lnTo>
                    <a:pt x="229" y="87"/>
                  </a:lnTo>
                  <a:lnTo>
                    <a:pt x="231" y="59"/>
                  </a:lnTo>
                  <a:lnTo>
                    <a:pt x="233" y="29"/>
                  </a:lnTo>
                  <a:lnTo>
                    <a:pt x="235" y="0"/>
                  </a:lnTo>
                  <a:close/>
                </a:path>
              </a:pathLst>
            </a:custGeom>
            <a:solidFill>
              <a:srgbClr val="FFE26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210"/>
            <p:cNvSpPr>
              <a:spLocks/>
            </p:cNvSpPr>
            <p:nvPr userDrawn="1"/>
          </p:nvSpPr>
          <p:spPr bwMode="auto">
            <a:xfrm>
              <a:off x="4048" y="3081"/>
              <a:ext cx="217" cy="167"/>
            </a:xfrm>
            <a:custGeom>
              <a:avLst/>
              <a:gdLst/>
              <a:ahLst/>
              <a:cxnLst>
                <a:cxn ang="0">
                  <a:pos x="624" y="4"/>
                </a:cxn>
                <a:cxn ang="0">
                  <a:pos x="570" y="12"/>
                </a:cxn>
                <a:cxn ang="0">
                  <a:pos x="516" y="24"/>
                </a:cxn>
                <a:cxn ang="0">
                  <a:pos x="463" y="37"/>
                </a:cxn>
                <a:cxn ang="0">
                  <a:pos x="410" y="53"/>
                </a:cxn>
                <a:cxn ang="0">
                  <a:pos x="358" y="71"/>
                </a:cxn>
                <a:cxn ang="0">
                  <a:pos x="306" y="91"/>
                </a:cxn>
                <a:cxn ang="0">
                  <a:pos x="256" y="114"/>
                </a:cxn>
                <a:cxn ang="0">
                  <a:pos x="212" y="147"/>
                </a:cxn>
                <a:cxn ang="0">
                  <a:pos x="177" y="191"/>
                </a:cxn>
                <a:cxn ang="0">
                  <a:pos x="144" y="235"/>
                </a:cxn>
                <a:cxn ang="0">
                  <a:pos x="113" y="281"/>
                </a:cxn>
                <a:cxn ang="0">
                  <a:pos x="85" y="328"/>
                </a:cxn>
                <a:cxn ang="0">
                  <a:pos x="58" y="376"/>
                </a:cxn>
                <a:cxn ang="0">
                  <a:pos x="33" y="425"/>
                </a:cxn>
                <a:cxn ang="0">
                  <a:pos x="10" y="475"/>
                </a:cxn>
                <a:cxn ang="0">
                  <a:pos x="26" y="490"/>
                </a:cxn>
                <a:cxn ang="0">
                  <a:pos x="80" y="470"/>
                </a:cxn>
                <a:cxn ang="0">
                  <a:pos x="134" y="453"/>
                </a:cxn>
                <a:cxn ang="0">
                  <a:pos x="189" y="438"/>
                </a:cxn>
                <a:cxn ang="0">
                  <a:pos x="244" y="426"/>
                </a:cxn>
                <a:cxn ang="0">
                  <a:pos x="300" y="416"/>
                </a:cxn>
                <a:cxn ang="0">
                  <a:pos x="356" y="409"/>
                </a:cxn>
                <a:cxn ang="0">
                  <a:pos x="413" y="403"/>
                </a:cxn>
                <a:cxn ang="0">
                  <a:pos x="451" y="374"/>
                </a:cxn>
                <a:cxn ang="0">
                  <a:pos x="470" y="321"/>
                </a:cxn>
                <a:cxn ang="0">
                  <a:pos x="492" y="268"/>
                </a:cxn>
                <a:cxn ang="0">
                  <a:pos x="516" y="216"/>
                </a:cxn>
                <a:cxn ang="0">
                  <a:pos x="543" y="167"/>
                </a:cxn>
                <a:cxn ang="0">
                  <a:pos x="571" y="117"/>
                </a:cxn>
                <a:cxn ang="0">
                  <a:pos x="601" y="70"/>
                </a:cxn>
                <a:cxn ang="0">
                  <a:pos x="635" y="22"/>
                </a:cxn>
              </a:cxnLst>
              <a:rect l="0" t="0" r="r" b="b"/>
              <a:pathLst>
                <a:path w="651" h="499">
                  <a:moveTo>
                    <a:pt x="651" y="0"/>
                  </a:moveTo>
                  <a:lnTo>
                    <a:pt x="624" y="4"/>
                  </a:lnTo>
                  <a:lnTo>
                    <a:pt x="597" y="8"/>
                  </a:lnTo>
                  <a:lnTo>
                    <a:pt x="570" y="12"/>
                  </a:lnTo>
                  <a:lnTo>
                    <a:pt x="543" y="18"/>
                  </a:lnTo>
                  <a:lnTo>
                    <a:pt x="516" y="24"/>
                  </a:lnTo>
                  <a:lnTo>
                    <a:pt x="490" y="31"/>
                  </a:lnTo>
                  <a:lnTo>
                    <a:pt x="463" y="37"/>
                  </a:lnTo>
                  <a:lnTo>
                    <a:pt x="437" y="45"/>
                  </a:lnTo>
                  <a:lnTo>
                    <a:pt x="410" y="53"/>
                  </a:lnTo>
                  <a:lnTo>
                    <a:pt x="384" y="62"/>
                  </a:lnTo>
                  <a:lnTo>
                    <a:pt x="358" y="71"/>
                  </a:lnTo>
                  <a:lnTo>
                    <a:pt x="332" y="82"/>
                  </a:lnTo>
                  <a:lnTo>
                    <a:pt x="306" y="91"/>
                  </a:lnTo>
                  <a:lnTo>
                    <a:pt x="280" y="102"/>
                  </a:lnTo>
                  <a:lnTo>
                    <a:pt x="256" y="114"/>
                  </a:lnTo>
                  <a:lnTo>
                    <a:pt x="231" y="126"/>
                  </a:lnTo>
                  <a:lnTo>
                    <a:pt x="212" y="147"/>
                  </a:lnTo>
                  <a:lnTo>
                    <a:pt x="194" y="169"/>
                  </a:lnTo>
                  <a:lnTo>
                    <a:pt x="177" y="191"/>
                  </a:lnTo>
                  <a:lnTo>
                    <a:pt x="161" y="212"/>
                  </a:lnTo>
                  <a:lnTo>
                    <a:pt x="144" y="235"/>
                  </a:lnTo>
                  <a:lnTo>
                    <a:pt x="128" y="258"/>
                  </a:lnTo>
                  <a:lnTo>
                    <a:pt x="113" y="281"/>
                  </a:lnTo>
                  <a:lnTo>
                    <a:pt x="99" y="304"/>
                  </a:lnTo>
                  <a:lnTo>
                    <a:pt x="85" y="328"/>
                  </a:lnTo>
                  <a:lnTo>
                    <a:pt x="71" y="351"/>
                  </a:lnTo>
                  <a:lnTo>
                    <a:pt x="58" y="376"/>
                  </a:lnTo>
                  <a:lnTo>
                    <a:pt x="45" y="400"/>
                  </a:lnTo>
                  <a:lnTo>
                    <a:pt x="33" y="425"/>
                  </a:lnTo>
                  <a:lnTo>
                    <a:pt x="21" y="450"/>
                  </a:lnTo>
                  <a:lnTo>
                    <a:pt x="10" y="475"/>
                  </a:lnTo>
                  <a:lnTo>
                    <a:pt x="0" y="499"/>
                  </a:lnTo>
                  <a:lnTo>
                    <a:pt x="26" y="490"/>
                  </a:lnTo>
                  <a:lnTo>
                    <a:pt x="53" y="479"/>
                  </a:lnTo>
                  <a:lnTo>
                    <a:pt x="80" y="470"/>
                  </a:lnTo>
                  <a:lnTo>
                    <a:pt x="107" y="462"/>
                  </a:lnTo>
                  <a:lnTo>
                    <a:pt x="134" y="453"/>
                  </a:lnTo>
                  <a:lnTo>
                    <a:pt x="161" y="445"/>
                  </a:lnTo>
                  <a:lnTo>
                    <a:pt x="189" y="438"/>
                  </a:lnTo>
                  <a:lnTo>
                    <a:pt x="216" y="431"/>
                  </a:lnTo>
                  <a:lnTo>
                    <a:pt x="244" y="426"/>
                  </a:lnTo>
                  <a:lnTo>
                    <a:pt x="272" y="421"/>
                  </a:lnTo>
                  <a:lnTo>
                    <a:pt x="300" y="416"/>
                  </a:lnTo>
                  <a:lnTo>
                    <a:pt x="328" y="412"/>
                  </a:lnTo>
                  <a:lnTo>
                    <a:pt x="356" y="409"/>
                  </a:lnTo>
                  <a:lnTo>
                    <a:pt x="385" y="405"/>
                  </a:lnTo>
                  <a:lnTo>
                    <a:pt x="413" y="403"/>
                  </a:lnTo>
                  <a:lnTo>
                    <a:pt x="441" y="402"/>
                  </a:lnTo>
                  <a:lnTo>
                    <a:pt x="451" y="374"/>
                  </a:lnTo>
                  <a:lnTo>
                    <a:pt x="460" y="348"/>
                  </a:lnTo>
                  <a:lnTo>
                    <a:pt x="470" y="321"/>
                  </a:lnTo>
                  <a:lnTo>
                    <a:pt x="481" y="294"/>
                  </a:lnTo>
                  <a:lnTo>
                    <a:pt x="492" y="268"/>
                  </a:lnTo>
                  <a:lnTo>
                    <a:pt x="504" y="242"/>
                  </a:lnTo>
                  <a:lnTo>
                    <a:pt x="516" y="216"/>
                  </a:lnTo>
                  <a:lnTo>
                    <a:pt x="529" y="192"/>
                  </a:lnTo>
                  <a:lnTo>
                    <a:pt x="543" y="167"/>
                  </a:lnTo>
                  <a:lnTo>
                    <a:pt x="557" y="142"/>
                  </a:lnTo>
                  <a:lnTo>
                    <a:pt x="571" y="117"/>
                  </a:lnTo>
                  <a:lnTo>
                    <a:pt x="586" y="93"/>
                  </a:lnTo>
                  <a:lnTo>
                    <a:pt x="601" y="70"/>
                  </a:lnTo>
                  <a:lnTo>
                    <a:pt x="617" y="46"/>
                  </a:lnTo>
                  <a:lnTo>
                    <a:pt x="635" y="22"/>
                  </a:lnTo>
                  <a:lnTo>
                    <a:pt x="651" y="0"/>
                  </a:lnTo>
                  <a:close/>
                </a:path>
              </a:pathLst>
            </a:custGeom>
            <a:solidFill>
              <a:srgbClr val="FFE26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211"/>
            <p:cNvSpPr>
              <a:spLocks noEditPoints="1"/>
            </p:cNvSpPr>
            <p:nvPr userDrawn="1"/>
          </p:nvSpPr>
          <p:spPr bwMode="auto">
            <a:xfrm>
              <a:off x="4239" y="3154"/>
              <a:ext cx="242" cy="199"/>
            </a:xfrm>
            <a:custGeom>
              <a:avLst/>
              <a:gdLst/>
              <a:ahLst/>
              <a:cxnLst>
                <a:cxn ang="0">
                  <a:pos x="454" y="241"/>
                </a:cxn>
                <a:cxn ang="0">
                  <a:pos x="384" y="246"/>
                </a:cxn>
                <a:cxn ang="0">
                  <a:pos x="349" y="249"/>
                </a:cxn>
                <a:cxn ang="0">
                  <a:pos x="349" y="249"/>
                </a:cxn>
                <a:cxn ang="0">
                  <a:pos x="322" y="288"/>
                </a:cxn>
                <a:cxn ang="0">
                  <a:pos x="271" y="367"/>
                </a:cxn>
                <a:cxn ang="0">
                  <a:pos x="228" y="451"/>
                </a:cxn>
                <a:cxn ang="0">
                  <a:pos x="191" y="538"/>
                </a:cxn>
                <a:cxn ang="0">
                  <a:pos x="189" y="581"/>
                </a:cxn>
                <a:cxn ang="0">
                  <a:pos x="215" y="581"/>
                </a:cxn>
                <a:cxn ang="0">
                  <a:pos x="252" y="581"/>
                </a:cxn>
                <a:cxn ang="0">
                  <a:pos x="300" y="584"/>
                </a:cxn>
                <a:cxn ang="0">
                  <a:pos x="348" y="588"/>
                </a:cxn>
                <a:cxn ang="0">
                  <a:pos x="395" y="594"/>
                </a:cxn>
                <a:cxn ang="0">
                  <a:pos x="442" y="581"/>
                </a:cxn>
                <a:cxn ang="0">
                  <a:pos x="489" y="550"/>
                </a:cxn>
                <a:cxn ang="0">
                  <a:pos x="539" y="521"/>
                </a:cxn>
                <a:cxn ang="0">
                  <a:pos x="591" y="496"/>
                </a:cxn>
                <a:cxn ang="0">
                  <a:pos x="627" y="455"/>
                </a:cxn>
                <a:cxn ang="0">
                  <a:pos x="651" y="399"/>
                </a:cxn>
                <a:cxn ang="0">
                  <a:pos x="678" y="344"/>
                </a:cxn>
                <a:cxn ang="0">
                  <a:pos x="708" y="291"/>
                </a:cxn>
                <a:cxn ang="0">
                  <a:pos x="696" y="260"/>
                </a:cxn>
                <a:cxn ang="0">
                  <a:pos x="636" y="250"/>
                </a:cxn>
                <a:cxn ang="0">
                  <a:pos x="578" y="244"/>
                </a:cxn>
                <a:cxn ang="0">
                  <a:pos x="518" y="240"/>
                </a:cxn>
                <a:cxn ang="0">
                  <a:pos x="163" y="203"/>
                </a:cxn>
                <a:cxn ang="0">
                  <a:pos x="120" y="237"/>
                </a:cxn>
                <a:cxn ang="0">
                  <a:pos x="78" y="275"/>
                </a:cxn>
                <a:cxn ang="0">
                  <a:pos x="38" y="314"/>
                </a:cxn>
                <a:cxn ang="0">
                  <a:pos x="0" y="354"/>
                </a:cxn>
                <a:cxn ang="0">
                  <a:pos x="84" y="317"/>
                </a:cxn>
                <a:cxn ang="0">
                  <a:pos x="171" y="287"/>
                </a:cxn>
                <a:cxn ang="0">
                  <a:pos x="259" y="264"/>
                </a:cxn>
                <a:cxn ang="0">
                  <a:pos x="349" y="249"/>
                </a:cxn>
                <a:cxn ang="0">
                  <a:pos x="302" y="235"/>
                </a:cxn>
                <a:cxn ang="0">
                  <a:pos x="257" y="222"/>
                </a:cxn>
                <a:cxn ang="0">
                  <a:pos x="211" y="211"/>
                </a:cxn>
                <a:cxn ang="0">
                  <a:pos x="163" y="203"/>
                </a:cxn>
                <a:cxn ang="0">
                  <a:pos x="588" y="6"/>
                </a:cxn>
                <a:cxn ang="0">
                  <a:pos x="534" y="19"/>
                </a:cxn>
                <a:cxn ang="0">
                  <a:pos x="481" y="35"/>
                </a:cxn>
                <a:cxn ang="0">
                  <a:pos x="428" y="55"/>
                </a:cxn>
                <a:cxn ang="0">
                  <a:pos x="393" y="88"/>
                </a:cxn>
                <a:cxn ang="0">
                  <a:pos x="379" y="133"/>
                </a:cxn>
                <a:cxn ang="0">
                  <a:pos x="366" y="179"/>
                </a:cxn>
                <a:cxn ang="0">
                  <a:pos x="354" y="225"/>
                </a:cxn>
                <a:cxn ang="0">
                  <a:pos x="377" y="213"/>
                </a:cxn>
                <a:cxn ang="0">
                  <a:pos x="438" y="146"/>
                </a:cxn>
                <a:cxn ang="0">
                  <a:pos x="504" y="84"/>
                </a:cxn>
                <a:cxn ang="0">
                  <a:pos x="577" y="27"/>
                </a:cxn>
              </a:cxnLst>
              <a:rect l="0" t="0" r="r" b="b"/>
              <a:pathLst>
                <a:path w="725" h="598">
                  <a:moveTo>
                    <a:pt x="488" y="240"/>
                  </a:moveTo>
                  <a:lnTo>
                    <a:pt x="454" y="241"/>
                  </a:lnTo>
                  <a:lnTo>
                    <a:pt x="419" y="242"/>
                  </a:lnTo>
                  <a:lnTo>
                    <a:pt x="384" y="246"/>
                  </a:lnTo>
                  <a:lnTo>
                    <a:pt x="349" y="249"/>
                  </a:lnTo>
                  <a:lnTo>
                    <a:pt x="349" y="249"/>
                  </a:lnTo>
                  <a:lnTo>
                    <a:pt x="349" y="249"/>
                  </a:lnTo>
                  <a:lnTo>
                    <a:pt x="349" y="249"/>
                  </a:lnTo>
                  <a:lnTo>
                    <a:pt x="349" y="249"/>
                  </a:lnTo>
                  <a:lnTo>
                    <a:pt x="322" y="288"/>
                  </a:lnTo>
                  <a:lnTo>
                    <a:pt x="295" y="327"/>
                  </a:lnTo>
                  <a:lnTo>
                    <a:pt x="271" y="367"/>
                  </a:lnTo>
                  <a:lnTo>
                    <a:pt x="248" y="409"/>
                  </a:lnTo>
                  <a:lnTo>
                    <a:pt x="228" y="451"/>
                  </a:lnTo>
                  <a:lnTo>
                    <a:pt x="208" y="494"/>
                  </a:lnTo>
                  <a:lnTo>
                    <a:pt x="191" y="538"/>
                  </a:lnTo>
                  <a:lnTo>
                    <a:pt x="176" y="583"/>
                  </a:lnTo>
                  <a:lnTo>
                    <a:pt x="189" y="581"/>
                  </a:lnTo>
                  <a:lnTo>
                    <a:pt x="202" y="581"/>
                  </a:lnTo>
                  <a:lnTo>
                    <a:pt x="215" y="581"/>
                  </a:lnTo>
                  <a:lnTo>
                    <a:pt x="228" y="581"/>
                  </a:lnTo>
                  <a:lnTo>
                    <a:pt x="252" y="581"/>
                  </a:lnTo>
                  <a:lnTo>
                    <a:pt x="276" y="583"/>
                  </a:lnTo>
                  <a:lnTo>
                    <a:pt x="300" y="584"/>
                  </a:lnTo>
                  <a:lnTo>
                    <a:pt x="324" y="586"/>
                  </a:lnTo>
                  <a:lnTo>
                    <a:pt x="348" y="588"/>
                  </a:lnTo>
                  <a:lnTo>
                    <a:pt x="372" y="590"/>
                  </a:lnTo>
                  <a:lnTo>
                    <a:pt x="395" y="594"/>
                  </a:lnTo>
                  <a:lnTo>
                    <a:pt x="419" y="598"/>
                  </a:lnTo>
                  <a:lnTo>
                    <a:pt x="442" y="581"/>
                  </a:lnTo>
                  <a:lnTo>
                    <a:pt x="465" y="565"/>
                  </a:lnTo>
                  <a:lnTo>
                    <a:pt x="489" y="550"/>
                  </a:lnTo>
                  <a:lnTo>
                    <a:pt x="514" y="535"/>
                  </a:lnTo>
                  <a:lnTo>
                    <a:pt x="539" y="521"/>
                  </a:lnTo>
                  <a:lnTo>
                    <a:pt x="565" y="508"/>
                  </a:lnTo>
                  <a:lnTo>
                    <a:pt x="591" y="496"/>
                  </a:lnTo>
                  <a:lnTo>
                    <a:pt x="616" y="484"/>
                  </a:lnTo>
                  <a:lnTo>
                    <a:pt x="627" y="455"/>
                  </a:lnTo>
                  <a:lnTo>
                    <a:pt x="638" y="427"/>
                  </a:lnTo>
                  <a:lnTo>
                    <a:pt x="651" y="399"/>
                  </a:lnTo>
                  <a:lnTo>
                    <a:pt x="664" y="372"/>
                  </a:lnTo>
                  <a:lnTo>
                    <a:pt x="678" y="344"/>
                  </a:lnTo>
                  <a:lnTo>
                    <a:pt x="693" y="318"/>
                  </a:lnTo>
                  <a:lnTo>
                    <a:pt x="708" y="291"/>
                  </a:lnTo>
                  <a:lnTo>
                    <a:pt x="725" y="266"/>
                  </a:lnTo>
                  <a:lnTo>
                    <a:pt x="696" y="260"/>
                  </a:lnTo>
                  <a:lnTo>
                    <a:pt x="666" y="254"/>
                  </a:lnTo>
                  <a:lnTo>
                    <a:pt x="636" y="250"/>
                  </a:lnTo>
                  <a:lnTo>
                    <a:pt x="607" y="247"/>
                  </a:lnTo>
                  <a:lnTo>
                    <a:pt x="578" y="244"/>
                  </a:lnTo>
                  <a:lnTo>
                    <a:pt x="548" y="242"/>
                  </a:lnTo>
                  <a:lnTo>
                    <a:pt x="518" y="240"/>
                  </a:lnTo>
                  <a:lnTo>
                    <a:pt x="488" y="240"/>
                  </a:lnTo>
                  <a:close/>
                  <a:moveTo>
                    <a:pt x="163" y="203"/>
                  </a:moveTo>
                  <a:lnTo>
                    <a:pt x="141" y="220"/>
                  </a:lnTo>
                  <a:lnTo>
                    <a:pt x="120" y="237"/>
                  </a:lnTo>
                  <a:lnTo>
                    <a:pt x="98" y="255"/>
                  </a:lnTo>
                  <a:lnTo>
                    <a:pt x="78" y="275"/>
                  </a:lnTo>
                  <a:lnTo>
                    <a:pt x="57" y="294"/>
                  </a:lnTo>
                  <a:lnTo>
                    <a:pt x="38" y="314"/>
                  </a:lnTo>
                  <a:lnTo>
                    <a:pt x="18" y="333"/>
                  </a:lnTo>
                  <a:lnTo>
                    <a:pt x="0" y="354"/>
                  </a:lnTo>
                  <a:lnTo>
                    <a:pt x="42" y="334"/>
                  </a:lnTo>
                  <a:lnTo>
                    <a:pt x="84" y="317"/>
                  </a:lnTo>
                  <a:lnTo>
                    <a:pt x="127" y="301"/>
                  </a:lnTo>
                  <a:lnTo>
                    <a:pt x="171" y="287"/>
                  </a:lnTo>
                  <a:lnTo>
                    <a:pt x="215" y="275"/>
                  </a:lnTo>
                  <a:lnTo>
                    <a:pt x="259" y="264"/>
                  </a:lnTo>
                  <a:lnTo>
                    <a:pt x="303" y="255"/>
                  </a:lnTo>
                  <a:lnTo>
                    <a:pt x="349" y="249"/>
                  </a:lnTo>
                  <a:lnTo>
                    <a:pt x="326" y="241"/>
                  </a:lnTo>
                  <a:lnTo>
                    <a:pt x="302" y="235"/>
                  </a:lnTo>
                  <a:lnTo>
                    <a:pt x="280" y="228"/>
                  </a:lnTo>
                  <a:lnTo>
                    <a:pt x="257" y="222"/>
                  </a:lnTo>
                  <a:lnTo>
                    <a:pt x="233" y="217"/>
                  </a:lnTo>
                  <a:lnTo>
                    <a:pt x="211" y="211"/>
                  </a:lnTo>
                  <a:lnTo>
                    <a:pt x="187" y="207"/>
                  </a:lnTo>
                  <a:lnTo>
                    <a:pt x="163" y="203"/>
                  </a:lnTo>
                  <a:close/>
                  <a:moveTo>
                    <a:pt x="615" y="0"/>
                  </a:moveTo>
                  <a:lnTo>
                    <a:pt x="588" y="6"/>
                  </a:lnTo>
                  <a:lnTo>
                    <a:pt x="561" y="11"/>
                  </a:lnTo>
                  <a:lnTo>
                    <a:pt x="534" y="19"/>
                  </a:lnTo>
                  <a:lnTo>
                    <a:pt x="507" y="27"/>
                  </a:lnTo>
                  <a:lnTo>
                    <a:pt x="481" y="35"/>
                  </a:lnTo>
                  <a:lnTo>
                    <a:pt x="454" y="45"/>
                  </a:lnTo>
                  <a:lnTo>
                    <a:pt x="428" y="55"/>
                  </a:lnTo>
                  <a:lnTo>
                    <a:pt x="402" y="65"/>
                  </a:lnTo>
                  <a:lnTo>
                    <a:pt x="393" y="88"/>
                  </a:lnTo>
                  <a:lnTo>
                    <a:pt x="386" y="110"/>
                  </a:lnTo>
                  <a:lnTo>
                    <a:pt x="379" y="133"/>
                  </a:lnTo>
                  <a:lnTo>
                    <a:pt x="373" y="156"/>
                  </a:lnTo>
                  <a:lnTo>
                    <a:pt x="366" y="179"/>
                  </a:lnTo>
                  <a:lnTo>
                    <a:pt x="360" y="203"/>
                  </a:lnTo>
                  <a:lnTo>
                    <a:pt x="354" y="225"/>
                  </a:lnTo>
                  <a:lnTo>
                    <a:pt x="349" y="249"/>
                  </a:lnTo>
                  <a:lnTo>
                    <a:pt x="377" y="213"/>
                  </a:lnTo>
                  <a:lnTo>
                    <a:pt x="407" y="179"/>
                  </a:lnTo>
                  <a:lnTo>
                    <a:pt x="438" y="146"/>
                  </a:lnTo>
                  <a:lnTo>
                    <a:pt x="471" y="114"/>
                  </a:lnTo>
                  <a:lnTo>
                    <a:pt x="504" y="84"/>
                  </a:lnTo>
                  <a:lnTo>
                    <a:pt x="540" y="55"/>
                  </a:lnTo>
                  <a:lnTo>
                    <a:pt x="577" y="2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FFEF6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212"/>
            <p:cNvSpPr>
              <a:spLocks/>
            </p:cNvSpPr>
            <p:nvPr userDrawn="1"/>
          </p:nvSpPr>
          <p:spPr bwMode="auto">
            <a:xfrm>
              <a:off x="4379" y="3315"/>
              <a:ext cx="65" cy="51"/>
            </a:xfrm>
            <a:custGeom>
              <a:avLst/>
              <a:gdLst/>
              <a:ahLst/>
              <a:cxnLst>
                <a:cxn ang="0">
                  <a:pos x="197" y="0"/>
                </a:cxn>
                <a:cxn ang="0">
                  <a:pos x="172" y="12"/>
                </a:cxn>
                <a:cxn ang="0">
                  <a:pos x="146" y="24"/>
                </a:cxn>
                <a:cxn ang="0">
                  <a:pos x="120" y="37"/>
                </a:cxn>
                <a:cxn ang="0">
                  <a:pos x="95" y="51"/>
                </a:cxn>
                <a:cxn ang="0">
                  <a:pos x="70" y="66"/>
                </a:cxn>
                <a:cxn ang="0">
                  <a:pos x="46" y="81"/>
                </a:cxn>
                <a:cxn ang="0">
                  <a:pos x="23" y="97"/>
                </a:cxn>
                <a:cxn ang="0">
                  <a:pos x="0" y="114"/>
                </a:cxn>
                <a:cxn ang="0">
                  <a:pos x="39" y="121"/>
                </a:cxn>
                <a:cxn ang="0">
                  <a:pos x="78" y="131"/>
                </a:cxn>
                <a:cxn ang="0">
                  <a:pos x="116" y="141"/>
                </a:cxn>
                <a:cxn ang="0">
                  <a:pos x="153" y="152"/>
                </a:cxn>
                <a:cxn ang="0">
                  <a:pos x="162" y="114"/>
                </a:cxn>
                <a:cxn ang="0">
                  <a:pos x="173" y="76"/>
                </a:cxn>
                <a:cxn ang="0">
                  <a:pos x="185" y="38"/>
                </a:cxn>
                <a:cxn ang="0">
                  <a:pos x="197" y="0"/>
                </a:cxn>
              </a:cxnLst>
              <a:rect l="0" t="0" r="r" b="b"/>
              <a:pathLst>
                <a:path w="197" h="152">
                  <a:moveTo>
                    <a:pt x="197" y="0"/>
                  </a:moveTo>
                  <a:lnTo>
                    <a:pt x="172" y="12"/>
                  </a:lnTo>
                  <a:lnTo>
                    <a:pt x="146" y="24"/>
                  </a:lnTo>
                  <a:lnTo>
                    <a:pt x="120" y="37"/>
                  </a:lnTo>
                  <a:lnTo>
                    <a:pt x="95" y="51"/>
                  </a:lnTo>
                  <a:lnTo>
                    <a:pt x="70" y="66"/>
                  </a:lnTo>
                  <a:lnTo>
                    <a:pt x="46" y="81"/>
                  </a:lnTo>
                  <a:lnTo>
                    <a:pt x="23" y="97"/>
                  </a:lnTo>
                  <a:lnTo>
                    <a:pt x="0" y="114"/>
                  </a:lnTo>
                  <a:lnTo>
                    <a:pt x="39" y="121"/>
                  </a:lnTo>
                  <a:lnTo>
                    <a:pt x="78" y="131"/>
                  </a:lnTo>
                  <a:lnTo>
                    <a:pt x="116" y="141"/>
                  </a:lnTo>
                  <a:lnTo>
                    <a:pt x="153" y="152"/>
                  </a:lnTo>
                  <a:lnTo>
                    <a:pt x="162" y="114"/>
                  </a:lnTo>
                  <a:lnTo>
                    <a:pt x="173" y="76"/>
                  </a:lnTo>
                  <a:lnTo>
                    <a:pt x="185" y="38"/>
                  </a:lnTo>
                  <a:lnTo>
                    <a:pt x="197" y="0"/>
                  </a:lnTo>
                  <a:close/>
                </a:path>
              </a:pathLst>
            </a:custGeom>
            <a:solidFill>
              <a:srgbClr val="FFE26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13"/>
            <p:cNvSpPr>
              <a:spLocks/>
            </p:cNvSpPr>
            <p:nvPr userDrawn="1"/>
          </p:nvSpPr>
          <p:spPr bwMode="auto">
            <a:xfrm>
              <a:off x="4175" y="3237"/>
              <a:ext cx="180" cy="138"/>
            </a:xfrm>
            <a:custGeom>
              <a:avLst/>
              <a:gdLst/>
              <a:ahLst/>
              <a:cxnLst>
                <a:cxn ang="0">
                  <a:pos x="540" y="0"/>
                </a:cxn>
                <a:cxn ang="0">
                  <a:pos x="494" y="6"/>
                </a:cxn>
                <a:cxn ang="0">
                  <a:pos x="450" y="15"/>
                </a:cxn>
                <a:cxn ang="0">
                  <a:pos x="406" y="26"/>
                </a:cxn>
                <a:cxn ang="0">
                  <a:pos x="362" y="38"/>
                </a:cxn>
                <a:cxn ang="0">
                  <a:pos x="318" y="52"/>
                </a:cxn>
                <a:cxn ang="0">
                  <a:pos x="275" y="68"/>
                </a:cxn>
                <a:cxn ang="0">
                  <a:pos x="233" y="85"/>
                </a:cxn>
                <a:cxn ang="0">
                  <a:pos x="191" y="105"/>
                </a:cxn>
                <a:cxn ang="0">
                  <a:pos x="162" y="140"/>
                </a:cxn>
                <a:cxn ang="0">
                  <a:pos x="134" y="177"/>
                </a:cxn>
                <a:cxn ang="0">
                  <a:pos x="107" y="214"/>
                </a:cxn>
                <a:cxn ang="0">
                  <a:pos x="82" y="253"/>
                </a:cxn>
                <a:cxn ang="0">
                  <a:pos x="59" y="291"/>
                </a:cxn>
                <a:cxn ang="0">
                  <a:pos x="38" y="332"/>
                </a:cxn>
                <a:cxn ang="0">
                  <a:pos x="18" y="372"/>
                </a:cxn>
                <a:cxn ang="0">
                  <a:pos x="0" y="414"/>
                </a:cxn>
                <a:cxn ang="0">
                  <a:pos x="44" y="397"/>
                </a:cxn>
                <a:cxn ang="0">
                  <a:pos x="88" y="383"/>
                </a:cxn>
                <a:cxn ang="0">
                  <a:pos x="134" y="369"/>
                </a:cxn>
                <a:cxn ang="0">
                  <a:pos x="180" y="358"/>
                </a:cxn>
                <a:cxn ang="0">
                  <a:pos x="226" y="350"/>
                </a:cxn>
                <a:cxn ang="0">
                  <a:pos x="273" y="342"/>
                </a:cxn>
                <a:cxn ang="0">
                  <a:pos x="320" y="337"/>
                </a:cxn>
                <a:cxn ang="0">
                  <a:pos x="367" y="334"/>
                </a:cxn>
                <a:cxn ang="0">
                  <a:pos x="382" y="289"/>
                </a:cxn>
                <a:cxn ang="0">
                  <a:pos x="399" y="245"/>
                </a:cxn>
                <a:cxn ang="0">
                  <a:pos x="419" y="202"/>
                </a:cxn>
                <a:cxn ang="0">
                  <a:pos x="439" y="160"/>
                </a:cxn>
                <a:cxn ang="0">
                  <a:pos x="462" y="118"/>
                </a:cxn>
                <a:cxn ang="0">
                  <a:pos x="486" y="78"/>
                </a:cxn>
                <a:cxn ang="0">
                  <a:pos x="513" y="39"/>
                </a:cxn>
                <a:cxn ang="0">
                  <a:pos x="540" y="0"/>
                </a:cxn>
                <a:cxn ang="0">
                  <a:pos x="540" y="0"/>
                </a:cxn>
                <a:cxn ang="0">
                  <a:pos x="540" y="0"/>
                </a:cxn>
              </a:cxnLst>
              <a:rect l="0" t="0" r="r" b="b"/>
              <a:pathLst>
                <a:path w="540" h="414">
                  <a:moveTo>
                    <a:pt x="540" y="0"/>
                  </a:moveTo>
                  <a:lnTo>
                    <a:pt x="494" y="6"/>
                  </a:lnTo>
                  <a:lnTo>
                    <a:pt x="450" y="15"/>
                  </a:lnTo>
                  <a:lnTo>
                    <a:pt x="406" y="26"/>
                  </a:lnTo>
                  <a:lnTo>
                    <a:pt x="362" y="38"/>
                  </a:lnTo>
                  <a:lnTo>
                    <a:pt x="318" y="52"/>
                  </a:lnTo>
                  <a:lnTo>
                    <a:pt x="275" y="68"/>
                  </a:lnTo>
                  <a:lnTo>
                    <a:pt x="233" y="85"/>
                  </a:lnTo>
                  <a:lnTo>
                    <a:pt x="191" y="105"/>
                  </a:lnTo>
                  <a:lnTo>
                    <a:pt x="162" y="140"/>
                  </a:lnTo>
                  <a:lnTo>
                    <a:pt x="134" y="177"/>
                  </a:lnTo>
                  <a:lnTo>
                    <a:pt x="107" y="214"/>
                  </a:lnTo>
                  <a:lnTo>
                    <a:pt x="82" y="253"/>
                  </a:lnTo>
                  <a:lnTo>
                    <a:pt x="59" y="291"/>
                  </a:lnTo>
                  <a:lnTo>
                    <a:pt x="38" y="332"/>
                  </a:lnTo>
                  <a:lnTo>
                    <a:pt x="18" y="372"/>
                  </a:lnTo>
                  <a:lnTo>
                    <a:pt x="0" y="414"/>
                  </a:lnTo>
                  <a:lnTo>
                    <a:pt x="44" y="397"/>
                  </a:lnTo>
                  <a:lnTo>
                    <a:pt x="88" y="383"/>
                  </a:lnTo>
                  <a:lnTo>
                    <a:pt x="134" y="369"/>
                  </a:lnTo>
                  <a:lnTo>
                    <a:pt x="180" y="358"/>
                  </a:lnTo>
                  <a:lnTo>
                    <a:pt x="226" y="350"/>
                  </a:lnTo>
                  <a:lnTo>
                    <a:pt x="273" y="342"/>
                  </a:lnTo>
                  <a:lnTo>
                    <a:pt x="320" y="337"/>
                  </a:lnTo>
                  <a:lnTo>
                    <a:pt x="367" y="334"/>
                  </a:lnTo>
                  <a:lnTo>
                    <a:pt x="382" y="289"/>
                  </a:lnTo>
                  <a:lnTo>
                    <a:pt x="399" y="245"/>
                  </a:lnTo>
                  <a:lnTo>
                    <a:pt x="419" y="202"/>
                  </a:lnTo>
                  <a:lnTo>
                    <a:pt x="439" y="160"/>
                  </a:lnTo>
                  <a:lnTo>
                    <a:pt x="462" y="118"/>
                  </a:lnTo>
                  <a:lnTo>
                    <a:pt x="486" y="78"/>
                  </a:lnTo>
                  <a:lnTo>
                    <a:pt x="513" y="39"/>
                  </a:lnTo>
                  <a:lnTo>
                    <a:pt x="540" y="0"/>
                  </a:lnTo>
                  <a:lnTo>
                    <a:pt x="540" y="0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rgbClr val="FFE26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214"/>
            <p:cNvSpPr>
              <a:spLocks/>
            </p:cNvSpPr>
            <p:nvPr userDrawn="1"/>
          </p:nvSpPr>
          <p:spPr bwMode="auto">
            <a:xfrm>
              <a:off x="4293" y="3176"/>
              <a:ext cx="80" cy="61"/>
            </a:xfrm>
            <a:custGeom>
              <a:avLst/>
              <a:gdLst/>
              <a:ahLst/>
              <a:cxnLst>
                <a:cxn ang="0">
                  <a:pos x="239" y="0"/>
                </a:cxn>
                <a:cxn ang="0">
                  <a:pos x="207" y="14"/>
                </a:cxn>
                <a:cxn ang="0">
                  <a:pos x="176" y="28"/>
                </a:cxn>
                <a:cxn ang="0">
                  <a:pos x="146" y="45"/>
                </a:cxn>
                <a:cxn ang="0">
                  <a:pos x="116" y="62"/>
                </a:cxn>
                <a:cxn ang="0">
                  <a:pos x="85" y="79"/>
                </a:cxn>
                <a:cxn ang="0">
                  <a:pos x="56" y="98"/>
                </a:cxn>
                <a:cxn ang="0">
                  <a:pos x="28" y="117"/>
                </a:cxn>
                <a:cxn ang="0">
                  <a:pos x="0" y="138"/>
                </a:cxn>
                <a:cxn ang="0">
                  <a:pos x="24" y="142"/>
                </a:cxn>
                <a:cxn ang="0">
                  <a:pos x="48" y="146"/>
                </a:cxn>
                <a:cxn ang="0">
                  <a:pos x="70" y="152"/>
                </a:cxn>
                <a:cxn ang="0">
                  <a:pos x="94" y="157"/>
                </a:cxn>
                <a:cxn ang="0">
                  <a:pos x="117" y="163"/>
                </a:cxn>
                <a:cxn ang="0">
                  <a:pos x="139" y="170"/>
                </a:cxn>
                <a:cxn ang="0">
                  <a:pos x="163" y="176"/>
                </a:cxn>
                <a:cxn ang="0">
                  <a:pos x="186" y="184"/>
                </a:cxn>
                <a:cxn ang="0">
                  <a:pos x="186" y="184"/>
                </a:cxn>
                <a:cxn ang="0">
                  <a:pos x="186" y="184"/>
                </a:cxn>
                <a:cxn ang="0">
                  <a:pos x="186" y="184"/>
                </a:cxn>
                <a:cxn ang="0">
                  <a:pos x="186" y="184"/>
                </a:cxn>
                <a:cxn ang="0">
                  <a:pos x="186" y="184"/>
                </a:cxn>
                <a:cxn ang="0">
                  <a:pos x="186" y="184"/>
                </a:cxn>
                <a:cxn ang="0">
                  <a:pos x="186" y="184"/>
                </a:cxn>
                <a:cxn ang="0">
                  <a:pos x="186" y="184"/>
                </a:cxn>
                <a:cxn ang="0">
                  <a:pos x="186" y="184"/>
                </a:cxn>
                <a:cxn ang="0">
                  <a:pos x="186" y="184"/>
                </a:cxn>
                <a:cxn ang="0">
                  <a:pos x="191" y="160"/>
                </a:cxn>
                <a:cxn ang="0">
                  <a:pos x="197" y="138"/>
                </a:cxn>
                <a:cxn ang="0">
                  <a:pos x="203" y="114"/>
                </a:cxn>
                <a:cxn ang="0">
                  <a:pos x="210" y="91"/>
                </a:cxn>
                <a:cxn ang="0">
                  <a:pos x="216" y="68"/>
                </a:cxn>
                <a:cxn ang="0">
                  <a:pos x="223" y="45"/>
                </a:cxn>
                <a:cxn ang="0">
                  <a:pos x="230" y="23"/>
                </a:cxn>
                <a:cxn ang="0">
                  <a:pos x="239" y="0"/>
                </a:cxn>
              </a:cxnLst>
              <a:rect l="0" t="0" r="r" b="b"/>
              <a:pathLst>
                <a:path w="239" h="184">
                  <a:moveTo>
                    <a:pt x="239" y="0"/>
                  </a:moveTo>
                  <a:lnTo>
                    <a:pt x="207" y="14"/>
                  </a:lnTo>
                  <a:lnTo>
                    <a:pt x="176" y="28"/>
                  </a:lnTo>
                  <a:lnTo>
                    <a:pt x="146" y="45"/>
                  </a:lnTo>
                  <a:lnTo>
                    <a:pt x="116" y="62"/>
                  </a:lnTo>
                  <a:lnTo>
                    <a:pt x="85" y="79"/>
                  </a:lnTo>
                  <a:lnTo>
                    <a:pt x="56" y="98"/>
                  </a:lnTo>
                  <a:lnTo>
                    <a:pt x="28" y="117"/>
                  </a:lnTo>
                  <a:lnTo>
                    <a:pt x="0" y="138"/>
                  </a:lnTo>
                  <a:lnTo>
                    <a:pt x="24" y="142"/>
                  </a:lnTo>
                  <a:lnTo>
                    <a:pt x="48" y="146"/>
                  </a:lnTo>
                  <a:lnTo>
                    <a:pt x="70" y="152"/>
                  </a:lnTo>
                  <a:lnTo>
                    <a:pt x="94" y="157"/>
                  </a:lnTo>
                  <a:lnTo>
                    <a:pt x="117" y="163"/>
                  </a:lnTo>
                  <a:lnTo>
                    <a:pt x="139" y="170"/>
                  </a:lnTo>
                  <a:lnTo>
                    <a:pt x="163" y="176"/>
                  </a:lnTo>
                  <a:lnTo>
                    <a:pt x="186" y="184"/>
                  </a:lnTo>
                  <a:lnTo>
                    <a:pt x="186" y="184"/>
                  </a:lnTo>
                  <a:lnTo>
                    <a:pt x="186" y="184"/>
                  </a:lnTo>
                  <a:lnTo>
                    <a:pt x="186" y="184"/>
                  </a:lnTo>
                  <a:lnTo>
                    <a:pt x="186" y="184"/>
                  </a:lnTo>
                  <a:lnTo>
                    <a:pt x="186" y="184"/>
                  </a:lnTo>
                  <a:lnTo>
                    <a:pt x="186" y="184"/>
                  </a:lnTo>
                  <a:lnTo>
                    <a:pt x="186" y="184"/>
                  </a:lnTo>
                  <a:lnTo>
                    <a:pt x="186" y="184"/>
                  </a:lnTo>
                  <a:lnTo>
                    <a:pt x="186" y="184"/>
                  </a:lnTo>
                  <a:lnTo>
                    <a:pt x="186" y="184"/>
                  </a:lnTo>
                  <a:lnTo>
                    <a:pt x="191" y="160"/>
                  </a:lnTo>
                  <a:lnTo>
                    <a:pt x="197" y="138"/>
                  </a:lnTo>
                  <a:lnTo>
                    <a:pt x="203" y="114"/>
                  </a:lnTo>
                  <a:lnTo>
                    <a:pt x="210" y="91"/>
                  </a:lnTo>
                  <a:lnTo>
                    <a:pt x="216" y="68"/>
                  </a:lnTo>
                  <a:lnTo>
                    <a:pt x="223" y="45"/>
                  </a:lnTo>
                  <a:lnTo>
                    <a:pt x="230" y="23"/>
                  </a:lnTo>
                  <a:lnTo>
                    <a:pt x="239" y="0"/>
                  </a:lnTo>
                  <a:close/>
                </a:path>
              </a:pathLst>
            </a:custGeom>
            <a:solidFill>
              <a:srgbClr val="FFE26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215"/>
            <p:cNvSpPr>
              <a:spLocks/>
            </p:cNvSpPr>
            <p:nvPr userDrawn="1"/>
          </p:nvSpPr>
          <p:spPr bwMode="auto">
            <a:xfrm>
              <a:off x="4355" y="3147"/>
              <a:ext cx="210" cy="96"/>
            </a:xfrm>
            <a:custGeom>
              <a:avLst/>
              <a:gdLst/>
              <a:ahLst/>
              <a:cxnLst>
                <a:cxn ang="0">
                  <a:pos x="480" y="0"/>
                </a:cxn>
                <a:cxn ang="0">
                  <a:pos x="453" y="0"/>
                </a:cxn>
                <a:cxn ang="0">
                  <a:pos x="426" y="1"/>
                </a:cxn>
                <a:cxn ang="0">
                  <a:pos x="399" y="2"/>
                </a:cxn>
                <a:cxn ang="0">
                  <a:pos x="372" y="4"/>
                </a:cxn>
                <a:cxn ang="0">
                  <a:pos x="345" y="8"/>
                </a:cxn>
                <a:cxn ang="0">
                  <a:pos x="318" y="12"/>
                </a:cxn>
                <a:cxn ang="0">
                  <a:pos x="293" y="16"/>
                </a:cxn>
                <a:cxn ang="0">
                  <a:pos x="266" y="21"/>
                </a:cxn>
                <a:cxn ang="0">
                  <a:pos x="228" y="48"/>
                </a:cxn>
                <a:cxn ang="0">
                  <a:pos x="191" y="76"/>
                </a:cxn>
                <a:cxn ang="0">
                  <a:pos x="155" y="105"/>
                </a:cxn>
                <a:cxn ang="0">
                  <a:pos x="122" y="135"/>
                </a:cxn>
                <a:cxn ang="0">
                  <a:pos x="89" y="167"/>
                </a:cxn>
                <a:cxn ang="0">
                  <a:pos x="58" y="200"/>
                </a:cxn>
                <a:cxn ang="0">
                  <a:pos x="28" y="234"/>
                </a:cxn>
                <a:cxn ang="0">
                  <a:pos x="0" y="270"/>
                </a:cxn>
                <a:cxn ang="0">
                  <a:pos x="0" y="270"/>
                </a:cxn>
                <a:cxn ang="0">
                  <a:pos x="0" y="270"/>
                </a:cxn>
                <a:cxn ang="0">
                  <a:pos x="0" y="270"/>
                </a:cxn>
                <a:cxn ang="0">
                  <a:pos x="0" y="270"/>
                </a:cxn>
                <a:cxn ang="0">
                  <a:pos x="35" y="267"/>
                </a:cxn>
                <a:cxn ang="0">
                  <a:pos x="70" y="263"/>
                </a:cxn>
                <a:cxn ang="0">
                  <a:pos x="105" y="262"/>
                </a:cxn>
                <a:cxn ang="0">
                  <a:pos x="139" y="261"/>
                </a:cxn>
                <a:cxn ang="0">
                  <a:pos x="169" y="261"/>
                </a:cxn>
                <a:cxn ang="0">
                  <a:pos x="199" y="263"/>
                </a:cxn>
                <a:cxn ang="0">
                  <a:pos x="229" y="265"/>
                </a:cxn>
                <a:cxn ang="0">
                  <a:pos x="258" y="268"/>
                </a:cxn>
                <a:cxn ang="0">
                  <a:pos x="287" y="271"/>
                </a:cxn>
                <a:cxn ang="0">
                  <a:pos x="317" y="275"/>
                </a:cxn>
                <a:cxn ang="0">
                  <a:pos x="347" y="281"/>
                </a:cxn>
                <a:cxn ang="0">
                  <a:pos x="376" y="287"/>
                </a:cxn>
                <a:cxn ang="0">
                  <a:pos x="402" y="247"/>
                </a:cxn>
                <a:cxn ang="0">
                  <a:pos x="430" y="209"/>
                </a:cxn>
                <a:cxn ang="0">
                  <a:pos x="460" y="173"/>
                </a:cxn>
                <a:cxn ang="0">
                  <a:pos x="490" y="137"/>
                </a:cxn>
                <a:cxn ang="0">
                  <a:pos x="523" y="104"/>
                </a:cxn>
                <a:cxn ang="0">
                  <a:pos x="557" y="70"/>
                </a:cxn>
                <a:cxn ang="0">
                  <a:pos x="593" y="40"/>
                </a:cxn>
                <a:cxn ang="0">
                  <a:pos x="629" y="10"/>
                </a:cxn>
                <a:cxn ang="0">
                  <a:pos x="629" y="10"/>
                </a:cxn>
                <a:cxn ang="0">
                  <a:pos x="628" y="10"/>
                </a:cxn>
                <a:cxn ang="0">
                  <a:pos x="592" y="5"/>
                </a:cxn>
                <a:cxn ang="0">
                  <a:pos x="555" y="2"/>
                </a:cxn>
                <a:cxn ang="0">
                  <a:pos x="517" y="0"/>
                </a:cxn>
                <a:cxn ang="0">
                  <a:pos x="480" y="0"/>
                </a:cxn>
              </a:cxnLst>
              <a:rect l="0" t="0" r="r" b="b"/>
              <a:pathLst>
                <a:path w="629" h="287">
                  <a:moveTo>
                    <a:pt x="480" y="0"/>
                  </a:moveTo>
                  <a:lnTo>
                    <a:pt x="453" y="0"/>
                  </a:lnTo>
                  <a:lnTo>
                    <a:pt x="426" y="1"/>
                  </a:lnTo>
                  <a:lnTo>
                    <a:pt x="399" y="2"/>
                  </a:lnTo>
                  <a:lnTo>
                    <a:pt x="372" y="4"/>
                  </a:lnTo>
                  <a:lnTo>
                    <a:pt x="345" y="8"/>
                  </a:lnTo>
                  <a:lnTo>
                    <a:pt x="318" y="12"/>
                  </a:lnTo>
                  <a:lnTo>
                    <a:pt x="293" y="16"/>
                  </a:lnTo>
                  <a:lnTo>
                    <a:pt x="266" y="21"/>
                  </a:lnTo>
                  <a:lnTo>
                    <a:pt x="228" y="48"/>
                  </a:lnTo>
                  <a:lnTo>
                    <a:pt x="191" y="76"/>
                  </a:lnTo>
                  <a:lnTo>
                    <a:pt x="155" y="105"/>
                  </a:lnTo>
                  <a:lnTo>
                    <a:pt x="122" y="135"/>
                  </a:lnTo>
                  <a:lnTo>
                    <a:pt x="89" y="167"/>
                  </a:lnTo>
                  <a:lnTo>
                    <a:pt x="58" y="200"/>
                  </a:lnTo>
                  <a:lnTo>
                    <a:pt x="28" y="234"/>
                  </a:lnTo>
                  <a:lnTo>
                    <a:pt x="0" y="270"/>
                  </a:lnTo>
                  <a:lnTo>
                    <a:pt x="0" y="270"/>
                  </a:lnTo>
                  <a:lnTo>
                    <a:pt x="0" y="270"/>
                  </a:lnTo>
                  <a:lnTo>
                    <a:pt x="0" y="270"/>
                  </a:lnTo>
                  <a:lnTo>
                    <a:pt x="0" y="270"/>
                  </a:lnTo>
                  <a:lnTo>
                    <a:pt x="35" y="267"/>
                  </a:lnTo>
                  <a:lnTo>
                    <a:pt x="70" y="263"/>
                  </a:lnTo>
                  <a:lnTo>
                    <a:pt x="105" y="262"/>
                  </a:lnTo>
                  <a:lnTo>
                    <a:pt x="139" y="261"/>
                  </a:lnTo>
                  <a:lnTo>
                    <a:pt x="169" y="261"/>
                  </a:lnTo>
                  <a:lnTo>
                    <a:pt x="199" y="263"/>
                  </a:lnTo>
                  <a:lnTo>
                    <a:pt x="229" y="265"/>
                  </a:lnTo>
                  <a:lnTo>
                    <a:pt x="258" y="268"/>
                  </a:lnTo>
                  <a:lnTo>
                    <a:pt x="287" y="271"/>
                  </a:lnTo>
                  <a:lnTo>
                    <a:pt x="317" y="275"/>
                  </a:lnTo>
                  <a:lnTo>
                    <a:pt x="347" y="281"/>
                  </a:lnTo>
                  <a:lnTo>
                    <a:pt x="376" y="287"/>
                  </a:lnTo>
                  <a:lnTo>
                    <a:pt x="402" y="247"/>
                  </a:lnTo>
                  <a:lnTo>
                    <a:pt x="430" y="209"/>
                  </a:lnTo>
                  <a:lnTo>
                    <a:pt x="460" y="173"/>
                  </a:lnTo>
                  <a:lnTo>
                    <a:pt x="490" y="137"/>
                  </a:lnTo>
                  <a:lnTo>
                    <a:pt x="523" y="104"/>
                  </a:lnTo>
                  <a:lnTo>
                    <a:pt x="557" y="70"/>
                  </a:lnTo>
                  <a:lnTo>
                    <a:pt x="593" y="40"/>
                  </a:lnTo>
                  <a:lnTo>
                    <a:pt x="629" y="10"/>
                  </a:lnTo>
                  <a:lnTo>
                    <a:pt x="629" y="10"/>
                  </a:lnTo>
                  <a:lnTo>
                    <a:pt x="628" y="10"/>
                  </a:lnTo>
                  <a:lnTo>
                    <a:pt x="592" y="5"/>
                  </a:lnTo>
                  <a:lnTo>
                    <a:pt x="555" y="2"/>
                  </a:lnTo>
                  <a:lnTo>
                    <a:pt x="517" y="0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rgbClr val="FFE26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216"/>
            <p:cNvSpPr>
              <a:spLocks/>
            </p:cNvSpPr>
            <p:nvPr userDrawn="1"/>
          </p:nvSpPr>
          <p:spPr bwMode="auto">
            <a:xfrm>
              <a:off x="3527" y="2727"/>
              <a:ext cx="397" cy="397"/>
            </a:xfrm>
            <a:custGeom>
              <a:avLst/>
              <a:gdLst/>
              <a:ahLst/>
              <a:cxnLst>
                <a:cxn ang="0">
                  <a:pos x="838" y="22"/>
                </a:cxn>
                <a:cxn ang="0">
                  <a:pos x="753" y="69"/>
                </a:cxn>
                <a:cxn ang="0">
                  <a:pos x="669" y="121"/>
                </a:cxn>
                <a:cxn ang="0">
                  <a:pos x="588" y="178"/>
                </a:cxn>
                <a:cxn ang="0">
                  <a:pos x="545" y="250"/>
                </a:cxn>
                <a:cxn ang="0">
                  <a:pos x="541" y="334"/>
                </a:cxn>
                <a:cxn ang="0">
                  <a:pos x="540" y="418"/>
                </a:cxn>
                <a:cxn ang="0">
                  <a:pos x="542" y="502"/>
                </a:cxn>
                <a:cxn ang="0">
                  <a:pos x="510" y="542"/>
                </a:cxn>
                <a:cxn ang="0">
                  <a:pos x="442" y="541"/>
                </a:cxn>
                <a:cxn ang="0">
                  <a:pos x="383" y="541"/>
                </a:cxn>
                <a:cxn ang="0">
                  <a:pos x="332" y="542"/>
                </a:cxn>
                <a:cxn ang="0">
                  <a:pos x="283" y="544"/>
                </a:cxn>
                <a:cxn ang="0">
                  <a:pos x="233" y="548"/>
                </a:cxn>
                <a:cxn ang="0">
                  <a:pos x="178" y="589"/>
                </a:cxn>
                <a:cxn ang="0">
                  <a:pos x="121" y="670"/>
                </a:cxn>
                <a:cxn ang="0">
                  <a:pos x="69" y="753"/>
                </a:cxn>
                <a:cxn ang="0">
                  <a:pos x="21" y="838"/>
                </a:cxn>
                <a:cxn ang="0">
                  <a:pos x="30" y="854"/>
                </a:cxn>
                <a:cxn ang="0">
                  <a:pos x="94" y="804"/>
                </a:cxn>
                <a:cxn ang="0">
                  <a:pos x="159" y="756"/>
                </a:cxn>
                <a:cxn ang="0">
                  <a:pos x="226" y="711"/>
                </a:cxn>
                <a:cxn ang="0">
                  <a:pos x="294" y="669"/>
                </a:cxn>
                <a:cxn ang="0">
                  <a:pos x="364" y="630"/>
                </a:cxn>
                <a:cxn ang="0">
                  <a:pos x="435" y="593"/>
                </a:cxn>
                <a:cxn ang="0">
                  <a:pos x="507" y="560"/>
                </a:cxn>
                <a:cxn ang="0">
                  <a:pos x="529" y="583"/>
                </a:cxn>
                <a:cxn ang="0">
                  <a:pos x="501" y="661"/>
                </a:cxn>
                <a:cxn ang="0">
                  <a:pos x="476" y="740"/>
                </a:cxn>
                <a:cxn ang="0">
                  <a:pos x="455" y="820"/>
                </a:cxn>
                <a:cxn ang="0">
                  <a:pos x="436" y="901"/>
                </a:cxn>
                <a:cxn ang="0">
                  <a:pos x="422" y="983"/>
                </a:cxn>
                <a:cxn ang="0">
                  <a:pos x="411" y="1065"/>
                </a:cxn>
                <a:cxn ang="0">
                  <a:pos x="404" y="1148"/>
                </a:cxn>
                <a:cxn ang="0">
                  <a:pos x="452" y="1174"/>
                </a:cxn>
                <a:cxn ang="0">
                  <a:pos x="556" y="1147"/>
                </a:cxn>
                <a:cxn ang="0">
                  <a:pos x="662" y="1125"/>
                </a:cxn>
                <a:cxn ang="0">
                  <a:pos x="768" y="1110"/>
                </a:cxn>
                <a:cxn ang="0">
                  <a:pos x="853" y="1066"/>
                </a:cxn>
                <a:cxn ang="0">
                  <a:pos x="919" y="991"/>
                </a:cxn>
                <a:cxn ang="0">
                  <a:pos x="991" y="920"/>
                </a:cxn>
                <a:cxn ang="0">
                  <a:pos x="1066" y="853"/>
                </a:cxn>
                <a:cxn ang="0">
                  <a:pos x="1110" y="768"/>
                </a:cxn>
                <a:cxn ang="0">
                  <a:pos x="1125" y="662"/>
                </a:cxn>
                <a:cxn ang="0">
                  <a:pos x="1147" y="556"/>
                </a:cxn>
                <a:cxn ang="0">
                  <a:pos x="1174" y="453"/>
                </a:cxn>
                <a:cxn ang="0">
                  <a:pos x="1148" y="404"/>
                </a:cxn>
                <a:cxn ang="0">
                  <a:pos x="1065" y="412"/>
                </a:cxn>
                <a:cxn ang="0">
                  <a:pos x="983" y="422"/>
                </a:cxn>
                <a:cxn ang="0">
                  <a:pos x="901" y="438"/>
                </a:cxn>
                <a:cxn ang="0">
                  <a:pos x="820" y="455"/>
                </a:cxn>
                <a:cxn ang="0">
                  <a:pos x="740" y="476"/>
                </a:cxn>
                <a:cxn ang="0">
                  <a:pos x="661" y="501"/>
                </a:cxn>
                <a:cxn ang="0">
                  <a:pos x="583" y="529"/>
                </a:cxn>
                <a:cxn ang="0">
                  <a:pos x="559" y="508"/>
                </a:cxn>
                <a:cxn ang="0">
                  <a:pos x="593" y="435"/>
                </a:cxn>
                <a:cxn ang="0">
                  <a:pos x="629" y="364"/>
                </a:cxn>
                <a:cxn ang="0">
                  <a:pos x="668" y="294"/>
                </a:cxn>
                <a:cxn ang="0">
                  <a:pos x="710" y="226"/>
                </a:cxn>
                <a:cxn ang="0">
                  <a:pos x="756" y="159"/>
                </a:cxn>
                <a:cxn ang="0">
                  <a:pos x="803" y="94"/>
                </a:cxn>
                <a:cxn ang="0">
                  <a:pos x="854" y="31"/>
                </a:cxn>
              </a:cxnLst>
              <a:rect l="0" t="0" r="r" b="b"/>
              <a:pathLst>
                <a:path w="1189" h="1189">
                  <a:moveTo>
                    <a:pt x="881" y="0"/>
                  </a:moveTo>
                  <a:lnTo>
                    <a:pt x="838" y="22"/>
                  </a:lnTo>
                  <a:lnTo>
                    <a:pt x="795" y="45"/>
                  </a:lnTo>
                  <a:lnTo>
                    <a:pt x="753" y="69"/>
                  </a:lnTo>
                  <a:lnTo>
                    <a:pt x="710" y="95"/>
                  </a:lnTo>
                  <a:lnTo>
                    <a:pt x="669" y="121"/>
                  </a:lnTo>
                  <a:lnTo>
                    <a:pt x="628" y="149"/>
                  </a:lnTo>
                  <a:lnTo>
                    <a:pt x="588" y="178"/>
                  </a:lnTo>
                  <a:lnTo>
                    <a:pt x="548" y="208"/>
                  </a:lnTo>
                  <a:lnTo>
                    <a:pt x="545" y="250"/>
                  </a:lnTo>
                  <a:lnTo>
                    <a:pt x="543" y="292"/>
                  </a:lnTo>
                  <a:lnTo>
                    <a:pt x="541" y="334"/>
                  </a:lnTo>
                  <a:lnTo>
                    <a:pt x="540" y="376"/>
                  </a:lnTo>
                  <a:lnTo>
                    <a:pt x="540" y="418"/>
                  </a:lnTo>
                  <a:lnTo>
                    <a:pt x="541" y="460"/>
                  </a:lnTo>
                  <a:lnTo>
                    <a:pt x="542" y="502"/>
                  </a:lnTo>
                  <a:lnTo>
                    <a:pt x="544" y="544"/>
                  </a:lnTo>
                  <a:lnTo>
                    <a:pt x="510" y="542"/>
                  </a:lnTo>
                  <a:lnTo>
                    <a:pt x="476" y="541"/>
                  </a:lnTo>
                  <a:lnTo>
                    <a:pt x="442" y="541"/>
                  </a:lnTo>
                  <a:lnTo>
                    <a:pt x="408" y="540"/>
                  </a:lnTo>
                  <a:lnTo>
                    <a:pt x="383" y="541"/>
                  </a:lnTo>
                  <a:lnTo>
                    <a:pt x="357" y="541"/>
                  </a:lnTo>
                  <a:lnTo>
                    <a:pt x="332" y="542"/>
                  </a:lnTo>
                  <a:lnTo>
                    <a:pt x="308" y="542"/>
                  </a:lnTo>
                  <a:lnTo>
                    <a:pt x="283" y="544"/>
                  </a:lnTo>
                  <a:lnTo>
                    <a:pt x="258" y="546"/>
                  </a:lnTo>
                  <a:lnTo>
                    <a:pt x="233" y="548"/>
                  </a:lnTo>
                  <a:lnTo>
                    <a:pt x="208" y="549"/>
                  </a:lnTo>
                  <a:lnTo>
                    <a:pt x="178" y="589"/>
                  </a:lnTo>
                  <a:lnTo>
                    <a:pt x="149" y="629"/>
                  </a:lnTo>
                  <a:lnTo>
                    <a:pt x="121" y="670"/>
                  </a:lnTo>
                  <a:lnTo>
                    <a:pt x="95" y="711"/>
                  </a:lnTo>
                  <a:lnTo>
                    <a:pt x="69" y="753"/>
                  </a:lnTo>
                  <a:lnTo>
                    <a:pt x="45" y="795"/>
                  </a:lnTo>
                  <a:lnTo>
                    <a:pt x="21" y="838"/>
                  </a:lnTo>
                  <a:lnTo>
                    <a:pt x="0" y="881"/>
                  </a:lnTo>
                  <a:lnTo>
                    <a:pt x="30" y="854"/>
                  </a:lnTo>
                  <a:lnTo>
                    <a:pt x="61" y="828"/>
                  </a:lnTo>
                  <a:lnTo>
                    <a:pt x="94" y="804"/>
                  </a:lnTo>
                  <a:lnTo>
                    <a:pt x="126" y="780"/>
                  </a:lnTo>
                  <a:lnTo>
                    <a:pt x="159" y="756"/>
                  </a:lnTo>
                  <a:lnTo>
                    <a:pt x="192" y="732"/>
                  </a:lnTo>
                  <a:lnTo>
                    <a:pt x="226" y="711"/>
                  </a:lnTo>
                  <a:lnTo>
                    <a:pt x="259" y="689"/>
                  </a:lnTo>
                  <a:lnTo>
                    <a:pt x="294" y="669"/>
                  </a:lnTo>
                  <a:lnTo>
                    <a:pt x="328" y="648"/>
                  </a:lnTo>
                  <a:lnTo>
                    <a:pt x="364" y="630"/>
                  </a:lnTo>
                  <a:lnTo>
                    <a:pt x="399" y="610"/>
                  </a:lnTo>
                  <a:lnTo>
                    <a:pt x="435" y="593"/>
                  </a:lnTo>
                  <a:lnTo>
                    <a:pt x="471" y="576"/>
                  </a:lnTo>
                  <a:lnTo>
                    <a:pt x="507" y="560"/>
                  </a:lnTo>
                  <a:lnTo>
                    <a:pt x="544" y="544"/>
                  </a:lnTo>
                  <a:lnTo>
                    <a:pt x="529" y="583"/>
                  </a:lnTo>
                  <a:lnTo>
                    <a:pt x="514" y="622"/>
                  </a:lnTo>
                  <a:lnTo>
                    <a:pt x="501" y="661"/>
                  </a:lnTo>
                  <a:lnTo>
                    <a:pt x="488" y="701"/>
                  </a:lnTo>
                  <a:lnTo>
                    <a:pt x="476" y="740"/>
                  </a:lnTo>
                  <a:lnTo>
                    <a:pt x="465" y="780"/>
                  </a:lnTo>
                  <a:lnTo>
                    <a:pt x="455" y="820"/>
                  </a:lnTo>
                  <a:lnTo>
                    <a:pt x="445" y="861"/>
                  </a:lnTo>
                  <a:lnTo>
                    <a:pt x="436" y="901"/>
                  </a:lnTo>
                  <a:lnTo>
                    <a:pt x="429" y="942"/>
                  </a:lnTo>
                  <a:lnTo>
                    <a:pt x="422" y="983"/>
                  </a:lnTo>
                  <a:lnTo>
                    <a:pt x="417" y="1024"/>
                  </a:lnTo>
                  <a:lnTo>
                    <a:pt x="411" y="1065"/>
                  </a:lnTo>
                  <a:lnTo>
                    <a:pt x="407" y="1106"/>
                  </a:lnTo>
                  <a:lnTo>
                    <a:pt x="404" y="1148"/>
                  </a:lnTo>
                  <a:lnTo>
                    <a:pt x="402" y="1189"/>
                  </a:lnTo>
                  <a:lnTo>
                    <a:pt x="452" y="1174"/>
                  </a:lnTo>
                  <a:lnTo>
                    <a:pt x="504" y="1160"/>
                  </a:lnTo>
                  <a:lnTo>
                    <a:pt x="556" y="1147"/>
                  </a:lnTo>
                  <a:lnTo>
                    <a:pt x="609" y="1135"/>
                  </a:lnTo>
                  <a:lnTo>
                    <a:pt x="662" y="1125"/>
                  </a:lnTo>
                  <a:lnTo>
                    <a:pt x="715" y="1118"/>
                  </a:lnTo>
                  <a:lnTo>
                    <a:pt x="768" y="1110"/>
                  </a:lnTo>
                  <a:lnTo>
                    <a:pt x="822" y="1105"/>
                  </a:lnTo>
                  <a:lnTo>
                    <a:pt x="853" y="1066"/>
                  </a:lnTo>
                  <a:lnTo>
                    <a:pt x="885" y="1028"/>
                  </a:lnTo>
                  <a:lnTo>
                    <a:pt x="919" y="991"/>
                  </a:lnTo>
                  <a:lnTo>
                    <a:pt x="955" y="955"/>
                  </a:lnTo>
                  <a:lnTo>
                    <a:pt x="991" y="920"/>
                  </a:lnTo>
                  <a:lnTo>
                    <a:pt x="1028" y="886"/>
                  </a:lnTo>
                  <a:lnTo>
                    <a:pt x="1066" y="853"/>
                  </a:lnTo>
                  <a:lnTo>
                    <a:pt x="1105" y="822"/>
                  </a:lnTo>
                  <a:lnTo>
                    <a:pt x="1110" y="768"/>
                  </a:lnTo>
                  <a:lnTo>
                    <a:pt x="1118" y="715"/>
                  </a:lnTo>
                  <a:lnTo>
                    <a:pt x="1125" y="662"/>
                  </a:lnTo>
                  <a:lnTo>
                    <a:pt x="1136" y="609"/>
                  </a:lnTo>
                  <a:lnTo>
                    <a:pt x="1147" y="556"/>
                  </a:lnTo>
                  <a:lnTo>
                    <a:pt x="1160" y="504"/>
                  </a:lnTo>
                  <a:lnTo>
                    <a:pt x="1174" y="453"/>
                  </a:lnTo>
                  <a:lnTo>
                    <a:pt x="1189" y="402"/>
                  </a:lnTo>
                  <a:lnTo>
                    <a:pt x="1148" y="404"/>
                  </a:lnTo>
                  <a:lnTo>
                    <a:pt x="1106" y="407"/>
                  </a:lnTo>
                  <a:lnTo>
                    <a:pt x="1065" y="412"/>
                  </a:lnTo>
                  <a:lnTo>
                    <a:pt x="1024" y="417"/>
                  </a:lnTo>
                  <a:lnTo>
                    <a:pt x="983" y="422"/>
                  </a:lnTo>
                  <a:lnTo>
                    <a:pt x="942" y="429"/>
                  </a:lnTo>
                  <a:lnTo>
                    <a:pt x="901" y="438"/>
                  </a:lnTo>
                  <a:lnTo>
                    <a:pt x="861" y="445"/>
                  </a:lnTo>
                  <a:lnTo>
                    <a:pt x="820" y="455"/>
                  </a:lnTo>
                  <a:lnTo>
                    <a:pt x="780" y="466"/>
                  </a:lnTo>
                  <a:lnTo>
                    <a:pt x="740" y="476"/>
                  </a:lnTo>
                  <a:lnTo>
                    <a:pt x="701" y="488"/>
                  </a:lnTo>
                  <a:lnTo>
                    <a:pt x="661" y="501"/>
                  </a:lnTo>
                  <a:lnTo>
                    <a:pt x="622" y="514"/>
                  </a:lnTo>
                  <a:lnTo>
                    <a:pt x="583" y="529"/>
                  </a:lnTo>
                  <a:lnTo>
                    <a:pt x="544" y="544"/>
                  </a:lnTo>
                  <a:lnTo>
                    <a:pt x="559" y="508"/>
                  </a:lnTo>
                  <a:lnTo>
                    <a:pt x="575" y="471"/>
                  </a:lnTo>
                  <a:lnTo>
                    <a:pt x="593" y="435"/>
                  </a:lnTo>
                  <a:lnTo>
                    <a:pt x="610" y="400"/>
                  </a:lnTo>
                  <a:lnTo>
                    <a:pt x="629" y="364"/>
                  </a:lnTo>
                  <a:lnTo>
                    <a:pt x="648" y="329"/>
                  </a:lnTo>
                  <a:lnTo>
                    <a:pt x="668" y="294"/>
                  </a:lnTo>
                  <a:lnTo>
                    <a:pt x="689" y="259"/>
                  </a:lnTo>
                  <a:lnTo>
                    <a:pt x="710" y="226"/>
                  </a:lnTo>
                  <a:lnTo>
                    <a:pt x="732" y="193"/>
                  </a:lnTo>
                  <a:lnTo>
                    <a:pt x="756" y="159"/>
                  </a:lnTo>
                  <a:lnTo>
                    <a:pt x="780" y="127"/>
                  </a:lnTo>
                  <a:lnTo>
                    <a:pt x="803" y="94"/>
                  </a:lnTo>
                  <a:lnTo>
                    <a:pt x="828" y="62"/>
                  </a:lnTo>
                  <a:lnTo>
                    <a:pt x="854" y="31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rgbClr val="FFEF6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217"/>
            <p:cNvSpPr>
              <a:spLocks/>
            </p:cNvSpPr>
            <p:nvPr userDrawn="1"/>
          </p:nvSpPr>
          <p:spPr bwMode="auto">
            <a:xfrm>
              <a:off x="3466" y="2909"/>
              <a:ext cx="243" cy="316"/>
            </a:xfrm>
            <a:custGeom>
              <a:avLst/>
              <a:gdLst/>
              <a:ahLst/>
              <a:cxnLst>
                <a:cxn ang="0">
                  <a:pos x="692" y="16"/>
                </a:cxn>
                <a:cxn ang="0">
                  <a:pos x="620" y="49"/>
                </a:cxn>
                <a:cxn ang="0">
                  <a:pos x="549" y="86"/>
                </a:cxn>
                <a:cxn ang="0">
                  <a:pos x="479" y="125"/>
                </a:cxn>
                <a:cxn ang="0">
                  <a:pos x="411" y="167"/>
                </a:cxn>
                <a:cxn ang="0">
                  <a:pos x="344" y="212"/>
                </a:cxn>
                <a:cxn ang="0">
                  <a:pos x="279" y="260"/>
                </a:cxn>
                <a:cxn ang="0">
                  <a:pos x="215" y="310"/>
                </a:cxn>
                <a:cxn ang="0">
                  <a:pos x="166" y="374"/>
                </a:cxn>
                <a:cxn ang="0">
                  <a:pos x="134" y="447"/>
                </a:cxn>
                <a:cxn ang="0">
                  <a:pos x="105" y="523"/>
                </a:cxn>
                <a:cxn ang="0">
                  <a:pos x="78" y="598"/>
                </a:cxn>
                <a:cxn ang="0">
                  <a:pos x="55" y="676"/>
                </a:cxn>
                <a:cxn ang="0">
                  <a:pos x="36" y="754"/>
                </a:cxn>
                <a:cxn ang="0">
                  <a:pos x="19" y="832"/>
                </a:cxn>
                <a:cxn ang="0">
                  <a:pos x="6" y="910"/>
                </a:cxn>
                <a:cxn ang="0">
                  <a:pos x="34" y="926"/>
                </a:cxn>
                <a:cxn ang="0">
                  <a:pos x="102" y="878"/>
                </a:cxn>
                <a:cxn ang="0">
                  <a:pos x="172" y="834"/>
                </a:cxn>
                <a:cxn ang="0">
                  <a:pos x="243" y="793"/>
                </a:cxn>
                <a:cxn ang="0">
                  <a:pos x="317" y="754"/>
                </a:cxn>
                <a:cxn ang="0">
                  <a:pos x="392" y="719"/>
                </a:cxn>
                <a:cxn ang="0">
                  <a:pos x="469" y="687"/>
                </a:cxn>
                <a:cxn ang="0">
                  <a:pos x="547" y="658"/>
                </a:cxn>
                <a:cxn ang="0">
                  <a:pos x="589" y="604"/>
                </a:cxn>
                <a:cxn ang="0">
                  <a:pos x="596" y="521"/>
                </a:cxn>
                <a:cxn ang="0">
                  <a:pos x="607" y="439"/>
                </a:cxn>
                <a:cxn ang="0">
                  <a:pos x="621" y="357"/>
                </a:cxn>
                <a:cxn ang="0">
                  <a:pos x="640" y="276"/>
                </a:cxn>
                <a:cxn ang="0">
                  <a:pos x="661" y="196"/>
                </a:cxn>
                <a:cxn ang="0">
                  <a:pos x="686" y="117"/>
                </a:cxn>
                <a:cxn ang="0">
                  <a:pos x="714" y="39"/>
                </a:cxn>
              </a:cxnLst>
              <a:rect l="0" t="0" r="r" b="b"/>
              <a:pathLst>
                <a:path w="729" h="950">
                  <a:moveTo>
                    <a:pt x="729" y="0"/>
                  </a:moveTo>
                  <a:lnTo>
                    <a:pt x="692" y="16"/>
                  </a:lnTo>
                  <a:lnTo>
                    <a:pt x="656" y="32"/>
                  </a:lnTo>
                  <a:lnTo>
                    <a:pt x="620" y="49"/>
                  </a:lnTo>
                  <a:lnTo>
                    <a:pt x="584" y="66"/>
                  </a:lnTo>
                  <a:lnTo>
                    <a:pt x="549" y="86"/>
                  </a:lnTo>
                  <a:lnTo>
                    <a:pt x="513" y="104"/>
                  </a:lnTo>
                  <a:lnTo>
                    <a:pt x="479" y="125"/>
                  </a:lnTo>
                  <a:lnTo>
                    <a:pt x="444" y="145"/>
                  </a:lnTo>
                  <a:lnTo>
                    <a:pt x="411" y="167"/>
                  </a:lnTo>
                  <a:lnTo>
                    <a:pt x="377" y="188"/>
                  </a:lnTo>
                  <a:lnTo>
                    <a:pt x="344" y="212"/>
                  </a:lnTo>
                  <a:lnTo>
                    <a:pt x="311" y="236"/>
                  </a:lnTo>
                  <a:lnTo>
                    <a:pt x="279" y="260"/>
                  </a:lnTo>
                  <a:lnTo>
                    <a:pt x="246" y="284"/>
                  </a:lnTo>
                  <a:lnTo>
                    <a:pt x="215" y="310"/>
                  </a:lnTo>
                  <a:lnTo>
                    <a:pt x="185" y="337"/>
                  </a:lnTo>
                  <a:lnTo>
                    <a:pt x="166" y="374"/>
                  </a:lnTo>
                  <a:lnTo>
                    <a:pt x="150" y="411"/>
                  </a:lnTo>
                  <a:lnTo>
                    <a:pt x="134" y="447"/>
                  </a:lnTo>
                  <a:lnTo>
                    <a:pt x="119" y="485"/>
                  </a:lnTo>
                  <a:lnTo>
                    <a:pt x="105" y="523"/>
                  </a:lnTo>
                  <a:lnTo>
                    <a:pt x="91" y="561"/>
                  </a:lnTo>
                  <a:lnTo>
                    <a:pt x="78" y="598"/>
                  </a:lnTo>
                  <a:lnTo>
                    <a:pt x="66" y="637"/>
                  </a:lnTo>
                  <a:lnTo>
                    <a:pt x="55" y="676"/>
                  </a:lnTo>
                  <a:lnTo>
                    <a:pt x="44" y="715"/>
                  </a:lnTo>
                  <a:lnTo>
                    <a:pt x="36" y="754"/>
                  </a:lnTo>
                  <a:lnTo>
                    <a:pt x="27" y="793"/>
                  </a:lnTo>
                  <a:lnTo>
                    <a:pt x="19" y="832"/>
                  </a:lnTo>
                  <a:lnTo>
                    <a:pt x="12" y="872"/>
                  </a:lnTo>
                  <a:lnTo>
                    <a:pt x="6" y="910"/>
                  </a:lnTo>
                  <a:lnTo>
                    <a:pt x="0" y="950"/>
                  </a:lnTo>
                  <a:lnTo>
                    <a:pt x="34" y="926"/>
                  </a:lnTo>
                  <a:lnTo>
                    <a:pt x="67" y="901"/>
                  </a:lnTo>
                  <a:lnTo>
                    <a:pt x="102" y="878"/>
                  </a:lnTo>
                  <a:lnTo>
                    <a:pt x="136" y="855"/>
                  </a:lnTo>
                  <a:lnTo>
                    <a:pt x="172" y="834"/>
                  </a:lnTo>
                  <a:lnTo>
                    <a:pt x="208" y="812"/>
                  </a:lnTo>
                  <a:lnTo>
                    <a:pt x="243" y="793"/>
                  </a:lnTo>
                  <a:lnTo>
                    <a:pt x="280" y="772"/>
                  </a:lnTo>
                  <a:lnTo>
                    <a:pt x="317" y="754"/>
                  </a:lnTo>
                  <a:lnTo>
                    <a:pt x="354" y="736"/>
                  </a:lnTo>
                  <a:lnTo>
                    <a:pt x="392" y="719"/>
                  </a:lnTo>
                  <a:lnTo>
                    <a:pt x="430" y="702"/>
                  </a:lnTo>
                  <a:lnTo>
                    <a:pt x="469" y="687"/>
                  </a:lnTo>
                  <a:lnTo>
                    <a:pt x="508" y="672"/>
                  </a:lnTo>
                  <a:lnTo>
                    <a:pt x="547" y="658"/>
                  </a:lnTo>
                  <a:lnTo>
                    <a:pt x="587" y="645"/>
                  </a:lnTo>
                  <a:lnTo>
                    <a:pt x="589" y="604"/>
                  </a:lnTo>
                  <a:lnTo>
                    <a:pt x="592" y="562"/>
                  </a:lnTo>
                  <a:lnTo>
                    <a:pt x="596" y="521"/>
                  </a:lnTo>
                  <a:lnTo>
                    <a:pt x="602" y="480"/>
                  </a:lnTo>
                  <a:lnTo>
                    <a:pt x="607" y="439"/>
                  </a:lnTo>
                  <a:lnTo>
                    <a:pt x="614" y="398"/>
                  </a:lnTo>
                  <a:lnTo>
                    <a:pt x="621" y="357"/>
                  </a:lnTo>
                  <a:lnTo>
                    <a:pt x="630" y="317"/>
                  </a:lnTo>
                  <a:lnTo>
                    <a:pt x="640" y="276"/>
                  </a:lnTo>
                  <a:lnTo>
                    <a:pt x="650" y="236"/>
                  </a:lnTo>
                  <a:lnTo>
                    <a:pt x="661" y="196"/>
                  </a:lnTo>
                  <a:lnTo>
                    <a:pt x="673" y="157"/>
                  </a:lnTo>
                  <a:lnTo>
                    <a:pt x="686" y="117"/>
                  </a:lnTo>
                  <a:lnTo>
                    <a:pt x="699" y="78"/>
                  </a:lnTo>
                  <a:lnTo>
                    <a:pt x="714" y="39"/>
                  </a:lnTo>
                  <a:lnTo>
                    <a:pt x="729" y="0"/>
                  </a:lnTo>
                  <a:close/>
                </a:path>
              </a:pathLst>
            </a:custGeom>
            <a:solidFill>
              <a:srgbClr val="FFE26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218"/>
            <p:cNvSpPr>
              <a:spLocks/>
            </p:cNvSpPr>
            <p:nvPr userDrawn="1"/>
          </p:nvSpPr>
          <p:spPr bwMode="auto">
            <a:xfrm>
              <a:off x="3801" y="3001"/>
              <a:ext cx="95" cy="95"/>
            </a:xfrm>
            <a:custGeom>
              <a:avLst/>
              <a:gdLst/>
              <a:ahLst/>
              <a:cxnLst>
                <a:cxn ang="0">
                  <a:pos x="283" y="0"/>
                </a:cxn>
                <a:cxn ang="0">
                  <a:pos x="244" y="31"/>
                </a:cxn>
                <a:cxn ang="0">
                  <a:pos x="206" y="64"/>
                </a:cxn>
                <a:cxn ang="0">
                  <a:pos x="169" y="98"/>
                </a:cxn>
                <a:cxn ang="0">
                  <a:pos x="133" y="133"/>
                </a:cxn>
                <a:cxn ang="0">
                  <a:pos x="97" y="169"/>
                </a:cxn>
                <a:cxn ang="0">
                  <a:pos x="63" y="206"/>
                </a:cxn>
                <a:cxn ang="0">
                  <a:pos x="31" y="244"/>
                </a:cxn>
                <a:cxn ang="0">
                  <a:pos x="0" y="283"/>
                </a:cxn>
                <a:cxn ang="0">
                  <a:pos x="20" y="282"/>
                </a:cxn>
                <a:cxn ang="0">
                  <a:pos x="42" y="279"/>
                </a:cxn>
                <a:cxn ang="0">
                  <a:pos x="62" y="278"/>
                </a:cxn>
                <a:cxn ang="0">
                  <a:pos x="83" y="277"/>
                </a:cxn>
                <a:cxn ang="0">
                  <a:pos x="103" y="276"/>
                </a:cxn>
                <a:cxn ang="0">
                  <a:pos x="125" y="276"/>
                </a:cxn>
                <a:cxn ang="0">
                  <a:pos x="146" y="276"/>
                </a:cxn>
                <a:cxn ang="0">
                  <a:pos x="166" y="275"/>
                </a:cxn>
                <a:cxn ang="0">
                  <a:pos x="194" y="276"/>
                </a:cxn>
                <a:cxn ang="0">
                  <a:pos x="222" y="276"/>
                </a:cxn>
                <a:cxn ang="0">
                  <a:pos x="250" y="277"/>
                </a:cxn>
                <a:cxn ang="0">
                  <a:pos x="279" y="278"/>
                </a:cxn>
                <a:cxn ang="0">
                  <a:pos x="279" y="278"/>
                </a:cxn>
                <a:cxn ang="0">
                  <a:pos x="279" y="278"/>
                </a:cxn>
                <a:cxn ang="0">
                  <a:pos x="277" y="244"/>
                </a:cxn>
                <a:cxn ang="0">
                  <a:pos x="276" y="208"/>
                </a:cxn>
                <a:cxn ang="0">
                  <a:pos x="276" y="174"/>
                </a:cxn>
                <a:cxn ang="0">
                  <a:pos x="276" y="139"/>
                </a:cxn>
                <a:cxn ang="0">
                  <a:pos x="276" y="104"/>
                </a:cxn>
                <a:cxn ang="0">
                  <a:pos x="278" y="69"/>
                </a:cxn>
                <a:cxn ang="0">
                  <a:pos x="281" y="34"/>
                </a:cxn>
                <a:cxn ang="0">
                  <a:pos x="283" y="0"/>
                </a:cxn>
              </a:cxnLst>
              <a:rect l="0" t="0" r="r" b="b"/>
              <a:pathLst>
                <a:path w="283" h="283">
                  <a:moveTo>
                    <a:pt x="283" y="0"/>
                  </a:moveTo>
                  <a:lnTo>
                    <a:pt x="244" y="31"/>
                  </a:lnTo>
                  <a:lnTo>
                    <a:pt x="206" y="64"/>
                  </a:lnTo>
                  <a:lnTo>
                    <a:pt x="169" y="98"/>
                  </a:lnTo>
                  <a:lnTo>
                    <a:pt x="133" y="133"/>
                  </a:lnTo>
                  <a:lnTo>
                    <a:pt x="97" y="169"/>
                  </a:lnTo>
                  <a:lnTo>
                    <a:pt x="63" y="206"/>
                  </a:lnTo>
                  <a:lnTo>
                    <a:pt x="31" y="244"/>
                  </a:lnTo>
                  <a:lnTo>
                    <a:pt x="0" y="283"/>
                  </a:lnTo>
                  <a:lnTo>
                    <a:pt x="20" y="282"/>
                  </a:lnTo>
                  <a:lnTo>
                    <a:pt x="42" y="279"/>
                  </a:lnTo>
                  <a:lnTo>
                    <a:pt x="62" y="278"/>
                  </a:lnTo>
                  <a:lnTo>
                    <a:pt x="83" y="277"/>
                  </a:lnTo>
                  <a:lnTo>
                    <a:pt x="103" y="276"/>
                  </a:lnTo>
                  <a:lnTo>
                    <a:pt x="125" y="276"/>
                  </a:lnTo>
                  <a:lnTo>
                    <a:pt x="146" y="276"/>
                  </a:lnTo>
                  <a:lnTo>
                    <a:pt x="166" y="275"/>
                  </a:lnTo>
                  <a:lnTo>
                    <a:pt x="194" y="276"/>
                  </a:lnTo>
                  <a:lnTo>
                    <a:pt x="222" y="276"/>
                  </a:lnTo>
                  <a:lnTo>
                    <a:pt x="250" y="277"/>
                  </a:lnTo>
                  <a:lnTo>
                    <a:pt x="279" y="278"/>
                  </a:lnTo>
                  <a:lnTo>
                    <a:pt x="279" y="278"/>
                  </a:lnTo>
                  <a:lnTo>
                    <a:pt x="279" y="278"/>
                  </a:lnTo>
                  <a:lnTo>
                    <a:pt x="277" y="244"/>
                  </a:lnTo>
                  <a:lnTo>
                    <a:pt x="276" y="208"/>
                  </a:lnTo>
                  <a:lnTo>
                    <a:pt x="276" y="174"/>
                  </a:lnTo>
                  <a:lnTo>
                    <a:pt x="276" y="139"/>
                  </a:lnTo>
                  <a:lnTo>
                    <a:pt x="276" y="104"/>
                  </a:lnTo>
                  <a:lnTo>
                    <a:pt x="278" y="69"/>
                  </a:lnTo>
                  <a:lnTo>
                    <a:pt x="281" y="34"/>
                  </a:lnTo>
                  <a:lnTo>
                    <a:pt x="283" y="0"/>
                  </a:lnTo>
                  <a:close/>
                </a:path>
              </a:pathLst>
            </a:custGeom>
            <a:solidFill>
              <a:srgbClr val="FFE26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219"/>
            <p:cNvSpPr>
              <a:spLocks/>
            </p:cNvSpPr>
            <p:nvPr userDrawn="1"/>
          </p:nvSpPr>
          <p:spPr bwMode="auto">
            <a:xfrm>
              <a:off x="3709" y="2666"/>
              <a:ext cx="317" cy="243"/>
            </a:xfrm>
            <a:custGeom>
              <a:avLst/>
              <a:gdLst/>
              <a:ahLst/>
              <a:cxnLst>
                <a:cxn ang="0">
                  <a:pos x="951" y="0"/>
                </a:cxn>
                <a:cxn ang="0">
                  <a:pos x="911" y="5"/>
                </a:cxn>
                <a:cxn ang="0">
                  <a:pos x="832" y="18"/>
                </a:cxn>
                <a:cxn ang="0">
                  <a:pos x="753" y="35"/>
                </a:cxn>
                <a:cxn ang="0">
                  <a:pos x="676" y="55"/>
                </a:cxn>
                <a:cxn ang="0">
                  <a:pos x="598" y="78"/>
                </a:cxn>
                <a:cxn ang="0">
                  <a:pos x="523" y="104"/>
                </a:cxn>
                <a:cxn ang="0">
                  <a:pos x="447" y="134"/>
                </a:cxn>
                <a:cxn ang="0">
                  <a:pos x="374" y="166"/>
                </a:cxn>
                <a:cxn ang="0">
                  <a:pos x="310" y="215"/>
                </a:cxn>
                <a:cxn ang="0">
                  <a:pos x="259" y="278"/>
                </a:cxn>
                <a:cxn ang="0">
                  <a:pos x="212" y="343"/>
                </a:cxn>
                <a:cxn ang="0">
                  <a:pos x="166" y="410"/>
                </a:cxn>
                <a:cxn ang="0">
                  <a:pos x="124" y="478"/>
                </a:cxn>
                <a:cxn ang="0">
                  <a:pos x="85" y="548"/>
                </a:cxn>
                <a:cxn ang="0">
                  <a:pos x="49" y="619"/>
                </a:cxn>
                <a:cxn ang="0">
                  <a:pos x="15" y="692"/>
                </a:cxn>
                <a:cxn ang="0">
                  <a:pos x="39" y="713"/>
                </a:cxn>
                <a:cxn ang="0">
                  <a:pos x="117" y="685"/>
                </a:cxn>
                <a:cxn ang="0">
                  <a:pos x="196" y="660"/>
                </a:cxn>
                <a:cxn ang="0">
                  <a:pos x="276" y="639"/>
                </a:cxn>
                <a:cxn ang="0">
                  <a:pos x="357" y="622"/>
                </a:cxn>
                <a:cxn ang="0">
                  <a:pos x="439" y="606"/>
                </a:cxn>
                <a:cxn ang="0">
                  <a:pos x="521" y="596"/>
                </a:cxn>
                <a:cxn ang="0">
                  <a:pos x="604" y="588"/>
                </a:cxn>
                <a:cxn ang="0">
                  <a:pos x="658" y="546"/>
                </a:cxn>
                <a:cxn ang="0">
                  <a:pos x="687" y="468"/>
                </a:cxn>
                <a:cxn ang="0">
                  <a:pos x="719" y="392"/>
                </a:cxn>
                <a:cxn ang="0">
                  <a:pos x="754" y="316"/>
                </a:cxn>
                <a:cxn ang="0">
                  <a:pos x="793" y="243"/>
                </a:cxn>
                <a:cxn ang="0">
                  <a:pos x="834" y="171"/>
                </a:cxn>
                <a:cxn ang="0">
                  <a:pos x="878" y="101"/>
                </a:cxn>
                <a:cxn ang="0">
                  <a:pos x="926" y="33"/>
                </a:cxn>
              </a:cxnLst>
              <a:rect l="0" t="0" r="r" b="b"/>
              <a:pathLst>
                <a:path w="951" h="728">
                  <a:moveTo>
                    <a:pt x="951" y="0"/>
                  </a:moveTo>
                  <a:lnTo>
                    <a:pt x="951" y="0"/>
                  </a:lnTo>
                  <a:lnTo>
                    <a:pt x="949" y="0"/>
                  </a:lnTo>
                  <a:lnTo>
                    <a:pt x="911" y="5"/>
                  </a:lnTo>
                  <a:lnTo>
                    <a:pt x="871" y="12"/>
                  </a:lnTo>
                  <a:lnTo>
                    <a:pt x="832" y="18"/>
                  </a:lnTo>
                  <a:lnTo>
                    <a:pt x="793" y="27"/>
                  </a:lnTo>
                  <a:lnTo>
                    <a:pt x="753" y="35"/>
                  </a:lnTo>
                  <a:lnTo>
                    <a:pt x="714" y="44"/>
                  </a:lnTo>
                  <a:lnTo>
                    <a:pt x="676" y="55"/>
                  </a:lnTo>
                  <a:lnTo>
                    <a:pt x="637" y="66"/>
                  </a:lnTo>
                  <a:lnTo>
                    <a:pt x="598" y="78"/>
                  </a:lnTo>
                  <a:lnTo>
                    <a:pt x="561" y="90"/>
                  </a:lnTo>
                  <a:lnTo>
                    <a:pt x="523" y="104"/>
                  </a:lnTo>
                  <a:lnTo>
                    <a:pt x="485" y="119"/>
                  </a:lnTo>
                  <a:lnTo>
                    <a:pt x="447" y="134"/>
                  </a:lnTo>
                  <a:lnTo>
                    <a:pt x="411" y="150"/>
                  </a:lnTo>
                  <a:lnTo>
                    <a:pt x="374" y="166"/>
                  </a:lnTo>
                  <a:lnTo>
                    <a:pt x="337" y="184"/>
                  </a:lnTo>
                  <a:lnTo>
                    <a:pt x="310" y="215"/>
                  </a:lnTo>
                  <a:lnTo>
                    <a:pt x="284" y="246"/>
                  </a:lnTo>
                  <a:lnTo>
                    <a:pt x="259" y="278"/>
                  </a:lnTo>
                  <a:lnTo>
                    <a:pt x="236" y="311"/>
                  </a:lnTo>
                  <a:lnTo>
                    <a:pt x="212" y="343"/>
                  </a:lnTo>
                  <a:lnTo>
                    <a:pt x="188" y="377"/>
                  </a:lnTo>
                  <a:lnTo>
                    <a:pt x="166" y="410"/>
                  </a:lnTo>
                  <a:lnTo>
                    <a:pt x="145" y="443"/>
                  </a:lnTo>
                  <a:lnTo>
                    <a:pt x="124" y="478"/>
                  </a:lnTo>
                  <a:lnTo>
                    <a:pt x="104" y="513"/>
                  </a:lnTo>
                  <a:lnTo>
                    <a:pt x="85" y="548"/>
                  </a:lnTo>
                  <a:lnTo>
                    <a:pt x="66" y="584"/>
                  </a:lnTo>
                  <a:lnTo>
                    <a:pt x="49" y="619"/>
                  </a:lnTo>
                  <a:lnTo>
                    <a:pt x="31" y="655"/>
                  </a:lnTo>
                  <a:lnTo>
                    <a:pt x="15" y="692"/>
                  </a:lnTo>
                  <a:lnTo>
                    <a:pt x="0" y="728"/>
                  </a:lnTo>
                  <a:lnTo>
                    <a:pt x="39" y="713"/>
                  </a:lnTo>
                  <a:lnTo>
                    <a:pt x="78" y="698"/>
                  </a:lnTo>
                  <a:lnTo>
                    <a:pt x="117" y="685"/>
                  </a:lnTo>
                  <a:lnTo>
                    <a:pt x="157" y="672"/>
                  </a:lnTo>
                  <a:lnTo>
                    <a:pt x="196" y="660"/>
                  </a:lnTo>
                  <a:lnTo>
                    <a:pt x="236" y="650"/>
                  </a:lnTo>
                  <a:lnTo>
                    <a:pt x="276" y="639"/>
                  </a:lnTo>
                  <a:lnTo>
                    <a:pt x="317" y="629"/>
                  </a:lnTo>
                  <a:lnTo>
                    <a:pt x="357" y="622"/>
                  </a:lnTo>
                  <a:lnTo>
                    <a:pt x="398" y="613"/>
                  </a:lnTo>
                  <a:lnTo>
                    <a:pt x="439" y="606"/>
                  </a:lnTo>
                  <a:lnTo>
                    <a:pt x="480" y="601"/>
                  </a:lnTo>
                  <a:lnTo>
                    <a:pt x="521" y="596"/>
                  </a:lnTo>
                  <a:lnTo>
                    <a:pt x="562" y="591"/>
                  </a:lnTo>
                  <a:lnTo>
                    <a:pt x="604" y="588"/>
                  </a:lnTo>
                  <a:lnTo>
                    <a:pt x="645" y="586"/>
                  </a:lnTo>
                  <a:lnTo>
                    <a:pt x="658" y="546"/>
                  </a:lnTo>
                  <a:lnTo>
                    <a:pt x="672" y="507"/>
                  </a:lnTo>
                  <a:lnTo>
                    <a:pt x="687" y="468"/>
                  </a:lnTo>
                  <a:lnTo>
                    <a:pt x="702" y="429"/>
                  </a:lnTo>
                  <a:lnTo>
                    <a:pt x="719" y="392"/>
                  </a:lnTo>
                  <a:lnTo>
                    <a:pt x="736" y="354"/>
                  </a:lnTo>
                  <a:lnTo>
                    <a:pt x="754" y="316"/>
                  </a:lnTo>
                  <a:lnTo>
                    <a:pt x="772" y="279"/>
                  </a:lnTo>
                  <a:lnTo>
                    <a:pt x="793" y="243"/>
                  </a:lnTo>
                  <a:lnTo>
                    <a:pt x="812" y="207"/>
                  </a:lnTo>
                  <a:lnTo>
                    <a:pt x="834" y="171"/>
                  </a:lnTo>
                  <a:lnTo>
                    <a:pt x="856" y="136"/>
                  </a:lnTo>
                  <a:lnTo>
                    <a:pt x="878" y="101"/>
                  </a:lnTo>
                  <a:lnTo>
                    <a:pt x="901" y="67"/>
                  </a:lnTo>
                  <a:lnTo>
                    <a:pt x="926" y="33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rgbClr val="FFE26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220"/>
            <p:cNvSpPr>
              <a:spLocks/>
            </p:cNvSpPr>
            <p:nvPr userDrawn="1"/>
          </p:nvSpPr>
          <p:spPr bwMode="auto">
            <a:xfrm>
              <a:off x="3597" y="2797"/>
              <a:ext cx="113" cy="113"/>
            </a:xfrm>
            <a:custGeom>
              <a:avLst/>
              <a:gdLst/>
              <a:ahLst/>
              <a:cxnLst>
                <a:cxn ang="0">
                  <a:pos x="340" y="0"/>
                </a:cxn>
                <a:cxn ang="0">
                  <a:pos x="318" y="19"/>
                </a:cxn>
                <a:cxn ang="0">
                  <a:pos x="294" y="37"/>
                </a:cxn>
                <a:cxn ang="0">
                  <a:pos x="271" y="57"/>
                </a:cxn>
                <a:cxn ang="0">
                  <a:pos x="249" y="77"/>
                </a:cxn>
                <a:cxn ang="0">
                  <a:pos x="226" y="97"/>
                </a:cxn>
                <a:cxn ang="0">
                  <a:pos x="203" y="117"/>
                </a:cxn>
                <a:cxn ang="0">
                  <a:pos x="182" y="139"/>
                </a:cxn>
                <a:cxn ang="0">
                  <a:pos x="160" y="160"/>
                </a:cxn>
                <a:cxn ang="0">
                  <a:pos x="139" y="182"/>
                </a:cxn>
                <a:cxn ang="0">
                  <a:pos x="117" y="204"/>
                </a:cxn>
                <a:cxn ang="0">
                  <a:pos x="96" y="226"/>
                </a:cxn>
                <a:cxn ang="0">
                  <a:pos x="77" y="249"/>
                </a:cxn>
                <a:cxn ang="0">
                  <a:pos x="56" y="272"/>
                </a:cxn>
                <a:cxn ang="0">
                  <a:pos x="37" y="294"/>
                </a:cxn>
                <a:cxn ang="0">
                  <a:pos x="19" y="318"/>
                </a:cxn>
                <a:cxn ang="0">
                  <a:pos x="0" y="341"/>
                </a:cxn>
                <a:cxn ang="0">
                  <a:pos x="25" y="340"/>
                </a:cxn>
                <a:cxn ang="0">
                  <a:pos x="50" y="338"/>
                </a:cxn>
                <a:cxn ang="0">
                  <a:pos x="75" y="336"/>
                </a:cxn>
                <a:cxn ang="0">
                  <a:pos x="100" y="334"/>
                </a:cxn>
                <a:cxn ang="0">
                  <a:pos x="124" y="334"/>
                </a:cxn>
                <a:cxn ang="0">
                  <a:pos x="149" y="333"/>
                </a:cxn>
                <a:cxn ang="0">
                  <a:pos x="175" y="333"/>
                </a:cxn>
                <a:cxn ang="0">
                  <a:pos x="200" y="332"/>
                </a:cxn>
                <a:cxn ang="0">
                  <a:pos x="234" y="333"/>
                </a:cxn>
                <a:cxn ang="0">
                  <a:pos x="268" y="333"/>
                </a:cxn>
                <a:cxn ang="0">
                  <a:pos x="302" y="334"/>
                </a:cxn>
                <a:cxn ang="0">
                  <a:pos x="336" y="336"/>
                </a:cxn>
                <a:cxn ang="0">
                  <a:pos x="334" y="294"/>
                </a:cxn>
                <a:cxn ang="0">
                  <a:pos x="333" y="252"/>
                </a:cxn>
                <a:cxn ang="0">
                  <a:pos x="332" y="210"/>
                </a:cxn>
                <a:cxn ang="0">
                  <a:pos x="332" y="168"/>
                </a:cxn>
                <a:cxn ang="0">
                  <a:pos x="333" y="126"/>
                </a:cxn>
                <a:cxn ang="0">
                  <a:pos x="335" y="84"/>
                </a:cxn>
                <a:cxn ang="0">
                  <a:pos x="337" y="42"/>
                </a:cxn>
                <a:cxn ang="0">
                  <a:pos x="340" y="0"/>
                </a:cxn>
              </a:cxnLst>
              <a:rect l="0" t="0" r="r" b="b"/>
              <a:pathLst>
                <a:path w="340" h="341">
                  <a:moveTo>
                    <a:pt x="340" y="0"/>
                  </a:moveTo>
                  <a:lnTo>
                    <a:pt x="318" y="19"/>
                  </a:lnTo>
                  <a:lnTo>
                    <a:pt x="294" y="37"/>
                  </a:lnTo>
                  <a:lnTo>
                    <a:pt x="271" y="57"/>
                  </a:lnTo>
                  <a:lnTo>
                    <a:pt x="249" y="77"/>
                  </a:lnTo>
                  <a:lnTo>
                    <a:pt x="226" y="97"/>
                  </a:lnTo>
                  <a:lnTo>
                    <a:pt x="203" y="117"/>
                  </a:lnTo>
                  <a:lnTo>
                    <a:pt x="182" y="139"/>
                  </a:lnTo>
                  <a:lnTo>
                    <a:pt x="160" y="160"/>
                  </a:lnTo>
                  <a:lnTo>
                    <a:pt x="139" y="182"/>
                  </a:lnTo>
                  <a:lnTo>
                    <a:pt x="117" y="204"/>
                  </a:lnTo>
                  <a:lnTo>
                    <a:pt x="96" y="226"/>
                  </a:lnTo>
                  <a:lnTo>
                    <a:pt x="77" y="249"/>
                  </a:lnTo>
                  <a:lnTo>
                    <a:pt x="56" y="272"/>
                  </a:lnTo>
                  <a:lnTo>
                    <a:pt x="37" y="294"/>
                  </a:lnTo>
                  <a:lnTo>
                    <a:pt x="19" y="318"/>
                  </a:lnTo>
                  <a:lnTo>
                    <a:pt x="0" y="341"/>
                  </a:lnTo>
                  <a:lnTo>
                    <a:pt x="25" y="340"/>
                  </a:lnTo>
                  <a:lnTo>
                    <a:pt x="50" y="338"/>
                  </a:lnTo>
                  <a:lnTo>
                    <a:pt x="75" y="336"/>
                  </a:lnTo>
                  <a:lnTo>
                    <a:pt x="100" y="334"/>
                  </a:lnTo>
                  <a:lnTo>
                    <a:pt x="124" y="334"/>
                  </a:lnTo>
                  <a:lnTo>
                    <a:pt x="149" y="333"/>
                  </a:lnTo>
                  <a:lnTo>
                    <a:pt x="175" y="333"/>
                  </a:lnTo>
                  <a:lnTo>
                    <a:pt x="200" y="332"/>
                  </a:lnTo>
                  <a:lnTo>
                    <a:pt x="234" y="333"/>
                  </a:lnTo>
                  <a:lnTo>
                    <a:pt x="268" y="333"/>
                  </a:lnTo>
                  <a:lnTo>
                    <a:pt x="302" y="334"/>
                  </a:lnTo>
                  <a:lnTo>
                    <a:pt x="336" y="336"/>
                  </a:lnTo>
                  <a:lnTo>
                    <a:pt x="334" y="294"/>
                  </a:lnTo>
                  <a:lnTo>
                    <a:pt x="333" y="252"/>
                  </a:lnTo>
                  <a:lnTo>
                    <a:pt x="332" y="210"/>
                  </a:lnTo>
                  <a:lnTo>
                    <a:pt x="332" y="168"/>
                  </a:lnTo>
                  <a:lnTo>
                    <a:pt x="333" y="126"/>
                  </a:lnTo>
                  <a:lnTo>
                    <a:pt x="335" y="84"/>
                  </a:lnTo>
                  <a:lnTo>
                    <a:pt x="337" y="42"/>
                  </a:lnTo>
                  <a:lnTo>
                    <a:pt x="340" y="0"/>
                  </a:lnTo>
                  <a:close/>
                </a:path>
              </a:pathLst>
            </a:custGeom>
            <a:solidFill>
              <a:srgbClr val="FFE26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21"/>
            <p:cNvSpPr>
              <a:spLocks noEditPoints="1"/>
            </p:cNvSpPr>
            <p:nvPr userDrawn="1"/>
          </p:nvSpPr>
          <p:spPr bwMode="auto">
            <a:xfrm>
              <a:off x="3987" y="2772"/>
              <a:ext cx="352" cy="290"/>
            </a:xfrm>
            <a:custGeom>
              <a:avLst/>
              <a:gdLst/>
              <a:ahLst/>
              <a:cxnLst>
                <a:cxn ang="0">
                  <a:pos x="173" y="347"/>
                </a:cxn>
                <a:cxn ang="0">
                  <a:pos x="83" y="429"/>
                </a:cxn>
                <a:cxn ang="0">
                  <a:pos x="0" y="516"/>
                </a:cxn>
                <a:cxn ang="0">
                  <a:pos x="92" y="475"/>
                </a:cxn>
                <a:cxn ang="0">
                  <a:pos x="186" y="440"/>
                </a:cxn>
                <a:cxn ang="0">
                  <a:pos x="281" y="409"/>
                </a:cxn>
                <a:cxn ang="0">
                  <a:pos x="378" y="386"/>
                </a:cxn>
                <a:cxn ang="0">
                  <a:pos x="475" y="368"/>
                </a:cxn>
                <a:cxn ang="0">
                  <a:pos x="468" y="420"/>
                </a:cxn>
                <a:cxn ang="0">
                  <a:pos x="412" y="506"/>
                </a:cxn>
                <a:cxn ang="0">
                  <a:pos x="361" y="596"/>
                </a:cxn>
                <a:cxn ang="0">
                  <a:pos x="317" y="689"/>
                </a:cxn>
                <a:cxn ang="0">
                  <a:pos x="278" y="784"/>
                </a:cxn>
                <a:cxn ang="0">
                  <a:pos x="274" y="849"/>
                </a:cxn>
                <a:cxn ang="0">
                  <a:pos x="332" y="848"/>
                </a:cxn>
                <a:cxn ang="0">
                  <a:pos x="436" y="851"/>
                </a:cxn>
                <a:cxn ang="0">
                  <a:pos x="540" y="862"/>
                </a:cxn>
                <a:cxn ang="0">
                  <a:pos x="643" y="848"/>
                </a:cxn>
                <a:cxn ang="0">
                  <a:pos x="749" y="781"/>
                </a:cxn>
                <a:cxn ang="0">
                  <a:pos x="860" y="723"/>
                </a:cxn>
                <a:cxn ang="0">
                  <a:pos x="930" y="623"/>
                </a:cxn>
                <a:cxn ang="0">
                  <a:pos x="987" y="502"/>
                </a:cxn>
                <a:cxn ang="0">
                  <a:pos x="1055" y="388"/>
                </a:cxn>
                <a:cxn ang="0">
                  <a:pos x="927" y="366"/>
                </a:cxn>
                <a:cxn ang="0">
                  <a:pos x="798" y="353"/>
                </a:cxn>
                <a:cxn ang="0">
                  <a:pos x="686" y="351"/>
                </a:cxn>
                <a:cxn ang="0">
                  <a:pos x="610" y="354"/>
                </a:cxn>
                <a:cxn ang="0">
                  <a:pos x="534" y="361"/>
                </a:cxn>
                <a:cxn ang="0">
                  <a:pos x="508" y="364"/>
                </a:cxn>
                <a:cxn ang="0">
                  <a:pos x="407" y="334"/>
                </a:cxn>
                <a:cxn ang="0">
                  <a:pos x="306" y="309"/>
                </a:cxn>
                <a:cxn ang="0">
                  <a:pos x="894" y="0"/>
                </a:cxn>
                <a:cxn ang="0">
                  <a:pos x="777" y="28"/>
                </a:cxn>
                <a:cxn ang="0">
                  <a:pos x="661" y="66"/>
                </a:cxn>
                <a:cxn ang="0">
                  <a:pos x="572" y="129"/>
                </a:cxn>
                <a:cxn ang="0">
                  <a:pos x="541" y="228"/>
                </a:cxn>
                <a:cxn ang="0">
                  <a:pos x="515" y="329"/>
                </a:cxn>
                <a:cxn ang="0">
                  <a:pos x="549" y="312"/>
                </a:cxn>
                <a:cxn ang="0">
                  <a:pos x="615" y="238"/>
                </a:cxn>
                <a:cxn ang="0">
                  <a:pos x="685" y="167"/>
                </a:cxn>
                <a:cxn ang="0">
                  <a:pos x="759" y="101"/>
                </a:cxn>
                <a:cxn ang="0">
                  <a:pos x="839" y="39"/>
                </a:cxn>
              </a:cxnLst>
              <a:rect l="0" t="0" r="r" b="b"/>
              <a:pathLst>
                <a:path w="1055" h="872">
                  <a:moveTo>
                    <a:pt x="238" y="296"/>
                  </a:moveTo>
                  <a:lnTo>
                    <a:pt x="205" y="321"/>
                  </a:lnTo>
                  <a:lnTo>
                    <a:pt x="173" y="347"/>
                  </a:lnTo>
                  <a:lnTo>
                    <a:pt x="143" y="374"/>
                  </a:lnTo>
                  <a:lnTo>
                    <a:pt x="112" y="401"/>
                  </a:lnTo>
                  <a:lnTo>
                    <a:pt x="83" y="429"/>
                  </a:lnTo>
                  <a:lnTo>
                    <a:pt x="54" y="458"/>
                  </a:lnTo>
                  <a:lnTo>
                    <a:pt x="27" y="487"/>
                  </a:lnTo>
                  <a:lnTo>
                    <a:pt x="0" y="516"/>
                  </a:lnTo>
                  <a:lnTo>
                    <a:pt x="30" y="502"/>
                  </a:lnTo>
                  <a:lnTo>
                    <a:pt x="61" y="488"/>
                  </a:lnTo>
                  <a:lnTo>
                    <a:pt x="92" y="475"/>
                  </a:lnTo>
                  <a:lnTo>
                    <a:pt x="123" y="462"/>
                  </a:lnTo>
                  <a:lnTo>
                    <a:pt x="155" y="450"/>
                  </a:lnTo>
                  <a:lnTo>
                    <a:pt x="186" y="440"/>
                  </a:lnTo>
                  <a:lnTo>
                    <a:pt x="217" y="429"/>
                  </a:lnTo>
                  <a:lnTo>
                    <a:pt x="248" y="419"/>
                  </a:lnTo>
                  <a:lnTo>
                    <a:pt x="281" y="409"/>
                  </a:lnTo>
                  <a:lnTo>
                    <a:pt x="313" y="401"/>
                  </a:lnTo>
                  <a:lnTo>
                    <a:pt x="346" y="393"/>
                  </a:lnTo>
                  <a:lnTo>
                    <a:pt x="378" y="386"/>
                  </a:lnTo>
                  <a:lnTo>
                    <a:pt x="410" y="379"/>
                  </a:lnTo>
                  <a:lnTo>
                    <a:pt x="443" y="374"/>
                  </a:lnTo>
                  <a:lnTo>
                    <a:pt x="475" y="368"/>
                  </a:lnTo>
                  <a:lnTo>
                    <a:pt x="508" y="364"/>
                  </a:lnTo>
                  <a:lnTo>
                    <a:pt x="487" y="392"/>
                  </a:lnTo>
                  <a:lnTo>
                    <a:pt x="468" y="420"/>
                  </a:lnTo>
                  <a:lnTo>
                    <a:pt x="448" y="448"/>
                  </a:lnTo>
                  <a:lnTo>
                    <a:pt x="430" y="477"/>
                  </a:lnTo>
                  <a:lnTo>
                    <a:pt x="412" y="506"/>
                  </a:lnTo>
                  <a:lnTo>
                    <a:pt x="394" y="536"/>
                  </a:lnTo>
                  <a:lnTo>
                    <a:pt x="377" y="566"/>
                  </a:lnTo>
                  <a:lnTo>
                    <a:pt x="361" y="596"/>
                  </a:lnTo>
                  <a:lnTo>
                    <a:pt x="346" y="626"/>
                  </a:lnTo>
                  <a:lnTo>
                    <a:pt x="331" y="658"/>
                  </a:lnTo>
                  <a:lnTo>
                    <a:pt x="317" y="689"/>
                  </a:lnTo>
                  <a:lnTo>
                    <a:pt x="302" y="720"/>
                  </a:lnTo>
                  <a:lnTo>
                    <a:pt x="290" y="753"/>
                  </a:lnTo>
                  <a:lnTo>
                    <a:pt x="278" y="784"/>
                  </a:lnTo>
                  <a:lnTo>
                    <a:pt x="266" y="817"/>
                  </a:lnTo>
                  <a:lnTo>
                    <a:pt x="255" y="850"/>
                  </a:lnTo>
                  <a:lnTo>
                    <a:pt x="274" y="849"/>
                  </a:lnTo>
                  <a:lnTo>
                    <a:pt x="294" y="849"/>
                  </a:lnTo>
                  <a:lnTo>
                    <a:pt x="312" y="848"/>
                  </a:lnTo>
                  <a:lnTo>
                    <a:pt x="332" y="848"/>
                  </a:lnTo>
                  <a:lnTo>
                    <a:pt x="366" y="849"/>
                  </a:lnTo>
                  <a:lnTo>
                    <a:pt x="401" y="850"/>
                  </a:lnTo>
                  <a:lnTo>
                    <a:pt x="436" y="851"/>
                  </a:lnTo>
                  <a:lnTo>
                    <a:pt x="471" y="854"/>
                  </a:lnTo>
                  <a:lnTo>
                    <a:pt x="506" y="857"/>
                  </a:lnTo>
                  <a:lnTo>
                    <a:pt x="540" y="862"/>
                  </a:lnTo>
                  <a:lnTo>
                    <a:pt x="576" y="866"/>
                  </a:lnTo>
                  <a:lnTo>
                    <a:pt x="610" y="872"/>
                  </a:lnTo>
                  <a:lnTo>
                    <a:pt x="643" y="848"/>
                  </a:lnTo>
                  <a:lnTo>
                    <a:pt x="677" y="824"/>
                  </a:lnTo>
                  <a:lnTo>
                    <a:pt x="713" y="802"/>
                  </a:lnTo>
                  <a:lnTo>
                    <a:pt x="749" y="781"/>
                  </a:lnTo>
                  <a:lnTo>
                    <a:pt x="785" y="760"/>
                  </a:lnTo>
                  <a:lnTo>
                    <a:pt x="822" y="741"/>
                  </a:lnTo>
                  <a:lnTo>
                    <a:pt x="860" y="723"/>
                  </a:lnTo>
                  <a:lnTo>
                    <a:pt x="898" y="706"/>
                  </a:lnTo>
                  <a:lnTo>
                    <a:pt x="913" y="664"/>
                  </a:lnTo>
                  <a:lnTo>
                    <a:pt x="930" y="623"/>
                  </a:lnTo>
                  <a:lnTo>
                    <a:pt x="948" y="582"/>
                  </a:lnTo>
                  <a:lnTo>
                    <a:pt x="968" y="542"/>
                  </a:lnTo>
                  <a:lnTo>
                    <a:pt x="987" y="502"/>
                  </a:lnTo>
                  <a:lnTo>
                    <a:pt x="1009" y="463"/>
                  </a:lnTo>
                  <a:lnTo>
                    <a:pt x="1031" y="425"/>
                  </a:lnTo>
                  <a:lnTo>
                    <a:pt x="1055" y="388"/>
                  </a:lnTo>
                  <a:lnTo>
                    <a:pt x="1012" y="379"/>
                  </a:lnTo>
                  <a:lnTo>
                    <a:pt x="970" y="371"/>
                  </a:lnTo>
                  <a:lnTo>
                    <a:pt x="927" y="366"/>
                  </a:lnTo>
                  <a:lnTo>
                    <a:pt x="885" y="361"/>
                  </a:lnTo>
                  <a:lnTo>
                    <a:pt x="841" y="356"/>
                  </a:lnTo>
                  <a:lnTo>
                    <a:pt x="798" y="353"/>
                  </a:lnTo>
                  <a:lnTo>
                    <a:pt x="755" y="352"/>
                  </a:lnTo>
                  <a:lnTo>
                    <a:pt x="712" y="351"/>
                  </a:lnTo>
                  <a:lnTo>
                    <a:pt x="686" y="351"/>
                  </a:lnTo>
                  <a:lnTo>
                    <a:pt x="661" y="352"/>
                  </a:lnTo>
                  <a:lnTo>
                    <a:pt x="635" y="353"/>
                  </a:lnTo>
                  <a:lnTo>
                    <a:pt x="610" y="354"/>
                  </a:lnTo>
                  <a:lnTo>
                    <a:pt x="584" y="356"/>
                  </a:lnTo>
                  <a:lnTo>
                    <a:pt x="558" y="359"/>
                  </a:lnTo>
                  <a:lnTo>
                    <a:pt x="534" y="361"/>
                  </a:lnTo>
                  <a:lnTo>
                    <a:pt x="508" y="364"/>
                  </a:lnTo>
                  <a:lnTo>
                    <a:pt x="508" y="364"/>
                  </a:lnTo>
                  <a:lnTo>
                    <a:pt x="508" y="364"/>
                  </a:lnTo>
                  <a:lnTo>
                    <a:pt x="474" y="353"/>
                  </a:lnTo>
                  <a:lnTo>
                    <a:pt x="441" y="343"/>
                  </a:lnTo>
                  <a:lnTo>
                    <a:pt x="407" y="334"/>
                  </a:lnTo>
                  <a:lnTo>
                    <a:pt x="374" y="325"/>
                  </a:lnTo>
                  <a:lnTo>
                    <a:pt x="339" y="316"/>
                  </a:lnTo>
                  <a:lnTo>
                    <a:pt x="306" y="309"/>
                  </a:lnTo>
                  <a:lnTo>
                    <a:pt x="272" y="302"/>
                  </a:lnTo>
                  <a:lnTo>
                    <a:pt x="238" y="296"/>
                  </a:lnTo>
                  <a:close/>
                  <a:moveTo>
                    <a:pt x="894" y="0"/>
                  </a:moveTo>
                  <a:lnTo>
                    <a:pt x="855" y="9"/>
                  </a:lnTo>
                  <a:lnTo>
                    <a:pt x="815" y="19"/>
                  </a:lnTo>
                  <a:lnTo>
                    <a:pt x="777" y="28"/>
                  </a:lnTo>
                  <a:lnTo>
                    <a:pt x="738" y="40"/>
                  </a:lnTo>
                  <a:lnTo>
                    <a:pt x="699" y="52"/>
                  </a:lnTo>
                  <a:lnTo>
                    <a:pt x="661" y="66"/>
                  </a:lnTo>
                  <a:lnTo>
                    <a:pt x="622" y="80"/>
                  </a:lnTo>
                  <a:lnTo>
                    <a:pt x="584" y="96"/>
                  </a:lnTo>
                  <a:lnTo>
                    <a:pt x="572" y="129"/>
                  </a:lnTo>
                  <a:lnTo>
                    <a:pt x="562" y="161"/>
                  </a:lnTo>
                  <a:lnTo>
                    <a:pt x="551" y="194"/>
                  </a:lnTo>
                  <a:lnTo>
                    <a:pt x="541" y="228"/>
                  </a:lnTo>
                  <a:lnTo>
                    <a:pt x="533" y="261"/>
                  </a:lnTo>
                  <a:lnTo>
                    <a:pt x="524" y="296"/>
                  </a:lnTo>
                  <a:lnTo>
                    <a:pt x="515" y="329"/>
                  </a:lnTo>
                  <a:lnTo>
                    <a:pt x="508" y="364"/>
                  </a:lnTo>
                  <a:lnTo>
                    <a:pt x="528" y="338"/>
                  </a:lnTo>
                  <a:lnTo>
                    <a:pt x="549" y="312"/>
                  </a:lnTo>
                  <a:lnTo>
                    <a:pt x="570" y="287"/>
                  </a:lnTo>
                  <a:lnTo>
                    <a:pt x="592" y="262"/>
                  </a:lnTo>
                  <a:lnTo>
                    <a:pt x="615" y="238"/>
                  </a:lnTo>
                  <a:lnTo>
                    <a:pt x="637" y="214"/>
                  </a:lnTo>
                  <a:lnTo>
                    <a:pt x="661" y="190"/>
                  </a:lnTo>
                  <a:lnTo>
                    <a:pt x="685" y="167"/>
                  </a:lnTo>
                  <a:lnTo>
                    <a:pt x="710" y="145"/>
                  </a:lnTo>
                  <a:lnTo>
                    <a:pt x="734" y="122"/>
                  </a:lnTo>
                  <a:lnTo>
                    <a:pt x="759" y="101"/>
                  </a:lnTo>
                  <a:lnTo>
                    <a:pt x="785" y="80"/>
                  </a:lnTo>
                  <a:lnTo>
                    <a:pt x="812" y="60"/>
                  </a:lnTo>
                  <a:lnTo>
                    <a:pt x="839" y="39"/>
                  </a:lnTo>
                  <a:lnTo>
                    <a:pt x="866" y="20"/>
                  </a:lnTo>
                  <a:lnTo>
                    <a:pt x="894" y="0"/>
                  </a:lnTo>
                  <a:close/>
                </a:path>
              </a:pathLst>
            </a:custGeom>
            <a:solidFill>
              <a:srgbClr val="FFEF6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22"/>
            <p:cNvSpPr>
              <a:spLocks/>
            </p:cNvSpPr>
            <p:nvPr userDrawn="1"/>
          </p:nvSpPr>
          <p:spPr bwMode="auto">
            <a:xfrm>
              <a:off x="3894" y="2893"/>
              <a:ext cx="263" cy="201"/>
            </a:xfrm>
            <a:custGeom>
              <a:avLst/>
              <a:gdLst/>
              <a:ahLst/>
              <a:cxnLst>
                <a:cxn ang="0">
                  <a:pos x="754" y="4"/>
                </a:cxn>
                <a:cxn ang="0">
                  <a:pos x="689" y="15"/>
                </a:cxn>
                <a:cxn ang="0">
                  <a:pos x="625" y="29"/>
                </a:cxn>
                <a:cxn ang="0">
                  <a:pos x="560" y="45"/>
                </a:cxn>
                <a:cxn ang="0">
                  <a:pos x="496" y="65"/>
                </a:cxn>
                <a:cxn ang="0">
                  <a:pos x="434" y="86"/>
                </a:cxn>
                <a:cxn ang="0">
                  <a:pos x="371" y="111"/>
                </a:cxn>
                <a:cxn ang="0">
                  <a:pos x="309" y="138"/>
                </a:cxn>
                <a:cxn ang="0">
                  <a:pos x="257" y="178"/>
                </a:cxn>
                <a:cxn ang="0">
                  <a:pos x="215" y="231"/>
                </a:cxn>
                <a:cxn ang="0">
                  <a:pos x="175" y="284"/>
                </a:cxn>
                <a:cxn ang="0">
                  <a:pos x="138" y="340"/>
                </a:cxn>
                <a:cxn ang="0">
                  <a:pos x="103" y="396"/>
                </a:cxn>
                <a:cxn ang="0">
                  <a:pos x="71" y="454"/>
                </a:cxn>
                <a:cxn ang="0">
                  <a:pos x="40" y="513"/>
                </a:cxn>
                <a:cxn ang="0">
                  <a:pos x="12" y="573"/>
                </a:cxn>
                <a:cxn ang="0">
                  <a:pos x="0" y="603"/>
                </a:cxn>
                <a:cxn ang="0">
                  <a:pos x="32" y="592"/>
                </a:cxn>
                <a:cxn ang="0">
                  <a:pos x="97" y="568"/>
                </a:cxn>
                <a:cxn ang="0">
                  <a:pos x="162" y="547"/>
                </a:cxn>
                <a:cxn ang="0">
                  <a:pos x="228" y="530"/>
                </a:cxn>
                <a:cxn ang="0">
                  <a:pos x="295" y="515"/>
                </a:cxn>
                <a:cxn ang="0">
                  <a:pos x="363" y="503"/>
                </a:cxn>
                <a:cxn ang="0">
                  <a:pos x="431" y="493"/>
                </a:cxn>
                <a:cxn ang="0">
                  <a:pos x="499" y="488"/>
                </a:cxn>
                <a:cxn ang="0">
                  <a:pos x="545" y="453"/>
                </a:cxn>
                <a:cxn ang="0">
                  <a:pos x="569" y="389"/>
                </a:cxn>
                <a:cxn ang="0">
                  <a:pos x="596" y="325"/>
                </a:cxn>
                <a:cxn ang="0">
                  <a:pos x="625" y="262"/>
                </a:cxn>
                <a:cxn ang="0">
                  <a:pos x="656" y="202"/>
                </a:cxn>
                <a:cxn ang="0">
                  <a:pos x="691" y="142"/>
                </a:cxn>
                <a:cxn ang="0">
                  <a:pos x="727" y="84"/>
                </a:cxn>
                <a:cxn ang="0">
                  <a:pos x="766" y="28"/>
                </a:cxn>
              </a:cxnLst>
              <a:rect l="0" t="0" r="r" b="b"/>
              <a:pathLst>
                <a:path w="787" h="603">
                  <a:moveTo>
                    <a:pt x="787" y="0"/>
                  </a:moveTo>
                  <a:lnTo>
                    <a:pt x="754" y="4"/>
                  </a:lnTo>
                  <a:lnTo>
                    <a:pt x="722" y="10"/>
                  </a:lnTo>
                  <a:lnTo>
                    <a:pt x="689" y="15"/>
                  </a:lnTo>
                  <a:lnTo>
                    <a:pt x="657" y="22"/>
                  </a:lnTo>
                  <a:lnTo>
                    <a:pt x="625" y="29"/>
                  </a:lnTo>
                  <a:lnTo>
                    <a:pt x="592" y="37"/>
                  </a:lnTo>
                  <a:lnTo>
                    <a:pt x="560" y="45"/>
                  </a:lnTo>
                  <a:lnTo>
                    <a:pt x="527" y="55"/>
                  </a:lnTo>
                  <a:lnTo>
                    <a:pt x="496" y="65"/>
                  </a:lnTo>
                  <a:lnTo>
                    <a:pt x="465" y="76"/>
                  </a:lnTo>
                  <a:lnTo>
                    <a:pt x="434" y="86"/>
                  </a:lnTo>
                  <a:lnTo>
                    <a:pt x="402" y="98"/>
                  </a:lnTo>
                  <a:lnTo>
                    <a:pt x="371" y="111"/>
                  </a:lnTo>
                  <a:lnTo>
                    <a:pt x="340" y="124"/>
                  </a:lnTo>
                  <a:lnTo>
                    <a:pt x="309" y="138"/>
                  </a:lnTo>
                  <a:lnTo>
                    <a:pt x="279" y="152"/>
                  </a:lnTo>
                  <a:lnTo>
                    <a:pt x="257" y="178"/>
                  </a:lnTo>
                  <a:lnTo>
                    <a:pt x="236" y="204"/>
                  </a:lnTo>
                  <a:lnTo>
                    <a:pt x="215" y="231"/>
                  </a:lnTo>
                  <a:lnTo>
                    <a:pt x="195" y="257"/>
                  </a:lnTo>
                  <a:lnTo>
                    <a:pt x="175" y="284"/>
                  </a:lnTo>
                  <a:lnTo>
                    <a:pt x="156" y="312"/>
                  </a:lnTo>
                  <a:lnTo>
                    <a:pt x="138" y="340"/>
                  </a:lnTo>
                  <a:lnTo>
                    <a:pt x="120" y="368"/>
                  </a:lnTo>
                  <a:lnTo>
                    <a:pt x="103" y="396"/>
                  </a:lnTo>
                  <a:lnTo>
                    <a:pt x="87" y="425"/>
                  </a:lnTo>
                  <a:lnTo>
                    <a:pt x="71" y="454"/>
                  </a:lnTo>
                  <a:lnTo>
                    <a:pt x="56" y="484"/>
                  </a:lnTo>
                  <a:lnTo>
                    <a:pt x="40" y="513"/>
                  </a:lnTo>
                  <a:lnTo>
                    <a:pt x="26" y="543"/>
                  </a:lnTo>
                  <a:lnTo>
                    <a:pt x="12" y="573"/>
                  </a:lnTo>
                  <a:lnTo>
                    <a:pt x="0" y="603"/>
                  </a:lnTo>
                  <a:lnTo>
                    <a:pt x="0" y="603"/>
                  </a:lnTo>
                  <a:lnTo>
                    <a:pt x="0" y="603"/>
                  </a:lnTo>
                  <a:lnTo>
                    <a:pt x="32" y="592"/>
                  </a:lnTo>
                  <a:lnTo>
                    <a:pt x="64" y="580"/>
                  </a:lnTo>
                  <a:lnTo>
                    <a:pt x="97" y="568"/>
                  </a:lnTo>
                  <a:lnTo>
                    <a:pt x="129" y="557"/>
                  </a:lnTo>
                  <a:lnTo>
                    <a:pt x="162" y="547"/>
                  </a:lnTo>
                  <a:lnTo>
                    <a:pt x="195" y="539"/>
                  </a:lnTo>
                  <a:lnTo>
                    <a:pt x="228" y="530"/>
                  </a:lnTo>
                  <a:lnTo>
                    <a:pt x="262" y="522"/>
                  </a:lnTo>
                  <a:lnTo>
                    <a:pt x="295" y="515"/>
                  </a:lnTo>
                  <a:lnTo>
                    <a:pt x="329" y="508"/>
                  </a:lnTo>
                  <a:lnTo>
                    <a:pt x="363" y="503"/>
                  </a:lnTo>
                  <a:lnTo>
                    <a:pt x="397" y="498"/>
                  </a:lnTo>
                  <a:lnTo>
                    <a:pt x="431" y="493"/>
                  </a:lnTo>
                  <a:lnTo>
                    <a:pt x="466" y="490"/>
                  </a:lnTo>
                  <a:lnTo>
                    <a:pt x="499" y="488"/>
                  </a:lnTo>
                  <a:lnTo>
                    <a:pt x="534" y="486"/>
                  </a:lnTo>
                  <a:lnTo>
                    <a:pt x="545" y="453"/>
                  </a:lnTo>
                  <a:lnTo>
                    <a:pt x="557" y="420"/>
                  </a:lnTo>
                  <a:lnTo>
                    <a:pt x="569" y="389"/>
                  </a:lnTo>
                  <a:lnTo>
                    <a:pt x="581" y="356"/>
                  </a:lnTo>
                  <a:lnTo>
                    <a:pt x="596" y="325"/>
                  </a:lnTo>
                  <a:lnTo>
                    <a:pt x="610" y="294"/>
                  </a:lnTo>
                  <a:lnTo>
                    <a:pt x="625" y="262"/>
                  </a:lnTo>
                  <a:lnTo>
                    <a:pt x="640" y="232"/>
                  </a:lnTo>
                  <a:lnTo>
                    <a:pt x="656" y="202"/>
                  </a:lnTo>
                  <a:lnTo>
                    <a:pt x="673" y="172"/>
                  </a:lnTo>
                  <a:lnTo>
                    <a:pt x="691" y="142"/>
                  </a:lnTo>
                  <a:lnTo>
                    <a:pt x="709" y="113"/>
                  </a:lnTo>
                  <a:lnTo>
                    <a:pt x="727" y="84"/>
                  </a:lnTo>
                  <a:lnTo>
                    <a:pt x="747" y="56"/>
                  </a:lnTo>
                  <a:lnTo>
                    <a:pt x="766" y="28"/>
                  </a:lnTo>
                  <a:lnTo>
                    <a:pt x="787" y="0"/>
                  </a:lnTo>
                  <a:close/>
                </a:path>
              </a:pathLst>
            </a:custGeom>
            <a:solidFill>
              <a:srgbClr val="FFE26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23"/>
            <p:cNvSpPr>
              <a:spLocks/>
            </p:cNvSpPr>
            <p:nvPr userDrawn="1"/>
          </p:nvSpPr>
          <p:spPr bwMode="auto">
            <a:xfrm>
              <a:off x="4191" y="3007"/>
              <a:ext cx="96" cy="74"/>
            </a:xfrm>
            <a:custGeom>
              <a:avLst/>
              <a:gdLst/>
              <a:ahLst/>
              <a:cxnLst>
                <a:cxn ang="0">
                  <a:pos x="288" y="0"/>
                </a:cxn>
                <a:cxn ang="0">
                  <a:pos x="250" y="17"/>
                </a:cxn>
                <a:cxn ang="0">
                  <a:pos x="212" y="35"/>
                </a:cxn>
                <a:cxn ang="0">
                  <a:pos x="175" y="54"/>
                </a:cxn>
                <a:cxn ang="0">
                  <a:pos x="139" y="75"/>
                </a:cxn>
                <a:cxn ang="0">
                  <a:pos x="103" y="96"/>
                </a:cxn>
                <a:cxn ang="0">
                  <a:pos x="67" y="118"/>
                </a:cxn>
                <a:cxn ang="0">
                  <a:pos x="33" y="142"/>
                </a:cxn>
                <a:cxn ang="0">
                  <a:pos x="0" y="166"/>
                </a:cxn>
                <a:cxn ang="0">
                  <a:pos x="28" y="172"/>
                </a:cxn>
                <a:cxn ang="0">
                  <a:pos x="56" y="177"/>
                </a:cxn>
                <a:cxn ang="0">
                  <a:pos x="85" y="184"/>
                </a:cxn>
                <a:cxn ang="0">
                  <a:pos x="113" y="190"/>
                </a:cxn>
                <a:cxn ang="0">
                  <a:pos x="141" y="198"/>
                </a:cxn>
                <a:cxn ang="0">
                  <a:pos x="169" y="205"/>
                </a:cxn>
                <a:cxn ang="0">
                  <a:pos x="197" y="214"/>
                </a:cxn>
                <a:cxn ang="0">
                  <a:pos x="224" y="223"/>
                </a:cxn>
                <a:cxn ang="0">
                  <a:pos x="230" y="194"/>
                </a:cxn>
                <a:cxn ang="0">
                  <a:pos x="237" y="166"/>
                </a:cxn>
                <a:cxn ang="0">
                  <a:pos x="244" y="137"/>
                </a:cxn>
                <a:cxn ang="0">
                  <a:pos x="252" y="110"/>
                </a:cxn>
                <a:cxn ang="0">
                  <a:pos x="259" y="82"/>
                </a:cxn>
                <a:cxn ang="0">
                  <a:pos x="268" y="54"/>
                </a:cxn>
                <a:cxn ang="0">
                  <a:pos x="278" y="27"/>
                </a:cxn>
                <a:cxn ang="0">
                  <a:pos x="288" y="0"/>
                </a:cxn>
              </a:cxnLst>
              <a:rect l="0" t="0" r="r" b="b"/>
              <a:pathLst>
                <a:path w="288" h="223">
                  <a:moveTo>
                    <a:pt x="288" y="0"/>
                  </a:moveTo>
                  <a:lnTo>
                    <a:pt x="250" y="17"/>
                  </a:lnTo>
                  <a:lnTo>
                    <a:pt x="212" y="35"/>
                  </a:lnTo>
                  <a:lnTo>
                    <a:pt x="175" y="54"/>
                  </a:lnTo>
                  <a:lnTo>
                    <a:pt x="139" y="75"/>
                  </a:lnTo>
                  <a:lnTo>
                    <a:pt x="103" y="96"/>
                  </a:lnTo>
                  <a:lnTo>
                    <a:pt x="67" y="118"/>
                  </a:lnTo>
                  <a:lnTo>
                    <a:pt x="33" y="142"/>
                  </a:lnTo>
                  <a:lnTo>
                    <a:pt x="0" y="166"/>
                  </a:lnTo>
                  <a:lnTo>
                    <a:pt x="28" y="172"/>
                  </a:lnTo>
                  <a:lnTo>
                    <a:pt x="56" y="177"/>
                  </a:lnTo>
                  <a:lnTo>
                    <a:pt x="85" y="184"/>
                  </a:lnTo>
                  <a:lnTo>
                    <a:pt x="113" y="190"/>
                  </a:lnTo>
                  <a:lnTo>
                    <a:pt x="141" y="198"/>
                  </a:lnTo>
                  <a:lnTo>
                    <a:pt x="169" y="205"/>
                  </a:lnTo>
                  <a:lnTo>
                    <a:pt x="197" y="214"/>
                  </a:lnTo>
                  <a:lnTo>
                    <a:pt x="224" y="223"/>
                  </a:lnTo>
                  <a:lnTo>
                    <a:pt x="230" y="194"/>
                  </a:lnTo>
                  <a:lnTo>
                    <a:pt x="237" y="166"/>
                  </a:lnTo>
                  <a:lnTo>
                    <a:pt x="244" y="137"/>
                  </a:lnTo>
                  <a:lnTo>
                    <a:pt x="252" y="110"/>
                  </a:lnTo>
                  <a:lnTo>
                    <a:pt x="259" y="82"/>
                  </a:lnTo>
                  <a:lnTo>
                    <a:pt x="268" y="54"/>
                  </a:lnTo>
                  <a:lnTo>
                    <a:pt x="278" y="27"/>
                  </a:lnTo>
                  <a:lnTo>
                    <a:pt x="288" y="0"/>
                  </a:lnTo>
                  <a:close/>
                </a:path>
              </a:pathLst>
            </a:custGeom>
            <a:solidFill>
              <a:srgbClr val="FFE26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24"/>
            <p:cNvSpPr>
              <a:spLocks noEditPoints="1"/>
            </p:cNvSpPr>
            <p:nvPr userDrawn="1"/>
          </p:nvSpPr>
          <p:spPr bwMode="auto">
            <a:xfrm>
              <a:off x="4067" y="2804"/>
              <a:ext cx="115" cy="89"/>
            </a:xfrm>
            <a:custGeom>
              <a:avLst/>
              <a:gdLst/>
              <a:ahLst/>
              <a:cxnLst>
                <a:cxn ang="0">
                  <a:pos x="270" y="268"/>
                </a:cxn>
                <a:cxn ang="0">
                  <a:pos x="270" y="268"/>
                </a:cxn>
                <a:cxn ang="0">
                  <a:pos x="270" y="268"/>
                </a:cxn>
                <a:cxn ang="0">
                  <a:pos x="346" y="0"/>
                </a:cxn>
                <a:cxn ang="0">
                  <a:pos x="324" y="10"/>
                </a:cxn>
                <a:cxn ang="0">
                  <a:pos x="301" y="20"/>
                </a:cxn>
                <a:cxn ang="0">
                  <a:pos x="278" y="30"/>
                </a:cxn>
                <a:cxn ang="0">
                  <a:pos x="256" y="41"/>
                </a:cxn>
                <a:cxn ang="0">
                  <a:pos x="233" y="53"/>
                </a:cxn>
                <a:cxn ang="0">
                  <a:pos x="210" y="65"/>
                </a:cxn>
                <a:cxn ang="0">
                  <a:pos x="189" y="77"/>
                </a:cxn>
                <a:cxn ang="0">
                  <a:pos x="166" y="90"/>
                </a:cxn>
                <a:cxn ang="0">
                  <a:pos x="144" y="102"/>
                </a:cxn>
                <a:cxn ang="0">
                  <a:pos x="123" y="116"/>
                </a:cxn>
                <a:cxn ang="0">
                  <a:pos x="102" y="129"/>
                </a:cxn>
                <a:cxn ang="0">
                  <a:pos x="81" y="143"/>
                </a:cxn>
                <a:cxn ang="0">
                  <a:pos x="60" y="157"/>
                </a:cxn>
                <a:cxn ang="0">
                  <a:pos x="40" y="171"/>
                </a:cxn>
                <a:cxn ang="0">
                  <a:pos x="19" y="185"/>
                </a:cxn>
                <a:cxn ang="0">
                  <a:pos x="0" y="200"/>
                </a:cxn>
                <a:cxn ang="0">
                  <a:pos x="34" y="206"/>
                </a:cxn>
                <a:cxn ang="0">
                  <a:pos x="68" y="213"/>
                </a:cxn>
                <a:cxn ang="0">
                  <a:pos x="101" y="220"/>
                </a:cxn>
                <a:cxn ang="0">
                  <a:pos x="136" y="229"/>
                </a:cxn>
                <a:cxn ang="0">
                  <a:pos x="169" y="238"/>
                </a:cxn>
                <a:cxn ang="0">
                  <a:pos x="203" y="247"/>
                </a:cxn>
                <a:cxn ang="0">
                  <a:pos x="236" y="257"/>
                </a:cxn>
                <a:cxn ang="0">
                  <a:pos x="270" y="268"/>
                </a:cxn>
                <a:cxn ang="0">
                  <a:pos x="270" y="268"/>
                </a:cxn>
                <a:cxn ang="0">
                  <a:pos x="270" y="268"/>
                </a:cxn>
                <a:cxn ang="0">
                  <a:pos x="277" y="233"/>
                </a:cxn>
                <a:cxn ang="0">
                  <a:pos x="286" y="200"/>
                </a:cxn>
                <a:cxn ang="0">
                  <a:pos x="295" y="165"/>
                </a:cxn>
                <a:cxn ang="0">
                  <a:pos x="303" y="132"/>
                </a:cxn>
                <a:cxn ang="0">
                  <a:pos x="313" y="98"/>
                </a:cxn>
                <a:cxn ang="0">
                  <a:pos x="324" y="65"/>
                </a:cxn>
                <a:cxn ang="0">
                  <a:pos x="334" y="33"/>
                </a:cxn>
                <a:cxn ang="0">
                  <a:pos x="346" y="0"/>
                </a:cxn>
              </a:cxnLst>
              <a:rect l="0" t="0" r="r" b="b"/>
              <a:pathLst>
                <a:path w="346" h="268">
                  <a:moveTo>
                    <a:pt x="270" y="268"/>
                  </a:moveTo>
                  <a:lnTo>
                    <a:pt x="270" y="268"/>
                  </a:lnTo>
                  <a:lnTo>
                    <a:pt x="270" y="268"/>
                  </a:lnTo>
                  <a:close/>
                  <a:moveTo>
                    <a:pt x="346" y="0"/>
                  </a:moveTo>
                  <a:lnTo>
                    <a:pt x="324" y="10"/>
                  </a:lnTo>
                  <a:lnTo>
                    <a:pt x="301" y="20"/>
                  </a:lnTo>
                  <a:lnTo>
                    <a:pt x="278" y="30"/>
                  </a:lnTo>
                  <a:lnTo>
                    <a:pt x="256" y="41"/>
                  </a:lnTo>
                  <a:lnTo>
                    <a:pt x="233" y="53"/>
                  </a:lnTo>
                  <a:lnTo>
                    <a:pt x="210" y="65"/>
                  </a:lnTo>
                  <a:lnTo>
                    <a:pt x="189" y="77"/>
                  </a:lnTo>
                  <a:lnTo>
                    <a:pt x="166" y="90"/>
                  </a:lnTo>
                  <a:lnTo>
                    <a:pt x="144" y="102"/>
                  </a:lnTo>
                  <a:lnTo>
                    <a:pt x="123" y="116"/>
                  </a:lnTo>
                  <a:lnTo>
                    <a:pt x="102" y="129"/>
                  </a:lnTo>
                  <a:lnTo>
                    <a:pt x="81" y="143"/>
                  </a:lnTo>
                  <a:lnTo>
                    <a:pt x="60" y="157"/>
                  </a:lnTo>
                  <a:lnTo>
                    <a:pt x="40" y="171"/>
                  </a:lnTo>
                  <a:lnTo>
                    <a:pt x="19" y="185"/>
                  </a:lnTo>
                  <a:lnTo>
                    <a:pt x="0" y="200"/>
                  </a:lnTo>
                  <a:lnTo>
                    <a:pt x="34" y="206"/>
                  </a:lnTo>
                  <a:lnTo>
                    <a:pt x="68" y="213"/>
                  </a:lnTo>
                  <a:lnTo>
                    <a:pt x="101" y="220"/>
                  </a:lnTo>
                  <a:lnTo>
                    <a:pt x="136" y="229"/>
                  </a:lnTo>
                  <a:lnTo>
                    <a:pt x="169" y="238"/>
                  </a:lnTo>
                  <a:lnTo>
                    <a:pt x="203" y="247"/>
                  </a:lnTo>
                  <a:lnTo>
                    <a:pt x="236" y="257"/>
                  </a:lnTo>
                  <a:lnTo>
                    <a:pt x="270" y="268"/>
                  </a:lnTo>
                  <a:lnTo>
                    <a:pt x="270" y="268"/>
                  </a:lnTo>
                  <a:lnTo>
                    <a:pt x="270" y="268"/>
                  </a:lnTo>
                  <a:lnTo>
                    <a:pt x="277" y="233"/>
                  </a:lnTo>
                  <a:lnTo>
                    <a:pt x="286" y="200"/>
                  </a:lnTo>
                  <a:lnTo>
                    <a:pt x="295" y="165"/>
                  </a:lnTo>
                  <a:lnTo>
                    <a:pt x="303" y="132"/>
                  </a:lnTo>
                  <a:lnTo>
                    <a:pt x="313" y="98"/>
                  </a:lnTo>
                  <a:lnTo>
                    <a:pt x="324" y="65"/>
                  </a:lnTo>
                  <a:lnTo>
                    <a:pt x="334" y="33"/>
                  </a:lnTo>
                  <a:lnTo>
                    <a:pt x="346" y="0"/>
                  </a:lnTo>
                  <a:close/>
                </a:path>
              </a:pathLst>
            </a:custGeom>
            <a:solidFill>
              <a:srgbClr val="FFE26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225"/>
            <p:cNvSpPr>
              <a:spLocks/>
            </p:cNvSpPr>
            <p:nvPr userDrawn="1"/>
          </p:nvSpPr>
          <p:spPr bwMode="auto">
            <a:xfrm>
              <a:off x="4157" y="2762"/>
              <a:ext cx="305" cy="139"/>
            </a:xfrm>
            <a:custGeom>
              <a:avLst/>
              <a:gdLst/>
              <a:ahLst/>
              <a:cxnLst>
                <a:cxn ang="0">
                  <a:pos x="660" y="0"/>
                </a:cxn>
                <a:cxn ang="0">
                  <a:pos x="582" y="4"/>
                </a:cxn>
                <a:cxn ang="0">
                  <a:pos x="503" y="12"/>
                </a:cxn>
                <a:cxn ang="0">
                  <a:pos x="425" y="24"/>
                </a:cxn>
                <a:cxn ang="0">
                  <a:pos x="358" y="50"/>
                </a:cxn>
                <a:cxn ang="0">
                  <a:pos x="304" y="90"/>
                </a:cxn>
                <a:cxn ang="0">
                  <a:pos x="251" y="131"/>
                </a:cxn>
                <a:cxn ang="0">
                  <a:pos x="202" y="175"/>
                </a:cxn>
                <a:cxn ang="0">
                  <a:pos x="153" y="220"/>
                </a:cxn>
                <a:cxn ang="0">
                  <a:pos x="107" y="268"/>
                </a:cxn>
                <a:cxn ang="0">
                  <a:pos x="62" y="317"/>
                </a:cxn>
                <a:cxn ang="0">
                  <a:pos x="20" y="368"/>
                </a:cxn>
                <a:cxn ang="0">
                  <a:pos x="0" y="394"/>
                </a:cxn>
                <a:cxn ang="0">
                  <a:pos x="26" y="391"/>
                </a:cxn>
                <a:cxn ang="0">
                  <a:pos x="76" y="386"/>
                </a:cxn>
                <a:cxn ang="0">
                  <a:pos x="127" y="383"/>
                </a:cxn>
                <a:cxn ang="0">
                  <a:pos x="178" y="381"/>
                </a:cxn>
                <a:cxn ang="0">
                  <a:pos x="247" y="382"/>
                </a:cxn>
                <a:cxn ang="0">
                  <a:pos x="333" y="386"/>
                </a:cxn>
                <a:cxn ang="0">
                  <a:pos x="419" y="396"/>
                </a:cxn>
                <a:cxn ang="0">
                  <a:pos x="504" y="409"/>
                </a:cxn>
                <a:cxn ang="0">
                  <a:pos x="566" y="390"/>
                </a:cxn>
                <a:cxn ang="0">
                  <a:pos x="606" y="333"/>
                </a:cxn>
                <a:cxn ang="0">
                  <a:pos x="648" y="278"/>
                </a:cxn>
                <a:cxn ang="0">
                  <a:pos x="692" y="226"/>
                </a:cxn>
                <a:cxn ang="0">
                  <a:pos x="738" y="176"/>
                </a:cxn>
                <a:cxn ang="0">
                  <a:pos x="787" y="127"/>
                </a:cxn>
                <a:cxn ang="0">
                  <a:pos x="838" y="80"/>
                </a:cxn>
                <a:cxn ang="0">
                  <a:pos x="890" y="36"/>
                </a:cxn>
                <a:cxn ang="0">
                  <a:pos x="890" y="11"/>
                </a:cxn>
                <a:cxn ang="0">
                  <a:pos x="836" y="5"/>
                </a:cxn>
                <a:cxn ang="0">
                  <a:pos x="781" y="2"/>
                </a:cxn>
                <a:cxn ang="0">
                  <a:pos x="727" y="0"/>
                </a:cxn>
              </a:cxnLst>
              <a:rect l="0" t="0" r="r" b="b"/>
              <a:pathLst>
                <a:path w="917" h="418">
                  <a:moveTo>
                    <a:pt x="698" y="0"/>
                  </a:moveTo>
                  <a:lnTo>
                    <a:pt x="660" y="0"/>
                  </a:lnTo>
                  <a:lnTo>
                    <a:pt x="621" y="2"/>
                  </a:lnTo>
                  <a:lnTo>
                    <a:pt x="582" y="4"/>
                  </a:lnTo>
                  <a:lnTo>
                    <a:pt x="542" y="7"/>
                  </a:lnTo>
                  <a:lnTo>
                    <a:pt x="503" y="12"/>
                  </a:lnTo>
                  <a:lnTo>
                    <a:pt x="464" y="17"/>
                  </a:lnTo>
                  <a:lnTo>
                    <a:pt x="425" y="24"/>
                  </a:lnTo>
                  <a:lnTo>
                    <a:pt x="386" y="30"/>
                  </a:lnTo>
                  <a:lnTo>
                    <a:pt x="358" y="50"/>
                  </a:lnTo>
                  <a:lnTo>
                    <a:pt x="331" y="69"/>
                  </a:lnTo>
                  <a:lnTo>
                    <a:pt x="304" y="90"/>
                  </a:lnTo>
                  <a:lnTo>
                    <a:pt x="277" y="110"/>
                  </a:lnTo>
                  <a:lnTo>
                    <a:pt x="251" y="131"/>
                  </a:lnTo>
                  <a:lnTo>
                    <a:pt x="226" y="152"/>
                  </a:lnTo>
                  <a:lnTo>
                    <a:pt x="202" y="175"/>
                  </a:lnTo>
                  <a:lnTo>
                    <a:pt x="177" y="197"/>
                  </a:lnTo>
                  <a:lnTo>
                    <a:pt x="153" y="220"/>
                  </a:lnTo>
                  <a:lnTo>
                    <a:pt x="129" y="244"/>
                  </a:lnTo>
                  <a:lnTo>
                    <a:pt x="107" y="268"/>
                  </a:lnTo>
                  <a:lnTo>
                    <a:pt x="84" y="292"/>
                  </a:lnTo>
                  <a:lnTo>
                    <a:pt x="62" y="317"/>
                  </a:lnTo>
                  <a:lnTo>
                    <a:pt x="41" y="342"/>
                  </a:lnTo>
                  <a:lnTo>
                    <a:pt x="20" y="368"/>
                  </a:lnTo>
                  <a:lnTo>
                    <a:pt x="0" y="394"/>
                  </a:lnTo>
                  <a:lnTo>
                    <a:pt x="0" y="394"/>
                  </a:lnTo>
                  <a:lnTo>
                    <a:pt x="0" y="394"/>
                  </a:lnTo>
                  <a:lnTo>
                    <a:pt x="26" y="391"/>
                  </a:lnTo>
                  <a:lnTo>
                    <a:pt x="50" y="389"/>
                  </a:lnTo>
                  <a:lnTo>
                    <a:pt x="76" y="386"/>
                  </a:lnTo>
                  <a:lnTo>
                    <a:pt x="102" y="384"/>
                  </a:lnTo>
                  <a:lnTo>
                    <a:pt x="127" y="383"/>
                  </a:lnTo>
                  <a:lnTo>
                    <a:pt x="153" y="382"/>
                  </a:lnTo>
                  <a:lnTo>
                    <a:pt x="178" y="381"/>
                  </a:lnTo>
                  <a:lnTo>
                    <a:pt x="204" y="381"/>
                  </a:lnTo>
                  <a:lnTo>
                    <a:pt x="247" y="382"/>
                  </a:lnTo>
                  <a:lnTo>
                    <a:pt x="290" y="383"/>
                  </a:lnTo>
                  <a:lnTo>
                    <a:pt x="333" y="386"/>
                  </a:lnTo>
                  <a:lnTo>
                    <a:pt x="377" y="391"/>
                  </a:lnTo>
                  <a:lnTo>
                    <a:pt x="419" y="396"/>
                  </a:lnTo>
                  <a:lnTo>
                    <a:pt x="462" y="401"/>
                  </a:lnTo>
                  <a:lnTo>
                    <a:pt x="504" y="409"/>
                  </a:lnTo>
                  <a:lnTo>
                    <a:pt x="547" y="418"/>
                  </a:lnTo>
                  <a:lnTo>
                    <a:pt x="566" y="390"/>
                  </a:lnTo>
                  <a:lnTo>
                    <a:pt x="585" y="360"/>
                  </a:lnTo>
                  <a:lnTo>
                    <a:pt x="606" y="333"/>
                  </a:lnTo>
                  <a:lnTo>
                    <a:pt x="626" y="305"/>
                  </a:lnTo>
                  <a:lnTo>
                    <a:pt x="648" y="278"/>
                  </a:lnTo>
                  <a:lnTo>
                    <a:pt x="669" y="253"/>
                  </a:lnTo>
                  <a:lnTo>
                    <a:pt x="692" y="226"/>
                  </a:lnTo>
                  <a:lnTo>
                    <a:pt x="715" y="201"/>
                  </a:lnTo>
                  <a:lnTo>
                    <a:pt x="738" y="176"/>
                  </a:lnTo>
                  <a:lnTo>
                    <a:pt x="762" y="151"/>
                  </a:lnTo>
                  <a:lnTo>
                    <a:pt x="787" y="127"/>
                  </a:lnTo>
                  <a:lnTo>
                    <a:pt x="812" y="104"/>
                  </a:lnTo>
                  <a:lnTo>
                    <a:pt x="838" y="80"/>
                  </a:lnTo>
                  <a:lnTo>
                    <a:pt x="864" y="58"/>
                  </a:lnTo>
                  <a:lnTo>
                    <a:pt x="890" y="36"/>
                  </a:lnTo>
                  <a:lnTo>
                    <a:pt x="917" y="15"/>
                  </a:lnTo>
                  <a:lnTo>
                    <a:pt x="890" y="11"/>
                  </a:lnTo>
                  <a:lnTo>
                    <a:pt x="863" y="9"/>
                  </a:lnTo>
                  <a:lnTo>
                    <a:pt x="836" y="5"/>
                  </a:lnTo>
                  <a:lnTo>
                    <a:pt x="809" y="3"/>
                  </a:lnTo>
                  <a:lnTo>
                    <a:pt x="781" y="2"/>
                  </a:lnTo>
                  <a:lnTo>
                    <a:pt x="754" y="1"/>
                  </a:lnTo>
                  <a:lnTo>
                    <a:pt x="727" y="0"/>
                  </a:lnTo>
                  <a:lnTo>
                    <a:pt x="698" y="0"/>
                  </a:lnTo>
                  <a:close/>
                </a:path>
              </a:pathLst>
            </a:custGeom>
            <a:solidFill>
              <a:srgbClr val="FFE26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226"/>
            <p:cNvSpPr>
              <a:spLocks noEditPoints="1"/>
            </p:cNvSpPr>
            <p:nvPr userDrawn="1"/>
          </p:nvSpPr>
          <p:spPr bwMode="auto">
            <a:xfrm>
              <a:off x="4372" y="2906"/>
              <a:ext cx="291" cy="213"/>
            </a:xfrm>
            <a:custGeom>
              <a:avLst/>
              <a:gdLst/>
              <a:ahLst/>
              <a:cxnLst>
                <a:cxn ang="0">
                  <a:pos x="394" y="247"/>
                </a:cxn>
                <a:cxn ang="0">
                  <a:pos x="331" y="304"/>
                </a:cxn>
                <a:cxn ang="0">
                  <a:pos x="271" y="365"/>
                </a:cxn>
                <a:cxn ang="0">
                  <a:pos x="216" y="429"/>
                </a:cxn>
                <a:cxn ang="0">
                  <a:pos x="164" y="499"/>
                </a:cxn>
                <a:cxn ang="0">
                  <a:pos x="168" y="554"/>
                </a:cxn>
                <a:cxn ang="0">
                  <a:pos x="274" y="585"/>
                </a:cxn>
                <a:cxn ang="0">
                  <a:pos x="378" y="625"/>
                </a:cxn>
                <a:cxn ang="0">
                  <a:pos x="475" y="616"/>
                </a:cxn>
                <a:cxn ang="0">
                  <a:pos x="575" y="587"/>
                </a:cxn>
                <a:cxn ang="0">
                  <a:pos x="677" y="569"/>
                </a:cxn>
                <a:cxn ang="0">
                  <a:pos x="744" y="480"/>
                </a:cxn>
                <a:cxn ang="0">
                  <a:pos x="818" y="398"/>
                </a:cxn>
                <a:cxn ang="0">
                  <a:pos x="845" y="334"/>
                </a:cxn>
                <a:cxn ang="0">
                  <a:pos x="767" y="300"/>
                </a:cxn>
                <a:cxn ang="0">
                  <a:pos x="688" y="270"/>
                </a:cxn>
                <a:cxn ang="0">
                  <a:pos x="605" y="245"/>
                </a:cxn>
                <a:cxn ang="0">
                  <a:pos x="522" y="225"/>
                </a:cxn>
                <a:cxn ang="0">
                  <a:pos x="438" y="211"/>
                </a:cxn>
                <a:cxn ang="0">
                  <a:pos x="206" y="112"/>
                </a:cxn>
                <a:cxn ang="0">
                  <a:pos x="114" y="156"/>
                </a:cxn>
                <a:cxn ang="0">
                  <a:pos x="28" y="206"/>
                </a:cxn>
                <a:cxn ang="0">
                  <a:pos x="64" y="214"/>
                </a:cxn>
                <a:cxn ang="0">
                  <a:pos x="161" y="203"/>
                </a:cxn>
                <a:cxn ang="0">
                  <a:pos x="258" y="198"/>
                </a:cxn>
                <a:cxn ang="0">
                  <a:pos x="326" y="201"/>
                </a:cxn>
                <a:cxn ang="0">
                  <a:pos x="394" y="206"/>
                </a:cxn>
                <a:cxn ang="0">
                  <a:pos x="438" y="211"/>
                </a:cxn>
                <a:cxn ang="0">
                  <a:pos x="389" y="180"/>
                </a:cxn>
                <a:cxn ang="0">
                  <a:pos x="314" y="137"/>
                </a:cxn>
                <a:cxn ang="0">
                  <a:pos x="237" y="99"/>
                </a:cxn>
                <a:cxn ang="0">
                  <a:pos x="694" y="1"/>
                </a:cxn>
                <a:cxn ang="0">
                  <a:pos x="625" y="5"/>
                </a:cxn>
                <a:cxn ang="0">
                  <a:pos x="557" y="13"/>
                </a:cxn>
                <a:cxn ang="0">
                  <a:pos x="509" y="85"/>
                </a:cxn>
                <a:cxn ang="0">
                  <a:pos x="465" y="160"/>
                </a:cxn>
                <a:cxn ang="0">
                  <a:pos x="461" y="194"/>
                </a:cxn>
                <a:cxn ang="0">
                  <a:pos x="528" y="148"/>
                </a:cxn>
                <a:cxn ang="0">
                  <a:pos x="598" y="105"/>
                </a:cxn>
                <a:cxn ang="0">
                  <a:pos x="671" y="67"/>
                </a:cxn>
                <a:cxn ang="0">
                  <a:pos x="747" y="32"/>
                </a:cxn>
                <a:cxn ang="0">
                  <a:pos x="826" y="3"/>
                </a:cxn>
                <a:cxn ang="0">
                  <a:pos x="761" y="1"/>
                </a:cxn>
              </a:cxnLst>
              <a:rect l="0" t="0" r="r" b="b"/>
              <a:pathLst>
                <a:path w="871" h="640">
                  <a:moveTo>
                    <a:pt x="438" y="211"/>
                  </a:moveTo>
                  <a:lnTo>
                    <a:pt x="416" y="229"/>
                  </a:lnTo>
                  <a:lnTo>
                    <a:pt x="394" y="247"/>
                  </a:lnTo>
                  <a:lnTo>
                    <a:pt x="372" y="265"/>
                  </a:lnTo>
                  <a:lnTo>
                    <a:pt x="352" y="285"/>
                  </a:lnTo>
                  <a:lnTo>
                    <a:pt x="331" y="304"/>
                  </a:lnTo>
                  <a:lnTo>
                    <a:pt x="311" y="324"/>
                  </a:lnTo>
                  <a:lnTo>
                    <a:pt x="290" y="344"/>
                  </a:lnTo>
                  <a:lnTo>
                    <a:pt x="271" y="365"/>
                  </a:lnTo>
                  <a:lnTo>
                    <a:pt x="252" y="386"/>
                  </a:lnTo>
                  <a:lnTo>
                    <a:pt x="234" y="408"/>
                  </a:lnTo>
                  <a:lnTo>
                    <a:pt x="216" y="429"/>
                  </a:lnTo>
                  <a:lnTo>
                    <a:pt x="198" y="452"/>
                  </a:lnTo>
                  <a:lnTo>
                    <a:pt x="181" y="475"/>
                  </a:lnTo>
                  <a:lnTo>
                    <a:pt x="164" y="499"/>
                  </a:lnTo>
                  <a:lnTo>
                    <a:pt x="148" y="521"/>
                  </a:lnTo>
                  <a:lnTo>
                    <a:pt x="132" y="546"/>
                  </a:lnTo>
                  <a:lnTo>
                    <a:pt x="168" y="554"/>
                  </a:lnTo>
                  <a:lnTo>
                    <a:pt x="204" y="563"/>
                  </a:lnTo>
                  <a:lnTo>
                    <a:pt x="238" y="573"/>
                  </a:lnTo>
                  <a:lnTo>
                    <a:pt x="274" y="585"/>
                  </a:lnTo>
                  <a:lnTo>
                    <a:pt x="308" y="597"/>
                  </a:lnTo>
                  <a:lnTo>
                    <a:pt x="343" y="610"/>
                  </a:lnTo>
                  <a:lnTo>
                    <a:pt x="378" y="625"/>
                  </a:lnTo>
                  <a:lnTo>
                    <a:pt x="411" y="640"/>
                  </a:lnTo>
                  <a:lnTo>
                    <a:pt x="442" y="627"/>
                  </a:lnTo>
                  <a:lnTo>
                    <a:pt x="475" y="616"/>
                  </a:lnTo>
                  <a:lnTo>
                    <a:pt x="508" y="605"/>
                  </a:lnTo>
                  <a:lnTo>
                    <a:pt x="542" y="596"/>
                  </a:lnTo>
                  <a:lnTo>
                    <a:pt x="575" y="587"/>
                  </a:lnTo>
                  <a:lnTo>
                    <a:pt x="609" y="581"/>
                  </a:lnTo>
                  <a:lnTo>
                    <a:pt x="642" y="574"/>
                  </a:lnTo>
                  <a:lnTo>
                    <a:pt x="677" y="569"/>
                  </a:lnTo>
                  <a:lnTo>
                    <a:pt x="698" y="538"/>
                  </a:lnTo>
                  <a:lnTo>
                    <a:pt x="720" y="509"/>
                  </a:lnTo>
                  <a:lnTo>
                    <a:pt x="744" y="480"/>
                  </a:lnTo>
                  <a:lnTo>
                    <a:pt x="767" y="452"/>
                  </a:lnTo>
                  <a:lnTo>
                    <a:pt x="792" y="425"/>
                  </a:lnTo>
                  <a:lnTo>
                    <a:pt x="818" y="398"/>
                  </a:lnTo>
                  <a:lnTo>
                    <a:pt x="844" y="373"/>
                  </a:lnTo>
                  <a:lnTo>
                    <a:pt x="871" y="347"/>
                  </a:lnTo>
                  <a:lnTo>
                    <a:pt x="845" y="334"/>
                  </a:lnTo>
                  <a:lnTo>
                    <a:pt x="819" y="323"/>
                  </a:lnTo>
                  <a:lnTo>
                    <a:pt x="793" y="311"/>
                  </a:lnTo>
                  <a:lnTo>
                    <a:pt x="767" y="300"/>
                  </a:lnTo>
                  <a:lnTo>
                    <a:pt x="740" y="289"/>
                  </a:lnTo>
                  <a:lnTo>
                    <a:pt x="715" y="279"/>
                  </a:lnTo>
                  <a:lnTo>
                    <a:pt x="688" y="270"/>
                  </a:lnTo>
                  <a:lnTo>
                    <a:pt x="661" y="261"/>
                  </a:lnTo>
                  <a:lnTo>
                    <a:pt x="632" y="252"/>
                  </a:lnTo>
                  <a:lnTo>
                    <a:pt x="605" y="245"/>
                  </a:lnTo>
                  <a:lnTo>
                    <a:pt x="578" y="238"/>
                  </a:lnTo>
                  <a:lnTo>
                    <a:pt x="550" y="231"/>
                  </a:lnTo>
                  <a:lnTo>
                    <a:pt x="522" y="225"/>
                  </a:lnTo>
                  <a:lnTo>
                    <a:pt x="494" y="220"/>
                  </a:lnTo>
                  <a:lnTo>
                    <a:pt x="466" y="216"/>
                  </a:lnTo>
                  <a:lnTo>
                    <a:pt x="438" y="211"/>
                  </a:lnTo>
                  <a:lnTo>
                    <a:pt x="438" y="211"/>
                  </a:lnTo>
                  <a:close/>
                  <a:moveTo>
                    <a:pt x="237" y="99"/>
                  </a:moveTo>
                  <a:lnTo>
                    <a:pt x="206" y="112"/>
                  </a:lnTo>
                  <a:lnTo>
                    <a:pt x="175" y="126"/>
                  </a:lnTo>
                  <a:lnTo>
                    <a:pt x="144" y="140"/>
                  </a:lnTo>
                  <a:lnTo>
                    <a:pt x="114" y="156"/>
                  </a:lnTo>
                  <a:lnTo>
                    <a:pt x="85" y="171"/>
                  </a:lnTo>
                  <a:lnTo>
                    <a:pt x="56" y="189"/>
                  </a:lnTo>
                  <a:lnTo>
                    <a:pt x="28" y="206"/>
                  </a:lnTo>
                  <a:lnTo>
                    <a:pt x="0" y="224"/>
                  </a:lnTo>
                  <a:lnTo>
                    <a:pt x="32" y="218"/>
                  </a:lnTo>
                  <a:lnTo>
                    <a:pt x="64" y="214"/>
                  </a:lnTo>
                  <a:lnTo>
                    <a:pt x="97" y="209"/>
                  </a:lnTo>
                  <a:lnTo>
                    <a:pt x="128" y="205"/>
                  </a:lnTo>
                  <a:lnTo>
                    <a:pt x="161" y="203"/>
                  </a:lnTo>
                  <a:lnTo>
                    <a:pt x="193" y="201"/>
                  </a:lnTo>
                  <a:lnTo>
                    <a:pt x="225" y="200"/>
                  </a:lnTo>
                  <a:lnTo>
                    <a:pt x="258" y="198"/>
                  </a:lnTo>
                  <a:lnTo>
                    <a:pt x="280" y="200"/>
                  </a:lnTo>
                  <a:lnTo>
                    <a:pt x="303" y="200"/>
                  </a:lnTo>
                  <a:lnTo>
                    <a:pt x="326" y="201"/>
                  </a:lnTo>
                  <a:lnTo>
                    <a:pt x="348" y="202"/>
                  </a:lnTo>
                  <a:lnTo>
                    <a:pt x="371" y="204"/>
                  </a:lnTo>
                  <a:lnTo>
                    <a:pt x="394" y="206"/>
                  </a:lnTo>
                  <a:lnTo>
                    <a:pt x="416" y="208"/>
                  </a:lnTo>
                  <a:lnTo>
                    <a:pt x="438" y="211"/>
                  </a:lnTo>
                  <a:lnTo>
                    <a:pt x="438" y="211"/>
                  </a:lnTo>
                  <a:lnTo>
                    <a:pt x="438" y="211"/>
                  </a:lnTo>
                  <a:lnTo>
                    <a:pt x="414" y="195"/>
                  </a:lnTo>
                  <a:lnTo>
                    <a:pt x="389" y="180"/>
                  </a:lnTo>
                  <a:lnTo>
                    <a:pt x="365" y="165"/>
                  </a:lnTo>
                  <a:lnTo>
                    <a:pt x="339" y="151"/>
                  </a:lnTo>
                  <a:lnTo>
                    <a:pt x="314" y="137"/>
                  </a:lnTo>
                  <a:lnTo>
                    <a:pt x="288" y="124"/>
                  </a:lnTo>
                  <a:lnTo>
                    <a:pt x="263" y="111"/>
                  </a:lnTo>
                  <a:lnTo>
                    <a:pt x="237" y="99"/>
                  </a:lnTo>
                  <a:close/>
                  <a:moveTo>
                    <a:pt x="739" y="0"/>
                  </a:moveTo>
                  <a:lnTo>
                    <a:pt x="717" y="1"/>
                  </a:lnTo>
                  <a:lnTo>
                    <a:pt x="694" y="1"/>
                  </a:lnTo>
                  <a:lnTo>
                    <a:pt x="671" y="2"/>
                  </a:lnTo>
                  <a:lnTo>
                    <a:pt x="649" y="3"/>
                  </a:lnTo>
                  <a:lnTo>
                    <a:pt x="625" y="5"/>
                  </a:lnTo>
                  <a:lnTo>
                    <a:pt x="602" y="7"/>
                  </a:lnTo>
                  <a:lnTo>
                    <a:pt x="580" y="10"/>
                  </a:lnTo>
                  <a:lnTo>
                    <a:pt x="557" y="13"/>
                  </a:lnTo>
                  <a:lnTo>
                    <a:pt x="541" y="37"/>
                  </a:lnTo>
                  <a:lnTo>
                    <a:pt x="524" y="60"/>
                  </a:lnTo>
                  <a:lnTo>
                    <a:pt x="509" y="85"/>
                  </a:lnTo>
                  <a:lnTo>
                    <a:pt x="494" y="110"/>
                  </a:lnTo>
                  <a:lnTo>
                    <a:pt x="480" y="135"/>
                  </a:lnTo>
                  <a:lnTo>
                    <a:pt x="465" y="160"/>
                  </a:lnTo>
                  <a:lnTo>
                    <a:pt x="452" y="185"/>
                  </a:lnTo>
                  <a:lnTo>
                    <a:pt x="438" y="211"/>
                  </a:lnTo>
                  <a:lnTo>
                    <a:pt x="461" y="194"/>
                  </a:lnTo>
                  <a:lnTo>
                    <a:pt x="482" y="178"/>
                  </a:lnTo>
                  <a:lnTo>
                    <a:pt x="505" y="163"/>
                  </a:lnTo>
                  <a:lnTo>
                    <a:pt x="528" y="148"/>
                  </a:lnTo>
                  <a:lnTo>
                    <a:pt x="550" y="133"/>
                  </a:lnTo>
                  <a:lnTo>
                    <a:pt x="574" y="119"/>
                  </a:lnTo>
                  <a:lnTo>
                    <a:pt x="598" y="105"/>
                  </a:lnTo>
                  <a:lnTo>
                    <a:pt x="623" y="92"/>
                  </a:lnTo>
                  <a:lnTo>
                    <a:pt x="647" y="79"/>
                  </a:lnTo>
                  <a:lnTo>
                    <a:pt x="671" y="67"/>
                  </a:lnTo>
                  <a:lnTo>
                    <a:pt x="696" y="55"/>
                  </a:lnTo>
                  <a:lnTo>
                    <a:pt x="722" y="43"/>
                  </a:lnTo>
                  <a:lnTo>
                    <a:pt x="747" y="32"/>
                  </a:lnTo>
                  <a:lnTo>
                    <a:pt x="773" y="22"/>
                  </a:lnTo>
                  <a:lnTo>
                    <a:pt x="799" y="13"/>
                  </a:lnTo>
                  <a:lnTo>
                    <a:pt x="826" y="3"/>
                  </a:lnTo>
                  <a:lnTo>
                    <a:pt x="804" y="2"/>
                  </a:lnTo>
                  <a:lnTo>
                    <a:pt x="783" y="1"/>
                  </a:lnTo>
                  <a:lnTo>
                    <a:pt x="761" y="1"/>
                  </a:lnTo>
                  <a:lnTo>
                    <a:pt x="739" y="0"/>
                  </a:lnTo>
                  <a:close/>
                </a:path>
              </a:pathLst>
            </a:custGeom>
            <a:solidFill>
              <a:srgbClr val="FFEF6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227"/>
            <p:cNvSpPr>
              <a:spLocks/>
            </p:cNvSpPr>
            <p:nvPr userDrawn="1"/>
          </p:nvSpPr>
          <p:spPr bwMode="auto">
            <a:xfrm>
              <a:off x="4265" y="2972"/>
              <a:ext cx="253" cy="116"/>
            </a:xfrm>
            <a:custGeom>
              <a:avLst/>
              <a:gdLst/>
              <a:ahLst/>
              <a:cxnLst>
                <a:cxn ang="0">
                  <a:pos x="546" y="2"/>
                </a:cxn>
                <a:cxn ang="0">
                  <a:pos x="482" y="5"/>
                </a:cxn>
                <a:cxn ang="0">
                  <a:pos x="418" y="11"/>
                </a:cxn>
                <a:cxn ang="0">
                  <a:pos x="353" y="20"/>
                </a:cxn>
                <a:cxn ang="0">
                  <a:pos x="298" y="43"/>
                </a:cxn>
                <a:cxn ang="0">
                  <a:pos x="253" y="75"/>
                </a:cxn>
                <a:cxn ang="0">
                  <a:pos x="209" y="109"/>
                </a:cxn>
                <a:cxn ang="0">
                  <a:pos x="167" y="146"/>
                </a:cxn>
                <a:cxn ang="0">
                  <a:pos x="127" y="184"/>
                </a:cxn>
                <a:cxn ang="0">
                  <a:pos x="88" y="223"/>
                </a:cxn>
                <a:cxn ang="0">
                  <a:pos x="52" y="264"/>
                </a:cxn>
                <a:cxn ang="0">
                  <a:pos x="17" y="306"/>
                </a:cxn>
                <a:cxn ang="0">
                  <a:pos x="21" y="325"/>
                </a:cxn>
                <a:cxn ang="0">
                  <a:pos x="64" y="321"/>
                </a:cxn>
                <a:cxn ang="0">
                  <a:pos x="106" y="319"/>
                </a:cxn>
                <a:cxn ang="0">
                  <a:pos x="148" y="317"/>
                </a:cxn>
                <a:cxn ang="0">
                  <a:pos x="205" y="318"/>
                </a:cxn>
                <a:cxn ang="0">
                  <a:pos x="276" y="321"/>
                </a:cxn>
                <a:cxn ang="0">
                  <a:pos x="348" y="329"/>
                </a:cxn>
                <a:cxn ang="0">
                  <a:pos x="418" y="340"/>
                </a:cxn>
                <a:cxn ang="0">
                  <a:pos x="469" y="323"/>
                </a:cxn>
                <a:cxn ang="0">
                  <a:pos x="502" y="277"/>
                </a:cxn>
                <a:cxn ang="0">
                  <a:pos x="537" y="231"/>
                </a:cxn>
                <a:cxn ang="0">
                  <a:pos x="573" y="188"/>
                </a:cxn>
                <a:cxn ang="0">
                  <a:pos x="611" y="146"/>
                </a:cxn>
                <a:cxn ang="0">
                  <a:pos x="652" y="106"/>
                </a:cxn>
                <a:cxn ang="0">
                  <a:pos x="693" y="67"/>
                </a:cxn>
                <a:cxn ang="0">
                  <a:pos x="737" y="31"/>
                </a:cxn>
                <a:cxn ang="0">
                  <a:pos x="759" y="13"/>
                </a:cxn>
                <a:cxn ang="0">
                  <a:pos x="737" y="10"/>
                </a:cxn>
                <a:cxn ang="0">
                  <a:pos x="692" y="6"/>
                </a:cxn>
                <a:cxn ang="0">
                  <a:pos x="647" y="3"/>
                </a:cxn>
                <a:cxn ang="0">
                  <a:pos x="601" y="2"/>
                </a:cxn>
              </a:cxnLst>
              <a:rect l="0" t="0" r="r" b="b"/>
              <a:pathLst>
                <a:path w="759" h="348">
                  <a:moveTo>
                    <a:pt x="579" y="0"/>
                  </a:moveTo>
                  <a:lnTo>
                    <a:pt x="546" y="2"/>
                  </a:lnTo>
                  <a:lnTo>
                    <a:pt x="514" y="3"/>
                  </a:lnTo>
                  <a:lnTo>
                    <a:pt x="482" y="5"/>
                  </a:lnTo>
                  <a:lnTo>
                    <a:pt x="449" y="7"/>
                  </a:lnTo>
                  <a:lnTo>
                    <a:pt x="418" y="11"/>
                  </a:lnTo>
                  <a:lnTo>
                    <a:pt x="385" y="16"/>
                  </a:lnTo>
                  <a:lnTo>
                    <a:pt x="353" y="20"/>
                  </a:lnTo>
                  <a:lnTo>
                    <a:pt x="321" y="26"/>
                  </a:lnTo>
                  <a:lnTo>
                    <a:pt x="298" y="43"/>
                  </a:lnTo>
                  <a:lnTo>
                    <a:pt x="275" y="59"/>
                  </a:lnTo>
                  <a:lnTo>
                    <a:pt x="253" y="75"/>
                  </a:lnTo>
                  <a:lnTo>
                    <a:pt x="231" y="92"/>
                  </a:lnTo>
                  <a:lnTo>
                    <a:pt x="209" y="109"/>
                  </a:lnTo>
                  <a:lnTo>
                    <a:pt x="188" y="128"/>
                  </a:lnTo>
                  <a:lnTo>
                    <a:pt x="167" y="146"/>
                  </a:lnTo>
                  <a:lnTo>
                    <a:pt x="147" y="165"/>
                  </a:lnTo>
                  <a:lnTo>
                    <a:pt x="127" y="184"/>
                  </a:lnTo>
                  <a:lnTo>
                    <a:pt x="108" y="203"/>
                  </a:lnTo>
                  <a:lnTo>
                    <a:pt x="88" y="223"/>
                  </a:lnTo>
                  <a:lnTo>
                    <a:pt x="70" y="243"/>
                  </a:lnTo>
                  <a:lnTo>
                    <a:pt x="52" y="264"/>
                  </a:lnTo>
                  <a:lnTo>
                    <a:pt x="34" y="284"/>
                  </a:lnTo>
                  <a:lnTo>
                    <a:pt x="17" y="306"/>
                  </a:lnTo>
                  <a:lnTo>
                    <a:pt x="0" y="328"/>
                  </a:lnTo>
                  <a:lnTo>
                    <a:pt x="21" y="325"/>
                  </a:lnTo>
                  <a:lnTo>
                    <a:pt x="42" y="323"/>
                  </a:lnTo>
                  <a:lnTo>
                    <a:pt x="64" y="321"/>
                  </a:lnTo>
                  <a:lnTo>
                    <a:pt x="84" y="320"/>
                  </a:lnTo>
                  <a:lnTo>
                    <a:pt x="106" y="319"/>
                  </a:lnTo>
                  <a:lnTo>
                    <a:pt x="127" y="318"/>
                  </a:lnTo>
                  <a:lnTo>
                    <a:pt x="148" y="317"/>
                  </a:lnTo>
                  <a:lnTo>
                    <a:pt x="169" y="317"/>
                  </a:lnTo>
                  <a:lnTo>
                    <a:pt x="205" y="318"/>
                  </a:lnTo>
                  <a:lnTo>
                    <a:pt x="241" y="319"/>
                  </a:lnTo>
                  <a:lnTo>
                    <a:pt x="276" y="321"/>
                  </a:lnTo>
                  <a:lnTo>
                    <a:pt x="312" y="324"/>
                  </a:lnTo>
                  <a:lnTo>
                    <a:pt x="348" y="329"/>
                  </a:lnTo>
                  <a:lnTo>
                    <a:pt x="382" y="334"/>
                  </a:lnTo>
                  <a:lnTo>
                    <a:pt x="418" y="340"/>
                  </a:lnTo>
                  <a:lnTo>
                    <a:pt x="453" y="348"/>
                  </a:lnTo>
                  <a:lnTo>
                    <a:pt x="469" y="323"/>
                  </a:lnTo>
                  <a:lnTo>
                    <a:pt x="485" y="301"/>
                  </a:lnTo>
                  <a:lnTo>
                    <a:pt x="502" y="277"/>
                  </a:lnTo>
                  <a:lnTo>
                    <a:pt x="519" y="254"/>
                  </a:lnTo>
                  <a:lnTo>
                    <a:pt x="537" y="231"/>
                  </a:lnTo>
                  <a:lnTo>
                    <a:pt x="555" y="210"/>
                  </a:lnTo>
                  <a:lnTo>
                    <a:pt x="573" y="188"/>
                  </a:lnTo>
                  <a:lnTo>
                    <a:pt x="592" y="167"/>
                  </a:lnTo>
                  <a:lnTo>
                    <a:pt x="611" y="146"/>
                  </a:lnTo>
                  <a:lnTo>
                    <a:pt x="632" y="126"/>
                  </a:lnTo>
                  <a:lnTo>
                    <a:pt x="652" y="106"/>
                  </a:lnTo>
                  <a:lnTo>
                    <a:pt x="673" y="87"/>
                  </a:lnTo>
                  <a:lnTo>
                    <a:pt x="693" y="67"/>
                  </a:lnTo>
                  <a:lnTo>
                    <a:pt x="715" y="49"/>
                  </a:lnTo>
                  <a:lnTo>
                    <a:pt x="737" y="31"/>
                  </a:lnTo>
                  <a:lnTo>
                    <a:pt x="759" y="13"/>
                  </a:lnTo>
                  <a:lnTo>
                    <a:pt x="759" y="13"/>
                  </a:lnTo>
                  <a:lnTo>
                    <a:pt x="759" y="13"/>
                  </a:lnTo>
                  <a:lnTo>
                    <a:pt x="737" y="10"/>
                  </a:lnTo>
                  <a:lnTo>
                    <a:pt x="715" y="8"/>
                  </a:lnTo>
                  <a:lnTo>
                    <a:pt x="692" y="6"/>
                  </a:lnTo>
                  <a:lnTo>
                    <a:pt x="669" y="4"/>
                  </a:lnTo>
                  <a:lnTo>
                    <a:pt x="647" y="3"/>
                  </a:lnTo>
                  <a:lnTo>
                    <a:pt x="624" y="2"/>
                  </a:lnTo>
                  <a:lnTo>
                    <a:pt x="601" y="2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FFE26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228"/>
            <p:cNvSpPr>
              <a:spLocks/>
            </p:cNvSpPr>
            <p:nvPr userDrawn="1"/>
          </p:nvSpPr>
          <p:spPr bwMode="auto">
            <a:xfrm>
              <a:off x="4509" y="3096"/>
              <a:ext cx="89" cy="54"/>
            </a:xfrm>
            <a:custGeom>
              <a:avLst/>
              <a:gdLst/>
              <a:ahLst/>
              <a:cxnLst>
                <a:cxn ang="0">
                  <a:pos x="266" y="0"/>
                </a:cxn>
                <a:cxn ang="0">
                  <a:pos x="231" y="5"/>
                </a:cxn>
                <a:cxn ang="0">
                  <a:pos x="198" y="12"/>
                </a:cxn>
                <a:cxn ang="0">
                  <a:pos x="164" y="18"/>
                </a:cxn>
                <a:cxn ang="0">
                  <a:pos x="131" y="27"/>
                </a:cxn>
                <a:cxn ang="0">
                  <a:pos x="97" y="36"/>
                </a:cxn>
                <a:cxn ang="0">
                  <a:pos x="64" y="47"/>
                </a:cxn>
                <a:cxn ang="0">
                  <a:pos x="31" y="58"/>
                </a:cxn>
                <a:cxn ang="0">
                  <a:pos x="0" y="71"/>
                </a:cxn>
                <a:cxn ang="0">
                  <a:pos x="22" y="81"/>
                </a:cxn>
                <a:cxn ang="0">
                  <a:pos x="43" y="91"/>
                </a:cxn>
                <a:cxn ang="0">
                  <a:pos x="64" y="102"/>
                </a:cxn>
                <a:cxn ang="0">
                  <a:pos x="84" y="114"/>
                </a:cxn>
                <a:cxn ang="0">
                  <a:pos x="106" y="126"/>
                </a:cxn>
                <a:cxn ang="0">
                  <a:pos x="126" y="138"/>
                </a:cxn>
                <a:cxn ang="0">
                  <a:pos x="147" y="151"/>
                </a:cxn>
                <a:cxn ang="0">
                  <a:pos x="166" y="164"/>
                </a:cxn>
                <a:cxn ang="0">
                  <a:pos x="167" y="164"/>
                </a:cxn>
                <a:cxn ang="0">
                  <a:pos x="167" y="164"/>
                </a:cxn>
                <a:cxn ang="0">
                  <a:pos x="167" y="164"/>
                </a:cxn>
                <a:cxn ang="0">
                  <a:pos x="167" y="164"/>
                </a:cxn>
                <a:cxn ang="0">
                  <a:pos x="167" y="164"/>
                </a:cxn>
                <a:cxn ang="0">
                  <a:pos x="167" y="164"/>
                </a:cxn>
                <a:cxn ang="0">
                  <a:pos x="167" y="164"/>
                </a:cxn>
                <a:cxn ang="0">
                  <a:pos x="167" y="164"/>
                </a:cxn>
                <a:cxn ang="0">
                  <a:pos x="167" y="164"/>
                </a:cxn>
                <a:cxn ang="0">
                  <a:pos x="167" y="164"/>
                </a:cxn>
                <a:cxn ang="0">
                  <a:pos x="178" y="142"/>
                </a:cxn>
                <a:cxn ang="0">
                  <a:pos x="190" y="121"/>
                </a:cxn>
                <a:cxn ang="0">
                  <a:pos x="201" y="100"/>
                </a:cxn>
                <a:cxn ang="0">
                  <a:pos x="214" y="80"/>
                </a:cxn>
                <a:cxn ang="0">
                  <a:pos x="226" y="59"/>
                </a:cxn>
                <a:cxn ang="0">
                  <a:pos x="239" y="39"/>
                </a:cxn>
                <a:cxn ang="0">
                  <a:pos x="252" y="19"/>
                </a:cxn>
                <a:cxn ang="0">
                  <a:pos x="266" y="0"/>
                </a:cxn>
              </a:cxnLst>
              <a:rect l="0" t="0" r="r" b="b"/>
              <a:pathLst>
                <a:path w="266" h="164">
                  <a:moveTo>
                    <a:pt x="266" y="0"/>
                  </a:moveTo>
                  <a:lnTo>
                    <a:pt x="231" y="5"/>
                  </a:lnTo>
                  <a:lnTo>
                    <a:pt x="198" y="12"/>
                  </a:lnTo>
                  <a:lnTo>
                    <a:pt x="164" y="18"/>
                  </a:lnTo>
                  <a:lnTo>
                    <a:pt x="131" y="27"/>
                  </a:lnTo>
                  <a:lnTo>
                    <a:pt x="97" y="36"/>
                  </a:lnTo>
                  <a:lnTo>
                    <a:pt x="64" y="47"/>
                  </a:lnTo>
                  <a:lnTo>
                    <a:pt x="31" y="58"/>
                  </a:lnTo>
                  <a:lnTo>
                    <a:pt x="0" y="71"/>
                  </a:lnTo>
                  <a:lnTo>
                    <a:pt x="22" y="81"/>
                  </a:lnTo>
                  <a:lnTo>
                    <a:pt x="43" y="91"/>
                  </a:lnTo>
                  <a:lnTo>
                    <a:pt x="64" y="102"/>
                  </a:lnTo>
                  <a:lnTo>
                    <a:pt x="84" y="114"/>
                  </a:lnTo>
                  <a:lnTo>
                    <a:pt x="106" y="126"/>
                  </a:lnTo>
                  <a:lnTo>
                    <a:pt x="126" y="138"/>
                  </a:lnTo>
                  <a:lnTo>
                    <a:pt x="147" y="151"/>
                  </a:lnTo>
                  <a:lnTo>
                    <a:pt x="166" y="164"/>
                  </a:lnTo>
                  <a:lnTo>
                    <a:pt x="167" y="164"/>
                  </a:lnTo>
                  <a:lnTo>
                    <a:pt x="167" y="164"/>
                  </a:lnTo>
                  <a:lnTo>
                    <a:pt x="167" y="164"/>
                  </a:lnTo>
                  <a:lnTo>
                    <a:pt x="167" y="164"/>
                  </a:lnTo>
                  <a:lnTo>
                    <a:pt x="167" y="164"/>
                  </a:lnTo>
                  <a:lnTo>
                    <a:pt x="167" y="164"/>
                  </a:lnTo>
                  <a:lnTo>
                    <a:pt x="167" y="164"/>
                  </a:lnTo>
                  <a:lnTo>
                    <a:pt x="167" y="164"/>
                  </a:lnTo>
                  <a:lnTo>
                    <a:pt x="167" y="164"/>
                  </a:lnTo>
                  <a:lnTo>
                    <a:pt x="167" y="164"/>
                  </a:lnTo>
                  <a:lnTo>
                    <a:pt x="178" y="142"/>
                  </a:lnTo>
                  <a:lnTo>
                    <a:pt x="190" y="121"/>
                  </a:lnTo>
                  <a:lnTo>
                    <a:pt x="201" y="100"/>
                  </a:lnTo>
                  <a:lnTo>
                    <a:pt x="214" y="80"/>
                  </a:lnTo>
                  <a:lnTo>
                    <a:pt x="226" y="59"/>
                  </a:lnTo>
                  <a:lnTo>
                    <a:pt x="239" y="39"/>
                  </a:lnTo>
                  <a:lnTo>
                    <a:pt x="252" y="19"/>
                  </a:lnTo>
                  <a:lnTo>
                    <a:pt x="266" y="0"/>
                  </a:lnTo>
                  <a:close/>
                </a:path>
              </a:pathLst>
            </a:custGeom>
            <a:solidFill>
              <a:srgbClr val="FFE26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229"/>
            <p:cNvSpPr>
              <a:spLocks/>
            </p:cNvSpPr>
            <p:nvPr userDrawn="1"/>
          </p:nvSpPr>
          <p:spPr bwMode="auto">
            <a:xfrm>
              <a:off x="4451" y="2910"/>
              <a:ext cx="107" cy="66"/>
            </a:xfrm>
            <a:custGeom>
              <a:avLst/>
              <a:gdLst/>
              <a:ahLst/>
              <a:cxnLst>
                <a:cxn ang="0">
                  <a:pos x="320" y="0"/>
                </a:cxn>
                <a:cxn ang="0">
                  <a:pos x="299" y="3"/>
                </a:cxn>
                <a:cxn ang="0">
                  <a:pos x="279" y="6"/>
                </a:cxn>
                <a:cxn ang="0">
                  <a:pos x="258" y="9"/>
                </a:cxn>
                <a:cxn ang="0">
                  <a:pos x="239" y="14"/>
                </a:cxn>
                <a:cxn ang="0">
                  <a:pos x="218" y="18"/>
                </a:cxn>
                <a:cxn ang="0">
                  <a:pos x="198" y="22"/>
                </a:cxn>
                <a:cxn ang="0">
                  <a:pos x="177" y="28"/>
                </a:cxn>
                <a:cxn ang="0">
                  <a:pos x="157" y="33"/>
                </a:cxn>
                <a:cxn ang="0">
                  <a:pos x="117" y="44"/>
                </a:cxn>
                <a:cxn ang="0">
                  <a:pos x="77" y="57"/>
                </a:cxn>
                <a:cxn ang="0">
                  <a:pos x="38" y="71"/>
                </a:cxn>
                <a:cxn ang="0">
                  <a:pos x="0" y="86"/>
                </a:cxn>
                <a:cxn ang="0">
                  <a:pos x="26" y="98"/>
                </a:cxn>
                <a:cxn ang="0">
                  <a:pos x="51" y="111"/>
                </a:cxn>
                <a:cxn ang="0">
                  <a:pos x="77" y="124"/>
                </a:cxn>
                <a:cxn ang="0">
                  <a:pos x="102" y="138"/>
                </a:cxn>
                <a:cxn ang="0">
                  <a:pos x="128" y="152"/>
                </a:cxn>
                <a:cxn ang="0">
                  <a:pos x="152" y="167"/>
                </a:cxn>
                <a:cxn ang="0">
                  <a:pos x="177" y="182"/>
                </a:cxn>
                <a:cxn ang="0">
                  <a:pos x="201" y="198"/>
                </a:cxn>
                <a:cxn ang="0">
                  <a:pos x="201" y="198"/>
                </a:cxn>
                <a:cxn ang="0">
                  <a:pos x="201" y="198"/>
                </a:cxn>
                <a:cxn ang="0">
                  <a:pos x="215" y="172"/>
                </a:cxn>
                <a:cxn ang="0">
                  <a:pos x="228" y="147"/>
                </a:cxn>
                <a:cxn ang="0">
                  <a:pos x="243" y="122"/>
                </a:cxn>
                <a:cxn ang="0">
                  <a:pos x="257" y="97"/>
                </a:cxn>
                <a:cxn ang="0">
                  <a:pos x="272" y="72"/>
                </a:cxn>
                <a:cxn ang="0">
                  <a:pos x="287" y="47"/>
                </a:cxn>
                <a:cxn ang="0">
                  <a:pos x="304" y="24"/>
                </a:cxn>
                <a:cxn ang="0">
                  <a:pos x="320" y="0"/>
                </a:cxn>
              </a:cxnLst>
              <a:rect l="0" t="0" r="r" b="b"/>
              <a:pathLst>
                <a:path w="320" h="198">
                  <a:moveTo>
                    <a:pt x="320" y="0"/>
                  </a:moveTo>
                  <a:lnTo>
                    <a:pt x="299" y="3"/>
                  </a:lnTo>
                  <a:lnTo>
                    <a:pt x="279" y="6"/>
                  </a:lnTo>
                  <a:lnTo>
                    <a:pt x="258" y="9"/>
                  </a:lnTo>
                  <a:lnTo>
                    <a:pt x="239" y="14"/>
                  </a:lnTo>
                  <a:lnTo>
                    <a:pt x="218" y="18"/>
                  </a:lnTo>
                  <a:lnTo>
                    <a:pt x="198" y="22"/>
                  </a:lnTo>
                  <a:lnTo>
                    <a:pt x="177" y="28"/>
                  </a:lnTo>
                  <a:lnTo>
                    <a:pt x="157" y="33"/>
                  </a:lnTo>
                  <a:lnTo>
                    <a:pt x="117" y="44"/>
                  </a:lnTo>
                  <a:lnTo>
                    <a:pt x="77" y="57"/>
                  </a:lnTo>
                  <a:lnTo>
                    <a:pt x="38" y="71"/>
                  </a:lnTo>
                  <a:lnTo>
                    <a:pt x="0" y="86"/>
                  </a:lnTo>
                  <a:lnTo>
                    <a:pt x="26" y="98"/>
                  </a:lnTo>
                  <a:lnTo>
                    <a:pt x="51" y="111"/>
                  </a:lnTo>
                  <a:lnTo>
                    <a:pt x="77" y="124"/>
                  </a:lnTo>
                  <a:lnTo>
                    <a:pt x="102" y="138"/>
                  </a:lnTo>
                  <a:lnTo>
                    <a:pt x="128" y="152"/>
                  </a:lnTo>
                  <a:lnTo>
                    <a:pt x="152" y="167"/>
                  </a:lnTo>
                  <a:lnTo>
                    <a:pt x="177" y="182"/>
                  </a:lnTo>
                  <a:lnTo>
                    <a:pt x="201" y="198"/>
                  </a:lnTo>
                  <a:lnTo>
                    <a:pt x="201" y="198"/>
                  </a:lnTo>
                  <a:lnTo>
                    <a:pt x="201" y="198"/>
                  </a:lnTo>
                  <a:lnTo>
                    <a:pt x="215" y="172"/>
                  </a:lnTo>
                  <a:lnTo>
                    <a:pt x="228" y="147"/>
                  </a:lnTo>
                  <a:lnTo>
                    <a:pt x="243" y="122"/>
                  </a:lnTo>
                  <a:lnTo>
                    <a:pt x="257" y="97"/>
                  </a:lnTo>
                  <a:lnTo>
                    <a:pt x="272" y="72"/>
                  </a:lnTo>
                  <a:lnTo>
                    <a:pt x="287" y="47"/>
                  </a:lnTo>
                  <a:lnTo>
                    <a:pt x="304" y="24"/>
                  </a:lnTo>
                  <a:lnTo>
                    <a:pt x="320" y="0"/>
                  </a:lnTo>
                  <a:close/>
                </a:path>
              </a:pathLst>
            </a:custGeom>
            <a:solidFill>
              <a:srgbClr val="FFE26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230"/>
            <p:cNvSpPr>
              <a:spLocks/>
            </p:cNvSpPr>
            <p:nvPr userDrawn="1"/>
          </p:nvSpPr>
          <p:spPr bwMode="auto">
            <a:xfrm>
              <a:off x="4518" y="2907"/>
              <a:ext cx="272" cy="115"/>
            </a:xfrm>
            <a:custGeom>
              <a:avLst/>
              <a:gdLst/>
              <a:ahLst/>
              <a:cxnLst>
                <a:cxn ang="0">
                  <a:pos x="361" y="10"/>
                </a:cxn>
                <a:cxn ang="0">
                  <a:pos x="309" y="29"/>
                </a:cxn>
                <a:cxn ang="0">
                  <a:pos x="258" y="52"/>
                </a:cxn>
                <a:cxn ang="0">
                  <a:pos x="209" y="76"/>
                </a:cxn>
                <a:cxn ang="0">
                  <a:pos x="160" y="102"/>
                </a:cxn>
                <a:cxn ang="0">
                  <a:pos x="112" y="130"/>
                </a:cxn>
                <a:cxn ang="0">
                  <a:pos x="67" y="160"/>
                </a:cxn>
                <a:cxn ang="0">
                  <a:pos x="23" y="191"/>
                </a:cxn>
                <a:cxn ang="0">
                  <a:pos x="0" y="208"/>
                </a:cxn>
                <a:cxn ang="0">
                  <a:pos x="28" y="213"/>
                </a:cxn>
                <a:cxn ang="0">
                  <a:pos x="84" y="222"/>
                </a:cxn>
                <a:cxn ang="0">
                  <a:pos x="140" y="235"/>
                </a:cxn>
                <a:cxn ang="0">
                  <a:pos x="194" y="249"/>
                </a:cxn>
                <a:cxn ang="0">
                  <a:pos x="250" y="267"/>
                </a:cxn>
                <a:cxn ang="0">
                  <a:pos x="302" y="286"/>
                </a:cxn>
                <a:cxn ang="0">
                  <a:pos x="355" y="308"/>
                </a:cxn>
                <a:cxn ang="0">
                  <a:pos x="407" y="331"/>
                </a:cxn>
                <a:cxn ang="0">
                  <a:pos x="454" y="326"/>
                </a:cxn>
                <a:cxn ang="0">
                  <a:pos x="498" y="289"/>
                </a:cxn>
                <a:cxn ang="0">
                  <a:pos x="543" y="255"/>
                </a:cxn>
                <a:cxn ang="0">
                  <a:pos x="590" y="222"/>
                </a:cxn>
                <a:cxn ang="0">
                  <a:pos x="638" y="191"/>
                </a:cxn>
                <a:cxn ang="0">
                  <a:pos x="687" y="163"/>
                </a:cxn>
                <a:cxn ang="0">
                  <a:pos x="738" y="136"/>
                </a:cxn>
                <a:cxn ang="0">
                  <a:pos x="790" y="112"/>
                </a:cxn>
                <a:cxn ang="0">
                  <a:pos x="815" y="100"/>
                </a:cxn>
                <a:cxn ang="0">
                  <a:pos x="765" y="81"/>
                </a:cxn>
                <a:cxn ang="0">
                  <a:pos x="713" y="63"/>
                </a:cxn>
                <a:cxn ang="0">
                  <a:pos x="660" y="46"/>
                </a:cxn>
                <a:cxn ang="0">
                  <a:pos x="607" y="34"/>
                </a:cxn>
                <a:cxn ang="0">
                  <a:pos x="553" y="22"/>
                </a:cxn>
                <a:cxn ang="0">
                  <a:pos x="498" y="12"/>
                </a:cxn>
                <a:cxn ang="0">
                  <a:pos x="443" y="4"/>
                </a:cxn>
                <a:cxn ang="0">
                  <a:pos x="388" y="0"/>
                </a:cxn>
              </a:cxnLst>
              <a:rect l="0" t="0" r="r" b="b"/>
              <a:pathLst>
                <a:path w="815" h="344">
                  <a:moveTo>
                    <a:pt x="388" y="0"/>
                  </a:moveTo>
                  <a:lnTo>
                    <a:pt x="361" y="10"/>
                  </a:lnTo>
                  <a:lnTo>
                    <a:pt x="335" y="19"/>
                  </a:lnTo>
                  <a:lnTo>
                    <a:pt x="309" y="29"/>
                  </a:lnTo>
                  <a:lnTo>
                    <a:pt x="284" y="40"/>
                  </a:lnTo>
                  <a:lnTo>
                    <a:pt x="258" y="52"/>
                  </a:lnTo>
                  <a:lnTo>
                    <a:pt x="233" y="64"/>
                  </a:lnTo>
                  <a:lnTo>
                    <a:pt x="209" y="76"/>
                  </a:lnTo>
                  <a:lnTo>
                    <a:pt x="185" y="89"/>
                  </a:lnTo>
                  <a:lnTo>
                    <a:pt x="160" y="102"/>
                  </a:lnTo>
                  <a:lnTo>
                    <a:pt x="136" y="116"/>
                  </a:lnTo>
                  <a:lnTo>
                    <a:pt x="112" y="130"/>
                  </a:lnTo>
                  <a:lnTo>
                    <a:pt x="90" y="145"/>
                  </a:lnTo>
                  <a:lnTo>
                    <a:pt x="67" y="160"/>
                  </a:lnTo>
                  <a:lnTo>
                    <a:pt x="44" y="175"/>
                  </a:lnTo>
                  <a:lnTo>
                    <a:pt x="23" y="191"/>
                  </a:lnTo>
                  <a:lnTo>
                    <a:pt x="0" y="208"/>
                  </a:lnTo>
                  <a:lnTo>
                    <a:pt x="0" y="208"/>
                  </a:lnTo>
                  <a:lnTo>
                    <a:pt x="0" y="208"/>
                  </a:lnTo>
                  <a:lnTo>
                    <a:pt x="28" y="213"/>
                  </a:lnTo>
                  <a:lnTo>
                    <a:pt x="56" y="217"/>
                  </a:lnTo>
                  <a:lnTo>
                    <a:pt x="84" y="222"/>
                  </a:lnTo>
                  <a:lnTo>
                    <a:pt x="112" y="228"/>
                  </a:lnTo>
                  <a:lnTo>
                    <a:pt x="140" y="235"/>
                  </a:lnTo>
                  <a:lnTo>
                    <a:pt x="167" y="242"/>
                  </a:lnTo>
                  <a:lnTo>
                    <a:pt x="194" y="249"/>
                  </a:lnTo>
                  <a:lnTo>
                    <a:pt x="223" y="258"/>
                  </a:lnTo>
                  <a:lnTo>
                    <a:pt x="250" y="267"/>
                  </a:lnTo>
                  <a:lnTo>
                    <a:pt x="277" y="276"/>
                  </a:lnTo>
                  <a:lnTo>
                    <a:pt x="302" y="286"/>
                  </a:lnTo>
                  <a:lnTo>
                    <a:pt x="329" y="297"/>
                  </a:lnTo>
                  <a:lnTo>
                    <a:pt x="355" y="308"/>
                  </a:lnTo>
                  <a:lnTo>
                    <a:pt x="381" y="320"/>
                  </a:lnTo>
                  <a:lnTo>
                    <a:pt x="407" y="331"/>
                  </a:lnTo>
                  <a:lnTo>
                    <a:pt x="433" y="344"/>
                  </a:lnTo>
                  <a:lnTo>
                    <a:pt x="454" y="326"/>
                  </a:lnTo>
                  <a:lnTo>
                    <a:pt x="476" y="308"/>
                  </a:lnTo>
                  <a:lnTo>
                    <a:pt x="498" y="289"/>
                  </a:lnTo>
                  <a:lnTo>
                    <a:pt x="521" y="272"/>
                  </a:lnTo>
                  <a:lnTo>
                    <a:pt x="543" y="255"/>
                  </a:lnTo>
                  <a:lnTo>
                    <a:pt x="566" y="239"/>
                  </a:lnTo>
                  <a:lnTo>
                    <a:pt x="590" y="222"/>
                  </a:lnTo>
                  <a:lnTo>
                    <a:pt x="614" y="206"/>
                  </a:lnTo>
                  <a:lnTo>
                    <a:pt x="638" y="191"/>
                  </a:lnTo>
                  <a:lnTo>
                    <a:pt x="662" y="177"/>
                  </a:lnTo>
                  <a:lnTo>
                    <a:pt x="687" y="163"/>
                  </a:lnTo>
                  <a:lnTo>
                    <a:pt x="712" y="149"/>
                  </a:lnTo>
                  <a:lnTo>
                    <a:pt x="738" y="136"/>
                  </a:lnTo>
                  <a:lnTo>
                    <a:pt x="764" y="124"/>
                  </a:lnTo>
                  <a:lnTo>
                    <a:pt x="790" y="112"/>
                  </a:lnTo>
                  <a:lnTo>
                    <a:pt x="815" y="100"/>
                  </a:lnTo>
                  <a:lnTo>
                    <a:pt x="815" y="100"/>
                  </a:lnTo>
                  <a:lnTo>
                    <a:pt x="790" y="91"/>
                  </a:lnTo>
                  <a:lnTo>
                    <a:pt x="765" y="81"/>
                  </a:lnTo>
                  <a:lnTo>
                    <a:pt x="739" y="71"/>
                  </a:lnTo>
                  <a:lnTo>
                    <a:pt x="713" y="63"/>
                  </a:lnTo>
                  <a:lnTo>
                    <a:pt x="686" y="54"/>
                  </a:lnTo>
                  <a:lnTo>
                    <a:pt x="660" y="46"/>
                  </a:lnTo>
                  <a:lnTo>
                    <a:pt x="633" y="40"/>
                  </a:lnTo>
                  <a:lnTo>
                    <a:pt x="607" y="34"/>
                  </a:lnTo>
                  <a:lnTo>
                    <a:pt x="580" y="27"/>
                  </a:lnTo>
                  <a:lnTo>
                    <a:pt x="553" y="22"/>
                  </a:lnTo>
                  <a:lnTo>
                    <a:pt x="525" y="16"/>
                  </a:lnTo>
                  <a:lnTo>
                    <a:pt x="498" y="12"/>
                  </a:lnTo>
                  <a:lnTo>
                    <a:pt x="471" y="9"/>
                  </a:lnTo>
                  <a:lnTo>
                    <a:pt x="443" y="4"/>
                  </a:lnTo>
                  <a:lnTo>
                    <a:pt x="415" y="2"/>
                  </a:lnTo>
                  <a:lnTo>
                    <a:pt x="388" y="0"/>
                  </a:lnTo>
                  <a:close/>
                </a:path>
              </a:pathLst>
            </a:custGeom>
            <a:solidFill>
              <a:srgbClr val="FFE26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231"/>
            <p:cNvSpPr>
              <a:spLocks/>
            </p:cNvSpPr>
            <p:nvPr userDrawn="1"/>
          </p:nvSpPr>
          <p:spPr bwMode="auto">
            <a:xfrm>
              <a:off x="4672" y="3076"/>
              <a:ext cx="236" cy="157"/>
            </a:xfrm>
            <a:custGeom>
              <a:avLst/>
              <a:gdLst/>
              <a:ahLst/>
              <a:cxnLst>
                <a:cxn ang="0">
                  <a:pos x="456" y="32"/>
                </a:cxn>
                <a:cxn ang="0">
                  <a:pos x="387" y="99"/>
                </a:cxn>
                <a:cxn ang="0">
                  <a:pos x="322" y="99"/>
                </a:cxn>
                <a:cxn ang="0">
                  <a:pos x="253" y="32"/>
                </a:cxn>
                <a:cxn ang="0">
                  <a:pos x="189" y="5"/>
                </a:cxn>
                <a:cxn ang="0">
                  <a:pos x="133" y="14"/>
                </a:cxn>
                <a:cxn ang="0">
                  <a:pos x="79" y="27"/>
                </a:cxn>
                <a:cxn ang="0">
                  <a:pos x="26" y="43"/>
                </a:cxn>
                <a:cxn ang="0">
                  <a:pos x="46" y="54"/>
                </a:cxn>
                <a:cxn ang="0">
                  <a:pos x="136" y="68"/>
                </a:cxn>
                <a:cxn ang="0">
                  <a:pos x="226" y="89"/>
                </a:cxn>
                <a:cxn ang="0">
                  <a:pos x="312" y="117"/>
                </a:cxn>
                <a:cxn ang="0">
                  <a:pos x="311" y="154"/>
                </a:cxn>
                <a:cxn ang="0">
                  <a:pos x="228" y="197"/>
                </a:cxn>
                <a:cxn ang="0">
                  <a:pos x="148" y="248"/>
                </a:cxn>
                <a:cxn ang="0">
                  <a:pos x="73" y="305"/>
                </a:cxn>
                <a:cxn ang="0">
                  <a:pos x="64" y="350"/>
                </a:cxn>
                <a:cxn ang="0">
                  <a:pos x="117" y="381"/>
                </a:cxn>
                <a:cxn ang="0">
                  <a:pos x="168" y="415"/>
                </a:cxn>
                <a:cxn ang="0">
                  <a:pos x="216" y="452"/>
                </a:cxn>
                <a:cxn ang="0">
                  <a:pos x="268" y="468"/>
                </a:cxn>
                <a:cxn ang="0">
                  <a:pos x="325" y="465"/>
                </a:cxn>
                <a:cxn ang="0">
                  <a:pos x="353" y="464"/>
                </a:cxn>
                <a:cxn ang="0">
                  <a:pos x="354" y="464"/>
                </a:cxn>
                <a:cxn ang="0">
                  <a:pos x="383" y="465"/>
                </a:cxn>
                <a:cxn ang="0">
                  <a:pos x="440" y="468"/>
                </a:cxn>
                <a:cxn ang="0">
                  <a:pos x="492" y="452"/>
                </a:cxn>
                <a:cxn ang="0">
                  <a:pos x="541" y="415"/>
                </a:cxn>
                <a:cxn ang="0">
                  <a:pos x="592" y="381"/>
                </a:cxn>
                <a:cxn ang="0">
                  <a:pos x="644" y="350"/>
                </a:cxn>
                <a:cxn ang="0">
                  <a:pos x="635" y="305"/>
                </a:cxn>
                <a:cxn ang="0">
                  <a:pos x="561" y="248"/>
                </a:cxn>
                <a:cxn ang="0">
                  <a:pos x="481" y="197"/>
                </a:cxn>
                <a:cxn ang="0">
                  <a:pos x="398" y="153"/>
                </a:cxn>
                <a:cxn ang="0">
                  <a:pos x="397" y="117"/>
                </a:cxn>
                <a:cxn ang="0">
                  <a:pos x="483" y="89"/>
                </a:cxn>
                <a:cxn ang="0">
                  <a:pos x="572" y="68"/>
                </a:cxn>
                <a:cxn ang="0">
                  <a:pos x="662" y="54"/>
                </a:cxn>
                <a:cxn ang="0">
                  <a:pos x="682" y="41"/>
                </a:cxn>
                <a:cxn ang="0">
                  <a:pos x="629" y="26"/>
                </a:cxn>
                <a:cxn ang="0">
                  <a:pos x="575" y="14"/>
                </a:cxn>
                <a:cxn ang="0">
                  <a:pos x="520" y="5"/>
                </a:cxn>
              </a:cxnLst>
              <a:rect l="0" t="0" r="r" b="b"/>
              <a:pathLst>
                <a:path w="709" h="471">
                  <a:moveTo>
                    <a:pt x="492" y="0"/>
                  </a:moveTo>
                  <a:lnTo>
                    <a:pt x="456" y="32"/>
                  </a:lnTo>
                  <a:lnTo>
                    <a:pt x="420" y="64"/>
                  </a:lnTo>
                  <a:lnTo>
                    <a:pt x="387" y="99"/>
                  </a:lnTo>
                  <a:lnTo>
                    <a:pt x="354" y="134"/>
                  </a:lnTo>
                  <a:lnTo>
                    <a:pt x="322" y="99"/>
                  </a:lnTo>
                  <a:lnTo>
                    <a:pt x="288" y="64"/>
                  </a:lnTo>
                  <a:lnTo>
                    <a:pt x="253" y="32"/>
                  </a:lnTo>
                  <a:lnTo>
                    <a:pt x="217" y="0"/>
                  </a:lnTo>
                  <a:lnTo>
                    <a:pt x="189" y="5"/>
                  </a:lnTo>
                  <a:lnTo>
                    <a:pt x="161" y="9"/>
                  </a:lnTo>
                  <a:lnTo>
                    <a:pt x="133" y="14"/>
                  </a:lnTo>
                  <a:lnTo>
                    <a:pt x="106" y="20"/>
                  </a:lnTo>
                  <a:lnTo>
                    <a:pt x="79" y="27"/>
                  </a:lnTo>
                  <a:lnTo>
                    <a:pt x="52" y="34"/>
                  </a:lnTo>
                  <a:lnTo>
                    <a:pt x="26" y="43"/>
                  </a:lnTo>
                  <a:lnTo>
                    <a:pt x="0" y="50"/>
                  </a:lnTo>
                  <a:lnTo>
                    <a:pt x="46" y="54"/>
                  </a:lnTo>
                  <a:lnTo>
                    <a:pt x="91" y="61"/>
                  </a:lnTo>
                  <a:lnTo>
                    <a:pt x="136" y="68"/>
                  </a:lnTo>
                  <a:lnTo>
                    <a:pt x="182" y="78"/>
                  </a:lnTo>
                  <a:lnTo>
                    <a:pt x="226" y="89"/>
                  </a:lnTo>
                  <a:lnTo>
                    <a:pt x="269" y="102"/>
                  </a:lnTo>
                  <a:lnTo>
                    <a:pt x="312" y="117"/>
                  </a:lnTo>
                  <a:lnTo>
                    <a:pt x="354" y="134"/>
                  </a:lnTo>
                  <a:lnTo>
                    <a:pt x="311" y="154"/>
                  </a:lnTo>
                  <a:lnTo>
                    <a:pt x="269" y="174"/>
                  </a:lnTo>
                  <a:lnTo>
                    <a:pt x="228" y="197"/>
                  </a:lnTo>
                  <a:lnTo>
                    <a:pt x="187" y="222"/>
                  </a:lnTo>
                  <a:lnTo>
                    <a:pt x="148" y="248"/>
                  </a:lnTo>
                  <a:lnTo>
                    <a:pt x="110" y="276"/>
                  </a:lnTo>
                  <a:lnTo>
                    <a:pt x="73" y="305"/>
                  </a:lnTo>
                  <a:lnTo>
                    <a:pt x="37" y="336"/>
                  </a:lnTo>
                  <a:lnTo>
                    <a:pt x="64" y="350"/>
                  </a:lnTo>
                  <a:lnTo>
                    <a:pt x="91" y="365"/>
                  </a:lnTo>
                  <a:lnTo>
                    <a:pt x="117" y="381"/>
                  </a:lnTo>
                  <a:lnTo>
                    <a:pt x="143" y="398"/>
                  </a:lnTo>
                  <a:lnTo>
                    <a:pt x="168" y="415"/>
                  </a:lnTo>
                  <a:lnTo>
                    <a:pt x="192" y="433"/>
                  </a:lnTo>
                  <a:lnTo>
                    <a:pt x="216" y="452"/>
                  </a:lnTo>
                  <a:lnTo>
                    <a:pt x="240" y="471"/>
                  </a:lnTo>
                  <a:lnTo>
                    <a:pt x="268" y="468"/>
                  </a:lnTo>
                  <a:lnTo>
                    <a:pt x="296" y="466"/>
                  </a:lnTo>
                  <a:lnTo>
                    <a:pt x="325" y="465"/>
                  </a:lnTo>
                  <a:lnTo>
                    <a:pt x="353" y="464"/>
                  </a:lnTo>
                  <a:lnTo>
                    <a:pt x="353" y="464"/>
                  </a:lnTo>
                  <a:lnTo>
                    <a:pt x="354" y="464"/>
                  </a:lnTo>
                  <a:lnTo>
                    <a:pt x="354" y="464"/>
                  </a:lnTo>
                  <a:lnTo>
                    <a:pt x="354" y="464"/>
                  </a:lnTo>
                  <a:lnTo>
                    <a:pt x="383" y="465"/>
                  </a:lnTo>
                  <a:lnTo>
                    <a:pt x="412" y="466"/>
                  </a:lnTo>
                  <a:lnTo>
                    <a:pt x="440" y="468"/>
                  </a:lnTo>
                  <a:lnTo>
                    <a:pt x="468" y="471"/>
                  </a:lnTo>
                  <a:lnTo>
                    <a:pt x="492" y="452"/>
                  </a:lnTo>
                  <a:lnTo>
                    <a:pt x="516" y="433"/>
                  </a:lnTo>
                  <a:lnTo>
                    <a:pt x="541" y="415"/>
                  </a:lnTo>
                  <a:lnTo>
                    <a:pt x="566" y="398"/>
                  </a:lnTo>
                  <a:lnTo>
                    <a:pt x="592" y="381"/>
                  </a:lnTo>
                  <a:lnTo>
                    <a:pt x="618" y="365"/>
                  </a:lnTo>
                  <a:lnTo>
                    <a:pt x="644" y="350"/>
                  </a:lnTo>
                  <a:lnTo>
                    <a:pt x="671" y="336"/>
                  </a:lnTo>
                  <a:lnTo>
                    <a:pt x="635" y="305"/>
                  </a:lnTo>
                  <a:lnTo>
                    <a:pt x="599" y="276"/>
                  </a:lnTo>
                  <a:lnTo>
                    <a:pt x="561" y="248"/>
                  </a:lnTo>
                  <a:lnTo>
                    <a:pt x="521" y="222"/>
                  </a:lnTo>
                  <a:lnTo>
                    <a:pt x="481" y="197"/>
                  </a:lnTo>
                  <a:lnTo>
                    <a:pt x="440" y="174"/>
                  </a:lnTo>
                  <a:lnTo>
                    <a:pt x="398" y="153"/>
                  </a:lnTo>
                  <a:lnTo>
                    <a:pt x="354" y="134"/>
                  </a:lnTo>
                  <a:lnTo>
                    <a:pt x="397" y="117"/>
                  </a:lnTo>
                  <a:lnTo>
                    <a:pt x="440" y="102"/>
                  </a:lnTo>
                  <a:lnTo>
                    <a:pt x="483" y="89"/>
                  </a:lnTo>
                  <a:lnTo>
                    <a:pt x="527" y="78"/>
                  </a:lnTo>
                  <a:lnTo>
                    <a:pt x="572" y="68"/>
                  </a:lnTo>
                  <a:lnTo>
                    <a:pt x="617" y="60"/>
                  </a:lnTo>
                  <a:lnTo>
                    <a:pt x="662" y="54"/>
                  </a:lnTo>
                  <a:lnTo>
                    <a:pt x="709" y="50"/>
                  </a:lnTo>
                  <a:lnTo>
                    <a:pt x="682" y="41"/>
                  </a:lnTo>
                  <a:lnTo>
                    <a:pt x="656" y="34"/>
                  </a:lnTo>
                  <a:lnTo>
                    <a:pt x="629" y="26"/>
                  </a:lnTo>
                  <a:lnTo>
                    <a:pt x="602" y="20"/>
                  </a:lnTo>
                  <a:lnTo>
                    <a:pt x="575" y="14"/>
                  </a:lnTo>
                  <a:lnTo>
                    <a:pt x="547" y="9"/>
                  </a:lnTo>
                  <a:lnTo>
                    <a:pt x="520" y="5"/>
                  </a:lnTo>
                  <a:lnTo>
                    <a:pt x="492" y="0"/>
                  </a:lnTo>
                  <a:close/>
                </a:path>
              </a:pathLst>
            </a:custGeom>
            <a:solidFill>
              <a:srgbClr val="FFEF6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232"/>
            <p:cNvSpPr>
              <a:spLocks/>
            </p:cNvSpPr>
            <p:nvPr userDrawn="1"/>
          </p:nvSpPr>
          <p:spPr bwMode="auto">
            <a:xfrm>
              <a:off x="4752" y="3231"/>
              <a:ext cx="76" cy="39"/>
            </a:xfrm>
            <a:custGeom>
              <a:avLst/>
              <a:gdLst/>
              <a:ahLst/>
              <a:cxnLst>
                <a:cxn ang="0">
                  <a:pos x="113" y="0"/>
                </a:cxn>
                <a:cxn ang="0">
                  <a:pos x="85" y="1"/>
                </a:cxn>
                <a:cxn ang="0">
                  <a:pos x="56" y="2"/>
                </a:cxn>
                <a:cxn ang="0">
                  <a:pos x="28" y="4"/>
                </a:cxn>
                <a:cxn ang="0">
                  <a:pos x="0" y="7"/>
                </a:cxn>
                <a:cxn ang="0">
                  <a:pos x="30" y="33"/>
                </a:cxn>
                <a:cxn ang="0">
                  <a:pos x="59" y="60"/>
                </a:cxn>
                <a:cxn ang="0">
                  <a:pos x="87" y="88"/>
                </a:cxn>
                <a:cxn ang="0">
                  <a:pos x="114" y="117"/>
                </a:cxn>
                <a:cxn ang="0">
                  <a:pos x="114" y="117"/>
                </a:cxn>
                <a:cxn ang="0">
                  <a:pos x="114" y="117"/>
                </a:cxn>
                <a:cxn ang="0">
                  <a:pos x="114" y="117"/>
                </a:cxn>
                <a:cxn ang="0">
                  <a:pos x="114" y="117"/>
                </a:cxn>
                <a:cxn ang="0">
                  <a:pos x="141" y="88"/>
                </a:cxn>
                <a:cxn ang="0">
                  <a:pos x="170" y="60"/>
                </a:cxn>
                <a:cxn ang="0">
                  <a:pos x="198" y="33"/>
                </a:cxn>
                <a:cxn ang="0">
                  <a:pos x="228" y="7"/>
                </a:cxn>
                <a:cxn ang="0">
                  <a:pos x="200" y="4"/>
                </a:cxn>
                <a:cxn ang="0">
                  <a:pos x="172" y="2"/>
                </a:cxn>
                <a:cxn ang="0">
                  <a:pos x="143" y="1"/>
                </a:cxn>
                <a:cxn ang="0">
                  <a:pos x="114" y="0"/>
                </a:cxn>
                <a:cxn ang="0">
                  <a:pos x="114" y="0"/>
                </a:cxn>
                <a:cxn ang="0">
                  <a:pos x="114" y="0"/>
                </a:cxn>
                <a:cxn ang="0">
                  <a:pos x="113" y="0"/>
                </a:cxn>
                <a:cxn ang="0">
                  <a:pos x="113" y="0"/>
                </a:cxn>
              </a:cxnLst>
              <a:rect l="0" t="0" r="r" b="b"/>
              <a:pathLst>
                <a:path w="228" h="117">
                  <a:moveTo>
                    <a:pt x="113" y="0"/>
                  </a:moveTo>
                  <a:lnTo>
                    <a:pt x="85" y="1"/>
                  </a:lnTo>
                  <a:lnTo>
                    <a:pt x="56" y="2"/>
                  </a:lnTo>
                  <a:lnTo>
                    <a:pt x="28" y="4"/>
                  </a:lnTo>
                  <a:lnTo>
                    <a:pt x="0" y="7"/>
                  </a:lnTo>
                  <a:lnTo>
                    <a:pt x="30" y="33"/>
                  </a:lnTo>
                  <a:lnTo>
                    <a:pt x="59" y="60"/>
                  </a:lnTo>
                  <a:lnTo>
                    <a:pt x="87" y="88"/>
                  </a:lnTo>
                  <a:lnTo>
                    <a:pt x="114" y="117"/>
                  </a:lnTo>
                  <a:lnTo>
                    <a:pt x="114" y="117"/>
                  </a:lnTo>
                  <a:lnTo>
                    <a:pt x="114" y="117"/>
                  </a:lnTo>
                  <a:lnTo>
                    <a:pt x="114" y="117"/>
                  </a:lnTo>
                  <a:lnTo>
                    <a:pt x="114" y="117"/>
                  </a:lnTo>
                  <a:lnTo>
                    <a:pt x="141" y="88"/>
                  </a:lnTo>
                  <a:lnTo>
                    <a:pt x="170" y="60"/>
                  </a:lnTo>
                  <a:lnTo>
                    <a:pt x="198" y="33"/>
                  </a:lnTo>
                  <a:lnTo>
                    <a:pt x="228" y="7"/>
                  </a:lnTo>
                  <a:lnTo>
                    <a:pt x="200" y="4"/>
                  </a:lnTo>
                  <a:lnTo>
                    <a:pt x="172" y="2"/>
                  </a:lnTo>
                  <a:lnTo>
                    <a:pt x="143" y="1"/>
                  </a:lnTo>
                  <a:lnTo>
                    <a:pt x="114" y="0"/>
                  </a:lnTo>
                  <a:lnTo>
                    <a:pt x="114" y="0"/>
                  </a:lnTo>
                  <a:lnTo>
                    <a:pt x="114" y="0"/>
                  </a:lnTo>
                  <a:lnTo>
                    <a:pt x="113" y="0"/>
                  </a:lnTo>
                  <a:lnTo>
                    <a:pt x="113" y="0"/>
                  </a:lnTo>
                  <a:close/>
                </a:path>
              </a:pathLst>
            </a:custGeom>
            <a:solidFill>
              <a:srgbClr val="FFE26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233"/>
            <p:cNvSpPr>
              <a:spLocks/>
            </p:cNvSpPr>
            <p:nvPr userDrawn="1"/>
          </p:nvSpPr>
          <p:spPr bwMode="auto">
            <a:xfrm>
              <a:off x="4565" y="3093"/>
              <a:ext cx="225" cy="95"/>
            </a:xfrm>
            <a:custGeom>
              <a:avLst/>
              <a:gdLst/>
              <a:ahLst/>
              <a:cxnLst>
                <a:cxn ang="0">
                  <a:pos x="321" y="0"/>
                </a:cxn>
                <a:cxn ang="0">
                  <a:pos x="277" y="16"/>
                </a:cxn>
                <a:cxn ang="0">
                  <a:pos x="235" y="34"/>
                </a:cxn>
                <a:cxn ang="0">
                  <a:pos x="193" y="53"/>
                </a:cxn>
                <a:cxn ang="0">
                  <a:pos x="153" y="73"/>
                </a:cxn>
                <a:cxn ang="0">
                  <a:pos x="113" y="96"/>
                </a:cxn>
                <a:cxn ang="0">
                  <a:pos x="74" y="120"/>
                </a:cxn>
                <a:cxn ang="0">
                  <a:pos x="37" y="146"/>
                </a:cxn>
                <a:cxn ang="0">
                  <a:pos x="0" y="173"/>
                </a:cxn>
                <a:cxn ang="0">
                  <a:pos x="0" y="173"/>
                </a:cxn>
                <a:cxn ang="0">
                  <a:pos x="0" y="173"/>
                </a:cxn>
                <a:cxn ang="0">
                  <a:pos x="0" y="173"/>
                </a:cxn>
                <a:cxn ang="0">
                  <a:pos x="0" y="173"/>
                </a:cxn>
                <a:cxn ang="0">
                  <a:pos x="47" y="180"/>
                </a:cxn>
                <a:cxn ang="0">
                  <a:pos x="93" y="189"/>
                </a:cxn>
                <a:cxn ang="0">
                  <a:pos x="139" y="201"/>
                </a:cxn>
                <a:cxn ang="0">
                  <a:pos x="184" y="214"/>
                </a:cxn>
                <a:cxn ang="0">
                  <a:pos x="228" y="229"/>
                </a:cxn>
                <a:cxn ang="0">
                  <a:pos x="273" y="246"/>
                </a:cxn>
                <a:cxn ang="0">
                  <a:pos x="316" y="266"/>
                </a:cxn>
                <a:cxn ang="0">
                  <a:pos x="358" y="286"/>
                </a:cxn>
                <a:cxn ang="0">
                  <a:pos x="394" y="255"/>
                </a:cxn>
                <a:cxn ang="0">
                  <a:pos x="431" y="226"/>
                </a:cxn>
                <a:cxn ang="0">
                  <a:pos x="469" y="198"/>
                </a:cxn>
                <a:cxn ang="0">
                  <a:pos x="508" y="172"/>
                </a:cxn>
                <a:cxn ang="0">
                  <a:pos x="549" y="147"/>
                </a:cxn>
                <a:cxn ang="0">
                  <a:pos x="590" y="124"/>
                </a:cxn>
                <a:cxn ang="0">
                  <a:pos x="632" y="104"/>
                </a:cxn>
                <a:cxn ang="0">
                  <a:pos x="675" y="84"/>
                </a:cxn>
                <a:cxn ang="0">
                  <a:pos x="633" y="67"/>
                </a:cxn>
                <a:cxn ang="0">
                  <a:pos x="590" y="52"/>
                </a:cxn>
                <a:cxn ang="0">
                  <a:pos x="547" y="39"/>
                </a:cxn>
                <a:cxn ang="0">
                  <a:pos x="503" y="28"/>
                </a:cxn>
                <a:cxn ang="0">
                  <a:pos x="457" y="18"/>
                </a:cxn>
                <a:cxn ang="0">
                  <a:pos x="412" y="11"/>
                </a:cxn>
                <a:cxn ang="0">
                  <a:pos x="367" y="4"/>
                </a:cxn>
                <a:cxn ang="0">
                  <a:pos x="321" y="0"/>
                </a:cxn>
              </a:cxnLst>
              <a:rect l="0" t="0" r="r" b="b"/>
              <a:pathLst>
                <a:path w="675" h="286">
                  <a:moveTo>
                    <a:pt x="321" y="0"/>
                  </a:moveTo>
                  <a:lnTo>
                    <a:pt x="277" y="16"/>
                  </a:lnTo>
                  <a:lnTo>
                    <a:pt x="235" y="34"/>
                  </a:lnTo>
                  <a:lnTo>
                    <a:pt x="193" y="53"/>
                  </a:lnTo>
                  <a:lnTo>
                    <a:pt x="153" y="73"/>
                  </a:lnTo>
                  <a:lnTo>
                    <a:pt x="113" y="96"/>
                  </a:lnTo>
                  <a:lnTo>
                    <a:pt x="74" y="120"/>
                  </a:lnTo>
                  <a:lnTo>
                    <a:pt x="37" y="146"/>
                  </a:lnTo>
                  <a:lnTo>
                    <a:pt x="0" y="173"/>
                  </a:lnTo>
                  <a:lnTo>
                    <a:pt x="0" y="173"/>
                  </a:lnTo>
                  <a:lnTo>
                    <a:pt x="0" y="173"/>
                  </a:lnTo>
                  <a:lnTo>
                    <a:pt x="0" y="173"/>
                  </a:lnTo>
                  <a:lnTo>
                    <a:pt x="0" y="173"/>
                  </a:lnTo>
                  <a:lnTo>
                    <a:pt x="47" y="180"/>
                  </a:lnTo>
                  <a:lnTo>
                    <a:pt x="93" y="189"/>
                  </a:lnTo>
                  <a:lnTo>
                    <a:pt x="139" y="201"/>
                  </a:lnTo>
                  <a:lnTo>
                    <a:pt x="184" y="214"/>
                  </a:lnTo>
                  <a:lnTo>
                    <a:pt x="228" y="229"/>
                  </a:lnTo>
                  <a:lnTo>
                    <a:pt x="273" y="246"/>
                  </a:lnTo>
                  <a:lnTo>
                    <a:pt x="316" y="266"/>
                  </a:lnTo>
                  <a:lnTo>
                    <a:pt x="358" y="286"/>
                  </a:lnTo>
                  <a:lnTo>
                    <a:pt x="394" y="255"/>
                  </a:lnTo>
                  <a:lnTo>
                    <a:pt x="431" y="226"/>
                  </a:lnTo>
                  <a:lnTo>
                    <a:pt x="469" y="198"/>
                  </a:lnTo>
                  <a:lnTo>
                    <a:pt x="508" y="172"/>
                  </a:lnTo>
                  <a:lnTo>
                    <a:pt x="549" y="147"/>
                  </a:lnTo>
                  <a:lnTo>
                    <a:pt x="590" y="124"/>
                  </a:lnTo>
                  <a:lnTo>
                    <a:pt x="632" y="104"/>
                  </a:lnTo>
                  <a:lnTo>
                    <a:pt x="675" y="84"/>
                  </a:lnTo>
                  <a:lnTo>
                    <a:pt x="633" y="67"/>
                  </a:lnTo>
                  <a:lnTo>
                    <a:pt x="590" y="52"/>
                  </a:lnTo>
                  <a:lnTo>
                    <a:pt x="547" y="39"/>
                  </a:lnTo>
                  <a:lnTo>
                    <a:pt x="503" y="28"/>
                  </a:lnTo>
                  <a:lnTo>
                    <a:pt x="457" y="18"/>
                  </a:lnTo>
                  <a:lnTo>
                    <a:pt x="412" y="11"/>
                  </a:lnTo>
                  <a:lnTo>
                    <a:pt x="367" y="4"/>
                  </a:lnTo>
                  <a:lnTo>
                    <a:pt x="321" y="0"/>
                  </a:lnTo>
                  <a:close/>
                </a:path>
              </a:pathLst>
            </a:custGeom>
            <a:solidFill>
              <a:srgbClr val="FFE26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234"/>
            <p:cNvSpPr>
              <a:spLocks/>
            </p:cNvSpPr>
            <p:nvPr userDrawn="1"/>
          </p:nvSpPr>
          <p:spPr bwMode="auto">
            <a:xfrm>
              <a:off x="4744" y="3074"/>
              <a:ext cx="92" cy="47"/>
            </a:xfrm>
            <a:custGeom>
              <a:avLst/>
              <a:gdLst/>
              <a:ahLst/>
              <a:cxnLst>
                <a:cxn ang="0">
                  <a:pos x="137" y="0"/>
                </a:cxn>
                <a:cxn ang="0">
                  <a:pos x="103" y="0"/>
                </a:cxn>
                <a:cxn ang="0">
                  <a:pos x="68" y="2"/>
                </a:cxn>
                <a:cxn ang="0">
                  <a:pos x="34" y="4"/>
                </a:cxn>
                <a:cxn ang="0">
                  <a:pos x="0" y="7"/>
                </a:cxn>
                <a:cxn ang="0">
                  <a:pos x="36" y="39"/>
                </a:cxn>
                <a:cxn ang="0">
                  <a:pos x="71" y="71"/>
                </a:cxn>
                <a:cxn ang="0">
                  <a:pos x="105" y="106"/>
                </a:cxn>
                <a:cxn ang="0">
                  <a:pos x="137" y="141"/>
                </a:cxn>
                <a:cxn ang="0">
                  <a:pos x="170" y="106"/>
                </a:cxn>
                <a:cxn ang="0">
                  <a:pos x="203" y="71"/>
                </a:cxn>
                <a:cxn ang="0">
                  <a:pos x="239" y="39"/>
                </a:cxn>
                <a:cxn ang="0">
                  <a:pos x="275" y="7"/>
                </a:cxn>
                <a:cxn ang="0">
                  <a:pos x="240" y="4"/>
                </a:cxn>
                <a:cxn ang="0">
                  <a:pos x="207" y="2"/>
                </a:cxn>
                <a:cxn ang="0">
                  <a:pos x="172" y="0"/>
                </a:cxn>
                <a:cxn ang="0">
                  <a:pos x="137" y="0"/>
                </a:cxn>
              </a:cxnLst>
              <a:rect l="0" t="0" r="r" b="b"/>
              <a:pathLst>
                <a:path w="275" h="141">
                  <a:moveTo>
                    <a:pt x="137" y="0"/>
                  </a:moveTo>
                  <a:lnTo>
                    <a:pt x="103" y="0"/>
                  </a:lnTo>
                  <a:lnTo>
                    <a:pt x="68" y="2"/>
                  </a:lnTo>
                  <a:lnTo>
                    <a:pt x="34" y="4"/>
                  </a:lnTo>
                  <a:lnTo>
                    <a:pt x="0" y="7"/>
                  </a:lnTo>
                  <a:lnTo>
                    <a:pt x="36" y="39"/>
                  </a:lnTo>
                  <a:lnTo>
                    <a:pt x="71" y="71"/>
                  </a:lnTo>
                  <a:lnTo>
                    <a:pt x="105" y="106"/>
                  </a:lnTo>
                  <a:lnTo>
                    <a:pt x="137" y="141"/>
                  </a:lnTo>
                  <a:lnTo>
                    <a:pt x="170" y="106"/>
                  </a:lnTo>
                  <a:lnTo>
                    <a:pt x="203" y="71"/>
                  </a:lnTo>
                  <a:lnTo>
                    <a:pt x="239" y="39"/>
                  </a:lnTo>
                  <a:lnTo>
                    <a:pt x="275" y="7"/>
                  </a:lnTo>
                  <a:lnTo>
                    <a:pt x="240" y="4"/>
                  </a:lnTo>
                  <a:lnTo>
                    <a:pt x="207" y="2"/>
                  </a:lnTo>
                  <a:lnTo>
                    <a:pt x="172" y="0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rgbClr val="FFE26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235"/>
            <p:cNvSpPr>
              <a:spLocks noEditPoints="1"/>
            </p:cNvSpPr>
            <p:nvPr userDrawn="1"/>
          </p:nvSpPr>
          <p:spPr bwMode="auto">
            <a:xfrm>
              <a:off x="4790" y="3093"/>
              <a:ext cx="225" cy="95"/>
            </a:xfrm>
            <a:custGeom>
              <a:avLst/>
              <a:gdLst/>
              <a:ahLst/>
              <a:cxnLst>
                <a:cxn ang="0">
                  <a:pos x="675" y="173"/>
                </a:cxn>
                <a:cxn ang="0">
                  <a:pos x="675" y="173"/>
                </a:cxn>
                <a:cxn ang="0">
                  <a:pos x="675" y="173"/>
                </a:cxn>
                <a:cxn ang="0">
                  <a:pos x="675" y="173"/>
                </a:cxn>
                <a:cxn ang="0">
                  <a:pos x="355" y="0"/>
                </a:cxn>
                <a:cxn ang="0">
                  <a:pos x="308" y="4"/>
                </a:cxn>
                <a:cxn ang="0">
                  <a:pos x="263" y="10"/>
                </a:cxn>
                <a:cxn ang="0">
                  <a:pos x="218" y="18"/>
                </a:cxn>
                <a:cxn ang="0">
                  <a:pos x="173" y="28"/>
                </a:cxn>
                <a:cxn ang="0">
                  <a:pos x="129" y="39"/>
                </a:cxn>
                <a:cxn ang="0">
                  <a:pos x="86" y="52"/>
                </a:cxn>
                <a:cxn ang="0">
                  <a:pos x="43" y="67"/>
                </a:cxn>
                <a:cxn ang="0">
                  <a:pos x="0" y="84"/>
                </a:cxn>
                <a:cxn ang="0">
                  <a:pos x="44" y="103"/>
                </a:cxn>
                <a:cxn ang="0">
                  <a:pos x="86" y="124"/>
                </a:cxn>
                <a:cxn ang="0">
                  <a:pos x="127" y="147"/>
                </a:cxn>
                <a:cxn ang="0">
                  <a:pos x="167" y="172"/>
                </a:cxn>
                <a:cxn ang="0">
                  <a:pos x="207" y="198"/>
                </a:cxn>
                <a:cxn ang="0">
                  <a:pos x="245" y="226"/>
                </a:cxn>
                <a:cxn ang="0">
                  <a:pos x="281" y="255"/>
                </a:cxn>
                <a:cxn ang="0">
                  <a:pos x="317" y="286"/>
                </a:cxn>
                <a:cxn ang="0">
                  <a:pos x="359" y="265"/>
                </a:cxn>
                <a:cxn ang="0">
                  <a:pos x="403" y="246"/>
                </a:cxn>
                <a:cxn ang="0">
                  <a:pos x="447" y="229"/>
                </a:cxn>
                <a:cxn ang="0">
                  <a:pos x="492" y="214"/>
                </a:cxn>
                <a:cxn ang="0">
                  <a:pos x="536" y="201"/>
                </a:cxn>
                <a:cxn ang="0">
                  <a:pos x="583" y="190"/>
                </a:cxn>
                <a:cxn ang="0">
                  <a:pos x="629" y="180"/>
                </a:cxn>
                <a:cxn ang="0">
                  <a:pos x="675" y="173"/>
                </a:cxn>
                <a:cxn ang="0">
                  <a:pos x="675" y="173"/>
                </a:cxn>
                <a:cxn ang="0">
                  <a:pos x="675" y="173"/>
                </a:cxn>
                <a:cxn ang="0">
                  <a:pos x="675" y="173"/>
                </a:cxn>
                <a:cxn ang="0">
                  <a:pos x="639" y="146"/>
                </a:cxn>
                <a:cxn ang="0">
                  <a:pos x="601" y="120"/>
                </a:cxn>
                <a:cxn ang="0">
                  <a:pos x="562" y="96"/>
                </a:cxn>
                <a:cxn ang="0">
                  <a:pos x="523" y="73"/>
                </a:cxn>
                <a:cxn ang="0">
                  <a:pos x="482" y="53"/>
                </a:cxn>
                <a:cxn ang="0">
                  <a:pos x="440" y="34"/>
                </a:cxn>
                <a:cxn ang="0">
                  <a:pos x="398" y="16"/>
                </a:cxn>
                <a:cxn ang="0">
                  <a:pos x="355" y="0"/>
                </a:cxn>
              </a:cxnLst>
              <a:rect l="0" t="0" r="r" b="b"/>
              <a:pathLst>
                <a:path w="675" h="286">
                  <a:moveTo>
                    <a:pt x="675" y="173"/>
                  </a:moveTo>
                  <a:lnTo>
                    <a:pt x="675" y="173"/>
                  </a:lnTo>
                  <a:lnTo>
                    <a:pt x="675" y="173"/>
                  </a:lnTo>
                  <a:lnTo>
                    <a:pt x="675" y="173"/>
                  </a:lnTo>
                  <a:close/>
                  <a:moveTo>
                    <a:pt x="355" y="0"/>
                  </a:moveTo>
                  <a:lnTo>
                    <a:pt x="308" y="4"/>
                  </a:lnTo>
                  <a:lnTo>
                    <a:pt x="263" y="10"/>
                  </a:lnTo>
                  <a:lnTo>
                    <a:pt x="218" y="18"/>
                  </a:lnTo>
                  <a:lnTo>
                    <a:pt x="173" y="28"/>
                  </a:lnTo>
                  <a:lnTo>
                    <a:pt x="129" y="39"/>
                  </a:lnTo>
                  <a:lnTo>
                    <a:pt x="86" y="52"/>
                  </a:lnTo>
                  <a:lnTo>
                    <a:pt x="43" y="67"/>
                  </a:lnTo>
                  <a:lnTo>
                    <a:pt x="0" y="84"/>
                  </a:lnTo>
                  <a:lnTo>
                    <a:pt x="44" y="103"/>
                  </a:lnTo>
                  <a:lnTo>
                    <a:pt x="86" y="124"/>
                  </a:lnTo>
                  <a:lnTo>
                    <a:pt x="127" y="147"/>
                  </a:lnTo>
                  <a:lnTo>
                    <a:pt x="167" y="172"/>
                  </a:lnTo>
                  <a:lnTo>
                    <a:pt x="207" y="198"/>
                  </a:lnTo>
                  <a:lnTo>
                    <a:pt x="245" y="226"/>
                  </a:lnTo>
                  <a:lnTo>
                    <a:pt x="281" y="255"/>
                  </a:lnTo>
                  <a:lnTo>
                    <a:pt x="317" y="286"/>
                  </a:lnTo>
                  <a:lnTo>
                    <a:pt x="359" y="265"/>
                  </a:lnTo>
                  <a:lnTo>
                    <a:pt x="403" y="246"/>
                  </a:lnTo>
                  <a:lnTo>
                    <a:pt x="447" y="229"/>
                  </a:lnTo>
                  <a:lnTo>
                    <a:pt x="492" y="214"/>
                  </a:lnTo>
                  <a:lnTo>
                    <a:pt x="536" y="201"/>
                  </a:lnTo>
                  <a:lnTo>
                    <a:pt x="583" y="190"/>
                  </a:lnTo>
                  <a:lnTo>
                    <a:pt x="629" y="180"/>
                  </a:lnTo>
                  <a:lnTo>
                    <a:pt x="675" y="173"/>
                  </a:lnTo>
                  <a:lnTo>
                    <a:pt x="675" y="173"/>
                  </a:lnTo>
                  <a:lnTo>
                    <a:pt x="675" y="173"/>
                  </a:lnTo>
                  <a:lnTo>
                    <a:pt x="675" y="173"/>
                  </a:lnTo>
                  <a:lnTo>
                    <a:pt x="639" y="146"/>
                  </a:lnTo>
                  <a:lnTo>
                    <a:pt x="601" y="120"/>
                  </a:lnTo>
                  <a:lnTo>
                    <a:pt x="562" y="96"/>
                  </a:lnTo>
                  <a:lnTo>
                    <a:pt x="523" y="73"/>
                  </a:lnTo>
                  <a:lnTo>
                    <a:pt x="482" y="53"/>
                  </a:lnTo>
                  <a:lnTo>
                    <a:pt x="440" y="34"/>
                  </a:lnTo>
                  <a:lnTo>
                    <a:pt x="398" y="16"/>
                  </a:lnTo>
                  <a:lnTo>
                    <a:pt x="355" y="0"/>
                  </a:lnTo>
                  <a:close/>
                </a:path>
              </a:pathLst>
            </a:custGeom>
            <a:solidFill>
              <a:srgbClr val="FFE26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236"/>
            <p:cNvSpPr>
              <a:spLocks noEditPoints="1"/>
            </p:cNvSpPr>
            <p:nvPr userDrawn="1"/>
          </p:nvSpPr>
          <p:spPr bwMode="auto">
            <a:xfrm>
              <a:off x="4181" y="2411"/>
              <a:ext cx="423" cy="310"/>
            </a:xfrm>
            <a:custGeom>
              <a:avLst/>
              <a:gdLst/>
              <a:ahLst/>
              <a:cxnLst>
                <a:cxn ang="0">
                  <a:pos x="255" y="183"/>
                </a:cxn>
                <a:cxn ang="0">
                  <a:pos x="124" y="251"/>
                </a:cxn>
                <a:cxn ang="0">
                  <a:pos x="0" y="326"/>
                </a:cxn>
                <a:cxn ang="0">
                  <a:pos x="141" y="304"/>
                </a:cxn>
                <a:cxn ang="0">
                  <a:pos x="282" y="292"/>
                </a:cxn>
                <a:cxn ang="0">
                  <a:pos x="409" y="290"/>
                </a:cxn>
                <a:cxn ang="0">
                  <a:pos x="509" y="294"/>
                </a:cxn>
                <a:cxn ang="0">
                  <a:pos x="607" y="304"/>
                </a:cxn>
                <a:cxn ang="0">
                  <a:pos x="576" y="360"/>
                </a:cxn>
                <a:cxn ang="0">
                  <a:pos x="483" y="443"/>
                </a:cxn>
                <a:cxn ang="0">
                  <a:pos x="396" y="532"/>
                </a:cxn>
                <a:cxn ang="0">
                  <a:pos x="315" y="627"/>
                </a:cxn>
                <a:cxn ang="0">
                  <a:pos x="240" y="726"/>
                </a:cxn>
                <a:cxn ang="0">
                  <a:pos x="245" y="807"/>
                </a:cxn>
                <a:cxn ang="0">
                  <a:pos x="400" y="852"/>
                </a:cxn>
                <a:cxn ang="0">
                  <a:pos x="551" y="909"/>
                </a:cxn>
                <a:cxn ang="0">
                  <a:pos x="646" y="914"/>
                </a:cxn>
                <a:cxn ang="0">
                  <a:pos x="717" y="890"/>
                </a:cxn>
                <a:cxn ang="0">
                  <a:pos x="791" y="868"/>
                </a:cxn>
                <a:cxn ang="0">
                  <a:pos x="864" y="850"/>
                </a:cxn>
                <a:cxn ang="0">
                  <a:pos x="938" y="836"/>
                </a:cxn>
                <a:cxn ang="0">
                  <a:pos x="1019" y="784"/>
                </a:cxn>
                <a:cxn ang="0">
                  <a:pos x="1120" y="659"/>
                </a:cxn>
                <a:cxn ang="0">
                  <a:pos x="1231" y="542"/>
                </a:cxn>
                <a:cxn ang="0">
                  <a:pos x="1196" y="470"/>
                </a:cxn>
                <a:cxn ang="0">
                  <a:pos x="1080" y="421"/>
                </a:cxn>
                <a:cxn ang="0">
                  <a:pos x="963" y="380"/>
                </a:cxn>
                <a:cxn ang="0">
                  <a:pos x="844" y="347"/>
                </a:cxn>
                <a:cxn ang="0">
                  <a:pos x="722" y="320"/>
                </a:cxn>
                <a:cxn ang="0">
                  <a:pos x="639" y="307"/>
                </a:cxn>
                <a:cxn ang="0">
                  <a:pos x="568" y="262"/>
                </a:cxn>
                <a:cxn ang="0">
                  <a:pos x="458" y="200"/>
                </a:cxn>
                <a:cxn ang="0">
                  <a:pos x="346" y="144"/>
                </a:cxn>
                <a:cxn ang="0">
                  <a:pos x="1012" y="1"/>
                </a:cxn>
                <a:cxn ang="0">
                  <a:pos x="913" y="7"/>
                </a:cxn>
                <a:cxn ang="0">
                  <a:pos x="812" y="19"/>
                </a:cxn>
                <a:cxn ang="0">
                  <a:pos x="743" y="123"/>
                </a:cxn>
                <a:cxn ang="0">
                  <a:pos x="679" y="233"/>
                </a:cxn>
                <a:cxn ang="0">
                  <a:pos x="672" y="283"/>
                </a:cxn>
                <a:cxn ang="0">
                  <a:pos x="770" y="215"/>
                </a:cxn>
                <a:cxn ang="0">
                  <a:pos x="873" y="153"/>
                </a:cxn>
                <a:cxn ang="0">
                  <a:pos x="980" y="96"/>
                </a:cxn>
                <a:cxn ang="0">
                  <a:pos x="1090" y="47"/>
                </a:cxn>
                <a:cxn ang="0">
                  <a:pos x="1203" y="5"/>
                </a:cxn>
                <a:cxn ang="0">
                  <a:pos x="1110" y="0"/>
                </a:cxn>
              </a:cxnLst>
              <a:rect l="0" t="0" r="r" b="b"/>
              <a:pathLst>
                <a:path w="1270" h="932">
                  <a:moveTo>
                    <a:pt x="346" y="144"/>
                  </a:moveTo>
                  <a:lnTo>
                    <a:pt x="300" y="162"/>
                  </a:lnTo>
                  <a:lnTo>
                    <a:pt x="255" y="183"/>
                  </a:lnTo>
                  <a:lnTo>
                    <a:pt x="211" y="204"/>
                  </a:lnTo>
                  <a:lnTo>
                    <a:pt x="166" y="227"/>
                  </a:lnTo>
                  <a:lnTo>
                    <a:pt x="124" y="251"/>
                  </a:lnTo>
                  <a:lnTo>
                    <a:pt x="82" y="275"/>
                  </a:lnTo>
                  <a:lnTo>
                    <a:pt x="40" y="301"/>
                  </a:lnTo>
                  <a:lnTo>
                    <a:pt x="0" y="326"/>
                  </a:lnTo>
                  <a:lnTo>
                    <a:pt x="47" y="318"/>
                  </a:lnTo>
                  <a:lnTo>
                    <a:pt x="94" y="310"/>
                  </a:lnTo>
                  <a:lnTo>
                    <a:pt x="141" y="304"/>
                  </a:lnTo>
                  <a:lnTo>
                    <a:pt x="188" y="298"/>
                  </a:lnTo>
                  <a:lnTo>
                    <a:pt x="236" y="295"/>
                  </a:lnTo>
                  <a:lnTo>
                    <a:pt x="282" y="292"/>
                  </a:lnTo>
                  <a:lnTo>
                    <a:pt x="330" y="290"/>
                  </a:lnTo>
                  <a:lnTo>
                    <a:pt x="377" y="290"/>
                  </a:lnTo>
                  <a:lnTo>
                    <a:pt x="409" y="290"/>
                  </a:lnTo>
                  <a:lnTo>
                    <a:pt x="443" y="291"/>
                  </a:lnTo>
                  <a:lnTo>
                    <a:pt x="475" y="292"/>
                  </a:lnTo>
                  <a:lnTo>
                    <a:pt x="509" y="294"/>
                  </a:lnTo>
                  <a:lnTo>
                    <a:pt x="541" y="296"/>
                  </a:lnTo>
                  <a:lnTo>
                    <a:pt x="575" y="299"/>
                  </a:lnTo>
                  <a:lnTo>
                    <a:pt x="607" y="304"/>
                  </a:lnTo>
                  <a:lnTo>
                    <a:pt x="639" y="307"/>
                  </a:lnTo>
                  <a:lnTo>
                    <a:pt x="607" y="333"/>
                  </a:lnTo>
                  <a:lnTo>
                    <a:pt x="576" y="360"/>
                  </a:lnTo>
                  <a:lnTo>
                    <a:pt x="544" y="387"/>
                  </a:lnTo>
                  <a:lnTo>
                    <a:pt x="513" y="415"/>
                  </a:lnTo>
                  <a:lnTo>
                    <a:pt x="483" y="443"/>
                  </a:lnTo>
                  <a:lnTo>
                    <a:pt x="454" y="472"/>
                  </a:lnTo>
                  <a:lnTo>
                    <a:pt x="425" y="501"/>
                  </a:lnTo>
                  <a:lnTo>
                    <a:pt x="396" y="532"/>
                  </a:lnTo>
                  <a:lnTo>
                    <a:pt x="368" y="563"/>
                  </a:lnTo>
                  <a:lnTo>
                    <a:pt x="341" y="594"/>
                  </a:lnTo>
                  <a:lnTo>
                    <a:pt x="315" y="627"/>
                  </a:lnTo>
                  <a:lnTo>
                    <a:pt x="290" y="659"/>
                  </a:lnTo>
                  <a:lnTo>
                    <a:pt x="265" y="692"/>
                  </a:lnTo>
                  <a:lnTo>
                    <a:pt x="240" y="726"/>
                  </a:lnTo>
                  <a:lnTo>
                    <a:pt x="216" y="760"/>
                  </a:lnTo>
                  <a:lnTo>
                    <a:pt x="193" y="795"/>
                  </a:lnTo>
                  <a:lnTo>
                    <a:pt x="245" y="807"/>
                  </a:lnTo>
                  <a:lnTo>
                    <a:pt x="297" y="821"/>
                  </a:lnTo>
                  <a:lnTo>
                    <a:pt x="349" y="835"/>
                  </a:lnTo>
                  <a:lnTo>
                    <a:pt x="400" y="852"/>
                  </a:lnTo>
                  <a:lnTo>
                    <a:pt x="450" y="869"/>
                  </a:lnTo>
                  <a:lnTo>
                    <a:pt x="501" y="889"/>
                  </a:lnTo>
                  <a:lnTo>
                    <a:pt x="551" y="909"/>
                  </a:lnTo>
                  <a:lnTo>
                    <a:pt x="601" y="932"/>
                  </a:lnTo>
                  <a:lnTo>
                    <a:pt x="623" y="922"/>
                  </a:lnTo>
                  <a:lnTo>
                    <a:pt x="646" y="914"/>
                  </a:lnTo>
                  <a:lnTo>
                    <a:pt x="670" y="905"/>
                  </a:lnTo>
                  <a:lnTo>
                    <a:pt x="693" y="897"/>
                  </a:lnTo>
                  <a:lnTo>
                    <a:pt x="717" y="890"/>
                  </a:lnTo>
                  <a:lnTo>
                    <a:pt x="741" y="882"/>
                  </a:lnTo>
                  <a:lnTo>
                    <a:pt x="766" y="875"/>
                  </a:lnTo>
                  <a:lnTo>
                    <a:pt x="791" y="868"/>
                  </a:lnTo>
                  <a:lnTo>
                    <a:pt x="814" y="862"/>
                  </a:lnTo>
                  <a:lnTo>
                    <a:pt x="839" y="855"/>
                  </a:lnTo>
                  <a:lnTo>
                    <a:pt x="864" y="850"/>
                  </a:lnTo>
                  <a:lnTo>
                    <a:pt x="888" y="845"/>
                  </a:lnTo>
                  <a:lnTo>
                    <a:pt x="913" y="840"/>
                  </a:lnTo>
                  <a:lnTo>
                    <a:pt x="938" y="836"/>
                  </a:lnTo>
                  <a:lnTo>
                    <a:pt x="962" y="832"/>
                  </a:lnTo>
                  <a:lnTo>
                    <a:pt x="986" y="828"/>
                  </a:lnTo>
                  <a:lnTo>
                    <a:pt x="1019" y="784"/>
                  </a:lnTo>
                  <a:lnTo>
                    <a:pt x="1051" y="742"/>
                  </a:lnTo>
                  <a:lnTo>
                    <a:pt x="1084" y="700"/>
                  </a:lnTo>
                  <a:lnTo>
                    <a:pt x="1120" y="659"/>
                  </a:lnTo>
                  <a:lnTo>
                    <a:pt x="1156" y="619"/>
                  </a:lnTo>
                  <a:lnTo>
                    <a:pt x="1192" y="580"/>
                  </a:lnTo>
                  <a:lnTo>
                    <a:pt x="1231" y="542"/>
                  </a:lnTo>
                  <a:lnTo>
                    <a:pt x="1270" y="507"/>
                  </a:lnTo>
                  <a:lnTo>
                    <a:pt x="1232" y="487"/>
                  </a:lnTo>
                  <a:lnTo>
                    <a:pt x="1196" y="470"/>
                  </a:lnTo>
                  <a:lnTo>
                    <a:pt x="1158" y="453"/>
                  </a:lnTo>
                  <a:lnTo>
                    <a:pt x="1119" y="437"/>
                  </a:lnTo>
                  <a:lnTo>
                    <a:pt x="1080" y="421"/>
                  </a:lnTo>
                  <a:lnTo>
                    <a:pt x="1042" y="406"/>
                  </a:lnTo>
                  <a:lnTo>
                    <a:pt x="1002" y="393"/>
                  </a:lnTo>
                  <a:lnTo>
                    <a:pt x="963" y="380"/>
                  </a:lnTo>
                  <a:lnTo>
                    <a:pt x="924" y="367"/>
                  </a:lnTo>
                  <a:lnTo>
                    <a:pt x="884" y="357"/>
                  </a:lnTo>
                  <a:lnTo>
                    <a:pt x="844" y="347"/>
                  </a:lnTo>
                  <a:lnTo>
                    <a:pt x="804" y="337"/>
                  </a:lnTo>
                  <a:lnTo>
                    <a:pt x="763" y="329"/>
                  </a:lnTo>
                  <a:lnTo>
                    <a:pt x="722" y="320"/>
                  </a:lnTo>
                  <a:lnTo>
                    <a:pt x="681" y="313"/>
                  </a:lnTo>
                  <a:lnTo>
                    <a:pt x="639" y="307"/>
                  </a:lnTo>
                  <a:lnTo>
                    <a:pt x="639" y="307"/>
                  </a:lnTo>
                  <a:lnTo>
                    <a:pt x="639" y="307"/>
                  </a:lnTo>
                  <a:lnTo>
                    <a:pt x="604" y="284"/>
                  </a:lnTo>
                  <a:lnTo>
                    <a:pt x="568" y="262"/>
                  </a:lnTo>
                  <a:lnTo>
                    <a:pt x="531" y="241"/>
                  </a:lnTo>
                  <a:lnTo>
                    <a:pt x="495" y="220"/>
                  </a:lnTo>
                  <a:lnTo>
                    <a:pt x="458" y="200"/>
                  </a:lnTo>
                  <a:lnTo>
                    <a:pt x="421" y="181"/>
                  </a:lnTo>
                  <a:lnTo>
                    <a:pt x="384" y="161"/>
                  </a:lnTo>
                  <a:lnTo>
                    <a:pt x="346" y="144"/>
                  </a:lnTo>
                  <a:close/>
                  <a:moveTo>
                    <a:pt x="1078" y="0"/>
                  </a:moveTo>
                  <a:lnTo>
                    <a:pt x="1046" y="0"/>
                  </a:lnTo>
                  <a:lnTo>
                    <a:pt x="1012" y="1"/>
                  </a:lnTo>
                  <a:lnTo>
                    <a:pt x="979" y="3"/>
                  </a:lnTo>
                  <a:lnTo>
                    <a:pt x="946" y="5"/>
                  </a:lnTo>
                  <a:lnTo>
                    <a:pt x="913" y="7"/>
                  </a:lnTo>
                  <a:lnTo>
                    <a:pt x="879" y="10"/>
                  </a:lnTo>
                  <a:lnTo>
                    <a:pt x="846" y="14"/>
                  </a:lnTo>
                  <a:lnTo>
                    <a:pt x="812" y="19"/>
                  </a:lnTo>
                  <a:lnTo>
                    <a:pt x="789" y="53"/>
                  </a:lnTo>
                  <a:lnTo>
                    <a:pt x="766" y="88"/>
                  </a:lnTo>
                  <a:lnTo>
                    <a:pt x="743" y="123"/>
                  </a:lnTo>
                  <a:lnTo>
                    <a:pt x="722" y="159"/>
                  </a:lnTo>
                  <a:lnTo>
                    <a:pt x="700" y="196"/>
                  </a:lnTo>
                  <a:lnTo>
                    <a:pt x="679" y="233"/>
                  </a:lnTo>
                  <a:lnTo>
                    <a:pt x="660" y="269"/>
                  </a:lnTo>
                  <a:lnTo>
                    <a:pt x="641" y="307"/>
                  </a:lnTo>
                  <a:lnTo>
                    <a:pt x="672" y="283"/>
                  </a:lnTo>
                  <a:lnTo>
                    <a:pt x="704" y="259"/>
                  </a:lnTo>
                  <a:lnTo>
                    <a:pt x="737" y="237"/>
                  </a:lnTo>
                  <a:lnTo>
                    <a:pt x="770" y="215"/>
                  </a:lnTo>
                  <a:lnTo>
                    <a:pt x="804" y="194"/>
                  </a:lnTo>
                  <a:lnTo>
                    <a:pt x="838" y="173"/>
                  </a:lnTo>
                  <a:lnTo>
                    <a:pt x="873" y="153"/>
                  </a:lnTo>
                  <a:lnTo>
                    <a:pt x="908" y="133"/>
                  </a:lnTo>
                  <a:lnTo>
                    <a:pt x="943" y="115"/>
                  </a:lnTo>
                  <a:lnTo>
                    <a:pt x="980" y="96"/>
                  </a:lnTo>
                  <a:lnTo>
                    <a:pt x="1015" y="79"/>
                  </a:lnTo>
                  <a:lnTo>
                    <a:pt x="1053" y="63"/>
                  </a:lnTo>
                  <a:lnTo>
                    <a:pt x="1090" y="47"/>
                  </a:lnTo>
                  <a:lnTo>
                    <a:pt x="1128" y="32"/>
                  </a:lnTo>
                  <a:lnTo>
                    <a:pt x="1165" y="18"/>
                  </a:lnTo>
                  <a:lnTo>
                    <a:pt x="1203" y="5"/>
                  </a:lnTo>
                  <a:lnTo>
                    <a:pt x="1173" y="3"/>
                  </a:lnTo>
                  <a:lnTo>
                    <a:pt x="1142" y="1"/>
                  </a:lnTo>
                  <a:lnTo>
                    <a:pt x="1110" y="0"/>
                  </a:lnTo>
                  <a:lnTo>
                    <a:pt x="1078" y="0"/>
                  </a:lnTo>
                  <a:close/>
                </a:path>
              </a:pathLst>
            </a:custGeom>
            <a:solidFill>
              <a:srgbClr val="FFEF6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237"/>
            <p:cNvSpPr>
              <a:spLocks/>
            </p:cNvSpPr>
            <p:nvPr userDrawn="1"/>
          </p:nvSpPr>
          <p:spPr bwMode="auto">
            <a:xfrm>
              <a:off x="4026" y="2507"/>
              <a:ext cx="368" cy="169"/>
            </a:xfrm>
            <a:custGeom>
              <a:avLst/>
              <a:gdLst/>
              <a:ahLst/>
              <a:cxnLst>
                <a:cxn ang="0">
                  <a:pos x="796" y="0"/>
                </a:cxn>
                <a:cxn ang="0">
                  <a:pos x="702" y="5"/>
                </a:cxn>
                <a:cxn ang="0">
                  <a:pos x="607" y="14"/>
                </a:cxn>
                <a:cxn ang="0">
                  <a:pos x="513" y="28"/>
                </a:cxn>
                <a:cxn ang="0">
                  <a:pos x="432" y="60"/>
                </a:cxn>
                <a:cxn ang="0">
                  <a:pos x="367" y="108"/>
                </a:cxn>
                <a:cxn ang="0">
                  <a:pos x="303" y="158"/>
                </a:cxn>
                <a:cxn ang="0">
                  <a:pos x="243" y="210"/>
                </a:cxn>
                <a:cxn ang="0">
                  <a:pos x="184" y="265"/>
                </a:cxn>
                <a:cxn ang="0">
                  <a:pos x="128" y="324"/>
                </a:cxn>
                <a:cxn ang="0">
                  <a:pos x="74" y="383"/>
                </a:cxn>
                <a:cxn ang="0">
                  <a:pos x="23" y="444"/>
                </a:cxn>
                <a:cxn ang="0">
                  <a:pos x="30" y="473"/>
                </a:cxn>
                <a:cxn ang="0">
                  <a:pos x="91" y="466"/>
                </a:cxn>
                <a:cxn ang="0">
                  <a:pos x="153" y="463"/>
                </a:cxn>
                <a:cxn ang="0">
                  <a:pos x="213" y="461"/>
                </a:cxn>
                <a:cxn ang="0">
                  <a:pos x="297" y="461"/>
                </a:cxn>
                <a:cxn ang="0">
                  <a:pos x="401" y="466"/>
                </a:cxn>
                <a:cxn ang="0">
                  <a:pos x="505" y="478"/>
                </a:cxn>
                <a:cxn ang="0">
                  <a:pos x="609" y="494"/>
                </a:cxn>
                <a:cxn ang="0">
                  <a:pos x="682" y="470"/>
                </a:cxn>
                <a:cxn ang="0">
                  <a:pos x="731" y="402"/>
                </a:cxn>
                <a:cxn ang="0">
                  <a:pos x="781" y="337"/>
                </a:cxn>
                <a:cxn ang="0">
                  <a:pos x="834" y="273"/>
                </a:cxn>
                <a:cxn ang="0">
                  <a:pos x="891" y="211"/>
                </a:cxn>
                <a:cxn ang="0">
                  <a:pos x="949" y="153"/>
                </a:cxn>
                <a:cxn ang="0">
                  <a:pos x="1010" y="97"/>
                </a:cxn>
                <a:cxn ang="0">
                  <a:pos x="1073" y="43"/>
                </a:cxn>
                <a:cxn ang="0">
                  <a:pos x="1073" y="14"/>
                </a:cxn>
                <a:cxn ang="0">
                  <a:pos x="1007" y="6"/>
                </a:cxn>
                <a:cxn ang="0">
                  <a:pos x="941" y="2"/>
                </a:cxn>
                <a:cxn ang="0">
                  <a:pos x="875" y="0"/>
                </a:cxn>
              </a:cxnLst>
              <a:rect l="0" t="0" r="r" b="b"/>
              <a:pathLst>
                <a:path w="1105" h="505">
                  <a:moveTo>
                    <a:pt x="843" y="0"/>
                  </a:moveTo>
                  <a:lnTo>
                    <a:pt x="796" y="0"/>
                  </a:lnTo>
                  <a:lnTo>
                    <a:pt x="748" y="2"/>
                  </a:lnTo>
                  <a:lnTo>
                    <a:pt x="702" y="5"/>
                  </a:lnTo>
                  <a:lnTo>
                    <a:pt x="654" y="8"/>
                  </a:lnTo>
                  <a:lnTo>
                    <a:pt x="607" y="14"/>
                  </a:lnTo>
                  <a:lnTo>
                    <a:pt x="560" y="20"/>
                  </a:lnTo>
                  <a:lnTo>
                    <a:pt x="513" y="28"/>
                  </a:lnTo>
                  <a:lnTo>
                    <a:pt x="466" y="36"/>
                  </a:lnTo>
                  <a:lnTo>
                    <a:pt x="432" y="60"/>
                  </a:lnTo>
                  <a:lnTo>
                    <a:pt x="399" y="83"/>
                  </a:lnTo>
                  <a:lnTo>
                    <a:pt x="367" y="108"/>
                  </a:lnTo>
                  <a:lnTo>
                    <a:pt x="334" y="132"/>
                  </a:lnTo>
                  <a:lnTo>
                    <a:pt x="303" y="158"/>
                  </a:lnTo>
                  <a:lnTo>
                    <a:pt x="273" y="184"/>
                  </a:lnTo>
                  <a:lnTo>
                    <a:pt x="243" y="210"/>
                  </a:lnTo>
                  <a:lnTo>
                    <a:pt x="213" y="238"/>
                  </a:lnTo>
                  <a:lnTo>
                    <a:pt x="184" y="265"/>
                  </a:lnTo>
                  <a:lnTo>
                    <a:pt x="156" y="294"/>
                  </a:lnTo>
                  <a:lnTo>
                    <a:pt x="128" y="324"/>
                  </a:lnTo>
                  <a:lnTo>
                    <a:pt x="101" y="353"/>
                  </a:lnTo>
                  <a:lnTo>
                    <a:pt x="74" y="383"/>
                  </a:lnTo>
                  <a:lnTo>
                    <a:pt x="49" y="413"/>
                  </a:lnTo>
                  <a:lnTo>
                    <a:pt x="23" y="444"/>
                  </a:lnTo>
                  <a:lnTo>
                    <a:pt x="0" y="476"/>
                  </a:lnTo>
                  <a:lnTo>
                    <a:pt x="30" y="473"/>
                  </a:lnTo>
                  <a:lnTo>
                    <a:pt x="60" y="469"/>
                  </a:lnTo>
                  <a:lnTo>
                    <a:pt x="91" y="466"/>
                  </a:lnTo>
                  <a:lnTo>
                    <a:pt x="122" y="464"/>
                  </a:lnTo>
                  <a:lnTo>
                    <a:pt x="153" y="463"/>
                  </a:lnTo>
                  <a:lnTo>
                    <a:pt x="183" y="461"/>
                  </a:lnTo>
                  <a:lnTo>
                    <a:pt x="213" y="461"/>
                  </a:lnTo>
                  <a:lnTo>
                    <a:pt x="245" y="461"/>
                  </a:lnTo>
                  <a:lnTo>
                    <a:pt x="297" y="461"/>
                  </a:lnTo>
                  <a:lnTo>
                    <a:pt x="349" y="463"/>
                  </a:lnTo>
                  <a:lnTo>
                    <a:pt x="401" y="466"/>
                  </a:lnTo>
                  <a:lnTo>
                    <a:pt x="453" y="471"/>
                  </a:lnTo>
                  <a:lnTo>
                    <a:pt x="505" y="478"/>
                  </a:lnTo>
                  <a:lnTo>
                    <a:pt x="557" y="485"/>
                  </a:lnTo>
                  <a:lnTo>
                    <a:pt x="609" y="494"/>
                  </a:lnTo>
                  <a:lnTo>
                    <a:pt x="659" y="505"/>
                  </a:lnTo>
                  <a:lnTo>
                    <a:pt x="682" y="470"/>
                  </a:lnTo>
                  <a:lnTo>
                    <a:pt x="706" y="436"/>
                  </a:lnTo>
                  <a:lnTo>
                    <a:pt x="731" y="402"/>
                  </a:lnTo>
                  <a:lnTo>
                    <a:pt x="756" y="369"/>
                  </a:lnTo>
                  <a:lnTo>
                    <a:pt x="781" y="337"/>
                  </a:lnTo>
                  <a:lnTo>
                    <a:pt x="807" y="304"/>
                  </a:lnTo>
                  <a:lnTo>
                    <a:pt x="834" y="273"/>
                  </a:lnTo>
                  <a:lnTo>
                    <a:pt x="862" y="242"/>
                  </a:lnTo>
                  <a:lnTo>
                    <a:pt x="891" y="211"/>
                  </a:lnTo>
                  <a:lnTo>
                    <a:pt x="920" y="182"/>
                  </a:lnTo>
                  <a:lnTo>
                    <a:pt x="949" y="153"/>
                  </a:lnTo>
                  <a:lnTo>
                    <a:pt x="979" y="125"/>
                  </a:lnTo>
                  <a:lnTo>
                    <a:pt x="1010" y="97"/>
                  </a:lnTo>
                  <a:lnTo>
                    <a:pt x="1042" y="70"/>
                  </a:lnTo>
                  <a:lnTo>
                    <a:pt x="1073" y="43"/>
                  </a:lnTo>
                  <a:lnTo>
                    <a:pt x="1105" y="17"/>
                  </a:lnTo>
                  <a:lnTo>
                    <a:pt x="1073" y="14"/>
                  </a:lnTo>
                  <a:lnTo>
                    <a:pt x="1041" y="9"/>
                  </a:lnTo>
                  <a:lnTo>
                    <a:pt x="1007" y="6"/>
                  </a:lnTo>
                  <a:lnTo>
                    <a:pt x="975" y="4"/>
                  </a:lnTo>
                  <a:lnTo>
                    <a:pt x="941" y="2"/>
                  </a:lnTo>
                  <a:lnTo>
                    <a:pt x="909" y="1"/>
                  </a:lnTo>
                  <a:lnTo>
                    <a:pt x="875" y="0"/>
                  </a:lnTo>
                  <a:lnTo>
                    <a:pt x="843" y="0"/>
                  </a:lnTo>
                  <a:close/>
                </a:path>
              </a:pathLst>
            </a:custGeom>
            <a:solidFill>
              <a:srgbClr val="FFE26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238"/>
            <p:cNvSpPr>
              <a:spLocks/>
            </p:cNvSpPr>
            <p:nvPr userDrawn="1"/>
          </p:nvSpPr>
          <p:spPr bwMode="auto">
            <a:xfrm>
              <a:off x="4381" y="2687"/>
              <a:ext cx="129" cy="80"/>
            </a:xfrm>
            <a:custGeom>
              <a:avLst/>
              <a:gdLst/>
              <a:ahLst/>
              <a:cxnLst>
                <a:cxn ang="0">
                  <a:pos x="385" y="0"/>
                </a:cxn>
                <a:cxn ang="0">
                  <a:pos x="361" y="4"/>
                </a:cxn>
                <a:cxn ang="0">
                  <a:pos x="337" y="8"/>
                </a:cxn>
                <a:cxn ang="0">
                  <a:pos x="312" y="12"/>
                </a:cxn>
                <a:cxn ang="0">
                  <a:pos x="287" y="17"/>
                </a:cxn>
                <a:cxn ang="0">
                  <a:pos x="263" y="22"/>
                </a:cxn>
                <a:cxn ang="0">
                  <a:pos x="238" y="27"/>
                </a:cxn>
                <a:cxn ang="0">
                  <a:pos x="213" y="34"/>
                </a:cxn>
                <a:cxn ang="0">
                  <a:pos x="190" y="40"/>
                </a:cxn>
                <a:cxn ang="0">
                  <a:pos x="165" y="47"/>
                </a:cxn>
                <a:cxn ang="0">
                  <a:pos x="140" y="54"/>
                </a:cxn>
                <a:cxn ang="0">
                  <a:pos x="116" y="62"/>
                </a:cxn>
                <a:cxn ang="0">
                  <a:pos x="92" y="69"/>
                </a:cxn>
                <a:cxn ang="0">
                  <a:pos x="69" y="77"/>
                </a:cxn>
                <a:cxn ang="0">
                  <a:pos x="45" y="86"/>
                </a:cxn>
                <a:cxn ang="0">
                  <a:pos x="22" y="94"/>
                </a:cxn>
                <a:cxn ang="0">
                  <a:pos x="0" y="104"/>
                </a:cxn>
                <a:cxn ang="0">
                  <a:pos x="31" y="119"/>
                </a:cxn>
                <a:cxn ang="0">
                  <a:pos x="61" y="134"/>
                </a:cxn>
                <a:cxn ang="0">
                  <a:pos x="92" y="150"/>
                </a:cxn>
                <a:cxn ang="0">
                  <a:pos x="123" y="167"/>
                </a:cxn>
                <a:cxn ang="0">
                  <a:pos x="153" y="184"/>
                </a:cxn>
                <a:cxn ang="0">
                  <a:pos x="183" y="202"/>
                </a:cxn>
                <a:cxn ang="0">
                  <a:pos x="213" y="221"/>
                </a:cxn>
                <a:cxn ang="0">
                  <a:pos x="243" y="240"/>
                </a:cxn>
                <a:cxn ang="0">
                  <a:pos x="259" y="209"/>
                </a:cxn>
                <a:cxn ang="0">
                  <a:pos x="275" y="177"/>
                </a:cxn>
                <a:cxn ang="0">
                  <a:pos x="292" y="147"/>
                </a:cxn>
                <a:cxn ang="0">
                  <a:pos x="310" y="117"/>
                </a:cxn>
                <a:cxn ang="0">
                  <a:pos x="328" y="87"/>
                </a:cxn>
                <a:cxn ang="0">
                  <a:pos x="347" y="58"/>
                </a:cxn>
                <a:cxn ang="0">
                  <a:pos x="366" y="28"/>
                </a:cxn>
                <a:cxn ang="0">
                  <a:pos x="385" y="0"/>
                </a:cxn>
              </a:cxnLst>
              <a:rect l="0" t="0" r="r" b="b"/>
              <a:pathLst>
                <a:path w="385" h="240">
                  <a:moveTo>
                    <a:pt x="385" y="0"/>
                  </a:moveTo>
                  <a:lnTo>
                    <a:pt x="361" y="4"/>
                  </a:lnTo>
                  <a:lnTo>
                    <a:pt x="337" y="8"/>
                  </a:lnTo>
                  <a:lnTo>
                    <a:pt x="312" y="12"/>
                  </a:lnTo>
                  <a:lnTo>
                    <a:pt x="287" y="17"/>
                  </a:lnTo>
                  <a:lnTo>
                    <a:pt x="263" y="22"/>
                  </a:lnTo>
                  <a:lnTo>
                    <a:pt x="238" y="27"/>
                  </a:lnTo>
                  <a:lnTo>
                    <a:pt x="213" y="34"/>
                  </a:lnTo>
                  <a:lnTo>
                    <a:pt x="190" y="40"/>
                  </a:lnTo>
                  <a:lnTo>
                    <a:pt x="165" y="47"/>
                  </a:lnTo>
                  <a:lnTo>
                    <a:pt x="140" y="54"/>
                  </a:lnTo>
                  <a:lnTo>
                    <a:pt x="116" y="62"/>
                  </a:lnTo>
                  <a:lnTo>
                    <a:pt x="92" y="69"/>
                  </a:lnTo>
                  <a:lnTo>
                    <a:pt x="69" y="77"/>
                  </a:lnTo>
                  <a:lnTo>
                    <a:pt x="45" y="86"/>
                  </a:lnTo>
                  <a:lnTo>
                    <a:pt x="22" y="94"/>
                  </a:lnTo>
                  <a:lnTo>
                    <a:pt x="0" y="104"/>
                  </a:lnTo>
                  <a:lnTo>
                    <a:pt x="31" y="119"/>
                  </a:lnTo>
                  <a:lnTo>
                    <a:pt x="61" y="134"/>
                  </a:lnTo>
                  <a:lnTo>
                    <a:pt x="92" y="150"/>
                  </a:lnTo>
                  <a:lnTo>
                    <a:pt x="123" y="167"/>
                  </a:lnTo>
                  <a:lnTo>
                    <a:pt x="153" y="184"/>
                  </a:lnTo>
                  <a:lnTo>
                    <a:pt x="183" y="202"/>
                  </a:lnTo>
                  <a:lnTo>
                    <a:pt x="213" y="221"/>
                  </a:lnTo>
                  <a:lnTo>
                    <a:pt x="243" y="240"/>
                  </a:lnTo>
                  <a:lnTo>
                    <a:pt x="259" y="209"/>
                  </a:lnTo>
                  <a:lnTo>
                    <a:pt x="275" y="177"/>
                  </a:lnTo>
                  <a:lnTo>
                    <a:pt x="292" y="147"/>
                  </a:lnTo>
                  <a:lnTo>
                    <a:pt x="310" y="117"/>
                  </a:lnTo>
                  <a:lnTo>
                    <a:pt x="328" y="87"/>
                  </a:lnTo>
                  <a:lnTo>
                    <a:pt x="347" y="58"/>
                  </a:lnTo>
                  <a:lnTo>
                    <a:pt x="366" y="28"/>
                  </a:lnTo>
                  <a:lnTo>
                    <a:pt x="385" y="0"/>
                  </a:lnTo>
                  <a:close/>
                </a:path>
              </a:pathLst>
            </a:custGeom>
            <a:solidFill>
              <a:srgbClr val="FFE26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239"/>
            <p:cNvSpPr>
              <a:spLocks/>
            </p:cNvSpPr>
            <p:nvPr userDrawn="1"/>
          </p:nvSpPr>
          <p:spPr bwMode="auto">
            <a:xfrm>
              <a:off x="4394" y="2412"/>
              <a:ext cx="396" cy="168"/>
            </a:xfrm>
            <a:custGeom>
              <a:avLst/>
              <a:gdLst/>
              <a:ahLst/>
              <a:cxnLst>
                <a:cxn ang="0">
                  <a:pos x="526" y="13"/>
                </a:cxn>
                <a:cxn ang="0">
                  <a:pos x="451" y="42"/>
                </a:cxn>
                <a:cxn ang="0">
                  <a:pos x="376" y="74"/>
                </a:cxn>
                <a:cxn ang="0">
                  <a:pos x="304" y="110"/>
                </a:cxn>
                <a:cxn ang="0">
                  <a:pos x="234" y="148"/>
                </a:cxn>
                <a:cxn ang="0">
                  <a:pos x="165" y="189"/>
                </a:cxn>
                <a:cxn ang="0">
                  <a:pos x="98" y="232"/>
                </a:cxn>
                <a:cxn ang="0">
                  <a:pos x="33" y="278"/>
                </a:cxn>
                <a:cxn ang="0">
                  <a:pos x="2" y="302"/>
                </a:cxn>
                <a:cxn ang="0">
                  <a:pos x="0" y="302"/>
                </a:cxn>
                <a:cxn ang="0">
                  <a:pos x="0" y="302"/>
                </a:cxn>
                <a:cxn ang="0">
                  <a:pos x="42" y="308"/>
                </a:cxn>
                <a:cxn ang="0">
                  <a:pos x="124" y="324"/>
                </a:cxn>
                <a:cxn ang="0">
                  <a:pos x="205" y="342"/>
                </a:cxn>
                <a:cxn ang="0">
                  <a:pos x="285" y="362"/>
                </a:cxn>
                <a:cxn ang="0">
                  <a:pos x="363" y="388"/>
                </a:cxn>
                <a:cxn ang="0">
                  <a:pos x="441" y="416"/>
                </a:cxn>
                <a:cxn ang="0">
                  <a:pos x="519" y="448"/>
                </a:cxn>
                <a:cxn ang="0">
                  <a:pos x="593" y="482"/>
                </a:cxn>
                <a:cxn ang="0">
                  <a:pos x="663" y="474"/>
                </a:cxn>
                <a:cxn ang="0">
                  <a:pos x="726" y="421"/>
                </a:cxn>
                <a:cxn ang="0">
                  <a:pos x="792" y="370"/>
                </a:cxn>
                <a:cxn ang="0">
                  <a:pos x="860" y="323"/>
                </a:cxn>
                <a:cxn ang="0">
                  <a:pos x="930" y="278"/>
                </a:cxn>
                <a:cxn ang="0">
                  <a:pos x="1002" y="236"/>
                </a:cxn>
                <a:cxn ang="0">
                  <a:pos x="1075" y="198"/>
                </a:cxn>
                <a:cxn ang="0">
                  <a:pos x="1150" y="163"/>
                </a:cxn>
                <a:cxn ang="0">
                  <a:pos x="1152" y="131"/>
                </a:cxn>
                <a:cxn ang="0">
                  <a:pos x="1076" y="103"/>
                </a:cxn>
                <a:cxn ang="0">
                  <a:pos x="1001" y="79"/>
                </a:cxn>
                <a:cxn ang="0">
                  <a:pos x="923" y="57"/>
                </a:cxn>
                <a:cxn ang="0">
                  <a:pos x="845" y="39"/>
                </a:cxn>
                <a:cxn ang="0">
                  <a:pos x="766" y="23"/>
                </a:cxn>
                <a:cxn ang="0">
                  <a:pos x="686" y="11"/>
                </a:cxn>
                <a:cxn ang="0">
                  <a:pos x="605" y="2"/>
                </a:cxn>
              </a:cxnLst>
              <a:rect l="0" t="0" r="r" b="b"/>
              <a:pathLst>
                <a:path w="1188" h="502">
                  <a:moveTo>
                    <a:pt x="564" y="0"/>
                  </a:moveTo>
                  <a:lnTo>
                    <a:pt x="526" y="13"/>
                  </a:lnTo>
                  <a:lnTo>
                    <a:pt x="489" y="27"/>
                  </a:lnTo>
                  <a:lnTo>
                    <a:pt x="451" y="42"/>
                  </a:lnTo>
                  <a:lnTo>
                    <a:pt x="414" y="58"/>
                  </a:lnTo>
                  <a:lnTo>
                    <a:pt x="376" y="74"/>
                  </a:lnTo>
                  <a:lnTo>
                    <a:pt x="341" y="91"/>
                  </a:lnTo>
                  <a:lnTo>
                    <a:pt x="304" y="110"/>
                  </a:lnTo>
                  <a:lnTo>
                    <a:pt x="269" y="128"/>
                  </a:lnTo>
                  <a:lnTo>
                    <a:pt x="234" y="148"/>
                  </a:lnTo>
                  <a:lnTo>
                    <a:pt x="199" y="168"/>
                  </a:lnTo>
                  <a:lnTo>
                    <a:pt x="165" y="189"/>
                  </a:lnTo>
                  <a:lnTo>
                    <a:pt x="131" y="210"/>
                  </a:lnTo>
                  <a:lnTo>
                    <a:pt x="98" y="232"/>
                  </a:lnTo>
                  <a:lnTo>
                    <a:pt x="65" y="254"/>
                  </a:lnTo>
                  <a:lnTo>
                    <a:pt x="33" y="278"/>
                  </a:lnTo>
                  <a:lnTo>
                    <a:pt x="2" y="302"/>
                  </a:lnTo>
                  <a:lnTo>
                    <a:pt x="2" y="302"/>
                  </a:lnTo>
                  <a:lnTo>
                    <a:pt x="2" y="302"/>
                  </a:lnTo>
                  <a:lnTo>
                    <a:pt x="0" y="302"/>
                  </a:lnTo>
                  <a:lnTo>
                    <a:pt x="0" y="302"/>
                  </a:lnTo>
                  <a:lnTo>
                    <a:pt x="0" y="302"/>
                  </a:lnTo>
                  <a:lnTo>
                    <a:pt x="0" y="302"/>
                  </a:lnTo>
                  <a:lnTo>
                    <a:pt x="42" y="308"/>
                  </a:lnTo>
                  <a:lnTo>
                    <a:pt x="83" y="315"/>
                  </a:lnTo>
                  <a:lnTo>
                    <a:pt x="124" y="324"/>
                  </a:lnTo>
                  <a:lnTo>
                    <a:pt x="165" y="332"/>
                  </a:lnTo>
                  <a:lnTo>
                    <a:pt x="205" y="342"/>
                  </a:lnTo>
                  <a:lnTo>
                    <a:pt x="245" y="352"/>
                  </a:lnTo>
                  <a:lnTo>
                    <a:pt x="285" y="362"/>
                  </a:lnTo>
                  <a:lnTo>
                    <a:pt x="324" y="375"/>
                  </a:lnTo>
                  <a:lnTo>
                    <a:pt x="363" y="388"/>
                  </a:lnTo>
                  <a:lnTo>
                    <a:pt x="403" y="401"/>
                  </a:lnTo>
                  <a:lnTo>
                    <a:pt x="441" y="416"/>
                  </a:lnTo>
                  <a:lnTo>
                    <a:pt x="480" y="432"/>
                  </a:lnTo>
                  <a:lnTo>
                    <a:pt x="519" y="448"/>
                  </a:lnTo>
                  <a:lnTo>
                    <a:pt x="557" y="465"/>
                  </a:lnTo>
                  <a:lnTo>
                    <a:pt x="593" y="482"/>
                  </a:lnTo>
                  <a:lnTo>
                    <a:pt x="631" y="502"/>
                  </a:lnTo>
                  <a:lnTo>
                    <a:pt x="663" y="474"/>
                  </a:lnTo>
                  <a:lnTo>
                    <a:pt x="694" y="447"/>
                  </a:lnTo>
                  <a:lnTo>
                    <a:pt x="726" y="421"/>
                  </a:lnTo>
                  <a:lnTo>
                    <a:pt x="759" y="395"/>
                  </a:lnTo>
                  <a:lnTo>
                    <a:pt x="792" y="370"/>
                  </a:lnTo>
                  <a:lnTo>
                    <a:pt x="826" y="346"/>
                  </a:lnTo>
                  <a:lnTo>
                    <a:pt x="860" y="323"/>
                  </a:lnTo>
                  <a:lnTo>
                    <a:pt x="895" y="300"/>
                  </a:lnTo>
                  <a:lnTo>
                    <a:pt x="930" y="278"/>
                  </a:lnTo>
                  <a:lnTo>
                    <a:pt x="966" y="257"/>
                  </a:lnTo>
                  <a:lnTo>
                    <a:pt x="1002" y="236"/>
                  </a:lnTo>
                  <a:lnTo>
                    <a:pt x="1038" y="217"/>
                  </a:lnTo>
                  <a:lnTo>
                    <a:pt x="1075" y="198"/>
                  </a:lnTo>
                  <a:lnTo>
                    <a:pt x="1113" y="180"/>
                  </a:lnTo>
                  <a:lnTo>
                    <a:pt x="1150" y="163"/>
                  </a:lnTo>
                  <a:lnTo>
                    <a:pt x="1188" y="147"/>
                  </a:lnTo>
                  <a:lnTo>
                    <a:pt x="1152" y="131"/>
                  </a:lnTo>
                  <a:lnTo>
                    <a:pt x="1114" y="117"/>
                  </a:lnTo>
                  <a:lnTo>
                    <a:pt x="1076" y="103"/>
                  </a:lnTo>
                  <a:lnTo>
                    <a:pt x="1038" y="90"/>
                  </a:lnTo>
                  <a:lnTo>
                    <a:pt x="1001" y="79"/>
                  </a:lnTo>
                  <a:lnTo>
                    <a:pt x="962" y="68"/>
                  </a:lnTo>
                  <a:lnTo>
                    <a:pt x="923" y="57"/>
                  </a:lnTo>
                  <a:lnTo>
                    <a:pt x="884" y="47"/>
                  </a:lnTo>
                  <a:lnTo>
                    <a:pt x="845" y="39"/>
                  </a:lnTo>
                  <a:lnTo>
                    <a:pt x="805" y="30"/>
                  </a:lnTo>
                  <a:lnTo>
                    <a:pt x="766" y="23"/>
                  </a:lnTo>
                  <a:lnTo>
                    <a:pt x="726" y="17"/>
                  </a:lnTo>
                  <a:lnTo>
                    <a:pt x="686" y="11"/>
                  </a:lnTo>
                  <a:lnTo>
                    <a:pt x="645" y="6"/>
                  </a:lnTo>
                  <a:lnTo>
                    <a:pt x="605" y="2"/>
                  </a:lnTo>
                  <a:lnTo>
                    <a:pt x="564" y="0"/>
                  </a:lnTo>
                  <a:close/>
                </a:path>
              </a:pathLst>
            </a:custGeom>
            <a:solidFill>
              <a:srgbClr val="FFE26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240"/>
            <p:cNvSpPr>
              <a:spLocks/>
            </p:cNvSpPr>
            <p:nvPr userDrawn="1"/>
          </p:nvSpPr>
          <p:spPr bwMode="auto">
            <a:xfrm>
              <a:off x="4296" y="2417"/>
              <a:ext cx="156" cy="96"/>
            </a:xfrm>
            <a:custGeom>
              <a:avLst/>
              <a:gdLst/>
              <a:ahLst/>
              <a:cxnLst>
                <a:cxn ang="0">
                  <a:pos x="466" y="0"/>
                </a:cxn>
                <a:cxn ang="0">
                  <a:pos x="437" y="4"/>
                </a:cxn>
                <a:cxn ang="0">
                  <a:pos x="407" y="8"/>
                </a:cxn>
                <a:cxn ang="0">
                  <a:pos x="378" y="14"/>
                </a:cxn>
                <a:cxn ang="0">
                  <a:pos x="347" y="20"/>
                </a:cxn>
                <a:cxn ang="0">
                  <a:pos x="318" y="26"/>
                </a:cxn>
                <a:cxn ang="0">
                  <a:pos x="288" y="33"/>
                </a:cxn>
                <a:cxn ang="0">
                  <a:pos x="259" y="40"/>
                </a:cxn>
                <a:cxn ang="0">
                  <a:pos x="229" y="48"/>
                </a:cxn>
                <a:cxn ang="0">
                  <a:pos x="200" y="56"/>
                </a:cxn>
                <a:cxn ang="0">
                  <a:pos x="170" y="65"/>
                </a:cxn>
                <a:cxn ang="0">
                  <a:pos x="141" y="73"/>
                </a:cxn>
                <a:cxn ang="0">
                  <a:pos x="113" y="83"/>
                </a:cxn>
                <a:cxn ang="0">
                  <a:pos x="84" y="93"/>
                </a:cxn>
                <a:cxn ang="0">
                  <a:pos x="56" y="103"/>
                </a:cxn>
                <a:cxn ang="0">
                  <a:pos x="28" y="113"/>
                </a:cxn>
                <a:cxn ang="0">
                  <a:pos x="0" y="125"/>
                </a:cxn>
                <a:cxn ang="0">
                  <a:pos x="38" y="142"/>
                </a:cxn>
                <a:cxn ang="0">
                  <a:pos x="75" y="162"/>
                </a:cxn>
                <a:cxn ang="0">
                  <a:pos x="112" y="181"/>
                </a:cxn>
                <a:cxn ang="0">
                  <a:pos x="149" y="201"/>
                </a:cxn>
                <a:cxn ang="0">
                  <a:pos x="185" y="222"/>
                </a:cxn>
                <a:cxn ang="0">
                  <a:pos x="222" y="243"/>
                </a:cxn>
                <a:cxn ang="0">
                  <a:pos x="258" y="265"/>
                </a:cxn>
                <a:cxn ang="0">
                  <a:pos x="293" y="288"/>
                </a:cxn>
                <a:cxn ang="0">
                  <a:pos x="293" y="288"/>
                </a:cxn>
                <a:cxn ang="0">
                  <a:pos x="295" y="288"/>
                </a:cxn>
                <a:cxn ang="0">
                  <a:pos x="295" y="288"/>
                </a:cxn>
                <a:cxn ang="0">
                  <a:pos x="295" y="288"/>
                </a:cxn>
                <a:cxn ang="0">
                  <a:pos x="314" y="250"/>
                </a:cxn>
                <a:cxn ang="0">
                  <a:pos x="333" y="214"/>
                </a:cxn>
                <a:cxn ang="0">
                  <a:pos x="354" y="177"/>
                </a:cxn>
                <a:cxn ang="0">
                  <a:pos x="376" y="140"/>
                </a:cxn>
                <a:cxn ang="0">
                  <a:pos x="397" y="104"/>
                </a:cxn>
                <a:cxn ang="0">
                  <a:pos x="420" y="69"/>
                </a:cxn>
                <a:cxn ang="0">
                  <a:pos x="443" y="34"/>
                </a:cxn>
                <a:cxn ang="0">
                  <a:pos x="466" y="0"/>
                </a:cxn>
              </a:cxnLst>
              <a:rect l="0" t="0" r="r" b="b"/>
              <a:pathLst>
                <a:path w="466" h="288">
                  <a:moveTo>
                    <a:pt x="466" y="0"/>
                  </a:moveTo>
                  <a:lnTo>
                    <a:pt x="437" y="4"/>
                  </a:lnTo>
                  <a:lnTo>
                    <a:pt x="407" y="8"/>
                  </a:lnTo>
                  <a:lnTo>
                    <a:pt x="378" y="14"/>
                  </a:lnTo>
                  <a:lnTo>
                    <a:pt x="347" y="20"/>
                  </a:lnTo>
                  <a:lnTo>
                    <a:pt x="318" y="26"/>
                  </a:lnTo>
                  <a:lnTo>
                    <a:pt x="288" y="33"/>
                  </a:lnTo>
                  <a:lnTo>
                    <a:pt x="259" y="40"/>
                  </a:lnTo>
                  <a:lnTo>
                    <a:pt x="229" y="48"/>
                  </a:lnTo>
                  <a:lnTo>
                    <a:pt x="200" y="56"/>
                  </a:lnTo>
                  <a:lnTo>
                    <a:pt x="170" y="65"/>
                  </a:lnTo>
                  <a:lnTo>
                    <a:pt x="141" y="73"/>
                  </a:lnTo>
                  <a:lnTo>
                    <a:pt x="113" y="83"/>
                  </a:lnTo>
                  <a:lnTo>
                    <a:pt x="84" y="93"/>
                  </a:lnTo>
                  <a:lnTo>
                    <a:pt x="56" y="103"/>
                  </a:lnTo>
                  <a:lnTo>
                    <a:pt x="28" y="113"/>
                  </a:lnTo>
                  <a:lnTo>
                    <a:pt x="0" y="125"/>
                  </a:lnTo>
                  <a:lnTo>
                    <a:pt x="38" y="142"/>
                  </a:lnTo>
                  <a:lnTo>
                    <a:pt x="75" y="162"/>
                  </a:lnTo>
                  <a:lnTo>
                    <a:pt x="112" y="181"/>
                  </a:lnTo>
                  <a:lnTo>
                    <a:pt x="149" y="201"/>
                  </a:lnTo>
                  <a:lnTo>
                    <a:pt x="185" y="222"/>
                  </a:lnTo>
                  <a:lnTo>
                    <a:pt x="222" y="243"/>
                  </a:lnTo>
                  <a:lnTo>
                    <a:pt x="258" y="265"/>
                  </a:lnTo>
                  <a:lnTo>
                    <a:pt x="293" y="288"/>
                  </a:lnTo>
                  <a:lnTo>
                    <a:pt x="293" y="288"/>
                  </a:lnTo>
                  <a:lnTo>
                    <a:pt x="295" y="288"/>
                  </a:lnTo>
                  <a:lnTo>
                    <a:pt x="295" y="288"/>
                  </a:lnTo>
                  <a:lnTo>
                    <a:pt x="295" y="288"/>
                  </a:lnTo>
                  <a:lnTo>
                    <a:pt x="314" y="250"/>
                  </a:lnTo>
                  <a:lnTo>
                    <a:pt x="333" y="214"/>
                  </a:lnTo>
                  <a:lnTo>
                    <a:pt x="354" y="177"/>
                  </a:lnTo>
                  <a:lnTo>
                    <a:pt x="376" y="140"/>
                  </a:lnTo>
                  <a:lnTo>
                    <a:pt x="397" y="104"/>
                  </a:lnTo>
                  <a:lnTo>
                    <a:pt x="420" y="69"/>
                  </a:lnTo>
                  <a:lnTo>
                    <a:pt x="443" y="34"/>
                  </a:lnTo>
                  <a:lnTo>
                    <a:pt x="466" y="0"/>
                  </a:lnTo>
                  <a:close/>
                </a:path>
              </a:pathLst>
            </a:custGeom>
            <a:solidFill>
              <a:srgbClr val="FFE26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241"/>
            <p:cNvSpPr>
              <a:spLocks noEditPoints="1"/>
            </p:cNvSpPr>
            <p:nvPr userDrawn="1"/>
          </p:nvSpPr>
          <p:spPr bwMode="auto">
            <a:xfrm>
              <a:off x="4618" y="2659"/>
              <a:ext cx="344" cy="228"/>
            </a:xfrm>
            <a:custGeom>
              <a:avLst/>
              <a:gdLst/>
              <a:ahLst/>
              <a:cxnLst>
                <a:cxn ang="0">
                  <a:pos x="664" y="46"/>
                </a:cxn>
                <a:cxn ang="0">
                  <a:pos x="589" y="118"/>
                </a:cxn>
                <a:cxn ang="0">
                  <a:pos x="516" y="194"/>
                </a:cxn>
                <a:cxn ang="0">
                  <a:pos x="609" y="159"/>
                </a:cxn>
                <a:cxn ang="0">
                  <a:pos x="703" y="129"/>
                </a:cxn>
                <a:cxn ang="0">
                  <a:pos x="801" y="105"/>
                </a:cxn>
                <a:cxn ang="0">
                  <a:pos x="899" y="87"/>
                </a:cxn>
                <a:cxn ang="0">
                  <a:pos x="999" y="75"/>
                </a:cxn>
                <a:cxn ang="0">
                  <a:pos x="956" y="49"/>
                </a:cxn>
                <a:cxn ang="0">
                  <a:pos x="837" y="20"/>
                </a:cxn>
                <a:cxn ang="0">
                  <a:pos x="716" y="0"/>
                </a:cxn>
                <a:cxn ang="0">
                  <a:pos x="235" y="12"/>
                </a:cxn>
                <a:cxn ang="0">
                  <a:pos x="116" y="38"/>
                </a:cxn>
                <a:cxn ang="0">
                  <a:pos x="0" y="73"/>
                </a:cxn>
                <a:cxn ang="0">
                  <a:pos x="101" y="82"/>
                </a:cxn>
                <a:cxn ang="0">
                  <a:pos x="199" y="98"/>
                </a:cxn>
                <a:cxn ang="0">
                  <a:pos x="296" y="120"/>
                </a:cxn>
                <a:cxn ang="0">
                  <a:pos x="392" y="148"/>
                </a:cxn>
                <a:cxn ang="0">
                  <a:pos x="485" y="182"/>
                </a:cxn>
                <a:cxn ang="0">
                  <a:pos x="454" y="223"/>
                </a:cxn>
                <a:cxn ang="0">
                  <a:pos x="362" y="269"/>
                </a:cxn>
                <a:cxn ang="0">
                  <a:pos x="273" y="322"/>
                </a:cxn>
                <a:cxn ang="0">
                  <a:pos x="188" y="379"/>
                </a:cxn>
                <a:cxn ang="0">
                  <a:pos x="106" y="443"/>
                </a:cxn>
                <a:cxn ang="0">
                  <a:pos x="94" y="509"/>
                </a:cxn>
                <a:cxn ang="0">
                  <a:pos x="208" y="578"/>
                </a:cxn>
                <a:cxn ang="0">
                  <a:pos x="316" y="657"/>
                </a:cxn>
                <a:cxn ang="0">
                  <a:pos x="391" y="680"/>
                </a:cxn>
                <a:cxn ang="0">
                  <a:pos x="454" y="676"/>
                </a:cxn>
                <a:cxn ang="0">
                  <a:pos x="516" y="675"/>
                </a:cxn>
                <a:cxn ang="0">
                  <a:pos x="579" y="676"/>
                </a:cxn>
                <a:cxn ang="0">
                  <a:pos x="641" y="680"/>
                </a:cxn>
                <a:cxn ang="0">
                  <a:pos x="716" y="657"/>
                </a:cxn>
                <a:cxn ang="0">
                  <a:pos x="825" y="578"/>
                </a:cxn>
                <a:cxn ang="0">
                  <a:pos x="939" y="509"/>
                </a:cxn>
                <a:cxn ang="0">
                  <a:pos x="926" y="443"/>
                </a:cxn>
                <a:cxn ang="0">
                  <a:pos x="845" y="379"/>
                </a:cxn>
                <a:cxn ang="0">
                  <a:pos x="759" y="322"/>
                </a:cxn>
                <a:cxn ang="0">
                  <a:pos x="671" y="269"/>
                </a:cxn>
                <a:cxn ang="0">
                  <a:pos x="579" y="223"/>
                </a:cxn>
                <a:cxn ang="0">
                  <a:pos x="493" y="169"/>
                </a:cxn>
                <a:cxn ang="0">
                  <a:pos x="419" y="93"/>
                </a:cxn>
                <a:cxn ang="0">
                  <a:pos x="343" y="23"/>
                </a:cxn>
              </a:cxnLst>
              <a:rect l="0" t="0" r="r" b="b"/>
              <a:pathLst>
                <a:path w="1033" h="685">
                  <a:moveTo>
                    <a:pt x="716" y="0"/>
                  </a:moveTo>
                  <a:lnTo>
                    <a:pt x="690" y="23"/>
                  </a:lnTo>
                  <a:lnTo>
                    <a:pt x="664" y="46"/>
                  </a:lnTo>
                  <a:lnTo>
                    <a:pt x="639" y="69"/>
                  </a:lnTo>
                  <a:lnTo>
                    <a:pt x="614" y="93"/>
                  </a:lnTo>
                  <a:lnTo>
                    <a:pt x="589" y="118"/>
                  </a:lnTo>
                  <a:lnTo>
                    <a:pt x="564" y="143"/>
                  </a:lnTo>
                  <a:lnTo>
                    <a:pt x="540" y="169"/>
                  </a:lnTo>
                  <a:lnTo>
                    <a:pt x="516" y="194"/>
                  </a:lnTo>
                  <a:lnTo>
                    <a:pt x="547" y="182"/>
                  </a:lnTo>
                  <a:lnTo>
                    <a:pt x="578" y="170"/>
                  </a:lnTo>
                  <a:lnTo>
                    <a:pt x="609" y="159"/>
                  </a:lnTo>
                  <a:lnTo>
                    <a:pt x="641" y="148"/>
                  </a:lnTo>
                  <a:lnTo>
                    <a:pt x="672" y="138"/>
                  </a:lnTo>
                  <a:lnTo>
                    <a:pt x="703" y="129"/>
                  </a:lnTo>
                  <a:lnTo>
                    <a:pt x="736" y="120"/>
                  </a:lnTo>
                  <a:lnTo>
                    <a:pt x="768" y="112"/>
                  </a:lnTo>
                  <a:lnTo>
                    <a:pt x="801" y="105"/>
                  </a:lnTo>
                  <a:lnTo>
                    <a:pt x="833" y="98"/>
                  </a:lnTo>
                  <a:lnTo>
                    <a:pt x="866" y="92"/>
                  </a:lnTo>
                  <a:lnTo>
                    <a:pt x="899" y="87"/>
                  </a:lnTo>
                  <a:lnTo>
                    <a:pt x="932" y="82"/>
                  </a:lnTo>
                  <a:lnTo>
                    <a:pt x="966" y="78"/>
                  </a:lnTo>
                  <a:lnTo>
                    <a:pt x="999" y="75"/>
                  </a:lnTo>
                  <a:lnTo>
                    <a:pt x="1033" y="73"/>
                  </a:lnTo>
                  <a:lnTo>
                    <a:pt x="995" y="60"/>
                  </a:lnTo>
                  <a:lnTo>
                    <a:pt x="956" y="49"/>
                  </a:lnTo>
                  <a:lnTo>
                    <a:pt x="917" y="38"/>
                  </a:lnTo>
                  <a:lnTo>
                    <a:pt x="877" y="28"/>
                  </a:lnTo>
                  <a:lnTo>
                    <a:pt x="837" y="20"/>
                  </a:lnTo>
                  <a:lnTo>
                    <a:pt x="797" y="12"/>
                  </a:lnTo>
                  <a:lnTo>
                    <a:pt x="757" y="6"/>
                  </a:lnTo>
                  <a:lnTo>
                    <a:pt x="716" y="0"/>
                  </a:lnTo>
                  <a:close/>
                  <a:moveTo>
                    <a:pt x="317" y="0"/>
                  </a:moveTo>
                  <a:lnTo>
                    <a:pt x="276" y="6"/>
                  </a:lnTo>
                  <a:lnTo>
                    <a:pt x="235" y="12"/>
                  </a:lnTo>
                  <a:lnTo>
                    <a:pt x="195" y="20"/>
                  </a:lnTo>
                  <a:lnTo>
                    <a:pt x="155" y="28"/>
                  </a:lnTo>
                  <a:lnTo>
                    <a:pt x="116" y="38"/>
                  </a:lnTo>
                  <a:lnTo>
                    <a:pt x="77" y="49"/>
                  </a:lnTo>
                  <a:lnTo>
                    <a:pt x="38" y="60"/>
                  </a:lnTo>
                  <a:lnTo>
                    <a:pt x="0" y="73"/>
                  </a:lnTo>
                  <a:lnTo>
                    <a:pt x="34" y="75"/>
                  </a:lnTo>
                  <a:lnTo>
                    <a:pt x="67" y="78"/>
                  </a:lnTo>
                  <a:lnTo>
                    <a:pt x="101" y="82"/>
                  </a:lnTo>
                  <a:lnTo>
                    <a:pt x="133" y="87"/>
                  </a:lnTo>
                  <a:lnTo>
                    <a:pt x="167" y="92"/>
                  </a:lnTo>
                  <a:lnTo>
                    <a:pt x="199" y="98"/>
                  </a:lnTo>
                  <a:lnTo>
                    <a:pt x="231" y="105"/>
                  </a:lnTo>
                  <a:lnTo>
                    <a:pt x="265" y="112"/>
                  </a:lnTo>
                  <a:lnTo>
                    <a:pt x="296" y="120"/>
                  </a:lnTo>
                  <a:lnTo>
                    <a:pt x="329" y="129"/>
                  </a:lnTo>
                  <a:lnTo>
                    <a:pt x="361" y="138"/>
                  </a:lnTo>
                  <a:lnTo>
                    <a:pt x="392" y="148"/>
                  </a:lnTo>
                  <a:lnTo>
                    <a:pt x="424" y="159"/>
                  </a:lnTo>
                  <a:lnTo>
                    <a:pt x="455" y="170"/>
                  </a:lnTo>
                  <a:lnTo>
                    <a:pt x="485" y="182"/>
                  </a:lnTo>
                  <a:lnTo>
                    <a:pt x="516" y="194"/>
                  </a:lnTo>
                  <a:lnTo>
                    <a:pt x="485" y="207"/>
                  </a:lnTo>
                  <a:lnTo>
                    <a:pt x="454" y="223"/>
                  </a:lnTo>
                  <a:lnTo>
                    <a:pt x="423" y="237"/>
                  </a:lnTo>
                  <a:lnTo>
                    <a:pt x="392" y="253"/>
                  </a:lnTo>
                  <a:lnTo>
                    <a:pt x="362" y="269"/>
                  </a:lnTo>
                  <a:lnTo>
                    <a:pt x="332" y="286"/>
                  </a:lnTo>
                  <a:lnTo>
                    <a:pt x="303" y="304"/>
                  </a:lnTo>
                  <a:lnTo>
                    <a:pt x="273" y="322"/>
                  </a:lnTo>
                  <a:lnTo>
                    <a:pt x="244" y="340"/>
                  </a:lnTo>
                  <a:lnTo>
                    <a:pt x="216" y="360"/>
                  </a:lnTo>
                  <a:lnTo>
                    <a:pt x="188" y="379"/>
                  </a:lnTo>
                  <a:lnTo>
                    <a:pt x="160" y="400"/>
                  </a:lnTo>
                  <a:lnTo>
                    <a:pt x="133" y="421"/>
                  </a:lnTo>
                  <a:lnTo>
                    <a:pt x="106" y="443"/>
                  </a:lnTo>
                  <a:lnTo>
                    <a:pt x="80" y="465"/>
                  </a:lnTo>
                  <a:lnTo>
                    <a:pt x="54" y="488"/>
                  </a:lnTo>
                  <a:lnTo>
                    <a:pt x="94" y="509"/>
                  </a:lnTo>
                  <a:lnTo>
                    <a:pt x="132" y="531"/>
                  </a:lnTo>
                  <a:lnTo>
                    <a:pt x="170" y="554"/>
                  </a:lnTo>
                  <a:lnTo>
                    <a:pt x="208" y="578"/>
                  </a:lnTo>
                  <a:lnTo>
                    <a:pt x="244" y="604"/>
                  </a:lnTo>
                  <a:lnTo>
                    <a:pt x="280" y="630"/>
                  </a:lnTo>
                  <a:lnTo>
                    <a:pt x="316" y="657"/>
                  </a:lnTo>
                  <a:lnTo>
                    <a:pt x="350" y="685"/>
                  </a:lnTo>
                  <a:lnTo>
                    <a:pt x="371" y="682"/>
                  </a:lnTo>
                  <a:lnTo>
                    <a:pt x="391" y="680"/>
                  </a:lnTo>
                  <a:lnTo>
                    <a:pt x="412" y="679"/>
                  </a:lnTo>
                  <a:lnTo>
                    <a:pt x="433" y="677"/>
                  </a:lnTo>
                  <a:lnTo>
                    <a:pt x="454" y="676"/>
                  </a:lnTo>
                  <a:lnTo>
                    <a:pt x="474" y="676"/>
                  </a:lnTo>
                  <a:lnTo>
                    <a:pt x="495" y="675"/>
                  </a:lnTo>
                  <a:lnTo>
                    <a:pt x="516" y="675"/>
                  </a:lnTo>
                  <a:lnTo>
                    <a:pt x="537" y="675"/>
                  </a:lnTo>
                  <a:lnTo>
                    <a:pt x="559" y="676"/>
                  </a:lnTo>
                  <a:lnTo>
                    <a:pt x="579" y="676"/>
                  </a:lnTo>
                  <a:lnTo>
                    <a:pt x="600" y="677"/>
                  </a:lnTo>
                  <a:lnTo>
                    <a:pt x="620" y="679"/>
                  </a:lnTo>
                  <a:lnTo>
                    <a:pt x="641" y="680"/>
                  </a:lnTo>
                  <a:lnTo>
                    <a:pt x="661" y="682"/>
                  </a:lnTo>
                  <a:lnTo>
                    <a:pt x="682" y="685"/>
                  </a:lnTo>
                  <a:lnTo>
                    <a:pt x="716" y="657"/>
                  </a:lnTo>
                  <a:lnTo>
                    <a:pt x="752" y="630"/>
                  </a:lnTo>
                  <a:lnTo>
                    <a:pt x="789" y="604"/>
                  </a:lnTo>
                  <a:lnTo>
                    <a:pt x="825" y="578"/>
                  </a:lnTo>
                  <a:lnTo>
                    <a:pt x="862" y="554"/>
                  </a:lnTo>
                  <a:lnTo>
                    <a:pt x="900" y="531"/>
                  </a:lnTo>
                  <a:lnTo>
                    <a:pt x="939" y="509"/>
                  </a:lnTo>
                  <a:lnTo>
                    <a:pt x="978" y="488"/>
                  </a:lnTo>
                  <a:lnTo>
                    <a:pt x="952" y="465"/>
                  </a:lnTo>
                  <a:lnTo>
                    <a:pt x="926" y="443"/>
                  </a:lnTo>
                  <a:lnTo>
                    <a:pt x="899" y="421"/>
                  </a:lnTo>
                  <a:lnTo>
                    <a:pt x="872" y="400"/>
                  </a:lnTo>
                  <a:lnTo>
                    <a:pt x="845" y="379"/>
                  </a:lnTo>
                  <a:lnTo>
                    <a:pt x="817" y="360"/>
                  </a:lnTo>
                  <a:lnTo>
                    <a:pt x="789" y="340"/>
                  </a:lnTo>
                  <a:lnTo>
                    <a:pt x="759" y="322"/>
                  </a:lnTo>
                  <a:lnTo>
                    <a:pt x="730" y="304"/>
                  </a:lnTo>
                  <a:lnTo>
                    <a:pt x="701" y="286"/>
                  </a:lnTo>
                  <a:lnTo>
                    <a:pt x="671" y="269"/>
                  </a:lnTo>
                  <a:lnTo>
                    <a:pt x="641" y="253"/>
                  </a:lnTo>
                  <a:lnTo>
                    <a:pt x="610" y="237"/>
                  </a:lnTo>
                  <a:lnTo>
                    <a:pt x="579" y="223"/>
                  </a:lnTo>
                  <a:lnTo>
                    <a:pt x="548" y="207"/>
                  </a:lnTo>
                  <a:lnTo>
                    <a:pt x="516" y="194"/>
                  </a:lnTo>
                  <a:lnTo>
                    <a:pt x="493" y="169"/>
                  </a:lnTo>
                  <a:lnTo>
                    <a:pt x="469" y="143"/>
                  </a:lnTo>
                  <a:lnTo>
                    <a:pt x="444" y="118"/>
                  </a:lnTo>
                  <a:lnTo>
                    <a:pt x="419" y="93"/>
                  </a:lnTo>
                  <a:lnTo>
                    <a:pt x="394" y="69"/>
                  </a:lnTo>
                  <a:lnTo>
                    <a:pt x="369" y="46"/>
                  </a:lnTo>
                  <a:lnTo>
                    <a:pt x="343" y="23"/>
                  </a:lnTo>
                  <a:lnTo>
                    <a:pt x="317" y="0"/>
                  </a:lnTo>
                  <a:close/>
                </a:path>
              </a:pathLst>
            </a:custGeom>
            <a:solidFill>
              <a:srgbClr val="FFEF6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242"/>
            <p:cNvSpPr>
              <a:spLocks/>
            </p:cNvSpPr>
            <p:nvPr userDrawn="1"/>
          </p:nvSpPr>
          <p:spPr bwMode="auto">
            <a:xfrm>
              <a:off x="4462" y="2683"/>
              <a:ext cx="328" cy="138"/>
            </a:xfrm>
            <a:custGeom>
              <a:avLst/>
              <a:gdLst/>
              <a:ahLst/>
              <a:cxnLst>
                <a:cxn ang="0">
                  <a:pos x="435" y="10"/>
                </a:cxn>
                <a:cxn ang="0">
                  <a:pos x="372" y="35"/>
                </a:cxn>
                <a:cxn ang="0">
                  <a:pos x="311" y="61"/>
                </a:cxn>
                <a:cxn ang="0">
                  <a:pos x="251" y="90"/>
                </a:cxn>
                <a:cxn ang="0">
                  <a:pos x="193" y="123"/>
                </a:cxn>
                <a:cxn ang="0">
                  <a:pos x="136" y="156"/>
                </a:cxn>
                <a:cxn ang="0">
                  <a:pos x="80" y="193"/>
                </a:cxn>
                <a:cxn ang="0">
                  <a:pos x="26" y="231"/>
                </a:cxn>
                <a:cxn ang="0">
                  <a:pos x="34" y="255"/>
                </a:cxn>
                <a:cxn ang="0">
                  <a:pos x="101" y="268"/>
                </a:cxn>
                <a:cxn ang="0">
                  <a:pos x="168" y="282"/>
                </a:cxn>
                <a:cxn ang="0">
                  <a:pos x="235" y="301"/>
                </a:cxn>
                <a:cxn ang="0">
                  <a:pos x="300" y="321"/>
                </a:cxn>
                <a:cxn ang="0">
                  <a:pos x="365" y="345"/>
                </a:cxn>
                <a:cxn ang="0">
                  <a:pos x="428" y="371"/>
                </a:cxn>
                <a:cxn ang="0">
                  <a:pos x="491" y="400"/>
                </a:cxn>
                <a:cxn ang="0">
                  <a:pos x="547" y="392"/>
                </a:cxn>
                <a:cxn ang="0">
                  <a:pos x="600" y="348"/>
                </a:cxn>
                <a:cxn ang="0">
                  <a:pos x="655" y="306"/>
                </a:cxn>
                <a:cxn ang="0">
                  <a:pos x="711" y="267"/>
                </a:cxn>
                <a:cxn ang="0">
                  <a:pos x="770" y="231"/>
                </a:cxn>
                <a:cxn ang="0">
                  <a:pos x="829" y="196"/>
                </a:cxn>
                <a:cxn ang="0">
                  <a:pos x="890" y="164"/>
                </a:cxn>
                <a:cxn ang="0">
                  <a:pos x="952" y="134"/>
                </a:cxn>
                <a:cxn ang="0">
                  <a:pos x="952" y="109"/>
                </a:cxn>
                <a:cxn ang="0">
                  <a:pos x="891" y="86"/>
                </a:cxn>
                <a:cxn ang="0">
                  <a:pos x="828" y="65"/>
                </a:cxn>
                <a:cxn ang="0">
                  <a:pos x="763" y="47"/>
                </a:cxn>
                <a:cxn ang="0">
                  <a:pos x="698" y="32"/>
                </a:cxn>
                <a:cxn ang="0">
                  <a:pos x="634" y="19"/>
                </a:cxn>
                <a:cxn ang="0">
                  <a:pos x="568" y="9"/>
                </a:cxn>
                <a:cxn ang="0">
                  <a:pos x="501" y="2"/>
                </a:cxn>
              </a:cxnLst>
              <a:rect l="0" t="0" r="r" b="b"/>
              <a:pathLst>
                <a:path w="983" h="415">
                  <a:moveTo>
                    <a:pt x="467" y="0"/>
                  </a:moveTo>
                  <a:lnTo>
                    <a:pt x="435" y="10"/>
                  </a:lnTo>
                  <a:lnTo>
                    <a:pt x="404" y="22"/>
                  </a:lnTo>
                  <a:lnTo>
                    <a:pt x="372" y="35"/>
                  </a:lnTo>
                  <a:lnTo>
                    <a:pt x="342" y="48"/>
                  </a:lnTo>
                  <a:lnTo>
                    <a:pt x="311" y="61"/>
                  </a:lnTo>
                  <a:lnTo>
                    <a:pt x="280" y="76"/>
                  </a:lnTo>
                  <a:lnTo>
                    <a:pt x="251" y="90"/>
                  </a:lnTo>
                  <a:lnTo>
                    <a:pt x="222" y="106"/>
                  </a:lnTo>
                  <a:lnTo>
                    <a:pt x="193" y="123"/>
                  </a:lnTo>
                  <a:lnTo>
                    <a:pt x="164" y="139"/>
                  </a:lnTo>
                  <a:lnTo>
                    <a:pt x="136" y="156"/>
                  </a:lnTo>
                  <a:lnTo>
                    <a:pt x="108" y="174"/>
                  </a:lnTo>
                  <a:lnTo>
                    <a:pt x="80" y="193"/>
                  </a:lnTo>
                  <a:lnTo>
                    <a:pt x="53" y="211"/>
                  </a:lnTo>
                  <a:lnTo>
                    <a:pt x="26" y="231"/>
                  </a:lnTo>
                  <a:lnTo>
                    <a:pt x="0" y="251"/>
                  </a:lnTo>
                  <a:lnTo>
                    <a:pt x="34" y="255"/>
                  </a:lnTo>
                  <a:lnTo>
                    <a:pt x="68" y="262"/>
                  </a:lnTo>
                  <a:lnTo>
                    <a:pt x="101" y="268"/>
                  </a:lnTo>
                  <a:lnTo>
                    <a:pt x="135" y="275"/>
                  </a:lnTo>
                  <a:lnTo>
                    <a:pt x="168" y="282"/>
                  </a:lnTo>
                  <a:lnTo>
                    <a:pt x="202" y="291"/>
                  </a:lnTo>
                  <a:lnTo>
                    <a:pt x="235" y="301"/>
                  </a:lnTo>
                  <a:lnTo>
                    <a:pt x="267" y="310"/>
                  </a:lnTo>
                  <a:lnTo>
                    <a:pt x="300" y="321"/>
                  </a:lnTo>
                  <a:lnTo>
                    <a:pt x="332" y="333"/>
                  </a:lnTo>
                  <a:lnTo>
                    <a:pt x="365" y="345"/>
                  </a:lnTo>
                  <a:lnTo>
                    <a:pt x="397" y="358"/>
                  </a:lnTo>
                  <a:lnTo>
                    <a:pt x="428" y="371"/>
                  </a:lnTo>
                  <a:lnTo>
                    <a:pt x="460" y="385"/>
                  </a:lnTo>
                  <a:lnTo>
                    <a:pt x="491" y="400"/>
                  </a:lnTo>
                  <a:lnTo>
                    <a:pt x="521" y="415"/>
                  </a:lnTo>
                  <a:lnTo>
                    <a:pt x="547" y="392"/>
                  </a:lnTo>
                  <a:lnTo>
                    <a:pt x="573" y="370"/>
                  </a:lnTo>
                  <a:lnTo>
                    <a:pt x="600" y="348"/>
                  </a:lnTo>
                  <a:lnTo>
                    <a:pt x="627" y="327"/>
                  </a:lnTo>
                  <a:lnTo>
                    <a:pt x="655" y="306"/>
                  </a:lnTo>
                  <a:lnTo>
                    <a:pt x="683" y="287"/>
                  </a:lnTo>
                  <a:lnTo>
                    <a:pt x="711" y="267"/>
                  </a:lnTo>
                  <a:lnTo>
                    <a:pt x="740" y="249"/>
                  </a:lnTo>
                  <a:lnTo>
                    <a:pt x="770" y="231"/>
                  </a:lnTo>
                  <a:lnTo>
                    <a:pt x="799" y="213"/>
                  </a:lnTo>
                  <a:lnTo>
                    <a:pt x="829" y="196"/>
                  </a:lnTo>
                  <a:lnTo>
                    <a:pt x="859" y="180"/>
                  </a:lnTo>
                  <a:lnTo>
                    <a:pt x="890" y="164"/>
                  </a:lnTo>
                  <a:lnTo>
                    <a:pt x="921" y="150"/>
                  </a:lnTo>
                  <a:lnTo>
                    <a:pt x="952" y="134"/>
                  </a:lnTo>
                  <a:lnTo>
                    <a:pt x="983" y="121"/>
                  </a:lnTo>
                  <a:lnTo>
                    <a:pt x="952" y="109"/>
                  </a:lnTo>
                  <a:lnTo>
                    <a:pt x="922" y="97"/>
                  </a:lnTo>
                  <a:lnTo>
                    <a:pt x="891" y="86"/>
                  </a:lnTo>
                  <a:lnTo>
                    <a:pt x="859" y="75"/>
                  </a:lnTo>
                  <a:lnTo>
                    <a:pt x="828" y="65"/>
                  </a:lnTo>
                  <a:lnTo>
                    <a:pt x="796" y="56"/>
                  </a:lnTo>
                  <a:lnTo>
                    <a:pt x="763" y="47"/>
                  </a:lnTo>
                  <a:lnTo>
                    <a:pt x="732" y="39"/>
                  </a:lnTo>
                  <a:lnTo>
                    <a:pt x="698" y="32"/>
                  </a:lnTo>
                  <a:lnTo>
                    <a:pt x="666" y="25"/>
                  </a:lnTo>
                  <a:lnTo>
                    <a:pt x="634" y="19"/>
                  </a:lnTo>
                  <a:lnTo>
                    <a:pt x="600" y="14"/>
                  </a:lnTo>
                  <a:lnTo>
                    <a:pt x="568" y="9"/>
                  </a:lnTo>
                  <a:lnTo>
                    <a:pt x="534" y="5"/>
                  </a:lnTo>
                  <a:lnTo>
                    <a:pt x="501" y="2"/>
                  </a:lnTo>
                  <a:lnTo>
                    <a:pt x="467" y="0"/>
                  </a:lnTo>
                  <a:close/>
                </a:path>
              </a:pathLst>
            </a:custGeom>
            <a:solidFill>
              <a:srgbClr val="FFE26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243"/>
            <p:cNvSpPr>
              <a:spLocks/>
            </p:cNvSpPr>
            <p:nvPr userDrawn="1"/>
          </p:nvSpPr>
          <p:spPr bwMode="auto">
            <a:xfrm>
              <a:off x="4735" y="2884"/>
              <a:ext cx="110" cy="56"/>
            </a:xfrm>
            <a:custGeom>
              <a:avLst/>
              <a:gdLst/>
              <a:ahLst/>
              <a:cxnLst>
                <a:cxn ang="0">
                  <a:pos x="166" y="0"/>
                </a:cxn>
                <a:cxn ang="0">
                  <a:pos x="145" y="0"/>
                </a:cxn>
                <a:cxn ang="0">
                  <a:pos x="124" y="1"/>
                </a:cxn>
                <a:cxn ang="0">
                  <a:pos x="104" y="1"/>
                </a:cxn>
                <a:cxn ang="0">
                  <a:pos x="83" y="2"/>
                </a:cxn>
                <a:cxn ang="0">
                  <a:pos x="62" y="4"/>
                </a:cxn>
                <a:cxn ang="0">
                  <a:pos x="41" y="5"/>
                </a:cxn>
                <a:cxn ang="0">
                  <a:pos x="21" y="7"/>
                </a:cxn>
                <a:cxn ang="0">
                  <a:pos x="0" y="10"/>
                </a:cxn>
                <a:cxn ang="0">
                  <a:pos x="23" y="29"/>
                </a:cxn>
                <a:cxn ang="0">
                  <a:pos x="44" y="47"/>
                </a:cxn>
                <a:cxn ang="0">
                  <a:pos x="65" y="67"/>
                </a:cxn>
                <a:cxn ang="0">
                  <a:pos x="87" y="87"/>
                </a:cxn>
                <a:cxn ang="0">
                  <a:pos x="107" y="108"/>
                </a:cxn>
                <a:cxn ang="0">
                  <a:pos x="127" y="128"/>
                </a:cxn>
                <a:cxn ang="0">
                  <a:pos x="147" y="149"/>
                </a:cxn>
                <a:cxn ang="0">
                  <a:pos x="166" y="170"/>
                </a:cxn>
                <a:cxn ang="0">
                  <a:pos x="166" y="170"/>
                </a:cxn>
                <a:cxn ang="0">
                  <a:pos x="186" y="149"/>
                </a:cxn>
                <a:cxn ang="0">
                  <a:pos x="205" y="128"/>
                </a:cxn>
                <a:cxn ang="0">
                  <a:pos x="226" y="108"/>
                </a:cxn>
                <a:cxn ang="0">
                  <a:pos x="246" y="87"/>
                </a:cxn>
                <a:cxn ang="0">
                  <a:pos x="267" y="67"/>
                </a:cxn>
                <a:cxn ang="0">
                  <a:pos x="289" y="47"/>
                </a:cxn>
                <a:cxn ang="0">
                  <a:pos x="310" y="29"/>
                </a:cxn>
                <a:cxn ang="0">
                  <a:pos x="332" y="10"/>
                </a:cxn>
                <a:cxn ang="0">
                  <a:pos x="311" y="7"/>
                </a:cxn>
                <a:cxn ang="0">
                  <a:pos x="291" y="5"/>
                </a:cxn>
                <a:cxn ang="0">
                  <a:pos x="270" y="4"/>
                </a:cxn>
                <a:cxn ang="0">
                  <a:pos x="250" y="2"/>
                </a:cxn>
                <a:cxn ang="0">
                  <a:pos x="229" y="1"/>
                </a:cxn>
                <a:cxn ang="0">
                  <a:pos x="209" y="1"/>
                </a:cxn>
                <a:cxn ang="0">
                  <a:pos x="187" y="0"/>
                </a:cxn>
                <a:cxn ang="0">
                  <a:pos x="166" y="0"/>
                </a:cxn>
              </a:cxnLst>
              <a:rect l="0" t="0" r="r" b="b"/>
              <a:pathLst>
                <a:path w="332" h="170">
                  <a:moveTo>
                    <a:pt x="166" y="0"/>
                  </a:moveTo>
                  <a:lnTo>
                    <a:pt x="145" y="0"/>
                  </a:lnTo>
                  <a:lnTo>
                    <a:pt x="124" y="1"/>
                  </a:lnTo>
                  <a:lnTo>
                    <a:pt x="104" y="1"/>
                  </a:lnTo>
                  <a:lnTo>
                    <a:pt x="83" y="2"/>
                  </a:lnTo>
                  <a:lnTo>
                    <a:pt x="62" y="4"/>
                  </a:lnTo>
                  <a:lnTo>
                    <a:pt x="41" y="5"/>
                  </a:lnTo>
                  <a:lnTo>
                    <a:pt x="21" y="7"/>
                  </a:lnTo>
                  <a:lnTo>
                    <a:pt x="0" y="10"/>
                  </a:lnTo>
                  <a:lnTo>
                    <a:pt x="23" y="29"/>
                  </a:lnTo>
                  <a:lnTo>
                    <a:pt x="44" y="47"/>
                  </a:lnTo>
                  <a:lnTo>
                    <a:pt x="65" y="67"/>
                  </a:lnTo>
                  <a:lnTo>
                    <a:pt x="87" y="87"/>
                  </a:lnTo>
                  <a:lnTo>
                    <a:pt x="107" y="108"/>
                  </a:lnTo>
                  <a:lnTo>
                    <a:pt x="127" y="128"/>
                  </a:lnTo>
                  <a:lnTo>
                    <a:pt x="147" y="149"/>
                  </a:lnTo>
                  <a:lnTo>
                    <a:pt x="166" y="170"/>
                  </a:lnTo>
                  <a:lnTo>
                    <a:pt x="166" y="170"/>
                  </a:lnTo>
                  <a:lnTo>
                    <a:pt x="186" y="149"/>
                  </a:lnTo>
                  <a:lnTo>
                    <a:pt x="205" y="128"/>
                  </a:lnTo>
                  <a:lnTo>
                    <a:pt x="226" y="108"/>
                  </a:lnTo>
                  <a:lnTo>
                    <a:pt x="246" y="87"/>
                  </a:lnTo>
                  <a:lnTo>
                    <a:pt x="267" y="67"/>
                  </a:lnTo>
                  <a:lnTo>
                    <a:pt x="289" y="47"/>
                  </a:lnTo>
                  <a:lnTo>
                    <a:pt x="310" y="29"/>
                  </a:lnTo>
                  <a:lnTo>
                    <a:pt x="332" y="10"/>
                  </a:lnTo>
                  <a:lnTo>
                    <a:pt x="311" y="7"/>
                  </a:lnTo>
                  <a:lnTo>
                    <a:pt x="291" y="5"/>
                  </a:lnTo>
                  <a:lnTo>
                    <a:pt x="270" y="4"/>
                  </a:lnTo>
                  <a:lnTo>
                    <a:pt x="250" y="2"/>
                  </a:lnTo>
                  <a:lnTo>
                    <a:pt x="229" y="1"/>
                  </a:lnTo>
                  <a:lnTo>
                    <a:pt x="209" y="1"/>
                  </a:lnTo>
                  <a:lnTo>
                    <a:pt x="187" y="0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rgbClr val="FFE26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244"/>
            <p:cNvSpPr>
              <a:spLocks/>
            </p:cNvSpPr>
            <p:nvPr userDrawn="1"/>
          </p:nvSpPr>
          <p:spPr bwMode="auto">
            <a:xfrm>
              <a:off x="4724" y="2654"/>
              <a:ext cx="133" cy="69"/>
            </a:xfrm>
            <a:custGeom>
              <a:avLst/>
              <a:gdLst/>
              <a:ahLst/>
              <a:cxnLst>
                <a:cxn ang="0">
                  <a:pos x="199" y="0"/>
                </a:cxn>
                <a:cxn ang="0">
                  <a:pos x="174" y="1"/>
                </a:cxn>
                <a:cxn ang="0">
                  <a:pos x="149" y="1"/>
                </a:cxn>
                <a:cxn ang="0">
                  <a:pos x="124" y="2"/>
                </a:cxn>
                <a:cxn ang="0">
                  <a:pos x="98" y="3"/>
                </a:cxn>
                <a:cxn ang="0">
                  <a:pos x="73" y="6"/>
                </a:cxn>
                <a:cxn ang="0">
                  <a:pos x="48" y="8"/>
                </a:cxn>
                <a:cxn ang="0">
                  <a:pos x="23" y="10"/>
                </a:cxn>
                <a:cxn ang="0">
                  <a:pos x="0" y="13"/>
                </a:cxn>
                <a:cxn ang="0">
                  <a:pos x="26" y="36"/>
                </a:cxn>
                <a:cxn ang="0">
                  <a:pos x="52" y="59"/>
                </a:cxn>
                <a:cxn ang="0">
                  <a:pos x="77" y="82"/>
                </a:cxn>
                <a:cxn ang="0">
                  <a:pos x="102" y="106"/>
                </a:cxn>
                <a:cxn ang="0">
                  <a:pos x="127" y="131"/>
                </a:cxn>
                <a:cxn ang="0">
                  <a:pos x="152" y="156"/>
                </a:cxn>
                <a:cxn ang="0">
                  <a:pos x="176" y="182"/>
                </a:cxn>
                <a:cxn ang="0">
                  <a:pos x="199" y="207"/>
                </a:cxn>
                <a:cxn ang="0">
                  <a:pos x="223" y="182"/>
                </a:cxn>
                <a:cxn ang="0">
                  <a:pos x="247" y="156"/>
                </a:cxn>
                <a:cxn ang="0">
                  <a:pos x="272" y="131"/>
                </a:cxn>
                <a:cxn ang="0">
                  <a:pos x="297" y="106"/>
                </a:cxn>
                <a:cxn ang="0">
                  <a:pos x="322" y="82"/>
                </a:cxn>
                <a:cxn ang="0">
                  <a:pos x="347" y="59"/>
                </a:cxn>
                <a:cxn ang="0">
                  <a:pos x="373" y="36"/>
                </a:cxn>
                <a:cxn ang="0">
                  <a:pos x="399" y="13"/>
                </a:cxn>
                <a:cxn ang="0">
                  <a:pos x="374" y="10"/>
                </a:cxn>
                <a:cxn ang="0">
                  <a:pos x="350" y="8"/>
                </a:cxn>
                <a:cxn ang="0">
                  <a:pos x="325" y="6"/>
                </a:cxn>
                <a:cxn ang="0">
                  <a:pos x="300" y="3"/>
                </a:cxn>
                <a:cxn ang="0">
                  <a:pos x="275" y="2"/>
                </a:cxn>
                <a:cxn ang="0">
                  <a:pos x="250" y="1"/>
                </a:cxn>
                <a:cxn ang="0">
                  <a:pos x="224" y="1"/>
                </a:cxn>
                <a:cxn ang="0">
                  <a:pos x="199" y="0"/>
                </a:cxn>
              </a:cxnLst>
              <a:rect l="0" t="0" r="r" b="b"/>
              <a:pathLst>
                <a:path w="399" h="207">
                  <a:moveTo>
                    <a:pt x="199" y="0"/>
                  </a:moveTo>
                  <a:lnTo>
                    <a:pt x="174" y="1"/>
                  </a:lnTo>
                  <a:lnTo>
                    <a:pt x="149" y="1"/>
                  </a:lnTo>
                  <a:lnTo>
                    <a:pt x="124" y="2"/>
                  </a:lnTo>
                  <a:lnTo>
                    <a:pt x="98" y="3"/>
                  </a:lnTo>
                  <a:lnTo>
                    <a:pt x="73" y="6"/>
                  </a:lnTo>
                  <a:lnTo>
                    <a:pt x="48" y="8"/>
                  </a:lnTo>
                  <a:lnTo>
                    <a:pt x="23" y="10"/>
                  </a:lnTo>
                  <a:lnTo>
                    <a:pt x="0" y="13"/>
                  </a:lnTo>
                  <a:lnTo>
                    <a:pt x="26" y="36"/>
                  </a:lnTo>
                  <a:lnTo>
                    <a:pt x="52" y="59"/>
                  </a:lnTo>
                  <a:lnTo>
                    <a:pt x="77" y="82"/>
                  </a:lnTo>
                  <a:lnTo>
                    <a:pt x="102" y="106"/>
                  </a:lnTo>
                  <a:lnTo>
                    <a:pt x="127" y="131"/>
                  </a:lnTo>
                  <a:lnTo>
                    <a:pt x="152" y="156"/>
                  </a:lnTo>
                  <a:lnTo>
                    <a:pt x="176" y="182"/>
                  </a:lnTo>
                  <a:lnTo>
                    <a:pt x="199" y="207"/>
                  </a:lnTo>
                  <a:lnTo>
                    <a:pt x="223" y="182"/>
                  </a:lnTo>
                  <a:lnTo>
                    <a:pt x="247" y="156"/>
                  </a:lnTo>
                  <a:lnTo>
                    <a:pt x="272" y="131"/>
                  </a:lnTo>
                  <a:lnTo>
                    <a:pt x="297" y="106"/>
                  </a:lnTo>
                  <a:lnTo>
                    <a:pt x="322" y="82"/>
                  </a:lnTo>
                  <a:lnTo>
                    <a:pt x="347" y="59"/>
                  </a:lnTo>
                  <a:lnTo>
                    <a:pt x="373" y="36"/>
                  </a:lnTo>
                  <a:lnTo>
                    <a:pt x="399" y="13"/>
                  </a:lnTo>
                  <a:lnTo>
                    <a:pt x="374" y="10"/>
                  </a:lnTo>
                  <a:lnTo>
                    <a:pt x="350" y="8"/>
                  </a:lnTo>
                  <a:lnTo>
                    <a:pt x="325" y="6"/>
                  </a:lnTo>
                  <a:lnTo>
                    <a:pt x="300" y="3"/>
                  </a:lnTo>
                  <a:lnTo>
                    <a:pt x="275" y="2"/>
                  </a:lnTo>
                  <a:lnTo>
                    <a:pt x="250" y="1"/>
                  </a:lnTo>
                  <a:lnTo>
                    <a:pt x="224" y="1"/>
                  </a:lnTo>
                  <a:lnTo>
                    <a:pt x="199" y="0"/>
                  </a:lnTo>
                  <a:close/>
                </a:path>
              </a:pathLst>
            </a:custGeom>
            <a:solidFill>
              <a:srgbClr val="FFE26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245"/>
            <p:cNvSpPr>
              <a:spLocks/>
            </p:cNvSpPr>
            <p:nvPr userDrawn="1"/>
          </p:nvSpPr>
          <p:spPr bwMode="auto">
            <a:xfrm>
              <a:off x="4790" y="2683"/>
              <a:ext cx="328" cy="138"/>
            </a:xfrm>
            <a:custGeom>
              <a:avLst/>
              <a:gdLst/>
              <a:ahLst/>
              <a:cxnLst>
                <a:cxn ang="0">
                  <a:pos x="483" y="2"/>
                </a:cxn>
                <a:cxn ang="0">
                  <a:pos x="416" y="9"/>
                </a:cxn>
                <a:cxn ang="0">
                  <a:pos x="350" y="19"/>
                </a:cxn>
                <a:cxn ang="0">
                  <a:pos x="285" y="32"/>
                </a:cxn>
                <a:cxn ang="0">
                  <a:pos x="220" y="47"/>
                </a:cxn>
                <a:cxn ang="0">
                  <a:pos x="156" y="65"/>
                </a:cxn>
                <a:cxn ang="0">
                  <a:pos x="93" y="86"/>
                </a:cxn>
                <a:cxn ang="0">
                  <a:pos x="31" y="109"/>
                </a:cxn>
                <a:cxn ang="0">
                  <a:pos x="32" y="134"/>
                </a:cxn>
                <a:cxn ang="0">
                  <a:pos x="94" y="164"/>
                </a:cxn>
                <a:cxn ang="0">
                  <a:pos x="155" y="196"/>
                </a:cxn>
                <a:cxn ang="0">
                  <a:pos x="214" y="231"/>
                </a:cxn>
                <a:cxn ang="0">
                  <a:pos x="273" y="267"/>
                </a:cxn>
                <a:cxn ang="0">
                  <a:pos x="329" y="306"/>
                </a:cxn>
                <a:cxn ang="0">
                  <a:pos x="383" y="348"/>
                </a:cxn>
                <a:cxn ang="0">
                  <a:pos x="436" y="392"/>
                </a:cxn>
                <a:cxn ang="0">
                  <a:pos x="493" y="400"/>
                </a:cxn>
                <a:cxn ang="0">
                  <a:pos x="556" y="371"/>
                </a:cxn>
                <a:cxn ang="0">
                  <a:pos x="618" y="345"/>
                </a:cxn>
                <a:cxn ang="0">
                  <a:pos x="683" y="321"/>
                </a:cxn>
                <a:cxn ang="0">
                  <a:pos x="749" y="301"/>
                </a:cxn>
                <a:cxn ang="0">
                  <a:pos x="815" y="282"/>
                </a:cxn>
                <a:cxn ang="0">
                  <a:pos x="882" y="268"/>
                </a:cxn>
                <a:cxn ang="0">
                  <a:pos x="950" y="255"/>
                </a:cxn>
                <a:cxn ang="0">
                  <a:pos x="957" y="231"/>
                </a:cxn>
                <a:cxn ang="0">
                  <a:pos x="903" y="193"/>
                </a:cxn>
                <a:cxn ang="0">
                  <a:pos x="848" y="156"/>
                </a:cxn>
                <a:cxn ang="0">
                  <a:pos x="791" y="123"/>
                </a:cxn>
                <a:cxn ang="0">
                  <a:pos x="733" y="91"/>
                </a:cxn>
                <a:cxn ang="0">
                  <a:pos x="672" y="62"/>
                </a:cxn>
                <a:cxn ang="0">
                  <a:pos x="611" y="35"/>
                </a:cxn>
                <a:cxn ang="0">
                  <a:pos x="548" y="10"/>
                </a:cxn>
              </a:cxnLst>
              <a:rect l="0" t="0" r="r" b="b"/>
              <a:pathLst>
                <a:path w="984" h="415">
                  <a:moveTo>
                    <a:pt x="517" y="0"/>
                  </a:moveTo>
                  <a:lnTo>
                    <a:pt x="483" y="2"/>
                  </a:lnTo>
                  <a:lnTo>
                    <a:pt x="450" y="5"/>
                  </a:lnTo>
                  <a:lnTo>
                    <a:pt x="416" y="9"/>
                  </a:lnTo>
                  <a:lnTo>
                    <a:pt x="383" y="14"/>
                  </a:lnTo>
                  <a:lnTo>
                    <a:pt x="350" y="19"/>
                  </a:lnTo>
                  <a:lnTo>
                    <a:pt x="317" y="25"/>
                  </a:lnTo>
                  <a:lnTo>
                    <a:pt x="285" y="32"/>
                  </a:lnTo>
                  <a:lnTo>
                    <a:pt x="252" y="39"/>
                  </a:lnTo>
                  <a:lnTo>
                    <a:pt x="220" y="47"/>
                  </a:lnTo>
                  <a:lnTo>
                    <a:pt x="187" y="56"/>
                  </a:lnTo>
                  <a:lnTo>
                    <a:pt x="156" y="65"/>
                  </a:lnTo>
                  <a:lnTo>
                    <a:pt x="125" y="75"/>
                  </a:lnTo>
                  <a:lnTo>
                    <a:pt x="93" y="86"/>
                  </a:lnTo>
                  <a:lnTo>
                    <a:pt x="62" y="97"/>
                  </a:lnTo>
                  <a:lnTo>
                    <a:pt x="31" y="109"/>
                  </a:lnTo>
                  <a:lnTo>
                    <a:pt x="0" y="121"/>
                  </a:lnTo>
                  <a:lnTo>
                    <a:pt x="32" y="134"/>
                  </a:lnTo>
                  <a:lnTo>
                    <a:pt x="63" y="150"/>
                  </a:lnTo>
                  <a:lnTo>
                    <a:pt x="94" y="164"/>
                  </a:lnTo>
                  <a:lnTo>
                    <a:pt x="125" y="180"/>
                  </a:lnTo>
                  <a:lnTo>
                    <a:pt x="155" y="196"/>
                  </a:lnTo>
                  <a:lnTo>
                    <a:pt x="185" y="213"/>
                  </a:lnTo>
                  <a:lnTo>
                    <a:pt x="214" y="231"/>
                  </a:lnTo>
                  <a:lnTo>
                    <a:pt x="243" y="249"/>
                  </a:lnTo>
                  <a:lnTo>
                    <a:pt x="273" y="267"/>
                  </a:lnTo>
                  <a:lnTo>
                    <a:pt x="301" y="287"/>
                  </a:lnTo>
                  <a:lnTo>
                    <a:pt x="329" y="306"/>
                  </a:lnTo>
                  <a:lnTo>
                    <a:pt x="356" y="327"/>
                  </a:lnTo>
                  <a:lnTo>
                    <a:pt x="383" y="348"/>
                  </a:lnTo>
                  <a:lnTo>
                    <a:pt x="410" y="370"/>
                  </a:lnTo>
                  <a:lnTo>
                    <a:pt x="436" y="392"/>
                  </a:lnTo>
                  <a:lnTo>
                    <a:pt x="462" y="415"/>
                  </a:lnTo>
                  <a:lnTo>
                    <a:pt x="493" y="400"/>
                  </a:lnTo>
                  <a:lnTo>
                    <a:pt x="523" y="385"/>
                  </a:lnTo>
                  <a:lnTo>
                    <a:pt x="556" y="371"/>
                  </a:lnTo>
                  <a:lnTo>
                    <a:pt x="587" y="358"/>
                  </a:lnTo>
                  <a:lnTo>
                    <a:pt x="618" y="345"/>
                  </a:lnTo>
                  <a:lnTo>
                    <a:pt x="651" y="333"/>
                  </a:lnTo>
                  <a:lnTo>
                    <a:pt x="683" y="321"/>
                  </a:lnTo>
                  <a:lnTo>
                    <a:pt x="715" y="310"/>
                  </a:lnTo>
                  <a:lnTo>
                    <a:pt x="749" y="301"/>
                  </a:lnTo>
                  <a:lnTo>
                    <a:pt x="782" y="291"/>
                  </a:lnTo>
                  <a:lnTo>
                    <a:pt x="815" y="282"/>
                  </a:lnTo>
                  <a:lnTo>
                    <a:pt x="848" y="275"/>
                  </a:lnTo>
                  <a:lnTo>
                    <a:pt x="882" y="268"/>
                  </a:lnTo>
                  <a:lnTo>
                    <a:pt x="916" y="262"/>
                  </a:lnTo>
                  <a:lnTo>
                    <a:pt x="950" y="255"/>
                  </a:lnTo>
                  <a:lnTo>
                    <a:pt x="984" y="251"/>
                  </a:lnTo>
                  <a:lnTo>
                    <a:pt x="957" y="231"/>
                  </a:lnTo>
                  <a:lnTo>
                    <a:pt x="930" y="211"/>
                  </a:lnTo>
                  <a:lnTo>
                    <a:pt x="903" y="193"/>
                  </a:lnTo>
                  <a:lnTo>
                    <a:pt x="876" y="174"/>
                  </a:lnTo>
                  <a:lnTo>
                    <a:pt x="848" y="156"/>
                  </a:lnTo>
                  <a:lnTo>
                    <a:pt x="820" y="139"/>
                  </a:lnTo>
                  <a:lnTo>
                    <a:pt x="791" y="123"/>
                  </a:lnTo>
                  <a:lnTo>
                    <a:pt x="762" y="106"/>
                  </a:lnTo>
                  <a:lnTo>
                    <a:pt x="733" y="91"/>
                  </a:lnTo>
                  <a:lnTo>
                    <a:pt x="702" y="76"/>
                  </a:lnTo>
                  <a:lnTo>
                    <a:pt x="672" y="62"/>
                  </a:lnTo>
                  <a:lnTo>
                    <a:pt x="642" y="48"/>
                  </a:lnTo>
                  <a:lnTo>
                    <a:pt x="611" y="35"/>
                  </a:lnTo>
                  <a:lnTo>
                    <a:pt x="580" y="22"/>
                  </a:lnTo>
                  <a:lnTo>
                    <a:pt x="548" y="10"/>
                  </a:lnTo>
                  <a:lnTo>
                    <a:pt x="517" y="0"/>
                  </a:lnTo>
                  <a:close/>
                </a:path>
              </a:pathLst>
            </a:custGeom>
            <a:solidFill>
              <a:srgbClr val="FFE26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246"/>
            <p:cNvSpPr>
              <a:spLocks/>
            </p:cNvSpPr>
            <p:nvPr userDrawn="1"/>
          </p:nvSpPr>
          <p:spPr bwMode="auto">
            <a:xfrm>
              <a:off x="4918" y="2906"/>
              <a:ext cx="290" cy="213"/>
            </a:xfrm>
            <a:custGeom>
              <a:avLst/>
              <a:gdLst/>
              <a:ahLst/>
              <a:cxnLst>
                <a:cxn ang="0">
                  <a:pos x="109" y="0"/>
                </a:cxn>
                <a:cxn ang="0">
                  <a:pos x="67" y="1"/>
                </a:cxn>
                <a:cxn ang="0">
                  <a:pos x="71" y="12"/>
                </a:cxn>
                <a:cxn ang="0">
                  <a:pos x="123" y="31"/>
                </a:cxn>
                <a:cxn ang="0">
                  <a:pos x="174" y="54"/>
                </a:cxn>
                <a:cxn ang="0">
                  <a:pos x="223" y="78"/>
                </a:cxn>
                <a:cxn ang="0">
                  <a:pos x="272" y="104"/>
                </a:cxn>
                <a:cxn ang="0">
                  <a:pos x="319" y="132"/>
                </a:cxn>
                <a:cxn ang="0">
                  <a:pos x="366" y="162"/>
                </a:cxn>
                <a:cxn ang="0">
                  <a:pos x="410" y="194"/>
                </a:cxn>
                <a:cxn ang="0">
                  <a:pos x="404" y="215"/>
                </a:cxn>
                <a:cxn ang="0">
                  <a:pos x="348" y="224"/>
                </a:cxn>
                <a:cxn ang="0">
                  <a:pos x="292" y="237"/>
                </a:cxn>
                <a:cxn ang="0">
                  <a:pos x="237" y="251"/>
                </a:cxn>
                <a:cxn ang="0">
                  <a:pos x="183" y="269"/>
                </a:cxn>
                <a:cxn ang="0">
                  <a:pos x="129" y="288"/>
                </a:cxn>
                <a:cxn ang="0">
                  <a:pos x="76" y="310"/>
                </a:cxn>
                <a:cxn ang="0">
                  <a:pos x="25" y="333"/>
                </a:cxn>
                <a:cxn ang="0">
                  <a:pos x="26" y="371"/>
                </a:cxn>
                <a:cxn ang="0">
                  <a:pos x="78" y="424"/>
                </a:cxn>
                <a:cxn ang="0">
                  <a:pos x="126" y="479"/>
                </a:cxn>
                <a:cxn ang="0">
                  <a:pos x="173" y="537"/>
                </a:cxn>
                <a:cxn ang="0">
                  <a:pos x="228" y="573"/>
                </a:cxn>
                <a:cxn ang="0">
                  <a:pos x="295" y="586"/>
                </a:cxn>
                <a:cxn ang="0">
                  <a:pos x="362" y="604"/>
                </a:cxn>
                <a:cxn ang="0">
                  <a:pos x="427" y="626"/>
                </a:cxn>
                <a:cxn ang="0">
                  <a:pos x="493" y="624"/>
                </a:cxn>
                <a:cxn ang="0">
                  <a:pos x="561" y="596"/>
                </a:cxn>
                <a:cxn ang="0">
                  <a:pos x="632" y="572"/>
                </a:cxn>
                <a:cxn ang="0">
                  <a:pos x="703" y="553"/>
                </a:cxn>
                <a:cxn ang="0">
                  <a:pos x="722" y="520"/>
                </a:cxn>
                <a:cxn ang="0">
                  <a:pos x="690" y="474"/>
                </a:cxn>
                <a:cxn ang="0">
                  <a:pos x="655" y="428"/>
                </a:cxn>
                <a:cxn ang="0">
                  <a:pos x="619" y="385"/>
                </a:cxn>
                <a:cxn ang="0">
                  <a:pos x="580" y="343"/>
                </a:cxn>
                <a:cxn ang="0">
                  <a:pos x="540" y="303"/>
                </a:cxn>
                <a:cxn ang="0">
                  <a:pos x="498" y="264"/>
                </a:cxn>
                <a:cxn ang="0">
                  <a:pos x="454" y="228"/>
                </a:cxn>
                <a:cxn ang="0">
                  <a:pos x="454" y="207"/>
                </a:cxn>
                <a:cxn ang="0">
                  <a:pos x="500" y="203"/>
                </a:cxn>
                <a:cxn ang="0">
                  <a:pos x="545" y="200"/>
                </a:cxn>
                <a:cxn ang="0">
                  <a:pos x="591" y="199"/>
                </a:cxn>
                <a:cxn ang="0">
                  <a:pos x="645" y="199"/>
                </a:cxn>
                <a:cxn ang="0">
                  <a:pos x="709" y="202"/>
                </a:cxn>
                <a:cxn ang="0">
                  <a:pos x="774" y="208"/>
                </a:cxn>
                <a:cxn ang="0">
                  <a:pos x="839" y="218"/>
                </a:cxn>
                <a:cxn ang="0">
                  <a:pos x="843" y="205"/>
                </a:cxn>
                <a:cxn ang="0">
                  <a:pos x="786" y="172"/>
                </a:cxn>
                <a:cxn ang="0">
                  <a:pos x="727" y="139"/>
                </a:cxn>
                <a:cxn ang="0">
                  <a:pos x="665" y="111"/>
                </a:cxn>
                <a:cxn ang="0">
                  <a:pos x="608" y="110"/>
                </a:cxn>
                <a:cxn ang="0">
                  <a:pos x="557" y="136"/>
                </a:cxn>
                <a:cxn ang="0">
                  <a:pos x="506" y="164"/>
                </a:cxn>
                <a:cxn ang="0">
                  <a:pos x="457" y="194"/>
                </a:cxn>
                <a:cxn ang="0">
                  <a:pos x="419" y="184"/>
                </a:cxn>
                <a:cxn ang="0">
                  <a:pos x="391" y="134"/>
                </a:cxn>
                <a:cxn ang="0">
                  <a:pos x="362" y="84"/>
                </a:cxn>
                <a:cxn ang="0">
                  <a:pos x="330" y="36"/>
                </a:cxn>
                <a:cxn ang="0">
                  <a:pos x="290" y="9"/>
                </a:cxn>
                <a:cxn ang="0">
                  <a:pos x="245" y="4"/>
                </a:cxn>
                <a:cxn ang="0">
                  <a:pos x="200" y="1"/>
                </a:cxn>
                <a:cxn ang="0">
                  <a:pos x="153" y="0"/>
                </a:cxn>
              </a:cxnLst>
              <a:rect l="0" t="0" r="r" b="b"/>
              <a:pathLst>
                <a:path w="871" h="639">
                  <a:moveTo>
                    <a:pt x="130" y="0"/>
                  </a:moveTo>
                  <a:lnTo>
                    <a:pt x="109" y="0"/>
                  </a:lnTo>
                  <a:lnTo>
                    <a:pt x="87" y="0"/>
                  </a:lnTo>
                  <a:lnTo>
                    <a:pt x="67" y="1"/>
                  </a:lnTo>
                  <a:lnTo>
                    <a:pt x="45" y="2"/>
                  </a:lnTo>
                  <a:lnTo>
                    <a:pt x="71" y="12"/>
                  </a:lnTo>
                  <a:lnTo>
                    <a:pt x="97" y="21"/>
                  </a:lnTo>
                  <a:lnTo>
                    <a:pt x="123" y="31"/>
                  </a:lnTo>
                  <a:lnTo>
                    <a:pt x="149" y="42"/>
                  </a:lnTo>
                  <a:lnTo>
                    <a:pt x="174" y="54"/>
                  </a:lnTo>
                  <a:lnTo>
                    <a:pt x="200" y="66"/>
                  </a:lnTo>
                  <a:lnTo>
                    <a:pt x="223" y="78"/>
                  </a:lnTo>
                  <a:lnTo>
                    <a:pt x="248" y="91"/>
                  </a:lnTo>
                  <a:lnTo>
                    <a:pt x="272" y="104"/>
                  </a:lnTo>
                  <a:lnTo>
                    <a:pt x="296" y="118"/>
                  </a:lnTo>
                  <a:lnTo>
                    <a:pt x="319" y="132"/>
                  </a:lnTo>
                  <a:lnTo>
                    <a:pt x="343" y="147"/>
                  </a:lnTo>
                  <a:lnTo>
                    <a:pt x="366" y="162"/>
                  </a:lnTo>
                  <a:lnTo>
                    <a:pt x="388" y="178"/>
                  </a:lnTo>
                  <a:lnTo>
                    <a:pt x="410" y="194"/>
                  </a:lnTo>
                  <a:lnTo>
                    <a:pt x="432" y="210"/>
                  </a:lnTo>
                  <a:lnTo>
                    <a:pt x="404" y="215"/>
                  </a:lnTo>
                  <a:lnTo>
                    <a:pt x="376" y="219"/>
                  </a:lnTo>
                  <a:lnTo>
                    <a:pt x="348" y="224"/>
                  </a:lnTo>
                  <a:lnTo>
                    <a:pt x="319" y="231"/>
                  </a:lnTo>
                  <a:lnTo>
                    <a:pt x="292" y="237"/>
                  </a:lnTo>
                  <a:lnTo>
                    <a:pt x="264" y="244"/>
                  </a:lnTo>
                  <a:lnTo>
                    <a:pt x="237" y="251"/>
                  </a:lnTo>
                  <a:lnTo>
                    <a:pt x="210" y="260"/>
                  </a:lnTo>
                  <a:lnTo>
                    <a:pt x="183" y="269"/>
                  </a:lnTo>
                  <a:lnTo>
                    <a:pt x="156" y="278"/>
                  </a:lnTo>
                  <a:lnTo>
                    <a:pt x="129" y="288"/>
                  </a:lnTo>
                  <a:lnTo>
                    <a:pt x="103" y="299"/>
                  </a:lnTo>
                  <a:lnTo>
                    <a:pt x="76" y="310"/>
                  </a:lnTo>
                  <a:lnTo>
                    <a:pt x="51" y="322"/>
                  </a:lnTo>
                  <a:lnTo>
                    <a:pt x="25" y="333"/>
                  </a:lnTo>
                  <a:lnTo>
                    <a:pt x="0" y="346"/>
                  </a:lnTo>
                  <a:lnTo>
                    <a:pt x="26" y="371"/>
                  </a:lnTo>
                  <a:lnTo>
                    <a:pt x="53" y="397"/>
                  </a:lnTo>
                  <a:lnTo>
                    <a:pt x="78" y="424"/>
                  </a:lnTo>
                  <a:lnTo>
                    <a:pt x="102" y="451"/>
                  </a:lnTo>
                  <a:lnTo>
                    <a:pt x="126" y="479"/>
                  </a:lnTo>
                  <a:lnTo>
                    <a:pt x="150" y="508"/>
                  </a:lnTo>
                  <a:lnTo>
                    <a:pt x="173" y="537"/>
                  </a:lnTo>
                  <a:lnTo>
                    <a:pt x="194" y="568"/>
                  </a:lnTo>
                  <a:lnTo>
                    <a:pt x="228" y="573"/>
                  </a:lnTo>
                  <a:lnTo>
                    <a:pt x="261" y="580"/>
                  </a:lnTo>
                  <a:lnTo>
                    <a:pt x="295" y="586"/>
                  </a:lnTo>
                  <a:lnTo>
                    <a:pt x="328" y="595"/>
                  </a:lnTo>
                  <a:lnTo>
                    <a:pt x="362" y="604"/>
                  </a:lnTo>
                  <a:lnTo>
                    <a:pt x="395" y="615"/>
                  </a:lnTo>
                  <a:lnTo>
                    <a:pt x="427" y="626"/>
                  </a:lnTo>
                  <a:lnTo>
                    <a:pt x="459" y="639"/>
                  </a:lnTo>
                  <a:lnTo>
                    <a:pt x="493" y="624"/>
                  </a:lnTo>
                  <a:lnTo>
                    <a:pt x="527" y="609"/>
                  </a:lnTo>
                  <a:lnTo>
                    <a:pt x="561" y="596"/>
                  </a:lnTo>
                  <a:lnTo>
                    <a:pt x="597" y="584"/>
                  </a:lnTo>
                  <a:lnTo>
                    <a:pt x="632" y="572"/>
                  </a:lnTo>
                  <a:lnTo>
                    <a:pt x="667" y="562"/>
                  </a:lnTo>
                  <a:lnTo>
                    <a:pt x="703" y="553"/>
                  </a:lnTo>
                  <a:lnTo>
                    <a:pt x="739" y="545"/>
                  </a:lnTo>
                  <a:lnTo>
                    <a:pt x="722" y="520"/>
                  </a:lnTo>
                  <a:lnTo>
                    <a:pt x="706" y="498"/>
                  </a:lnTo>
                  <a:lnTo>
                    <a:pt x="690" y="474"/>
                  </a:lnTo>
                  <a:lnTo>
                    <a:pt x="673" y="451"/>
                  </a:lnTo>
                  <a:lnTo>
                    <a:pt x="655" y="428"/>
                  </a:lnTo>
                  <a:lnTo>
                    <a:pt x="637" y="407"/>
                  </a:lnTo>
                  <a:lnTo>
                    <a:pt x="619" y="385"/>
                  </a:lnTo>
                  <a:lnTo>
                    <a:pt x="599" y="365"/>
                  </a:lnTo>
                  <a:lnTo>
                    <a:pt x="580" y="343"/>
                  </a:lnTo>
                  <a:lnTo>
                    <a:pt x="560" y="323"/>
                  </a:lnTo>
                  <a:lnTo>
                    <a:pt x="540" y="303"/>
                  </a:lnTo>
                  <a:lnTo>
                    <a:pt x="519" y="284"/>
                  </a:lnTo>
                  <a:lnTo>
                    <a:pt x="498" y="264"/>
                  </a:lnTo>
                  <a:lnTo>
                    <a:pt x="476" y="246"/>
                  </a:lnTo>
                  <a:lnTo>
                    <a:pt x="454" y="228"/>
                  </a:lnTo>
                  <a:lnTo>
                    <a:pt x="432" y="210"/>
                  </a:lnTo>
                  <a:lnTo>
                    <a:pt x="454" y="207"/>
                  </a:lnTo>
                  <a:lnTo>
                    <a:pt x="477" y="205"/>
                  </a:lnTo>
                  <a:lnTo>
                    <a:pt x="500" y="203"/>
                  </a:lnTo>
                  <a:lnTo>
                    <a:pt x="523" y="201"/>
                  </a:lnTo>
                  <a:lnTo>
                    <a:pt x="545" y="200"/>
                  </a:lnTo>
                  <a:lnTo>
                    <a:pt x="568" y="199"/>
                  </a:lnTo>
                  <a:lnTo>
                    <a:pt x="591" y="199"/>
                  </a:lnTo>
                  <a:lnTo>
                    <a:pt x="613" y="199"/>
                  </a:lnTo>
                  <a:lnTo>
                    <a:pt x="645" y="199"/>
                  </a:lnTo>
                  <a:lnTo>
                    <a:pt x="677" y="200"/>
                  </a:lnTo>
                  <a:lnTo>
                    <a:pt x="709" y="202"/>
                  </a:lnTo>
                  <a:lnTo>
                    <a:pt x="742" y="204"/>
                  </a:lnTo>
                  <a:lnTo>
                    <a:pt x="774" y="208"/>
                  </a:lnTo>
                  <a:lnTo>
                    <a:pt x="807" y="213"/>
                  </a:lnTo>
                  <a:lnTo>
                    <a:pt x="839" y="218"/>
                  </a:lnTo>
                  <a:lnTo>
                    <a:pt x="871" y="223"/>
                  </a:lnTo>
                  <a:lnTo>
                    <a:pt x="843" y="205"/>
                  </a:lnTo>
                  <a:lnTo>
                    <a:pt x="815" y="188"/>
                  </a:lnTo>
                  <a:lnTo>
                    <a:pt x="786" y="172"/>
                  </a:lnTo>
                  <a:lnTo>
                    <a:pt x="757" y="155"/>
                  </a:lnTo>
                  <a:lnTo>
                    <a:pt x="727" y="139"/>
                  </a:lnTo>
                  <a:lnTo>
                    <a:pt x="696" y="125"/>
                  </a:lnTo>
                  <a:lnTo>
                    <a:pt x="665" y="111"/>
                  </a:lnTo>
                  <a:lnTo>
                    <a:pt x="634" y="98"/>
                  </a:lnTo>
                  <a:lnTo>
                    <a:pt x="608" y="110"/>
                  </a:lnTo>
                  <a:lnTo>
                    <a:pt x="582" y="123"/>
                  </a:lnTo>
                  <a:lnTo>
                    <a:pt x="557" y="136"/>
                  </a:lnTo>
                  <a:lnTo>
                    <a:pt x="531" y="150"/>
                  </a:lnTo>
                  <a:lnTo>
                    <a:pt x="506" y="164"/>
                  </a:lnTo>
                  <a:lnTo>
                    <a:pt x="481" y="179"/>
                  </a:lnTo>
                  <a:lnTo>
                    <a:pt x="457" y="194"/>
                  </a:lnTo>
                  <a:lnTo>
                    <a:pt x="432" y="210"/>
                  </a:lnTo>
                  <a:lnTo>
                    <a:pt x="419" y="184"/>
                  </a:lnTo>
                  <a:lnTo>
                    <a:pt x="405" y="159"/>
                  </a:lnTo>
                  <a:lnTo>
                    <a:pt x="391" y="134"/>
                  </a:lnTo>
                  <a:lnTo>
                    <a:pt x="376" y="109"/>
                  </a:lnTo>
                  <a:lnTo>
                    <a:pt x="362" y="84"/>
                  </a:lnTo>
                  <a:lnTo>
                    <a:pt x="345" y="59"/>
                  </a:lnTo>
                  <a:lnTo>
                    <a:pt x="330" y="36"/>
                  </a:lnTo>
                  <a:lnTo>
                    <a:pt x="314" y="12"/>
                  </a:lnTo>
                  <a:lnTo>
                    <a:pt x="290" y="9"/>
                  </a:lnTo>
                  <a:lnTo>
                    <a:pt x="268" y="6"/>
                  </a:lnTo>
                  <a:lnTo>
                    <a:pt x="245" y="4"/>
                  </a:lnTo>
                  <a:lnTo>
                    <a:pt x="222" y="2"/>
                  </a:lnTo>
                  <a:lnTo>
                    <a:pt x="200" y="1"/>
                  </a:lnTo>
                  <a:lnTo>
                    <a:pt x="176" y="0"/>
                  </a:lnTo>
                  <a:lnTo>
                    <a:pt x="153" y="0"/>
                  </a:lnTo>
                  <a:lnTo>
                    <a:pt x="130" y="0"/>
                  </a:lnTo>
                  <a:close/>
                </a:path>
              </a:pathLst>
            </a:custGeom>
            <a:solidFill>
              <a:srgbClr val="FFEF6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247"/>
            <p:cNvSpPr>
              <a:spLocks/>
            </p:cNvSpPr>
            <p:nvPr userDrawn="1"/>
          </p:nvSpPr>
          <p:spPr bwMode="auto">
            <a:xfrm>
              <a:off x="4790" y="2907"/>
              <a:ext cx="272" cy="115"/>
            </a:xfrm>
            <a:custGeom>
              <a:avLst/>
              <a:gdLst/>
              <a:ahLst/>
              <a:cxnLst>
                <a:cxn ang="0">
                  <a:pos x="400" y="2"/>
                </a:cxn>
                <a:cxn ang="0">
                  <a:pos x="345" y="9"/>
                </a:cxn>
                <a:cxn ang="0">
                  <a:pos x="290" y="16"/>
                </a:cxn>
                <a:cxn ang="0">
                  <a:pos x="236" y="27"/>
                </a:cxn>
                <a:cxn ang="0">
                  <a:pos x="182" y="40"/>
                </a:cxn>
                <a:cxn ang="0">
                  <a:pos x="129" y="54"/>
                </a:cxn>
                <a:cxn ang="0">
                  <a:pos x="77" y="71"/>
                </a:cxn>
                <a:cxn ang="0">
                  <a:pos x="25" y="91"/>
                </a:cxn>
                <a:cxn ang="0">
                  <a:pos x="0" y="100"/>
                </a:cxn>
                <a:cxn ang="0">
                  <a:pos x="26" y="112"/>
                </a:cxn>
                <a:cxn ang="0">
                  <a:pos x="78" y="136"/>
                </a:cxn>
                <a:cxn ang="0">
                  <a:pos x="128" y="163"/>
                </a:cxn>
                <a:cxn ang="0">
                  <a:pos x="178" y="191"/>
                </a:cxn>
                <a:cxn ang="0">
                  <a:pos x="225" y="222"/>
                </a:cxn>
                <a:cxn ang="0">
                  <a:pos x="272" y="255"/>
                </a:cxn>
                <a:cxn ang="0">
                  <a:pos x="317" y="289"/>
                </a:cxn>
                <a:cxn ang="0">
                  <a:pos x="361" y="326"/>
                </a:cxn>
                <a:cxn ang="0">
                  <a:pos x="408" y="331"/>
                </a:cxn>
                <a:cxn ang="0">
                  <a:pos x="459" y="308"/>
                </a:cxn>
                <a:cxn ang="0">
                  <a:pos x="512" y="286"/>
                </a:cxn>
                <a:cxn ang="0">
                  <a:pos x="566" y="267"/>
                </a:cxn>
                <a:cxn ang="0">
                  <a:pos x="620" y="249"/>
                </a:cxn>
                <a:cxn ang="0">
                  <a:pos x="675" y="235"/>
                </a:cxn>
                <a:cxn ang="0">
                  <a:pos x="731" y="222"/>
                </a:cxn>
                <a:cxn ang="0">
                  <a:pos x="787" y="213"/>
                </a:cxn>
                <a:cxn ang="0">
                  <a:pos x="793" y="192"/>
                </a:cxn>
                <a:cxn ang="0">
                  <a:pos x="749" y="160"/>
                </a:cxn>
                <a:cxn ang="0">
                  <a:pos x="702" y="130"/>
                </a:cxn>
                <a:cxn ang="0">
                  <a:pos x="655" y="102"/>
                </a:cxn>
                <a:cxn ang="0">
                  <a:pos x="606" y="76"/>
                </a:cxn>
                <a:cxn ang="0">
                  <a:pos x="557" y="52"/>
                </a:cxn>
                <a:cxn ang="0">
                  <a:pos x="506" y="29"/>
                </a:cxn>
                <a:cxn ang="0">
                  <a:pos x="454" y="10"/>
                </a:cxn>
              </a:cxnLst>
              <a:rect l="0" t="0" r="r" b="b"/>
              <a:pathLst>
                <a:path w="815" h="344">
                  <a:moveTo>
                    <a:pt x="428" y="0"/>
                  </a:moveTo>
                  <a:lnTo>
                    <a:pt x="400" y="2"/>
                  </a:lnTo>
                  <a:lnTo>
                    <a:pt x="372" y="5"/>
                  </a:lnTo>
                  <a:lnTo>
                    <a:pt x="345" y="9"/>
                  </a:lnTo>
                  <a:lnTo>
                    <a:pt x="317" y="12"/>
                  </a:lnTo>
                  <a:lnTo>
                    <a:pt x="290" y="16"/>
                  </a:lnTo>
                  <a:lnTo>
                    <a:pt x="263" y="22"/>
                  </a:lnTo>
                  <a:lnTo>
                    <a:pt x="236" y="27"/>
                  </a:lnTo>
                  <a:lnTo>
                    <a:pt x="209" y="32"/>
                  </a:lnTo>
                  <a:lnTo>
                    <a:pt x="182" y="40"/>
                  </a:lnTo>
                  <a:lnTo>
                    <a:pt x="156" y="46"/>
                  </a:lnTo>
                  <a:lnTo>
                    <a:pt x="129" y="54"/>
                  </a:lnTo>
                  <a:lnTo>
                    <a:pt x="103" y="63"/>
                  </a:lnTo>
                  <a:lnTo>
                    <a:pt x="77" y="71"/>
                  </a:lnTo>
                  <a:lnTo>
                    <a:pt x="51" y="81"/>
                  </a:lnTo>
                  <a:lnTo>
                    <a:pt x="25" y="91"/>
                  </a:lnTo>
                  <a:lnTo>
                    <a:pt x="0" y="100"/>
                  </a:lnTo>
                  <a:lnTo>
                    <a:pt x="0" y="100"/>
                  </a:lnTo>
                  <a:lnTo>
                    <a:pt x="0" y="100"/>
                  </a:lnTo>
                  <a:lnTo>
                    <a:pt x="26" y="112"/>
                  </a:lnTo>
                  <a:lnTo>
                    <a:pt x="52" y="124"/>
                  </a:lnTo>
                  <a:lnTo>
                    <a:pt x="78" y="136"/>
                  </a:lnTo>
                  <a:lnTo>
                    <a:pt x="103" y="149"/>
                  </a:lnTo>
                  <a:lnTo>
                    <a:pt x="128" y="163"/>
                  </a:lnTo>
                  <a:lnTo>
                    <a:pt x="153" y="177"/>
                  </a:lnTo>
                  <a:lnTo>
                    <a:pt x="178" y="191"/>
                  </a:lnTo>
                  <a:lnTo>
                    <a:pt x="201" y="206"/>
                  </a:lnTo>
                  <a:lnTo>
                    <a:pt x="225" y="222"/>
                  </a:lnTo>
                  <a:lnTo>
                    <a:pt x="249" y="238"/>
                  </a:lnTo>
                  <a:lnTo>
                    <a:pt x="272" y="255"/>
                  </a:lnTo>
                  <a:lnTo>
                    <a:pt x="295" y="272"/>
                  </a:lnTo>
                  <a:lnTo>
                    <a:pt x="317" y="289"/>
                  </a:lnTo>
                  <a:lnTo>
                    <a:pt x="340" y="308"/>
                  </a:lnTo>
                  <a:lnTo>
                    <a:pt x="361" y="326"/>
                  </a:lnTo>
                  <a:lnTo>
                    <a:pt x="383" y="344"/>
                  </a:lnTo>
                  <a:lnTo>
                    <a:pt x="408" y="331"/>
                  </a:lnTo>
                  <a:lnTo>
                    <a:pt x="434" y="320"/>
                  </a:lnTo>
                  <a:lnTo>
                    <a:pt x="459" y="308"/>
                  </a:lnTo>
                  <a:lnTo>
                    <a:pt x="486" y="297"/>
                  </a:lnTo>
                  <a:lnTo>
                    <a:pt x="512" y="286"/>
                  </a:lnTo>
                  <a:lnTo>
                    <a:pt x="539" y="276"/>
                  </a:lnTo>
                  <a:lnTo>
                    <a:pt x="566" y="267"/>
                  </a:lnTo>
                  <a:lnTo>
                    <a:pt x="593" y="258"/>
                  </a:lnTo>
                  <a:lnTo>
                    <a:pt x="620" y="249"/>
                  </a:lnTo>
                  <a:lnTo>
                    <a:pt x="647" y="242"/>
                  </a:lnTo>
                  <a:lnTo>
                    <a:pt x="675" y="235"/>
                  </a:lnTo>
                  <a:lnTo>
                    <a:pt x="702" y="229"/>
                  </a:lnTo>
                  <a:lnTo>
                    <a:pt x="731" y="222"/>
                  </a:lnTo>
                  <a:lnTo>
                    <a:pt x="759" y="217"/>
                  </a:lnTo>
                  <a:lnTo>
                    <a:pt x="787" y="213"/>
                  </a:lnTo>
                  <a:lnTo>
                    <a:pt x="815" y="208"/>
                  </a:lnTo>
                  <a:lnTo>
                    <a:pt x="793" y="192"/>
                  </a:lnTo>
                  <a:lnTo>
                    <a:pt x="771" y="176"/>
                  </a:lnTo>
                  <a:lnTo>
                    <a:pt x="749" y="160"/>
                  </a:lnTo>
                  <a:lnTo>
                    <a:pt x="726" y="145"/>
                  </a:lnTo>
                  <a:lnTo>
                    <a:pt x="702" y="130"/>
                  </a:lnTo>
                  <a:lnTo>
                    <a:pt x="679" y="116"/>
                  </a:lnTo>
                  <a:lnTo>
                    <a:pt x="655" y="102"/>
                  </a:lnTo>
                  <a:lnTo>
                    <a:pt x="631" y="89"/>
                  </a:lnTo>
                  <a:lnTo>
                    <a:pt x="606" y="76"/>
                  </a:lnTo>
                  <a:lnTo>
                    <a:pt x="583" y="64"/>
                  </a:lnTo>
                  <a:lnTo>
                    <a:pt x="557" y="52"/>
                  </a:lnTo>
                  <a:lnTo>
                    <a:pt x="532" y="40"/>
                  </a:lnTo>
                  <a:lnTo>
                    <a:pt x="506" y="29"/>
                  </a:lnTo>
                  <a:lnTo>
                    <a:pt x="480" y="19"/>
                  </a:lnTo>
                  <a:lnTo>
                    <a:pt x="454" y="10"/>
                  </a:lnTo>
                  <a:lnTo>
                    <a:pt x="428" y="0"/>
                  </a:lnTo>
                  <a:close/>
                </a:path>
              </a:pathLst>
            </a:custGeom>
            <a:solidFill>
              <a:srgbClr val="FFE26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248"/>
            <p:cNvSpPr>
              <a:spLocks/>
            </p:cNvSpPr>
            <p:nvPr userDrawn="1"/>
          </p:nvSpPr>
          <p:spPr bwMode="auto">
            <a:xfrm>
              <a:off x="4982" y="3096"/>
              <a:ext cx="89" cy="5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3" y="19"/>
                </a:cxn>
                <a:cxn ang="0">
                  <a:pos x="27" y="40"/>
                </a:cxn>
                <a:cxn ang="0">
                  <a:pos x="39" y="59"/>
                </a:cxn>
                <a:cxn ang="0">
                  <a:pos x="52" y="80"/>
                </a:cxn>
                <a:cxn ang="0">
                  <a:pos x="64" y="100"/>
                </a:cxn>
                <a:cxn ang="0">
                  <a:pos x="76" y="122"/>
                </a:cxn>
                <a:cxn ang="0">
                  <a:pos x="88" y="142"/>
                </a:cxn>
                <a:cxn ang="0">
                  <a:pos x="98" y="164"/>
                </a:cxn>
                <a:cxn ang="0">
                  <a:pos x="98" y="164"/>
                </a:cxn>
                <a:cxn ang="0">
                  <a:pos x="98" y="164"/>
                </a:cxn>
                <a:cxn ang="0">
                  <a:pos x="119" y="151"/>
                </a:cxn>
                <a:cxn ang="0">
                  <a:pos x="138" y="138"/>
                </a:cxn>
                <a:cxn ang="0">
                  <a:pos x="160" y="126"/>
                </a:cxn>
                <a:cxn ang="0">
                  <a:pos x="181" y="114"/>
                </a:cxn>
                <a:cxn ang="0">
                  <a:pos x="201" y="102"/>
                </a:cxn>
                <a:cxn ang="0">
                  <a:pos x="223" y="91"/>
                </a:cxn>
                <a:cxn ang="0">
                  <a:pos x="243" y="81"/>
                </a:cxn>
                <a:cxn ang="0">
                  <a:pos x="265" y="71"/>
                </a:cxn>
                <a:cxn ang="0">
                  <a:pos x="233" y="58"/>
                </a:cxn>
                <a:cxn ang="0">
                  <a:pos x="201" y="47"/>
                </a:cxn>
                <a:cxn ang="0">
                  <a:pos x="168" y="36"/>
                </a:cxn>
                <a:cxn ang="0">
                  <a:pos x="134" y="27"/>
                </a:cxn>
                <a:cxn ang="0">
                  <a:pos x="101" y="18"/>
                </a:cxn>
                <a:cxn ang="0">
                  <a:pos x="67" y="12"/>
                </a:cxn>
                <a:cxn ang="0">
                  <a:pos x="34" y="5"/>
                </a:cxn>
                <a:cxn ang="0">
                  <a:pos x="0" y="0"/>
                </a:cxn>
              </a:cxnLst>
              <a:rect l="0" t="0" r="r" b="b"/>
              <a:pathLst>
                <a:path w="265" h="164">
                  <a:moveTo>
                    <a:pt x="0" y="0"/>
                  </a:moveTo>
                  <a:lnTo>
                    <a:pt x="13" y="19"/>
                  </a:lnTo>
                  <a:lnTo>
                    <a:pt x="27" y="40"/>
                  </a:lnTo>
                  <a:lnTo>
                    <a:pt x="39" y="59"/>
                  </a:lnTo>
                  <a:lnTo>
                    <a:pt x="52" y="80"/>
                  </a:lnTo>
                  <a:lnTo>
                    <a:pt x="64" y="100"/>
                  </a:lnTo>
                  <a:lnTo>
                    <a:pt x="76" y="122"/>
                  </a:lnTo>
                  <a:lnTo>
                    <a:pt x="88" y="142"/>
                  </a:lnTo>
                  <a:lnTo>
                    <a:pt x="98" y="164"/>
                  </a:lnTo>
                  <a:lnTo>
                    <a:pt x="98" y="164"/>
                  </a:lnTo>
                  <a:lnTo>
                    <a:pt x="98" y="164"/>
                  </a:lnTo>
                  <a:lnTo>
                    <a:pt x="119" y="151"/>
                  </a:lnTo>
                  <a:lnTo>
                    <a:pt x="138" y="138"/>
                  </a:lnTo>
                  <a:lnTo>
                    <a:pt x="160" y="126"/>
                  </a:lnTo>
                  <a:lnTo>
                    <a:pt x="181" y="114"/>
                  </a:lnTo>
                  <a:lnTo>
                    <a:pt x="201" y="102"/>
                  </a:lnTo>
                  <a:lnTo>
                    <a:pt x="223" y="91"/>
                  </a:lnTo>
                  <a:lnTo>
                    <a:pt x="243" y="81"/>
                  </a:lnTo>
                  <a:lnTo>
                    <a:pt x="265" y="71"/>
                  </a:lnTo>
                  <a:lnTo>
                    <a:pt x="233" y="58"/>
                  </a:lnTo>
                  <a:lnTo>
                    <a:pt x="201" y="47"/>
                  </a:lnTo>
                  <a:lnTo>
                    <a:pt x="168" y="36"/>
                  </a:lnTo>
                  <a:lnTo>
                    <a:pt x="134" y="27"/>
                  </a:lnTo>
                  <a:lnTo>
                    <a:pt x="101" y="18"/>
                  </a:lnTo>
                  <a:lnTo>
                    <a:pt x="67" y="12"/>
                  </a:lnTo>
                  <a:lnTo>
                    <a:pt x="34" y="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E26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249"/>
            <p:cNvSpPr>
              <a:spLocks/>
            </p:cNvSpPr>
            <p:nvPr userDrawn="1"/>
          </p:nvSpPr>
          <p:spPr bwMode="auto">
            <a:xfrm>
              <a:off x="5022" y="2910"/>
              <a:ext cx="107" cy="6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6" y="24"/>
                </a:cxn>
                <a:cxn ang="0">
                  <a:pos x="31" y="47"/>
                </a:cxn>
                <a:cxn ang="0">
                  <a:pos x="48" y="72"/>
                </a:cxn>
                <a:cxn ang="0">
                  <a:pos x="62" y="97"/>
                </a:cxn>
                <a:cxn ang="0">
                  <a:pos x="77" y="122"/>
                </a:cxn>
                <a:cxn ang="0">
                  <a:pos x="91" y="147"/>
                </a:cxn>
                <a:cxn ang="0">
                  <a:pos x="105" y="172"/>
                </a:cxn>
                <a:cxn ang="0">
                  <a:pos x="118" y="198"/>
                </a:cxn>
                <a:cxn ang="0">
                  <a:pos x="143" y="182"/>
                </a:cxn>
                <a:cxn ang="0">
                  <a:pos x="167" y="167"/>
                </a:cxn>
                <a:cxn ang="0">
                  <a:pos x="192" y="152"/>
                </a:cxn>
                <a:cxn ang="0">
                  <a:pos x="217" y="138"/>
                </a:cxn>
                <a:cxn ang="0">
                  <a:pos x="243" y="124"/>
                </a:cxn>
                <a:cxn ang="0">
                  <a:pos x="268" y="111"/>
                </a:cxn>
                <a:cxn ang="0">
                  <a:pos x="294" y="98"/>
                </a:cxn>
                <a:cxn ang="0">
                  <a:pos x="320" y="86"/>
                </a:cxn>
                <a:cxn ang="0">
                  <a:pos x="281" y="71"/>
                </a:cxn>
                <a:cxn ang="0">
                  <a:pos x="242" y="57"/>
                </a:cxn>
                <a:cxn ang="0">
                  <a:pos x="203" y="44"/>
                </a:cxn>
                <a:cxn ang="0">
                  <a:pos x="162" y="33"/>
                </a:cxn>
                <a:cxn ang="0">
                  <a:pos x="143" y="28"/>
                </a:cxn>
                <a:cxn ang="0">
                  <a:pos x="122" y="22"/>
                </a:cxn>
                <a:cxn ang="0">
                  <a:pos x="102" y="18"/>
                </a:cxn>
                <a:cxn ang="0">
                  <a:pos x="81" y="14"/>
                </a:cxn>
                <a:cxn ang="0">
                  <a:pos x="61" y="9"/>
                </a:cxn>
                <a:cxn ang="0">
                  <a:pos x="40" y="6"/>
                </a:cxn>
                <a:cxn ang="0">
                  <a:pos x="20" y="3"/>
                </a:cxn>
                <a:cxn ang="0">
                  <a:pos x="0" y="0"/>
                </a:cxn>
              </a:cxnLst>
              <a:rect l="0" t="0" r="r" b="b"/>
              <a:pathLst>
                <a:path w="320" h="198">
                  <a:moveTo>
                    <a:pt x="0" y="0"/>
                  </a:moveTo>
                  <a:lnTo>
                    <a:pt x="16" y="24"/>
                  </a:lnTo>
                  <a:lnTo>
                    <a:pt x="31" y="47"/>
                  </a:lnTo>
                  <a:lnTo>
                    <a:pt x="48" y="72"/>
                  </a:lnTo>
                  <a:lnTo>
                    <a:pt x="62" y="97"/>
                  </a:lnTo>
                  <a:lnTo>
                    <a:pt x="77" y="122"/>
                  </a:lnTo>
                  <a:lnTo>
                    <a:pt x="91" y="147"/>
                  </a:lnTo>
                  <a:lnTo>
                    <a:pt x="105" y="172"/>
                  </a:lnTo>
                  <a:lnTo>
                    <a:pt x="118" y="198"/>
                  </a:lnTo>
                  <a:lnTo>
                    <a:pt x="143" y="182"/>
                  </a:lnTo>
                  <a:lnTo>
                    <a:pt x="167" y="167"/>
                  </a:lnTo>
                  <a:lnTo>
                    <a:pt x="192" y="152"/>
                  </a:lnTo>
                  <a:lnTo>
                    <a:pt x="217" y="138"/>
                  </a:lnTo>
                  <a:lnTo>
                    <a:pt x="243" y="124"/>
                  </a:lnTo>
                  <a:lnTo>
                    <a:pt x="268" y="111"/>
                  </a:lnTo>
                  <a:lnTo>
                    <a:pt x="294" y="98"/>
                  </a:lnTo>
                  <a:lnTo>
                    <a:pt x="320" y="86"/>
                  </a:lnTo>
                  <a:lnTo>
                    <a:pt x="281" y="71"/>
                  </a:lnTo>
                  <a:lnTo>
                    <a:pt x="242" y="57"/>
                  </a:lnTo>
                  <a:lnTo>
                    <a:pt x="203" y="44"/>
                  </a:lnTo>
                  <a:lnTo>
                    <a:pt x="162" y="33"/>
                  </a:lnTo>
                  <a:lnTo>
                    <a:pt x="143" y="28"/>
                  </a:lnTo>
                  <a:lnTo>
                    <a:pt x="122" y="22"/>
                  </a:lnTo>
                  <a:lnTo>
                    <a:pt x="102" y="18"/>
                  </a:lnTo>
                  <a:lnTo>
                    <a:pt x="81" y="14"/>
                  </a:lnTo>
                  <a:lnTo>
                    <a:pt x="61" y="9"/>
                  </a:lnTo>
                  <a:lnTo>
                    <a:pt x="40" y="6"/>
                  </a:lnTo>
                  <a:lnTo>
                    <a:pt x="20" y="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E26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250"/>
            <p:cNvSpPr>
              <a:spLocks/>
            </p:cNvSpPr>
            <p:nvPr userDrawn="1"/>
          </p:nvSpPr>
          <p:spPr bwMode="auto">
            <a:xfrm>
              <a:off x="5062" y="2973"/>
              <a:ext cx="253" cy="115"/>
            </a:xfrm>
            <a:custGeom>
              <a:avLst/>
              <a:gdLst/>
              <a:ahLst/>
              <a:cxnLst>
                <a:cxn ang="0">
                  <a:pos x="159" y="0"/>
                </a:cxn>
                <a:cxn ang="0">
                  <a:pos x="113" y="1"/>
                </a:cxn>
                <a:cxn ang="0">
                  <a:pos x="68" y="4"/>
                </a:cxn>
                <a:cxn ang="0">
                  <a:pos x="22" y="8"/>
                </a:cxn>
                <a:cxn ang="0">
                  <a:pos x="22" y="29"/>
                </a:cxn>
                <a:cxn ang="0">
                  <a:pos x="66" y="65"/>
                </a:cxn>
                <a:cxn ang="0">
                  <a:pos x="108" y="104"/>
                </a:cxn>
                <a:cxn ang="0">
                  <a:pos x="148" y="144"/>
                </a:cxn>
                <a:cxn ang="0">
                  <a:pos x="187" y="186"/>
                </a:cxn>
                <a:cxn ang="0">
                  <a:pos x="223" y="229"/>
                </a:cxn>
                <a:cxn ang="0">
                  <a:pos x="258" y="275"/>
                </a:cxn>
                <a:cxn ang="0">
                  <a:pos x="290" y="321"/>
                </a:cxn>
                <a:cxn ang="0">
                  <a:pos x="341" y="338"/>
                </a:cxn>
                <a:cxn ang="0">
                  <a:pos x="412" y="327"/>
                </a:cxn>
                <a:cxn ang="0">
                  <a:pos x="484" y="319"/>
                </a:cxn>
                <a:cxn ang="0">
                  <a:pos x="555" y="316"/>
                </a:cxn>
                <a:cxn ang="0">
                  <a:pos x="611" y="315"/>
                </a:cxn>
                <a:cxn ang="0">
                  <a:pos x="654" y="317"/>
                </a:cxn>
                <a:cxn ang="0">
                  <a:pos x="696" y="319"/>
                </a:cxn>
                <a:cxn ang="0">
                  <a:pos x="739" y="323"/>
                </a:cxn>
                <a:cxn ang="0">
                  <a:pos x="743" y="304"/>
                </a:cxn>
                <a:cxn ang="0">
                  <a:pos x="707" y="262"/>
                </a:cxn>
                <a:cxn ang="0">
                  <a:pos x="670" y="221"/>
                </a:cxn>
                <a:cxn ang="0">
                  <a:pos x="633" y="182"/>
                </a:cxn>
                <a:cxn ang="0">
                  <a:pos x="593" y="144"/>
                </a:cxn>
                <a:cxn ang="0">
                  <a:pos x="551" y="107"/>
                </a:cxn>
                <a:cxn ang="0">
                  <a:pos x="507" y="73"/>
                </a:cxn>
                <a:cxn ang="0">
                  <a:pos x="462" y="41"/>
                </a:cxn>
                <a:cxn ang="0">
                  <a:pos x="407" y="19"/>
                </a:cxn>
                <a:cxn ang="0">
                  <a:pos x="342" y="9"/>
                </a:cxn>
                <a:cxn ang="0">
                  <a:pos x="277" y="3"/>
                </a:cxn>
                <a:cxn ang="0">
                  <a:pos x="213" y="0"/>
                </a:cxn>
              </a:cxnLst>
              <a:rect l="0" t="0" r="r" b="b"/>
              <a:pathLst>
                <a:path w="759" h="346">
                  <a:moveTo>
                    <a:pt x="181" y="0"/>
                  </a:moveTo>
                  <a:lnTo>
                    <a:pt x="159" y="0"/>
                  </a:lnTo>
                  <a:lnTo>
                    <a:pt x="136" y="0"/>
                  </a:lnTo>
                  <a:lnTo>
                    <a:pt x="113" y="1"/>
                  </a:lnTo>
                  <a:lnTo>
                    <a:pt x="91" y="2"/>
                  </a:lnTo>
                  <a:lnTo>
                    <a:pt x="68" y="4"/>
                  </a:lnTo>
                  <a:lnTo>
                    <a:pt x="45" y="6"/>
                  </a:lnTo>
                  <a:lnTo>
                    <a:pt x="22" y="8"/>
                  </a:lnTo>
                  <a:lnTo>
                    <a:pt x="0" y="11"/>
                  </a:lnTo>
                  <a:lnTo>
                    <a:pt x="22" y="29"/>
                  </a:lnTo>
                  <a:lnTo>
                    <a:pt x="44" y="47"/>
                  </a:lnTo>
                  <a:lnTo>
                    <a:pt x="66" y="65"/>
                  </a:lnTo>
                  <a:lnTo>
                    <a:pt x="87" y="85"/>
                  </a:lnTo>
                  <a:lnTo>
                    <a:pt x="108" y="104"/>
                  </a:lnTo>
                  <a:lnTo>
                    <a:pt x="128" y="124"/>
                  </a:lnTo>
                  <a:lnTo>
                    <a:pt x="148" y="144"/>
                  </a:lnTo>
                  <a:lnTo>
                    <a:pt x="167" y="166"/>
                  </a:lnTo>
                  <a:lnTo>
                    <a:pt x="187" y="186"/>
                  </a:lnTo>
                  <a:lnTo>
                    <a:pt x="205" y="208"/>
                  </a:lnTo>
                  <a:lnTo>
                    <a:pt x="223" y="229"/>
                  </a:lnTo>
                  <a:lnTo>
                    <a:pt x="241" y="252"/>
                  </a:lnTo>
                  <a:lnTo>
                    <a:pt x="258" y="275"/>
                  </a:lnTo>
                  <a:lnTo>
                    <a:pt x="274" y="299"/>
                  </a:lnTo>
                  <a:lnTo>
                    <a:pt x="290" y="321"/>
                  </a:lnTo>
                  <a:lnTo>
                    <a:pt x="307" y="346"/>
                  </a:lnTo>
                  <a:lnTo>
                    <a:pt x="341" y="338"/>
                  </a:lnTo>
                  <a:lnTo>
                    <a:pt x="377" y="332"/>
                  </a:lnTo>
                  <a:lnTo>
                    <a:pt x="412" y="327"/>
                  </a:lnTo>
                  <a:lnTo>
                    <a:pt x="448" y="322"/>
                  </a:lnTo>
                  <a:lnTo>
                    <a:pt x="484" y="319"/>
                  </a:lnTo>
                  <a:lnTo>
                    <a:pt x="519" y="317"/>
                  </a:lnTo>
                  <a:lnTo>
                    <a:pt x="555" y="316"/>
                  </a:lnTo>
                  <a:lnTo>
                    <a:pt x="591" y="315"/>
                  </a:lnTo>
                  <a:lnTo>
                    <a:pt x="611" y="315"/>
                  </a:lnTo>
                  <a:lnTo>
                    <a:pt x="633" y="316"/>
                  </a:lnTo>
                  <a:lnTo>
                    <a:pt x="654" y="317"/>
                  </a:lnTo>
                  <a:lnTo>
                    <a:pt x="675" y="318"/>
                  </a:lnTo>
                  <a:lnTo>
                    <a:pt x="696" y="319"/>
                  </a:lnTo>
                  <a:lnTo>
                    <a:pt x="717" y="321"/>
                  </a:lnTo>
                  <a:lnTo>
                    <a:pt x="739" y="323"/>
                  </a:lnTo>
                  <a:lnTo>
                    <a:pt x="759" y="326"/>
                  </a:lnTo>
                  <a:lnTo>
                    <a:pt x="743" y="304"/>
                  </a:lnTo>
                  <a:lnTo>
                    <a:pt x="726" y="282"/>
                  </a:lnTo>
                  <a:lnTo>
                    <a:pt x="707" y="262"/>
                  </a:lnTo>
                  <a:lnTo>
                    <a:pt x="690" y="241"/>
                  </a:lnTo>
                  <a:lnTo>
                    <a:pt x="670" y="221"/>
                  </a:lnTo>
                  <a:lnTo>
                    <a:pt x="652" y="201"/>
                  </a:lnTo>
                  <a:lnTo>
                    <a:pt x="633" y="182"/>
                  </a:lnTo>
                  <a:lnTo>
                    <a:pt x="613" y="163"/>
                  </a:lnTo>
                  <a:lnTo>
                    <a:pt x="593" y="144"/>
                  </a:lnTo>
                  <a:lnTo>
                    <a:pt x="572" y="126"/>
                  </a:lnTo>
                  <a:lnTo>
                    <a:pt x="551" y="107"/>
                  </a:lnTo>
                  <a:lnTo>
                    <a:pt x="529" y="90"/>
                  </a:lnTo>
                  <a:lnTo>
                    <a:pt x="507" y="73"/>
                  </a:lnTo>
                  <a:lnTo>
                    <a:pt x="485" y="57"/>
                  </a:lnTo>
                  <a:lnTo>
                    <a:pt x="462" y="41"/>
                  </a:lnTo>
                  <a:lnTo>
                    <a:pt x="439" y="24"/>
                  </a:lnTo>
                  <a:lnTo>
                    <a:pt x="407" y="19"/>
                  </a:lnTo>
                  <a:lnTo>
                    <a:pt x="375" y="14"/>
                  </a:lnTo>
                  <a:lnTo>
                    <a:pt x="342" y="9"/>
                  </a:lnTo>
                  <a:lnTo>
                    <a:pt x="310" y="5"/>
                  </a:lnTo>
                  <a:lnTo>
                    <a:pt x="277" y="3"/>
                  </a:lnTo>
                  <a:lnTo>
                    <a:pt x="245" y="1"/>
                  </a:lnTo>
                  <a:lnTo>
                    <a:pt x="213" y="0"/>
                  </a:lnTo>
                  <a:lnTo>
                    <a:pt x="181" y="0"/>
                  </a:lnTo>
                  <a:close/>
                </a:path>
              </a:pathLst>
            </a:custGeom>
            <a:solidFill>
              <a:srgbClr val="FFE26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251"/>
            <p:cNvSpPr>
              <a:spLocks/>
            </p:cNvSpPr>
            <p:nvPr userDrawn="1"/>
          </p:nvSpPr>
          <p:spPr bwMode="auto">
            <a:xfrm>
              <a:off x="5100" y="3154"/>
              <a:ext cx="183" cy="199"/>
            </a:xfrm>
            <a:custGeom>
              <a:avLst/>
              <a:gdLst/>
              <a:ahLst/>
              <a:cxnLst>
                <a:cxn ang="0">
                  <a:pos x="148" y="27"/>
                </a:cxn>
                <a:cxn ang="0">
                  <a:pos x="220" y="84"/>
                </a:cxn>
                <a:cxn ang="0">
                  <a:pos x="286" y="146"/>
                </a:cxn>
                <a:cxn ang="0">
                  <a:pos x="347" y="213"/>
                </a:cxn>
                <a:cxn ang="0">
                  <a:pos x="340" y="246"/>
                </a:cxn>
                <a:cxn ang="0">
                  <a:pos x="271" y="241"/>
                </a:cxn>
                <a:cxn ang="0">
                  <a:pos x="207" y="240"/>
                </a:cxn>
                <a:cxn ang="0">
                  <a:pos x="147" y="244"/>
                </a:cxn>
                <a:cxn ang="0">
                  <a:pos x="88" y="250"/>
                </a:cxn>
                <a:cxn ang="0">
                  <a:pos x="29" y="260"/>
                </a:cxn>
                <a:cxn ang="0">
                  <a:pos x="16" y="291"/>
                </a:cxn>
                <a:cxn ang="0">
                  <a:pos x="46" y="345"/>
                </a:cxn>
                <a:cxn ang="0">
                  <a:pos x="73" y="399"/>
                </a:cxn>
                <a:cxn ang="0">
                  <a:pos x="97" y="455"/>
                </a:cxn>
                <a:cxn ang="0">
                  <a:pos x="134" y="496"/>
                </a:cxn>
                <a:cxn ang="0">
                  <a:pos x="185" y="521"/>
                </a:cxn>
                <a:cxn ang="0">
                  <a:pos x="235" y="550"/>
                </a:cxn>
                <a:cxn ang="0">
                  <a:pos x="282" y="581"/>
                </a:cxn>
                <a:cxn ang="0">
                  <a:pos x="329" y="594"/>
                </a:cxn>
                <a:cxn ang="0">
                  <a:pos x="377" y="588"/>
                </a:cxn>
                <a:cxn ang="0">
                  <a:pos x="425" y="584"/>
                </a:cxn>
                <a:cxn ang="0">
                  <a:pos x="472" y="581"/>
                </a:cxn>
                <a:cxn ang="0">
                  <a:pos x="509" y="581"/>
                </a:cxn>
                <a:cxn ang="0">
                  <a:pos x="536" y="581"/>
                </a:cxn>
                <a:cxn ang="0">
                  <a:pos x="533" y="538"/>
                </a:cxn>
                <a:cxn ang="0">
                  <a:pos x="497" y="451"/>
                </a:cxn>
                <a:cxn ang="0">
                  <a:pos x="454" y="367"/>
                </a:cxn>
                <a:cxn ang="0">
                  <a:pos x="403" y="288"/>
                </a:cxn>
                <a:cxn ang="0">
                  <a:pos x="370" y="225"/>
                </a:cxn>
                <a:cxn ang="0">
                  <a:pos x="359" y="179"/>
                </a:cxn>
                <a:cxn ang="0">
                  <a:pos x="346" y="133"/>
                </a:cxn>
                <a:cxn ang="0">
                  <a:pos x="331" y="88"/>
                </a:cxn>
                <a:cxn ang="0">
                  <a:pos x="297" y="55"/>
                </a:cxn>
                <a:cxn ang="0">
                  <a:pos x="244" y="35"/>
                </a:cxn>
                <a:cxn ang="0">
                  <a:pos x="190" y="19"/>
                </a:cxn>
                <a:cxn ang="0">
                  <a:pos x="137" y="5"/>
                </a:cxn>
              </a:cxnLst>
              <a:rect l="0" t="0" r="r" b="b"/>
              <a:pathLst>
                <a:path w="549" h="598">
                  <a:moveTo>
                    <a:pt x="110" y="0"/>
                  </a:moveTo>
                  <a:lnTo>
                    <a:pt x="148" y="27"/>
                  </a:lnTo>
                  <a:lnTo>
                    <a:pt x="185" y="55"/>
                  </a:lnTo>
                  <a:lnTo>
                    <a:pt x="220" y="84"/>
                  </a:lnTo>
                  <a:lnTo>
                    <a:pt x="254" y="114"/>
                  </a:lnTo>
                  <a:lnTo>
                    <a:pt x="286" y="146"/>
                  </a:lnTo>
                  <a:lnTo>
                    <a:pt x="318" y="179"/>
                  </a:lnTo>
                  <a:lnTo>
                    <a:pt x="347" y="213"/>
                  </a:lnTo>
                  <a:lnTo>
                    <a:pt x="375" y="249"/>
                  </a:lnTo>
                  <a:lnTo>
                    <a:pt x="340" y="246"/>
                  </a:lnTo>
                  <a:lnTo>
                    <a:pt x="306" y="242"/>
                  </a:lnTo>
                  <a:lnTo>
                    <a:pt x="271" y="241"/>
                  </a:lnTo>
                  <a:lnTo>
                    <a:pt x="236" y="240"/>
                  </a:lnTo>
                  <a:lnTo>
                    <a:pt x="207" y="240"/>
                  </a:lnTo>
                  <a:lnTo>
                    <a:pt x="176" y="242"/>
                  </a:lnTo>
                  <a:lnTo>
                    <a:pt x="147" y="244"/>
                  </a:lnTo>
                  <a:lnTo>
                    <a:pt x="118" y="247"/>
                  </a:lnTo>
                  <a:lnTo>
                    <a:pt x="88" y="250"/>
                  </a:lnTo>
                  <a:lnTo>
                    <a:pt x="59" y="254"/>
                  </a:lnTo>
                  <a:lnTo>
                    <a:pt x="29" y="260"/>
                  </a:lnTo>
                  <a:lnTo>
                    <a:pt x="0" y="266"/>
                  </a:lnTo>
                  <a:lnTo>
                    <a:pt x="16" y="291"/>
                  </a:lnTo>
                  <a:lnTo>
                    <a:pt x="32" y="318"/>
                  </a:lnTo>
                  <a:lnTo>
                    <a:pt x="46" y="345"/>
                  </a:lnTo>
                  <a:lnTo>
                    <a:pt x="60" y="372"/>
                  </a:lnTo>
                  <a:lnTo>
                    <a:pt x="73" y="399"/>
                  </a:lnTo>
                  <a:lnTo>
                    <a:pt x="86" y="427"/>
                  </a:lnTo>
                  <a:lnTo>
                    <a:pt x="97" y="455"/>
                  </a:lnTo>
                  <a:lnTo>
                    <a:pt x="108" y="484"/>
                  </a:lnTo>
                  <a:lnTo>
                    <a:pt x="134" y="496"/>
                  </a:lnTo>
                  <a:lnTo>
                    <a:pt x="160" y="508"/>
                  </a:lnTo>
                  <a:lnTo>
                    <a:pt x="185" y="521"/>
                  </a:lnTo>
                  <a:lnTo>
                    <a:pt x="210" y="535"/>
                  </a:lnTo>
                  <a:lnTo>
                    <a:pt x="235" y="550"/>
                  </a:lnTo>
                  <a:lnTo>
                    <a:pt x="259" y="565"/>
                  </a:lnTo>
                  <a:lnTo>
                    <a:pt x="282" y="581"/>
                  </a:lnTo>
                  <a:lnTo>
                    <a:pt x="305" y="598"/>
                  </a:lnTo>
                  <a:lnTo>
                    <a:pt x="329" y="594"/>
                  </a:lnTo>
                  <a:lnTo>
                    <a:pt x="353" y="591"/>
                  </a:lnTo>
                  <a:lnTo>
                    <a:pt x="377" y="588"/>
                  </a:lnTo>
                  <a:lnTo>
                    <a:pt x="401" y="586"/>
                  </a:lnTo>
                  <a:lnTo>
                    <a:pt x="425" y="584"/>
                  </a:lnTo>
                  <a:lnTo>
                    <a:pt x="448" y="583"/>
                  </a:lnTo>
                  <a:lnTo>
                    <a:pt x="472" y="581"/>
                  </a:lnTo>
                  <a:lnTo>
                    <a:pt x="496" y="581"/>
                  </a:lnTo>
                  <a:lnTo>
                    <a:pt x="509" y="581"/>
                  </a:lnTo>
                  <a:lnTo>
                    <a:pt x="523" y="581"/>
                  </a:lnTo>
                  <a:lnTo>
                    <a:pt x="536" y="581"/>
                  </a:lnTo>
                  <a:lnTo>
                    <a:pt x="549" y="583"/>
                  </a:lnTo>
                  <a:lnTo>
                    <a:pt x="533" y="538"/>
                  </a:lnTo>
                  <a:lnTo>
                    <a:pt x="517" y="494"/>
                  </a:lnTo>
                  <a:lnTo>
                    <a:pt x="497" y="451"/>
                  </a:lnTo>
                  <a:lnTo>
                    <a:pt x="477" y="409"/>
                  </a:lnTo>
                  <a:lnTo>
                    <a:pt x="454" y="367"/>
                  </a:lnTo>
                  <a:lnTo>
                    <a:pt x="429" y="327"/>
                  </a:lnTo>
                  <a:lnTo>
                    <a:pt x="403" y="288"/>
                  </a:lnTo>
                  <a:lnTo>
                    <a:pt x="375" y="249"/>
                  </a:lnTo>
                  <a:lnTo>
                    <a:pt x="370" y="225"/>
                  </a:lnTo>
                  <a:lnTo>
                    <a:pt x="364" y="203"/>
                  </a:lnTo>
                  <a:lnTo>
                    <a:pt x="359" y="179"/>
                  </a:lnTo>
                  <a:lnTo>
                    <a:pt x="352" y="156"/>
                  </a:lnTo>
                  <a:lnTo>
                    <a:pt x="346" y="133"/>
                  </a:lnTo>
                  <a:lnTo>
                    <a:pt x="338" y="111"/>
                  </a:lnTo>
                  <a:lnTo>
                    <a:pt x="331" y="88"/>
                  </a:lnTo>
                  <a:lnTo>
                    <a:pt x="323" y="65"/>
                  </a:lnTo>
                  <a:lnTo>
                    <a:pt x="297" y="55"/>
                  </a:lnTo>
                  <a:lnTo>
                    <a:pt x="270" y="45"/>
                  </a:lnTo>
                  <a:lnTo>
                    <a:pt x="244" y="35"/>
                  </a:lnTo>
                  <a:lnTo>
                    <a:pt x="217" y="27"/>
                  </a:lnTo>
                  <a:lnTo>
                    <a:pt x="190" y="19"/>
                  </a:lnTo>
                  <a:lnTo>
                    <a:pt x="163" y="11"/>
                  </a:lnTo>
                  <a:lnTo>
                    <a:pt x="137" y="5"/>
                  </a:lnTo>
                  <a:lnTo>
                    <a:pt x="110" y="0"/>
                  </a:lnTo>
                  <a:close/>
                </a:path>
              </a:pathLst>
            </a:custGeom>
            <a:solidFill>
              <a:srgbClr val="FFEF6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252"/>
            <p:cNvSpPr>
              <a:spLocks/>
            </p:cNvSpPr>
            <p:nvPr userDrawn="1"/>
          </p:nvSpPr>
          <p:spPr bwMode="auto">
            <a:xfrm>
              <a:off x="5136" y="3315"/>
              <a:ext cx="65" cy="5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3" y="38"/>
                </a:cxn>
                <a:cxn ang="0">
                  <a:pos x="24" y="76"/>
                </a:cxn>
                <a:cxn ang="0">
                  <a:pos x="35" y="114"/>
                </a:cxn>
                <a:cxn ang="0">
                  <a:pos x="43" y="152"/>
                </a:cxn>
                <a:cxn ang="0">
                  <a:pos x="43" y="152"/>
                </a:cxn>
                <a:cxn ang="0">
                  <a:pos x="43" y="152"/>
                </a:cxn>
                <a:cxn ang="0">
                  <a:pos x="43" y="152"/>
                </a:cxn>
                <a:cxn ang="0">
                  <a:pos x="43" y="152"/>
                </a:cxn>
                <a:cxn ang="0">
                  <a:pos x="81" y="141"/>
                </a:cxn>
                <a:cxn ang="0">
                  <a:pos x="120" y="131"/>
                </a:cxn>
                <a:cxn ang="0">
                  <a:pos x="158" y="121"/>
                </a:cxn>
                <a:cxn ang="0">
                  <a:pos x="197" y="114"/>
                </a:cxn>
                <a:cxn ang="0">
                  <a:pos x="174" y="97"/>
                </a:cxn>
                <a:cxn ang="0">
                  <a:pos x="151" y="81"/>
                </a:cxn>
                <a:cxn ang="0">
                  <a:pos x="127" y="66"/>
                </a:cxn>
                <a:cxn ang="0">
                  <a:pos x="102" y="51"/>
                </a:cxn>
                <a:cxn ang="0">
                  <a:pos x="77" y="37"/>
                </a:cxn>
                <a:cxn ang="0">
                  <a:pos x="52" y="24"/>
                </a:cxn>
                <a:cxn ang="0">
                  <a:pos x="26" y="12"/>
                </a:cxn>
                <a:cxn ang="0">
                  <a:pos x="0" y="0"/>
                </a:cxn>
              </a:cxnLst>
              <a:rect l="0" t="0" r="r" b="b"/>
              <a:pathLst>
                <a:path w="197" h="152">
                  <a:moveTo>
                    <a:pt x="0" y="0"/>
                  </a:moveTo>
                  <a:lnTo>
                    <a:pt x="13" y="38"/>
                  </a:lnTo>
                  <a:lnTo>
                    <a:pt x="24" y="76"/>
                  </a:lnTo>
                  <a:lnTo>
                    <a:pt x="35" y="114"/>
                  </a:lnTo>
                  <a:lnTo>
                    <a:pt x="43" y="152"/>
                  </a:lnTo>
                  <a:lnTo>
                    <a:pt x="43" y="152"/>
                  </a:lnTo>
                  <a:lnTo>
                    <a:pt x="43" y="152"/>
                  </a:lnTo>
                  <a:lnTo>
                    <a:pt x="43" y="152"/>
                  </a:lnTo>
                  <a:lnTo>
                    <a:pt x="43" y="152"/>
                  </a:lnTo>
                  <a:lnTo>
                    <a:pt x="81" y="141"/>
                  </a:lnTo>
                  <a:lnTo>
                    <a:pt x="120" y="131"/>
                  </a:lnTo>
                  <a:lnTo>
                    <a:pt x="158" y="121"/>
                  </a:lnTo>
                  <a:lnTo>
                    <a:pt x="197" y="114"/>
                  </a:lnTo>
                  <a:lnTo>
                    <a:pt x="174" y="97"/>
                  </a:lnTo>
                  <a:lnTo>
                    <a:pt x="151" y="81"/>
                  </a:lnTo>
                  <a:lnTo>
                    <a:pt x="127" y="66"/>
                  </a:lnTo>
                  <a:lnTo>
                    <a:pt x="102" y="51"/>
                  </a:lnTo>
                  <a:lnTo>
                    <a:pt x="77" y="37"/>
                  </a:lnTo>
                  <a:lnTo>
                    <a:pt x="52" y="24"/>
                  </a:lnTo>
                  <a:lnTo>
                    <a:pt x="26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E26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253"/>
            <p:cNvSpPr>
              <a:spLocks/>
            </p:cNvSpPr>
            <p:nvPr userDrawn="1"/>
          </p:nvSpPr>
          <p:spPr bwMode="auto">
            <a:xfrm>
              <a:off x="5015" y="3147"/>
              <a:ext cx="210" cy="96"/>
            </a:xfrm>
            <a:custGeom>
              <a:avLst/>
              <a:gdLst/>
              <a:ahLst/>
              <a:cxnLst>
                <a:cxn ang="0">
                  <a:pos x="150" y="0"/>
                </a:cxn>
                <a:cxn ang="0">
                  <a:pos x="113" y="0"/>
                </a:cxn>
                <a:cxn ang="0">
                  <a:pos x="75" y="2"/>
                </a:cxn>
                <a:cxn ang="0">
                  <a:pos x="37" y="5"/>
                </a:cxn>
                <a:cxn ang="0">
                  <a:pos x="0" y="10"/>
                </a:cxn>
                <a:cxn ang="0">
                  <a:pos x="0" y="10"/>
                </a:cxn>
                <a:cxn ang="0">
                  <a:pos x="0" y="10"/>
                </a:cxn>
                <a:cxn ang="0">
                  <a:pos x="37" y="40"/>
                </a:cxn>
                <a:cxn ang="0">
                  <a:pos x="73" y="70"/>
                </a:cxn>
                <a:cxn ang="0">
                  <a:pos x="106" y="104"/>
                </a:cxn>
                <a:cxn ang="0">
                  <a:pos x="139" y="137"/>
                </a:cxn>
                <a:cxn ang="0">
                  <a:pos x="170" y="173"/>
                </a:cxn>
                <a:cxn ang="0">
                  <a:pos x="199" y="209"/>
                </a:cxn>
                <a:cxn ang="0">
                  <a:pos x="227" y="247"/>
                </a:cxn>
                <a:cxn ang="0">
                  <a:pos x="254" y="287"/>
                </a:cxn>
                <a:cxn ang="0">
                  <a:pos x="283" y="281"/>
                </a:cxn>
                <a:cxn ang="0">
                  <a:pos x="313" y="275"/>
                </a:cxn>
                <a:cxn ang="0">
                  <a:pos x="342" y="271"/>
                </a:cxn>
                <a:cxn ang="0">
                  <a:pos x="372" y="268"/>
                </a:cxn>
                <a:cxn ang="0">
                  <a:pos x="401" y="265"/>
                </a:cxn>
                <a:cxn ang="0">
                  <a:pos x="430" y="263"/>
                </a:cxn>
                <a:cxn ang="0">
                  <a:pos x="461" y="261"/>
                </a:cxn>
                <a:cxn ang="0">
                  <a:pos x="490" y="261"/>
                </a:cxn>
                <a:cxn ang="0">
                  <a:pos x="525" y="262"/>
                </a:cxn>
                <a:cxn ang="0">
                  <a:pos x="560" y="263"/>
                </a:cxn>
                <a:cxn ang="0">
                  <a:pos x="594" y="267"/>
                </a:cxn>
                <a:cxn ang="0">
                  <a:pos x="629" y="270"/>
                </a:cxn>
                <a:cxn ang="0">
                  <a:pos x="601" y="234"/>
                </a:cxn>
                <a:cxn ang="0">
                  <a:pos x="572" y="200"/>
                </a:cxn>
                <a:cxn ang="0">
                  <a:pos x="540" y="167"/>
                </a:cxn>
                <a:cxn ang="0">
                  <a:pos x="508" y="135"/>
                </a:cxn>
                <a:cxn ang="0">
                  <a:pos x="474" y="105"/>
                </a:cxn>
                <a:cxn ang="0">
                  <a:pos x="439" y="76"/>
                </a:cxn>
                <a:cxn ang="0">
                  <a:pos x="402" y="48"/>
                </a:cxn>
                <a:cxn ang="0">
                  <a:pos x="364" y="21"/>
                </a:cxn>
                <a:cxn ang="0">
                  <a:pos x="337" y="16"/>
                </a:cxn>
                <a:cxn ang="0">
                  <a:pos x="310" y="12"/>
                </a:cxn>
                <a:cxn ang="0">
                  <a:pos x="283" y="8"/>
                </a:cxn>
                <a:cxn ang="0">
                  <a:pos x="258" y="4"/>
                </a:cxn>
                <a:cxn ang="0">
                  <a:pos x="231" y="2"/>
                </a:cxn>
                <a:cxn ang="0">
                  <a:pos x="204" y="1"/>
                </a:cxn>
                <a:cxn ang="0">
                  <a:pos x="177" y="0"/>
                </a:cxn>
                <a:cxn ang="0">
                  <a:pos x="150" y="0"/>
                </a:cxn>
              </a:cxnLst>
              <a:rect l="0" t="0" r="r" b="b"/>
              <a:pathLst>
                <a:path w="629" h="287">
                  <a:moveTo>
                    <a:pt x="150" y="0"/>
                  </a:moveTo>
                  <a:lnTo>
                    <a:pt x="113" y="0"/>
                  </a:lnTo>
                  <a:lnTo>
                    <a:pt x="75" y="2"/>
                  </a:lnTo>
                  <a:lnTo>
                    <a:pt x="37" y="5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37" y="40"/>
                  </a:lnTo>
                  <a:lnTo>
                    <a:pt x="73" y="70"/>
                  </a:lnTo>
                  <a:lnTo>
                    <a:pt x="106" y="104"/>
                  </a:lnTo>
                  <a:lnTo>
                    <a:pt x="139" y="137"/>
                  </a:lnTo>
                  <a:lnTo>
                    <a:pt x="170" y="173"/>
                  </a:lnTo>
                  <a:lnTo>
                    <a:pt x="199" y="209"/>
                  </a:lnTo>
                  <a:lnTo>
                    <a:pt x="227" y="247"/>
                  </a:lnTo>
                  <a:lnTo>
                    <a:pt x="254" y="287"/>
                  </a:lnTo>
                  <a:lnTo>
                    <a:pt x="283" y="281"/>
                  </a:lnTo>
                  <a:lnTo>
                    <a:pt x="313" y="275"/>
                  </a:lnTo>
                  <a:lnTo>
                    <a:pt x="342" y="271"/>
                  </a:lnTo>
                  <a:lnTo>
                    <a:pt x="372" y="268"/>
                  </a:lnTo>
                  <a:lnTo>
                    <a:pt x="401" y="265"/>
                  </a:lnTo>
                  <a:lnTo>
                    <a:pt x="430" y="263"/>
                  </a:lnTo>
                  <a:lnTo>
                    <a:pt x="461" y="261"/>
                  </a:lnTo>
                  <a:lnTo>
                    <a:pt x="490" y="261"/>
                  </a:lnTo>
                  <a:lnTo>
                    <a:pt x="525" y="262"/>
                  </a:lnTo>
                  <a:lnTo>
                    <a:pt x="560" y="263"/>
                  </a:lnTo>
                  <a:lnTo>
                    <a:pt x="594" y="267"/>
                  </a:lnTo>
                  <a:lnTo>
                    <a:pt x="629" y="270"/>
                  </a:lnTo>
                  <a:lnTo>
                    <a:pt x="601" y="234"/>
                  </a:lnTo>
                  <a:lnTo>
                    <a:pt x="572" y="200"/>
                  </a:lnTo>
                  <a:lnTo>
                    <a:pt x="540" y="167"/>
                  </a:lnTo>
                  <a:lnTo>
                    <a:pt x="508" y="135"/>
                  </a:lnTo>
                  <a:lnTo>
                    <a:pt x="474" y="105"/>
                  </a:lnTo>
                  <a:lnTo>
                    <a:pt x="439" y="76"/>
                  </a:lnTo>
                  <a:lnTo>
                    <a:pt x="402" y="48"/>
                  </a:lnTo>
                  <a:lnTo>
                    <a:pt x="364" y="21"/>
                  </a:lnTo>
                  <a:lnTo>
                    <a:pt x="337" y="16"/>
                  </a:lnTo>
                  <a:lnTo>
                    <a:pt x="310" y="12"/>
                  </a:lnTo>
                  <a:lnTo>
                    <a:pt x="283" y="8"/>
                  </a:lnTo>
                  <a:lnTo>
                    <a:pt x="258" y="4"/>
                  </a:lnTo>
                  <a:lnTo>
                    <a:pt x="231" y="2"/>
                  </a:lnTo>
                  <a:lnTo>
                    <a:pt x="204" y="1"/>
                  </a:lnTo>
                  <a:lnTo>
                    <a:pt x="177" y="0"/>
                  </a:lnTo>
                  <a:lnTo>
                    <a:pt x="150" y="0"/>
                  </a:lnTo>
                  <a:close/>
                </a:path>
              </a:pathLst>
            </a:custGeom>
            <a:solidFill>
              <a:srgbClr val="FFE26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254"/>
            <p:cNvSpPr>
              <a:spLocks/>
            </p:cNvSpPr>
            <p:nvPr userDrawn="1"/>
          </p:nvSpPr>
          <p:spPr bwMode="auto">
            <a:xfrm>
              <a:off x="5225" y="3222"/>
              <a:ext cx="116" cy="50"/>
            </a:xfrm>
            <a:custGeom>
              <a:avLst/>
              <a:gdLst/>
              <a:ahLst/>
              <a:cxnLst>
                <a:cxn ang="0">
                  <a:pos x="186" y="0"/>
                </a:cxn>
                <a:cxn ang="0">
                  <a:pos x="162" y="4"/>
                </a:cxn>
                <a:cxn ang="0">
                  <a:pos x="138" y="8"/>
                </a:cxn>
                <a:cxn ang="0">
                  <a:pos x="116" y="14"/>
                </a:cxn>
                <a:cxn ang="0">
                  <a:pos x="92" y="19"/>
                </a:cxn>
                <a:cxn ang="0">
                  <a:pos x="69" y="25"/>
                </a:cxn>
                <a:cxn ang="0">
                  <a:pos x="46" y="32"/>
                </a:cxn>
                <a:cxn ang="0">
                  <a:pos x="23" y="38"/>
                </a:cxn>
                <a:cxn ang="0">
                  <a:pos x="0" y="46"/>
                </a:cxn>
                <a:cxn ang="0">
                  <a:pos x="45" y="52"/>
                </a:cxn>
                <a:cxn ang="0">
                  <a:pos x="90" y="61"/>
                </a:cxn>
                <a:cxn ang="0">
                  <a:pos x="134" y="72"/>
                </a:cxn>
                <a:cxn ang="0">
                  <a:pos x="178" y="84"/>
                </a:cxn>
                <a:cxn ang="0">
                  <a:pos x="221" y="98"/>
                </a:cxn>
                <a:cxn ang="0">
                  <a:pos x="265" y="114"/>
                </a:cxn>
                <a:cxn ang="0">
                  <a:pos x="307" y="131"/>
                </a:cxn>
                <a:cxn ang="0">
                  <a:pos x="349" y="151"/>
                </a:cxn>
                <a:cxn ang="0">
                  <a:pos x="331" y="130"/>
                </a:cxn>
                <a:cxn ang="0">
                  <a:pos x="311" y="111"/>
                </a:cxn>
                <a:cxn ang="0">
                  <a:pos x="292" y="90"/>
                </a:cxn>
                <a:cxn ang="0">
                  <a:pos x="271" y="72"/>
                </a:cxn>
                <a:cxn ang="0">
                  <a:pos x="251" y="52"/>
                </a:cxn>
                <a:cxn ang="0">
                  <a:pos x="229" y="34"/>
                </a:cxn>
                <a:cxn ang="0">
                  <a:pos x="207" y="17"/>
                </a:cxn>
                <a:cxn ang="0">
                  <a:pos x="186" y="0"/>
                </a:cxn>
              </a:cxnLst>
              <a:rect l="0" t="0" r="r" b="b"/>
              <a:pathLst>
                <a:path w="349" h="151">
                  <a:moveTo>
                    <a:pt x="186" y="0"/>
                  </a:moveTo>
                  <a:lnTo>
                    <a:pt x="162" y="4"/>
                  </a:lnTo>
                  <a:lnTo>
                    <a:pt x="138" y="8"/>
                  </a:lnTo>
                  <a:lnTo>
                    <a:pt x="116" y="14"/>
                  </a:lnTo>
                  <a:lnTo>
                    <a:pt x="92" y="19"/>
                  </a:lnTo>
                  <a:lnTo>
                    <a:pt x="69" y="25"/>
                  </a:lnTo>
                  <a:lnTo>
                    <a:pt x="46" y="32"/>
                  </a:lnTo>
                  <a:lnTo>
                    <a:pt x="23" y="38"/>
                  </a:lnTo>
                  <a:lnTo>
                    <a:pt x="0" y="46"/>
                  </a:lnTo>
                  <a:lnTo>
                    <a:pt x="45" y="52"/>
                  </a:lnTo>
                  <a:lnTo>
                    <a:pt x="90" y="61"/>
                  </a:lnTo>
                  <a:lnTo>
                    <a:pt x="134" y="72"/>
                  </a:lnTo>
                  <a:lnTo>
                    <a:pt x="178" y="84"/>
                  </a:lnTo>
                  <a:lnTo>
                    <a:pt x="221" y="98"/>
                  </a:lnTo>
                  <a:lnTo>
                    <a:pt x="265" y="114"/>
                  </a:lnTo>
                  <a:lnTo>
                    <a:pt x="307" y="131"/>
                  </a:lnTo>
                  <a:lnTo>
                    <a:pt x="349" y="151"/>
                  </a:lnTo>
                  <a:lnTo>
                    <a:pt x="331" y="130"/>
                  </a:lnTo>
                  <a:lnTo>
                    <a:pt x="311" y="111"/>
                  </a:lnTo>
                  <a:lnTo>
                    <a:pt x="292" y="90"/>
                  </a:lnTo>
                  <a:lnTo>
                    <a:pt x="271" y="72"/>
                  </a:lnTo>
                  <a:lnTo>
                    <a:pt x="251" y="52"/>
                  </a:lnTo>
                  <a:lnTo>
                    <a:pt x="229" y="34"/>
                  </a:lnTo>
                  <a:lnTo>
                    <a:pt x="207" y="17"/>
                  </a:lnTo>
                  <a:lnTo>
                    <a:pt x="186" y="0"/>
                  </a:lnTo>
                  <a:close/>
                </a:path>
              </a:pathLst>
            </a:custGeom>
            <a:solidFill>
              <a:srgbClr val="FFEF6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255"/>
            <p:cNvSpPr>
              <a:spLocks/>
            </p:cNvSpPr>
            <p:nvPr userDrawn="1"/>
          </p:nvSpPr>
          <p:spPr bwMode="auto">
            <a:xfrm>
              <a:off x="5207" y="3176"/>
              <a:ext cx="80" cy="6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" y="23"/>
                </a:cxn>
                <a:cxn ang="0">
                  <a:pos x="15" y="46"/>
                </a:cxn>
                <a:cxn ang="0">
                  <a:pos x="23" y="68"/>
                </a:cxn>
                <a:cxn ang="0">
                  <a:pos x="29" y="91"/>
                </a:cxn>
                <a:cxn ang="0">
                  <a:pos x="36" y="114"/>
                </a:cxn>
                <a:cxn ang="0">
                  <a:pos x="41" y="138"/>
                </a:cxn>
                <a:cxn ang="0">
                  <a:pos x="47" y="160"/>
                </a:cxn>
                <a:cxn ang="0">
                  <a:pos x="52" y="184"/>
                </a:cxn>
                <a:cxn ang="0">
                  <a:pos x="75" y="176"/>
                </a:cxn>
                <a:cxn ang="0">
                  <a:pos x="98" y="170"/>
                </a:cxn>
                <a:cxn ang="0">
                  <a:pos x="121" y="163"/>
                </a:cxn>
                <a:cxn ang="0">
                  <a:pos x="144" y="157"/>
                </a:cxn>
                <a:cxn ang="0">
                  <a:pos x="168" y="152"/>
                </a:cxn>
                <a:cxn ang="0">
                  <a:pos x="190" y="146"/>
                </a:cxn>
                <a:cxn ang="0">
                  <a:pos x="214" y="142"/>
                </a:cxn>
                <a:cxn ang="0">
                  <a:pos x="238" y="138"/>
                </a:cxn>
                <a:cxn ang="0">
                  <a:pos x="210" y="117"/>
                </a:cxn>
                <a:cxn ang="0">
                  <a:pos x="182" y="98"/>
                </a:cxn>
                <a:cxn ang="0">
                  <a:pos x="152" y="79"/>
                </a:cxn>
                <a:cxn ang="0">
                  <a:pos x="122" y="62"/>
                </a:cxn>
                <a:cxn ang="0">
                  <a:pos x="92" y="45"/>
                </a:cxn>
                <a:cxn ang="0">
                  <a:pos x="62" y="28"/>
                </a:cxn>
                <a:cxn ang="0">
                  <a:pos x="32" y="14"/>
                </a:cxn>
                <a:cxn ang="0">
                  <a:pos x="0" y="0"/>
                </a:cxn>
              </a:cxnLst>
              <a:rect l="0" t="0" r="r" b="b"/>
              <a:pathLst>
                <a:path w="238" h="184">
                  <a:moveTo>
                    <a:pt x="0" y="0"/>
                  </a:moveTo>
                  <a:lnTo>
                    <a:pt x="8" y="23"/>
                  </a:lnTo>
                  <a:lnTo>
                    <a:pt x="15" y="46"/>
                  </a:lnTo>
                  <a:lnTo>
                    <a:pt x="23" y="68"/>
                  </a:lnTo>
                  <a:lnTo>
                    <a:pt x="29" y="91"/>
                  </a:lnTo>
                  <a:lnTo>
                    <a:pt x="36" y="114"/>
                  </a:lnTo>
                  <a:lnTo>
                    <a:pt x="41" y="138"/>
                  </a:lnTo>
                  <a:lnTo>
                    <a:pt x="47" y="160"/>
                  </a:lnTo>
                  <a:lnTo>
                    <a:pt x="52" y="184"/>
                  </a:lnTo>
                  <a:lnTo>
                    <a:pt x="75" y="176"/>
                  </a:lnTo>
                  <a:lnTo>
                    <a:pt x="98" y="170"/>
                  </a:lnTo>
                  <a:lnTo>
                    <a:pt x="121" y="163"/>
                  </a:lnTo>
                  <a:lnTo>
                    <a:pt x="144" y="157"/>
                  </a:lnTo>
                  <a:lnTo>
                    <a:pt x="168" y="152"/>
                  </a:lnTo>
                  <a:lnTo>
                    <a:pt x="190" y="146"/>
                  </a:lnTo>
                  <a:lnTo>
                    <a:pt x="214" y="142"/>
                  </a:lnTo>
                  <a:lnTo>
                    <a:pt x="238" y="138"/>
                  </a:lnTo>
                  <a:lnTo>
                    <a:pt x="210" y="117"/>
                  </a:lnTo>
                  <a:lnTo>
                    <a:pt x="182" y="98"/>
                  </a:lnTo>
                  <a:lnTo>
                    <a:pt x="152" y="79"/>
                  </a:lnTo>
                  <a:lnTo>
                    <a:pt x="122" y="62"/>
                  </a:lnTo>
                  <a:lnTo>
                    <a:pt x="92" y="45"/>
                  </a:lnTo>
                  <a:lnTo>
                    <a:pt x="62" y="28"/>
                  </a:lnTo>
                  <a:lnTo>
                    <a:pt x="32" y="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E26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256"/>
            <p:cNvSpPr>
              <a:spLocks/>
            </p:cNvSpPr>
            <p:nvPr userDrawn="1"/>
          </p:nvSpPr>
          <p:spPr bwMode="auto">
            <a:xfrm>
              <a:off x="5225" y="3237"/>
              <a:ext cx="180" cy="13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8" y="39"/>
                </a:cxn>
                <a:cxn ang="0">
                  <a:pos x="54" y="78"/>
                </a:cxn>
                <a:cxn ang="0">
                  <a:pos x="79" y="118"/>
                </a:cxn>
                <a:cxn ang="0">
                  <a:pos x="102" y="160"/>
                </a:cxn>
                <a:cxn ang="0">
                  <a:pos x="122" y="202"/>
                </a:cxn>
                <a:cxn ang="0">
                  <a:pos x="142" y="245"/>
                </a:cxn>
                <a:cxn ang="0">
                  <a:pos x="158" y="289"/>
                </a:cxn>
                <a:cxn ang="0">
                  <a:pos x="174" y="334"/>
                </a:cxn>
                <a:cxn ang="0">
                  <a:pos x="220" y="337"/>
                </a:cxn>
                <a:cxn ang="0">
                  <a:pos x="268" y="342"/>
                </a:cxn>
                <a:cxn ang="0">
                  <a:pos x="314" y="350"/>
                </a:cxn>
                <a:cxn ang="0">
                  <a:pos x="361" y="358"/>
                </a:cxn>
                <a:cxn ang="0">
                  <a:pos x="406" y="369"/>
                </a:cxn>
                <a:cxn ang="0">
                  <a:pos x="451" y="382"/>
                </a:cxn>
                <a:cxn ang="0">
                  <a:pos x="497" y="397"/>
                </a:cxn>
                <a:cxn ang="0">
                  <a:pos x="540" y="414"/>
                </a:cxn>
                <a:cxn ang="0">
                  <a:pos x="523" y="372"/>
                </a:cxn>
                <a:cxn ang="0">
                  <a:pos x="502" y="332"/>
                </a:cxn>
                <a:cxn ang="0">
                  <a:pos x="481" y="291"/>
                </a:cxn>
                <a:cxn ang="0">
                  <a:pos x="458" y="253"/>
                </a:cxn>
                <a:cxn ang="0">
                  <a:pos x="433" y="214"/>
                </a:cxn>
                <a:cxn ang="0">
                  <a:pos x="406" y="177"/>
                </a:cxn>
                <a:cxn ang="0">
                  <a:pos x="378" y="140"/>
                </a:cxn>
                <a:cxn ang="0">
                  <a:pos x="349" y="105"/>
                </a:cxn>
                <a:cxn ang="0">
                  <a:pos x="307" y="85"/>
                </a:cxn>
                <a:cxn ang="0">
                  <a:pos x="265" y="68"/>
                </a:cxn>
                <a:cxn ang="0">
                  <a:pos x="221" y="52"/>
                </a:cxn>
                <a:cxn ang="0">
                  <a:pos x="178" y="38"/>
                </a:cxn>
                <a:cxn ang="0">
                  <a:pos x="134" y="26"/>
                </a:cxn>
                <a:cxn ang="0">
                  <a:pos x="90" y="15"/>
                </a:cxn>
                <a:cxn ang="0">
                  <a:pos x="45" y="6"/>
                </a:cxn>
                <a:cxn ang="0">
                  <a:pos x="0" y="0"/>
                </a:cxn>
              </a:cxnLst>
              <a:rect l="0" t="0" r="r" b="b"/>
              <a:pathLst>
                <a:path w="540" h="414">
                  <a:moveTo>
                    <a:pt x="0" y="0"/>
                  </a:moveTo>
                  <a:lnTo>
                    <a:pt x="28" y="39"/>
                  </a:lnTo>
                  <a:lnTo>
                    <a:pt x="54" y="78"/>
                  </a:lnTo>
                  <a:lnTo>
                    <a:pt x="79" y="118"/>
                  </a:lnTo>
                  <a:lnTo>
                    <a:pt x="102" y="160"/>
                  </a:lnTo>
                  <a:lnTo>
                    <a:pt x="122" y="202"/>
                  </a:lnTo>
                  <a:lnTo>
                    <a:pt x="142" y="245"/>
                  </a:lnTo>
                  <a:lnTo>
                    <a:pt x="158" y="289"/>
                  </a:lnTo>
                  <a:lnTo>
                    <a:pt x="174" y="334"/>
                  </a:lnTo>
                  <a:lnTo>
                    <a:pt x="220" y="337"/>
                  </a:lnTo>
                  <a:lnTo>
                    <a:pt x="268" y="342"/>
                  </a:lnTo>
                  <a:lnTo>
                    <a:pt x="314" y="350"/>
                  </a:lnTo>
                  <a:lnTo>
                    <a:pt x="361" y="358"/>
                  </a:lnTo>
                  <a:lnTo>
                    <a:pt x="406" y="369"/>
                  </a:lnTo>
                  <a:lnTo>
                    <a:pt x="451" y="382"/>
                  </a:lnTo>
                  <a:lnTo>
                    <a:pt x="497" y="397"/>
                  </a:lnTo>
                  <a:lnTo>
                    <a:pt x="540" y="414"/>
                  </a:lnTo>
                  <a:lnTo>
                    <a:pt x="523" y="372"/>
                  </a:lnTo>
                  <a:lnTo>
                    <a:pt x="502" y="332"/>
                  </a:lnTo>
                  <a:lnTo>
                    <a:pt x="481" y="291"/>
                  </a:lnTo>
                  <a:lnTo>
                    <a:pt x="458" y="253"/>
                  </a:lnTo>
                  <a:lnTo>
                    <a:pt x="433" y="214"/>
                  </a:lnTo>
                  <a:lnTo>
                    <a:pt x="406" y="177"/>
                  </a:lnTo>
                  <a:lnTo>
                    <a:pt x="378" y="140"/>
                  </a:lnTo>
                  <a:lnTo>
                    <a:pt x="349" y="105"/>
                  </a:lnTo>
                  <a:lnTo>
                    <a:pt x="307" y="85"/>
                  </a:lnTo>
                  <a:lnTo>
                    <a:pt x="265" y="68"/>
                  </a:lnTo>
                  <a:lnTo>
                    <a:pt x="221" y="52"/>
                  </a:lnTo>
                  <a:lnTo>
                    <a:pt x="178" y="38"/>
                  </a:lnTo>
                  <a:lnTo>
                    <a:pt x="134" y="26"/>
                  </a:lnTo>
                  <a:lnTo>
                    <a:pt x="90" y="15"/>
                  </a:lnTo>
                  <a:lnTo>
                    <a:pt x="45" y="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E26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257"/>
            <p:cNvSpPr>
              <a:spLocks noEditPoints="1"/>
            </p:cNvSpPr>
            <p:nvPr userDrawn="1"/>
          </p:nvSpPr>
          <p:spPr bwMode="auto">
            <a:xfrm>
              <a:off x="4976" y="2411"/>
              <a:ext cx="423" cy="310"/>
            </a:xfrm>
            <a:custGeom>
              <a:avLst/>
              <a:gdLst/>
              <a:ahLst/>
              <a:cxnLst>
                <a:cxn ang="0">
                  <a:pos x="849" y="181"/>
                </a:cxn>
                <a:cxn ang="0">
                  <a:pos x="737" y="241"/>
                </a:cxn>
                <a:cxn ang="0">
                  <a:pos x="629" y="308"/>
                </a:cxn>
                <a:cxn ang="0">
                  <a:pos x="629" y="308"/>
                </a:cxn>
                <a:cxn ang="0">
                  <a:pos x="547" y="321"/>
                </a:cxn>
                <a:cxn ang="0">
                  <a:pos x="426" y="347"/>
                </a:cxn>
                <a:cxn ang="0">
                  <a:pos x="306" y="380"/>
                </a:cxn>
                <a:cxn ang="0">
                  <a:pos x="189" y="421"/>
                </a:cxn>
                <a:cxn ang="0">
                  <a:pos x="74" y="470"/>
                </a:cxn>
                <a:cxn ang="0">
                  <a:pos x="39" y="543"/>
                </a:cxn>
                <a:cxn ang="0">
                  <a:pos x="150" y="659"/>
                </a:cxn>
                <a:cxn ang="0">
                  <a:pos x="251" y="784"/>
                </a:cxn>
                <a:cxn ang="0">
                  <a:pos x="332" y="836"/>
                </a:cxn>
                <a:cxn ang="0">
                  <a:pos x="406" y="850"/>
                </a:cxn>
                <a:cxn ang="0">
                  <a:pos x="479" y="868"/>
                </a:cxn>
                <a:cxn ang="0">
                  <a:pos x="552" y="890"/>
                </a:cxn>
                <a:cxn ang="0">
                  <a:pos x="623" y="914"/>
                </a:cxn>
                <a:cxn ang="0">
                  <a:pos x="719" y="909"/>
                </a:cxn>
                <a:cxn ang="0">
                  <a:pos x="869" y="852"/>
                </a:cxn>
                <a:cxn ang="0">
                  <a:pos x="1024" y="807"/>
                </a:cxn>
                <a:cxn ang="0">
                  <a:pos x="1029" y="726"/>
                </a:cxn>
                <a:cxn ang="0">
                  <a:pos x="954" y="627"/>
                </a:cxn>
                <a:cxn ang="0">
                  <a:pos x="873" y="532"/>
                </a:cxn>
                <a:cxn ang="0">
                  <a:pos x="786" y="443"/>
                </a:cxn>
                <a:cxn ang="0">
                  <a:pos x="694" y="360"/>
                </a:cxn>
                <a:cxn ang="0">
                  <a:pos x="662" y="304"/>
                </a:cxn>
                <a:cxn ang="0">
                  <a:pos x="760" y="294"/>
                </a:cxn>
                <a:cxn ang="0">
                  <a:pos x="859" y="290"/>
                </a:cxn>
                <a:cxn ang="0">
                  <a:pos x="987" y="292"/>
                </a:cxn>
                <a:cxn ang="0">
                  <a:pos x="1128" y="304"/>
                </a:cxn>
                <a:cxn ang="0">
                  <a:pos x="1270" y="326"/>
                </a:cxn>
                <a:cxn ang="0">
                  <a:pos x="1146" y="251"/>
                </a:cxn>
                <a:cxn ang="0">
                  <a:pos x="1014" y="183"/>
                </a:cxn>
                <a:cxn ang="0">
                  <a:pos x="191" y="0"/>
                </a:cxn>
                <a:cxn ang="0">
                  <a:pos x="97" y="3"/>
                </a:cxn>
                <a:cxn ang="0">
                  <a:pos x="141" y="32"/>
                </a:cxn>
                <a:cxn ang="0">
                  <a:pos x="254" y="79"/>
                </a:cxn>
                <a:cxn ang="0">
                  <a:pos x="362" y="133"/>
                </a:cxn>
                <a:cxn ang="0">
                  <a:pos x="465" y="194"/>
                </a:cxn>
                <a:cxn ang="0">
                  <a:pos x="566" y="259"/>
                </a:cxn>
                <a:cxn ang="0">
                  <a:pos x="610" y="269"/>
                </a:cxn>
                <a:cxn ang="0">
                  <a:pos x="548" y="159"/>
                </a:cxn>
                <a:cxn ang="0">
                  <a:pos x="480" y="53"/>
                </a:cxn>
                <a:cxn ang="0">
                  <a:pos x="391" y="10"/>
                </a:cxn>
                <a:cxn ang="0">
                  <a:pos x="290" y="3"/>
                </a:cxn>
                <a:cxn ang="0">
                  <a:pos x="191" y="0"/>
                </a:cxn>
              </a:cxnLst>
              <a:rect l="0" t="0" r="r" b="b"/>
              <a:pathLst>
                <a:path w="1270" h="932">
                  <a:moveTo>
                    <a:pt x="923" y="144"/>
                  </a:moveTo>
                  <a:lnTo>
                    <a:pt x="885" y="161"/>
                  </a:lnTo>
                  <a:lnTo>
                    <a:pt x="849" y="181"/>
                  </a:lnTo>
                  <a:lnTo>
                    <a:pt x="811" y="200"/>
                  </a:lnTo>
                  <a:lnTo>
                    <a:pt x="774" y="220"/>
                  </a:lnTo>
                  <a:lnTo>
                    <a:pt x="737" y="241"/>
                  </a:lnTo>
                  <a:lnTo>
                    <a:pt x="701" y="263"/>
                  </a:lnTo>
                  <a:lnTo>
                    <a:pt x="665" y="284"/>
                  </a:lnTo>
                  <a:lnTo>
                    <a:pt x="629" y="308"/>
                  </a:lnTo>
                  <a:lnTo>
                    <a:pt x="629" y="308"/>
                  </a:lnTo>
                  <a:lnTo>
                    <a:pt x="629" y="308"/>
                  </a:lnTo>
                  <a:lnTo>
                    <a:pt x="629" y="308"/>
                  </a:lnTo>
                  <a:lnTo>
                    <a:pt x="629" y="308"/>
                  </a:lnTo>
                  <a:lnTo>
                    <a:pt x="588" y="313"/>
                  </a:lnTo>
                  <a:lnTo>
                    <a:pt x="547" y="321"/>
                  </a:lnTo>
                  <a:lnTo>
                    <a:pt x="506" y="329"/>
                  </a:lnTo>
                  <a:lnTo>
                    <a:pt x="466" y="337"/>
                  </a:lnTo>
                  <a:lnTo>
                    <a:pt x="426" y="347"/>
                  </a:lnTo>
                  <a:lnTo>
                    <a:pt x="385" y="357"/>
                  </a:lnTo>
                  <a:lnTo>
                    <a:pt x="345" y="369"/>
                  </a:lnTo>
                  <a:lnTo>
                    <a:pt x="306" y="380"/>
                  </a:lnTo>
                  <a:lnTo>
                    <a:pt x="267" y="393"/>
                  </a:lnTo>
                  <a:lnTo>
                    <a:pt x="228" y="406"/>
                  </a:lnTo>
                  <a:lnTo>
                    <a:pt x="189" y="421"/>
                  </a:lnTo>
                  <a:lnTo>
                    <a:pt x="150" y="437"/>
                  </a:lnTo>
                  <a:lnTo>
                    <a:pt x="112" y="453"/>
                  </a:lnTo>
                  <a:lnTo>
                    <a:pt x="74" y="470"/>
                  </a:lnTo>
                  <a:lnTo>
                    <a:pt x="36" y="487"/>
                  </a:lnTo>
                  <a:lnTo>
                    <a:pt x="0" y="507"/>
                  </a:lnTo>
                  <a:lnTo>
                    <a:pt x="39" y="543"/>
                  </a:lnTo>
                  <a:lnTo>
                    <a:pt x="76" y="580"/>
                  </a:lnTo>
                  <a:lnTo>
                    <a:pt x="113" y="619"/>
                  </a:lnTo>
                  <a:lnTo>
                    <a:pt x="150" y="659"/>
                  </a:lnTo>
                  <a:lnTo>
                    <a:pt x="184" y="700"/>
                  </a:lnTo>
                  <a:lnTo>
                    <a:pt x="219" y="742"/>
                  </a:lnTo>
                  <a:lnTo>
                    <a:pt x="251" y="784"/>
                  </a:lnTo>
                  <a:lnTo>
                    <a:pt x="283" y="828"/>
                  </a:lnTo>
                  <a:lnTo>
                    <a:pt x="308" y="832"/>
                  </a:lnTo>
                  <a:lnTo>
                    <a:pt x="332" y="836"/>
                  </a:lnTo>
                  <a:lnTo>
                    <a:pt x="356" y="840"/>
                  </a:lnTo>
                  <a:lnTo>
                    <a:pt x="381" y="846"/>
                  </a:lnTo>
                  <a:lnTo>
                    <a:pt x="406" y="850"/>
                  </a:lnTo>
                  <a:lnTo>
                    <a:pt x="431" y="855"/>
                  </a:lnTo>
                  <a:lnTo>
                    <a:pt x="454" y="862"/>
                  </a:lnTo>
                  <a:lnTo>
                    <a:pt x="479" y="868"/>
                  </a:lnTo>
                  <a:lnTo>
                    <a:pt x="504" y="875"/>
                  </a:lnTo>
                  <a:lnTo>
                    <a:pt x="528" y="882"/>
                  </a:lnTo>
                  <a:lnTo>
                    <a:pt x="552" y="890"/>
                  </a:lnTo>
                  <a:lnTo>
                    <a:pt x="575" y="897"/>
                  </a:lnTo>
                  <a:lnTo>
                    <a:pt x="599" y="905"/>
                  </a:lnTo>
                  <a:lnTo>
                    <a:pt x="623" y="914"/>
                  </a:lnTo>
                  <a:lnTo>
                    <a:pt x="647" y="922"/>
                  </a:lnTo>
                  <a:lnTo>
                    <a:pt x="669" y="932"/>
                  </a:lnTo>
                  <a:lnTo>
                    <a:pt x="719" y="909"/>
                  </a:lnTo>
                  <a:lnTo>
                    <a:pt x="769" y="889"/>
                  </a:lnTo>
                  <a:lnTo>
                    <a:pt x="818" y="869"/>
                  </a:lnTo>
                  <a:lnTo>
                    <a:pt x="869" y="852"/>
                  </a:lnTo>
                  <a:lnTo>
                    <a:pt x="921" y="835"/>
                  </a:lnTo>
                  <a:lnTo>
                    <a:pt x="972" y="821"/>
                  </a:lnTo>
                  <a:lnTo>
                    <a:pt x="1024" y="807"/>
                  </a:lnTo>
                  <a:lnTo>
                    <a:pt x="1075" y="795"/>
                  </a:lnTo>
                  <a:lnTo>
                    <a:pt x="1053" y="760"/>
                  </a:lnTo>
                  <a:lnTo>
                    <a:pt x="1029" y="726"/>
                  </a:lnTo>
                  <a:lnTo>
                    <a:pt x="1005" y="692"/>
                  </a:lnTo>
                  <a:lnTo>
                    <a:pt x="980" y="659"/>
                  </a:lnTo>
                  <a:lnTo>
                    <a:pt x="954" y="627"/>
                  </a:lnTo>
                  <a:lnTo>
                    <a:pt x="927" y="594"/>
                  </a:lnTo>
                  <a:lnTo>
                    <a:pt x="900" y="563"/>
                  </a:lnTo>
                  <a:lnTo>
                    <a:pt x="873" y="532"/>
                  </a:lnTo>
                  <a:lnTo>
                    <a:pt x="845" y="501"/>
                  </a:lnTo>
                  <a:lnTo>
                    <a:pt x="816" y="472"/>
                  </a:lnTo>
                  <a:lnTo>
                    <a:pt x="786" y="443"/>
                  </a:lnTo>
                  <a:lnTo>
                    <a:pt x="756" y="415"/>
                  </a:lnTo>
                  <a:lnTo>
                    <a:pt x="726" y="387"/>
                  </a:lnTo>
                  <a:lnTo>
                    <a:pt x="694" y="360"/>
                  </a:lnTo>
                  <a:lnTo>
                    <a:pt x="662" y="333"/>
                  </a:lnTo>
                  <a:lnTo>
                    <a:pt x="629" y="308"/>
                  </a:lnTo>
                  <a:lnTo>
                    <a:pt x="662" y="304"/>
                  </a:lnTo>
                  <a:lnTo>
                    <a:pt x="695" y="299"/>
                  </a:lnTo>
                  <a:lnTo>
                    <a:pt x="728" y="296"/>
                  </a:lnTo>
                  <a:lnTo>
                    <a:pt x="760" y="294"/>
                  </a:lnTo>
                  <a:lnTo>
                    <a:pt x="794" y="292"/>
                  </a:lnTo>
                  <a:lnTo>
                    <a:pt x="827" y="291"/>
                  </a:lnTo>
                  <a:lnTo>
                    <a:pt x="859" y="290"/>
                  </a:lnTo>
                  <a:lnTo>
                    <a:pt x="893" y="290"/>
                  </a:lnTo>
                  <a:lnTo>
                    <a:pt x="939" y="290"/>
                  </a:lnTo>
                  <a:lnTo>
                    <a:pt x="987" y="292"/>
                  </a:lnTo>
                  <a:lnTo>
                    <a:pt x="1034" y="295"/>
                  </a:lnTo>
                  <a:lnTo>
                    <a:pt x="1081" y="298"/>
                  </a:lnTo>
                  <a:lnTo>
                    <a:pt x="1128" y="304"/>
                  </a:lnTo>
                  <a:lnTo>
                    <a:pt x="1176" y="310"/>
                  </a:lnTo>
                  <a:lnTo>
                    <a:pt x="1222" y="318"/>
                  </a:lnTo>
                  <a:lnTo>
                    <a:pt x="1270" y="326"/>
                  </a:lnTo>
                  <a:lnTo>
                    <a:pt x="1229" y="301"/>
                  </a:lnTo>
                  <a:lnTo>
                    <a:pt x="1188" y="275"/>
                  </a:lnTo>
                  <a:lnTo>
                    <a:pt x="1146" y="251"/>
                  </a:lnTo>
                  <a:lnTo>
                    <a:pt x="1102" y="227"/>
                  </a:lnTo>
                  <a:lnTo>
                    <a:pt x="1059" y="204"/>
                  </a:lnTo>
                  <a:lnTo>
                    <a:pt x="1014" y="183"/>
                  </a:lnTo>
                  <a:lnTo>
                    <a:pt x="970" y="163"/>
                  </a:lnTo>
                  <a:lnTo>
                    <a:pt x="923" y="144"/>
                  </a:lnTo>
                  <a:close/>
                  <a:moveTo>
                    <a:pt x="191" y="0"/>
                  </a:moveTo>
                  <a:lnTo>
                    <a:pt x="160" y="0"/>
                  </a:lnTo>
                  <a:lnTo>
                    <a:pt x="128" y="1"/>
                  </a:lnTo>
                  <a:lnTo>
                    <a:pt x="97" y="3"/>
                  </a:lnTo>
                  <a:lnTo>
                    <a:pt x="66" y="5"/>
                  </a:lnTo>
                  <a:lnTo>
                    <a:pt x="103" y="18"/>
                  </a:lnTo>
                  <a:lnTo>
                    <a:pt x="141" y="32"/>
                  </a:lnTo>
                  <a:lnTo>
                    <a:pt x="179" y="47"/>
                  </a:lnTo>
                  <a:lnTo>
                    <a:pt x="217" y="63"/>
                  </a:lnTo>
                  <a:lnTo>
                    <a:pt x="254" y="79"/>
                  </a:lnTo>
                  <a:lnTo>
                    <a:pt x="290" y="96"/>
                  </a:lnTo>
                  <a:lnTo>
                    <a:pt x="326" y="115"/>
                  </a:lnTo>
                  <a:lnTo>
                    <a:pt x="362" y="133"/>
                  </a:lnTo>
                  <a:lnTo>
                    <a:pt x="396" y="153"/>
                  </a:lnTo>
                  <a:lnTo>
                    <a:pt x="431" y="173"/>
                  </a:lnTo>
                  <a:lnTo>
                    <a:pt x="465" y="194"/>
                  </a:lnTo>
                  <a:lnTo>
                    <a:pt x="499" y="215"/>
                  </a:lnTo>
                  <a:lnTo>
                    <a:pt x="532" y="237"/>
                  </a:lnTo>
                  <a:lnTo>
                    <a:pt x="566" y="259"/>
                  </a:lnTo>
                  <a:lnTo>
                    <a:pt x="597" y="283"/>
                  </a:lnTo>
                  <a:lnTo>
                    <a:pt x="629" y="307"/>
                  </a:lnTo>
                  <a:lnTo>
                    <a:pt x="610" y="269"/>
                  </a:lnTo>
                  <a:lnTo>
                    <a:pt x="589" y="233"/>
                  </a:lnTo>
                  <a:lnTo>
                    <a:pt x="569" y="196"/>
                  </a:lnTo>
                  <a:lnTo>
                    <a:pt x="548" y="159"/>
                  </a:lnTo>
                  <a:lnTo>
                    <a:pt x="526" y="123"/>
                  </a:lnTo>
                  <a:lnTo>
                    <a:pt x="504" y="88"/>
                  </a:lnTo>
                  <a:lnTo>
                    <a:pt x="480" y="53"/>
                  </a:lnTo>
                  <a:lnTo>
                    <a:pt x="458" y="19"/>
                  </a:lnTo>
                  <a:lnTo>
                    <a:pt x="424" y="14"/>
                  </a:lnTo>
                  <a:lnTo>
                    <a:pt x="391" y="10"/>
                  </a:lnTo>
                  <a:lnTo>
                    <a:pt x="357" y="7"/>
                  </a:lnTo>
                  <a:lnTo>
                    <a:pt x="324" y="5"/>
                  </a:lnTo>
                  <a:lnTo>
                    <a:pt x="290" y="3"/>
                  </a:lnTo>
                  <a:lnTo>
                    <a:pt x="257" y="1"/>
                  </a:lnTo>
                  <a:lnTo>
                    <a:pt x="224" y="0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rgbClr val="FFEF6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258"/>
            <p:cNvSpPr>
              <a:spLocks/>
            </p:cNvSpPr>
            <p:nvPr userDrawn="1"/>
          </p:nvSpPr>
          <p:spPr bwMode="auto">
            <a:xfrm>
              <a:off x="4790" y="2412"/>
              <a:ext cx="396" cy="168"/>
            </a:xfrm>
            <a:custGeom>
              <a:avLst/>
              <a:gdLst/>
              <a:ahLst/>
              <a:cxnLst>
                <a:cxn ang="0">
                  <a:pos x="624" y="0"/>
                </a:cxn>
                <a:cxn ang="0">
                  <a:pos x="543" y="6"/>
                </a:cxn>
                <a:cxn ang="0">
                  <a:pos x="463" y="17"/>
                </a:cxn>
                <a:cxn ang="0">
                  <a:pos x="383" y="30"/>
                </a:cxn>
                <a:cxn ang="0">
                  <a:pos x="304" y="47"/>
                </a:cxn>
                <a:cxn ang="0">
                  <a:pos x="226" y="68"/>
                </a:cxn>
                <a:cxn ang="0">
                  <a:pos x="151" y="90"/>
                </a:cxn>
                <a:cxn ang="0">
                  <a:pos x="75" y="116"/>
                </a:cxn>
                <a:cxn ang="0">
                  <a:pos x="0" y="147"/>
                </a:cxn>
                <a:cxn ang="0">
                  <a:pos x="0" y="147"/>
                </a:cxn>
                <a:cxn ang="0">
                  <a:pos x="0" y="147"/>
                </a:cxn>
                <a:cxn ang="0">
                  <a:pos x="0" y="147"/>
                </a:cxn>
                <a:cxn ang="0">
                  <a:pos x="76" y="180"/>
                </a:cxn>
                <a:cxn ang="0">
                  <a:pos x="151" y="217"/>
                </a:cxn>
                <a:cxn ang="0">
                  <a:pos x="223" y="257"/>
                </a:cxn>
                <a:cxn ang="0">
                  <a:pos x="294" y="300"/>
                </a:cxn>
                <a:cxn ang="0">
                  <a:pos x="362" y="346"/>
                </a:cxn>
                <a:cxn ang="0">
                  <a:pos x="430" y="395"/>
                </a:cxn>
                <a:cxn ang="0">
                  <a:pos x="495" y="447"/>
                </a:cxn>
                <a:cxn ang="0">
                  <a:pos x="558" y="502"/>
                </a:cxn>
                <a:cxn ang="0">
                  <a:pos x="632" y="465"/>
                </a:cxn>
                <a:cxn ang="0">
                  <a:pos x="708" y="432"/>
                </a:cxn>
                <a:cxn ang="0">
                  <a:pos x="786" y="401"/>
                </a:cxn>
                <a:cxn ang="0">
                  <a:pos x="864" y="375"/>
                </a:cxn>
                <a:cxn ang="0">
                  <a:pos x="943" y="352"/>
                </a:cxn>
                <a:cxn ang="0">
                  <a:pos x="1024" y="332"/>
                </a:cxn>
                <a:cxn ang="0">
                  <a:pos x="1105" y="316"/>
                </a:cxn>
                <a:cxn ang="0">
                  <a:pos x="1187" y="303"/>
                </a:cxn>
                <a:cxn ang="0">
                  <a:pos x="1187" y="302"/>
                </a:cxn>
                <a:cxn ang="0">
                  <a:pos x="1124" y="254"/>
                </a:cxn>
                <a:cxn ang="0">
                  <a:pos x="1057" y="210"/>
                </a:cxn>
                <a:cxn ang="0">
                  <a:pos x="989" y="168"/>
                </a:cxn>
                <a:cxn ang="0">
                  <a:pos x="920" y="128"/>
                </a:cxn>
                <a:cxn ang="0">
                  <a:pos x="848" y="91"/>
                </a:cxn>
                <a:cxn ang="0">
                  <a:pos x="775" y="58"/>
                </a:cxn>
                <a:cxn ang="0">
                  <a:pos x="699" y="27"/>
                </a:cxn>
                <a:cxn ang="0">
                  <a:pos x="624" y="0"/>
                </a:cxn>
              </a:cxnLst>
              <a:rect l="0" t="0" r="r" b="b"/>
              <a:pathLst>
                <a:path w="1187" h="502">
                  <a:moveTo>
                    <a:pt x="1187" y="303"/>
                  </a:moveTo>
                  <a:lnTo>
                    <a:pt x="624" y="0"/>
                  </a:lnTo>
                  <a:lnTo>
                    <a:pt x="583" y="2"/>
                  </a:lnTo>
                  <a:lnTo>
                    <a:pt x="543" y="6"/>
                  </a:lnTo>
                  <a:lnTo>
                    <a:pt x="503" y="11"/>
                  </a:lnTo>
                  <a:lnTo>
                    <a:pt x="463" y="17"/>
                  </a:lnTo>
                  <a:lnTo>
                    <a:pt x="423" y="23"/>
                  </a:lnTo>
                  <a:lnTo>
                    <a:pt x="383" y="30"/>
                  </a:lnTo>
                  <a:lnTo>
                    <a:pt x="344" y="39"/>
                  </a:lnTo>
                  <a:lnTo>
                    <a:pt x="304" y="47"/>
                  </a:lnTo>
                  <a:lnTo>
                    <a:pt x="265" y="57"/>
                  </a:lnTo>
                  <a:lnTo>
                    <a:pt x="226" y="68"/>
                  </a:lnTo>
                  <a:lnTo>
                    <a:pt x="188" y="79"/>
                  </a:lnTo>
                  <a:lnTo>
                    <a:pt x="151" y="90"/>
                  </a:lnTo>
                  <a:lnTo>
                    <a:pt x="112" y="103"/>
                  </a:lnTo>
                  <a:lnTo>
                    <a:pt x="75" y="116"/>
                  </a:lnTo>
                  <a:lnTo>
                    <a:pt x="37" y="131"/>
                  </a:lnTo>
                  <a:lnTo>
                    <a:pt x="0" y="147"/>
                  </a:lnTo>
                  <a:lnTo>
                    <a:pt x="0" y="147"/>
                  </a:lnTo>
                  <a:lnTo>
                    <a:pt x="0" y="147"/>
                  </a:lnTo>
                  <a:lnTo>
                    <a:pt x="0" y="147"/>
                  </a:lnTo>
                  <a:lnTo>
                    <a:pt x="0" y="147"/>
                  </a:lnTo>
                  <a:lnTo>
                    <a:pt x="0" y="147"/>
                  </a:lnTo>
                  <a:lnTo>
                    <a:pt x="0" y="147"/>
                  </a:lnTo>
                  <a:lnTo>
                    <a:pt x="38" y="163"/>
                  </a:lnTo>
                  <a:lnTo>
                    <a:pt x="76" y="180"/>
                  </a:lnTo>
                  <a:lnTo>
                    <a:pt x="114" y="198"/>
                  </a:lnTo>
                  <a:lnTo>
                    <a:pt x="151" y="217"/>
                  </a:lnTo>
                  <a:lnTo>
                    <a:pt x="187" y="236"/>
                  </a:lnTo>
                  <a:lnTo>
                    <a:pt x="223" y="257"/>
                  </a:lnTo>
                  <a:lnTo>
                    <a:pt x="259" y="278"/>
                  </a:lnTo>
                  <a:lnTo>
                    <a:pt x="294" y="300"/>
                  </a:lnTo>
                  <a:lnTo>
                    <a:pt x="329" y="323"/>
                  </a:lnTo>
                  <a:lnTo>
                    <a:pt x="362" y="346"/>
                  </a:lnTo>
                  <a:lnTo>
                    <a:pt x="397" y="370"/>
                  </a:lnTo>
                  <a:lnTo>
                    <a:pt x="430" y="395"/>
                  </a:lnTo>
                  <a:lnTo>
                    <a:pt x="463" y="421"/>
                  </a:lnTo>
                  <a:lnTo>
                    <a:pt x="495" y="447"/>
                  </a:lnTo>
                  <a:lnTo>
                    <a:pt x="526" y="474"/>
                  </a:lnTo>
                  <a:lnTo>
                    <a:pt x="558" y="502"/>
                  </a:lnTo>
                  <a:lnTo>
                    <a:pt x="594" y="482"/>
                  </a:lnTo>
                  <a:lnTo>
                    <a:pt x="632" y="465"/>
                  </a:lnTo>
                  <a:lnTo>
                    <a:pt x="670" y="448"/>
                  </a:lnTo>
                  <a:lnTo>
                    <a:pt x="708" y="432"/>
                  </a:lnTo>
                  <a:lnTo>
                    <a:pt x="747" y="416"/>
                  </a:lnTo>
                  <a:lnTo>
                    <a:pt x="786" y="401"/>
                  </a:lnTo>
                  <a:lnTo>
                    <a:pt x="825" y="388"/>
                  </a:lnTo>
                  <a:lnTo>
                    <a:pt x="864" y="375"/>
                  </a:lnTo>
                  <a:lnTo>
                    <a:pt x="903" y="364"/>
                  </a:lnTo>
                  <a:lnTo>
                    <a:pt x="943" y="352"/>
                  </a:lnTo>
                  <a:lnTo>
                    <a:pt x="984" y="342"/>
                  </a:lnTo>
                  <a:lnTo>
                    <a:pt x="1024" y="332"/>
                  </a:lnTo>
                  <a:lnTo>
                    <a:pt x="1064" y="324"/>
                  </a:lnTo>
                  <a:lnTo>
                    <a:pt x="1105" y="316"/>
                  </a:lnTo>
                  <a:lnTo>
                    <a:pt x="1146" y="308"/>
                  </a:lnTo>
                  <a:lnTo>
                    <a:pt x="1187" y="303"/>
                  </a:lnTo>
                  <a:lnTo>
                    <a:pt x="1187" y="302"/>
                  </a:lnTo>
                  <a:lnTo>
                    <a:pt x="1187" y="302"/>
                  </a:lnTo>
                  <a:lnTo>
                    <a:pt x="1155" y="278"/>
                  </a:lnTo>
                  <a:lnTo>
                    <a:pt x="1124" y="254"/>
                  </a:lnTo>
                  <a:lnTo>
                    <a:pt x="1090" y="232"/>
                  </a:lnTo>
                  <a:lnTo>
                    <a:pt x="1057" y="210"/>
                  </a:lnTo>
                  <a:lnTo>
                    <a:pt x="1023" y="189"/>
                  </a:lnTo>
                  <a:lnTo>
                    <a:pt x="989" y="168"/>
                  </a:lnTo>
                  <a:lnTo>
                    <a:pt x="954" y="148"/>
                  </a:lnTo>
                  <a:lnTo>
                    <a:pt x="920" y="128"/>
                  </a:lnTo>
                  <a:lnTo>
                    <a:pt x="884" y="110"/>
                  </a:lnTo>
                  <a:lnTo>
                    <a:pt x="848" y="91"/>
                  </a:lnTo>
                  <a:lnTo>
                    <a:pt x="812" y="74"/>
                  </a:lnTo>
                  <a:lnTo>
                    <a:pt x="775" y="58"/>
                  </a:lnTo>
                  <a:lnTo>
                    <a:pt x="737" y="42"/>
                  </a:lnTo>
                  <a:lnTo>
                    <a:pt x="699" y="27"/>
                  </a:lnTo>
                  <a:lnTo>
                    <a:pt x="661" y="13"/>
                  </a:lnTo>
                  <a:lnTo>
                    <a:pt x="624" y="0"/>
                  </a:lnTo>
                  <a:lnTo>
                    <a:pt x="1187" y="303"/>
                  </a:lnTo>
                  <a:close/>
                </a:path>
              </a:pathLst>
            </a:custGeom>
            <a:solidFill>
              <a:srgbClr val="FFE26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259"/>
            <p:cNvSpPr>
              <a:spLocks/>
            </p:cNvSpPr>
            <p:nvPr userDrawn="1"/>
          </p:nvSpPr>
          <p:spPr bwMode="auto">
            <a:xfrm>
              <a:off x="5070" y="2687"/>
              <a:ext cx="129" cy="8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9" y="28"/>
                </a:cxn>
                <a:cxn ang="0">
                  <a:pos x="39" y="58"/>
                </a:cxn>
                <a:cxn ang="0">
                  <a:pos x="57" y="87"/>
                </a:cxn>
                <a:cxn ang="0">
                  <a:pos x="75" y="117"/>
                </a:cxn>
                <a:cxn ang="0">
                  <a:pos x="93" y="147"/>
                </a:cxn>
                <a:cxn ang="0">
                  <a:pos x="110" y="177"/>
                </a:cxn>
                <a:cxn ang="0">
                  <a:pos x="127" y="209"/>
                </a:cxn>
                <a:cxn ang="0">
                  <a:pos x="143" y="240"/>
                </a:cxn>
                <a:cxn ang="0">
                  <a:pos x="173" y="221"/>
                </a:cxn>
                <a:cxn ang="0">
                  <a:pos x="202" y="202"/>
                </a:cxn>
                <a:cxn ang="0">
                  <a:pos x="232" y="184"/>
                </a:cxn>
                <a:cxn ang="0">
                  <a:pos x="262" y="167"/>
                </a:cxn>
                <a:cxn ang="0">
                  <a:pos x="293" y="150"/>
                </a:cxn>
                <a:cxn ang="0">
                  <a:pos x="324" y="134"/>
                </a:cxn>
                <a:cxn ang="0">
                  <a:pos x="355" y="119"/>
                </a:cxn>
                <a:cxn ang="0">
                  <a:pos x="386" y="104"/>
                </a:cxn>
                <a:cxn ang="0">
                  <a:pos x="364" y="94"/>
                </a:cxn>
                <a:cxn ang="0">
                  <a:pos x="340" y="86"/>
                </a:cxn>
                <a:cxn ang="0">
                  <a:pos x="316" y="77"/>
                </a:cxn>
                <a:cxn ang="0">
                  <a:pos x="292" y="69"/>
                </a:cxn>
                <a:cxn ang="0">
                  <a:pos x="269" y="62"/>
                </a:cxn>
                <a:cxn ang="0">
                  <a:pos x="245" y="54"/>
                </a:cxn>
                <a:cxn ang="0">
                  <a:pos x="221" y="47"/>
                </a:cxn>
                <a:cxn ang="0">
                  <a:pos x="196" y="40"/>
                </a:cxn>
                <a:cxn ang="0">
                  <a:pos x="171" y="34"/>
                </a:cxn>
                <a:cxn ang="0">
                  <a:pos x="148" y="27"/>
                </a:cxn>
                <a:cxn ang="0">
                  <a:pos x="123" y="22"/>
                </a:cxn>
                <a:cxn ang="0">
                  <a:pos x="98" y="18"/>
                </a:cxn>
                <a:cxn ang="0">
                  <a:pos x="73" y="12"/>
                </a:cxn>
                <a:cxn ang="0">
                  <a:pos x="49" y="8"/>
                </a:cxn>
                <a:cxn ang="0">
                  <a:pos x="25" y="4"/>
                </a:cxn>
                <a:cxn ang="0">
                  <a:pos x="0" y="0"/>
                </a:cxn>
              </a:cxnLst>
              <a:rect l="0" t="0" r="r" b="b"/>
              <a:pathLst>
                <a:path w="386" h="240">
                  <a:moveTo>
                    <a:pt x="0" y="0"/>
                  </a:moveTo>
                  <a:lnTo>
                    <a:pt x="19" y="28"/>
                  </a:lnTo>
                  <a:lnTo>
                    <a:pt x="39" y="58"/>
                  </a:lnTo>
                  <a:lnTo>
                    <a:pt x="57" y="87"/>
                  </a:lnTo>
                  <a:lnTo>
                    <a:pt x="75" y="117"/>
                  </a:lnTo>
                  <a:lnTo>
                    <a:pt x="93" y="147"/>
                  </a:lnTo>
                  <a:lnTo>
                    <a:pt x="110" y="177"/>
                  </a:lnTo>
                  <a:lnTo>
                    <a:pt x="127" y="209"/>
                  </a:lnTo>
                  <a:lnTo>
                    <a:pt x="143" y="240"/>
                  </a:lnTo>
                  <a:lnTo>
                    <a:pt x="173" y="221"/>
                  </a:lnTo>
                  <a:lnTo>
                    <a:pt x="202" y="202"/>
                  </a:lnTo>
                  <a:lnTo>
                    <a:pt x="232" y="184"/>
                  </a:lnTo>
                  <a:lnTo>
                    <a:pt x="262" y="167"/>
                  </a:lnTo>
                  <a:lnTo>
                    <a:pt x="293" y="150"/>
                  </a:lnTo>
                  <a:lnTo>
                    <a:pt x="324" y="134"/>
                  </a:lnTo>
                  <a:lnTo>
                    <a:pt x="355" y="119"/>
                  </a:lnTo>
                  <a:lnTo>
                    <a:pt x="386" y="104"/>
                  </a:lnTo>
                  <a:lnTo>
                    <a:pt x="364" y="94"/>
                  </a:lnTo>
                  <a:lnTo>
                    <a:pt x="340" y="86"/>
                  </a:lnTo>
                  <a:lnTo>
                    <a:pt x="316" y="77"/>
                  </a:lnTo>
                  <a:lnTo>
                    <a:pt x="292" y="69"/>
                  </a:lnTo>
                  <a:lnTo>
                    <a:pt x="269" y="62"/>
                  </a:lnTo>
                  <a:lnTo>
                    <a:pt x="245" y="54"/>
                  </a:lnTo>
                  <a:lnTo>
                    <a:pt x="221" y="47"/>
                  </a:lnTo>
                  <a:lnTo>
                    <a:pt x="196" y="40"/>
                  </a:lnTo>
                  <a:lnTo>
                    <a:pt x="171" y="34"/>
                  </a:lnTo>
                  <a:lnTo>
                    <a:pt x="148" y="27"/>
                  </a:lnTo>
                  <a:lnTo>
                    <a:pt x="123" y="22"/>
                  </a:lnTo>
                  <a:lnTo>
                    <a:pt x="98" y="18"/>
                  </a:lnTo>
                  <a:lnTo>
                    <a:pt x="73" y="12"/>
                  </a:lnTo>
                  <a:lnTo>
                    <a:pt x="49" y="8"/>
                  </a:lnTo>
                  <a:lnTo>
                    <a:pt x="25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E26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260"/>
            <p:cNvSpPr>
              <a:spLocks/>
            </p:cNvSpPr>
            <p:nvPr userDrawn="1"/>
          </p:nvSpPr>
          <p:spPr bwMode="auto">
            <a:xfrm>
              <a:off x="5186" y="2507"/>
              <a:ext cx="368" cy="169"/>
            </a:xfrm>
            <a:custGeom>
              <a:avLst/>
              <a:gdLst/>
              <a:ahLst/>
              <a:cxnLst>
                <a:cxn ang="0">
                  <a:pos x="230" y="0"/>
                </a:cxn>
                <a:cxn ang="0">
                  <a:pos x="165" y="2"/>
                </a:cxn>
                <a:cxn ang="0">
                  <a:pos x="99" y="6"/>
                </a:cxn>
                <a:cxn ang="0">
                  <a:pos x="33" y="14"/>
                </a:cxn>
                <a:cxn ang="0">
                  <a:pos x="33" y="43"/>
                </a:cxn>
                <a:cxn ang="0">
                  <a:pos x="97" y="97"/>
                </a:cxn>
                <a:cxn ang="0">
                  <a:pos x="157" y="153"/>
                </a:cxn>
                <a:cxn ang="0">
                  <a:pos x="216" y="211"/>
                </a:cxn>
                <a:cxn ang="0">
                  <a:pos x="271" y="273"/>
                </a:cxn>
                <a:cxn ang="0">
                  <a:pos x="325" y="337"/>
                </a:cxn>
                <a:cxn ang="0">
                  <a:pos x="376" y="402"/>
                </a:cxn>
                <a:cxn ang="0">
                  <a:pos x="424" y="470"/>
                </a:cxn>
                <a:cxn ang="0">
                  <a:pos x="498" y="494"/>
                </a:cxn>
                <a:cxn ang="0">
                  <a:pos x="601" y="478"/>
                </a:cxn>
                <a:cxn ang="0">
                  <a:pos x="706" y="466"/>
                </a:cxn>
                <a:cxn ang="0">
                  <a:pos x="809" y="461"/>
                </a:cxn>
                <a:cxn ang="0">
                  <a:pos x="892" y="461"/>
                </a:cxn>
                <a:cxn ang="0">
                  <a:pos x="954" y="463"/>
                </a:cxn>
                <a:cxn ang="0">
                  <a:pos x="1015" y="466"/>
                </a:cxn>
                <a:cxn ang="0">
                  <a:pos x="1076" y="473"/>
                </a:cxn>
                <a:cxn ang="0">
                  <a:pos x="1106" y="476"/>
                </a:cxn>
                <a:cxn ang="0">
                  <a:pos x="1083" y="443"/>
                </a:cxn>
                <a:cxn ang="0">
                  <a:pos x="1032" y="382"/>
                </a:cxn>
                <a:cxn ang="0">
                  <a:pos x="978" y="322"/>
                </a:cxn>
                <a:cxn ang="0">
                  <a:pos x="922" y="265"/>
                </a:cxn>
                <a:cxn ang="0">
                  <a:pos x="863" y="210"/>
                </a:cxn>
                <a:cxn ang="0">
                  <a:pos x="803" y="157"/>
                </a:cxn>
                <a:cxn ang="0">
                  <a:pos x="739" y="108"/>
                </a:cxn>
                <a:cxn ang="0">
                  <a:pos x="674" y="60"/>
                </a:cxn>
                <a:cxn ang="0">
                  <a:pos x="593" y="28"/>
                </a:cxn>
                <a:cxn ang="0">
                  <a:pos x="499" y="14"/>
                </a:cxn>
                <a:cxn ang="0">
                  <a:pos x="405" y="5"/>
                </a:cxn>
                <a:cxn ang="0">
                  <a:pos x="310" y="0"/>
                </a:cxn>
              </a:cxnLst>
              <a:rect l="0" t="0" r="r" b="b"/>
              <a:pathLst>
                <a:path w="1106" h="505">
                  <a:moveTo>
                    <a:pt x="264" y="0"/>
                  </a:moveTo>
                  <a:lnTo>
                    <a:pt x="230" y="0"/>
                  </a:lnTo>
                  <a:lnTo>
                    <a:pt x="198" y="1"/>
                  </a:lnTo>
                  <a:lnTo>
                    <a:pt x="165" y="2"/>
                  </a:lnTo>
                  <a:lnTo>
                    <a:pt x="131" y="4"/>
                  </a:lnTo>
                  <a:lnTo>
                    <a:pt x="99" y="6"/>
                  </a:lnTo>
                  <a:lnTo>
                    <a:pt x="66" y="9"/>
                  </a:lnTo>
                  <a:lnTo>
                    <a:pt x="33" y="14"/>
                  </a:lnTo>
                  <a:lnTo>
                    <a:pt x="0" y="18"/>
                  </a:lnTo>
                  <a:lnTo>
                    <a:pt x="33" y="43"/>
                  </a:lnTo>
                  <a:lnTo>
                    <a:pt x="65" y="70"/>
                  </a:lnTo>
                  <a:lnTo>
                    <a:pt x="97" y="97"/>
                  </a:lnTo>
                  <a:lnTo>
                    <a:pt x="127" y="125"/>
                  </a:lnTo>
                  <a:lnTo>
                    <a:pt x="157" y="153"/>
                  </a:lnTo>
                  <a:lnTo>
                    <a:pt x="187" y="182"/>
                  </a:lnTo>
                  <a:lnTo>
                    <a:pt x="216" y="211"/>
                  </a:lnTo>
                  <a:lnTo>
                    <a:pt x="244" y="242"/>
                  </a:lnTo>
                  <a:lnTo>
                    <a:pt x="271" y="273"/>
                  </a:lnTo>
                  <a:lnTo>
                    <a:pt x="298" y="304"/>
                  </a:lnTo>
                  <a:lnTo>
                    <a:pt x="325" y="337"/>
                  </a:lnTo>
                  <a:lnTo>
                    <a:pt x="351" y="369"/>
                  </a:lnTo>
                  <a:lnTo>
                    <a:pt x="376" y="402"/>
                  </a:lnTo>
                  <a:lnTo>
                    <a:pt x="400" y="436"/>
                  </a:lnTo>
                  <a:lnTo>
                    <a:pt x="424" y="470"/>
                  </a:lnTo>
                  <a:lnTo>
                    <a:pt x="446" y="505"/>
                  </a:lnTo>
                  <a:lnTo>
                    <a:pt x="498" y="494"/>
                  </a:lnTo>
                  <a:lnTo>
                    <a:pt x="550" y="485"/>
                  </a:lnTo>
                  <a:lnTo>
                    <a:pt x="601" y="478"/>
                  </a:lnTo>
                  <a:lnTo>
                    <a:pt x="654" y="471"/>
                  </a:lnTo>
                  <a:lnTo>
                    <a:pt x="706" y="466"/>
                  </a:lnTo>
                  <a:lnTo>
                    <a:pt x="757" y="463"/>
                  </a:lnTo>
                  <a:lnTo>
                    <a:pt x="809" y="461"/>
                  </a:lnTo>
                  <a:lnTo>
                    <a:pt x="861" y="461"/>
                  </a:lnTo>
                  <a:lnTo>
                    <a:pt x="892" y="461"/>
                  </a:lnTo>
                  <a:lnTo>
                    <a:pt x="923" y="461"/>
                  </a:lnTo>
                  <a:lnTo>
                    <a:pt x="954" y="463"/>
                  </a:lnTo>
                  <a:lnTo>
                    <a:pt x="984" y="464"/>
                  </a:lnTo>
                  <a:lnTo>
                    <a:pt x="1015" y="466"/>
                  </a:lnTo>
                  <a:lnTo>
                    <a:pt x="1046" y="469"/>
                  </a:lnTo>
                  <a:lnTo>
                    <a:pt x="1076" y="473"/>
                  </a:lnTo>
                  <a:lnTo>
                    <a:pt x="1106" y="476"/>
                  </a:lnTo>
                  <a:lnTo>
                    <a:pt x="1106" y="476"/>
                  </a:lnTo>
                  <a:lnTo>
                    <a:pt x="1106" y="476"/>
                  </a:lnTo>
                  <a:lnTo>
                    <a:pt x="1083" y="443"/>
                  </a:lnTo>
                  <a:lnTo>
                    <a:pt x="1057" y="413"/>
                  </a:lnTo>
                  <a:lnTo>
                    <a:pt x="1032" y="382"/>
                  </a:lnTo>
                  <a:lnTo>
                    <a:pt x="1005" y="353"/>
                  </a:lnTo>
                  <a:lnTo>
                    <a:pt x="978" y="322"/>
                  </a:lnTo>
                  <a:lnTo>
                    <a:pt x="951" y="294"/>
                  </a:lnTo>
                  <a:lnTo>
                    <a:pt x="922" y="265"/>
                  </a:lnTo>
                  <a:lnTo>
                    <a:pt x="894" y="238"/>
                  </a:lnTo>
                  <a:lnTo>
                    <a:pt x="863" y="210"/>
                  </a:lnTo>
                  <a:lnTo>
                    <a:pt x="833" y="184"/>
                  </a:lnTo>
                  <a:lnTo>
                    <a:pt x="803" y="157"/>
                  </a:lnTo>
                  <a:lnTo>
                    <a:pt x="772" y="132"/>
                  </a:lnTo>
                  <a:lnTo>
                    <a:pt x="739" y="108"/>
                  </a:lnTo>
                  <a:lnTo>
                    <a:pt x="707" y="83"/>
                  </a:lnTo>
                  <a:lnTo>
                    <a:pt x="674" y="60"/>
                  </a:lnTo>
                  <a:lnTo>
                    <a:pt x="641" y="36"/>
                  </a:lnTo>
                  <a:lnTo>
                    <a:pt x="593" y="28"/>
                  </a:lnTo>
                  <a:lnTo>
                    <a:pt x="547" y="20"/>
                  </a:lnTo>
                  <a:lnTo>
                    <a:pt x="499" y="14"/>
                  </a:lnTo>
                  <a:lnTo>
                    <a:pt x="452" y="8"/>
                  </a:lnTo>
                  <a:lnTo>
                    <a:pt x="405" y="5"/>
                  </a:lnTo>
                  <a:lnTo>
                    <a:pt x="358" y="2"/>
                  </a:lnTo>
                  <a:lnTo>
                    <a:pt x="310" y="0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rgbClr val="FFE26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261"/>
            <p:cNvSpPr>
              <a:spLocks/>
            </p:cNvSpPr>
            <p:nvPr userDrawn="1"/>
          </p:nvSpPr>
          <p:spPr bwMode="auto">
            <a:xfrm>
              <a:off x="5129" y="2417"/>
              <a:ext cx="155" cy="9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2" y="34"/>
                </a:cxn>
                <a:cxn ang="0">
                  <a:pos x="46" y="69"/>
                </a:cxn>
                <a:cxn ang="0">
                  <a:pos x="68" y="104"/>
                </a:cxn>
                <a:cxn ang="0">
                  <a:pos x="90" y="140"/>
                </a:cxn>
                <a:cxn ang="0">
                  <a:pos x="111" y="177"/>
                </a:cxn>
                <a:cxn ang="0">
                  <a:pos x="131" y="214"/>
                </a:cxn>
                <a:cxn ang="0">
                  <a:pos x="152" y="250"/>
                </a:cxn>
                <a:cxn ang="0">
                  <a:pos x="171" y="288"/>
                </a:cxn>
                <a:cxn ang="0">
                  <a:pos x="171" y="288"/>
                </a:cxn>
                <a:cxn ang="0">
                  <a:pos x="171" y="289"/>
                </a:cxn>
                <a:cxn ang="0">
                  <a:pos x="171" y="289"/>
                </a:cxn>
                <a:cxn ang="0">
                  <a:pos x="171" y="289"/>
                </a:cxn>
                <a:cxn ang="0">
                  <a:pos x="171" y="289"/>
                </a:cxn>
                <a:cxn ang="0">
                  <a:pos x="171" y="289"/>
                </a:cxn>
                <a:cxn ang="0">
                  <a:pos x="207" y="265"/>
                </a:cxn>
                <a:cxn ang="0">
                  <a:pos x="243" y="244"/>
                </a:cxn>
                <a:cxn ang="0">
                  <a:pos x="279" y="222"/>
                </a:cxn>
                <a:cxn ang="0">
                  <a:pos x="316" y="201"/>
                </a:cxn>
                <a:cxn ang="0">
                  <a:pos x="353" y="181"/>
                </a:cxn>
                <a:cxn ang="0">
                  <a:pos x="391" y="162"/>
                </a:cxn>
                <a:cxn ang="0">
                  <a:pos x="427" y="142"/>
                </a:cxn>
                <a:cxn ang="0">
                  <a:pos x="465" y="125"/>
                </a:cxn>
                <a:cxn ang="0">
                  <a:pos x="438" y="113"/>
                </a:cxn>
                <a:cxn ang="0">
                  <a:pos x="410" y="103"/>
                </a:cxn>
                <a:cxn ang="0">
                  <a:pos x="381" y="93"/>
                </a:cxn>
                <a:cxn ang="0">
                  <a:pos x="353" y="83"/>
                </a:cxn>
                <a:cxn ang="0">
                  <a:pos x="324" y="73"/>
                </a:cxn>
                <a:cxn ang="0">
                  <a:pos x="295" y="65"/>
                </a:cxn>
                <a:cxn ang="0">
                  <a:pos x="265" y="56"/>
                </a:cxn>
                <a:cxn ang="0">
                  <a:pos x="236" y="48"/>
                </a:cxn>
                <a:cxn ang="0">
                  <a:pos x="206" y="40"/>
                </a:cxn>
                <a:cxn ang="0">
                  <a:pos x="177" y="33"/>
                </a:cxn>
                <a:cxn ang="0">
                  <a:pos x="148" y="26"/>
                </a:cxn>
                <a:cxn ang="0">
                  <a:pos x="117" y="20"/>
                </a:cxn>
                <a:cxn ang="0">
                  <a:pos x="88" y="14"/>
                </a:cxn>
                <a:cxn ang="0">
                  <a:pos x="58" y="8"/>
                </a:cxn>
                <a:cxn ang="0">
                  <a:pos x="29" y="4"/>
                </a:cxn>
                <a:cxn ang="0">
                  <a:pos x="0" y="0"/>
                </a:cxn>
              </a:cxnLst>
              <a:rect l="0" t="0" r="r" b="b"/>
              <a:pathLst>
                <a:path w="465" h="289">
                  <a:moveTo>
                    <a:pt x="0" y="0"/>
                  </a:moveTo>
                  <a:lnTo>
                    <a:pt x="22" y="34"/>
                  </a:lnTo>
                  <a:lnTo>
                    <a:pt x="46" y="69"/>
                  </a:lnTo>
                  <a:lnTo>
                    <a:pt x="68" y="104"/>
                  </a:lnTo>
                  <a:lnTo>
                    <a:pt x="90" y="140"/>
                  </a:lnTo>
                  <a:lnTo>
                    <a:pt x="111" y="177"/>
                  </a:lnTo>
                  <a:lnTo>
                    <a:pt x="131" y="214"/>
                  </a:lnTo>
                  <a:lnTo>
                    <a:pt x="152" y="250"/>
                  </a:lnTo>
                  <a:lnTo>
                    <a:pt x="171" y="288"/>
                  </a:lnTo>
                  <a:lnTo>
                    <a:pt x="171" y="288"/>
                  </a:lnTo>
                  <a:lnTo>
                    <a:pt x="171" y="289"/>
                  </a:lnTo>
                  <a:lnTo>
                    <a:pt x="171" y="289"/>
                  </a:lnTo>
                  <a:lnTo>
                    <a:pt x="171" y="289"/>
                  </a:lnTo>
                  <a:lnTo>
                    <a:pt x="171" y="289"/>
                  </a:lnTo>
                  <a:lnTo>
                    <a:pt x="171" y="289"/>
                  </a:lnTo>
                  <a:lnTo>
                    <a:pt x="207" y="265"/>
                  </a:lnTo>
                  <a:lnTo>
                    <a:pt x="243" y="244"/>
                  </a:lnTo>
                  <a:lnTo>
                    <a:pt x="279" y="222"/>
                  </a:lnTo>
                  <a:lnTo>
                    <a:pt x="316" y="201"/>
                  </a:lnTo>
                  <a:lnTo>
                    <a:pt x="353" y="181"/>
                  </a:lnTo>
                  <a:lnTo>
                    <a:pt x="391" y="162"/>
                  </a:lnTo>
                  <a:lnTo>
                    <a:pt x="427" y="142"/>
                  </a:lnTo>
                  <a:lnTo>
                    <a:pt x="465" y="125"/>
                  </a:lnTo>
                  <a:lnTo>
                    <a:pt x="438" y="113"/>
                  </a:lnTo>
                  <a:lnTo>
                    <a:pt x="410" y="103"/>
                  </a:lnTo>
                  <a:lnTo>
                    <a:pt x="381" y="93"/>
                  </a:lnTo>
                  <a:lnTo>
                    <a:pt x="353" y="83"/>
                  </a:lnTo>
                  <a:lnTo>
                    <a:pt x="324" y="73"/>
                  </a:lnTo>
                  <a:lnTo>
                    <a:pt x="295" y="65"/>
                  </a:lnTo>
                  <a:lnTo>
                    <a:pt x="265" y="56"/>
                  </a:lnTo>
                  <a:lnTo>
                    <a:pt x="236" y="48"/>
                  </a:lnTo>
                  <a:lnTo>
                    <a:pt x="206" y="40"/>
                  </a:lnTo>
                  <a:lnTo>
                    <a:pt x="177" y="33"/>
                  </a:lnTo>
                  <a:lnTo>
                    <a:pt x="148" y="26"/>
                  </a:lnTo>
                  <a:lnTo>
                    <a:pt x="117" y="20"/>
                  </a:lnTo>
                  <a:lnTo>
                    <a:pt x="88" y="14"/>
                  </a:lnTo>
                  <a:lnTo>
                    <a:pt x="58" y="8"/>
                  </a:lnTo>
                  <a:lnTo>
                    <a:pt x="29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E26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262"/>
            <p:cNvSpPr>
              <a:spLocks noEditPoints="1"/>
            </p:cNvSpPr>
            <p:nvPr userDrawn="1"/>
          </p:nvSpPr>
          <p:spPr bwMode="auto">
            <a:xfrm>
              <a:off x="5241" y="2772"/>
              <a:ext cx="352" cy="290"/>
            </a:xfrm>
            <a:custGeom>
              <a:avLst/>
              <a:gdLst/>
              <a:ahLst/>
              <a:cxnLst>
                <a:cxn ang="0">
                  <a:pos x="748" y="308"/>
                </a:cxn>
                <a:cxn ang="0">
                  <a:pos x="647" y="333"/>
                </a:cxn>
                <a:cxn ang="0">
                  <a:pos x="546" y="363"/>
                </a:cxn>
                <a:cxn ang="0">
                  <a:pos x="521" y="360"/>
                </a:cxn>
                <a:cxn ang="0">
                  <a:pos x="445" y="353"/>
                </a:cxn>
                <a:cxn ang="0">
                  <a:pos x="368" y="350"/>
                </a:cxn>
                <a:cxn ang="0">
                  <a:pos x="257" y="352"/>
                </a:cxn>
                <a:cxn ang="0">
                  <a:pos x="127" y="365"/>
                </a:cxn>
                <a:cxn ang="0">
                  <a:pos x="0" y="387"/>
                </a:cxn>
                <a:cxn ang="0">
                  <a:pos x="67" y="502"/>
                </a:cxn>
                <a:cxn ang="0">
                  <a:pos x="124" y="622"/>
                </a:cxn>
                <a:cxn ang="0">
                  <a:pos x="195" y="722"/>
                </a:cxn>
                <a:cxn ang="0">
                  <a:pos x="305" y="780"/>
                </a:cxn>
                <a:cxn ang="0">
                  <a:pos x="411" y="847"/>
                </a:cxn>
                <a:cxn ang="0">
                  <a:pos x="514" y="861"/>
                </a:cxn>
                <a:cxn ang="0">
                  <a:pos x="619" y="850"/>
                </a:cxn>
                <a:cxn ang="0">
                  <a:pos x="722" y="847"/>
                </a:cxn>
                <a:cxn ang="0">
                  <a:pos x="779" y="848"/>
                </a:cxn>
                <a:cxn ang="0">
                  <a:pos x="776" y="784"/>
                </a:cxn>
                <a:cxn ang="0">
                  <a:pos x="738" y="688"/>
                </a:cxn>
                <a:cxn ang="0">
                  <a:pos x="693" y="595"/>
                </a:cxn>
                <a:cxn ang="0">
                  <a:pos x="643" y="505"/>
                </a:cxn>
                <a:cxn ang="0">
                  <a:pos x="587" y="419"/>
                </a:cxn>
                <a:cxn ang="0">
                  <a:pos x="580" y="367"/>
                </a:cxn>
                <a:cxn ang="0">
                  <a:pos x="677" y="386"/>
                </a:cxn>
                <a:cxn ang="0">
                  <a:pos x="774" y="408"/>
                </a:cxn>
                <a:cxn ang="0">
                  <a:pos x="869" y="439"/>
                </a:cxn>
                <a:cxn ang="0">
                  <a:pos x="963" y="474"/>
                </a:cxn>
                <a:cxn ang="0">
                  <a:pos x="1055" y="515"/>
                </a:cxn>
                <a:cxn ang="0">
                  <a:pos x="972" y="428"/>
                </a:cxn>
                <a:cxn ang="0">
                  <a:pos x="881" y="346"/>
                </a:cxn>
                <a:cxn ang="0">
                  <a:pos x="161" y="0"/>
                </a:cxn>
                <a:cxn ang="0">
                  <a:pos x="243" y="59"/>
                </a:cxn>
                <a:cxn ang="0">
                  <a:pos x="320" y="121"/>
                </a:cxn>
                <a:cxn ang="0">
                  <a:pos x="394" y="189"/>
                </a:cxn>
                <a:cxn ang="0">
                  <a:pos x="462" y="261"/>
                </a:cxn>
                <a:cxn ang="0">
                  <a:pos x="526" y="337"/>
                </a:cxn>
                <a:cxn ang="0">
                  <a:pos x="531" y="295"/>
                </a:cxn>
                <a:cxn ang="0">
                  <a:pos x="503" y="193"/>
                </a:cxn>
                <a:cxn ang="0">
                  <a:pos x="471" y="95"/>
                </a:cxn>
                <a:cxn ang="0">
                  <a:pos x="355" y="52"/>
                </a:cxn>
                <a:cxn ang="0">
                  <a:pos x="238" y="18"/>
                </a:cxn>
              </a:cxnLst>
              <a:rect l="0" t="0" r="r" b="b"/>
              <a:pathLst>
                <a:path w="1055" h="871">
                  <a:moveTo>
                    <a:pt x="816" y="295"/>
                  </a:moveTo>
                  <a:lnTo>
                    <a:pt x="783" y="301"/>
                  </a:lnTo>
                  <a:lnTo>
                    <a:pt x="748" y="308"/>
                  </a:lnTo>
                  <a:lnTo>
                    <a:pt x="715" y="315"/>
                  </a:lnTo>
                  <a:lnTo>
                    <a:pt x="681" y="324"/>
                  </a:lnTo>
                  <a:lnTo>
                    <a:pt x="647" y="333"/>
                  </a:lnTo>
                  <a:lnTo>
                    <a:pt x="613" y="342"/>
                  </a:lnTo>
                  <a:lnTo>
                    <a:pt x="580" y="352"/>
                  </a:lnTo>
                  <a:lnTo>
                    <a:pt x="546" y="363"/>
                  </a:lnTo>
                  <a:lnTo>
                    <a:pt x="546" y="363"/>
                  </a:lnTo>
                  <a:lnTo>
                    <a:pt x="546" y="363"/>
                  </a:lnTo>
                  <a:lnTo>
                    <a:pt x="521" y="360"/>
                  </a:lnTo>
                  <a:lnTo>
                    <a:pt x="495" y="358"/>
                  </a:lnTo>
                  <a:lnTo>
                    <a:pt x="471" y="355"/>
                  </a:lnTo>
                  <a:lnTo>
                    <a:pt x="445" y="353"/>
                  </a:lnTo>
                  <a:lnTo>
                    <a:pt x="420" y="352"/>
                  </a:lnTo>
                  <a:lnTo>
                    <a:pt x="394" y="351"/>
                  </a:lnTo>
                  <a:lnTo>
                    <a:pt x="368" y="350"/>
                  </a:lnTo>
                  <a:lnTo>
                    <a:pt x="343" y="350"/>
                  </a:lnTo>
                  <a:lnTo>
                    <a:pt x="300" y="351"/>
                  </a:lnTo>
                  <a:lnTo>
                    <a:pt x="257" y="352"/>
                  </a:lnTo>
                  <a:lnTo>
                    <a:pt x="214" y="355"/>
                  </a:lnTo>
                  <a:lnTo>
                    <a:pt x="170" y="360"/>
                  </a:lnTo>
                  <a:lnTo>
                    <a:pt x="127" y="365"/>
                  </a:lnTo>
                  <a:lnTo>
                    <a:pt x="85" y="370"/>
                  </a:lnTo>
                  <a:lnTo>
                    <a:pt x="42" y="378"/>
                  </a:lnTo>
                  <a:lnTo>
                    <a:pt x="0" y="387"/>
                  </a:lnTo>
                  <a:lnTo>
                    <a:pt x="22" y="424"/>
                  </a:lnTo>
                  <a:lnTo>
                    <a:pt x="45" y="463"/>
                  </a:lnTo>
                  <a:lnTo>
                    <a:pt x="67" y="502"/>
                  </a:lnTo>
                  <a:lnTo>
                    <a:pt x="87" y="541"/>
                  </a:lnTo>
                  <a:lnTo>
                    <a:pt x="107" y="581"/>
                  </a:lnTo>
                  <a:lnTo>
                    <a:pt x="124" y="622"/>
                  </a:lnTo>
                  <a:lnTo>
                    <a:pt x="141" y="664"/>
                  </a:lnTo>
                  <a:lnTo>
                    <a:pt x="157" y="705"/>
                  </a:lnTo>
                  <a:lnTo>
                    <a:pt x="195" y="722"/>
                  </a:lnTo>
                  <a:lnTo>
                    <a:pt x="232" y="740"/>
                  </a:lnTo>
                  <a:lnTo>
                    <a:pt x="269" y="759"/>
                  </a:lnTo>
                  <a:lnTo>
                    <a:pt x="305" y="780"/>
                  </a:lnTo>
                  <a:lnTo>
                    <a:pt x="342" y="801"/>
                  </a:lnTo>
                  <a:lnTo>
                    <a:pt x="377" y="824"/>
                  </a:lnTo>
                  <a:lnTo>
                    <a:pt x="411" y="847"/>
                  </a:lnTo>
                  <a:lnTo>
                    <a:pt x="445" y="871"/>
                  </a:lnTo>
                  <a:lnTo>
                    <a:pt x="479" y="865"/>
                  </a:lnTo>
                  <a:lnTo>
                    <a:pt x="514" y="861"/>
                  </a:lnTo>
                  <a:lnTo>
                    <a:pt x="548" y="856"/>
                  </a:lnTo>
                  <a:lnTo>
                    <a:pt x="583" y="853"/>
                  </a:lnTo>
                  <a:lnTo>
                    <a:pt x="619" y="850"/>
                  </a:lnTo>
                  <a:lnTo>
                    <a:pt x="653" y="849"/>
                  </a:lnTo>
                  <a:lnTo>
                    <a:pt x="688" y="848"/>
                  </a:lnTo>
                  <a:lnTo>
                    <a:pt x="722" y="847"/>
                  </a:lnTo>
                  <a:lnTo>
                    <a:pt x="742" y="847"/>
                  </a:lnTo>
                  <a:lnTo>
                    <a:pt x="761" y="848"/>
                  </a:lnTo>
                  <a:lnTo>
                    <a:pt x="779" y="848"/>
                  </a:lnTo>
                  <a:lnTo>
                    <a:pt x="799" y="849"/>
                  </a:lnTo>
                  <a:lnTo>
                    <a:pt x="788" y="816"/>
                  </a:lnTo>
                  <a:lnTo>
                    <a:pt x="776" y="784"/>
                  </a:lnTo>
                  <a:lnTo>
                    <a:pt x="764" y="752"/>
                  </a:lnTo>
                  <a:lnTo>
                    <a:pt x="751" y="719"/>
                  </a:lnTo>
                  <a:lnTo>
                    <a:pt x="738" y="688"/>
                  </a:lnTo>
                  <a:lnTo>
                    <a:pt x="723" y="657"/>
                  </a:lnTo>
                  <a:lnTo>
                    <a:pt x="709" y="625"/>
                  </a:lnTo>
                  <a:lnTo>
                    <a:pt x="693" y="595"/>
                  </a:lnTo>
                  <a:lnTo>
                    <a:pt x="677" y="565"/>
                  </a:lnTo>
                  <a:lnTo>
                    <a:pt x="661" y="535"/>
                  </a:lnTo>
                  <a:lnTo>
                    <a:pt x="643" y="505"/>
                  </a:lnTo>
                  <a:lnTo>
                    <a:pt x="625" y="476"/>
                  </a:lnTo>
                  <a:lnTo>
                    <a:pt x="607" y="447"/>
                  </a:lnTo>
                  <a:lnTo>
                    <a:pt x="587" y="419"/>
                  </a:lnTo>
                  <a:lnTo>
                    <a:pt x="567" y="391"/>
                  </a:lnTo>
                  <a:lnTo>
                    <a:pt x="546" y="363"/>
                  </a:lnTo>
                  <a:lnTo>
                    <a:pt x="580" y="367"/>
                  </a:lnTo>
                  <a:lnTo>
                    <a:pt x="612" y="373"/>
                  </a:lnTo>
                  <a:lnTo>
                    <a:pt x="644" y="379"/>
                  </a:lnTo>
                  <a:lnTo>
                    <a:pt x="677" y="386"/>
                  </a:lnTo>
                  <a:lnTo>
                    <a:pt x="709" y="392"/>
                  </a:lnTo>
                  <a:lnTo>
                    <a:pt x="742" y="400"/>
                  </a:lnTo>
                  <a:lnTo>
                    <a:pt x="774" y="408"/>
                  </a:lnTo>
                  <a:lnTo>
                    <a:pt x="805" y="418"/>
                  </a:lnTo>
                  <a:lnTo>
                    <a:pt x="838" y="428"/>
                  </a:lnTo>
                  <a:lnTo>
                    <a:pt x="869" y="439"/>
                  </a:lnTo>
                  <a:lnTo>
                    <a:pt x="900" y="449"/>
                  </a:lnTo>
                  <a:lnTo>
                    <a:pt x="932" y="461"/>
                  </a:lnTo>
                  <a:lnTo>
                    <a:pt x="963" y="474"/>
                  </a:lnTo>
                  <a:lnTo>
                    <a:pt x="993" y="487"/>
                  </a:lnTo>
                  <a:lnTo>
                    <a:pt x="1024" y="501"/>
                  </a:lnTo>
                  <a:lnTo>
                    <a:pt x="1055" y="515"/>
                  </a:lnTo>
                  <a:lnTo>
                    <a:pt x="1028" y="486"/>
                  </a:lnTo>
                  <a:lnTo>
                    <a:pt x="1000" y="457"/>
                  </a:lnTo>
                  <a:lnTo>
                    <a:pt x="972" y="428"/>
                  </a:lnTo>
                  <a:lnTo>
                    <a:pt x="941" y="400"/>
                  </a:lnTo>
                  <a:lnTo>
                    <a:pt x="912" y="373"/>
                  </a:lnTo>
                  <a:lnTo>
                    <a:pt x="881" y="346"/>
                  </a:lnTo>
                  <a:lnTo>
                    <a:pt x="849" y="320"/>
                  </a:lnTo>
                  <a:lnTo>
                    <a:pt x="816" y="295"/>
                  </a:lnTo>
                  <a:close/>
                  <a:moveTo>
                    <a:pt x="161" y="0"/>
                  </a:moveTo>
                  <a:lnTo>
                    <a:pt x="188" y="19"/>
                  </a:lnTo>
                  <a:lnTo>
                    <a:pt x="216" y="38"/>
                  </a:lnTo>
                  <a:lnTo>
                    <a:pt x="243" y="59"/>
                  </a:lnTo>
                  <a:lnTo>
                    <a:pt x="269" y="79"/>
                  </a:lnTo>
                  <a:lnTo>
                    <a:pt x="295" y="100"/>
                  </a:lnTo>
                  <a:lnTo>
                    <a:pt x="320" y="121"/>
                  </a:lnTo>
                  <a:lnTo>
                    <a:pt x="345" y="144"/>
                  </a:lnTo>
                  <a:lnTo>
                    <a:pt x="369" y="166"/>
                  </a:lnTo>
                  <a:lnTo>
                    <a:pt x="394" y="189"/>
                  </a:lnTo>
                  <a:lnTo>
                    <a:pt x="417" y="213"/>
                  </a:lnTo>
                  <a:lnTo>
                    <a:pt x="440" y="237"/>
                  </a:lnTo>
                  <a:lnTo>
                    <a:pt x="462" y="261"/>
                  </a:lnTo>
                  <a:lnTo>
                    <a:pt x="484" y="286"/>
                  </a:lnTo>
                  <a:lnTo>
                    <a:pt x="505" y="311"/>
                  </a:lnTo>
                  <a:lnTo>
                    <a:pt x="526" y="337"/>
                  </a:lnTo>
                  <a:lnTo>
                    <a:pt x="546" y="363"/>
                  </a:lnTo>
                  <a:lnTo>
                    <a:pt x="539" y="328"/>
                  </a:lnTo>
                  <a:lnTo>
                    <a:pt x="531" y="295"/>
                  </a:lnTo>
                  <a:lnTo>
                    <a:pt x="522" y="260"/>
                  </a:lnTo>
                  <a:lnTo>
                    <a:pt x="513" y="227"/>
                  </a:lnTo>
                  <a:lnTo>
                    <a:pt x="503" y="193"/>
                  </a:lnTo>
                  <a:lnTo>
                    <a:pt x="493" y="161"/>
                  </a:lnTo>
                  <a:lnTo>
                    <a:pt x="481" y="128"/>
                  </a:lnTo>
                  <a:lnTo>
                    <a:pt x="471" y="95"/>
                  </a:lnTo>
                  <a:lnTo>
                    <a:pt x="433" y="80"/>
                  </a:lnTo>
                  <a:lnTo>
                    <a:pt x="394" y="65"/>
                  </a:lnTo>
                  <a:lnTo>
                    <a:pt x="355" y="52"/>
                  </a:lnTo>
                  <a:lnTo>
                    <a:pt x="316" y="39"/>
                  </a:lnTo>
                  <a:lnTo>
                    <a:pt x="277" y="28"/>
                  </a:lnTo>
                  <a:lnTo>
                    <a:pt x="238" y="18"/>
                  </a:lnTo>
                  <a:lnTo>
                    <a:pt x="200" y="8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rgbClr val="FFEF6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263"/>
            <p:cNvSpPr>
              <a:spLocks noEditPoints="1"/>
            </p:cNvSpPr>
            <p:nvPr userDrawn="1"/>
          </p:nvSpPr>
          <p:spPr bwMode="auto">
            <a:xfrm>
              <a:off x="5118" y="2762"/>
              <a:ext cx="305" cy="139"/>
            </a:xfrm>
            <a:custGeom>
              <a:avLst/>
              <a:gdLst/>
              <a:ahLst/>
              <a:cxnLst>
                <a:cxn ang="0">
                  <a:pos x="916" y="394"/>
                </a:cxn>
                <a:cxn ang="0">
                  <a:pos x="217" y="0"/>
                </a:cxn>
                <a:cxn ang="0">
                  <a:pos x="162" y="1"/>
                </a:cxn>
                <a:cxn ang="0">
                  <a:pos x="108" y="3"/>
                </a:cxn>
                <a:cxn ang="0">
                  <a:pos x="54" y="9"/>
                </a:cxn>
                <a:cxn ang="0">
                  <a:pos x="0" y="15"/>
                </a:cxn>
                <a:cxn ang="0">
                  <a:pos x="53" y="58"/>
                </a:cxn>
                <a:cxn ang="0">
                  <a:pos x="105" y="104"/>
                </a:cxn>
                <a:cxn ang="0">
                  <a:pos x="155" y="151"/>
                </a:cxn>
                <a:cxn ang="0">
                  <a:pos x="201" y="201"/>
                </a:cxn>
                <a:cxn ang="0">
                  <a:pos x="247" y="253"/>
                </a:cxn>
                <a:cxn ang="0">
                  <a:pos x="290" y="305"/>
                </a:cxn>
                <a:cxn ang="0">
                  <a:pos x="331" y="360"/>
                </a:cxn>
                <a:cxn ang="0">
                  <a:pos x="370" y="418"/>
                </a:cxn>
                <a:cxn ang="0">
                  <a:pos x="455" y="401"/>
                </a:cxn>
                <a:cxn ang="0">
                  <a:pos x="540" y="391"/>
                </a:cxn>
                <a:cxn ang="0">
                  <a:pos x="627" y="383"/>
                </a:cxn>
                <a:cxn ang="0">
                  <a:pos x="713" y="381"/>
                </a:cxn>
                <a:cxn ang="0">
                  <a:pos x="764" y="382"/>
                </a:cxn>
                <a:cxn ang="0">
                  <a:pos x="815" y="384"/>
                </a:cxn>
                <a:cxn ang="0">
                  <a:pos x="865" y="389"/>
                </a:cxn>
                <a:cxn ang="0">
                  <a:pos x="916" y="394"/>
                </a:cxn>
                <a:cxn ang="0">
                  <a:pos x="916" y="394"/>
                </a:cxn>
                <a:cxn ang="0">
                  <a:pos x="875" y="342"/>
                </a:cxn>
                <a:cxn ang="0">
                  <a:pos x="832" y="292"/>
                </a:cxn>
                <a:cxn ang="0">
                  <a:pos x="787" y="244"/>
                </a:cxn>
                <a:cxn ang="0">
                  <a:pos x="739" y="197"/>
                </a:cxn>
                <a:cxn ang="0">
                  <a:pos x="690" y="152"/>
                </a:cxn>
                <a:cxn ang="0">
                  <a:pos x="639" y="110"/>
                </a:cxn>
                <a:cxn ang="0">
                  <a:pos x="586" y="69"/>
                </a:cxn>
                <a:cxn ang="0">
                  <a:pos x="531" y="31"/>
                </a:cxn>
                <a:cxn ang="0">
                  <a:pos x="452" y="17"/>
                </a:cxn>
                <a:cxn ang="0">
                  <a:pos x="374" y="7"/>
                </a:cxn>
                <a:cxn ang="0">
                  <a:pos x="295" y="2"/>
                </a:cxn>
                <a:cxn ang="0">
                  <a:pos x="217" y="0"/>
                </a:cxn>
              </a:cxnLst>
              <a:rect l="0" t="0" r="r" b="b"/>
              <a:pathLst>
                <a:path w="916" h="418">
                  <a:moveTo>
                    <a:pt x="916" y="394"/>
                  </a:moveTo>
                  <a:lnTo>
                    <a:pt x="916" y="394"/>
                  </a:lnTo>
                  <a:lnTo>
                    <a:pt x="916" y="394"/>
                  </a:lnTo>
                  <a:close/>
                  <a:moveTo>
                    <a:pt x="217" y="0"/>
                  </a:moveTo>
                  <a:lnTo>
                    <a:pt x="190" y="0"/>
                  </a:lnTo>
                  <a:lnTo>
                    <a:pt x="162" y="1"/>
                  </a:lnTo>
                  <a:lnTo>
                    <a:pt x="135" y="2"/>
                  </a:lnTo>
                  <a:lnTo>
                    <a:pt x="108" y="3"/>
                  </a:lnTo>
                  <a:lnTo>
                    <a:pt x="81" y="5"/>
                  </a:lnTo>
                  <a:lnTo>
                    <a:pt x="54" y="9"/>
                  </a:lnTo>
                  <a:lnTo>
                    <a:pt x="27" y="11"/>
                  </a:lnTo>
                  <a:lnTo>
                    <a:pt x="0" y="15"/>
                  </a:lnTo>
                  <a:lnTo>
                    <a:pt x="26" y="36"/>
                  </a:lnTo>
                  <a:lnTo>
                    <a:pt x="53" y="58"/>
                  </a:lnTo>
                  <a:lnTo>
                    <a:pt x="79" y="80"/>
                  </a:lnTo>
                  <a:lnTo>
                    <a:pt x="105" y="104"/>
                  </a:lnTo>
                  <a:lnTo>
                    <a:pt x="130" y="127"/>
                  </a:lnTo>
                  <a:lnTo>
                    <a:pt x="155" y="151"/>
                  </a:lnTo>
                  <a:lnTo>
                    <a:pt x="179" y="176"/>
                  </a:lnTo>
                  <a:lnTo>
                    <a:pt x="201" y="201"/>
                  </a:lnTo>
                  <a:lnTo>
                    <a:pt x="225" y="226"/>
                  </a:lnTo>
                  <a:lnTo>
                    <a:pt x="247" y="253"/>
                  </a:lnTo>
                  <a:lnTo>
                    <a:pt x="269" y="278"/>
                  </a:lnTo>
                  <a:lnTo>
                    <a:pt x="290" y="305"/>
                  </a:lnTo>
                  <a:lnTo>
                    <a:pt x="311" y="333"/>
                  </a:lnTo>
                  <a:lnTo>
                    <a:pt x="331" y="360"/>
                  </a:lnTo>
                  <a:lnTo>
                    <a:pt x="350" y="390"/>
                  </a:lnTo>
                  <a:lnTo>
                    <a:pt x="370" y="418"/>
                  </a:lnTo>
                  <a:lnTo>
                    <a:pt x="412" y="409"/>
                  </a:lnTo>
                  <a:lnTo>
                    <a:pt x="455" y="401"/>
                  </a:lnTo>
                  <a:lnTo>
                    <a:pt x="497" y="396"/>
                  </a:lnTo>
                  <a:lnTo>
                    <a:pt x="540" y="391"/>
                  </a:lnTo>
                  <a:lnTo>
                    <a:pt x="584" y="386"/>
                  </a:lnTo>
                  <a:lnTo>
                    <a:pt x="627" y="383"/>
                  </a:lnTo>
                  <a:lnTo>
                    <a:pt x="670" y="382"/>
                  </a:lnTo>
                  <a:lnTo>
                    <a:pt x="713" y="381"/>
                  </a:lnTo>
                  <a:lnTo>
                    <a:pt x="738" y="381"/>
                  </a:lnTo>
                  <a:lnTo>
                    <a:pt x="764" y="382"/>
                  </a:lnTo>
                  <a:lnTo>
                    <a:pt x="790" y="383"/>
                  </a:lnTo>
                  <a:lnTo>
                    <a:pt x="815" y="384"/>
                  </a:lnTo>
                  <a:lnTo>
                    <a:pt x="841" y="386"/>
                  </a:lnTo>
                  <a:lnTo>
                    <a:pt x="865" y="389"/>
                  </a:lnTo>
                  <a:lnTo>
                    <a:pt x="891" y="391"/>
                  </a:lnTo>
                  <a:lnTo>
                    <a:pt x="916" y="394"/>
                  </a:lnTo>
                  <a:lnTo>
                    <a:pt x="916" y="394"/>
                  </a:lnTo>
                  <a:lnTo>
                    <a:pt x="916" y="394"/>
                  </a:lnTo>
                  <a:lnTo>
                    <a:pt x="896" y="368"/>
                  </a:lnTo>
                  <a:lnTo>
                    <a:pt x="875" y="342"/>
                  </a:lnTo>
                  <a:lnTo>
                    <a:pt x="854" y="317"/>
                  </a:lnTo>
                  <a:lnTo>
                    <a:pt x="832" y="292"/>
                  </a:lnTo>
                  <a:lnTo>
                    <a:pt x="810" y="268"/>
                  </a:lnTo>
                  <a:lnTo>
                    <a:pt x="787" y="244"/>
                  </a:lnTo>
                  <a:lnTo>
                    <a:pt x="764" y="220"/>
                  </a:lnTo>
                  <a:lnTo>
                    <a:pt x="739" y="197"/>
                  </a:lnTo>
                  <a:lnTo>
                    <a:pt x="715" y="175"/>
                  </a:lnTo>
                  <a:lnTo>
                    <a:pt x="690" y="152"/>
                  </a:lnTo>
                  <a:lnTo>
                    <a:pt x="665" y="131"/>
                  </a:lnTo>
                  <a:lnTo>
                    <a:pt x="639" y="110"/>
                  </a:lnTo>
                  <a:lnTo>
                    <a:pt x="613" y="90"/>
                  </a:lnTo>
                  <a:lnTo>
                    <a:pt x="586" y="69"/>
                  </a:lnTo>
                  <a:lnTo>
                    <a:pt x="558" y="50"/>
                  </a:lnTo>
                  <a:lnTo>
                    <a:pt x="531" y="31"/>
                  </a:lnTo>
                  <a:lnTo>
                    <a:pt x="492" y="24"/>
                  </a:lnTo>
                  <a:lnTo>
                    <a:pt x="452" y="17"/>
                  </a:lnTo>
                  <a:lnTo>
                    <a:pt x="413" y="12"/>
                  </a:lnTo>
                  <a:lnTo>
                    <a:pt x="374" y="7"/>
                  </a:lnTo>
                  <a:lnTo>
                    <a:pt x="335" y="4"/>
                  </a:lnTo>
                  <a:lnTo>
                    <a:pt x="295" y="2"/>
                  </a:lnTo>
                  <a:lnTo>
                    <a:pt x="256" y="0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E26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264"/>
            <p:cNvSpPr>
              <a:spLocks/>
            </p:cNvSpPr>
            <p:nvPr userDrawn="1"/>
          </p:nvSpPr>
          <p:spPr bwMode="auto">
            <a:xfrm>
              <a:off x="5294" y="3007"/>
              <a:ext cx="96" cy="7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0" y="27"/>
                </a:cxn>
                <a:cxn ang="0">
                  <a:pos x="19" y="55"/>
                </a:cxn>
                <a:cxn ang="0">
                  <a:pos x="27" y="82"/>
                </a:cxn>
                <a:cxn ang="0">
                  <a:pos x="36" y="110"/>
                </a:cxn>
                <a:cxn ang="0">
                  <a:pos x="44" y="138"/>
                </a:cxn>
                <a:cxn ang="0">
                  <a:pos x="50" y="166"/>
                </a:cxn>
                <a:cxn ang="0">
                  <a:pos x="58" y="194"/>
                </a:cxn>
                <a:cxn ang="0">
                  <a:pos x="63" y="223"/>
                </a:cxn>
                <a:cxn ang="0">
                  <a:pos x="91" y="214"/>
                </a:cxn>
                <a:cxn ang="0">
                  <a:pos x="119" y="205"/>
                </a:cxn>
                <a:cxn ang="0">
                  <a:pos x="146" y="198"/>
                </a:cxn>
                <a:cxn ang="0">
                  <a:pos x="174" y="190"/>
                </a:cxn>
                <a:cxn ang="0">
                  <a:pos x="202" y="184"/>
                </a:cxn>
                <a:cxn ang="0">
                  <a:pos x="230" y="177"/>
                </a:cxn>
                <a:cxn ang="0">
                  <a:pos x="259" y="172"/>
                </a:cxn>
                <a:cxn ang="0">
                  <a:pos x="288" y="166"/>
                </a:cxn>
                <a:cxn ang="0">
                  <a:pos x="254" y="142"/>
                </a:cxn>
                <a:cxn ang="0">
                  <a:pos x="220" y="119"/>
                </a:cxn>
                <a:cxn ang="0">
                  <a:pos x="185" y="96"/>
                </a:cxn>
                <a:cxn ang="0">
                  <a:pos x="148" y="75"/>
                </a:cxn>
                <a:cxn ang="0">
                  <a:pos x="112" y="54"/>
                </a:cxn>
                <a:cxn ang="0">
                  <a:pos x="75" y="35"/>
                </a:cxn>
                <a:cxn ang="0">
                  <a:pos x="38" y="17"/>
                </a:cxn>
                <a:cxn ang="0">
                  <a:pos x="0" y="0"/>
                </a:cxn>
              </a:cxnLst>
              <a:rect l="0" t="0" r="r" b="b"/>
              <a:pathLst>
                <a:path w="288" h="223">
                  <a:moveTo>
                    <a:pt x="0" y="0"/>
                  </a:moveTo>
                  <a:lnTo>
                    <a:pt x="10" y="27"/>
                  </a:lnTo>
                  <a:lnTo>
                    <a:pt x="19" y="55"/>
                  </a:lnTo>
                  <a:lnTo>
                    <a:pt x="27" y="82"/>
                  </a:lnTo>
                  <a:lnTo>
                    <a:pt x="36" y="110"/>
                  </a:lnTo>
                  <a:lnTo>
                    <a:pt x="44" y="138"/>
                  </a:lnTo>
                  <a:lnTo>
                    <a:pt x="50" y="166"/>
                  </a:lnTo>
                  <a:lnTo>
                    <a:pt x="58" y="194"/>
                  </a:lnTo>
                  <a:lnTo>
                    <a:pt x="63" y="223"/>
                  </a:lnTo>
                  <a:lnTo>
                    <a:pt x="91" y="214"/>
                  </a:lnTo>
                  <a:lnTo>
                    <a:pt x="119" y="205"/>
                  </a:lnTo>
                  <a:lnTo>
                    <a:pt x="146" y="198"/>
                  </a:lnTo>
                  <a:lnTo>
                    <a:pt x="174" y="190"/>
                  </a:lnTo>
                  <a:lnTo>
                    <a:pt x="202" y="184"/>
                  </a:lnTo>
                  <a:lnTo>
                    <a:pt x="230" y="177"/>
                  </a:lnTo>
                  <a:lnTo>
                    <a:pt x="259" y="172"/>
                  </a:lnTo>
                  <a:lnTo>
                    <a:pt x="288" y="166"/>
                  </a:lnTo>
                  <a:lnTo>
                    <a:pt x="254" y="142"/>
                  </a:lnTo>
                  <a:lnTo>
                    <a:pt x="220" y="119"/>
                  </a:lnTo>
                  <a:lnTo>
                    <a:pt x="185" y="96"/>
                  </a:lnTo>
                  <a:lnTo>
                    <a:pt x="148" y="75"/>
                  </a:lnTo>
                  <a:lnTo>
                    <a:pt x="112" y="54"/>
                  </a:lnTo>
                  <a:lnTo>
                    <a:pt x="75" y="35"/>
                  </a:lnTo>
                  <a:lnTo>
                    <a:pt x="38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E26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265"/>
            <p:cNvSpPr>
              <a:spLocks/>
            </p:cNvSpPr>
            <p:nvPr userDrawn="1"/>
          </p:nvSpPr>
          <p:spPr bwMode="auto">
            <a:xfrm>
              <a:off x="5398" y="2804"/>
              <a:ext cx="115" cy="8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0" y="33"/>
                </a:cxn>
                <a:cxn ang="0">
                  <a:pos x="22" y="66"/>
                </a:cxn>
                <a:cxn ang="0">
                  <a:pos x="32" y="98"/>
                </a:cxn>
                <a:cxn ang="0">
                  <a:pos x="42" y="132"/>
                </a:cxn>
                <a:cxn ang="0">
                  <a:pos x="51" y="165"/>
                </a:cxn>
                <a:cxn ang="0">
                  <a:pos x="60" y="200"/>
                </a:cxn>
                <a:cxn ang="0">
                  <a:pos x="68" y="233"/>
                </a:cxn>
                <a:cxn ang="0">
                  <a:pos x="75" y="268"/>
                </a:cxn>
                <a:cxn ang="0">
                  <a:pos x="75" y="268"/>
                </a:cxn>
                <a:cxn ang="0">
                  <a:pos x="75" y="268"/>
                </a:cxn>
                <a:cxn ang="0">
                  <a:pos x="109" y="257"/>
                </a:cxn>
                <a:cxn ang="0">
                  <a:pos x="142" y="247"/>
                </a:cxn>
                <a:cxn ang="0">
                  <a:pos x="176" y="238"/>
                </a:cxn>
                <a:cxn ang="0">
                  <a:pos x="210" y="229"/>
                </a:cxn>
                <a:cxn ang="0">
                  <a:pos x="244" y="220"/>
                </a:cxn>
                <a:cxn ang="0">
                  <a:pos x="277" y="213"/>
                </a:cxn>
                <a:cxn ang="0">
                  <a:pos x="312" y="206"/>
                </a:cxn>
                <a:cxn ang="0">
                  <a:pos x="345" y="200"/>
                </a:cxn>
                <a:cxn ang="0">
                  <a:pos x="326" y="185"/>
                </a:cxn>
                <a:cxn ang="0">
                  <a:pos x="305" y="171"/>
                </a:cxn>
                <a:cxn ang="0">
                  <a:pos x="285" y="157"/>
                </a:cxn>
                <a:cxn ang="0">
                  <a:pos x="264" y="143"/>
                </a:cxn>
                <a:cxn ang="0">
                  <a:pos x="244" y="129"/>
                </a:cxn>
                <a:cxn ang="0">
                  <a:pos x="222" y="116"/>
                </a:cxn>
                <a:cxn ang="0">
                  <a:pos x="200" y="102"/>
                </a:cxn>
                <a:cxn ang="0">
                  <a:pos x="179" y="90"/>
                </a:cxn>
                <a:cxn ang="0">
                  <a:pos x="156" y="77"/>
                </a:cxn>
                <a:cxn ang="0">
                  <a:pos x="135" y="65"/>
                </a:cxn>
                <a:cxn ang="0">
                  <a:pos x="112" y="53"/>
                </a:cxn>
                <a:cxn ang="0">
                  <a:pos x="90" y="41"/>
                </a:cxn>
                <a:cxn ang="0">
                  <a:pos x="68" y="30"/>
                </a:cxn>
                <a:cxn ang="0">
                  <a:pos x="45" y="20"/>
                </a:cxn>
                <a:cxn ang="0">
                  <a:pos x="22" y="10"/>
                </a:cxn>
                <a:cxn ang="0">
                  <a:pos x="0" y="0"/>
                </a:cxn>
              </a:cxnLst>
              <a:rect l="0" t="0" r="r" b="b"/>
              <a:pathLst>
                <a:path w="345" h="268">
                  <a:moveTo>
                    <a:pt x="0" y="0"/>
                  </a:moveTo>
                  <a:lnTo>
                    <a:pt x="10" y="33"/>
                  </a:lnTo>
                  <a:lnTo>
                    <a:pt x="22" y="66"/>
                  </a:lnTo>
                  <a:lnTo>
                    <a:pt x="32" y="98"/>
                  </a:lnTo>
                  <a:lnTo>
                    <a:pt x="42" y="132"/>
                  </a:lnTo>
                  <a:lnTo>
                    <a:pt x="51" y="165"/>
                  </a:lnTo>
                  <a:lnTo>
                    <a:pt x="60" y="200"/>
                  </a:lnTo>
                  <a:lnTo>
                    <a:pt x="68" y="233"/>
                  </a:lnTo>
                  <a:lnTo>
                    <a:pt x="75" y="268"/>
                  </a:lnTo>
                  <a:lnTo>
                    <a:pt x="75" y="268"/>
                  </a:lnTo>
                  <a:lnTo>
                    <a:pt x="75" y="268"/>
                  </a:lnTo>
                  <a:lnTo>
                    <a:pt x="109" y="257"/>
                  </a:lnTo>
                  <a:lnTo>
                    <a:pt x="142" y="247"/>
                  </a:lnTo>
                  <a:lnTo>
                    <a:pt x="176" y="238"/>
                  </a:lnTo>
                  <a:lnTo>
                    <a:pt x="210" y="229"/>
                  </a:lnTo>
                  <a:lnTo>
                    <a:pt x="244" y="220"/>
                  </a:lnTo>
                  <a:lnTo>
                    <a:pt x="277" y="213"/>
                  </a:lnTo>
                  <a:lnTo>
                    <a:pt x="312" y="206"/>
                  </a:lnTo>
                  <a:lnTo>
                    <a:pt x="345" y="200"/>
                  </a:lnTo>
                  <a:lnTo>
                    <a:pt x="326" y="185"/>
                  </a:lnTo>
                  <a:lnTo>
                    <a:pt x="305" y="171"/>
                  </a:lnTo>
                  <a:lnTo>
                    <a:pt x="285" y="157"/>
                  </a:lnTo>
                  <a:lnTo>
                    <a:pt x="264" y="143"/>
                  </a:lnTo>
                  <a:lnTo>
                    <a:pt x="244" y="129"/>
                  </a:lnTo>
                  <a:lnTo>
                    <a:pt x="222" y="116"/>
                  </a:lnTo>
                  <a:lnTo>
                    <a:pt x="200" y="102"/>
                  </a:lnTo>
                  <a:lnTo>
                    <a:pt x="179" y="90"/>
                  </a:lnTo>
                  <a:lnTo>
                    <a:pt x="156" y="77"/>
                  </a:lnTo>
                  <a:lnTo>
                    <a:pt x="135" y="65"/>
                  </a:lnTo>
                  <a:lnTo>
                    <a:pt x="112" y="53"/>
                  </a:lnTo>
                  <a:lnTo>
                    <a:pt x="90" y="41"/>
                  </a:lnTo>
                  <a:lnTo>
                    <a:pt x="68" y="30"/>
                  </a:lnTo>
                  <a:lnTo>
                    <a:pt x="45" y="20"/>
                  </a:lnTo>
                  <a:lnTo>
                    <a:pt x="22" y="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E26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266"/>
            <p:cNvSpPr>
              <a:spLocks noEditPoints="1"/>
            </p:cNvSpPr>
            <p:nvPr userDrawn="1"/>
          </p:nvSpPr>
          <p:spPr bwMode="auto">
            <a:xfrm>
              <a:off x="5423" y="2893"/>
              <a:ext cx="263" cy="201"/>
            </a:xfrm>
            <a:custGeom>
              <a:avLst/>
              <a:gdLst/>
              <a:ahLst/>
              <a:cxnLst>
                <a:cxn ang="0">
                  <a:pos x="788" y="603"/>
                </a:cxn>
                <a:cxn ang="0">
                  <a:pos x="0" y="0"/>
                </a:cxn>
                <a:cxn ang="0">
                  <a:pos x="41" y="56"/>
                </a:cxn>
                <a:cxn ang="0">
                  <a:pos x="79" y="113"/>
                </a:cxn>
                <a:cxn ang="0">
                  <a:pos x="115" y="172"/>
                </a:cxn>
                <a:cxn ang="0">
                  <a:pos x="147" y="232"/>
                </a:cxn>
                <a:cxn ang="0">
                  <a:pos x="177" y="294"/>
                </a:cxn>
                <a:cxn ang="0">
                  <a:pos x="205" y="356"/>
                </a:cxn>
                <a:cxn ang="0">
                  <a:pos x="230" y="421"/>
                </a:cxn>
                <a:cxn ang="0">
                  <a:pos x="253" y="486"/>
                </a:cxn>
                <a:cxn ang="0">
                  <a:pos x="322" y="490"/>
                </a:cxn>
                <a:cxn ang="0">
                  <a:pos x="390" y="498"/>
                </a:cxn>
                <a:cxn ang="0">
                  <a:pos x="458" y="508"/>
                </a:cxn>
                <a:cxn ang="0">
                  <a:pos x="525" y="522"/>
                </a:cxn>
                <a:cxn ang="0">
                  <a:pos x="592" y="539"/>
                </a:cxn>
                <a:cxn ang="0">
                  <a:pos x="658" y="557"/>
                </a:cxn>
                <a:cxn ang="0">
                  <a:pos x="724" y="580"/>
                </a:cxn>
                <a:cxn ang="0">
                  <a:pos x="788" y="603"/>
                </a:cxn>
                <a:cxn ang="0">
                  <a:pos x="788" y="603"/>
                </a:cxn>
                <a:cxn ang="0">
                  <a:pos x="762" y="543"/>
                </a:cxn>
                <a:cxn ang="0">
                  <a:pos x="732" y="484"/>
                </a:cxn>
                <a:cxn ang="0">
                  <a:pos x="701" y="425"/>
                </a:cxn>
                <a:cxn ang="0">
                  <a:pos x="668" y="368"/>
                </a:cxn>
                <a:cxn ang="0">
                  <a:pos x="631" y="312"/>
                </a:cxn>
                <a:cxn ang="0">
                  <a:pos x="593" y="257"/>
                </a:cxn>
                <a:cxn ang="0">
                  <a:pos x="552" y="204"/>
                </a:cxn>
                <a:cxn ang="0">
                  <a:pos x="509" y="152"/>
                </a:cxn>
                <a:cxn ang="0">
                  <a:pos x="447" y="124"/>
                </a:cxn>
                <a:cxn ang="0">
                  <a:pos x="386" y="98"/>
                </a:cxn>
                <a:cxn ang="0">
                  <a:pos x="323" y="76"/>
                </a:cxn>
                <a:cxn ang="0">
                  <a:pos x="259" y="55"/>
                </a:cxn>
                <a:cxn ang="0">
                  <a:pos x="196" y="37"/>
                </a:cxn>
                <a:cxn ang="0">
                  <a:pos x="131" y="23"/>
                </a:cxn>
                <a:cxn ang="0">
                  <a:pos x="66" y="10"/>
                </a:cxn>
                <a:cxn ang="0">
                  <a:pos x="0" y="0"/>
                </a:cxn>
              </a:cxnLst>
              <a:rect l="0" t="0" r="r" b="b"/>
              <a:pathLst>
                <a:path w="788" h="603">
                  <a:moveTo>
                    <a:pt x="788" y="603"/>
                  </a:moveTo>
                  <a:lnTo>
                    <a:pt x="788" y="603"/>
                  </a:lnTo>
                  <a:lnTo>
                    <a:pt x="788" y="603"/>
                  </a:lnTo>
                  <a:close/>
                  <a:moveTo>
                    <a:pt x="0" y="0"/>
                  </a:moveTo>
                  <a:lnTo>
                    <a:pt x="21" y="28"/>
                  </a:lnTo>
                  <a:lnTo>
                    <a:pt x="41" y="56"/>
                  </a:lnTo>
                  <a:lnTo>
                    <a:pt x="61" y="84"/>
                  </a:lnTo>
                  <a:lnTo>
                    <a:pt x="79" y="113"/>
                  </a:lnTo>
                  <a:lnTo>
                    <a:pt x="97" y="142"/>
                  </a:lnTo>
                  <a:lnTo>
                    <a:pt x="115" y="172"/>
                  </a:lnTo>
                  <a:lnTo>
                    <a:pt x="131" y="202"/>
                  </a:lnTo>
                  <a:lnTo>
                    <a:pt x="147" y="232"/>
                  </a:lnTo>
                  <a:lnTo>
                    <a:pt x="163" y="262"/>
                  </a:lnTo>
                  <a:lnTo>
                    <a:pt x="177" y="294"/>
                  </a:lnTo>
                  <a:lnTo>
                    <a:pt x="192" y="325"/>
                  </a:lnTo>
                  <a:lnTo>
                    <a:pt x="205" y="356"/>
                  </a:lnTo>
                  <a:lnTo>
                    <a:pt x="218" y="389"/>
                  </a:lnTo>
                  <a:lnTo>
                    <a:pt x="230" y="421"/>
                  </a:lnTo>
                  <a:lnTo>
                    <a:pt x="242" y="453"/>
                  </a:lnTo>
                  <a:lnTo>
                    <a:pt x="253" y="486"/>
                  </a:lnTo>
                  <a:lnTo>
                    <a:pt x="287" y="488"/>
                  </a:lnTo>
                  <a:lnTo>
                    <a:pt x="322" y="490"/>
                  </a:lnTo>
                  <a:lnTo>
                    <a:pt x="356" y="493"/>
                  </a:lnTo>
                  <a:lnTo>
                    <a:pt x="390" y="498"/>
                  </a:lnTo>
                  <a:lnTo>
                    <a:pt x="425" y="503"/>
                  </a:lnTo>
                  <a:lnTo>
                    <a:pt x="458" y="508"/>
                  </a:lnTo>
                  <a:lnTo>
                    <a:pt x="492" y="515"/>
                  </a:lnTo>
                  <a:lnTo>
                    <a:pt x="525" y="522"/>
                  </a:lnTo>
                  <a:lnTo>
                    <a:pt x="559" y="530"/>
                  </a:lnTo>
                  <a:lnTo>
                    <a:pt x="592" y="539"/>
                  </a:lnTo>
                  <a:lnTo>
                    <a:pt x="626" y="547"/>
                  </a:lnTo>
                  <a:lnTo>
                    <a:pt x="658" y="557"/>
                  </a:lnTo>
                  <a:lnTo>
                    <a:pt x="691" y="568"/>
                  </a:lnTo>
                  <a:lnTo>
                    <a:pt x="724" y="580"/>
                  </a:lnTo>
                  <a:lnTo>
                    <a:pt x="755" y="592"/>
                  </a:lnTo>
                  <a:lnTo>
                    <a:pt x="788" y="603"/>
                  </a:lnTo>
                  <a:lnTo>
                    <a:pt x="788" y="603"/>
                  </a:lnTo>
                  <a:lnTo>
                    <a:pt x="788" y="603"/>
                  </a:lnTo>
                  <a:lnTo>
                    <a:pt x="775" y="573"/>
                  </a:lnTo>
                  <a:lnTo>
                    <a:pt x="762" y="543"/>
                  </a:lnTo>
                  <a:lnTo>
                    <a:pt x="748" y="513"/>
                  </a:lnTo>
                  <a:lnTo>
                    <a:pt x="732" y="484"/>
                  </a:lnTo>
                  <a:lnTo>
                    <a:pt x="717" y="454"/>
                  </a:lnTo>
                  <a:lnTo>
                    <a:pt x="701" y="425"/>
                  </a:lnTo>
                  <a:lnTo>
                    <a:pt x="685" y="396"/>
                  </a:lnTo>
                  <a:lnTo>
                    <a:pt x="668" y="368"/>
                  </a:lnTo>
                  <a:lnTo>
                    <a:pt x="649" y="340"/>
                  </a:lnTo>
                  <a:lnTo>
                    <a:pt x="631" y="312"/>
                  </a:lnTo>
                  <a:lnTo>
                    <a:pt x="613" y="284"/>
                  </a:lnTo>
                  <a:lnTo>
                    <a:pt x="593" y="257"/>
                  </a:lnTo>
                  <a:lnTo>
                    <a:pt x="573" y="231"/>
                  </a:lnTo>
                  <a:lnTo>
                    <a:pt x="552" y="204"/>
                  </a:lnTo>
                  <a:lnTo>
                    <a:pt x="530" y="178"/>
                  </a:lnTo>
                  <a:lnTo>
                    <a:pt x="509" y="152"/>
                  </a:lnTo>
                  <a:lnTo>
                    <a:pt x="478" y="138"/>
                  </a:lnTo>
                  <a:lnTo>
                    <a:pt x="447" y="124"/>
                  </a:lnTo>
                  <a:lnTo>
                    <a:pt x="417" y="111"/>
                  </a:lnTo>
                  <a:lnTo>
                    <a:pt x="386" y="98"/>
                  </a:lnTo>
                  <a:lnTo>
                    <a:pt x="354" y="86"/>
                  </a:lnTo>
                  <a:lnTo>
                    <a:pt x="323" y="76"/>
                  </a:lnTo>
                  <a:lnTo>
                    <a:pt x="292" y="65"/>
                  </a:lnTo>
                  <a:lnTo>
                    <a:pt x="259" y="55"/>
                  </a:lnTo>
                  <a:lnTo>
                    <a:pt x="228" y="45"/>
                  </a:lnTo>
                  <a:lnTo>
                    <a:pt x="196" y="37"/>
                  </a:lnTo>
                  <a:lnTo>
                    <a:pt x="163" y="29"/>
                  </a:lnTo>
                  <a:lnTo>
                    <a:pt x="131" y="23"/>
                  </a:lnTo>
                  <a:lnTo>
                    <a:pt x="98" y="16"/>
                  </a:lnTo>
                  <a:lnTo>
                    <a:pt x="66" y="10"/>
                  </a:lnTo>
                  <a:lnTo>
                    <a:pt x="34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E26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267"/>
            <p:cNvSpPr>
              <a:spLocks/>
            </p:cNvSpPr>
            <p:nvPr userDrawn="1"/>
          </p:nvSpPr>
          <p:spPr bwMode="auto">
            <a:xfrm>
              <a:off x="5385" y="3123"/>
              <a:ext cx="272" cy="272"/>
            </a:xfrm>
            <a:custGeom>
              <a:avLst/>
              <a:gdLst/>
              <a:ahLst/>
              <a:cxnLst>
                <a:cxn ang="0">
                  <a:pos x="230" y="21"/>
                </a:cxn>
                <a:cxn ang="0">
                  <a:pos x="264" y="65"/>
                </a:cxn>
                <a:cxn ang="0">
                  <a:pos x="298" y="109"/>
                </a:cxn>
                <a:cxn ang="0">
                  <a:pos x="328" y="155"/>
                </a:cxn>
                <a:cxn ang="0">
                  <a:pos x="357" y="202"/>
                </a:cxn>
                <a:cxn ang="0">
                  <a:pos x="384" y="250"/>
                </a:cxn>
                <a:cxn ang="0">
                  <a:pos x="409" y="299"/>
                </a:cxn>
                <a:cxn ang="0">
                  <a:pos x="432" y="349"/>
                </a:cxn>
                <a:cxn ang="0">
                  <a:pos x="415" y="364"/>
                </a:cxn>
                <a:cxn ang="0">
                  <a:pos x="362" y="344"/>
                </a:cxn>
                <a:cxn ang="0">
                  <a:pos x="307" y="327"/>
                </a:cxn>
                <a:cxn ang="0">
                  <a:pos x="253" y="313"/>
                </a:cxn>
                <a:cxn ang="0">
                  <a:pos x="197" y="300"/>
                </a:cxn>
                <a:cxn ang="0">
                  <a:pos x="141" y="290"/>
                </a:cxn>
                <a:cxn ang="0">
                  <a:pos x="85" y="283"/>
                </a:cxn>
                <a:cxn ang="0">
                  <a:pos x="28" y="277"/>
                </a:cxn>
                <a:cxn ang="0">
                  <a:pos x="10" y="311"/>
                </a:cxn>
                <a:cxn ang="0">
                  <a:pos x="29" y="382"/>
                </a:cxn>
                <a:cxn ang="0">
                  <a:pos x="44" y="454"/>
                </a:cxn>
                <a:cxn ang="0">
                  <a:pos x="54" y="528"/>
                </a:cxn>
                <a:cxn ang="0">
                  <a:pos x="84" y="586"/>
                </a:cxn>
                <a:cxn ang="0">
                  <a:pos x="136" y="631"/>
                </a:cxn>
                <a:cxn ang="0">
                  <a:pos x="185" y="680"/>
                </a:cxn>
                <a:cxn ang="0">
                  <a:pos x="231" y="732"/>
                </a:cxn>
                <a:cxn ang="0">
                  <a:pos x="289" y="762"/>
                </a:cxn>
                <a:cxn ang="0">
                  <a:pos x="361" y="773"/>
                </a:cxn>
                <a:cxn ang="0">
                  <a:pos x="434" y="787"/>
                </a:cxn>
                <a:cxn ang="0">
                  <a:pos x="505" y="805"/>
                </a:cxn>
                <a:cxn ang="0">
                  <a:pos x="538" y="788"/>
                </a:cxn>
                <a:cxn ang="0">
                  <a:pos x="533" y="731"/>
                </a:cxn>
                <a:cxn ang="0">
                  <a:pos x="526" y="675"/>
                </a:cxn>
                <a:cxn ang="0">
                  <a:pos x="516" y="618"/>
                </a:cxn>
                <a:cxn ang="0">
                  <a:pos x="504" y="563"/>
                </a:cxn>
                <a:cxn ang="0">
                  <a:pos x="489" y="508"/>
                </a:cxn>
                <a:cxn ang="0">
                  <a:pos x="472" y="454"/>
                </a:cxn>
                <a:cxn ang="0">
                  <a:pos x="453" y="400"/>
                </a:cxn>
                <a:cxn ang="0">
                  <a:pos x="467" y="384"/>
                </a:cxn>
                <a:cxn ang="0">
                  <a:pos x="517" y="407"/>
                </a:cxn>
                <a:cxn ang="0">
                  <a:pos x="567" y="432"/>
                </a:cxn>
                <a:cxn ang="0">
                  <a:pos x="614" y="459"/>
                </a:cxn>
                <a:cxn ang="0">
                  <a:pos x="662" y="488"/>
                </a:cxn>
                <a:cxn ang="0">
                  <a:pos x="707" y="519"/>
                </a:cxn>
                <a:cxn ang="0">
                  <a:pos x="751" y="551"/>
                </a:cxn>
                <a:cxn ang="0">
                  <a:pos x="794" y="587"/>
                </a:cxn>
                <a:cxn ang="0">
                  <a:pos x="801" y="575"/>
                </a:cxn>
                <a:cxn ang="0">
                  <a:pos x="769" y="517"/>
                </a:cxn>
                <a:cxn ang="0">
                  <a:pos x="733" y="460"/>
                </a:cxn>
                <a:cxn ang="0">
                  <a:pos x="694" y="405"/>
                </a:cxn>
                <a:cxn ang="0">
                  <a:pos x="639" y="374"/>
                </a:cxn>
                <a:cxn ang="0">
                  <a:pos x="570" y="371"/>
                </a:cxn>
                <a:cxn ang="0">
                  <a:pos x="513" y="371"/>
                </a:cxn>
                <a:cxn ang="0">
                  <a:pos x="465" y="372"/>
                </a:cxn>
                <a:cxn ang="0">
                  <a:pos x="443" y="344"/>
                </a:cxn>
                <a:cxn ang="0">
                  <a:pos x="445" y="287"/>
                </a:cxn>
                <a:cxn ang="0">
                  <a:pos x="445" y="229"/>
                </a:cxn>
                <a:cxn ang="0">
                  <a:pos x="441" y="171"/>
                </a:cxn>
                <a:cxn ang="0">
                  <a:pos x="412" y="122"/>
                </a:cxn>
                <a:cxn ang="0">
                  <a:pos x="356" y="83"/>
                </a:cxn>
                <a:cxn ang="0">
                  <a:pos x="299" y="47"/>
                </a:cxn>
                <a:cxn ang="0">
                  <a:pos x="240" y="15"/>
                </a:cxn>
              </a:cxnLst>
              <a:rect l="0" t="0" r="r" b="b"/>
              <a:pathLst>
                <a:path w="816" h="816">
                  <a:moveTo>
                    <a:pt x="211" y="0"/>
                  </a:moveTo>
                  <a:lnTo>
                    <a:pt x="230" y="21"/>
                  </a:lnTo>
                  <a:lnTo>
                    <a:pt x="247" y="43"/>
                  </a:lnTo>
                  <a:lnTo>
                    <a:pt x="264" y="65"/>
                  </a:lnTo>
                  <a:lnTo>
                    <a:pt x="281" y="86"/>
                  </a:lnTo>
                  <a:lnTo>
                    <a:pt x="298" y="109"/>
                  </a:lnTo>
                  <a:lnTo>
                    <a:pt x="313" y="132"/>
                  </a:lnTo>
                  <a:lnTo>
                    <a:pt x="328" y="155"/>
                  </a:lnTo>
                  <a:lnTo>
                    <a:pt x="343" y="178"/>
                  </a:lnTo>
                  <a:lnTo>
                    <a:pt x="357" y="202"/>
                  </a:lnTo>
                  <a:lnTo>
                    <a:pt x="371" y="225"/>
                  </a:lnTo>
                  <a:lnTo>
                    <a:pt x="384" y="250"/>
                  </a:lnTo>
                  <a:lnTo>
                    <a:pt x="397" y="274"/>
                  </a:lnTo>
                  <a:lnTo>
                    <a:pt x="409" y="299"/>
                  </a:lnTo>
                  <a:lnTo>
                    <a:pt x="421" y="324"/>
                  </a:lnTo>
                  <a:lnTo>
                    <a:pt x="432" y="349"/>
                  </a:lnTo>
                  <a:lnTo>
                    <a:pt x="442" y="373"/>
                  </a:lnTo>
                  <a:lnTo>
                    <a:pt x="415" y="364"/>
                  </a:lnTo>
                  <a:lnTo>
                    <a:pt x="389" y="354"/>
                  </a:lnTo>
                  <a:lnTo>
                    <a:pt x="362" y="344"/>
                  </a:lnTo>
                  <a:lnTo>
                    <a:pt x="335" y="336"/>
                  </a:lnTo>
                  <a:lnTo>
                    <a:pt x="307" y="327"/>
                  </a:lnTo>
                  <a:lnTo>
                    <a:pt x="280" y="319"/>
                  </a:lnTo>
                  <a:lnTo>
                    <a:pt x="253" y="313"/>
                  </a:lnTo>
                  <a:lnTo>
                    <a:pt x="225" y="306"/>
                  </a:lnTo>
                  <a:lnTo>
                    <a:pt x="197" y="300"/>
                  </a:lnTo>
                  <a:lnTo>
                    <a:pt x="169" y="295"/>
                  </a:lnTo>
                  <a:lnTo>
                    <a:pt x="141" y="290"/>
                  </a:lnTo>
                  <a:lnTo>
                    <a:pt x="113" y="286"/>
                  </a:lnTo>
                  <a:lnTo>
                    <a:pt x="85" y="283"/>
                  </a:lnTo>
                  <a:lnTo>
                    <a:pt x="57" y="279"/>
                  </a:lnTo>
                  <a:lnTo>
                    <a:pt x="28" y="277"/>
                  </a:lnTo>
                  <a:lnTo>
                    <a:pt x="0" y="276"/>
                  </a:lnTo>
                  <a:lnTo>
                    <a:pt x="10" y="311"/>
                  </a:lnTo>
                  <a:lnTo>
                    <a:pt x="20" y="346"/>
                  </a:lnTo>
                  <a:lnTo>
                    <a:pt x="29" y="382"/>
                  </a:lnTo>
                  <a:lnTo>
                    <a:pt x="36" y="418"/>
                  </a:lnTo>
                  <a:lnTo>
                    <a:pt x="44" y="454"/>
                  </a:lnTo>
                  <a:lnTo>
                    <a:pt x="49" y="491"/>
                  </a:lnTo>
                  <a:lnTo>
                    <a:pt x="54" y="528"/>
                  </a:lnTo>
                  <a:lnTo>
                    <a:pt x="58" y="564"/>
                  </a:lnTo>
                  <a:lnTo>
                    <a:pt x="84" y="586"/>
                  </a:lnTo>
                  <a:lnTo>
                    <a:pt x="110" y="608"/>
                  </a:lnTo>
                  <a:lnTo>
                    <a:pt x="136" y="631"/>
                  </a:lnTo>
                  <a:lnTo>
                    <a:pt x="160" y="655"/>
                  </a:lnTo>
                  <a:lnTo>
                    <a:pt x="185" y="680"/>
                  </a:lnTo>
                  <a:lnTo>
                    <a:pt x="208" y="706"/>
                  </a:lnTo>
                  <a:lnTo>
                    <a:pt x="231" y="732"/>
                  </a:lnTo>
                  <a:lnTo>
                    <a:pt x="251" y="759"/>
                  </a:lnTo>
                  <a:lnTo>
                    <a:pt x="289" y="762"/>
                  </a:lnTo>
                  <a:lnTo>
                    <a:pt x="326" y="766"/>
                  </a:lnTo>
                  <a:lnTo>
                    <a:pt x="361" y="773"/>
                  </a:lnTo>
                  <a:lnTo>
                    <a:pt x="398" y="779"/>
                  </a:lnTo>
                  <a:lnTo>
                    <a:pt x="434" y="787"/>
                  </a:lnTo>
                  <a:lnTo>
                    <a:pt x="469" y="795"/>
                  </a:lnTo>
                  <a:lnTo>
                    <a:pt x="505" y="805"/>
                  </a:lnTo>
                  <a:lnTo>
                    <a:pt x="541" y="816"/>
                  </a:lnTo>
                  <a:lnTo>
                    <a:pt x="538" y="788"/>
                  </a:lnTo>
                  <a:lnTo>
                    <a:pt x="536" y="760"/>
                  </a:lnTo>
                  <a:lnTo>
                    <a:pt x="533" y="731"/>
                  </a:lnTo>
                  <a:lnTo>
                    <a:pt x="530" y="703"/>
                  </a:lnTo>
                  <a:lnTo>
                    <a:pt x="526" y="675"/>
                  </a:lnTo>
                  <a:lnTo>
                    <a:pt x="521" y="646"/>
                  </a:lnTo>
                  <a:lnTo>
                    <a:pt x="516" y="618"/>
                  </a:lnTo>
                  <a:lnTo>
                    <a:pt x="510" y="590"/>
                  </a:lnTo>
                  <a:lnTo>
                    <a:pt x="504" y="563"/>
                  </a:lnTo>
                  <a:lnTo>
                    <a:pt x="496" y="535"/>
                  </a:lnTo>
                  <a:lnTo>
                    <a:pt x="489" y="508"/>
                  </a:lnTo>
                  <a:lnTo>
                    <a:pt x="481" y="481"/>
                  </a:lnTo>
                  <a:lnTo>
                    <a:pt x="472" y="454"/>
                  </a:lnTo>
                  <a:lnTo>
                    <a:pt x="463" y="427"/>
                  </a:lnTo>
                  <a:lnTo>
                    <a:pt x="453" y="400"/>
                  </a:lnTo>
                  <a:lnTo>
                    <a:pt x="442" y="373"/>
                  </a:lnTo>
                  <a:lnTo>
                    <a:pt x="467" y="384"/>
                  </a:lnTo>
                  <a:lnTo>
                    <a:pt x="492" y="396"/>
                  </a:lnTo>
                  <a:lnTo>
                    <a:pt x="517" y="407"/>
                  </a:lnTo>
                  <a:lnTo>
                    <a:pt x="542" y="420"/>
                  </a:lnTo>
                  <a:lnTo>
                    <a:pt x="567" y="432"/>
                  </a:lnTo>
                  <a:lnTo>
                    <a:pt x="590" y="446"/>
                  </a:lnTo>
                  <a:lnTo>
                    <a:pt x="614" y="459"/>
                  </a:lnTo>
                  <a:lnTo>
                    <a:pt x="638" y="473"/>
                  </a:lnTo>
                  <a:lnTo>
                    <a:pt x="662" y="488"/>
                  </a:lnTo>
                  <a:lnTo>
                    <a:pt x="684" y="503"/>
                  </a:lnTo>
                  <a:lnTo>
                    <a:pt x="707" y="519"/>
                  </a:lnTo>
                  <a:lnTo>
                    <a:pt x="730" y="535"/>
                  </a:lnTo>
                  <a:lnTo>
                    <a:pt x="751" y="551"/>
                  </a:lnTo>
                  <a:lnTo>
                    <a:pt x="774" y="569"/>
                  </a:lnTo>
                  <a:lnTo>
                    <a:pt x="794" y="587"/>
                  </a:lnTo>
                  <a:lnTo>
                    <a:pt x="816" y="605"/>
                  </a:lnTo>
                  <a:lnTo>
                    <a:pt x="801" y="575"/>
                  </a:lnTo>
                  <a:lnTo>
                    <a:pt x="785" y="546"/>
                  </a:lnTo>
                  <a:lnTo>
                    <a:pt x="769" y="517"/>
                  </a:lnTo>
                  <a:lnTo>
                    <a:pt x="751" y="488"/>
                  </a:lnTo>
                  <a:lnTo>
                    <a:pt x="733" y="460"/>
                  </a:lnTo>
                  <a:lnTo>
                    <a:pt x="713" y="432"/>
                  </a:lnTo>
                  <a:lnTo>
                    <a:pt x="694" y="405"/>
                  </a:lnTo>
                  <a:lnTo>
                    <a:pt x="673" y="377"/>
                  </a:lnTo>
                  <a:lnTo>
                    <a:pt x="639" y="374"/>
                  </a:lnTo>
                  <a:lnTo>
                    <a:pt x="604" y="372"/>
                  </a:lnTo>
                  <a:lnTo>
                    <a:pt x="570" y="371"/>
                  </a:lnTo>
                  <a:lnTo>
                    <a:pt x="535" y="371"/>
                  </a:lnTo>
                  <a:lnTo>
                    <a:pt x="513" y="371"/>
                  </a:lnTo>
                  <a:lnTo>
                    <a:pt x="489" y="372"/>
                  </a:lnTo>
                  <a:lnTo>
                    <a:pt x="465" y="372"/>
                  </a:lnTo>
                  <a:lnTo>
                    <a:pt x="442" y="373"/>
                  </a:lnTo>
                  <a:lnTo>
                    <a:pt x="443" y="344"/>
                  </a:lnTo>
                  <a:lnTo>
                    <a:pt x="445" y="316"/>
                  </a:lnTo>
                  <a:lnTo>
                    <a:pt x="445" y="287"/>
                  </a:lnTo>
                  <a:lnTo>
                    <a:pt x="445" y="258"/>
                  </a:lnTo>
                  <a:lnTo>
                    <a:pt x="445" y="229"/>
                  </a:lnTo>
                  <a:lnTo>
                    <a:pt x="442" y="201"/>
                  </a:lnTo>
                  <a:lnTo>
                    <a:pt x="441" y="171"/>
                  </a:lnTo>
                  <a:lnTo>
                    <a:pt x="439" y="142"/>
                  </a:lnTo>
                  <a:lnTo>
                    <a:pt x="412" y="122"/>
                  </a:lnTo>
                  <a:lnTo>
                    <a:pt x="384" y="102"/>
                  </a:lnTo>
                  <a:lnTo>
                    <a:pt x="356" y="83"/>
                  </a:lnTo>
                  <a:lnTo>
                    <a:pt x="328" y="65"/>
                  </a:lnTo>
                  <a:lnTo>
                    <a:pt x="299" y="47"/>
                  </a:lnTo>
                  <a:lnTo>
                    <a:pt x="271" y="31"/>
                  </a:lnTo>
                  <a:lnTo>
                    <a:pt x="240" y="15"/>
                  </a:lnTo>
                  <a:lnTo>
                    <a:pt x="211" y="0"/>
                  </a:lnTo>
                  <a:close/>
                </a:path>
              </a:pathLst>
            </a:custGeom>
            <a:solidFill>
              <a:srgbClr val="FFEF6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268"/>
            <p:cNvSpPr>
              <a:spLocks/>
            </p:cNvSpPr>
            <p:nvPr userDrawn="1"/>
          </p:nvSpPr>
          <p:spPr bwMode="auto">
            <a:xfrm>
              <a:off x="5315" y="3081"/>
              <a:ext cx="217" cy="167"/>
            </a:xfrm>
            <a:custGeom>
              <a:avLst/>
              <a:gdLst/>
              <a:ahLst/>
              <a:cxnLst>
                <a:cxn ang="0">
                  <a:pos x="17" y="22"/>
                </a:cxn>
                <a:cxn ang="0">
                  <a:pos x="50" y="70"/>
                </a:cxn>
                <a:cxn ang="0">
                  <a:pos x="80" y="117"/>
                </a:cxn>
                <a:cxn ang="0">
                  <a:pos x="109" y="167"/>
                </a:cxn>
                <a:cxn ang="0">
                  <a:pos x="135" y="216"/>
                </a:cxn>
                <a:cxn ang="0">
                  <a:pos x="159" y="268"/>
                </a:cxn>
                <a:cxn ang="0">
                  <a:pos x="180" y="321"/>
                </a:cxn>
                <a:cxn ang="0">
                  <a:pos x="201" y="374"/>
                </a:cxn>
                <a:cxn ang="0">
                  <a:pos x="238" y="403"/>
                </a:cxn>
                <a:cxn ang="0">
                  <a:pos x="295" y="409"/>
                </a:cxn>
                <a:cxn ang="0">
                  <a:pos x="351" y="416"/>
                </a:cxn>
                <a:cxn ang="0">
                  <a:pos x="407" y="426"/>
                </a:cxn>
                <a:cxn ang="0">
                  <a:pos x="463" y="439"/>
                </a:cxn>
                <a:cxn ang="0">
                  <a:pos x="517" y="453"/>
                </a:cxn>
                <a:cxn ang="0">
                  <a:pos x="572" y="470"/>
                </a:cxn>
                <a:cxn ang="0">
                  <a:pos x="625" y="490"/>
                </a:cxn>
                <a:cxn ang="0">
                  <a:pos x="642" y="475"/>
                </a:cxn>
                <a:cxn ang="0">
                  <a:pos x="619" y="425"/>
                </a:cxn>
                <a:cxn ang="0">
                  <a:pos x="594" y="376"/>
                </a:cxn>
                <a:cxn ang="0">
                  <a:pos x="567" y="328"/>
                </a:cxn>
                <a:cxn ang="0">
                  <a:pos x="538" y="281"/>
                </a:cxn>
                <a:cxn ang="0">
                  <a:pos x="508" y="235"/>
                </a:cxn>
                <a:cxn ang="0">
                  <a:pos x="474" y="191"/>
                </a:cxn>
                <a:cxn ang="0">
                  <a:pos x="440" y="147"/>
                </a:cxn>
                <a:cxn ang="0">
                  <a:pos x="396" y="114"/>
                </a:cxn>
                <a:cxn ang="0">
                  <a:pos x="345" y="91"/>
                </a:cxn>
                <a:cxn ang="0">
                  <a:pos x="294" y="71"/>
                </a:cxn>
                <a:cxn ang="0">
                  <a:pos x="241" y="53"/>
                </a:cxn>
                <a:cxn ang="0">
                  <a:pos x="188" y="37"/>
                </a:cxn>
                <a:cxn ang="0">
                  <a:pos x="135" y="24"/>
                </a:cxn>
                <a:cxn ang="0">
                  <a:pos x="81" y="12"/>
                </a:cxn>
                <a:cxn ang="0">
                  <a:pos x="27" y="4"/>
                </a:cxn>
              </a:cxnLst>
              <a:rect l="0" t="0" r="r" b="b"/>
              <a:pathLst>
                <a:path w="652" h="499">
                  <a:moveTo>
                    <a:pt x="0" y="0"/>
                  </a:moveTo>
                  <a:lnTo>
                    <a:pt x="17" y="22"/>
                  </a:lnTo>
                  <a:lnTo>
                    <a:pt x="34" y="46"/>
                  </a:lnTo>
                  <a:lnTo>
                    <a:pt x="50" y="70"/>
                  </a:lnTo>
                  <a:lnTo>
                    <a:pt x="65" y="93"/>
                  </a:lnTo>
                  <a:lnTo>
                    <a:pt x="80" y="117"/>
                  </a:lnTo>
                  <a:lnTo>
                    <a:pt x="95" y="142"/>
                  </a:lnTo>
                  <a:lnTo>
                    <a:pt x="109" y="167"/>
                  </a:lnTo>
                  <a:lnTo>
                    <a:pt x="122" y="192"/>
                  </a:lnTo>
                  <a:lnTo>
                    <a:pt x="135" y="216"/>
                  </a:lnTo>
                  <a:lnTo>
                    <a:pt x="147" y="242"/>
                  </a:lnTo>
                  <a:lnTo>
                    <a:pt x="159" y="268"/>
                  </a:lnTo>
                  <a:lnTo>
                    <a:pt x="171" y="294"/>
                  </a:lnTo>
                  <a:lnTo>
                    <a:pt x="180" y="321"/>
                  </a:lnTo>
                  <a:lnTo>
                    <a:pt x="191" y="348"/>
                  </a:lnTo>
                  <a:lnTo>
                    <a:pt x="201" y="374"/>
                  </a:lnTo>
                  <a:lnTo>
                    <a:pt x="210" y="402"/>
                  </a:lnTo>
                  <a:lnTo>
                    <a:pt x="238" y="403"/>
                  </a:lnTo>
                  <a:lnTo>
                    <a:pt x="267" y="405"/>
                  </a:lnTo>
                  <a:lnTo>
                    <a:pt x="295" y="409"/>
                  </a:lnTo>
                  <a:lnTo>
                    <a:pt x="323" y="412"/>
                  </a:lnTo>
                  <a:lnTo>
                    <a:pt x="351" y="416"/>
                  </a:lnTo>
                  <a:lnTo>
                    <a:pt x="379" y="421"/>
                  </a:lnTo>
                  <a:lnTo>
                    <a:pt x="407" y="426"/>
                  </a:lnTo>
                  <a:lnTo>
                    <a:pt x="435" y="432"/>
                  </a:lnTo>
                  <a:lnTo>
                    <a:pt x="463" y="439"/>
                  </a:lnTo>
                  <a:lnTo>
                    <a:pt x="490" y="445"/>
                  </a:lnTo>
                  <a:lnTo>
                    <a:pt x="517" y="453"/>
                  </a:lnTo>
                  <a:lnTo>
                    <a:pt x="545" y="462"/>
                  </a:lnTo>
                  <a:lnTo>
                    <a:pt x="572" y="470"/>
                  </a:lnTo>
                  <a:lnTo>
                    <a:pt x="599" y="480"/>
                  </a:lnTo>
                  <a:lnTo>
                    <a:pt x="625" y="490"/>
                  </a:lnTo>
                  <a:lnTo>
                    <a:pt x="652" y="499"/>
                  </a:lnTo>
                  <a:lnTo>
                    <a:pt x="642" y="475"/>
                  </a:lnTo>
                  <a:lnTo>
                    <a:pt x="631" y="450"/>
                  </a:lnTo>
                  <a:lnTo>
                    <a:pt x="619" y="425"/>
                  </a:lnTo>
                  <a:lnTo>
                    <a:pt x="607" y="400"/>
                  </a:lnTo>
                  <a:lnTo>
                    <a:pt x="594" y="376"/>
                  </a:lnTo>
                  <a:lnTo>
                    <a:pt x="581" y="351"/>
                  </a:lnTo>
                  <a:lnTo>
                    <a:pt x="567" y="328"/>
                  </a:lnTo>
                  <a:lnTo>
                    <a:pt x="553" y="304"/>
                  </a:lnTo>
                  <a:lnTo>
                    <a:pt x="538" y="281"/>
                  </a:lnTo>
                  <a:lnTo>
                    <a:pt x="523" y="258"/>
                  </a:lnTo>
                  <a:lnTo>
                    <a:pt x="508" y="235"/>
                  </a:lnTo>
                  <a:lnTo>
                    <a:pt x="491" y="212"/>
                  </a:lnTo>
                  <a:lnTo>
                    <a:pt x="474" y="191"/>
                  </a:lnTo>
                  <a:lnTo>
                    <a:pt x="457" y="169"/>
                  </a:lnTo>
                  <a:lnTo>
                    <a:pt x="440" y="147"/>
                  </a:lnTo>
                  <a:lnTo>
                    <a:pt x="421" y="126"/>
                  </a:lnTo>
                  <a:lnTo>
                    <a:pt x="396" y="114"/>
                  </a:lnTo>
                  <a:lnTo>
                    <a:pt x="370" y="102"/>
                  </a:lnTo>
                  <a:lnTo>
                    <a:pt x="345" y="91"/>
                  </a:lnTo>
                  <a:lnTo>
                    <a:pt x="320" y="82"/>
                  </a:lnTo>
                  <a:lnTo>
                    <a:pt x="294" y="71"/>
                  </a:lnTo>
                  <a:lnTo>
                    <a:pt x="268" y="62"/>
                  </a:lnTo>
                  <a:lnTo>
                    <a:pt x="241" y="53"/>
                  </a:lnTo>
                  <a:lnTo>
                    <a:pt x="215" y="45"/>
                  </a:lnTo>
                  <a:lnTo>
                    <a:pt x="188" y="37"/>
                  </a:lnTo>
                  <a:lnTo>
                    <a:pt x="162" y="31"/>
                  </a:lnTo>
                  <a:lnTo>
                    <a:pt x="135" y="24"/>
                  </a:lnTo>
                  <a:lnTo>
                    <a:pt x="108" y="18"/>
                  </a:lnTo>
                  <a:lnTo>
                    <a:pt x="81" y="12"/>
                  </a:lnTo>
                  <a:lnTo>
                    <a:pt x="54" y="8"/>
                  </a:lnTo>
                  <a:lnTo>
                    <a:pt x="27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E26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269"/>
            <p:cNvSpPr>
              <a:spLocks/>
            </p:cNvSpPr>
            <p:nvPr userDrawn="1"/>
          </p:nvSpPr>
          <p:spPr bwMode="auto">
            <a:xfrm>
              <a:off x="5404" y="3311"/>
              <a:ext cx="64" cy="6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" y="24"/>
                </a:cxn>
                <a:cxn ang="0">
                  <a:pos x="3" y="48"/>
                </a:cxn>
                <a:cxn ang="0">
                  <a:pos x="4" y="72"/>
                </a:cxn>
                <a:cxn ang="0">
                  <a:pos x="4" y="95"/>
                </a:cxn>
                <a:cxn ang="0">
                  <a:pos x="4" y="119"/>
                </a:cxn>
                <a:cxn ang="0">
                  <a:pos x="4" y="143"/>
                </a:cxn>
                <a:cxn ang="0">
                  <a:pos x="3" y="168"/>
                </a:cxn>
                <a:cxn ang="0">
                  <a:pos x="2" y="191"/>
                </a:cxn>
                <a:cxn ang="0">
                  <a:pos x="21" y="190"/>
                </a:cxn>
                <a:cxn ang="0">
                  <a:pos x="41" y="189"/>
                </a:cxn>
                <a:cxn ang="0">
                  <a:pos x="60" y="189"/>
                </a:cxn>
                <a:cxn ang="0">
                  <a:pos x="79" y="189"/>
                </a:cxn>
                <a:cxn ang="0">
                  <a:pos x="108" y="189"/>
                </a:cxn>
                <a:cxn ang="0">
                  <a:pos x="136" y="190"/>
                </a:cxn>
                <a:cxn ang="0">
                  <a:pos x="165" y="193"/>
                </a:cxn>
                <a:cxn ang="0">
                  <a:pos x="193" y="195"/>
                </a:cxn>
                <a:cxn ang="0">
                  <a:pos x="173" y="168"/>
                </a:cxn>
                <a:cxn ang="0">
                  <a:pos x="150" y="142"/>
                </a:cxn>
                <a:cxn ang="0">
                  <a:pos x="127" y="116"/>
                </a:cxn>
                <a:cxn ang="0">
                  <a:pos x="102" y="91"/>
                </a:cxn>
                <a:cxn ang="0">
                  <a:pos x="78" y="67"/>
                </a:cxn>
                <a:cxn ang="0">
                  <a:pos x="52" y="44"/>
                </a:cxn>
                <a:cxn ang="0">
                  <a:pos x="26" y="22"/>
                </a:cxn>
                <a:cxn ang="0">
                  <a:pos x="0" y="0"/>
                </a:cxn>
              </a:cxnLst>
              <a:rect l="0" t="0" r="r" b="b"/>
              <a:pathLst>
                <a:path w="193" h="195">
                  <a:moveTo>
                    <a:pt x="0" y="0"/>
                  </a:moveTo>
                  <a:lnTo>
                    <a:pt x="1" y="24"/>
                  </a:lnTo>
                  <a:lnTo>
                    <a:pt x="3" y="48"/>
                  </a:lnTo>
                  <a:lnTo>
                    <a:pt x="4" y="72"/>
                  </a:lnTo>
                  <a:lnTo>
                    <a:pt x="4" y="95"/>
                  </a:lnTo>
                  <a:lnTo>
                    <a:pt x="4" y="119"/>
                  </a:lnTo>
                  <a:lnTo>
                    <a:pt x="4" y="143"/>
                  </a:lnTo>
                  <a:lnTo>
                    <a:pt x="3" y="168"/>
                  </a:lnTo>
                  <a:lnTo>
                    <a:pt x="2" y="191"/>
                  </a:lnTo>
                  <a:lnTo>
                    <a:pt x="21" y="190"/>
                  </a:lnTo>
                  <a:lnTo>
                    <a:pt x="41" y="189"/>
                  </a:lnTo>
                  <a:lnTo>
                    <a:pt x="60" y="189"/>
                  </a:lnTo>
                  <a:lnTo>
                    <a:pt x="79" y="189"/>
                  </a:lnTo>
                  <a:lnTo>
                    <a:pt x="108" y="189"/>
                  </a:lnTo>
                  <a:lnTo>
                    <a:pt x="136" y="190"/>
                  </a:lnTo>
                  <a:lnTo>
                    <a:pt x="165" y="193"/>
                  </a:lnTo>
                  <a:lnTo>
                    <a:pt x="193" y="195"/>
                  </a:lnTo>
                  <a:lnTo>
                    <a:pt x="173" y="168"/>
                  </a:lnTo>
                  <a:lnTo>
                    <a:pt x="150" y="142"/>
                  </a:lnTo>
                  <a:lnTo>
                    <a:pt x="127" y="116"/>
                  </a:lnTo>
                  <a:lnTo>
                    <a:pt x="102" y="91"/>
                  </a:lnTo>
                  <a:lnTo>
                    <a:pt x="78" y="67"/>
                  </a:lnTo>
                  <a:lnTo>
                    <a:pt x="52" y="44"/>
                  </a:lnTo>
                  <a:lnTo>
                    <a:pt x="26" y="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E26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270"/>
            <p:cNvSpPr>
              <a:spLocks/>
            </p:cNvSpPr>
            <p:nvPr userDrawn="1"/>
          </p:nvSpPr>
          <p:spPr bwMode="auto">
            <a:xfrm>
              <a:off x="5531" y="3171"/>
              <a:ext cx="78" cy="7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" y="29"/>
                </a:cxn>
                <a:cxn ang="0">
                  <a:pos x="3" y="59"/>
                </a:cxn>
                <a:cxn ang="0">
                  <a:pos x="6" y="87"/>
                </a:cxn>
                <a:cxn ang="0">
                  <a:pos x="6" y="116"/>
                </a:cxn>
                <a:cxn ang="0">
                  <a:pos x="6" y="145"/>
                </a:cxn>
                <a:cxn ang="0">
                  <a:pos x="6" y="174"/>
                </a:cxn>
                <a:cxn ang="0">
                  <a:pos x="4" y="202"/>
                </a:cxn>
                <a:cxn ang="0">
                  <a:pos x="3" y="231"/>
                </a:cxn>
                <a:cxn ang="0">
                  <a:pos x="26" y="230"/>
                </a:cxn>
                <a:cxn ang="0">
                  <a:pos x="50" y="230"/>
                </a:cxn>
                <a:cxn ang="0">
                  <a:pos x="74" y="229"/>
                </a:cxn>
                <a:cxn ang="0">
                  <a:pos x="96" y="229"/>
                </a:cxn>
                <a:cxn ang="0">
                  <a:pos x="131" y="229"/>
                </a:cxn>
                <a:cxn ang="0">
                  <a:pos x="165" y="230"/>
                </a:cxn>
                <a:cxn ang="0">
                  <a:pos x="200" y="232"/>
                </a:cxn>
                <a:cxn ang="0">
                  <a:pos x="234" y="235"/>
                </a:cxn>
                <a:cxn ang="0">
                  <a:pos x="209" y="203"/>
                </a:cxn>
                <a:cxn ang="0">
                  <a:pos x="182" y="172"/>
                </a:cxn>
                <a:cxn ang="0">
                  <a:pos x="153" y="141"/>
                </a:cxn>
                <a:cxn ang="0">
                  <a:pos x="124" y="110"/>
                </a:cxn>
                <a:cxn ang="0">
                  <a:pos x="94" y="81"/>
                </a:cxn>
                <a:cxn ang="0">
                  <a:pos x="64" y="53"/>
                </a:cxn>
                <a:cxn ang="0">
                  <a:pos x="31" y="26"/>
                </a:cxn>
                <a:cxn ang="0">
                  <a:pos x="0" y="0"/>
                </a:cxn>
              </a:cxnLst>
              <a:rect l="0" t="0" r="r" b="b"/>
              <a:pathLst>
                <a:path w="234" h="235">
                  <a:moveTo>
                    <a:pt x="0" y="0"/>
                  </a:moveTo>
                  <a:lnTo>
                    <a:pt x="2" y="29"/>
                  </a:lnTo>
                  <a:lnTo>
                    <a:pt x="3" y="59"/>
                  </a:lnTo>
                  <a:lnTo>
                    <a:pt x="6" y="87"/>
                  </a:lnTo>
                  <a:lnTo>
                    <a:pt x="6" y="116"/>
                  </a:lnTo>
                  <a:lnTo>
                    <a:pt x="6" y="145"/>
                  </a:lnTo>
                  <a:lnTo>
                    <a:pt x="6" y="174"/>
                  </a:lnTo>
                  <a:lnTo>
                    <a:pt x="4" y="202"/>
                  </a:lnTo>
                  <a:lnTo>
                    <a:pt x="3" y="231"/>
                  </a:lnTo>
                  <a:lnTo>
                    <a:pt x="26" y="230"/>
                  </a:lnTo>
                  <a:lnTo>
                    <a:pt x="50" y="230"/>
                  </a:lnTo>
                  <a:lnTo>
                    <a:pt x="74" y="229"/>
                  </a:lnTo>
                  <a:lnTo>
                    <a:pt x="96" y="229"/>
                  </a:lnTo>
                  <a:lnTo>
                    <a:pt x="131" y="229"/>
                  </a:lnTo>
                  <a:lnTo>
                    <a:pt x="165" y="230"/>
                  </a:lnTo>
                  <a:lnTo>
                    <a:pt x="200" y="232"/>
                  </a:lnTo>
                  <a:lnTo>
                    <a:pt x="234" y="235"/>
                  </a:lnTo>
                  <a:lnTo>
                    <a:pt x="209" y="203"/>
                  </a:lnTo>
                  <a:lnTo>
                    <a:pt x="182" y="172"/>
                  </a:lnTo>
                  <a:lnTo>
                    <a:pt x="153" y="141"/>
                  </a:lnTo>
                  <a:lnTo>
                    <a:pt x="124" y="110"/>
                  </a:lnTo>
                  <a:lnTo>
                    <a:pt x="94" y="81"/>
                  </a:lnTo>
                  <a:lnTo>
                    <a:pt x="64" y="53"/>
                  </a:lnTo>
                  <a:lnTo>
                    <a:pt x="31" y="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E26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271"/>
            <p:cNvSpPr>
              <a:spLocks/>
            </p:cNvSpPr>
            <p:nvPr userDrawn="1"/>
          </p:nvSpPr>
          <p:spPr bwMode="auto">
            <a:xfrm>
              <a:off x="5532" y="3248"/>
              <a:ext cx="167" cy="217"/>
            </a:xfrm>
            <a:custGeom>
              <a:avLst/>
              <a:gdLst/>
              <a:ahLst/>
              <a:cxnLst>
                <a:cxn ang="0">
                  <a:pos x="11" y="27"/>
                </a:cxn>
                <a:cxn ang="0">
                  <a:pos x="30" y="81"/>
                </a:cxn>
                <a:cxn ang="0">
                  <a:pos x="47" y="135"/>
                </a:cxn>
                <a:cxn ang="0">
                  <a:pos x="62" y="190"/>
                </a:cxn>
                <a:cxn ang="0">
                  <a:pos x="74" y="245"/>
                </a:cxn>
                <a:cxn ang="0">
                  <a:pos x="84" y="302"/>
                </a:cxn>
                <a:cxn ang="0">
                  <a:pos x="91" y="358"/>
                </a:cxn>
                <a:cxn ang="0">
                  <a:pos x="96" y="415"/>
                </a:cxn>
                <a:cxn ang="0">
                  <a:pos x="126" y="453"/>
                </a:cxn>
                <a:cxn ang="0">
                  <a:pos x="179" y="472"/>
                </a:cxn>
                <a:cxn ang="0">
                  <a:pos x="231" y="494"/>
                </a:cxn>
                <a:cxn ang="0">
                  <a:pos x="283" y="517"/>
                </a:cxn>
                <a:cxn ang="0">
                  <a:pos x="333" y="544"/>
                </a:cxn>
                <a:cxn ang="0">
                  <a:pos x="383" y="572"/>
                </a:cxn>
                <a:cxn ang="0">
                  <a:pos x="431" y="603"/>
                </a:cxn>
                <a:cxn ang="0">
                  <a:pos x="478" y="635"/>
                </a:cxn>
                <a:cxn ang="0">
                  <a:pos x="497" y="625"/>
                </a:cxn>
                <a:cxn ang="0">
                  <a:pos x="487" y="571"/>
                </a:cxn>
                <a:cxn ang="0">
                  <a:pos x="477" y="517"/>
                </a:cxn>
                <a:cxn ang="0">
                  <a:pos x="463" y="465"/>
                </a:cxn>
                <a:cxn ang="0">
                  <a:pos x="447" y="412"/>
                </a:cxn>
                <a:cxn ang="0">
                  <a:pos x="429" y="360"/>
                </a:cxn>
                <a:cxn ang="0">
                  <a:pos x="409" y="308"/>
                </a:cxn>
                <a:cxn ang="0">
                  <a:pos x="386" y="257"/>
                </a:cxn>
                <a:cxn ang="0">
                  <a:pos x="352" y="214"/>
                </a:cxn>
                <a:cxn ang="0">
                  <a:pos x="309" y="178"/>
                </a:cxn>
                <a:cxn ang="0">
                  <a:pos x="265" y="146"/>
                </a:cxn>
                <a:cxn ang="0">
                  <a:pos x="220" y="115"/>
                </a:cxn>
                <a:cxn ang="0">
                  <a:pos x="172" y="86"/>
                </a:cxn>
                <a:cxn ang="0">
                  <a:pos x="125" y="59"/>
                </a:cxn>
                <a:cxn ang="0">
                  <a:pos x="75" y="34"/>
                </a:cxn>
                <a:cxn ang="0">
                  <a:pos x="25" y="11"/>
                </a:cxn>
              </a:cxnLst>
              <a:rect l="0" t="0" r="r" b="b"/>
              <a:pathLst>
                <a:path w="500" h="652">
                  <a:moveTo>
                    <a:pt x="0" y="0"/>
                  </a:moveTo>
                  <a:lnTo>
                    <a:pt x="11" y="27"/>
                  </a:lnTo>
                  <a:lnTo>
                    <a:pt x="21" y="54"/>
                  </a:lnTo>
                  <a:lnTo>
                    <a:pt x="30" y="81"/>
                  </a:lnTo>
                  <a:lnTo>
                    <a:pt x="39" y="108"/>
                  </a:lnTo>
                  <a:lnTo>
                    <a:pt x="47" y="135"/>
                  </a:lnTo>
                  <a:lnTo>
                    <a:pt x="54" y="162"/>
                  </a:lnTo>
                  <a:lnTo>
                    <a:pt x="62" y="190"/>
                  </a:lnTo>
                  <a:lnTo>
                    <a:pt x="68" y="217"/>
                  </a:lnTo>
                  <a:lnTo>
                    <a:pt x="74" y="245"/>
                  </a:lnTo>
                  <a:lnTo>
                    <a:pt x="79" y="273"/>
                  </a:lnTo>
                  <a:lnTo>
                    <a:pt x="84" y="302"/>
                  </a:lnTo>
                  <a:lnTo>
                    <a:pt x="88" y="330"/>
                  </a:lnTo>
                  <a:lnTo>
                    <a:pt x="91" y="358"/>
                  </a:lnTo>
                  <a:lnTo>
                    <a:pt x="94" y="387"/>
                  </a:lnTo>
                  <a:lnTo>
                    <a:pt x="96" y="415"/>
                  </a:lnTo>
                  <a:lnTo>
                    <a:pt x="99" y="443"/>
                  </a:lnTo>
                  <a:lnTo>
                    <a:pt x="126" y="453"/>
                  </a:lnTo>
                  <a:lnTo>
                    <a:pt x="153" y="461"/>
                  </a:lnTo>
                  <a:lnTo>
                    <a:pt x="179" y="472"/>
                  </a:lnTo>
                  <a:lnTo>
                    <a:pt x="206" y="483"/>
                  </a:lnTo>
                  <a:lnTo>
                    <a:pt x="231" y="494"/>
                  </a:lnTo>
                  <a:lnTo>
                    <a:pt x="257" y="506"/>
                  </a:lnTo>
                  <a:lnTo>
                    <a:pt x="283" y="517"/>
                  </a:lnTo>
                  <a:lnTo>
                    <a:pt x="308" y="530"/>
                  </a:lnTo>
                  <a:lnTo>
                    <a:pt x="333" y="544"/>
                  </a:lnTo>
                  <a:lnTo>
                    <a:pt x="358" y="558"/>
                  </a:lnTo>
                  <a:lnTo>
                    <a:pt x="383" y="572"/>
                  </a:lnTo>
                  <a:lnTo>
                    <a:pt x="408" y="588"/>
                  </a:lnTo>
                  <a:lnTo>
                    <a:pt x="431" y="603"/>
                  </a:lnTo>
                  <a:lnTo>
                    <a:pt x="454" y="619"/>
                  </a:lnTo>
                  <a:lnTo>
                    <a:pt x="478" y="635"/>
                  </a:lnTo>
                  <a:lnTo>
                    <a:pt x="500" y="652"/>
                  </a:lnTo>
                  <a:lnTo>
                    <a:pt x="497" y="625"/>
                  </a:lnTo>
                  <a:lnTo>
                    <a:pt x="493" y="598"/>
                  </a:lnTo>
                  <a:lnTo>
                    <a:pt x="487" y="571"/>
                  </a:lnTo>
                  <a:lnTo>
                    <a:pt x="482" y="544"/>
                  </a:lnTo>
                  <a:lnTo>
                    <a:pt x="477" y="517"/>
                  </a:lnTo>
                  <a:lnTo>
                    <a:pt x="470" y="492"/>
                  </a:lnTo>
                  <a:lnTo>
                    <a:pt x="463" y="465"/>
                  </a:lnTo>
                  <a:lnTo>
                    <a:pt x="455" y="438"/>
                  </a:lnTo>
                  <a:lnTo>
                    <a:pt x="447" y="412"/>
                  </a:lnTo>
                  <a:lnTo>
                    <a:pt x="438" y="386"/>
                  </a:lnTo>
                  <a:lnTo>
                    <a:pt x="429" y="360"/>
                  </a:lnTo>
                  <a:lnTo>
                    <a:pt x="419" y="334"/>
                  </a:lnTo>
                  <a:lnTo>
                    <a:pt x="409" y="308"/>
                  </a:lnTo>
                  <a:lnTo>
                    <a:pt x="398" y="282"/>
                  </a:lnTo>
                  <a:lnTo>
                    <a:pt x="386" y="257"/>
                  </a:lnTo>
                  <a:lnTo>
                    <a:pt x="374" y="232"/>
                  </a:lnTo>
                  <a:lnTo>
                    <a:pt x="352" y="214"/>
                  </a:lnTo>
                  <a:lnTo>
                    <a:pt x="332" y="196"/>
                  </a:lnTo>
                  <a:lnTo>
                    <a:pt x="309" y="178"/>
                  </a:lnTo>
                  <a:lnTo>
                    <a:pt x="288" y="162"/>
                  </a:lnTo>
                  <a:lnTo>
                    <a:pt x="265" y="146"/>
                  </a:lnTo>
                  <a:lnTo>
                    <a:pt x="242" y="130"/>
                  </a:lnTo>
                  <a:lnTo>
                    <a:pt x="220" y="115"/>
                  </a:lnTo>
                  <a:lnTo>
                    <a:pt x="196" y="100"/>
                  </a:lnTo>
                  <a:lnTo>
                    <a:pt x="172" y="86"/>
                  </a:lnTo>
                  <a:lnTo>
                    <a:pt x="148" y="73"/>
                  </a:lnTo>
                  <a:lnTo>
                    <a:pt x="125" y="59"/>
                  </a:lnTo>
                  <a:lnTo>
                    <a:pt x="100" y="47"/>
                  </a:lnTo>
                  <a:lnTo>
                    <a:pt x="75" y="34"/>
                  </a:lnTo>
                  <a:lnTo>
                    <a:pt x="50" y="23"/>
                  </a:lnTo>
                  <a:lnTo>
                    <a:pt x="25" y="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E26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272"/>
            <p:cNvSpPr>
              <a:spLocks/>
            </p:cNvSpPr>
            <p:nvPr userDrawn="1"/>
          </p:nvSpPr>
          <p:spPr bwMode="auto">
            <a:xfrm>
              <a:off x="5427" y="3439"/>
              <a:ext cx="199" cy="241"/>
            </a:xfrm>
            <a:custGeom>
              <a:avLst/>
              <a:gdLst/>
              <a:ahLst/>
              <a:cxnLst>
                <a:cxn ang="0">
                  <a:pos x="263" y="42"/>
                </a:cxn>
                <a:cxn ang="0">
                  <a:pos x="297" y="127"/>
                </a:cxn>
                <a:cxn ang="0">
                  <a:pos x="323" y="214"/>
                </a:cxn>
                <a:cxn ang="0">
                  <a:pos x="342" y="304"/>
                </a:cxn>
                <a:cxn ang="0">
                  <a:pos x="311" y="321"/>
                </a:cxn>
                <a:cxn ang="0">
                  <a:pos x="231" y="270"/>
                </a:cxn>
                <a:cxn ang="0">
                  <a:pos x="147" y="227"/>
                </a:cxn>
                <a:cxn ang="0">
                  <a:pos x="60" y="191"/>
                </a:cxn>
                <a:cxn ang="0">
                  <a:pos x="16" y="206"/>
                </a:cxn>
                <a:cxn ang="0">
                  <a:pos x="16" y="266"/>
                </a:cxn>
                <a:cxn ang="0">
                  <a:pos x="12" y="328"/>
                </a:cxn>
                <a:cxn ang="0">
                  <a:pos x="5" y="388"/>
                </a:cxn>
                <a:cxn ang="0">
                  <a:pos x="17" y="441"/>
                </a:cxn>
                <a:cxn ang="0">
                  <a:pos x="49" y="489"/>
                </a:cxn>
                <a:cxn ang="0">
                  <a:pos x="77" y="538"/>
                </a:cxn>
                <a:cxn ang="0">
                  <a:pos x="103" y="590"/>
                </a:cxn>
                <a:cxn ang="0">
                  <a:pos x="142" y="627"/>
                </a:cxn>
                <a:cxn ang="0">
                  <a:pos x="199" y="650"/>
                </a:cxn>
                <a:cxn ang="0">
                  <a:pos x="254" y="677"/>
                </a:cxn>
                <a:cxn ang="0">
                  <a:pos x="307" y="708"/>
                </a:cxn>
                <a:cxn ang="0">
                  <a:pos x="341" y="677"/>
                </a:cxn>
                <a:cxn ang="0">
                  <a:pos x="353" y="584"/>
                </a:cxn>
                <a:cxn ang="0">
                  <a:pos x="357" y="490"/>
                </a:cxn>
                <a:cxn ang="0">
                  <a:pos x="353" y="396"/>
                </a:cxn>
                <a:cxn ang="0">
                  <a:pos x="384" y="377"/>
                </a:cxn>
                <a:cxn ang="0">
                  <a:pos x="452" y="438"/>
                </a:cxn>
                <a:cxn ang="0">
                  <a:pos x="515" y="504"/>
                </a:cxn>
                <a:cxn ang="0">
                  <a:pos x="572" y="576"/>
                </a:cxn>
                <a:cxn ang="0">
                  <a:pos x="593" y="587"/>
                </a:cxn>
                <a:cxn ang="0">
                  <a:pos x="579" y="533"/>
                </a:cxn>
                <a:cxn ang="0">
                  <a:pos x="563" y="480"/>
                </a:cxn>
                <a:cxn ang="0">
                  <a:pos x="543" y="427"/>
                </a:cxn>
                <a:cxn ang="0">
                  <a:pos x="511" y="392"/>
                </a:cxn>
                <a:cxn ang="0">
                  <a:pos x="465" y="378"/>
                </a:cxn>
                <a:cxn ang="0">
                  <a:pos x="419" y="365"/>
                </a:cxn>
                <a:cxn ang="0">
                  <a:pos x="373" y="354"/>
                </a:cxn>
                <a:cxn ang="0">
                  <a:pos x="356" y="326"/>
                </a:cxn>
                <a:cxn ang="0">
                  <a:pos x="369" y="279"/>
                </a:cxn>
                <a:cxn ang="0">
                  <a:pos x="381" y="233"/>
                </a:cxn>
                <a:cxn ang="0">
                  <a:pos x="391" y="186"/>
                </a:cxn>
                <a:cxn ang="0">
                  <a:pos x="378" y="141"/>
                </a:cxn>
                <a:cxn ang="0">
                  <a:pos x="342" y="98"/>
                </a:cxn>
                <a:cxn ang="0">
                  <a:pos x="304" y="57"/>
                </a:cxn>
                <a:cxn ang="0">
                  <a:pos x="265" y="18"/>
                </a:cxn>
              </a:cxnLst>
              <a:rect l="0" t="0" r="r" b="b"/>
              <a:pathLst>
                <a:path w="598" h="724">
                  <a:moveTo>
                    <a:pt x="244" y="0"/>
                  </a:moveTo>
                  <a:lnTo>
                    <a:pt x="263" y="42"/>
                  </a:lnTo>
                  <a:lnTo>
                    <a:pt x="281" y="84"/>
                  </a:lnTo>
                  <a:lnTo>
                    <a:pt x="297" y="127"/>
                  </a:lnTo>
                  <a:lnTo>
                    <a:pt x="311" y="171"/>
                  </a:lnTo>
                  <a:lnTo>
                    <a:pt x="323" y="214"/>
                  </a:lnTo>
                  <a:lnTo>
                    <a:pt x="334" y="259"/>
                  </a:lnTo>
                  <a:lnTo>
                    <a:pt x="342" y="304"/>
                  </a:lnTo>
                  <a:lnTo>
                    <a:pt x="349" y="348"/>
                  </a:lnTo>
                  <a:lnTo>
                    <a:pt x="311" y="321"/>
                  </a:lnTo>
                  <a:lnTo>
                    <a:pt x="271" y="295"/>
                  </a:lnTo>
                  <a:lnTo>
                    <a:pt x="231" y="270"/>
                  </a:lnTo>
                  <a:lnTo>
                    <a:pt x="190" y="248"/>
                  </a:lnTo>
                  <a:lnTo>
                    <a:pt x="147" y="227"/>
                  </a:lnTo>
                  <a:lnTo>
                    <a:pt x="105" y="208"/>
                  </a:lnTo>
                  <a:lnTo>
                    <a:pt x="60" y="191"/>
                  </a:lnTo>
                  <a:lnTo>
                    <a:pt x="15" y="176"/>
                  </a:lnTo>
                  <a:lnTo>
                    <a:pt x="16" y="206"/>
                  </a:lnTo>
                  <a:lnTo>
                    <a:pt x="17" y="236"/>
                  </a:lnTo>
                  <a:lnTo>
                    <a:pt x="16" y="266"/>
                  </a:lnTo>
                  <a:lnTo>
                    <a:pt x="15" y="296"/>
                  </a:lnTo>
                  <a:lnTo>
                    <a:pt x="12" y="328"/>
                  </a:lnTo>
                  <a:lnTo>
                    <a:pt x="9" y="358"/>
                  </a:lnTo>
                  <a:lnTo>
                    <a:pt x="5" y="388"/>
                  </a:lnTo>
                  <a:lnTo>
                    <a:pt x="0" y="418"/>
                  </a:lnTo>
                  <a:lnTo>
                    <a:pt x="17" y="441"/>
                  </a:lnTo>
                  <a:lnTo>
                    <a:pt x="32" y="465"/>
                  </a:lnTo>
                  <a:lnTo>
                    <a:pt x="49" y="489"/>
                  </a:lnTo>
                  <a:lnTo>
                    <a:pt x="63" y="513"/>
                  </a:lnTo>
                  <a:lnTo>
                    <a:pt x="77" y="538"/>
                  </a:lnTo>
                  <a:lnTo>
                    <a:pt x="90" y="564"/>
                  </a:lnTo>
                  <a:lnTo>
                    <a:pt x="103" y="590"/>
                  </a:lnTo>
                  <a:lnTo>
                    <a:pt x="113" y="616"/>
                  </a:lnTo>
                  <a:lnTo>
                    <a:pt x="142" y="627"/>
                  </a:lnTo>
                  <a:lnTo>
                    <a:pt x="171" y="638"/>
                  </a:lnTo>
                  <a:lnTo>
                    <a:pt x="199" y="650"/>
                  </a:lnTo>
                  <a:lnTo>
                    <a:pt x="227" y="663"/>
                  </a:lnTo>
                  <a:lnTo>
                    <a:pt x="254" y="677"/>
                  </a:lnTo>
                  <a:lnTo>
                    <a:pt x="281" y="693"/>
                  </a:lnTo>
                  <a:lnTo>
                    <a:pt x="307" y="708"/>
                  </a:lnTo>
                  <a:lnTo>
                    <a:pt x="333" y="724"/>
                  </a:lnTo>
                  <a:lnTo>
                    <a:pt x="341" y="677"/>
                  </a:lnTo>
                  <a:lnTo>
                    <a:pt x="349" y="631"/>
                  </a:lnTo>
                  <a:lnTo>
                    <a:pt x="353" y="584"/>
                  </a:lnTo>
                  <a:lnTo>
                    <a:pt x="356" y="537"/>
                  </a:lnTo>
                  <a:lnTo>
                    <a:pt x="357" y="490"/>
                  </a:lnTo>
                  <a:lnTo>
                    <a:pt x="356" y="442"/>
                  </a:lnTo>
                  <a:lnTo>
                    <a:pt x="353" y="396"/>
                  </a:lnTo>
                  <a:lnTo>
                    <a:pt x="349" y="348"/>
                  </a:lnTo>
                  <a:lnTo>
                    <a:pt x="384" y="377"/>
                  </a:lnTo>
                  <a:lnTo>
                    <a:pt x="419" y="407"/>
                  </a:lnTo>
                  <a:lnTo>
                    <a:pt x="452" y="438"/>
                  </a:lnTo>
                  <a:lnTo>
                    <a:pt x="484" y="470"/>
                  </a:lnTo>
                  <a:lnTo>
                    <a:pt x="515" y="504"/>
                  </a:lnTo>
                  <a:lnTo>
                    <a:pt x="544" y="539"/>
                  </a:lnTo>
                  <a:lnTo>
                    <a:pt x="572" y="576"/>
                  </a:lnTo>
                  <a:lnTo>
                    <a:pt x="598" y="614"/>
                  </a:lnTo>
                  <a:lnTo>
                    <a:pt x="593" y="587"/>
                  </a:lnTo>
                  <a:lnTo>
                    <a:pt x="586" y="560"/>
                  </a:lnTo>
                  <a:lnTo>
                    <a:pt x="579" y="533"/>
                  </a:lnTo>
                  <a:lnTo>
                    <a:pt x="571" y="507"/>
                  </a:lnTo>
                  <a:lnTo>
                    <a:pt x="563" y="480"/>
                  </a:lnTo>
                  <a:lnTo>
                    <a:pt x="554" y="453"/>
                  </a:lnTo>
                  <a:lnTo>
                    <a:pt x="543" y="427"/>
                  </a:lnTo>
                  <a:lnTo>
                    <a:pt x="533" y="401"/>
                  </a:lnTo>
                  <a:lnTo>
                    <a:pt x="511" y="392"/>
                  </a:lnTo>
                  <a:lnTo>
                    <a:pt x="488" y="385"/>
                  </a:lnTo>
                  <a:lnTo>
                    <a:pt x="465" y="378"/>
                  </a:lnTo>
                  <a:lnTo>
                    <a:pt x="442" y="372"/>
                  </a:lnTo>
                  <a:lnTo>
                    <a:pt x="419" y="365"/>
                  </a:lnTo>
                  <a:lnTo>
                    <a:pt x="395" y="359"/>
                  </a:lnTo>
                  <a:lnTo>
                    <a:pt x="373" y="354"/>
                  </a:lnTo>
                  <a:lnTo>
                    <a:pt x="349" y="348"/>
                  </a:lnTo>
                  <a:lnTo>
                    <a:pt x="356" y="326"/>
                  </a:lnTo>
                  <a:lnTo>
                    <a:pt x="363" y="303"/>
                  </a:lnTo>
                  <a:lnTo>
                    <a:pt x="369" y="279"/>
                  </a:lnTo>
                  <a:lnTo>
                    <a:pt x="376" y="256"/>
                  </a:lnTo>
                  <a:lnTo>
                    <a:pt x="381" y="233"/>
                  </a:lnTo>
                  <a:lnTo>
                    <a:pt x="387" y="210"/>
                  </a:lnTo>
                  <a:lnTo>
                    <a:pt x="391" y="186"/>
                  </a:lnTo>
                  <a:lnTo>
                    <a:pt x="395" y="163"/>
                  </a:lnTo>
                  <a:lnTo>
                    <a:pt x="378" y="141"/>
                  </a:lnTo>
                  <a:lnTo>
                    <a:pt x="361" y="119"/>
                  </a:lnTo>
                  <a:lnTo>
                    <a:pt x="342" y="98"/>
                  </a:lnTo>
                  <a:lnTo>
                    <a:pt x="323" y="77"/>
                  </a:lnTo>
                  <a:lnTo>
                    <a:pt x="304" y="57"/>
                  </a:lnTo>
                  <a:lnTo>
                    <a:pt x="285" y="37"/>
                  </a:lnTo>
                  <a:lnTo>
                    <a:pt x="265" y="18"/>
                  </a:lnTo>
                  <a:lnTo>
                    <a:pt x="244" y="0"/>
                  </a:lnTo>
                  <a:close/>
                </a:path>
              </a:pathLst>
            </a:custGeom>
            <a:solidFill>
              <a:srgbClr val="FFEF6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273"/>
            <p:cNvSpPr>
              <a:spLocks/>
            </p:cNvSpPr>
            <p:nvPr userDrawn="1"/>
          </p:nvSpPr>
          <p:spPr bwMode="auto">
            <a:xfrm>
              <a:off x="5414" y="3578"/>
              <a:ext cx="50" cy="66"/>
            </a:xfrm>
            <a:custGeom>
              <a:avLst/>
              <a:gdLst/>
              <a:ahLst/>
              <a:cxnLst>
                <a:cxn ang="0">
                  <a:pos x="39" y="0"/>
                </a:cxn>
                <a:cxn ang="0">
                  <a:pos x="31" y="39"/>
                </a:cxn>
                <a:cxn ang="0">
                  <a:pos x="23" y="78"/>
                </a:cxn>
                <a:cxn ang="0">
                  <a:pos x="12" y="116"/>
                </a:cxn>
                <a:cxn ang="0">
                  <a:pos x="0" y="154"/>
                </a:cxn>
                <a:cxn ang="0">
                  <a:pos x="39" y="163"/>
                </a:cxn>
                <a:cxn ang="0">
                  <a:pos x="78" y="173"/>
                </a:cxn>
                <a:cxn ang="0">
                  <a:pos x="116" y="185"/>
                </a:cxn>
                <a:cxn ang="0">
                  <a:pos x="152" y="198"/>
                </a:cxn>
                <a:cxn ang="0">
                  <a:pos x="142" y="172"/>
                </a:cxn>
                <a:cxn ang="0">
                  <a:pos x="129" y="146"/>
                </a:cxn>
                <a:cxn ang="0">
                  <a:pos x="116" y="120"/>
                </a:cxn>
                <a:cxn ang="0">
                  <a:pos x="102" y="95"/>
                </a:cxn>
                <a:cxn ang="0">
                  <a:pos x="88" y="71"/>
                </a:cxn>
                <a:cxn ang="0">
                  <a:pos x="71" y="47"/>
                </a:cxn>
                <a:cxn ang="0">
                  <a:pos x="56" y="23"/>
                </a:cxn>
                <a:cxn ang="0">
                  <a:pos x="39" y="0"/>
                </a:cxn>
              </a:cxnLst>
              <a:rect l="0" t="0" r="r" b="b"/>
              <a:pathLst>
                <a:path w="152" h="198">
                  <a:moveTo>
                    <a:pt x="39" y="0"/>
                  </a:moveTo>
                  <a:lnTo>
                    <a:pt x="31" y="39"/>
                  </a:lnTo>
                  <a:lnTo>
                    <a:pt x="23" y="78"/>
                  </a:lnTo>
                  <a:lnTo>
                    <a:pt x="12" y="116"/>
                  </a:lnTo>
                  <a:lnTo>
                    <a:pt x="0" y="154"/>
                  </a:lnTo>
                  <a:lnTo>
                    <a:pt x="39" y="163"/>
                  </a:lnTo>
                  <a:lnTo>
                    <a:pt x="78" y="173"/>
                  </a:lnTo>
                  <a:lnTo>
                    <a:pt x="116" y="185"/>
                  </a:lnTo>
                  <a:lnTo>
                    <a:pt x="152" y="198"/>
                  </a:lnTo>
                  <a:lnTo>
                    <a:pt x="142" y="172"/>
                  </a:lnTo>
                  <a:lnTo>
                    <a:pt x="129" y="146"/>
                  </a:lnTo>
                  <a:lnTo>
                    <a:pt x="116" y="120"/>
                  </a:lnTo>
                  <a:lnTo>
                    <a:pt x="102" y="95"/>
                  </a:lnTo>
                  <a:lnTo>
                    <a:pt x="88" y="71"/>
                  </a:lnTo>
                  <a:lnTo>
                    <a:pt x="71" y="47"/>
                  </a:lnTo>
                  <a:lnTo>
                    <a:pt x="56" y="23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FFE26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274"/>
            <p:cNvSpPr>
              <a:spLocks/>
            </p:cNvSpPr>
            <p:nvPr userDrawn="1"/>
          </p:nvSpPr>
          <p:spPr bwMode="auto">
            <a:xfrm>
              <a:off x="5405" y="3375"/>
              <a:ext cx="138" cy="18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7" y="45"/>
                </a:cxn>
                <a:cxn ang="0">
                  <a:pos x="32" y="89"/>
                </a:cxn>
                <a:cxn ang="0">
                  <a:pos x="45" y="134"/>
                </a:cxn>
                <a:cxn ang="0">
                  <a:pos x="56" y="181"/>
                </a:cxn>
                <a:cxn ang="0">
                  <a:pos x="66" y="226"/>
                </a:cxn>
                <a:cxn ang="0">
                  <a:pos x="73" y="274"/>
                </a:cxn>
                <a:cxn ang="0">
                  <a:pos x="78" y="320"/>
                </a:cxn>
                <a:cxn ang="0">
                  <a:pos x="81" y="368"/>
                </a:cxn>
                <a:cxn ang="0">
                  <a:pos x="126" y="383"/>
                </a:cxn>
                <a:cxn ang="0">
                  <a:pos x="171" y="400"/>
                </a:cxn>
                <a:cxn ang="0">
                  <a:pos x="213" y="419"/>
                </a:cxn>
                <a:cxn ang="0">
                  <a:pos x="256" y="440"/>
                </a:cxn>
                <a:cxn ang="0">
                  <a:pos x="297" y="462"/>
                </a:cxn>
                <a:cxn ang="0">
                  <a:pos x="337" y="487"/>
                </a:cxn>
                <a:cxn ang="0">
                  <a:pos x="377" y="513"/>
                </a:cxn>
                <a:cxn ang="0">
                  <a:pos x="415" y="540"/>
                </a:cxn>
                <a:cxn ang="0">
                  <a:pos x="408" y="496"/>
                </a:cxn>
                <a:cxn ang="0">
                  <a:pos x="400" y="451"/>
                </a:cxn>
                <a:cxn ang="0">
                  <a:pos x="389" y="406"/>
                </a:cxn>
                <a:cxn ang="0">
                  <a:pos x="377" y="363"/>
                </a:cxn>
                <a:cxn ang="0">
                  <a:pos x="363" y="319"/>
                </a:cxn>
                <a:cxn ang="0">
                  <a:pos x="347" y="276"/>
                </a:cxn>
                <a:cxn ang="0">
                  <a:pos x="329" y="234"/>
                </a:cxn>
                <a:cxn ang="0">
                  <a:pos x="310" y="192"/>
                </a:cxn>
                <a:cxn ang="0">
                  <a:pos x="274" y="162"/>
                </a:cxn>
                <a:cxn ang="0">
                  <a:pos x="239" y="134"/>
                </a:cxn>
                <a:cxn ang="0">
                  <a:pos x="201" y="107"/>
                </a:cxn>
                <a:cxn ang="0">
                  <a:pos x="162" y="83"/>
                </a:cxn>
                <a:cxn ang="0">
                  <a:pos x="123" y="60"/>
                </a:cxn>
                <a:cxn ang="0">
                  <a:pos x="83" y="38"/>
                </a:cxn>
                <a:cxn ang="0">
                  <a:pos x="42" y="19"/>
                </a:cxn>
                <a:cxn ang="0">
                  <a:pos x="0" y="0"/>
                </a:cxn>
              </a:cxnLst>
              <a:rect l="0" t="0" r="r" b="b"/>
              <a:pathLst>
                <a:path w="415" h="540">
                  <a:moveTo>
                    <a:pt x="0" y="0"/>
                  </a:moveTo>
                  <a:lnTo>
                    <a:pt x="17" y="45"/>
                  </a:lnTo>
                  <a:lnTo>
                    <a:pt x="32" y="89"/>
                  </a:lnTo>
                  <a:lnTo>
                    <a:pt x="45" y="134"/>
                  </a:lnTo>
                  <a:lnTo>
                    <a:pt x="56" y="181"/>
                  </a:lnTo>
                  <a:lnTo>
                    <a:pt x="66" y="226"/>
                  </a:lnTo>
                  <a:lnTo>
                    <a:pt x="73" y="274"/>
                  </a:lnTo>
                  <a:lnTo>
                    <a:pt x="78" y="320"/>
                  </a:lnTo>
                  <a:lnTo>
                    <a:pt x="81" y="368"/>
                  </a:lnTo>
                  <a:lnTo>
                    <a:pt x="126" y="383"/>
                  </a:lnTo>
                  <a:lnTo>
                    <a:pt x="171" y="400"/>
                  </a:lnTo>
                  <a:lnTo>
                    <a:pt x="213" y="419"/>
                  </a:lnTo>
                  <a:lnTo>
                    <a:pt x="256" y="440"/>
                  </a:lnTo>
                  <a:lnTo>
                    <a:pt x="297" y="462"/>
                  </a:lnTo>
                  <a:lnTo>
                    <a:pt x="337" y="487"/>
                  </a:lnTo>
                  <a:lnTo>
                    <a:pt x="377" y="513"/>
                  </a:lnTo>
                  <a:lnTo>
                    <a:pt x="415" y="540"/>
                  </a:lnTo>
                  <a:lnTo>
                    <a:pt x="408" y="496"/>
                  </a:lnTo>
                  <a:lnTo>
                    <a:pt x="400" y="451"/>
                  </a:lnTo>
                  <a:lnTo>
                    <a:pt x="389" y="406"/>
                  </a:lnTo>
                  <a:lnTo>
                    <a:pt x="377" y="363"/>
                  </a:lnTo>
                  <a:lnTo>
                    <a:pt x="363" y="319"/>
                  </a:lnTo>
                  <a:lnTo>
                    <a:pt x="347" y="276"/>
                  </a:lnTo>
                  <a:lnTo>
                    <a:pt x="329" y="234"/>
                  </a:lnTo>
                  <a:lnTo>
                    <a:pt x="310" y="192"/>
                  </a:lnTo>
                  <a:lnTo>
                    <a:pt x="274" y="162"/>
                  </a:lnTo>
                  <a:lnTo>
                    <a:pt x="239" y="134"/>
                  </a:lnTo>
                  <a:lnTo>
                    <a:pt x="201" y="107"/>
                  </a:lnTo>
                  <a:lnTo>
                    <a:pt x="162" y="83"/>
                  </a:lnTo>
                  <a:lnTo>
                    <a:pt x="123" y="60"/>
                  </a:lnTo>
                  <a:lnTo>
                    <a:pt x="83" y="38"/>
                  </a:lnTo>
                  <a:lnTo>
                    <a:pt x="42" y="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E26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275"/>
            <p:cNvSpPr>
              <a:spLocks/>
            </p:cNvSpPr>
            <p:nvPr userDrawn="1"/>
          </p:nvSpPr>
          <p:spPr bwMode="auto">
            <a:xfrm>
              <a:off x="5543" y="3493"/>
              <a:ext cx="61" cy="80"/>
            </a:xfrm>
            <a:custGeom>
              <a:avLst/>
              <a:gdLst/>
              <a:ahLst/>
              <a:cxnLst>
                <a:cxn ang="0">
                  <a:pos x="46" y="0"/>
                </a:cxn>
                <a:cxn ang="0">
                  <a:pos x="42" y="23"/>
                </a:cxn>
                <a:cxn ang="0">
                  <a:pos x="38" y="47"/>
                </a:cxn>
                <a:cxn ang="0">
                  <a:pos x="32" y="70"/>
                </a:cxn>
                <a:cxn ang="0">
                  <a:pos x="27" y="93"/>
                </a:cxn>
                <a:cxn ang="0">
                  <a:pos x="20" y="116"/>
                </a:cxn>
                <a:cxn ang="0">
                  <a:pos x="14" y="140"/>
                </a:cxn>
                <a:cxn ang="0">
                  <a:pos x="7" y="163"/>
                </a:cxn>
                <a:cxn ang="0">
                  <a:pos x="0" y="185"/>
                </a:cxn>
                <a:cxn ang="0">
                  <a:pos x="24" y="191"/>
                </a:cxn>
                <a:cxn ang="0">
                  <a:pos x="46" y="196"/>
                </a:cxn>
                <a:cxn ang="0">
                  <a:pos x="70" y="202"/>
                </a:cxn>
                <a:cxn ang="0">
                  <a:pos x="93" y="209"/>
                </a:cxn>
                <a:cxn ang="0">
                  <a:pos x="116" y="215"/>
                </a:cxn>
                <a:cxn ang="0">
                  <a:pos x="139" y="222"/>
                </a:cxn>
                <a:cxn ang="0">
                  <a:pos x="162" y="229"/>
                </a:cxn>
                <a:cxn ang="0">
                  <a:pos x="184" y="238"/>
                </a:cxn>
                <a:cxn ang="0">
                  <a:pos x="170" y="207"/>
                </a:cxn>
                <a:cxn ang="0">
                  <a:pos x="155" y="176"/>
                </a:cxn>
                <a:cxn ang="0">
                  <a:pos x="139" y="145"/>
                </a:cxn>
                <a:cxn ang="0">
                  <a:pos x="123" y="115"/>
                </a:cxn>
                <a:cxn ang="0">
                  <a:pos x="105" y="85"/>
                </a:cxn>
                <a:cxn ang="0">
                  <a:pos x="86" y="56"/>
                </a:cxn>
                <a:cxn ang="0">
                  <a:pos x="67" y="28"/>
                </a:cxn>
                <a:cxn ang="0">
                  <a:pos x="46" y="0"/>
                </a:cxn>
              </a:cxnLst>
              <a:rect l="0" t="0" r="r" b="b"/>
              <a:pathLst>
                <a:path w="184" h="238">
                  <a:moveTo>
                    <a:pt x="46" y="0"/>
                  </a:moveTo>
                  <a:lnTo>
                    <a:pt x="42" y="23"/>
                  </a:lnTo>
                  <a:lnTo>
                    <a:pt x="38" y="47"/>
                  </a:lnTo>
                  <a:lnTo>
                    <a:pt x="32" y="70"/>
                  </a:lnTo>
                  <a:lnTo>
                    <a:pt x="27" y="93"/>
                  </a:lnTo>
                  <a:lnTo>
                    <a:pt x="20" y="116"/>
                  </a:lnTo>
                  <a:lnTo>
                    <a:pt x="14" y="140"/>
                  </a:lnTo>
                  <a:lnTo>
                    <a:pt x="7" y="163"/>
                  </a:lnTo>
                  <a:lnTo>
                    <a:pt x="0" y="185"/>
                  </a:lnTo>
                  <a:lnTo>
                    <a:pt x="24" y="191"/>
                  </a:lnTo>
                  <a:lnTo>
                    <a:pt x="46" y="196"/>
                  </a:lnTo>
                  <a:lnTo>
                    <a:pt x="70" y="202"/>
                  </a:lnTo>
                  <a:lnTo>
                    <a:pt x="93" y="209"/>
                  </a:lnTo>
                  <a:lnTo>
                    <a:pt x="116" y="215"/>
                  </a:lnTo>
                  <a:lnTo>
                    <a:pt x="139" y="222"/>
                  </a:lnTo>
                  <a:lnTo>
                    <a:pt x="162" y="229"/>
                  </a:lnTo>
                  <a:lnTo>
                    <a:pt x="184" y="238"/>
                  </a:lnTo>
                  <a:lnTo>
                    <a:pt x="170" y="207"/>
                  </a:lnTo>
                  <a:lnTo>
                    <a:pt x="155" y="176"/>
                  </a:lnTo>
                  <a:lnTo>
                    <a:pt x="139" y="145"/>
                  </a:lnTo>
                  <a:lnTo>
                    <a:pt x="123" y="115"/>
                  </a:lnTo>
                  <a:lnTo>
                    <a:pt x="105" y="85"/>
                  </a:lnTo>
                  <a:lnTo>
                    <a:pt x="86" y="56"/>
                  </a:lnTo>
                  <a:lnTo>
                    <a:pt x="67" y="28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FFE26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276"/>
            <p:cNvSpPr>
              <a:spLocks/>
            </p:cNvSpPr>
            <p:nvPr userDrawn="1"/>
          </p:nvSpPr>
          <p:spPr bwMode="auto">
            <a:xfrm>
              <a:off x="5538" y="3555"/>
              <a:ext cx="95" cy="210"/>
            </a:xfrm>
            <a:custGeom>
              <a:avLst/>
              <a:gdLst/>
              <a:ahLst/>
              <a:cxnLst>
                <a:cxn ang="0">
                  <a:pos x="16" y="0"/>
                </a:cxn>
                <a:cxn ang="0">
                  <a:pos x="20" y="48"/>
                </a:cxn>
                <a:cxn ang="0">
                  <a:pos x="23" y="94"/>
                </a:cxn>
                <a:cxn ang="0">
                  <a:pos x="24" y="142"/>
                </a:cxn>
                <a:cxn ang="0">
                  <a:pos x="23" y="189"/>
                </a:cxn>
                <a:cxn ang="0">
                  <a:pos x="20" y="236"/>
                </a:cxn>
                <a:cxn ang="0">
                  <a:pos x="16" y="283"/>
                </a:cxn>
                <a:cxn ang="0">
                  <a:pos x="8" y="329"/>
                </a:cxn>
                <a:cxn ang="0">
                  <a:pos x="0" y="376"/>
                </a:cxn>
                <a:cxn ang="0">
                  <a:pos x="38" y="402"/>
                </a:cxn>
                <a:cxn ang="0">
                  <a:pos x="76" y="430"/>
                </a:cxn>
                <a:cxn ang="0">
                  <a:pos x="113" y="460"/>
                </a:cxn>
                <a:cxn ang="0">
                  <a:pos x="149" y="490"/>
                </a:cxn>
                <a:cxn ang="0">
                  <a:pos x="182" y="524"/>
                </a:cxn>
                <a:cxn ang="0">
                  <a:pos x="216" y="557"/>
                </a:cxn>
                <a:cxn ang="0">
                  <a:pos x="247" y="593"/>
                </a:cxn>
                <a:cxn ang="0">
                  <a:pos x="276" y="630"/>
                </a:cxn>
                <a:cxn ang="0">
                  <a:pos x="281" y="584"/>
                </a:cxn>
                <a:cxn ang="0">
                  <a:pos x="285" y="539"/>
                </a:cxn>
                <a:cxn ang="0">
                  <a:pos x="286" y="494"/>
                </a:cxn>
                <a:cxn ang="0">
                  <a:pos x="286" y="448"/>
                </a:cxn>
                <a:cxn ang="0">
                  <a:pos x="284" y="403"/>
                </a:cxn>
                <a:cxn ang="0">
                  <a:pos x="279" y="356"/>
                </a:cxn>
                <a:cxn ang="0">
                  <a:pos x="274" y="311"/>
                </a:cxn>
                <a:cxn ang="0">
                  <a:pos x="265" y="266"/>
                </a:cxn>
                <a:cxn ang="0">
                  <a:pos x="239" y="228"/>
                </a:cxn>
                <a:cxn ang="0">
                  <a:pos x="211" y="191"/>
                </a:cxn>
                <a:cxn ang="0">
                  <a:pos x="182" y="156"/>
                </a:cxn>
                <a:cxn ang="0">
                  <a:pos x="151" y="122"/>
                </a:cxn>
                <a:cxn ang="0">
                  <a:pos x="119" y="90"/>
                </a:cxn>
                <a:cxn ang="0">
                  <a:pos x="86" y="59"/>
                </a:cxn>
                <a:cxn ang="0">
                  <a:pos x="51" y="29"/>
                </a:cxn>
                <a:cxn ang="0">
                  <a:pos x="16" y="0"/>
                </a:cxn>
              </a:cxnLst>
              <a:rect l="0" t="0" r="r" b="b"/>
              <a:pathLst>
                <a:path w="286" h="630">
                  <a:moveTo>
                    <a:pt x="16" y="0"/>
                  </a:moveTo>
                  <a:lnTo>
                    <a:pt x="20" y="48"/>
                  </a:lnTo>
                  <a:lnTo>
                    <a:pt x="23" y="94"/>
                  </a:lnTo>
                  <a:lnTo>
                    <a:pt x="24" y="142"/>
                  </a:lnTo>
                  <a:lnTo>
                    <a:pt x="23" y="189"/>
                  </a:lnTo>
                  <a:lnTo>
                    <a:pt x="20" y="236"/>
                  </a:lnTo>
                  <a:lnTo>
                    <a:pt x="16" y="283"/>
                  </a:lnTo>
                  <a:lnTo>
                    <a:pt x="8" y="329"/>
                  </a:lnTo>
                  <a:lnTo>
                    <a:pt x="0" y="376"/>
                  </a:lnTo>
                  <a:lnTo>
                    <a:pt x="38" y="402"/>
                  </a:lnTo>
                  <a:lnTo>
                    <a:pt x="76" y="430"/>
                  </a:lnTo>
                  <a:lnTo>
                    <a:pt x="113" y="460"/>
                  </a:lnTo>
                  <a:lnTo>
                    <a:pt x="149" y="490"/>
                  </a:lnTo>
                  <a:lnTo>
                    <a:pt x="182" y="524"/>
                  </a:lnTo>
                  <a:lnTo>
                    <a:pt x="216" y="557"/>
                  </a:lnTo>
                  <a:lnTo>
                    <a:pt x="247" y="593"/>
                  </a:lnTo>
                  <a:lnTo>
                    <a:pt x="276" y="630"/>
                  </a:lnTo>
                  <a:lnTo>
                    <a:pt x="281" y="584"/>
                  </a:lnTo>
                  <a:lnTo>
                    <a:pt x="285" y="539"/>
                  </a:lnTo>
                  <a:lnTo>
                    <a:pt x="286" y="494"/>
                  </a:lnTo>
                  <a:lnTo>
                    <a:pt x="286" y="448"/>
                  </a:lnTo>
                  <a:lnTo>
                    <a:pt x="284" y="403"/>
                  </a:lnTo>
                  <a:lnTo>
                    <a:pt x="279" y="356"/>
                  </a:lnTo>
                  <a:lnTo>
                    <a:pt x="274" y="311"/>
                  </a:lnTo>
                  <a:lnTo>
                    <a:pt x="265" y="266"/>
                  </a:lnTo>
                  <a:lnTo>
                    <a:pt x="239" y="228"/>
                  </a:lnTo>
                  <a:lnTo>
                    <a:pt x="211" y="191"/>
                  </a:lnTo>
                  <a:lnTo>
                    <a:pt x="182" y="156"/>
                  </a:lnTo>
                  <a:lnTo>
                    <a:pt x="151" y="122"/>
                  </a:lnTo>
                  <a:lnTo>
                    <a:pt x="119" y="90"/>
                  </a:lnTo>
                  <a:lnTo>
                    <a:pt x="86" y="59"/>
                  </a:lnTo>
                  <a:lnTo>
                    <a:pt x="51" y="29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FFE26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277"/>
            <p:cNvSpPr>
              <a:spLocks noEditPoints="1"/>
            </p:cNvSpPr>
            <p:nvPr userDrawn="1"/>
          </p:nvSpPr>
          <p:spPr bwMode="auto">
            <a:xfrm>
              <a:off x="5656" y="2727"/>
              <a:ext cx="104" cy="346"/>
            </a:xfrm>
            <a:custGeom>
              <a:avLst/>
              <a:gdLst/>
              <a:ahLst/>
              <a:cxnLst>
                <a:cxn ang="0">
                  <a:pos x="0" y="402"/>
                </a:cxn>
                <a:cxn ang="0">
                  <a:pos x="15" y="453"/>
                </a:cxn>
                <a:cxn ang="0">
                  <a:pos x="29" y="504"/>
                </a:cxn>
                <a:cxn ang="0">
                  <a:pos x="42" y="556"/>
                </a:cxn>
                <a:cxn ang="0">
                  <a:pos x="54" y="608"/>
                </a:cxn>
                <a:cxn ang="0">
                  <a:pos x="64" y="661"/>
                </a:cxn>
                <a:cxn ang="0">
                  <a:pos x="72" y="715"/>
                </a:cxn>
                <a:cxn ang="0">
                  <a:pos x="79" y="768"/>
                </a:cxn>
                <a:cxn ang="0">
                  <a:pos x="84" y="822"/>
                </a:cxn>
                <a:cxn ang="0">
                  <a:pos x="123" y="853"/>
                </a:cxn>
                <a:cxn ang="0">
                  <a:pos x="161" y="886"/>
                </a:cxn>
                <a:cxn ang="0">
                  <a:pos x="199" y="919"/>
                </a:cxn>
                <a:cxn ang="0">
                  <a:pos x="234" y="955"/>
                </a:cxn>
                <a:cxn ang="0">
                  <a:pos x="255" y="975"/>
                </a:cxn>
                <a:cxn ang="0">
                  <a:pos x="273" y="995"/>
                </a:cxn>
                <a:cxn ang="0">
                  <a:pos x="293" y="1015"/>
                </a:cxn>
                <a:cxn ang="0">
                  <a:pos x="311" y="1037"/>
                </a:cxn>
                <a:cxn ang="0">
                  <a:pos x="311" y="442"/>
                </a:cxn>
                <a:cxn ang="0">
                  <a:pos x="272" y="434"/>
                </a:cxn>
                <a:cxn ang="0">
                  <a:pos x="234" y="427"/>
                </a:cxn>
                <a:cxn ang="0">
                  <a:pos x="195" y="420"/>
                </a:cxn>
                <a:cxn ang="0">
                  <a:pos x="157" y="415"/>
                </a:cxn>
                <a:cxn ang="0">
                  <a:pos x="118" y="411"/>
                </a:cxn>
                <a:cxn ang="0">
                  <a:pos x="79" y="407"/>
                </a:cxn>
                <a:cxn ang="0">
                  <a:pos x="39" y="404"/>
                </a:cxn>
                <a:cxn ang="0">
                  <a:pos x="0" y="402"/>
                </a:cxn>
                <a:cxn ang="0">
                  <a:pos x="309" y="0"/>
                </a:cxn>
                <a:cxn ang="0">
                  <a:pos x="310" y="1"/>
                </a:cxn>
                <a:cxn ang="0">
                  <a:pos x="311" y="3"/>
                </a:cxn>
                <a:cxn ang="0">
                  <a:pos x="311" y="1"/>
                </a:cxn>
                <a:cxn ang="0">
                  <a:pos x="310" y="0"/>
                </a:cxn>
                <a:cxn ang="0">
                  <a:pos x="309" y="0"/>
                </a:cxn>
              </a:cxnLst>
              <a:rect l="0" t="0" r="r" b="b"/>
              <a:pathLst>
                <a:path w="311" h="1037">
                  <a:moveTo>
                    <a:pt x="0" y="402"/>
                  </a:moveTo>
                  <a:lnTo>
                    <a:pt x="15" y="453"/>
                  </a:lnTo>
                  <a:lnTo>
                    <a:pt x="29" y="504"/>
                  </a:lnTo>
                  <a:lnTo>
                    <a:pt x="42" y="556"/>
                  </a:lnTo>
                  <a:lnTo>
                    <a:pt x="54" y="608"/>
                  </a:lnTo>
                  <a:lnTo>
                    <a:pt x="64" y="661"/>
                  </a:lnTo>
                  <a:lnTo>
                    <a:pt x="72" y="715"/>
                  </a:lnTo>
                  <a:lnTo>
                    <a:pt x="79" y="768"/>
                  </a:lnTo>
                  <a:lnTo>
                    <a:pt x="84" y="822"/>
                  </a:lnTo>
                  <a:lnTo>
                    <a:pt x="123" y="853"/>
                  </a:lnTo>
                  <a:lnTo>
                    <a:pt x="161" y="886"/>
                  </a:lnTo>
                  <a:lnTo>
                    <a:pt x="199" y="919"/>
                  </a:lnTo>
                  <a:lnTo>
                    <a:pt x="234" y="955"/>
                  </a:lnTo>
                  <a:lnTo>
                    <a:pt x="255" y="975"/>
                  </a:lnTo>
                  <a:lnTo>
                    <a:pt x="273" y="995"/>
                  </a:lnTo>
                  <a:lnTo>
                    <a:pt x="293" y="1015"/>
                  </a:lnTo>
                  <a:lnTo>
                    <a:pt x="311" y="1037"/>
                  </a:lnTo>
                  <a:lnTo>
                    <a:pt x="311" y="442"/>
                  </a:lnTo>
                  <a:lnTo>
                    <a:pt x="272" y="434"/>
                  </a:lnTo>
                  <a:lnTo>
                    <a:pt x="234" y="427"/>
                  </a:lnTo>
                  <a:lnTo>
                    <a:pt x="195" y="420"/>
                  </a:lnTo>
                  <a:lnTo>
                    <a:pt x="157" y="415"/>
                  </a:lnTo>
                  <a:lnTo>
                    <a:pt x="118" y="411"/>
                  </a:lnTo>
                  <a:lnTo>
                    <a:pt x="79" y="407"/>
                  </a:lnTo>
                  <a:lnTo>
                    <a:pt x="39" y="404"/>
                  </a:lnTo>
                  <a:lnTo>
                    <a:pt x="0" y="402"/>
                  </a:lnTo>
                  <a:close/>
                  <a:moveTo>
                    <a:pt x="309" y="0"/>
                  </a:moveTo>
                  <a:lnTo>
                    <a:pt x="310" y="1"/>
                  </a:lnTo>
                  <a:lnTo>
                    <a:pt x="311" y="3"/>
                  </a:lnTo>
                  <a:lnTo>
                    <a:pt x="311" y="1"/>
                  </a:lnTo>
                  <a:lnTo>
                    <a:pt x="310" y="0"/>
                  </a:lnTo>
                  <a:lnTo>
                    <a:pt x="309" y="0"/>
                  </a:lnTo>
                  <a:close/>
                </a:path>
              </a:pathLst>
            </a:custGeom>
            <a:solidFill>
              <a:srgbClr val="FFEF6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278"/>
            <p:cNvSpPr>
              <a:spLocks/>
            </p:cNvSpPr>
            <p:nvPr userDrawn="1"/>
          </p:nvSpPr>
          <p:spPr bwMode="auto">
            <a:xfrm>
              <a:off x="5555" y="2666"/>
              <a:ext cx="205" cy="20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4" y="33"/>
                </a:cxn>
                <a:cxn ang="0">
                  <a:pos x="49" y="67"/>
                </a:cxn>
                <a:cxn ang="0">
                  <a:pos x="72" y="101"/>
                </a:cxn>
                <a:cxn ang="0">
                  <a:pos x="94" y="136"/>
                </a:cxn>
                <a:cxn ang="0">
                  <a:pos x="116" y="171"/>
                </a:cxn>
                <a:cxn ang="0">
                  <a:pos x="138" y="207"/>
                </a:cxn>
                <a:cxn ang="0">
                  <a:pos x="158" y="243"/>
                </a:cxn>
                <a:cxn ang="0">
                  <a:pos x="178" y="279"/>
                </a:cxn>
                <a:cxn ang="0">
                  <a:pos x="196" y="316"/>
                </a:cxn>
                <a:cxn ang="0">
                  <a:pos x="214" y="354"/>
                </a:cxn>
                <a:cxn ang="0">
                  <a:pos x="232" y="392"/>
                </a:cxn>
                <a:cxn ang="0">
                  <a:pos x="248" y="429"/>
                </a:cxn>
                <a:cxn ang="0">
                  <a:pos x="263" y="468"/>
                </a:cxn>
                <a:cxn ang="0">
                  <a:pos x="278" y="507"/>
                </a:cxn>
                <a:cxn ang="0">
                  <a:pos x="292" y="546"/>
                </a:cxn>
                <a:cxn ang="0">
                  <a:pos x="305" y="586"/>
                </a:cxn>
                <a:cxn ang="0">
                  <a:pos x="344" y="588"/>
                </a:cxn>
                <a:cxn ang="0">
                  <a:pos x="384" y="591"/>
                </a:cxn>
                <a:cxn ang="0">
                  <a:pos x="423" y="595"/>
                </a:cxn>
                <a:cxn ang="0">
                  <a:pos x="462" y="599"/>
                </a:cxn>
                <a:cxn ang="0">
                  <a:pos x="500" y="604"/>
                </a:cxn>
                <a:cxn ang="0">
                  <a:pos x="539" y="611"/>
                </a:cxn>
                <a:cxn ang="0">
                  <a:pos x="577" y="618"/>
                </a:cxn>
                <a:cxn ang="0">
                  <a:pos x="616" y="626"/>
                </a:cxn>
                <a:cxn ang="0">
                  <a:pos x="616" y="187"/>
                </a:cxn>
                <a:cxn ang="0">
                  <a:pos x="615" y="185"/>
                </a:cxn>
                <a:cxn ang="0">
                  <a:pos x="614" y="184"/>
                </a:cxn>
                <a:cxn ang="0">
                  <a:pos x="577" y="166"/>
                </a:cxn>
                <a:cxn ang="0">
                  <a:pos x="540" y="150"/>
                </a:cxn>
                <a:cxn ang="0">
                  <a:pos x="503" y="134"/>
                </a:cxn>
                <a:cxn ang="0">
                  <a:pos x="465" y="119"/>
                </a:cxn>
                <a:cxn ang="0">
                  <a:pos x="427" y="104"/>
                </a:cxn>
                <a:cxn ang="0">
                  <a:pos x="389" y="90"/>
                </a:cxn>
                <a:cxn ang="0">
                  <a:pos x="351" y="78"/>
                </a:cxn>
                <a:cxn ang="0">
                  <a:pos x="313" y="66"/>
                </a:cxn>
                <a:cxn ang="0">
                  <a:pos x="275" y="55"/>
                </a:cxn>
                <a:cxn ang="0">
                  <a:pos x="236" y="44"/>
                </a:cxn>
                <a:cxn ang="0">
                  <a:pos x="197" y="35"/>
                </a:cxn>
                <a:cxn ang="0">
                  <a:pos x="158" y="26"/>
                </a:cxn>
                <a:cxn ang="0">
                  <a:pos x="118" y="18"/>
                </a:cxn>
                <a:cxn ang="0">
                  <a:pos x="79" y="12"/>
                </a:cxn>
                <a:cxn ang="0">
                  <a:pos x="39" y="5"/>
                </a:cxn>
                <a:cxn ang="0">
                  <a:pos x="0" y="0"/>
                </a:cxn>
              </a:cxnLst>
              <a:rect l="0" t="0" r="r" b="b"/>
              <a:pathLst>
                <a:path w="616" h="626">
                  <a:moveTo>
                    <a:pt x="0" y="0"/>
                  </a:moveTo>
                  <a:lnTo>
                    <a:pt x="24" y="33"/>
                  </a:lnTo>
                  <a:lnTo>
                    <a:pt x="49" y="67"/>
                  </a:lnTo>
                  <a:lnTo>
                    <a:pt x="72" y="101"/>
                  </a:lnTo>
                  <a:lnTo>
                    <a:pt x="94" y="136"/>
                  </a:lnTo>
                  <a:lnTo>
                    <a:pt x="116" y="171"/>
                  </a:lnTo>
                  <a:lnTo>
                    <a:pt x="138" y="207"/>
                  </a:lnTo>
                  <a:lnTo>
                    <a:pt x="158" y="243"/>
                  </a:lnTo>
                  <a:lnTo>
                    <a:pt x="178" y="279"/>
                  </a:lnTo>
                  <a:lnTo>
                    <a:pt x="196" y="316"/>
                  </a:lnTo>
                  <a:lnTo>
                    <a:pt x="214" y="354"/>
                  </a:lnTo>
                  <a:lnTo>
                    <a:pt x="232" y="392"/>
                  </a:lnTo>
                  <a:lnTo>
                    <a:pt x="248" y="429"/>
                  </a:lnTo>
                  <a:lnTo>
                    <a:pt x="263" y="468"/>
                  </a:lnTo>
                  <a:lnTo>
                    <a:pt x="278" y="507"/>
                  </a:lnTo>
                  <a:lnTo>
                    <a:pt x="292" y="546"/>
                  </a:lnTo>
                  <a:lnTo>
                    <a:pt x="305" y="586"/>
                  </a:lnTo>
                  <a:lnTo>
                    <a:pt x="344" y="588"/>
                  </a:lnTo>
                  <a:lnTo>
                    <a:pt x="384" y="591"/>
                  </a:lnTo>
                  <a:lnTo>
                    <a:pt x="423" y="595"/>
                  </a:lnTo>
                  <a:lnTo>
                    <a:pt x="462" y="599"/>
                  </a:lnTo>
                  <a:lnTo>
                    <a:pt x="500" y="604"/>
                  </a:lnTo>
                  <a:lnTo>
                    <a:pt x="539" y="611"/>
                  </a:lnTo>
                  <a:lnTo>
                    <a:pt x="577" y="618"/>
                  </a:lnTo>
                  <a:lnTo>
                    <a:pt x="616" y="626"/>
                  </a:lnTo>
                  <a:lnTo>
                    <a:pt x="616" y="187"/>
                  </a:lnTo>
                  <a:lnTo>
                    <a:pt x="615" y="185"/>
                  </a:lnTo>
                  <a:lnTo>
                    <a:pt x="614" y="184"/>
                  </a:lnTo>
                  <a:lnTo>
                    <a:pt x="577" y="166"/>
                  </a:lnTo>
                  <a:lnTo>
                    <a:pt x="540" y="150"/>
                  </a:lnTo>
                  <a:lnTo>
                    <a:pt x="503" y="134"/>
                  </a:lnTo>
                  <a:lnTo>
                    <a:pt x="465" y="119"/>
                  </a:lnTo>
                  <a:lnTo>
                    <a:pt x="427" y="104"/>
                  </a:lnTo>
                  <a:lnTo>
                    <a:pt x="389" y="90"/>
                  </a:lnTo>
                  <a:lnTo>
                    <a:pt x="351" y="78"/>
                  </a:lnTo>
                  <a:lnTo>
                    <a:pt x="313" y="66"/>
                  </a:lnTo>
                  <a:lnTo>
                    <a:pt x="275" y="55"/>
                  </a:lnTo>
                  <a:lnTo>
                    <a:pt x="236" y="44"/>
                  </a:lnTo>
                  <a:lnTo>
                    <a:pt x="197" y="35"/>
                  </a:lnTo>
                  <a:lnTo>
                    <a:pt x="158" y="26"/>
                  </a:lnTo>
                  <a:lnTo>
                    <a:pt x="118" y="18"/>
                  </a:lnTo>
                  <a:lnTo>
                    <a:pt x="79" y="12"/>
                  </a:lnTo>
                  <a:lnTo>
                    <a:pt x="39" y="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E26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279"/>
            <p:cNvSpPr>
              <a:spLocks/>
            </p:cNvSpPr>
            <p:nvPr userDrawn="1"/>
          </p:nvSpPr>
          <p:spPr bwMode="auto">
            <a:xfrm>
              <a:off x="5684" y="3001"/>
              <a:ext cx="76" cy="9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" y="34"/>
                </a:cxn>
                <a:cxn ang="0">
                  <a:pos x="6" y="69"/>
                </a:cxn>
                <a:cxn ang="0">
                  <a:pos x="7" y="104"/>
                </a:cxn>
                <a:cxn ang="0">
                  <a:pos x="8" y="139"/>
                </a:cxn>
                <a:cxn ang="0">
                  <a:pos x="8" y="174"/>
                </a:cxn>
                <a:cxn ang="0">
                  <a:pos x="8" y="208"/>
                </a:cxn>
                <a:cxn ang="0">
                  <a:pos x="7" y="244"/>
                </a:cxn>
                <a:cxn ang="0">
                  <a:pos x="5" y="278"/>
                </a:cxn>
                <a:cxn ang="0">
                  <a:pos x="33" y="277"/>
                </a:cxn>
                <a:cxn ang="0">
                  <a:pos x="61" y="276"/>
                </a:cxn>
                <a:cxn ang="0">
                  <a:pos x="89" y="276"/>
                </a:cxn>
                <a:cxn ang="0">
                  <a:pos x="117" y="275"/>
                </a:cxn>
                <a:cxn ang="0">
                  <a:pos x="145" y="276"/>
                </a:cxn>
                <a:cxn ang="0">
                  <a:pos x="172" y="276"/>
                </a:cxn>
                <a:cxn ang="0">
                  <a:pos x="200" y="277"/>
                </a:cxn>
                <a:cxn ang="0">
                  <a:pos x="227" y="278"/>
                </a:cxn>
                <a:cxn ang="0">
                  <a:pos x="227" y="215"/>
                </a:cxn>
                <a:cxn ang="0">
                  <a:pos x="209" y="193"/>
                </a:cxn>
                <a:cxn ang="0">
                  <a:pos x="189" y="173"/>
                </a:cxn>
                <a:cxn ang="0">
                  <a:pos x="171" y="153"/>
                </a:cxn>
                <a:cxn ang="0">
                  <a:pos x="150" y="133"/>
                </a:cxn>
                <a:cxn ang="0">
                  <a:pos x="115" y="97"/>
                </a:cxn>
                <a:cxn ang="0">
                  <a:pos x="77" y="64"/>
                </a:cxn>
                <a:cxn ang="0">
                  <a:pos x="39" y="31"/>
                </a:cxn>
                <a:cxn ang="0">
                  <a:pos x="0" y="0"/>
                </a:cxn>
              </a:cxnLst>
              <a:rect l="0" t="0" r="r" b="b"/>
              <a:pathLst>
                <a:path w="227" h="278">
                  <a:moveTo>
                    <a:pt x="0" y="0"/>
                  </a:moveTo>
                  <a:lnTo>
                    <a:pt x="3" y="34"/>
                  </a:lnTo>
                  <a:lnTo>
                    <a:pt x="6" y="69"/>
                  </a:lnTo>
                  <a:lnTo>
                    <a:pt x="7" y="104"/>
                  </a:lnTo>
                  <a:lnTo>
                    <a:pt x="8" y="139"/>
                  </a:lnTo>
                  <a:lnTo>
                    <a:pt x="8" y="174"/>
                  </a:lnTo>
                  <a:lnTo>
                    <a:pt x="8" y="208"/>
                  </a:lnTo>
                  <a:lnTo>
                    <a:pt x="7" y="244"/>
                  </a:lnTo>
                  <a:lnTo>
                    <a:pt x="5" y="278"/>
                  </a:lnTo>
                  <a:lnTo>
                    <a:pt x="33" y="277"/>
                  </a:lnTo>
                  <a:lnTo>
                    <a:pt x="61" y="276"/>
                  </a:lnTo>
                  <a:lnTo>
                    <a:pt x="89" y="276"/>
                  </a:lnTo>
                  <a:lnTo>
                    <a:pt x="117" y="275"/>
                  </a:lnTo>
                  <a:lnTo>
                    <a:pt x="145" y="276"/>
                  </a:lnTo>
                  <a:lnTo>
                    <a:pt x="172" y="276"/>
                  </a:lnTo>
                  <a:lnTo>
                    <a:pt x="200" y="277"/>
                  </a:lnTo>
                  <a:lnTo>
                    <a:pt x="227" y="278"/>
                  </a:lnTo>
                  <a:lnTo>
                    <a:pt x="227" y="215"/>
                  </a:lnTo>
                  <a:lnTo>
                    <a:pt x="209" y="193"/>
                  </a:lnTo>
                  <a:lnTo>
                    <a:pt x="189" y="173"/>
                  </a:lnTo>
                  <a:lnTo>
                    <a:pt x="171" y="153"/>
                  </a:lnTo>
                  <a:lnTo>
                    <a:pt x="150" y="133"/>
                  </a:lnTo>
                  <a:lnTo>
                    <a:pt x="115" y="97"/>
                  </a:lnTo>
                  <a:lnTo>
                    <a:pt x="77" y="64"/>
                  </a:lnTo>
                  <a:lnTo>
                    <a:pt x="39" y="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E26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280"/>
            <p:cNvSpPr>
              <a:spLocks/>
            </p:cNvSpPr>
            <p:nvPr userDrawn="1"/>
          </p:nvSpPr>
          <p:spPr bwMode="auto">
            <a:xfrm>
              <a:off x="5718" y="3272"/>
              <a:ext cx="42" cy="186"/>
            </a:xfrm>
            <a:custGeom>
              <a:avLst/>
              <a:gdLst/>
              <a:ahLst/>
              <a:cxnLst>
                <a:cxn ang="0">
                  <a:pos x="22" y="0"/>
                </a:cxn>
                <a:cxn ang="0">
                  <a:pos x="24" y="44"/>
                </a:cxn>
                <a:cxn ang="0">
                  <a:pos x="24" y="88"/>
                </a:cxn>
                <a:cxn ang="0">
                  <a:pos x="23" y="133"/>
                </a:cxn>
                <a:cxn ang="0">
                  <a:pos x="21" y="177"/>
                </a:cxn>
                <a:cxn ang="0">
                  <a:pos x="18" y="222"/>
                </a:cxn>
                <a:cxn ang="0">
                  <a:pos x="14" y="266"/>
                </a:cxn>
                <a:cxn ang="0">
                  <a:pos x="7" y="311"/>
                </a:cxn>
                <a:cxn ang="0">
                  <a:pos x="0" y="355"/>
                </a:cxn>
                <a:cxn ang="0">
                  <a:pos x="24" y="388"/>
                </a:cxn>
                <a:cxn ang="0">
                  <a:pos x="48" y="422"/>
                </a:cxn>
                <a:cxn ang="0">
                  <a:pos x="70" y="457"/>
                </a:cxn>
                <a:cxn ang="0">
                  <a:pos x="91" y="493"/>
                </a:cxn>
                <a:cxn ang="0">
                  <a:pos x="101" y="509"/>
                </a:cxn>
                <a:cxn ang="0">
                  <a:pos x="110" y="525"/>
                </a:cxn>
                <a:cxn ang="0">
                  <a:pos x="118" y="542"/>
                </a:cxn>
                <a:cxn ang="0">
                  <a:pos x="127" y="558"/>
                </a:cxn>
                <a:cxn ang="0">
                  <a:pos x="127" y="38"/>
                </a:cxn>
                <a:cxn ang="0">
                  <a:pos x="101" y="28"/>
                </a:cxn>
                <a:cxn ang="0">
                  <a:pos x="75" y="18"/>
                </a:cxn>
                <a:cxn ang="0">
                  <a:pos x="49" y="8"/>
                </a:cxn>
                <a:cxn ang="0">
                  <a:pos x="22" y="0"/>
                </a:cxn>
              </a:cxnLst>
              <a:rect l="0" t="0" r="r" b="b"/>
              <a:pathLst>
                <a:path w="127" h="558">
                  <a:moveTo>
                    <a:pt x="22" y="0"/>
                  </a:moveTo>
                  <a:lnTo>
                    <a:pt x="24" y="44"/>
                  </a:lnTo>
                  <a:lnTo>
                    <a:pt x="24" y="88"/>
                  </a:lnTo>
                  <a:lnTo>
                    <a:pt x="23" y="133"/>
                  </a:lnTo>
                  <a:lnTo>
                    <a:pt x="21" y="177"/>
                  </a:lnTo>
                  <a:lnTo>
                    <a:pt x="18" y="222"/>
                  </a:lnTo>
                  <a:lnTo>
                    <a:pt x="14" y="266"/>
                  </a:lnTo>
                  <a:lnTo>
                    <a:pt x="7" y="311"/>
                  </a:lnTo>
                  <a:lnTo>
                    <a:pt x="0" y="355"/>
                  </a:lnTo>
                  <a:lnTo>
                    <a:pt x="24" y="388"/>
                  </a:lnTo>
                  <a:lnTo>
                    <a:pt x="48" y="422"/>
                  </a:lnTo>
                  <a:lnTo>
                    <a:pt x="70" y="457"/>
                  </a:lnTo>
                  <a:lnTo>
                    <a:pt x="91" y="493"/>
                  </a:lnTo>
                  <a:lnTo>
                    <a:pt x="101" y="509"/>
                  </a:lnTo>
                  <a:lnTo>
                    <a:pt x="110" y="525"/>
                  </a:lnTo>
                  <a:lnTo>
                    <a:pt x="118" y="542"/>
                  </a:lnTo>
                  <a:lnTo>
                    <a:pt x="127" y="558"/>
                  </a:lnTo>
                  <a:lnTo>
                    <a:pt x="127" y="38"/>
                  </a:lnTo>
                  <a:lnTo>
                    <a:pt x="101" y="28"/>
                  </a:lnTo>
                  <a:lnTo>
                    <a:pt x="75" y="18"/>
                  </a:lnTo>
                  <a:lnTo>
                    <a:pt x="49" y="8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FFEF6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281"/>
            <p:cNvSpPr>
              <a:spLocks/>
            </p:cNvSpPr>
            <p:nvPr userDrawn="1"/>
          </p:nvSpPr>
          <p:spPr bwMode="auto">
            <a:xfrm>
              <a:off x="5686" y="3094"/>
              <a:ext cx="74" cy="19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2" y="33"/>
                </a:cxn>
                <a:cxn ang="0">
                  <a:pos x="24" y="65"/>
                </a:cxn>
                <a:cxn ang="0">
                  <a:pos x="35" y="98"/>
                </a:cxn>
                <a:cxn ang="0">
                  <a:pos x="46" y="130"/>
                </a:cxn>
                <a:cxn ang="0">
                  <a:pos x="56" y="163"/>
                </a:cxn>
                <a:cxn ang="0">
                  <a:pos x="65" y="196"/>
                </a:cxn>
                <a:cxn ang="0">
                  <a:pos x="74" y="229"/>
                </a:cxn>
                <a:cxn ang="0">
                  <a:pos x="82" y="263"/>
                </a:cxn>
                <a:cxn ang="0">
                  <a:pos x="88" y="296"/>
                </a:cxn>
                <a:cxn ang="0">
                  <a:pos x="95" y="330"/>
                </a:cxn>
                <a:cxn ang="0">
                  <a:pos x="100" y="364"/>
                </a:cxn>
                <a:cxn ang="0">
                  <a:pos x="105" y="398"/>
                </a:cxn>
                <a:cxn ang="0">
                  <a:pos x="110" y="432"/>
                </a:cxn>
                <a:cxn ang="0">
                  <a:pos x="113" y="467"/>
                </a:cxn>
                <a:cxn ang="0">
                  <a:pos x="116" y="500"/>
                </a:cxn>
                <a:cxn ang="0">
                  <a:pos x="117" y="535"/>
                </a:cxn>
                <a:cxn ang="0">
                  <a:pos x="144" y="543"/>
                </a:cxn>
                <a:cxn ang="0">
                  <a:pos x="170" y="553"/>
                </a:cxn>
                <a:cxn ang="0">
                  <a:pos x="196" y="563"/>
                </a:cxn>
                <a:cxn ang="0">
                  <a:pos x="222" y="573"/>
                </a:cxn>
                <a:cxn ang="0">
                  <a:pos x="222" y="113"/>
                </a:cxn>
                <a:cxn ang="0">
                  <a:pos x="195" y="96"/>
                </a:cxn>
                <a:cxn ang="0">
                  <a:pos x="168" y="81"/>
                </a:cxn>
                <a:cxn ang="0">
                  <a:pos x="141" y="66"/>
                </a:cxn>
                <a:cxn ang="0">
                  <a:pos x="113" y="52"/>
                </a:cxn>
                <a:cxn ang="0">
                  <a:pos x="85" y="38"/>
                </a:cxn>
                <a:cxn ang="0">
                  <a:pos x="57" y="25"/>
                </a:cxn>
                <a:cxn ang="0">
                  <a:pos x="29" y="13"/>
                </a:cxn>
                <a:cxn ang="0">
                  <a:pos x="0" y="0"/>
                </a:cxn>
              </a:cxnLst>
              <a:rect l="0" t="0" r="r" b="b"/>
              <a:pathLst>
                <a:path w="222" h="573">
                  <a:moveTo>
                    <a:pt x="0" y="0"/>
                  </a:moveTo>
                  <a:lnTo>
                    <a:pt x="12" y="33"/>
                  </a:lnTo>
                  <a:lnTo>
                    <a:pt x="24" y="65"/>
                  </a:lnTo>
                  <a:lnTo>
                    <a:pt x="35" y="98"/>
                  </a:lnTo>
                  <a:lnTo>
                    <a:pt x="46" y="130"/>
                  </a:lnTo>
                  <a:lnTo>
                    <a:pt x="56" y="163"/>
                  </a:lnTo>
                  <a:lnTo>
                    <a:pt x="65" y="196"/>
                  </a:lnTo>
                  <a:lnTo>
                    <a:pt x="74" y="229"/>
                  </a:lnTo>
                  <a:lnTo>
                    <a:pt x="82" y="263"/>
                  </a:lnTo>
                  <a:lnTo>
                    <a:pt x="88" y="296"/>
                  </a:lnTo>
                  <a:lnTo>
                    <a:pt x="95" y="330"/>
                  </a:lnTo>
                  <a:lnTo>
                    <a:pt x="100" y="364"/>
                  </a:lnTo>
                  <a:lnTo>
                    <a:pt x="105" y="398"/>
                  </a:lnTo>
                  <a:lnTo>
                    <a:pt x="110" y="432"/>
                  </a:lnTo>
                  <a:lnTo>
                    <a:pt x="113" y="467"/>
                  </a:lnTo>
                  <a:lnTo>
                    <a:pt x="116" y="500"/>
                  </a:lnTo>
                  <a:lnTo>
                    <a:pt x="117" y="535"/>
                  </a:lnTo>
                  <a:lnTo>
                    <a:pt x="144" y="543"/>
                  </a:lnTo>
                  <a:lnTo>
                    <a:pt x="170" y="553"/>
                  </a:lnTo>
                  <a:lnTo>
                    <a:pt x="196" y="563"/>
                  </a:lnTo>
                  <a:lnTo>
                    <a:pt x="222" y="573"/>
                  </a:lnTo>
                  <a:lnTo>
                    <a:pt x="222" y="113"/>
                  </a:lnTo>
                  <a:lnTo>
                    <a:pt x="195" y="96"/>
                  </a:lnTo>
                  <a:lnTo>
                    <a:pt x="168" y="81"/>
                  </a:lnTo>
                  <a:lnTo>
                    <a:pt x="141" y="66"/>
                  </a:lnTo>
                  <a:lnTo>
                    <a:pt x="113" y="52"/>
                  </a:lnTo>
                  <a:lnTo>
                    <a:pt x="85" y="38"/>
                  </a:lnTo>
                  <a:lnTo>
                    <a:pt x="57" y="25"/>
                  </a:lnTo>
                  <a:lnTo>
                    <a:pt x="29" y="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E26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282"/>
            <p:cNvSpPr>
              <a:spLocks/>
            </p:cNvSpPr>
            <p:nvPr userDrawn="1"/>
          </p:nvSpPr>
          <p:spPr bwMode="auto">
            <a:xfrm>
              <a:off x="5699" y="3391"/>
              <a:ext cx="61" cy="91"/>
            </a:xfrm>
            <a:custGeom>
              <a:avLst/>
              <a:gdLst/>
              <a:ahLst/>
              <a:cxnLst>
                <a:cxn ang="0">
                  <a:pos x="57" y="0"/>
                </a:cxn>
                <a:cxn ang="0">
                  <a:pos x="52" y="28"/>
                </a:cxn>
                <a:cxn ang="0">
                  <a:pos x="46" y="56"/>
                </a:cxn>
                <a:cxn ang="0">
                  <a:pos x="39" y="84"/>
                </a:cxn>
                <a:cxn ang="0">
                  <a:pos x="33" y="112"/>
                </a:cxn>
                <a:cxn ang="0">
                  <a:pos x="25" y="140"/>
                </a:cxn>
                <a:cxn ang="0">
                  <a:pos x="18" y="168"/>
                </a:cxn>
                <a:cxn ang="0">
                  <a:pos x="9" y="195"/>
                </a:cxn>
                <a:cxn ang="0">
                  <a:pos x="0" y="223"/>
                </a:cxn>
                <a:cxn ang="0">
                  <a:pos x="24" y="229"/>
                </a:cxn>
                <a:cxn ang="0">
                  <a:pos x="47" y="234"/>
                </a:cxn>
                <a:cxn ang="0">
                  <a:pos x="71" y="240"/>
                </a:cxn>
                <a:cxn ang="0">
                  <a:pos x="93" y="246"/>
                </a:cxn>
                <a:cxn ang="0">
                  <a:pos x="116" y="251"/>
                </a:cxn>
                <a:cxn ang="0">
                  <a:pos x="139" y="259"/>
                </a:cxn>
                <a:cxn ang="0">
                  <a:pos x="161" y="265"/>
                </a:cxn>
                <a:cxn ang="0">
                  <a:pos x="184" y="273"/>
                </a:cxn>
                <a:cxn ang="0">
                  <a:pos x="184" y="203"/>
                </a:cxn>
                <a:cxn ang="0">
                  <a:pos x="175" y="187"/>
                </a:cxn>
                <a:cxn ang="0">
                  <a:pos x="167" y="170"/>
                </a:cxn>
                <a:cxn ang="0">
                  <a:pos x="158" y="154"/>
                </a:cxn>
                <a:cxn ang="0">
                  <a:pos x="148" y="138"/>
                </a:cxn>
                <a:cxn ang="0">
                  <a:pos x="127" y="102"/>
                </a:cxn>
                <a:cxn ang="0">
                  <a:pos x="105" y="67"/>
                </a:cxn>
                <a:cxn ang="0">
                  <a:pos x="81" y="33"/>
                </a:cxn>
                <a:cxn ang="0">
                  <a:pos x="57" y="0"/>
                </a:cxn>
              </a:cxnLst>
              <a:rect l="0" t="0" r="r" b="b"/>
              <a:pathLst>
                <a:path w="184" h="273">
                  <a:moveTo>
                    <a:pt x="57" y="0"/>
                  </a:moveTo>
                  <a:lnTo>
                    <a:pt x="52" y="28"/>
                  </a:lnTo>
                  <a:lnTo>
                    <a:pt x="46" y="56"/>
                  </a:lnTo>
                  <a:lnTo>
                    <a:pt x="39" y="84"/>
                  </a:lnTo>
                  <a:lnTo>
                    <a:pt x="33" y="112"/>
                  </a:lnTo>
                  <a:lnTo>
                    <a:pt x="25" y="140"/>
                  </a:lnTo>
                  <a:lnTo>
                    <a:pt x="18" y="168"/>
                  </a:lnTo>
                  <a:lnTo>
                    <a:pt x="9" y="195"/>
                  </a:lnTo>
                  <a:lnTo>
                    <a:pt x="0" y="223"/>
                  </a:lnTo>
                  <a:lnTo>
                    <a:pt x="24" y="229"/>
                  </a:lnTo>
                  <a:lnTo>
                    <a:pt x="47" y="234"/>
                  </a:lnTo>
                  <a:lnTo>
                    <a:pt x="71" y="240"/>
                  </a:lnTo>
                  <a:lnTo>
                    <a:pt x="93" y="246"/>
                  </a:lnTo>
                  <a:lnTo>
                    <a:pt x="116" y="251"/>
                  </a:lnTo>
                  <a:lnTo>
                    <a:pt x="139" y="259"/>
                  </a:lnTo>
                  <a:lnTo>
                    <a:pt x="161" y="265"/>
                  </a:lnTo>
                  <a:lnTo>
                    <a:pt x="184" y="273"/>
                  </a:lnTo>
                  <a:lnTo>
                    <a:pt x="184" y="203"/>
                  </a:lnTo>
                  <a:lnTo>
                    <a:pt x="175" y="187"/>
                  </a:lnTo>
                  <a:lnTo>
                    <a:pt x="167" y="170"/>
                  </a:lnTo>
                  <a:lnTo>
                    <a:pt x="158" y="154"/>
                  </a:lnTo>
                  <a:lnTo>
                    <a:pt x="148" y="138"/>
                  </a:lnTo>
                  <a:lnTo>
                    <a:pt x="127" y="102"/>
                  </a:lnTo>
                  <a:lnTo>
                    <a:pt x="105" y="67"/>
                  </a:lnTo>
                  <a:lnTo>
                    <a:pt x="81" y="33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rgbClr val="FFE26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283"/>
            <p:cNvSpPr>
              <a:spLocks/>
            </p:cNvSpPr>
            <p:nvPr userDrawn="1"/>
          </p:nvSpPr>
          <p:spPr bwMode="auto">
            <a:xfrm>
              <a:off x="5661" y="3616"/>
              <a:ext cx="99" cy="246"/>
            </a:xfrm>
            <a:custGeom>
              <a:avLst/>
              <a:gdLst/>
              <a:ahLst/>
              <a:cxnLst>
                <a:cxn ang="0">
                  <a:pos x="95" y="0"/>
                </a:cxn>
                <a:cxn ang="0">
                  <a:pos x="86" y="35"/>
                </a:cxn>
                <a:cxn ang="0">
                  <a:pos x="77" y="71"/>
                </a:cxn>
                <a:cxn ang="0">
                  <a:pos x="67" y="106"/>
                </a:cxn>
                <a:cxn ang="0">
                  <a:pos x="55" y="141"/>
                </a:cxn>
                <a:cxn ang="0">
                  <a:pos x="43" y="176"/>
                </a:cxn>
                <a:cxn ang="0">
                  <a:pos x="30" y="210"/>
                </a:cxn>
                <a:cxn ang="0">
                  <a:pos x="16" y="245"/>
                </a:cxn>
                <a:cxn ang="0">
                  <a:pos x="0" y="278"/>
                </a:cxn>
                <a:cxn ang="0">
                  <a:pos x="13" y="310"/>
                </a:cxn>
                <a:cxn ang="0">
                  <a:pos x="24" y="342"/>
                </a:cxn>
                <a:cxn ang="0">
                  <a:pos x="34" y="375"/>
                </a:cxn>
                <a:cxn ang="0">
                  <a:pos x="44" y="409"/>
                </a:cxn>
                <a:cxn ang="0">
                  <a:pos x="53" y="442"/>
                </a:cxn>
                <a:cxn ang="0">
                  <a:pos x="60" y="476"/>
                </a:cxn>
                <a:cxn ang="0">
                  <a:pos x="66" y="509"/>
                </a:cxn>
                <a:cxn ang="0">
                  <a:pos x="71" y="544"/>
                </a:cxn>
                <a:cxn ang="0">
                  <a:pos x="101" y="565"/>
                </a:cxn>
                <a:cxn ang="0">
                  <a:pos x="131" y="588"/>
                </a:cxn>
                <a:cxn ang="0">
                  <a:pos x="160" y="611"/>
                </a:cxn>
                <a:cxn ang="0">
                  <a:pos x="188" y="634"/>
                </a:cxn>
                <a:cxn ang="0">
                  <a:pos x="215" y="659"/>
                </a:cxn>
                <a:cxn ang="0">
                  <a:pos x="242" y="685"/>
                </a:cxn>
                <a:cxn ang="0">
                  <a:pos x="268" y="711"/>
                </a:cxn>
                <a:cxn ang="0">
                  <a:pos x="293" y="738"/>
                </a:cxn>
                <a:cxn ang="0">
                  <a:pos x="296" y="733"/>
                </a:cxn>
                <a:cxn ang="0">
                  <a:pos x="298" y="727"/>
                </a:cxn>
                <a:cxn ang="0">
                  <a:pos x="298" y="160"/>
                </a:cxn>
                <a:cxn ang="0">
                  <a:pos x="274" y="138"/>
                </a:cxn>
                <a:cxn ang="0">
                  <a:pos x="250" y="116"/>
                </a:cxn>
                <a:cxn ang="0">
                  <a:pos x="226" y="95"/>
                </a:cxn>
                <a:cxn ang="0">
                  <a:pos x="201" y="74"/>
                </a:cxn>
                <a:cxn ang="0">
                  <a:pos x="175" y="55"/>
                </a:cxn>
                <a:cxn ang="0">
                  <a:pos x="148" y="35"/>
                </a:cxn>
                <a:cxn ang="0">
                  <a:pos x="122" y="17"/>
                </a:cxn>
                <a:cxn ang="0">
                  <a:pos x="95" y="0"/>
                </a:cxn>
              </a:cxnLst>
              <a:rect l="0" t="0" r="r" b="b"/>
              <a:pathLst>
                <a:path w="298" h="738">
                  <a:moveTo>
                    <a:pt x="95" y="0"/>
                  </a:moveTo>
                  <a:lnTo>
                    <a:pt x="86" y="35"/>
                  </a:lnTo>
                  <a:lnTo>
                    <a:pt x="77" y="71"/>
                  </a:lnTo>
                  <a:lnTo>
                    <a:pt x="67" y="106"/>
                  </a:lnTo>
                  <a:lnTo>
                    <a:pt x="55" y="141"/>
                  </a:lnTo>
                  <a:lnTo>
                    <a:pt x="43" y="176"/>
                  </a:lnTo>
                  <a:lnTo>
                    <a:pt x="30" y="210"/>
                  </a:lnTo>
                  <a:lnTo>
                    <a:pt x="16" y="245"/>
                  </a:lnTo>
                  <a:lnTo>
                    <a:pt x="0" y="278"/>
                  </a:lnTo>
                  <a:lnTo>
                    <a:pt x="13" y="310"/>
                  </a:lnTo>
                  <a:lnTo>
                    <a:pt x="24" y="342"/>
                  </a:lnTo>
                  <a:lnTo>
                    <a:pt x="34" y="375"/>
                  </a:lnTo>
                  <a:lnTo>
                    <a:pt x="44" y="409"/>
                  </a:lnTo>
                  <a:lnTo>
                    <a:pt x="53" y="442"/>
                  </a:lnTo>
                  <a:lnTo>
                    <a:pt x="60" y="476"/>
                  </a:lnTo>
                  <a:lnTo>
                    <a:pt x="66" y="509"/>
                  </a:lnTo>
                  <a:lnTo>
                    <a:pt x="71" y="544"/>
                  </a:lnTo>
                  <a:lnTo>
                    <a:pt x="101" y="565"/>
                  </a:lnTo>
                  <a:lnTo>
                    <a:pt x="131" y="588"/>
                  </a:lnTo>
                  <a:lnTo>
                    <a:pt x="160" y="611"/>
                  </a:lnTo>
                  <a:lnTo>
                    <a:pt x="188" y="634"/>
                  </a:lnTo>
                  <a:lnTo>
                    <a:pt x="215" y="659"/>
                  </a:lnTo>
                  <a:lnTo>
                    <a:pt x="242" y="685"/>
                  </a:lnTo>
                  <a:lnTo>
                    <a:pt x="268" y="711"/>
                  </a:lnTo>
                  <a:lnTo>
                    <a:pt x="293" y="738"/>
                  </a:lnTo>
                  <a:lnTo>
                    <a:pt x="296" y="733"/>
                  </a:lnTo>
                  <a:lnTo>
                    <a:pt x="298" y="727"/>
                  </a:lnTo>
                  <a:lnTo>
                    <a:pt x="298" y="160"/>
                  </a:lnTo>
                  <a:lnTo>
                    <a:pt x="274" y="138"/>
                  </a:lnTo>
                  <a:lnTo>
                    <a:pt x="250" y="116"/>
                  </a:lnTo>
                  <a:lnTo>
                    <a:pt x="226" y="95"/>
                  </a:lnTo>
                  <a:lnTo>
                    <a:pt x="201" y="74"/>
                  </a:lnTo>
                  <a:lnTo>
                    <a:pt x="175" y="55"/>
                  </a:lnTo>
                  <a:lnTo>
                    <a:pt x="148" y="35"/>
                  </a:lnTo>
                  <a:lnTo>
                    <a:pt x="122" y="17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rgbClr val="FFEF6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284"/>
            <p:cNvSpPr>
              <a:spLocks/>
            </p:cNvSpPr>
            <p:nvPr userDrawn="1"/>
          </p:nvSpPr>
          <p:spPr bwMode="auto">
            <a:xfrm>
              <a:off x="5692" y="3465"/>
              <a:ext cx="68" cy="205"/>
            </a:xfrm>
            <a:custGeom>
              <a:avLst/>
              <a:gdLst/>
              <a:ahLst/>
              <a:cxnLst>
                <a:cxn ang="0">
                  <a:pos x="19" y="0"/>
                </a:cxn>
                <a:cxn ang="0">
                  <a:pos x="23" y="28"/>
                </a:cxn>
                <a:cxn ang="0">
                  <a:pos x="26" y="58"/>
                </a:cxn>
                <a:cxn ang="0">
                  <a:pos x="28" y="86"/>
                </a:cxn>
                <a:cxn ang="0">
                  <a:pos x="29" y="114"/>
                </a:cxn>
                <a:cxn ang="0">
                  <a:pos x="30" y="143"/>
                </a:cxn>
                <a:cxn ang="0">
                  <a:pos x="30" y="171"/>
                </a:cxn>
                <a:cxn ang="0">
                  <a:pos x="30" y="199"/>
                </a:cxn>
                <a:cxn ang="0">
                  <a:pos x="29" y="228"/>
                </a:cxn>
                <a:cxn ang="0">
                  <a:pos x="27" y="256"/>
                </a:cxn>
                <a:cxn ang="0">
                  <a:pos x="25" y="284"/>
                </a:cxn>
                <a:cxn ang="0">
                  <a:pos x="23" y="312"/>
                </a:cxn>
                <a:cxn ang="0">
                  <a:pos x="19" y="341"/>
                </a:cxn>
                <a:cxn ang="0">
                  <a:pos x="15" y="370"/>
                </a:cxn>
                <a:cxn ang="0">
                  <a:pos x="11" y="398"/>
                </a:cxn>
                <a:cxn ang="0">
                  <a:pos x="5" y="426"/>
                </a:cxn>
                <a:cxn ang="0">
                  <a:pos x="0" y="454"/>
                </a:cxn>
                <a:cxn ang="0">
                  <a:pos x="27" y="471"/>
                </a:cxn>
                <a:cxn ang="0">
                  <a:pos x="53" y="489"/>
                </a:cxn>
                <a:cxn ang="0">
                  <a:pos x="80" y="509"/>
                </a:cxn>
                <a:cxn ang="0">
                  <a:pos x="106" y="528"/>
                </a:cxn>
                <a:cxn ang="0">
                  <a:pos x="131" y="549"/>
                </a:cxn>
                <a:cxn ang="0">
                  <a:pos x="155" y="570"/>
                </a:cxn>
                <a:cxn ang="0">
                  <a:pos x="179" y="592"/>
                </a:cxn>
                <a:cxn ang="0">
                  <a:pos x="203" y="614"/>
                </a:cxn>
                <a:cxn ang="0">
                  <a:pos x="203" y="169"/>
                </a:cxn>
                <a:cxn ang="0">
                  <a:pos x="181" y="146"/>
                </a:cxn>
                <a:cxn ang="0">
                  <a:pos x="160" y="123"/>
                </a:cxn>
                <a:cxn ang="0">
                  <a:pos x="138" y="102"/>
                </a:cxn>
                <a:cxn ang="0">
                  <a:pos x="116" y="80"/>
                </a:cxn>
                <a:cxn ang="0">
                  <a:pos x="92" y="60"/>
                </a:cxn>
                <a:cxn ang="0">
                  <a:pos x="68" y="39"/>
                </a:cxn>
                <a:cxn ang="0">
                  <a:pos x="44" y="20"/>
                </a:cxn>
                <a:cxn ang="0">
                  <a:pos x="19" y="0"/>
                </a:cxn>
              </a:cxnLst>
              <a:rect l="0" t="0" r="r" b="b"/>
              <a:pathLst>
                <a:path w="203" h="614">
                  <a:moveTo>
                    <a:pt x="19" y="0"/>
                  </a:moveTo>
                  <a:lnTo>
                    <a:pt x="23" y="28"/>
                  </a:lnTo>
                  <a:lnTo>
                    <a:pt x="26" y="58"/>
                  </a:lnTo>
                  <a:lnTo>
                    <a:pt x="28" y="86"/>
                  </a:lnTo>
                  <a:lnTo>
                    <a:pt x="29" y="114"/>
                  </a:lnTo>
                  <a:lnTo>
                    <a:pt x="30" y="143"/>
                  </a:lnTo>
                  <a:lnTo>
                    <a:pt x="30" y="171"/>
                  </a:lnTo>
                  <a:lnTo>
                    <a:pt x="30" y="199"/>
                  </a:lnTo>
                  <a:lnTo>
                    <a:pt x="29" y="228"/>
                  </a:lnTo>
                  <a:lnTo>
                    <a:pt x="27" y="256"/>
                  </a:lnTo>
                  <a:lnTo>
                    <a:pt x="25" y="284"/>
                  </a:lnTo>
                  <a:lnTo>
                    <a:pt x="23" y="312"/>
                  </a:lnTo>
                  <a:lnTo>
                    <a:pt x="19" y="341"/>
                  </a:lnTo>
                  <a:lnTo>
                    <a:pt x="15" y="370"/>
                  </a:lnTo>
                  <a:lnTo>
                    <a:pt x="11" y="398"/>
                  </a:lnTo>
                  <a:lnTo>
                    <a:pt x="5" y="426"/>
                  </a:lnTo>
                  <a:lnTo>
                    <a:pt x="0" y="454"/>
                  </a:lnTo>
                  <a:lnTo>
                    <a:pt x="27" y="471"/>
                  </a:lnTo>
                  <a:lnTo>
                    <a:pt x="53" y="489"/>
                  </a:lnTo>
                  <a:lnTo>
                    <a:pt x="80" y="509"/>
                  </a:lnTo>
                  <a:lnTo>
                    <a:pt x="106" y="528"/>
                  </a:lnTo>
                  <a:lnTo>
                    <a:pt x="131" y="549"/>
                  </a:lnTo>
                  <a:lnTo>
                    <a:pt x="155" y="570"/>
                  </a:lnTo>
                  <a:lnTo>
                    <a:pt x="179" y="592"/>
                  </a:lnTo>
                  <a:lnTo>
                    <a:pt x="203" y="614"/>
                  </a:lnTo>
                  <a:lnTo>
                    <a:pt x="203" y="169"/>
                  </a:lnTo>
                  <a:lnTo>
                    <a:pt x="181" y="146"/>
                  </a:lnTo>
                  <a:lnTo>
                    <a:pt x="160" y="123"/>
                  </a:lnTo>
                  <a:lnTo>
                    <a:pt x="138" y="102"/>
                  </a:lnTo>
                  <a:lnTo>
                    <a:pt x="116" y="80"/>
                  </a:lnTo>
                  <a:lnTo>
                    <a:pt x="92" y="60"/>
                  </a:lnTo>
                  <a:lnTo>
                    <a:pt x="68" y="39"/>
                  </a:lnTo>
                  <a:lnTo>
                    <a:pt x="44" y="20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FFE26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 285"/>
            <p:cNvSpPr>
              <a:spLocks/>
            </p:cNvSpPr>
            <p:nvPr userDrawn="1"/>
          </p:nvSpPr>
          <p:spPr bwMode="auto">
            <a:xfrm>
              <a:off x="5630" y="3709"/>
              <a:ext cx="54" cy="89"/>
            </a:xfrm>
            <a:custGeom>
              <a:avLst/>
              <a:gdLst/>
              <a:ahLst/>
              <a:cxnLst>
                <a:cxn ang="0">
                  <a:pos x="93" y="0"/>
                </a:cxn>
                <a:cxn ang="0">
                  <a:pos x="83" y="22"/>
                </a:cxn>
                <a:cxn ang="0">
                  <a:pos x="72" y="43"/>
                </a:cxn>
                <a:cxn ang="0">
                  <a:pos x="62" y="64"/>
                </a:cxn>
                <a:cxn ang="0">
                  <a:pos x="50" y="86"/>
                </a:cxn>
                <a:cxn ang="0">
                  <a:pos x="38" y="106"/>
                </a:cxn>
                <a:cxn ang="0">
                  <a:pos x="26" y="127"/>
                </a:cxn>
                <a:cxn ang="0">
                  <a:pos x="13" y="147"/>
                </a:cxn>
                <a:cxn ang="0">
                  <a:pos x="0" y="168"/>
                </a:cxn>
                <a:cxn ang="0">
                  <a:pos x="22" y="178"/>
                </a:cxn>
                <a:cxn ang="0">
                  <a:pos x="43" y="190"/>
                </a:cxn>
                <a:cxn ang="0">
                  <a:pos x="64" y="201"/>
                </a:cxn>
                <a:cxn ang="0">
                  <a:pos x="84" y="214"/>
                </a:cxn>
                <a:cxn ang="0">
                  <a:pos x="105" y="226"/>
                </a:cxn>
                <a:cxn ang="0">
                  <a:pos x="125" y="239"/>
                </a:cxn>
                <a:cxn ang="0">
                  <a:pos x="145" y="252"/>
                </a:cxn>
                <a:cxn ang="0">
                  <a:pos x="164" y="266"/>
                </a:cxn>
                <a:cxn ang="0">
                  <a:pos x="159" y="231"/>
                </a:cxn>
                <a:cxn ang="0">
                  <a:pos x="153" y="198"/>
                </a:cxn>
                <a:cxn ang="0">
                  <a:pos x="146" y="164"/>
                </a:cxn>
                <a:cxn ang="0">
                  <a:pos x="137" y="131"/>
                </a:cxn>
                <a:cxn ang="0">
                  <a:pos x="127" y="97"/>
                </a:cxn>
                <a:cxn ang="0">
                  <a:pos x="117" y="64"/>
                </a:cxn>
                <a:cxn ang="0">
                  <a:pos x="106" y="32"/>
                </a:cxn>
                <a:cxn ang="0">
                  <a:pos x="93" y="0"/>
                </a:cxn>
              </a:cxnLst>
              <a:rect l="0" t="0" r="r" b="b"/>
              <a:pathLst>
                <a:path w="164" h="266">
                  <a:moveTo>
                    <a:pt x="93" y="0"/>
                  </a:moveTo>
                  <a:lnTo>
                    <a:pt x="83" y="22"/>
                  </a:lnTo>
                  <a:lnTo>
                    <a:pt x="72" y="43"/>
                  </a:lnTo>
                  <a:lnTo>
                    <a:pt x="62" y="64"/>
                  </a:lnTo>
                  <a:lnTo>
                    <a:pt x="50" y="86"/>
                  </a:lnTo>
                  <a:lnTo>
                    <a:pt x="38" y="106"/>
                  </a:lnTo>
                  <a:lnTo>
                    <a:pt x="26" y="127"/>
                  </a:lnTo>
                  <a:lnTo>
                    <a:pt x="13" y="147"/>
                  </a:lnTo>
                  <a:lnTo>
                    <a:pt x="0" y="168"/>
                  </a:lnTo>
                  <a:lnTo>
                    <a:pt x="22" y="178"/>
                  </a:lnTo>
                  <a:lnTo>
                    <a:pt x="43" y="190"/>
                  </a:lnTo>
                  <a:lnTo>
                    <a:pt x="64" y="201"/>
                  </a:lnTo>
                  <a:lnTo>
                    <a:pt x="84" y="214"/>
                  </a:lnTo>
                  <a:lnTo>
                    <a:pt x="105" y="226"/>
                  </a:lnTo>
                  <a:lnTo>
                    <a:pt x="125" y="239"/>
                  </a:lnTo>
                  <a:lnTo>
                    <a:pt x="145" y="252"/>
                  </a:lnTo>
                  <a:lnTo>
                    <a:pt x="164" y="266"/>
                  </a:lnTo>
                  <a:lnTo>
                    <a:pt x="159" y="231"/>
                  </a:lnTo>
                  <a:lnTo>
                    <a:pt x="153" y="198"/>
                  </a:lnTo>
                  <a:lnTo>
                    <a:pt x="146" y="164"/>
                  </a:lnTo>
                  <a:lnTo>
                    <a:pt x="137" y="131"/>
                  </a:lnTo>
                  <a:lnTo>
                    <a:pt x="127" y="97"/>
                  </a:lnTo>
                  <a:lnTo>
                    <a:pt x="117" y="64"/>
                  </a:lnTo>
                  <a:lnTo>
                    <a:pt x="106" y="32"/>
                  </a:lnTo>
                  <a:lnTo>
                    <a:pt x="93" y="0"/>
                  </a:lnTo>
                  <a:close/>
                </a:path>
              </a:pathLst>
            </a:custGeom>
            <a:solidFill>
              <a:srgbClr val="FFE26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Freeform 286"/>
            <p:cNvSpPr>
              <a:spLocks/>
            </p:cNvSpPr>
            <p:nvPr userDrawn="1"/>
          </p:nvSpPr>
          <p:spPr bwMode="auto">
            <a:xfrm>
              <a:off x="2850" y="3739"/>
              <a:ext cx="333" cy="475"/>
            </a:xfrm>
            <a:custGeom>
              <a:avLst/>
              <a:gdLst/>
              <a:ahLst/>
              <a:cxnLst>
                <a:cxn ang="0">
                  <a:pos x="88" y="55"/>
                </a:cxn>
                <a:cxn ang="0">
                  <a:pos x="55" y="168"/>
                </a:cxn>
                <a:cxn ang="0">
                  <a:pos x="28" y="284"/>
                </a:cxn>
                <a:cxn ang="0">
                  <a:pos x="8" y="400"/>
                </a:cxn>
                <a:cxn ang="0">
                  <a:pos x="33" y="499"/>
                </a:cxn>
                <a:cxn ang="0">
                  <a:pos x="101" y="574"/>
                </a:cxn>
                <a:cxn ang="0">
                  <a:pos x="172" y="646"/>
                </a:cxn>
                <a:cxn ang="0">
                  <a:pos x="245" y="718"/>
                </a:cxn>
                <a:cxn ang="0">
                  <a:pos x="283" y="752"/>
                </a:cxn>
                <a:cxn ang="0">
                  <a:pos x="324" y="844"/>
                </a:cxn>
                <a:cxn ang="0">
                  <a:pos x="369" y="934"/>
                </a:cxn>
                <a:cxn ang="0">
                  <a:pos x="417" y="1021"/>
                </a:cxn>
                <a:cxn ang="0">
                  <a:pos x="469" y="1106"/>
                </a:cxn>
                <a:cxn ang="0">
                  <a:pos x="524" y="1189"/>
                </a:cxn>
                <a:cxn ang="0">
                  <a:pos x="583" y="1270"/>
                </a:cxn>
                <a:cxn ang="0">
                  <a:pos x="646" y="1348"/>
                </a:cxn>
                <a:cxn ang="0">
                  <a:pos x="712" y="1424"/>
                </a:cxn>
                <a:cxn ang="0">
                  <a:pos x="775" y="1311"/>
                </a:cxn>
                <a:cxn ang="0">
                  <a:pos x="843" y="1201"/>
                </a:cxn>
                <a:cxn ang="0">
                  <a:pos x="918" y="1096"/>
                </a:cxn>
                <a:cxn ang="0">
                  <a:pos x="999" y="994"/>
                </a:cxn>
                <a:cxn ang="0">
                  <a:pos x="993" y="934"/>
                </a:cxn>
                <a:cxn ang="0">
                  <a:pos x="987" y="874"/>
                </a:cxn>
                <a:cxn ang="0">
                  <a:pos x="985" y="813"/>
                </a:cxn>
                <a:cxn ang="0">
                  <a:pos x="984" y="752"/>
                </a:cxn>
                <a:cxn ang="0">
                  <a:pos x="985" y="691"/>
                </a:cxn>
                <a:cxn ang="0">
                  <a:pos x="987" y="630"/>
                </a:cxn>
                <a:cxn ang="0">
                  <a:pos x="993" y="570"/>
                </a:cxn>
                <a:cxn ang="0">
                  <a:pos x="999" y="510"/>
                </a:cxn>
                <a:cxn ang="0">
                  <a:pos x="918" y="408"/>
                </a:cxn>
                <a:cxn ang="0">
                  <a:pos x="843" y="302"/>
                </a:cxn>
                <a:cxn ang="0">
                  <a:pos x="775" y="192"/>
                </a:cxn>
                <a:cxn ang="0">
                  <a:pos x="712" y="80"/>
                </a:cxn>
                <a:cxn ang="0">
                  <a:pos x="646" y="155"/>
                </a:cxn>
                <a:cxn ang="0">
                  <a:pos x="583" y="233"/>
                </a:cxn>
                <a:cxn ang="0">
                  <a:pos x="524" y="314"/>
                </a:cxn>
                <a:cxn ang="0">
                  <a:pos x="469" y="397"/>
                </a:cxn>
                <a:cxn ang="0">
                  <a:pos x="417" y="483"/>
                </a:cxn>
                <a:cxn ang="0">
                  <a:pos x="369" y="571"/>
                </a:cxn>
                <a:cxn ang="0">
                  <a:pos x="324" y="661"/>
                </a:cxn>
                <a:cxn ang="0">
                  <a:pos x="283" y="752"/>
                </a:cxn>
                <a:cxn ang="0">
                  <a:pos x="248" y="663"/>
                </a:cxn>
                <a:cxn ang="0">
                  <a:pos x="216" y="571"/>
                </a:cxn>
                <a:cxn ang="0">
                  <a:pos x="188" y="479"/>
                </a:cxn>
                <a:cxn ang="0">
                  <a:pos x="163" y="385"/>
                </a:cxn>
                <a:cxn ang="0">
                  <a:pos x="143" y="290"/>
                </a:cxn>
                <a:cxn ang="0">
                  <a:pos x="127" y="194"/>
                </a:cxn>
                <a:cxn ang="0">
                  <a:pos x="114" y="97"/>
                </a:cxn>
                <a:cxn ang="0">
                  <a:pos x="106" y="0"/>
                </a:cxn>
              </a:cxnLst>
              <a:rect l="0" t="0" r="r" b="b"/>
              <a:pathLst>
                <a:path w="999" h="1424">
                  <a:moveTo>
                    <a:pt x="106" y="0"/>
                  </a:moveTo>
                  <a:lnTo>
                    <a:pt x="88" y="55"/>
                  </a:lnTo>
                  <a:lnTo>
                    <a:pt x="70" y="111"/>
                  </a:lnTo>
                  <a:lnTo>
                    <a:pt x="55" y="168"/>
                  </a:lnTo>
                  <a:lnTo>
                    <a:pt x="41" y="225"/>
                  </a:lnTo>
                  <a:lnTo>
                    <a:pt x="28" y="284"/>
                  </a:lnTo>
                  <a:lnTo>
                    <a:pt x="18" y="342"/>
                  </a:lnTo>
                  <a:lnTo>
                    <a:pt x="8" y="400"/>
                  </a:lnTo>
                  <a:lnTo>
                    <a:pt x="0" y="461"/>
                  </a:lnTo>
                  <a:lnTo>
                    <a:pt x="33" y="499"/>
                  </a:lnTo>
                  <a:lnTo>
                    <a:pt x="66" y="536"/>
                  </a:lnTo>
                  <a:lnTo>
                    <a:pt x="101" y="574"/>
                  </a:lnTo>
                  <a:lnTo>
                    <a:pt x="135" y="611"/>
                  </a:lnTo>
                  <a:lnTo>
                    <a:pt x="172" y="646"/>
                  </a:lnTo>
                  <a:lnTo>
                    <a:pt x="208" y="682"/>
                  </a:lnTo>
                  <a:lnTo>
                    <a:pt x="245" y="718"/>
                  </a:lnTo>
                  <a:lnTo>
                    <a:pt x="283" y="752"/>
                  </a:lnTo>
                  <a:lnTo>
                    <a:pt x="283" y="752"/>
                  </a:lnTo>
                  <a:lnTo>
                    <a:pt x="304" y="798"/>
                  </a:lnTo>
                  <a:lnTo>
                    <a:pt x="324" y="844"/>
                  </a:lnTo>
                  <a:lnTo>
                    <a:pt x="346" y="888"/>
                  </a:lnTo>
                  <a:lnTo>
                    <a:pt x="369" y="934"/>
                  </a:lnTo>
                  <a:lnTo>
                    <a:pt x="392" y="977"/>
                  </a:lnTo>
                  <a:lnTo>
                    <a:pt x="417" y="1021"/>
                  </a:lnTo>
                  <a:lnTo>
                    <a:pt x="442" y="1063"/>
                  </a:lnTo>
                  <a:lnTo>
                    <a:pt x="469" y="1106"/>
                  </a:lnTo>
                  <a:lnTo>
                    <a:pt x="496" y="1148"/>
                  </a:lnTo>
                  <a:lnTo>
                    <a:pt x="524" y="1189"/>
                  </a:lnTo>
                  <a:lnTo>
                    <a:pt x="553" y="1230"/>
                  </a:lnTo>
                  <a:lnTo>
                    <a:pt x="583" y="1270"/>
                  </a:lnTo>
                  <a:lnTo>
                    <a:pt x="615" y="1309"/>
                  </a:lnTo>
                  <a:lnTo>
                    <a:pt x="646" y="1348"/>
                  </a:lnTo>
                  <a:lnTo>
                    <a:pt x="679" y="1387"/>
                  </a:lnTo>
                  <a:lnTo>
                    <a:pt x="712" y="1424"/>
                  </a:lnTo>
                  <a:lnTo>
                    <a:pt x="742" y="1368"/>
                  </a:lnTo>
                  <a:lnTo>
                    <a:pt x="775" y="1311"/>
                  </a:lnTo>
                  <a:lnTo>
                    <a:pt x="808" y="1256"/>
                  </a:lnTo>
                  <a:lnTo>
                    <a:pt x="843" y="1201"/>
                  </a:lnTo>
                  <a:lnTo>
                    <a:pt x="879" y="1148"/>
                  </a:lnTo>
                  <a:lnTo>
                    <a:pt x="918" y="1096"/>
                  </a:lnTo>
                  <a:lnTo>
                    <a:pt x="957" y="1044"/>
                  </a:lnTo>
                  <a:lnTo>
                    <a:pt x="999" y="994"/>
                  </a:lnTo>
                  <a:lnTo>
                    <a:pt x="995" y="964"/>
                  </a:lnTo>
                  <a:lnTo>
                    <a:pt x="993" y="934"/>
                  </a:lnTo>
                  <a:lnTo>
                    <a:pt x="990" y="903"/>
                  </a:lnTo>
                  <a:lnTo>
                    <a:pt x="987" y="874"/>
                  </a:lnTo>
                  <a:lnTo>
                    <a:pt x="986" y="843"/>
                  </a:lnTo>
                  <a:lnTo>
                    <a:pt x="985" y="813"/>
                  </a:lnTo>
                  <a:lnTo>
                    <a:pt x="984" y="782"/>
                  </a:lnTo>
                  <a:lnTo>
                    <a:pt x="984" y="752"/>
                  </a:lnTo>
                  <a:lnTo>
                    <a:pt x="984" y="721"/>
                  </a:lnTo>
                  <a:lnTo>
                    <a:pt x="985" y="691"/>
                  </a:lnTo>
                  <a:lnTo>
                    <a:pt x="986" y="661"/>
                  </a:lnTo>
                  <a:lnTo>
                    <a:pt x="987" y="630"/>
                  </a:lnTo>
                  <a:lnTo>
                    <a:pt x="990" y="600"/>
                  </a:lnTo>
                  <a:lnTo>
                    <a:pt x="993" y="570"/>
                  </a:lnTo>
                  <a:lnTo>
                    <a:pt x="995" y="541"/>
                  </a:lnTo>
                  <a:lnTo>
                    <a:pt x="999" y="510"/>
                  </a:lnTo>
                  <a:lnTo>
                    <a:pt x="957" y="460"/>
                  </a:lnTo>
                  <a:lnTo>
                    <a:pt x="918" y="408"/>
                  </a:lnTo>
                  <a:lnTo>
                    <a:pt x="879" y="355"/>
                  </a:lnTo>
                  <a:lnTo>
                    <a:pt x="843" y="302"/>
                  </a:lnTo>
                  <a:lnTo>
                    <a:pt x="808" y="247"/>
                  </a:lnTo>
                  <a:lnTo>
                    <a:pt x="775" y="192"/>
                  </a:lnTo>
                  <a:lnTo>
                    <a:pt x="742" y="136"/>
                  </a:lnTo>
                  <a:lnTo>
                    <a:pt x="712" y="80"/>
                  </a:lnTo>
                  <a:lnTo>
                    <a:pt x="679" y="116"/>
                  </a:lnTo>
                  <a:lnTo>
                    <a:pt x="646" y="155"/>
                  </a:lnTo>
                  <a:lnTo>
                    <a:pt x="615" y="194"/>
                  </a:lnTo>
                  <a:lnTo>
                    <a:pt x="583" y="233"/>
                  </a:lnTo>
                  <a:lnTo>
                    <a:pt x="553" y="274"/>
                  </a:lnTo>
                  <a:lnTo>
                    <a:pt x="524" y="314"/>
                  </a:lnTo>
                  <a:lnTo>
                    <a:pt x="496" y="356"/>
                  </a:lnTo>
                  <a:lnTo>
                    <a:pt x="469" y="397"/>
                  </a:lnTo>
                  <a:lnTo>
                    <a:pt x="442" y="440"/>
                  </a:lnTo>
                  <a:lnTo>
                    <a:pt x="417" y="483"/>
                  </a:lnTo>
                  <a:lnTo>
                    <a:pt x="392" y="527"/>
                  </a:lnTo>
                  <a:lnTo>
                    <a:pt x="369" y="571"/>
                  </a:lnTo>
                  <a:lnTo>
                    <a:pt x="346" y="615"/>
                  </a:lnTo>
                  <a:lnTo>
                    <a:pt x="324" y="661"/>
                  </a:lnTo>
                  <a:lnTo>
                    <a:pt x="304" y="706"/>
                  </a:lnTo>
                  <a:lnTo>
                    <a:pt x="283" y="752"/>
                  </a:lnTo>
                  <a:lnTo>
                    <a:pt x="265" y="708"/>
                  </a:lnTo>
                  <a:lnTo>
                    <a:pt x="248" y="663"/>
                  </a:lnTo>
                  <a:lnTo>
                    <a:pt x="231" y="617"/>
                  </a:lnTo>
                  <a:lnTo>
                    <a:pt x="216" y="571"/>
                  </a:lnTo>
                  <a:lnTo>
                    <a:pt x="201" y="526"/>
                  </a:lnTo>
                  <a:lnTo>
                    <a:pt x="188" y="479"/>
                  </a:lnTo>
                  <a:lnTo>
                    <a:pt x="175" y="432"/>
                  </a:lnTo>
                  <a:lnTo>
                    <a:pt x="163" y="385"/>
                  </a:lnTo>
                  <a:lnTo>
                    <a:pt x="153" y="338"/>
                  </a:lnTo>
                  <a:lnTo>
                    <a:pt x="143" y="290"/>
                  </a:lnTo>
                  <a:lnTo>
                    <a:pt x="134" y="243"/>
                  </a:lnTo>
                  <a:lnTo>
                    <a:pt x="127" y="194"/>
                  </a:lnTo>
                  <a:lnTo>
                    <a:pt x="120" y="146"/>
                  </a:lnTo>
                  <a:lnTo>
                    <a:pt x="114" y="97"/>
                  </a:lnTo>
                  <a:lnTo>
                    <a:pt x="109" y="48"/>
                  </a:lnTo>
                  <a:lnTo>
                    <a:pt x="106" y="0"/>
                  </a:lnTo>
                  <a:close/>
                </a:path>
              </a:pathLst>
            </a:custGeom>
            <a:solidFill>
              <a:srgbClr val="FFEF6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Freeform 287"/>
            <p:cNvSpPr>
              <a:spLocks/>
            </p:cNvSpPr>
            <p:nvPr userDrawn="1"/>
          </p:nvSpPr>
          <p:spPr bwMode="auto">
            <a:xfrm>
              <a:off x="2885" y="3512"/>
              <a:ext cx="202" cy="478"/>
            </a:xfrm>
            <a:custGeom>
              <a:avLst/>
              <a:gdLst/>
              <a:ahLst/>
              <a:cxnLst>
                <a:cxn ang="0">
                  <a:pos x="366" y="0"/>
                </a:cxn>
                <a:cxn ang="0">
                  <a:pos x="309" y="76"/>
                </a:cxn>
                <a:cxn ang="0">
                  <a:pos x="254" y="156"/>
                </a:cxn>
                <a:cxn ang="0">
                  <a:pos x="203" y="238"/>
                </a:cxn>
                <a:cxn ang="0">
                  <a:pos x="156" y="323"/>
                </a:cxn>
                <a:cxn ang="0">
                  <a:pos x="111" y="409"/>
                </a:cxn>
                <a:cxn ang="0">
                  <a:pos x="70" y="497"/>
                </a:cxn>
                <a:cxn ang="0">
                  <a:pos x="34" y="587"/>
                </a:cxn>
                <a:cxn ang="0">
                  <a:pos x="0" y="680"/>
                </a:cxn>
                <a:cxn ang="0">
                  <a:pos x="8" y="777"/>
                </a:cxn>
                <a:cxn ang="0">
                  <a:pos x="21" y="874"/>
                </a:cxn>
                <a:cxn ang="0">
                  <a:pos x="37" y="970"/>
                </a:cxn>
                <a:cxn ang="0">
                  <a:pos x="57" y="1065"/>
                </a:cxn>
                <a:cxn ang="0">
                  <a:pos x="82" y="1159"/>
                </a:cxn>
                <a:cxn ang="0">
                  <a:pos x="110" y="1251"/>
                </a:cxn>
                <a:cxn ang="0">
                  <a:pos x="142" y="1343"/>
                </a:cxn>
                <a:cxn ang="0">
                  <a:pos x="177" y="1432"/>
                </a:cxn>
                <a:cxn ang="0">
                  <a:pos x="218" y="1341"/>
                </a:cxn>
                <a:cxn ang="0">
                  <a:pos x="263" y="1251"/>
                </a:cxn>
                <a:cxn ang="0">
                  <a:pos x="311" y="1163"/>
                </a:cxn>
                <a:cxn ang="0">
                  <a:pos x="363" y="1077"/>
                </a:cxn>
                <a:cxn ang="0">
                  <a:pos x="418" y="994"/>
                </a:cxn>
                <a:cxn ang="0">
                  <a:pos x="477" y="913"/>
                </a:cxn>
                <a:cxn ang="0">
                  <a:pos x="540" y="835"/>
                </a:cxn>
                <a:cxn ang="0">
                  <a:pos x="606" y="760"/>
                </a:cxn>
                <a:cxn ang="0">
                  <a:pos x="562" y="669"/>
                </a:cxn>
                <a:cxn ang="0">
                  <a:pos x="522" y="577"/>
                </a:cxn>
                <a:cxn ang="0">
                  <a:pos x="486" y="484"/>
                </a:cxn>
                <a:cxn ang="0">
                  <a:pos x="454" y="389"/>
                </a:cxn>
                <a:cxn ang="0">
                  <a:pos x="426" y="293"/>
                </a:cxn>
                <a:cxn ang="0">
                  <a:pos x="402" y="196"/>
                </a:cxn>
                <a:cxn ang="0">
                  <a:pos x="381" y="98"/>
                </a:cxn>
                <a:cxn ang="0">
                  <a:pos x="366" y="0"/>
                </a:cxn>
                <a:cxn ang="0">
                  <a:pos x="366" y="0"/>
                </a:cxn>
              </a:cxnLst>
              <a:rect l="0" t="0" r="r" b="b"/>
              <a:pathLst>
                <a:path w="606" h="1432">
                  <a:moveTo>
                    <a:pt x="366" y="0"/>
                  </a:moveTo>
                  <a:lnTo>
                    <a:pt x="366" y="0"/>
                  </a:lnTo>
                  <a:lnTo>
                    <a:pt x="337" y="38"/>
                  </a:lnTo>
                  <a:lnTo>
                    <a:pt x="309" y="76"/>
                  </a:lnTo>
                  <a:lnTo>
                    <a:pt x="281" y="116"/>
                  </a:lnTo>
                  <a:lnTo>
                    <a:pt x="254" y="156"/>
                  </a:lnTo>
                  <a:lnTo>
                    <a:pt x="228" y="197"/>
                  </a:lnTo>
                  <a:lnTo>
                    <a:pt x="203" y="238"/>
                  </a:lnTo>
                  <a:lnTo>
                    <a:pt x="178" y="280"/>
                  </a:lnTo>
                  <a:lnTo>
                    <a:pt x="156" y="323"/>
                  </a:lnTo>
                  <a:lnTo>
                    <a:pt x="133" y="366"/>
                  </a:lnTo>
                  <a:lnTo>
                    <a:pt x="111" y="409"/>
                  </a:lnTo>
                  <a:lnTo>
                    <a:pt x="90" y="453"/>
                  </a:lnTo>
                  <a:lnTo>
                    <a:pt x="70" y="497"/>
                  </a:lnTo>
                  <a:lnTo>
                    <a:pt x="51" y="542"/>
                  </a:lnTo>
                  <a:lnTo>
                    <a:pt x="34" y="587"/>
                  </a:lnTo>
                  <a:lnTo>
                    <a:pt x="16" y="633"/>
                  </a:lnTo>
                  <a:lnTo>
                    <a:pt x="0" y="680"/>
                  </a:lnTo>
                  <a:lnTo>
                    <a:pt x="3" y="728"/>
                  </a:lnTo>
                  <a:lnTo>
                    <a:pt x="8" y="777"/>
                  </a:lnTo>
                  <a:lnTo>
                    <a:pt x="14" y="826"/>
                  </a:lnTo>
                  <a:lnTo>
                    <a:pt x="21" y="874"/>
                  </a:lnTo>
                  <a:lnTo>
                    <a:pt x="28" y="923"/>
                  </a:lnTo>
                  <a:lnTo>
                    <a:pt x="37" y="970"/>
                  </a:lnTo>
                  <a:lnTo>
                    <a:pt x="47" y="1018"/>
                  </a:lnTo>
                  <a:lnTo>
                    <a:pt x="57" y="1065"/>
                  </a:lnTo>
                  <a:lnTo>
                    <a:pt x="69" y="1112"/>
                  </a:lnTo>
                  <a:lnTo>
                    <a:pt x="82" y="1159"/>
                  </a:lnTo>
                  <a:lnTo>
                    <a:pt x="95" y="1206"/>
                  </a:lnTo>
                  <a:lnTo>
                    <a:pt x="110" y="1251"/>
                  </a:lnTo>
                  <a:lnTo>
                    <a:pt x="125" y="1297"/>
                  </a:lnTo>
                  <a:lnTo>
                    <a:pt x="142" y="1343"/>
                  </a:lnTo>
                  <a:lnTo>
                    <a:pt x="159" y="1388"/>
                  </a:lnTo>
                  <a:lnTo>
                    <a:pt x="177" y="1432"/>
                  </a:lnTo>
                  <a:lnTo>
                    <a:pt x="198" y="1386"/>
                  </a:lnTo>
                  <a:lnTo>
                    <a:pt x="218" y="1341"/>
                  </a:lnTo>
                  <a:lnTo>
                    <a:pt x="240" y="1295"/>
                  </a:lnTo>
                  <a:lnTo>
                    <a:pt x="263" y="1251"/>
                  </a:lnTo>
                  <a:lnTo>
                    <a:pt x="286" y="1207"/>
                  </a:lnTo>
                  <a:lnTo>
                    <a:pt x="311" y="1163"/>
                  </a:lnTo>
                  <a:lnTo>
                    <a:pt x="336" y="1120"/>
                  </a:lnTo>
                  <a:lnTo>
                    <a:pt x="363" y="1077"/>
                  </a:lnTo>
                  <a:lnTo>
                    <a:pt x="390" y="1036"/>
                  </a:lnTo>
                  <a:lnTo>
                    <a:pt x="418" y="994"/>
                  </a:lnTo>
                  <a:lnTo>
                    <a:pt x="447" y="954"/>
                  </a:lnTo>
                  <a:lnTo>
                    <a:pt x="477" y="913"/>
                  </a:lnTo>
                  <a:lnTo>
                    <a:pt x="509" y="874"/>
                  </a:lnTo>
                  <a:lnTo>
                    <a:pt x="540" y="835"/>
                  </a:lnTo>
                  <a:lnTo>
                    <a:pt x="573" y="796"/>
                  </a:lnTo>
                  <a:lnTo>
                    <a:pt x="606" y="760"/>
                  </a:lnTo>
                  <a:lnTo>
                    <a:pt x="583" y="714"/>
                  </a:lnTo>
                  <a:lnTo>
                    <a:pt x="562" y="669"/>
                  </a:lnTo>
                  <a:lnTo>
                    <a:pt x="541" y="624"/>
                  </a:lnTo>
                  <a:lnTo>
                    <a:pt x="522" y="577"/>
                  </a:lnTo>
                  <a:lnTo>
                    <a:pt x="503" y="531"/>
                  </a:lnTo>
                  <a:lnTo>
                    <a:pt x="486" y="484"/>
                  </a:lnTo>
                  <a:lnTo>
                    <a:pt x="469" y="437"/>
                  </a:lnTo>
                  <a:lnTo>
                    <a:pt x="454" y="389"/>
                  </a:lnTo>
                  <a:lnTo>
                    <a:pt x="439" y="342"/>
                  </a:lnTo>
                  <a:lnTo>
                    <a:pt x="426" y="293"/>
                  </a:lnTo>
                  <a:lnTo>
                    <a:pt x="413" y="245"/>
                  </a:lnTo>
                  <a:lnTo>
                    <a:pt x="402" y="196"/>
                  </a:lnTo>
                  <a:lnTo>
                    <a:pt x="391" y="148"/>
                  </a:lnTo>
                  <a:lnTo>
                    <a:pt x="381" y="98"/>
                  </a:lnTo>
                  <a:lnTo>
                    <a:pt x="374" y="49"/>
                  </a:lnTo>
                  <a:lnTo>
                    <a:pt x="366" y="0"/>
                  </a:lnTo>
                  <a:lnTo>
                    <a:pt x="366" y="0"/>
                  </a:lnTo>
                  <a:lnTo>
                    <a:pt x="366" y="0"/>
                  </a:lnTo>
                  <a:close/>
                </a:path>
              </a:pathLst>
            </a:custGeom>
            <a:solidFill>
              <a:srgbClr val="FFE26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Freeform 288"/>
            <p:cNvSpPr>
              <a:spLocks/>
            </p:cNvSpPr>
            <p:nvPr userDrawn="1"/>
          </p:nvSpPr>
          <p:spPr bwMode="auto">
            <a:xfrm>
              <a:off x="1963" y="3625"/>
              <a:ext cx="485" cy="694"/>
            </a:xfrm>
            <a:custGeom>
              <a:avLst/>
              <a:gdLst/>
              <a:ahLst/>
              <a:cxnLst>
                <a:cxn ang="0">
                  <a:pos x="103" y="163"/>
                </a:cxn>
                <a:cxn ang="0">
                  <a:pos x="70" y="287"/>
                </a:cxn>
                <a:cxn ang="0">
                  <a:pos x="42" y="413"/>
                </a:cxn>
                <a:cxn ang="0">
                  <a:pos x="19" y="540"/>
                </a:cxn>
                <a:cxn ang="0">
                  <a:pos x="0" y="670"/>
                </a:cxn>
                <a:cxn ang="0">
                  <a:pos x="146" y="836"/>
                </a:cxn>
                <a:cxn ang="0">
                  <a:pos x="303" y="994"/>
                </a:cxn>
                <a:cxn ang="0">
                  <a:pos x="357" y="1145"/>
                </a:cxn>
                <a:cxn ang="0">
                  <a:pos x="198" y="1300"/>
                </a:cxn>
                <a:cxn ang="0">
                  <a:pos x="48" y="1463"/>
                </a:cxn>
                <a:cxn ang="0">
                  <a:pos x="21" y="1664"/>
                </a:cxn>
                <a:cxn ang="0">
                  <a:pos x="64" y="1876"/>
                </a:cxn>
                <a:cxn ang="0">
                  <a:pos x="119" y="2083"/>
                </a:cxn>
                <a:cxn ang="0">
                  <a:pos x="177" y="1955"/>
                </a:cxn>
                <a:cxn ang="0">
                  <a:pos x="209" y="1765"/>
                </a:cxn>
                <a:cxn ang="0">
                  <a:pos x="251" y="1578"/>
                </a:cxn>
                <a:cxn ang="0">
                  <a:pos x="303" y="1393"/>
                </a:cxn>
                <a:cxn ang="0">
                  <a:pos x="365" y="1213"/>
                </a:cxn>
                <a:cxn ang="0">
                  <a:pos x="442" y="1162"/>
                </a:cxn>
                <a:cxn ang="0">
                  <a:pos x="537" y="1359"/>
                </a:cxn>
                <a:cxn ang="0">
                  <a:pos x="644" y="1550"/>
                </a:cxn>
                <a:cxn ang="0">
                  <a:pos x="764" y="1732"/>
                </a:cxn>
                <a:cxn ang="0">
                  <a:pos x="894" y="1908"/>
                </a:cxn>
                <a:cxn ang="0">
                  <a:pos x="1037" y="2074"/>
                </a:cxn>
                <a:cxn ang="0">
                  <a:pos x="1104" y="1950"/>
                </a:cxn>
                <a:cxn ang="0">
                  <a:pos x="1176" y="1829"/>
                </a:cxn>
                <a:cxn ang="0">
                  <a:pos x="1254" y="1711"/>
                </a:cxn>
                <a:cxn ang="0">
                  <a:pos x="1337" y="1595"/>
                </a:cxn>
                <a:cxn ang="0">
                  <a:pos x="1425" y="1483"/>
                </a:cxn>
                <a:cxn ang="0">
                  <a:pos x="1446" y="1360"/>
                </a:cxn>
                <a:cxn ang="0">
                  <a:pos x="1437" y="1228"/>
                </a:cxn>
                <a:cxn ang="0">
                  <a:pos x="1433" y="1095"/>
                </a:cxn>
                <a:cxn ang="0">
                  <a:pos x="1437" y="961"/>
                </a:cxn>
                <a:cxn ang="0">
                  <a:pos x="1446" y="831"/>
                </a:cxn>
                <a:cxn ang="0">
                  <a:pos x="1425" y="707"/>
                </a:cxn>
                <a:cxn ang="0">
                  <a:pos x="1337" y="594"/>
                </a:cxn>
                <a:cxn ang="0">
                  <a:pos x="1254" y="479"/>
                </a:cxn>
                <a:cxn ang="0">
                  <a:pos x="1176" y="360"/>
                </a:cxn>
                <a:cxn ang="0">
                  <a:pos x="1104" y="239"/>
                </a:cxn>
                <a:cxn ang="0">
                  <a:pos x="1037" y="115"/>
                </a:cxn>
                <a:cxn ang="0">
                  <a:pos x="894" y="282"/>
                </a:cxn>
                <a:cxn ang="0">
                  <a:pos x="764" y="457"/>
                </a:cxn>
                <a:cxn ang="0">
                  <a:pos x="644" y="641"/>
                </a:cxn>
                <a:cxn ang="0">
                  <a:pos x="537" y="831"/>
                </a:cxn>
                <a:cxn ang="0">
                  <a:pos x="442" y="1028"/>
                </a:cxn>
                <a:cxn ang="0">
                  <a:pos x="361" y="965"/>
                </a:cxn>
                <a:cxn ang="0">
                  <a:pos x="293" y="765"/>
                </a:cxn>
                <a:cxn ang="0">
                  <a:pos x="238" y="561"/>
                </a:cxn>
                <a:cxn ang="0">
                  <a:pos x="196" y="353"/>
                </a:cxn>
                <a:cxn ang="0">
                  <a:pos x="165" y="142"/>
                </a:cxn>
              </a:cxnLst>
              <a:rect l="0" t="0" r="r" b="b"/>
              <a:pathLst>
                <a:path w="1455" h="2083">
                  <a:moveTo>
                    <a:pt x="154" y="0"/>
                  </a:moveTo>
                  <a:lnTo>
                    <a:pt x="127" y="81"/>
                  </a:lnTo>
                  <a:lnTo>
                    <a:pt x="103" y="163"/>
                  </a:lnTo>
                  <a:lnTo>
                    <a:pt x="91" y="204"/>
                  </a:lnTo>
                  <a:lnTo>
                    <a:pt x="80" y="245"/>
                  </a:lnTo>
                  <a:lnTo>
                    <a:pt x="70" y="287"/>
                  </a:lnTo>
                  <a:lnTo>
                    <a:pt x="60" y="329"/>
                  </a:lnTo>
                  <a:lnTo>
                    <a:pt x="51" y="371"/>
                  </a:lnTo>
                  <a:lnTo>
                    <a:pt x="42" y="413"/>
                  </a:lnTo>
                  <a:lnTo>
                    <a:pt x="34" y="455"/>
                  </a:lnTo>
                  <a:lnTo>
                    <a:pt x="26" y="498"/>
                  </a:lnTo>
                  <a:lnTo>
                    <a:pt x="19" y="540"/>
                  </a:lnTo>
                  <a:lnTo>
                    <a:pt x="12" y="584"/>
                  </a:lnTo>
                  <a:lnTo>
                    <a:pt x="6" y="627"/>
                  </a:lnTo>
                  <a:lnTo>
                    <a:pt x="0" y="670"/>
                  </a:lnTo>
                  <a:lnTo>
                    <a:pt x="48" y="726"/>
                  </a:lnTo>
                  <a:lnTo>
                    <a:pt x="96" y="781"/>
                  </a:lnTo>
                  <a:lnTo>
                    <a:pt x="146" y="836"/>
                  </a:lnTo>
                  <a:lnTo>
                    <a:pt x="198" y="889"/>
                  </a:lnTo>
                  <a:lnTo>
                    <a:pt x="250" y="942"/>
                  </a:lnTo>
                  <a:lnTo>
                    <a:pt x="303" y="994"/>
                  </a:lnTo>
                  <a:lnTo>
                    <a:pt x="357" y="1045"/>
                  </a:lnTo>
                  <a:lnTo>
                    <a:pt x="413" y="1095"/>
                  </a:lnTo>
                  <a:lnTo>
                    <a:pt x="357" y="1145"/>
                  </a:lnTo>
                  <a:lnTo>
                    <a:pt x="303" y="1197"/>
                  </a:lnTo>
                  <a:lnTo>
                    <a:pt x="250" y="1249"/>
                  </a:lnTo>
                  <a:lnTo>
                    <a:pt x="198" y="1300"/>
                  </a:lnTo>
                  <a:lnTo>
                    <a:pt x="146" y="1354"/>
                  </a:lnTo>
                  <a:lnTo>
                    <a:pt x="96" y="1408"/>
                  </a:lnTo>
                  <a:lnTo>
                    <a:pt x="48" y="1463"/>
                  </a:lnTo>
                  <a:lnTo>
                    <a:pt x="0" y="1520"/>
                  </a:lnTo>
                  <a:lnTo>
                    <a:pt x="10" y="1592"/>
                  </a:lnTo>
                  <a:lnTo>
                    <a:pt x="21" y="1664"/>
                  </a:lnTo>
                  <a:lnTo>
                    <a:pt x="34" y="1735"/>
                  </a:lnTo>
                  <a:lnTo>
                    <a:pt x="48" y="1806"/>
                  </a:lnTo>
                  <a:lnTo>
                    <a:pt x="64" y="1876"/>
                  </a:lnTo>
                  <a:lnTo>
                    <a:pt x="80" y="1946"/>
                  </a:lnTo>
                  <a:lnTo>
                    <a:pt x="100" y="2015"/>
                  </a:lnTo>
                  <a:lnTo>
                    <a:pt x="119" y="2083"/>
                  </a:lnTo>
                  <a:lnTo>
                    <a:pt x="162" y="2083"/>
                  </a:lnTo>
                  <a:lnTo>
                    <a:pt x="170" y="2019"/>
                  </a:lnTo>
                  <a:lnTo>
                    <a:pt x="177" y="1955"/>
                  </a:lnTo>
                  <a:lnTo>
                    <a:pt x="187" y="1891"/>
                  </a:lnTo>
                  <a:lnTo>
                    <a:pt x="197" y="1828"/>
                  </a:lnTo>
                  <a:lnTo>
                    <a:pt x="209" y="1765"/>
                  </a:lnTo>
                  <a:lnTo>
                    <a:pt x="222" y="1702"/>
                  </a:lnTo>
                  <a:lnTo>
                    <a:pt x="236" y="1639"/>
                  </a:lnTo>
                  <a:lnTo>
                    <a:pt x="251" y="1578"/>
                  </a:lnTo>
                  <a:lnTo>
                    <a:pt x="267" y="1516"/>
                  </a:lnTo>
                  <a:lnTo>
                    <a:pt x="284" y="1455"/>
                  </a:lnTo>
                  <a:lnTo>
                    <a:pt x="303" y="1393"/>
                  </a:lnTo>
                  <a:lnTo>
                    <a:pt x="323" y="1333"/>
                  </a:lnTo>
                  <a:lnTo>
                    <a:pt x="344" y="1273"/>
                  </a:lnTo>
                  <a:lnTo>
                    <a:pt x="365" y="1213"/>
                  </a:lnTo>
                  <a:lnTo>
                    <a:pt x="388" y="1154"/>
                  </a:lnTo>
                  <a:lnTo>
                    <a:pt x="413" y="1095"/>
                  </a:lnTo>
                  <a:lnTo>
                    <a:pt x="442" y="1162"/>
                  </a:lnTo>
                  <a:lnTo>
                    <a:pt x="472" y="1228"/>
                  </a:lnTo>
                  <a:lnTo>
                    <a:pt x="503" y="1294"/>
                  </a:lnTo>
                  <a:lnTo>
                    <a:pt x="537" y="1359"/>
                  </a:lnTo>
                  <a:lnTo>
                    <a:pt x="571" y="1423"/>
                  </a:lnTo>
                  <a:lnTo>
                    <a:pt x="607" y="1487"/>
                  </a:lnTo>
                  <a:lnTo>
                    <a:pt x="644" y="1550"/>
                  </a:lnTo>
                  <a:lnTo>
                    <a:pt x="683" y="1611"/>
                  </a:lnTo>
                  <a:lnTo>
                    <a:pt x="723" y="1672"/>
                  </a:lnTo>
                  <a:lnTo>
                    <a:pt x="764" y="1732"/>
                  </a:lnTo>
                  <a:lnTo>
                    <a:pt x="806" y="1792"/>
                  </a:lnTo>
                  <a:lnTo>
                    <a:pt x="850" y="1850"/>
                  </a:lnTo>
                  <a:lnTo>
                    <a:pt x="894" y="1908"/>
                  </a:lnTo>
                  <a:lnTo>
                    <a:pt x="941" y="1964"/>
                  </a:lnTo>
                  <a:lnTo>
                    <a:pt x="988" y="2020"/>
                  </a:lnTo>
                  <a:lnTo>
                    <a:pt x="1037" y="2074"/>
                  </a:lnTo>
                  <a:lnTo>
                    <a:pt x="1059" y="2033"/>
                  </a:lnTo>
                  <a:lnTo>
                    <a:pt x="1081" y="1991"/>
                  </a:lnTo>
                  <a:lnTo>
                    <a:pt x="1104" y="1950"/>
                  </a:lnTo>
                  <a:lnTo>
                    <a:pt x="1128" y="1910"/>
                  </a:lnTo>
                  <a:lnTo>
                    <a:pt x="1151" y="1869"/>
                  </a:lnTo>
                  <a:lnTo>
                    <a:pt x="1176" y="1829"/>
                  </a:lnTo>
                  <a:lnTo>
                    <a:pt x="1202" y="1789"/>
                  </a:lnTo>
                  <a:lnTo>
                    <a:pt x="1228" y="1751"/>
                  </a:lnTo>
                  <a:lnTo>
                    <a:pt x="1254" y="1711"/>
                  </a:lnTo>
                  <a:lnTo>
                    <a:pt x="1281" y="1672"/>
                  </a:lnTo>
                  <a:lnTo>
                    <a:pt x="1309" y="1634"/>
                  </a:lnTo>
                  <a:lnTo>
                    <a:pt x="1337" y="1595"/>
                  </a:lnTo>
                  <a:lnTo>
                    <a:pt x="1365" y="1557"/>
                  </a:lnTo>
                  <a:lnTo>
                    <a:pt x="1396" y="1521"/>
                  </a:lnTo>
                  <a:lnTo>
                    <a:pt x="1425" y="1483"/>
                  </a:lnTo>
                  <a:lnTo>
                    <a:pt x="1455" y="1446"/>
                  </a:lnTo>
                  <a:lnTo>
                    <a:pt x="1451" y="1403"/>
                  </a:lnTo>
                  <a:lnTo>
                    <a:pt x="1446" y="1360"/>
                  </a:lnTo>
                  <a:lnTo>
                    <a:pt x="1442" y="1315"/>
                  </a:lnTo>
                  <a:lnTo>
                    <a:pt x="1439" y="1272"/>
                  </a:lnTo>
                  <a:lnTo>
                    <a:pt x="1437" y="1228"/>
                  </a:lnTo>
                  <a:lnTo>
                    <a:pt x="1435" y="1184"/>
                  </a:lnTo>
                  <a:lnTo>
                    <a:pt x="1434" y="1140"/>
                  </a:lnTo>
                  <a:lnTo>
                    <a:pt x="1433" y="1095"/>
                  </a:lnTo>
                  <a:lnTo>
                    <a:pt x="1434" y="1051"/>
                  </a:lnTo>
                  <a:lnTo>
                    <a:pt x="1435" y="1006"/>
                  </a:lnTo>
                  <a:lnTo>
                    <a:pt x="1437" y="961"/>
                  </a:lnTo>
                  <a:lnTo>
                    <a:pt x="1439" y="918"/>
                  </a:lnTo>
                  <a:lnTo>
                    <a:pt x="1442" y="874"/>
                  </a:lnTo>
                  <a:lnTo>
                    <a:pt x="1446" y="831"/>
                  </a:lnTo>
                  <a:lnTo>
                    <a:pt x="1451" y="787"/>
                  </a:lnTo>
                  <a:lnTo>
                    <a:pt x="1455" y="743"/>
                  </a:lnTo>
                  <a:lnTo>
                    <a:pt x="1425" y="707"/>
                  </a:lnTo>
                  <a:lnTo>
                    <a:pt x="1396" y="670"/>
                  </a:lnTo>
                  <a:lnTo>
                    <a:pt x="1365" y="632"/>
                  </a:lnTo>
                  <a:lnTo>
                    <a:pt x="1337" y="594"/>
                  </a:lnTo>
                  <a:lnTo>
                    <a:pt x="1309" y="557"/>
                  </a:lnTo>
                  <a:lnTo>
                    <a:pt x="1281" y="518"/>
                  </a:lnTo>
                  <a:lnTo>
                    <a:pt x="1254" y="479"/>
                  </a:lnTo>
                  <a:lnTo>
                    <a:pt x="1228" y="440"/>
                  </a:lnTo>
                  <a:lnTo>
                    <a:pt x="1202" y="400"/>
                  </a:lnTo>
                  <a:lnTo>
                    <a:pt x="1176" y="360"/>
                  </a:lnTo>
                  <a:lnTo>
                    <a:pt x="1151" y="320"/>
                  </a:lnTo>
                  <a:lnTo>
                    <a:pt x="1128" y="280"/>
                  </a:lnTo>
                  <a:lnTo>
                    <a:pt x="1104" y="239"/>
                  </a:lnTo>
                  <a:lnTo>
                    <a:pt x="1081" y="198"/>
                  </a:lnTo>
                  <a:lnTo>
                    <a:pt x="1059" y="157"/>
                  </a:lnTo>
                  <a:lnTo>
                    <a:pt x="1037" y="115"/>
                  </a:lnTo>
                  <a:lnTo>
                    <a:pt x="988" y="170"/>
                  </a:lnTo>
                  <a:lnTo>
                    <a:pt x="941" y="225"/>
                  </a:lnTo>
                  <a:lnTo>
                    <a:pt x="894" y="282"/>
                  </a:lnTo>
                  <a:lnTo>
                    <a:pt x="850" y="340"/>
                  </a:lnTo>
                  <a:lnTo>
                    <a:pt x="806" y="398"/>
                  </a:lnTo>
                  <a:lnTo>
                    <a:pt x="764" y="457"/>
                  </a:lnTo>
                  <a:lnTo>
                    <a:pt x="723" y="518"/>
                  </a:lnTo>
                  <a:lnTo>
                    <a:pt x="683" y="579"/>
                  </a:lnTo>
                  <a:lnTo>
                    <a:pt x="644" y="641"/>
                  </a:lnTo>
                  <a:lnTo>
                    <a:pt x="607" y="703"/>
                  </a:lnTo>
                  <a:lnTo>
                    <a:pt x="571" y="767"/>
                  </a:lnTo>
                  <a:lnTo>
                    <a:pt x="537" y="831"/>
                  </a:lnTo>
                  <a:lnTo>
                    <a:pt x="503" y="896"/>
                  </a:lnTo>
                  <a:lnTo>
                    <a:pt x="472" y="961"/>
                  </a:lnTo>
                  <a:lnTo>
                    <a:pt x="442" y="1028"/>
                  </a:lnTo>
                  <a:lnTo>
                    <a:pt x="413" y="1095"/>
                  </a:lnTo>
                  <a:lnTo>
                    <a:pt x="386" y="1030"/>
                  </a:lnTo>
                  <a:lnTo>
                    <a:pt x="361" y="965"/>
                  </a:lnTo>
                  <a:lnTo>
                    <a:pt x="337" y="899"/>
                  </a:lnTo>
                  <a:lnTo>
                    <a:pt x="314" y="832"/>
                  </a:lnTo>
                  <a:lnTo>
                    <a:pt x="293" y="765"/>
                  </a:lnTo>
                  <a:lnTo>
                    <a:pt x="273" y="697"/>
                  </a:lnTo>
                  <a:lnTo>
                    <a:pt x="255" y="629"/>
                  </a:lnTo>
                  <a:lnTo>
                    <a:pt x="238" y="561"/>
                  </a:lnTo>
                  <a:lnTo>
                    <a:pt x="223" y="492"/>
                  </a:lnTo>
                  <a:lnTo>
                    <a:pt x="209" y="423"/>
                  </a:lnTo>
                  <a:lnTo>
                    <a:pt x="196" y="353"/>
                  </a:lnTo>
                  <a:lnTo>
                    <a:pt x="184" y="282"/>
                  </a:lnTo>
                  <a:lnTo>
                    <a:pt x="174" y="212"/>
                  </a:lnTo>
                  <a:lnTo>
                    <a:pt x="165" y="142"/>
                  </a:lnTo>
                  <a:lnTo>
                    <a:pt x="159" y="71"/>
                  </a:lnTo>
                  <a:lnTo>
                    <a:pt x="154" y="0"/>
                  </a:lnTo>
                  <a:close/>
                </a:path>
              </a:pathLst>
            </a:custGeom>
            <a:solidFill>
              <a:srgbClr val="FFEF6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289"/>
            <p:cNvSpPr>
              <a:spLocks/>
            </p:cNvSpPr>
            <p:nvPr userDrawn="1"/>
          </p:nvSpPr>
          <p:spPr bwMode="auto">
            <a:xfrm>
              <a:off x="2014" y="3294"/>
              <a:ext cx="294" cy="696"/>
            </a:xfrm>
            <a:custGeom>
              <a:avLst/>
              <a:gdLst/>
              <a:ahLst/>
              <a:cxnLst>
                <a:cxn ang="0">
                  <a:pos x="491" y="56"/>
                </a:cxn>
                <a:cxn ang="0">
                  <a:pos x="409" y="170"/>
                </a:cxn>
                <a:cxn ang="0">
                  <a:pos x="332" y="288"/>
                </a:cxn>
                <a:cxn ang="0">
                  <a:pos x="261" y="409"/>
                </a:cxn>
                <a:cxn ang="0">
                  <a:pos x="194" y="533"/>
                </a:cxn>
                <a:cxn ang="0">
                  <a:pos x="131" y="660"/>
                </a:cxn>
                <a:cxn ang="0">
                  <a:pos x="74" y="791"/>
                </a:cxn>
                <a:cxn ang="0">
                  <a:pos x="23" y="924"/>
                </a:cxn>
                <a:cxn ang="0">
                  <a:pos x="5" y="1063"/>
                </a:cxn>
                <a:cxn ang="0">
                  <a:pos x="20" y="1204"/>
                </a:cxn>
                <a:cxn ang="0">
                  <a:pos x="42" y="1345"/>
                </a:cxn>
                <a:cxn ang="0">
                  <a:pos x="69" y="1484"/>
                </a:cxn>
                <a:cxn ang="0">
                  <a:pos x="101" y="1621"/>
                </a:cxn>
                <a:cxn ang="0">
                  <a:pos x="139" y="1757"/>
                </a:cxn>
                <a:cxn ang="0">
                  <a:pos x="183" y="1891"/>
                </a:cxn>
                <a:cxn ang="0">
                  <a:pos x="232" y="2022"/>
                </a:cxn>
                <a:cxn ang="0">
                  <a:pos x="288" y="2020"/>
                </a:cxn>
                <a:cxn ang="0">
                  <a:pos x="349" y="1888"/>
                </a:cxn>
                <a:cxn ang="0">
                  <a:pos x="417" y="1759"/>
                </a:cxn>
                <a:cxn ang="0">
                  <a:pos x="490" y="1633"/>
                </a:cxn>
                <a:cxn ang="0">
                  <a:pos x="569" y="1510"/>
                </a:cxn>
                <a:cxn ang="0">
                  <a:pos x="652" y="1390"/>
                </a:cxn>
                <a:cxn ang="0">
                  <a:pos x="740" y="1274"/>
                </a:cxn>
                <a:cxn ang="0">
                  <a:pos x="834" y="1162"/>
                </a:cxn>
                <a:cxn ang="0">
                  <a:pos x="851" y="1042"/>
                </a:cxn>
                <a:cxn ang="0">
                  <a:pos x="789" y="910"/>
                </a:cxn>
                <a:cxn ang="0">
                  <a:pos x="733" y="775"/>
                </a:cxn>
                <a:cxn ang="0">
                  <a:pos x="683" y="637"/>
                </a:cxn>
                <a:cxn ang="0">
                  <a:pos x="640" y="498"/>
                </a:cxn>
                <a:cxn ang="0">
                  <a:pos x="602" y="358"/>
                </a:cxn>
                <a:cxn ang="0">
                  <a:pos x="570" y="215"/>
                </a:cxn>
                <a:cxn ang="0">
                  <a:pos x="544" y="72"/>
                </a:cxn>
              </a:cxnLst>
              <a:rect l="0" t="0" r="r" b="b"/>
              <a:pathLst>
                <a:path w="883" h="2087">
                  <a:moveTo>
                    <a:pt x="533" y="0"/>
                  </a:moveTo>
                  <a:lnTo>
                    <a:pt x="491" y="56"/>
                  </a:lnTo>
                  <a:lnTo>
                    <a:pt x="450" y="112"/>
                  </a:lnTo>
                  <a:lnTo>
                    <a:pt x="409" y="170"/>
                  </a:lnTo>
                  <a:lnTo>
                    <a:pt x="370" y="228"/>
                  </a:lnTo>
                  <a:lnTo>
                    <a:pt x="332" y="288"/>
                  </a:lnTo>
                  <a:lnTo>
                    <a:pt x="295" y="348"/>
                  </a:lnTo>
                  <a:lnTo>
                    <a:pt x="261" y="409"/>
                  </a:lnTo>
                  <a:lnTo>
                    <a:pt x="226" y="471"/>
                  </a:lnTo>
                  <a:lnTo>
                    <a:pt x="194" y="533"/>
                  </a:lnTo>
                  <a:lnTo>
                    <a:pt x="162" y="596"/>
                  </a:lnTo>
                  <a:lnTo>
                    <a:pt x="131" y="660"/>
                  </a:lnTo>
                  <a:lnTo>
                    <a:pt x="102" y="726"/>
                  </a:lnTo>
                  <a:lnTo>
                    <a:pt x="74" y="791"/>
                  </a:lnTo>
                  <a:lnTo>
                    <a:pt x="48" y="857"/>
                  </a:lnTo>
                  <a:lnTo>
                    <a:pt x="23" y="924"/>
                  </a:lnTo>
                  <a:lnTo>
                    <a:pt x="0" y="992"/>
                  </a:lnTo>
                  <a:lnTo>
                    <a:pt x="5" y="1063"/>
                  </a:lnTo>
                  <a:lnTo>
                    <a:pt x="11" y="1134"/>
                  </a:lnTo>
                  <a:lnTo>
                    <a:pt x="20" y="1204"/>
                  </a:lnTo>
                  <a:lnTo>
                    <a:pt x="30" y="1274"/>
                  </a:lnTo>
                  <a:lnTo>
                    <a:pt x="42" y="1345"/>
                  </a:lnTo>
                  <a:lnTo>
                    <a:pt x="55" y="1415"/>
                  </a:lnTo>
                  <a:lnTo>
                    <a:pt x="69" y="1484"/>
                  </a:lnTo>
                  <a:lnTo>
                    <a:pt x="84" y="1553"/>
                  </a:lnTo>
                  <a:lnTo>
                    <a:pt x="101" y="1621"/>
                  </a:lnTo>
                  <a:lnTo>
                    <a:pt x="119" y="1689"/>
                  </a:lnTo>
                  <a:lnTo>
                    <a:pt x="139" y="1757"/>
                  </a:lnTo>
                  <a:lnTo>
                    <a:pt x="160" y="1824"/>
                  </a:lnTo>
                  <a:lnTo>
                    <a:pt x="183" y="1891"/>
                  </a:lnTo>
                  <a:lnTo>
                    <a:pt x="207" y="1957"/>
                  </a:lnTo>
                  <a:lnTo>
                    <a:pt x="232" y="2022"/>
                  </a:lnTo>
                  <a:lnTo>
                    <a:pt x="259" y="2087"/>
                  </a:lnTo>
                  <a:lnTo>
                    <a:pt x="288" y="2020"/>
                  </a:lnTo>
                  <a:lnTo>
                    <a:pt x="318" y="1953"/>
                  </a:lnTo>
                  <a:lnTo>
                    <a:pt x="349" y="1888"/>
                  </a:lnTo>
                  <a:lnTo>
                    <a:pt x="383" y="1823"/>
                  </a:lnTo>
                  <a:lnTo>
                    <a:pt x="417" y="1759"/>
                  </a:lnTo>
                  <a:lnTo>
                    <a:pt x="453" y="1695"/>
                  </a:lnTo>
                  <a:lnTo>
                    <a:pt x="490" y="1633"/>
                  </a:lnTo>
                  <a:lnTo>
                    <a:pt x="529" y="1571"/>
                  </a:lnTo>
                  <a:lnTo>
                    <a:pt x="569" y="1510"/>
                  </a:lnTo>
                  <a:lnTo>
                    <a:pt x="610" y="1449"/>
                  </a:lnTo>
                  <a:lnTo>
                    <a:pt x="652" y="1390"/>
                  </a:lnTo>
                  <a:lnTo>
                    <a:pt x="696" y="1332"/>
                  </a:lnTo>
                  <a:lnTo>
                    <a:pt x="740" y="1274"/>
                  </a:lnTo>
                  <a:lnTo>
                    <a:pt x="787" y="1217"/>
                  </a:lnTo>
                  <a:lnTo>
                    <a:pt x="834" y="1162"/>
                  </a:lnTo>
                  <a:lnTo>
                    <a:pt x="883" y="1107"/>
                  </a:lnTo>
                  <a:lnTo>
                    <a:pt x="851" y="1042"/>
                  </a:lnTo>
                  <a:lnTo>
                    <a:pt x="819" y="975"/>
                  </a:lnTo>
                  <a:lnTo>
                    <a:pt x="789" y="910"/>
                  </a:lnTo>
                  <a:lnTo>
                    <a:pt x="760" y="842"/>
                  </a:lnTo>
                  <a:lnTo>
                    <a:pt x="733" y="775"/>
                  </a:lnTo>
                  <a:lnTo>
                    <a:pt x="708" y="705"/>
                  </a:lnTo>
                  <a:lnTo>
                    <a:pt x="683" y="637"/>
                  </a:lnTo>
                  <a:lnTo>
                    <a:pt x="660" y="567"/>
                  </a:lnTo>
                  <a:lnTo>
                    <a:pt x="640" y="498"/>
                  </a:lnTo>
                  <a:lnTo>
                    <a:pt x="619" y="428"/>
                  </a:lnTo>
                  <a:lnTo>
                    <a:pt x="602" y="358"/>
                  </a:lnTo>
                  <a:lnTo>
                    <a:pt x="585" y="287"/>
                  </a:lnTo>
                  <a:lnTo>
                    <a:pt x="570" y="215"/>
                  </a:lnTo>
                  <a:lnTo>
                    <a:pt x="556" y="143"/>
                  </a:lnTo>
                  <a:lnTo>
                    <a:pt x="544" y="72"/>
                  </a:lnTo>
                  <a:lnTo>
                    <a:pt x="533" y="0"/>
                  </a:lnTo>
                  <a:close/>
                </a:path>
              </a:pathLst>
            </a:custGeom>
            <a:solidFill>
              <a:srgbClr val="FFE26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290"/>
            <p:cNvSpPr>
              <a:spLocks/>
            </p:cNvSpPr>
            <p:nvPr userDrawn="1"/>
          </p:nvSpPr>
          <p:spPr bwMode="auto">
            <a:xfrm>
              <a:off x="2488" y="3103"/>
              <a:ext cx="453" cy="616"/>
            </a:xfrm>
            <a:custGeom>
              <a:avLst/>
              <a:gdLst/>
              <a:ahLst/>
              <a:cxnLst>
                <a:cxn ang="0">
                  <a:pos x="400" y="119"/>
                </a:cxn>
                <a:cxn ang="0">
                  <a:pos x="298" y="307"/>
                </a:cxn>
                <a:cxn ang="0">
                  <a:pos x="208" y="503"/>
                </a:cxn>
                <a:cxn ang="0">
                  <a:pos x="290" y="667"/>
                </a:cxn>
                <a:cxn ang="0">
                  <a:pos x="382" y="827"/>
                </a:cxn>
                <a:cxn ang="0">
                  <a:pos x="393" y="960"/>
                </a:cxn>
                <a:cxn ang="0">
                  <a:pos x="232" y="1050"/>
                </a:cxn>
                <a:cxn ang="0">
                  <a:pos x="77" y="1148"/>
                </a:cxn>
                <a:cxn ang="0">
                  <a:pos x="11" y="1326"/>
                </a:cxn>
                <a:cxn ang="0">
                  <a:pos x="0" y="1541"/>
                </a:cxn>
                <a:cxn ang="0">
                  <a:pos x="5" y="1753"/>
                </a:cxn>
                <a:cxn ang="0">
                  <a:pos x="68" y="1587"/>
                </a:cxn>
                <a:cxn ang="0">
                  <a:pos x="140" y="1426"/>
                </a:cxn>
                <a:cxn ang="0">
                  <a:pos x="222" y="1271"/>
                </a:cxn>
                <a:cxn ang="0">
                  <a:pos x="313" y="1121"/>
                </a:cxn>
                <a:cxn ang="0">
                  <a:pos x="413" y="978"/>
                </a:cxn>
                <a:cxn ang="0">
                  <a:pos x="467" y="1051"/>
                </a:cxn>
                <a:cxn ang="0">
                  <a:pos x="504" y="1228"/>
                </a:cxn>
                <a:cxn ang="0">
                  <a:pos x="553" y="1403"/>
                </a:cxn>
                <a:cxn ang="0">
                  <a:pos x="613" y="1573"/>
                </a:cxn>
                <a:cxn ang="0">
                  <a:pos x="685" y="1740"/>
                </a:cxn>
                <a:cxn ang="0">
                  <a:pos x="791" y="1792"/>
                </a:cxn>
                <a:cxn ang="0">
                  <a:pos x="902" y="1683"/>
                </a:cxn>
                <a:cxn ang="0">
                  <a:pos x="989" y="1604"/>
                </a:cxn>
                <a:cxn ang="0">
                  <a:pos x="1080" y="1530"/>
                </a:cxn>
                <a:cxn ang="0">
                  <a:pos x="1175" y="1459"/>
                </a:cxn>
                <a:cxn ang="0">
                  <a:pos x="1218" y="1365"/>
                </a:cxn>
                <a:cxn ang="0">
                  <a:pos x="1239" y="1258"/>
                </a:cxn>
                <a:cxn ang="0">
                  <a:pos x="1266" y="1150"/>
                </a:cxn>
                <a:cxn ang="0">
                  <a:pos x="1296" y="1044"/>
                </a:cxn>
                <a:cxn ang="0">
                  <a:pos x="1332" y="941"/>
                </a:cxn>
                <a:cxn ang="0">
                  <a:pos x="1341" y="838"/>
                </a:cxn>
                <a:cxn ang="0">
                  <a:pos x="1295" y="729"/>
                </a:cxn>
                <a:cxn ang="0">
                  <a:pos x="1254" y="619"/>
                </a:cxn>
                <a:cxn ang="0">
                  <a:pos x="1196" y="432"/>
                </a:cxn>
                <a:cxn ang="0">
                  <a:pos x="1107" y="314"/>
                </a:cxn>
                <a:cxn ang="0">
                  <a:pos x="960" y="421"/>
                </a:cxn>
                <a:cxn ang="0">
                  <a:pos x="820" y="536"/>
                </a:cxn>
                <a:cxn ang="0">
                  <a:pos x="688" y="660"/>
                </a:cxn>
                <a:cxn ang="0">
                  <a:pos x="564" y="792"/>
                </a:cxn>
                <a:cxn ang="0">
                  <a:pos x="448" y="932"/>
                </a:cxn>
                <a:cxn ang="0">
                  <a:pos x="430" y="758"/>
                </a:cxn>
                <a:cxn ang="0">
                  <a:pos x="422" y="583"/>
                </a:cxn>
                <a:cxn ang="0">
                  <a:pos x="425" y="408"/>
                </a:cxn>
                <a:cxn ang="0">
                  <a:pos x="440" y="233"/>
                </a:cxn>
                <a:cxn ang="0">
                  <a:pos x="464" y="58"/>
                </a:cxn>
              </a:cxnLst>
              <a:rect l="0" t="0" r="r" b="b"/>
              <a:pathLst>
                <a:path w="1358" h="1849">
                  <a:moveTo>
                    <a:pt x="475" y="0"/>
                  </a:moveTo>
                  <a:lnTo>
                    <a:pt x="437" y="59"/>
                  </a:lnTo>
                  <a:lnTo>
                    <a:pt x="400" y="119"/>
                  </a:lnTo>
                  <a:lnTo>
                    <a:pt x="365" y="181"/>
                  </a:lnTo>
                  <a:lnTo>
                    <a:pt x="330" y="243"/>
                  </a:lnTo>
                  <a:lnTo>
                    <a:pt x="298" y="307"/>
                  </a:lnTo>
                  <a:lnTo>
                    <a:pt x="267" y="372"/>
                  </a:lnTo>
                  <a:lnTo>
                    <a:pt x="236" y="437"/>
                  </a:lnTo>
                  <a:lnTo>
                    <a:pt x="208" y="503"/>
                  </a:lnTo>
                  <a:lnTo>
                    <a:pt x="235" y="558"/>
                  </a:lnTo>
                  <a:lnTo>
                    <a:pt x="262" y="613"/>
                  </a:lnTo>
                  <a:lnTo>
                    <a:pt x="290" y="667"/>
                  </a:lnTo>
                  <a:lnTo>
                    <a:pt x="320" y="721"/>
                  </a:lnTo>
                  <a:lnTo>
                    <a:pt x="350" y="774"/>
                  </a:lnTo>
                  <a:lnTo>
                    <a:pt x="382" y="827"/>
                  </a:lnTo>
                  <a:lnTo>
                    <a:pt x="415" y="880"/>
                  </a:lnTo>
                  <a:lnTo>
                    <a:pt x="448" y="932"/>
                  </a:lnTo>
                  <a:lnTo>
                    <a:pt x="393" y="960"/>
                  </a:lnTo>
                  <a:lnTo>
                    <a:pt x="338" y="989"/>
                  </a:lnTo>
                  <a:lnTo>
                    <a:pt x="285" y="1019"/>
                  </a:lnTo>
                  <a:lnTo>
                    <a:pt x="232" y="1050"/>
                  </a:lnTo>
                  <a:lnTo>
                    <a:pt x="179" y="1082"/>
                  </a:lnTo>
                  <a:lnTo>
                    <a:pt x="127" y="1114"/>
                  </a:lnTo>
                  <a:lnTo>
                    <a:pt x="77" y="1148"/>
                  </a:lnTo>
                  <a:lnTo>
                    <a:pt x="27" y="1182"/>
                  </a:lnTo>
                  <a:lnTo>
                    <a:pt x="17" y="1255"/>
                  </a:lnTo>
                  <a:lnTo>
                    <a:pt x="11" y="1326"/>
                  </a:lnTo>
                  <a:lnTo>
                    <a:pt x="5" y="1398"/>
                  </a:lnTo>
                  <a:lnTo>
                    <a:pt x="2" y="1469"/>
                  </a:lnTo>
                  <a:lnTo>
                    <a:pt x="0" y="1541"/>
                  </a:lnTo>
                  <a:lnTo>
                    <a:pt x="0" y="1612"/>
                  </a:lnTo>
                  <a:lnTo>
                    <a:pt x="2" y="1682"/>
                  </a:lnTo>
                  <a:lnTo>
                    <a:pt x="5" y="1753"/>
                  </a:lnTo>
                  <a:lnTo>
                    <a:pt x="26" y="1697"/>
                  </a:lnTo>
                  <a:lnTo>
                    <a:pt x="46" y="1642"/>
                  </a:lnTo>
                  <a:lnTo>
                    <a:pt x="68" y="1587"/>
                  </a:lnTo>
                  <a:lnTo>
                    <a:pt x="91" y="1533"/>
                  </a:lnTo>
                  <a:lnTo>
                    <a:pt x="116" y="1479"/>
                  </a:lnTo>
                  <a:lnTo>
                    <a:pt x="140" y="1426"/>
                  </a:lnTo>
                  <a:lnTo>
                    <a:pt x="166" y="1373"/>
                  </a:lnTo>
                  <a:lnTo>
                    <a:pt x="193" y="1322"/>
                  </a:lnTo>
                  <a:lnTo>
                    <a:pt x="222" y="1271"/>
                  </a:lnTo>
                  <a:lnTo>
                    <a:pt x="252" y="1220"/>
                  </a:lnTo>
                  <a:lnTo>
                    <a:pt x="282" y="1170"/>
                  </a:lnTo>
                  <a:lnTo>
                    <a:pt x="313" y="1121"/>
                  </a:lnTo>
                  <a:lnTo>
                    <a:pt x="346" y="1072"/>
                  </a:lnTo>
                  <a:lnTo>
                    <a:pt x="378" y="1025"/>
                  </a:lnTo>
                  <a:lnTo>
                    <a:pt x="413" y="978"/>
                  </a:lnTo>
                  <a:lnTo>
                    <a:pt x="448" y="932"/>
                  </a:lnTo>
                  <a:lnTo>
                    <a:pt x="457" y="991"/>
                  </a:lnTo>
                  <a:lnTo>
                    <a:pt x="467" y="1051"/>
                  </a:lnTo>
                  <a:lnTo>
                    <a:pt x="478" y="1110"/>
                  </a:lnTo>
                  <a:lnTo>
                    <a:pt x="490" y="1169"/>
                  </a:lnTo>
                  <a:lnTo>
                    <a:pt x="504" y="1228"/>
                  </a:lnTo>
                  <a:lnTo>
                    <a:pt x="519" y="1286"/>
                  </a:lnTo>
                  <a:lnTo>
                    <a:pt x="536" y="1344"/>
                  </a:lnTo>
                  <a:lnTo>
                    <a:pt x="553" y="1403"/>
                  </a:lnTo>
                  <a:lnTo>
                    <a:pt x="572" y="1460"/>
                  </a:lnTo>
                  <a:lnTo>
                    <a:pt x="592" y="1517"/>
                  </a:lnTo>
                  <a:lnTo>
                    <a:pt x="613" y="1573"/>
                  </a:lnTo>
                  <a:lnTo>
                    <a:pt x="636" y="1629"/>
                  </a:lnTo>
                  <a:lnTo>
                    <a:pt x="660" y="1685"/>
                  </a:lnTo>
                  <a:lnTo>
                    <a:pt x="685" y="1740"/>
                  </a:lnTo>
                  <a:lnTo>
                    <a:pt x="711" y="1795"/>
                  </a:lnTo>
                  <a:lnTo>
                    <a:pt x="738" y="1849"/>
                  </a:lnTo>
                  <a:lnTo>
                    <a:pt x="791" y="1792"/>
                  </a:lnTo>
                  <a:lnTo>
                    <a:pt x="846" y="1737"/>
                  </a:lnTo>
                  <a:lnTo>
                    <a:pt x="874" y="1710"/>
                  </a:lnTo>
                  <a:lnTo>
                    <a:pt x="902" y="1683"/>
                  </a:lnTo>
                  <a:lnTo>
                    <a:pt x="931" y="1656"/>
                  </a:lnTo>
                  <a:lnTo>
                    <a:pt x="960" y="1630"/>
                  </a:lnTo>
                  <a:lnTo>
                    <a:pt x="989" y="1604"/>
                  </a:lnTo>
                  <a:lnTo>
                    <a:pt x="1019" y="1580"/>
                  </a:lnTo>
                  <a:lnTo>
                    <a:pt x="1050" y="1555"/>
                  </a:lnTo>
                  <a:lnTo>
                    <a:pt x="1080" y="1530"/>
                  </a:lnTo>
                  <a:lnTo>
                    <a:pt x="1111" y="1506"/>
                  </a:lnTo>
                  <a:lnTo>
                    <a:pt x="1143" y="1482"/>
                  </a:lnTo>
                  <a:lnTo>
                    <a:pt x="1175" y="1459"/>
                  </a:lnTo>
                  <a:lnTo>
                    <a:pt x="1207" y="1436"/>
                  </a:lnTo>
                  <a:lnTo>
                    <a:pt x="1213" y="1400"/>
                  </a:lnTo>
                  <a:lnTo>
                    <a:pt x="1218" y="1365"/>
                  </a:lnTo>
                  <a:lnTo>
                    <a:pt x="1225" y="1329"/>
                  </a:lnTo>
                  <a:lnTo>
                    <a:pt x="1231" y="1294"/>
                  </a:lnTo>
                  <a:lnTo>
                    <a:pt x="1239" y="1258"/>
                  </a:lnTo>
                  <a:lnTo>
                    <a:pt x="1247" y="1221"/>
                  </a:lnTo>
                  <a:lnTo>
                    <a:pt x="1256" y="1186"/>
                  </a:lnTo>
                  <a:lnTo>
                    <a:pt x="1266" y="1150"/>
                  </a:lnTo>
                  <a:lnTo>
                    <a:pt x="1275" y="1114"/>
                  </a:lnTo>
                  <a:lnTo>
                    <a:pt x="1285" y="1080"/>
                  </a:lnTo>
                  <a:lnTo>
                    <a:pt x="1296" y="1044"/>
                  </a:lnTo>
                  <a:lnTo>
                    <a:pt x="1308" y="1010"/>
                  </a:lnTo>
                  <a:lnTo>
                    <a:pt x="1320" y="975"/>
                  </a:lnTo>
                  <a:lnTo>
                    <a:pt x="1332" y="941"/>
                  </a:lnTo>
                  <a:lnTo>
                    <a:pt x="1345" y="907"/>
                  </a:lnTo>
                  <a:lnTo>
                    <a:pt x="1358" y="874"/>
                  </a:lnTo>
                  <a:lnTo>
                    <a:pt x="1341" y="838"/>
                  </a:lnTo>
                  <a:lnTo>
                    <a:pt x="1325" y="801"/>
                  </a:lnTo>
                  <a:lnTo>
                    <a:pt x="1310" y="766"/>
                  </a:lnTo>
                  <a:lnTo>
                    <a:pt x="1295" y="729"/>
                  </a:lnTo>
                  <a:lnTo>
                    <a:pt x="1281" y="692"/>
                  </a:lnTo>
                  <a:lnTo>
                    <a:pt x="1267" y="656"/>
                  </a:lnTo>
                  <a:lnTo>
                    <a:pt x="1254" y="619"/>
                  </a:lnTo>
                  <a:lnTo>
                    <a:pt x="1241" y="582"/>
                  </a:lnTo>
                  <a:lnTo>
                    <a:pt x="1217" y="508"/>
                  </a:lnTo>
                  <a:lnTo>
                    <a:pt x="1196" y="432"/>
                  </a:lnTo>
                  <a:lnTo>
                    <a:pt x="1176" y="358"/>
                  </a:lnTo>
                  <a:lnTo>
                    <a:pt x="1158" y="281"/>
                  </a:lnTo>
                  <a:lnTo>
                    <a:pt x="1107" y="314"/>
                  </a:lnTo>
                  <a:lnTo>
                    <a:pt x="1057" y="349"/>
                  </a:lnTo>
                  <a:lnTo>
                    <a:pt x="1009" y="385"/>
                  </a:lnTo>
                  <a:lnTo>
                    <a:pt x="960" y="421"/>
                  </a:lnTo>
                  <a:lnTo>
                    <a:pt x="913" y="458"/>
                  </a:lnTo>
                  <a:lnTo>
                    <a:pt x="866" y="497"/>
                  </a:lnTo>
                  <a:lnTo>
                    <a:pt x="820" y="536"/>
                  </a:lnTo>
                  <a:lnTo>
                    <a:pt x="774" y="577"/>
                  </a:lnTo>
                  <a:lnTo>
                    <a:pt x="731" y="618"/>
                  </a:lnTo>
                  <a:lnTo>
                    <a:pt x="688" y="660"/>
                  </a:lnTo>
                  <a:lnTo>
                    <a:pt x="645" y="703"/>
                  </a:lnTo>
                  <a:lnTo>
                    <a:pt x="604" y="747"/>
                  </a:lnTo>
                  <a:lnTo>
                    <a:pt x="564" y="792"/>
                  </a:lnTo>
                  <a:lnTo>
                    <a:pt x="524" y="838"/>
                  </a:lnTo>
                  <a:lnTo>
                    <a:pt x="485" y="884"/>
                  </a:lnTo>
                  <a:lnTo>
                    <a:pt x="448" y="932"/>
                  </a:lnTo>
                  <a:lnTo>
                    <a:pt x="441" y="874"/>
                  </a:lnTo>
                  <a:lnTo>
                    <a:pt x="434" y="816"/>
                  </a:lnTo>
                  <a:lnTo>
                    <a:pt x="430" y="758"/>
                  </a:lnTo>
                  <a:lnTo>
                    <a:pt x="425" y="700"/>
                  </a:lnTo>
                  <a:lnTo>
                    <a:pt x="423" y="642"/>
                  </a:lnTo>
                  <a:lnTo>
                    <a:pt x="422" y="583"/>
                  </a:lnTo>
                  <a:lnTo>
                    <a:pt x="422" y="525"/>
                  </a:lnTo>
                  <a:lnTo>
                    <a:pt x="423" y="467"/>
                  </a:lnTo>
                  <a:lnTo>
                    <a:pt x="425" y="408"/>
                  </a:lnTo>
                  <a:lnTo>
                    <a:pt x="429" y="350"/>
                  </a:lnTo>
                  <a:lnTo>
                    <a:pt x="433" y="292"/>
                  </a:lnTo>
                  <a:lnTo>
                    <a:pt x="440" y="233"/>
                  </a:lnTo>
                  <a:lnTo>
                    <a:pt x="447" y="174"/>
                  </a:lnTo>
                  <a:lnTo>
                    <a:pt x="455" y="116"/>
                  </a:lnTo>
                  <a:lnTo>
                    <a:pt x="464" y="58"/>
                  </a:lnTo>
                  <a:lnTo>
                    <a:pt x="475" y="0"/>
                  </a:lnTo>
                  <a:close/>
                </a:path>
              </a:pathLst>
            </a:custGeom>
            <a:solidFill>
              <a:srgbClr val="FFEF6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291"/>
            <p:cNvSpPr>
              <a:spLocks/>
            </p:cNvSpPr>
            <p:nvPr userDrawn="1"/>
          </p:nvSpPr>
          <p:spPr bwMode="auto">
            <a:xfrm>
              <a:off x="2490" y="3413"/>
              <a:ext cx="244" cy="577"/>
            </a:xfrm>
            <a:custGeom>
              <a:avLst/>
              <a:gdLst/>
              <a:ahLst/>
              <a:cxnLst>
                <a:cxn ang="0">
                  <a:pos x="408" y="46"/>
                </a:cxn>
                <a:cxn ang="0">
                  <a:pos x="341" y="140"/>
                </a:cxn>
                <a:cxn ang="0">
                  <a:pos x="277" y="238"/>
                </a:cxn>
                <a:cxn ang="0">
                  <a:pos x="217" y="339"/>
                </a:cxn>
                <a:cxn ang="0">
                  <a:pos x="161" y="441"/>
                </a:cxn>
                <a:cxn ang="0">
                  <a:pos x="111" y="547"/>
                </a:cxn>
                <a:cxn ang="0">
                  <a:pos x="63" y="655"/>
                </a:cxn>
                <a:cxn ang="0">
                  <a:pos x="21" y="765"/>
                </a:cxn>
                <a:cxn ang="0">
                  <a:pos x="6" y="880"/>
                </a:cxn>
                <a:cxn ang="0">
                  <a:pos x="18" y="997"/>
                </a:cxn>
                <a:cxn ang="0">
                  <a:pos x="36" y="1114"/>
                </a:cxn>
                <a:cxn ang="0">
                  <a:pos x="58" y="1229"/>
                </a:cxn>
                <a:cxn ang="0">
                  <a:pos x="85" y="1343"/>
                </a:cxn>
                <a:cxn ang="0">
                  <a:pos x="116" y="1455"/>
                </a:cxn>
                <a:cxn ang="0">
                  <a:pos x="153" y="1566"/>
                </a:cxn>
                <a:cxn ang="0">
                  <a:pos x="193" y="1675"/>
                </a:cxn>
                <a:cxn ang="0">
                  <a:pos x="239" y="1673"/>
                </a:cxn>
                <a:cxn ang="0">
                  <a:pos x="291" y="1564"/>
                </a:cxn>
                <a:cxn ang="0">
                  <a:pos x="347" y="1457"/>
                </a:cxn>
                <a:cxn ang="0">
                  <a:pos x="408" y="1353"/>
                </a:cxn>
                <a:cxn ang="0">
                  <a:pos x="472" y="1251"/>
                </a:cxn>
                <a:cxn ang="0">
                  <a:pos x="541" y="1152"/>
                </a:cxn>
                <a:cxn ang="0">
                  <a:pos x="615" y="1056"/>
                </a:cxn>
                <a:cxn ang="0">
                  <a:pos x="693" y="963"/>
                </a:cxn>
                <a:cxn ang="0">
                  <a:pos x="706" y="863"/>
                </a:cxn>
                <a:cxn ang="0">
                  <a:pos x="655" y="753"/>
                </a:cxn>
                <a:cxn ang="0">
                  <a:pos x="608" y="641"/>
                </a:cxn>
                <a:cxn ang="0">
                  <a:pos x="567" y="528"/>
                </a:cxn>
                <a:cxn ang="0">
                  <a:pos x="531" y="412"/>
                </a:cxn>
                <a:cxn ang="0">
                  <a:pos x="499" y="296"/>
                </a:cxn>
                <a:cxn ang="0">
                  <a:pos x="473" y="178"/>
                </a:cxn>
                <a:cxn ang="0">
                  <a:pos x="452" y="59"/>
                </a:cxn>
              </a:cxnLst>
              <a:rect l="0" t="0" r="r" b="b"/>
              <a:pathLst>
                <a:path w="733" h="1729">
                  <a:moveTo>
                    <a:pt x="443" y="0"/>
                  </a:moveTo>
                  <a:lnTo>
                    <a:pt x="408" y="46"/>
                  </a:lnTo>
                  <a:lnTo>
                    <a:pt x="373" y="93"/>
                  </a:lnTo>
                  <a:lnTo>
                    <a:pt x="341" y="140"/>
                  </a:lnTo>
                  <a:lnTo>
                    <a:pt x="308" y="189"/>
                  </a:lnTo>
                  <a:lnTo>
                    <a:pt x="277" y="238"/>
                  </a:lnTo>
                  <a:lnTo>
                    <a:pt x="247" y="288"/>
                  </a:lnTo>
                  <a:lnTo>
                    <a:pt x="217" y="339"/>
                  </a:lnTo>
                  <a:lnTo>
                    <a:pt x="188" y="390"/>
                  </a:lnTo>
                  <a:lnTo>
                    <a:pt x="161" y="441"/>
                  </a:lnTo>
                  <a:lnTo>
                    <a:pt x="135" y="494"/>
                  </a:lnTo>
                  <a:lnTo>
                    <a:pt x="111" y="547"/>
                  </a:lnTo>
                  <a:lnTo>
                    <a:pt x="86" y="601"/>
                  </a:lnTo>
                  <a:lnTo>
                    <a:pt x="63" y="655"/>
                  </a:lnTo>
                  <a:lnTo>
                    <a:pt x="41" y="710"/>
                  </a:lnTo>
                  <a:lnTo>
                    <a:pt x="21" y="765"/>
                  </a:lnTo>
                  <a:lnTo>
                    <a:pt x="0" y="821"/>
                  </a:lnTo>
                  <a:lnTo>
                    <a:pt x="6" y="880"/>
                  </a:lnTo>
                  <a:lnTo>
                    <a:pt x="11" y="939"/>
                  </a:lnTo>
                  <a:lnTo>
                    <a:pt x="18" y="997"/>
                  </a:lnTo>
                  <a:lnTo>
                    <a:pt x="26" y="1056"/>
                  </a:lnTo>
                  <a:lnTo>
                    <a:pt x="36" y="1114"/>
                  </a:lnTo>
                  <a:lnTo>
                    <a:pt x="46" y="1171"/>
                  </a:lnTo>
                  <a:lnTo>
                    <a:pt x="58" y="1229"/>
                  </a:lnTo>
                  <a:lnTo>
                    <a:pt x="71" y="1287"/>
                  </a:lnTo>
                  <a:lnTo>
                    <a:pt x="85" y="1343"/>
                  </a:lnTo>
                  <a:lnTo>
                    <a:pt x="100" y="1399"/>
                  </a:lnTo>
                  <a:lnTo>
                    <a:pt x="116" y="1455"/>
                  </a:lnTo>
                  <a:lnTo>
                    <a:pt x="134" y="1511"/>
                  </a:lnTo>
                  <a:lnTo>
                    <a:pt x="153" y="1566"/>
                  </a:lnTo>
                  <a:lnTo>
                    <a:pt x="172" y="1621"/>
                  </a:lnTo>
                  <a:lnTo>
                    <a:pt x="193" y="1675"/>
                  </a:lnTo>
                  <a:lnTo>
                    <a:pt x="215" y="1729"/>
                  </a:lnTo>
                  <a:lnTo>
                    <a:pt x="239" y="1673"/>
                  </a:lnTo>
                  <a:lnTo>
                    <a:pt x="264" y="1618"/>
                  </a:lnTo>
                  <a:lnTo>
                    <a:pt x="291" y="1564"/>
                  </a:lnTo>
                  <a:lnTo>
                    <a:pt x="318" y="1510"/>
                  </a:lnTo>
                  <a:lnTo>
                    <a:pt x="347" y="1457"/>
                  </a:lnTo>
                  <a:lnTo>
                    <a:pt x="376" y="1404"/>
                  </a:lnTo>
                  <a:lnTo>
                    <a:pt x="408" y="1353"/>
                  </a:lnTo>
                  <a:lnTo>
                    <a:pt x="439" y="1302"/>
                  </a:lnTo>
                  <a:lnTo>
                    <a:pt x="472" y="1251"/>
                  </a:lnTo>
                  <a:lnTo>
                    <a:pt x="506" y="1200"/>
                  </a:lnTo>
                  <a:lnTo>
                    <a:pt x="541" y="1152"/>
                  </a:lnTo>
                  <a:lnTo>
                    <a:pt x="577" y="1103"/>
                  </a:lnTo>
                  <a:lnTo>
                    <a:pt x="615" y="1056"/>
                  </a:lnTo>
                  <a:lnTo>
                    <a:pt x="653" y="1008"/>
                  </a:lnTo>
                  <a:lnTo>
                    <a:pt x="693" y="963"/>
                  </a:lnTo>
                  <a:lnTo>
                    <a:pt x="733" y="917"/>
                  </a:lnTo>
                  <a:lnTo>
                    <a:pt x="706" y="863"/>
                  </a:lnTo>
                  <a:lnTo>
                    <a:pt x="680" y="808"/>
                  </a:lnTo>
                  <a:lnTo>
                    <a:pt x="655" y="753"/>
                  </a:lnTo>
                  <a:lnTo>
                    <a:pt x="631" y="697"/>
                  </a:lnTo>
                  <a:lnTo>
                    <a:pt x="608" y="641"/>
                  </a:lnTo>
                  <a:lnTo>
                    <a:pt x="587" y="585"/>
                  </a:lnTo>
                  <a:lnTo>
                    <a:pt x="567" y="528"/>
                  </a:lnTo>
                  <a:lnTo>
                    <a:pt x="548" y="471"/>
                  </a:lnTo>
                  <a:lnTo>
                    <a:pt x="531" y="412"/>
                  </a:lnTo>
                  <a:lnTo>
                    <a:pt x="514" y="354"/>
                  </a:lnTo>
                  <a:lnTo>
                    <a:pt x="499" y="296"/>
                  </a:lnTo>
                  <a:lnTo>
                    <a:pt x="485" y="237"/>
                  </a:lnTo>
                  <a:lnTo>
                    <a:pt x="473" y="178"/>
                  </a:lnTo>
                  <a:lnTo>
                    <a:pt x="462" y="119"/>
                  </a:lnTo>
                  <a:lnTo>
                    <a:pt x="452" y="59"/>
                  </a:lnTo>
                  <a:lnTo>
                    <a:pt x="443" y="0"/>
                  </a:lnTo>
                  <a:close/>
                </a:path>
              </a:pathLst>
            </a:custGeom>
            <a:solidFill>
              <a:srgbClr val="FFE26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292"/>
            <p:cNvSpPr>
              <a:spLocks/>
            </p:cNvSpPr>
            <p:nvPr userDrawn="1"/>
          </p:nvSpPr>
          <p:spPr bwMode="auto">
            <a:xfrm>
              <a:off x="2891" y="3394"/>
              <a:ext cx="116" cy="187"/>
            </a:xfrm>
            <a:custGeom>
              <a:avLst/>
              <a:gdLst/>
              <a:ahLst/>
              <a:cxnLst>
                <a:cxn ang="0">
                  <a:pos x="151" y="0"/>
                </a:cxn>
                <a:cxn ang="0">
                  <a:pos x="138" y="33"/>
                </a:cxn>
                <a:cxn ang="0">
                  <a:pos x="125" y="67"/>
                </a:cxn>
                <a:cxn ang="0">
                  <a:pos x="113" y="101"/>
                </a:cxn>
                <a:cxn ang="0">
                  <a:pos x="101" y="136"/>
                </a:cxn>
                <a:cxn ang="0">
                  <a:pos x="89" y="170"/>
                </a:cxn>
                <a:cxn ang="0">
                  <a:pos x="78" y="206"/>
                </a:cxn>
                <a:cxn ang="0">
                  <a:pos x="68" y="240"/>
                </a:cxn>
                <a:cxn ang="0">
                  <a:pos x="59" y="276"/>
                </a:cxn>
                <a:cxn ang="0">
                  <a:pos x="49" y="312"/>
                </a:cxn>
                <a:cxn ang="0">
                  <a:pos x="40" y="347"/>
                </a:cxn>
                <a:cxn ang="0">
                  <a:pos x="32" y="384"/>
                </a:cxn>
                <a:cxn ang="0">
                  <a:pos x="24" y="420"/>
                </a:cxn>
                <a:cxn ang="0">
                  <a:pos x="18" y="455"/>
                </a:cxn>
                <a:cxn ang="0">
                  <a:pos x="11" y="491"/>
                </a:cxn>
                <a:cxn ang="0">
                  <a:pos x="6" y="526"/>
                </a:cxn>
                <a:cxn ang="0">
                  <a:pos x="0" y="562"/>
                </a:cxn>
                <a:cxn ang="0">
                  <a:pos x="41" y="534"/>
                </a:cxn>
                <a:cxn ang="0">
                  <a:pos x="84" y="506"/>
                </a:cxn>
                <a:cxn ang="0">
                  <a:pos x="127" y="479"/>
                </a:cxn>
                <a:cxn ang="0">
                  <a:pos x="170" y="453"/>
                </a:cxn>
                <a:cxn ang="0">
                  <a:pos x="214" y="427"/>
                </a:cxn>
                <a:cxn ang="0">
                  <a:pos x="259" y="402"/>
                </a:cxn>
                <a:cxn ang="0">
                  <a:pos x="304" y="377"/>
                </a:cxn>
                <a:cxn ang="0">
                  <a:pos x="349" y="355"/>
                </a:cxn>
                <a:cxn ang="0">
                  <a:pos x="321" y="312"/>
                </a:cxn>
                <a:cxn ang="0">
                  <a:pos x="294" y="268"/>
                </a:cxn>
                <a:cxn ang="0">
                  <a:pos x="268" y="224"/>
                </a:cxn>
                <a:cxn ang="0">
                  <a:pos x="243" y="180"/>
                </a:cxn>
                <a:cxn ang="0">
                  <a:pos x="219" y="136"/>
                </a:cxn>
                <a:cxn ang="0">
                  <a:pos x="195" y="90"/>
                </a:cxn>
                <a:cxn ang="0">
                  <a:pos x="173" y="45"/>
                </a:cxn>
                <a:cxn ang="0">
                  <a:pos x="151" y="0"/>
                </a:cxn>
              </a:cxnLst>
              <a:rect l="0" t="0" r="r" b="b"/>
              <a:pathLst>
                <a:path w="349" h="562">
                  <a:moveTo>
                    <a:pt x="151" y="0"/>
                  </a:moveTo>
                  <a:lnTo>
                    <a:pt x="138" y="33"/>
                  </a:lnTo>
                  <a:lnTo>
                    <a:pt x="125" y="67"/>
                  </a:lnTo>
                  <a:lnTo>
                    <a:pt x="113" y="101"/>
                  </a:lnTo>
                  <a:lnTo>
                    <a:pt x="101" y="136"/>
                  </a:lnTo>
                  <a:lnTo>
                    <a:pt x="89" y="170"/>
                  </a:lnTo>
                  <a:lnTo>
                    <a:pt x="78" y="206"/>
                  </a:lnTo>
                  <a:lnTo>
                    <a:pt x="68" y="240"/>
                  </a:lnTo>
                  <a:lnTo>
                    <a:pt x="59" y="276"/>
                  </a:lnTo>
                  <a:lnTo>
                    <a:pt x="49" y="312"/>
                  </a:lnTo>
                  <a:lnTo>
                    <a:pt x="40" y="347"/>
                  </a:lnTo>
                  <a:lnTo>
                    <a:pt x="32" y="384"/>
                  </a:lnTo>
                  <a:lnTo>
                    <a:pt x="24" y="420"/>
                  </a:lnTo>
                  <a:lnTo>
                    <a:pt x="18" y="455"/>
                  </a:lnTo>
                  <a:lnTo>
                    <a:pt x="11" y="491"/>
                  </a:lnTo>
                  <a:lnTo>
                    <a:pt x="6" y="526"/>
                  </a:lnTo>
                  <a:lnTo>
                    <a:pt x="0" y="562"/>
                  </a:lnTo>
                  <a:lnTo>
                    <a:pt x="41" y="534"/>
                  </a:lnTo>
                  <a:lnTo>
                    <a:pt x="84" y="506"/>
                  </a:lnTo>
                  <a:lnTo>
                    <a:pt x="127" y="479"/>
                  </a:lnTo>
                  <a:lnTo>
                    <a:pt x="170" y="453"/>
                  </a:lnTo>
                  <a:lnTo>
                    <a:pt x="214" y="427"/>
                  </a:lnTo>
                  <a:lnTo>
                    <a:pt x="259" y="402"/>
                  </a:lnTo>
                  <a:lnTo>
                    <a:pt x="304" y="377"/>
                  </a:lnTo>
                  <a:lnTo>
                    <a:pt x="349" y="355"/>
                  </a:lnTo>
                  <a:lnTo>
                    <a:pt x="321" y="312"/>
                  </a:lnTo>
                  <a:lnTo>
                    <a:pt x="294" y="268"/>
                  </a:lnTo>
                  <a:lnTo>
                    <a:pt x="268" y="224"/>
                  </a:lnTo>
                  <a:lnTo>
                    <a:pt x="243" y="180"/>
                  </a:lnTo>
                  <a:lnTo>
                    <a:pt x="219" y="136"/>
                  </a:lnTo>
                  <a:lnTo>
                    <a:pt x="195" y="90"/>
                  </a:lnTo>
                  <a:lnTo>
                    <a:pt x="173" y="45"/>
                  </a:lnTo>
                  <a:lnTo>
                    <a:pt x="151" y="0"/>
                  </a:lnTo>
                  <a:close/>
                </a:path>
              </a:pathLst>
            </a:custGeom>
            <a:solidFill>
              <a:srgbClr val="FFE26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293"/>
            <p:cNvSpPr>
              <a:spLocks/>
            </p:cNvSpPr>
            <p:nvPr userDrawn="1"/>
          </p:nvSpPr>
          <p:spPr bwMode="auto">
            <a:xfrm>
              <a:off x="2497" y="3270"/>
              <a:ext cx="141" cy="227"/>
            </a:xfrm>
            <a:custGeom>
              <a:avLst/>
              <a:gdLst/>
              <a:ahLst/>
              <a:cxnLst>
                <a:cxn ang="0">
                  <a:pos x="181" y="0"/>
                </a:cxn>
                <a:cxn ang="0">
                  <a:pos x="165" y="41"/>
                </a:cxn>
                <a:cxn ang="0">
                  <a:pos x="150" y="82"/>
                </a:cxn>
                <a:cxn ang="0">
                  <a:pos x="135" y="123"/>
                </a:cxn>
                <a:cxn ang="0">
                  <a:pos x="121" y="164"/>
                </a:cxn>
                <a:cxn ang="0">
                  <a:pos x="107" y="207"/>
                </a:cxn>
                <a:cxn ang="0">
                  <a:pos x="94" y="249"/>
                </a:cxn>
                <a:cxn ang="0">
                  <a:pos x="82" y="292"/>
                </a:cxn>
                <a:cxn ang="0">
                  <a:pos x="70" y="335"/>
                </a:cxn>
                <a:cxn ang="0">
                  <a:pos x="58" y="377"/>
                </a:cxn>
                <a:cxn ang="0">
                  <a:pos x="49" y="420"/>
                </a:cxn>
                <a:cxn ang="0">
                  <a:pos x="39" y="463"/>
                </a:cxn>
                <a:cxn ang="0">
                  <a:pos x="29" y="507"/>
                </a:cxn>
                <a:cxn ang="0">
                  <a:pos x="20" y="550"/>
                </a:cxn>
                <a:cxn ang="0">
                  <a:pos x="13" y="593"/>
                </a:cxn>
                <a:cxn ang="0">
                  <a:pos x="6" y="636"/>
                </a:cxn>
                <a:cxn ang="0">
                  <a:pos x="0" y="679"/>
                </a:cxn>
                <a:cxn ang="0">
                  <a:pos x="50" y="645"/>
                </a:cxn>
                <a:cxn ang="0">
                  <a:pos x="100" y="611"/>
                </a:cxn>
                <a:cxn ang="0">
                  <a:pos x="152" y="579"/>
                </a:cxn>
                <a:cxn ang="0">
                  <a:pos x="205" y="547"/>
                </a:cxn>
                <a:cxn ang="0">
                  <a:pos x="258" y="516"/>
                </a:cxn>
                <a:cxn ang="0">
                  <a:pos x="311" y="486"/>
                </a:cxn>
                <a:cxn ang="0">
                  <a:pos x="366" y="457"/>
                </a:cxn>
                <a:cxn ang="0">
                  <a:pos x="421" y="429"/>
                </a:cxn>
                <a:cxn ang="0">
                  <a:pos x="388" y="377"/>
                </a:cxn>
                <a:cxn ang="0">
                  <a:pos x="355" y="324"/>
                </a:cxn>
                <a:cxn ang="0">
                  <a:pos x="323" y="271"/>
                </a:cxn>
                <a:cxn ang="0">
                  <a:pos x="293" y="218"/>
                </a:cxn>
                <a:cxn ang="0">
                  <a:pos x="263" y="164"/>
                </a:cxn>
                <a:cxn ang="0">
                  <a:pos x="235" y="110"/>
                </a:cxn>
                <a:cxn ang="0">
                  <a:pos x="208" y="55"/>
                </a:cxn>
                <a:cxn ang="0">
                  <a:pos x="181" y="0"/>
                </a:cxn>
              </a:cxnLst>
              <a:rect l="0" t="0" r="r" b="b"/>
              <a:pathLst>
                <a:path w="421" h="679">
                  <a:moveTo>
                    <a:pt x="181" y="0"/>
                  </a:moveTo>
                  <a:lnTo>
                    <a:pt x="165" y="41"/>
                  </a:lnTo>
                  <a:lnTo>
                    <a:pt x="150" y="82"/>
                  </a:lnTo>
                  <a:lnTo>
                    <a:pt x="135" y="123"/>
                  </a:lnTo>
                  <a:lnTo>
                    <a:pt x="121" y="164"/>
                  </a:lnTo>
                  <a:lnTo>
                    <a:pt x="107" y="207"/>
                  </a:lnTo>
                  <a:lnTo>
                    <a:pt x="94" y="249"/>
                  </a:lnTo>
                  <a:lnTo>
                    <a:pt x="82" y="292"/>
                  </a:lnTo>
                  <a:lnTo>
                    <a:pt x="70" y="335"/>
                  </a:lnTo>
                  <a:lnTo>
                    <a:pt x="58" y="377"/>
                  </a:lnTo>
                  <a:lnTo>
                    <a:pt x="49" y="420"/>
                  </a:lnTo>
                  <a:lnTo>
                    <a:pt x="39" y="463"/>
                  </a:lnTo>
                  <a:lnTo>
                    <a:pt x="29" y="507"/>
                  </a:lnTo>
                  <a:lnTo>
                    <a:pt x="20" y="550"/>
                  </a:lnTo>
                  <a:lnTo>
                    <a:pt x="13" y="593"/>
                  </a:lnTo>
                  <a:lnTo>
                    <a:pt x="6" y="636"/>
                  </a:lnTo>
                  <a:lnTo>
                    <a:pt x="0" y="679"/>
                  </a:lnTo>
                  <a:lnTo>
                    <a:pt x="50" y="645"/>
                  </a:lnTo>
                  <a:lnTo>
                    <a:pt x="100" y="611"/>
                  </a:lnTo>
                  <a:lnTo>
                    <a:pt x="152" y="579"/>
                  </a:lnTo>
                  <a:lnTo>
                    <a:pt x="205" y="547"/>
                  </a:lnTo>
                  <a:lnTo>
                    <a:pt x="258" y="516"/>
                  </a:lnTo>
                  <a:lnTo>
                    <a:pt x="311" y="486"/>
                  </a:lnTo>
                  <a:lnTo>
                    <a:pt x="366" y="457"/>
                  </a:lnTo>
                  <a:lnTo>
                    <a:pt x="421" y="429"/>
                  </a:lnTo>
                  <a:lnTo>
                    <a:pt x="388" y="377"/>
                  </a:lnTo>
                  <a:lnTo>
                    <a:pt x="355" y="324"/>
                  </a:lnTo>
                  <a:lnTo>
                    <a:pt x="323" y="271"/>
                  </a:lnTo>
                  <a:lnTo>
                    <a:pt x="293" y="218"/>
                  </a:lnTo>
                  <a:lnTo>
                    <a:pt x="263" y="164"/>
                  </a:lnTo>
                  <a:lnTo>
                    <a:pt x="235" y="110"/>
                  </a:lnTo>
                  <a:lnTo>
                    <a:pt x="208" y="55"/>
                  </a:lnTo>
                  <a:lnTo>
                    <a:pt x="181" y="0"/>
                  </a:lnTo>
                  <a:close/>
                </a:path>
              </a:pathLst>
            </a:custGeom>
            <a:solidFill>
              <a:srgbClr val="FFE26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294"/>
            <p:cNvSpPr>
              <a:spLocks/>
            </p:cNvSpPr>
            <p:nvPr userDrawn="1"/>
          </p:nvSpPr>
          <p:spPr bwMode="auto">
            <a:xfrm>
              <a:off x="2629" y="2876"/>
              <a:ext cx="245" cy="537"/>
            </a:xfrm>
            <a:custGeom>
              <a:avLst/>
              <a:gdLst/>
              <a:ahLst/>
              <a:cxnLst>
                <a:cxn ang="0">
                  <a:pos x="647" y="36"/>
                </a:cxn>
                <a:cxn ang="0">
                  <a:pos x="558" y="109"/>
                </a:cxn>
                <a:cxn ang="0">
                  <a:pos x="471" y="188"/>
                </a:cxn>
                <a:cxn ang="0">
                  <a:pos x="388" y="269"/>
                </a:cxn>
                <a:cxn ang="0">
                  <a:pos x="307" y="354"/>
                </a:cxn>
                <a:cxn ang="0">
                  <a:pos x="230" y="443"/>
                </a:cxn>
                <a:cxn ang="0">
                  <a:pos x="157" y="536"/>
                </a:cxn>
                <a:cxn ang="0">
                  <a:pos x="87" y="631"/>
                </a:cxn>
                <a:cxn ang="0">
                  <a:pos x="42" y="738"/>
                </a:cxn>
                <a:cxn ang="0">
                  <a:pos x="25" y="854"/>
                </a:cxn>
                <a:cxn ang="0">
                  <a:pos x="11" y="972"/>
                </a:cxn>
                <a:cxn ang="0">
                  <a:pos x="3" y="1088"/>
                </a:cxn>
                <a:cxn ang="0">
                  <a:pos x="0" y="1205"/>
                </a:cxn>
                <a:cxn ang="0">
                  <a:pos x="1" y="1322"/>
                </a:cxn>
                <a:cxn ang="0">
                  <a:pos x="8" y="1438"/>
                </a:cxn>
                <a:cxn ang="0">
                  <a:pos x="19" y="1554"/>
                </a:cxn>
                <a:cxn ang="0">
                  <a:pos x="63" y="1564"/>
                </a:cxn>
                <a:cxn ang="0">
                  <a:pos x="142" y="1472"/>
                </a:cxn>
                <a:cxn ang="0">
                  <a:pos x="223" y="1383"/>
                </a:cxn>
                <a:cxn ang="0">
                  <a:pos x="309" y="1298"/>
                </a:cxn>
                <a:cxn ang="0">
                  <a:pos x="398" y="1216"/>
                </a:cxn>
                <a:cxn ang="0">
                  <a:pos x="491" y="1138"/>
                </a:cxn>
                <a:cxn ang="0">
                  <a:pos x="587" y="1065"/>
                </a:cxn>
                <a:cxn ang="0">
                  <a:pos x="685" y="994"/>
                </a:cxn>
                <a:cxn ang="0">
                  <a:pos x="724" y="902"/>
                </a:cxn>
                <a:cxn ang="0">
                  <a:pos x="703" y="783"/>
                </a:cxn>
                <a:cxn ang="0">
                  <a:pos x="687" y="663"/>
                </a:cxn>
                <a:cxn ang="0">
                  <a:pos x="677" y="542"/>
                </a:cxn>
                <a:cxn ang="0">
                  <a:pos x="672" y="421"/>
                </a:cxn>
                <a:cxn ang="0">
                  <a:pos x="672" y="301"/>
                </a:cxn>
                <a:cxn ang="0">
                  <a:pos x="676" y="180"/>
                </a:cxn>
                <a:cxn ang="0">
                  <a:pos x="687" y="60"/>
                </a:cxn>
              </a:cxnLst>
              <a:rect l="0" t="0" r="r" b="b"/>
              <a:pathLst>
                <a:path w="736" h="1612">
                  <a:moveTo>
                    <a:pt x="694" y="0"/>
                  </a:moveTo>
                  <a:lnTo>
                    <a:pt x="647" y="36"/>
                  </a:lnTo>
                  <a:lnTo>
                    <a:pt x="603" y="73"/>
                  </a:lnTo>
                  <a:lnTo>
                    <a:pt x="558" y="109"/>
                  </a:lnTo>
                  <a:lnTo>
                    <a:pt x="514" y="148"/>
                  </a:lnTo>
                  <a:lnTo>
                    <a:pt x="471" y="188"/>
                  </a:lnTo>
                  <a:lnTo>
                    <a:pt x="429" y="228"/>
                  </a:lnTo>
                  <a:lnTo>
                    <a:pt x="388" y="269"/>
                  </a:lnTo>
                  <a:lnTo>
                    <a:pt x="347" y="311"/>
                  </a:lnTo>
                  <a:lnTo>
                    <a:pt x="307" y="354"/>
                  </a:lnTo>
                  <a:lnTo>
                    <a:pt x="268" y="399"/>
                  </a:lnTo>
                  <a:lnTo>
                    <a:pt x="230" y="443"/>
                  </a:lnTo>
                  <a:lnTo>
                    <a:pt x="194" y="489"/>
                  </a:lnTo>
                  <a:lnTo>
                    <a:pt x="157" y="536"/>
                  </a:lnTo>
                  <a:lnTo>
                    <a:pt x="121" y="583"/>
                  </a:lnTo>
                  <a:lnTo>
                    <a:pt x="87" y="631"/>
                  </a:lnTo>
                  <a:lnTo>
                    <a:pt x="53" y="680"/>
                  </a:lnTo>
                  <a:lnTo>
                    <a:pt x="42" y="738"/>
                  </a:lnTo>
                  <a:lnTo>
                    <a:pt x="33" y="796"/>
                  </a:lnTo>
                  <a:lnTo>
                    <a:pt x="25" y="854"/>
                  </a:lnTo>
                  <a:lnTo>
                    <a:pt x="18" y="913"/>
                  </a:lnTo>
                  <a:lnTo>
                    <a:pt x="11" y="972"/>
                  </a:lnTo>
                  <a:lnTo>
                    <a:pt x="7" y="1030"/>
                  </a:lnTo>
                  <a:lnTo>
                    <a:pt x="3" y="1088"/>
                  </a:lnTo>
                  <a:lnTo>
                    <a:pt x="1" y="1147"/>
                  </a:lnTo>
                  <a:lnTo>
                    <a:pt x="0" y="1205"/>
                  </a:lnTo>
                  <a:lnTo>
                    <a:pt x="0" y="1263"/>
                  </a:lnTo>
                  <a:lnTo>
                    <a:pt x="1" y="1322"/>
                  </a:lnTo>
                  <a:lnTo>
                    <a:pt x="3" y="1380"/>
                  </a:lnTo>
                  <a:lnTo>
                    <a:pt x="8" y="1438"/>
                  </a:lnTo>
                  <a:lnTo>
                    <a:pt x="12" y="1496"/>
                  </a:lnTo>
                  <a:lnTo>
                    <a:pt x="19" y="1554"/>
                  </a:lnTo>
                  <a:lnTo>
                    <a:pt x="26" y="1612"/>
                  </a:lnTo>
                  <a:lnTo>
                    <a:pt x="63" y="1564"/>
                  </a:lnTo>
                  <a:lnTo>
                    <a:pt x="102" y="1518"/>
                  </a:lnTo>
                  <a:lnTo>
                    <a:pt x="142" y="1472"/>
                  </a:lnTo>
                  <a:lnTo>
                    <a:pt x="182" y="1427"/>
                  </a:lnTo>
                  <a:lnTo>
                    <a:pt x="223" y="1383"/>
                  </a:lnTo>
                  <a:lnTo>
                    <a:pt x="266" y="1340"/>
                  </a:lnTo>
                  <a:lnTo>
                    <a:pt x="309" y="1298"/>
                  </a:lnTo>
                  <a:lnTo>
                    <a:pt x="352" y="1257"/>
                  </a:lnTo>
                  <a:lnTo>
                    <a:pt x="398" y="1216"/>
                  </a:lnTo>
                  <a:lnTo>
                    <a:pt x="444" y="1177"/>
                  </a:lnTo>
                  <a:lnTo>
                    <a:pt x="491" y="1138"/>
                  </a:lnTo>
                  <a:lnTo>
                    <a:pt x="538" y="1101"/>
                  </a:lnTo>
                  <a:lnTo>
                    <a:pt x="587" y="1065"/>
                  </a:lnTo>
                  <a:lnTo>
                    <a:pt x="635" y="1029"/>
                  </a:lnTo>
                  <a:lnTo>
                    <a:pt x="685" y="994"/>
                  </a:lnTo>
                  <a:lnTo>
                    <a:pt x="736" y="961"/>
                  </a:lnTo>
                  <a:lnTo>
                    <a:pt x="724" y="902"/>
                  </a:lnTo>
                  <a:lnTo>
                    <a:pt x="713" y="842"/>
                  </a:lnTo>
                  <a:lnTo>
                    <a:pt x="703" y="783"/>
                  </a:lnTo>
                  <a:lnTo>
                    <a:pt x="695" y="722"/>
                  </a:lnTo>
                  <a:lnTo>
                    <a:pt x="687" y="663"/>
                  </a:lnTo>
                  <a:lnTo>
                    <a:pt x="682" y="603"/>
                  </a:lnTo>
                  <a:lnTo>
                    <a:pt x="677" y="542"/>
                  </a:lnTo>
                  <a:lnTo>
                    <a:pt x="674" y="482"/>
                  </a:lnTo>
                  <a:lnTo>
                    <a:pt x="672" y="421"/>
                  </a:lnTo>
                  <a:lnTo>
                    <a:pt x="671" y="361"/>
                  </a:lnTo>
                  <a:lnTo>
                    <a:pt x="672" y="301"/>
                  </a:lnTo>
                  <a:lnTo>
                    <a:pt x="673" y="241"/>
                  </a:lnTo>
                  <a:lnTo>
                    <a:pt x="676" y="180"/>
                  </a:lnTo>
                  <a:lnTo>
                    <a:pt x="681" y="120"/>
                  </a:lnTo>
                  <a:lnTo>
                    <a:pt x="687" y="60"/>
                  </a:lnTo>
                  <a:lnTo>
                    <a:pt x="694" y="0"/>
                  </a:lnTo>
                  <a:close/>
                </a:path>
              </a:pathLst>
            </a:custGeom>
            <a:solidFill>
              <a:srgbClr val="FFE26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295"/>
            <p:cNvSpPr>
              <a:spLocks/>
            </p:cNvSpPr>
            <p:nvPr userDrawn="1"/>
          </p:nvSpPr>
          <p:spPr bwMode="auto">
            <a:xfrm>
              <a:off x="3485" y="2685"/>
              <a:ext cx="1" cy="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1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lnTo>
                    <a:pt x="0" y="0"/>
                  </a:lnTo>
                  <a:lnTo>
                    <a:pt x="0" y="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E26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Freeform 296"/>
            <p:cNvSpPr>
              <a:spLocks/>
            </p:cNvSpPr>
            <p:nvPr userDrawn="1"/>
          </p:nvSpPr>
          <p:spPr bwMode="auto">
            <a:xfrm>
              <a:off x="3158" y="2820"/>
              <a:ext cx="280" cy="513"/>
            </a:xfrm>
            <a:custGeom>
              <a:avLst/>
              <a:gdLst/>
              <a:ahLst/>
              <a:cxnLst>
                <a:cxn ang="0">
                  <a:pos x="277" y="40"/>
                </a:cxn>
                <a:cxn ang="0">
                  <a:pos x="193" y="122"/>
                </a:cxn>
                <a:cxn ang="0">
                  <a:pos x="113" y="208"/>
                </a:cxn>
                <a:cxn ang="0">
                  <a:pos x="37" y="300"/>
                </a:cxn>
                <a:cxn ang="0">
                  <a:pos x="8" y="396"/>
                </a:cxn>
                <a:cxn ang="0">
                  <a:pos x="30" y="495"/>
                </a:cxn>
                <a:cxn ang="0">
                  <a:pos x="55" y="594"/>
                </a:cxn>
                <a:cxn ang="0">
                  <a:pos x="83" y="691"/>
                </a:cxn>
                <a:cxn ang="0">
                  <a:pos x="99" y="739"/>
                </a:cxn>
                <a:cxn ang="0">
                  <a:pos x="99" y="740"/>
                </a:cxn>
                <a:cxn ang="0">
                  <a:pos x="99" y="740"/>
                </a:cxn>
                <a:cxn ang="0">
                  <a:pos x="93" y="790"/>
                </a:cxn>
                <a:cxn ang="0">
                  <a:pos x="85" y="890"/>
                </a:cxn>
                <a:cxn ang="0">
                  <a:pos x="81" y="990"/>
                </a:cxn>
                <a:cxn ang="0">
                  <a:pos x="81" y="1090"/>
                </a:cxn>
                <a:cxn ang="0">
                  <a:pos x="85" y="1189"/>
                </a:cxn>
                <a:cxn ang="0">
                  <a:pos x="94" y="1290"/>
                </a:cxn>
                <a:cxn ang="0">
                  <a:pos x="107" y="1389"/>
                </a:cxn>
                <a:cxn ang="0">
                  <a:pos x="124" y="1487"/>
                </a:cxn>
                <a:cxn ang="0">
                  <a:pos x="189" y="1503"/>
                </a:cxn>
                <a:cxn ang="0">
                  <a:pos x="301" y="1439"/>
                </a:cxn>
                <a:cxn ang="0">
                  <a:pos x="418" y="1381"/>
                </a:cxn>
                <a:cxn ang="0">
                  <a:pos x="538" y="1330"/>
                </a:cxn>
                <a:cxn ang="0">
                  <a:pos x="610" y="1279"/>
                </a:cxn>
                <a:cxn ang="0">
                  <a:pos x="636" y="1225"/>
                </a:cxn>
                <a:cxn ang="0">
                  <a:pos x="662" y="1171"/>
                </a:cxn>
                <a:cxn ang="0">
                  <a:pos x="691" y="1117"/>
                </a:cxn>
                <a:cxn ang="0">
                  <a:pos x="721" y="1064"/>
                </a:cxn>
                <a:cxn ang="0">
                  <a:pos x="754" y="1012"/>
                </a:cxn>
                <a:cxn ang="0">
                  <a:pos x="787" y="962"/>
                </a:cxn>
                <a:cxn ang="0">
                  <a:pos x="822" y="913"/>
                </a:cxn>
                <a:cxn ang="0">
                  <a:pos x="829" y="825"/>
                </a:cxn>
                <a:cxn ang="0">
                  <a:pos x="813" y="695"/>
                </a:cxn>
                <a:cxn ang="0">
                  <a:pos x="806" y="566"/>
                </a:cxn>
                <a:cxn ang="0">
                  <a:pos x="804" y="437"/>
                </a:cxn>
                <a:cxn ang="0">
                  <a:pos x="759" y="389"/>
                </a:cxn>
                <a:cxn ang="0">
                  <a:pos x="665" y="423"/>
                </a:cxn>
                <a:cxn ang="0">
                  <a:pos x="572" y="461"/>
                </a:cxn>
                <a:cxn ang="0">
                  <a:pos x="482" y="504"/>
                </a:cxn>
                <a:cxn ang="0">
                  <a:pos x="393" y="549"/>
                </a:cxn>
                <a:cxn ang="0">
                  <a:pos x="307" y="599"/>
                </a:cxn>
                <a:cxn ang="0">
                  <a:pos x="221" y="653"/>
                </a:cxn>
                <a:cxn ang="0">
                  <a:pos x="139" y="710"/>
                </a:cxn>
                <a:cxn ang="0">
                  <a:pos x="106" y="692"/>
                </a:cxn>
                <a:cxn ang="0">
                  <a:pos x="122" y="597"/>
                </a:cxn>
                <a:cxn ang="0">
                  <a:pos x="141" y="503"/>
                </a:cxn>
                <a:cxn ang="0">
                  <a:pos x="165" y="409"/>
                </a:cxn>
                <a:cxn ang="0">
                  <a:pos x="193" y="316"/>
                </a:cxn>
                <a:cxn ang="0">
                  <a:pos x="224" y="224"/>
                </a:cxn>
                <a:cxn ang="0">
                  <a:pos x="260" y="134"/>
                </a:cxn>
                <a:cxn ang="0">
                  <a:pos x="300" y="44"/>
                </a:cxn>
              </a:cxnLst>
              <a:rect l="0" t="0" r="r" b="b"/>
              <a:pathLst>
                <a:path w="839" h="1537">
                  <a:moveTo>
                    <a:pt x="322" y="0"/>
                  </a:moveTo>
                  <a:lnTo>
                    <a:pt x="277" y="40"/>
                  </a:lnTo>
                  <a:lnTo>
                    <a:pt x="235" y="80"/>
                  </a:lnTo>
                  <a:lnTo>
                    <a:pt x="193" y="122"/>
                  </a:lnTo>
                  <a:lnTo>
                    <a:pt x="153" y="164"/>
                  </a:lnTo>
                  <a:lnTo>
                    <a:pt x="113" y="208"/>
                  </a:lnTo>
                  <a:lnTo>
                    <a:pt x="74" y="254"/>
                  </a:lnTo>
                  <a:lnTo>
                    <a:pt x="37" y="300"/>
                  </a:lnTo>
                  <a:lnTo>
                    <a:pt x="0" y="346"/>
                  </a:lnTo>
                  <a:lnTo>
                    <a:pt x="8" y="396"/>
                  </a:lnTo>
                  <a:lnTo>
                    <a:pt x="19" y="446"/>
                  </a:lnTo>
                  <a:lnTo>
                    <a:pt x="30" y="495"/>
                  </a:lnTo>
                  <a:lnTo>
                    <a:pt x="42" y="544"/>
                  </a:lnTo>
                  <a:lnTo>
                    <a:pt x="55" y="594"/>
                  </a:lnTo>
                  <a:lnTo>
                    <a:pt x="69" y="642"/>
                  </a:lnTo>
                  <a:lnTo>
                    <a:pt x="83" y="691"/>
                  </a:lnTo>
                  <a:lnTo>
                    <a:pt x="99" y="740"/>
                  </a:lnTo>
                  <a:lnTo>
                    <a:pt x="99" y="739"/>
                  </a:lnTo>
                  <a:lnTo>
                    <a:pt x="99" y="739"/>
                  </a:lnTo>
                  <a:lnTo>
                    <a:pt x="99" y="740"/>
                  </a:lnTo>
                  <a:lnTo>
                    <a:pt x="99" y="740"/>
                  </a:lnTo>
                  <a:lnTo>
                    <a:pt x="99" y="740"/>
                  </a:lnTo>
                  <a:lnTo>
                    <a:pt x="99" y="740"/>
                  </a:lnTo>
                  <a:lnTo>
                    <a:pt x="93" y="790"/>
                  </a:lnTo>
                  <a:lnTo>
                    <a:pt x="88" y="840"/>
                  </a:lnTo>
                  <a:lnTo>
                    <a:pt x="85" y="890"/>
                  </a:lnTo>
                  <a:lnTo>
                    <a:pt x="82" y="940"/>
                  </a:lnTo>
                  <a:lnTo>
                    <a:pt x="81" y="990"/>
                  </a:lnTo>
                  <a:lnTo>
                    <a:pt x="81" y="1039"/>
                  </a:lnTo>
                  <a:lnTo>
                    <a:pt x="81" y="1090"/>
                  </a:lnTo>
                  <a:lnTo>
                    <a:pt x="83" y="1140"/>
                  </a:lnTo>
                  <a:lnTo>
                    <a:pt x="85" y="1189"/>
                  </a:lnTo>
                  <a:lnTo>
                    <a:pt x="89" y="1239"/>
                  </a:lnTo>
                  <a:lnTo>
                    <a:pt x="94" y="1290"/>
                  </a:lnTo>
                  <a:lnTo>
                    <a:pt x="100" y="1340"/>
                  </a:lnTo>
                  <a:lnTo>
                    <a:pt x="107" y="1389"/>
                  </a:lnTo>
                  <a:lnTo>
                    <a:pt x="115" y="1438"/>
                  </a:lnTo>
                  <a:lnTo>
                    <a:pt x="124" y="1487"/>
                  </a:lnTo>
                  <a:lnTo>
                    <a:pt x="134" y="1537"/>
                  </a:lnTo>
                  <a:lnTo>
                    <a:pt x="189" y="1503"/>
                  </a:lnTo>
                  <a:lnTo>
                    <a:pt x="245" y="1470"/>
                  </a:lnTo>
                  <a:lnTo>
                    <a:pt x="301" y="1439"/>
                  </a:lnTo>
                  <a:lnTo>
                    <a:pt x="359" y="1409"/>
                  </a:lnTo>
                  <a:lnTo>
                    <a:pt x="418" y="1381"/>
                  </a:lnTo>
                  <a:lnTo>
                    <a:pt x="477" y="1355"/>
                  </a:lnTo>
                  <a:lnTo>
                    <a:pt x="538" y="1330"/>
                  </a:lnTo>
                  <a:lnTo>
                    <a:pt x="598" y="1306"/>
                  </a:lnTo>
                  <a:lnTo>
                    <a:pt x="610" y="1279"/>
                  </a:lnTo>
                  <a:lnTo>
                    <a:pt x="623" y="1252"/>
                  </a:lnTo>
                  <a:lnTo>
                    <a:pt x="636" y="1225"/>
                  </a:lnTo>
                  <a:lnTo>
                    <a:pt x="649" y="1197"/>
                  </a:lnTo>
                  <a:lnTo>
                    <a:pt x="662" y="1171"/>
                  </a:lnTo>
                  <a:lnTo>
                    <a:pt x="676" y="1144"/>
                  </a:lnTo>
                  <a:lnTo>
                    <a:pt x="691" y="1117"/>
                  </a:lnTo>
                  <a:lnTo>
                    <a:pt x="706" y="1090"/>
                  </a:lnTo>
                  <a:lnTo>
                    <a:pt x="721" y="1064"/>
                  </a:lnTo>
                  <a:lnTo>
                    <a:pt x="737" y="1038"/>
                  </a:lnTo>
                  <a:lnTo>
                    <a:pt x="754" y="1012"/>
                  </a:lnTo>
                  <a:lnTo>
                    <a:pt x="770" y="988"/>
                  </a:lnTo>
                  <a:lnTo>
                    <a:pt x="787" y="962"/>
                  </a:lnTo>
                  <a:lnTo>
                    <a:pt x="804" y="938"/>
                  </a:lnTo>
                  <a:lnTo>
                    <a:pt x="822" y="913"/>
                  </a:lnTo>
                  <a:lnTo>
                    <a:pt x="839" y="889"/>
                  </a:lnTo>
                  <a:lnTo>
                    <a:pt x="829" y="825"/>
                  </a:lnTo>
                  <a:lnTo>
                    <a:pt x="821" y="760"/>
                  </a:lnTo>
                  <a:lnTo>
                    <a:pt x="813" y="695"/>
                  </a:lnTo>
                  <a:lnTo>
                    <a:pt x="809" y="630"/>
                  </a:lnTo>
                  <a:lnTo>
                    <a:pt x="806" y="566"/>
                  </a:lnTo>
                  <a:lnTo>
                    <a:pt x="804" y="501"/>
                  </a:lnTo>
                  <a:lnTo>
                    <a:pt x="804" y="437"/>
                  </a:lnTo>
                  <a:lnTo>
                    <a:pt x="807" y="372"/>
                  </a:lnTo>
                  <a:lnTo>
                    <a:pt x="759" y="389"/>
                  </a:lnTo>
                  <a:lnTo>
                    <a:pt x="712" y="405"/>
                  </a:lnTo>
                  <a:lnTo>
                    <a:pt x="665" y="423"/>
                  </a:lnTo>
                  <a:lnTo>
                    <a:pt x="619" y="441"/>
                  </a:lnTo>
                  <a:lnTo>
                    <a:pt x="572" y="461"/>
                  </a:lnTo>
                  <a:lnTo>
                    <a:pt x="527" y="481"/>
                  </a:lnTo>
                  <a:lnTo>
                    <a:pt x="482" y="504"/>
                  </a:lnTo>
                  <a:lnTo>
                    <a:pt x="437" y="526"/>
                  </a:lnTo>
                  <a:lnTo>
                    <a:pt x="393" y="549"/>
                  </a:lnTo>
                  <a:lnTo>
                    <a:pt x="349" y="574"/>
                  </a:lnTo>
                  <a:lnTo>
                    <a:pt x="307" y="599"/>
                  </a:lnTo>
                  <a:lnTo>
                    <a:pt x="263" y="626"/>
                  </a:lnTo>
                  <a:lnTo>
                    <a:pt x="221" y="653"/>
                  </a:lnTo>
                  <a:lnTo>
                    <a:pt x="180" y="681"/>
                  </a:lnTo>
                  <a:lnTo>
                    <a:pt x="139" y="710"/>
                  </a:lnTo>
                  <a:lnTo>
                    <a:pt x="99" y="740"/>
                  </a:lnTo>
                  <a:lnTo>
                    <a:pt x="106" y="692"/>
                  </a:lnTo>
                  <a:lnTo>
                    <a:pt x="113" y="644"/>
                  </a:lnTo>
                  <a:lnTo>
                    <a:pt x="122" y="597"/>
                  </a:lnTo>
                  <a:lnTo>
                    <a:pt x="132" y="550"/>
                  </a:lnTo>
                  <a:lnTo>
                    <a:pt x="141" y="503"/>
                  </a:lnTo>
                  <a:lnTo>
                    <a:pt x="153" y="457"/>
                  </a:lnTo>
                  <a:lnTo>
                    <a:pt x="165" y="409"/>
                  </a:lnTo>
                  <a:lnTo>
                    <a:pt x="179" y="363"/>
                  </a:lnTo>
                  <a:lnTo>
                    <a:pt x="193" y="316"/>
                  </a:lnTo>
                  <a:lnTo>
                    <a:pt x="208" y="271"/>
                  </a:lnTo>
                  <a:lnTo>
                    <a:pt x="224" y="224"/>
                  </a:lnTo>
                  <a:lnTo>
                    <a:pt x="242" y="179"/>
                  </a:lnTo>
                  <a:lnTo>
                    <a:pt x="260" y="134"/>
                  </a:lnTo>
                  <a:lnTo>
                    <a:pt x="280" y="89"/>
                  </a:lnTo>
                  <a:lnTo>
                    <a:pt x="300" y="44"/>
                  </a:lnTo>
                  <a:lnTo>
                    <a:pt x="322" y="0"/>
                  </a:lnTo>
                  <a:close/>
                </a:path>
              </a:pathLst>
            </a:custGeom>
            <a:solidFill>
              <a:srgbClr val="FFEF6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Freeform 297"/>
            <p:cNvSpPr>
              <a:spLocks/>
            </p:cNvSpPr>
            <p:nvPr userDrawn="1"/>
          </p:nvSpPr>
          <p:spPr bwMode="auto">
            <a:xfrm>
              <a:off x="3358" y="3117"/>
              <a:ext cx="107" cy="139"/>
            </a:xfrm>
            <a:custGeom>
              <a:avLst/>
              <a:gdLst/>
              <a:ahLst/>
              <a:cxnLst>
                <a:cxn ang="0">
                  <a:pos x="241" y="0"/>
                </a:cxn>
                <a:cxn ang="0">
                  <a:pos x="224" y="24"/>
                </a:cxn>
                <a:cxn ang="0">
                  <a:pos x="206" y="49"/>
                </a:cxn>
                <a:cxn ang="0">
                  <a:pos x="189" y="73"/>
                </a:cxn>
                <a:cxn ang="0">
                  <a:pos x="172" y="99"/>
                </a:cxn>
                <a:cxn ang="0">
                  <a:pos x="156" y="123"/>
                </a:cxn>
                <a:cxn ang="0">
                  <a:pos x="139" y="149"/>
                </a:cxn>
                <a:cxn ang="0">
                  <a:pos x="123" y="175"/>
                </a:cxn>
                <a:cxn ang="0">
                  <a:pos x="108" y="201"/>
                </a:cxn>
                <a:cxn ang="0">
                  <a:pos x="93" y="228"/>
                </a:cxn>
                <a:cxn ang="0">
                  <a:pos x="78" y="255"/>
                </a:cxn>
                <a:cxn ang="0">
                  <a:pos x="64" y="282"/>
                </a:cxn>
                <a:cxn ang="0">
                  <a:pos x="51" y="308"/>
                </a:cxn>
                <a:cxn ang="0">
                  <a:pos x="38" y="336"/>
                </a:cxn>
                <a:cxn ang="0">
                  <a:pos x="25" y="363"/>
                </a:cxn>
                <a:cxn ang="0">
                  <a:pos x="12" y="390"/>
                </a:cxn>
                <a:cxn ang="0">
                  <a:pos x="0" y="417"/>
                </a:cxn>
                <a:cxn ang="0">
                  <a:pos x="40" y="403"/>
                </a:cxn>
                <a:cxn ang="0">
                  <a:pos x="79" y="390"/>
                </a:cxn>
                <a:cxn ang="0">
                  <a:pos x="119" y="378"/>
                </a:cxn>
                <a:cxn ang="0">
                  <a:pos x="160" y="366"/>
                </a:cxn>
                <a:cxn ang="0">
                  <a:pos x="200" y="354"/>
                </a:cxn>
                <a:cxn ang="0">
                  <a:pos x="241" y="345"/>
                </a:cxn>
                <a:cxn ang="0">
                  <a:pos x="282" y="335"/>
                </a:cxn>
                <a:cxn ang="0">
                  <a:pos x="323" y="325"/>
                </a:cxn>
                <a:cxn ang="0">
                  <a:pos x="310" y="285"/>
                </a:cxn>
                <a:cxn ang="0">
                  <a:pos x="298" y="245"/>
                </a:cxn>
                <a:cxn ang="0">
                  <a:pos x="287" y="204"/>
                </a:cxn>
                <a:cxn ang="0">
                  <a:pos x="277" y="163"/>
                </a:cxn>
                <a:cxn ang="0">
                  <a:pos x="267" y="123"/>
                </a:cxn>
                <a:cxn ang="0">
                  <a:pos x="257" y="82"/>
                </a:cxn>
                <a:cxn ang="0">
                  <a:pos x="249" y="41"/>
                </a:cxn>
                <a:cxn ang="0">
                  <a:pos x="241" y="0"/>
                </a:cxn>
              </a:cxnLst>
              <a:rect l="0" t="0" r="r" b="b"/>
              <a:pathLst>
                <a:path w="323" h="417">
                  <a:moveTo>
                    <a:pt x="241" y="0"/>
                  </a:moveTo>
                  <a:lnTo>
                    <a:pt x="224" y="24"/>
                  </a:lnTo>
                  <a:lnTo>
                    <a:pt x="206" y="49"/>
                  </a:lnTo>
                  <a:lnTo>
                    <a:pt x="189" y="73"/>
                  </a:lnTo>
                  <a:lnTo>
                    <a:pt x="172" y="99"/>
                  </a:lnTo>
                  <a:lnTo>
                    <a:pt x="156" y="123"/>
                  </a:lnTo>
                  <a:lnTo>
                    <a:pt x="139" y="149"/>
                  </a:lnTo>
                  <a:lnTo>
                    <a:pt x="123" y="175"/>
                  </a:lnTo>
                  <a:lnTo>
                    <a:pt x="108" y="201"/>
                  </a:lnTo>
                  <a:lnTo>
                    <a:pt x="93" y="228"/>
                  </a:lnTo>
                  <a:lnTo>
                    <a:pt x="78" y="255"/>
                  </a:lnTo>
                  <a:lnTo>
                    <a:pt x="64" y="282"/>
                  </a:lnTo>
                  <a:lnTo>
                    <a:pt x="51" y="308"/>
                  </a:lnTo>
                  <a:lnTo>
                    <a:pt x="38" y="336"/>
                  </a:lnTo>
                  <a:lnTo>
                    <a:pt x="25" y="363"/>
                  </a:lnTo>
                  <a:lnTo>
                    <a:pt x="12" y="390"/>
                  </a:lnTo>
                  <a:lnTo>
                    <a:pt x="0" y="417"/>
                  </a:lnTo>
                  <a:lnTo>
                    <a:pt x="40" y="403"/>
                  </a:lnTo>
                  <a:lnTo>
                    <a:pt x="79" y="390"/>
                  </a:lnTo>
                  <a:lnTo>
                    <a:pt x="119" y="378"/>
                  </a:lnTo>
                  <a:lnTo>
                    <a:pt x="160" y="366"/>
                  </a:lnTo>
                  <a:lnTo>
                    <a:pt x="200" y="354"/>
                  </a:lnTo>
                  <a:lnTo>
                    <a:pt x="241" y="345"/>
                  </a:lnTo>
                  <a:lnTo>
                    <a:pt x="282" y="335"/>
                  </a:lnTo>
                  <a:lnTo>
                    <a:pt x="323" y="325"/>
                  </a:lnTo>
                  <a:lnTo>
                    <a:pt x="310" y="285"/>
                  </a:lnTo>
                  <a:lnTo>
                    <a:pt x="298" y="245"/>
                  </a:lnTo>
                  <a:lnTo>
                    <a:pt x="287" y="204"/>
                  </a:lnTo>
                  <a:lnTo>
                    <a:pt x="277" y="163"/>
                  </a:lnTo>
                  <a:lnTo>
                    <a:pt x="267" y="123"/>
                  </a:lnTo>
                  <a:lnTo>
                    <a:pt x="257" y="82"/>
                  </a:lnTo>
                  <a:lnTo>
                    <a:pt x="249" y="41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FFE26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298"/>
            <p:cNvSpPr>
              <a:spLocks/>
            </p:cNvSpPr>
            <p:nvPr userDrawn="1"/>
          </p:nvSpPr>
          <p:spPr bwMode="auto">
            <a:xfrm>
              <a:off x="3015" y="3067"/>
              <a:ext cx="176" cy="188"/>
            </a:xfrm>
            <a:custGeom>
              <a:avLst/>
              <a:gdLst/>
              <a:ahLst/>
              <a:cxnLst>
                <a:cxn ang="0">
                  <a:pos x="529" y="0"/>
                </a:cxn>
                <a:cxn ang="0">
                  <a:pos x="478" y="11"/>
                </a:cxn>
                <a:cxn ang="0">
                  <a:pos x="429" y="23"/>
                </a:cxn>
                <a:cxn ang="0">
                  <a:pos x="380" y="36"/>
                </a:cxn>
                <a:cxn ang="0">
                  <a:pos x="331" y="49"/>
                </a:cxn>
                <a:cxn ang="0">
                  <a:pos x="283" y="63"/>
                </a:cxn>
                <a:cxn ang="0">
                  <a:pos x="234" y="78"/>
                </a:cxn>
                <a:cxn ang="0">
                  <a:pos x="187" y="94"/>
                </a:cxn>
                <a:cxn ang="0">
                  <a:pos x="139" y="111"/>
                </a:cxn>
                <a:cxn ang="0">
                  <a:pos x="117" y="167"/>
                </a:cxn>
                <a:cxn ang="0">
                  <a:pos x="95" y="223"/>
                </a:cxn>
                <a:cxn ang="0">
                  <a:pos x="76" y="279"/>
                </a:cxn>
                <a:cxn ang="0">
                  <a:pos x="57" y="335"/>
                </a:cxn>
                <a:cxn ang="0">
                  <a:pos x="41" y="391"/>
                </a:cxn>
                <a:cxn ang="0">
                  <a:pos x="26" y="448"/>
                </a:cxn>
                <a:cxn ang="0">
                  <a:pos x="12" y="506"/>
                </a:cxn>
                <a:cxn ang="0">
                  <a:pos x="0" y="563"/>
                </a:cxn>
                <a:cxn ang="0">
                  <a:pos x="28" y="523"/>
                </a:cxn>
                <a:cxn ang="0">
                  <a:pos x="56" y="483"/>
                </a:cxn>
                <a:cxn ang="0">
                  <a:pos x="85" y="443"/>
                </a:cxn>
                <a:cxn ang="0">
                  <a:pos x="115" y="405"/>
                </a:cxn>
                <a:cxn ang="0">
                  <a:pos x="146" y="367"/>
                </a:cxn>
                <a:cxn ang="0">
                  <a:pos x="177" y="331"/>
                </a:cxn>
                <a:cxn ang="0">
                  <a:pos x="209" y="294"/>
                </a:cxn>
                <a:cxn ang="0">
                  <a:pos x="242" y="258"/>
                </a:cxn>
                <a:cxn ang="0">
                  <a:pos x="275" y="224"/>
                </a:cxn>
                <a:cxn ang="0">
                  <a:pos x="310" y="189"/>
                </a:cxn>
                <a:cxn ang="0">
                  <a:pos x="344" y="156"/>
                </a:cxn>
                <a:cxn ang="0">
                  <a:pos x="380" y="123"/>
                </a:cxn>
                <a:cxn ang="0">
                  <a:pos x="417" y="92"/>
                </a:cxn>
                <a:cxn ang="0">
                  <a:pos x="454" y="61"/>
                </a:cxn>
                <a:cxn ang="0">
                  <a:pos x="490" y="31"/>
                </a:cxn>
                <a:cxn ang="0">
                  <a:pos x="529" y="0"/>
                </a:cxn>
              </a:cxnLst>
              <a:rect l="0" t="0" r="r" b="b"/>
              <a:pathLst>
                <a:path w="529" h="563">
                  <a:moveTo>
                    <a:pt x="529" y="0"/>
                  </a:moveTo>
                  <a:lnTo>
                    <a:pt x="478" y="11"/>
                  </a:lnTo>
                  <a:lnTo>
                    <a:pt x="429" y="23"/>
                  </a:lnTo>
                  <a:lnTo>
                    <a:pt x="380" y="36"/>
                  </a:lnTo>
                  <a:lnTo>
                    <a:pt x="331" y="49"/>
                  </a:lnTo>
                  <a:lnTo>
                    <a:pt x="283" y="63"/>
                  </a:lnTo>
                  <a:lnTo>
                    <a:pt x="234" y="78"/>
                  </a:lnTo>
                  <a:lnTo>
                    <a:pt x="187" y="94"/>
                  </a:lnTo>
                  <a:lnTo>
                    <a:pt x="139" y="111"/>
                  </a:lnTo>
                  <a:lnTo>
                    <a:pt x="117" y="167"/>
                  </a:lnTo>
                  <a:lnTo>
                    <a:pt x="95" y="223"/>
                  </a:lnTo>
                  <a:lnTo>
                    <a:pt x="76" y="279"/>
                  </a:lnTo>
                  <a:lnTo>
                    <a:pt x="57" y="335"/>
                  </a:lnTo>
                  <a:lnTo>
                    <a:pt x="41" y="391"/>
                  </a:lnTo>
                  <a:lnTo>
                    <a:pt x="26" y="448"/>
                  </a:lnTo>
                  <a:lnTo>
                    <a:pt x="12" y="506"/>
                  </a:lnTo>
                  <a:lnTo>
                    <a:pt x="0" y="563"/>
                  </a:lnTo>
                  <a:lnTo>
                    <a:pt x="28" y="523"/>
                  </a:lnTo>
                  <a:lnTo>
                    <a:pt x="56" y="483"/>
                  </a:lnTo>
                  <a:lnTo>
                    <a:pt x="85" y="443"/>
                  </a:lnTo>
                  <a:lnTo>
                    <a:pt x="115" y="405"/>
                  </a:lnTo>
                  <a:lnTo>
                    <a:pt x="146" y="367"/>
                  </a:lnTo>
                  <a:lnTo>
                    <a:pt x="177" y="331"/>
                  </a:lnTo>
                  <a:lnTo>
                    <a:pt x="209" y="294"/>
                  </a:lnTo>
                  <a:lnTo>
                    <a:pt x="242" y="258"/>
                  </a:lnTo>
                  <a:lnTo>
                    <a:pt x="275" y="224"/>
                  </a:lnTo>
                  <a:lnTo>
                    <a:pt x="310" y="189"/>
                  </a:lnTo>
                  <a:lnTo>
                    <a:pt x="344" y="156"/>
                  </a:lnTo>
                  <a:lnTo>
                    <a:pt x="380" y="123"/>
                  </a:lnTo>
                  <a:lnTo>
                    <a:pt x="417" y="92"/>
                  </a:lnTo>
                  <a:lnTo>
                    <a:pt x="454" y="61"/>
                  </a:lnTo>
                  <a:lnTo>
                    <a:pt x="490" y="31"/>
                  </a:lnTo>
                  <a:lnTo>
                    <a:pt x="529" y="0"/>
                  </a:lnTo>
                  <a:close/>
                </a:path>
              </a:pathLst>
            </a:custGeom>
            <a:solidFill>
              <a:srgbClr val="FFEF6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299"/>
            <p:cNvSpPr>
              <a:spLocks noEditPoints="1"/>
            </p:cNvSpPr>
            <p:nvPr userDrawn="1"/>
          </p:nvSpPr>
          <p:spPr bwMode="auto">
            <a:xfrm>
              <a:off x="3000" y="3067"/>
              <a:ext cx="203" cy="445"/>
            </a:xfrm>
            <a:custGeom>
              <a:avLst/>
              <a:gdLst/>
              <a:ahLst/>
              <a:cxnLst>
                <a:cxn ang="0">
                  <a:pos x="573" y="1"/>
                </a:cxn>
                <a:cxn ang="0">
                  <a:pos x="534" y="32"/>
                </a:cxn>
                <a:cxn ang="0">
                  <a:pos x="461" y="93"/>
                </a:cxn>
                <a:cxn ang="0">
                  <a:pos x="388" y="157"/>
                </a:cxn>
                <a:cxn ang="0">
                  <a:pos x="319" y="225"/>
                </a:cxn>
                <a:cxn ang="0">
                  <a:pos x="253" y="295"/>
                </a:cxn>
                <a:cxn ang="0">
                  <a:pos x="190" y="368"/>
                </a:cxn>
                <a:cxn ang="0">
                  <a:pos x="129" y="444"/>
                </a:cxn>
                <a:cxn ang="0">
                  <a:pos x="72" y="524"/>
                </a:cxn>
                <a:cxn ang="0">
                  <a:pos x="35" y="612"/>
                </a:cxn>
                <a:cxn ang="0">
                  <a:pos x="20" y="708"/>
                </a:cxn>
                <a:cxn ang="0">
                  <a:pos x="9" y="806"/>
                </a:cxn>
                <a:cxn ang="0">
                  <a:pos x="2" y="903"/>
                </a:cxn>
                <a:cxn ang="0">
                  <a:pos x="0" y="1000"/>
                </a:cxn>
                <a:cxn ang="0">
                  <a:pos x="1" y="1096"/>
                </a:cxn>
                <a:cxn ang="0">
                  <a:pos x="6" y="1193"/>
                </a:cxn>
                <a:cxn ang="0">
                  <a:pos x="15" y="1288"/>
                </a:cxn>
                <a:cxn ang="0">
                  <a:pos x="53" y="1297"/>
                </a:cxn>
                <a:cxn ang="0">
                  <a:pos x="116" y="1220"/>
                </a:cxn>
                <a:cxn ang="0">
                  <a:pos x="184" y="1147"/>
                </a:cxn>
                <a:cxn ang="0">
                  <a:pos x="256" y="1077"/>
                </a:cxn>
                <a:cxn ang="0">
                  <a:pos x="329" y="1009"/>
                </a:cxn>
                <a:cxn ang="0">
                  <a:pos x="406" y="944"/>
                </a:cxn>
                <a:cxn ang="0">
                  <a:pos x="486" y="883"/>
                </a:cxn>
                <a:cxn ang="0">
                  <a:pos x="567" y="825"/>
                </a:cxn>
                <a:cxn ang="0">
                  <a:pos x="599" y="748"/>
                </a:cxn>
                <a:cxn ang="0">
                  <a:pos x="582" y="650"/>
                </a:cxn>
                <a:cxn ang="0">
                  <a:pos x="569" y="551"/>
                </a:cxn>
                <a:cxn ang="0">
                  <a:pos x="560" y="450"/>
                </a:cxn>
                <a:cxn ang="0">
                  <a:pos x="556" y="351"/>
                </a:cxn>
                <a:cxn ang="0">
                  <a:pos x="556" y="251"/>
                </a:cxn>
                <a:cxn ang="0">
                  <a:pos x="560" y="151"/>
                </a:cxn>
                <a:cxn ang="0">
                  <a:pos x="568" y="51"/>
                </a:cxn>
                <a:cxn ang="0">
                  <a:pos x="574" y="0"/>
                </a:cxn>
                <a:cxn ang="0">
                  <a:pos x="574" y="1"/>
                </a:cxn>
                <a:cxn ang="0">
                  <a:pos x="574" y="0"/>
                </a:cxn>
              </a:cxnLst>
              <a:rect l="0" t="0" r="r" b="b"/>
              <a:pathLst>
                <a:path w="609" h="1337">
                  <a:moveTo>
                    <a:pt x="574" y="1"/>
                  </a:moveTo>
                  <a:lnTo>
                    <a:pt x="573" y="1"/>
                  </a:lnTo>
                  <a:lnTo>
                    <a:pt x="573" y="1"/>
                  </a:lnTo>
                  <a:lnTo>
                    <a:pt x="534" y="32"/>
                  </a:lnTo>
                  <a:lnTo>
                    <a:pt x="498" y="62"/>
                  </a:lnTo>
                  <a:lnTo>
                    <a:pt x="461" y="93"/>
                  </a:lnTo>
                  <a:lnTo>
                    <a:pt x="424" y="124"/>
                  </a:lnTo>
                  <a:lnTo>
                    <a:pt x="388" y="157"/>
                  </a:lnTo>
                  <a:lnTo>
                    <a:pt x="354" y="190"/>
                  </a:lnTo>
                  <a:lnTo>
                    <a:pt x="319" y="225"/>
                  </a:lnTo>
                  <a:lnTo>
                    <a:pt x="286" y="259"/>
                  </a:lnTo>
                  <a:lnTo>
                    <a:pt x="253" y="295"/>
                  </a:lnTo>
                  <a:lnTo>
                    <a:pt x="221" y="332"/>
                  </a:lnTo>
                  <a:lnTo>
                    <a:pt x="190" y="368"/>
                  </a:lnTo>
                  <a:lnTo>
                    <a:pt x="159" y="406"/>
                  </a:lnTo>
                  <a:lnTo>
                    <a:pt x="129" y="444"/>
                  </a:lnTo>
                  <a:lnTo>
                    <a:pt x="100" y="484"/>
                  </a:lnTo>
                  <a:lnTo>
                    <a:pt x="72" y="524"/>
                  </a:lnTo>
                  <a:lnTo>
                    <a:pt x="44" y="564"/>
                  </a:lnTo>
                  <a:lnTo>
                    <a:pt x="35" y="612"/>
                  </a:lnTo>
                  <a:lnTo>
                    <a:pt x="27" y="660"/>
                  </a:lnTo>
                  <a:lnTo>
                    <a:pt x="20" y="708"/>
                  </a:lnTo>
                  <a:lnTo>
                    <a:pt x="14" y="757"/>
                  </a:lnTo>
                  <a:lnTo>
                    <a:pt x="9" y="806"/>
                  </a:lnTo>
                  <a:lnTo>
                    <a:pt x="5" y="854"/>
                  </a:lnTo>
                  <a:lnTo>
                    <a:pt x="2" y="903"/>
                  </a:lnTo>
                  <a:lnTo>
                    <a:pt x="1" y="951"/>
                  </a:lnTo>
                  <a:lnTo>
                    <a:pt x="0" y="1000"/>
                  </a:lnTo>
                  <a:lnTo>
                    <a:pt x="0" y="1047"/>
                  </a:lnTo>
                  <a:lnTo>
                    <a:pt x="1" y="1096"/>
                  </a:lnTo>
                  <a:lnTo>
                    <a:pt x="3" y="1145"/>
                  </a:lnTo>
                  <a:lnTo>
                    <a:pt x="6" y="1193"/>
                  </a:lnTo>
                  <a:lnTo>
                    <a:pt x="9" y="1241"/>
                  </a:lnTo>
                  <a:lnTo>
                    <a:pt x="15" y="1288"/>
                  </a:lnTo>
                  <a:lnTo>
                    <a:pt x="21" y="1337"/>
                  </a:lnTo>
                  <a:lnTo>
                    <a:pt x="53" y="1297"/>
                  </a:lnTo>
                  <a:lnTo>
                    <a:pt x="84" y="1259"/>
                  </a:lnTo>
                  <a:lnTo>
                    <a:pt x="116" y="1220"/>
                  </a:lnTo>
                  <a:lnTo>
                    <a:pt x="150" y="1183"/>
                  </a:lnTo>
                  <a:lnTo>
                    <a:pt x="184" y="1147"/>
                  </a:lnTo>
                  <a:lnTo>
                    <a:pt x="220" y="1111"/>
                  </a:lnTo>
                  <a:lnTo>
                    <a:pt x="256" y="1077"/>
                  </a:lnTo>
                  <a:lnTo>
                    <a:pt x="292" y="1042"/>
                  </a:lnTo>
                  <a:lnTo>
                    <a:pt x="329" y="1009"/>
                  </a:lnTo>
                  <a:lnTo>
                    <a:pt x="367" y="976"/>
                  </a:lnTo>
                  <a:lnTo>
                    <a:pt x="406" y="944"/>
                  </a:lnTo>
                  <a:lnTo>
                    <a:pt x="446" y="914"/>
                  </a:lnTo>
                  <a:lnTo>
                    <a:pt x="486" y="883"/>
                  </a:lnTo>
                  <a:lnTo>
                    <a:pt x="526" y="854"/>
                  </a:lnTo>
                  <a:lnTo>
                    <a:pt x="567" y="825"/>
                  </a:lnTo>
                  <a:lnTo>
                    <a:pt x="609" y="798"/>
                  </a:lnTo>
                  <a:lnTo>
                    <a:pt x="599" y="748"/>
                  </a:lnTo>
                  <a:lnTo>
                    <a:pt x="590" y="699"/>
                  </a:lnTo>
                  <a:lnTo>
                    <a:pt x="582" y="650"/>
                  </a:lnTo>
                  <a:lnTo>
                    <a:pt x="575" y="601"/>
                  </a:lnTo>
                  <a:lnTo>
                    <a:pt x="569" y="551"/>
                  </a:lnTo>
                  <a:lnTo>
                    <a:pt x="564" y="500"/>
                  </a:lnTo>
                  <a:lnTo>
                    <a:pt x="560" y="450"/>
                  </a:lnTo>
                  <a:lnTo>
                    <a:pt x="558" y="401"/>
                  </a:lnTo>
                  <a:lnTo>
                    <a:pt x="556" y="351"/>
                  </a:lnTo>
                  <a:lnTo>
                    <a:pt x="556" y="300"/>
                  </a:lnTo>
                  <a:lnTo>
                    <a:pt x="556" y="251"/>
                  </a:lnTo>
                  <a:lnTo>
                    <a:pt x="557" y="201"/>
                  </a:lnTo>
                  <a:lnTo>
                    <a:pt x="560" y="151"/>
                  </a:lnTo>
                  <a:lnTo>
                    <a:pt x="563" y="101"/>
                  </a:lnTo>
                  <a:lnTo>
                    <a:pt x="568" y="51"/>
                  </a:lnTo>
                  <a:lnTo>
                    <a:pt x="574" y="1"/>
                  </a:lnTo>
                  <a:close/>
                  <a:moveTo>
                    <a:pt x="574" y="0"/>
                  </a:moveTo>
                  <a:lnTo>
                    <a:pt x="574" y="1"/>
                  </a:lnTo>
                  <a:lnTo>
                    <a:pt x="574" y="1"/>
                  </a:lnTo>
                  <a:lnTo>
                    <a:pt x="574" y="0"/>
                  </a:lnTo>
                  <a:lnTo>
                    <a:pt x="574" y="0"/>
                  </a:lnTo>
                  <a:close/>
                </a:path>
              </a:pathLst>
            </a:custGeom>
            <a:solidFill>
              <a:srgbClr val="FFE26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300"/>
            <p:cNvSpPr>
              <a:spLocks/>
            </p:cNvSpPr>
            <p:nvPr userDrawn="1"/>
          </p:nvSpPr>
          <p:spPr bwMode="auto">
            <a:xfrm>
              <a:off x="3061" y="2936"/>
              <a:ext cx="130" cy="168"/>
            </a:xfrm>
            <a:custGeom>
              <a:avLst/>
              <a:gdLst/>
              <a:ahLst/>
              <a:cxnLst>
                <a:cxn ang="0">
                  <a:pos x="292" y="0"/>
                </a:cxn>
                <a:cxn ang="0">
                  <a:pos x="270" y="30"/>
                </a:cxn>
                <a:cxn ang="0">
                  <a:pos x="249" y="59"/>
                </a:cxn>
                <a:cxn ang="0">
                  <a:pos x="228" y="89"/>
                </a:cxn>
                <a:cxn ang="0">
                  <a:pos x="208" y="119"/>
                </a:cxn>
                <a:cxn ang="0">
                  <a:pos x="188" y="149"/>
                </a:cxn>
                <a:cxn ang="0">
                  <a:pos x="169" y="181"/>
                </a:cxn>
                <a:cxn ang="0">
                  <a:pos x="149" y="212"/>
                </a:cxn>
                <a:cxn ang="0">
                  <a:pos x="131" y="243"/>
                </a:cxn>
                <a:cxn ang="0">
                  <a:pos x="113" y="276"/>
                </a:cxn>
                <a:cxn ang="0">
                  <a:pos x="94" y="308"/>
                </a:cxn>
                <a:cxn ang="0">
                  <a:pos x="78" y="340"/>
                </a:cxn>
                <a:cxn ang="0">
                  <a:pos x="61" y="373"/>
                </a:cxn>
                <a:cxn ang="0">
                  <a:pos x="45" y="406"/>
                </a:cxn>
                <a:cxn ang="0">
                  <a:pos x="29" y="439"/>
                </a:cxn>
                <a:cxn ang="0">
                  <a:pos x="14" y="472"/>
                </a:cxn>
                <a:cxn ang="0">
                  <a:pos x="0" y="505"/>
                </a:cxn>
                <a:cxn ang="0">
                  <a:pos x="48" y="488"/>
                </a:cxn>
                <a:cxn ang="0">
                  <a:pos x="95" y="472"/>
                </a:cxn>
                <a:cxn ang="0">
                  <a:pos x="144" y="457"/>
                </a:cxn>
                <a:cxn ang="0">
                  <a:pos x="192" y="443"/>
                </a:cxn>
                <a:cxn ang="0">
                  <a:pos x="241" y="430"/>
                </a:cxn>
                <a:cxn ang="0">
                  <a:pos x="290" y="417"/>
                </a:cxn>
                <a:cxn ang="0">
                  <a:pos x="339" y="405"/>
                </a:cxn>
                <a:cxn ang="0">
                  <a:pos x="390" y="394"/>
                </a:cxn>
                <a:cxn ang="0">
                  <a:pos x="390" y="394"/>
                </a:cxn>
                <a:cxn ang="0">
                  <a:pos x="391" y="394"/>
                </a:cxn>
                <a:cxn ang="0">
                  <a:pos x="391" y="394"/>
                </a:cxn>
                <a:cxn ang="0">
                  <a:pos x="391" y="394"/>
                </a:cxn>
                <a:cxn ang="0">
                  <a:pos x="391" y="394"/>
                </a:cxn>
                <a:cxn ang="0">
                  <a:pos x="391" y="394"/>
                </a:cxn>
                <a:cxn ang="0">
                  <a:pos x="391" y="394"/>
                </a:cxn>
                <a:cxn ang="0">
                  <a:pos x="375" y="345"/>
                </a:cxn>
                <a:cxn ang="0">
                  <a:pos x="361" y="296"/>
                </a:cxn>
                <a:cxn ang="0">
                  <a:pos x="347" y="248"/>
                </a:cxn>
                <a:cxn ang="0">
                  <a:pos x="334" y="198"/>
                </a:cxn>
                <a:cxn ang="0">
                  <a:pos x="322" y="149"/>
                </a:cxn>
                <a:cxn ang="0">
                  <a:pos x="311" y="100"/>
                </a:cxn>
                <a:cxn ang="0">
                  <a:pos x="300" y="50"/>
                </a:cxn>
                <a:cxn ang="0">
                  <a:pos x="292" y="0"/>
                </a:cxn>
              </a:cxnLst>
              <a:rect l="0" t="0" r="r" b="b"/>
              <a:pathLst>
                <a:path w="391" h="505">
                  <a:moveTo>
                    <a:pt x="292" y="0"/>
                  </a:moveTo>
                  <a:lnTo>
                    <a:pt x="270" y="30"/>
                  </a:lnTo>
                  <a:lnTo>
                    <a:pt x="249" y="59"/>
                  </a:lnTo>
                  <a:lnTo>
                    <a:pt x="228" y="89"/>
                  </a:lnTo>
                  <a:lnTo>
                    <a:pt x="208" y="119"/>
                  </a:lnTo>
                  <a:lnTo>
                    <a:pt x="188" y="149"/>
                  </a:lnTo>
                  <a:lnTo>
                    <a:pt x="169" y="181"/>
                  </a:lnTo>
                  <a:lnTo>
                    <a:pt x="149" y="212"/>
                  </a:lnTo>
                  <a:lnTo>
                    <a:pt x="131" y="243"/>
                  </a:lnTo>
                  <a:lnTo>
                    <a:pt x="113" y="276"/>
                  </a:lnTo>
                  <a:lnTo>
                    <a:pt x="94" y="308"/>
                  </a:lnTo>
                  <a:lnTo>
                    <a:pt x="78" y="340"/>
                  </a:lnTo>
                  <a:lnTo>
                    <a:pt x="61" y="373"/>
                  </a:lnTo>
                  <a:lnTo>
                    <a:pt x="45" y="406"/>
                  </a:lnTo>
                  <a:lnTo>
                    <a:pt x="29" y="439"/>
                  </a:lnTo>
                  <a:lnTo>
                    <a:pt x="14" y="472"/>
                  </a:lnTo>
                  <a:lnTo>
                    <a:pt x="0" y="505"/>
                  </a:lnTo>
                  <a:lnTo>
                    <a:pt x="48" y="488"/>
                  </a:lnTo>
                  <a:lnTo>
                    <a:pt x="95" y="472"/>
                  </a:lnTo>
                  <a:lnTo>
                    <a:pt x="144" y="457"/>
                  </a:lnTo>
                  <a:lnTo>
                    <a:pt x="192" y="443"/>
                  </a:lnTo>
                  <a:lnTo>
                    <a:pt x="241" y="430"/>
                  </a:lnTo>
                  <a:lnTo>
                    <a:pt x="290" y="417"/>
                  </a:lnTo>
                  <a:lnTo>
                    <a:pt x="339" y="405"/>
                  </a:lnTo>
                  <a:lnTo>
                    <a:pt x="390" y="394"/>
                  </a:lnTo>
                  <a:lnTo>
                    <a:pt x="390" y="394"/>
                  </a:lnTo>
                  <a:lnTo>
                    <a:pt x="391" y="394"/>
                  </a:lnTo>
                  <a:lnTo>
                    <a:pt x="391" y="394"/>
                  </a:lnTo>
                  <a:lnTo>
                    <a:pt x="391" y="394"/>
                  </a:lnTo>
                  <a:lnTo>
                    <a:pt x="391" y="394"/>
                  </a:lnTo>
                  <a:lnTo>
                    <a:pt x="391" y="394"/>
                  </a:lnTo>
                  <a:lnTo>
                    <a:pt x="391" y="394"/>
                  </a:lnTo>
                  <a:lnTo>
                    <a:pt x="375" y="345"/>
                  </a:lnTo>
                  <a:lnTo>
                    <a:pt x="361" y="296"/>
                  </a:lnTo>
                  <a:lnTo>
                    <a:pt x="347" y="248"/>
                  </a:lnTo>
                  <a:lnTo>
                    <a:pt x="334" y="198"/>
                  </a:lnTo>
                  <a:lnTo>
                    <a:pt x="322" y="149"/>
                  </a:lnTo>
                  <a:lnTo>
                    <a:pt x="311" y="100"/>
                  </a:lnTo>
                  <a:lnTo>
                    <a:pt x="300" y="50"/>
                  </a:lnTo>
                  <a:lnTo>
                    <a:pt x="292" y="0"/>
                  </a:lnTo>
                  <a:close/>
                </a:path>
              </a:pathLst>
            </a:custGeom>
            <a:solidFill>
              <a:srgbClr val="FFE26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301"/>
            <p:cNvSpPr>
              <a:spLocks/>
            </p:cNvSpPr>
            <p:nvPr userDrawn="1"/>
          </p:nvSpPr>
          <p:spPr bwMode="auto">
            <a:xfrm>
              <a:off x="3191" y="2685"/>
              <a:ext cx="293" cy="382"/>
            </a:xfrm>
            <a:custGeom>
              <a:avLst/>
              <a:gdLst/>
              <a:ahLst/>
              <a:cxnLst>
                <a:cxn ang="0">
                  <a:pos x="834" y="18"/>
                </a:cxn>
                <a:cxn ang="0">
                  <a:pos x="746" y="58"/>
                </a:cxn>
                <a:cxn ang="0">
                  <a:pos x="661" y="103"/>
                </a:cxn>
                <a:cxn ang="0">
                  <a:pos x="577" y="150"/>
                </a:cxn>
                <a:cxn ang="0">
                  <a:pos x="494" y="201"/>
                </a:cxn>
                <a:cxn ang="0">
                  <a:pos x="414" y="255"/>
                </a:cxn>
                <a:cxn ang="0">
                  <a:pos x="335" y="313"/>
                </a:cxn>
                <a:cxn ang="0">
                  <a:pos x="259" y="375"/>
                </a:cxn>
                <a:cxn ang="0">
                  <a:pos x="201" y="450"/>
                </a:cxn>
                <a:cxn ang="0">
                  <a:pos x="161" y="540"/>
                </a:cxn>
                <a:cxn ang="0">
                  <a:pos x="125" y="630"/>
                </a:cxn>
                <a:cxn ang="0">
                  <a:pos x="94" y="722"/>
                </a:cxn>
                <a:cxn ang="0">
                  <a:pos x="66" y="815"/>
                </a:cxn>
                <a:cxn ang="0">
                  <a:pos x="42" y="909"/>
                </a:cxn>
                <a:cxn ang="0">
                  <a:pos x="23" y="1003"/>
                </a:cxn>
                <a:cxn ang="0">
                  <a:pos x="7" y="1098"/>
                </a:cxn>
                <a:cxn ang="0">
                  <a:pos x="40" y="1116"/>
                </a:cxn>
                <a:cxn ang="0">
                  <a:pos x="122" y="1059"/>
                </a:cxn>
                <a:cxn ang="0">
                  <a:pos x="208" y="1005"/>
                </a:cxn>
                <a:cxn ang="0">
                  <a:pos x="294" y="955"/>
                </a:cxn>
                <a:cxn ang="0">
                  <a:pos x="383" y="910"/>
                </a:cxn>
                <a:cxn ang="0">
                  <a:pos x="473" y="867"/>
                </a:cxn>
                <a:cxn ang="0">
                  <a:pos x="566" y="829"/>
                </a:cxn>
                <a:cxn ang="0">
                  <a:pos x="660" y="795"/>
                </a:cxn>
                <a:cxn ang="0">
                  <a:pos x="711" y="728"/>
                </a:cxn>
                <a:cxn ang="0">
                  <a:pos x="719" y="628"/>
                </a:cxn>
                <a:cxn ang="0">
                  <a:pos x="734" y="529"/>
                </a:cxn>
                <a:cxn ang="0">
                  <a:pos x="751" y="431"/>
                </a:cxn>
                <a:cxn ang="0">
                  <a:pos x="772" y="332"/>
                </a:cxn>
                <a:cxn ang="0">
                  <a:pos x="798" y="236"/>
                </a:cxn>
                <a:cxn ang="0">
                  <a:pos x="827" y="140"/>
                </a:cxn>
                <a:cxn ang="0">
                  <a:pos x="861" y="46"/>
                </a:cxn>
                <a:cxn ang="0">
                  <a:pos x="879" y="0"/>
                </a:cxn>
              </a:cxnLst>
              <a:rect l="0" t="0" r="r" b="b"/>
              <a:pathLst>
                <a:path w="879" h="1146">
                  <a:moveTo>
                    <a:pt x="878" y="0"/>
                  </a:moveTo>
                  <a:lnTo>
                    <a:pt x="834" y="18"/>
                  </a:lnTo>
                  <a:lnTo>
                    <a:pt x="791" y="38"/>
                  </a:lnTo>
                  <a:lnTo>
                    <a:pt x="746" y="58"/>
                  </a:lnTo>
                  <a:lnTo>
                    <a:pt x="703" y="80"/>
                  </a:lnTo>
                  <a:lnTo>
                    <a:pt x="661" y="103"/>
                  </a:lnTo>
                  <a:lnTo>
                    <a:pt x="618" y="125"/>
                  </a:lnTo>
                  <a:lnTo>
                    <a:pt x="577" y="150"/>
                  </a:lnTo>
                  <a:lnTo>
                    <a:pt x="535" y="175"/>
                  </a:lnTo>
                  <a:lnTo>
                    <a:pt x="494" y="201"/>
                  </a:lnTo>
                  <a:lnTo>
                    <a:pt x="454" y="228"/>
                  </a:lnTo>
                  <a:lnTo>
                    <a:pt x="414" y="255"/>
                  </a:lnTo>
                  <a:lnTo>
                    <a:pt x="374" y="284"/>
                  </a:lnTo>
                  <a:lnTo>
                    <a:pt x="335" y="313"/>
                  </a:lnTo>
                  <a:lnTo>
                    <a:pt x="297" y="343"/>
                  </a:lnTo>
                  <a:lnTo>
                    <a:pt x="259" y="375"/>
                  </a:lnTo>
                  <a:lnTo>
                    <a:pt x="223" y="406"/>
                  </a:lnTo>
                  <a:lnTo>
                    <a:pt x="201" y="450"/>
                  </a:lnTo>
                  <a:lnTo>
                    <a:pt x="181" y="495"/>
                  </a:lnTo>
                  <a:lnTo>
                    <a:pt x="161" y="540"/>
                  </a:lnTo>
                  <a:lnTo>
                    <a:pt x="143" y="585"/>
                  </a:lnTo>
                  <a:lnTo>
                    <a:pt x="125" y="630"/>
                  </a:lnTo>
                  <a:lnTo>
                    <a:pt x="109" y="677"/>
                  </a:lnTo>
                  <a:lnTo>
                    <a:pt x="94" y="722"/>
                  </a:lnTo>
                  <a:lnTo>
                    <a:pt x="80" y="769"/>
                  </a:lnTo>
                  <a:lnTo>
                    <a:pt x="66" y="815"/>
                  </a:lnTo>
                  <a:lnTo>
                    <a:pt x="54" y="863"/>
                  </a:lnTo>
                  <a:lnTo>
                    <a:pt x="42" y="909"/>
                  </a:lnTo>
                  <a:lnTo>
                    <a:pt x="33" y="956"/>
                  </a:lnTo>
                  <a:lnTo>
                    <a:pt x="23" y="1003"/>
                  </a:lnTo>
                  <a:lnTo>
                    <a:pt x="14" y="1050"/>
                  </a:lnTo>
                  <a:lnTo>
                    <a:pt x="7" y="1098"/>
                  </a:lnTo>
                  <a:lnTo>
                    <a:pt x="0" y="1146"/>
                  </a:lnTo>
                  <a:lnTo>
                    <a:pt x="40" y="1116"/>
                  </a:lnTo>
                  <a:lnTo>
                    <a:pt x="81" y="1087"/>
                  </a:lnTo>
                  <a:lnTo>
                    <a:pt x="122" y="1059"/>
                  </a:lnTo>
                  <a:lnTo>
                    <a:pt x="164" y="1032"/>
                  </a:lnTo>
                  <a:lnTo>
                    <a:pt x="208" y="1005"/>
                  </a:lnTo>
                  <a:lnTo>
                    <a:pt x="250" y="980"/>
                  </a:lnTo>
                  <a:lnTo>
                    <a:pt x="294" y="955"/>
                  </a:lnTo>
                  <a:lnTo>
                    <a:pt x="338" y="932"/>
                  </a:lnTo>
                  <a:lnTo>
                    <a:pt x="383" y="910"/>
                  </a:lnTo>
                  <a:lnTo>
                    <a:pt x="428" y="887"/>
                  </a:lnTo>
                  <a:lnTo>
                    <a:pt x="473" y="867"/>
                  </a:lnTo>
                  <a:lnTo>
                    <a:pt x="520" y="847"/>
                  </a:lnTo>
                  <a:lnTo>
                    <a:pt x="566" y="829"/>
                  </a:lnTo>
                  <a:lnTo>
                    <a:pt x="613" y="811"/>
                  </a:lnTo>
                  <a:lnTo>
                    <a:pt x="660" y="795"/>
                  </a:lnTo>
                  <a:lnTo>
                    <a:pt x="708" y="778"/>
                  </a:lnTo>
                  <a:lnTo>
                    <a:pt x="711" y="728"/>
                  </a:lnTo>
                  <a:lnTo>
                    <a:pt x="715" y="678"/>
                  </a:lnTo>
                  <a:lnTo>
                    <a:pt x="719" y="628"/>
                  </a:lnTo>
                  <a:lnTo>
                    <a:pt x="726" y="579"/>
                  </a:lnTo>
                  <a:lnTo>
                    <a:pt x="734" y="529"/>
                  </a:lnTo>
                  <a:lnTo>
                    <a:pt x="741" y="479"/>
                  </a:lnTo>
                  <a:lnTo>
                    <a:pt x="751" y="431"/>
                  </a:lnTo>
                  <a:lnTo>
                    <a:pt x="761" y="381"/>
                  </a:lnTo>
                  <a:lnTo>
                    <a:pt x="772" y="332"/>
                  </a:lnTo>
                  <a:lnTo>
                    <a:pt x="784" y="284"/>
                  </a:lnTo>
                  <a:lnTo>
                    <a:pt x="798" y="236"/>
                  </a:lnTo>
                  <a:lnTo>
                    <a:pt x="812" y="188"/>
                  </a:lnTo>
                  <a:lnTo>
                    <a:pt x="827" y="140"/>
                  </a:lnTo>
                  <a:lnTo>
                    <a:pt x="844" y="94"/>
                  </a:lnTo>
                  <a:lnTo>
                    <a:pt x="861" y="46"/>
                  </a:lnTo>
                  <a:lnTo>
                    <a:pt x="879" y="0"/>
                  </a:lnTo>
                  <a:lnTo>
                    <a:pt x="879" y="0"/>
                  </a:lnTo>
                  <a:lnTo>
                    <a:pt x="878" y="0"/>
                  </a:lnTo>
                  <a:close/>
                </a:path>
              </a:pathLst>
            </a:custGeom>
            <a:solidFill>
              <a:srgbClr val="FFE26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302"/>
            <p:cNvSpPr>
              <a:spLocks/>
            </p:cNvSpPr>
            <p:nvPr userDrawn="1"/>
          </p:nvSpPr>
          <p:spPr bwMode="auto">
            <a:xfrm>
              <a:off x="1436" y="2697"/>
              <a:ext cx="660" cy="898"/>
            </a:xfrm>
            <a:custGeom>
              <a:avLst/>
              <a:gdLst/>
              <a:ahLst/>
              <a:cxnLst>
                <a:cxn ang="0">
                  <a:pos x="606" y="139"/>
                </a:cxn>
                <a:cxn ang="0">
                  <a:pos x="483" y="355"/>
                </a:cxn>
                <a:cxn ang="0">
                  <a:pos x="372" y="579"/>
                </a:cxn>
                <a:cxn ang="0">
                  <a:pos x="274" y="813"/>
                </a:cxn>
                <a:cxn ang="0">
                  <a:pos x="190" y="1055"/>
                </a:cxn>
                <a:cxn ang="0">
                  <a:pos x="120" y="1306"/>
                </a:cxn>
                <a:cxn ang="0">
                  <a:pos x="66" y="1557"/>
                </a:cxn>
                <a:cxn ang="0">
                  <a:pos x="28" y="1809"/>
                </a:cxn>
                <a:cxn ang="0">
                  <a:pos x="7" y="2059"/>
                </a:cxn>
                <a:cxn ang="0">
                  <a:pos x="0" y="2309"/>
                </a:cxn>
                <a:cxn ang="0">
                  <a:pos x="9" y="2557"/>
                </a:cxn>
                <a:cxn ang="0">
                  <a:pos x="99" y="2314"/>
                </a:cxn>
                <a:cxn ang="0">
                  <a:pos x="205" y="2080"/>
                </a:cxn>
                <a:cxn ang="0">
                  <a:pos x="324" y="1853"/>
                </a:cxn>
                <a:cxn ang="0">
                  <a:pos x="457" y="1635"/>
                </a:cxn>
                <a:cxn ang="0">
                  <a:pos x="602" y="1427"/>
                </a:cxn>
                <a:cxn ang="0">
                  <a:pos x="680" y="1532"/>
                </a:cxn>
                <a:cxn ang="0">
                  <a:pos x="736" y="1790"/>
                </a:cxn>
                <a:cxn ang="0">
                  <a:pos x="808" y="2045"/>
                </a:cxn>
                <a:cxn ang="0">
                  <a:pos x="895" y="2295"/>
                </a:cxn>
                <a:cxn ang="0">
                  <a:pos x="998" y="2537"/>
                </a:cxn>
                <a:cxn ang="0">
                  <a:pos x="1115" y="2655"/>
                </a:cxn>
                <a:cxn ang="0">
                  <a:pos x="1233" y="2533"/>
                </a:cxn>
                <a:cxn ang="0">
                  <a:pos x="1358" y="2415"/>
                </a:cxn>
                <a:cxn ang="0">
                  <a:pos x="1486" y="2304"/>
                </a:cxn>
                <a:cxn ang="0">
                  <a:pos x="1620" y="2196"/>
                </a:cxn>
                <a:cxn ang="0">
                  <a:pos x="1759" y="2095"/>
                </a:cxn>
                <a:cxn ang="0">
                  <a:pos x="1784" y="1938"/>
                </a:cxn>
                <a:cxn ang="0">
                  <a:pos x="1818" y="1782"/>
                </a:cxn>
                <a:cxn ang="0">
                  <a:pos x="1859" y="1625"/>
                </a:cxn>
                <a:cxn ang="0">
                  <a:pos x="1906" y="1472"/>
                </a:cxn>
                <a:cxn ang="0">
                  <a:pos x="1960" y="1323"/>
                </a:cxn>
                <a:cxn ang="0">
                  <a:pos x="1932" y="1170"/>
                </a:cxn>
                <a:cxn ang="0">
                  <a:pos x="1867" y="1010"/>
                </a:cxn>
                <a:cxn ang="0">
                  <a:pos x="1809" y="849"/>
                </a:cxn>
                <a:cxn ang="0">
                  <a:pos x="1758" y="686"/>
                </a:cxn>
                <a:cxn ang="0">
                  <a:pos x="1714" y="522"/>
                </a:cxn>
                <a:cxn ang="0">
                  <a:pos x="1615" y="459"/>
                </a:cxn>
                <a:cxn ang="0">
                  <a:pos x="1400" y="615"/>
                </a:cxn>
                <a:cxn ang="0">
                  <a:pos x="1196" y="782"/>
                </a:cxn>
                <a:cxn ang="0">
                  <a:pos x="1002" y="962"/>
                </a:cxn>
                <a:cxn ang="0">
                  <a:pos x="822" y="1155"/>
                </a:cxn>
                <a:cxn ang="0">
                  <a:pos x="653" y="1359"/>
                </a:cxn>
                <a:cxn ang="0">
                  <a:pos x="626" y="1106"/>
                </a:cxn>
                <a:cxn ang="0">
                  <a:pos x="616" y="851"/>
                </a:cxn>
                <a:cxn ang="0">
                  <a:pos x="621" y="595"/>
                </a:cxn>
                <a:cxn ang="0">
                  <a:pos x="642" y="340"/>
                </a:cxn>
                <a:cxn ang="0">
                  <a:pos x="678" y="85"/>
                </a:cxn>
              </a:cxnLst>
              <a:rect l="0" t="0" r="r" b="b"/>
              <a:pathLst>
                <a:path w="1980" h="2696">
                  <a:moveTo>
                    <a:pt x="694" y="0"/>
                  </a:moveTo>
                  <a:lnTo>
                    <a:pt x="649" y="69"/>
                  </a:lnTo>
                  <a:lnTo>
                    <a:pt x="606" y="139"/>
                  </a:lnTo>
                  <a:lnTo>
                    <a:pt x="564" y="209"/>
                  </a:lnTo>
                  <a:lnTo>
                    <a:pt x="523" y="281"/>
                  </a:lnTo>
                  <a:lnTo>
                    <a:pt x="483" y="355"/>
                  </a:lnTo>
                  <a:lnTo>
                    <a:pt x="444" y="428"/>
                  </a:lnTo>
                  <a:lnTo>
                    <a:pt x="407" y="504"/>
                  </a:lnTo>
                  <a:lnTo>
                    <a:pt x="372" y="579"/>
                  </a:lnTo>
                  <a:lnTo>
                    <a:pt x="338" y="657"/>
                  </a:lnTo>
                  <a:lnTo>
                    <a:pt x="305" y="735"/>
                  </a:lnTo>
                  <a:lnTo>
                    <a:pt x="274" y="813"/>
                  </a:lnTo>
                  <a:lnTo>
                    <a:pt x="244" y="893"/>
                  </a:lnTo>
                  <a:lnTo>
                    <a:pt x="216" y="974"/>
                  </a:lnTo>
                  <a:lnTo>
                    <a:pt x="190" y="1055"/>
                  </a:lnTo>
                  <a:lnTo>
                    <a:pt x="165" y="1138"/>
                  </a:lnTo>
                  <a:lnTo>
                    <a:pt x="142" y="1222"/>
                  </a:lnTo>
                  <a:lnTo>
                    <a:pt x="120" y="1306"/>
                  </a:lnTo>
                  <a:lnTo>
                    <a:pt x="100" y="1390"/>
                  </a:lnTo>
                  <a:lnTo>
                    <a:pt x="82" y="1473"/>
                  </a:lnTo>
                  <a:lnTo>
                    <a:pt x="66" y="1557"/>
                  </a:lnTo>
                  <a:lnTo>
                    <a:pt x="52" y="1641"/>
                  </a:lnTo>
                  <a:lnTo>
                    <a:pt x="39" y="1725"/>
                  </a:lnTo>
                  <a:lnTo>
                    <a:pt x="28" y="1809"/>
                  </a:lnTo>
                  <a:lnTo>
                    <a:pt x="19" y="1893"/>
                  </a:lnTo>
                  <a:lnTo>
                    <a:pt x="12" y="1976"/>
                  </a:lnTo>
                  <a:lnTo>
                    <a:pt x="7" y="2059"/>
                  </a:lnTo>
                  <a:lnTo>
                    <a:pt x="3" y="2143"/>
                  </a:lnTo>
                  <a:lnTo>
                    <a:pt x="1" y="2227"/>
                  </a:lnTo>
                  <a:lnTo>
                    <a:pt x="0" y="2309"/>
                  </a:lnTo>
                  <a:lnTo>
                    <a:pt x="1" y="2392"/>
                  </a:lnTo>
                  <a:lnTo>
                    <a:pt x="4" y="2474"/>
                  </a:lnTo>
                  <a:lnTo>
                    <a:pt x="9" y="2557"/>
                  </a:lnTo>
                  <a:lnTo>
                    <a:pt x="38" y="2475"/>
                  </a:lnTo>
                  <a:lnTo>
                    <a:pt x="68" y="2394"/>
                  </a:lnTo>
                  <a:lnTo>
                    <a:pt x="99" y="2314"/>
                  </a:lnTo>
                  <a:lnTo>
                    <a:pt x="133" y="2235"/>
                  </a:lnTo>
                  <a:lnTo>
                    <a:pt x="169" y="2157"/>
                  </a:lnTo>
                  <a:lnTo>
                    <a:pt x="205" y="2080"/>
                  </a:lnTo>
                  <a:lnTo>
                    <a:pt x="243" y="2003"/>
                  </a:lnTo>
                  <a:lnTo>
                    <a:pt x="283" y="1928"/>
                  </a:lnTo>
                  <a:lnTo>
                    <a:pt x="324" y="1853"/>
                  </a:lnTo>
                  <a:lnTo>
                    <a:pt x="367" y="1780"/>
                  </a:lnTo>
                  <a:lnTo>
                    <a:pt x="412" y="1706"/>
                  </a:lnTo>
                  <a:lnTo>
                    <a:pt x="457" y="1635"/>
                  </a:lnTo>
                  <a:lnTo>
                    <a:pt x="503" y="1565"/>
                  </a:lnTo>
                  <a:lnTo>
                    <a:pt x="552" y="1495"/>
                  </a:lnTo>
                  <a:lnTo>
                    <a:pt x="602" y="1427"/>
                  </a:lnTo>
                  <a:lnTo>
                    <a:pt x="653" y="1359"/>
                  </a:lnTo>
                  <a:lnTo>
                    <a:pt x="666" y="1446"/>
                  </a:lnTo>
                  <a:lnTo>
                    <a:pt x="680" y="1532"/>
                  </a:lnTo>
                  <a:lnTo>
                    <a:pt x="698" y="1619"/>
                  </a:lnTo>
                  <a:lnTo>
                    <a:pt x="716" y="1705"/>
                  </a:lnTo>
                  <a:lnTo>
                    <a:pt x="736" y="1790"/>
                  </a:lnTo>
                  <a:lnTo>
                    <a:pt x="758" y="1876"/>
                  </a:lnTo>
                  <a:lnTo>
                    <a:pt x="782" y="1961"/>
                  </a:lnTo>
                  <a:lnTo>
                    <a:pt x="808" y="2045"/>
                  </a:lnTo>
                  <a:lnTo>
                    <a:pt x="835" y="2128"/>
                  </a:lnTo>
                  <a:lnTo>
                    <a:pt x="864" y="2211"/>
                  </a:lnTo>
                  <a:lnTo>
                    <a:pt x="895" y="2295"/>
                  </a:lnTo>
                  <a:lnTo>
                    <a:pt x="928" y="2377"/>
                  </a:lnTo>
                  <a:lnTo>
                    <a:pt x="962" y="2458"/>
                  </a:lnTo>
                  <a:lnTo>
                    <a:pt x="998" y="2537"/>
                  </a:lnTo>
                  <a:lnTo>
                    <a:pt x="1037" y="2617"/>
                  </a:lnTo>
                  <a:lnTo>
                    <a:pt x="1076" y="2696"/>
                  </a:lnTo>
                  <a:lnTo>
                    <a:pt x="1115" y="2655"/>
                  </a:lnTo>
                  <a:lnTo>
                    <a:pt x="1153" y="2614"/>
                  </a:lnTo>
                  <a:lnTo>
                    <a:pt x="1193" y="2573"/>
                  </a:lnTo>
                  <a:lnTo>
                    <a:pt x="1233" y="2533"/>
                  </a:lnTo>
                  <a:lnTo>
                    <a:pt x="1273" y="2493"/>
                  </a:lnTo>
                  <a:lnTo>
                    <a:pt x="1315" y="2454"/>
                  </a:lnTo>
                  <a:lnTo>
                    <a:pt x="1358" y="2415"/>
                  </a:lnTo>
                  <a:lnTo>
                    <a:pt x="1400" y="2378"/>
                  </a:lnTo>
                  <a:lnTo>
                    <a:pt x="1443" y="2341"/>
                  </a:lnTo>
                  <a:lnTo>
                    <a:pt x="1486" y="2304"/>
                  </a:lnTo>
                  <a:lnTo>
                    <a:pt x="1530" y="2268"/>
                  </a:lnTo>
                  <a:lnTo>
                    <a:pt x="1575" y="2232"/>
                  </a:lnTo>
                  <a:lnTo>
                    <a:pt x="1620" y="2196"/>
                  </a:lnTo>
                  <a:lnTo>
                    <a:pt x="1666" y="2163"/>
                  </a:lnTo>
                  <a:lnTo>
                    <a:pt x="1712" y="2128"/>
                  </a:lnTo>
                  <a:lnTo>
                    <a:pt x="1759" y="2095"/>
                  </a:lnTo>
                  <a:lnTo>
                    <a:pt x="1767" y="2043"/>
                  </a:lnTo>
                  <a:lnTo>
                    <a:pt x="1776" y="1991"/>
                  </a:lnTo>
                  <a:lnTo>
                    <a:pt x="1784" y="1938"/>
                  </a:lnTo>
                  <a:lnTo>
                    <a:pt x="1795" y="1887"/>
                  </a:lnTo>
                  <a:lnTo>
                    <a:pt x="1806" y="1835"/>
                  </a:lnTo>
                  <a:lnTo>
                    <a:pt x="1818" y="1782"/>
                  </a:lnTo>
                  <a:lnTo>
                    <a:pt x="1831" y="1730"/>
                  </a:lnTo>
                  <a:lnTo>
                    <a:pt x="1844" y="1678"/>
                  </a:lnTo>
                  <a:lnTo>
                    <a:pt x="1859" y="1625"/>
                  </a:lnTo>
                  <a:lnTo>
                    <a:pt x="1874" y="1575"/>
                  </a:lnTo>
                  <a:lnTo>
                    <a:pt x="1889" y="1523"/>
                  </a:lnTo>
                  <a:lnTo>
                    <a:pt x="1906" y="1472"/>
                  </a:lnTo>
                  <a:lnTo>
                    <a:pt x="1924" y="1422"/>
                  </a:lnTo>
                  <a:lnTo>
                    <a:pt x="1941" y="1373"/>
                  </a:lnTo>
                  <a:lnTo>
                    <a:pt x="1960" y="1323"/>
                  </a:lnTo>
                  <a:lnTo>
                    <a:pt x="1980" y="1274"/>
                  </a:lnTo>
                  <a:lnTo>
                    <a:pt x="1956" y="1222"/>
                  </a:lnTo>
                  <a:lnTo>
                    <a:pt x="1932" y="1170"/>
                  </a:lnTo>
                  <a:lnTo>
                    <a:pt x="1909" y="1117"/>
                  </a:lnTo>
                  <a:lnTo>
                    <a:pt x="1888" y="1064"/>
                  </a:lnTo>
                  <a:lnTo>
                    <a:pt x="1867" y="1010"/>
                  </a:lnTo>
                  <a:lnTo>
                    <a:pt x="1847" y="957"/>
                  </a:lnTo>
                  <a:lnTo>
                    <a:pt x="1827" y="903"/>
                  </a:lnTo>
                  <a:lnTo>
                    <a:pt x="1809" y="849"/>
                  </a:lnTo>
                  <a:lnTo>
                    <a:pt x="1792" y="795"/>
                  </a:lnTo>
                  <a:lnTo>
                    <a:pt x="1774" y="741"/>
                  </a:lnTo>
                  <a:lnTo>
                    <a:pt x="1758" y="686"/>
                  </a:lnTo>
                  <a:lnTo>
                    <a:pt x="1743" y="631"/>
                  </a:lnTo>
                  <a:lnTo>
                    <a:pt x="1728" y="577"/>
                  </a:lnTo>
                  <a:lnTo>
                    <a:pt x="1714" y="522"/>
                  </a:lnTo>
                  <a:lnTo>
                    <a:pt x="1701" y="467"/>
                  </a:lnTo>
                  <a:lnTo>
                    <a:pt x="1688" y="411"/>
                  </a:lnTo>
                  <a:lnTo>
                    <a:pt x="1615" y="459"/>
                  </a:lnTo>
                  <a:lnTo>
                    <a:pt x="1541" y="510"/>
                  </a:lnTo>
                  <a:lnTo>
                    <a:pt x="1470" y="561"/>
                  </a:lnTo>
                  <a:lnTo>
                    <a:pt x="1400" y="615"/>
                  </a:lnTo>
                  <a:lnTo>
                    <a:pt x="1331" y="669"/>
                  </a:lnTo>
                  <a:lnTo>
                    <a:pt x="1263" y="725"/>
                  </a:lnTo>
                  <a:lnTo>
                    <a:pt x="1196" y="782"/>
                  </a:lnTo>
                  <a:lnTo>
                    <a:pt x="1130" y="842"/>
                  </a:lnTo>
                  <a:lnTo>
                    <a:pt x="1066" y="901"/>
                  </a:lnTo>
                  <a:lnTo>
                    <a:pt x="1002" y="962"/>
                  </a:lnTo>
                  <a:lnTo>
                    <a:pt x="941" y="1025"/>
                  </a:lnTo>
                  <a:lnTo>
                    <a:pt x="880" y="1090"/>
                  </a:lnTo>
                  <a:lnTo>
                    <a:pt x="822" y="1155"/>
                  </a:lnTo>
                  <a:lnTo>
                    <a:pt x="765" y="1222"/>
                  </a:lnTo>
                  <a:lnTo>
                    <a:pt x="709" y="1290"/>
                  </a:lnTo>
                  <a:lnTo>
                    <a:pt x="653" y="1359"/>
                  </a:lnTo>
                  <a:lnTo>
                    <a:pt x="643" y="1274"/>
                  </a:lnTo>
                  <a:lnTo>
                    <a:pt x="634" y="1190"/>
                  </a:lnTo>
                  <a:lnTo>
                    <a:pt x="626" y="1106"/>
                  </a:lnTo>
                  <a:lnTo>
                    <a:pt x="621" y="1021"/>
                  </a:lnTo>
                  <a:lnTo>
                    <a:pt x="618" y="937"/>
                  </a:lnTo>
                  <a:lnTo>
                    <a:pt x="616" y="851"/>
                  </a:lnTo>
                  <a:lnTo>
                    <a:pt x="616" y="766"/>
                  </a:lnTo>
                  <a:lnTo>
                    <a:pt x="617" y="681"/>
                  </a:lnTo>
                  <a:lnTo>
                    <a:pt x="621" y="595"/>
                  </a:lnTo>
                  <a:lnTo>
                    <a:pt x="625" y="510"/>
                  </a:lnTo>
                  <a:lnTo>
                    <a:pt x="633" y="425"/>
                  </a:lnTo>
                  <a:lnTo>
                    <a:pt x="642" y="340"/>
                  </a:lnTo>
                  <a:lnTo>
                    <a:pt x="652" y="254"/>
                  </a:lnTo>
                  <a:lnTo>
                    <a:pt x="664" y="169"/>
                  </a:lnTo>
                  <a:lnTo>
                    <a:pt x="678" y="85"/>
                  </a:lnTo>
                  <a:lnTo>
                    <a:pt x="694" y="0"/>
                  </a:lnTo>
                  <a:close/>
                </a:path>
              </a:pathLst>
            </a:custGeom>
            <a:solidFill>
              <a:srgbClr val="FFEF6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303"/>
            <p:cNvSpPr>
              <a:spLocks/>
            </p:cNvSpPr>
            <p:nvPr userDrawn="1"/>
          </p:nvSpPr>
          <p:spPr bwMode="auto">
            <a:xfrm>
              <a:off x="1439" y="3150"/>
              <a:ext cx="355" cy="840"/>
            </a:xfrm>
            <a:custGeom>
              <a:avLst/>
              <a:gdLst/>
              <a:ahLst/>
              <a:cxnLst>
                <a:cxn ang="0">
                  <a:pos x="593" y="68"/>
                </a:cxn>
                <a:cxn ang="0">
                  <a:pos x="494" y="206"/>
                </a:cxn>
                <a:cxn ang="0">
                  <a:pos x="403" y="347"/>
                </a:cxn>
                <a:cxn ang="0">
                  <a:pos x="315" y="494"/>
                </a:cxn>
                <a:cxn ang="0">
                  <a:pos x="234" y="644"/>
                </a:cxn>
                <a:cxn ang="0">
                  <a:pos x="160" y="798"/>
                </a:cxn>
                <a:cxn ang="0">
                  <a:pos x="90" y="955"/>
                </a:cxn>
                <a:cxn ang="0">
                  <a:pos x="29" y="1116"/>
                </a:cxn>
                <a:cxn ang="0">
                  <a:pos x="6" y="1283"/>
                </a:cxn>
                <a:cxn ang="0">
                  <a:pos x="26" y="1455"/>
                </a:cxn>
                <a:cxn ang="0">
                  <a:pos x="50" y="1624"/>
                </a:cxn>
                <a:cxn ang="0">
                  <a:pos x="83" y="1792"/>
                </a:cxn>
                <a:cxn ang="0">
                  <a:pos x="123" y="1958"/>
                </a:cxn>
                <a:cxn ang="0">
                  <a:pos x="168" y="2122"/>
                </a:cxn>
                <a:cxn ang="0">
                  <a:pos x="221" y="2283"/>
                </a:cxn>
                <a:cxn ang="0">
                  <a:pos x="280" y="2441"/>
                </a:cxn>
                <a:cxn ang="0">
                  <a:pos x="347" y="2439"/>
                </a:cxn>
                <a:cxn ang="0">
                  <a:pos x="422" y="2280"/>
                </a:cxn>
                <a:cxn ang="0">
                  <a:pos x="504" y="2124"/>
                </a:cxn>
                <a:cxn ang="0">
                  <a:pos x="593" y="1972"/>
                </a:cxn>
                <a:cxn ang="0">
                  <a:pos x="688" y="1823"/>
                </a:cxn>
                <a:cxn ang="0">
                  <a:pos x="788" y="1679"/>
                </a:cxn>
                <a:cxn ang="0">
                  <a:pos x="895" y="1539"/>
                </a:cxn>
                <a:cxn ang="0">
                  <a:pos x="1008" y="1403"/>
                </a:cxn>
                <a:cxn ang="0">
                  <a:pos x="1028" y="1258"/>
                </a:cxn>
                <a:cxn ang="0">
                  <a:pos x="953" y="1099"/>
                </a:cxn>
                <a:cxn ang="0">
                  <a:pos x="886" y="936"/>
                </a:cxn>
                <a:cxn ang="0">
                  <a:pos x="826" y="769"/>
                </a:cxn>
                <a:cxn ang="0">
                  <a:pos x="773" y="602"/>
                </a:cxn>
                <a:cxn ang="0">
                  <a:pos x="727" y="431"/>
                </a:cxn>
                <a:cxn ang="0">
                  <a:pos x="689" y="260"/>
                </a:cxn>
                <a:cxn ang="0">
                  <a:pos x="657" y="87"/>
                </a:cxn>
              </a:cxnLst>
              <a:rect l="0" t="0" r="r" b="b"/>
              <a:pathLst>
                <a:path w="1067" h="2520">
                  <a:moveTo>
                    <a:pt x="644" y="0"/>
                  </a:moveTo>
                  <a:lnTo>
                    <a:pt x="593" y="68"/>
                  </a:lnTo>
                  <a:lnTo>
                    <a:pt x="543" y="136"/>
                  </a:lnTo>
                  <a:lnTo>
                    <a:pt x="494" y="206"/>
                  </a:lnTo>
                  <a:lnTo>
                    <a:pt x="448" y="276"/>
                  </a:lnTo>
                  <a:lnTo>
                    <a:pt x="403" y="347"/>
                  </a:lnTo>
                  <a:lnTo>
                    <a:pt x="358" y="421"/>
                  </a:lnTo>
                  <a:lnTo>
                    <a:pt x="315" y="494"/>
                  </a:lnTo>
                  <a:lnTo>
                    <a:pt x="274" y="569"/>
                  </a:lnTo>
                  <a:lnTo>
                    <a:pt x="234" y="644"/>
                  </a:lnTo>
                  <a:lnTo>
                    <a:pt x="196" y="721"/>
                  </a:lnTo>
                  <a:lnTo>
                    <a:pt x="160" y="798"/>
                  </a:lnTo>
                  <a:lnTo>
                    <a:pt x="124" y="876"/>
                  </a:lnTo>
                  <a:lnTo>
                    <a:pt x="90" y="955"/>
                  </a:lnTo>
                  <a:lnTo>
                    <a:pt x="59" y="1035"/>
                  </a:lnTo>
                  <a:lnTo>
                    <a:pt x="29" y="1116"/>
                  </a:lnTo>
                  <a:lnTo>
                    <a:pt x="0" y="1198"/>
                  </a:lnTo>
                  <a:lnTo>
                    <a:pt x="6" y="1283"/>
                  </a:lnTo>
                  <a:lnTo>
                    <a:pt x="15" y="1370"/>
                  </a:lnTo>
                  <a:lnTo>
                    <a:pt x="26" y="1455"/>
                  </a:lnTo>
                  <a:lnTo>
                    <a:pt x="37" y="1539"/>
                  </a:lnTo>
                  <a:lnTo>
                    <a:pt x="50" y="1624"/>
                  </a:lnTo>
                  <a:lnTo>
                    <a:pt x="66" y="1708"/>
                  </a:lnTo>
                  <a:lnTo>
                    <a:pt x="83" y="1792"/>
                  </a:lnTo>
                  <a:lnTo>
                    <a:pt x="102" y="1875"/>
                  </a:lnTo>
                  <a:lnTo>
                    <a:pt x="123" y="1958"/>
                  </a:lnTo>
                  <a:lnTo>
                    <a:pt x="144" y="2040"/>
                  </a:lnTo>
                  <a:lnTo>
                    <a:pt x="168" y="2122"/>
                  </a:lnTo>
                  <a:lnTo>
                    <a:pt x="194" y="2203"/>
                  </a:lnTo>
                  <a:lnTo>
                    <a:pt x="221" y="2283"/>
                  </a:lnTo>
                  <a:lnTo>
                    <a:pt x="250" y="2363"/>
                  </a:lnTo>
                  <a:lnTo>
                    <a:pt x="280" y="2441"/>
                  </a:lnTo>
                  <a:lnTo>
                    <a:pt x="313" y="2520"/>
                  </a:lnTo>
                  <a:lnTo>
                    <a:pt x="347" y="2439"/>
                  </a:lnTo>
                  <a:lnTo>
                    <a:pt x="384" y="2359"/>
                  </a:lnTo>
                  <a:lnTo>
                    <a:pt x="422" y="2280"/>
                  </a:lnTo>
                  <a:lnTo>
                    <a:pt x="463" y="2202"/>
                  </a:lnTo>
                  <a:lnTo>
                    <a:pt x="504" y="2124"/>
                  </a:lnTo>
                  <a:lnTo>
                    <a:pt x="547" y="2047"/>
                  </a:lnTo>
                  <a:lnTo>
                    <a:pt x="593" y="1972"/>
                  </a:lnTo>
                  <a:lnTo>
                    <a:pt x="639" y="1897"/>
                  </a:lnTo>
                  <a:lnTo>
                    <a:pt x="688" y="1823"/>
                  </a:lnTo>
                  <a:lnTo>
                    <a:pt x="737" y="1751"/>
                  </a:lnTo>
                  <a:lnTo>
                    <a:pt x="788" y="1679"/>
                  </a:lnTo>
                  <a:lnTo>
                    <a:pt x="841" y="1608"/>
                  </a:lnTo>
                  <a:lnTo>
                    <a:pt x="895" y="1539"/>
                  </a:lnTo>
                  <a:lnTo>
                    <a:pt x="951" y="1471"/>
                  </a:lnTo>
                  <a:lnTo>
                    <a:pt x="1008" y="1403"/>
                  </a:lnTo>
                  <a:lnTo>
                    <a:pt x="1067" y="1337"/>
                  </a:lnTo>
                  <a:lnTo>
                    <a:pt x="1028" y="1258"/>
                  </a:lnTo>
                  <a:lnTo>
                    <a:pt x="989" y="1178"/>
                  </a:lnTo>
                  <a:lnTo>
                    <a:pt x="953" y="1099"/>
                  </a:lnTo>
                  <a:lnTo>
                    <a:pt x="919" y="1018"/>
                  </a:lnTo>
                  <a:lnTo>
                    <a:pt x="886" y="936"/>
                  </a:lnTo>
                  <a:lnTo>
                    <a:pt x="855" y="852"/>
                  </a:lnTo>
                  <a:lnTo>
                    <a:pt x="826" y="769"/>
                  </a:lnTo>
                  <a:lnTo>
                    <a:pt x="799" y="686"/>
                  </a:lnTo>
                  <a:lnTo>
                    <a:pt x="773" y="602"/>
                  </a:lnTo>
                  <a:lnTo>
                    <a:pt x="749" y="517"/>
                  </a:lnTo>
                  <a:lnTo>
                    <a:pt x="727" y="431"/>
                  </a:lnTo>
                  <a:lnTo>
                    <a:pt x="707" y="346"/>
                  </a:lnTo>
                  <a:lnTo>
                    <a:pt x="689" y="260"/>
                  </a:lnTo>
                  <a:lnTo>
                    <a:pt x="671" y="173"/>
                  </a:lnTo>
                  <a:lnTo>
                    <a:pt x="657" y="87"/>
                  </a:lnTo>
                  <a:lnTo>
                    <a:pt x="644" y="0"/>
                  </a:lnTo>
                  <a:close/>
                </a:path>
              </a:pathLst>
            </a:custGeom>
            <a:solidFill>
              <a:srgbClr val="FFE26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Freeform 304"/>
            <p:cNvSpPr>
              <a:spLocks/>
            </p:cNvSpPr>
            <p:nvPr userDrawn="1"/>
          </p:nvSpPr>
          <p:spPr bwMode="auto">
            <a:xfrm>
              <a:off x="2022" y="3121"/>
              <a:ext cx="170" cy="274"/>
            </a:xfrm>
            <a:custGeom>
              <a:avLst/>
              <a:gdLst/>
              <a:ahLst/>
              <a:cxnLst>
                <a:cxn ang="0">
                  <a:pos x="221" y="0"/>
                </a:cxn>
                <a:cxn ang="0">
                  <a:pos x="201" y="49"/>
                </a:cxn>
                <a:cxn ang="0">
                  <a:pos x="182" y="99"/>
                </a:cxn>
                <a:cxn ang="0">
                  <a:pos x="165" y="148"/>
                </a:cxn>
                <a:cxn ang="0">
                  <a:pos x="147" y="198"/>
                </a:cxn>
                <a:cxn ang="0">
                  <a:pos x="130" y="249"/>
                </a:cxn>
                <a:cxn ang="0">
                  <a:pos x="115" y="301"/>
                </a:cxn>
                <a:cxn ang="0">
                  <a:pos x="100" y="351"/>
                </a:cxn>
                <a:cxn ang="0">
                  <a:pos x="85" y="404"/>
                </a:cxn>
                <a:cxn ang="0">
                  <a:pos x="72" y="456"/>
                </a:cxn>
                <a:cxn ang="0">
                  <a:pos x="59" y="508"/>
                </a:cxn>
                <a:cxn ang="0">
                  <a:pos x="47" y="561"/>
                </a:cxn>
                <a:cxn ang="0">
                  <a:pos x="36" y="613"/>
                </a:cxn>
                <a:cxn ang="0">
                  <a:pos x="25" y="664"/>
                </a:cxn>
                <a:cxn ang="0">
                  <a:pos x="17" y="717"/>
                </a:cxn>
                <a:cxn ang="0">
                  <a:pos x="8" y="769"/>
                </a:cxn>
                <a:cxn ang="0">
                  <a:pos x="0" y="821"/>
                </a:cxn>
                <a:cxn ang="0">
                  <a:pos x="61" y="780"/>
                </a:cxn>
                <a:cxn ang="0">
                  <a:pos x="122" y="739"/>
                </a:cxn>
                <a:cxn ang="0">
                  <a:pos x="185" y="699"/>
                </a:cxn>
                <a:cxn ang="0">
                  <a:pos x="248" y="661"/>
                </a:cxn>
                <a:cxn ang="0">
                  <a:pos x="312" y="623"/>
                </a:cxn>
                <a:cxn ang="0">
                  <a:pos x="377" y="587"/>
                </a:cxn>
                <a:cxn ang="0">
                  <a:pos x="443" y="552"/>
                </a:cxn>
                <a:cxn ang="0">
                  <a:pos x="509" y="518"/>
                </a:cxn>
                <a:cxn ang="0">
                  <a:pos x="469" y="455"/>
                </a:cxn>
                <a:cxn ang="0">
                  <a:pos x="429" y="391"/>
                </a:cxn>
                <a:cxn ang="0">
                  <a:pos x="391" y="328"/>
                </a:cxn>
                <a:cxn ang="0">
                  <a:pos x="355" y="263"/>
                </a:cxn>
                <a:cxn ang="0">
                  <a:pos x="319" y="198"/>
                </a:cxn>
                <a:cxn ang="0">
                  <a:pos x="285" y="132"/>
                </a:cxn>
                <a:cxn ang="0">
                  <a:pos x="252" y="66"/>
                </a:cxn>
                <a:cxn ang="0">
                  <a:pos x="221" y="0"/>
                </a:cxn>
              </a:cxnLst>
              <a:rect l="0" t="0" r="r" b="b"/>
              <a:pathLst>
                <a:path w="509" h="821">
                  <a:moveTo>
                    <a:pt x="221" y="0"/>
                  </a:moveTo>
                  <a:lnTo>
                    <a:pt x="201" y="49"/>
                  </a:lnTo>
                  <a:lnTo>
                    <a:pt x="182" y="99"/>
                  </a:lnTo>
                  <a:lnTo>
                    <a:pt x="165" y="148"/>
                  </a:lnTo>
                  <a:lnTo>
                    <a:pt x="147" y="198"/>
                  </a:lnTo>
                  <a:lnTo>
                    <a:pt x="130" y="249"/>
                  </a:lnTo>
                  <a:lnTo>
                    <a:pt x="115" y="301"/>
                  </a:lnTo>
                  <a:lnTo>
                    <a:pt x="100" y="351"/>
                  </a:lnTo>
                  <a:lnTo>
                    <a:pt x="85" y="404"/>
                  </a:lnTo>
                  <a:lnTo>
                    <a:pt x="72" y="456"/>
                  </a:lnTo>
                  <a:lnTo>
                    <a:pt x="59" y="508"/>
                  </a:lnTo>
                  <a:lnTo>
                    <a:pt x="47" y="561"/>
                  </a:lnTo>
                  <a:lnTo>
                    <a:pt x="36" y="613"/>
                  </a:lnTo>
                  <a:lnTo>
                    <a:pt x="25" y="664"/>
                  </a:lnTo>
                  <a:lnTo>
                    <a:pt x="17" y="717"/>
                  </a:lnTo>
                  <a:lnTo>
                    <a:pt x="8" y="769"/>
                  </a:lnTo>
                  <a:lnTo>
                    <a:pt x="0" y="821"/>
                  </a:lnTo>
                  <a:lnTo>
                    <a:pt x="61" y="780"/>
                  </a:lnTo>
                  <a:lnTo>
                    <a:pt x="122" y="739"/>
                  </a:lnTo>
                  <a:lnTo>
                    <a:pt x="185" y="699"/>
                  </a:lnTo>
                  <a:lnTo>
                    <a:pt x="248" y="661"/>
                  </a:lnTo>
                  <a:lnTo>
                    <a:pt x="312" y="623"/>
                  </a:lnTo>
                  <a:lnTo>
                    <a:pt x="377" y="587"/>
                  </a:lnTo>
                  <a:lnTo>
                    <a:pt x="443" y="552"/>
                  </a:lnTo>
                  <a:lnTo>
                    <a:pt x="509" y="518"/>
                  </a:lnTo>
                  <a:lnTo>
                    <a:pt x="469" y="455"/>
                  </a:lnTo>
                  <a:lnTo>
                    <a:pt x="429" y="391"/>
                  </a:lnTo>
                  <a:lnTo>
                    <a:pt x="391" y="328"/>
                  </a:lnTo>
                  <a:lnTo>
                    <a:pt x="355" y="263"/>
                  </a:lnTo>
                  <a:lnTo>
                    <a:pt x="319" y="198"/>
                  </a:lnTo>
                  <a:lnTo>
                    <a:pt x="285" y="132"/>
                  </a:lnTo>
                  <a:lnTo>
                    <a:pt x="252" y="66"/>
                  </a:lnTo>
                  <a:lnTo>
                    <a:pt x="221" y="0"/>
                  </a:lnTo>
                  <a:close/>
                </a:path>
              </a:pathLst>
            </a:custGeom>
            <a:solidFill>
              <a:srgbClr val="FFE26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Freeform 305"/>
            <p:cNvSpPr>
              <a:spLocks/>
            </p:cNvSpPr>
            <p:nvPr userDrawn="1"/>
          </p:nvSpPr>
          <p:spPr bwMode="auto">
            <a:xfrm>
              <a:off x="1641" y="2367"/>
              <a:ext cx="357" cy="783"/>
            </a:xfrm>
            <a:custGeom>
              <a:avLst/>
              <a:gdLst/>
              <a:ahLst/>
              <a:cxnLst>
                <a:cxn ang="0">
                  <a:pos x="944" y="53"/>
                </a:cxn>
                <a:cxn ang="0">
                  <a:pos x="813" y="160"/>
                </a:cxn>
                <a:cxn ang="0">
                  <a:pos x="687" y="274"/>
                </a:cxn>
                <a:cxn ang="0">
                  <a:pos x="564" y="393"/>
                </a:cxn>
                <a:cxn ang="0">
                  <a:pos x="448" y="517"/>
                </a:cxn>
                <a:cxn ang="0">
                  <a:pos x="336" y="645"/>
                </a:cxn>
                <a:cxn ang="0">
                  <a:pos x="229" y="779"/>
                </a:cxn>
                <a:cxn ang="0">
                  <a:pos x="127" y="918"/>
                </a:cxn>
                <a:cxn ang="0">
                  <a:pos x="62" y="1075"/>
                </a:cxn>
                <a:cxn ang="0">
                  <a:pos x="36" y="1244"/>
                </a:cxn>
                <a:cxn ang="0">
                  <a:pos x="17" y="1415"/>
                </a:cxn>
                <a:cxn ang="0">
                  <a:pos x="5" y="1585"/>
                </a:cxn>
                <a:cxn ang="0">
                  <a:pos x="0" y="1756"/>
                </a:cxn>
                <a:cxn ang="0">
                  <a:pos x="2" y="1927"/>
                </a:cxn>
                <a:cxn ang="0">
                  <a:pos x="10" y="2096"/>
                </a:cxn>
                <a:cxn ang="0">
                  <a:pos x="27" y="2264"/>
                </a:cxn>
                <a:cxn ang="0">
                  <a:pos x="93" y="2280"/>
                </a:cxn>
                <a:cxn ang="0">
                  <a:pos x="206" y="2145"/>
                </a:cxn>
                <a:cxn ang="0">
                  <a:pos x="325" y="2015"/>
                </a:cxn>
                <a:cxn ang="0">
                  <a:pos x="450" y="1891"/>
                </a:cxn>
                <a:cxn ang="0">
                  <a:pos x="580" y="1772"/>
                </a:cxn>
                <a:cxn ang="0">
                  <a:pos x="715" y="1659"/>
                </a:cxn>
                <a:cxn ang="0">
                  <a:pos x="854" y="1551"/>
                </a:cxn>
                <a:cxn ang="0">
                  <a:pos x="999" y="1449"/>
                </a:cxn>
                <a:cxn ang="0">
                  <a:pos x="1055" y="1314"/>
                </a:cxn>
                <a:cxn ang="0">
                  <a:pos x="1025" y="1141"/>
                </a:cxn>
                <a:cxn ang="0">
                  <a:pos x="1002" y="966"/>
                </a:cxn>
                <a:cxn ang="0">
                  <a:pos x="987" y="791"/>
                </a:cxn>
                <a:cxn ang="0">
                  <a:pos x="979" y="615"/>
                </a:cxn>
                <a:cxn ang="0">
                  <a:pos x="978" y="439"/>
                </a:cxn>
                <a:cxn ang="0">
                  <a:pos x="986" y="263"/>
                </a:cxn>
                <a:cxn ang="0">
                  <a:pos x="1001" y="87"/>
                </a:cxn>
              </a:cxnLst>
              <a:rect l="0" t="0" r="r" b="b"/>
              <a:pathLst>
                <a:path w="1072" h="2349">
                  <a:moveTo>
                    <a:pt x="1011" y="0"/>
                  </a:moveTo>
                  <a:lnTo>
                    <a:pt x="944" y="53"/>
                  </a:lnTo>
                  <a:lnTo>
                    <a:pt x="878" y="105"/>
                  </a:lnTo>
                  <a:lnTo>
                    <a:pt x="813" y="160"/>
                  </a:lnTo>
                  <a:lnTo>
                    <a:pt x="749" y="216"/>
                  </a:lnTo>
                  <a:lnTo>
                    <a:pt x="687" y="274"/>
                  </a:lnTo>
                  <a:lnTo>
                    <a:pt x="625" y="332"/>
                  </a:lnTo>
                  <a:lnTo>
                    <a:pt x="564" y="393"/>
                  </a:lnTo>
                  <a:lnTo>
                    <a:pt x="506" y="454"/>
                  </a:lnTo>
                  <a:lnTo>
                    <a:pt x="448" y="517"/>
                  </a:lnTo>
                  <a:lnTo>
                    <a:pt x="392" y="580"/>
                  </a:lnTo>
                  <a:lnTo>
                    <a:pt x="336" y="645"/>
                  </a:lnTo>
                  <a:lnTo>
                    <a:pt x="282" y="712"/>
                  </a:lnTo>
                  <a:lnTo>
                    <a:pt x="229" y="779"/>
                  </a:lnTo>
                  <a:lnTo>
                    <a:pt x="178" y="848"/>
                  </a:lnTo>
                  <a:lnTo>
                    <a:pt x="127" y="918"/>
                  </a:lnTo>
                  <a:lnTo>
                    <a:pt x="78" y="990"/>
                  </a:lnTo>
                  <a:lnTo>
                    <a:pt x="62" y="1075"/>
                  </a:lnTo>
                  <a:lnTo>
                    <a:pt x="48" y="1159"/>
                  </a:lnTo>
                  <a:lnTo>
                    <a:pt x="36" y="1244"/>
                  </a:lnTo>
                  <a:lnTo>
                    <a:pt x="26" y="1330"/>
                  </a:lnTo>
                  <a:lnTo>
                    <a:pt x="17" y="1415"/>
                  </a:lnTo>
                  <a:lnTo>
                    <a:pt x="9" y="1500"/>
                  </a:lnTo>
                  <a:lnTo>
                    <a:pt x="5" y="1585"/>
                  </a:lnTo>
                  <a:lnTo>
                    <a:pt x="1" y="1671"/>
                  </a:lnTo>
                  <a:lnTo>
                    <a:pt x="0" y="1756"/>
                  </a:lnTo>
                  <a:lnTo>
                    <a:pt x="0" y="1841"/>
                  </a:lnTo>
                  <a:lnTo>
                    <a:pt x="2" y="1927"/>
                  </a:lnTo>
                  <a:lnTo>
                    <a:pt x="5" y="2011"/>
                  </a:lnTo>
                  <a:lnTo>
                    <a:pt x="10" y="2096"/>
                  </a:lnTo>
                  <a:lnTo>
                    <a:pt x="18" y="2180"/>
                  </a:lnTo>
                  <a:lnTo>
                    <a:pt x="27" y="2264"/>
                  </a:lnTo>
                  <a:lnTo>
                    <a:pt x="37" y="2349"/>
                  </a:lnTo>
                  <a:lnTo>
                    <a:pt x="93" y="2280"/>
                  </a:lnTo>
                  <a:lnTo>
                    <a:pt x="149" y="2212"/>
                  </a:lnTo>
                  <a:lnTo>
                    <a:pt x="206" y="2145"/>
                  </a:lnTo>
                  <a:lnTo>
                    <a:pt x="264" y="2080"/>
                  </a:lnTo>
                  <a:lnTo>
                    <a:pt x="325" y="2015"/>
                  </a:lnTo>
                  <a:lnTo>
                    <a:pt x="386" y="1952"/>
                  </a:lnTo>
                  <a:lnTo>
                    <a:pt x="450" y="1891"/>
                  </a:lnTo>
                  <a:lnTo>
                    <a:pt x="514" y="1832"/>
                  </a:lnTo>
                  <a:lnTo>
                    <a:pt x="580" y="1772"/>
                  </a:lnTo>
                  <a:lnTo>
                    <a:pt x="647" y="1715"/>
                  </a:lnTo>
                  <a:lnTo>
                    <a:pt x="715" y="1659"/>
                  </a:lnTo>
                  <a:lnTo>
                    <a:pt x="784" y="1605"/>
                  </a:lnTo>
                  <a:lnTo>
                    <a:pt x="854" y="1551"/>
                  </a:lnTo>
                  <a:lnTo>
                    <a:pt x="925" y="1500"/>
                  </a:lnTo>
                  <a:lnTo>
                    <a:pt x="999" y="1449"/>
                  </a:lnTo>
                  <a:lnTo>
                    <a:pt x="1072" y="1401"/>
                  </a:lnTo>
                  <a:lnTo>
                    <a:pt x="1055" y="1314"/>
                  </a:lnTo>
                  <a:lnTo>
                    <a:pt x="1039" y="1228"/>
                  </a:lnTo>
                  <a:lnTo>
                    <a:pt x="1025" y="1141"/>
                  </a:lnTo>
                  <a:lnTo>
                    <a:pt x="1012" y="1053"/>
                  </a:lnTo>
                  <a:lnTo>
                    <a:pt x="1002" y="966"/>
                  </a:lnTo>
                  <a:lnTo>
                    <a:pt x="993" y="878"/>
                  </a:lnTo>
                  <a:lnTo>
                    <a:pt x="987" y="791"/>
                  </a:lnTo>
                  <a:lnTo>
                    <a:pt x="981" y="702"/>
                  </a:lnTo>
                  <a:lnTo>
                    <a:pt x="979" y="615"/>
                  </a:lnTo>
                  <a:lnTo>
                    <a:pt x="978" y="526"/>
                  </a:lnTo>
                  <a:lnTo>
                    <a:pt x="978" y="439"/>
                  </a:lnTo>
                  <a:lnTo>
                    <a:pt x="981" y="350"/>
                  </a:lnTo>
                  <a:lnTo>
                    <a:pt x="986" y="263"/>
                  </a:lnTo>
                  <a:lnTo>
                    <a:pt x="992" y="176"/>
                  </a:lnTo>
                  <a:lnTo>
                    <a:pt x="1001" y="87"/>
                  </a:lnTo>
                  <a:lnTo>
                    <a:pt x="1011" y="0"/>
                  </a:lnTo>
                  <a:close/>
                </a:path>
              </a:pathLst>
            </a:custGeom>
            <a:solidFill>
              <a:srgbClr val="FFE26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Freeform 306"/>
            <p:cNvSpPr>
              <a:spLocks/>
            </p:cNvSpPr>
            <p:nvPr userDrawn="1"/>
          </p:nvSpPr>
          <p:spPr bwMode="auto">
            <a:xfrm>
              <a:off x="2203" y="2286"/>
              <a:ext cx="617" cy="746"/>
            </a:xfrm>
            <a:custGeom>
              <a:avLst/>
              <a:gdLst/>
              <a:ahLst/>
              <a:cxnLst>
                <a:cxn ang="0">
                  <a:pos x="972" y="115"/>
                </a:cxn>
                <a:cxn ang="0">
                  <a:pos x="881" y="207"/>
                </a:cxn>
                <a:cxn ang="0">
                  <a:pos x="793" y="302"/>
                </a:cxn>
                <a:cxn ang="0">
                  <a:pos x="708" y="401"/>
                </a:cxn>
                <a:cxn ang="0">
                  <a:pos x="627" y="505"/>
                </a:cxn>
                <a:cxn ang="0">
                  <a:pos x="671" y="721"/>
                </a:cxn>
                <a:cxn ang="0">
                  <a:pos x="729" y="937"/>
                </a:cxn>
                <a:cxn ang="0">
                  <a:pos x="699" y="1094"/>
                </a:cxn>
                <a:cxn ang="0">
                  <a:pos x="483" y="1149"/>
                </a:cxn>
                <a:cxn ang="0">
                  <a:pos x="272" y="1215"/>
                </a:cxn>
                <a:cxn ang="0">
                  <a:pos x="169" y="1321"/>
                </a:cxn>
                <a:cxn ang="0">
                  <a:pos x="124" y="1443"/>
                </a:cxn>
                <a:cxn ang="0">
                  <a:pos x="84" y="1566"/>
                </a:cxn>
                <a:cxn ang="0">
                  <a:pos x="48" y="1690"/>
                </a:cxn>
                <a:cxn ang="0">
                  <a:pos x="0" y="1899"/>
                </a:cxn>
                <a:cxn ang="0">
                  <a:pos x="125" y="1725"/>
                </a:cxn>
                <a:cxn ang="0">
                  <a:pos x="259" y="1560"/>
                </a:cxn>
                <a:cxn ang="0">
                  <a:pos x="403" y="1404"/>
                </a:cxn>
                <a:cxn ang="0">
                  <a:pos x="556" y="1257"/>
                </a:cxn>
                <a:cxn ang="0">
                  <a:pos x="717" y="1121"/>
                </a:cxn>
                <a:cxn ang="0">
                  <a:pos x="758" y="1224"/>
                </a:cxn>
                <a:cxn ang="0">
                  <a:pos x="746" y="1442"/>
                </a:cxn>
                <a:cxn ang="0">
                  <a:pos x="749" y="1661"/>
                </a:cxn>
                <a:cxn ang="0">
                  <a:pos x="765" y="1879"/>
                </a:cxn>
                <a:cxn ang="0">
                  <a:pos x="795" y="2096"/>
                </a:cxn>
                <a:cxn ang="0">
                  <a:pos x="864" y="2215"/>
                </a:cxn>
                <a:cxn ang="0">
                  <a:pos x="984" y="2143"/>
                </a:cxn>
                <a:cxn ang="0">
                  <a:pos x="1109" y="2076"/>
                </a:cxn>
                <a:cxn ang="0">
                  <a:pos x="1236" y="2013"/>
                </a:cxn>
                <a:cxn ang="0">
                  <a:pos x="1367" y="1956"/>
                </a:cxn>
                <a:cxn ang="0">
                  <a:pos x="1500" y="1905"/>
                </a:cxn>
                <a:cxn ang="0">
                  <a:pos x="1554" y="1785"/>
                </a:cxn>
                <a:cxn ang="0">
                  <a:pos x="1613" y="1666"/>
                </a:cxn>
                <a:cxn ang="0">
                  <a:pos x="1679" y="1551"/>
                </a:cxn>
                <a:cxn ang="0">
                  <a:pos x="1750" y="1439"/>
                </a:cxn>
                <a:cxn ang="0">
                  <a:pos x="1826" y="1331"/>
                </a:cxn>
                <a:cxn ang="0">
                  <a:pos x="1837" y="1201"/>
                </a:cxn>
                <a:cxn ang="0">
                  <a:pos x="1818" y="1060"/>
                </a:cxn>
                <a:cxn ang="0">
                  <a:pos x="1806" y="919"/>
                </a:cxn>
                <a:cxn ang="0">
                  <a:pos x="1801" y="778"/>
                </a:cxn>
                <a:cxn ang="0">
                  <a:pos x="1801" y="637"/>
                </a:cxn>
                <a:cxn ang="0">
                  <a:pos x="1734" y="565"/>
                </a:cxn>
                <a:cxn ang="0">
                  <a:pos x="1529" y="643"/>
                </a:cxn>
                <a:cxn ang="0">
                  <a:pos x="1330" y="734"/>
                </a:cxn>
                <a:cxn ang="0">
                  <a:pos x="1137" y="836"/>
                </a:cxn>
                <a:cxn ang="0">
                  <a:pos x="951" y="952"/>
                </a:cxn>
                <a:cxn ang="0">
                  <a:pos x="773" y="1079"/>
                </a:cxn>
                <a:cxn ang="0">
                  <a:pos x="805" y="871"/>
                </a:cxn>
                <a:cxn ang="0">
                  <a:pos x="852" y="665"/>
                </a:cxn>
                <a:cxn ang="0">
                  <a:pos x="910" y="461"/>
                </a:cxn>
                <a:cxn ang="0">
                  <a:pos x="981" y="261"/>
                </a:cxn>
                <a:cxn ang="0">
                  <a:pos x="1065" y="65"/>
                </a:cxn>
              </a:cxnLst>
              <a:rect l="0" t="0" r="r" b="b"/>
              <a:pathLst>
                <a:path w="1852" h="2240">
                  <a:moveTo>
                    <a:pt x="1097" y="0"/>
                  </a:moveTo>
                  <a:lnTo>
                    <a:pt x="1033" y="57"/>
                  </a:lnTo>
                  <a:lnTo>
                    <a:pt x="972" y="115"/>
                  </a:lnTo>
                  <a:lnTo>
                    <a:pt x="940" y="145"/>
                  </a:lnTo>
                  <a:lnTo>
                    <a:pt x="910" y="176"/>
                  </a:lnTo>
                  <a:lnTo>
                    <a:pt x="881" y="207"/>
                  </a:lnTo>
                  <a:lnTo>
                    <a:pt x="851" y="238"/>
                  </a:lnTo>
                  <a:lnTo>
                    <a:pt x="821" y="270"/>
                  </a:lnTo>
                  <a:lnTo>
                    <a:pt x="793" y="302"/>
                  </a:lnTo>
                  <a:lnTo>
                    <a:pt x="764" y="335"/>
                  </a:lnTo>
                  <a:lnTo>
                    <a:pt x="736" y="368"/>
                  </a:lnTo>
                  <a:lnTo>
                    <a:pt x="708" y="401"/>
                  </a:lnTo>
                  <a:lnTo>
                    <a:pt x="681" y="436"/>
                  </a:lnTo>
                  <a:lnTo>
                    <a:pt x="654" y="469"/>
                  </a:lnTo>
                  <a:lnTo>
                    <a:pt x="627" y="505"/>
                  </a:lnTo>
                  <a:lnTo>
                    <a:pt x="641" y="577"/>
                  </a:lnTo>
                  <a:lnTo>
                    <a:pt x="655" y="649"/>
                  </a:lnTo>
                  <a:lnTo>
                    <a:pt x="671" y="721"/>
                  </a:lnTo>
                  <a:lnTo>
                    <a:pt x="690" y="793"/>
                  </a:lnTo>
                  <a:lnTo>
                    <a:pt x="708" y="864"/>
                  </a:lnTo>
                  <a:lnTo>
                    <a:pt x="729" y="937"/>
                  </a:lnTo>
                  <a:lnTo>
                    <a:pt x="750" y="1008"/>
                  </a:lnTo>
                  <a:lnTo>
                    <a:pt x="773" y="1078"/>
                  </a:lnTo>
                  <a:lnTo>
                    <a:pt x="699" y="1094"/>
                  </a:lnTo>
                  <a:lnTo>
                    <a:pt x="627" y="1112"/>
                  </a:lnTo>
                  <a:lnTo>
                    <a:pt x="555" y="1130"/>
                  </a:lnTo>
                  <a:lnTo>
                    <a:pt x="483" y="1149"/>
                  </a:lnTo>
                  <a:lnTo>
                    <a:pt x="412" y="1170"/>
                  </a:lnTo>
                  <a:lnTo>
                    <a:pt x="342" y="1193"/>
                  </a:lnTo>
                  <a:lnTo>
                    <a:pt x="272" y="1215"/>
                  </a:lnTo>
                  <a:lnTo>
                    <a:pt x="203" y="1240"/>
                  </a:lnTo>
                  <a:lnTo>
                    <a:pt x="185" y="1280"/>
                  </a:lnTo>
                  <a:lnTo>
                    <a:pt x="169" y="1321"/>
                  </a:lnTo>
                  <a:lnTo>
                    <a:pt x="154" y="1362"/>
                  </a:lnTo>
                  <a:lnTo>
                    <a:pt x="139" y="1402"/>
                  </a:lnTo>
                  <a:lnTo>
                    <a:pt x="124" y="1443"/>
                  </a:lnTo>
                  <a:lnTo>
                    <a:pt x="110" y="1484"/>
                  </a:lnTo>
                  <a:lnTo>
                    <a:pt x="97" y="1525"/>
                  </a:lnTo>
                  <a:lnTo>
                    <a:pt x="84" y="1566"/>
                  </a:lnTo>
                  <a:lnTo>
                    <a:pt x="71" y="1608"/>
                  </a:lnTo>
                  <a:lnTo>
                    <a:pt x="59" y="1649"/>
                  </a:lnTo>
                  <a:lnTo>
                    <a:pt x="48" y="1690"/>
                  </a:lnTo>
                  <a:lnTo>
                    <a:pt x="37" y="1732"/>
                  </a:lnTo>
                  <a:lnTo>
                    <a:pt x="18" y="1815"/>
                  </a:lnTo>
                  <a:lnTo>
                    <a:pt x="0" y="1899"/>
                  </a:lnTo>
                  <a:lnTo>
                    <a:pt x="41" y="1839"/>
                  </a:lnTo>
                  <a:lnTo>
                    <a:pt x="82" y="1781"/>
                  </a:lnTo>
                  <a:lnTo>
                    <a:pt x="125" y="1725"/>
                  </a:lnTo>
                  <a:lnTo>
                    <a:pt x="168" y="1669"/>
                  </a:lnTo>
                  <a:lnTo>
                    <a:pt x="213" y="1614"/>
                  </a:lnTo>
                  <a:lnTo>
                    <a:pt x="259" y="1560"/>
                  </a:lnTo>
                  <a:lnTo>
                    <a:pt x="306" y="1507"/>
                  </a:lnTo>
                  <a:lnTo>
                    <a:pt x="354" y="1455"/>
                  </a:lnTo>
                  <a:lnTo>
                    <a:pt x="403" y="1404"/>
                  </a:lnTo>
                  <a:lnTo>
                    <a:pt x="453" y="1353"/>
                  </a:lnTo>
                  <a:lnTo>
                    <a:pt x="504" y="1305"/>
                  </a:lnTo>
                  <a:lnTo>
                    <a:pt x="556" y="1257"/>
                  </a:lnTo>
                  <a:lnTo>
                    <a:pt x="609" y="1211"/>
                  </a:lnTo>
                  <a:lnTo>
                    <a:pt x="663" y="1166"/>
                  </a:lnTo>
                  <a:lnTo>
                    <a:pt x="717" y="1121"/>
                  </a:lnTo>
                  <a:lnTo>
                    <a:pt x="773" y="1079"/>
                  </a:lnTo>
                  <a:lnTo>
                    <a:pt x="764" y="1152"/>
                  </a:lnTo>
                  <a:lnTo>
                    <a:pt x="758" y="1224"/>
                  </a:lnTo>
                  <a:lnTo>
                    <a:pt x="752" y="1296"/>
                  </a:lnTo>
                  <a:lnTo>
                    <a:pt x="748" y="1370"/>
                  </a:lnTo>
                  <a:lnTo>
                    <a:pt x="746" y="1442"/>
                  </a:lnTo>
                  <a:lnTo>
                    <a:pt x="746" y="1515"/>
                  </a:lnTo>
                  <a:lnTo>
                    <a:pt x="746" y="1588"/>
                  </a:lnTo>
                  <a:lnTo>
                    <a:pt x="749" y="1661"/>
                  </a:lnTo>
                  <a:lnTo>
                    <a:pt x="752" y="1733"/>
                  </a:lnTo>
                  <a:lnTo>
                    <a:pt x="758" y="1807"/>
                  </a:lnTo>
                  <a:lnTo>
                    <a:pt x="765" y="1879"/>
                  </a:lnTo>
                  <a:lnTo>
                    <a:pt x="774" y="1951"/>
                  </a:lnTo>
                  <a:lnTo>
                    <a:pt x="784" y="2024"/>
                  </a:lnTo>
                  <a:lnTo>
                    <a:pt x="795" y="2096"/>
                  </a:lnTo>
                  <a:lnTo>
                    <a:pt x="808" y="2167"/>
                  </a:lnTo>
                  <a:lnTo>
                    <a:pt x="824" y="2240"/>
                  </a:lnTo>
                  <a:lnTo>
                    <a:pt x="864" y="2215"/>
                  </a:lnTo>
                  <a:lnTo>
                    <a:pt x="903" y="2190"/>
                  </a:lnTo>
                  <a:lnTo>
                    <a:pt x="943" y="2165"/>
                  </a:lnTo>
                  <a:lnTo>
                    <a:pt x="984" y="2143"/>
                  </a:lnTo>
                  <a:lnTo>
                    <a:pt x="1026" y="2119"/>
                  </a:lnTo>
                  <a:lnTo>
                    <a:pt x="1067" y="2097"/>
                  </a:lnTo>
                  <a:lnTo>
                    <a:pt x="1109" y="2076"/>
                  </a:lnTo>
                  <a:lnTo>
                    <a:pt x="1151" y="2054"/>
                  </a:lnTo>
                  <a:lnTo>
                    <a:pt x="1193" y="2034"/>
                  </a:lnTo>
                  <a:lnTo>
                    <a:pt x="1236" y="2013"/>
                  </a:lnTo>
                  <a:lnTo>
                    <a:pt x="1279" y="1994"/>
                  </a:lnTo>
                  <a:lnTo>
                    <a:pt x="1323" y="1974"/>
                  </a:lnTo>
                  <a:lnTo>
                    <a:pt x="1367" y="1956"/>
                  </a:lnTo>
                  <a:lnTo>
                    <a:pt x="1411" y="1939"/>
                  </a:lnTo>
                  <a:lnTo>
                    <a:pt x="1455" y="1921"/>
                  </a:lnTo>
                  <a:lnTo>
                    <a:pt x="1500" y="1905"/>
                  </a:lnTo>
                  <a:lnTo>
                    <a:pt x="1517" y="1864"/>
                  </a:lnTo>
                  <a:lnTo>
                    <a:pt x="1535" y="1824"/>
                  </a:lnTo>
                  <a:lnTo>
                    <a:pt x="1554" y="1785"/>
                  </a:lnTo>
                  <a:lnTo>
                    <a:pt x="1573" y="1745"/>
                  </a:lnTo>
                  <a:lnTo>
                    <a:pt x="1593" y="1706"/>
                  </a:lnTo>
                  <a:lnTo>
                    <a:pt x="1613" y="1666"/>
                  </a:lnTo>
                  <a:lnTo>
                    <a:pt x="1635" y="1628"/>
                  </a:lnTo>
                  <a:lnTo>
                    <a:pt x="1657" y="1589"/>
                  </a:lnTo>
                  <a:lnTo>
                    <a:pt x="1679" y="1551"/>
                  </a:lnTo>
                  <a:lnTo>
                    <a:pt x="1703" y="1513"/>
                  </a:lnTo>
                  <a:lnTo>
                    <a:pt x="1726" y="1475"/>
                  </a:lnTo>
                  <a:lnTo>
                    <a:pt x="1750" y="1439"/>
                  </a:lnTo>
                  <a:lnTo>
                    <a:pt x="1775" y="1402"/>
                  </a:lnTo>
                  <a:lnTo>
                    <a:pt x="1800" y="1366"/>
                  </a:lnTo>
                  <a:lnTo>
                    <a:pt x="1826" y="1331"/>
                  </a:lnTo>
                  <a:lnTo>
                    <a:pt x="1852" y="1295"/>
                  </a:lnTo>
                  <a:lnTo>
                    <a:pt x="1843" y="1249"/>
                  </a:lnTo>
                  <a:lnTo>
                    <a:pt x="1837" y="1201"/>
                  </a:lnTo>
                  <a:lnTo>
                    <a:pt x="1830" y="1155"/>
                  </a:lnTo>
                  <a:lnTo>
                    <a:pt x="1824" y="1107"/>
                  </a:lnTo>
                  <a:lnTo>
                    <a:pt x="1818" y="1060"/>
                  </a:lnTo>
                  <a:lnTo>
                    <a:pt x="1814" y="1013"/>
                  </a:lnTo>
                  <a:lnTo>
                    <a:pt x="1810" y="966"/>
                  </a:lnTo>
                  <a:lnTo>
                    <a:pt x="1806" y="919"/>
                  </a:lnTo>
                  <a:lnTo>
                    <a:pt x="1804" y="872"/>
                  </a:lnTo>
                  <a:lnTo>
                    <a:pt x="1802" y="824"/>
                  </a:lnTo>
                  <a:lnTo>
                    <a:pt x="1801" y="778"/>
                  </a:lnTo>
                  <a:lnTo>
                    <a:pt x="1800" y="731"/>
                  </a:lnTo>
                  <a:lnTo>
                    <a:pt x="1800" y="683"/>
                  </a:lnTo>
                  <a:lnTo>
                    <a:pt x="1801" y="637"/>
                  </a:lnTo>
                  <a:lnTo>
                    <a:pt x="1802" y="589"/>
                  </a:lnTo>
                  <a:lnTo>
                    <a:pt x="1803" y="543"/>
                  </a:lnTo>
                  <a:lnTo>
                    <a:pt x="1734" y="565"/>
                  </a:lnTo>
                  <a:lnTo>
                    <a:pt x="1665" y="590"/>
                  </a:lnTo>
                  <a:lnTo>
                    <a:pt x="1597" y="616"/>
                  </a:lnTo>
                  <a:lnTo>
                    <a:pt x="1529" y="643"/>
                  </a:lnTo>
                  <a:lnTo>
                    <a:pt x="1462" y="672"/>
                  </a:lnTo>
                  <a:lnTo>
                    <a:pt x="1396" y="703"/>
                  </a:lnTo>
                  <a:lnTo>
                    <a:pt x="1330" y="734"/>
                  </a:lnTo>
                  <a:lnTo>
                    <a:pt x="1265" y="767"/>
                  </a:lnTo>
                  <a:lnTo>
                    <a:pt x="1200" y="801"/>
                  </a:lnTo>
                  <a:lnTo>
                    <a:pt x="1137" y="836"/>
                  </a:lnTo>
                  <a:lnTo>
                    <a:pt x="1074" y="874"/>
                  </a:lnTo>
                  <a:lnTo>
                    <a:pt x="1013" y="912"/>
                  </a:lnTo>
                  <a:lnTo>
                    <a:pt x="951" y="952"/>
                  </a:lnTo>
                  <a:lnTo>
                    <a:pt x="891" y="993"/>
                  </a:lnTo>
                  <a:lnTo>
                    <a:pt x="831" y="1035"/>
                  </a:lnTo>
                  <a:lnTo>
                    <a:pt x="773" y="1079"/>
                  </a:lnTo>
                  <a:lnTo>
                    <a:pt x="783" y="1009"/>
                  </a:lnTo>
                  <a:lnTo>
                    <a:pt x="793" y="940"/>
                  </a:lnTo>
                  <a:lnTo>
                    <a:pt x="805" y="871"/>
                  </a:lnTo>
                  <a:lnTo>
                    <a:pt x="819" y="802"/>
                  </a:lnTo>
                  <a:lnTo>
                    <a:pt x="834" y="733"/>
                  </a:lnTo>
                  <a:lnTo>
                    <a:pt x="852" y="665"/>
                  </a:lnTo>
                  <a:lnTo>
                    <a:pt x="870" y="597"/>
                  </a:lnTo>
                  <a:lnTo>
                    <a:pt x="889" y="529"/>
                  </a:lnTo>
                  <a:lnTo>
                    <a:pt x="910" y="461"/>
                  </a:lnTo>
                  <a:lnTo>
                    <a:pt x="933" y="394"/>
                  </a:lnTo>
                  <a:lnTo>
                    <a:pt x="956" y="327"/>
                  </a:lnTo>
                  <a:lnTo>
                    <a:pt x="981" y="261"/>
                  </a:lnTo>
                  <a:lnTo>
                    <a:pt x="1008" y="195"/>
                  </a:lnTo>
                  <a:lnTo>
                    <a:pt x="1036" y="129"/>
                  </a:lnTo>
                  <a:lnTo>
                    <a:pt x="1065" y="65"/>
                  </a:lnTo>
                  <a:lnTo>
                    <a:pt x="1097" y="0"/>
                  </a:lnTo>
                  <a:close/>
                </a:path>
              </a:pathLst>
            </a:custGeom>
            <a:solidFill>
              <a:srgbClr val="FFEF6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Freeform 307"/>
            <p:cNvSpPr>
              <a:spLocks/>
            </p:cNvSpPr>
            <p:nvPr userDrawn="1"/>
          </p:nvSpPr>
          <p:spPr bwMode="auto">
            <a:xfrm>
              <a:off x="2181" y="2645"/>
              <a:ext cx="297" cy="649"/>
            </a:xfrm>
            <a:custGeom>
              <a:avLst/>
              <a:gdLst/>
              <a:ahLst/>
              <a:cxnLst>
                <a:cxn ang="0">
                  <a:pos x="782" y="42"/>
                </a:cxn>
                <a:cxn ang="0">
                  <a:pos x="674" y="132"/>
                </a:cxn>
                <a:cxn ang="0">
                  <a:pos x="569" y="226"/>
                </a:cxn>
                <a:cxn ang="0">
                  <a:pos x="468" y="325"/>
                </a:cxn>
                <a:cxn ang="0">
                  <a:pos x="371" y="428"/>
                </a:cxn>
                <a:cxn ang="0">
                  <a:pos x="278" y="535"/>
                </a:cxn>
                <a:cxn ang="0">
                  <a:pos x="190" y="646"/>
                </a:cxn>
                <a:cxn ang="0">
                  <a:pos x="106" y="760"/>
                </a:cxn>
                <a:cxn ang="0">
                  <a:pos x="52" y="890"/>
                </a:cxn>
                <a:cxn ang="0">
                  <a:pos x="30" y="1031"/>
                </a:cxn>
                <a:cxn ang="0">
                  <a:pos x="14" y="1172"/>
                </a:cxn>
                <a:cxn ang="0">
                  <a:pos x="4" y="1313"/>
                </a:cxn>
                <a:cxn ang="0">
                  <a:pos x="0" y="1454"/>
                </a:cxn>
                <a:cxn ang="0">
                  <a:pos x="2" y="1596"/>
                </a:cxn>
                <a:cxn ang="0">
                  <a:pos x="9" y="1736"/>
                </a:cxn>
                <a:cxn ang="0">
                  <a:pos x="22" y="1875"/>
                </a:cxn>
                <a:cxn ang="0">
                  <a:pos x="76" y="1888"/>
                </a:cxn>
                <a:cxn ang="0">
                  <a:pos x="170" y="1777"/>
                </a:cxn>
                <a:cxn ang="0">
                  <a:pos x="270" y="1669"/>
                </a:cxn>
                <a:cxn ang="0">
                  <a:pos x="373" y="1567"/>
                </a:cxn>
                <a:cxn ang="0">
                  <a:pos x="480" y="1468"/>
                </a:cxn>
                <a:cxn ang="0">
                  <a:pos x="593" y="1374"/>
                </a:cxn>
                <a:cxn ang="0">
                  <a:pos x="708" y="1285"/>
                </a:cxn>
                <a:cxn ang="0">
                  <a:pos x="827" y="1201"/>
                </a:cxn>
                <a:cxn ang="0">
                  <a:pos x="873" y="1088"/>
                </a:cxn>
                <a:cxn ang="0">
                  <a:pos x="849" y="945"/>
                </a:cxn>
                <a:cxn ang="0">
                  <a:pos x="830" y="800"/>
                </a:cxn>
                <a:cxn ang="0">
                  <a:pos x="817" y="654"/>
                </a:cxn>
                <a:cxn ang="0">
                  <a:pos x="811" y="509"/>
                </a:cxn>
                <a:cxn ang="0">
                  <a:pos x="811" y="363"/>
                </a:cxn>
                <a:cxn ang="0">
                  <a:pos x="817" y="217"/>
                </a:cxn>
                <a:cxn ang="0">
                  <a:pos x="829" y="73"/>
                </a:cxn>
              </a:cxnLst>
              <a:rect l="0" t="0" r="r" b="b"/>
              <a:pathLst>
                <a:path w="889" h="1946">
                  <a:moveTo>
                    <a:pt x="838" y="0"/>
                  </a:moveTo>
                  <a:lnTo>
                    <a:pt x="782" y="42"/>
                  </a:lnTo>
                  <a:lnTo>
                    <a:pt x="728" y="87"/>
                  </a:lnTo>
                  <a:lnTo>
                    <a:pt x="674" y="132"/>
                  </a:lnTo>
                  <a:lnTo>
                    <a:pt x="621" y="178"/>
                  </a:lnTo>
                  <a:lnTo>
                    <a:pt x="569" y="226"/>
                  </a:lnTo>
                  <a:lnTo>
                    <a:pt x="518" y="274"/>
                  </a:lnTo>
                  <a:lnTo>
                    <a:pt x="468" y="325"/>
                  </a:lnTo>
                  <a:lnTo>
                    <a:pt x="419" y="376"/>
                  </a:lnTo>
                  <a:lnTo>
                    <a:pt x="371" y="428"/>
                  </a:lnTo>
                  <a:lnTo>
                    <a:pt x="324" y="481"/>
                  </a:lnTo>
                  <a:lnTo>
                    <a:pt x="278" y="535"/>
                  </a:lnTo>
                  <a:lnTo>
                    <a:pt x="233" y="590"/>
                  </a:lnTo>
                  <a:lnTo>
                    <a:pt x="190" y="646"/>
                  </a:lnTo>
                  <a:lnTo>
                    <a:pt x="147" y="702"/>
                  </a:lnTo>
                  <a:lnTo>
                    <a:pt x="106" y="760"/>
                  </a:lnTo>
                  <a:lnTo>
                    <a:pt x="65" y="820"/>
                  </a:lnTo>
                  <a:lnTo>
                    <a:pt x="52" y="890"/>
                  </a:lnTo>
                  <a:lnTo>
                    <a:pt x="40" y="960"/>
                  </a:lnTo>
                  <a:lnTo>
                    <a:pt x="30" y="1031"/>
                  </a:lnTo>
                  <a:lnTo>
                    <a:pt x="21" y="1101"/>
                  </a:lnTo>
                  <a:lnTo>
                    <a:pt x="14" y="1172"/>
                  </a:lnTo>
                  <a:lnTo>
                    <a:pt x="8" y="1243"/>
                  </a:lnTo>
                  <a:lnTo>
                    <a:pt x="4" y="1313"/>
                  </a:lnTo>
                  <a:lnTo>
                    <a:pt x="1" y="1384"/>
                  </a:lnTo>
                  <a:lnTo>
                    <a:pt x="0" y="1454"/>
                  </a:lnTo>
                  <a:lnTo>
                    <a:pt x="0" y="1526"/>
                  </a:lnTo>
                  <a:lnTo>
                    <a:pt x="2" y="1596"/>
                  </a:lnTo>
                  <a:lnTo>
                    <a:pt x="5" y="1666"/>
                  </a:lnTo>
                  <a:lnTo>
                    <a:pt x="9" y="1736"/>
                  </a:lnTo>
                  <a:lnTo>
                    <a:pt x="15" y="1806"/>
                  </a:lnTo>
                  <a:lnTo>
                    <a:pt x="22" y="1875"/>
                  </a:lnTo>
                  <a:lnTo>
                    <a:pt x="31" y="1946"/>
                  </a:lnTo>
                  <a:lnTo>
                    <a:pt x="76" y="1888"/>
                  </a:lnTo>
                  <a:lnTo>
                    <a:pt x="123" y="1832"/>
                  </a:lnTo>
                  <a:lnTo>
                    <a:pt x="170" y="1777"/>
                  </a:lnTo>
                  <a:lnTo>
                    <a:pt x="220" y="1722"/>
                  </a:lnTo>
                  <a:lnTo>
                    <a:pt x="270" y="1669"/>
                  </a:lnTo>
                  <a:lnTo>
                    <a:pt x="320" y="1617"/>
                  </a:lnTo>
                  <a:lnTo>
                    <a:pt x="373" y="1567"/>
                  </a:lnTo>
                  <a:lnTo>
                    <a:pt x="426" y="1517"/>
                  </a:lnTo>
                  <a:lnTo>
                    <a:pt x="480" y="1468"/>
                  </a:lnTo>
                  <a:lnTo>
                    <a:pt x="535" y="1421"/>
                  </a:lnTo>
                  <a:lnTo>
                    <a:pt x="593" y="1374"/>
                  </a:lnTo>
                  <a:lnTo>
                    <a:pt x="650" y="1329"/>
                  </a:lnTo>
                  <a:lnTo>
                    <a:pt x="708" y="1285"/>
                  </a:lnTo>
                  <a:lnTo>
                    <a:pt x="768" y="1242"/>
                  </a:lnTo>
                  <a:lnTo>
                    <a:pt x="827" y="1201"/>
                  </a:lnTo>
                  <a:lnTo>
                    <a:pt x="889" y="1161"/>
                  </a:lnTo>
                  <a:lnTo>
                    <a:pt x="873" y="1088"/>
                  </a:lnTo>
                  <a:lnTo>
                    <a:pt x="860" y="1017"/>
                  </a:lnTo>
                  <a:lnTo>
                    <a:pt x="849" y="945"/>
                  </a:lnTo>
                  <a:lnTo>
                    <a:pt x="839" y="872"/>
                  </a:lnTo>
                  <a:lnTo>
                    <a:pt x="830" y="800"/>
                  </a:lnTo>
                  <a:lnTo>
                    <a:pt x="823" y="728"/>
                  </a:lnTo>
                  <a:lnTo>
                    <a:pt x="817" y="654"/>
                  </a:lnTo>
                  <a:lnTo>
                    <a:pt x="814" y="582"/>
                  </a:lnTo>
                  <a:lnTo>
                    <a:pt x="811" y="509"/>
                  </a:lnTo>
                  <a:lnTo>
                    <a:pt x="811" y="436"/>
                  </a:lnTo>
                  <a:lnTo>
                    <a:pt x="811" y="363"/>
                  </a:lnTo>
                  <a:lnTo>
                    <a:pt x="813" y="291"/>
                  </a:lnTo>
                  <a:lnTo>
                    <a:pt x="817" y="217"/>
                  </a:lnTo>
                  <a:lnTo>
                    <a:pt x="823" y="145"/>
                  </a:lnTo>
                  <a:lnTo>
                    <a:pt x="829" y="73"/>
                  </a:lnTo>
                  <a:lnTo>
                    <a:pt x="838" y="0"/>
                  </a:lnTo>
                  <a:close/>
                </a:path>
              </a:pathLst>
            </a:custGeom>
            <a:solidFill>
              <a:srgbClr val="FFE26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Freeform 308"/>
            <p:cNvSpPr>
              <a:spLocks/>
            </p:cNvSpPr>
            <p:nvPr userDrawn="1"/>
          </p:nvSpPr>
          <p:spPr bwMode="auto">
            <a:xfrm>
              <a:off x="2703" y="2717"/>
              <a:ext cx="157" cy="204"/>
            </a:xfrm>
            <a:custGeom>
              <a:avLst/>
              <a:gdLst/>
              <a:ahLst/>
              <a:cxnLst>
                <a:cxn ang="0">
                  <a:pos x="352" y="0"/>
                </a:cxn>
                <a:cxn ang="0">
                  <a:pos x="326" y="36"/>
                </a:cxn>
                <a:cxn ang="0">
                  <a:pos x="300" y="71"/>
                </a:cxn>
                <a:cxn ang="0">
                  <a:pos x="275" y="107"/>
                </a:cxn>
                <a:cxn ang="0">
                  <a:pos x="250" y="144"/>
                </a:cxn>
                <a:cxn ang="0">
                  <a:pos x="226" y="180"/>
                </a:cxn>
                <a:cxn ang="0">
                  <a:pos x="203" y="218"/>
                </a:cxn>
                <a:cxn ang="0">
                  <a:pos x="179" y="256"/>
                </a:cxn>
                <a:cxn ang="0">
                  <a:pos x="157" y="294"/>
                </a:cxn>
                <a:cxn ang="0">
                  <a:pos x="135" y="333"/>
                </a:cxn>
                <a:cxn ang="0">
                  <a:pos x="113" y="371"/>
                </a:cxn>
                <a:cxn ang="0">
                  <a:pos x="93" y="411"/>
                </a:cxn>
                <a:cxn ang="0">
                  <a:pos x="73" y="450"/>
                </a:cxn>
                <a:cxn ang="0">
                  <a:pos x="54" y="490"/>
                </a:cxn>
                <a:cxn ang="0">
                  <a:pos x="35" y="529"/>
                </a:cxn>
                <a:cxn ang="0">
                  <a:pos x="17" y="569"/>
                </a:cxn>
                <a:cxn ang="0">
                  <a:pos x="0" y="610"/>
                </a:cxn>
                <a:cxn ang="0">
                  <a:pos x="57" y="590"/>
                </a:cxn>
                <a:cxn ang="0">
                  <a:pos x="115" y="570"/>
                </a:cxn>
                <a:cxn ang="0">
                  <a:pos x="174" y="552"/>
                </a:cxn>
                <a:cxn ang="0">
                  <a:pos x="232" y="534"/>
                </a:cxn>
                <a:cxn ang="0">
                  <a:pos x="291" y="518"/>
                </a:cxn>
                <a:cxn ang="0">
                  <a:pos x="351" y="503"/>
                </a:cxn>
                <a:cxn ang="0">
                  <a:pos x="411" y="489"/>
                </a:cxn>
                <a:cxn ang="0">
                  <a:pos x="472" y="476"/>
                </a:cxn>
                <a:cxn ang="0">
                  <a:pos x="452" y="417"/>
                </a:cxn>
                <a:cxn ang="0">
                  <a:pos x="435" y="357"/>
                </a:cxn>
                <a:cxn ang="0">
                  <a:pos x="419" y="299"/>
                </a:cxn>
                <a:cxn ang="0">
                  <a:pos x="402" y="240"/>
                </a:cxn>
                <a:cxn ang="0">
                  <a:pos x="388" y="179"/>
                </a:cxn>
                <a:cxn ang="0">
                  <a:pos x="374" y="120"/>
                </a:cxn>
                <a:cxn ang="0">
                  <a:pos x="363" y="61"/>
                </a:cxn>
                <a:cxn ang="0">
                  <a:pos x="352" y="0"/>
                </a:cxn>
              </a:cxnLst>
              <a:rect l="0" t="0" r="r" b="b"/>
              <a:pathLst>
                <a:path w="472" h="610">
                  <a:moveTo>
                    <a:pt x="352" y="0"/>
                  </a:moveTo>
                  <a:lnTo>
                    <a:pt x="326" y="36"/>
                  </a:lnTo>
                  <a:lnTo>
                    <a:pt x="300" y="71"/>
                  </a:lnTo>
                  <a:lnTo>
                    <a:pt x="275" y="107"/>
                  </a:lnTo>
                  <a:lnTo>
                    <a:pt x="250" y="144"/>
                  </a:lnTo>
                  <a:lnTo>
                    <a:pt x="226" y="180"/>
                  </a:lnTo>
                  <a:lnTo>
                    <a:pt x="203" y="218"/>
                  </a:lnTo>
                  <a:lnTo>
                    <a:pt x="179" y="256"/>
                  </a:lnTo>
                  <a:lnTo>
                    <a:pt x="157" y="294"/>
                  </a:lnTo>
                  <a:lnTo>
                    <a:pt x="135" y="333"/>
                  </a:lnTo>
                  <a:lnTo>
                    <a:pt x="113" y="371"/>
                  </a:lnTo>
                  <a:lnTo>
                    <a:pt x="93" y="411"/>
                  </a:lnTo>
                  <a:lnTo>
                    <a:pt x="73" y="450"/>
                  </a:lnTo>
                  <a:lnTo>
                    <a:pt x="54" y="490"/>
                  </a:lnTo>
                  <a:lnTo>
                    <a:pt x="35" y="529"/>
                  </a:lnTo>
                  <a:lnTo>
                    <a:pt x="17" y="569"/>
                  </a:lnTo>
                  <a:lnTo>
                    <a:pt x="0" y="610"/>
                  </a:lnTo>
                  <a:lnTo>
                    <a:pt x="57" y="590"/>
                  </a:lnTo>
                  <a:lnTo>
                    <a:pt x="115" y="570"/>
                  </a:lnTo>
                  <a:lnTo>
                    <a:pt x="174" y="552"/>
                  </a:lnTo>
                  <a:lnTo>
                    <a:pt x="232" y="534"/>
                  </a:lnTo>
                  <a:lnTo>
                    <a:pt x="291" y="518"/>
                  </a:lnTo>
                  <a:lnTo>
                    <a:pt x="351" y="503"/>
                  </a:lnTo>
                  <a:lnTo>
                    <a:pt x="411" y="489"/>
                  </a:lnTo>
                  <a:lnTo>
                    <a:pt x="472" y="476"/>
                  </a:lnTo>
                  <a:lnTo>
                    <a:pt x="452" y="417"/>
                  </a:lnTo>
                  <a:lnTo>
                    <a:pt x="435" y="357"/>
                  </a:lnTo>
                  <a:lnTo>
                    <a:pt x="419" y="299"/>
                  </a:lnTo>
                  <a:lnTo>
                    <a:pt x="402" y="240"/>
                  </a:lnTo>
                  <a:lnTo>
                    <a:pt x="388" y="179"/>
                  </a:lnTo>
                  <a:lnTo>
                    <a:pt x="374" y="120"/>
                  </a:lnTo>
                  <a:lnTo>
                    <a:pt x="363" y="61"/>
                  </a:lnTo>
                  <a:lnTo>
                    <a:pt x="352" y="0"/>
                  </a:lnTo>
                  <a:close/>
                </a:path>
              </a:pathLst>
            </a:custGeom>
            <a:solidFill>
              <a:srgbClr val="FFE26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Freeform 309"/>
            <p:cNvSpPr>
              <a:spLocks/>
            </p:cNvSpPr>
            <p:nvPr userDrawn="1"/>
          </p:nvSpPr>
          <p:spPr bwMode="auto">
            <a:xfrm>
              <a:off x="2271" y="2454"/>
              <a:ext cx="190" cy="245"/>
            </a:xfrm>
            <a:custGeom>
              <a:avLst/>
              <a:gdLst/>
              <a:ahLst/>
              <a:cxnLst>
                <a:cxn ang="0">
                  <a:pos x="424" y="0"/>
                </a:cxn>
                <a:cxn ang="0">
                  <a:pos x="393" y="42"/>
                </a:cxn>
                <a:cxn ang="0">
                  <a:pos x="362" y="84"/>
                </a:cxn>
                <a:cxn ang="0">
                  <a:pos x="331" y="128"/>
                </a:cxn>
                <a:cxn ang="0">
                  <a:pos x="302" y="172"/>
                </a:cxn>
                <a:cxn ang="0">
                  <a:pos x="273" y="217"/>
                </a:cxn>
                <a:cxn ang="0">
                  <a:pos x="244" y="262"/>
                </a:cxn>
                <a:cxn ang="0">
                  <a:pos x="217" y="308"/>
                </a:cxn>
                <a:cxn ang="0">
                  <a:pos x="189" y="354"/>
                </a:cxn>
                <a:cxn ang="0">
                  <a:pos x="163" y="402"/>
                </a:cxn>
                <a:cxn ang="0">
                  <a:pos x="137" y="448"/>
                </a:cxn>
                <a:cxn ang="0">
                  <a:pos x="112" y="495"/>
                </a:cxn>
                <a:cxn ang="0">
                  <a:pos x="87" y="543"/>
                </a:cxn>
                <a:cxn ang="0">
                  <a:pos x="64" y="590"/>
                </a:cxn>
                <a:cxn ang="0">
                  <a:pos x="42" y="639"/>
                </a:cxn>
                <a:cxn ang="0">
                  <a:pos x="20" y="687"/>
                </a:cxn>
                <a:cxn ang="0">
                  <a:pos x="0" y="735"/>
                </a:cxn>
                <a:cxn ang="0">
                  <a:pos x="69" y="710"/>
                </a:cxn>
                <a:cxn ang="0">
                  <a:pos x="139" y="688"/>
                </a:cxn>
                <a:cxn ang="0">
                  <a:pos x="209" y="665"/>
                </a:cxn>
                <a:cxn ang="0">
                  <a:pos x="280" y="644"/>
                </a:cxn>
                <a:cxn ang="0">
                  <a:pos x="352" y="625"/>
                </a:cxn>
                <a:cxn ang="0">
                  <a:pos x="424" y="607"/>
                </a:cxn>
                <a:cxn ang="0">
                  <a:pos x="496" y="589"/>
                </a:cxn>
                <a:cxn ang="0">
                  <a:pos x="570" y="573"/>
                </a:cxn>
                <a:cxn ang="0">
                  <a:pos x="547" y="503"/>
                </a:cxn>
                <a:cxn ang="0">
                  <a:pos x="526" y="432"/>
                </a:cxn>
                <a:cxn ang="0">
                  <a:pos x="505" y="359"/>
                </a:cxn>
                <a:cxn ang="0">
                  <a:pos x="487" y="288"/>
                </a:cxn>
                <a:cxn ang="0">
                  <a:pos x="468" y="216"/>
                </a:cxn>
                <a:cxn ang="0">
                  <a:pos x="452" y="144"/>
                </a:cxn>
                <a:cxn ang="0">
                  <a:pos x="438" y="72"/>
                </a:cxn>
                <a:cxn ang="0">
                  <a:pos x="424" y="0"/>
                </a:cxn>
              </a:cxnLst>
              <a:rect l="0" t="0" r="r" b="b"/>
              <a:pathLst>
                <a:path w="570" h="735">
                  <a:moveTo>
                    <a:pt x="424" y="0"/>
                  </a:moveTo>
                  <a:lnTo>
                    <a:pt x="393" y="42"/>
                  </a:lnTo>
                  <a:lnTo>
                    <a:pt x="362" y="84"/>
                  </a:lnTo>
                  <a:lnTo>
                    <a:pt x="331" y="128"/>
                  </a:lnTo>
                  <a:lnTo>
                    <a:pt x="302" y="172"/>
                  </a:lnTo>
                  <a:lnTo>
                    <a:pt x="273" y="217"/>
                  </a:lnTo>
                  <a:lnTo>
                    <a:pt x="244" y="262"/>
                  </a:lnTo>
                  <a:lnTo>
                    <a:pt x="217" y="308"/>
                  </a:lnTo>
                  <a:lnTo>
                    <a:pt x="189" y="354"/>
                  </a:lnTo>
                  <a:lnTo>
                    <a:pt x="163" y="402"/>
                  </a:lnTo>
                  <a:lnTo>
                    <a:pt x="137" y="448"/>
                  </a:lnTo>
                  <a:lnTo>
                    <a:pt x="112" y="495"/>
                  </a:lnTo>
                  <a:lnTo>
                    <a:pt x="87" y="543"/>
                  </a:lnTo>
                  <a:lnTo>
                    <a:pt x="64" y="590"/>
                  </a:lnTo>
                  <a:lnTo>
                    <a:pt x="42" y="639"/>
                  </a:lnTo>
                  <a:lnTo>
                    <a:pt x="20" y="687"/>
                  </a:lnTo>
                  <a:lnTo>
                    <a:pt x="0" y="735"/>
                  </a:lnTo>
                  <a:lnTo>
                    <a:pt x="69" y="710"/>
                  </a:lnTo>
                  <a:lnTo>
                    <a:pt x="139" y="688"/>
                  </a:lnTo>
                  <a:lnTo>
                    <a:pt x="209" y="665"/>
                  </a:lnTo>
                  <a:lnTo>
                    <a:pt x="280" y="644"/>
                  </a:lnTo>
                  <a:lnTo>
                    <a:pt x="352" y="625"/>
                  </a:lnTo>
                  <a:lnTo>
                    <a:pt x="424" y="607"/>
                  </a:lnTo>
                  <a:lnTo>
                    <a:pt x="496" y="589"/>
                  </a:lnTo>
                  <a:lnTo>
                    <a:pt x="570" y="573"/>
                  </a:lnTo>
                  <a:lnTo>
                    <a:pt x="547" y="503"/>
                  </a:lnTo>
                  <a:lnTo>
                    <a:pt x="526" y="432"/>
                  </a:lnTo>
                  <a:lnTo>
                    <a:pt x="505" y="359"/>
                  </a:lnTo>
                  <a:lnTo>
                    <a:pt x="487" y="288"/>
                  </a:lnTo>
                  <a:lnTo>
                    <a:pt x="468" y="216"/>
                  </a:lnTo>
                  <a:lnTo>
                    <a:pt x="452" y="144"/>
                  </a:lnTo>
                  <a:lnTo>
                    <a:pt x="438" y="72"/>
                  </a:lnTo>
                  <a:lnTo>
                    <a:pt x="424" y="0"/>
                  </a:lnTo>
                  <a:close/>
                </a:path>
              </a:pathLst>
            </a:custGeom>
            <a:solidFill>
              <a:srgbClr val="FFE26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Freeform 310"/>
            <p:cNvSpPr>
              <a:spLocks/>
            </p:cNvSpPr>
            <p:nvPr userDrawn="1"/>
          </p:nvSpPr>
          <p:spPr bwMode="auto">
            <a:xfrm>
              <a:off x="2461" y="2088"/>
              <a:ext cx="427" cy="557"/>
            </a:xfrm>
            <a:custGeom>
              <a:avLst/>
              <a:gdLst/>
              <a:ahLst/>
              <a:cxnLst>
                <a:cxn ang="0">
                  <a:pos x="1217" y="27"/>
                </a:cxn>
                <a:cxn ang="0">
                  <a:pos x="1090" y="85"/>
                </a:cxn>
                <a:cxn ang="0">
                  <a:pos x="964" y="149"/>
                </a:cxn>
                <a:cxn ang="0">
                  <a:pos x="841" y="218"/>
                </a:cxn>
                <a:cxn ang="0">
                  <a:pos x="721" y="293"/>
                </a:cxn>
                <a:cxn ang="0">
                  <a:pos x="604" y="372"/>
                </a:cxn>
                <a:cxn ang="0">
                  <a:pos x="489" y="456"/>
                </a:cxn>
                <a:cxn ang="0">
                  <a:pos x="378" y="545"/>
                </a:cxn>
                <a:cxn ang="0">
                  <a:pos x="292" y="657"/>
                </a:cxn>
                <a:cxn ang="0">
                  <a:pos x="235" y="787"/>
                </a:cxn>
                <a:cxn ang="0">
                  <a:pos x="183" y="919"/>
                </a:cxn>
                <a:cxn ang="0">
                  <a:pos x="137" y="1053"/>
                </a:cxn>
                <a:cxn ang="0">
                  <a:pos x="97" y="1189"/>
                </a:cxn>
                <a:cxn ang="0">
                  <a:pos x="61" y="1325"/>
                </a:cxn>
                <a:cxn ang="0">
                  <a:pos x="32" y="1463"/>
                </a:cxn>
                <a:cxn ang="0">
                  <a:pos x="10" y="1601"/>
                </a:cxn>
                <a:cxn ang="0">
                  <a:pos x="58" y="1627"/>
                </a:cxn>
                <a:cxn ang="0">
                  <a:pos x="178" y="1544"/>
                </a:cxn>
                <a:cxn ang="0">
                  <a:pos x="301" y="1466"/>
                </a:cxn>
                <a:cxn ang="0">
                  <a:pos x="427" y="1393"/>
                </a:cxn>
                <a:cxn ang="0">
                  <a:pos x="557" y="1326"/>
                </a:cxn>
                <a:cxn ang="0">
                  <a:pos x="689" y="1264"/>
                </a:cxn>
                <a:cxn ang="0">
                  <a:pos x="824" y="1208"/>
                </a:cxn>
                <a:cxn ang="0">
                  <a:pos x="961" y="1157"/>
                </a:cxn>
                <a:cxn ang="0">
                  <a:pos x="1034" y="1061"/>
                </a:cxn>
                <a:cxn ang="0">
                  <a:pos x="1048" y="916"/>
                </a:cxn>
                <a:cxn ang="0">
                  <a:pos x="1068" y="771"/>
                </a:cxn>
                <a:cxn ang="0">
                  <a:pos x="1093" y="627"/>
                </a:cxn>
                <a:cxn ang="0">
                  <a:pos x="1125" y="485"/>
                </a:cxn>
                <a:cxn ang="0">
                  <a:pos x="1162" y="345"/>
                </a:cxn>
                <a:cxn ang="0">
                  <a:pos x="1206" y="205"/>
                </a:cxn>
                <a:cxn ang="0">
                  <a:pos x="1255" y="68"/>
                </a:cxn>
              </a:cxnLst>
              <a:rect l="0" t="0" r="r" b="b"/>
              <a:pathLst>
                <a:path w="1282" h="1671">
                  <a:moveTo>
                    <a:pt x="1282" y="0"/>
                  </a:moveTo>
                  <a:lnTo>
                    <a:pt x="1217" y="27"/>
                  </a:lnTo>
                  <a:lnTo>
                    <a:pt x="1153" y="56"/>
                  </a:lnTo>
                  <a:lnTo>
                    <a:pt x="1090" y="85"/>
                  </a:lnTo>
                  <a:lnTo>
                    <a:pt x="1027" y="117"/>
                  </a:lnTo>
                  <a:lnTo>
                    <a:pt x="964" y="149"/>
                  </a:lnTo>
                  <a:lnTo>
                    <a:pt x="903" y="184"/>
                  </a:lnTo>
                  <a:lnTo>
                    <a:pt x="841" y="218"/>
                  </a:lnTo>
                  <a:lnTo>
                    <a:pt x="781" y="255"/>
                  </a:lnTo>
                  <a:lnTo>
                    <a:pt x="721" y="293"/>
                  </a:lnTo>
                  <a:lnTo>
                    <a:pt x="662" y="332"/>
                  </a:lnTo>
                  <a:lnTo>
                    <a:pt x="604" y="372"/>
                  </a:lnTo>
                  <a:lnTo>
                    <a:pt x="546" y="414"/>
                  </a:lnTo>
                  <a:lnTo>
                    <a:pt x="489" y="456"/>
                  </a:lnTo>
                  <a:lnTo>
                    <a:pt x="433" y="500"/>
                  </a:lnTo>
                  <a:lnTo>
                    <a:pt x="378" y="545"/>
                  </a:lnTo>
                  <a:lnTo>
                    <a:pt x="324" y="592"/>
                  </a:lnTo>
                  <a:lnTo>
                    <a:pt x="292" y="657"/>
                  </a:lnTo>
                  <a:lnTo>
                    <a:pt x="263" y="721"/>
                  </a:lnTo>
                  <a:lnTo>
                    <a:pt x="235" y="787"/>
                  </a:lnTo>
                  <a:lnTo>
                    <a:pt x="208" y="853"/>
                  </a:lnTo>
                  <a:lnTo>
                    <a:pt x="183" y="919"/>
                  </a:lnTo>
                  <a:lnTo>
                    <a:pt x="160" y="986"/>
                  </a:lnTo>
                  <a:lnTo>
                    <a:pt x="137" y="1053"/>
                  </a:lnTo>
                  <a:lnTo>
                    <a:pt x="116" y="1121"/>
                  </a:lnTo>
                  <a:lnTo>
                    <a:pt x="97" y="1189"/>
                  </a:lnTo>
                  <a:lnTo>
                    <a:pt x="79" y="1257"/>
                  </a:lnTo>
                  <a:lnTo>
                    <a:pt x="61" y="1325"/>
                  </a:lnTo>
                  <a:lnTo>
                    <a:pt x="46" y="1394"/>
                  </a:lnTo>
                  <a:lnTo>
                    <a:pt x="32" y="1463"/>
                  </a:lnTo>
                  <a:lnTo>
                    <a:pt x="20" y="1532"/>
                  </a:lnTo>
                  <a:lnTo>
                    <a:pt x="10" y="1601"/>
                  </a:lnTo>
                  <a:lnTo>
                    <a:pt x="0" y="1671"/>
                  </a:lnTo>
                  <a:lnTo>
                    <a:pt x="58" y="1627"/>
                  </a:lnTo>
                  <a:lnTo>
                    <a:pt x="118" y="1585"/>
                  </a:lnTo>
                  <a:lnTo>
                    <a:pt x="178" y="1544"/>
                  </a:lnTo>
                  <a:lnTo>
                    <a:pt x="240" y="1504"/>
                  </a:lnTo>
                  <a:lnTo>
                    <a:pt x="301" y="1466"/>
                  </a:lnTo>
                  <a:lnTo>
                    <a:pt x="364" y="1428"/>
                  </a:lnTo>
                  <a:lnTo>
                    <a:pt x="427" y="1393"/>
                  </a:lnTo>
                  <a:lnTo>
                    <a:pt x="492" y="1359"/>
                  </a:lnTo>
                  <a:lnTo>
                    <a:pt x="557" y="1326"/>
                  </a:lnTo>
                  <a:lnTo>
                    <a:pt x="623" y="1295"/>
                  </a:lnTo>
                  <a:lnTo>
                    <a:pt x="689" y="1264"/>
                  </a:lnTo>
                  <a:lnTo>
                    <a:pt x="756" y="1235"/>
                  </a:lnTo>
                  <a:lnTo>
                    <a:pt x="824" y="1208"/>
                  </a:lnTo>
                  <a:lnTo>
                    <a:pt x="892" y="1182"/>
                  </a:lnTo>
                  <a:lnTo>
                    <a:pt x="961" y="1157"/>
                  </a:lnTo>
                  <a:lnTo>
                    <a:pt x="1030" y="1135"/>
                  </a:lnTo>
                  <a:lnTo>
                    <a:pt x="1034" y="1061"/>
                  </a:lnTo>
                  <a:lnTo>
                    <a:pt x="1041" y="989"/>
                  </a:lnTo>
                  <a:lnTo>
                    <a:pt x="1048" y="916"/>
                  </a:lnTo>
                  <a:lnTo>
                    <a:pt x="1057" y="843"/>
                  </a:lnTo>
                  <a:lnTo>
                    <a:pt x="1068" y="771"/>
                  </a:lnTo>
                  <a:lnTo>
                    <a:pt x="1080" y="700"/>
                  </a:lnTo>
                  <a:lnTo>
                    <a:pt x="1093" y="627"/>
                  </a:lnTo>
                  <a:lnTo>
                    <a:pt x="1108" y="556"/>
                  </a:lnTo>
                  <a:lnTo>
                    <a:pt x="1125" y="485"/>
                  </a:lnTo>
                  <a:lnTo>
                    <a:pt x="1142" y="415"/>
                  </a:lnTo>
                  <a:lnTo>
                    <a:pt x="1162" y="345"/>
                  </a:lnTo>
                  <a:lnTo>
                    <a:pt x="1183" y="274"/>
                  </a:lnTo>
                  <a:lnTo>
                    <a:pt x="1206" y="205"/>
                  </a:lnTo>
                  <a:lnTo>
                    <a:pt x="1230" y="136"/>
                  </a:lnTo>
                  <a:lnTo>
                    <a:pt x="1255" y="68"/>
                  </a:lnTo>
                  <a:lnTo>
                    <a:pt x="1282" y="0"/>
                  </a:lnTo>
                  <a:close/>
                </a:path>
              </a:pathLst>
            </a:custGeom>
            <a:solidFill>
              <a:srgbClr val="FFE26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Freeform 311"/>
            <p:cNvSpPr>
              <a:spLocks/>
            </p:cNvSpPr>
            <p:nvPr userDrawn="1"/>
          </p:nvSpPr>
          <p:spPr bwMode="auto">
            <a:xfrm>
              <a:off x="2949" y="2150"/>
              <a:ext cx="579" cy="578"/>
            </a:xfrm>
            <a:custGeom>
              <a:avLst/>
              <a:gdLst/>
              <a:ahLst/>
              <a:cxnLst>
                <a:cxn ang="0">
                  <a:pos x="1160" y="66"/>
                </a:cxn>
                <a:cxn ang="0">
                  <a:pos x="978" y="177"/>
                </a:cxn>
                <a:cxn ang="0">
                  <a:pos x="802" y="303"/>
                </a:cxn>
                <a:cxn ang="0">
                  <a:pos x="791" y="487"/>
                </a:cxn>
                <a:cxn ang="0">
                  <a:pos x="791" y="670"/>
                </a:cxn>
                <a:cxn ang="0">
                  <a:pos x="770" y="792"/>
                </a:cxn>
                <a:cxn ang="0">
                  <a:pos x="697" y="790"/>
                </a:cxn>
                <a:cxn ang="0">
                  <a:pos x="624" y="788"/>
                </a:cxn>
                <a:cxn ang="0">
                  <a:pos x="525" y="789"/>
                </a:cxn>
                <a:cxn ang="0">
                  <a:pos x="414" y="793"/>
                </a:cxn>
                <a:cxn ang="0">
                  <a:pos x="304" y="801"/>
                </a:cxn>
                <a:cxn ang="0">
                  <a:pos x="178" y="977"/>
                </a:cxn>
                <a:cxn ang="0">
                  <a:pos x="66" y="1159"/>
                </a:cxn>
                <a:cxn ang="0">
                  <a:pos x="46" y="1247"/>
                </a:cxn>
                <a:cxn ang="0">
                  <a:pos x="185" y="1136"/>
                </a:cxn>
                <a:cxn ang="0">
                  <a:pos x="330" y="1036"/>
                </a:cxn>
                <a:cxn ang="0">
                  <a:pos x="481" y="945"/>
                </a:cxn>
                <a:cxn ang="0">
                  <a:pos x="635" y="864"/>
                </a:cxn>
                <a:cxn ang="0">
                  <a:pos x="795" y="794"/>
                </a:cxn>
                <a:cxn ang="0">
                  <a:pos x="732" y="964"/>
                </a:cxn>
                <a:cxn ang="0">
                  <a:pos x="680" y="1138"/>
                </a:cxn>
                <a:cxn ang="0">
                  <a:pos x="639" y="1314"/>
                </a:cxn>
                <a:cxn ang="0">
                  <a:pos x="608" y="1493"/>
                </a:cxn>
                <a:cxn ang="0">
                  <a:pos x="590" y="1673"/>
                </a:cxn>
                <a:cxn ang="0">
                  <a:pos x="736" y="1690"/>
                </a:cxn>
                <a:cxn ang="0">
                  <a:pos x="850" y="1663"/>
                </a:cxn>
                <a:cxn ang="0">
                  <a:pos x="966" y="1641"/>
                </a:cxn>
                <a:cxn ang="0">
                  <a:pos x="1082" y="1623"/>
                </a:cxn>
                <a:cxn ang="0">
                  <a:pos x="1199" y="1610"/>
                </a:cxn>
                <a:cxn ang="0">
                  <a:pos x="1268" y="1526"/>
                </a:cxn>
                <a:cxn ang="0">
                  <a:pos x="1342" y="1445"/>
                </a:cxn>
                <a:cxn ang="0">
                  <a:pos x="1420" y="1366"/>
                </a:cxn>
                <a:cxn ang="0">
                  <a:pos x="1501" y="1292"/>
                </a:cxn>
                <a:cxn ang="0">
                  <a:pos x="1584" y="1222"/>
                </a:cxn>
                <a:cxn ang="0">
                  <a:pos x="1619" y="1120"/>
                </a:cxn>
                <a:cxn ang="0">
                  <a:pos x="1636" y="1004"/>
                </a:cxn>
                <a:cxn ang="0">
                  <a:pos x="1656" y="888"/>
                </a:cxn>
                <a:cxn ang="0">
                  <a:pos x="1682" y="773"/>
                </a:cxn>
                <a:cxn ang="0">
                  <a:pos x="1735" y="586"/>
                </a:cxn>
                <a:cxn ang="0">
                  <a:pos x="1553" y="600"/>
                </a:cxn>
                <a:cxn ang="0">
                  <a:pos x="1374" y="626"/>
                </a:cxn>
                <a:cxn ang="0">
                  <a:pos x="1197" y="664"/>
                </a:cxn>
                <a:cxn ang="0">
                  <a:pos x="1023" y="712"/>
                </a:cxn>
                <a:cxn ang="0">
                  <a:pos x="851" y="772"/>
                </a:cxn>
                <a:cxn ang="0">
                  <a:pos x="842" y="687"/>
                </a:cxn>
                <a:cxn ang="0">
                  <a:pos x="920" y="531"/>
                </a:cxn>
                <a:cxn ang="0">
                  <a:pos x="1007" y="379"/>
                </a:cxn>
                <a:cxn ang="0">
                  <a:pos x="1103" y="232"/>
                </a:cxn>
                <a:cxn ang="0">
                  <a:pos x="1210" y="90"/>
                </a:cxn>
              </a:cxnLst>
              <a:rect l="0" t="0" r="r" b="b"/>
              <a:pathLst>
                <a:path w="1735" h="1733">
                  <a:moveTo>
                    <a:pt x="1286" y="0"/>
                  </a:moveTo>
                  <a:lnTo>
                    <a:pt x="1223" y="32"/>
                  </a:lnTo>
                  <a:lnTo>
                    <a:pt x="1160" y="66"/>
                  </a:lnTo>
                  <a:lnTo>
                    <a:pt x="1099" y="101"/>
                  </a:lnTo>
                  <a:lnTo>
                    <a:pt x="1038" y="139"/>
                  </a:lnTo>
                  <a:lnTo>
                    <a:pt x="978" y="177"/>
                  </a:lnTo>
                  <a:lnTo>
                    <a:pt x="918" y="218"/>
                  </a:lnTo>
                  <a:lnTo>
                    <a:pt x="860" y="260"/>
                  </a:lnTo>
                  <a:lnTo>
                    <a:pt x="802" y="303"/>
                  </a:lnTo>
                  <a:lnTo>
                    <a:pt x="797" y="365"/>
                  </a:lnTo>
                  <a:lnTo>
                    <a:pt x="794" y="425"/>
                  </a:lnTo>
                  <a:lnTo>
                    <a:pt x="791" y="487"/>
                  </a:lnTo>
                  <a:lnTo>
                    <a:pt x="790" y="547"/>
                  </a:lnTo>
                  <a:lnTo>
                    <a:pt x="790" y="609"/>
                  </a:lnTo>
                  <a:lnTo>
                    <a:pt x="791" y="670"/>
                  </a:lnTo>
                  <a:lnTo>
                    <a:pt x="792" y="732"/>
                  </a:lnTo>
                  <a:lnTo>
                    <a:pt x="795" y="794"/>
                  </a:lnTo>
                  <a:lnTo>
                    <a:pt x="770" y="792"/>
                  </a:lnTo>
                  <a:lnTo>
                    <a:pt x="747" y="791"/>
                  </a:lnTo>
                  <a:lnTo>
                    <a:pt x="722" y="790"/>
                  </a:lnTo>
                  <a:lnTo>
                    <a:pt x="697" y="790"/>
                  </a:lnTo>
                  <a:lnTo>
                    <a:pt x="672" y="789"/>
                  </a:lnTo>
                  <a:lnTo>
                    <a:pt x="648" y="789"/>
                  </a:lnTo>
                  <a:lnTo>
                    <a:pt x="624" y="788"/>
                  </a:lnTo>
                  <a:lnTo>
                    <a:pt x="599" y="788"/>
                  </a:lnTo>
                  <a:lnTo>
                    <a:pt x="562" y="788"/>
                  </a:lnTo>
                  <a:lnTo>
                    <a:pt x="525" y="789"/>
                  </a:lnTo>
                  <a:lnTo>
                    <a:pt x="489" y="790"/>
                  </a:lnTo>
                  <a:lnTo>
                    <a:pt x="451" y="791"/>
                  </a:lnTo>
                  <a:lnTo>
                    <a:pt x="414" y="793"/>
                  </a:lnTo>
                  <a:lnTo>
                    <a:pt x="377" y="795"/>
                  </a:lnTo>
                  <a:lnTo>
                    <a:pt x="341" y="798"/>
                  </a:lnTo>
                  <a:lnTo>
                    <a:pt x="304" y="801"/>
                  </a:lnTo>
                  <a:lnTo>
                    <a:pt x="261" y="859"/>
                  </a:lnTo>
                  <a:lnTo>
                    <a:pt x="219" y="917"/>
                  </a:lnTo>
                  <a:lnTo>
                    <a:pt x="178" y="977"/>
                  </a:lnTo>
                  <a:lnTo>
                    <a:pt x="139" y="1037"/>
                  </a:lnTo>
                  <a:lnTo>
                    <a:pt x="102" y="1098"/>
                  </a:lnTo>
                  <a:lnTo>
                    <a:pt x="66" y="1159"/>
                  </a:lnTo>
                  <a:lnTo>
                    <a:pt x="33" y="1222"/>
                  </a:lnTo>
                  <a:lnTo>
                    <a:pt x="0" y="1284"/>
                  </a:lnTo>
                  <a:lnTo>
                    <a:pt x="46" y="1247"/>
                  </a:lnTo>
                  <a:lnTo>
                    <a:pt x="91" y="1209"/>
                  </a:lnTo>
                  <a:lnTo>
                    <a:pt x="138" y="1172"/>
                  </a:lnTo>
                  <a:lnTo>
                    <a:pt x="185" y="1136"/>
                  </a:lnTo>
                  <a:lnTo>
                    <a:pt x="233" y="1102"/>
                  </a:lnTo>
                  <a:lnTo>
                    <a:pt x="281" y="1068"/>
                  </a:lnTo>
                  <a:lnTo>
                    <a:pt x="330" y="1036"/>
                  </a:lnTo>
                  <a:lnTo>
                    <a:pt x="380" y="1005"/>
                  </a:lnTo>
                  <a:lnTo>
                    <a:pt x="430" y="975"/>
                  </a:lnTo>
                  <a:lnTo>
                    <a:pt x="481" y="945"/>
                  </a:lnTo>
                  <a:lnTo>
                    <a:pt x="532" y="917"/>
                  </a:lnTo>
                  <a:lnTo>
                    <a:pt x="584" y="890"/>
                  </a:lnTo>
                  <a:lnTo>
                    <a:pt x="635" y="864"/>
                  </a:lnTo>
                  <a:lnTo>
                    <a:pt x="688" y="840"/>
                  </a:lnTo>
                  <a:lnTo>
                    <a:pt x="742" y="816"/>
                  </a:lnTo>
                  <a:lnTo>
                    <a:pt x="795" y="794"/>
                  </a:lnTo>
                  <a:lnTo>
                    <a:pt x="773" y="850"/>
                  </a:lnTo>
                  <a:lnTo>
                    <a:pt x="752" y="907"/>
                  </a:lnTo>
                  <a:lnTo>
                    <a:pt x="732" y="964"/>
                  </a:lnTo>
                  <a:lnTo>
                    <a:pt x="713" y="1021"/>
                  </a:lnTo>
                  <a:lnTo>
                    <a:pt x="696" y="1079"/>
                  </a:lnTo>
                  <a:lnTo>
                    <a:pt x="680" y="1138"/>
                  </a:lnTo>
                  <a:lnTo>
                    <a:pt x="665" y="1196"/>
                  </a:lnTo>
                  <a:lnTo>
                    <a:pt x="651" y="1254"/>
                  </a:lnTo>
                  <a:lnTo>
                    <a:pt x="639" y="1314"/>
                  </a:lnTo>
                  <a:lnTo>
                    <a:pt x="627" y="1373"/>
                  </a:lnTo>
                  <a:lnTo>
                    <a:pt x="617" y="1432"/>
                  </a:lnTo>
                  <a:lnTo>
                    <a:pt x="608" y="1493"/>
                  </a:lnTo>
                  <a:lnTo>
                    <a:pt x="601" y="1552"/>
                  </a:lnTo>
                  <a:lnTo>
                    <a:pt x="594" y="1613"/>
                  </a:lnTo>
                  <a:lnTo>
                    <a:pt x="590" y="1673"/>
                  </a:lnTo>
                  <a:lnTo>
                    <a:pt x="587" y="1733"/>
                  </a:lnTo>
                  <a:lnTo>
                    <a:pt x="661" y="1711"/>
                  </a:lnTo>
                  <a:lnTo>
                    <a:pt x="736" y="1690"/>
                  </a:lnTo>
                  <a:lnTo>
                    <a:pt x="774" y="1681"/>
                  </a:lnTo>
                  <a:lnTo>
                    <a:pt x="812" y="1672"/>
                  </a:lnTo>
                  <a:lnTo>
                    <a:pt x="850" y="1663"/>
                  </a:lnTo>
                  <a:lnTo>
                    <a:pt x="888" y="1656"/>
                  </a:lnTo>
                  <a:lnTo>
                    <a:pt x="927" y="1648"/>
                  </a:lnTo>
                  <a:lnTo>
                    <a:pt x="966" y="1641"/>
                  </a:lnTo>
                  <a:lnTo>
                    <a:pt x="1004" y="1634"/>
                  </a:lnTo>
                  <a:lnTo>
                    <a:pt x="1043" y="1629"/>
                  </a:lnTo>
                  <a:lnTo>
                    <a:pt x="1082" y="1623"/>
                  </a:lnTo>
                  <a:lnTo>
                    <a:pt x="1121" y="1619"/>
                  </a:lnTo>
                  <a:lnTo>
                    <a:pt x="1160" y="1615"/>
                  </a:lnTo>
                  <a:lnTo>
                    <a:pt x="1199" y="1610"/>
                  </a:lnTo>
                  <a:lnTo>
                    <a:pt x="1222" y="1582"/>
                  </a:lnTo>
                  <a:lnTo>
                    <a:pt x="1245" y="1554"/>
                  </a:lnTo>
                  <a:lnTo>
                    <a:pt x="1268" y="1526"/>
                  </a:lnTo>
                  <a:lnTo>
                    <a:pt x="1292" y="1499"/>
                  </a:lnTo>
                  <a:lnTo>
                    <a:pt x="1317" y="1472"/>
                  </a:lnTo>
                  <a:lnTo>
                    <a:pt x="1342" y="1445"/>
                  </a:lnTo>
                  <a:lnTo>
                    <a:pt x="1367" y="1418"/>
                  </a:lnTo>
                  <a:lnTo>
                    <a:pt x="1393" y="1392"/>
                  </a:lnTo>
                  <a:lnTo>
                    <a:pt x="1420" y="1366"/>
                  </a:lnTo>
                  <a:lnTo>
                    <a:pt x="1445" y="1341"/>
                  </a:lnTo>
                  <a:lnTo>
                    <a:pt x="1472" y="1316"/>
                  </a:lnTo>
                  <a:lnTo>
                    <a:pt x="1501" y="1292"/>
                  </a:lnTo>
                  <a:lnTo>
                    <a:pt x="1528" y="1267"/>
                  </a:lnTo>
                  <a:lnTo>
                    <a:pt x="1556" y="1244"/>
                  </a:lnTo>
                  <a:lnTo>
                    <a:pt x="1584" y="1222"/>
                  </a:lnTo>
                  <a:lnTo>
                    <a:pt x="1612" y="1199"/>
                  </a:lnTo>
                  <a:lnTo>
                    <a:pt x="1615" y="1159"/>
                  </a:lnTo>
                  <a:lnTo>
                    <a:pt x="1619" y="1120"/>
                  </a:lnTo>
                  <a:lnTo>
                    <a:pt x="1625" y="1081"/>
                  </a:lnTo>
                  <a:lnTo>
                    <a:pt x="1630" y="1043"/>
                  </a:lnTo>
                  <a:lnTo>
                    <a:pt x="1636" y="1004"/>
                  </a:lnTo>
                  <a:lnTo>
                    <a:pt x="1642" y="965"/>
                  </a:lnTo>
                  <a:lnTo>
                    <a:pt x="1649" y="926"/>
                  </a:lnTo>
                  <a:lnTo>
                    <a:pt x="1656" y="888"/>
                  </a:lnTo>
                  <a:lnTo>
                    <a:pt x="1665" y="849"/>
                  </a:lnTo>
                  <a:lnTo>
                    <a:pt x="1673" y="812"/>
                  </a:lnTo>
                  <a:lnTo>
                    <a:pt x="1682" y="773"/>
                  </a:lnTo>
                  <a:lnTo>
                    <a:pt x="1692" y="735"/>
                  </a:lnTo>
                  <a:lnTo>
                    <a:pt x="1712" y="660"/>
                  </a:lnTo>
                  <a:lnTo>
                    <a:pt x="1735" y="586"/>
                  </a:lnTo>
                  <a:lnTo>
                    <a:pt x="1674" y="589"/>
                  </a:lnTo>
                  <a:lnTo>
                    <a:pt x="1614" y="595"/>
                  </a:lnTo>
                  <a:lnTo>
                    <a:pt x="1553" y="600"/>
                  </a:lnTo>
                  <a:lnTo>
                    <a:pt x="1494" y="608"/>
                  </a:lnTo>
                  <a:lnTo>
                    <a:pt x="1434" y="616"/>
                  </a:lnTo>
                  <a:lnTo>
                    <a:pt x="1374" y="626"/>
                  </a:lnTo>
                  <a:lnTo>
                    <a:pt x="1315" y="638"/>
                  </a:lnTo>
                  <a:lnTo>
                    <a:pt x="1255" y="650"/>
                  </a:lnTo>
                  <a:lnTo>
                    <a:pt x="1197" y="664"/>
                  </a:lnTo>
                  <a:lnTo>
                    <a:pt x="1139" y="679"/>
                  </a:lnTo>
                  <a:lnTo>
                    <a:pt x="1080" y="695"/>
                  </a:lnTo>
                  <a:lnTo>
                    <a:pt x="1023" y="712"/>
                  </a:lnTo>
                  <a:lnTo>
                    <a:pt x="965" y="731"/>
                  </a:lnTo>
                  <a:lnTo>
                    <a:pt x="909" y="750"/>
                  </a:lnTo>
                  <a:lnTo>
                    <a:pt x="851" y="772"/>
                  </a:lnTo>
                  <a:lnTo>
                    <a:pt x="795" y="794"/>
                  </a:lnTo>
                  <a:lnTo>
                    <a:pt x="818" y="740"/>
                  </a:lnTo>
                  <a:lnTo>
                    <a:pt x="842" y="687"/>
                  </a:lnTo>
                  <a:lnTo>
                    <a:pt x="867" y="635"/>
                  </a:lnTo>
                  <a:lnTo>
                    <a:pt x="893" y="583"/>
                  </a:lnTo>
                  <a:lnTo>
                    <a:pt x="920" y="531"/>
                  </a:lnTo>
                  <a:lnTo>
                    <a:pt x="948" y="479"/>
                  </a:lnTo>
                  <a:lnTo>
                    <a:pt x="977" y="428"/>
                  </a:lnTo>
                  <a:lnTo>
                    <a:pt x="1007" y="379"/>
                  </a:lnTo>
                  <a:lnTo>
                    <a:pt x="1038" y="329"/>
                  </a:lnTo>
                  <a:lnTo>
                    <a:pt x="1070" y="280"/>
                  </a:lnTo>
                  <a:lnTo>
                    <a:pt x="1103" y="232"/>
                  </a:lnTo>
                  <a:lnTo>
                    <a:pt x="1138" y="184"/>
                  </a:lnTo>
                  <a:lnTo>
                    <a:pt x="1173" y="137"/>
                  </a:lnTo>
                  <a:lnTo>
                    <a:pt x="1210" y="90"/>
                  </a:lnTo>
                  <a:lnTo>
                    <a:pt x="1248" y="45"/>
                  </a:lnTo>
                  <a:lnTo>
                    <a:pt x="1286" y="0"/>
                  </a:lnTo>
                  <a:close/>
                </a:path>
              </a:pathLst>
            </a:custGeom>
            <a:solidFill>
              <a:srgbClr val="FFEF6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Freeform 312"/>
            <p:cNvSpPr>
              <a:spLocks/>
            </p:cNvSpPr>
            <p:nvPr userDrawn="1"/>
          </p:nvSpPr>
          <p:spPr bwMode="auto">
            <a:xfrm>
              <a:off x="2860" y="2415"/>
              <a:ext cx="354" cy="461"/>
            </a:xfrm>
            <a:custGeom>
              <a:avLst/>
              <a:gdLst/>
              <a:ahLst/>
              <a:cxnLst>
                <a:cxn ang="0">
                  <a:pos x="1009" y="22"/>
                </a:cxn>
                <a:cxn ang="0">
                  <a:pos x="902" y="70"/>
                </a:cxn>
                <a:cxn ang="0">
                  <a:pos x="799" y="123"/>
                </a:cxn>
                <a:cxn ang="0">
                  <a:pos x="697" y="181"/>
                </a:cxn>
                <a:cxn ang="0">
                  <a:pos x="597" y="242"/>
                </a:cxn>
                <a:cxn ang="0">
                  <a:pos x="500" y="308"/>
                </a:cxn>
                <a:cxn ang="0">
                  <a:pos x="405" y="378"/>
                </a:cxn>
                <a:cxn ang="0">
                  <a:pos x="313" y="453"/>
                </a:cxn>
                <a:cxn ang="0">
                  <a:pos x="243" y="544"/>
                </a:cxn>
                <a:cxn ang="0">
                  <a:pos x="195" y="652"/>
                </a:cxn>
                <a:cxn ang="0">
                  <a:pos x="152" y="761"/>
                </a:cxn>
                <a:cxn ang="0">
                  <a:pos x="113" y="873"/>
                </a:cxn>
                <a:cxn ang="0">
                  <a:pos x="80" y="985"/>
                </a:cxn>
                <a:cxn ang="0">
                  <a:pos x="51" y="1097"/>
                </a:cxn>
                <a:cxn ang="0">
                  <a:pos x="27" y="1211"/>
                </a:cxn>
                <a:cxn ang="0">
                  <a:pos x="7" y="1326"/>
                </a:cxn>
                <a:cxn ang="0">
                  <a:pos x="48" y="1348"/>
                </a:cxn>
                <a:cxn ang="0">
                  <a:pos x="148" y="1278"/>
                </a:cxn>
                <a:cxn ang="0">
                  <a:pos x="249" y="1215"/>
                </a:cxn>
                <a:cxn ang="0">
                  <a:pos x="354" y="1154"/>
                </a:cxn>
                <a:cxn ang="0">
                  <a:pos x="461" y="1098"/>
                </a:cxn>
                <a:cxn ang="0">
                  <a:pos x="571" y="1047"/>
                </a:cxn>
                <a:cxn ang="0">
                  <a:pos x="682" y="1001"/>
                </a:cxn>
                <a:cxn ang="0">
                  <a:pos x="796" y="959"/>
                </a:cxn>
                <a:cxn ang="0">
                  <a:pos x="857" y="879"/>
                </a:cxn>
                <a:cxn ang="0">
                  <a:pos x="868" y="758"/>
                </a:cxn>
                <a:cxn ang="0">
                  <a:pos x="884" y="638"/>
                </a:cxn>
                <a:cxn ang="0">
                  <a:pos x="906" y="520"/>
                </a:cxn>
                <a:cxn ang="0">
                  <a:pos x="932" y="402"/>
                </a:cxn>
                <a:cxn ang="0">
                  <a:pos x="963" y="285"/>
                </a:cxn>
                <a:cxn ang="0">
                  <a:pos x="999" y="170"/>
                </a:cxn>
                <a:cxn ang="0">
                  <a:pos x="1040" y="56"/>
                </a:cxn>
              </a:cxnLst>
              <a:rect l="0" t="0" r="r" b="b"/>
              <a:pathLst>
                <a:path w="1062" h="1384">
                  <a:moveTo>
                    <a:pt x="1062" y="0"/>
                  </a:moveTo>
                  <a:lnTo>
                    <a:pt x="1009" y="22"/>
                  </a:lnTo>
                  <a:lnTo>
                    <a:pt x="955" y="46"/>
                  </a:lnTo>
                  <a:lnTo>
                    <a:pt x="902" y="70"/>
                  </a:lnTo>
                  <a:lnTo>
                    <a:pt x="851" y="96"/>
                  </a:lnTo>
                  <a:lnTo>
                    <a:pt x="799" y="123"/>
                  </a:lnTo>
                  <a:lnTo>
                    <a:pt x="748" y="151"/>
                  </a:lnTo>
                  <a:lnTo>
                    <a:pt x="697" y="181"/>
                  </a:lnTo>
                  <a:lnTo>
                    <a:pt x="647" y="211"/>
                  </a:lnTo>
                  <a:lnTo>
                    <a:pt x="597" y="242"/>
                  </a:lnTo>
                  <a:lnTo>
                    <a:pt x="548" y="274"/>
                  </a:lnTo>
                  <a:lnTo>
                    <a:pt x="500" y="308"/>
                  </a:lnTo>
                  <a:lnTo>
                    <a:pt x="452" y="342"/>
                  </a:lnTo>
                  <a:lnTo>
                    <a:pt x="405" y="378"/>
                  </a:lnTo>
                  <a:lnTo>
                    <a:pt x="358" y="415"/>
                  </a:lnTo>
                  <a:lnTo>
                    <a:pt x="313" y="453"/>
                  </a:lnTo>
                  <a:lnTo>
                    <a:pt x="267" y="490"/>
                  </a:lnTo>
                  <a:lnTo>
                    <a:pt x="243" y="544"/>
                  </a:lnTo>
                  <a:lnTo>
                    <a:pt x="218" y="598"/>
                  </a:lnTo>
                  <a:lnTo>
                    <a:pt x="195" y="652"/>
                  </a:lnTo>
                  <a:lnTo>
                    <a:pt x="172" y="706"/>
                  </a:lnTo>
                  <a:lnTo>
                    <a:pt x="152" y="761"/>
                  </a:lnTo>
                  <a:lnTo>
                    <a:pt x="131" y="816"/>
                  </a:lnTo>
                  <a:lnTo>
                    <a:pt x="113" y="873"/>
                  </a:lnTo>
                  <a:lnTo>
                    <a:pt x="96" y="929"/>
                  </a:lnTo>
                  <a:lnTo>
                    <a:pt x="80" y="985"/>
                  </a:lnTo>
                  <a:lnTo>
                    <a:pt x="64" y="1041"/>
                  </a:lnTo>
                  <a:lnTo>
                    <a:pt x="51" y="1097"/>
                  </a:lnTo>
                  <a:lnTo>
                    <a:pt x="38" y="1154"/>
                  </a:lnTo>
                  <a:lnTo>
                    <a:pt x="27" y="1211"/>
                  </a:lnTo>
                  <a:lnTo>
                    <a:pt x="17" y="1269"/>
                  </a:lnTo>
                  <a:lnTo>
                    <a:pt x="7" y="1326"/>
                  </a:lnTo>
                  <a:lnTo>
                    <a:pt x="0" y="1384"/>
                  </a:lnTo>
                  <a:lnTo>
                    <a:pt x="48" y="1348"/>
                  </a:lnTo>
                  <a:lnTo>
                    <a:pt x="98" y="1313"/>
                  </a:lnTo>
                  <a:lnTo>
                    <a:pt x="148" y="1278"/>
                  </a:lnTo>
                  <a:lnTo>
                    <a:pt x="198" y="1246"/>
                  </a:lnTo>
                  <a:lnTo>
                    <a:pt x="249" y="1215"/>
                  </a:lnTo>
                  <a:lnTo>
                    <a:pt x="301" y="1183"/>
                  </a:lnTo>
                  <a:lnTo>
                    <a:pt x="354" y="1154"/>
                  </a:lnTo>
                  <a:lnTo>
                    <a:pt x="407" y="1125"/>
                  </a:lnTo>
                  <a:lnTo>
                    <a:pt x="461" y="1098"/>
                  </a:lnTo>
                  <a:lnTo>
                    <a:pt x="516" y="1072"/>
                  </a:lnTo>
                  <a:lnTo>
                    <a:pt x="571" y="1047"/>
                  </a:lnTo>
                  <a:lnTo>
                    <a:pt x="626" y="1024"/>
                  </a:lnTo>
                  <a:lnTo>
                    <a:pt x="682" y="1001"/>
                  </a:lnTo>
                  <a:lnTo>
                    <a:pt x="739" y="979"/>
                  </a:lnTo>
                  <a:lnTo>
                    <a:pt x="796" y="959"/>
                  </a:lnTo>
                  <a:lnTo>
                    <a:pt x="854" y="939"/>
                  </a:lnTo>
                  <a:lnTo>
                    <a:pt x="857" y="879"/>
                  </a:lnTo>
                  <a:lnTo>
                    <a:pt x="861" y="819"/>
                  </a:lnTo>
                  <a:lnTo>
                    <a:pt x="868" y="758"/>
                  </a:lnTo>
                  <a:lnTo>
                    <a:pt x="875" y="699"/>
                  </a:lnTo>
                  <a:lnTo>
                    <a:pt x="884" y="638"/>
                  </a:lnTo>
                  <a:lnTo>
                    <a:pt x="894" y="579"/>
                  </a:lnTo>
                  <a:lnTo>
                    <a:pt x="906" y="520"/>
                  </a:lnTo>
                  <a:lnTo>
                    <a:pt x="918" y="460"/>
                  </a:lnTo>
                  <a:lnTo>
                    <a:pt x="932" y="402"/>
                  </a:lnTo>
                  <a:lnTo>
                    <a:pt x="947" y="344"/>
                  </a:lnTo>
                  <a:lnTo>
                    <a:pt x="963" y="285"/>
                  </a:lnTo>
                  <a:lnTo>
                    <a:pt x="980" y="227"/>
                  </a:lnTo>
                  <a:lnTo>
                    <a:pt x="999" y="170"/>
                  </a:lnTo>
                  <a:lnTo>
                    <a:pt x="1019" y="113"/>
                  </a:lnTo>
                  <a:lnTo>
                    <a:pt x="1040" y="56"/>
                  </a:lnTo>
                  <a:lnTo>
                    <a:pt x="1062" y="0"/>
                  </a:lnTo>
                  <a:close/>
                </a:path>
              </a:pathLst>
            </a:custGeom>
            <a:solidFill>
              <a:srgbClr val="FFE26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Freeform 313"/>
            <p:cNvSpPr>
              <a:spLocks/>
            </p:cNvSpPr>
            <p:nvPr userDrawn="1"/>
          </p:nvSpPr>
          <p:spPr bwMode="auto">
            <a:xfrm>
              <a:off x="3349" y="2550"/>
              <a:ext cx="138" cy="137"/>
            </a:xfrm>
            <a:custGeom>
              <a:avLst/>
              <a:gdLst/>
              <a:ahLst/>
              <a:cxnLst>
                <a:cxn ang="0">
                  <a:pos x="413" y="0"/>
                </a:cxn>
                <a:cxn ang="0">
                  <a:pos x="385" y="23"/>
                </a:cxn>
                <a:cxn ang="0">
                  <a:pos x="357" y="45"/>
                </a:cxn>
                <a:cxn ang="0">
                  <a:pos x="329" y="68"/>
                </a:cxn>
                <a:cxn ang="0">
                  <a:pos x="302" y="93"/>
                </a:cxn>
                <a:cxn ang="0">
                  <a:pos x="273" y="117"/>
                </a:cxn>
                <a:cxn ang="0">
                  <a:pos x="246" y="142"/>
                </a:cxn>
                <a:cxn ang="0">
                  <a:pos x="221" y="167"/>
                </a:cxn>
                <a:cxn ang="0">
                  <a:pos x="194" y="193"/>
                </a:cxn>
                <a:cxn ang="0">
                  <a:pos x="168" y="219"/>
                </a:cxn>
                <a:cxn ang="0">
                  <a:pos x="143" y="246"/>
                </a:cxn>
                <a:cxn ang="0">
                  <a:pos x="118" y="273"/>
                </a:cxn>
                <a:cxn ang="0">
                  <a:pos x="93" y="300"/>
                </a:cxn>
                <a:cxn ang="0">
                  <a:pos x="69" y="327"/>
                </a:cxn>
                <a:cxn ang="0">
                  <a:pos x="46" y="355"/>
                </a:cxn>
                <a:cxn ang="0">
                  <a:pos x="23" y="383"/>
                </a:cxn>
                <a:cxn ang="0">
                  <a:pos x="0" y="411"/>
                </a:cxn>
                <a:cxn ang="0">
                  <a:pos x="30" y="409"/>
                </a:cxn>
                <a:cxn ang="0">
                  <a:pos x="61" y="407"/>
                </a:cxn>
                <a:cxn ang="0">
                  <a:pos x="91" y="405"/>
                </a:cxn>
                <a:cxn ang="0">
                  <a:pos x="121" y="404"/>
                </a:cxn>
                <a:cxn ang="0">
                  <a:pos x="151" y="403"/>
                </a:cxn>
                <a:cxn ang="0">
                  <a:pos x="182" y="402"/>
                </a:cxn>
                <a:cxn ang="0">
                  <a:pos x="213" y="402"/>
                </a:cxn>
                <a:cxn ang="0">
                  <a:pos x="243" y="402"/>
                </a:cxn>
                <a:cxn ang="0">
                  <a:pos x="264" y="402"/>
                </a:cxn>
                <a:cxn ang="0">
                  <a:pos x="283" y="402"/>
                </a:cxn>
                <a:cxn ang="0">
                  <a:pos x="304" y="402"/>
                </a:cxn>
                <a:cxn ang="0">
                  <a:pos x="324" y="403"/>
                </a:cxn>
                <a:cxn ang="0">
                  <a:pos x="345" y="403"/>
                </a:cxn>
                <a:cxn ang="0">
                  <a:pos x="365" y="404"/>
                </a:cxn>
                <a:cxn ang="0">
                  <a:pos x="386" y="405"/>
                </a:cxn>
                <a:cxn ang="0">
                  <a:pos x="405" y="406"/>
                </a:cxn>
                <a:cxn ang="0">
                  <a:pos x="406" y="406"/>
                </a:cxn>
                <a:cxn ang="0">
                  <a:pos x="406" y="406"/>
                </a:cxn>
                <a:cxn ang="0">
                  <a:pos x="407" y="406"/>
                </a:cxn>
                <a:cxn ang="0">
                  <a:pos x="407" y="406"/>
                </a:cxn>
                <a:cxn ang="0">
                  <a:pos x="407" y="406"/>
                </a:cxn>
                <a:cxn ang="0">
                  <a:pos x="407" y="406"/>
                </a:cxn>
                <a:cxn ang="0">
                  <a:pos x="407" y="405"/>
                </a:cxn>
                <a:cxn ang="0">
                  <a:pos x="404" y="354"/>
                </a:cxn>
                <a:cxn ang="0">
                  <a:pos x="403" y="303"/>
                </a:cxn>
                <a:cxn ang="0">
                  <a:pos x="402" y="253"/>
                </a:cxn>
                <a:cxn ang="0">
                  <a:pos x="403" y="202"/>
                </a:cxn>
                <a:cxn ang="0">
                  <a:pos x="404" y="151"/>
                </a:cxn>
                <a:cxn ang="0">
                  <a:pos x="406" y="100"/>
                </a:cxn>
                <a:cxn ang="0">
                  <a:pos x="408" y="50"/>
                </a:cxn>
                <a:cxn ang="0">
                  <a:pos x="413" y="0"/>
                </a:cxn>
              </a:cxnLst>
              <a:rect l="0" t="0" r="r" b="b"/>
              <a:pathLst>
                <a:path w="413" h="411">
                  <a:moveTo>
                    <a:pt x="413" y="0"/>
                  </a:moveTo>
                  <a:lnTo>
                    <a:pt x="385" y="23"/>
                  </a:lnTo>
                  <a:lnTo>
                    <a:pt x="357" y="45"/>
                  </a:lnTo>
                  <a:lnTo>
                    <a:pt x="329" y="68"/>
                  </a:lnTo>
                  <a:lnTo>
                    <a:pt x="302" y="93"/>
                  </a:lnTo>
                  <a:lnTo>
                    <a:pt x="273" y="117"/>
                  </a:lnTo>
                  <a:lnTo>
                    <a:pt x="246" y="142"/>
                  </a:lnTo>
                  <a:lnTo>
                    <a:pt x="221" y="167"/>
                  </a:lnTo>
                  <a:lnTo>
                    <a:pt x="194" y="193"/>
                  </a:lnTo>
                  <a:lnTo>
                    <a:pt x="168" y="219"/>
                  </a:lnTo>
                  <a:lnTo>
                    <a:pt x="143" y="246"/>
                  </a:lnTo>
                  <a:lnTo>
                    <a:pt x="118" y="273"/>
                  </a:lnTo>
                  <a:lnTo>
                    <a:pt x="93" y="300"/>
                  </a:lnTo>
                  <a:lnTo>
                    <a:pt x="69" y="327"/>
                  </a:lnTo>
                  <a:lnTo>
                    <a:pt x="46" y="355"/>
                  </a:lnTo>
                  <a:lnTo>
                    <a:pt x="23" y="383"/>
                  </a:lnTo>
                  <a:lnTo>
                    <a:pt x="0" y="411"/>
                  </a:lnTo>
                  <a:lnTo>
                    <a:pt x="30" y="409"/>
                  </a:lnTo>
                  <a:lnTo>
                    <a:pt x="61" y="407"/>
                  </a:lnTo>
                  <a:lnTo>
                    <a:pt x="91" y="405"/>
                  </a:lnTo>
                  <a:lnTo>
                    <a:pt x="121" y="404"/>
                  </a:lnTo>
                  <a:lnTo>
                    <a:pt x="151" y="403"/>
                  </a:lnTo>
                  <a:lnTo>
                    <a:pt x="182" y="402"/>
                  </a:lnTo>
                  <a:lnTo>
                    <a:pt x="213" y="402"/>
                  </a:lnTo>
                  <a:lnTo>
                    <a:pt x="243" y="402"/>
                  </a:lnTo>
                  <a:lnTo>
                    <a:pt x="264" y="402"/>
                  </a:lnTo>
                  <a:lnTo>
                    <a:pt x="283" y="402"/>
                  </a:lnTo>
                  <a:lnTo>
                    <a:pt x="304" y="402"/>
                  </a:lnTo>
                  <a:lnTo>
                    <a:pt x="324" y="403"/>
                  </a:lnTo>
                  <a:lnTo>
                    <a:pt x="345" y="403"/>
                  </a:lnTo>
                  <a:lnTo>
                    <a:pt x="365" y="404"/>
                  </a:lnTo>
                  <a:lnTo>
                    <a:pt x="386" y="405"/>
                  </a:lnTo>
                  <a:lnTo>
                    <a:pt x="405" y="406"/>
                  </a:lnTo>
                  <a:lnTo>
                    <a:pt x="406" y="406"/>
                  </a:lnTo>
                  <a:lnTo>
                    <a:pt x="406" y="406"/>
                  </a:lnTo>
                  <a:lnTo>
                    <a:pt x="407" y="406"/>
                  </a:lnTo>
                  <a:lnTo>
                    <a:pt x="407" y="406"/>
                  </a:lnTo>
                  <a:lnTo>
                    <a:pt x="407" y="406"/>
                  </a:lnTo>
                  <a:lnTo>
                    <a:pt x="407" y="406"/>
                  </a:lnTo>
                  <a:lnTo>
                    <a:pt x="407" y="405"/>
                  </a:lnTo>
                  <a:lnTo>
                    <a:pt x="404" y="354"/>
                  </a:lnTo>
                  <a:lnTo>
                    <a:pt x="403" y="303"/>
                  </a:lnTo>
                  <a:lnTo>
                    <a:pt x="402" y="253"/>
                  </a:lnTo>
                  <a:lnTo>
                    <a:pt x="403" y="202"/>
                  </a:lnTo>
                  <a:lnTo>
                    <a:pt x="404" y="151"/>
                  </a:lnTo>
                  <a:lnTo>
                    <a:pt x="406" y="100"/>
                  </a:lnTo>
                  <a:lnTo>
                    <a:pt x="408" y="50"/>
                  </a:lnTo>
                  <a:lnTo>
                    <a:pt x="413" y="0"/>
                  </a:lnTo>
                  <a:close/>
                </a:path>
              </a:pathLst>
            </a:custGeom>
            <a:solidFill>
              <a:srgbClr val="FFE26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Freeform 314"/>
            <p:cNvSpPr>
              <a:spLocks/>
            </p:cNvSpPr>
            <p:nvPr userDrawn="1"/>
          </p:nvSpPr>
          <p:spPr bwMode="auto">
            <a:xfrm>
              <a:off x="3051" y="2251"/>
              <a:ext cx="166" cy="166"/>
            </a:xfrm>
            <a:custGeom>
              <a:avLst/>
              <a:gdLst/>
              <a:ahLst/>
              <a:cxnLst>
                <a:cxn ang="0">
                  <a:pos x="498" y="0"/>
                </a:cxn>
                <a:cxn ang="0">
                  <a:pos x="464" y="27"/>
                </a:cxn>
                <a:cxn ang="0">
                  <a:pos x="430" y="55"/>
                </a:cxn>
                <a:cxn ang="0">
                  <a:pos x="396" y="83"/>
                </a:cxn>
                <a:cxn ang="0">
                  <a:pos x="364" y="112"/>
                </a:cxn>
                <a:cxn ang="0">
                  <a:pos x="330" y="142"/>
                </a:cxn>
                <a:cxn ang="0">
                  <a:pos x="298" y="172"/>
                </a:cxn>
                <a:cxn ang="0">
                  <a:pos x="266" y="203"/>
                </a:cxn>
                <a:cxn ang="0">
                  <a:pos x="234" y="233"/>
                </a:cxn>
                <a:cxn ang="0">
                  <a:pos x="203" y="266"/>
                </a:cxn>
                <a:cxn ang="0">
                  <a:pos x="172" y="298"/>
                </a:cxn>
                <a:cxn ang="0">
                  <a:pos x="141" y="330"/>
                </a:cxn>
                <a:cxn ang="0">
                  <a:pos x="112" y="363"/>
                </a:cxn>
                <a:cxn ang="0">
                  <a:pos x="83" y="396"/>
                </a:cxn>
                <a:cxn ang="0">
                  <a:pos x="55" y="430"/>
                </a:cxn>
                <a:cxn ang="0">
                  <a:pos x="28" y="463"/>
                </a:cxn>
                <a:cxn ang="0">
                  <a:pos x="0" y="498"/>
                </a:cxn>
                <a:cxn ang="0">
                  <a:pos x="37" y="495"/>
                </a:cxn>
                <a:cxn ang="0">
                  <a:pos x="73" y="492"/>
                </a:cxn>
                <a:cxn ang="0">
                  <a:pos x="110" y="490"/>
                </a:cxn>
                <a:cxn ang="0">
                  <a:pos x="147" y="488"/>
                </a:cxn>
                <a:cxn ang="0">
                  <a:pos x="185" y="487"/>
                </a:cxn>
                <a:cxn ang="0">
                  <a:pos x="221" y="486"/>
                </a:cxn>
                <a:cxn ang="0">
                  <a:pos x="258" y="485"/>
                </a:cxn>
                <a:cxn ang="0">
                  <a:pos x="295" y="485"/>
                </a:cxn>
                <a:cxn ang="0">
                  <a:pos x="320" y="485"/>
                </a:cxn>
                <a:cxn ang="0">
                  <a:pos x="344" y="486"/>
                </a:cxn>
                <a:cxn ang="0">
                  <a:pos x="368" y="486"/>
                </a:cxn>
                <a:cxn ang="0">
                  <a:pos x="393" y="487"/>
                </a:cxn>
                <a:cxn ang="0">
                  <a:pos x="418" y="487"/>
                </a:cxn>
                <a:cxn ang="0">
                  <a:pos x="443" y="488"/>
                </a:cxn>
                <a:cxn ang="0">
                  <a:pos x="466" y="489"/>
                </a:cxn>
                <a:cxn ang="0">
                  <a:pos x="491" y="491"/>
                </a:cxn>
                <a:cxn ang="0">
                  <a:pos x="488" y="429"/>
                </a:cxn>
                <a:cxn ang="0">
                  <a:pos x="487" y="367"/>
                </a:cxn>
                <a:cxn ang="0">
                  <a:pos x="486" y="306"/>
                </a:cxn>
                <a:cxn ang="0">
                  <a:pos x="486" y="244"/>
                </a:cxn>
                <a:cxn ang="0">
                  <a:pos x="487" y="184"/>
                </a:cxn>
                <a:cxn ang="0">
                  <a:pos x="490" y="122"/>
                </a:cxn>
                <a:cxn ang="0">
                  <a:pos x="493" y="62"/>
                </a:cxn>
                <a:cxn ang="0">
                  <a:pos x="498" y="0"/>
                </a:cxn>
              </a:cxnLst>
              <a:rect l="0" t="0" r="r" b="b"/>
              <a:pathLst>
                <a:path w="498" h="498">
                  <a:moveTo>
                    <a:pt x="498" y="0"/>
                  </a:moveTo>
                  <a:lnTo>
                    <a:pt x="464" y="27"/>
                  </a:lnTo>
                  <a:lnTo>
                    <a:pt x="430" y="55"/>
                  </a:lnTo>
                  <a:lnTo>
                    <a:pt x="396" y="83"/>
                  </a:lnTo>
                  <a:lnTo>
                    <a:pt x="364" y="112"/>
                  </a:lnTo>
                  <a:lnTo>
                    <a:pt x="330" y="142"/>
                  </a:lnTo>
                  <a:lnTo>
                    <a:pt x="298" y="172"/>
                  </a:lnTo>
                  <a:lnTo>
                    <a:pt x="266" y="203"/>
                  </a:lnTo>
                  <a:lnTo>
                    <a:pt x="234" y="233"/>
                  </a:lnTo>
                  <a:lnTo>
                    <a:pt x="203" y="266"/>
                  </a:lnTo>
                  <a:lnTo>
                    <a:pt x="172" y="298"/>
                  </a:lnTo>
                  <a:lnTo>
                    <a:pt x="141" y="330"/>
                  </a:lnTo>
                  <a:lnTo>
                    <a:pt x="112" y="363"/>
                  </a:lnTo>
                  <a:lnTo>
                    <a:pt x="83" y="396"/>
                  </a:lnTo>
                  <a:lnTo>
                    <a:pt x="55" y="430"/>
                  </a:lnTo>
                  <a:lnTo>
                    <a:pt x="28" y="463"/>
                  </a:lnTo>
                  <a:lnTo>
                    <a:pt x="0" y="498"/>
                  </a:lnTo>
                  <a:lnTo>
                    <a:pt x="37" y="495"/>
                  </a:lnTo>
                  <a:lnTo>
                    <a:pt x="73" y="492"/>
                  </a:lnTo>
                  <a:lnTo>
                    <a:pt x="110" y="490"/>
                  </a:lnTo>
                  <a:lnTo>
                    <a:pt x="147" y="488"/>
                  </a:lnTo>
                  <a:lnTo>
                    <a:pt x="185" y="487"/>
                  </a:lnTo>
                  <a:lnTo>
                    <a:pt x="221" y="486"/>
                  </a:lnTo>
                  <a:lnTo>
                    <a:pt x="258" y="485"/>
                  </a:lnTo>
                  <a:lnTo>
                    <a:pt x="295" y="485"/>
                  </a:lnTo>
                  <a:lnTo>
                    <a:pt x="320" y="485"/>
                  </a:lnTo>
                  <a:lnTo>
                    <a:pt x="344" y="486"/>
                  </a:lnTo>
                  <a:lnTo>
                    <a:pt x="368" y="486"/>
                  </a:lnTo>
                  <a:lnTo>
                    <a:pt x="393" y="487"/>
                  </a:lnTo>
                  <a:lnTo>
                    <a:pt x="418" y="487"/>
                  </a:lnTo>
                  <a:lnTo>
                    <a:pt x="443" y="488"/>
                  </a:lnTo>
                  <a:lnTo>
                    <a:pt x="466" y="489"/>
                  </a:lnTo>
                  <a:lnTo>
                    <a:pt x="491" y="491"/>
                  </a:lnTo>
                  <a:lnTo>
                    <a:pt x="488" y="429"/>
                  </a:lnTo>
                  <a:lnTo>
                    <a:pt x="487" y="367"/>
                  </a:lnTo>
                  <a:lnTo>
                    <a:pt x="486" y="306"/>
                  </a:lnTo>
                  <a:lnTo>
                    <a:pt x="486" y="244"/>
                  </a:lnTo>
                  <a:lnTo>
                    <a:pt x="487" y="184"/>
                  </a:lnTo>
                  <a:lnTo>
                    <a:pt x="490" y="122"/>
                  </a:lnTo>
                  <a:lnTo>
                    <a:pt x="493" y="62"/>
                  </a:lnTo>
                  <a:lnTo>
                    <a:pt x="498" y="0"/>
                  </a:lnTo>
                  <a:close/>
                </a:path>
              </a:pathLst>
            </a:custGeom>
            <a:solidFill>
              <a:srgbClr val="FFE26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Freeform 315"/>
            <p:cNvSpPr>
              <a:spLocks/>
            </p:cNvSpPr>
            <p:nvPr userDrawn="1"/>
          </p:nvSpPr>
          <p:spPr bwMode="auto">
            <a:xfrm>
              <a:off x="3214" y="2061"/>
              <a:ext cx="462" cy="354"/>
            </a:xfrm>
            <a:custGeom>
              <a:avLst/>
              <a:gdLst/>
              <a:ahLst/>
              <a:cxnLst>
                <a:cxn ang="0">
                  <a:pos x="1328" y="8"/>
                </a:cxn>
                <a:cxn ang="0">
                  <a:pos x="1213" y="27"/>
                </a:cxn>
                <a:cxn ang="0">
                  <a:pos x="1099" y="51"/>
                </a:cxn>
                <a:cxn ang="0">
                  <a:pos x="985" y="80"/>
                </a:cxn>
                <a:cxn ang="0">
                  <a:pos x="873" y="113"/>
                </a:cxn>
                <a:cxn ang="0">
                  <a:pos x="763" y="152"/>
                </a:cxn>
                <a:cxn ang="0">
                  <a:pos x="653" y="194"/>
                </a:cxn>
                <a:cxn ang="0">
                  <a:pos x="545" y="243"/>
                </a:cxn>
                <a:cxn ang="0">
                  <a:pos x="453" y="313"/>
                </a:cxn>
                <a:cxn ang="0">
                  <a:pos x="378" y="405"/>
                </a:cxn>
                <a:cxn ang="0">
                  <a:pos x="308" y="500"/>
                </a:cxn>
                <a:cxn ang="0">
                  <a:pos x="243" y="597"/>
                </a:cxn>
                <a:cxn ang="0">
                  <a:pos x="182" y="696"/>
                </a:cxn>
                <a:cxn ang="0">
                  <a:pos x="125" y="799"/>
                </a:cxn>
                <a:cxn ang="0">
                  <a:pos x="72" y="903"/>
                </a:cxn>
                <a:cxn ang="0">
                  <a:pos x="23" y="1008"/>
                </a:cxn>
                <a:cxn ang="0">
                  <a:pos x="56" y="1040"/>
                </a:cxn>
                <a:cxn ang="0">
                  <a:pos x="170" y="999"/>
                </a:cxn>
                <a:cxn ang="0">
                  <a:pos x="285" y="963"/>
                </a:cxn>
                <a:cxn ang="0">
                  <a:pos x="402" y="932"/>
                </a:cxn>
                <a:cxn ang="0">
                  <a:pos x="520" y="906"/>
                </a:cxn>
                <a:cxn ang="0">
                  <a:pos x="639" y="884"/>
                </a:cxn>
                <a:cxn ang="0">
                  <a:pos x="758" y="868"/>
                </a:cxn>
                <a:cxn ang="0">
                  <a:pos x="879" y="857"/>
                </a:cxn>
                <a:cxn ang="0">
                  <a:pos x="959" y="796"/>
                </a:cxn>
                <a:cxn ang="0">
                  <a:pos x="1000" y="682"/>
                </a:cxn>
                <a:cxn ang="0">
                  <a:pos x="1048" y="571"/>
                </a:cxn>
                <a:cxn ang="0">
                  <a:pos x="1099" y="461"/>
                </a:cxn>
                <a:cxn ang="0">
                  <a:pos x="1155" y="354"/>
                </a:cxn>
                <a:cxn ang="0">
                  <a:pos x="1215" y="249"/>
                </a:cxn>
                <a:cxn ang="0">
                  <a:pos x="1280" y="148"/>
                </a:cxn>
                <a:cxn ang="0">
                  <a:pos x="1349" y="49"/>
                </a:cxn>
              </a:cxnLst>
              <a:rect l="0" t="0" r="r" b="b"/>
              <a:pathLst>
                <a:path w="1385" h="1062">
                  <a:moveTo>
                    <a:pt x="1385" y="0"/>
                  </a:moveTo>
                  <a:lnTo>
                    <a:pt x="1328" y="8"/>
                  </a:lnTo>
                  <a:lnTo>
                    <a:pt x="1270" y="17"/>
                  </a:lnTo>
                  <a:lnTo>
                    <a:pt x="1213" y="27"/>
                  </a:lnTo>
                  <a:lnTo>
                    <a:pt x="1156" y="39"/>
                  </a:lnTo>
                  <a:lnTo>
                    <a:pt x="1099" y="51"/>
                  </a:lnTo>
                  <a:lnTo>
                    <a:pt x="1041" y="65"/>
                  </a:lnTo>
                  <a:lnTo>
                    <a:pt x="985" y="80"/>
                  </a:lnTo>
                  <a:lnTo>
                    <a:pt x="929" y="96"/>
                  </a:lnTo>
                  <a:lnTo>
                    <a:pt x="873" y="113"/>
                  </a:lnTo>
                  <a:lnTo>
                    <a:pt x="818" y="132"/>
                  </a:lnTo>
                  <a:lnTo>
                    <a:pt x="763" y="152"/>
                  </a:lnTo>
                  <a:lnTo>
                    <a:pt x="708" y="173"/>
                  </a:lnTo>
                  <a:lnTo>
                    <a:pt x="653" y="194"/>
                  </a:lnTo>
                  <a:lnTo>
                    <a:pt x="599" y="218"/>
                  </a:lnTo>
                  <a:lnTo>
                    <a:pt x="545" y="243"/>
                  </a:lnTo>
                  <a:lnTo>
                    <a:pt x="491" y="268"/>
                  </a:lnTo>
                  <a:lnTo>
                    <a:pt x="453" y="313"/>
                  </a:lnTo>
                  <a:lnTo>
                    <a:pt x="415" y="358"/>
                  </a:lnTo>
                  <a:lnTo>
                    <a:pt x="378" y="405"/>
                  </a:lnTo>
                  <a:lnTo>
                    <a:pt x="343" y="452"/>
                  </a:lnTo>
                  <a:lnTo>
                    <a:pt x="308" y="500"/>
                  </a:lnTo>
                  <a:lnTo>
                    <a:pt x="275" y="548"/>
                  </a:lnTo>
                  <a:lnTo>
                    <a:pt x="243" y="597"/>
                  </a:lnTo>
                  <a:lnTo>
                    <a:pt x="212" y="647"/>
                  </a:lnTo>
                  <a:lnTo>
                    <a:pt x="182" y="696"/>
                  </a:lnTo>
                  <a:lnTo>
                    <a:pt x="153" y="747"/>
                  </a:lnTo>
                  <a:lnTo>
                    <a:pt x="125" y="799"/>
                  </a:lnTo>
                  <a:lnTo>
                    <a:pt x="98" y="851"/>
                  </a:lnTo>
                  <a:lnTo>
                    <a:pt x="72" y="903"/>
                  </a:lnTo>
                  <a:lnTo>
                    <a:pt x="47" y="955"/>
                  </a:lnTo>
                  <a:lnTo>
                    <a:pt x="23" y="1008"/>
                  </a:lnTo>
                  <a:lnTo>
                    <a:pt x="0" y="1062"/>
                  </a:lnTo>
                  <a:lnTo>
                    <a:pt x="56" y="1040"/>
                  </a:lnTo>
                  <a:lnTo>
                    <a:pt x="114" y="1018"/>
                  </a:lnTo>
                  <a:lnTo>
                    <a:pt x="170" y="999"/>
                  </a:lnTo>
                  <a:lnTo>
                    <a:pt x="228" y="980"/>
                  </a:lnTo>
                  <a:lnTo>
                    <a:pt x="285" y="963"/>
                  </a:lnTo>
                  <a:lnTo>
                    <a:pt x="344" y="947"/>
                  </a:lnTo>
                  <a:lnTo>
                    <a:pt x="402" y="932"/>
                  </a:lnTo>
                  <a:lnTo>
                    <a:pt x="460" y="918"/>
                  </a:lnTo>
                  <a:lnTo>
                    <a:pt x="520" y="906"/>
                  </a:lnTo>
                  <a:lnTo>
                    <a:pt x="579" y="894"/>
                  </a:lnTo>
                  <a:lnTo>
                    <a:pt x="639" y="884"/>
                  </a:lnTo>
                  <a:lnTo>
                    <a:pt x="699" y="876"/>
                  </a:lnTo>
                  <a:lnTo>
                    <a:pt x="758" y="868"/>
                  </a:lnTo>
                  <a:lnTo>
                    <a:pt x="819" y="863"/>
                  </a:lnTo>
                  <a:lnTo>
                    <a:pt x="879" y="857"/>
                  </a:lnTo>
                  <a:lnTo>
                    <a:pt x="940" y="854"/>
                  </a:lnTo>
                  <a:lnTo>
                    <a:pt x="959" y="796"/>
                  </a:lnTo>
                  <a:lnTo>
                    <a:pt x="979" y="740"/>
                  </a:lnTo>
                  <a:lnTo>
                    <a:pt x="1000" y="682"/>
                  </a:lnTo>
                  <a:lnTo>
                    <a:pt x="1023" y="626"/>
                  </a:lnTo>
                  <a:lnTo>
                    <a:pt x="1048" y="571"/>
                  </a:lnTo>
                  <a:lnTo>
                    <a:pt x="1073" y="516"/>
                  </a:lnTo>
                  <a:lnTo>
                    <a:pt x="1099" y="461"/>
                  </a:lnTo>
                  <a:lnTo>
                    <a:pt x="1126" y="407"/>
                  </a:lnTo>
                  <a:lnTo>
                    <a:pt x="1155" y="354"/>
                  </a:lnTo>
                  <a:lnTo>
                    <a:pt x="1184" y="301"/>
                  </a:lnTo>
                  <a:lnTo>
                    <a:pt x="1215" y="249"/>
                  </a:lnTo>
                  <a:lnTo>
                    <a:pt x="1247" y="199"/>
                  </a:lnTo>
                  <a:lnTo>
                    <a:pt x="1280" y="148"/>
                  </a:lnTo>
                  <a:lnTo>
                    <a:pt x="1314" y="97"/>
                  </a:lnTo>
                  <a:lnTo>
                    <a:pt x="1349" y="49"/>
                  </a:lnTo>
                  <a:lnTo>
                    <a:pt x="1385" y="0"/>
                  </a:lnTo>
                  <a:close/>
                </a:path>
              </a:pathLst>
            </a:custGeom>
            <a:solidFill>
              <a:srgbClr val="FFE26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Freeform 316"/>
            <p:cNvSpPr>
              <a:spLocks noEditPoints="1"/>
            </p:cNvSpPr>
            <p:nvPr userDrawn="1"/>
          </p:nvSpPr>
          <p:spPr bwMode="auto">
            <a:xfrm>
              <a:off x="3620" y="2215"/>
              <a:ext cx="513" cy="424"/>
            </a:xfrm>
            <a:custGeom>
              <a:avLst/>
              <a:gdLst/>
              <a:ahLst/>
              <a:cxnLst>
                <a:cxn ang="0">
                  <a:pos x="963" y="512"/>
                </a:cxn>
                <a:cxn ang="0">
                  <a:pos x="852" y="518"/>
                </a:cxn>
                <a:cxn ang="0">
                  <a:pos x="741" y="529"/>
                </a:cxn>
                <a:cxn ang="0">
                  <a:pos x="741" y="530"/>
                </a:cxn>
                <a:cxn ang="0">
                  <a:pos x="682" y="611"/>
                </a:cxn>
                <a:cxn ang="0">
                  <a:pos x="600" y="736"/>
                </a:cxn>
                <a:cxn ang="0">
                  <a:pos x="526" y="868"/>
                </a:cxn>
                <a:cxn ang="0">
                  <a:pos x="462" y="1003"/>
                </a:cxn>
                <a:cxn ang="0">
                  <a:pos x="405" y="1142"/>
                </a:cxn>
                <a:cxn ang="0">
                  <a:pos x="401" y="1236"/>
                </a:cxn>
                <a:cxn ang="0">
                  <a:pos x="484" y="1235"/>
                </a:cxn>
                <a:cxn ang="0">
                  <a:pos x="637" y="1239"/>
                </a:cxn>
                <a:cxn ang="0">
                  <a:pos x="789" y="1255"/>
                </a:cxn>
                <a:cxn ang="0">
                  <a:pos x="914" y="1252"/>
                </a:cxn>
                <a:cxn ang="0">
                  <a:pos x="988" y="1201"/>
                </a:cxn>
                <a:cxn ang="0">
                  <a:pos x="1065" y="1152"/>
                </a:cxn>
                <a:cxn ang="0">
                  <a:pos x="1145" y="1107"/>
                </a:cxn>
                <a:cxn ang="0">
                  <a:pos x="1226" y="1066"/>
                </a:cxn>
                <a:cxn ang="0">
                  <a:pos x="1308" y="1029"/>
                </a:cxn>
                <a:cxn ang="0">
                  <a:pos x="1383" y="849"/>
                </a:cxn>
                <a:cxn ang="0">
                  <a:pos x="1471" y="675"/>
                </a:cxn>
                <a:cxn ang="0">
                  <a:pos x="1476" y="552"/>
                </a:cxn>
                <a:cxn ang="0">
                  <a:pos x="1289" y="525"/>
                </a:cxn>
                <a:cxn ang="0">
                  <a:pos x="1100" y="512"/>
                </a:cxn>
                <a:cxn ang="0">
                  <a:pos x="300" y="468"/>
                </a:cxn>
                <a:cxn ang="0">
                  <a:pos x="165" y="584"/>
                </a:cxn>
                <a:cxn ang="0">
                  <a:pos x="39" y="709"/>
                </a:cxn>
                <a:cxn ang="0">
                  <a:pos x="89" y="710"/>
                </a:cxn>
                <a:cxn ang="0">
                  <a:pos x="225" y="655"/>
                </a:cxn>
                <a:cxn ang="0">
                  <a:pos x="363" y="610"/>
                </a:cxn>
                <a:cxn ang="0">
                  <a:pos x="504" y="572"/>
                </a:cxn>
                <a:cxn ang="0">
                  <a:pos x="645" y="544"/>
                </a:cxn>
                <a:cxn ang="0">
                  <a:pos x="692" y="514"/>
                </a:cxn>
                <a:cxn ang="0">
                  <a:pos x="545" y="473"/>
                </a:cxn>
                <a:cxn ang="0">
                  <a:pos x="397" y="440"/>
                </a:cxn>
                <a:cxn ang="0">
                  <a:pos x="1247" y="12"/>
                </a:cxn>
                <a:cxn ang="0">
                  <a:pos x="1076" y="57"/>
                </a:cxn>
                <a:cxn ang="0">
                  <a:pos x="908" y="117"/>
                </a:cxn>
                <a:cxn ang="0">
                  <a:pos x="819" y="234"/>
                </a:cxn>
                <a:cxn ang="0">
                  <a:pos x="777" y="380"/>
                </a:cxn>
                <a:cxn ang="0">
                  <a:pos x="741" y="529"/>
                </a:cxn>
                <a:cxn ang="0">
                  <a:pos x="832" y="417"/>
                </a:cxn>
                <a:cxn ang="0">
                  <a:pos x="930" y="311"/>
                </a:cxn>
                <a:cxn ang="0">
                  <a:pos x="1035" y="210"/>
                </a:cxn>
                <a:cxn ang="0">
                  <a:pos x="1146" y="116"/>
                </a:cxn>
                <a:cxn ang="0">
                  <a:pos x="1264" y="28"/>
                </a:cxn>
              </a:cxnLst>
              <a:rect l="0" t="0" r="r" b="b"/>
              <a:pathLst>
                <a:path w="1538" h="1271">
                  <a:moveTo>
                    <a:pt x="1037" y="511"/>
                  </a:moveTo>
                  <a:lnTo>
                    <a:pt x="999" y="511"/>
                  </a:lnTo>
                  <a:lnTo>
                    <a:pt x="963" y="512"/>
                  </a:lnTo>
                  <a:lnTo>
                    <a:pt x="926" y="514"/>
                  </a:lnTo>
                  <a:lnTo>
                    <a:pt x="889" y="516"/>
                  </a:lnTo>
                  <a:lnTo>
                    <a:pt x="852" y="518"/>
                  </a:lnTo>
                  <a:lnTo>
                    <a:pt x="815" y="522"/>
                  </a:lnTo>
                  <a:lnTo>
                    <a:pt x="778" y="525"/>
                  </a:lnTo>
                  <a:lnTo>
                    <a:pt x="741" y="529"/>
                  </a:lnTo>
                  <a:lnTo>
                    <a:pt x="741" y="530"/>
                  </a:lnTo>
                  <a:lnTo>
                    <a:pt x="741" y="530"/>
                  </a:lnTo>
                  <a:lnTo>
                    <a:pt x="741" y="530"/>
                  </a:lnTo>
                  <a:lnTo>
                    <a:pt x="741" y="530"/>
                  </a:lnTo>
                  <a:lnTo>
                    <a:pt x="711" y="570"/>
                  </a:lnTo>
                  <a:lnTo>
                    <a:pt x="682" y="611"/>
                  </a:lnTo>
                  <a:lnTo>
                    <a:pt x="654" y="652"/>
                  </a:lnTo>
                  <a:lnTo>
                    <a:pt x="627" y="694"/>
                  </a:lnTo>
                  <a:lnTo>
                    <a:pt x="600" y="736"/>
                  </a:lnTo>
                  <a:lnTo>
                    <a:pt x="575" y="780"/>
                  </a:lnTo>
                  <a:lnTo>
                    <a:pt x="550" y="824"/>
                  </a:lnTo>
                  <a:lnTo>
                    <a:pt x="526" y="868"/>
                  </a:lnTo>
                  <a:lnTo>
                    <a:pt x="504" y="912"/>
                  </a:lnTo>
                  <a:lnTo>
                    <a:pt x="482" y="958"/>
                  </a:lnTo>
                  <a:lnTo>
                    <a:pt x="462" y="1003"/>
                  </a:lnTo>
                  <a:lnTo>
                    <a:pt x="442" y="1049"/>
                  </a:lnTo>
                  <a:lnTo>
                    <a:pt x="424" y="1096"/>
                  </a:lnTo>
                  <a:lnTo>
                    <a:pt x="405" y="1142"/>
                  </a:lnTo>
                  <a:lnTo>
                    <a:pt x="388" y="1190"/>
                  </a:lnTo>
                  <a:lnTo>
                    <a:pt x="373" y="1237"/>
                  </a:lnTo>
                  <a:lnTo>
                    <a:pt x="401" y="1236"/>
                  </a:lnTo>
                  <a:lnTo>
                    <a:pt x="428" y="1235"/>
                  </a:lnTo>
                  <a:lnTo>
                    <a:pt x="456" y="1235"/>
                  </a:lnTo>
                  <a:lnTo>
                    <a:pt x="484" y="1235"/>
                  </a:lnTo>
                  <a:lnTo>
                    <a:pt x="535" y="1235"/>
                  </a:lnTo>
                  <a:lnTo>
                    <a:pt x="586" y="1237"/>
                  </a:lnTo>
                  <a:lnTo>
                    <a:pt x="637" y="1239"/>
                  </a:lnTo>
                  <a:lnTo>
                    <a:pt x="687" y="1244"/>
                  </a:lnTo>
                  <a:lnTo>
                    <a:pt x="738" y="1248"/>
                  </a:lnTo>
                  <a:lnTo>
                    <a:pt x="789" y="1255"/>
                  </a:lnTo>
                  <a:lnTo>
                    <a:pt x="840" y="1262"/>
                  </a:lnTo>
                  <a:lnTo>
                    <a:pt x="890" y="1271"/>
                  </a:lnTo>
                  <a:lnTo>
                    <a:pt x="914" y="1252"/>
                  </a:lnTo>
                  <a:lnTo>
                    <a:pt x="938" y="1235"/>
                  </a:lnTo>
                  <a:lnTo>
                    <a:pt x="963" y="1218"/>
                  </a:lnTo>
                  <a:lnTo>
                    <a:pt x="988" y="1201"/>
                  </a:lnTo>
                  <a:lnTo>
                    <a:pt x="1014" y="1184"/>
                  </a:lnTo>
                  <a:lnTo>
                    <a:pt x="1039" y="1168"/>
                  </a:lnTo>
                  <a:lnTo>
                    <a:pt x="1065" y="1152"/>
                  </a:lnTo>
                  <a:lnTo>
                    <a:pt x="1091" y="1137"/>
                  </a:lnTo>
                  <a:lnTo>
                    <a:pt x="1118" y="1122"/>
                  </a:lnTo>
                  <a:lnTo>
                    <a:pt x="1145" y="1107"/>
                  </a:lnTo>
                  <a:lnTo>
                    <a:pt x="1171" y="1093"/>
                  </a:lnTo>
                  <a:lnTo>
                    <a:pt x="1198" y="1080"/>
                  </a:lnTo>
                  <a:lnTo>
                    <a:pt x="1226" y="1066"/>
                  </a:lnTo>
                  <a:lnTo>
                    <a:pt x="1253" y="1054"/>
                  </a:lnTo>
                  <a:lnTo>
                    <a:pt x="1280" y="1041"/>
                  </a:lnTo>
                  <a:lnTo>
                    <a:pt x="1308" y="1029"/>
                  </a:lnTo>
                  <a:lnTo>
                    <a:pt x="1331" y="967"/>
                  </a:lnTo>
                  <a:lnTo>
                    <a:pt x="1356" y="908"/>
                  </a:lnTo>
                  <a:lnTo>
                    <a:pt x="1383" y="849"/>
                  </a:lnTo>
                  <a:lnTo>
                    <a:pt x="1411" y="789"/>
                  </a:lnTo>
                  <a:lnTo>
                    <a:pt x="1440" y="732"/>
                  </a:lnTo>
                  <a:lnTo>
                    <a:pt x="1471" y="675"/>
                  </a:lnTo>
                  <a:lnTo>
                    <a:pt x="1504" y="620"/>
                  </a:lnTo>
                  <a:lnTo>
                    <a:pt x="1538" y="565"/>
                  </a:lnTo>
                  <a:lnTo>
                    <a:pt x="1476" y="552"/>
                  </a:lnTo>
                  <a:lnTo>
                    <a:pt x="1414" y="541"/>
                  </a:lnTo>
                  <a:lnTo>
                    <a:pt x="1352" y="532"/>
                  </a:lnTo>
                  <a:lnTo>
                    <a:pt x="1289" y="525"/>
                  </a:lnTo>
                  <a:lnTo>
                    <a:pt x="1226" y="518"/>
                  </a:lnTo>
                  <a:lnTo>
                    <a:pt x="1163" y="514"/>
                  </a:lnTo>
                  <a:lnTo>
                    <a:pt x="1100" y="512"/>
                  </a:lnTo>
                  <a:lnTo>
                    <a:pt x="1037" y="511"/>
                  </a:lnTo>
                  <a:close/>
                  <a:moveTo>
                    <a:pt x="347" y="431"/>
                  </a:moveTo>
                  <a:lnTo>
                    <a:pt x="300" y="468"/>
                  </a:lnTo>
                  <a:lnTo>
                    <a:pt x="253" y="505"/>
                  </a:lnTo>
                  <a:lnTo>
                    <a:pt x="208" y="544"/>
                  </a:lnTo>
                  <a:lnTo>
                    <a:pt x="165" y="584"/>
                  </a:lnTo>
                  <a:lnTo>
                    <a:pt x="121" y="624"/>
                  </a:lnTo>
                  <a:lnTo>
                    <a:pt x="80" y="666"/>
                  </a:lnTo>
                  <a:lnTo>
                    <a:pt x="39" y="709"/>
                  </a:lnTo>
                  <a:lnTo>
                    <a:pt x="0" y="753"/>
                  </a:lnTo>
                  <a:lnTo>
                    <a:pt x="45" y="731"/>
                  </a:lnTo>
                  <a:lnTo>
                    <a:pt x="89" y="710"/>
                  </a:lnTo>
                  <a:lnTo>
                    <a:pt x="134" y="691"/>
                  </a:lnTo>
                  <a:lnTo>
                    <a:pt x="180" y="673"/>
                  </a:lnTo>
                  <a:lnTo>
                    <a:pt x="225" y="655"/>
                  </a:lnTo>
                  <a:lnTo>
                    <a:pt x="270" y="639"/>
                  </a:lnTo>
                  <a:lnTo>
                    <a:pt x="317" y="624"/>
                  </a:lnTo>
                  <a:lnTo>
                    <a:pt x="363" y="610"/>
                  </a:lnTo>
                  <a:lnTo>
                    <a:pt x="410" y="596"/>
                  </a:lnTo>
                  <a:lnTo>
                    <a:pt x="456" y="584"/>
                  </a:lnTo>
                  <a:lnTo>
                    <a:pt x="504" y="572"/>
                  </a:lnTo>
                  <a:lnTo>
                    <a:pt x="550" y="562"/>
                  </a:lnTo>
                  <a:lnTo>
                    <a:pt x="598" y="553"/>
                  </a:lnTo>
                  <a:lnTo>
                    <a:pt x="645" y="544"/>
                  </a:lnTo>
                  <a:lnTo>
                    <a:pt x="693" y="537"/>
                  </a:lnTo>
                  <a:lnTo>
                    <a:pt x="740" y="530"/>
                  </a:lnTo>
                  <a:lnTo>
                    <a:pt x="692" y="514"/>
                  </a:lnTo>
                  <a:lnTo>
                    <a:pt x="643" y="499"/>
                  </a:lnTo>
                  <a:lnTo>
                    <a:pt x="593" y="486"/>
                  </a:lnTo>
                  <a:lnTo>
                    <a:pt x="545" y="473"/>
                  </a:lnTo>
                  <a:lnTo>
                    <a:pt x="495" y="461"/>
                  </a:lnTo>
                  <a:lnTo>
                    <a:pt x="447" y="449"/>
                  </a:lnTo>
                  <a:lnTo>
                    <a:pt x="397" y="440"/>
                  </a:lnTo>
                  <a:lnTo>
                    <a:pt x="347" y="431"/>
                  </a:lnTo>
                  <a:close/>
                  <a:moveTo>
                    <a:pt x="1304" y="0"/>
                  </a:moveTo>
                  <a:lnTo>
                    <a:pt x="1247" y="12"/>
                  </a:lnTo>
                  <a:lnTo>
                    <a:pt x="1190" y="26"/>
                  </a:lnTo>
                  <a:lnTo>
                    <a:pt x="1133" y="41"/>
                  </a:lnTo>
                  <a:lnTo>
                    <a:pt x="1076" y="57"/>
                  </a:lnTo>
                  <a:lnTo>
                    <a:pt x="1020" y="76"/>
                  </a:lnTo>
                  <a:lnTo>
                    <a:pt x="964" y="95"/>
                  </a:lnTo>
                  <a:lnTo>
                    <a:pt x="908" y="117"/>
                  </a:lnTo>
                  <a:lnTo>
                    <a:pt x="853" y="139"/>
                  </a:lnTo>
                  <a:lnTo>
                    <a:pt x="835" y="187"/>
                  </a:lnTo>
                  <a:lnTo>
                    <a:pt x="819" y="234"/>
                  </a:lnTo>
                  <a:lnTo>
                    <a:pt x="804" y="283"/>
                  </a:lnTo>
                  <a:lnTo>
                    <a:pt x="790" y="332"/>
                  </a:lnTo>
                  <a:lnTo>
                    <a:pt x="777" y="380"/>
                  </a:lnTo>
                  <a:lnTo>
                    <a:pt x="764" y="430"/>
                  </a:lnTo>
                  <a:lnTo>
                    <a:pt x="752" y="479"/>
                  </a:lnTo>
                  <a:lnTo>
                    <a:pt x="741" y="529"/>
                  </a:lnTo>
                  <a:lnTo>
                    <a:pt x="771" y="491"/>
                  </a:lnTo>
                  <a:lnTo>
                    <a:pt x="801" y="454"/>
                  </a:lnTo>
                  <a:lnTo>
                    <a:pt x="832" y="417"/>
                  </a:lnTo>
                  <a:lnTo>
                    <a:pt x="864" y="381"/>
                  </a:lnTo>
                  <a:lnTo>
                    <a:pt x="897" y="346"/>
                  </a:lnTo>
                  <a:lnTo>
                    <a:pt x="930" y="311"/>
                  </a:lnTo>
                  <a:lnTo>
                    <a:pt x="964" y="277"/>
                  </a:lnTo>
                  <a:lnTo>
                    <a:pt x="999" y="243"/>
                  </a:lnTo>
                  <a:lnTo>
                    <a:pt x="1035" y="210"/>
                  </a:lnTo>
                  <a:lnTo>
                    <a:pt x="1071" y="177"/>
                  </a:lnTo>
                  <a:lnTo>
                    <a:pt x="1109" y="146"/>
                  </a:lnTo>
                  <a:lnTo>
                    <a:pt x="1146" y="116"/>
                  </a:lnTo>
                  <a:lnTo>
                    <a:pt x="1184" y="85"/>
                  </a:lnTo>
                  <a:lnTo>
                    <a:pt x="1224" y="56"/>
                  </a:lnTo>
                  <a:lnTo>
                    <a:pt x="1264" y="28"/>
                  </a:lnTo>
                  <a:lnTo>
                    <a:pt x="1304" y="0"/>
                  </a:lnTo>
                  <a:close/>
                </a:path>
              </a:pathLst>
            </a:custGeom>
            <a:solidFill>
              <a:srgbClr val="FFEF6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Freeform 317"/>
            <p:cNvSpPr>
              <a:spLocks/>
            </p:cNvSpPr>
            <p:nvPr userDrawn="1"/>
          </p:nvSpPr>
          <p:spPr bwMode="auto">
            <a:xfrm>
              <a:off x="3917" y="2558"/>
              <a:ext cx="139" cy="108"/>
            </a:xfrm>
            <a:custGeom>
              <a:avLst/>
              <a:gdLst/>
              <a:ahLst/>
              <a:cxnLst>
                <a:cxn ang="0">
                  <a:pos x="418" y="0"/>
                </a:cxn>
                <a:cxn ang="0">
                  <a:pos x="390" y="12"/>
                </a:cxn>
                <a:cxn ang="0">
                  <a:pos x="363" y="25"/>
                </a:cxn>
                <a:cxn ang="0">
                  <a:pos x="336" y="37"/>
                </a:cxn>
                <a:cxn ang="0">
                  <a:pos x="308" y="51"/>
                </a:cxn>
                <a:cxn ang="0">
                  <a:pos x="281" y="64"/>
                </a:cxn>
                <a:cxn ang="0">
                  <a:pos x="255" y="78"/>
                </a:cxn>
                <a:cxn ang="0">
                  <a:pos x="228" y="93"/>
                </a:cxn>
                <a:cxn ang="0">
                  <a:pos x="201" y="108"/>
                </a:cxn>
                <a:cxn ang="0">
                  <a:pos x="175" y="123"/>
                </a:cxn>
                <a:cxn ang="0">
                  <a:pos x="149" y="139"/>
                </a:cxn>
                <a:cxn ang="0">
                  <a:pos x="124" y="155"/>
                </a:cxn>
                <a:cxn ang="0">
                  <a:pos x="98" y="172"/>
                </a:cxn>
                <a:cxn ang="0">
                  <a:pos x="73" y="189"/>
                </a:cxn>
                <a:cxn ang="0">
                  <a:pos x="48" y="206"/>
                </a:cxn>
                <a:cxn ang="0">
                  <a:pos x="24" y="223"/>
                </a:cxn>
                <a:cxn ang="0">
                  <a:pos x="0" y="242"/>
                </a:cxn>
                <a:cxn ang="0">
                  <a:pos x="41" y="249"/>
                </a:cxn>
                <a:cxn ang="0">
                  <a:pos x="82" y="257"/>
                </a:cxn>
                <a:cxn ang="0">
                  <a:pos x="122" y="267"/>
                </a:cxn>
                <a:cxn ang="0">
                  <a:pos x="163" y="276"/>
                </a:cxn>
                <a:cxn ang="0">
                  <a:pos x="205" y="287"/>
                </a:cxn>
                <a:cxn ang="0">
                  <a:pos x="246" y="299"/>
                </a:cxn>
                <a:cxn ang="0">
                  <a:pos x="286" y="311"/>
                </a:cxn>
                <a:cxn ang="0">
                  <a:pos x="325" y="324"/>
                </a:cxn>
                <a:cxn ang="0">
                  <a:pos x="335" y="283"/>
                </a:cxn>
                <a:cxn ang="0">
                  <a:pos x="345" y="241"/>
                </a:cxn>
                <a:cxn ang="0">
                  <a:pos x="355" y="200"/>
                </a:cxn>
                <a:cxn ang="0">
                  <a:pos x="367" y="160"/>
                </a:cxn>
                <a:cxn ang="0">
                  <a:pos x="378" y="119"/>
                </a:cxn>
                <a:cxn ang="0">
                  <a:pos x="390" y="79"/>
                </a:cxn>
                <a:cxn ang="0">
                  <a:pos x="404" y="40"/>
                </a:cxn>
                <a:cxn ang="0">
                  <a:pos x="418" y="0"/>
                </a:cxn>
              </a:cxnLst>
              <a:rect l="0" t="0" r="r" b="b"/>
              <a:pathLst>
                <a:path w="418" h="324">
                  <a:moveTo>
                    <a:pt x="418" y="0"/>
                  </a:moveTo>
                  <a:lnTo>
                    <a:pt x="390" y="12"/>
                  </a:lnTo>
                  <a:lnTo>
                    <a:pt x="363" y="25"/>
                  </a:lnTo>
                  <a:lnTo>
                    <a:pt x="336" y="37"/>
                  </a:lnTo>
                  <a:lnTo>
                    <a:pt x="308" y="51"/>
                  </a:lnTo>
                  <a:lnTo>
                    <a:pt x="281" y="64"/>
                  </a:lnTo>
                  <a:lnTo>
                    <a:pt x="255" y="78"/>
                  </a:lnTo>
                  <a:lnTo>
                    <a:pt x="228" y="93"/>
                  </a:lnTo>
                  <a:lnTo>
                    <a:pt x="201" y="108"/>
                  </a:lnTo>
                  <a:lnTo>
                    <a:pt x="175" y="123"/>
                  </a:lnTo>
                  <a:lnTo>
                    <a:pt x="149" y="139"/>
                  </a:lnTo>
                  <a:lnTo>
                    <a:pt x="124" y="155"/>
                  </a:lnTo>
                  <a:lnTo>
                    <a:pt x="98" y="172"/>
                  </a:lnTo>
                  <a:lnTo>
                    <a:pt x="73" y="189"/>
                  </a:lnTo>
                  <a:lnTo>
                    <a:pt x="48" y="206"/>
                  </a:lnTo>
                  <a:lnTo>
                    <a:pt x="24" y="223"/>
                  </a:lnTo>
                  <a:lnTo>
                    <a:pt x="0" y="242"/>
                  </a:lnTo>
                  <a:lnTo>
                    <a:pt x="41" y="249"/>
                  </a:lnTo>
                  <a:lnTo>
                    <a:pt x="82" y="257"/>
                  </a:lnTo>
                  <a:lnTo>
                    <a:pt x="122" y="267"/>
                  </a:lnTo>
                  <a:lnTo>
                    <a:pt x="163" y="276"/>
                  </a:lnTo>
                  <a:lnTo>
                    <a:pt x="205" y="287"/>
                  </a:lnTo>
                  <a:lnTo>
                    <a:pt x="246" y="299"/>
                  </a:lnTo>
                  <a:lnTo>
                    <a:pt x="286" y="311"/>
                  </a:lnTo>
                  <a:lnTo>
                    <a:pt x="325" y="324"/>
                  </a:lnTo>
                  <a:lnTo>
                    <a:pt x="335" y="283"/>
                  </a:lnTo>
                  <a:lnTo>
                    <a:pt x="345" y="241"/>
                  </a:lnTo>
                  <a:lnTo>
                    <a:pt x="355" y="200"/>
                  </a:lnTo>
                  <a:lnTo>
                    <a:pt x="367" y="160"/>
                  </a:lnTo>
                  <a:lnTo>
                    <a:pt x="378" y="119"/>
                  </a:lnTo>
                  <a:lnTo>
                    <a:pt x="390" y="79"/>
                  </a:lnTo>
                  <a:lnTo>
                    <a:pt x="404" y="40"/>
                  </a:lnTo>
                  <a:lnTo>
                    <a:pt x="418" y="0"/>
                  </a:lnTo>
                  <a:close/>
                </a:path>
              </a:pathLst>
            </a:custGeom>
            <a:solidFill>
              <a:srgbClr val="FFE26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Freeform 318"/>
            <p:cNvSpPr>
              <a:spLocks/>
            </p:cNvSpPr>
            <p:nvPr userDrawn="1"/>
          </p:nvSpPr>
          <p:spPr bwMode="auto">
            <a:xfrm>
              <a:off x="3485" y="2392"/>
              <a:ext cx="382" cy="293"/>
            </a:xfrm>
            <a:custGeom>
              <a:avLst/>
              <a:gdLst/>
              <a:ahLst/>
              <a:cxnLst>
                <a:cxn ang="0">
                  <a:pos x="1099" y="7"/>
                </a:cxn>
                <a:cxn ang="0">
                  <a:pos x="1004" y="23"/>
                </a:cxn>
                <a:cxn ang="0">
                  <a:pos x="910" y="42"/>
                </a:cxn>
                <a:cxn ang="0">
                  <a:pos x="816" y="66"/>
                </a:cxn>
                <a:cxn ang="0">
                  <a:pos x="723" y="94"/>
                </a:cxn>
                <a:cxn ang="0">
                  <a:pos x="631" y="125"/>
                </a:cxn>
                <a:cxn ang="0">
                  <a:pos x="540" y="161"/>
                </a:cxn>
                <a:cxn ang="0">
                  <a:pos x="451" y="201"/>
                </a:cxn>
                <a:cxn ang="0">
                  <a:pos x="374" y="259"/>
                </a:cxn>
                <a:cxn ang="0">
                  <a:pos x="314" y="336"/>
                </a:cxn>
                <a:cxn ang="0">
                  <a:pos x="255" y="414"/>
                </a:cxn>
                <a:cxn ang="0">
                  <a:pos x="201" y="495"/>
                </a:cxn>
                <a:cxn ang="0">
                  <a:pos x="151" y="577"/>
                </a:cxn>
                <a:cxn ang="0">
                  <a:pos x="103" y="662"/>
                </a:cxn>
                <a:cxn ang="0">
                  <a:pos x="59" y="747"/>
                </a:cxn>
                <a:cxn ang="0">
                  <a:pos x="19" y="835"/>
                </a:cxn>
                <a:cxn ang="0">
                  <a:pos x="47" y="861"/>
                </a:cxn>
                <a:cxn ang="0">
                  <a:pos x="141" y="827"/>
                </a:cxn>
                <a:cxn ang="0">
                  <a:pos x="237" y="798"/>
                </a:cxn>
                <a:cxn ang="0">
                  <a:pos x="333" y="772"/>
                </a:cxn>
                <a:cxn ang="0">
                  <a:pos x="431" y="750"/>
                </a:cxn>
                <a:cxn ang="0">
                  <a:pos x="530" y="733"/>
                </a:cxn>
                <a:cxn ang="0">
                  <a:pos x="629" y="719"/>
                </a:cxn>
                <a:cxn ang="0">
                  <a:pos x="728" y="711"/>
                </a:cxn>
                <a:cxn ang="0">
                  <a:pos x="794" y="660"/>
                </a:cxn>
                <a:cxn ang="0">
                  <a:pos x="830" y="566"/>
                </a:cxn>
                <a:cxn ang="0">
                  <a:pos x="868" y="473"/>
                </a:cxn>
                <a:cxn ang="0">
                  <a:pos x="910" y="382"/>
                </a:cxn>
                <a:cxn ang="0">
                  <a:pos x="956" y="294"/>
                </a:cxn>
                <a:cxn ang="0">
                  <a:pos x="1006" y="206"/>
                </a:cxn>
                <a:cxn ang="0">
                  <a:pos x="1060" y="122"/>
                </a:cxn>
                <a:cxn ang="0">
                  <a:pos x="1117" y="40"/>
                </a:cxn>
                <a:cxn ang="0">
                  <a:pos x="1147" y="0"/>
                </a:cxn>
              </a:cxnLst>
              <a:rect l="0" t="0" r="r" b="b"/>
              <a:pathLst>
                <a:path w="1147" h="879">
                  <a:moveTo>
                    <a:pt x="1146" y="0"/>
                  </a:moveTo>
                  <a:lnTo>
                    <a:pt x="1099" y="7"/>
                  </a:lnTo>
                  <a:lnTo>
                    <a:pt x="1051" y="14"/>
                  </a:lnTo>
                  <a:lnTo>
                    <a:pt x="1004" y="23"/>
                  </a:lnTo>
                  <a:lnTo>
                    <a:pt x="956" y="32"/>
                  </a:lnTo>
                  <a:lnTo>
                    <a:pt x="910" y="42"/>
                  </a:lnTo>
                  <a:lnTo>
                    <a:pt x="862" y="54"/>
                  </a:lnTo>
                  <a:lnTo>
                    <a:pt x="816" y="66"/>
                  </a:lnTo>
                  <a:lnTo>
                    <a:pt x="769" y="80"/>
                  </a:lnTo>
                  <a:lnTo>
                    <a:pt x="723" y="94"/>
                  </a:lnTo>
                  <a:lnTo>
                    <a:pt x="676" y="109"/>
                  </a:lnTo>
                  <a:lnTo>
                    <a:pt x="631" y="125"/>
                  </a:lnTo>
                  <a:lnTo>
                    <a:pt x="586" y="143"/>
                  </a:lnTo>
                  <a:lnTo>
                    <a:pt x="540" y="161"/>
                  </a:lnTo>
                  <a:lnTo>
                    <a:pt x="495" y="180"/>
                  </a:lnTo>
                  <a:lnTo>
                    <a:pt x="451" y="201"/>
                  </a:lnTo>
                  <a:lnTo>
                    <a:pt x="406" y="223"/>
                  </a:lnTo>
                  <a:lnTo>
                    <a:pt x="374" y="259"/>
                  </a:lnTo>
                  <a:lnTo>
                    <a:pt x="344" y="297"/>
                  </a:lnTo>
                  <a:lnTo>
                    <a:pt x="314" y="336"/>
                  </a:lnTo>
                  <a:lnTo>
                    <a:pt x="283" y="375"/>
                  </a:lnTo>
                  <a:lnTo>
                    <a:pt x="255" y="414"/>
                  </a:lnTo>
                  <a:lnTo>
                    <a:pt x="227" y="455"/>
                  </a:lnTo>
                  <a:lnTo>
                    <a:pt x="201" y="495"/>
                  </a:lnTo>
                  <a:lnTo>
                    <a:pt x="175" y="536"/>
                  </a:lnTo>
                  <a:lnTo>
                    <a:pt x="151" y="577"/>
                  </a:lnTo>
                  <a:lnTo>
                    <a:pt x="126" y="619"/>
                  </a:lnTo>
                  <a:lnTo>
                    <a:pt x="103" y="662"/>
                  </a:lnTo>
                  <a:lnTo>
                    <a:pt x="80" y="704"/>
                  </a:lnTo>
                  <a:lnTo>
                    <a:pt x="59" y="747"/>
                  </a:lnTo>
                  <a:lnTo>
                    <a:pt x="38" y="791"/>
                  </a:lnTo>
                  <a:lnTo>
                    <a:pt x="19" y="835"/>
                  </a:lnTo>
                  <a:lnTo>
                    <a:pt x="0" y="879"/>
                  </a:lnTo>
                  <a:lnTo>
                    <a:pt x="47" y="861"/>
                  </a:lnTo>
                  <a:lnTo>
                    <a:pt x="93" y="843"/>
                  </a:lnTo>
                  <a:lnTo>
                    <a:pt x="141" y="827"/>
                  </a:lnTo>
                  <a:lnTo>
                    <a:pt x="188" y="812"/>
                  </a:lnTo>
                  <a:lnTo>
                    <a:pt x="237" y="798"/>
                  </a:lnTo>
                  <a:lnTo>
                    <a:pt x="284" y="784"/>
                  </a:lnTo>
                  <a:lnTo>
                    <a:pt x="333" y="772"/>
                  </a:lnTo>
                  <a:lnTo>
                    <a:pt x="382" y="760"/>
                  </a:lnTo>
                  <a:lnTo>
                    <a:pt x="431" y="750"/>
                  </a:lnTo>
                  <a:lnTo>
                    <a:pt x="480" y="741"/>
                  </a:lnTo>
                  <a:lnTo>
                    <a:pt x="530" y="733"/>
                  </a:lnTo>
                  <a:lnTo>
                    <a:pt x="579" y="726"/>
                  </a:lnTo>
                  <a:lnTo>
                    <a:pt x="629" y="719"/>
                  </a:lnTo>
                  <a:lnTo>
                    <a:pt x="679" y="715"/>
                  </a:lnTo>
                  <a:lnTo>
                    <a:pt x="728" y="711"/>
                  </a:lnTo>
                  <a:lnTo>
                    <a:pt x="779" y="707"/>
                  </a:lnTo>
                  <a:lnTo>
                    <a:pt x="794" y="660"/>
                  </a:lnTo>
                  <a:lnTo>
                    <a:pt x="811" y="612"/>
                  </a:lnTo>
                  <a:lnTo>
                    <a:pt x="830" y="566"/>
                  </a:lnTo>
                  <a:lnTo>
                    <a:pt x="848" y="519"/>
                  </a:lnTo>
                  <a:lnTo>
                    <a:pt x="868" y="473"/>
                  </a:lnTo>
                  <a:lnTo>
                    <a:pt x="888" y="428"/>
                  </a:lnTo>
                  <a:lnTo>
                    <a:pt x="910" y="382"/>
                  </a:lnTo>
                  <a:lnTo>
                    <a:pt x="932" y="338"/>
                  </a:lnTo>
                  <a:lnTo>
                    <a:pt x="956" y="294"/>
                  </a:lnTo>
                  <a:lnTo>
                    <a:pt x="981" y="250"/>
                  </a:lnTo>
                  <a:lnTo>
                    <a:pt x="1006" y="206"/>
                  </a:lnTo>
                  <a:lnTo>
                    <a:pt x="1033" y="164"/>
                  </a:lnTo>
                  <a:lnTo>
                    <a:pt x="1060" y="122"/>
                  </a:lnTo>
                  <a:lnTo>
                    <a:pt x="1088" y="81"/>
                  </a:lnTo>
                  <a:lnTo>
                    <a:pt x="1117" y="40"/>
                  </a:lnTo>
                  <a:lnTo>
                    <a:pt x="1147" y="0"/>
                  </a:lnTo>
                  <a:lnTo>
                    <a:pt x="1147" y="0"/>
                  </a:lnTo>
                  <a:lnTo>
                    <a:pt x="1146" y="0"/>
                  </a:lnTo>
                  <a:close/>
                </a:path>
              </a:pathLst>
            </a:custGeom>
            <a:solidFill>
              <a:srgbClr val="FFE26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Freeform 319"/>
            <p:cNvSpPr>
              <a:spLocks/>
            </p:cNvSpPr>
            <p:nvPr userDrawn="1"/>
          </p:nvSpPr>
          <p:spPr bwMode="auto">
            <a:xfrm>
              <a:off x="3736" y="2261"/>
              <a:ext cx="168" cy="131"/>
            </a:xfrm>
            <a:custGeom>
              <a:avLst/>
              <a:gdLst/>
              <a:ahLst/>
              <a:cxnLst>
                <a:cxn ang="0">
                  <a:pos x="506" y="0"/>
                </a:cxn>
                <a:cxn ang="0">
                  <a:pos x="472" y="14"/>
                </a:cxn>
                <a:cxn ang="0">
                  <a:pos x="439" y="30"/>
                </a:cxn>
                <a:cxn ang="0">
                  <a:pos x="406" y="45"/>
                </a:cxn>
                <a:cxn ang="0">
                  <a:pos x="373" y="61"/>
                </a:cxn>
                <a:cxn ang="0">
                  <a:pos x="340" y="77"/>
                </a:cxn>
                <a:cxn ang="0">
                  <a:pos x="308" y="94"/>
                </a:cxn>
                <a:cxn ang="0">
                  <a:pos x="276" y="113"/>
                </a:cxn>
                <a:cxn ang="0">
                  <a:pos x="243" y="130"/>
                </a:cxn>
                <a:cxn ang="0">
                  <a:pos x="212" y="149"/>
                </a:cxn>
                <a:cxn ang="0">
                  <a:pos x="181" y="168"/>
                </a:cxn>
                <a:cxn ang="0">
                  <a:pos x="149" y="188"/>
                </a:cxn>
                <a:cxn ang="0">
                  <a:pos x="118" y="208"/>
                </a:cxn>
                <a:cxn ang="0">
                  <a:pos x="89" y="228"/>
                </a:cxn>
                <a:cxn ang="0">
                  <a:pos x="58" y="249"/>
                </a:cxn>
                <a:cxn ang="0">
                  <a:pos x="29" y="270"/>
                </a:cxn>
                <a:cxn ang="0">
                  <a:pos x="0" y="292"/>
                </a:cxn>
                <a:cxn ang="0">
                  <a:pos x="50" y="301"/>
                </a:cxn>
                <a:cxn ang="0">
                  <a:pos x="100" y="310"/>
                </a:cxn>
                <a:cxn ang="0">
                  <a:pos x="148" y="322"/>
                </a:cxn>
                <a:cxn ang="0">
                  <a:pos x="198" y="334"/>
                </a:cxn>
                <a:cxn ang="0">
                  <a:pos x="246" y="347"/>
                </a:cxn>
                <a:cxn ang="0">
                  <a:pos x="296" y="360"/>
                </a:cxn>
                <a:cxn ang="0">
                  <a:pos x="345" y="375"/>
                </a:cxn>
                <a:cxn ang="0">
                  <a:pos x="393" y="391"/>
                </a:cxn>
                <a:cxn ang="0">
                  <a:pos x="394" y="391"/>
                </a:cxn>
                <a:cxn ang="0">
                  <a:pos x="394" y="391"/>
                </a:cxn>
                <a:cxn ang="0">
                  <a:pos x="394" y="391"/>
                </a:cxn>
                <a:cxn ang="0">
                  <a:pos x="394" y="391"/>
                </a:cxn>
                <a:cxn ang="0">
                  <a:pos x="394" y="391"/>
                </a:cxn>
                <a:cxn ang="0">
                  <a:pos x="394" y="390"/>
                </a:cxn>
                <a:cxn ang="0">
                  <a:pos x="394" y="390"/>
                </a:cxn>
                <a:cxn ang="0">
                  <a:pos x="394" y="390"/>
                </a:cxn>
                <a:cxn ang="0">
                  <a:pos x="394" y="390"/>
                </a:cxn>
                <a:cxn ang="0">
                  <a:pos x="394" y="390"/>
                </a:cxn>
                <a:cxn ang="0">
                  <a:pos x="405" y="340"/>
                </a:cxn>
                <a:cxn ang="0">
                  <a:pos x="417" y="291"/>
                </a:cxn>
                <a:cxn ang="0">
                  <a:pos x="430" y="241"/>
                </a:cxn>
                <a:cxn ang="0">
                  <a:pos x="443" y="193"/>
                </a:cxn>
                <a:cxn ang="0">
                  <a:pos x="457" y="144"/>
                </a:cxn>
                <a:cxn ang="0">
                  <a:pos x="472" y="95"/>
                </a:cxn>
                <a:cxn ang="0">
                  <a:pos x="488" y="48"/>
                </a:cxn>
                <a:cxn ang="0">
                  <a:pos x="506" y="0"/>
                </a:cxn>
              </a:cxnLst>
              <a:rect l="0" t="0" r="r" b="b"/>
              <a:pathLst>
                <a:path w="506" h="391">
                  <a:moveTo>
                    <a:pt x="506" y="0"/>
                  </a:moveTo>
                  <a:lnTo>
                    <a:pt x="472" y="14"/>
                  </a:lnTo>
                  <a:lnTo>
                    <a:pt x="439" y="30"/>
                  </a:lnTo>
                  <a:lnTo>
                    <a:pt x="406" y="45"/>
                  </a:lnTo>
                  <a:lnTo>
                    <a:pt x="373" y="61"/>
                  </a:lnTo>
                  <a:lnTo>
                    <a:pt x="340" y="77"/>
                  </a:lnTo>
                  <a:lnTo>
                    <a:pt x="308" y="94"/>
                  </a:lnTo>
                  <a:lnTo>
                    <a:pt x="276" y="113"/>
                  </a:lnTo>
                  <a:lnTo>
                    <a:pt x="243" y="130"/>
                  </a:lnTo>
                  <a:lnTo>
                    <a:pt x="212" y="149"/>
                  </a:lnTo>
                  <a:lnTo>
                    <a:pt x="181" y="168"/>
                  </a:lnTo>
                  <a:lnTo>
                    <a:pt x="149" y="188"/>
                  </a:lnTo>
                  <a:lnTo>
                    <a:pt x="118" y="208"/>
                  </a:lnTo>
                  <a:lnTo>
                    <a:pt x="89" y="228"/>
                  </a:lnTo>
                  <a:lnTo>
                    <a:pt x="58" y="249"/>
                  </a:lnTo>
                  <a:lnTo>
                    <a:pt x="29" y="270"/>
                  </a:lnTo>
                  <a:lnTo>
                    <a:pt x="0" y="292"/>
                  </a:lnTo>
                  <a:lnTo>
                    <a:pt x="50" y="301"/>
                  </a:lnTo>
                  <a:lnTo>
                    <a:pt x="100" y="310"/>
                  </a:lnTo>
                  <a:lnTo>
                    <a:pt x="148" y="322"/>
                  </a:lnTo>
                  <a:lnTo>
                    <a:pt x="198" y="334"/>
                  </a:lnTo>
                  <a:lnTo>
                    <a:pt x="246" y="347"/>
                  </a:lnTo>
                  <a:lnTo>
                    <a:pt x="296" y="360"/>
                  </a:lnTo>
                  <a:lnTo>
                    <a:pt x="345" y="375"/>
                  </a:lnTo>
                  <a:lnTo>
                    <a:pt x="393" y="391"/>
                  </a:lnTo>
                  <a:lnTo>
                    <a:pt x="394" y="391"/>
                  </a:lnTo>
                  <a:lnTo>
                    <a:pt x="394" y="391"/>
                  </a:lnTo>
                  <a:lnTo>
                    <a:pt x="394" y="391"/>
                  </a:lnTo>
                  <a:lnTo>
                    <a:pt x="394" y="391"/>
                  </a:lnTo>
                  <a:lnTo>
                    <a:pt x="394" y="391"/>
                  </a:lnTo>
                  <a:lnTo>
                    <a:pt x="394" y="390"/>
                  </a:lnTo>
                  <a:lnTo>
                    <a:pt x="394" y="390"/>
                  </a:lnTo>
                  <a:lnTo>
                    <a:pt x="394" y="390"/>
                  </a:lnTo>
                  <a:lnTo>
                    <a:pt x="394" y="390"/>
                  </a:lnTo>
                  <a:lnTo>
                    <a:pt x="394" y="390"/>
                  </a:lnTo>
                  <a:lnTo>
                    <a:pt x="405" y="340"/>
                  </a:lnTo>
                  <a:lnTo>
                    <a:pt x="417" y="291"/>
                  </a:lnTo>
                  <a:lnTo>
                    <a:pt x="430" y="241"/>
                  </a:lnTo>
                  <a:lnTo>
                    <a:pt x="443" y="193"/>
                  </a:lnTo>
                  <a:lnTo>
                    <a:pt x="457" y="144"/>
                  </a:lnTo>
                  <a:lnTo>
                    <a:pt x="472" y="95"/>
                  </a:lnTo>
                  <a:lnTo>
                    <a:pt x="488" y="48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rgbClr val="FFE26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Freeform 320"/>
            <p:cNvSpPr>
              <a:spLocks/>
            </p:cNvSpPr>
            <p:nvPr userDrawn="1"/>
          </p:nvSpPr>
          <p:spPr bwMode="auto">
            <a:xfrm>
              <a:off x="3867" y="2200"/>
              <a:ext cx="445" cy="203"/>
            </a:xfrm>
            <a:custGeom>
              <a:avLst/>
              <a:gdLst/>
              <a:ahLst/>
              <a:cxnLst>
                <a:cxn ang="0">
                  <a:pos x="963" y="1"/>
                </a:cxn>
                <a:cxn ang="0">
                  <a:pos x="848" y="6"/>
                </a:cxn>
                <a:cxn ang="0">
                  <a:pos x="734" y="18"/>
                </a:cxn>
                <a:cxn ang="0">
                  <a:pos x="620" y="34"/>
                </a:cxn>
                <a:cxn ang="0">
                  <a:pos x="523" y="73"/>
                </a:cxn>
                <a:cxn ang="0">
                  <a:pos x="443" y="130"/>
                </a:cxn>
                <a:cxn ang="0">
                  <a:pos x="368" y="191"/>
                </a:cxn>
                <a:cxn ang="0">
                  <a:pos x="294" y="255"/>
                </a:cxn>
                <a:cxn ang="0">
                  <a:pos x="223" y="322"/>
                </a:cxn>
                <a:cxn ang="0">
                  <a:pos x="156" y="391"/>
                </a:cxn>
                <a:cxn ang="0">
                  <a:pos x="91" y="462"/>
                </a:cxn>
                <a:cxn ang="0">
                  <a:pos x="30" y="536"/>
                </a:cxn>
                <a:cxn ang="0">
                  <a:pos x="0" y="574"/>
                </a:cxn>
                <a:cxn ang="0">
                  <a:pos x="0" y="574"/>
                </a:cxn>
                <a:cxn ang="0">
                  <a:pos x="37" y="570"/>
                </a:cxn>
                <a:cxn ang="0">
                  <a:pos x="111" y="563"/>
                </a:cxn>
                <a:cxn ang="0">
                  <a:pos x="185" y="559"/>
                </a:cxn>
                <a:cxn ang="0">
                  <a:pos x="258" y="556"/>
                </a:cxn>
                <a:cxn ang="0">
                  <a:pos x="359" y="557"/>
                </a:cxn>
                <a:cxn ang="0">
                  <a:pos x="485" y="563"/>
                </a:cxn>
                <a:cxn ang="0">
                  <a:pos x="611" y="577"/>
                </a:cxn>
                <a:cxn ang="0">
                  <a:pos x="735" y="597"/>
                </a:cxn>
                <a:cxn ang="0">
                  <a:pos x="824" y="568"/>
                </a:cxn>
                <a:cxn ang="0">
                  <a:pos x="883" y="486"/>
                </a:cxn>
                <a:cxn ang="0">
                  <a:pos x="943" y="407"/>
                </a:cxn>
                <a:cxn ang="0">
                  <a:pos x="1008" y="330"/>
                </a:cxn>
                <a:cxn ang="0">
                  <a:pos x="1076" y="257"/>
                </a:cxn>
                <a:cxn ang="0">
                  <a:pos x="1146" y="185"/>
                </a:cxn>
                <a:cxn ang="0">
                  <a:pos x="1220" y="117"/>
                </a:cxn>
                <a:cxn ang="0">
                  <a:pos x="1296" y="53"/>
                </a:cxn>
                <a:cxn ang="0">
                  <a:pos x="1335" y="21"/>
                </a:cxn>
                <a:cxn ang="0">
                  <a:pos x="1296" y="17"/>
                </a:cxn>
                <a:cxn ang="0">
                  <a:pos x="1218" y="8"/>
                </a:cxn>
                <a:cxn ang="0">
                  <a:pos x="1139" y="3"/>
                </a:cxn>
                <a:cxn ang="0">
                  <a:pos x="1059" y="1"/>
                </a:cxn>
              </a:cxnLst>
              <a:rect l="0" t="0" r="r" b="b"/>
              <a:pathLst>
                <a:path w="1335" h="610">
                  <a:moveTo>
                    <a:pt x="1019" y="0"/>
                  </a:moveTo>
                  <a:lnTo>
                    <a:pt x="963" y="1"/>
                  </a:lnTo>
                  <a:lnTo>
                    <a:pt x="905" y="3"/>
                  </a:lnTo>
                  <a:lnTo>
                    <a:pt x="848" y="6"/>
                  </a:lnTo>
                  <a:lnTo>
                    <a:pt x="791" y="12"/>
                  </a:lnTo>
                  <a:lnTo>
                    <a:pt x="734" y="18"/>
                  </a:lnTo>
                  <a:lnTo>
                    <a:pt x="676" y="26"/>
                  </a:lnTo>
                  <a:lnTo>
                    <a:pt x="620" y="34"/>
                  </a:lnTo>
                  <a:lnTo>
                    <a:pt x="563" y="45"/>
                  </a:lnTo>
                  <a:lnTo>
                    <a:pt x="523" y="73"/>
                  </a:lnTo>
                  <a:lnTo>
                    <a:pt x="483" y="101"/>
                  </a:lnTo>
                  <a:lnTo>
                    <a:pt x="443" y="130"/>
                  </a:lnTo>
                  <a:lnTo>
                    <a:pt x="405" y="161"/>
                  </a:lnTo>
                  <a:lnTo>
                    <a:pt x="368" y="191"/>
                  </a:lnTo>
                  <a:lnTo>
                    <a:pt x="330" y="222"/>
                  </a:lnTo>
                  <a:lnTo>
                    <a:pt x="294" y="255"/>
                  </a:lnTo>
                  <a:lnTo>
                    <a:pt x="258" y="288"/>
                  </a:lnTo>
                  <a:lnTo>
                    <a:pt x="223" y="322"/>
                  </a:lnTo>
                  <a:lnTo>
                    <a:pt x="189" y="356"/>
                  </a:lnTo>
                  <a:lnTo>
                    <a:pt x="156" y="391"/>
                  </a:lnTo>
                  <a:lnTo>
                    <a:pt x="123" y="426"/>
                  </a:lnTo>
                  <a:lnTo>
                    <a:pt x="91" y="462"/>
                  </a:lnTo>
                  <a:lnTo>
                    <a:pt x="60" y="499"/>
                  </a:lnTo>
                  <a:lnTo>
                    <a:pt x="30" y="536"/>
                  </a:lnTo>
                  <a:lnTo>
                    <a:pt x="0" y="574"/>
                  </a:lnTo>
                  <a:lnTo>
                    <a:pt x="0" y="574"/>
                  </a:lnTo>
                  <a:lnTo>
                    <a:pt x="0" y="574"/>
                  </a:lnTo>
                  <a:lnTo>
                    <a:pt x="0" y="574"/>
                  </a:lnTo>
                  <a:lnTo>
                    <a:pt x="0" y="574"/>
                  </a:lnTo>
                  <a:lnTo>
                    <a:pt x="37" y="570"/>
                  </a:lnTo>
                  <a:lnTo>
                    <a:pt x="74" y="567"/>
                  </a:lnTo>
                  <a:lnTo>
                    <a:pt x="111" y="563"/>
                  </a:lnTo>
                  <a:lnTo>
                    <a:pt x="148" y="561"/>
                  </a:lnTo>
                  <a:lnTo>
                    <a:pt x="185" y="559"/>
                  </a:lnTo>
                  <a:lnTo>
                    <a:pt x="222" y="557"/>
                  </a:lnTo>
                  <a:lnTo>
                    <a:pt x="258" y="556"/>
                  </a:lnTo>
                  <a:lnTo>
                    <a:pt x="296" y="556"/>
                  </a:lnTo>
                  <a:lnTo>
                    <a:pt x="359" y="557"/>
                  </a:lnTo>
                  <a:lnTo>
                    <a:pt x="422" y="559"/>
                  </a:lnTo>
                  <a:lnTo>
                    <a:pt x="485" y="563"/>
                  </a:lnTo>
                  <a:lnTo>
                    <a:pt x="548" y="570"/>
                  </a:lnTo>
                  <a:lnTo>
                    <a:pt x="611" y="577"/>
                  </a:lnTo>
                  <a:lnTo>
                    <a:pt x="673" y="586"/>
                  </a:lnTo>
                  <a:lnTo>
                    <a:pt x="735" y="597"/>
                  </a:lnTo>
                  <a:lnTo>
                    <a:pt x="797" y="610"/>
                  </a:lnTo>
                  <a:lnTo>
                    <a:pt x="824" y="568"/>
                  </a:lnTo>
                  <a:lnTo>
                    <a:pt x="854" y="527"/>
                  </a:lnTo>
                  <a:lnTo>
                    <a:pt x="883" y="486"/>
                  </a:lnTo>
                  <a:lnTo>
                    <a:pt x="913" y="446"/>
                  </a:lnTo>
                  <a:lnTo>
                    <a:pt x="943" y="407"/>
                  </a:lnTo>
                  <a:lnTo>
                    <a:pt x="976" y="368"/>
                  </a:lnTo>
                  <a:lnTo>
                    <a:pt x="1008" y="330"/>
                  </a:lnTo>
                  <a:lnTo>
                    <a:pt x="1041" y="292"/>
                  </a:lnTo>
                  <a:lnTo>
                    <a:pt x="1076" y="257"/>
                  </a:lnTo>
                  <a:lnTo>
                    <a:pt x="1111" y="220"/>
                  </a:lnTo>
                  <a:lnTo>
                    <a:pt x="1146" y="185"/>
                  </a:lnTo>
                  <a:lnTo>
                    <a:pt x="1183" y="151"/>
                  </a:lnTo>
                  <a:lnTo>
                    <a:pt x="1220" y="117"/>
                  </a:lnTo>
                  <a:lnTo>
                    <a:pt x="1257" y="85"/>
                  </a:lnTo>
                  <a:lnTo>
                    <a:pt x="1296" y="53"/>
                  </a:lnTo>
                  <a:lnTo>
                    <a:pt x="1335" y="21"/>
                  </a:lnTo>
                  <a:lnTo>
                    <a:pt x="1335" y="21"/>
                  </a:lnTo>
                  <a:lnTo>
                    <a:pt x="1335" y="21"/>
                  </a:lnTo>
                  <a:lnTo>
                    <a:pt x="1296" y="17"/>
                  </a:lnTo>
                  <a:lnTo>
                    <a:pt x="1256" y="12"/>
                  </a:lnTo>
                  <a:lnTo>
                    <a:pt x="1218" y="8"/>
                  </a:lnTo>
                  <a:lnTo>
                    <a:pt x="1178" y="5"/>
                  </a:lnTo>
                  <a:lnTo>
                    <a:pt x="1139" y="3"/>
                  </a:lnTo>
                  <a:lnTo>
                    <a:pt x="1099" y="2"/>
                  </a:lnTo>
                  <a:lnTo>
                    <a:pt x="1059" y="1"/>
                  </a:lnTo>
                  <a:lnTo>
                    <a:pt x="1019" y="0"/>
                  </a:lnTo>
                  <a:close/>
                </a:path>
              </a:pathLst>
            </a:custGeom>
            <a:solidFill>
              <a:srgbClr val="FFE26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" name="Freeform 321"/>
            <p:cNvSpPr>
              <a:spLocks/>
            </p:cNvSpPr>
            <p:nvPr userDrawn="1"/>
          </p:nvSpPr>
          <p:spPr bwMode="auto">
            <a:xfrm>
              <a:off x="2109" y="1309"/>
              <a:ext cx="842" cy="842"/>
            </a:xfrm>
            <a:custGeom>
              <a:avLst/>
              <a:gdLst/>
              <a:ahLst/>
              <a:cxnLst>
                <a:cxn ang="0">
                  <a:pos x="1724" y="77"/>
                </a:cxn>
                <a:cxn ang="0">
                  <a:pos x="1509" y="202"/>
                </a:cxn>
                <a:cxn ang="0">
                  <a:pos x="1301" y="341"/>
                </a:cxn>
                <a:cxn ang="0">
                  <a:pos x="1100" y="495"/>
                </a:cxn>
                <a:cxn ang="0">
                  <a:pos x="906" y="663"/>
                </a:cxn>
                <a:cxn ang="0">
                  <a:pos x="720" y="844"/>
                </a:cxn>
                <a:cxn ang="0">
                  <a:pos x="548" y="1035"/>
                </a:cxn>
                <a:cxn ang="0">
                  <a:pos x="391" y="1234"/>
                </a:cxn>
                <a:cxn ang="0">
                  <a:pos x="246" y="1440"/>
                </a:cxn>
                <a:cxn ang="0">
                  <a:pos x="115" y="1653"/>
                </a:cxn>
                <a:cxn ang="0">
                  <a:pos x="0" y="1871"/>
                </a:cxn>
                <a:cxn ang="0">
                  <a:pos x="199" y="1707"/>
                </a:cxn>
                <a:cxn ang="0">
                  <a:pos x="408" y="1557"/>
                </a:cxn>
                <a:cxn ang="0">
                  <a:pos x="624" y="1420"/>
                </a:cxn>
                <a:cxn ang="0">
                  <a:pos x="847" y="1298"/>
                </a:cxn>
                <a:cxn ang="0">
                  <a:pos x="1077" y="1190"/>
                </a:cxn>
                <a:cxn ang="0">
                  <a:pos x="1093" y="1321"/>
                </a:cxn>
                <a:cxn ang="0">
                  <a:pos x="1010" y="1572"/>
                </a:cxn>
                <a:cxn ang="0">
                  <a:pos x="946" y="1828"/>
                </a:cxn>
                <a:cxn ang="0">
                  <a:pos x="897" y="2088"/>
                </a:cxn>
                <a:cxn ang="0">
                  <a:pos x="865" y="2350"/>
                </a:cxn>
                <a:cxn ang="0">
                  <a:pos x="907" y="2509"/>
                </a:cxn>
                <a:cxn ang="0">
                  <a:pos x="1071" y="2462"/>
                </a:cxn>
                <a:cxn ang="0">
                  <a:pos x="1236" y="2423"/>
                </a:cxn>
                <a:cxn ang="0">
                  <a:pos x="1405" y="2391"/>
                </a:cxn>
                <a:cxn ang="0">
                  <a:pos x="1574" y="2365"/>
                </a:cxn>
                <a:cxn ang="0">
                  <a:pos x="1746" y="2347"/>
                </a:cxn>
                <a:cxn ang="0">
                  <a:pos x="1846" y="2224"/>
                </a:cxn>
                <a:cxn ang="0">
                  <a:pos x="1952" y="2105"/>
                </a:cxn>
                <a:cxn ang="0">
                  <a:pos x="2066" y="1991"/>
                </a:cxn>
                <a:cxn ang="0">
                  <a:pos x="2183" y="1882"/>
                </a:cxn>
                <a:cxn ang="0">
                  <a:pos x="2305" y="1779"/>
                </a:cxn>
                <a:cxn ang="0">
                  <a:pos x="2358" y="1632"/>
                </a:cxn>
                <a:cxn ang="0">
                  <a:pos x="2381" y="1462"/>
                </a:cxn>
                <a:cxn ang="0">
                  <a:pos x="2411" y="1293"/>
                </a:cxn>
                <a:cxn ang="0">
                  <a:pos x="2449" y="1127"/>
                </a:cxn>
                <a:cxn ang="0">
                  <a:pos x="2492" y="962"/>
                </a:cxn>
                <a:cxn ang="0">
                  <a:pos x="2437" y="858"/>
                </a:cxn>
                <a:cxn ang="0">
                  <a:pos x="2174" y="885"/>
                </a:cxn>
                <a:cxn ang="0">
                  <a:pos x="1913" y="928"/>
                </a:cxn>
                <a:cxn ang="0">
                  <a:pos x="1656" y="989"/>
                </a:cxn>
                <a:cxn ang="0">
                  <a:pos x="1404" y="1064"/>
                </a:cxn>
                <a:cxn ang="0">
                  <a:pos x="1155" y="1156"/>
                </a:cxn>
                <a:cxn ang="0">
                  <a:pos x="1259" y="924"/>
                </a:cxn>
                <a:cxn ang="0">
                  <a:pos x="1377" y="698"/>
                </a:cxn>
                <a:cxn ang="0">
                  <a:pos x="1508" y="479"/>
                </a:cxn>
                <a:cxn ang="0">
                  <a:pos x="1654" y="269"/>
                </a:cxn>
                <a:cxn ang="0">
                  <a:pos x="1814" y="66"/>
                </a:cxn>
              </a:cxnLst>
              <a:rect l="0" t="0" r="r" b="b"/>
              <a:pathLst>
                <a:path w="2526" h="2526">
                  <a:moveTo>
                    <a:pt x="1870" y="0"/>
                  </a:moveTo>
                  <a:lnTo>
                    <a:pt x="1797" y="38"/>
                  </a:lnTo>
                  <a:lnTo>
                    <a:pt x="1724" y="77"/>
                  </a:lnTo>
                  <a:lnTo>
                    <a:pt x="1652" y="117"/>
                  </a:lnTo>
                  <a:lnTo>
                    <a:pt x="1581" y="159"/>
                  </a:lnTo>
                  <a:lnTo>
                    <a:pt x="1509" y="202"/>
                  </a:lnTo>
                  <a:lnTo>
                    <a:pt x="1439" y="247"/>
                  </a:lnTo>
                  <a:lnTo>
                    <a:pt x="1370" y="294"/>
                  </a:lnTo>
                  <a:lnTo>
                    <a:pt x="1301" y="341"/>
                  </a:lnTo>
                  <a:lnTo>
                    <a:pt x="1233" y="391"/>
                  </a:lnTo>
                  <a:lnTo>
                    <a:pt x="1166" y="443"/>
                  </a:lnTo>
                  <a:lnTo>
                    <a:pt x="1100" y="495"/>
                  </a:lnTo>
                  <a:lnTo>
                    <a:pt x="1034" y="549"/>
                  </a:lnTo>
                  <a:lnTo>
                    <a:pt x="969" y="606"/>
                  </a:lnTo>
                  <a:lnTo>
                    <a:pt x="906" y="663"/>
                  </a:lnTo>
                  <a:lnTo>
                    <a:pt x="843" y="722"/>
                  </a:lnTo>
                  <a:lnTo>
                    <a:pt x="780" y="783"/>
                  </a:lnTo>
                  <a:lnTo>
                    <a:pt x="720" y="844"/>
                  </a:lnTo>
                  <a:lnTo>
                    <a:pt x="662" y="907"/>
                  </a:lnTo>
                  <a:lnTo>
                    <a:pt x="604" y="970"/>
                  </a:lnTo>
                  <a:lnTo>
                    <a:pt x="548" y="1035"/>
                  </a:lnTo>
                  <a:lnTo>
                    <a:pt x="494" y="1101"/>
                  </a:lnTo>
                  <a:lnTo>
                    <a:pt x="441" y="1167"/>
                  </a:lnTo>
                  <a:lnTo>
                    <a:pt x="391" y="1234"/>
                  </a:lnTo>
                  <a:lnTo>
                    <a:pt x="341" y="1302"/>
                  </a:lnTo>
                  <a:lnTo>
                    <a:pt x="292" y="1371"/>
                  </a:lnTo>
                  <a:lnTo>
                    <a:pt x="246" y="1440"/>
                  </a:lnTo>
                  <a:lnTo>
                    <a:pt x="200" y="1510"/>
                  </a:lnTo>
                  <a:lnTo>
                    <a:pt x="157" y="1581"/>
                  </a:lnTo>
                  <a:lnTo>
                    <a:pt x="115" y="1653"/>
                  </a:lnTo>
                  <a:lnTo>
                    <a:pt x="75" y="1725"/>
                  </a:lnTo>
                  <a:lnTo>
                    <a:pt x="36" y="1797"/>
                  </a:lnTo>
                  <a:lnTo>
                    <a:pt x="0" y="1871"/>
                  </a:lnTo>
                  <a:lnTo>
                    <a:pt x="64" y="1815"/>
                  </a:lnTo>
                  <a:lnTo>
                    <a:pt x="131" y="1761"/>
                  </a:lnTo>
                  <a:lnTo>
                    <a:pt x="199" y="1707"/>
                  </a:lnTo>
                  <a:lnTo>
                    <a:pt x="267" y="1655"/>
                  </a:lnTo>
                  <a:lnTo>
                    <a:pt x="337" y="1605"/>
                  </a:lnTo>
                  <a:lnTo>
                    <a:pt x="408" y="1557"/>
                  </a:lnTo>
                  <a:lnTo>
                    <a:pt x="479" y="1509"/>
                  </a:lnTo>
                  <a:lnTo>
                    <a:pt x="550" y="1464"/>
                  </a:lnTo>
                  <a:lnTo>
                    <a:pt x="624" y="1420"/>
                  </a:lnTo>
                  <a:lnTo>
                    <a:pt x="697" y="1377"/>
                  </a:lnTo>
                  <a:lnTo>
                    <a:pt x="772" y="1336"/>
                  </a:lnTo>
                  <a:lnTo>
                    <a:pt x="847" y="1298"/>
                  </a:lnTo>
                  <a:lnTo>
                    <a:pt x="923" y="1260"/>
                  </a:lnTo>
                  <a:lnTo>
                    <a:pt x="1000" y="1224"/>
                  </a:lnTo>
                  <a:lnTo>
                    <a:pt x="1077" y="1190"/>
                  </a:lnTo>
                  <a:lnTo>
                    <a:pt x="1155" y="1156"/>
                  </a:lnTo>
                  <a:lnTo>
                    <a:pt x="1123" y="1238"/>
                  </a:lnTo>
                  <a:lnTo>
                    <a:pt x="1093" y="1321"/>
                  </a:lnTo>
                  <a:lnTo>
                    <a:pt x="1063" y="1404"/>
                  </a:lnTo>
                  <a:lnTo>
                    <a:pt x="1036" y="1488"/>
                  </a:lnTo>
                  <a:lnTo>
                    <a:pt x="1010" y="1572"/>
                  </a:lnTo>
                  <a:lnTo>
                    <a:pt x="988" y="1657"/>
                  </a:lnTo>
                  <a:lnTo>
                    <a:pt x="965" y="1742"/>
                  </a:lnTo>
                  <a:lnTo>
                    <a:pt x="946" y="1828"/>
                  </a:lnTo>
                  <a:lnTo>
                    <a:pt x="927" y="1914"/>
                  </a:lnTo>
                  <a:lnTo>
                    <a:pt x="911" y="2000"/>
                  </a:lnTo>
                  <a:lnTo>
                    <a:pt x="897" y="2088"/>
                  </a:lnTo>
                  <a:lnTo>
                    <a:pt x="884" y="2174"/>
                  </a:lnTo>
                  <a:lnTo>
                    <a:pt x="873" y="2262"/>
                  </a:lnTo>
                  <a:lnTo>
                    <a:pt x="865" y="2350"/>
                  </a:lnTo>
                  <a:lnTo>
                    <a:pt x="857" y="2437"/>
                  </a:lnTo>
                  <a:lnTo>
                    <a:pt x="853" y="2526"/>
                  </a:lnTo>
                  <a:lnTo>
                    <a:pt x="907" y="2509"/>
                  </a:lnTo>
                  <a:lnTo>
                    <a:pt x="961" y="2493"/>
                  </a:lnTo>
                  <a:lnTo>
                    <a:pt x="1016" y="2477"/>
                  </a:lnTo>
                  <a:lnTo>
                    <a:pt x="1071" y="2462"/>
                  </a:lnTo>
                  <a:lnTo>
                    <a:pt x="1126" y="2448"/>
                  </a:lnTo>
                  <a:lnTo>
                    <a:pt x="1181" y="2435"/>
                  </a:lnTo>
                  <a:lnTo>
                    <a:pt x="1236" y="2423"/>
                  </a:lnTo>
                  <a:lnTo>
                    <a:pt x="1292" y="2412"/>
                  </a:lnTo>
                  <a:lnTo>
                    <a:pt x="1348" y="2401"/>
                  </a:lnTo>
                  <a:lnTo>
                    <a:pt x="1405" y="2391"/>
                  </a:lnTo>
                  <a:lnTo>
                    <a:pt x="1461" y="2381"/>
                  </a:lnTo>
                  <a:lnTo>
                    <a:pt x="1518" y="2373"/>
                  </a:lnTo>
                  <a:lnTo>
                    <a:pt x="1574" y="2365"/>
                  </a:lnTo>
                  <a:lnTo>
                    <a:pt x="1631" y="2358"/>
                  </a:lnTo>
                  <a:lnTo>
                    <a:pt x="1689" y="2352"/>
                  </a:lnTo>
                  <a:lnTo>
                    <a:pt x="1746" y="2347"/>
                  </a:lnTo>
                  <a:lnTo>
                    <a:pt x="1778" y="2306"/>
                  </a:lnTo>
                  <a:lnTo>
                    <a:pt x="1812" y="2265"/>
                  </a:lnTo>
                  <a:lnTo>
                    <a:pt x="1846" y="2224"/>
                  </a:lnTo>
                  <a:lnTo>
                    <a:pt x="1881" y="2184"/>
                  </a:lnTo>
                  <a:lnTo>
                    <a:pt x="1917" y="2144"/>
                  </a:lnTo>
                  <a:lnTo>
                    <a:pt x="1952" y="2105"/>
                  </a:lnTo>
                  <a:lnTo>
                    <a:pt x="1990" y="2066"/>
                  </a:lnTo>
                  <a:lnTo>
                    <a:pt x="2028" y="2028"/>
                  </a:lnTo>
                  <a:lnTo>
                    <a:pt x="2066" y="1991"/>
                  </a:lnTo>
                  <a:lnTo>
                    <a:pt x="2104" y="1953"/>
                  </a:lnTo>
                  <a:lnTo>
                    <a:pt x="2143" y="1917"/>
                  </a:lnTo>
                  <a:lnTo>
                    <a:pt x="2183" y="1882"/>
                  </a:lnTo>
                  <a:lnTo>
                    <a:pt x="2223" y="1847"/>
                  </a:lnTo>
                  <a:lnTo>
                    <a:pt x="2264" y="1812"/>
                  </a:lnTo>
                  <a:lnTo>
                    <a:pt x="2305" y="1779"/>
                  </a:lnTo>
                  <a:lnTo>
                    <a:pt x="2346" y="1747"/>
                  </a:lnTo>
                  <a:lnTo>
                    <a:pt x="2352" y="1689"/>
                  </a:lnTo>
                  <a:lnTo>
                    <a:pt x="2358" y="1632"/>
                  </a:lnTo>
                  <a:lnTo>
                    <a:pt x="2365" y="1575"/>
                  </a:lnTo>
                  <a:lnTo>
                    <a:pt x="2372" y="1518"/>
                  </a:lnTo>
                  <a:lnTo>
                    <a:pt x="2381" y="1462"/>
                  </a:lnTo>
                  <a:lnTo>
                    <a:pt x="2391" y="1405"/>
                  </a:lnTo>
                  <a:lnTo>
                    <a:pt x="2400" y="1349"/>
                  </a:lnTo>
                  <a:lnTo>
                    <a:pt x="2411" y="1293"/>
                  </a:lnTo>
                  <a:lnTo>
                    <a:pt x="2423" y="1237"/>
                  </a:lnTo>
                  <a:lnTo>
                    <a:pt x="2435" y="1182"/>
                  </a:lnTo>
                  <a:lnTo>
                    <a:pt x="2449" y="1127"/>
                  </a:lnTo>
                  <a:lnTo>
                    <a:pt x="2463" y="1072"/>
                  </a:lnTo>
                  <a:lnTo>
                    <a:pt x="2477" y="1017"/>
                  </a:lnTo>
                  <a:lnTo>
                    <a:pt x="2492" y="962"/>
                  </a:lnTo>
                  <a:lnTo>
                    <a:pt x="2508" y="908"/>
                  </a:lnTo>
                  <a:lnTo>
                    <a:pt x="2526" y="854"/>
                  </a:lnTo>
                  <a:lnTo>
                    <a:pt x="2437" y="858"/>
                  </a:lnTo>
                  <a:lnTo>
                    <a:pt x="2350" y="866"/>
                  </a:lnTo>
                  <a:lnTo>
                    <a:pt x="2261" y="874"/>
                  </a:lnTo>
                  <a:lnTo>
                    <a:pt x="2174" y="885"/>
                  </a:lnTo>
                  <a:lnTo>
                    <a:pt x="2087" y="898"/>
                  </a:lnTo>
                  <a:lnTo>
                    <a:pt x="2000" y="912"/>
                  </a:lnTo>
                  <a:lnTo>
                    <a:pt x="1913" y="928"/>
                  </a:lnTo>
                  <a:lnTo>
                    <a:pt x="1827" y="947"/>
                  </a:lnTo>
                  <a:lnTo>
                    <a:pt x="1742" y="967"/>
                  </a:lnTo>
                  <a:lnTo>
                    <a:pt x="1656" y="989"/>
                  </a:lnTo>
                  <a:lnTo>
                    <a:pt x="1571" y="1013"/>
                  </a:lnTo>
                  <a:lnTo>
                    <a:pt x="1487" y="1037"/>
                  </a:lnTo>
                  <a:lnTo>
                    <a:pt x="1404" y="1064"/>
                  </a:lnTo>
                  <a:lnTo>
                    <a:pt x="1320" y="1094"/>
                  </a:lnTo>
                  <a:lnTo>
                    <a:pt x="1237" y="1124"/>
                  </a:lnTo>
                  <a:lnTo>
                    <a:pt x="1155" y="1156"/>
                  </a:lnTo>
                  <a:lnTo>
                    <a:pt x="1189" y="1078"/>
                  </a:lnTo>
                  <a:lnTo>
                    <a:pt x="1223" y="1001"/>
                  </a:lnTo>
                  <a:lnTo>
                    <a:pt x="1259" y="924"/>
                  </a:lnTo>
                  <a:lnTo>
                    <a:pt x="1297" y="848"/>
                  </a:lnTo>
                  <a:lnTo>
                    <a:pt x="1336" y="773"/>
                  </a:lnTo>
                  <a:lnTo>
                    <a:pt x="1377" y="698"/>
                  </a:lnTo>
                  <a:lnTo>
                    <a:pt x="1419" y="625"/>
                  </a:lnTo>
                  <a:lnTo>
                    <a:pt x="1463" y="552"/>
                  </a:lnTo>
                  <a:lnTo>
                    <a:pt x="1508" y="479"/>
                  </a:lnTo>
                  <a:lnTo>
                    <a:pt x="1556" y="408"/>
                  </a:lnTo>
                  <a:lnTo>
                    <a:pt x="1604" y="338"/>
                  </a:lnTo>
                  <a:lnTo>
                    <a:pt x="1654" y="269"/>
                  </a:lnTo>
                  <a:lnTo>
                    <a:pt x="1706" y="200"/>
                  </a:lnTo>
                  <a:lnTo>
                    <a:pt x="1760" y="133"/>
                  </a:lnTo>
                  <a:lnTo>
                    <a:pt x="1814" y="66"/>
                  </a:lnTo>
                  <a:lnTo>
                    <a:pt x="1870" y="0"/>
                  </a:lnTo>
                  <a:close/>
                </a:path>
              </a:pathLst>
            </a:custGeom>
            <a:solidFill>
              <a:srgbClr val="FFEF6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" name="Freeform 322"/>
            <p:cNvSpPr>
              <a:spLocks/>
            </p:cNvSpPr>
            <p:nvPr userDrawn="1"/>
          </p:nvSpPr>
          <p:spPr bwMode="auto">
            <a:xfrm>
              <a:off x="1978" y="1694"/>
              <a:ext cx="516" cy="673"/>
            </a:xfrm>
            <a:custGeom>
              <a:avLst/>
              <a:gdLst/>
              <a:ahLst/>
              <a:cxnLst>
                <a:cxn ang="0">
                  <a:pos x="1469" y="34"/>
                </a:cxn>
                <a:cxn ang="0">
                  <a:pos x="1315" y="104"/>
                </a:cxn>
                <a:cxn ang="0">
                  <a:pos x="1164" y="180"/>
                </a:cxn>
                <a:cxn ang="0">
                  <a:pos x="1016" y="264"/>
                </a:cxn>
                <a:cxn ang="0">
                  <a:pos x="871" y="353"/>
                </a:cxn>
                <a:cxn ang="0">
                  <a:pos x="729" y="449"/>
                </a:cxn>
                <a:cxn ang="0">
                  <a:pos x="591" y="551"/>
                </a:cxn>
                <a:cxn ang="0">
                  <a:pos x="456" y="659"/>
                </a:cxn>
                <a:cxn ang="0">
                  <a:pos x="354" y="792"/>
                </a:cxn>
                <a:cxn ang="0">
                  <a:pos x="285" y="950"/>
                </a:cxn>
                <a:cxn ang="0">
                  <a:pos x="221" y="1110"/>
                </a:cxn>
                <a:cxn ang="0">
                  <a:pos x="166" y="1272"/>
                </a:cxn>
                <a:cxn ang="0">
                  <a:pos x="116" y="1435"/>
                </a:cxn>
                <a:cxn ang="0">
                  <a:pos x="74" y="1600"/>
                </a:cxn>
                <a:cxn ang="0">
                  <a:pos x="39" y="1766"/>
                </a:cxn>
                <a:cxn ang="0">
                  <a:pos x="11" y="1934"/>
                </a:cxn>
                <a:cxn ang="0">
                  <a:pos x="70" y="1965"/>
                </a:cxn>
                <a:cxn ang="0">
                  <a:pos x="214" y="1864"/>
                </a:cxn>
                <a:cxn ang="0">
                  <a:pos x="363" y="1769"/>
                </a:cxn>
                <a:cxn ang="0">
                  <a:pos x="516" y="1682"/>
                </a:cxn>
                <a:cxn ang="0">
                  <a:pos x="672" y="1601"/>
                </a:cxn>
                <a:cxn ang="0">
                  <a:pos x="832" y="1527"/>
                </a:cxn>
                <a:cxn ang="0">
                  <a:pos x="994" y="1459"/>
                </a:cxn>
                <a:cxn ang="0">
                  <a:pos x="1161" y="1398"/>
                </a:cxn>
                <a:cxn ang="0">
                  <a:pos x="1249" y="1281"/>
                </a:cxn>
                <a:cxn ang="0">
                  <a:pos x="1265" y="1106"/>
                </a:cxn>
                <a:cxn ang="0">
                  <a:pos x="1289" y="932"/>
                </a:cxn>
                <a:cxn ang="0">
                  <a:pos x="1319" y="758"/>
                </a:cxn>
                <a:cxn ang="0">
                  <a:pos x="1357" y="586"/>
                </a:cxn>
                <a:cxn ang="0">
                  <a:pos x="1402" y="416"/>
                </a:cxn>
                <a:cxn ang="0">
                  <a:pos x="1455" y="248"/>
                </a:cxn>
                <a:cxn ang="0">
                  <a:pos x="1515" y="82"/>
                </a:cxn>
              </a:cxnLst>
              <a:rect l="0" t="0" r="r" b="b"/>
              <a:pathLst>
                <a:path w="1547" h="2017">
                  <a:moveTo>
                    <a:pt x="1547" y="0"/>
                  </a:moveTo>
                  <a:lnTo>
                    <a:pt x="1469" y="34"/>
                  </a:lnTo>
                  <a:lnTo>
                    <a:pt x="1392" y="68"/>
                  </a:lnTo>
                  <a:lnTo>
                    <a:pt x="1315" y="104"/>
                  </a:lnTo>
                  <a:lnTo>
                    <a:pt x="1239" y="142"/>
                  </a:lnTo>
                  <a:lnTo>
                    <a:pt x="1164" y="180"/>
                  </a:lnTo>
                  <a:lnTo>
                    <a:pt x="1089" y="221"/>
                  </a:lnTo>
                  <a:lnTo>
                    <a:pt x="1016" y="264"/>
                  </a:lnTo>
                  <a:lnTo>
                    <a:pt x="942" y="308"/>
                  </a:lnTo>
                  <a:lnTo>
                    <a:pt x="871" y="353"/>
                  </a:lnTo>
                  <a:lnTo>
                    <a:pt x="800" y="401"/>
                  </a:lnTo>
                  <a:lnTo>
                    <a:pt x="729" y="449"/>
                  </a:lnTo>
                  <a:lnTo>
                    <a:pt x="659" y="499"/>
                  </a:lnTo>
                  <a:lnTo>
                    <a:pt x="591" y="551"/>
                  </a:lnTo>
                  <a:lnTo>
                    <a:pt x="523" y="605"/>
                  </a:lnTo>
                  <a:lnTo>
                    <a:pt x="456" y="659"/>
                  </a:lnTo>
                  <a:lnTo>
                    <a:pt x="392" y="715"/>
                  </a:lnTo>
                  <a:lnTo>
                    <a:pt x="354" y="792"/>
                  </a:lnTo>
                  <a:lnTo>
                    <a:pt x="318" y="871"/>
                  </a:lnTo>
                  <a:lnTo>
                    <a:pt x="285" y="950"/>
                  </a:lnTo>
                  <a:lnTo>
                    <a:pt x="252" y="1030"/>
                  </a:lnTo>
                  <a:lnTo>
                    <a:pt x="221" y="1110"/>
                  </a:lnTo>
                  <a:lnTo>
                    <a:pt x="193" y="1191"/>
                  </a:lnTo>
                  <a:lnTo>
                    <a:pt x="166" y="1272"/>
                  </a:lnTo>
                  <a:lnTo>
                    <a:pt x="140" y="1353"/>
                  </a:lnTo>
                  <a:lnTo>
                    <a:pt x="116" y="1435"/>
                  </a:lnTo>
                  <a:lnTo>
                    <a:pt x="95" y="1517"/>
                  </a:lnTo>
                  <a:lnTo>
                    <a:pt x="74" y="1600"/>
                  </a:lnTo>
                  <a:lnTo>
                    <a:pt x="56" y="1683"/>
                  </a:lnTo>
                  <a:lnTo>
                    <a:pt x="39" y="1766"/>
                  </a:lnTo>
                  <a:lnTo>
                    <a:pt x="24" y="1849"/>
                  </a:lnTo>
                  <a:lnTo>
                    <a:pt x="11" y="1934"/>
                  </a:lnTo>
                  <a:lnTo>
                    <a:pt x="0" y="2017"/>
                  </a:lnTo>
                  <a:lnTo>
                    <a:pt x="70" y="1965"/>
                  </a:lnTo>
                  <a:lnTo>
                    <a:pt x="142" y="1914"/>
                  </a:lnTo>
                  <a:lnTo>
                    <a:pt x="214" y="1864"/>
                  </a:lnTo>
                  <a:lnTo>
                    <a:pt x="289" y="1816"/>
                  </a:lnTo>
                  <a:lnTo>
                    <a:pt x="363" y="1769"/>
                  </a:lnTo>
                  <a:lnTo>
                    <a:pt x="439" y="1725"/>
                  </a:lnTo>
                  <a:lnTo>
                    <a:pt x="516" y="1682"/>
                  </a:lnTo>
                  <a:lnTo>
                    <a:pt x="594" y="1641"/>
                  </a:lnTo>
                  <a:lnTo>
                    <a:pt x="672" y="1601"/>
                  </a:lnTo>
                  <a:lnTo>
                    <a:pt x="751" y="1563"/>
                  </a:lnTo>
                  <a:lnTo>
                    <a:pt x="832" y="1527"/>
                  </a:lnTo>
                  <a:lnTo>
                    <a:pt x="913" y="1492"/>
                  </a:lnTo>
                  <a:lnTo>
                    <a:pt x="994" y="1459"/>
                  </a:lnTo>
                  <a:lnTo>
                    <a:pt x="1077" y="1427"/>
                  </a:lnTo>
                  <a:lnTo>
                    <a:pt x="1161" y="1398"/>
                  </a:lnTo>
                  <a:lnTo>
                    <a:pt x="1245" y="1370"/>
                  </a:lnTo>
                  <a:lnTo>
                    <a:pt x="1249" y="1281"/>
                  </a:lnTo>
                  <a:lnTo>
                    <a:pt x="1257" y="1194"/>
                  </a:lnTo>
                  <a:lnTo>
                    <a:pt x="1265" y="1106"/>
                  </a:lnTo>
                  <a:lnTo>
                    <a:pt x="1276" y="1018"/>
                  </a:lnTo>
                  <a:lnTo>
                    <a:pt x="1289" y="932"/>
                  </a:lnTo>
                  <a:lnTo>
                    <a:pt x="1303" y="844"/>
                  </a:lnTo>
                  <a:lnTo>
                    <a:pt x="1319" y="758"/>
                  </a:lnTo>
                  <a:lnTo>
                    <a:pt x="1338" y="672"/>
                  </a:lnTo>
                  <a:lnTo>
                    <a:pt x="1357" y="586"/>
                  </a:lnTo>
                  <a:lnTo>
                    <a:pt x="1380" y="501"/>
                  </a:lnTo>
                  <a:lnTo>
                    <a:pt x="1402" y="416"/>
                  </a:lnTo>
                  <a:lnTo>
                    <a:pt x="1428" y="332"/>
                  </a:lnTo>
                  <a:lnTo>
                    <a:pt x="1455" y="248"/>
                  </a:lnTo>
                  <a:lnTo>
                    <a:pt x="1485" y="165"/>
                  </a:lnTo>
                  <a:lnTo>
                    <a:pt x="1515" y="82"/>
                  </a:lnTo>
                  <a:lnTo>
                    <a:pt x="1547" y="0"/>
                  </a:lnTo>
                  <a:close/>
                </a:path>
              </a:pathLst>
            </a:custGeom>
            <a:solidFill>
              <a:srgbClr val="FFE26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" name="Freeform 323"/>
            <p:cNvSpPr>
              <a:spLocks/>
            </p:cNvSpPr>
            <p:nvPr userDrawn="1"/>
          </p:nvSpPr>
          <p:spPr bwMode="auto">
            <a:xfrm>
              <a:off x="2691" y="1891"/>
              <a:ext cx="200" cy="200"/>
            </a:xfrm>
            <a:custGeom>
              <a:avLst/>
              <a:gdLst/>
              <a:ahLst/>
              <a:cxnLst>
                <a:cxn ang="0">
                  <a:pos x="600" y="0"/>
                </a:cxn>
                <a:cxn ang="0">
                  <a:pos x="559" y="32"/>
                </a:cxn>
                <a:cxn ang="0">
                  <a:pos x="518" y="65"/>
                </a:cxn>
                <a:cxn ang="0">
                  <a:pos x="477" y="100"/>
                </a:cxn>
                <a:cxn ang="0">
                  <a:pos x="437" y="135"/>
                </a:cxn>
                <a:cxn ang="0">
                  <a:pos x="397" y="170"/>
                </a:cxn>
                <a:cxn ang="0">
                  <a:pos x="358" y="206"/>
                </a:cxn>
                <a:cxn ang="0">
                  <a:pos x="320" y="244"/>
                </a:cxn>
                <a:cxn ang="0">
                  <a:pos x="282" y="281"/>
                </a:cxn>
                <a:cxn ang="0">
                  <a:pos x="244" y="319"/>
                </a:cxn>
                <a:cxn ang="0">
                  <a:pos x="206" y="358"/>
                </a:cxn>
                <a:cxn ang="0">
                  <a:pos x="171" y="397"/>
                </a:cxn>
                <a:cxn ang="0">
                  <a:pos x="135" y="437"/>
                </a:cxn>
                <a:cxn ang="0">
                  <a:pos x="100" y="477"/>
                </a:cxn>
                <a:cxn ang="0">
                  <a:pos x="66" y="518"/>
                </a:cxn>
                <a:cxn ang="0">
                  <a:pos x="32" y="559"/>
                </a:cxn>
                <a:cxn ang="0">
                  <a:pos x="0" y="600"/>
                </a:cxn>
                <a:cxn ang="0">
                  <a:pos x="44" y="595"/>
                </a:cxn>
                <a:cxn ang="0">
                  <a:pos x="87" y="593"/>
                </a:cxn>
                <a:cxn ang="0">
                  <a:pos x="132" y="590"/>
                </a:cxn>
                <a:cxn ang="0">
                  <a:pos x="176" y="588"/>
                </a:cxn>
                <a:cxn ang="0">
                  <a:pos x="220" y="587"/>
                </a:cxn>
                <a:cxn ang="0">
                  <a:pos x="265" y="585"/>
                </a:cxn>
                <a:cxn ang="0">
                  <a:pos x="309" y="585"/>
                </a:cxn>
                <a:cxn ang="0">
                  <a:pos x="353" y="585"/>
                </a:cxn>
                <a:cxn ang="0">
                  <a:pos x="383" y="585"/>
                </a:cxn>
                <a:cxn ang="0">
                  <a:pos x="412" y="585"/>
                </a:cxn>
                <a:cxn ang="0">
                  <a:pos x="443" y="585"/>
                </a:cxn>
                <a:cxn ang="0">
                  <a:pos x="473" y="586"/>
                </a:cxn>
                <a:cxn ang="0">
                  <a:pos x="502" y="587"/>
                </a:cxn>
                <a:cxn ang="0">
                  <a:pos x="532" y="588"/>
                </a:cxn>
                <a:cxn ang="0">
                  <a:pos x="563" y="589"/>
                </a:cxn>
                <a:cxn ang="0">
                  <a:pos x="592" y="591"/>
                </a:cxn>
                <a:cxn ang="0">
                  <a:pos x="589" y="517"/>
                </a:cxn>
                <a:cxn ang="0">
                  <a:pos x="586" y="442"/>
                </a:cxn>
                <a:cxn ang="0">
                  <a:pos x="585" y="368"/>
                </a:cxn>
                <a:cxn ang="0">
                  <a:pos x="585" y="293"/>
                </a:cxn>
                <a:cxn ang="0">
                  <a:pos x="587" y="220"/>
                </a:cxn>
                <a:cxn ang="0">
                  <a:pos x="591" y="146"/>
                </a:cxn>
                <a:cxn ang="0">
                  <a:pos x="595" y="73"/>
                </a:cxn>
                <a:cxn ang="0">
                  <a:pos x="600" y="0"/>
                </a:cxn>
              </a:cxnLst>
              <a:rect l="0" t="0" r="r" b="b"/>
              <a:pathLst>
                <a:path w="600" h="600">
                  <a:moveTo>
                    <a:pt x="600" y="0"/>
                  </a:moveTo>
                  <a:lnTo>
                    <a:pt x="559" y="32"/>
                  </a:lnTo>
                  <a:lnTo>
                    <a:pt x="518" y="65"/>
                  </a:lnTo>
                  <a:lnTo>
                    <a:pt x="477" y="100"/>
                  </a:lnTo>
                  <a:lnTo>
                    <a:pt x="437" y="135"/>
                  </a:lnTo>
                  <a:lnTo>
                    <a:pt x="397" y="170"/>
                  </a:lnTo>
                  <a:lnTo>
                    <a:pt x="358" y="206"/>
                  </a:lnTo>
                  <a:lnTo>
                    <a:pt x="320" y="244"/>
                  </a:lnTo>
                  <a:lnTo>
                    <a:pt x="282" y="281"/>
                  </a:lnTo>
                  <a:lnTo>
                    <a:pt x="244" y="319"/>
                  </a:lnTo>
                  <a:lnTo>
                    <a:pt x="206" y="358"/>
                  </a:lnTo>
                  <a:lnTo>
                    <a:pt x="171" y="397"/>
                  </a:lnTo>
                  <a:lnTo>
                    <a:pt x="135" y="437"/>
                  </a:lnTo>
                  <a:lnTo>
                    <a:pt x="100" y="477"/>
                  </a:lnTo>
                  <a:lnTo>
                    <a:pt x="66" y="518"/>
                  </a:lnTo>
                  <a:lnTo>
                    <a:pt x="32" y="559"/>
                  </a:lnTo>
                  <a:lnTo>
                    <a:pt x="0" y="600"/>
                  </a:lnTo>
                  <a:lnTo>
                    <a:pt x="44" y="595"/>
                  </a:lnTo>
                  <a:lnTo>
                    <a:pt x="87" y="593"/>
                  </a:lnTo>
                  <a:lnTo>
                    <a:pt x="132" y="590"/>
                  </a:lnTo>
                  <a:lnTo>
                    <a:pt x="176" y="588"/>
                  </a:lnTo>
                  <a:lnTo>
                    <a:pt x="220" y="587"/>
                  </a:lnTo>
                  <a:lnTo>
                    <a:pt x="265" y="585"/>
                  </a:lnTo>
                  <a:lnTo>
                    <a:pt x="309" y="585"/>
                  </a:lnTo>
                  <a:lnTo>
                    <a:pt x="353" y="585"/>
                  </a:lnTo>
                  <a:lnTo>
                    <a:pt x="383" y="585"/>
                  </a:lnTo>
                  <a:lnTo>
                    <a:pt x="412" y="585"/>
                  </a:lnTo>
                  <a:lnTo>
                    <a:pt x="443" y="585"/>
                  </a:lnTo>
                  <a:lnTo>
                    <a:pt x="473" y="586"/>
                  </a:lnTo>
                  <a:lnTo>
                    <a:pt x="502" y="587"/>
                  </a:lnTo>
                  <a:lnTo>
                    <a:pt x="532" y="588"/>
                  </a:lnTo>
                  <a:lnTo>
                    <a:pt x="563" y="589"/>
                  </a:lnTo>
                  <a:lnTo>
                    <a:pt x="592" y="591"/>
                  </a:lnTo>
                  <a:lnTo>
                    <a:pt x="589" y="517"/>
                  </a:lnTo>
                  <a:lnTo>
                    <a:pt x="586" y="442"/>
                  </a:lnTo>
                  <a:lnTo>
                    <a:pt x="585" y="368"/>
                  </a:lnTo>
                  <a:lnTo>
                    <a:pt x="585" y="293"/>
                  </a:lnTo>
                  <a:lnTo>
                    <a:pt x="587" y="220"/>
                  </a:lnTo>
                  <a:lnTo>
                    <a:pt x="591" y="146"/>
                  </a:lnTo>
                  <a:lnTo>
                    <a:pt x="595" y="73"/>
                  </a:lnTo>
                  <a:lnTo>
                    <a:pt x="600" y="0"/>
                  </a:lnTo>
                  <a:close/>
                </a:path>
              </a:pathLst>
            </a:custGeom>
            <a:solidFill>
              <a:srgbClr val="FFE26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" name="Freeform 324"/>
            <p:cNvSpPr>
              <a:spLocks/>
            </p:cNvSpPr>
            <p:nvPr userDrawn="1"/>
          </p:nvSpPr>
          <p:spPr bwMode="auto">
            <a:xfrm>
              <a:off x="2494" y="1179"/>
              <a:ext cx="672" cy="515"/>
            </a:xfrm>
            <a:custGeom>
              <a:avLst/>
              <a:gdLst/>
              <a:ahLst/>
              <a:cxnLst>
                <a:cxn ang="0">
                  <a:pos x="1934" y="12"/>
                </a:cxn>
                <a:cxn ang="0">
                  <a:pos x="1767" y="40"/>
                </a:cxn>
                <a:cxn ang="0">
                  <a:pos x="1601" y="75"/>
                </a:cxn>
                <a:cxn ang="0">
                  <a:pos x="1435" y="117"/>
                </a:cxn>
                <a:cxn ang="0">
                  <a:pos x="1272" y="165"/>
                </a:cxn>
                <a:cxn ang="0">
                  <a:pos x="1110" y="222"/>
                </a:cxn>
                <a:cxn ang="0">
                  <a:pos x="951" y="284"/>
                </a:cxn>
                <a:cxn ang="0">
                  <a:pos x="794" y="354"/>
                </a:cxn>
                <a:cxn ang="0">
                  <a:pos x="659" y="457"/>
                </a:cxn>
                <a:cxn ang="0">
                  <a:pos x="551" y="591"/>
                </a:cxn>
                <a:cxn ang="0">
                  <a:pos x="449" y="729"/>
                </a:cxn>
                <a:cxn ang="0">
                  <a:pos x="353" y="870"/>
                </a:cxn>
                <a:cxn ang="0">
                  <a:pos x="264" y="1016"/>
                </a:cxn>
                <a:cxn ang="0">
                  <a:pos x="181" y="1164"/>
                </a:cxn>
                <a:cxn ang="0">
                  <a:pos x="104" y="1315"/>
                </a:cxn>
                <a:cxn ang="0">
                  <a:pos x="34" y="1469"/>
                </a:cxn>
                <a:cxn ang="0">
                  <a:pos x="82" y="1515"/>
                </a:cxn>
                <a:cxn ang="0">
                  <a:pos x="249" y="1455"/>
                </a:cxn>
                <a:cxn ang="0">
                  <a:pos x="416" y="1404"/>
                </a:cxn>
                <a:cxn ang="0">
                  <a:pos x="587" y="1358"/>
                </a:cxn>
                <a:cxn ang="0">
                  <a:pos x="758" y="1319"/>
                </a:cxn>
                <a:cxn ang="0">
                  <a:pos x="932" y="1289"/>
                </a:cxn>
                <a:cxn ang="0">
                  <a:pos x="1106" y="1265"/>
                </a:cxn>
                <a:cxn ang="0">
                  <a:pos x="1282" y="1249"/>
                </a:cxn>
                <a:cxn ang="0">
                  <a:pos x="1399" y="1161"/>
                </a:cxn>
                <a:cxn ang="0">
                  <a:pos x="1459" y="996"/>
                </a:cxn>
                <a:cxn ang="0">
                  <a:pos x="1527" y="832"/>
                </a:cxn>
                <a:cxn ang="0">
                  <a:pos x="1602" y="673"/>
                </a:cxn>
                <a:cxn ang="0">
                  <a:pos x="1683" y="516"/>
                </a:cxn>
                <a:cxn ang="0">
                  <a:pos x="1770" y="364"/>
                </a:cxn>
                <a:cxn ang="0">
                  <a:pos x="1865" y="215"/>
                </a:cxn>
                <a:cxn ang="0">
                  <a:pos x="1966" y="70"/>
                </a:cxn>
              </a:cxnLst>
              <a:rect l="0" t="0" r="r" b="b"/>
              <a:pathLst>
                <a:path w="2018" h="1547">
                  <a:moveTo>
                    <a:pt x="2018" y="0"/>
                  </a:moveTo>
                  <a:lnTo>
                    <a:pt x="1934" y="12"/>
                  </a:lnTo>
                  <a:lnTo>
                    <a:pt x="1850" y="25"/>
                  </a:lnTo>
                  <a:lnTo>
                    <a:pt x="1767" y="40"/>
                  </a:lnTo>
                  <a:lnTo>
                    <a:pt x="1684" y="56"/>
                  </a:lnTo>
                  <a:lnTo>
                    <a:pt x="1601" y="75"/>
                  </a:lnTo>
                  <a:lnTo>
                    <a:pt x="1519" y="95"/>
                  </a:lnTo>
                  <a:lnTo>
                    <a:pt x="1435" y="117"/>
                  </a:lnTo>
                  <a:lnTo>
                    <a:pt x="1354" y="141"/>
                  </a:lnTo>
                  <a:lnTo>
                    <a:pt x="1272" y="165"/>
                  </a:lnTo>
                  <a:lnTo>
                    <a:pt x="1191" y="193"/>
                  </a:lnTo>
                  <a:lnTo>
                    <a:pt x="1110" y="222"/>
                  </a:lnTo>
                  <a:lnTo>
                    <a:pt x="1030" y="252"/>
                  </a:lnTo>
                  <a:lnTo>
                    <a:pt x="951" y="284"/>
                  </a:lnTo>
                  <a:lnTo>
                    <a:pt x="872" y="319"/>
                  </a:lnTo>
                  <a:lnTo>
                    <a:pt x="794" y="354"/>
                  </a:lnTo>
                  <a:lnTo>
                    <a:pt x="715" y="391"/>
                  </a:lnTo>
                  <a:lnTo>
                    <a:pt x="659" y="457"/>
                  </a:lnTo>
                  <a:lnTo>
                    <a:pt x="605" y="524"/>
                  </a:lnTo>
                  <a:lnTo>
                    <a:pt x="551" y="591"/>
                  </a:lnTo>
                  <a:lnTo>
                    <a:pt x="499" y="660"/>
                  </a:lnTo>
                  <a:lnTo>
                    <a:pt x="449" y="729"/>
                  </a:lnTo>
                  <a:lnTo>
                    <a:pt x="401" y="799"/>
                  </a:lnTo>
                  <a:lnTo>
                    <a:pt x="353" y="870"/>
                  </a:lnTo>
                  <a:lnTo>
                    <a:pt x="308" y="943"/>
                  </a:lnTo>
                  <a:lnTo>
                    <a:pt x="264" y="1016"/>
                  </a:lnTo>
                  <a:lnTo>
                    <a:pt x="222" y="1089"/>
                  </a:lnTo>
                  <a:lnTo>
                    <a:pt x="181" y="1164"/>
                  </a:lnTo>
                  <a:lnTo>
                    <a:pt x="142" y="1239"/>
                  </a:lnTo>
                  <a:lnTo>
                    <a:pt x="104" y="1315"/>
                  </a:lnTo>
                  <a:lnTo>
                    <a:pt x="68" y="1392"/>
                  </a:lnTo>
                  <a:lnTo>
                    <a:pt x="34" y="1469"/>
                  </a:lnTo>
                  <a:lnTo>
                    <a:pt x="0" y="1547"/>
                  </a:lnTo>
                  <a:lnTo>
                    <a:pt x="82" y="1515"/>
                  </a:lnTo>
                  <a:lnTo>
                    <a:pt x="165" y="1485"/>
                  </a:lnTo>
                  <a:lnTo>
                    <a:pt x="249" y="1455"/>
                  </a:lnTo>
                  <a:lnTo>
                    <a:pt x="332" y="1428"/>
                  </a:lnTo>
                  <a:lnTo>
                    <a:pt x="416" y="1404"/>
                  </a:lnTo>
                  <a:lnTo>
                    <a:pt x="501" y="1380"/>
                  </a:lnTo>
                  <a:lnTo>
                    <a:pt x="587" y="1358"/>
                  </a:lnTo>
                  <a:lnTo>
                    <a:pt x="672" y="1338"/>
                  </a:lnTo>
                  <a:lnTo>
                    <a:pt x="758" y="1319"/>
                  </a:lnTo>
                  <a:lnTo>
                    <a:pt x="845" y="1303"/>
                  </a:lnTo>
                  <a:lnTo>
                    <a:pt x="932" y="1289"/>
                  </a:lnTo>
                  <a:lnTo>
                    <a:pt x="1019" y="1276"/>
                  </a:lnTo>
                  <a:lnTo>
                    <a:pt x="1106" y="1265"/>
                  </a:lnTo>
                  <a:lnTo>
                    <a:pt x="1195" y="1257"/>
                  </a:lnTo>
                  <a:lnTo>
                    <a:pt x="1282" y="1249"/>
                  </a:lnTo>
                  <a:lnTo>
                    <a:pt x="1371" y="1245"/>
                  </a:lnTo>
                  <a:lnTo>
                    <a:pt x="1399" y="1161"/>
                  </a:lnTo>
                  <a:lnTo>
                    <a:pt x="1428" y="1078"/>
                  </a:lnTo>
                  <a:lnTo>
                    <a:pt x="1459" y="996"/>
                  </a:lnTo>
                  <a:lnTo>
                    <a:pt x="1493" y="913"/>
                  </a:lnTo>
                  <a:lnTo>
                    <a:pt x="1527" y="832"/>
                  </a:lnTo>
                  <a:lnTo>
                    <a:pt x="1564" y="753"/>
                  </a:lnTo>
                  <a:lnTo>
                    <a:pt x="1602" y="673"/>
                  </a:lnTo>
                  <a:lnTo>
                    <a:pt x="1642" y="594"/>
                  </a:lnTo>
                  <a:lnTo>
                    <a:pt x="1683" y="516"/>
                  </a:lnTo>
                  <a:lnTo>
                    <a:pt x="1726" y="440"/>
                  </a:lnTo>
                  <a:lnTo>
                    <a:pt x="1770" y="364"/>
                  </a:lnTo>
                  <a:lnTo>
                    <a:pt x="1817" y="290"/>
                  </a:lnTo>
                  <a:lnTo>
                    <a:pt x="1865" y="215"/>
                  </a:lnTo>
                  <a:lnTo>
                    <a:pt x="1914" y="143"/>
                  </a:lnTo>
                  <a:lnTo>
                    <a:pt x="1966" y="70"/>
                  </a:lnTo>
                  <a:lnTo>
                    <a:pt x="2018" y="0"/>
                  </a:lnTo>
                  <a:close/>
                </a:path>
              </a:pathLst>
            </a:custGeom>
            <a:solidFill>
              <a:srgbClr val="FFE26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Freeform 325"/>
            <p:cNvSpPr>
              <a:spLocks/>
            </p:cNvSpPr>
            <p:nvPr userDrawn="1"/>
          </p:nvSpPr>
          <p:spPr bwMode="auto">
            <a:xfrm>
              <a:off x="3086" y="1404"/>
              <a:ext cx="746" cy="617"/>
            </a:xfrm>
            <a:custGeom>
              <a:avLst/>
              <a:gdLst/>
              <a:ahLst/>
              <a:cxnLst>
                <a:cxn ang="0">
                  <a:pos x="1732" y="38"/>
                </a:cxn>
                <a:cxn ang="0">
                  <a:pos x="1608" y="71"/>
                </a:cxn>
                <a:cxn ang="0">
                  <a:pos x="1484" y="110"/>
                </a:cxn>
                <a:cxn ang="0">
                  <a:pos x="1362" y="154"/>
                </a:cxn>
                <a:cxn ang="0">
                  <a:pos x="1240" y="203"/>
                </a:cxn>
                <a:cxn ang="0">
                  <a:pos x="1170" y="412"/>
                </a:cxn>
                <a:cxn ang="0">
                  <a:pos x="1111" y="627"/>
                </a:cxn>
                <a:cxn ang="0">
                  <a:pos x="1007" y="749"/>
                </a:cxn>
                <a:cxn ang="0">
                  <a:pos x="792" y="689"/>
                </a:cxn>
                <a:cxn ang="0">
                  <a:pos x="576" y="641"/>
                </a:cxn>
                <a:cxn ang="0">
                  <a:pos x="435" y="681"/>
                </a:cxn>
                <a:cxn ang="0">
                  <a:pos x="334" y="764"/>
                </a:cxn>
                <a:cxn ang="0">
                  <a:pos x="238" y="851"/>
                </a:cxn>
                <a:cxn ang="0">
                  <a:pos x="145" y="940"/>
                </a:cxn>
                <a:cxn ang="0">
                  <a:pos x="0" y="1096"/>
                </a:cxn>
                <a:cxn ang="0">
                  <a:pos x="194" y="1007"/>
                </a:cxn>
                <a:cxn ang="0">
                  <a:pos x="394" y="931"/>
                </a:cxn>
                <a:cxn ang="0">
                  <a:pos x="596" y="869"/>
                </a:cxn>
                <a:cxn ang="0">
                  <a:pos x="801" y="819"/>
                </a:cxn>
                <a:cxn ang="0">
                  <a:pos x="1009" y="781"/>
                </a:cxn>
                <a:cxn ang="0">
                  <a:pos x="992" y="890"/>
                </a:cxn>
                <a:cxn ang="0">
                  <a:pos x="873" y="1074"/>
                </a:cxn>
                <a:cxn ang="0">
                  <a:pos x="766" y="1264"/>
                </a:cxn>
                <a:cxn ang="0">
                  <a:pos x="671" y="1462"/>
                </a:cxn>
                <a:cxn ang="0">
                  <a:pos x="589" y="1664"/>
                </a:cxn>
                <a:cxn ang="0">
                  <a:pos x="562" y="1803"/>
                </a:cxn>
                <a:cxn ang="0">
                  <a:pos x="623" y="1800"/>
                </a:cxn>
                <a:cxn ang="0">
                  <a:pos x="683" y="1799"/>
                </a:cxn>
                <a:cxn ang="0">
                  <a:pos x="852" y="1803"/>
                </a:cxn>
                <a:cxn ang="0">
                  <a:pos x="1073" y="1819"/>
                </a:cxn>
                <a:cxn ang="0">
                  <a:pos x="1295" y="1851"/>
                </a:cxn>
                <a:cxn ang="0">
                  <a:pos x="1402" y="1774"/>
                </a:cxn>
                <a:cxn ang="0">
                  <a:pos x="1513" y="1701"/>
                </a:cxn>
                <a:cxn ang="0">
                  <a:pos x="1628" y="1634"/>
                </a:cxn>
                <a:cxn ang="0">
                  <a:pos x="1745" y="1572"/>
                </a:cxn>
                <a:cxn ang="0">
                  <a:pos x="1865" y="1517"/>
                </a:cxn>
                <a:cxn ang="0">
                  <a:pos x="1938" y="1410"/>
                </a:cxn>
                <a:cxn ang="0">
                  <a:pos x="1993" y="1279"/>
                </a:cxn>
                <a:cxn ang="0">
                  <a:pos x="2054" y="1151"/>
                </a:cxn>
                <a:cxn ang="0">
                  <a:pos x="2120" y="1025"/>
                </a:cxn>
                <a:cxn ang="0">
                  <a:pos x="2190" y="902"/>
                </a:cxn>
                <a:cxn ang="0">
                  <a:pos x="2194" y="814"/>
                </a:cxn>
                <a:cxn ang="0">
                  <a:pos x="2059" y="789"/>
                </a:cxn>
                <a:cxn ang="0">
                  <a:pos x="1922" y="770"/>
                </a:cxn>
                <a:cxn ang="0">
                  <a:pos x="1786" y="756"/>
                </a:cxn>
                <a:cxn ang="0">
                  <a:pos x="1649" y="748"/>
                </a:cxn>
                <a:cxn ang="0">
                  <a:pos x="1511" y="745"/>
                </a:cxn>
                <a:cxn ang="0">
                  <a:pos x="1349" y="749"/>
                </a:cxn>
                <a:cxn ang="0">
                  <a:pos x="1187" y="760"/>
                </a:cxn>
                <a:cxn ang="0">
                  <a:pos x="1122" y="717"/>
                </a:cxn>
                <a:cxn ang="0">
                  <a:pos x="1257" y="556"/>
                </a:cxn>
                <a:cxn ang="0">
                  <a:pos x="1404" y="403"/>
                </a:cxn>
                <a:cxn ang="0">
                  <a:pos x="1559" y="259"/>
                </a:cxn>
                <a:cxn ang="0">
                  <a:pos x="1724" y="125"/>
                </a:cxn>
                <a:cxn ang="0">
                  <a:pos x="1898" y="0"/>
                </a:cxn>
              </a:cxnLst>
              <a:rect l="0" t="0" r="r" b="b"/>
              <a:pathLst>
                <a:path w="2240" h="1851">
                  <a:moveTo>
                    <a:pt x="1898" y="0"/>
                  </a:moveTo>
                  <a:lnTo>
                    <a:pt x="1815" y="18"/>
                  </a:lnTo>
                  <a:lnTo>
                    <a:pt x="1732" y="38"/>
                  </a:lnTo>
                  <a:lnTo>
                    <a:pt x="1690" y="48"/>
                  </a:lnTo>
                  <a:lnTo>
                    <a:pt x="1649" y="59"/>
                  </a:lnTo>
                  <a:lnTo>
                    <a:pt x="1608" y="71"/>
                  </a:lnTo>
                  <a:lnTo>
                    <a:pt x="1567" y="84"/>
                  </a:lnTo>
                  <a:lnTo>
                    <a:pt x="1525" y="97"/>
                  </a:lnTo>
                  <a:lnTo>
                    <a:pt x="1484" y="110"/>
                  </a:lnTo>
                  <a:lnTo>
                    <a:pt x="1444" y="124"/>
                  </a:lnTo>
                  <a:lnTo>
                    <a:pt x="1403" y="139"/>
                  </a:lnTo>
                  <a:lnTo>
                    <a:pt x="1362" y="154"/>
                  </a:lnTo>
                  <a:lnTo>
                    <a:pt x="1321" y="169"/>
                  </a:lnTo>
                  <a:lnTo>
                    <a:pt x="1281" y="186"/>
                  </a:lnTo>
                  <a:lnTo>
                    <a:pt x="1240" y="203"/>
                  </a:lnTo>
                  <a:lnTo>
                    <a:pt x="1216" y="272"/>
                  </a:lnTo>
                  <a:lnTo>
                    <a:pt x="1192" y="342"/>
                  </a:lnTo>
                  <a:lnTo>
                    <a:pt x="1170" y="412"/>
                  </a:lnTo>
                  <a:lnTo>
                    <a:pt x="1149" y="484"/>
                  </a:lnTo>
                  <a:lnTo>
                    <a:pt x="1129" y="555"/>
                  </a:lnTo>
                  <a:lnTo>
                    <a:pt x="1111" y="627"/>
                  </a:lnTo>
                  <a:lnTo>
                    <a:pt x="1095" y="699"/>
                  </a:lnTo>
                  <a:lnTo>
                    <a:pt x="1079" y="772"/>
                  </a:lnTo>
                  <a:lnTo>
                    <a:pt x="1007" y="749"/>
                  </a:lnTo>
                  <a:lnTo>
                    <a:pt x="936" y="727"/>
                  </a:lnTo>
                  <a:lnTo>
                    <a:pt x="865" y="708"/>
                  </a:lnTo>
                  <a:lnTo>
                    <a:pt x="792" y="689"/>
                  </a:lnTo>
                  <a:lnTo>
                    <a:pt x="721" y="671"/>
                  </a:lnTo>
                  <a:lnTo>
                    <a:pt x="649" y="655"/>
                  </a:lnTo>
                  <a:lnTo>
                    <a:pt x="576" y="641"/>
                  </a:lnTo>
                  <a:lnTo>
                    <a:pt x="504" y="627"/>
                  </a:lnTo>
                  <a:lnTo>
                    <a:pt x="469" y="654"/>
                  </a:lnTo>
                  <a:lnTo>
                    <a:pt x="435" y="681"/>
                  </a:lnTo>
                  <a:lnTo>
                    <a:pt x="401" y="708"/>
                  </a:lnTo>
                  <a:lnTo>
                    <a:pt x="368" y="736"/>
                  </a:lnTo>
                  <a:lnTo>
                    <a:pt x="334" y="764"/>
                  </a:lnTo>
                  <a:lnTo>
                    <a:pt x="302" y="792"/>
                  </a:lnTo>
                  <a:lnTo>
                    <a:pt x="270" y="821"/>
                  </a:lnTo>
                  <a:lnTo>
                    <a:pt x="238" y="851"/>
                  </a:lnTo>
                  <a:lnTo>
                    <a:pt x="207" y="880"/>
                  </a:lnTo>
                  <a:lnTo>
                    <a:pt x="176" y="910"/>
                  </a:lnTo>
                  <a:lnTo>
                    <a:pt x="145" y="940"/>
                  </a:lnTo>
                  <a:lnTo>
                    <a:pt x="115" y="970"/>
                  </a:lnTo>
                  <a:lnTo>
                    <a:pt x="57" y="1033"/>
                  </a:lnTo>
                  <a:lnTo>
                    <a:pt x="0" y="1096"/>
                  </a:lnTo>
                  <a:lnTo>
                    <a:pt x="64" y="1065"/>
                  </a:lnTo>
                  <a:lnTo>
                    <a:pt x="129" y="1035"/>
                  </a:lnTo>
                  <a:lnTo>
                    <a:pt x="194" y="1007"/>
                  </a:lnTo>
                  <a:lnTo>
                    <a:pt x="260" y="981"/>
                  </a:lnTo>
                  <a:lnTo>
                    <a:pt x="327" y="955"/>
                  </a:lnTo>
                  <a:lnTo>
                    <a:pt x="394" y="931"/>
                  </a:lnTo>
                  <a:lnTo>
                    <a:pt x="461" y="909"/>
                  </a:lnTo>
                  <a:lnTo>
                    <a:pt x="528" y="888"/>
                  </a:lnTo>
                  <a:lnTo>
                    <a:pt x="596" y="869"/>
                  </a:lnTo>
                  <a:lnTo>
                    <a:pt x="664" y="851"/>
                  </a:lnTo>
                  <a:lnTo>
                    <a:pt x="733" y="834"/>
                  </a:lnTo>
                  <a:lnTo>
                    <a:pt x="801" y="819"/>
                  </a:lnTo>
                  <a:lnTo>
                    <a:pt x="870" y="805"/>
                  </a:lnTo>
                  <a:lnTo>
                    <a:pt x="939" y="792"/>
                  </a:lnTo>
                  <a:lnTo>
                    <a:pt x="1009" y="781"/>
                  </a:lnTo>
                  <a:lnTo>
                    <a:pt x="1079" y="772"/>
                  </a:lnTo>
                  <a:lnTo>
                    <a:pt x="1035" y="831"/>
                  </a:lnTo>
                  <a:lnTo>
                    <a:pt x="992" y="890"/>
                  </a:lnTo>
                  <a:lnTo>
                    <a:pt x="951" y="951"/>
                  </a:lnTo>
                  <a:lnTo>
                    <a:pt x="912" y="1011"/>
                  </a:lnTo>
                  <a:lnTo>
                    <a:pt x="873" y="1074"/>
                  </a:lnTo>
                  <a:lnTo>
                    <a:pt x="837" y="1137"/>
                  </a:lnTo>
                  <a:lnTo>
                    <a:pt x="801" y="1200"/>
                  </a:lnTo>
                  <a:lnTo>
                    <a:pt x="766" y="1264"/>
                  </a:lnTo>
                  <a:lnTo>
                    <a:pt x="733" y="1330"/>
                  </a:lnTo>
                  <a:lnTo>
                    <a:pt x="702" y="1395"/>
                  </a:lnTo>
                  <a:lnTo>
                    <a:pt x="671" y="1462"/>
                  </a:lnTo>
                  <a:lnTo>
                    <a:pt x="642" y="1528"/>
                  </a:lnTo>
                  <a:lnTo>
                    <a:pt x="615" y="1596"/>
                  </a:lnTo>
                  <a:lnTo>
                    <a:pt x="589" y="1664"/>
                  </a:lnTo>
                  <a:lnTo>
                    <a:pt x="565" y="1734"/>
                  </a:lnTo>
                  <a:lnTo>
                    <a:pt x="542" y="1803"/>
                  </a:lnTo>
                  <a:lnTo>
                    <a:pt x="562" y="1803"/>
                  </a:lnTo>
                  <a:lnTo>
                    <a:pt x="582" y="1802"/>
                  </a:lnTo>
                  <a:lnTo>
                    <a:pt x="602" y="1800"/>
                  </a:lnTo>
                  <a:lnTo>
                    <a:pt x="623" y="1800"/>
                  </a:lnTo>
                  <a:lnTo>
                    <a:pt x="643" y="1799"/>
                  </a:lnTo>
                  <a:lnTo>
                    <a:pt x="663" y="1799"/>
                  </a:lnTo>
                  <a:lnTo>
                    <a:pt x="683" y="1799"/>
                  </a:lnTo>
                  <a:lnTo>
                    <a:pt x="704" y="1799"/>
                  </a:lnTo>
                  <a:lnTo>
                    <a:pt x="777" y="1800"/>
                  </a:lnTo>
                  <a:lnTo>
                    <a:pt x="852" y="1803"/>
                  </a:lnTo>
                  <a:lnTo>
                    <a:pt x="925" y="1806"/>
                  </a:lnTo>
                  <a:lnTo>
                    <a:pt x="1000" y="1812"/>
                  </a:lnTo>
                  <a:lnTo>
                    <a:pt x="1073" y="1819"/>
                  </a:lnTo>
                  <a:lnTo>
                    <a:pt x="1148" y="1829"/>
                  </a:lnTo>
                  <a:lnTo>
                    <a:pt x="1221" y="1838"/>
                  </a:lnTo>
                  <a:lnTo>
                    <a:pt x="1295" y="1851"/>
                  </a:lnTo>
                  <a:lnTo>
                    <a:pt x="1330" y="1824"/>
                  </a:lnTo>
                  <a:lnTo>
                    <a:pt x="1366" y="1799"/>
                  </a:lnTo>
                  <a:lnTo>
                    <a:pt x="1402" y="1774"/>
                  </a:lnTo>
                  <a:lnTo>
                    <a:pt x="1438" y="1750"/>
                  </a:lnTo>
                  <a:lnTo>
                    <a:pt x="1475" y="1725"/>
                  </a:lnTo>
                  <a:lnTo>
                    <a:pt x="1513" y="1701"/>
                  </a:lnTo>
                  <a:lnTo>
                    <a:pt x="1551" y="1679"/>
                  </a:lnTo>
                  <a:lnTo>
                    <a:pt x="1589" y="1656"/>
                  </a:lnTo>
                  <a:lnTo>
                    <a:pt x="1628" y="1634"/>
                  </a:lnTo>
                  <a:lnTo>
                    <a:pt x="1667" y="1613"/>
                  </a:lnTo>
                  <a:lnTo>
                    <a:pt x="1706" y="1592"/>
                  </a:lnTo>
                  <a:lnTo>
                    <a:pt x="1745" y="1572"/>
                  </a:lnTo>
                  <a:lnTo>
                    <a:pt x="1785" y="1552"/>
                  </a:lnTo>
                  <a:lnTo>
                    <a:pt x="1825" y="1534"/>
                  </a:lnTo>
                  <a:lnTo>
                    <a:pt x="1865" y="1517"/>
                  </a:lnTo>
                  <a:lnTo>
                    <a:pt x="1905" y="1499"/>
                  </a:lnTo>
                  <a:lnTo>
                    <a:pt x="1921" y="1454"/>
                  </a:lnTo>
                  <a:lnTo>
                    <a:pt x="1938" y="1410"/>
                  </a:lnTo>
                  <a:lnTo>
                    <a:pt x="1957" y="1365"/>
                  </a:lnTo>
                  <a:lnTo>
                    <a:pt x="1975" y="1322"/>
                  </a:lnTo>
                  <a:lnTo>
                    <a:pt x="1993" y="1279"/>
                  </a:lnTo>
                  <a:lnTo>
                    <a:pt x="2013" y="1236"/>
                  </a:lnTo>
                  <a:lnTo>
                    <a:pt x="2033" y="1193"/>
                  </a:lnTo>
                  <a:lnTo>
                    <a:pt x="2054" y="1151"/>
                  </a:lnTo>
                  <a:lnTo>
                    <a:pt x="2075" y="1109"/>
                  </a:lnTo>
                  <a:lnTo>
                    <a:pt x="2097" y="1066"/>
                  </a:lnTo>
                  <a:lnTo>
                    <a:pt x="2120" y="1025"/>
                  </a:lnTo>
                  <a:lnTo>
                    <a:pt x="2142" y="983"/>
                  </a:lnTo>
                  <a:lnTo>
                    <a:pt x="2166" y="943"/>
                  </a:lnTo>
                  <a:lnTo>
                    <a:pt x="2190" y="902"/>
                  </a:lnTo>
                  <a:lnTo>
                    <a:pt x="2215" y="862"/>
                  </a:lnTo>
                  <a:lnTo>
                    <a:pt x="2240" y="822"/>
                  </a:lnTo>
                  <a:lnTo>
                    <a:pt x="2194" y="814"/>
                  </a:lnTo>
                  <a:lnTo>
                    <a:pt x="2149" y="804"/>
                  </a:lnTo>
                  <a:lnTo>
                    <a:pt x="2105" y="797"/>
                  </a:lnTo>
                  <a:lnTo>
                    <a:pt x="2059" y="789"/>
                  </a:lnTo>
                  <a:lnTo>
                    <a:pt x="2014" y="781"/>
                  </a:lnTo>
                  <a:lnTo>
                    <a:pt x="1969" y="775"/>
                  </a:lnTo>
                  <a:lnTo>
                    <a:pt x="1922" y="770"/>
                  </a:lnTo>
                  <a:lnTo>
                    <a:pt x="1877" y="764"/>
                  </a:lnTo>
                  <a:lnTo>
                    <a:pt x="1831" y="760"/>
                  </a:lnTo>
                  <a:lnTo>
                    <a:pt x="1786" y="756"/>
                  </a:lnTo>
                  <a:lnTo>
                    <a:pt x="1740" y="752"/>
                  </a:lnTo>
                  <a:lnTo>
                    <a:pt x="1694" y="750"/>
                  </a:lnTo>
                  <a:lnTo>
                    <a:pt x="1649" y="748"/>
                  </a:lnTo>
                  <a:lnTo>
                    <a:pt x="1602" y="746"/>
                  </a:lnTo>
                  <a:lnTo>
                    <a:pt x="1557" y="745"/>
                  </a:lnTo>
                  <a:lnTo>
                    <a:pt x="1511" y="745"/>
                  </a:lnTo>
                  <a:lnTo>
                    <a:pt x="1457" y="745"/>
                  </a:lnTo>
                  <a:lnTo>
                    <a:pt x="1403" y="747"/>
                  </a:lnTo>
                  <a:lnTo>
                    <a:pt x="1349" y="749"/>
                  </a:lnTo>
                  <a:lnTo>
                    <a:pt x="1295" y="751"/>
                  </a:lnTo>
                  <a:lnTo>
                    <a:pt x="1241" y="756"/>
                  </a:lnTo>
                  <a:lnTo>
                    <a:pt x="1187" y="760"/>
                  </a:lnTo>
                  <a:lnTo>
                    <a:pt x="1133" y="765"/>
                  </a:lnTo>
                  <a:lnTo>
                    <a:pt x="1079" y="772"/>
                  </a:lnTo>
                  <a:lnTo>
                    <a:pt x="1122" y="717"/>
                  </a:lnTo>
                  <a:lnTo>
                    <a:pt x="1166" y="662"/>
                  </a:lnTo>
                  <a:lnTo>
                    <a:pt x="1211" y="609"/>
                  </a:lnTo>
                  <a:lnTo>
                    <a:pt x="1257" y="556"/>
                  </a:lnTo>
                  <a:lnTo>
                    <a:pt x="1305" y="504"/>
                  </a:lnTo>
                  <a:lnTo>
                    <a:pt x="1354" y="453"/>
                  </a:lnTo>
                  <a:lnTo>
                    <a:pt x="1404" y="403"/>
                  </a:lnTo>
                  <a:lnTo>
                    <a:pt x="1454" y="354"/>
                  </a:lnTo>
                  <a:lnTo>
                    <a:pt x="1506" y="306"/>
                  </a:lnTo>
                  <a:lnTo>
                    <a:pt x="1559" y="259"/>
                  </a:lnTo>
                  <a:lnTo>
                    <a:pt x="1613" y="214"/>
                  </a:lnTo>
                  <a:lnTo>
                    <a:pt x="1668" y="168"/>
                  </a:lnTo>
                  <a:lnTo>
                    <a:pt x="1724" y="125"/>
                  </a:lnTo>
                  <a:lnTo>
                    <a:pt x="1781" y="82"/>
                  </a:lnTo>
                  <a:lnTo>
                    <a:pt x="1839" y="41"/>
                  </a:lnTo>
                  <a:lnTo>
                    <a:pt x="1898" y="0"/>
                  </a:lnTo>
                  <a:close/>
                </a:path>
              </a:pathLst>
            </a:custGeom>
            <a:solidFill>
              <a:srgbClr val="FFEF6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" name="Freeform 326"/>
            <p:cNvSpPr>
              <a:spLocks/>
            </p:cNvSpPr>
            <p:nvPr userDrawn="1"/>
          </p:nvSpPr>
          <p:spPr bwMode="auto">
            <a:xfrm>
              <a:off x="2888" y="1661"/>
              <a:ext cx="557" cy="427"/>
            </a:xfrm>
            <a:custGeom>
              <a:avLst/>
              <a:gdLst/>
              <a:ahLst/>
              <a:cxnLst>
                <a:cxn ang="0">
                  <a:pos x="1602" y="9"/>
                </a:cxn>
                <a:cxn ang="0">
                  <a:pos x="1463" y="33"/>
                </a:cxn>
                <a:cxn ang="0">
                  <a:pos x="1326" y="62"/>
                </a:cxn>
                <a:cxn ang="0">
                  <a:pos x="1189" y="97"/>
                </a:cxn>
                <a:cxn ang="0">
                  <a:pos x="1054" y="137"/>
                </a:cxn>
                <a:cxn ang="0">
                  <a:pos x="920" y="183"/>
                </a:cxn>
                <a:cxn ang="0">
                  <a:pos x="787" y="235"/>
                </a:cxn>
                <a:cxn ang="0">
                  <a:pos x="657" y="293"/>
                </a:cxn>
                <a:cxn ang="0">
                  <a:pos x="546" y="379"/>
                </a:cxn>
                <a:cxn ang="0">
                  <a:pos x="457" y="490"/>
                </a:cxn>
                <a:cxn ang="0">
                  <a:pos x="372" y="603"/>
                </a:cxn>
                <a:cxn ang="0">
                  <a:pos x="292" y="721"/>
                </a:cxn>
                <a:cxn ang="0">
                  <a:pos x="219" y="842"/>
                </a:cxn>
                <a:cxn ang="0">
                  <a:pos x="150" y="965"/>
                </a:cxn>
                <a:cxn ang="0">
                  <a:pos x="86" y="1090"/>
                </a:cxn>
                <a:cxn ang="0">
                  <a:pos x="27" y="1217"/>
                </a:cxn>
                <a:cxn ang="0">
                  <a:pos x="68" y="1255"/>
                </a:cxn>
                <a:cxn ang="0">
                  <a:pos x="205" y="1206"/>
                </a:cxn>
                <a:cxn ang="0">
                  <a:pos x="344" y="1162"/>
                </a:cxn>
                <a:cxn ang="0">
                  <a:pos x="485" y="1125"/>
                </a:cxn>
                <a:cxn ang="0">
                  <a:pos x="627" y="1093"/>
                </a:cxn>
                <a:cxn ang="0">
                  <a:pos x="771" y="1067"/>
                </a:cxn>
                <a:cxn ang="0">
                  <a:pos x="916" y="1049"/>
                </a:cxn>
                <a:cxn ang="0">
                  <a:pos x="1061" y="1035"/>
                </a:cxn>
                <a:cxn ang="0">
                  <a:pos x="1158" y="962"/>
                </a:cxn>
                <a:cxn ang="0">
                  <a:pos x="1208" y="824"/>
                </a:cxn>
                <a:cxn ang="0">
                  <a:pos x="1264" y="690"/>
                </a:cxn>
                <a:cxn ang="0">
                  <a:pos x="1326" y="558"/>
                </a:cxn>
                <a:cxn ang="0">
                  <a:pos x="1394" y="428"/>
                </a:cxn>
                <a:cxn ang="0">
                  <a:pos x="1466" y="302"/>
                </a:cxn>
                <a:cxn ang="0">
                  <a:pos x="1544" y="179"/>
                </a:cxn>
                <a:cxn ang="0">
                  <a:pos x="1628" y="59"/>
                </a:cxn>
              </a:cxnLst>
              <a:rect l="0" t="0" r="r" b="b"/>
              <a:pathLst>
                <a:path w="1672" h="1282">
                  <a:moveTo>
                    <a:pt x="1672" y="0"/>
                  </a:moveTo>
                  <a:lnTo>
                    <a:pt x="1602" y="9"/>
                  </a:lnTo>
                  <a:lnTo>
                    <a:pt x="1532" y="20"/>
                  </a:lnTo>
                  <a:lnTo>
                    <a:pt x="1463" y="33"/>
                  </a:lnTo>
                  <a:lnTo>
                    <a:pt x="1394" y="47"/>
                  </a:lnTo>
                  <a:lnTo>
                    <a:pt x="1326" y="62"/>
                  </a:lnTo>
                  <a:lnTo>
                    <a:pt x="1257" y="79"/>
                  </a:lnTo>
                  <a:lnTo>
                    <a:pt x="1189" y="97"/>
                  </a:lnTo>
                  <a:lnTo>
                    <a:pt x="1121" y="116"/>
                  </a:lnTo>
                  <a:lnTo>
                    <a:pt x="1054" y="137"/>
                  </a:lnTo>
                  <a:lnTo>
                    <a:pt x="987" y="159"/>
                  </a:lnTo>
                  <a:lnTo>
                    <a:pt x="920" y="183"/>
                  </a:lnTo>
                  <a:lnTo>
                    <a:pt x="853" y="209"/>
                  </a:lnTo>
                  <a:lnTo>
                    <a:pt x="787" y="235"/>
                  </a:lnTo>
                  <a:lnTo>
                    <a:pt x="722" y="263"/>
                  </a:lnTo>
                  <a:lnTo>
                    <a:pt x="657" y="293"/>
                  </a:lnTo>
                  <a:lnTo>
                    <a:pt x="593" y="324"/>
                  </a:lnTo>
                  <a:lnTo>
                    <a:pt x="546" y="379"/>
                  </a:lnTo>
                  <a:lnTo>
                    <a:pt x="501" y="434"/>
                  </a:lnTo>
                  <a:lnTo>
                    <a:pt x="457" y="490"/>
                  </a:lnTo>
                  <a:lnTo>
                    <a:pt x="413" y="546"/>
                  </a:lnTo>
                  <a:lnTo>
                    <a:pt x="372" y="603"/>
                  </a:lnTo>
                  <a:lnTo>
                    <a:pt x="331" y="661"/>
                  </a:lnTo>
                  <a:lnTo>
                    <a:pt x="292" y="721"/>
                  </a:lnTo>
                  <a:lnTo>
                    <a:pt x="255" y="781"/>
                  </a:lnTo>
                  <a:lnTo>
                    <a:pt x="219" y="842"/>
                  </a:lnTo>
                  <a:lnTo>
                    <a:pt x="183" y="902"/>
                  </a:lnTo>
                  <a:lnTo>
                    <a:pt x="150" y="965"/>
                  </a:lnTo>
                  <a:lnTo>
                    <a:pt x="117" y="1026"/>
                  </a:lnTo>
                  <a:lnTo>
                    <a:pt x="86" y="1090"/>
                  </a:lnTo>
                  <a:lnTo>
                    <a:pt x="56" y="1154"/>
                  </a:lnTo>
                  <a:lnTo>
                    <a:pt x="27" y="1217"/>
                  </a:lnTo>
                  <a:lnTo>
                    <a:pt x="0" y="1282"/>
                  </a:lnTo>
                  <a:lnTo>
                    <a:pt x="68" y="1255"/>
                  </a:lnTo>
                  <a:lnTo>
                    <a:pt x="136" y="1230"/>
                  </a:lnTo>
                  <a:lnTo>
                    <a:pt x="205" y="1206"/>
                  </a:lnTo>
                  <a:lnTo>
                    <a:pt x="274" y="1184"/>
                  </a:lnTo>
                  <a:lnTo>
                    <a:pt x="344" y="1162"/>
                  </a:lnTo>
                  <a:lnTo>
                    <a:pt x="414" y="1143"/>
                  </a:lnTo>
                  <a:lnTo>
                    <a:pt x="485" y="1125"/>
                  </a:lnTo>
                  <a:lnTo>
                    <a:pt x="556" y="1108"/>
                  </a:lnTo>
                  <a:lnTo>
                    <a:pt x="627" y="1093"/>
                  </a:lnTo>
                  <a:lnTo>
                    <a:pt x="700" y="1080"/>
                  </a:lnTo>
                  <a:lnTo>
                    <a:pt x="771" y="1067"/>
                  </a:lnTo>
                  <a:lnTo>
                    <a:pt x="843" y="1058"/>
                  </a:lnTo>
                  <a:lnTo>
                    <a:pt x="916" y="1049"/>
                  </a:lnTo>
                  <a:lnTo>
                    <a:pt x="989" y="1041"/>
                  </a:lnTo>
                  <a:lnTo>
                    <a:pt x="1061" y="1035"/>
                  </a:lnTo>
                  <a:lnTo>
                    <a:pt x="1135" y="1031"/>
                  </a:lnTo>
                  <a:lnTo>
                    <a:pt x="1158" y="962"/>
                  </a:lnTo>
                  <a:lnTo>
                    <a:pt x="1182" y="892"/>
                  </a:lnTo>
                  <a:lnTo>
                    <a:pt x="1208" y="824"/>
                  </a:lnTo>
                  <a:lnTo>
                    <a:pt x="1235" y="756"/>
                  </a:lnTo>
                  <a:lnTo>
                    <a:pt x="1264" y="690"/>
                  </a:lnTo>
                  <a:lnTo>
                    <a:pt x="1295" y="623"/>
                  </a:lnTo>
                  <a:lnTo>
                    <a:pt x="1326" y="558"/>
                  </a:lnTo>
                  <a:lnTo>
                    <a:pt x="1359" y="492"/>
                  </a:lnTo>
                  <a:lnTo>
                    <a:pt x="1394" y="428"/>
                  </a:lnTo>
                  <a:lnTo>
                    <a:pt x="1430" y="365"/>
                  </a:lnTo>
                  <a:lnTo>
                    <a:pt x="1466" y="302"/>
                  </a:lnTo>
                  <a:lnTo>
                    <a:pt x="1505" y="239"/>
                  </a:lnTo>
                  <a:lnTo>
                    <a:pt x="1544" y="179"/>
                  </a:lnTo>
                  <a:lnTo>
                    <a:pt x="1585" y="118"/>
                  </a:lnTo>
                  <a:lnTo>
                    <a:pt x="1628" y="59"/>
                  </a:lnTo>
                  <a:lnTo>
                    <a:pt x="1672" y="0"/>
                  </a:lnTo>
                  <a:close/>
                </a:path>
              </a:pathLst>
            </a:custGeom>
            <a:solidFill>
              <a:srgbClr val="FFE26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" name="Freeform 327"/>
            <p:cNvSpPr>
              <a:spLocks/>
            </p:cNvSpPr>
            <p:nvPr userDrawn="1"/>
          </p:nvSpPr>
          <p:spPr bwMode="auto">
            <a:xfrm>
              <a:off x="3517" y="1903"/>
              <a:ext cx="204" cy="158"/>
            </a:xfrm>
            <a:custGeom>
              <a:avLst/>
              <a:gdLst/>
              <a:ahLst/>
              <a:cxnLst>
                <a:cxn ang="0">
                  <a:pos x="610" y="0"/>
                </a:cxn>
                <a:cxn ang="0">
                  <a:pos x="570" y="18"/>
                </a:cxn>
                <a:cxn ang="0">
                  <a:pos x="530" y="35"/>
                </a:cxn>
                <a:cxn ang="0">
                  <a:pos x="490" y="53"/>
                </a:cxn>
                <a:cxn ang="0">
                  <a:pos x="450" y="73"/>
                </a:cxn>
                <a:cxn ang="0">
                  <a:pos x="411" y="93"/>
                </a:cxn>
                <a:cxn ang="0">
                  <a:pos x="372" y="114"/>
                </a:cxn>
                <a:cxn ang="0">
                  <a:pos x="333" y="135"/>
                </a:cxn>
                <a:cxn ang="0">
                  <a:pos x="294" y="157"/>
                </a:cxn>
                <a:cxn ang="0">
                  <a:pos x="256" y="180"/>
                </a:cxn>
                <a:cxn ang="0">
                  <a:pos x="218" y="202"/>
                </a:cxn>
                <a:cxn ang="0">
                  <a:pos x="180" y="226"/>
                </a:cxn>
                <a:cxn ang="0">
                  <a:pos x="143" y="251"/>
                </a:cxn>
                <a:cxn ang="0">
                  <a:pos x="107" y="275"/>
                </a:cxn>
                <a:cxn ang="0">
                  <a:pos x="71" y="300"/>
                </a:cxn>
                <a:cxn ang="0">
                  <a:pos x="35" y="325"/>
                </a:cxn>
                <a:cxn ang="0">
                  <a:pos x="0" y="352"/>
                </a:cxn>
                <a:cxn ang="0">
                  <a:pos x="60" y="363"/>
                </a:cxn>
                <a:cxn ang="0">
                  <a:pos x="119" y="375"/>
                </a:cxn>
                <a:cxn ang="0">
                  <a:pos x="180" y="389"/>
                </a:cxn>
                <a:cxn ang="0">
                  <a:pos x="239" y="403"/>
                </a:cxn>
                <a:cxn ang="0">
                  <a:pos x="299" y="418"/>
                </a:cxn>
                <a:cxn ang="0">
                  <a:pos x="358" y="435"/>
                </a:cxn>
                <a:cxn ang="0">
                  <a:pos x="418" y="453"/>
                </a:cxn>
                <a:cxn ang="0">
                  <a:pos x="476" y="472"/>
                </a:cxn>
                <a:cxn ang="0">
                  <a:pos x="476" y="472"/>
                </a:cxn>
                <a:cxn ang="0">
                  <a:pos x="489" y="412"/>
                </a:cxn>
                <a:cxn ang="0">
                  <a:pos x="503" y="351"/>
                </a:cxn>
                <a:cxn ang="0">
                  <a:pos x="518" y="292"/>
                </a:cxn>
                <a:cxn ang="0">
                  <a:pos x="534" y="232"/>
                </a:cxn>
                <a:cxn ang="0">
                  <a:pos x="551" y="174"/>
                </a:cxn>
                <a:cxn ang="0">
                  <a:pos x="570" y="115"/>
                </a:cxn>
                <a:cxn ang="0">
                  <a:pos x="589" y="58"/>
                </a:cxn>
                <a:cxn ang="0">
                  <a:pos x="610" y="0"/>
                </a:cxn>
              </a:cxnLst>
              <a:rect l="0" t="0" r="r" b="b"/>
              <a:pathLst>
                <a:path w="610" h="472">
                  <a:moveTo>
                    <a:pt x="610" y="0"/>
                  </a:moveTo>
                  <a:lnTo>
                    <a:pt x="570" y="18"/>
                  </a:lnTo>
                  <a:lnTo>
                    <a:pt x="530" y="35"/>
                  </a:lnTo>
                  <a:lnTo>
                    <a:pt x="490" y="53"/>
                  </a:lnTo>
                  <a:lnTo>
                    <a:pt x="450" y="73"/>
                  </a:lnTo>
                  <a:lnTo>
                    <a:pt x="411" y="93"/>
                  </a:lnTo>
                  <a:lnTo>
                    <a:pt x="372" y="114"/>
                  </a:lnTo>
                  <a:lnTo>
                    <a:pt x="333" y="135"/>
                  </a:lnTo>
                  <a:lnTo>
                    <a:pt x="294" y="157"/>
                  </a:lnTo>
                  <a:lnTo>
                    <a:pt x="256" y="180"/>
                  </a:lnTo>
                  <a:lnTo>
                    <a:pt x="218" y="202"/>
                  </a:lnTo>
                  <a:lnTo>
                    <a:pt x="180" y="226"/>
                  </a:lnTo>
                  <a:lnTo>
                    <a:pt x="143" y="251"/>
                  </a:lnTo>
                  <a:lnTo>
                    <a:pt x="107" y="275"/>
                  </a:lnTo>
                  <a:lnTo>
                    <a:pt x="71" y="300"/>
                  </a:lnTo>
                  <a:lnTo>
                    <a:pt x="35" y="325"/>
                  </a:lnTo>
                  <a:lnTo>
                    <a:pt x="0" y="352"/>
                  </a:lnTo>
                  <a:lnTo>
                    <a:pt x="60" y="363"/>
                  </a:lnTo>
                  <a:lnTo>
                    <a:pt x="119" y="375"/>
                  </a:lnTo>
                  <a:lnTo>
                    <a:pt x="180" y="389"/>
                  </a:lnTo>
                  <a:lnTo>
                    <a:pt x="239" y="403"/>
                  </a:lnTo>
                  <a:lnTo>
                    <a:pt x="299" y="418"/>
                  </a:lnTo>
                  <a:lnTo>
                    <a:pt x="358" y="435"/>
                  </a:lnTo>
                  <a:lnTo>
                    <a:pt x="418" y="453"/>
                  </a:lnTo>
                  <a:lnTo>
                    <a:pt x="476" y="472"/>
                  </a:lnTo>
                  <a:lnTo>
                    <a:pt x="476" y="472"/>
                  </a:lnTo>
                  <a:lnTo>
                    <a:pt x="489" y="412"/>
                  </a:lnTo>
                  <a:lnTo>
                    <a:pt x="503" y="351"/>
                  </a:lnTo>
                  <a:lnTo>
                    <a:pt x="518" y="292"/>
                  </a:lnTo>
                  <a:lnTo>
                    <a:pt x="534" y="232"/>
                  </a:lnTo>
                  <a:lnTo>
                    <a:pt x="551" y="174"/>
                  </a:lnTo>
                  <a:lnTo>
                    <a:pt x="570" y="115"/>
                  </a:lnTo>
                  <a:lnTo>
                    <a:pt x="589" y="58"/>
                  </a:lnTo>
                  <a:lnTo>
                    <a:pt x="610" y="0"/>
                  </a:lnTo>
                  <a:close/>
                </a:path>
              </a:pathLst>
            </a:custGeom>
            <a:solidFill>
              <a:srgbClr val="FFE26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" name="Freeform 328"/>
            <p:cNvSpPr>
              <a:spLocks/>
            </p:cNvSpPr>
            <p:nvPr userDrawn="1"/>
          </p:nvSpPr>
          <p:spPr bwMode="auto">
            <a:xfrm>
              <a:off x="3254" y="1471"/>
              <a:ext cx="245" cy="190"/>
            </a:xfrm>
            <a:custGeom>
              <a:avLst/>
              <a:gdLst/>
              <a:ahLst/>
              <a:cxnLst>
                <a:cxn ang="0">
                  <a:pos x="736" y="0"/>
                </a:cxn>
                <a:cxn ang="0">
                  <a:pos x="688" y="20"/>
                </a:cxn>
                <a:cxn ang="0">
                  <a:pos x="639" y="42"/>
                </a:cxn>
                <a:cxn ang="0">
                  <a:pos x="591" y="65"/>
                </a:cxn>
                <a:cxn ang="0">
                  <a:pos x="543" y="88"/>
                </a:cxn>
                <a:cxn ang="0">
                  <a:pos x="496" y="112"/>
                </a:cxn>
                <a:cxn ang="0">
                  <a:pos x="448" y="137"/>
                </a:cxn>
                <a:cxn ang="0">
                  <a:pos x="402" y="163"/>
                </a:cxn>
                <a:cxn ang="0">
                  <a:pos x="354" y="190"/>
                </a:cxn>
                <a:cxn ang="0">
                  <a:pos x="308" y="217"/>
                </a:cxn>
                <a:cxn ang="0">
                  <a:pos x="262" y="245"/>
                </a:cxn>
                <a:cxn ang="0">
                  <a:pos x="217" y="273"/>
                </a:cxn>
                <a:cxn ang="0">
                  <a:pos x="173" y="302"/>
                </a:cxn>
                <a:cxn ang="0">
                  <a:pos x="129" y="331"/>
                </a:cxn>
                <a:cxn ang="0">
                  <a:pos x="85" y="361"/>
                </a:cxn>
                <a:cxn ang="0">
                  <a:pos x="42" y="393"/>
                </a:cxn>
                <a:cxn ang="0">
                  <a:pos x="0" y="424"/>
                </a:cxn>
                <a:cxn ang="0">
                  <a:pos x="72" y="438"/>
                </a:cxn>
                <a:cxn ang="0">
                  <a:pos x="145" y="452"/>
                </a:cxn>
                <a:cxn ang="0">
                  <a:pos x="217" y="468"/>
                </a:cxn>
                <a:cxn ang="0">
                  <a:pos x="288" y="486"/>
                </a:cxn>
                <a:cxn ang="0">
                  <a:pos x="361" y="505"/>
                </a:cxn>
                <a:cxn ang="0">
                  <a:pos x="432" y="524"/>
                </a:cxn>
                <a:cxn ang="0">
                  <a:pos x="503" y="546"/>
                </a:cxn>
                <a:cxn ang="0">
                  <a:pos x="575" y="569"/>
                </a:cxn>
                <a:cxn ang="0">
                  <a:pos x="591" y="496"/>
                </a:cxn>
                <a:cxn ang="0">
                  <a:pos x="607" y="424"/>
                </a:cxn>
                <a:cxn ang="0">
                  <a:pos x="625" y="352"/>
                </a:cxn>
                <a:cxn ang="0">
                  <a:pos x="645" y="281"/>
                </a:cxn>
                <a:cxn ang="0">
                  <a:pos x="666" y="209"/>
                </a:cxn>
                <a:cxn ang="0">
                  <a:pos x="688" y="139"/>
                </a:cxn>
                <a:cxn ang="0">
                  <a:pos x="712" y="69"/>
                </a:cxn>
                <a:cxn ang="0">
                  <a:pos x="736" y="0"/>
                </a:cxn>
              </a:cxnLst>
              <a:rect l="0" t="0" r="r" b="b"/>
              <a:pathLst>
                <a:path w="736" h="569">
                  <a:moveTo>
                    <a:pt x="736" y="0"/>
                  </a:moveTo>
                  <a:lnTo>
                    <a:pt x="688" y="20"/>
                  </a:lnTo>
                  <a:lnTo>
                    <a:pt x="639" y="42"/>
                  </a:lnTo>
                  <a:lnTo>
                    <a:pt x="591" y="65"/>
                  </a:lnTo>
                  <a:lnTo>
                    <a:pt x="543" y="88"/>
                  </a:lnTo>
                  <a:lnTo>
                    <a:pt x="496" y="112"/>
                  </a:lnTo>
                  <a:lnTo>
                    <a:pt x="448" y="137"/>
                  </a:lnTo>
                  <a:lnTo>
                    <a:pt x="402" y="163"/>
                  </a:lnTo>
                  <a:lnTo>
                    <a:pt x="354" y="190"/>
                  </a:lnTo>
                  <a:lnTo>
                    <a:pt x="308" y="217"/>
                  </a:lnTo>
                  <a:lnTo>
                    <a:pt x="262" y="245"/>
                  </a:lnTo>
                  <a:lnTo>
                    <a:pt x="217" y="273"/>
                  </a:lnTo>
                  <a:lnTo>
                    <a:pt x="173" y="302"/>
                  </a:lnTo>
                  <a:lnTo>
                    <a:pt x="129" y="331"/>
                  </a:lnTo>
                  <a:lnTo>
                    <a:pt x="85" y="361"/>
                  </a:lnTo>
                  <a:lnTo>
                    <a:pt x="42" y="393"/>
                  </a:lnTo>
                  <a:lnTo>
                    <a:pt x="0" y="424"/>
                  </a:lnTo>
                  <a:lnTo>
                    <a:pt x="72" y="438"/>
                  </a:lnTo>
                  <a:lnTo>
                    <a:pt x="145" y="452"/>
                  </a:lnTo>
                  <a:lnTo>
                    <a:pt x="217" y="468"/>
                  </a:lnTo>
                  <a:lnTo>
                    <a:pt x="288" y="486"/>
                  </a:lnTo>
                  <a:lnTo>
                    <a:pt x="361" y="505"/>
                  </a:lnTo>
                  <a:lnTo>
                    <a:pt x="432" y="524"/>
                  </a:lnTo>
                  <a:lnTo>
                    <a:pt x="503" y="546"/>
                  </a:lnTo>
                  <a:lnTo>
                    <a:pt x="575" y="569"/>
                  </a:lnTo>
                  <a:lnTo>
                    <a:pt x="591" y="496"/>
                  </a:lnTo>
                  <a:lnTo>
                    <a:pt x="607" y="424"/>
                  </a:lnTo>
                  <a:lnTo>
                    <a:pt x="625" y="352"/>
                  </a:lnTo>
                  <a:lnTo>
                    <a:pt x="645" y="281"/>
                  </a:lnTo>
                  <a:lnTo>
                    <a:pt x="666" y="209"/>
                  </a:lnTo>
                  <a:lnTo>
                    <a:pt x="688" y="139"/>
                  </a:lnTo>
                  <a:lnTo>
                    <a:pt x="712" y="69"/>
                  </a:lnTo>
                  <a:lnTo>
                    <a:pt x="736" y="0"/>
                  </a:lnTo>
                  <a:close/>
                </a:path>
              </a:pathLst>
            </a:custGeom>
            <a:solidFill>
              <a:srgbClr val="FFE26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" name="Freeform 329"/>
            <p:cNvSpPr>
              <a:spLocks/>
            </p:cNvSpPr>
            <p:nvPr userDrawn="1"/>
          </p:nvSpPr>
          <p:spPr bwMode="auto">
            <a:xfrm>
              <a:off x="3445" y="1382"/>
              <a:ext cx="649" cy="296"/>
            </a:xfrm>
            <a:custGeom>
              <a:avLst/>
              <a:gdLst/>
              <a:ahLst/>
              <a:cxnLst>
                <a:cxn ang="0">
                  <a:pos x="1400" y="1"/>
                </a:cxn>
                <a:cxn ang="0">
                  <a:pos x="1234" y="9"/>
                </a:cxn>
                <a:cxn ang="0">
                  <a:pos x="1068" y="25"/>
                </a:cxn>
                <a:cxn ang="0">
                  <a:pos x="902" y="50"/>
                </a:cxn>
                <a:cxn ang="0">
                  <a:pos x="760" y="106"/>
                </a:cxn>
                <a:cxn ang="0">
                  <a:pos x="645" y="190"/>
                </a:cxn>
                <a:cxn ang="0">
                  <a:pos x="534" y="279"/>
                </a:cxn>
                <a:cxn ang="0">
                  <a:pos x="427" y="371"/>
                </a:cxn>
                <a:cxn ang="0">
                  <a:pos x="325" y="468"/>
                </a:cxn>
                <a:cxn ang="0">
                  <a:pos x="226" y="569"/>
                </a:cxn>
                <a:cxn ang="0">
                  <a:pos x="132" y="674"/>
                </a:cxn>
                <a:cxn ang="0">
                  <a:pos x="43" y="782"/>
                </a:cxn>
                <a:cxn ang="0">
                  <a:pos x="54" y="830"/>
                </a:cxn>
                <a:cxn ang="0">
                  <a:pos x="162" y="821"/>
                </a:cxn>
                <a:cxn ang="0">
                  <a:pos x="270" y="814"/>
                </a:cxn>
                <a:cxn ang="0">
                  <a:pos x="378" y="810"/>
                </a:cxn>
                <a:cxn ang="0">
                  <a:pos x="478" y="810"/>
                </a:cxn>
                <a:cxn ang="0">
                  <a:pos x="570" y="813"/>
                </a:cxn>
                <a:cxn ang="0">
                  <a:pos x="661" y="817"/>
                </a:cxn>
                <a:cxn ang="0">
                  <a:pos x="752" y="825"/>
                </a:cxn>
                <a:cxn ang="0">
                  <a:pos x="843" y="835"/>
                </a:cxn>
                <a:cxn ang="0">
                  <a:pos x="935" y="846"/>
                </a:cxn>
                <a:cxn ang="0">
                  <a:pos x="1026" y="862"/>
                </a:cxn>
                <a:cxn ang="0">
                  <a:pos x="1115" y="879"/>
                </a:cxn>
                <a:cxn ang="0">
                  <a:pos x="1201" y="827"/>
                </a:cxn>
                <a:cxn ang="0">
                  <a:pos x="1285" y="707"/>
                </a:cxn>
                <a:cxn ang="0">
                  <a:pos x="1374" y="592"/>
                </a:cxn>
                <a:cxn ang="0">
                  <a:pos x="1468" y="480"/>
                </a:cxn>
                <a:cxn ang="0">
                  <a:pos x="1567" y="373"/>
                </a:cxn>
                <a:cxn ang="0">
                  <a:pos x="1669" y="269"/>
                </a:cxn>
                <a:cxn ang="0">
                  <a:pos x="1777" y="171"/>
                </a:cxn>
                <a:cxn ang="0">
                  <a:pos x="1889" y="77"/>
                </a:cxn>
                <a:cxn ang="0">
                  <a:pos x="1946" y="31"/>
                </a:cxn>
                <a:cxn ang="0">
                  <a:pos x="1831" y="17"/>
                </a:cxn>
                <a:cxn ang="0">
                  <a:pos x="1716" y="8"/>
                </a:cxn>
                <a:cxn ang="0">
                  <a:pos x="1599" y="2"/>
                </a:cxn>
                <a:cxn ang="0">
                  <a:pos x="1484" y="0"/>
                </a:cxn>
              </a:cxnLst>
              <a:rect l="0" t="0" r="r" b="b"/>
              <a:pathLst>
                <a:path w="1946" h="887">
                  <a:moveTo>
                    <a:pt x="1484" y="0"/>
                  </a:moveTo>
                  <a:lnTo>
                    <a:pt x="1400" y="1"/>
                  </a:lnTo>
                  <a:lnTo>
                    <a:pt x="1317" y="4"/>
                  </a:lnTo>
                  <a:lnTo>
                    <a:pt x="1234" y="9"/>
                  </a:lnTo>
                  <a:lnTo>
                    <a:pt x="1151" y="16"/>
                  </a:lnTo>
                  <a:lnTo>
                    <a:pt x="1068" y="25"/>
                  </a:lnTo>
                  <a:lnTo>
                    <a:pt x="985" y="37"/>
                  </a:lnTo>
                  <a:lnTo>
                    <a:pt x="902" y="50"/>
                  </a:lnTo>
                  <a:lnTo>
                    <a:pt x="819" y="65"/>
                  </a:lnTo>
                  <a:lnTo>
                    <a:pt x="760" y="106"/>
                  </a:lnTo>
                  <a:lnTo>
                    <a:pt x="702" y="147"/>
                  </a:lnTo>
                  <a:lnTo>
                    <a:pt x="645" y="190"/>
                  </a:lnTo>
                  <a:lnTo>
                    <a:pt x="589" y="233"/>
                  </a:lnTo>
                  <a:lnTo>
                    <a:pt x="534" y="279"/>
                  </a:lnTo>
                  <a:lnTo>
                    <a:pt x="480" y="324"/>
                  </a:lnTo>
                  <a:lnTo>
                    <a:pt x="427" y="371"/>
                  </a:lnTo>
                  <a:lnTo>
                    <a:pt x="375" y="419"/>
                  </a:lnTo>
                  <a:lnTo>
                    <a:pt x="325" y="468"/>
                  </a:lnTo>
                  <a:lnTo>
                    <a:pt x="275" y="518"/>
                  </a:lnTo>
                  <a:lnTo>
                    <a:pt x="226" y="569"/>
                  </a:lnTo>
                  <a:lnTo>
                    <a:pt x="178" y="621"/>
                  </a:lnTo>
                  <a:lnTo>
                    <a:pt x="132" y="674"/>
                  </a:lnTo>
                  <a:lnTo>
                    <a:pt x="87" y="727"/>
                  </a:lnTo>
                  <a:lnTo>
                    <a:pt x="43" y="782"/>
                  </a:lnTo>
                  <a:lnTo>
                    <a:pt x="0" y="837"/>
                  </a:lnTo>
                  <a:lnTo>
                    <a:pt x="54" y="830"/>
                  </a:lnTo>
                  <a:lnTo>
                    <a:pt x="108" y="825"/>
                  </a:lnTo>
                  <a:lnTo>
                    <a:pt x="162" y="821"/>
                  </a:lnTo>
                  <a:lnTo>
                    <a:pt x="216" y="816"/>
                  </a:lnTo>
                  <a:lnTo>
                    <a:pt x="270" y="814"/>
                  </a:lnTo>
                  <a:lnTo>
                    <a:pt x="324" y="812"/>
                  </a:lnTo>
                  <a:lnTo>
                    <a:pt x="378" y="810"/>
                  </a:lnTo>
                  <a:lnTo>
                    <a:pt x="432" y="810"/>
                  </a:lnTo>
                  <a:lnTo>
                    <a:pt x="478" y="810"/>
                  </a:lnTo>
                  <a:lnTo>
                    <a:pt x="523" y="811"/>
                  </a:lnTo>
                  <a:lnTo>
                    <a:pt x="570" y="813"/>
                  </a:lnTo>
                  <a:lnTo>
                    <a:pt x="615" y="815"/>
                  </a:lnTo>
                  <a:lnTo>
                    <a:pt x="661" y="817"/>
                  </a:lnTo>
                  <a:lnTo>
                    <a:pt x="707" y="821"/>
                  </a:lnTo>
                  <a:lnTo>
                    <a:pt x="752" y="825"/>
                  </a:lnTo>
                  <a:lnTo>
                    <a:pt x="798" y="829"/>
                  </a:lnTo>
                  <a:lnTo>
                    <a:pt x="843" y="835"/>
                  </a:lnTo>
                  <a:lnTo>
                    <a:pt x="890" y="840"/>
                  </a:lnTo>
                  <a:lnTo>
                    <a:pt x="935" y="846"/>
                  </a:lnTo>
                  <a:lnTo>
                    <a:pt x="980" y="854"/>
                  </a:lnTo>
                  <a:lnTo>
                    <a:pt x="1026" y="862"/>
                  </a:lnTo>
                  <a:lnTo>
                    <a:pt x="1070" y="869"/>
                  </a:lnTo>
                  <a:lnTo>
                    <a:pt x="1115" y="879"/>
                  </a:lnTo>
                  <a:lnTo>
                    <a:pt x="1161" y="887"/>
                  </a:lnTo>
                  <a:lnTo>
                    <a:pt x="1201" y="827"/>
                  </a:lnTo>
                  <a:lnTo>
                    <a:pt x="1243" y="767"/>
                  </a:lnTo>
                  <a:lnTo>
                    <a:pt x="1285" y="707"/>
                  </a:lnTo>
                  <a:lnTo>
                    <a:pt x="1329" y="649"/>
                  </a:lnTo>
                  <a:lnTo>
                    <a:pt x="1374" y="592"/>
                  </a:lnTo>
                  <a:lnTo>
                    <a:pt x="1421" y="536"/>
                  </a:lnTo>
                  <a:lnTo>
                    <a:pt x="1468" y="480"/>
                  </a:lnTo>
                  <a:lnTo>
                    <a:pt x="1517" y="425"/>
                  </a:lnTo>
                  <a:lnTo>
                    <a:pt x="1567" y="373"/>
                  </a:lnTo>
                  <a:lnTo>
                    <a:pt x="1617" y="321"/>
                  </a:lnTo>
                  <a:lnTo>
                    <a:pt x="1669" y="269"/>
                  </a:lnTo>
                  <a:lnTo>
                    <a:pt x="1723" y="219"/>
                  </a:lnTo>
                  <a:lnTo>
                    <a:pt x="1777" y="171"/>
                  </a:lnTo>
                  <a:lnTo>
                    <a:pt x="1832" y="123"/>
                  </a:lnTo>
                  <a:lnTo>
                    <a:pt x="1889" y="77"/>
                  </a:lnTo>
                  <a:lnTo>
                    <a:pt x="1946" y="31"/>
                  </a:lnTo>
                  <a:lnTo>
                    <a:pt x="1946" y="31"/>
                  </a:lnTo>
                  <a:lnTo>
                    <a:pt x="1889" y="24"/>
                  </a:lnTo>
                  <a:lnTo>
                    <a:pt x="1831" y="17"/>
                  </a:lnTo>
                  <a:lnTo>
                    <a:pt x="1773" y="12"/>
                  </a:lnTo>
                  <a:lnTo>
                    <a:pt x="1716" y="8"/>
                  </a:lnTo>
                  <a:lnTo>
                    <a:pt x="1657" y="4"/>
                  </a:lnTo>
                  <a:lnTo>
                    <a:pt x="1599" y="2"/>
                  </a:lnTo>
                  <a:lnTo>
                    <a:pt x="1541" y="0"/>
                  </a:lnTo>
                  <a:lnTo>
                    <a:pt x="1484" y="0"/>
                  </a:lnTo>
                  <a:close/>
                </a:path>
              </a:pathLst>
            </a:custGeom>
            <a:solidFill>
              <a:srgbClr val="FFE26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" name="Freeform 330"/>
            <p:cNvSpPr>
              <a:spLocks noEditPoints="1"/>
            </p:cNvSpPr>
            <p:nvPr userDrawn="1"/>
          </p:nvSpPr>
          <p:spPr bwMode="auto">
            <a:xfrm>
              <a:off x="3903" y="1689"/>
              <a:ext cx="616" cy="452"/>
            </a:xfrm>
            <a:custGeom>
              <a:avLst/>
              <a:gdLst/>
              <a:ahLst/>
              <a:cxnLst>
                <a:cxn ang="0">
                  <a:pos x="372" y="266"/>
                </a:cxn>
                <a:cxn ang="0">
                  <a:pos x="181" y="365"/>
                </a:cxn>
                <a:cxn ang="0">
                  <a:pos x="0" y="476"/>
                </a:cxn>
                <a:cxn ang="0">
                  <a:pos x="205" y="444"/>
                </a:cxn>
                <a:cxn ang="0">
                  <a:pos x="412" y="425"/>
                </a:cxn>
                <a:cxn ang="0">
                  <a:pos x="598" y="423"/>
                </a:cxn>
                <a:cxn ang="0">
                  <a:pos x="741" y="428"/>
                </a:cxn>
                <a:cxn ang="0">
                  <a:pos x="885" y="442"/>
                </a:cxn>
                <a:cxn ang="0">
                  <a:pos x="838" y="524"/>
                </a:cxn>
                <a:cxn ang="0">
                  <a:pos x="703" y="645"/>
                </a:cxn>
                <a:cxn ang="0">
                  <a:pos x="577" y="775"/>
                </a:cxn>
                <a:cxn ang="0">
                  <a:pos x="458" y="913"/>
                </a:cxn>
                <a:cxn ang="0">
                  <a:pos x="349" y="1058"/>
                </a:cxn>
                <a:cxn ang="0">
                  <a:pos x="358" y="1175"/>
                </a:cxn>
                <a:cxn ang="0">
                  <a:pos x="582" y="1241"/>
                </a:cxn>
                <a:cxn ang="0">
                  <a:pos x="693" y="1281"/>
                </a:cxn>
                <a:cxn ang="0">
                  <a:pos x="803" y="1325"/>
                </a:cxn>
                <a:cxn ang="0">
                  <a:pos x="907" y="1345"/>
                </a:cxn>
                <a:cxn ang="0">
                  <a:pos x="1010" y="1307"/>
                </a:cxn>
                <a:cxn ang="0">
                  <a:pos x="1116" y="1275"/>
                </a:cxn>
                <a:cxn ang="0">
                  <a:pos x="1223" y="1248"/>
                </a:cxn>
                <a:cxn ang="0">
                  <a:pos x="1330" y="1225"/>
                </a:cxn>
                <a:cxn ang="0">
                  <a:pos x="1437" y="1207"/>
                </a:cxn>
                <a:cxn ang="0">
                  <a:pos x="1507" y="1112"/>
                </a:cxn>
                <a:cxn ang="0">
                  <a:pos x="1580" y="1020"/>
                </a:cxn>
                <a:cxn ang="0">
                  <a:pos x="1657" y="931"/>
                </a:cxn>
                <a:cxn ang="0">
                  <a:pos x="1738" y="846"/>
                </a:cxn>
                <a:cxn ang="0">
                  <a:pos x="1796" y="711"/>
                </a:cxn>
                <a:cxn ang="0">
                  <a:pos x="1630" y="637"/>
                </a:cxn>
                <a:cxn ang="0">
                  <a:pos x="1460" y="573"/>
                </a:cxn>
                <a:cxn ang="0">
                  <a:pos x="1288" y="520"/>
                </a:cxn>
                <a:cxn ang="0">
                  <a:pos x="1111" y="478"/>
                </a:cxn>
                <a:cxn ang="0">
                  <a:pos x="932" y="448"/>
                </a:cxn>
                <a:cxn ang="0">
                  <a:pos x="828" y="382"/>
                </a:cxn>
                <a:cxn ang="0">
                  <a:pos x="668" y="291"/>
                </a:cxn>
                <a:cxn ang="0">
                  <a:pos x="504" y="209"/>
                </a:cxn>
                <a:cxn ang="0">
                  <a:pos x="1474" y="2"/>
                </a:cxn>
                <a:cxn ang="0">
                  <a:pos x="1329" y="11"/>
                </a:cxn>
                <a:cxn ang="0">
                  <a:pos x="1184" y="27"/>
                </a:cxn>
                <a:cxn ang="0">
                  <a:pos x="1082" y="180"/>
                </a:cxn>
                <a:cxn ang="0">
                  <a:pos x="990" y="339"/>
                </a:cxn>
                <a:cxn ang="0">
                  <a:pos x="979" y="413"/>
                </a:cxn>
                <a:cxn ang="0">
                  <a:pos x="1121" y="313"/>
                </a:cxn>
                <a:cxn ang="0">
                  <a:pos x="1271" y="222"/>
                </a:cxn>
                <a:cxn ang="0">
                  <a:pos x="1427" y="140"/>
                </a:cxn>
                <a:cxn ang="0">
                  <a:pos x="1588" y="69"/>
                </a:cxn>
                <a:cxn ang="0">
                  <a:pos x="1754" y="6"/>
                </a:cxn>
                <a:cxn ang="0">
                  <a:pos x="1685" y="3"/>
                </a:cxn>
                <a:cxn ang="0">
                  <a:pos x="1617" y="1"/>
                </a:cxn>
              </a:cxnLst>
              <a:rect l="0" t="0" r="r" b="b"/>
              <a:pathLst>
                <a:path w="1850" h="1358">
                  <a:moveTo>
                    <a:pt x="504" y="209"/>
                  </a:moveTo>
                  <a:lnTo>
                    <a:pt x="438" y="237"/>
                  </a:lnTo>
                  <a:lnTo>
                    <a:pt x="372" y="266"/>
                  </a:lnTo>
                  <a:lnTo>
                    <a:pt x="307" y="298"/>
                  </a:lnTo>
                  <a:lnTo>
                    <a:pt x="243" y="330"/>
                  </a:lnTo>
                  <a:lnTo>
                    <a:pt x="181" y="365"/>
                  </a:lnTo>
                  <a:lnTo>
                    <a:pt x="119" y="400"/>
                  </a:lnTo>
                  <a:lnTo>
                    <a:pt x="60" y="437"/>
                  </a:lnTo>
                  <a:lnTo>
                    <a:pt x="0" y="476"/>
                  </a:lnTo>
                  <a:lnTo>
                    <a:pt x="68" y="463"/>
                  </a:lnTo>
                  <a:lnTo>
                    <a:pt x="137" y="452"/>
                  </a:lnTo>
                  <a:lnTo>
                    <a:pt x="205" y="444"/>
                  </a:lnTo>
                  <a:lnTo>
                    <a:pt x="275" y="436"/>
                  </a:lnTo>
                  <a:lnTo>
                    <a:pt x="343" y="429"/>
                  </a:lnTo>
                  <a:lnTo>
                    <a:pt x="412" y="425"/>
                  </a:lnTo>
                  <a:lnTo>
                    <a:pt x="481" y="423"/>
                  </a:lnTo>
                  <a:lnTo>
                    <a:pt x="549" y="422"/>
                  </a:lnTo>
                  <a:lnTo>
                    <a:pt x="598" y="423"/>
                  </a:lnTo>
                  <a:lnTo>
                    <a:pt x="645" y="424"/>
                  </a:lnTo>
                  <a:lnTo>
                    <a:pt x="694" y="426"/>
                  </a:lnTo>
                  <a:lnTo>
                    <a:pt x="741" y="428"/>
                  </a:lnTo>
                  <a:lnTo>
                    <a:pt x="789" y="433"/>
                  </a:lnTo>
                  <a:lnTo>
                    <a:pt x="837" y="437"/>
                  </a:lnTo>
                  <a:lnTo>
                    <a:pt x="885" y="442"/>
                  </a:lnTo>
                  <a:lnTo>
                    <a:pt x="932" y="448"/>
                  </a:lnTo>
                  <a:lnTo>
                    <a:pt x="885" y="486"/>
                  </a:lnTo>
                  <a:lnTo>
                    <a:pt x="838" y="524"/>
                  </a:lnTo>
                  <a:lnTo>
                    <a:pt x="792" y="563"/>
                  </a:lnTo>
                  <a:lnTo>
                    <a:pt x="748" y="604"/>
                  </a:lnTo>
                  <a:lnTo>
                    <a:pt x="703" y="645"/>
                  </a:lnTo>
                  <a:lnTo>
                    <a:pt x="660" y="687"/>
                  </a:lnTo>
                  <a:lnTo>
                    <a:pt x="618" y="731"/>
                  </a:lnTo>
                  <a:lnTo>
                    <a:pt x="577" y="775"/>
                  </a:lnTo>
                  <a:lnTo>
                    <a:pt x="537" y="820"/>
                  </a:lnTo>
                  <a:lnTo>
                    <a:pt x="497" y="866"/>
                  </a:lnTo>
                  <a:lnTo>
                    <a:pt x="458" y="913"/>
                  </a:lnTo>
                  <a:lnTo>
                    <a:pt x="421" y="961"/>
                  </a:lnTo>
                  <a:lnTo>
                    <a:pt x="385" y="1008"/>
                  </a:lnTo>
                  <a:lnTo>
                    <a:pt x="349" y="1058"/>
                  </a:lnTo>
                  <a:lnTo>
                    <a:pt x="315" y="1107"/>
                  </a:lnTo>
                  <a:lnTo>
                    <a:pt x="282" y="1158"/>
                  </a:lnTo>
                  <a:lnTo>
                    <a:pt x="358" y="1175"/>
                  </a:lnTo>
                  <a:lnTo>
                    <a:pt x="433" y="1196"/>
                  </a:lnTo>
                  <a:lnTo>
                    <a:pt x="508" y="1218"/>
                  </a:lnTo>
                  <a:lnTo>
                    <a:pt x="582" y="1241"/>
                  </a:lnTo>
                  <a:lnTo>
                    <a:pt x="619" y="1254"/>
                  </a:lnTo>
                  <a:lnTo>
                    <a:pt x="656" y="1267"/>
                  </a:lnTo>
                  <a:lnTo>
                    <a:pt x="693" y="1281"/>
                  </a:lnTo>
                  <a:lnTo>
                    <a:pt x="729" y="1295"/>
                  </a:lnTo>
                  <a:lnTo>
                    <a:pt x="766" y="1310"/>
                  </a:lnTo>
                  <a:lnTo>
                    <a:pt x="803" y="1325"/>
                  </a:lnTo>
                  <a:lnTo>
                    <a:pt x="838" y="1342"/>
                  </a:lnTo>
                  <a:lnTo>
                    <a:pt x="874" y="1358"/>
                  </a:lnTo>
                  <a:lnTo>
                    <a:pt x="907" y="1345"/>
                  </a:lnTo>
                  <a:lnTo>
                    <a:pt x="942" y="1332"/>
                  </a:lnTo>
                  <a:lnTo>
                    <a:pt x="976" y="1319"/>
                  </a:lnTo>
                  <a:lnTo>
                    <a:pt x="1010" y="1307"/>
                  </a:lnTo>
                  <a:lnTo>
                    <a:pt x="1045" y="1296"/>
                  </a:lnTo>
                  <a:lnTo>
                    <a:pt x="1080" y="1286"/>
                  </a:lnTo>
                  <a:lnTo>
                    <a:pt x="1116" y="1275"/>
                  </a:lnTo>
                  <a:lnTo>
                    <a:pt x="1152" y="1265"/>
                  </a:lnTo>
                  <a:lnTo>
                    <a:pt x="1187" y="1256"/>
                  </a:lnTo>
                  <a:lnTo>
                    <a:pt x="1223" y="1248"/>
                  </a:lnTo>
                  <a:lnTo>
                    <a:pt x="1258" y="1239"/>
                  </a:lnTo>
                  <a:lnTo>
                    <a:pt x="1294" y="1232"/>
                  </a:lnTo>
                  <a:lnTo>
                    <a:pt x="1330" y="1225"/>
                  </a:lnTo>
                  <a:lnTo>
                    <a:pt x="1365" y="1219"/>
                  </a:lnTo>
                  <a:lnTo>
                    <a:pt x="1401" y="1212"/>
                  </a:lnTo>
                  <a:lnTo>
                    <a:pt x="1437" y="1207"/>
                  </a:lnTo>
                  <a:lnTo>
                    <a:pt x="1460" y="1175"/>
                  </a:lnTo>
                  <a:lnTo>
                    <a:pt x="1483" y="1143"/>
                  </a:lnTo>
                  <a:lnTo>
                    <a:pt x="1507" y="1112"/>
                  </a:lnTo>
                  <a:lnTo>
                    <a:pt x="1531" y="1080"/>
                  </a:lnTo>
                  <a:lnTo>
                    <a:pt x="1555" y="1050"/>
                  </a:lnTo>
                  <a:lnTo>
                    <a:pt x="1580" y="1020"/>
                  </a:lnTo>
                  <a:lnTo>
                    <a:pt x="1606" y="990"/>
                  </a:lnTo>
                  <a:lnTo>
                    <a:pt x="1631" y="961"/>
                  </a:lnTo>
                  <a:lnTo>
                    <a:pt x="1657" y="931"/>
                  </a:lnTo>
                  <a:lnTo>
                    <a:pt x="1684" y="902"/>
                  </a:lnTo>
                  <a:lnTo>
                    <a:pt x="1711" y="874"/>
                  </a:lnTo>
                  <a:lnTo>
                    <a:pt x="1738" y="846"/>
                  </a:lnTo>
                  <a:lnTo>
                    <a:pt x="1793" y="791"/>
                  </a:lnTo>
                  <a:lnTo>
                    <a:pt x="1850" y="738"/>
                  </a:lnTo>
                  <a:lnTo>
                    <a:pt x="1796" y="711"/>
                  </a:lnTo>
                  <a:lnTo>
                    <a:pt x="1741" y="685"/>
                  </a:lnTo>
                  <a:lnTo>
                    <a:pt x="1686" y="661"/>
                  </a:lnTo>
                  <a:lnTo>
                    <a:pt x="1630" y="637"/>
                  </a:lnTo>
                  <a:lnTo>
                    <a:pt x="1574" y="614"/>
                  </a:lnTo>
                  <a:lnTo>
                    <a:pt x="1518" y="593"/>
                  </a:lnTo>
                  <a:lnTo>
                    <a:pt x="1460" y="573"/>
                  </a:lnTo>
                  <a:lnTo>
                    <a:pt x="1403" y="554"/>
                  </a:lnTo>
                  <a:lnTo>
                    <a:pt x="1345" y="536"/>
                  </a:lnTo>
                  <a:lnTo>
                    <a:pt x="1288" y="520"/>
                  </a:lnTo>
                  <a:lnTo>
                    <a:pt x="1228" y="505"/>
                  </a:lnTo>
                  <a:lnTo>
                    <a:pt x="1170" y="491"/>
                  </a:lnTo>
                  <a:lnTo>
                    <a:pt x="1111" y="478"/>
                  </a:lnTo>
                  <a:lnTo>
                    <a:pt x="1051" y="467"/>
                  </a:lnTo>
                  <a:lnTo>
                    <a:pt x="992" y="456"/>
                  </a:lnTo>
                  <a:lnTo>
                    <a:pt x="932" y="448"/>
                  </a:lnTo>
                  <a:lnTo>
                    <a:pt x="932" y="448"/>
                  </a:lnTo>
                  <a:lnTo>
                    <a:pt x="880" y="414"/>
                  </a:lnTo>
                  <a:lnTo>
                    <a:pt x="828" y="382"/>
                  </a:lnTo>
                  <a:lnTo>
                    <a:pt x="775" y="351"/>
                  </a:lnTo>
                  <a:lnTo>
                    <a:pt x="722" y="320"/>
                  </a:lnTo>
                  <a:lnTo>
                    <a:pt x="668" y="291"/>
                  </a:lnTo>
                  <a:lnTo>
                    <a:pt x="614" y="262"/>
                  </a:lnTo>
                  <a:lnTo>
                    <a:pt x="559" y="235"/>
                  </a:lnTo>
                  <a:lnTo>
                    <a:pt x="504" y="209"/>
                  </a:lnTo>
                  <a:close/>
                  <a:moveTo>
                    <a:pt x="1571" y="0"/>
                  </a:moveTo>
                  <a:lnTo>
                    <a:pt x="1523" y="1"/>
                  </a:lnTo>
                  <a:lnTo>
                    <a:pt x="1474" y="2"/>
                  </a:lnTo>
                  <a:lnTo>
                    <a:pt x="1426" y="4"/>
                  </a:lnTo>
                  <a:lnTo>
                    <a:pt x="1377" y="7"/>
                  </a:lnTo>
                  <a:lnTo>
                    <a:pt x="1329" y="11"/>
                  </a:lnTo>
                  <a:lnTo>
                    <a:pt x="1281" y="15"/>
                  </a:lnTo>
                  <a:lnTo>
                    <a:pt x="1233" y="20"/>
                  </a:lnTo>
                  <a:lnTo>
                    <a:pt x="1184" y="27"/>
                  </a:lnTo>
                  <a:lnTo>
                    <a:pt x="1149" y="78"/>
                  </a:lnTo>
                  <a:lnTo>
                    <a:pt x="1115" y="128"/>
                  </a:lnTo>
                  <a:lnTo>
                    <a:pt x="1082" y="180"/>
                  </a:lnTo>
                  <a:lnTo>
                    <a:pt x="1051" y="232"/>
                  </a:lnTo>
                  <a:lnTo>
                    <a:pt x="1020" y="285"/>
                  </a:lnTo>
                  <a:lnTo>
                    <a:pt x="990" y="339"/>
                  </a:lnTo>
                  <a:lnTo>
                    <a:pt x="960" y="393"/>
                  </a:lnTo>
                  <a:lnTo>
                    <a:pt x="932" y="448"/>
                  </a:lnTo>
                  <a:lnTo>
                    <a:pt x="979" y="413"/>
                  </a:lnTo>
                  <a:lnTo>
                    <a:pt x="1025" y="379"/>
                  </a:lnTo>
                  <a:lnTo>
                    <a:pt x="1073" y="345"/>
                  </a:lnTo>
                  <a:lnTo>
                    <a:pt x="1121" y="313"/>
                  </a:lnTo>
                  <a:lnTo>
                    <a:pt x="1171" y="282"/>
                  </a:lnTo>
                  <a:lnTo>
                    <a:pt x="1221" y="251"/>
                  </a:lnTo>
                  <a:lnTo>
                    <a:pt x="1271" y="222"/>
                  </a:lnTo>
                  <a:lnTo>
                    <a:pt x="1322" y="194"/>
                  </a:lnTo>
                  <a:lnTo>
                    <a:pt x="1374" y="167"/>
                  </a:lnTo>
                  <a:lnTo>
                    <a:pt x="1427" y="140"/>
                  </a:lnTo>
                  <a:lnTo>
                    <a:pt x="1480" y="115"/>
                  </a:lnTo>
                  <a:lnTo>
                    <a:pt x="1534" y="92"/>
                  </a:lnTo>
                  <a:lnTo>
                    <a:pt x="1588" y="69"/>
                  </a:lnTo>
                  <a:lnTo>
                    <a:pt x="1643" y="46"/>
                  </a:lnTo>
                  <a:lnTo>
                    <a:pt x="1698" y="26"/>
                  </a:lnTo>
                  <a:lnTo>
                    <a:pt x="1754" y="6"/>
                  </a:lnTo>
                  <a:lnTo>
                    <a:pt x="1732" y="5"/>
                  </a:lnTo>
                  <a:lnTo>
                    <a:pt x="1709" y="4"/>
                  </a:lnTo>
                  <a:lnTo>
                    <a:pt x="1685" y="3"/>
                  </a:lnTo>
                  <a:lnTo>
                    <a:pt x="1662" y="2"/>
                  </a:lnTo>
                  <a:lnTo>
                    <a:pt x="1640" y="1"/>
                  </a:lnTo>
                  <a:lnTo>
                    <a:pt x="1617" y="1"/>
                  </a:lnTo>
                  <a:lnTo>
                    <a:pt x="1593" y="0"/>
                  </a:lnTo>
                  <a:lnTo>
                    <a:pt x="1571" y="0"/>
                  </a:lnTo>
                  <a:close/>
                </a:path>
              </a:pathLst>
            </a:custGeom>
            <a:solidFill>
              <a:srgbClr val="FFEF6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" name="Freeform 331"/>
            <p:cNvSpPr>
              <a:spLocks/>
            </p:cNvSpPr>
            <p:nvPr userDrawn="1"/>
          </p:nvSpPr>
          <p:spPr bwMode="auto">
            <a:xfrm>
              <a:off x="3676" y="1829"/>
              <a:ext cx="537" cy="246"/>
            </a:xfrm>
            <a:custGeom>
              <a:avLst/>
              <a:gdLst/>
              <a:ahLst/>
              <a:cxnLst>
                <a:cxn ang="0">
                  <a:pos x="1161" y="1"/>
                </a:cxn>
                <a:cxn ang="0">
                  <a:pos x="1023" y="7"/>
                </a:cxn>
                <a:cxn ang="0">
                  <a:pos x="885" y="22"/>
                </a:cxn>
                <a:cxn ang="0">
                  <a:pos x="748" y="41"/>
                </a:cxn>
                <a:cxn ang="0">
                  <a:pos x="631" y="87"/>
                </a:cxn>
                <a:cxn ang="0">
                  <a:pos x="536" y="158"/>
                </a:cxn>
                <a:cxn ang="0">
                  <a:pos x="444" y="231"/>
                </a:cxn>
                <a:cxn ang="0">
                  <a:pos x="355" y="308"/>
                </a:cxn>
                <a:cxn ang="0">
                  <a:pos x="270" y="387"/>
                </a:cxn>
                <a:cxn ang="0">
                  <a:pos x="188" y="472"/>
                </a:cxn>
                <a:cxn ang="0">
                  <a:pos x="110" y="558"/>
                </a:cxn>
                <a:cxn ang="0">
                  <a:pos x="36" y="648"/>
                </a:cxn>
                <a:cxn ang="0">
                  <a:pos x="45" y="689"/>
                </a:cxn>
                <a:cxn ang="0">
                  <a:pos x="134" y="680"/>
                </a:cxn>
                <a:cxn ang="0">
                  <a:pos x="223" y="675"/>
                </a:cxn>
                <a:cxn ang="0">
                  <a:pos x="313" y="671"/>
                </a:cxn>
                <a:cxn ang="0">
                  <a:pos x="434" y="672"/>
                </a:cxn>
                <a:cxn ang="0">
                  <a:pos x="586" y="680"/>
                </a:cxn>
                <a:cxn ang="0">
                  <a:pos x="736" y="696"/>
                </a:cxn>
                <a:cxn ang="0">
                  <a:pos x="887" y="721"/>
                </a:cxn>
                <a:cxn ang="0">
                  <a:pos x="995" y="685"/>
                </a:cxn>
                <a:cxn ang="0">
                  <a:pos x="1065" y="586"/>
                </a:cxn>
                <a:cxn ang="0">
                  <a:pos x="1138" y="491"/>
                </a:cxn>
                <a:cxn ang="0">
                  <a:pos x="1217" y="398"/>
                </a:cxn>
                <a:cxn ang="0">
                  <a:pos x="1298" y="309"/>
                </a:cxn>
                <a:cxn ang="0">
                  <a:pos x="1383" y="223"/>
                </a:cxn>
                <a:cxn ang="0">
                  <a:pos x="1472" y="141"/>
                </a:cxn>
                <a:cxn ang="0">
                  <a:pos x="1565" y="64"/>
                </a:cxn>
                <a:cxn ang="0">
                  <a:pos x="1565" y="20"/>
                </a:cxn>
                <a:cxn ang="0">
                  <a:pos x="1469" y="11"/>
                </a:cxn>
                <a:cxn ang="0">
                  <a:pos x="1374" y="4"/>
                </a:cxn>
                <a:cxn ang="0">
                  <a:pos x="1278" y="1"/>
                </a:cxn>
              </a:cxnLst>
              <a:rect l="0" t="0" r="r" b="b"/>
              <a:pathLst>
                <a:path w="1612" h="736">
                  <a:moveTo>
                    <a:pt x="1229" y="0"/>
                  </a:moveTo>
                  <a:lnTo>
                    <a:pt x="1161" y="1"/>
                  </a:lnTo>
                  <a:lnTo>
                    <a:pt x="1092" y="3"/>
                  </a:lnTo>
                  <a:lnTo>
                    <a:pt x="1023" y="7"/>
                  </a:lnTo>
                  <a:lnTo>
                    <a:pt x="955" y="14"/>
                  </a:lnTo>
                  <a:lnTo>
                    <a:pt x="885" y="22"/>
                  </a:lnTo>
                  <a:lnTo>
                    <a:pt x="817" y="30"/>
                  </a:lnTo>
                  <a:lnTo>
                    <a:pt x="748" y="41"/>
                  </a:lnTo>
                  <a:lnTo>
                    <a:pt x="680" y="54"/>
                  </a:lnTo>
                  <a:lnTo>
                    <a:pt x="631" y="87"/>
                  </a:lnTo>
                  <a:lnTo>
                    <a:pt x="583" y="122"/>
                  </a:lnTo>
                  <a:lnTo>
                    <a:pt x="536" y="158"/>
                  </a:lnTo>
                  <a:lnTo>
                    <a:pt x="489" y="193"/>
                  </a:lnTo>
                  <a:lnTo>
                    <a:pt x="444" y="231"/>
                  </a:lnTo>
                  <a:lnTo>
                    <a:pt x="398" y="269"/>
                  </a:lnTo>
                  <a:lnTo>
                    <a:pt x="355" y="308"/>
                  </a:lnTo>
                  <a:lnTo>
                    <a:pt x="312" y="348"/>
                  </a:lnTo>
                  <a:lnTo>
                    <a:pt x="270" y="387"/>
                  </a:lnTo>
                  <a:lnTo>
                    <a:pt x="228" y="430"/>
                  </a:lnTo>
                  <a:lnTo>
                    <a:pt x="188" y="472"/>
                  </a:lnTo>
                  <a:lnTo>
                    <a:pt x="149" y="515"/>
                  </a:lnTo>
                  <a:lnTo>
                    <a:pt x="110" y="558"/>
                  </a:lnTo>
                  <a:lnTo>
                    <a:pt x="72" y="603"/>
                  </a:lnTo>
                  <a:lnTo>
                    <a:pt x="36" y="648"/>
                  </a:lnTo>
                  <a:lnTo>
                    <a:pt x="0" y="694"/>
                  </a:lnTo>
                  <a:lnTo>
                    <a:pt x="45" y="689"/>
                  </a:lnTo>
                  <a:lnTo>
                    <a:pt x="90" y="684"/>
                  </a:lnTo>
                  <a:lnTo>
                    <a:pt x="134" y="680"/>
                  </a:lnTo>
                  <a:lnTo>
                    <a:pt x="179" y="677"/>
                  </a:lnTo>
                  <a:lnTo>
                    <a:pt x="223" y="675"/>
                  </a:lnTo>
                  <a:lnTo>
                    <a:pt x="269" y="672"/>
                  </a:lnTo>
                  <a:lnTo>
                    <a:pt x="313" y="671"/>
                  </a:lnTo>
                  <a:lnTo>
                    <a:pt x="358" y="671"/>
                  </a:lnTo>
                  <a:lnTo>
                    <a:pt x="434" y="672"/>
                  </a:lnTo>
                  <a:lnTo>
                    <a:pt x="510" y="676"/>
                  </a:lnTo>
                  <a:lnTo>
                    <a:pt x="586" y="680"/>
                  </a:lnTo>
                  <a:lnTo>
                    <a:pt x="662" y="688"/>
                  </a:lnTo>
                  <a:lnTo>
                    <a:pt x="736" y="696"/>
                  </a:lnTo>
                  <a:lnTo>
                    <a:pt x="812" y="708"/>
                  </a:lnTo>
                  <a:lnTo>
                    <a:pt x="887" y="721"/>
                  </a:lnTo>
                  <a:lnTo>
                    <a:pt x="962" y="736"/>
                  </a:lnTo>
                  <a:lnTo>
                    <a:pt x="995" y="685"/>
                  </a:lnTo>
                  <a:lnTo>
                    <a:pt x="1029" y="636"/>
                  </a:lnTo>
                  <a:lnTo>
                    <a:pt x="1065" y="586"/>
                  </a:lnTo>
                  <a:lnTo>
                    <a:pt x="1101" y="539"/>
                  </a:lnTo>
                  <a:lnTo>
                    <a:pt x="1138" y="491"/>
                  </a:lnTo>
                  <a:lnTo>
                    <a:pt x="1177" y="444"/>
                  </a:lnTo>
                  <a:lnTo>
                    <a:pt x="1217" y="398"/>
                  </a:lnTo>
                  <a:lnTo>
                    <a:pt x="1257" y="353"/>
                  </a:lnTo>
                  <a:lnTo>
                    <a:pt x="1298" y="309"/>
                  </a:lnTo>
                  <a:lnTo>
                    <a:pt x="1340" y="265"/>
                  </a:lnTo>
                  <a:lnTo>
                    <a:pt x="1383" y="223"/>
                  </a:lnTo>
                  <a:lnTo>
                    <a:pt x="1428" y="182"/>
                  </a:lnTo>
                  <a:lnTo>
                    <a:pt x="1472" y="141"/>
                  </a:lnTo>
                  <a:lnTo>
                    <a:pt x="1518" y="102"/>
                  </a:lnTo>
                  <a:lnTo>
                    <a:pt x="1565" y="64"/>
                  </a:lnTo>
                  <a:lnTo>
                    <a:pt x="1612" y="26"/>
                  </a:lnTo>
                  <a:lnTo>
                    <a:pt x="1565" y="20"/>
                  </a:lnTo>
                  <a:lnTo>
                    <a:pt x="1517" y="15"/>
                  </a:lnTo>
                  <a:lnTo>
                    <a:pt x="1469" y="11"/>
                  </a:lnTo>
                  <a:lnTo>
                    <a:pt x="1421" y="6"/>
                  </a:lnTo>
                  <a:lnTo>
                    <a:pt x="1374" y="4"/>
                  </a:lnTo>
                  <a:lnTo>
                    <a:pt x="1325" y="2"/>
                  </a:lnTo>
                  <a:lnTo>
                    <a:pt x="1278" y="1"/>
                  </a:lnTo>
                  <a:lnTo>
                    <a:pt x="1229" y="0"/>
                  </a:lnTo>
                  <a:close/>
                </a:path>
              </a:pathLst>
            </a:custGeom>
            <a:solidFill>
              <a:srgbClr val="FFE26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" name="Freeform 332"/>
            <p:cNvSpPr>
              <a:spLocks/>
            </p:cNvSpPr>
            <p:nvPr userDrawn="1"/>
          </p:nvSpPr>
          <p:spPr bwMode="auto">
            <a:xfrm>
              <a:off x="4194" y="2091"/>
              <a:ext cx="188" cy="116"/>
            </a:xfrm>
            <a:custGeom>
              <a:avLst/>
              <a:gdLst/>
              <a:ahLst/>
              <a:cxnLst>
                <a:cxn ang="0">
                  <a:pos x="563" y="0"/>
                </a:cxn>
                <a:cxn ang="0">
                  <a:pos x="527" y="5"/>
                </a:cxn>
                <a:cxn ang="0">
                  <a:pos x="491" y="12"/>
                </a:cxn>
                <a:cxn ang="0">
                  <a:pos x="456" y="18"/>
                </a:cxn>
                <a:cxn ang="0">
                  <a:pos x="420" y="25"/>
                </a:cxn>
                <a:cxn ang="0">
                  <a:pos x="384" y="32"/>
                </a:cxn>
                <a:cxn ang="0">
                  <a:pos x="349" y="41"/>
                </a:cxn>
                <a:cxn ang="0">
                  <a:pos x="313" y="49"/>
                </a:cxn>
                <a:cxn ang="0">
                  <a:pos x="278" y="58"/>
                </a:cxn>
                <a:cxn ang="0">
                  <a:pos x="242" y="68"/>
                </a:cxn>
                <a:cxn ang="0">
                  <a:pos x="206" y="79"/>
                </a:cxn>
                <a:cxn ang="0">
                  <a:pos x="171" y="89"/>
                </a:cxn>
                <a:cxn ang="0">
                  <a:pos x="136" y="100"/>
                </a:cxn>
                <a:cxn ang="0">
                  <a:pos x="102" y="112"/>
                </a:cxn>
                <a:cxn ang="0">
                  <a:pos x="68" y="125"/>
                </a:cxn>
                <a:cxn ang="0">
                  <a:pos x="33" y="138"/>
                </a:cxn>
                <a:cxn ang="0">
                  <a:pos x="0" y="151"/>
                </a:cxn>
                <a:cxn ang="0">
                  <a:pos x="45" y="172"/>
                </a:cxn>
                <a:cxn ang="0">
                  <a:pos x="91" y="195"/>
                </a:cxn>
                <a:cxn ang="0">
                  <a:pos x="136" y="219"/>
                </a:cxn>
                <a:cxn ang="0">
                  <a:pos x="180" y="243"/>
                </a:cxn>
                <a:cxn ang="0">
                  <a:pos x="225" y="269"/>
                </a:cxn>
                <a:cxn ang="0">
                  <a:pos x="268" y="294"/>
                </a:cxn>
                <a:cxn ang="0">
                  <a:pos x="311" y="321"/>
                </a:cxn>
                <a:cxn ang="0">
                  <a:pos x="354" y="348"/>
                </a:cxn>
                <a:cxn ang="0">
                  <a:pos x="354" y="348"/>
                </a:cxn>
                <a:cxn ang="0">
                  <a:pos x="354" y="348"/>
                </a:cxn>
                <a:cxn ang="0">
                  <a:pos x="355" y="348"/>
                </a:cxn>
                <a:cxn ang="0">
                  <a:pos x="355" y="349"/>
                </a:cxn>
                <a:cxn ang="0">
                  <a:pos x="355" y="348"/>
                </a:cxn>
                <a:cxn ang="0">
                  <a:pos x="355" y="348"/>
                </a:cxn>
                <a:cxn ang="0">
                  <a:pos x="355" y="348"/>
                </a:cxn>
                <a:cxn ang="0">
                  <a:pos x="355" y="348"/>
                </a:cxn>
                <a:cxn ang="0">
                  <a:pos x="355" y="348"/>
                </a:cxn>
                <a:cxn ang="0">
                  <a:pos x="355" y="348"/>
                </a:cxn>
                <a:cxn ang="0">
                  <a:pos x="379" y="303"/>
                </a:cxn>
                <a:cxn ang="0">
                  <a:pos x="403" y="258"/>
                </a:cxn>
                <a:cxn ang="0">
                  <a:pos x="428" y="213"/>
                </a:cxn>
                <a:cxn ang="0">
                  <a:pos x="454" y="170"/>
                </a:cxn>
                <a:cxn ang="0">
                  <a:pos x="480" y="126"/>
                </a:cxn>
                <a:cxn ang="0">
                  <a:pos x="507" y="84"/>
                </a:cxn>
                <a:cxn ang="0">
                  <a:pos x="535" y="42"/>
                </a:cxn>
                <a:cxn ang="0">
                  <a:pos x="563" y="0"/>
                </a:cxn>
              </a:cxnLst>
              <a:rect l="0" t="0" r="r" b="b"/>
              <a:pathLst>
                <a:path w="563" h="349">
                  <a:moveTo>
                    <a:pt x="563" y="0"/>
                  </a:moveTo>
                  <a:lnTo>
                    <a:pt x="527" y="5"/>
                  </a:lnTo>
                  <a:lnTo>
                    <a:pt x="491" y="12"/>
                  </a:lnTo>
                  <a:lnTo>
                    <a:pt x="456" y="18"/>
                  </a:lnTo>
                  <a:lnTo>
                    <a:pt x="420" y="25"/>
                  </a:lnTo>
                  <a:lnTo>
                    <a:pt x="384" y="32"/>
                  </a:lnTo>
                  <a:lnTo>
                    <a:pt x="349" y="41"/>
                  </a:lnTo>
                  <a:lnTo>
                    <a:pt x="313" y="49"/>
                  </a:lnTo>
                  <a:lnTo>
                    <a:pt x="278" y="58"/>
                  </a:lnTo>
                  <a:lnTo>
                    <a:pt x="242" y="68"/>
                  </a:lnTo>
                  <a:lnTo>
                    <a:pt x="206" y="79"/>
                  </a:lnTo>
                  <a:lnTo>
                    <a:pt x="171" y="89"/>
                  </a:lnTo>
                  <a:lnTo>
                    <a:pt x="136" y="100"/>
                  </a:lnTo>
                  <a:lnTo>
                    <a:pt x="102" y="112"/>
                  </a:lnTo>
                  <a:lnTo>
                    <a:pt x="68" y="125"/>
                  </a:lnTo>
                  <a:lnTo>
                    <a:pt x="33" y="138"/>
                  </a:lnTo>
                  <a:lnTo>
                    <a:pt x="0" y="151"/>
                  </a:lnTo>
                  <a:lnTo>
                    <a:pt x="45" y="172"/>
                  </a:lnTo>
                  <a:lnTo>
                    <a:pt x="91" y="195"/>
                  </a:lnTo>
                  <a:lnTo>
                    <a:pt x="136" y="219"/>
                  </a:lnTo>
                  <a:lnTo>
                    <a:pt x="180" y="243"/>
                  </a:lnTo>
                  <a:lnTo>
                    <a:pt x="225" y="269"/>
                  </a:lnTo>
                  <a:lnTo>
                    <a:pt x="268" y="294"/>
                  </a:lnTo>
                  <a:lnTo>
                    <a:pt x="311" y="321"/>
                  </a:lnTo>
                  <a:lnTo>
                    <a:pt x="354" y="348"/>
                  </a:lnTo>
                  <a:lnTo>
                    <a:pt x="354" y="348"/>
                  </a:lnTo>
                  <a:lnTo>
                    <a:pt x="354" y="348"/>
                  </a:lnTo>
                  <a:lnTo>
                    <a:pt x="355" y="348"/>
                  </a:lnTo>
                  <a:lnTo>
                    <a:pt x="355" y="349"/>
                  </a:lnTo>
                  <a:lnTo>
                    <a:pt x="355" y="348"/>
                  </a:lnTo>
                  <a:lnTo>
                    <a:pt x="355" y="348"/>
                  </a:lnTo>
                  <a:lnTo>
                    <a:pt x="355" y="348"/>
                  </a:lnTo>
                  <a:lnTo>
                    <a:pt x="355" y="348"/>
                  </a:lnTo>
                  <a:lnTo>
                    <a:pt x="355" y="348"/>
                  </a:lnTo>
                  <a:lnTo>
                    <a:pt x="355" y="348"/>
                  </a:lnTo>
                  <a:lnTo>
                    <a:pt x="379" y="303"/>
                  </a:lnTo>
                  <a:lnTo>
                    <a:pt x="403" y="258"/>
                  </a:lnTo>
                  <a:lnTo>
                    <a:pt x="428" y="213"/>
                  </a:lnTo>
                  <a:lnTo>
                    <a:pt x="454" y="170"/>
                  </a:lnTo>
                  <a:lnTo>
                    <a:pt x="480" y="126"/>
                  </a:lnTo>
                  <a:lnTo>
                    <a:pt x="507" y="84"/>
                  </a:lnTo>
                  <a:lnTo>
                    <a:pt x="535" y="42"/>
                  </a:lnTo>
                  <a:lnTo>
                    <a:pt x="563" y="0"/>
                  </a:lnTo>
                  <a:close/>
                </a:path>
              </a:pathLst>
            </a:custGeom>
            <a:solidFill>
              <a:srgbClr val="FFE26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" name="Freeform 333"/>
            <p:cNvSpPr>
              <a:spLocks/>
            </p:cNvSpPr>
            <p:nvPr userDrawn="1"/>
          </p:nvSpPr>
          <p:spPr bwMode="auto">
            <a:xfrm>
              <a:off x="4071" y="1698"/>
              <a:ext cx="226" cy="140"/>
            </a:xfrm>
            <a:custGeom>
              <a:avLst/>
              <a:gdLst/>
              <a:ahLst/>
              <a:cxnLst>
                <a:cxn ang="0">
                  <a:pos x="680" y="0"/>
                </a:cxn>
                <a:cxn ang="0">
                  <a:pos x="637" y="6"/>
                </a:cxn>
                <a:cxn ang="0">
                  <a:pos x="594" y="14"/>
                </a:cxn>
                <a:cxn ang="0">
                  <a:pos x="550" y="21"/>
                </a:cxn>
                <a:cxn ang="0">
                  <a:pos x="507" y="29"/>
                </a:cxn>
                <a:cxn ang="0">
                  <a:pos x="464" y="39"/>
                </a:cxn>
                <a:cxn ang="0">
                  <a:pos x="421" y="48"/>
                </a:cxn>
                <a:cxn ang="0">
                  <a:pos x="378" y="59"/>
                </a:cxn>
                <a:cxn ang="0">
                  <a:pos x="334" y="70"/>
                </a:cxn>
                <a:cxn ang="0">
                  <a:pos x="291" y="82"/>
                </a:cxn>
                <a:cxn ang="0">
                  <a:pos x="248" y="95"/>
                </a:cxn>
                <a:cxn ang="0">
                  <a:pos x="206" y="108"/>
                </a:cxn>
                <a:cxn ang="0">
                  <a:pos x="164" y="121"/>
                </a:cxn>
                <a:cxn ang="0">
                  <a:pos x="123" y="136"/>
                </a:cxn>
                <a:cxn ang="0">
                  <a:pos x="82" y="151"/>
                </a:cxn>
                <a:cxn ang="0">
                  <a:pos x="41" y="166"/>
                </a:cxn>
                <a:cxn ang="0">
                  <a:pos x="0" y="182"/>
                </a:cxn>
                <a:cxn ang="0">
                  <a:pos x="55" y="208"/>
                </a:cxn>
                <a:cxn ang="0">
                  <a:pos x="110" y="235"/>
                </a:cxn>
                <a:cxn ang="0">
                  <a:pos x="164" y="264"/>
                </a:cxn>
                <a:cxn ang="0">
                  <a:pos x="218" y="293"/>
                </a:cxn>
                <a:cxn ang="0">
                  <a:pos x="271" y="324"/>
                </a:cxn>
                <a:cxn ang="0">
                  <a:pos x="324" y="355"/>
                </a:cxn>
                <a:cxn ang="0">
                  <a:pos x="376" y="387"/>
                </a:cxn>
                <a:cxn ang="0">
                  <a:pos x="428" y="421"/>
                </a:cxn>
                <a:cxn ang="0">
                  <a:pos x="428" y="421"/>
                </a:cxn>
                <a:cxn ang="0">
                  <a:pos x="456" y="366"/>
                </a:cxn>
                <a:cxn ang="0">
                  <a:pos x="486" y="312"/>
                </a:cxn>
                <a:cxn ang="0">
                  <a:pos x="516" y="258"/>
                </a:cxn>
                <a:cxn ang="0">
                  <a:pos x="547" y="205"/>
                </a:cxn>
                <a:cxn ang="0">
                  <a:pos x="578" y="153"/>
                </a:cxn>
                <a:cxn ang="0">
                  <a:pos x="611" y="101"/>
                </a:cxn>
                <a:cxn ang="0">
                  <a:pos x="645" y="51"/>
                </a:cxn>
                <a:cxn ang="0">
                  <a:pos x="680" y="0"/>
                </a:cxn>
              </a:cxnLst>
              <a:rect l="0" t="0" r="r" b="b"/>
              <a:pathLst>
                <a:path w="680" h="421">
                  <a:moveTo>
                    <a:pt x="680" y="0"/>
                  </a:moveTo>
                  <a:lnTo>
                    <a:pt x="637" y="6"/>
                  </a:lnTo>
                  <a:lnTo>
                    <a:pt x="594" y="14"/>
                  </a:lnTo>
                  <a:lnTo>
                    <a:pt x="550" y="21"/>
                  </a:lnTo>
                  <a:lnTo>
                    <a:pt x="507" y="29"/>
                  </a:lnTo>
                  <a:lnTo>
                    <a:pt x="464" y="39"/>
                  </a:lnTo>
                  <a:lnTo>
                    <a:pt x="421" y="48"/>
                  </a:lnTo>
                  <a:lnTo>
                    <a:pt x="378" y="59"/>
                  </a:lnTo>
                  <a:lnTo>
                    <a:pt x="334" y="70"/>
                  </a:lnTo>
                  <a:lnTo>
                    <a:pt x="291" y="82"/>
                  </a:lnTo>
                  <a:lnTo>
                    <a:pt x="248" y="95"/>
                  </a:lnTo>
                  <a:lnTo>
                    <a:pt x="206" y="108"/>
                  </a:lnTo>
                  <a:lnTo>
                    <a:pt x="164" y="121"/>
                  </a:lnTo>
                  <a:lnTo>
                    <a:pt x="123" y="136"/>
                  </a:lnTo>
                  <a:lnTo>
                    <a:pt x="82" y="151"/>
                  </a:lnTo>
                  <a:lnTo>
                    <a:pt x="41" y="166"/>
                  </a:lnTo>
                  <a:lnTo>
                    <a:pt x="0" y="182"/>
                  </a:lnTo>
                  <a:lnTo>
                    <a:pt x="55" y="208"/>
                  </a:lnTo>
                  <a:lnTo>
                    <a:pt x="110" y="235"/>
                  </a:lnTo>
                  <a:lnTo>
                    <a:pt x="164" y="264"/>
                  </a:lnTo>
                  <a:lnTo>
                    <a:pt x="218" y="293"/>
                  </a:lnTo>
                  <a:lnTo>
                    <a:pt x="271" y="324"/>
                  </a:lnTo>
                  <a:lnTo>
                    <a:pt x="324" y="355"/>
                  </a:lnTo>
                  <a:lnTo>
                    <a:pt x="376" y="387"/>
                  </a:lnTo>
                  <a:lnTo>
                    <a:pt x="428" y="421"/>
                  </a:lnTo>
                  <a:lnTo>
                    <a:pt x="428" y="421"/>
                  </a:lnTo>
                  <a:lnTo>
                    <a:pt x="456" y="366"/>
                  </a:lnTo>
                  <a:lnTo>
                    <a:pt x="486" y="312"/>
                  </a:lnTo>
                  <a:lnTo>
                    <a:pt x="516" y="258"/>
                  </a:lnTo>
                  <a:lnTo>
                    <a:pt x="547" y="205"/>
                  </a:lnTo>
                  <a:lnTo>
                    <a:pt x="578" y="153"/>
                  </a:lnTo>
                  <a:lnTo>
                    <a:pt x="611" y="101"/>
                  </a:lnTo>
                  <a:lnTo>
                    <a:pt x="645" y="51"/>
                  </a:lnTo>
                  <a:lnTo>
                    <a:pt x="680" y="0"/>
                  </a:lnTo>
                  <a:close/>
                </a:path>
              </a:pathLst>
            </a:custGeom>
            <a:solidFill>
              <a:srgbClr val="FFE26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" name="Freeform 334"/>
            <p:cNvSpPr>
              <a:spLocks/>
            </p:cNvSpPr>
            <p:nvPr userDrawn="1"/>
          </p:nvSpPr>
          <p:spPr bwMode="auto">
            <a:xfrm>
              <a:off x="4213" y="1691"/>
              <a:ext cx="577" cy="244"/>
            </a:xfrm>
            <a:custGeom>
              <a:avLst/>
              <a:gdLst/>
              <a:ahLst/>
              <a:cxnLst>
                <a:cxn ang="0">
                  <a:pos x="766" y="20"/>
                </a:cxn>
                <a:cxn ang="0">
                  <a:pos x="656" y="63"/>
                </a:cxn>
                <a:cxn ang="0">
                  <a:pos x="548" y="109"/>
                </a:cxn>
                <a:cxn ang="0">
                  <a:pos x="442" y="161"/>
                </a:cxn>
                <a:cxn ang="0">
                  <a:pos x="339" y="216"/>
                </a:cxn>
                <a:cxn ang="0">
                  <a:pos x="239" y="276"/>
                </a:cxn>
                <a:cxn ang="0">
                  <a:pos x="141" y="339"/>
                </a:cxn>
                <a:cxn ang="0">
                  <a:pos x="47" y="407"/>
                </a:cxn>
                <a:cxn ang="0">
                  <a:pos x="60" y="450"/>
                </a:cxn>
                <a:cxn ang="0">
                  <a:pos x="179" y="472"/>
                </a:cxn>
                <a:cxn ang="0">
                  <a:pos x="296" y="499"/>
                </a:cxn>
                <a:cxn ang="0">
                  <a:pos x="413" y="530"/>
                </a:cxn>
                <a:cxn ang="0">
                  <a:pos x="528" y="567"/>
                </a:cxn>
                <a:cxn ang="0">
                  <a:pos x="642" y="608"/>
                </a:cxn>
                <a:cxn ang="0">
                  <a:pos x="754" y="655"/>
                </a:cxn>
                <a:cxn ang="0">
                  <a:pos x="864" y="705"/>
                </a:cxn>
                <a:cxn ang="0">
                  <a:pos x="964" y="692"/>
                </a:cxn>
                <a:cxn ang="0">
                  <a:pos x="1057" y="615"/>
                </a:cxn>
                <a:cxn ang="0">
                  <a:pos x="1153" y="541"/>
                </a:cxn>
                <a:cxn ang="0">
                  <a:pos x="1252" y="472"/>
                </a:cxn>
                <a:cxn ang="0">
                  <a:pos x="1354" y="406"/>
                </a:cxn>
                <a:cxn ang="0">
                  <a:pos x="1458" y="346"/>
                </a:cxn>
                <a:cxn ang="0">
                  <a:pos x="1565" y="290"/>
                </a:cxn>
                <a:cxn ang="0">
                  <a:pos x="1675" y="239"/>
                </a:cxn>
                <a:cxn ang="0">
                  <a:pos x="1676" y="192"/>
                </a:cxn>
                <a:cxn ang="0">
                  <a:pos x="1567" y="151"/>
                </a:cxn>
                <a:cxn ang="0">
                  <a:pos x="1456" y="116"/>
                </a:cxn>
                <a:cxn ang="0">
                  <a:pos x="1344" y="85"/>
                </a:cxn>
                <a:cxn ang="0">
                  <a:pos x="1230" y="58"/>
                </a:cxn>
                <a:cxn ang="0">
                  <a:pos x="1115" y="35"/>
                </a:cxn>
                <a:cxn ang="0">
                  <a:pos x="998" y="18"/>
                </a:cxn>
                <a:cxn ang="0">
                  <a:pos x="882" y="5"/>
                </a:cxn>
              </a:cxnLst>
              <a:rect l="0" t="0" r="r" b="b"/>
              <a:pathLst>
                <a:path w="1730" h="732">
                  <a:moveTo>
                    <a:pt x="822" y="0"/>
                  </a:moveTo>
                  <a:lnTo>
                    <a:pt x="766" y="20"/>
                  </a:lnTo>
                  <a:lnTo>
                    <a:pt x="711" y="40"/>
                  </a:lnTo>
                  <a:lnTo>
                    <a:pt x="656" y="63"/>
                  </a:lnTo>
                  <a:lnTo>
                    <a:pt x="602" y="86"/>
                  </a:lnTo>
                  <a:lnTo>
                    <a:pt x="548" y="109"/>
                  </a:lnTo>
                  <a:lnTo>
                    <a:pt x="495" y="134"/>
                  </a:lnTo>
                  <a:lnTo>
                    <a:pt x="442" y="161"/>
                  </a:lnTo>
                  <a:lnTo>
                    <a:pt x="390" y="188"/>
                  </a:lnTo>
                  <a:lnTo>
                    <a:pt x="339" y="216"/>
                  </a:lnTo>
                  <a:lnTo>
                    <a:pt x="289" y="245"/>
                  </a:lnTo>
                  <a:lnTo>
                    <a:pt x="239" y="276"/>
                  </a:lnTo>
                  <a:lnTo>
                    <a:pt x="189" y="307"/>
                  </a:lnTo>
                  <a:lnTo>
                    <a:pt x="141" y="339"/>
                  </a:lnTo>
                  <a:lnTo>
                    <a:pt x="93" y="373"/>
                  </a:lnTo>
                  <a:lnTo>
                    <a:pt x="47" y="407"/>
                  </a:lnTo>
                  <a:lnTo>
                    <a:pt x="0" y="442"/>
                  </a:lnTo>
                  <a:lnTo>
                    <a:pt x="60" y="450"/>
                  </a:lnTo>
                  <a:lnTo>
                    <a:pt x="119" y="461"/>
                  </a:lnTo>
                  <a:lnTo>
                    <a:pt x="179" y="472"/>
                  </a:lnTo>
                  <a:lnTo>
                    <a:pt x="238" y="485"/>
                  </a:lnTo>
                  <a:lnTo>
                    <a:pt x="296" y="499"/>
                  </a:lnTo>
                  <a:lnTo>
                    <a:pt x="356" y="514"/>
                  </a:lnTo>
                  <a:lnTo>
                    <a:pt x="413" y="530"/>
                  </a:lnTo>
                  <a:lnTo>
                    <a:pt x="471" y="548"/>
                  </a:lnTo>
                  <a:lnTo>
                    <a:pt x="528" y="567"/>
                  </a:lnTo>
                  <a:lnTo>
                    <a:pt x="586" y="587"/>
                  </a:lnTo>
                  <a:lnTo>
                    <a:pt x="642" y="608"/>
                  </a:lnTo>
                  <a:lnTo>
                    <a:pt x="698" y="631"/>
                  </a:lnTo>
                  <a:lnTo>
                    <a:pt x="754" y="655"/>
                  </a:lnTo>
                  <a:lnTo>
                    <a:pt x="809" y="679"/>
                  </a:lnTo>
                  <a:lnTo>
                    <a:pt x="864" y="705"/>
                  </a:lnTo>
                  <a:lnTo>
                    <a:pt x="918" y="732"/>
                  </a:lnTo>
                  <a:lnTo>
                    <a:pt x="964" y="692"/>
                  </a:lnTo>
                  <a:lnTo>
                    <a:pt x="1010" y="652"/>
                  </a:lnTo>
                  <a:lnTo>
                    <a:pt x="1057" y="615"/>
                  </a:lnTo>
                  <a:lnTo>
                    <a:pt x="1104" y="577"/>
                  </a:lnTo>
                  <a:lnTo>
                    <a:pt x="1153" y="541"/>
                  </a:lnTo>
                  <a:lnTo>
                    <a:pt x="1202" y="506"/>
                  </a:lnTo>
                  <a:lnTo>
                    <a:pt x="1252" y="472"/>
                  </a:lnTo>
                  <a:lnTo>
                    <a:pt x="1303" y="439"/>
                  </a:lnTo>
                  <a:lnTo>
                    <a:pt x="1354" y="406"/>
                  </a:lnTo>
                  <a:lnTo>
                    <a:pt x="1405" y="376"/>
                  </a:lnTo>
                  <a:lnTo>
                    <a:pt x="1458" y="346"/>
                  </a:lnTo>
                  <a:lnTo>
                    <a:pt x="1511" y="318"/>
                  </a:lnTo>
                  <a:lnTo>
                    <a:pt x="1565" y="290"/>
                  </a:lnTo>
                  <a:lnTo>
                    <a:pt x="1620" y="264"/>
                  </a:lnTo>
                  <a:lnTo>
                    <a:pt x="1675" y="239"/>
                  </a:lnTo>
                  <a:lnTo>
                    <a:pt x="1730" y="214"/>
                  </a:lnTo>
                  <a:lnTo>
                    <a:pt x="1676" y="192"/>
                  </a:lnTo>
                  <a:lnTo>
                    <a:pt x="1622" y="172"/>
                  </a:lnTo>
                  <a:lnTo>
                    <a:pt x="1567" y="151"/>
                  </a:lnTo>
                  <a:lnTo>
                    <a:pt x="1512" y="133"/>
                  </a:lnTo>
                  <a:lnTo>
                    <a:pt x="1456" y="116"/>
                  </a:lnTo>
                  <a:lnTo>
                    <a:pt x="1400" y="100"/>
                  </a:lnTo>
                  <a:lnTo>
                    <a:pt x="1344" y="85"/>
                  </a:lnTo>
                  <a:lnTo>
                    <a:pt x="1288" y="70"/>
                  </a:lnTo>
                  <a:lnTo>
                    <a:pt x="1230" y="58"/>
                  </a:lnTo>
                  <a:lnTo>
                    <a:pt x="1173" y="46"/>
                  </a:lnTo>
                  <a:lnTo>
                    <a:pt x="1115" y="35"/>
                  </a:lnTo>
                  <a:lnTo>
                    <a:pt x="1057" y="25"/>
                  </a:lnTo>
                  <a:lnTo>
                    <a:pt x="998" y="18"/>
                  </a:lnTo>
                  <a:lnTo>
                    <a:pt x="940" y="10"/>
                  </a:lnTo>
                  <a:lnTo>
                    <a:pt x="882" y="5"/>
                  </a:lnTo>
                  <a:lnTo>
                    <a:pt x="822" y="0"/>
                  </a:lnTo>
                  <a:close/>
                </a:path>
              </a:pathLst>
            </a:custGeom>
            <a:solidFill>
              <a:srgbClr val="FFE26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Freeform 335"/>
            <p:cNvSpPr>
              <a:spLocks/>
            </p:cNvSpPr>
            <p:nvPr userDrawn="1"/>
          </p:nvSpPr>
          <p:spPr bwMode="auto">
            <a:xfrm>
              <a:off x="4539" y="2050"/>
              <a:ext cx="502" cy="333"/>
            </a:xfrm>
            <a:custGeom>
              <a:avLst/>
              <a:gdLst/>
              <a:ahLst/>
              <a:cxnLst>
                <a:cxn ang="0">
                  <a:pos x="967" y="66"/>
                </a:cxn>
                <a:cxn ang="0">
                  <a:pos x="857" y="170"/>
                </a:cxn>
                <a:cxn ang="0">
                  <a:pos x="752" y="283"/>
                </a:cxn>
                <a:cxn ang="0">
                  <a:pos x="648" y="170"/>
                </a:cxn>
                <a:cxn ang="0">
                  <a:pos x="538" y="66"/>
                </a:cxn>
                <a:cxn ang="0">
                  <a:pos x="401" y="7"/>
                </a:cxn>
                <a:cxn ang="0">
                  <a:pos x="225" y="41"/>
                </a:cxn>
                <a:cxn ang="0">
                  <a:pos x="55" y="87"/>
                </a:cxn>
                <a:cxn ang="0">
                  <a:pos x="97" y="113"/>
                </a:cxn>
                <a:cxn ang="0">
                  <a:pos x="243" y="134"/>
                </a:cxn>
                <a:cxn ang="0">
                  <a:pos x="385" y="163"/>
                </a:cxn>
                <a:cxn ang="0">
                  <a:pos x="526" y="201"/>
                </a:cxn>
                <a:cxn ang="0">
                  <a:pos x="663" y="247"/>
                </a:cxn>
                <a:cxn ang="0">
                  <a:pos x="706" y="302"/>
                </a:cxn>
                <a:cxn ang="0">
                  <a:pos x="571" y="368"/>
                </a:cxn>
                <a:cxn ang="0">
                  <a:pos x="440" y="441"/>
                </a:cxn>
                <a:cxn ang="0">
                  <a:pos x="315" y="523"/>
                </a:cxn>
                <a:cxn ang="0">
                  <a:pos x="194" y="613"/>
                </a:cxn>
                <a:cxn ang="0">
                  <a:pos x="80" y="711"/>
                </a:cxn>
                <a:cxn ang="0">
                  <a:pos x="248" y="806"/>
                </a:cxn>
                <a:cxn ang="0">
                  <a:pos x="408" y="916"/>
                </a:cxn>
                <a:cxn ang="0">
                  <a:pos x="541" y="994"/>
                </a:cxn>
                <a:cxn ang="0">
                  <a:pos x="629" y="986"/>
                </a:cxn>
                <a:cxn ang="0">
                  <a:pos x="720" y="983"/>
                </a:cxn>
                <a:cxn ang="0">
                  <a:pos x="752" y="983"/>
                </a:cxn>
                <a:cxn ang="0">
                  <a:pos x="783" y="983"/>
                </a:cxn>
                <a:cxn ang="0">
                  <a:pos x="873" y="986"/>
                </a:cxn>
                <a:cxn ang="0">
                  <a:pos x="964" y="994"/>
                </a:cxn>
                <a:cxn ang="0">
                  <a:pos x="1096" y="916"/>
                </a:cxn>
                <a:cxn ang="0">
                  <a:pos x="1257" y="806"/>
                </a:cxn>
                <a:cxn ang="0">
                  <a:pos x="1425" y="711"/>
                </a:cxn>
                <a:cxn ang="0">
                  <a:pos x="1311" y="613"/>
                </a:cxn>
                <a:cxn ang="0">
                  <a:pos x="1190" y="523"/>
                </a:cxn>
                <a:cxn ang="0">
                  <a:pos x="1065" y="441"/>
                </a:cxn>
                <a:cxn ang="0">
                  <a:pos x="934" y="368"/>
                </a:cxn>
                <a:cxn ang="0">
                  <a:pos x="799" y="302"/>
                </a:cxn>
                <a:cxn ang="0">
                  <a:pos x="842" y="247"/>
                </a:cxn>
                <a:cxn ang="0">
                  <a:pos x="979" y="201"/>
                </a:cxn>
                <a:cxn ang="0">
                  <a:pos x="1119" y="163"/>
                </a:cxn>
                <a:cxn ang="0">
                  <a:pos x="1262" y="134"/>
                </a:cxn>
                <a:cxn ang="0">
                  <a:pos x="1407" y="113"/>
                </a:cxn>
                <a:cxn ang="0">
                  <a:pos x="1449" y="87"/>
                </a:cxn>
                <a:cxn ang="0">
                  <a:pos x="1278" y="41"/>
                </a:cxn>
                <a:cxn ang="0">
                  <a:pos x="1102" y="7"/>
                </a:cxn>
              </a:cxnLst>
              <a:rect l="0" t="0" r="r" b="b"/>
              <a:pathLst>
                <a:path w="1504" h="998">
                  <a:moveTo>
                    <a:pt x="1043" y="0"/>
                  </a:moveTo>
                  <a:lnTo>
                    <a:pt x="1005" y="32"/>
                  </a:lnTo>
                  <a:lnTo>
                    <a:pt x="967" y="66"/>
                  </a:lnTo>
                  <a:lnTo>
                    <a:pt x="931" y="100"/>
                  </a:lnTo>
                  <a:lnTo>
                    <a:pt x="894" y="135"/>
                  </a:lnTo>
                  <a:lnTo>
                    <a:pt x="857" y="170"/>
                  </a:lnTo>
                  <a:lnTo>
                    <a:pt x="822" y="207"/>
                  </a:lnTo>
                  <a:lnTo>
                    <a:pt x="787" y="245"/>
                  </a:lnTo>
                  <a:lnTo>
                    <a:pt x="752" y="283"/>
                  </a:lnTo>
                  <a:lnTo>
                    <a:pt x="718" y="245"/>
                  </a:lnTo>
                  <a:lnTo>
                    <a:pt x="683" y="207"/>
                  </a:lnTo>
                  <a:lnTo>
                    <a:pt x="648" y="170"/>
                  </a:lnTo>
                  <a:lnTo>
                    <a:pt x="611" y="135"/>
                  </a:lnTo>
                  <a:lnTo>
                    <a:pt x="574" y="100"/>
                  </a:lnTo>
                  <a:lnTo>
                    <a:pt x="538" y="66"/>
                  </a:lnTo>
                  <a:lnTo>
                    <a:pt x="499" y="32"/>
                  </a:lnTo>
                  <a:lnTo>
                    <a:pt x="461" y="0"/>
                  </a:lnTo>
                  <a:lnTo>
                    <a:pt x="401" y="7"/>
                  </a:lnTo>
                  <a:lnTo>
                    <a:pt x="342" y="17"/>
                  </a:lnTo>
                  <a:lnTo>
                    <a:pt x="284" y="28"/>
                  </a:lnTo>
                  <a:lnTo>
                    <a:pt x="225" y="41"/>
                  </a:lnTo>
                  <a:lnTo>
                    <a:pt x="168" y="55"/>
                  </a:lnTo>
                  <a:lnTo>
                    <a:pt x="112" y="70"/>
                  </a:lnTo>
                  <a:lnTo>
                    <a:pt x="55" y="87"/>
                  </a:lnTo>
                  <a:lnTo>
                    <a:pt x="0" y="104"/>
                  </a:lnTo>
                  <a:lnTo>
                    <a:pt x="48" y="109"/>
                  </a:lnTo>
                  <a:lnTo>
                    <a:pt x="97" y="113"/>
                  </a:lnTo>
                  <a:lnTo>
                    <a:pt x="146" y="120"/>
                  </a:lnTo>
                  <a:lnTo>
                    <a:pt x="194" y="126"/>
                  </a:lnTo>
                  <a:lnTo>
                    <a:pt x="243" y="134"/>
                  </a:lnTo>
                  <a:lnTo>
                    <a:pt x="290" y="142"/>
                  </a:lnTo>
                  <a:lnTo>
                    <a:pt x="338" y="152"/>
                  </a:lnTo>
                  <a:lnTo>
                    <a:pt x="385" y="163"/>
                  </a:lnTo>
                  <a:lnTo>
                    <a:pt x="433" y="175"/>
                  </a:lnTo>
                  <a:lnTo>
                    <a:pt x="479" y="188"/>
                  </a:lnTo>
                  <a:lnTo>
                    <a:pt x="526" y="201"/>
                  </a:lnTo>
                  <a:lnTo>
                    <a:pt x="572" y="215"/>
                  </a:lnTo>
                  <a:lnTo>
                    <a:pt x="617" y="231"/>
                  </a:lnTo>
                  <a:lnTo>
                    <a:pt x="663" y="247"/>
                  </a:lnTo>
                  <a:lnTo>
                    <a:pt x="708" y="264"/>
                  </a:lnTo>
                  <a:lnTo>
                    <a:pt x="752" y="283"/>
                  </a:lnTo>
                  <a:lnTo>
                    <a:pt x="706" y="302"/>
                  </a:lnTo>
                  <a:lnTo>
                    <a:pt x="661" y="323"/>
                  </a:lnTo>
                  <a:lnTo>
                    <a:pt x="615" y="345"/>
                  </a:lnTo>
                  <a:lnTo>
                    <a:pt x="571" y="368"/>
                  </a:lnTo>
                  <a:lnTo>
                    <a:pt x="527" y="392"/>
                  </a:lnTo>
                  <a:lnTo>
                    <a:pt x="484" y="415"/>
                  </a:lnTo>
                  <a:lnTo>
                    <a:pt x="440" y="441"/>
                  </a:lnTo>
                  <a:lnTo>
                    <a:pt x="398" y="468"/>
                  </a:lnTo>
                  <a:lnTo>
                    <a:pt x="356" y="495"/>
                  </a:lnTo>
                  <a:lnTo>
                    <a:pt x="315" y="523"/>
                  </a:lnTo>
                  <a:lnTo>
                    <a:pt x="274" y="552"/>
                  </a:lnTo>
                  <a:lnTo>
                    <a:pt x="234" y="583"/>
                  </a:lnTo>
                  <a:lnTo>
                    <a:pt x="194" y="613"/>
                  </a:lnTo>
                  <a:lnTo>
                    <a:pt x="155" y="645"/>
                  </a:lnTo>
                  <a:lnTo>
                    <a:pt x="117" y="678"/>
                  </a:lnTo>
                  <a:lnTo>
                    <a:pt x="80" y="711"/>
                  </a:lnTo>
                  <a:lnTo>
                    <a:pt x="137" y="741"/>
                  </a:lnTo>
                  <a:lnTo>
                    <a:pt x="193" y="773"/>
                  </a:lnTo>
                  <a:lnTo>
                    <a:pt x="248" y="806"/>
                  </a:lnTo>
                  <a:lnTo>
                    <a:pt x="302" y="842"/>
                  </a:lnTo>
                  <a:lnTo>
                    <a:pt x="356" y="878"/>
                  </a:lnTo>
                  <a:lnTo>
                    <a:pt x="408" y="916"/>
                  </a:lnTo>
                  <a:lnTo>
                    <a:pt x="460" y="956"/>
                  </a:lnTo>
                  <a:lnTo>
                    <a:pt x="511" y="998"/>
                  </a:lnTo>
                  <a:lnTo>
                    <a:pt x="541" y="994"/>
                  </a:lnTo>
                  <a:lnTo>
                    <a:pt x="570" y="992"/>
                  </a:lnTo>
                  <a:lnTo>
                    <a:pt x="600" y="989"/>
                  </a:lnTo>
                  <a:lnTo>
                    <a:pt x="629" y="986"/>
                  </a:lnTo>
                  <a:lnTo>
                    <a:pt x="660" y="985"/>
                  </a:lnTo>
                  <a:lnTo>
                    <a:pt x="690" y="984"/>
                  </a:lnTo>
                  <a:lnTo>
                    <a:pt x="720" y="983"/>
                  </a:lnTo>
                  <a:lnTo>
                    <a:pt x="751" y="983"/>
                  </a:lnTo>
                  <a:lnTo>
                    <a:pt x="751" y="983"/>
                  </a:lnTo>
                  <a:lnTo>
                    <a:pt x="752" y="983"/>
                  </a:lnTo>
                  <a:lnTo>
                    <a:pt x="752" y="983"/>
                  </a:lnTo>
                  <a:lnTo>
                    <a:pt x="752" y="983"/>
                  </a:lnTo>
                  <a:lnTo>
                    <a:pt x="783" y="983"/>
                  </a:lnTo>
                  <a:lnTo>
                    <a:pt x="813" y="984"/>
                  </a:lnTo>
                  <a:lnTo>
                    <a:pt x="844" y="985"/>
                  </a:lnTo>
                  <a:lnTo>
                    <a:pt x="873" y="986"/>
                  </a:lnTo>
                  <a:lnTo>
                    <a:pt x="904" y="989"/>
                  </a:lnTo>
                  <a:lnTo>
                    <a:pt x="934" y="992"/>
                  </a:lnTo>
                  <a:lnTo>
                    <a:pt x="964" y="994"/>
                  </a:lnTo>
                  <a:lnTo>
                    <a:pt x="993" y="998"/>
                  </a:lnTo>
                  <a:lnTo>
                    <a:pt x="1044" y="956"/>
                  </a:lnTo>
                  <a:lnTo>
                    <a:pt x="1096" y="916"/>
                  </a:lnTo>
                  <a:lnTo>
                    <a:pt x="1149" y="878"/>
                  </a:lnTo>
                  <a:lnTo>
                    <a:pt x="1202" y="842"/>
                  </a:lnTo>
                  <a:lnTo>
                    <a:pt x="1257" y="806"/>
                  </a:lnTo>
                  <a:lnTo>
                    <a:pt x="1312" y="773"/>
                  </a:lnTo>
                  <a:lnTo>
                    <a:pt x="1368" y="741"/>
                  </a:lnTo>
                  <a:lnTo>
                    <a:pt x="1425" y="711"/>
                  </a:lnTo>
                  <a:lnTo>
                    <a:pt x="1388" y="678"/>
                  </a:lnTo>
                  <a:lnTo>
                    <a:pt x="1350" y="645"/>
                  </a:lnTo>
                  <a:lnTo>
                    <a:pt x="1311" y="613"/>
                  </a:lnTo>
                  <a:lnTo>
                    <a:pt x="1271" y="583"/>
                  </a:lnTo>
                  <a:lnTo>
                    <a:pt x="1231" y="552"/>
                  </a:lnTo>
                  <a:lnTo>
                    <a:pt x="1190" y="523"/>
                  </a:lnTo>
                  <a:lnTo>
                    <a:pt x="1149" y="495"/>
                  </a:lnTo>
                  <a:lnTo>
                    <a:pt x="1107" y="467"/>
                  </a:lnTo>
                  <a:lnTo>
                    <a:pt x="1065" y="441"/>
                  </a:lnTo>
                  <a:lnTo>
                    <a:pt x="1021" y="415"/>
                  </a:lnTo>
                  <a:lnTo>
                    <a:pt x="978" y="392"/>
                  </a:lnTo>
                  <a:lnTo>
                    <a:pt x="934" y="368"/>
                  </a:lnTo>
                  <a:lnTo>
                    <a:pt x="890" y="345"/>
                  </a:lnTo>
                  <a:lnTo>
                    <a:pt x="844" y="323"/>
                  </a:lnTo>
                  <a:lnTo>
                    <a:pt x="799" y="302"/>
                  </a:lnTo>
                  <a:lnTo>
                    <a:pt x="752" y="283"/>
                  </a:lnTo>
                  <a:lnTo>
                    <a:pt x="797" y="264"/>
                  </a:lnTo>
                  <a:lnTo>
                    <a:pt x="842" y="247"/>
                  </a:lnTo>
                  <a:lnTo>
                    <a:pt x="887" y="231"/>
                  </a:lnTo>
                  <a:lnTo>
                    <a:pt x="933" y="215"/>
                  </a:lnTo>
                  <a:lnTo>
                    <a:pt x="979" y="201"/>
                  </a:lnTo>
                  <a:lnTo>
                    <a:pt x="1026" y="187"/>
                  </a:lnTo>
                  <a:lnTo>
                    <a:pt x="1072" y="175"/>
                  </a:lnTo>
                  <a:lnTo>
                    <a:pt x="1119" y="163"/>
                  </a:lnTo>
                  <a:lnTo>
                    <a:pt x="1166" y="152"/>
                  </a:lnTo>
                  <a:lnTo>
                    <a:pt x="1214" y="142"/>
                  </a:lnTo>
                  <a:lnTo>
                    <a:pt x="1262" y="134"/>
                  </a:lnTo>
                  <a:lnTo>
                    <a:pt x="1310" y="126"/>
                  </a:lnTo>
                  <a:lnTo>
                    <a:pt x="1358" y="118"/>
                  </a:lnTo>
                  <a:lnTo>
                    <a:pt x="1407" y="113"/>
                  </a:lnTo>
                  <a:lnTo>
                    <a:pt x="1456" y="109"/>
                  </a:lnTo>
                  <a:lnTo>
                    <a:pt x="1504" y="104"/>
                  </a:lnTo>
                  <a:lnTo>
                    <a:pt x="1449" y="87"/>
                  </a:lnTo>
                  <a:lnTo>
                    <a:pt x="1392" y="70"/>
                  </a:lnTo>
                  <a:lnTo>
                    <a:pt x="1336" y="55"/>
                  </a:lnTo>
                  <a:lnTo>
                    <a:pt x="1278" y="41"/>
                  </a:lnTo>
                  <a:lnTo>
                    <a:pt x="1220" y="28"/>
                  </a:lnTo>
                  <a:lnTo>
                    <a:pt x="1162" y="17"/>
                  </a:lnTo>
                  <a:lnTo>
                    <a:pt x="1102" y="7"/>
                  </a:lnTo>
                  <a:lnTo>
                    <a:pt x="1043" y="0"/>
                  </a:lnTo>
                  <a:close/>
                </a:path>
              </a:pathLst>
            </a:custGeom>
            <a:solidFill>
              <a:srgbClr val="FFEF6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2" name="Freeform 336"/>
            <p:cNvSpPr>
              <a:spLocks/>
            </p:cNvSpPr>
            <p:nvPr userDrawn="1"/>
          </p:nvSpPr>
          <p:spPr bwMode="auto">
            <a:xfrm>
              <a:off x="4710" y="2378"/>
              <a:ext cx="160" cy="83"/>
            </a:xfrm>
            <a:custGeom>
              <a:avLst/>
              <a:gdLst/>
              <a:ahLst/>
              <a:cxnLst>
                <a:cxn ang="0">
                  <a:pos x="240" y="0"/>
                </a:cxn>
                <a:cxn ang="0">
                  <a:pos x="209" y="0"/>
                </a:cxn>
                <a:cxn ang="0">
                  <a:pos x="179" y="1"/>
                </a:cxn>
                <a:cxn ang="0">
                  <a:pos x="149" y="2"/>
                </a:cxn>
                <a:cxn ang="0">
                  <a:pos x="118" y="3"/>
                </a:cxn>
                <a:cxn ang="0">
                  <a:pos x="89" y="6"/>
                </a:cxn>
                <a:cxn ang="0">
                  <a:pos x="59" y="9"/>
                </a:cxn>
                <a:cxn ang="0">
                  <a:pos x="30" y="11"/>
                </a:cxn>
                <a:cxn ang="0">
                  <a:pos x="0" y="15"/>
                </a:cxn>
                <a:cxn ang="0">
                  <a:pos x="32" y="42"/>
                </a:cxn>
                <a:cxn ang="0">
                  <a:pos x="63" y="69"/>
                </a:cxn>
                <a:cxn ang="0">
                  <a:pos x="94" y="98"/>
                </a:cxn>
                <a:cxn ang="0">
                  <a:pos x="124" y="128"/>
                </a:cxn>
                <a:cxn ang="0">
                  <a:pos x="154" y="157"/>
                </a:cxn>
                <a:cxn ang="0">
                  <a:pos x="184" y="187"/>
                </a:cxn>
                <a:cxn ang="0">
                  <a:pos x="212" y="218"/>
                </a:cxn>
                <a:cxn ang="0">
                  <a:pos x="241" y="250"/>
                </a:cxn>
                <a:cxn ang="0">
                  <a:pos x="241" y="250"/>
                </a:cxn>
                <a:cxn ang="0">
                  <a:pos x="241" y="250"/>
                </a:cxn>
                <a:cxn ang="0">
                  <a:pos x="241" y="250"/>
                </a:cxn>
                <a:cxn ang="0">
                  <a:pos x="241" y="250"/>
                </a:cxn>
                <a:cxn ang="0">
                  <a:pos x="270" y="218"/>
                </a:cxn>
                <a:cxn ang="0">
                  <a:pos x="299" y="187"/>
                </a:cxn>
                <a:cxn ang="0">
                  <a:pos x="328" y="157"/>
                </a:cxn>
                <a:cxn ang="0">
                  <a:pos x="358" y="128"/>
                </a:cxn>
                <a:cxn ang="0">
                  <a:pos x="388" y="98"/>
                </a:cxn>
                <a:cxn ang="0">
                  <a:pos x="420" y="69"/>
                </a:cxn>
                <a:cxn ang="0">
                  <a:pos x="451" y="42"/>
                </a:cxn>
                <a:cxn ang="0">
                  <a:pos x="482" y="15"/>
                </a:cxn>
                <a:cxn ang="0">
                  <a:pos x="453" y="11"/>
                </a:cxn>
                <a:cxn ang="0">
                  <a:pos x="423" y="9"/>
                </a:cxn>
                <a:cxn ang="0">
                  <a:pos x="393" y="6"/>
                </a:cxn>
                <a:cxn ang="0">
                  <a:pos x="362" y="3"/>
                </a:cxn>
                <a:cxn ang="0">
                  <a:pos x="333" y="2"/>
                </a:cxn>
                <a:cxn ang="0">
                  <a:pos x="302" y="1"/>
                </a:cxn>
                <a:cxn ang="0">
                  <a:pos x="272" y="0"/>
                </a:cxn>
                <a:cxn ang="0">
                  <a:pos x="241" y="0"/>
                </a:cxn>
                <a:cxn ang="0">
                  <a:pos x="241" y="0"/>
                </a:cxn>
                <a:cxn ang="0">
                  <a:pos x="241" y="0"/>
                </a:cxn>
                <a:cxn ang="0">
                  <a:pos x="240" y="0"/>
                </a:cxn>
                <a:cxn ang="0">
                  <a:pos x="240" y="0"/>
                </a:cxn>
              </a:cxnLst>
              <a:rect l="0" t="0" r="r" b="b"/>
              <a:pathLst>
                <a:path w="482" h="250">
                  <a:moveTo>
                    <a:pt x="240" y="0"/>
                  </a:moveTo>
                  <a:lnTo>
                    <a:pt x="209" y="0"/>
                  </a:lnTo>
                  <a:lnTo>
                    <a:pt x="179" y="1"/>
                  </a:lnTo>
                  <a:lnTo>
                    <a:pt x="149" y="2"/>
                  </a:lnTo>
                  <a:lnTo>
                    <a:pt x="118" y="3"/>
                  </a:lnTo>
                  <a:lnTo>
                    <a:pt x="89" y="6"/>
                  </a:lnTo>
                  <a:lnTo>
                    <a:pt x="59" y="9"/>
                  </a:lnTo>
                  <a:lnTo>
                    <a:pt x="30" y="11"/>
                  </a:lnTo>
                  <a:lnTo>
                    <a:pt x="0" y="15"/>
                  </a:lnTo>
                  <a:lnTo>
                    <a:pt x="32" y="42"/>
                  </a:lnTo>
                  <a:lnTo>
                    <a:pt x="63" y="69"/>
                  </a:lnTo>
                  <a:lnTo>
                    <a:pt x="94" y="98"/>
                  </a:lnTo>
                  <a:lnTo>
                    <a:pt x="124" y="128"/>
                  </a:lnTo>
                  <a:lnTo>
                    <a:pt x="154" y="157"/>
                  </a:lnTo>
                  <a:lnTo>
                    <a:pt x="184" y="187"/>
                  </a:lnTo>
                  <a:lnTo>
                    <a:pt x="212" y="218"/>
                  </a:lnTo>
                  <a:lnTo>
                    <a:pt x="241" y="250"/>
                  </a:lnTo>
                  <a:lnTo>
                    <a:pt x="241" y="250"/>
                  </a:lnTo>
                  <a:lnTo>
                    <a:pt x="241" y="250"/>
                  </a:lnTo>
                  <a:lnTo>
                    <a:pt x="241" y="250"/>
                  </a:lnTo>
                  <a:lnTo>
                    <a:pt x="241" y="250"/>
                  </a:lnTo>
                  <a:lnTo>
                    <a:pt x="270" y="218"/>
                  </a:lnTo>
                  <a:lnTo>
                    <a:pt x="299" y="187"/>
                  </a:lnTo>
                  <a:lnTo>
                    <a:pt x="328" y="157"/>
                  </a:lnTo>
                  <a:lnTo>
                    <a:pt x="358" y="128"/>
                  </a:lnTo>
                  <a:lnTo>
                    <a:pt x="388" y="98"/>
                  </a:lnTo>
                  <a:lnTo>
                    <a:pt x="420" y="69"/>
                  </a:lnTo>
                  <a:lnTo>
                    <a:pt x="451" y="42"/>
                  </a:lnTo>
                  <a:lnTo>
                    <a:pt x="482" y="15"/>
                  </a:lnTo>
                  <a:lnTo>
                    <a:pt x="453" y="11"/>
                  </a:lnTo>
                  <a:lnTo>
                    <a:pt x="423" y="9"/>
                  </a:lnTo>
                  <a:lnTo>
                    <a:pt x="393" y="6"/>
                  </a:lnTo>
                  <a:lnTo>
                    <a:pt x="362" y="3"/>
                  </a:lnTo>
                  <a:lnTo>
                    <a:pt x="333" y="2"/>
                  </a:lnTo>
                  <a:lnTo>
                    <a:pt x="302" y="1"/>
                  </a:lnTo>
                  <a:lnTo>
                    <a:pt x="272" y="0"/>
                  </a:lnTo>
                  <a:lnTo>
                    <a:pt x="241" y="0"/>
                  </a:lnTo>
                  <a:lnTo>
                    <a:pt x="241" y="0"/>
                  </a:lnTo>
                  <a:lnTo>
                    <a:pt x="241" y="0"/>
                  </a:lnTo>
                  <a:lnTo>
                    <a:pt x="240" y="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FFE26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Freeform 337"/>
            <p:cNvSpPr>
              <a:spLocks/>
            </p:cNvSpPr>
            <p:nvPr userDrawn="1"/>
          </p:nvSpPr>
          <p:spPr bwMode="auto">
            <a:xfrm>
              <a:off x="4312" y="2085"/>
              <a:ext cx="478" cy="202"/>
            </a:xfrm>
            <a:custGeom>
              <a:avLst/>
              <a:gdLst/>
              <a:ahLst/>
              <a:cxnLst>
                <a:cxn ang="0">
                  <a:pos x="634" y="17"/>
                </a:cxn>
                <a:cxn ang="0">
                  <a:pos x="542" y="52"/>
                </a:cxn>
                <a:cxn ang="0">
                  <a:pos x="454" y="91"/>
                </a:cxn>
                <a:cxn ang="0">
                  <a:pos x="366" y="134"/>
                </a:cxn>
                <a:cxn ang="0">
                  <a:pos x="281" y="180"/>
                </a:cxn>
                <a:cxn ang="0">
                  <a:pos x="198" y="229"/>
                </a:cxn>
                <a:cxn ang="0">
                  <a:pos x="117" y="281"/>
                </a:cxn>
                <a:cxn ang="0">
                  <a:pos x="38" y="337"/>
                </a:cxn>
                <a:cxn ang="0">
                  <a:pos x="0" y="366"/>
                </a:cxn>
                <a:cxn ang="0">
                  <a:pos x="0" y="366"/>
                </a:cxn>
                <a:cxn ang="0">
                  <a:pos x="50" y="374"/>
                </a:cxn>
                <a:cxn ang="0">
                  <a:pos x="148" y="392"/>
                </a:cxn>
                <a:cxn ang="0">
                  <a:pos x="245" y="414"/>
                </a:cxn>
                <a:cxn ang="0">
                  <a:pos x="343" y="440"/>
                </a:cxn>
                <a:cxn ang="0">
                  <a:pos x="438" y="470"/>
                </a:cxn>
                <a:cxn ang="0">
                  <a:pos x="532" y="504"/>
                </a:cxn>
                <a:cxn ang="0">
                  <a:pos x="625" y="542"/>
                </a:cxn>
                <a:cxn ang="0">
                  <a:pos x="715" y="584"/>
                </a:cxn>
                <a:cxn ang="0">
                  <a:pos x="798" y="574"/>
                </a:cxn>
                <a:cxn ang="0">
                  <a:pos x="875" y="509"/>
                </a:cxn>
                <a:cxn ang="0">
                  <a:pos x="955" y="448"/>
                </a:cxn>
                <a:cxn ang="0">
                  <a:pos x="1037" y="391"/>
                </a:cxn>
                <a:cxn ang="0">
                  <a:pos x="1121" y="337"/>
                </a:cxn>
                <a:cxn ang="0">
                  <a:pos x="1208" y="288"/>
                </a:cxn>
                <a:cxn ang="0">
                  <a:pos x="1296" y="241"/>
                </a:cxn>
                <a:cxn ang="0">
                  <a:pos x="1387" y="198"/>
                </a:cxn>
                <a:cxn ang="0">
                  <a:pos x="1389" y="160"/>
                </a:cxn>
                <a:cxn ang="0">
                  <a:pos x="1298" y="127"/>
                </a:cxn>
                <a:cxn ang="0">
                  <a:pos x="1207" y="97"/>
                </a:cxn>
                <a:cxn ang="0">
                  <a:pos x="1114" y="71"/>
                </a:cxn>
                <a:cxn ang="0">
                  <a:pos x="1019" y="48"/>
                </a:cxn>
                <a:cxn ang="0">
                  <a:pos x="924" y="30"/>
                </a:cxn>
                <a:cxn ang="0">
                  <a:pos x="827" y="16"/>
                </a:cxn>
                <a:cxn ang="0">
                  <a:pos x="729" y="5"/>
                </a:cxn>
              </a:cxnLst>
              <a:rect l="0" t="0" r="r" b="b"/>
              <a:pathLst>
                <a:path w="1433" h="607">
                  <a:moveTo>
                    <a:pt x="681" y="0"/>
                  </a:moveTo>
                  <a:lnTo>
                    <a:pt x="634" y="17"/>
                  </a:lnTo>
                  <a:lnTo>
                    <a:pt x="588" y="34"/>
                  </a:lnTo>
                  <a:lnTo>
                    <a:pt x="542" y="52"/>
                  </a:lnTo>
                  <a:lnTo>
                    <a:pt x="498" y="72"/>
                  </a:lnTo>
                  <a:lnTo>
                    <a:pt x="454" y="91"/>
                  </a:lnTo>
                  <a:lnTo>
                    <a:pt x="410" y="112"/>
                  </a:lnTo>
                  <a:lnTo>
                    <a:pt x="366" y="134"/>
                  </a:lnTo>
                  <a:lnTo>
                    <a:pt x="323" y="156"/>
                  </a:lnTo>
                  <a:lnTo>
                    <a:pt x="281" y="180"/>
                  </a:lnTo>
                  <a:lnTo>
                    <a:pt x="239" y="204"/>
                  </a:lnTo>
                  <a:lnTo>
                    <a:pt x="198" y="229"/>
                  </a:lnTo>
                  <a:lnTo>
                    <a:pt x="157" y="255"/>
                  </a:lnTo>
                  <a:lnTo>
                    <a:pt x="117" y="281"/>
                  </a:lnTo>
                  <a:lnTo>
                    <a:pt x="77" y="309"/>
                  </a:lnTo>
                  <a:lnTo>
                    <a:pt x="38" y="337"/>
                  </a:lnTo>
                  <a:lnTo>
                    <a:pt x="0" y="366"/>
                  </a:lnTo>
                  <a:lnTo>
                    <a:pt x="0" y="366"/>
                  </a:lnTo>
                  <a:lnTo>
                    <a:pt x="0" y="366"/>
                  </a:lnTo>
                  <a:lnTo>
                    <a:pt x="0" y="366"/>
                  </a:lnTo>
                  <a:lnTo>
                    <a:pt x="0" y="366"/>
                  </a:lnTo>
                  <a:lnTo>
                    <a:pt x="50" y="374"/>
                  </a:lnTo>
                  <a:lnTo>
                    <a:pt x="99" y="383"/>
                  </a:lnTo>
                  <a:lnTo>
                    <a:pt x="148" y="392"/>
                  </a:lnTo>
                  <a:lnTo>
                    <a:pt x="197" y="402"/>
                  </a:lnTo>
                  <a:lnTo>
                    <a:pt x="245" y="414"/>
                  </a:lnTo>
                  <a:lnTo>
                    <a:pt x="294" y="426"/>
                  </a:lnTo>
                  <a:lnTo>
                    <a:pt x="343" y="440"/>
                  </a:lnTo>
                  <a:lnTo>
                    <a:pt x="390" y="454"/>
                  </a:lnTo>
                  <a:lnTo>
                    <a:pt x="438" y="470"/>
                  </a:lnTo>
                  <a:lnTo>
                    <a:pt x="485" y="486"/>
                  </a:lnTo>
                  <a:lnTo>
                    <a:pt x="532" y="504"/>
                  </a:lnTo>
                  <a:lnTo>
                    <a:pt x="578" y="523"/>
                  </a:lnTo>
                  <a:lnTo>
                    <a:pt x="625" y="542"/>
                  </a:lnTo>
                  <a:lnTo>
                    <a:pt x="670" y="563"/>
                  </a:lnTo>
                  <a:lnTo>
                    <a:pt x="715" y="584"/>
                  </a:lnTo>
                  <a:lnTo>
                    <a:pt x="761" y="607"/>
                  </a:lnTo>
                  <a:lnTo>
                    <a:pt x="798" y="574"/>
                  </a:lnTo>
                  <a:lnTo>
                    <a:pt x="836" y="541"/>
                  </a:lnTo>
                  <a:lnTo>
                    <a:pt x="875" y="509"/>
                  </a:lnTo>
                  <a:lnTo>
                    <a:pt x="915" y="479"/>
                  </a:lnTo>
                  <a:lnTo>
                    <a:pt x="955" y="448"/>
                  </a:lnTo>
                  <a:lnTo>
                    <a:pt x="996" y="419"/>
                  </a:lnTo>
                  <a:lnTo>
                    <a:pt x="1037" y="391"/>
                  </a:lnTo>
                  <a:lnTo>
                    <a:pt x="1079" y="364"/>
                  </a:lnTo>
                  <a:lnTo>
                    <a:pt x="1121" y="337"/>
                  </a:lnTo>
                  <a:lnTo>
                    <a:pt x="1165" y="311"/>
                  </a:lnTo>
                  <a:lnTo>
                    <a:pt x="1208" y="288"/>
                  </a:lnTo>
                  <a:lnTo>
                    <a:pt x="1252" y="264"/>
                  </a:lnTo>
                  <a:lnTo>
                    <a:pt x="1296" y="241"/>
                  </a:lnTo>
                  <a:lnTo>
                    <a:pt x="1342" y="219"/>
                  </a:lnTo>
                  <a:lnTo>
                    <a:pt x="1387" y="198"/>
                  </a:lnTo>
                  <a:lnTo>
                    <a:pt x="1433" y="179"/>
                  </a:lnTo>
                  <a:lnTo>
                    <a:pt x="1389" y="160"/>
                  </a:lnTo>
                  <a:lnTo>
                    <a:pt x="1344" y="143"/>
                  </a:lnTo>
                  <a:lnTo>
                    <a:pt x="1298" y="127"/>
                  </a:lnTo>
                  <a:lnTo>
                    <a:pt x="1253" y="111"/>
                  </a:lnTo>
                  <a:lnTo>
                    <a:pt x="1207" y="97"/>
                  </a:lnTo>
                  <a:lnTo>
                    <a:pt x="1160" y="84"/>
                  </a:lnTo>
                  <a:lnTo>
                    <a:pt x="1114" y="71"/>
                  </a:lnTo>
                  <a:lnTo>
                    <a:pt x="1066" y="59"/>
                  </a:lnTo>
                  <a:lnTo>
                    <a:pt x="1019" y="48"/>
                  </a:lnTo>
                  <a:lnTo>
                    <a:pt x="971" y="38"/>
                  </a:lnTo>
                  <a:lnTo>
                    <a:pt x="924" y="30"/>
                  </a:lnTo>
                  <a:lnTo>
                    <a:pt x="875" y="22"/>
                  </a:lnTo>
                  <a:lnTo>
                    <a:pt x="827" y="16"/>
                  </a:lnTo>
                  <a:lnTo>
                    <a:pt x="778" y="9"/>
                  </a:lnTo>
                  <a:lnTo>
                    <a:pt x="729" y="5"/>
                  </a:lnTo>
                  <a:lnTo>
                    <a:pt x="681" y="0"/>
                  </a:lnTo>
                  <a:close/>
                </a:path>
              </a:pathLst>
            </a:custGeom>
            <a:solidFill>
              <a:srgbClr val="FFE26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Freeform 338"/>
            <p:cNvSpPr>
              <a:spLocks/>
            </p:cNvSpPr>
            <p:nvPr userDrawn="1"/>
          </p:nvSpPr>
          <p:spPr bwMode="auto">
            <a:xfrm>
              <a:off x="4693" y="2044"/>
              <a:ext cx="194" cy="101"/>
            </a:xfrm>
            <a:custGeom>
              <a:avLst/>
              <a:gdLst/>
              <a:ahLst/>
              <a:cxnLst>
                <a:cxn ang="0">
                  <a:pos x="291" y="0"/>
                </a:cxn>
                <a:cxn ang="0">
                  <a:pos x="255" y="0"/>
                </a:cxn>
                <a:cxn ang="0">
                  <a:pos x="218" y="1"/>
                </a:cxn>
                <a:cxn ang="0">
                  <a:pos x="181" y="3"/>
                </a:cxn>
                <a:cxn ang="0">
                  <a:pos x="145" y="5"/>
                </a:cxn>
                <a:cxn ang="0">
                  <a:pos x="108" y="8"/>
                </a:cxn>
                <a:cxn ang="0">
                  <a:pos x="72" y="10"/>
                </a:cxn>
                <a:cxn ang="0">
                  <a:pos x="36" y="14"/>
                </a:cxn>
                <a:cxn ang="0">
                  <a:pos x="0" y="19"/>
                </a:cxn>
                <a:cxn ang="0">
                  <a:pos x="38" y="51"/>
                </a:cxn>
                <a:cxn ang="0">
                  <a:pos x="77" y="85"/>
                </a:cxn>
                <a:cxn ang="0">
                  <a:pos x="113" y="119"/>
                </a:cxn>
                <a:cxn ang="0">
                  <a:pos x="150" y="154"/>
                </a:cxn>
                <a:cxn ang="0">
                  <a:pos x="187" y="189"/>
                </a:cxn>
                <a:cxn ang="0">
                  <a:pos x="222" y="226"/>
                </a:cxn>
                <a:cxn ang="0">
                  <a:pos x="257" y="264"/>
                </a:cxn>
                <a:cxn ang="0">
                  <a:pos x="291" y="302"/>
                </a:cxn>
                <a:cxn ang="0">
                  <a:pos x="326" y="264"/>
                </a:cxn>
                <a:cxn ang="0">
                  <a:pos x="361" y="226"/>
                </a:cxn>
                <a:cxn ang="0">
                  <a:pos x="396" y="189"/>
                </a:cxn>
                <a:cxn ang="0">
                  <a:pos x="433" y="154"/>
                </a:cxn>
                <a:cxn ang="0">
                  <a:pos x="470" y="119"/>
                </a:cxn>
                <a:cxn ang="0">
                  <a:pos x="506" y="85"/>
                </a:cxn>
                <a:cxn ang="0">
                  <a:pos x="544" y="51"/>
                </a:cxn>
                <a:cxn ang="0">
                  <a:pos x="582" y="19"/>
                </a:cxn>
                <a:cxn ang="0">
                  <a:pos x="546" y="14"/>
                </a:cxn>
                <a:cxn ang="0">
                  <a:pos x="511" y="10"/>
                </a:cxn>
                <a:cxn ang="0">
                  <a:pos x="474" y="8"/>
                </a:cxn>
                <a:cxn ang="0">
                  <a:pos x="438" y="5"/>
                </a:cxn>
                <a:cxn ang="0">
                  <a:pos x="402" y="3"/>
                </a:cxn>
                <a:cxn ang="0">
                  <a:pos x="365" y="1"/>
                </a:cxn>
                <a:cxn ang="0">
                  <a:pos x="328" y="0"/>
                </a:cxn>
                <a:cxn ang="0">
                  <a:pos x="291" y="0"/>
                </a:cxn>
              </a:cxnLst>
              <a:rect l="0" t="0" r="r" b="b"/>
              <a:pathLst>
                <a:path w="582" h="302">
                  <a:moveTo>
                    <a:pt x="291" y="0"/>
                  </a:moveTo>
                  <a:lnTo>
                    <a:pt x="255" y="0"/>
                  </a:lnTo>
                  <a:lnTo>
                    <a:pt x="218" y="1"/>
                  </a:lnTo>
                  <a:lnTo>
                    <a:pt x="181" y="3"/>
                  </a:lnTo>
                  <a:lnTo>
                    <a:pt x="145" y="5"/>
                  </a:lnTo>
                  <a:lnTo>
                    <a:pt x="108" y="8"/>
                  </a:lnTo>
                  <a:lnTo>
                    <a:pt x="72" y="10"/>
                  </a:lnTo>
                  <a:lnTo>
                    <a:pt x="36" y="14"/>
                  </a:lnTo>
                  <a:lnTo>
                    <a:pt x="0" y="19"/>
                  </a:lnTo>
                  <a:lnTo>
                    <a:pt x="38" y="51"/>
                  </a:lnTo>
                  <a:lnTo>
                    <a:pt x="77" y="85"/>
                  </a:lnTo>
                  <a:lnTo>
                    <a:pt x="113" y="119"/>
                  </a:lnTo>
                  <a:lnTo>
                    <a:pt x="150" y="154"/>
                  </a:lnTo>
                  <a:lnTo>
                    <a:pt x="187" y="189"/>
                  </a:lnTo>
                  <a:lnTo>
                    <a:pt x="222" y="226"/>
                  </a:lnTo>
                  <a:lnTo>
                    <a:pt x="257" y="264"/>
                  </a:lnTo>
                  <a:lnTo>
                    <a:pt x="291" y="302"/>
                  </a:lnTo>
                  <a:lnTo>
                    <a:pt x="326" y="264"/>
                  </a:lnTo>
                  <a:lnTo>
                    <a:pt x="361" y="226"/>
                  </a:lnTo>
                  <a:lnTo>
                    <a:pt x="396" y="189"/>
                  </a:lnTo>
                  <a:lnTo>
                    <a:pt x="433" y="154"/>
                  </a:lnTo>
                  <a:lnTo>
                    <a:pt x="470" y="119"/>
                  </a:lnTo>
                  <a:lnTo>
                    <a:pt x="506" y="85"/>
                  </a:lnTo>
                  <a:lnTo>
                    <a:pt x="544" y="51"/>
                  </a:lnTo>
                  <a:lnTo>
                    <a:pt x="582" y="19"/>
                  </a:lnTo>
                  <a:lnTo>
                    <a:pt x="546" y="14"/>
                  </a:lnTo>
                  <a:lnTo>
                    <a:pt x="511" y="10"/>
                  </a:lnTo>
                  <a:lnTo>
                    <a:pt x="474" y="8"/>
                  </a:lnTo>
                  <a:lnTo>
                    <a:pt x="438" y="5"/>
                  </a:lnTo>
                  <a:lnTo>
                    <a:pt x="402" y="3"/>
                  </a:lnTo>
                  <a:lnTo>
                    <a:pt x="365" y="1"/>
                  </a:lnTo>
                  <a:lnTo>
                    <a:pt x="328" y="0"/>
                  </a:lnTo>
                  <a:lnTo>
                    <a:pt x="291" y="0"/>
                  </a:lnTo>
                  <a:close/>
                </a:path>
              </a:pathLst>
            </a:custGeom>
            <a:solidFill>
              <a:srgbClr val="FFE26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339"/>
            <p:cNvSpPr>
              <a:spLocks/>
            </p:cNvSpPr>
            <p:nvPr userDrawn="1"/>
          </p:nvSpPr>
          <p:spPr bwMode="auto">
            <a:xfrm>
              <a:off x="4790" y="2085"/>
              <a:ext cx="478" cy="202"/>
            </a:xfrm>
            <a:custGeom>
              <a:avLst/>
              <a:gdLst/>
              <a:ahLst/>
              <a:cxnLst>
                <a:cxn ang="0">
                  <a:pos x="704" y="5"/>
                </a:cxn>
                <a:cxn ang="0">
                  <a:pos x="606" y="14"/>
                </a:cxn>
                <a:cxn ang="0">
                  <a:pos x="510" y="30"/>
                </a:cxn>
                <a:cxn ang="0">
                  <a:pos x="414" y="48"/>
                </a:cxn>
                <a:cxn ang="0">
                  <a:pos x="320" y="71"/>
                </a:cxn>
                <a:cxn ang="0">
                  <a:pos x="227" y="97"/>
                </a:cxn>
                <a:cxn ang="0">
                  <a:pos x="135" y="127"/>
                </a:cxn>
                <a:cxn ang="0">
                  <a:pos x="45" y="160"/>
                </a:cxn>
                <a:cxn ang="0">
                  <a:pos x="47" y="198"/>
                </a:cxn>
                <a:cxn ang="0">
                  <a:pos x="138" y="241"/>
                </a:cxn>
                <a:cxn ang="0">
                  <a:pos x="226" y="288"/>
                </a:cxn>
                <a:cxn ang="0">
                  <a:pos x="313" y="337"/>
                </a:cxn>
                <a:cxn ang="0">
                  <a:pos x="397" y="391"/>
                </a:cxn>
                <a:cxn ang="0">
                  <a:pos x="479" y="448"/>
                </a:cxn>
                <a:cxn ang="0">
                  <a:pos x="559" y="509"/>
                </a:cxn>
                <a:cxn ang="0">
                  <a:pos x="636" y="574"/>
                </a:cxn>
                <a:cxn ang="0">
                  <a:pos x="718" y="584"/>
                </a:cxn>
                <a:cxn ang="0">
                  <a:pos x="809" y="542"/>
                </a:cxn>
                <a:cxn ang="0">
                  <a:pos x="901" y="504"/>
                </a:cxn>
                <a:cxn ang="0">
                  <a:pos x="996" y="470"/>
                </a:cxn>
                <a:cxn ang="0">
                  <a:pos x="1091" y="440"/>
                </a:cxn>
                <a:cxn ang="0">
                  <a:pos x="1187" y="414"/>
                </a:cxn>
                <a:cxn ang="0">
                  <a:pos x="1286" y="392"/>
                </a:cxn>
                <a:cxn ang="0">
                  <a:pos x="1384" y="374"/>
                </a:cxn>
                <a:cxn ang="0">
                  <a:pos x="1396" y="338"/>
                </a:cxn>
                <a:cxn ang="0">
                  <a:pos x="1317" y="282"/>
                </a:cxn>
                <a:cxn ang="0">
                  <a:pos x="1236" y="229"/>
                </a:cxn>
                <a:cxn ang="0">
                  <a:pos x="1153" y="180"/>
                </a:cxn>
                <a:cxn ang="0">
                  <a:pos x="1066" y="134"/>
                </a:cxn>
                <a:cxn ang="0">
                  <a:pos x="979" y="91"/>
                </a:cxn>
                <a:cxn ang="0">
                  <a:pos x="890" y="52"/>
                </a:cxn>
                <a:cxn ang="0">
                  <a:pos x="799" y="17"/>
                </a:cxn>
              </a:cxnLst>
              <a:rect l="0" t="0" r="r" b="b"/>
              <a:pathLst>
                <a:path w="1434" h="607">
                  <a:moveTo>
                    <a:pt x="752" y="0"/>
                  </a:moveTo>
                  <a:lnTo>
                    <a:pt x="704" y="5"/>
                  </a:lnTo>
                  <a:lnTo>
                    <a:pt x="655" y="9"/>
                  </a:lnTo>
                  <a:lnTo>
                    <a:pt x="606" y="14"/>
                  </a:lnTo>
                  <a:lnTo>
                    <a:pt x="558" y="22"/>
                  </a:lnTo>
                  <a:lnTo>
                    <a:pt x="510" y="30"/>
                  </a:lnTo>
                  <a:lnTo>
                    <a:pt x="462" y="38"/>
                  </a:lnTo>
                  <a:lnTo>
                    <a:pt x="414" y="48"/>
                  </a:lnTo>
                  <a:lnTo>
                    <a:pt x="367" y="59"/>
                  </a:lnTo>
                  <a:lnTo>
                    <a:pt x="320" y="71"/>
                  </a:lnTo>
                  <a:lnTo>
                    <a:pt x="274" y="83"/>
                  </a:lnTo>
                  <a:lnTo>
                    <a:pt x="227" y="97"/>
                  </a:lnTo>
                  <a:lnTo>
                    <a:pt x="181" y="111"/>
                  </a:lnTo>
                  <a:lnTo>
                    <a:pt x="135" y="127"/>
                  </a:lnTo>
                  <a:lnTo>
                    <a:pt x="90" y="143"/>
                  </a:lnTo>
                  <a:lnTo>
                    <a:pt x="45" y="160"/>
                  </a:lnTo>
                  <a:lnTo>
                    <a:pt x="0" y="179"/>
                  </a:lnTo>
                  <a:lnTo>
                    <a:pt x="47" y="198"/>
                  </a:lnTo>
                  <a:lnTo>
                    <a:pt x="92" y="219"/>
                  </a:lnTo>
                  <a:lnTo>
                    <a:pt x="138" y="241"/>
                  </a:lnTo>
                  <a:lnTo>
                    <a:pt x="182" y="264"/>
                  </a:lnTo>
                  <a:lnTo>
                    <a:pt x="226" y="288"/>
                  </a:lnTo>
                  <a:lnTo>
                    <a:pt x="269" y="311"/>
                  </a:lnTo>
                  <a:lnTo>
                    <a:pt x="313" y="337"/>
                  </a:lnTo>
                  <a:lnTo>
                    <a:pt x="355" y="363"/>
                  </a:lnTo>
                  <a:lnTo>
                    <a:pt x="397" y="391"/>
                  </a:lnTo>
                  <a:lnTo>
                    <a:pt x="438" y="419"/>
                  </a:lnTo>
                  <a:lnTo>
                    <a:pt x="479" y="448"/>
                  </a:lnTo>
                  <a:lnTo>
                    <a:pt x="519" y="479"/>
                  </a:lnTo>
                  <a:lnTo>
                    <a:pt x="559" y="509"/>
                  </a:lnTo>
                  <a:lnTo>
                    <a:pt x="598" y="541"/>
                  </a:lnTo>
                  <a:lnTo>
                    <a:pt x="636" y="574"/>
                  </a:lnTo>
                  <a:lnTo>
                    <a:pt x="673" y="607"/>
                  </a:lnTo>
                  <a:lnTo>
                    <a:pt x="718" y="584"/>
                  </a:lnTo>
                  <a:lnTo>
                    <a:pt x="763" y="563"/>
                  </a:lnTo>
                  <a:lnTo>
                    <a:pt x="809" y="542"/>
                  </a:lnTo>
                  <a:lnTo>
                    <a:pt x="855" y="523"/>
                  </a:lnTo>
                  <a:lnTo>
                    <a:pt x="901" y="504"/>
                  </a:lnTo>
                  <a:lnTo>
                    <a:pt x="949" y="486"/>
                  </a:lnTo>
                  <a:lnTo>
                    <a:pt x="996" y="470"/>
                  </a:lnTo>
                  <a:lnTo>
                    <a:pt x="1044" y="454"/>
                  </a:lnTo>
                  <a:lnTo>
                    <a:pt x="1091" y="440"/>
                  </a:lnTo>
                  <a:lnTo>
                    <a:pt x="1140" y="427"/>
                  </a:lnTo>
                  <a:lnTo>
                    <a:pt x="1187" y="414"/>
                  </a:lnTo>
                  <a:lnTo>
                    <a:pt x="1237" y="402"/>
                  </a:lnTo>
                  <a:lnTo>
                    <a:pt x="1286" y="392"/>
                  </a:lnTo>
                  <a:lnTo>
                    <a:pt x="1334" y="383"/>
                  </a:lnTo>
                  <a:lnTo>
                    <a:pt x="1384" y="374"/>
                  </a:lnTo>
                  <a:lnTo>
                    <a:pt x="1434" y="367"/>
                  </a:lnTo>
                  <a:lnTo>
                    <a:pt x="1396" y="338"/>
                  </a:lnTo>
                  <a:lnTo>
                    <a:pt x="1356" y="309"/>
                  </a:lnTo>
                  <a:lnTo>
                    <a:pt x="1317" y="282"/>
                  </a:lnTo>
                  <a:lnTo>
                    <a:pt x="1276" y="255"/>
                  </a:lnTo>
                  <a:lnTo>
                    <a:pt x="1236" y="229"/>
                  </a:lnTo>
                  <a:lnTo>
                    <a:pt x="1194" y="204"/>
                  </a:lnTo>
                  <a:lnTo>
                    <a:pt x="1153" y="180"/>
                  </a:lnTo>
                  <a:lnTo>
                    <a:pt x="1110" y="157"/>
                  </a:lnTo>
                  <a:lnTo>
                    <a:pt x="1066" y="134"/>
                  </a:lnTo>
                  <a:lnTo>
                    <a:pt x="1023" y="113"/>
                  </a:lnTo>
                  <a:lnTo>
                    <a:pt x="979" y="91"/>
                  </a:lnTo>
                  <a:lnTo>
                    <a:pt x="935" y="72"/>
                  </a:lnTo>
                  <a:lnTo>
                    <a:pt x="890" y="52"/>
                  </a:lnTo>
                  <a:lnTo>
                    <a:pt x="845" y="34"/>
                  </a:lnTo>
                  <a:lnTo>
                    <a:pt x="799" y="17"/>
                  </a:lnTo>
                  <a:lnTo>
                    <a:pt x="752" y="0"/>
                  </a:lnTo>
                  <a:close/>
                </a:path>
              </a:pathLst>
            </a:custGeom>
            <a:solidFill>
              <a:srgbClr val="FFE26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340"/>
            <p:cNvSpPr>
              <a:spLocks noEditPoints="1"/>
            </p:cNvSpPr>
            <p:nvPr userDrawn="1"/>
          </p:nvSpPr>
          <p:spPr bwMode="auto">
            <a:xfrm>
              <a:off x="3497" y="637"/>
              <a:ext cx="899" cy="659"/>
            </a:xfrm>
            <a:custGeom>
              <a:avLst/>
              <a:gdLst/>
              <a:ahLst/>
              <a:cxnLst>
                <a:cxn ang="0">
                  <a:pos x="1222" y="764"/>
                </a:cxn>
                <a:cxn ang="0">
                  <a:pos x="1026" y="941"/>
                </a:cxn>
                <a:cxn ang="0">
                  <a:pos x="841" y="1130"/>
                </a:cxn>
                <a:cxn ang="0">
                  <a:pos x="670" y="1330"/>
                </a:cxn>
                <a:cxn ang="0">
                  <a:pos x="510" y="1541"/>
                </a:cxn>
                <a:cxn ang="0">
                  <a:pos x="467" y="1701"/>
                </a:cxn>
                <a:cxn ang="0">
                  <a:pos x="632" y="1742"/>
                </a:cxn>
                <a:cxn ang="0">
                  <a:pos x="795" y="1791"/>
                </a:cxn>
                <a:cxn ang="0">
                  <a:pos x="957" y="1846"/>
                </a:cxn>
                <a:cxn ang="0">
                  <a:pos x="1117" y="1909"/>
                </a:cxn>
                <a:cxn ang="0">
                  <a:pos x="1274" y="1979"/>
                </a:cxn>
                <a:cxn ang="0">
                  <a:pos x="1422" y="1923"/>
                </a:cxn>
                <a:cxn ang="0">
                  <a:pos x="1575" y="1873"/>
                </a:cxn>
                <a:cxn ang="0">
                  <a:pos x="1730" y="1830"/>
                </a:cxn>
                <a:cxn ang="0">
                  <a:pos x="1887" y="1795"/>
                </a:cxn>
                <a:cxn ang="0">
                  <a:pos x="2043" y="1767"/>
                </a:cxn>
                <a:cxn ang="0">
                  <a:pos x="2162" y="1666"/>
                </a:cxn>
                <a:cxn ang="0">
                  <a:pos x="2268" y="1530"/>
                </a:cxn>
                <a:cxn ang="0">
                  <a:pos x="2378" y="1400"/>
                </a:cxn>
                <a:cxn ang="0">
                  <a:pos x="2494" y="1273"/>
                </a:cxn>
                <a:cxn ang="0">
                  <a:pos x="2615" y="1153"/>
                </a:cxn>
                <a:cxn ang="0">
                  <a:pos x="2618" y="1036"/>
                </a:cxn>
                <a:cxn ang="0">
                  <a:pos x="2377" y="928"/>
                </a:cxn>
                <a:cxn ang="0">
                  <a:pos x="2130" y="835"/>
                </a:cxn>
                <a:cxn ang="0">
                  <a:pos x="1877" y="758"/>
                </a:cxn>
                <a:cxn ang="0">
                  <a:pos x="1620" y="698"/>
                </a:cxn>
                <a:cxn ang="0">
                  <a:pos x="1359" y="654"/>
                </a:cxn>
                <a:cxn ang="0">
                  <a:pos x="2224" y="2"/>
                </a:cxn>
                <a:cxn ang="0">
                  <a:pos x="2025" y="9"/>
                </a:cxn>
                <a:cxn ang="0">
                  <a:pos x="1824" y="27"/>
                </a:cxn>
                <a:cxn ang="0">
                  <a:pos x="1623" y="56"/>
                </a:cxn>
                <a:cxn ang="0">
                  <a:pos x="1422" y="93"/>
                </a:cxn>
                <a:cxn ang="0">
                  <a:pos x="1222" y="142"/>
                </a:cxn>
                <a:cxn ang="0">
                  <a:pos x="974" y="216"/>
                </a:cxn>
                <a:cxn ang="0">
                  <a:pos x="734" y="305"/>
                </a:cxn>
                <a:cxn ang="0">
                  <a:pos x="503" y="407"/>
                </a:cxn>
                <a:cxn ang="0">
                  <a:pos x="282" y="522"/>
                </a:cxn>
                <a:cxn ang="0">
                  <a:pos x="68" y="649"/>
                </a:cxn>
                <a:cxn ang="0">
                  <a:pos x="99" y="675"/>
                </a:cxn>
                <a:cxn ang="0">
                  <a:pos x="250" y="652"/>
                </a:cxn>
                <a:cxn ang="0">
                  <a:pos x="400" y="635"/>
                </a:cxn>
                <a:cxn ang="0">
                  <a:pos x="550" y="623"/>
                </a:cxn>
                <a:cxn ang="0">
                  <a:pos x="700" y="617"/>
                </a:cxn>
                <a:cxn ang="0">
                  <a:pos x="871" y="616"/>
                </a:cxn>
                <a:cxn ang="0">
                  <a:pos x="1081" y="624"/>
                </a:cxn>
                <a:cxn ang="0">
                  <a:pos x="1290" y="644"/>
                </a:cxn>
                <a:cxn ang="0">
                  <a:pos x="1495" y="552"/>
                </a:cxn>
                <a:cxn ang="0">
                  <a:pos x="1708" y="411"/>
                </a:cxn>
                <a:cxn ang="0">
                  <a:pos x="1928" y="283"/>
                </a:cxn>
                <a:cxn ang="0">
                  <a:pos x="2157" y="169"/>
                </a:cxn>
                <a:cxn ang="0">
                  <a:pos x="2394" y="68"/>
                </a:cxn>
                <a:cxn ang="0">
                  <a:pos x="2523" y="7"/>
                </a:cxn>
                <a:cxn ang="0">
                  <a:pos x="2424" y="3"/>
                </a:cxn>
                <a:cxn ang="0">
                  <a:pos x="2324" y="0"/>
                </a:cxn>
              </a:cxnLst>
              <a:rect l="0" t="0" r="r" b="b"/>
              <a:pathLst>
                <a:path w="2697" h="1979">
                  <a:moveTo>
                    <a:pt x="1359" y="654"/>
                  </a:moveTo>
                  <a:lnTo>
                    <a:pt x="1290" y="708"/>
                  </a:lnTo>
                  <a:lnTo>
                    <a:pt x="1222" y="764"/>
                  </a:lnTo>
                  <a:lnTo>
                    <a:pt x="1156" y="822"/>
                  </a:lnTo>
                  <a:lnTo>
                    <a:pt x="1090" y="880"/>
                  </a:lnTo>
                  <a:lnTo>
                    <a:pt x="1026" y="941"/>
                  </a:lnTo>
                  <a:lnTo>
                    <a:pt x="963" y="1002"/>
                  </a:lnTo>
                  <a:lnTo>
                    <a:pt x="902" y="1066"/>
                  </a:lnTo>
                  <a:lnTo>
                    <a:pt x="841" y="1130"/>
                  </a:lnTo>
                  <a:lnTo>
                    <a:pt x="782" y="1195"/>
                  </a:lnTo>
                  <a:lnTo>
                    <a:pt x="725" y="1262"/>
                  </a:lnTo>
                  <a:lnTo>
                    <a:pt x="670" y="1330"/>
                  </a:lnTo>
                  <a:lnTo>
                    <a:pt x="615" y="1400"/>
                  </a:lnTo>
                  <a:lnTo>
                    <a:pt x="562" y="1470"/>
                  </a:lnTo>
                  <a:lnTo>
                    <a:pt x="510" y="1541"/>
                  </a:lnTo>
                  <a:lnTo>
                    <a:pt x="460" y="1614"/>
                  </a:lnTo>
                  <a:lnTo>
                    <a:pt x="412" y="1688"/>
                  </a:lnTo>
                  <a:lnTo>
                    <a:pt x="467" y="1701"/>
                  </a:lnTo>
                  <a:lnTo>
                    <a:pt x="522" y="1714"/>
                  </a:lnTo>
                  <a:lnTo>
                    <a:pt x="577" y="1728"/>
                  </a:lnTo>
                  <a:lnTo>
                    <a:pt x="632" y="1742"/>
                  </a:lnTo>
                  <a:lnTo>
                    <a:pt x="686" y="1758"/>
                  </a:lnTo>
                  <a:lnTo>
                    <a:pt x="741" y="1774"/>
                  </a:lnTo>
                  <a:lnTo>
                    <a:pt x="795" y="1791"/>
                  </a:lnTo>
                  <a:lnTo>
                    <a:pt x="849" y="1809"/>
                  </a:lnTo>
                  <a:lnTo>
                    <a:pt x="903" y="1827"/>
                  </a:lnTo>
                  <a:lnTo>
                    <a:pt x="957" y="1846"/>
                  </a:lnTo>
                  <a:lnTo>
                    <a:pt x="1011" y="1867"/>
                  </a:lnTo>
                  <a:lnTo>
                    <a:pt x="1064" y="1887"/>
                  </a:lnTo>
                  <a:lnTo>
                    <a:pt x="1117" y="1909"/>
                  </a:lnTo>
                  <a:lnTo>
                    <a:pt x="1170" y="1932"/>
                  </a:lnTo>
                  <a:lnTo>
                    <a:pt x="1223" y="1955"/>
                  </a:lnTo>
                  <a:lnTo>
                    <a:pt x="1274" y="1979"/>
                  </a:lnTo>
                  <a:lnTo>
                    <a:pt x="1323" y="1960"/>
                  </a:lnTo>
                  <a:lnTo>
                    <a:pt x="1373" y="1940"/>
                  </a:lnTo>
                  <a:lnTo>
                    <a:pt x="1422" y="1923"/>
                  </a:lnTo>
                  <a:lnTo>
                    <a:pt x="1473" y="1906"/>
                  </a:lnTo>
                  <a:lnTo>
                    <a:pt x="1524" y="1889"/>
                  </a:lnTo>
                  <a:lnTo>
                    <a:pt x="1575" y="1873"/>
                  </a:lnTo>
                  <a:lnTo>
                    <a:pt x="1627" y="1858"/>
                  </a:lnTo>
                  <a:lnTo>
                    <a:pt x="1678" y="1844"/>
                  </a:lnTo>
                  <a:lnTo>
                    <a:pt x="1730" y="1830"/>
                  </a:lnTo>
                  <a:lnTo>
                    <a:pt x="1782" y="1817"/>
                  </a:lnTo>
                  <a:lnTo>
                    <a:pt x="1835" y="1805"/>
                  </a:lnTo>
                  <a:lnTo>
                    <a:pt x="1887" y="1795"/>
                  </a:lnTo>
                  <a:lnTo>
                    <a:pt x="1939" y="1785"/>
                  </a:lnTo>
                  <a:lnTo>
                    <a:pt x="1990" y="1775"/>
                  </a:lnTo>
                  <a:lnTo>
                    <a:pt x="2043" y="1767"/>
                  </a:lnTo>
                  <a:lnTo>
                    <a:pt x="2095" y="1759"/>
                  </a:lnTo>
                  <a:lnTo>
                    <a:pt x="2129" y="1713"/>
                  </a:lnTo>
                  <a:lnTo>
                    <a:pt x="2162" y="1666"/>
                  </a:lnTo>
                  <a:lnTo>
                    <a:pt x="2197" y="1620"/>
                  </a:lnTo>
                  <a:lnTo>
                    <a:pt x="2232" y="1574"/>
                  </a:lnTo>
                  <a:lnTo>
                    <a:pt x="2268" y="1530"/>
                  </a:lnTo>
                  <a:lnTo>
                    <a:pt x="2304" y="1486"/>
                  </a:lnTo>
                  <a:lnTo>
                    <a:pt x="2340" y="1443"/>
                  </a:lnTo>
                  <a:lnTo>
                    <a:pt x="2378" y="1400"/>
                  </a:lnTo>
                  <a:lnTo>
                    <a:pt x="2416" y="1356"/>
                  </a:lnTo>
                  <a:lnTo>
                    <a:pt x="2455" y="1315"/>
                  </a:lnTo>
                  <a:lnTo>
                    <a:pt x="2494" y="1273"/>
                  </a:lnTo>
                  <a:lnTo>
                    <a:pt x="2534" y="1232"/>
                  </a:lnTo>
                  <a:lnTo>
                    <a:pt x="2574" y="1192"/>
                  </a:lnTo>
                  <a:lnTo>
                    <a:pt x="2615" y="1153"/>
                  </a:lnTo>
                  <a:lnTo>
                    <a:pt x="2656" y="1113"/>
                  </a:lnTo>
                  <a:lnTo>
                    <a:pt x="2697" y="1076"/>
                  </a:lnTo>
                  <a:lnTo>
                    <a:pt x="2618" y="1036"/>
                  </a:lnTo>
                  <a:lnTo>
                    <a:pt x="2538" y="998"/>
                  </a:lnTo>
                  <a:lnTo>
                    <a:pt x="2458" y="962"/>
                  </a:lnTo>
                  <a:lnTo>
                    <a:pt x="2377" y="928"/>
                  </a:lnTo>
                  <a:lnTo>
                    <a:pt x="2295" y="894"/>
                  </a:lnTo>
                  <a:lnTo>
                    <a:pt x="2213" y="864"/>
                  </a:lnTo>
                  <a:lnTo>
                    <a:pt x="2130" y="835"/>
                  </a:lnTo>
                  <a:lnTo>
                    <a:pt x="2046" y="807"/>
                  </a:lnTo>
                  <a:lnTo>
                    <a:pt x="1961" y="782"/>
                  </a:lnTo>
                  <a:lnTo>
                    <a:pt x="1877" y="758"/>
                  </a:lnTo>
                  <a:lnTo>
                    <a:pt x="1792" y="736"/>
                  </a:lnTo>
                  <a:lnTo>
                    <a:pt x="1705" y="716"/>
                  </a:lnTo>
                  <a:lnTo>
                    <a:pt x="1620" y="698"/>
                  </a:lnTo>
                  <a:lnTo>
                    <a:pt x="1534" y="681"/>
                  </a:lnTo>
                  <a:lnTo>
                    <a:pt x="1446" y="667"/>
                  </a:lnTo>
                  <a:lnTo>
                    <a:pt x="1359" y="654"/>
                  </a:lnTo>
                  <a:lnTo>
                    <a:pt x="1359" y="654"/>
                  </a:lnTo>
                  <a:close/>
                  <a:moveTo>
                    <a:pt x="2291" y="0"/>
                  </a:moveTo>
                  <a:lnTo>
                    <a:pt x="2224" y="2"/>
                  </a:lnTo>
                  <a:lnTo>
                    <a:pt x="2158" y="3"/>
                  </a:lnTo>
                  <a:lnTo>
                    <a:pt x="2091" y="6"/>
                  </a:lnTo>
                  <a:lnTo>
                    <a:pt x="2025" y="9"/>
                  </a:lnTo>
                  <a:lnTo>
                    <a:pt x="1958" y="15"/>
                  </a:lnTo>
                  <a:lnTo>
                    <a:pt x="1891" y="20"/>
                  </a:lnTo>
                  <a:lnTo>
                    <a:pt x="1824" y="27"/>
                  </a:lnTo>
                  <a:lnTo>
                    <a:pt x="1757" y="35"/>
                  </a:lnTo>
                  <a:lnTo>
                    <a:pt x="1690" y="45"/>
                  </a:lnTo>
                  <a:lnTo>
                    <a:pt x="1623" y="56"/>
                  </a:lnTo>
                  <a:lnTo>
                    <a:pt x="1556" y="66"/>
                  </a:lnTo>
                  <a:lnTo>
                    <a:pt x="1489" y="79"/>
                  </a:lnTo>
                  <a:lnTo>
                    <a:pt x="1422" y="93"/>
                  </a:lnTo>
                  <a:lnTo>
                    <a:pt x="1355" y="108"/>
                  </a:lnTo>
                  <a:lnTo>
                    <a:pt x="1288" y="125"/>
                  </a:lnTo>
                  <a:lnTo>
                    <a:pt x="1222" y="142"/>
                  </a:lnTo>
                  <a:lnTo>
                    <a:pt x="1138" y="166"/>
                  </a:lnTo>
                  <a:lnTo>
                    <a:pt x="1055" y="190"/>
                  </a:lnTo>
                  <a:lnTo>
                    <a:pt x="974" y="216"/>
                  </a:lnTo>
                  <a:lnTo>
                    <a:pt x="893" y="244"/>
                  </a:lnTo>
                  <a:lnTo>
                    <a:pt x="813" y="274"/>
                  </a:lnTo>
                  <a:lnTo>
                    <a:pt x="734" y="305"/>
                  </a:lnTo>
                  <a:lnTo>
                    <a:pt x="657" y="337"/>
                  </a:lnTo>
                  <a:lnTo>
                    <a:pt x="580" y="372"/>
                  </a:lnTo>
                  <a:lnTo>
                    <a:pt x="503" y="407"/>
                  </a:lnTo>
                  <a:lnTo>
                    <a:pt x="429" y="444"/>
                  </a:lnTo>
                  <a:lnTo>
                    <a:pt x="354" y="482"/>
                  </a:lnTo>
                  <a:lnTo>
                    <a:pt x="282" y="522"/>
                  </a:lnTo>
                  <a:lnTo>
                    <a:pt x="210" y="563"/>
                  </a:lnTo>
                  <a:lnTo>
                    <a:pt x="138" y="605"/>
                  </a:lnTo>
                  <a:lnTo>
                    <a:pt x="68" y="649"/>
                  </a:lnTo>
                  <a:lnTo>
                    <a:pt x="0" y="695"/>
                  </a:lnTo>
                  <a:lnTo>
                    <a:pt x="50" y="685"/>
                  </a:lnTo>
                  <a:lnTo>
                    <a:pt x="99" y="675"/>
                  </a:lnTo>
                  <a:lnTo>
                    <a:pt x="149" y="668"/>
                  </a:lnTo>
                  <a:lnTo>
                    <a:pt x="199" y="659"/>
                  </a:lnTo>
                  <a:lnTo>
                    <a:pt x="250" y="652"/>
                  </a:lnTo>
                  <a:lnTo>
                    <a:pt x="299" y="646"/>
                  </a:lnTo>
                  <a:lnTo>
                    <a:pt x="350" y="640"/>
                  </a:lnTo>
                  <a:lnTo>
                    <a:pt x="400" y="635"/>
                  </a:lnTo>
                  <a:lnTo>
                    <a:pt x="449" y="630"/>
                  </a:lnTo>
                  <a:lnTo>
                    <a:pt x="500" y="627"/>
                  </a:lnTo>
                  <a:lnTo>
                    <a:pt x="550" y="623"/>
                  </a:lnTo>
                  <a:lnTo>
                    <a:pt x="601" y="620"/>
                  </a:lnTo>
                  <a:lnTo>
                    <a:pt x="650" y="618"/>
                  </a:lnTo>
                  <a:lnTo>
                    <a:pt x="700" y="617"/>
                  </a:lnTo>
                  <a:lnTo>
                    <a:pt x="751" y="616"/>
                  </a:lnTo>
                  <a:lnTo>
                    <a:pt x="800" y="616"/>
                  </a:lnTo>
                  <a:lnTo>
                    <a:pt x="871" y="616"/>
                  </a:lnTo>
                  <a:lnTo>
                    <a:pt x="941" y="618"/>
                  </a:lnTo>
                  <a:lnTo>
                    <a:pt x="1011" y="620"/>
                  </a:lnTo>
                  <a:lnTo>
                    <a:pt x="1081" y="624"/>
                  </a:lnTo>
                  <a:lnTo>
                    <a:pt x="1150" y="630"/>
                  </a:lnTo>
                  <a:lnTo>
                    <a:pt x="1220" y="636"/>
                  </a:lnTo>
                  <a:lnTo>
                    <a:pt x="1290" y="644"/>
                  </a:lnTo>
                  <a:lnTo>
                    <a:pt x="1359" y="654"/>
                  </a:lnTo>
                  <a:lnTo>
                    <a:pt x="1427" y="602"/>
                  </a:lnTo>
                  <a:lnTo>
                    <a:pt x="1495" y="552"/>
                  </a:lnTo>
                  <a:lnTo>
                    <a:pt x="1565" y="504"/>
                  </a:lnTo>
                  <a:lnTo>
                    <a:pt x="1635" y="457"/>
                  </a:lnTo>
                  <a:lnTo>
                    <a:pt x="1708" y="411"/>
                  </a:lnTo>
                  <a:lnTo>
                    <a:pt x="1780" y="368"/>
                  </a:lnTo>
                  <a:lnTo>
                    <a:pt x="1853" y="324"/>
                  </a:lnTo>
                  <a:lnTo>
                    <a:pt x="1928" y="283"/>
                  </a:lnTo>
                  <a:lnTo>
                    <a:pt x="2003" y="243"/>
                  </a:lnTo>
                  <a:lnTo>
                    <a:pt x="2080" y="206"/>
                  </a:lnTo>
                  <a:lnTo>
                    <a:pt x="2157" y="169"/>
                  </a:lnTo>
                  <a:lnTo>
                    <a:pt x="2236" y="133"/>
                  </a:lnTo>
                  <a:lnTo>
                    <a:pt x="2314" y="100"/>
                  </a:lnTo>
                  <a:lnTo>
                    <a:pt x="2394" y="68"/>
                  </a:lnTo>
                  <a:lnTo>
                    <a:pt x="2475" y="38"/>
                  </a:lnTo>
                  <a:lnTo>
                    <a:pt x="2556" y="9"/>
                  </a:lnTo>
                  <a:lnTo>
                    <a:pt x="2523" y="7"/>
                  </a:lnTo>
                  <a:lnTo>
                    <a:pt x="2491" y="6"/>
                  </a:lnTo>
                  <a:lnTo>
                    <a:pt x="2457" y="4"/>
                  </a:lnTo>
                  <a:lnTo>
                    <a:pt x="2424" y="3"/>
                  </a:lnTo>
                  <a:lnTo>
                    <a:pt x="2390" y="2"/>
                  </a:lnTo>
                  <a:lnTo>
                    <a:pt x="2357" y="2"/>
                  </a:lnTo>
                  <a:lnTo>
                    <a:pt x="2324" y="0"/>
                  </a:lnTo>
                  <a:lnTo>
                    <a:pt x="2291" y="0"/>
                  </a:lnTo>
                  <a:close/>
                </a:path>
              </a:pathLst>
            </a:custGeom>
            <a:solidFill>
              <a:srgbClr val="FFEF6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341"/>
            <p:cNvSpPr>
              <a:spLocks/>
            </p:cNvSpPr>
            <p:nvPr userDrawn="1"/>
          </p:nvSpPr>
          <p:spPr bwMode="auto">
            <a:xfrm>
              <a:off x="3166" y="842"/>
              <a:ext cx="784" cy="357"/>
            </a:xfrm>
            <a:custGeom>
              <a:avLst/>
              <a:gdLst/>
              <a:ahLst/>
              <a:cxnLst>
                <a:cxn ang="0">
                  <a:pos x="1742" y="0"/>
                </a:cxn>
                <a:cxn ang="0">
                  <a:pos x="1641" y="2"/>
                </a:cxn>
                <a:cxn ang="0">
                  <a:pos x="1541" y="7"/>
                </a:cxn>
                <a:cxn ang="0">
                  <a:pos x="1440" y="14"/>
                </a:cxn>
                <a:cxn ang="0">
                  <a:pos x="1341" y="24"/>
                </a:cxn>
                <a:cxn ang="0">
                  <a:pos x="1241" y="36"/>
                </a:cxn>
                <a:cxn ang="0">
                  <a:pos x="1140" y="52"/>
                </a:cxn>
                <a:cxn ang="0">
                  <a:pos x="1041" y="69"/>
                </a:cxn>
                <a:cxn ang="0">
                  <a:pos x="919" y="127"/>
                </a:cxn>
                <a:cxn ang="0">
                  <a:pos x="780" y="229"/>
                </a:cxn>
                <a:cxn ang="0">
                  <a:pos x="645" y="336"/>
                </a:cxn>
                <a:cxn ang="0">
                  <a:pos x="517" y="448"/>
                </a:cxn>
                <a:cxn ang="0">
                  <a:pos x="393" y="564"/>
                </a:cxn>
                <a:cxn ang="0">
                  <a:pos x="274" y="686"/>
                </a:cxn>
                <a:cxn ang="0">
                  <a:pos x="161" y="813"/>
                </a:cxn>
                <a:cxn ang="0">
                  <a:pos x="53" y="943"/>
                </a:cxn>
                <a:cxn ang="0">
                  <a:pos x="65" y="1003"/>
                </a:cxn>
                <a:cxn ang="0">
                  <a:pos x="195" y="990"/>
                </a:cxn>
                <a:cxn ang="0">
                  <a:pos x="326" y="982"/>
                </a:cxn>
                <a:cxn ang="0">
                  <a:pos x="456" y="978"/>
                </a:cxn>
                <a:cxn ang="0">
                  <a:pos x="576" y="978"/>
                </a:cxn>
                <a:cxn ang="0">
                  <a:pos x="688" y="981"/>
                </a:cxn>
                <a:cxn ang="0">
                  <a:pos x="798" y="986"/>
                </a:cxn>
                <a:cxn ang="0">
                  <a:pos x="909" y="995"/>
                </a:cxn>
                <a:cxn ang="0">
                  <a:pos x="1019" y="1007"/>
                </a:cxn>
                <a:cxn ang="0">
                  <a:pos x="1129" y="1022"/>
                </a:cxn>
                <a:cxn ang="0">
                  <a:pos x="1238" y="1039"/>
                </a:cxn>
                <a:cxn ang="0">
                  <a:pos x="1347" y="1061"/>
                </a:cxn>
                <a:cxn ang="0">
                  <a:pos x="1451" y="998"/>
                </a:cxn>
                <a:cxn ang="0">
                  <a:pos x="1553" y="854"/>
                </a:cxn>
                <a:cxn ang="0">
                  <a:pos x="1661" y="714"/>
                </a:cxn>
                <a:cxn ang="0">
                  <a:pos x="1773" y="579"/>
                </a:cxn>
                <a:cxn ang="0">
                  <a:pos x="1893" y="450"/>
                </a:cxn>
                <a:cxn ang="0">
                  <a:pos x="2017" y="325"/>
                </a:cxn>
                <a:cxn ang="0">
                  <a:pos x="2147" y="206"/>
                </a:cxn>
                <a:cxn ang="0">
                  <a:pos x="2281" y="92"/>
                </a:cxn>
                <a:cxn ang="0">
                  <a:pos x="2350" y="38"/>
                </a:cxn>
                <a:cxn ang="0">
                  <a:pos x="2211" y="20"/>
                </a:cxn>
                <a:cxn ang="0">
                  <a:pos x="2072" y="8"/>
                </a:cxn>
                <a:cxn ang="0">
                  <a:pos x="1932" y="2"/>
                </a:cxn>
                <a:cxn ang="0">
                  <a:pos x="1791" y="0"/>
                </a:cxn>
              </a:cxnLst>
              <a:rect l="0" t="0" r="r" b="b"/>
              <a:pathLst>
                <a:path w="2350" h="1072">
                  <a:moveTo>
                    <a:pt x="1791" y="0"/>
                  </a:moveTo>
                  <a:lnTo>
                    <a:pt x="1742" y="0"/>
                  </a:lnTo>
                  <a:lnTo>
                    <a:pt x="1691" y="1"/>
                  </a:lnTo>
                  <a:lnTo>
                    <a:pt x="1641" y="2"/>
                  </a:lnTo>
                  <a:lnTo>
                    <a:pt x="1592" y="4"/>
                  </a:lnTo>
                  <a:lnTo>
                    <a:pt x="1541" y="7"/>
                  </a:lnTo>
                  <a:lnTo>
                    <a:pt x="1491" y="11"/>
                  </a:lnTo>
                  <a:lnTo>
                    <a:pt x="1440" y="14"/>
                  </a:lnTo>
                  <a:lnTo>
                    <a:pt x="1391" y="19"/>
                  </a:lnTo>
                  <a:lnTo>
                    <a:pt x="1341" y="24"/>
                  </a:lnTo>
                  <a:lnTo>
                    <a:pt x="1290" y="30"/>
                  </a:lnTo>
                  <a:lnTo>
                    <a:pt x="1241" y="36"/>
                  </a:lnTo>
                  <a:lnTo>
                    <a:pt x="1190" y="43"/>
                  </a:lnTo>
                  <a:lnTo>
                    <a:pt x="1140" y="52"/>
                  </a:lnTo>
                  <a:lnTo>
                    <a:pt x="1090" y="59"/>
                  </a:lnTo>
                  <a:lnTo>
                    <a:pt x="1041" y="69"/>
                  </a:lnTo>
                  <a:lnTo>
                    <a:pt x="991" y="79"/>
                  </a:lnTo>
                  <a:lnTo>
                    <a:pt x="919" y="127"/>
                  </a:lnTo>
                  <a:lnTo>
                    <a:pt x="850" y="177"/>
                  </a:lnTo>
                  <a:lnTo>
                    <a:pt x="780" y="229"/>
                  </a:lnTo>
                  <a:lnTo>
                    <a:pt x="712" y="282"/>
                  </a:lnTo>
                  <a:lnTo>
                    <a:pt x="645" y="336"/>
                  </a:lnTo>
                  <a:lnTo>
                    <a:pt x="581" y="391"/>
                  </a:lnTo>
                  <a:lnTo>
                    <a:pt x="517" y="448"/>
                  </a:lnTo>
                  <a:lnTo>
                    <a:pt x="454" y="505"/>
                  </a:lnTo>
                  <a:lnTo>
                    <a:pt x="393" y="564"/>
                  </a:lnTo>
                  <a:lnTo>
                    <a:pt x="332" y="625"/>
                  </a:lnTo>
                  <a:lnTo>
                    <a:pt x="274" y="686"/>
                  </a:lnTo>
                  <a:lnTo>
                    <a:pt x="217" y="749"/>
                  </a:lnTo>
                  <a:lnTo>
                    <a:pt x="161" y="813"/>
                  </a:lnTo>
                  <a:lnTo>
                    <a:pt x="105" y="877"/>
                  </a:lnTo>
                  <a:lnTo>
                    <a:pt x="53" y="943"/>
                  </a:lnTo>
                  <a:lnTo>
                    <a:pt x="0" y="1010"/>
                  </a:lnTo>
                  <a:lnTo>
                    <a:pt x="65" y="1003"/>
                  </a:lnTo>
                  <a:lnTo>
                    <a:pt x="130" y="996"/>
                  </a:lnTo>
                  <a:lnTo>
                    <a:pt x="195" y="990"/>
                  </a:lnTo>
                  <a:lnTo>
                    <a:pt x="260" y="985"/>
                  </a:lnTo>
                  <a:lnTo>
                    <a:pt x="326" y="982"/>
                  </a:lnTo>
                  <a:lnTo>
                    <a:pt x="391" y="979"/>
                  </a:lnTo>
                  <a:lnTo>
                    <a:pt x="456" y="978"/>
                  </a:lnTo>
                  <a:lnTo>
                    <a:pt x="521" y="977"/>
                  </a:lnTo>
                  <a:lnTo>
                    <a:pt x="576" y="978"/>
                  </a:lnTo>
                  <a:lnTo>
                    <a:pt x="632" y="979"/>
                  </a:lnTo>
                  <a:lnTo>
                    <a:pt x="688" y="981"/>
                  </a:lnTo>
                  <a:lnTo>
                    <a:pt x="743" y="983"/>
                  </a:lnTo>
                  <a:lnTo>
                    <a:pt x="798" y="986"/>
                  </a:lnTo>
                  <a:lnTo>
                    <a:pt x="854" y="991"/>
                  </a:lnTo>
                  <a:lnTo>
                    <a:pt x="909" y="995"/>
                  </a:lnTo>
                  <a:lnTo>
                    <a:pt x="964" y="1000"/>
                  </a:lnTo>
                  <a:lnTo>
                    <a:pt x="1019" y="1007"/>
                  </a:lnTo>
                  <a:lnTo>
                    <a:pt x="1074" y="1015"/>
                  </a:lnTo>
                  <a:lnTo>
                    <a:pt x="1129" y="1022"/>
                  </a:lnTo>
                  <a:lnTo>
                    <a:pt x="1184" y="1031"/>
                  </a:lnTo>
                  <a:lnTo>
                    <a:pt x="1238" y="1039"/>
                  </a:lnTo>
                  <a:lnTo>
                    <a:pt x="1293" y="1050"/>
                  </a:lnTo>
                  <a:lnTo>
                    <a:pt x="1347" y="1061"/>
                  </a:lnTo>
                  <a:lnTo>
                    <a:pt x="1403" y="1072"/>
                  </a:lnTo>
                  <a:lnTo>
                    <a:pt x="1451" y="998"/>
                  </a:lnTo>
                  <a:lnTo>
                    <a:pt x="1501" y="925"/>
                  </a:lnTo>
                  <a:lnTo>
                    <a:pt x="1553" y="854"/>
                  </a:lnTo>
                  <a:lnTo>
                    <a:pt x="1606" y="784"/>
                  </a:lnTo>
                  <a:lnTo>
                    <a:pt x="1661" y="714"/>
                  </a:lnTo>
                  <a:lnTo>
                    <a:pt x="1716" y="646"/>
                  </a:lnTo>
                  <a:lnTo>
                    <a:pt x="1773" y="579"/>
                  </a:lnTo>
                  <a:lnTo>
                    <a:pt x="1832" y="514"/>
                  </a:lnTo>
                  <a:lnTo>
                    <a:pt x="1893" y="450"/>
                  </a:lnTo>
                  <a:lnTo>
                    <a:pt x="1954" y="386"/>
                  </a:lnTo>
                  <a:lnTo>
                    <a:pt x="2017" y="325"/>
                  </a:lnTo>
                  <a:lnTo>
                    <a:pt x="2081" y="264"/>
                  </a:lnTo>
                  <a:lnTo>
                    <a:pt x="2147" y="206"/>
                  </a:lnTo>
                  <a:lnTo>
                    <a:pt x="2213" y="148"/>
                  </a:lnTo>
                  <a:lnTo>
                    <a:pt x="2281" y="92"/>
                  </a:lnTo>
                  <a:lnTo>
                    <a:pt x="2350" y="38"/>
                  </a:lnTo>
                  <a:lnTo>
                    <a:pt x="2350" y="38"/>
                  </a:lnTo>
                  <a:lnTo>
                    <a:pt x="2281" y="28"/>
                  </a:lnTo>
                  <a:lnTo>
                    <a:pt x="2211" y="20"/>
                  </a:lnTo>
                  <a:lnTo>
                    <a:pt x="2141" y="14"/>
                  </a:lnTo>
                  <a:lnTo>
                    <a:pt x="2072" y="8"/>
                  </a:lnTo>
                  <a:lnTo>
                    <a:pt x="2002" y="4"/>
                  </a:lnTo>
                  <a:lnTo>
                    <a:pt x="1932" y="2"/>
                  </a:lnTo>
                  <a:lnTo>
                    <a:pt x="1862" y="0"/>
                  </a:lnTo>
                  <a:lnTo>
                    <a:pt x="1791" y="0"/>
                  </a:lnTo>
                  <a:close/>
                </a:path>
              </a:pathLst>
            </a:custGeom>
            <a:solidFill>
              <a:srgbClr val="FFE26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342"/>
            <p:cNvSpPr>
              <a:spLocks/>
            </p:cNvSpPr>
            <p:nvPr userDrawn="1"/>
          </p:nvSpPr>
          <p:spPr bwMode="auto">
            <a:xfrm>
              <a:off x="3921" y="1223"/>
              <a:ext cx="274" cy="169"/>
            </a:xfrm>
            <a:custGeom>
              <a:avLst/>
              <a:gdLst/>
              <a:ahLst/>
              <a:cxnLst>
                <a:cxn ang="0">
                  <a:pos x="821" y="0"/>
                </a:cxn>
                <a:cxn ang="0">
                  <a:pos x="769" y="8"/>
                </a:cxn>
                <a:cxn ang="0">
                  <a:pos x="716" y="16"/>
                </a:cxn>
                <a:cxn ang="0">
                  <a:pos x="665" y="26"/>
                </a:cxn>
                <a:cxn ang="0">
                  <a:pos x="613" y="36"/>
                </a:cxn>
                <a:cxn ang="0">
                  <a:pos x="561" y="46"/>
                </a:cxn>
                <a:cxn ang="0">
                  <a:pos x="508" y="58"/>
                </a:cxn>
                <a:cxn ang="0">
                  <a:pos x="456" y="71"/>
                </a:cxn>
                <a:cxn ang="0">
                  <a:pos x="404" y="85"/>
                </a:cxn>
                <a:cxn ang="0">
                  <a:pos x="353" y="99"/>
                </a:cxn>
                <a:cxn ang="0">
                  <a:pos x="301" y="114"/>
                </a:cxn>
                <a:cxn ang="0">
                  <a:pos x="250" y="130"/>
                </a:cxn>
                <a:cxn ang="0">
                  <a:pos x="199" y="147"/>
                </a:cxn>
                <a:cxn ang="0">
                  <a:pos x="148" y="164"/>
                </a:cxn>
                <a:cxn ang="0">
                  <a:pos x="99" y="181"/>
                </a:cxn>
                <a:cxn ang="0">
                  <a:pos x="49" y="201"/>
                </a:cxn>
                <a:cxn ang="0">
                  <a:pos x="0" y="220"/>
                </a:cxn>
                <a:cxn ang="0">
                  <a:pos x="67" y="252"/>
                </a:cxn>
                <a:cxn ang="0">
                  <a:pos x="133" y="285"/>
                </a:cxn>
                <a:cxn ang="0">
                  <a:pos x="198" y="318"/>
                </a:cxn>
                <a:cxn ang="0">
                  <a:pos x="263" y="354"/>
                </a:cxn>
                <a:cxn ang="0">
                  <a:pos x="328" y="391"/>
                </a:cxn>
                <a:cxn ang="0">
                  <a:pos x="391" y="429"/>
                </a:cxn>
                <a:cxn ang="0">
                  <a:pos x="455" y="467"/>
                </a:cxn>
                <a:cxn ang="0">
                  <a:pos x="518" y="508"/>
                </a:cxn>
                <a:cxn ang="0">
                  <a:pos x="552" y="441"/>
                </a:cxn>
                <a:cxn ang="0">
                  <a:pos x="587" y="377"/>
                </a:cxn>
                <a:cxn ang="0">
                  <a:pos x="624" y="312"/>
                </a:cxn>
                <a:cxn ang="0">
                  <a:pos x="661" y="247"/>
                </a:cxn>
                <a:cxn ang="0">
                  <a:pos x="699" y="185"/>
                </a:cxn>
                <a:cxn ang="0">
                  <a:pos x="739" y="122"/>
                </a:cxn>
                <a:cxn ang="0">
                  <a:pos x="779" y="60"/>
                </a:cxn>
                <a:cxn ang="0">
                  <a:pos x="821" y="0"/>
                </a:cxn>
              </a:cxnLst>
              <a:rect l="0" t="0" r="r" b="b"/>
              <a:pathLst>
                <a:path w="821" h="508">
                  <a:moveTo>
                    <a:pt x="821" y="0"/>
                  </a:moveTo>
                  <a:lnTo>
                    <a:pt x="769" y="8"/>
                  </a:lnTo>
                  <a:lnTo>
                    <a:pt x="716" y="16"/>
                  </a:lnTo>
                  <a:lnTo>
                    <a:pt x="665" y="26"/>
                  </a:lnTo>
                  <a:lnTo>
                    <a:pt x="613" y="36"/>
                  </a:lnTo>
                  <a:lnTo>
                    <a:pt x="561" y="46"/>
                  </a:lnTo>
                  <a:lnTo>
                    <a:pt x="508" y="58"/>
                  </a:lnTo>
                  <a:lnTo>
                    <a:pt x="456" y="71"/>
                  </a:lnTo>
                  <a:lnTo>
                    <a:pt x="404" y="85"/>
                  </a:lnTo>
                  <a:lnTo>
                    <a:pt x="353" y="99"/>
                  </a:lnTo>
                  <a:lnTo>
                    <a:pt x="301" y="114"/>
                  </a:lnTo>
                  <a:lnTo>
                    <a:pt x="250" y="130"/>
                  </a:lnTo>
                  <a:lnTo>
                    <a:pt x="199" y="147"/>
                  </a:lnTo>
                  <a:lnTo>
                    <a:pt x="148" y="164"/>
                  </a:lnTo>
                  <a:lnTo>
                    <a:pt x="99" y="181"/>
                  </a:lnTo>
                  <a:lnTo>
                    <a:pt x="49" y="201"/>
                  </a:lnTo>
                  <a:lnTo>
                    <a:pt x="0" y="220"/>
                  </a:lnTo>
                  <a:lnTo>
                    <a:pt x="67" y="252"/>
                  </a:lnTo>
                  <a:lnTo>
                    <a:pt x="133" y="285"/>
                  </a:lnTo>
                  <a:lnTo>
                    <a:pt x="198" y="318"/>
                  </a:lnTo>
                  <a:lnTo>
                    <a:pt x="263" y="354"/>
                  </a:lnTo>
                  <a:lnTo>
                    <a:pt x="328" y="391"/>
                  </a:lnTo>
                  <a:lnTo>
                    <a:pt x="391" y="429"/>
                  </a:lnTo>
                  <a:lnTo>
                    <a:pt x="455" y="467"/>
                  </a:lnTo>
                  <a:lnTo>
                    <a:pt x="518" y="508"/>
                  </a:lnTo>
                  <a:lnTo>
                    <a:pt x="552" y="441"/>
                  </a:lnTo>
                  <a:lnTo>
                    <a:pt x="587" y="377"/>
                  </a:lnTo>
                  <a:lnTo>
                    <a:pt x="624" y="312"/>
                  </a:lnTo>
                  <a:lnTo>
                    <a:pt x="661" y="247"/>
                  </a:lnTo>
                  <a:lnTo>
                    <a:pt x="699" y="185"/>
                  </a:lnTo>
                  <a:lnTo>
                    <a:pt x="739" y="122"/>
                  </a:lnTo>
                  <a:lnTo>
                    <a:pt x="779" y="60"/>
                  </a:lnTo>
                  <a:lnTo>
                    <a:pt x="821" y="0"/>
                  </a:lnTo>
                  <a:close/>
                </a:path>
              </a:pathLst>
            </a:custGeom>
            <a:solidFill>
              <a:srgbClr val="FFE26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343"/>
            <p:cNvSpPr>
              <a:spLocks/>
            </p:cNvSpPr>
            <p:nvPr userDrawn="1"/>
          </p:nvSpPr>
          <p:spPr bwMode="auto">
            <a:xfrm>
              <a:off x="3950" y="640"/>
              <a:ext cx="840" cy="355"/>
            </a:xfrm>
            <a:custGeom>
              <a:avLst/>
              <a:gdLst/>
              <a:ahLst/>
              <a:cxnLst>
                <a:cxn ang="0">
                  <a:pos x="1116" y="29"/>
                </a:cxn>
                <a:cxn ang="0">
                  <a:pos x="955" y="91"/>
                </a:cxn>
                <a:cxn ang="0">
                  <a:pos x="798" y="160"/>
                </a:cxn>
                <a:cxn ang="0">
                  <a:pos x="644" y="234"/>
                </a:cxn>
                <a:cxn ang="0">
                  <a:pos x="494" y="315"/>
                </a:cxn>
                <a:cxn ang="0">
                  <a:pos x="349" y="402"/>
                </a:cxn>
                <a:cxn ang="0">
                  <a:pos x="206" y="495"/>
                </a:cxn>
                <a:cxn ang="0">
                  <a:pos x="68" y="593"/>
                </a:cxn>
                <a:cxn ang="0">
                  <a:pos x="87" y="658"/>
                </a:cxn>
                <a:cxn ang="0">
                  <a:pos x="261" y="689"/>
                </a:cxn>
                <a:cxn ang="0">
                  <a:pos x="433" y="727"/>
                </a:cxn>
                <a:cxn ang="0">
                  <a:pos x="602" y="773"/>
                </a:cxn>
                <a:cxn ang="0">
                  <a:pos x="771" y="826"/>
                </a:cxn>
                <a:cxn ang="0">
                  <a:pos x="936" y="885"/>
                </a:cxn>
                <a:cxn ang="0">
                  <a:pos x="1099" y="953"/>
                </a:cxn>
                <a:cxn ang="0">
                  <a:pos x="1259" y="1027"/>
                </a:cxn>
                <a:cxn ang="0">
                  <a:pos x="1404" y="1007"/>
                </a:cxn>
                <a:cxn ang="0">
                  <a:pos x="1540" y="895"/>
                </a:cxn>
                <a:cxn ang="0">
                  <a:pos x="1680" y="788"/>
                </a:cxn>
                <a:cxn ang="0">
                  <a:pos x="1824" y="687"/>
                </a:cxn>
                <a:cxn ang="0">
                  <a:pos x="1973" y="593"/>
                </a:cxn>
                <a:cxn ang="0">
                  <a:pos x="2125" y="504"/>
                </a:cxn>
                <a:cxn ang="0">
                  <a:pos x="2281" y="422"/>
                </a:cxn>
                <a:cxn ang="0">
                  <a:pos x="2440" y="348"/>
                </a:cxn>
                <a:cxn ang="0">
                  <a:pos x="2443" y="281"/>
                </a:cxn>
                <a:cxn ang="0">
                  <a:pos x="2284" y="221"/>
                </a:cxn>
                <a:cxn ang="0">
                  <a:pos x="2122" y="169"/>
                </a:cxn>
                <a:cxn ang="0">
                  <a:pos x="1959" y="122"/>
                </a:cxn>
                <a:cxn ang="0">
                  <a:pos x="1792" y="83"/>
                </a:cxn>
                <a:cxn ang="0">
                  <a:pos x="1625" y="51"/>
                </a:cxn>
                <a:cxn ang="0">
                  <a:pos x="1454" y="25"/>
                </a:cxn>
                <a:cxn ang="0">
                  <a:pos x="1284" y="7"/>
                </a:cxn>
              </a:cxnLst>
              <a:rect l="0" t="0" r="r" b="b"/>
              <a:pathLst>
                <a:path w="2521" h="1067">
                  <a:moveTo>
                    <a:pt x="1197" y="0"/>
                  </a:moveTo>
                  <a:lnTo>
                    <a:pt x="1116" y="29"/>
                  </a:lnTo>
                  <a:lnTo>
                    <a:pt x="1035" y="59"/>
                  </a:lnTo>
                  <a:lnTo>
                    <a:pt x="955" y="91"/>
                  </a:lnTo>
                  <a:lnTo>
                    <a:pt x="877" y="124"/>
                  </a:lnTo>
                  <a:lnTo>
                    <a:pt x="798" y="160"/>
                  </a:lnTo>
                  <a:lnTo>
                    <a:pt x="721" y="197"/>
                  </a:lnTo>
                  <a:lnTo>
                    <a:pt x="644" y="234"/>
                  </a:lnTo>
                  <a:lnTo>
                    <a:pt x="569" y="274"/>
                  </a:lnTo>
                  <a:lnTo>
                    <a:pt x="494" y="315"/>
                  </a:lnTo>
                  <a:lnTo>
                    <a:pt x="421" y="359"/>
                  </a:lnTo>
                  <a:lnTo>
                    <a:pt x="349" y="402"/>
                  </a:lnTo>
                  <a:lnTo>
                    <a:pt x="276" y="448"/>
                  </a:lnTo>
                  <a:lnTo>
                    <a:pt x="206" y="495"/>
                  </a:lnTo>
                  <a:lnTo>
                    <a:pt x="136" y="543"/>
                  </a:lnTo>
                  <a:lnTo>
                    <a:pt x="68" y="593"/>
                  </a:lnTo>
                  <a:lnTo>
                    <a:pt x="0" y="645"/>
                  </a:lnTo>
                  <a:lnTo>
                    <a:pt x="87" y="658"/>
                  </a:lnTo>
                  <a:lnTo>
                    <a:pt x="175" y="672"/>
                  </a:lnTo>
                  <a:lnTo>
                    <a:pt x="261" y="689"/>
                  </a:lnTo>
                  <a:lnTo>
                    <a:pt x="346" y="707"/>
                  </a:lnTo>
                  <a:lnTo>
                    <a:pt x="433" y="727"/>
                  </a:lnTo>
                  <a:lnTo>
                    <a:pt x="518" y="749"/>
                  </a:lnTo>
                  <a:lnTo>
                    <a:pt x="602" y="773"/>
                  </a:lnTo>
                  <a:lnTo>
                    <a:pt x="687" y="798"/>
                  </a:lnTo>
                  <a:lnTo>
                    <a:pt x="771" y="826"/>
                  </a:lnTo>
                  <a:lnTo>
                    <a:pt x="854" y="855"/>
                  </a:lnTo>
                  <a:lnTo>
                    <a:pt x="936" y="885"/>
                  </a:lnTo>
                  <a:lnTo>
                    <a:pt x="1018" y="919"/>
                  </a:lnTo>
                  <a:lnTo>
                    <a:pt x="1099" y="953"/>
                  </a:lnTo>
                  <a:lnTo>
                    <a:pt x="1179" y="989"/>
                  </a:lnTo>
                  <a:lnTo>
                    <a:pt x="1259" y="1027"/>
                  </a:lnTo>
                  <a:lnTo>
                    <a:pt x="1338" y="1067"/>
                  </a:lnTo>
                  <a:lnTo>
                    <a:pt x="1404" y="1007"/>
                  </a:lnTo>
                  <a:lnTo>
                    <a:pt x="1472" y="950"/>
                  </a:lnTo>
                  <a:lnTo>
                    <a:pt x="1540" y="895"/>
                  </a:lnTo>
                  <a:lnTo>
                    <a:pt x="1609" y="841"/>
                  </a:lnTo>
                  <a:lnTo>
                    <a:pt x="1680" y="788"/>
                  </a:lnTo>
                  <a:lnTo>
                    <a:pt x="1751" y="736"/>
                  </a:lnTo>
                  <a:lnTo>
                    <a:pt x="1824" y="687"/>
                  </a:lnTo>
                  <a:lnTo>
                    <a:pt x="1898" y="639"/>
                  </a:lnTo>
                  <a:lnTo>
                    <a:pt x="1973" y="593"/>
                  </a:lnTo>
                  <a:lnTo>
                    <a:pt x="2048" y="547"/>
                  </a:lnTo>
                  <a:lnTo>
                    <a:pt x="2125" y="504"/>
                  </a:lnTo>
                  <a:lnTo>
                    <a:pt x="2203" y="462"/>
                  </a:lnTo>
                  <a:lnTo>
                    <a:pt x="2281" y="422"/>
                  </a:lnTo>
                  <a:lnTo>
                    <a:pt x="2361" y="384"/>
                  </a:lnTo>
                  <a:lnTo>
                    <a:pt x="2440" y="348"/>
                  </a:lnTo>
                  <a:lnTo>
                    <a:pt x="2521" y="312"/>
                  </a:lnTo>
                  <a:lnTo>
                    <a:pt x="2443" y="281"/>
                  </a:lnTo>
                  <a:lnTo>
                    <a:pt x="2364" y="251"/>
                  </a:lnTo>
                  <a:lnTo>
                    <a:pt x="2284" y="221"/>
                  </a:lnTo>
                  <a:lnTo>
                    <a:pt x="2203" y="194"/>
                  </a:lnTo>
                  <a:lnTo>
                    <a:pt x="2122" y="169"/>
                  </a:lnTo>
                  <a:lnTo>
                    <a:pt x="2041" y="145"/>
                  </a:lnTo>
                  <a:lnTo>
                    <a:pt x="1959" y="122"/>
                  </a:lnTo>
                  <a:lnTo>
                    <a:pt x="1876" y="102"/>
                  </a:lnTo>
                  <a:lnTo>
                    <a:pt x="1792" y="83"/>
                  </a:lnTo>
                  <a:lnTo>
                    <a:pt x="1708" y="66"/>
                  </a:lnTo>
                  <a:lnTo>
                    <a:pt x="1625" y="51"/>
                  </a:lnTo>
                  <a:lnTo>
                    <a:pt x="1540" y="37"/>
                  </a:lnTo>
                  <a:lnTo>
                    <a:pt x="1454" y="25"/>
                  </a:lnTo>
                  <a:lnTo>
                    <a:pt x="1369" y="15"/>
                  </a:lnTo>
                  <a:lnTo>
                    <a:pt x="1284" y="7"/>
                  </a:lnTo>
                  <a:lnTo>
                    <a:pt x="1197" y="0"/>
                  </a:lnTo>
                  <a:close/>
                </a:path>
              </a:pathLst>
            </a:custGeom>
            <a:solidFill>
              <a:srgbClr val="FFE26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344"/>
            <p:cNvSpPr>
              <a:spLocks noEditPoints="1"/>
            </p:cNvSpPr>
            <p:nvPr userDrawn="1"/>
          </p:nvSpPr>
          <p:spPr bwMode="auto">
            <a:xfrm>
              <a:off x="4425" y="1163"/>
              <a:ext cx="731" cy="485"/>
            </a:xfrm>
            <a:custGeom>
              <a:avLst/>
              <a:gdLst/>
              <a:ahLst/>
              <a:cxnLst>
                <a:cxn ang="0">
                  <a:pos x="1410" y="97"/>
                </a:cxn>
                <a:cxn ang="0">
                  <a:pos x="1250" y="250"/>
                </a:cxn>
                <a:cxn ang="0">
                  <a:pos x="1096" y="412"/>
                </a:cxn>
                <a:cxn ang="0">
                  <a:pos x="1293" y="337"/>
                </a:cxn>
                <a:cxn ang="0">
                  <a:pos x="1495" y="274"/>
                </a:cxn>
                <a:cxn ang="0">
                  <a:pos x="1700" y="222"/>
                </a:cxn>
                <a:cxn ang="0">
                  <a:pos x="1910" y="184"/>
                </a:cxn>
                <a:cxn ang="0">
                  <a:pos x="2121" y="160"/>
                </a:cxn>
                <a:cxn ang="0">
                  <a:pos x="2030" y="103"/>
                </a:cxn>
                <a:cxn ang="0">
                  <a:pos x="1905" y="70"/>
                </a:cxn>
                <a:cxn ang="0">
                  <a:pos x="1779" y="42"/>
                </a:cxn>
                <a:cxn ang="0">
                  <a:pos x="1651" y="19"/>
                </a:cxn>
                <a:cxn ang="0">
                  <a:pos x="1521" y="0"/>
                </a:cxn>
                <a:cxn ang="0">
                  <a:pos x="586" y="12"/>
                </a:cxn>
                <a:cxn ang="0">
                  <a:pos x="456" y="34"/>
                </a:cxn>
                <a:cxn ang="0">
                  <a:pos x="330" y="60"/>
                </a:cxn>
                <a:cxn ang="0">
                  <a:pos x="204" y="92"/>
                </a:cxn>
                <a:cxn ang="0">
                  <a:pos x="0" y="154"/>
                </a:cxn>
                <a:cxn ang="0">
                  <a:pos x="213" y="175"/>
                </a:cxn>
                <a:cxn ang="0">
                  <a:pos x="424" y="208"/>
                </a:cxn>
                <a:cxn ang="0">
                  <a:pos x="630" y="256"/>
                </a:cxn>
                <a:cxn ang="0">
                  <a:pos x="833" y="314"/>
                </a:cxn>
                <a:cxn ang="0">
                  <a:pos x="1032" y="386"/>
                </a:cxn>
                <a:cxn ang="0">
                  <a:pos x="963" y="472"/>
                </a:cxn>
                <a:cxn ang="0">
                  <a:pos x="768" y="571"/>
                </a:cxn>
                <a:cxn ang="0">
                  <a:pos x="580" y="683"/>
                </a:cxn>
                <a:cxn ang="0">
                  <a:pos x="399" y="806"/>
                </a:cxn>
                <a:cxn ang="0">
                  <a:pos x="226" y="941"/>
                </a:cxn>
                <a:cxn ang="0">
                  <a:pos x="158" y="1059"/>
                </a:cxn>
                <a:cxn ang="0">
                  <a:pos x="281" y="1128"/>
                </a:cxn>
                <a:cxn ang="0">
                  <a:pos x="401" y="1201"/>
                </a:cxn>
                <a:cxn ang="0">
                  <a:pos x="519" y="1281"/>
                </a:cxn>
                <a:cxn ang="0">
                  <a:pos x="633" y="1365"/>
                </a:cxn>
                <a:cxn ang="0">
                  <a:pos x="744" y="1455"/>
                </a:cxn>
                <a:cxn ang="0">
                  <a:pos x="875" y="1442"/>
                </a:cxn>
                <a:cxn ang="0">
                  <a:pos x="1008" y="1434"/>
                </a:cxn>
                <a:cxn ang="0">
                  <a:pos x="1141" y="1433"/>
                </a:cxn>
                <a:cxn ang="0">
                  <a:pos x="1274" y="1439"/>
                </a:cxn>
                <a:cxn ang="0">
                  <a:pos x="1405" y="1450"/>
                </a:cxn>
                <a:cxn ang="0">
                  <a:pos x="1522" y="1394"/>
                </a:cxn>
                <a:cxn ang="0">
                  <a:pos x="1635" y="1308"/>
                </a:cxn>
                <a:cxn ang="0">
                  <a:pos x="1752" y="1227"/>
                </a:cxn>
                <a:cxn ang="0">
                  <a:pos x="1871" y="1152"/>
                </a:cxn>
                <a:cxn ang="0">
                  <a:pos x="1994" y="1081"/>
                </a:cxn>
                <a:cxn ang="0">
                  <a:pos x="2022" y="989"/>
                </a:cxn>
                <a:cxn ang="0">
                  <a:pos x="1851" y="849"/>
                </a:cxn>
                <a:cxn ang="0">
                  <a:pos x="1674" y="722"/>
                </a:cxn>
                <a:cxn ang="0">
                  <a:pos x="1489" y="606"/>
                </a:cxn>
                <a:cxn ang="0">
                  <a:pos x="1295" y="504"/>
                </a:cxn>
                <a:cxn ang="0">
                  <a:pos x="1096" y="412"/>
                </a:cxn>
                <a:cxn ang="0">
                  <a:pos x="995" y="303"/>
                </a:cxn>
                <a:cxn ang="0">
                  <a:pos x="837" y="147"/>
                </a:cxn>
                <a:cxn ang="0">
                  <a:pos x="672" y="0"/>
                </a:cxn>
              </a:cxnLst>
              <a:rect l="0" t="0" r="r" b="b"/>
              <a:pathLst>
                <a:path w="2194" h="1455">
                  <a:moveTo>
                    <a:pt x="1521" y="0"/>
                  </a:moveTo>
                  <a:lnTo>
                    <a:pt x="1465" y="48"/>
                  </a:lnTo>
                  <a:lnTo>
                    <a:pt x="1410" y="97"/>
                  </a:lnTo>
                  <a:lnTo>
                    <a:pt x="1356" y="147"/>
                  </a:lnTo>
                  <a:lnTo>
                    <a:pt x="1302" y="197"/>
                  </a:lnTo>
                  <a:lnTo>
                    <a:pt x="1250" y="250"/>
                  </a:lnTo>
                  <a:lnTo>
                    <a:pt x="1198" y="303"/>
                  </a:lnTo>
                  <a:lnTo>
                    <a:pt x="1146" y="357"/>
                  </a:lnTo>
                  <a:lnTo>
                    <a:pt x="1096" y="412"/>
                  </a:lnTo>
                  <a:lnTo>
                    <a:pt x="1161" y="386"/>
                  </a:lnTo>
                  <a:lnTo>
                    <a:pt x="1227" y="360"/>
                  </a:lnTo>
                  <a:lnTo>
                    <a:pt x="1293" y="337"/>
                  </a:lnTo>
                  <a:lnTo>
                    <a:pt x="1360" y="314"/>
                  </a:lnTo>
                  <a:lnTo>
                    <a:pt x="1427" y="293"/>
                  </a:lnTo>
                  <a:lnTo>
                    <a:pt x="1495" y="274"/>
                  </a:lnTo>
                  <a:lnTo>
                    <a:pt x="1563" y="256"/>
                  </a:lnTo>
                  <a:lnTo>
                    <a:pt x="1631" y="238"/>
                  </a:lnTo>
                  <a:lnTo>
                    <a:pt x="1700" y="222"/>
                  </a:lnTo>
                  <a:lnTo>
                    <a:pt x="1769" y="208"/>
                  </a:lnTo>
                  <a:lnTo>
                    <a:pt x="1840" y="196"/>
                  </a:lnTo>
                  <a:lnTo>
                    <a:pt x="1910" y="184"/>
                  </a:lnTo>
                  <a:lnTo>
                    <a:pt x="1980" y="175"/>
                  </a:lnTo>
                  <a:lnTo>
                    <a:pt x="2051" y="166"/>
                  </a:lnTo>
                  <a:lnTo>
                    <a:pt x="2121" y="160"/>
                  </a:lnTo>
                  <a:lnTo>
                    <a:pt x="2194" y="154"/>
                  </a:lnTo>
                  <a:lnTo>
                    <a:pt x="2112" y="127"/>
                  </a:lnTo>
                  <a:lnTo>
                    <a:pt x="2030" y="103"/>
                  </a:lnTo>
                  <a:lnTo>
                    <a:pt x="1989" y="92"/>
                  </a:lnTo>
                  <a:lnTo>
                    <a:pt x="1948" y="81"/>
                  </a:lnTo>
                  <a:lnTo>
                    <a:pt x="1905" y="70"/>
                  </a:lnTo>
                  <a:lnTo>
                    <a:pt x="1863" y="60"/>
                  </a:lnTo>
                  <a:lnTo>
                    <a:pt x="1821" y="52"/>
                  </a:lnTo>
                  <a:lnTo>
                    <a:pt x="1779" y="42"/>
                  </a:lnTo>
                  <a:lnTo>
                    <a:pt x="1737" y="34"/>
                  </a:lnTo>
                  <a:lnTo>
                    <a:pt x="1694" y="26"/>
                  </a:lnTo>
                  <a:lnTo>
                    <a:pt x="1651" y="19"/>
                  </a:lnTo>
                  <a:lnTo>
                    <a:pt x="1607" y="12"/>
                  </a:lnTo>
                  <a:lnTo>
                    <a:pt x="1564" y="6"/>
                  </a:lnTo>
                  <a:lnTo>
                    <a:pt x="1521" y="0"/>
                  </a:lnTo>
                  <a:close/>
                  <a:moveTo>
                    <a:pt x="672" y="0"/>
                  </a:moveTo>
                  <a:lnTo>
                    <a:pt x="629" y="6"/>
                  </a:lnTo>
                  <a:lnTo>
                    <a:pt x="586" y="12"/>
                  </a:lnTo>
                  <a:lnTo>
                    <a:pt x="542" y="19"/>
                  </a:lnTo>
                  <a:lnTo>
                    <a:pt x="499" y="26"/>
                  </a:lnTo>
                  <a:lnTo>
                    <a:pt x="456" y="34"/>
                  </a:lnTo>
                  <a:lnTo>
                    <a:pt x="414" y="42"/>
                  </a:lnTo>
                  <a:lnTo>
                    <a:pt x="372" y="51"/>
                  </a:lnTo>
                  <a:lnTo>
                    <a:pt x="330" y="60"/>
                  </a:lnTo>
                  <a:lnTo>
                    <a:pt x="288" y="70"/>
                  </a:lnTo>
                  <a:lnTo>
                    <a:pt x="245" y="81"/>
                  </a:lnTo>
                  <a:lnTo>
                    <a:pt x="204" y="92"/>
                  </a:lnTo>
                  <a:lnTo>
                    <a:pt x="163" y="103"/>
                  </a:lnTo>
                  <a:lnTo>
                    <a:pt x="81" y="127"/>
                  </a:lnTo>
                  <a:lnTo>
                    <a:pt x="0" y="154"/>
                  </a:lnTo>
                  <a:lnTo>
                    <a:pt x="72" y="160"/>
                  </a:lnTo>
                  <a:lnTo>
                    <a:pt x="142" y="166"/>
                  </a:lnTo>
                  <a:lnTo>
                    <a:pt x="213" y="175"/>
                  </a:lnTo>
                  <a:lnTo>
                    <a:pt x="283" y="184"/>
                  </a:lnTo>
                  <a:lnTo>
                    <a:pt x="353" y="195"/>
                  </a:lnTo>
                  <a:lnTo>
                    <a:pt x="424" y="208"/>
                  </a:lnTo>
                  <a:lnTo>
                    <a:pt x="493" y="222"/>
                  </a:lnTo>
                  <a:lnTo>
                    <a:pt x="562" y="238"/>
                  </a:lnTo>
                  <a:lnTo>
                    <a:pt x="630" y="256"/>
                  </a:lnTo>
                  <a:lnTo>
                    <a:pt x="698" y="274"/>
                  </a:lnTo>
                  <a:lnTo>
                    <a:pt x="766" y="293"/>
                  </a:lnTo>
                  <a:lnTo>
                    <a:pt x="833" y="314"/>
                  </a:lnTo>
                  <a:lnTo>
                    <a:pt x="900" y="337"/>
                  </a:lnTo>
                  <a:lnTo>
                    <a:pt x="966" y="360"/>
                  </a:lnTo>
                  <a:lnTo>
                    <a:pt x="1032" y="386"/>
                  </a:lnTo>
                  <a:lnTo>
                    <a:pt x="1096" y="412"/>
                  </a:lnTo>
                  <a:lnTo>
                    <a:pt x="1030" y="441"/>
                  </a:lnTo>
                  <a:lnTo>
                    <a:pt x="963" y="472"/>
                  </a:lnTo>
                  <a:lnTo>
                    <a:pt x="898" y="504"/>
                  </a:lnTo>
                  <a:lnTo>
                    <a:pt x="832" y="536"/>
                  </a:lnTo>
                  <a:lnTo>
                    <a:pt x="768" y="571"/>
                  </a:lnTo>
                  <a:lnTo>
                    <a:pt x="704" y="606"/>
                  </a:lnTo>
                  <a:lnTo>
                    <a:pt x="642" y="644"/>
                  </a:lnTo>
                  <a:lnTo>
                    <a:pt x="580" y="683"/>
                  </a:lnTo>
                  <a:lnTo>
                    <a:pt x="519" y="722"/>
                  </a:lnTo>
                  <a:lnTo>
                    <a:pt x="458" y="764"/>
                  </a:lnTo>
                  <a:lnTo>
                    <a:pt x="399" y="806"/>
                  </a:lnTo>
                  <a:lnTo>
                    <a:pt x="340" y="849"/>
                  </a:lnTo>
                  <a:lnTo>
                    <a:pt x="283" y="895"/>
                  </a:lnTo>
                  <a:lnTo>
                    <a:pt x="226" y="941"/>
                  </a:lnTo>
                  <a:lnTo>
                    <a:pt x="171" y="989"/>
                  </a:lnTo>
                  <a:lnTo>
                    <a:pt x="116" y="1037"/>
                  </a:lnTo>
                  <a:lnTo>
                    <a:pt x="158" y="1059"/>
                  </a:lnTo>
                  <a:lnTo>
                    <a:pt x="199" y="1081"/>
                  </a:lnTo>
                  <a:lnTo>
                    <a:pt x="240" y="1104"/>
                  </a:lnTo>
                  <a:lnTo>
                    <a:pt x="281" y="1128"/>
                  </a:lnTo>
                  <a:lnTo>
                    <a:pt x="321" y="1152"/>
                  </a:lnTo>
                  <a:lnTo>
                    <a:pt x="362" y="1176"/>
                  </a:lnTo>
                  <a:lnTo>
                    <a:pt x="401" y="1201"/>
                  </a:lnTo>
                  <a:lnTo>
                    <a:pt x="441" y="1227"/>
                  </a:lnTo>
                  <a:lnTo>
                    <a:pt x="480" y="1254"/>
                  </a:lnTo>
                  <a:lnTo>
                    <a:pt x="519" y="1281"/>
                  </a:lnTo>
                  <a:lnTo>
                    <a:pt x="558" y="1308"/>
                  </a:lnTo>
                  <a:lnTo>
                    <a:pt x="595" y="1337"/>
                  </a:lnTo>
                  <a:lnTo>
                    <a:pt x="633" y="1365"/>
                  </a:lnTo>
                  <a:lnTo>
                    <a:pt x="671" y="1394"/>
                  </a:lnTo>
                  <a:lnTo>
                    <a:pt x="708" y="1425"/>
                  </a:lnTo>
                  <a:lnTo>
                    <a:pt x="744" y="1455"/>
                  </a:lnTo>
                  <a:lnTo>
                    <a:pt x="789" y="1450"/>
                  </a:lnTo>
                  <a:lnTo>
                    <a:pt x="832" y="1445"/>
                  </a:lnTo>
                  <a:lnTo>
                    <a:pt x="875" y="1442"/>
                  </a:lnTo>
                  <a:lnTo>
                    <a:pt x="919" y="1439"/>
                  </a:lnTo>
                  <a:lnTo>
                    <a:pt x="964" y="1437"/>
                  </a:lnTo>
                  <a:lnTo>
                    <a:pt x="1008" y="1434"/>
                  </a:lnTo>
                  <a:lnTo>
                    <a:pt x="1052" y="1433"/>
                  </a:lnTo>
                  <a:lnTo>
                    <a:pt x="1096" y="1433"/>
                  </a:lnTo>
                  <a:lnTo>
                    <a:pt x="1141" y="1433"/>
                  </a:lnTo>
                  <a:lnTo>
                    <a:pt x="1185" y="1434"/>
                  </a:lnTo>
                  <a:lnTo>
                    <a:pt x="1229" y="1437"/>
                  </a:lnTo>
                  <a:lnTo>
                    <a:pt x="1274" y="1439"/>
                  </a:lnTo>
                  <a:lnTo>
                    <a:pt x="1318" y="1442"/>
                  </a:lnTo>
                  <a:lnTo>
                    <a:pt x="1361" y="1445"/>
                  </a:lnTo>
                  <a:lnTo>
                    <a:pt x="1405" y="1450"/>
                  </a:lnTo>
                  <a:lnTo>
                    <a:pt x="1449" y="1455"/>
                  </a:lnTo>
                  <a:lnTo>
                    <a:pt x="1485" y="1425"/>
                  </a:lnTo>
                  <a:lnTo>
                    <a:pt x="1522" y="1394"/>
                  </a:lnTo>
                  <a:lnTo>
                    <a:pt x="1560" y="1365"/>
                  </a:lnTo>
                  <a:lnTo>
                    <a:pt x="1598" y="1337"/>
                  </a:lnTo>
                  <a:lnTo>
                    <a:pt x="1635" y="1308"/>
                  </a:lnTo>
                  <a:lnTo>
                    <a:pt x="1674" y="1281"/>
                  </a:lnTo>
                  <a:lnTo>
                    <a:pt x="1713" y="1254"/>
                  </a:lnTo>
                  <a:lnTo>
                    <a:pt x="1752" y="1227"/>
                  </a:lnTo>
                  <a:lnTo>
                    <a:pt x="1791" y="1201"/>
                  </a:lnTo>
                  <a:lnTo>
                    <a:pt x="1831" y="1176"/>
                  </a:lnTo>
                  <a:lnTo>
                    <a:pt x="1871" y="1152"/>
                  </a:lnTo>
                  <a:lnTo>
                    <a:pt x="1912" y="1128"/>
                  </a:lnTo>
                  <a:lnTo>
                    <a:pt x="1953" y="1104"/>
                  </a:lnTo>
                  <a:lnTo>
                    <a:pt x="1994" y="1081"/>
                  </a:lnTo>
                  <a:lnTo>
                    <a:pt x="2035" y="1059"/>
                  </a:lnTo>
                  <a:lnTo>
                    <a:pt x="2076" y="1037"/>
                  </a:lnTo>
                  <a:lnTo>
                    <a:pt x="2022" y="989"/>
                  </a:lnTo>
                  <a:lnTo>
                    <a:pt x="1966" y="941"/>
                  </a:lnTo>
                  <a:lnTo>
                    <a:pt x="1910" y="895"/>
                  </a:lnTo>
                  <a:lnTo>
                    <a:pt x="1851" y="849"/>
                  </a:lnTo>
                  <a:lnTo>
                    <a:pt x="1793" y="806"/>
                  </a:lnTo>
                  <a:lnTo>
                    <a:pt x="1734" y="764"/>
                  </a:lnTo>
                  <a:lnTo>
                    <a:pt x="1674" y="722"/>
                  </a:lnTo>
                  <a:lnTo>
                    <a:pt x="1613" y="683"/>
                  </a:lnTo>
                  <a:lnTo>
                    <a:pt x="1551" y="644"/>
                  </a:lnTo>
                  <a:lnTo>
                    <a:pt x="1489" y="606"/>
                  </a:lnTo>
                  <a:lnTo>
                    <a:pt x="1425" y="571"/>
                  </a:lnTo>
                  <a:lnTo>
                    <a:pt x="1360" y="536"/>
                  </a:lnTo>
                  <a:lnTo>
                    <a:pt x="1295" y="504"/>
                  </a:lnTo>
                  <a:lnTo>
                    <a:pt x="1229" y="472"/>
                  </a:lnTo>
                  <a:lnTo>
                    <a:pt x="1163" y="441"/>
                  </a:lnTo>
                  <a:lnTo>
                    <a:pt x="1096" y="412"/>
                  </a:lnTo>
                  <a:lnTo>
                    <a:pt x="1096" y="412"/>
                  </a:lnTo>
                  <a:lnTo>
                    <a:pt x="1046" y="357"/>
                  </a:lnTo>
                  <a:lnTo>
                    <a:pt x="995" y="303"/>
                  </a:lnTo>
                  <a:lnTo>
                    <a:pt x="943" y="250"/>
                  </a:lnTo>
                  <a:lnTo>
                    <a:pt x="890" y="197"/>
                  </a:lnTo>
                  <a:lnTo>
                    <a:pt x="837" y="147"/>
                  </a:lnTo>
                  <a:lnTo>
                    <a:pt x="783" y="97"/>
                  </a:lnTo>
                  <a:lnTo>
                    <a:pt x="728" y="4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rgbClr val="FFEF6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345"/>
            <p:cNvSpPr>
              <a:spLocks/>
            </p:cNvSpPr>
            <p:nvPr userDrawn="1"/>
          </p:nvSpPr>
          <p:spPr bwMode="auto">
            <a:xfrm>
              <a:off x="4094" y="1215"/>
              <a:ext cx="696" cy="294"/>
            </a:xfrm>
            <a:custGeom>
              <a:avLst/>
              <a:gdLst/>
              <a:ahLst/>
              <a:cxnLst>
                <a:cxn ang="0">
                  <a:pos x="924" y="24"/>
                </a:cxn>
                <a:cxn ang="0">
                  <a:pos x="791" y="75"/>
                </a:cxn>
                <a:cxn ang="0">
                  <a:pos x="661" y="132"/>
                </a:cxn>
                <a:cxn ang="0">
                  <a:pos x="533" y="193"/>
                </a:cxn>
                <a:cxn ang="0">
                  <a:pos x="409" y="260"/>
                </a:cxn>
                <a:cxn ang="0">
                  <a:pos x="288" y="333"/>
                </a:cxn>
                <a:cxn ang="0">
                  <a:pos x="170" y="409"/>
                </a:cxn>
                <a:cxn ang="0">
                  <a:pos x="56" y="491"/>
                </a:cxn>
                <a:cxn ang="0">
                  <a:pos x="72" y="544"/>
                </a:cxn>
                <a:cxn ang="0">
                  <a:pos x="216" y="570"/>
                </a:cxn>
                <a:cxn ang="0">
                  <a:pos x="358" y="601"/>
                </a:cxn>
                <a:cxn ang="0">
                  <a:pos x="499" y="639"/>
                </a:cxn>
                <a:cxn ang="0">
                  <a:pos x="638" y="683"/>
                </a:cxn>
                <a:cxn ang="0">
                  <a:pos x="775" y="733"/>
                </a:cxn>
                <a:cxn ang="0">
                  <a:pos x="910" y="788"/>
                </a:cxn>
                <a:cxn ang="0">
                  <a:pos x="1043" y="850"/>
                </a:cxn>
                <a:cxn ang="0">
                  <a:pos x="1163" y="835"/>
                </a:cxn>
                <a:cxn ang="0">
                  <a:pos x="1275" y="741"/>
                </a:cxn>
                <a:cxn ang="0">
                  <a:pos x="1391" y="652"/>
                </a:cxn>
                <a:cxn ang="0">
                  <a:pos x="1511" y="568"/>
                </a:cxn>
                <a:cxn ang="0">
                  <a:pos x="1634" y="490"/>
                </a:cxn>
                <a:cxn ang="0">
                  <a:pos x="1760" y="417"/>
                </a:cxn>
                <a:cxn ang="0">
                  <a:pos x="1890" y="350"/>
                </a:cxn>
                <a:cxn ang="0">
                  <a:pos x="2022" y="287"/>
                </a:cxn>
                <a:cxn ang="0">
                  <a:pos x="2024" y="232"/>
                </a:cxn>
                <a:cxn ang="0">
                  <a:pos x="1892" y="183"/>
                </a:cxn>
                <a:cxn ang="0">
                  <a:pos x="1758" y="139"/>
                </a:cxn>
                <a:cxn ang="0">
                  <a:pos x="1622" y="102"/>
                </a:cxn>
                <a:cxn ang="0">
                  <a:pos x="1485" y="68"/>
                </a:cxn>
                <a:cxn ang="0">
                  <a:pos x="1345" y="41"/>
                </a:cxn>
                <a:cxn ang="0">
                  <a:pos x="1205" y="21"/>
                </a:cxn>
                <a:cxn ang="0">
                  <a:pos x="1064" y="6"/>
                </a:cxn>
              </a:cxnLst>
              <a:rect l="0" t="0" r="r" b="b"/>
              <a:pathLst>
                <a:path w="2088" h="883">
                  <a:moveTo>
                    <a:pt x="992" y="0"/>
                  </a:moveTo>
                  <a:lnTo>
                    <a:pt x="924" y="24"/>
                  </a:lnTo>
                  <a:lnTo>
                    <a:pt x="857" y="49"/>
                  </a:lnTo>
                  <a:lnTo>
                    <a:pt x="791" y="75"/>
                  </a:lnTo>
                  <a:lnTo>
                    <a:pt x="726" y="103"/>
                  </a:lnTo>
                  <a:lnTo>
                    <a:pt x="661" y="132"/>
                  </a:lnTo>
                  <a:lnTo>
                    <a:pt x="597" y="162"/>
                  </a:lnTo>
                  <a:lnTo>
                    <a:pt x="533" y="193"/>
                  </a:lnTo>
                  <a:lnTo>
                    <a:pt x="471" y="227"/>
                  </a:lnTo>
                  <a:lnTo>
                    <a:pt x="409" y="260"/>
                  </a:lnTo>
                  <a:lnTo>
                    <a:pt x="349" y="296"/>
                  </a:lnTo>
                  <a:lnTo>
                    <a:pt x="288" y="333"/>
                  </a:lnTo>
                  <a:lnTo>
                    <a:pt x="229" y="370"/>
                  </a:lnTo>
                  <a:lnTo>
                    <a:pt x="170" y="409"/>
                  </a:lnTo>
                  <a:lnTo>
                    <a:pt x="112" y="449"/>
                  </a:lnTo>
                  <a:lnTo>
                    <a:pt x="56" y="491"/>
                  </a:lnTo>
                  <a:lnTo>
                    <a:pt x="0" y="533"/>
                  </a:lnTo>
                  <a:lnTo>
                    <a:pt x="72" y="544"/>
                  </a:lnTo>
                  <a:lnTo>
                    <a:pt x="144" y="556"/>
                  </a:lnTo>
                  <a:lnTo>
                    <a:pt x="216" y="570"/>
                  </a:lnTo>
                  <a:lnTo>
                    <a:pt x="287" y="585"/>
                  </a:lnTo>
                  <a:lnTo>
                    <a:pt x="358" y="601"/>
                  </a:lnTo>
                  <a:lnTo>
                    <a:pt x="429" y="620"/>
                  </a:lnTo>
                  <a:lnTo>
                    <a:pt x="499" y="639"/>
                  </a:lnTo>
                  <a:lnTo>
                    <a:pt x="569" y="661"/>
                  </a:lnTo>
                  <a:lnTo>
                    <a:pt x="638" y="683"/>
                  </a:lnTo>
                  <a:lnTo>
                    <a:pt x="706" y="707"/>
                  </a:lnTo>
                  <a:lnTo>
                    <a:pt x="775" y="733"/>
                  </a:lnTo>
                  <a:lnTo>
                    <a:pt x="843" y="760"/>
                  </a:lnTo>
                  <a:lnTo>
                    <a:pt x="910" y="788"/>
                  </a:lnTo>
                  <a:lnTo>
                    <a:pt x="977" y="818"/>
                  </a:lnTo>
                  <a:lnTo>
                    <a:pt x="1043" y="850"/>
                  </a:lnTo>
                  <a:lnTo>
                    <a:pt x="1108" y="883"/>
                  </a:lnTo>
                  <a:lnTo>
                    <a:pt x="1163" y="835"/>
                  </a:lnTo>
                  <a:lnTo>
                    <a:pt x="1218" y="787"/>
                  </a:lnTo>
                  <a:lnTo>
                    <a:pt x="1275" y="741"/>
                  </a:lnTo>
                  <a:lnTo>
                    <a:pt x="1332" y="695"/>
                  </a:lnTo>
                  <a:lnTo>
                    <a:pt x="1391" y="652"/>
                  </a:lnTo>
                  <a:lnTo>
                    <a:pt x="1450" y="610"/>
                  </a:lnTo>
                  <a:lnTo>
                    <a:pt x="1511" y="568"/>
                  </a:lnTo>
                  <a:lnTo>
                    <a:pt x="1572" y="529"/>
                  </a:lnTo>
                  <a:lnTo>
                    <a:pt x="1634" y="490"/>
                  </a:lnTo>
                  <a:lnTo>
                    <a:pt x="1696" y="452"/>
                  </a:lnTo>
                  <a:lnTo>
                    <a:pt x="1760" y="417"/>
                  </a:lnTo>
                  <a:lnTo>
                    <a:pt x="1824" y="382"/>
                  </a:lnTo>
                  <a:lnTo>
                    <a:pt x="1890" y="350"/>
                  </a:lnTo>
                  <a:lnTo>
                    <a:pt x="1955" y="318"/>
                  </a:lnTo>
                  <a:lnTo>
                    <a:pt x="2022" y="287"/>
                  </a:lnTo>
                  <a:lnTo>
                    <a:pt x="2088" y="258"/>
                  </a:lnTo>
                  <a:lnTo>
                    <a:pt x="2024" y="232"/>
                  </a:lnTo>
                  <a:lnTo>
                    <a:pt x="1958" y="206"/>
                  </a:lnTo>
                  <a:lnTo>
                    <a:pt x="1892" y="183"/>
                  </a:lnTo>
                  <a:lnTo>
                    <a:pt x="1825" y="160"/>
                  </a:lnTo>
                  <a:lnTo>
                    <a:pt x="1758" y="139"/>
                  </a:lnTo>
                  <a:lnTo>
                    <a:pt x="1690" y="120"/>
                  </a:lnTo>
                  <a:lnTo>
                    <a:pt x="1622" y="102"/>
                  </a:lnTo>
                  <a:lnTo>
                    <a:pt x="1554" y="84"/>
                  </a:lnTo>
                  <a:lnTo>
                    <a:pt x="1485" y="68"/>
                  </a:lnTo>
                  <a:lnTo>
                    <a:pt x="1416" y="54"/>
                  </a:lnTo>
                  <a:lnTo>
                    <a:pt x="1345" y="41"/>
                  </a:lnTo>
                  <a:lnTo>
                    <a:pt x="1275" y="30"/>
                  </a:lnTo>
                  <a:lnTo>
                    <a:pt x="1205" y="21"/>
                  </a:lnTo>
                  <a:lnTo>
                    <a:pt x="1134" y="12"/>
                  </a:lnTo>
                  <a:lnTo>
                    <a:pt x="1064" y="6"/>
                  </a:lnTo>
                  <a:lnTo>
                    <a:pt x="992" y="0"/>
                  </a:lnTo>
                  <a:close/>
                </a:path>
              </a:pathLst>
            </a:custGeom>
            <a:solidFill>
              <a:srgbClr val="FFE26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346"/>
            <p:cNvSpPr>
              <a:spLocks/>
            </p:cNvSpPr>
            <p:nvPr userDrawn="1"/>
          </p:nvSpPr>
          <p:spPr bwMode="auto">
            <a:xfrm>
              <a:off x="4673" y="1641"/>
              <a:ext cx="235" cy="121"/>
            </a:xfrm>
            <a:custGeom>
              <a:avLst/>
              <a:gdLst/>
              <a:ahLst/>
              <a:cxnLst>
                <a:cxn ang="0">
                  <a:pos x="352" y="0"/>
                </a:cxn>
                <a:cxn ang="0">
                  <a:pos x="308" y="0"/>
                </a:cxn>
                <a:cxn ang="0">
                  <a:pos x="264" y="1"/>
                </a:cxn>
                <a:cxn ang="0">
                  <a:pos x="220" y="4"/>
                </a:cxn>
                <a:cxn ang="0">
                  <a:pos x="175" y="6"/>
                </a:cxn>
                <a:cxn ang="0">
                  <a:pos x="131" y="9"/>
                </a:cxn>
                <a:cxn ang="0">
                  <a:pos x="88" y="12"/>
                </a:cxn>
                <a:cxn ang="0">
                  <a:pos x="45" y="17"/>
                </a:cxn>
                <a:cxn ang="0">
                  <a:pos x="0" y="22"/>
                </a:cxn>
                <a:cxn ang="0">
                  <a:pos x="47" y="62"/>
                </a:cxn>
                <a:cxn ang="0">
                  <a:pos x="93" y="102"/>
                </a:cxn>
                <a:cxn ang="0">
                  <a:pos x="138" y="143"/>
                </a:cxn>
                <a:cxn ang="0">
                  <a:pos x="182" y="186"/>
                </a:cxn>
                <a:cxn ang="0">
                  <a:pos x="226" y="229"/>
                </a:cxn>
                <a:cxn ang="0">
                  <a:pos x="268" y="272"/>
                </a:cxn>
                <a:cxn ang="0">
                  <a:pos x="310" y="318"/>
                </a:cxn>
                <a:cxn ang="0">
                  <a:pos x="352" y="363"/>
                </a:cxn>
                <a:cxn ang="0">
                  <a:pos x="394" y="318"/>
                </a:cxn>
                <a:cxn ang="0">
                  <a:pos x="437" y="272"/>
                </a:cxn>
                <a:cxn ang="0">
                  <a:pos x="479" y="229"/>
                </a:cxn>
                <a:cxn ang="0">
                  <a:pos x="523" y="186"/>
                </a:cxn>
                <a:cxn ang="0">
                  <a:pos x="567" y="143"/>
                </a:cxn>
                <a:cxn ang="0">
                  <a:pos x="612" y="102"/>
                </a:cxn>
                <a:cxn ang="0">
                  <a:pos x="658" y="62"/>
                </a:cxn>
                <a:cxn ang="0">
                  <a:pos x="705" y="22"/>
                </a:cxn>
                <a:cxn ang="0">
                  <a:pos x="661" y="17"/>
                </a:cxn>
                <a:cxn ang="0">
                  <a:pos x="617" y="12"/>
                </a:cxn>
                <a:cxn ang="0">
                  <a:pos x="574" y="9"/>
                </a:cxn>
                <a:cxn ang="0">
                  <a:pos x="530" y="6"/>
                </a:cxn>
                <a:cxn ang="0">
                  <a:pos x="485" y="4"/>
                </a:cxn>
                <a:cxn ang="0">
                  <a:pos x="441" y="1"/>
                </a:cxn>
                <a:cxn ang="0">
                  <a:pos x="397" y="0"/>
                </a:cxn>
                <a:cxn ang="0">
                  <a:pos x="352" y="0"/>
                </a:cxn>
              </a:cxnLst>
              <a:rect l="0" t="0" r="r" b="b"/>
              <a:pathLst>
                <a:path w="705" h="363">
                  <a:moveTo>
                    <a:pt x="352" y="0"/>
                  </a:moveTo>
                  <a:lnTo>
                    <a:pt x="308" y="0"/>
                  </a:lnTo>
                  <a:lnTo>
                    <a:pt x="264" y="1"/>
                  </a:lnTo>
                  <a:lnTo>
                    <a:pt x="220" y="4"/>
                  </a:lnTo>
                  <a:lnTo>
                    <a:pt x="175" y="6"/>
                  </a:lnTo>
                  <a:lnTo>
                    <a:pt x="131" y="9"/>
                  </a:lnTo>
                  <a:lnTo>
                    <a:pt x="88" y="12"/>
                  </a:lnTo>
                  <a:lnTo>
                    <a:pt x="45" y="17"/>
                  </a:lnTo>
                  <a:lnTo>
                    <a:pt x="0" y="22"/>
                  </a:lnTo>
                  <a:lnTo>
                    <a:pt x="47" y="62"/>
                  </a:lnTo>
                  <a:lnTo>
                    <a:pt x="93" y="102"/>
                  </a:lnTo>
                  <a:lnTo>
                    <a:pt x="138" y="143"/>
                  </a:lnTo>
                  <a:lnTo>
                    <a:pt x="182" y="186"/>
                  </a:lnTo>
                  <a:lnTo>
                    <a:pt x="226" y="229"/>
                  </a:lnTo>
                  <a:lnTo>
                    <a:pt x="268" y="272"/>
                  </a:lnTo>
                  <a:lnTo>
                    <a:pt x="310" y="318"/>
                  </a:lnTo>
                  <a:lnTo>
                    <a:pt x="352" y="363"/>
                  </a:lnTo>
                  <a:lnTo>
                    <a:pt x="394" y="318"/>
                  </a:lnTo>
                  <a:lnTo>
                    <a:pt x="437" y="272"/>
                  </a:lnTo>
                  <a:lnTo>
                    <a:pt x="479" y="229"/>
                  </a:lnTo>
                  <a:lnTo>
                    <a:pt x="523" y="186"/>
                  </a:lnTo>
                  <a:lnTo>
                    <a:pt x="567" y="143"/>
                  </a:lnTo>
                  <a:lnTo>
                    <a:pt x="612" y="102"/>
                  </a:lnTo>
                  <a:lnTo>
                    <a:pt x="658" y="62"/>
                  </a:lnTo>
                  <a:lnTo>
                    <a:pt x="705" y="22"/>
                  </a:lnTo>
                  <a:lnTo>
                    <a:pt x="661" y="17"/>
                  </a:lnTo>
                  <a:lnTo>
                    <a:pt x="617" y="12"/>
                  </a:lnTo>
                  <a:lnTo>
                    <a:pt x="574" y="9"/>
                  </a:lnTo>
                  <a:lnTo>
                    <a:pt x="530" y="6"/>
                  </a:lnTo>
                  <a:lnTo>
                    <a:pt x="485" y="4"/>
                  </a:lnTo>
                  <a:lnTo>
                    <a:pt x="441" y="1"/>
                  </a:lnTo>
                  <a:lnTo>
                    <a:pt x="397" y="0"/>
                  </a:lnTo>
                  <a:lnTo>
                    <a:pt x="352" y="0"/>
                  </a:lnTo>
                  <a:close/>
                </a:path>
              </a:pathLst>
            </a:custGeom>
            <a:solidFill>
              <a:srgbClr val="FFE26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347"/>
            <p:cNvSpPr>
              <a:spLocks/>
            </p:cNvSpPr>
            <p:nvPr userDrawn="1"/>
          </p:nvSpPr>
          <p:spPr bwMode="auto">
            <a:xfrm>
              <a:off x="4649" y="1155"/>
              <a:ext cx="283" cy="146"/>
            </a:xfrm>
            <a:custGeom>
              <a:avLst/>
              <a:gdLst/>
              <a:ahLst/>
              <a:cxnLst>
                <a:cxn ang="0">
                  <a:pos x="424" y="0"/>
                </a:cxn>
                <a:cxn ang="0">
                  <a:pos x="370" y="1"/>
                </a:cxn>
                <a:cxn ang="0">
                  <a:pos x="316" y="2"/>
                </a:cxn>
                <a:cxn ang="0">
                  <a:pos x="264" y="4"/>
                </a:cxn>
                <a:cxn ang="0">
                  <a:pos x="211" y="6"/>
                </a:cxn>
                <a:cxn ang="0">
                  <a:pos x="158" y="11"/>
                </a:cxn>
                <a:cxn ang="0">
                  <a:pos x="105" y="15"/>
                </a:cxn>
                <a:cxn ang="0">
                  <a:pos x="52" y="20"/>
                </a:cxn>
                <a:cxn ang="0">
                  <a:pos x="0" y="26"/>
                </a:cxn>
                <a:cxn ang="0">
                  <a:pos x="56" y="74"/>
                </a:cxn>
                <a:cxn ang="0">
                  <a:pos x="111" y="123"/>
                </a:cxn>
                <a:cxn ang="0">
                  <a:pos x="165" y="173"/>
                </a:cxn>
                <a:cxn ang="0">
                  <a:pos x="218" y="223"/>
                </a:cxn>
                <a:cxn ang="0">
                  <a:pos x="271" y="276"/>
                </a:cxn>
                <a:cxn ang="0">
                  <a:pos x="323" y="329"/>
                </a:cxn>
                <a:cxn ang="0">
                  <a:pos x="374" y="383"/>
                </a:cxn>
                <a:cxn ang="0">
                  <a:pos x="424" y="438"/>
                </a:cxn>
                <a:cxn ang="0">
                  <a:pos x="424" y="438"/>
                </a:cxn>
                <a:cxn ang="0">
                  <a:pos x="474" y="383"/>
                </a:cxn>
                <a:cxn ang="0">
                  <a:pos x="526" y="329"/>
                </a:cxn>
                <a:cxn ang="0">
                  <a:pos x="578" y="276"/>
                </a:cxn>
                <a:cxn ang="0">
                  <a:pos x="630" y="223"/>
                </a:cxn>
                <a:cxn ang="0">
                  <a:pos x="684" y="173"/>
                </a:cxn>
                <a:cxn ang="0">
                  <a:pos x="738" y="123"/>
                </a:cxn>
                <a:cxn ang="0">
                  <a:pos x="793" y="74"/>
                </a:cxn>
                <a:cxn ang="0">
                  <a:pos x="849" y="26"/>
                </a:cxn>
                <a:cxn ang="0">
                  <a:pos x="797" y="20"/>
                </a:cxn>
                <a:cxn ang="0">
                  <a:pos x="744" y="15"/>
                </a:cxn>
                <a:cxn ang="0">
                  <a:pos x="691" y="11"/>
                </a:cxn>
                <a:cxn ang="0">
                  <a:pos x="638" y="6"/>
                </a:cxn>
                <a:cxn ang="0">
                  <a:pos x="585" y="4"/>
                </a:cxn>
                <a:cxn ang="0">
                  <a:pos x="531" y="2"/>
                </a:cxn>
                <a:cxn ang="0">
                  <a:pos x="478" y="1"/>
                </a:cxn>
                <a:cxn ang="0">
                  <a:pos x="424" y="0"/>
                </a:cxn>
              </a:cxnLst>
              <a:rect l="0" t="0" r="r" b="b"/>
              <a:pathLst>
                <a:path w="849" h="438">
                  <a:moveTo>
                    <a:pt x="424" y="0"/>
                  </a:moveTo>
                  <a:lnTo>
                    <a:pt x="370" y="1"/>
                  </a:lnTo>
                  <a:lnTo>
                    <a:pt x="316" y="2"/>
                  </a:lnTo>
                  <a:lnTo>
                    <a:pt x="264" y="4"/>
                  </a:lnTo>
                  <a:lnTo>
                    <a:pt x="211" y="6"/>
                  </a:lnTo>
                  <a:lnTo>
                    <a:pt x="158" y="11"/>
                  </a:lnTo>
                  <a:lnTo>
                    <a:pt x="105" y="15"/>
                  </a:lnTo>
                  <a:lnTo>
                    <a:pt x="52" y="20"/>
                  </a:lnTo>
                  <a:lnTo>
                    <a:pt x="0" y="26"/>
                  </a:lnTo>
                  <a:lnTo>
                    <a:pt x="56" y="74"/>
                  </a:lnTo>
                  <a:lnTo>
                    <a:pt x="111" y="123"/>
                  </a:lnTo>
                  <a:lnTo>
                    <a:pt x="165" y="173"/>
                  </a:lnTo>
                  <a:lnTo>
                    <a:pt x="218" y="223"/>
                  </a:lnTo>
                  <a:lnTo>
                    <a:pt x="271" y="276"/>
                  </a:lnTo>
                  <a:lnTo>
                    <a:pt x="323" y="329"/>
                  </a:lnTo>
                  <a:lnTo>
                    <a:pt x="374" y="383"/>
                  </a:lnTo>
                  <a:lnTo>
                    <a:pt x="424" y="438"/>
                  </a:lnTo>
                  <a:lnTo>
                    <a:pt x="424" y="438"/>
                  </a:lnTo>
                  <a:lnTo>
                    <a:pt x="474" y="383"/>
                  </a:lnTo>
                  <a:lnTo>
                    <a:pt x="526" y="329"/>
                  </a:lnTo>
                  <a:lnTo>
                    <a:pt x="578" y="276"/>
                  </a:lnTo>
                  <a:lnTo>
                    <a:pt x="630" y="223"/>
                  </a:lnTo>
                  <a:lnTo>
                    <a:pt x="684" y="173"/>
                  </a:lnTo>
                  <a:lnTo>
                    <a:pt x="738" y="123"/>
                  </a:lnTo>
                  <a:lnTo>
                    <a:pt x="793" y="74"/>
                  </a:lnTo>
                  <a:lnTo>
                    <a:pt x="849" y="26"/>
                  </a:lnTo>
                  <a:lnTo>
                    <a:pt x="797" y="20"/>
                  </a:lnTo>
                  <a:lnTo>
                    <a:pt x="744" y="15"/>
                  </a:lnTo>
                  <a:lnTo>
                    <a:pt x="691" y="11"/>
                  </a:lnTo>
                  <a:lnTo>
                    <a:pt x="638" y="6"/>
                  </a:lnTo>
                  <a:lnTo>
                    <a:pt x="585" y="4"/>
                  </a:lnTo>
                  <a:lnTo>
                    <a:pt x="531" y="2"/>
                  </a:lnTo>
                  <a:lnTo>
                    <a:pt x="478" y="1"/>
                  </a:lnTo>
                  <a:lnTo>
                    <a:pt x="424" y="0"/>
                  </a:lnTo>
                  <a:close/>
                </a:path>
              </a:pathLst>
            </a:custGeom>
            <a:solidFill>
              <a:srgbClr val="FFE26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348"/>
            <p:cNvSpPr>
              <a:spLocks/>
            </p:cNvSpPr>
            <p:nvPr userDrawn="1"/>
          </p:nvSpPr>
          <p:spPr bwMode="auto">
            <a:xfrm>
              <a:off x="4790" y="1215"/>
              <a:ext cx="696" cy="294"/>
            </a:xfrm>
            <a:custGeom>
              <a:avLst/>
              <a:gdLst/>
              <a:ahLst/>
              <a:cxnLst>
                <a:cxn ang="0">
                  <a:pos x="1025" y="6"/>
                </a:cxn>
                <a:cxn ang="0">
                  <a:pos x="884" y="21"/>
                </a:cxn>
                <a:cxn ang="0">
                  <a:pos x="744" y="42"/>
                </a:cxn>
                <a:cxn ang="0">
                  <a:pos x="604" y="68"/>
                </a:cxn>
                <a:cxn ang="0">
                  <a:pos x="467" y="102"/>
                </a:cxn>
                <a:cxn ang="0">
                  <a:pos x="331" y="139"/>
                </a:cxn>
                <a:cxn ang="0">
                  <a:pos x="197" y="183"/>
                </a:cxn>
                <a:cxn ang="0">
                  <a:pos x="65" y="232"/>
                </a:cxn>
                <a:cxn ang="0">
                  <a:pos x="67" y="287"/>
                </a:cxn>
                <a:cxn ang="0">
                  <a:pos x="199" y="350"/>
                </a:cxn>
                <a:cxn ang="0">
                  <a:pos x="329" y="417"/>
                </a:cxn>
                <a:cxn ang="0">
                  <a:pos x="455" y="490"/>
                </a:cxn>
                <a:cxn ang="0">
                  <a:pos x="578" y="568"/>
                </a:cxn>
                <a:cxn ang="0">
                  <a:pos x="697" y="652"/>
                </a:cxn>
                <a:cxn ang="0">
                  <a:pos x="814" y="741"/>
                </a:cxn>
                <a:cxn ang="0">
                  <a:pos x="926" y="835"/>
                </a:cxn>
                <a:cxn ang="0">
                  <a:pos x="1046" y="850"/>
                </a:cxn>
                <a:cxn ang="0">
                  <a:pos x="1179" y="789"/>
                </a:cxn>
                <a:cxn ang="0">
                  <a:pos x="1314" y="733"/>
                </a:cxn>
                <a:cxn ang="0">
                  <a:pos x="1451" y="683"/>
                </a:cxn>
                <a:cxn ang="0">
                  <a:pos x="1590" y="639"/>
                </a:cxn>
                <a:cxn ang="0">
                  <a:pos x="1731" y="601"/>
                </a:cxn>
                <a:cxn ang="0">
                  <a:pos x="1873" y="570"/>
                </a:cxn>
                <a:cxn ang="0">
                  <a:pos x="2017" y="544"/>
                </a:cxn>
                <a:cxn ang="0">
                  <a:pos x="2033" y="491"/>
                </a:cxn>
                <a:cxn ang="0">
                  <a:pos x="1919" y="409"/>
                </a:cxn>
                <a:cxn ang="0">
                  <a:pos x="1801" y="333"/>
                </a:cxn>
                <a:cxn ang="0">
                  <a:pos x="1680" y="261"/>
                </a:cxn>
                <a:cxn ang="0">
                  <a:pos x="1556" y="193"/>
                </a:cxn>
                <a:cxn ang="0">
                  <a:pos x="1428" y="132"/>
                </a:cxn>
                <a:cxn ang="0">
                  <a:pos x="1298" y="75"/>
                </a:cxn>
                <a:cxn ang="0">
                  <a:pos x="1165" y="24"/>
                </a:cxn>
              </a:cxnLst>
              <a:rect l="0" t="0" r="r" b="b"/>
              <a:pathLst>
                <a:path w="2089" h="883">
                  <a:moveTo>
                    <a:pt x="1098" y="0"/>
                  </a:moveTo>
                  <a:lnTo>
                    <a:pt x="1025" y="6"/>
                  </a:lnTo>
                  <a:lnTo>
                    <a:pt x="955" y="12"/>
                  </a:lnTo>
                  <a:lnTo>
                    <a:pt x="884" y="21"/>
                  </a:lnTo>
                  <a:lnTo>
                    <a:pt x="814" y="30"/>
                  </a:lnTo>
                  <a:lnTo>
                    <a:pt x="744" y="42"/>
                  </a:lnTo>
                  <a:lnTo>
                    <a:pt x="673" y="54"/>
                  </a:lnTo>
                  <a:lnTo>
                    <a:pt x="604" y="68"/>
                  </a:lnTo>
                  <a:lnTo>
                    <a:pt x="535" y="84"/>
                  </a:lnTo>
                  <a:lnTo>
                    <a:pt x="467" y="102"/>
                  </a:lnTo>
                  <a:lnTo>
                    <a:pt x="399" y="120"/>
                  </a:lnTo>
                  <a:lnTo>
                    <a:pt x="331" y="139"/>
                  </a:lnTo>
                  <a:lnTo>
                    <a:pt x="264" y="160"/>
                  </a:lnTo>
                  <a:lnTo>
                    <a:pt x="197" y="183"/>
                  </a:lnTo>
                  <a:lnTo>
                    <a:pt x="131" y="206"/>
                  </a:lnTo>
                  <a:lnTo>
                    <a:pt x="65" y="232"/>
                  </a:lnTo>
                  <a:lnTo>
                    <a:pt x="0" y="258"/>
                  </a:lnTo>
                  <a:lnTo>
                    <a:pt x="67" y="287"/>
                  </a:lnTo>
                  <a:lnTo>
                    <a:pt x="133" y="318"/>
                  </a:lnTo>
                  <a:lnTo>
                    <a:pt x="199" y="350"/>
                  </a:lnTo>
                  <a:lnTo>
                    <a:pt x="264" y="382"/>
                  </a:lnTo>
                  <a:lnTo>
                    <a:pt x="329" y="417"/>
                  </a:lnTo>
                  <a:lnTo>
                    <a:pt x="393" y="452"/>
                  </a:lnTo>
                  <a:lnTo>
                    <a:pt x="455" y="490"/>
                  </a:lnTo>
                  <a:lnTo>
                    <a:pt x="517" y="529"/>
                  </a:lnTo>
                  <a:lnTo>
                    <a:pt x="578" y="568"/>
                  </a:lnTo>
                  <a:lnTo>
                    <a:pt x="638" y="610"/>
                  </a:lnTo>
                  <a:lnTo>
                    <a:pt x="697" y="652"/>
                  </a:lnTo>
                  <a:lnTo>
                    <a:pt x="755" y="695"/>
                  </a:lnTo>
                  <a:lnTo>
                    <a:pt x="814" y="741"/>
                  </a:lnTo>
                  <a:lnTo>
                    <a:pt x="870" y="787"/>
                  </a:lnTo>
                  <a:lnTo>
                    <a:pt x="926" y="835"/>
                  </a:lnTo>
                  <a:lnTo>
                    <a:pt x="980" y="883"/>
                  </a:lnTo>
                  <a:lnTo>
                    <a:pt x="1046" y="850"/>
                  </a:lnTo>
                  <a:lnTo>
                    <a:pt x="1112" y="818"/>
                  </a:lnTo>
                  <a:lnTo>
                    <a:pt x="1179" y="789"/>
                  </a:lnTo>
                  <a:lnTo>
                    <a:pt x="1246" y="760"/>
                  </a:lnTo>
                  <a:lnTo>
                    <a:pt x="1314" y="733"/>
                  </a:lnTo>
                  <a:lnTo>
                    <a:pt x="1382" y="707"/>
                  </a:lnTo>
                  <a:lnTo>
                    <a:pt x="1451" y="683"/>
                  </a:lnTo>
                  <a:lnTo>
                    <a:pt x="1520" y="661"/>
                  </a:lnTo>
                  <a:lnTo>
                    <a:pt x="1590" y="639"/>
                  </a:lnTo>
                  <a:lnTo>
                    <a:pt x="1660" y="620"/>
                  </a:lnTo>
                  <a:lnTo>
                    <a:pt x="1731" y="601"/>
                  </a:lnTo>
                  <a:lnTo>
                    <a:pt x="1802" y="585"/>
                  </a:lnTo>
                  <a:lnTo>
                    <a:pt x="1873" y="570"/>
                  </a:lnTo>
                  <a:lnTo>
                    <a:pt x="1944" y="556"/>
                  </a:lnTo>
                  <a:lnTo>
                    <a:pt x="2017" y="544"/>
                  </a:lnTo>
                  <a:lnTo>
                    <a:pt x="2089" y="533"/>
                  </a:lnTo>
                  <a:lnTo>
                    <a:pt x="2033" y="491"/>
                  </a:lnTo>
                  <a:lnTo>
                    <a:pt x="1976" y="449"/>
                  </a:lnTo>
                  <a:lnTo>
                    <a:pt x="1919" y="409"/>
                  </a:lnTo>
                  <a:lnTo>
                    <a:pt x="1860" y="370"/>
                  </a:lnTo>
                  <a:lnTo>
                    <a:pt x="1801" y="333"/>
                  </a:lnTo>
                  <a:lnTo>
                    <a:pt x="1740" y="296"/>
                  </a:lnTo>
                  <a:lnTo>
                    <a:pt x="1680" y="261"/>
                  </a:lnTo>
                  <a:lnTo>
                    <a:pt x="1618" y="227"/>
                  </a:lnTo>
                  <a:lnTo>
                    <a:pt x="1556" y="193"/>
                  </a:lnTo>
                  <a:lnTo>
                    <a:pt x="1492" y="162"/>
                  </a:lnTo>
                  <a:lnTo>
                    <a:pt x="1428" y="132"/>
                  </a:lnTo>
                  <a:lnTo>
                    <a:pt x="1363" y="103"/>
                  </a:lnTo>
                  <a:lnTo>
                    <a:pt x="1298" y="75"/>
                  </a:lnTo>
                  <a:lnTo>
                    <a:pt x="1232" y="49"/>
                  </a:lnTo>
                  <a:lnTo>
                    <a:pt x="1165" y="24"/>
                  </a:lnTo>
                  <a:lnTo>
                    <a:pt x="1098" y="0"/>
                  </a:lnTo>
                  <a:close/>
                </a:path>
              </a:pathLst>
            </a:custGeom>
            <a:solidFill>
              <a:srgbClr val="FFE26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Freeform 349"/>
            <p:cNvSpPr>
              <a:spLocks/>
            </p:cNvSpPr>
            <p:nvPr userDrawn="1"/>
          </p:nvSpPr>
          <p:spPr bwMode="auto">
            <a:xfrm>
              <a:off x="5061" y="1689"/>
              <a:ext cx="617" cy="452"/>
            </a:xfrm>
            <a:custGeom>
              <a:avLst/>
              <a:gdLst/>
              <a:ahLst/>
              <a:cxnLst>
                <a:cxn ang="0">
                  <a:pos x="233" y="0"/>
                </a:cxn>
                <a:cxn ang="0">
                  <a:pos x="165" y="2"/>
                </a:cxn>
                <a:cxn ang="0">
                  <a:pos x="97" y="5"/>
                </a:cxn>
                <a:cxn ang="0">
                  <a:pos x="263" y="68"/>
                </a:cxn>
                <a:cxn ang="0">
                  <a:pos x="424" y="140"/>
                </a:cxn>
                <a:cxn ang="0">
                  <a:pos x="580" y="221"/>
                </a:cxn>
                <a:cxn ang="0">
                  <a:pos x="729" y="313"/>
                </a:cxn>
                <a:cxn ang="0">
                  <a:pos x="872" y="412"/>
                </a:cxn>
                <a:cxn ang="0">
                  <a:pos x="799" y="466"/>
                </a:cxn>
                <a:cxn ang="0">
                  <a:pos x="622" y="504"/>
                </a:cxn>
                <a:cxn ang="0">
                  <a:pos x="447" y="553"/>
                </a:cxn>
                <a:cxn ang="0">
                  <a:pos x="276" y="613"/>
                </a:cxn>
                <a:cxn ang="0">
                  <a:pos x="109" y="684"/>
                </a:cxn>
                <a:cxn ang="0">
                  <a:pos x="57" y="790"/>
                </a:cxn>
                <a:cxn ang="0">
                  <a:pos x="219" y="960"/>
                </a:cxn>
                <a:cxn ang="0">
                  <a:pos x="294" y="1049"/>
                </a:cxn>
                <a:cxn ang="0">
                  <a:pos x="367" y="1142"/>
                </a:cxn>
                <a:cxn ang="0">
                  <a:pos x="449" y="1211"/>
                </a:cxn>
                <a:cxn ang="0">
                  <a:pos x="556" y="1231"/>
                </a:cxn>
                <a:cxn ang="0">
                  <a:pos x="663" y="1255"/>
                </a:cxn>
                <a:cxn ang="0">
                  <a:pos x="770" y="1285"/>
                </a:cxn>
                <a:cxn ang="0">
                  <a:pos x="874" y="1318"/>
                </a:cxn>
                <a:cxn ang="0">
                  <a:pos x="976" y="1357"/>
                </a:cxn>
                <a:cxn ang="0">
                  <a:pos x="1084" y="1309"/>
                </a:cxn>
                <a:cxn ang="0">
                  <a:pos x="1194" y="1266"/>
                </a:cxn>
                <a:cxn ang="0">
                  <a:pos x="1305" y="1228"/>
                </a:cxn>
                <a:cxn ang="0">
                  <a:pos x="1418" y="1195"/>
                </a:cxn>
                <a:cxn ang="0">
                  <a:pos x="1535" y="1106"/>
                </a:cxn>
                <a:cxn ang="0">
                  <a:pos x="1429" y="960"/>
                </a:cxn>
                <a:cxn ang="0">
                  <a:pos x="1314" y="819"/>
                </a:cxn>
                <a:cxn ang="0">
                  <a:pos x="1190" y="686"/>
                </a:cxn>
                <a:cxn ang="0">
                  <a:pos x="1058" y="563"/>
                </a:cxn>
                <a:cxn ang="0">
                  <a:pos x="919" y="448"/>
                </a:cxn>
                <a:cxn ang="0">
                  <a:pos x="1061" y="432"/>
                </a:cxn>
                <a:cxn ang="0">
                  <a:pos x="1206" y="423"/>
                </a:cxn>
                <a:cxn ang="0">
                  <a:pos x="1371" y="422"/>
                </a:cxn>
                <a:cxn ang="0">
                  <a:pos x="1577" y="435"/>
                </a:cxn>
                <a:cxn ang="0">
                  <a:pos x="1783" y="463"/>
                </a:cxn>
                <a:cxn ang="0">
                  <a:pos x="1732" y="399"/>
                </a:cxn>
                <a:cxn ang="0">
                  <a:pos x="1544" y="297"/>
                </a:cxn>
                <a:cxn ang="0">
                  <a:pos x="1346" y="208"/>
                </a:cxn>
                <a:cxn ang="0">
                  <a:pos x="1183" y="290"/>
                </a:cxn>
                <a:cxn ang="0">
                  <a:pos x="1023" y="381"/>
                </a:cxn>
                <a:cxn ang="0">
                  <a:pos x="891" y="393"/>
                </a:cxn>
                <a:cxn ang="0">
                  <a:pos x="800" y="231"/>
                </a:cxn>
                <a:cxn ang="0">
                  <a:pos x="702" y="77"/>
                </a:cxn>
                <a:cxn ang="0">
                  <a:pos x="570" y="15"/>
                </a:cxn>
                <a:cxn ang="0">
                  <a:pos x="424" y="3"/>
                </a:cxn>
                <a:cxn ang="0">
                  <a:pos x="279" y="0"/>
                </a:cxn>
              </a:cxnLst>
              <a:rect l="0" t="0" r="r" b="b"/>
              <a:pathLst>
                <a:path w="1852" h="1357">
                  <a:moveTo>
                    <a:pt x="279" y="0"/>
                  </a:moveTo>
                  <a:lnTo>
                    <a:pt x="256" y="0"/>
                  </a:lnTo>
                  <a:lnTo>
                    <a:pt x="233" y="0"/>
                  </a:lnTo>
                  <a:lnTo>
                    <a:pt x="210" y="0"/>
                  </a:lnTo>
                  <a:lnTo>
                    <a:pt x="187" y="1"/>
                  </a:lnTo>
                  <a:lnTo>
                    <a:pt x="165" y="2"/>
                  </a:lnTo>
                  <a:lnTo>
                    <a:pt x="142" y="3"/>
                  </a:lnTo>
                  <a:lnTo>
                    <a:pt x="119" y="4"/>
                  </a:lnTo>
                  <a:lnTo>
                    <a:pt x="97" y="5"/>
                  </a:lnTo>
                  <a:lnTo>
                    <a:pt x="153" y="25"/>
                  </a:lnTo>
                  <a:lnTo>
                    <a:pt x="208" y="45"/>
                  </a:lnTo>
                  <a:lnTo>
                    <a:pt x="263" y="68"/>
                  </a:lnTo>
                  <a:lnTo>
                    <a:pt x="317" y="91"/>
                  </a:lnTo>
                  <a:lnTo>
                    <a:pt x="371" y="114"/>
                  </a:lnTo>
                  <a:lnTo>
                    <a:pt x="424" y="140"/>
                  </a:lnTo>
                  <a:lnTo>
                    <a:pt x="476" y="166"/>
                  </a:lnTo>
                  <a:lnTo>
                    <a:pt x="528" y="193"/>
                  </a:lnTo>
                  <a:lnTo>
                    <a:pt x="580" y="221"/>
                  </a:lnTo>
                  <a:lnTo>
                    <a:pt x="630" y="250"/>
                  </a:lnTo>
                  <a:lnTo>
                    <a:pt x="680" y="282"/>
                  </a:lnTo>
                  <a:lnTo>
                    <a:pt x="729" y="313"/>
                  </a:lnTo>
                  <a:lnTo>
                    <a:pt x="777" y="344"/>
                  </a:lnTo>
                  <a:lnTo>
                    <a:pt x="825" y="378"/>
                  </a:lnTo>
                  <a:lnTo>
                    <a:pt x="872" y="412"/>
                  </a:lnTo>
                  <a:lnTo>
                    <a:pt x="919" y="448"/>
                  </a:lnTo>
                  <a:lnTo>
                    <a:pt x="858" y="457"/>
                  </a:lnTo>
                  <a:lnTo>
                    <a:pt x="799" y="466"/>
                  </a:lnTo>
                  <a:lnTo>
                    <a:pt x="739" y="477"/>
                  </a:lnTo>
                  <a:lnTo>
                    <a:pt x="680" y="490"/>
                  </a:lnTo>
                  <a:lnTo>
                    <a:pt x="622" y="504"/>
                  </a:lnTo>
                  <a:lnTo>
                    <a:pt x="563" y="519"/>
                  </a:lnTo>
                  <a:lnTo>
                    <a:pt x="505" y="535"/>
                  </a:lnTo>
                  <a:lnTo>
                    <a:pt x="447" y="553"/>
                  </a:lnTo>
                  <a:lnTo>
                    <a:pt x="389" y="572"/>
                  </a:lnTo>
                  <a:lnTo>
                    <a:pt x="332" y="592"/>
                  </a:lnTo>
                  <a:lnTo>
                    <a:pt x="276" y="613"/>
                  </a:lnTo>
                  <a:lnTo>
                    <a:pt x="220" y="636"/>
                  </a:lnTo>
                  <a:lnTo>
                    <a:pt x="164" y="660"/>
                  </a:lnTo>
                  <a:lnTo>
                    <a:pt x="109" y="684"/>
                  </a:lnTo>
                  <a:lnTo>
                    <a:pt x="55" y="710"/>
                  </a:lnTo>
                  <a:lnTo>
                    <a:pt x="0" y="737"/>
                  </a:lnTo>
                  <a:lnTo>
                    <a:pt x="57" y="790"/>
                  </a:lnTo>
                  <a:lnTo>
                    <a:pt x="112" y="845"/>
                  </a:lnTo>
                  <a:lnTo>
                    <a:pt x="166" y="901"/>
                  </a:lnTo>
                  <a:lnTo>
                    <a:pt x="219" y="960"/>
                  </a:lnTo>
                  <a:lnTo>
                    <a:pt x="245" y="989"/>
                  </a:lnTo>
                  <a:lnTo>
                    <a:pt x="270" y="1019"/>
                  </a:lnTo>
                  <a:lnTo>
                    <a:pt x="294" y="1049"/>
                  </a:lnTo>
                  <a:lnTo>
                    <a:pt x="319" y="1079"/>
                  </a:lnTo>
                  <a:lnTo>
                    <a:pt x="343" y="1111"/>
                  </a:lnTo>
                  <a:lnTo>
                    <a:pt x="367" y="1142"/>
                  </a:lnTo>
                  <a:lnTo>
                    <a:pt x="391" y="1174"/>
                  </a:lnTo>
                  <a:lnTo>
                    <a:pt x="413" y="1207"/>
                  </a:lnTo>
                  <a:lnTo>
                    <a:pt x="449" y="1211"/>
                  </a:lnTo>
                  <a:lnTo>
                    <a:pt x="484" y="1218"/>
                  </a:lnTo>
                  <a:lnTo>
                    <a:pt x="520" y="1224"/>
                  </a:lnTo>
                  <a:lnTo>
                    <a:pt x="556" y="1231"/>
                  </a:lnTo>
                  <a:lnTo>
                    <a:pt x="591" y="1238"/>
                  </a:lnTo>
                  <a:lnTo>
                    <a:pt x="627" y="1247"/>
                  </a:lnTo>
                  <a:lnTo>
                    <a:pt x="663" y="1255"/>
                  </a:lnTo>
                  <a:lnTo>
                    <a:pt x="698" y="1264"/>
                  </a:lnTo>
                  <a:lnTo>
                    <a:pt x="734" y="1274"/>
                  </a:lnTo>
                  <a:lnTo>
                    <a:pt x="770" y="1285"/>
                  </a:lnTo>
                  <a:lnTo>
                    <a:pt x="805" y="1295"/>
                  </a:lnTo>
                  <a:lnTo>
                    <a:pt x="840" y="1306"/>
                  </a:lnTo>
                  <a:lnTo>
                    <a:pt x="874" y="1318"/>
                  </a:lnTo>
                  <a:lnTo>
                    <a:pt x="909" y="1331"/>
                  </a:lnTo>
                  <a:lnTo>
                    <a:pt x="942" y="1344"/>
                  </a:lnTo>
                  <a:lnTo>
                    <a:pt x="976" y="1357"/>
                  </a:lnTo>
                  <a:lnTo>
                    <a:pt x="1012" y="1341"/>
                  </a:lnTo>
                  <a:lnTo>
                    <a:pt x="1048" y="1324"/>
                  </a:lnTo>
                  <a:lnTo>
                    <a:pt x="1084" y="1309"/>
                  </a:lnTo>
                  <a:lnTo>
                    <a:pt x="1121" y="1294"/>
                  </a:lnTo>
                  <a:lnTo>
                    <a:pt x="1157" y="1280"/>
                  </a:lnTo>
                  <a:lnTo>
                    <a:pt x="1194" y="1266"/>
                  </a:lnTo>
                  <a:lnTo>
                    <a:pt x="1231" y="1253"/>
                  </a:lnTo>
                  <a:lnTo>
                    <a:pt x="1267" y="1240"/>
                  </a:lnTo>
                  <a:lnTo>
                    <a:pt x="1305" y="1228"/>
                  </a:lnTo>
                  <a:lnTo>
                    <a:pt x="1342" y="1217"/>
                  </a:lnTo>
                  <a:lnTo>
                    <a:pt x="1380" y="1205"/>
                  </a:lnTo>
                  <a:lnTo>
                    <a:pt x="1418" y="1195"/>
                  </a:lnTo>
                  <a:lnTo>
                    <a:pt x="1493" y="1174"/>
                  </a:lnTo>
                  <a:lnTo>
                    <a:pt x="1569" y="1157"/>
                  </a:lnTo>
                  <a:lnTo>
                    <a:pt x="1535" y="1106"/>
                  </a:lnTo>
                  <a:lnTo>
                    <a:pt x="1501" y="1057"/>
                  </a:lnTo>
                  <a:lnTo>
                    <a:pt x="1466" y="1007"/>
                  </a:lnTo>
                  <a:lnTo>
                    <a:pt x="1429" y="960"/>
                  </a:lnTo>
                  <a:lnTo>
                    <a:pt x="1392" y="912"/>
                  </a:lnTo>
                  <a:lnTo>
                    <a:pt x="1354" y="865"/>
                  </a:lnTo>
                  <a:lnTo>
                    <a:pt x="1314" y="819"/>
                  </a:lnTo>
                  <a:lnTo>
                    <a:pt x="1274" y="774"/>
                  </a:lnTo>
                  <a:lnTo>
                    <a:pt x="1233" y="730"/>
                  </a:lnTo>
                  <a:lnTo>
                    <a:pt x="1190" y="686"/>
                  </a:lnTo>
                  <a:lnTo>
                    <a:pt x="1148" y="644"/>
                  </a:lnTo>
                  <a:lnTo>
                    <a:pt x="1103" y="603"/>
                  </a:lnTo>
                  <a:lnTo>
                    <a:pt x="1058" y="563"/>
                  </a:lnTo>
                  <a:lnTo>
                    <a:pt x="1013" y="523"/>
                  </a:lnTo>
                  <a:lnTo>
                    <a:pt x="966" y="485"/>
                  </a:lnTo>
                  <a:lnTo>
                    <a:pt x="919" y="448"/>
                  </a:lnTo>
                  <a:lnTo>
                    <a:pt x="966" y="441"/>
                  </a:lnTo>
                  <a:lnTo>
                    <a:pt x="1014" y="436"/>
                  </a:lnTo>
                  <a:lnTo>
                    <a:pt x="1061" y="432"/>
                  </a:lnTo>
                  <a:lnTo>
                    <a:pt x="1110" y="427"/>
                  </a:lnTo>
                  <a:lnTo>
                    <a:pt x="1157" y="425"/>
                  </a:lnTo>
                  <a:lnTo>
                    <a:pt x="1206" y="423"/>
                  </a:lnTo>
                  <a:lnTo>
                    <a:pt x="1253" y="422"/>
                  </a:lnTo>
                  <a:lnTo>
                    <a:pt x="1302" y="421"/>
                  </a:lnTo>
                  <a:lnTo>
                    <a:pt x="1371" y="422"/>
                  </a:lnTo>
                  <a:lnTo>
                    <a:pt x="1439" y="424"/>
                  </a:lnTo>
                  <a:lnTo>
                    <a:pt x="1508" y="428"/>
                  </a:lnTo>
                  <a:lnTo>
                    <a:pt x="1577" y="435"/>
                  </a:lnTo>
                  <a:lnTo>
                    <a:pt x="1645" y="443"/>
                  </a:lnTo>
                  <a:lnTo>
                    <a:pt x="1715" y="451"/>
                  </a:lnTo>
                  <a:lnTo>
                    <a:pt x="1783" y="463"/>
                  </a:lnTo>
                  <a:lnTo>
                    <a:pt x="1852" y="475"/>
                  </a:lnTo>
                  <a:lnTo>
                    <a:pt x="1792" y="437"/>
                  </a:lnTo>
                  <a:lnTo>
                    <a:pt x="1732" y="399"/>
                  </a:lnTo>
                  <a:lnTo>
                    <a:pt x="1670" y="364"/>
                  </a:lnTo>
                  <a:lnTo>
                    <a:pt x="1608" y="330"/>
                  </a:lnTo>
                  <a:lnTo>
                    <a:pt x="1544" y="297"/>
                  </a:lnTo>
                  <a:lnTo>
                    <a:pt x="1479" y="267"/>
                  </a:lnTo>
                  <a:lnTo>
                    <a:pt x="1413" y="236"/>
                  </a:lnTo>
                  <a:lnTo>
                    <a:pt x="1346" y="208"/>
                  </a:lnTo>
                  <a:lnTo>
                    <a:pt x="1292" y="234"/>
                  </a:lnTo>
                  <a:lnTo>
                    <a:pt x="1237" y="262"/>
                  </a:lnTo>
                  <a:lnTo>
                    <a:pt x="1183" y="290"/>
                  </a:lnTo>
                  <a:lnTo>
                    <a:pt x="1129" y="319"/>
                  </a:lnTo>
                  <a:lnTo>
                    <a:pt x="1076" y="350"/>
                  </a:lnTo>
                  <a:lnTo>
                    <a:pt x="1023" y="381"/>
                  </a:lnTo>
                  <a:lnTo>
                    <a:pt x="970" y="413"/>
                  </a:lnTo>
                  <a:lnTo>
                    <a:pt x="919" y="448"/>
                  </a:lnTo>
                  <a:lnTo>
                    <a:pt x="891" y="393"/>
                  </a:lnTo>
                  <a:lnTo>
                    <a:pt x="861" y="338"/>
                  </a:lnTo>
                  <a:lnTo>
                    <a:pt x="831" y="285"/>
                  </a:lnTo>
                  <a:lnTo>
                    <a:pt x="800" y="231"/>
                  </a:lnTo>
                  <a:lnTo>
                    <a:pt x="769" y="179"/>
                  </a:lnTo>
                  <a:lnTo>
                    <a:pt x="735" y="127"/>
                  </a:lnTo>
                  <a:lnTo>
                    <a:pt x="702" y="77"/>
                  </a:lnTo>
                  <a:lnTo>
                    <a:pt x="667" y="26"/>
                  </a:lnTo>
                  <a:lnTo>
                    <a:pt x="618" y="20"/>
                  </a:lnTo>
                  <a:lnTo>
                    <a:pt x="570" y="15"/>
                  </a:lnTo>
                  <a:lnTo>
                    <a:pt x="521" y="10"/>
                  </a:lnTo>
                  <a:lnTo>
                    <a:pt x="473" y="6"/>
                  </a:lnTo>
                  <a:lnTo>
                    <a:pt x="424" y="3"/>
                  </a:lnTo>
                  <a:lnTo>
                    <a:pt x="375" y="1"/>
                  </a:lnTo>
                  <a:lnTo>
                    <a:pt x="327" y="0"/>
                  </a:lnTo>
                  <a:lnTo>
                    <a:pt x="279" y="0"/>
                  </a:lnTo>
                  <a:close/>
                </a:path>
              </a:pathLst>
            </a:custGeom>
            <a:solidFill>
              <a:srgbClr val="FFEF6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350"/>
            <p:cNvSpPr>
              <a:spLocks/>
            </p:cNvSpPr>
            <p:nvPr userDrawn="1"/>
          </p:nvSpPr>
          <p:spPr bwMode="auto">
            <a:xfrm>
              <a:off x="4790" y="1691"/>
              <a:ext cx="577" cy="244"/>
            </a:xfrm>
            <a:custGeom>
              <a:avLst/>
              <a:gdLst/>
              <a:ahLst/>
              <a:cxnLst>
                <a:cxn ang="0">
                  <a:pos x="849" y="5"/>
                </a:cxn>
                <a:cxn ang="0">
                  <a:pos x="733" y="18"/>
                </a:cxn>
                <a:cxn ang="0">
                  <a:pos x="616" y="35"/>
                </a:cxn>
                <a:cxn ang="0">
                  <a:pos x="501" y="58"/>
                </a:cxn>
                <a:cxn ang="0">
                  <a:pos x="386" y="85"/>
                </a:cxn>
                <a:cxn ang="0">
                  <a:pos x="274" y="116"/>
                </a:cxn>
                <a:cxn ang="0">
                  <a:pos x="164" y="151"/>
                </a:cxn>
                <a:cxn ang="0">
                  <a:pos x="54" y="192"/>
                </a:cxn>
                <a:cxn ang="0">
                  <a:pos x="56" y="239"/>
                </a:cxn>
                <a:cxn ang="0">
                  <a:pos x="165" y="290"/>
                </a:cxn>
                <a:cxn ang="0">
                  <a:pos x="273" y="346"/>
                </a:cxn>
                <a:cxn ang="0">
                  <a:pos x="376" y="406"/>
                </a:cxn>
                <a:cxn ang="0">
                  <a:pos x="479" y="471"/>
                </a:cxn>
                <a:cxn ang="0">
                  <a:pos x="577" y="541"/>
                </a:cxn>
                <a:cxn ang="0">
                  <a:pos x="673" y="615"/>
                </a:cxn>
                <a:cxn ang="0">
                  <a:pos x="766" y="692"/>
                </a:cxn>
                <a:cxn ang="0">
                  <a:pos x="867" y="705"/>
                </a:cxn>
                <a:cxn ang="0">
                  <a:pos x="976" y="655"/>
                </a:cxn>
                <a:cxn ang="0">
                  <a:pos x="1088" y="608"/>
                </a:cxn>
                <a:cxn ang="0">
                  <a:pos x="1201" y="567"/>
                </a:cxn>
                <a:cxn ang="0">
                  <a:pos x="1317" y="530"/>
                </a:cxn>
                <a:cxn ang="0">
                  <a:pos x="1434" y="499"/>
                </a:cxn>
                <a:cxn ang="0">
                  <a:pos x="1551" y="472"/>
                </a:cxn>
                <a:cxn ang="0">
                  <a:pos x="1670" y="452"/>
                </a:cxn>
                <a:cxn ang="0">
                  <a:pos x="1684" y="407"/>
                </a:cxn>
                <a:cxn ang="0">
                  <a:pos x="1589" y="339"/>
                </a:cxn>
                <a:cxn ang="0">
                  <a:pos x="1492" y="277"/>
                </a:cxn>
                <a:cxn ang="0">
                  <a:pos x="1392" y="216"/>
                </a:cxn>
                <a:cxn ang="0">
                  <a:pos x="1288" y="161"/>
                </a:cxn>
                <a:cxn ang="0">
                  <a:pos x="1183" y="109"/>
                </a:cxn>
                <a:cxn ang="0">
                  <a:pos x="1075" y="63"/>
                </a:cxn>
                <a:cxn ang="0">
                  <a:pos x="965" y="20"/>
                </a:cxn>
              </a:cxnLst>
              <a:rect l="0" t="0" r="r" b="b"/>
              <a:pathLst>
                <a:path w="1731" h="732">
                  <a:moveTo>
                    <a:pt x="909" y="0"/>
                  </a:moveTo>
                  <a:lnTo>
                    <a:pt x="849" y="5"/>
                  </a:lnTo>
                  <a:lnTo>
                    <a:pt x="791" y="10"/>
                  </a:lnTo>
                  <a:lnTo>
                    <a:pt x="733" y="18"/>
                  </a:lnTo>
                  <a:lnTo>
                    <a:pt x="673" y="25"/>
                  </a:lnTo>
                  <a:lnTo>
                    <a:pt x="616" y="35"/>
                  </a:lnTo>
                  <a:lnTo>
                    <a:pt x="558" y="46"/>
                  </a:lnTo>
                  <a:lnTo>
                    <a:pt x="501" y="58"/>
                  </a:lnTo>
                  <a:lnTo>
                    <a:pt x="443" y="70"/>
                  </a:lnTo>
                  <a:lnTo>
                    <a:pt x="386" y="85"/>
                  </a:lnTo>
                  <a:lnTo>
                    <a:pt x="330" y="100"/>
                  </a:lnTo>
                  <a:lnTo>
                    <a:pt x="274" y="116"/>
                  </a:lnTo>
                  <a:lnTo>
                    <a:pt x="219" y="133"/>
                  </a:lnTo>
                  <a:lnTo>
                    <a:pt x="164" y="151"/>
                  </a:lnTo>
                  <a:lnTo>
                    <a:pt x="108" y="172"/>
                  </a:lnTo>
                  <a:lnTo>
                    <a:pt x="54" y="192"/>
                  </a:lnTo>
                  <a:lnTo>
                    <a:pt x="0" y="214"/>
                  </a:lnTo>
                  <a:lnTo>
                    <a:pt x="56" y="239"/>
                  </a:lnTo>
                  <a:lnTo>
                    <a:pt x="111" y="264"/>
                  </a:lnTo>
                  <a:lnTo>
                    <a:pt x="165" y="290"/>
                  </a:lnTo>
                  <a:lnTo>
                    <a:pt x="219" y="318"/>
                  </a:lnTo>
                  <a:lnTo>
                    <a:pt x="273" y="346"/>
                  </a:lnTo>
                  <a:lnTo>
                    <a:pt x="324" y="376"/>
                  </a:lnTo>
                  <a:lnTo>
                    <a:pt x="376" y="406"/>
                  </a:lnTo>
                  <a:lnTo>
                    <a:pt x="428" y="439"/>
                  </a:lnTo>
                  <a:lnTo>
                    <a:pt x="479" y="471"/>
                  </a:lnTo>
                  <a:lnTo>
                    <a:pt x="529" y="506"/>
                  </a:lnTo>
                  <a:lnTo>
                    <a:pt x="577" y="541"/>
                  </a:lnTo>
                  <a:lnTo>
                    <a:pt x="626" y="577"/>
                  </a:lnTo>
                  <a:lnTo>
                    <a:pt x="673" y="615"/>
                  </a:lnTo>
                  <a:lnTo>
                    <a:pt x="721" y="652"/>
                  </a:lnTo>
                  <a:lnTo>
                    <a:pt x="766" y="692"/>
                  </a:lnTo>
                  <a:lnTo>
                    <a:pt x="812" y="732"/>
                  </a:lnTo>
                  <a:lnTo>
                    <a:pt x="867" y="705"/>
                  </a:lnTo>
                  <a:lnTo>
                    <a:pt x="921" y="679"/>
                  </a:lnTo>
                  <a:lnTo>
                    <a:pt x="976" y="655"/>
                  </a:lnTo>
                  <a:lnTo>
                    <a:pt x="1032" y="631"/>
                  </a:lnTo>
                  <a:lnTo>
                    <a:pt x="1088" y="608"/>
                  </a:lnTo>
                  <a:lnTo>
                    <a:pt x="1144" y="587"/>
                  </a:lnTo>
                  <a:lnTo>
                    <a:pt x="1201" y="567"/>
                  </a:lnTo>
                  <a:lnTo>
                    <a:pt x="1259" y="548"/>
                  </a:lnTo>
                  <a:lnTo>
                    <a:pt x="1317" y="530"/>
                  </a:lnTo>
                  <a:lnTo>
                    <a:pt x="1375" y="514"/>
                  </a:lnTo>
                  <a:lnTo>
                    <a:pt x="1434" y="499"/>
                  </a:lnTo>
                  <a:lnTo>
                    <a:pt x="1492" y="485"/>
                  </a:lnTo>
                  <a:lnTo>
                    <a:pt x="1551" y="472"/>
                  </a:lnTo>
                  <a:lnTo>
                    <a:pt x="1611" y="461"/>
                  </a:lnTo>
                  <a:lnTo>
                    <a:pt x="1670" y="452"/>
                  </a:lnTo>
                  <a:lnTo>
                    <a:pt x="1731" y="443"/>
                  </a:lnTo>
                  <a:lnTo>
                    <a:pt x="1684" y="407"/>
                  </a:lnTo>
                  <a:lnTo>
                    <a:pt x="1637" y="373"/>
                  </a:lnTo>
                  <a:lnTo>
                    <a:pt x="1589" y="339"/>
                  </a:lnTo>
                  <a:lnTo>
                    <a:pt x="1541" y="308"/>
                  </a:lnTo>
                  <a:lnTo>
                    <a:pt x="1492" y="277"/>
                  </a:lnTo>
                  <a:lnTo>
                    <a:pt x="1442" y="245"/>
                  </a:lnTo>
                  <a:lnTo>
                    <a:pt x="1392" y="216"/>
                  </a:lnTo>
                  <a:lnTo>
                    <a:pt x="1340" y="188"/>
                  </a:lnTo>
                  <a:lnTo>
                    <a:pt x="1288" y="161"/>
                  </a:lnTo>
                  <a:lnTo>
                    <a:pt x="1236" y="135"/>
                  </a:lnTo>
                  <a:lnTo>
                    <a:pt x="1183" y="109"/>
                  </a:lnTo>
                  <a:lnTo>
                    <a:pt x="1129" y="86"/>
                  </a:lnTo>
                  <a:lnTo>
                    <a:pt x="1075" y="63"/>
                  </a:lnTo>
                  <a:lnTo>
                    <a:pt x="1020" y="40"/>
                  </a:lnTo>
                  <a:lnTo>
                    <a:pt x="965" y="20"/>
                  </a:lnTo>
                  <a:lnTo>
                    <a:pt x="909" y="0"/>
                  </a:lnTo>
                  <a:close/>
                </a:path>
              </a:pathLst>
            </a:custGeom>
            <a:solidFill>
              <a:srgbClr val="FFE26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Freeform 351"/>
            <p:cNvSpPr>
              <a:spLocks/>
            </p:cNvSpPr>
            <p:nvPr userDrawn="1"/>
          </p:nvSpPr>
          <p:spPr bwMode="auto">
            <a:xfrm>
              <a:off x="5198" y="2091"/>
              <a:ext cx="188" cy="11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9" y="41"/>
                </a:cxn>
                <a:cxn ang="0">
                  <a:pos x="56" y="83"/>
                </a:cxn>
                <a:cxn ang="0">
                  <a:pos x="84" y="126"/>
                </a:cxn>
                <a:cxn ang="0">
                  <a:pos x="110" y="169"/>
                </a:cxn>
                <a:cxn ang="0">
                  <a:pos x="136" y="212"/>
                </a:cxn>
                <a:cxn ang="0">
                  <a:pos x="161" y="258"/>
                </a:cxn>
                <a:cxn ang="0">
                  <a:pos x="185" y="302"/>
                </a:cxn>
                <a:cxn ang="0">
                  <a:pos x="209" y="348"/>
                </a:cxn>
                <a:cxn ang="0">
                  <a:pos x="252" y="320"/>
                </a:cxn>
                <a:cxn ang="0">
                  <a:pos x="295" y="293"/>
                </a:cxn>
                <a:cxn ang="0">
                  <a:pos x="339" y="268"/>
                </a:cxn>
                <a:cxn ang="0">
                  <a:pos x="384" y="243"/>
                </a:cxn>
                <a:cxn ang="0">
                  <a:pos x="428" y="218"/>
                </a:cxn>
                <a:cxn ang="0">
                  <a:pos x="472" y="194"/>
                </a:cxn>
                <a:cxn ang="0">
                  <a:pos x="518" y="171"/>
                </a:cxn>
                <a:cxn ang="0">
                  <a:pos x="563" y="150"/>
                </a:cxn>
                <a:cxn ang="0">
                  <a:pos x="529" y="137"/>
                </a:cxn>
                <a:cxn ang="0">
                  <a:pos x="496" y="124"/>
                </a:cxn>
                <a:cxn ang="0">
                  <a:pos x="461" y="111"/>
                </a:cxn>
                <a:cxn ang="0">
                  <a:pos x="427" y="99"/>
                </a:cxn>
                <a:cxn ang="0">
                  <a:pos x="392" y="88"/>
                </a:cxn>
                <a:cxn ang="0">
                  <a:pos x="357" y="78"/>
                </a:cxn>
                <a:cxn ang="0">
                  <a:pos x="321" y="67"/>
                </a:cxn>
                <a:cxn ang="0">
                  <a:pos x="285" y="57"/>
                </a:cxn>
                <a:cxn ang="0">
                  <a:pos x="250" y="48"/>
                </a:cxn>
                <a:cxn ang="0">
                  <a:pos x="214" y="40"/>
                </a:cxn>
                <a:cxn ang="0">
                  <a:pos x="178" y="31"/>
                </a:cxn>
                <a:cxn ang="0">
                  <a:pos x="143" y="24"/>
                </a:cxn>
                <a:cxn ang="0">
                  <a:pos x="107" y="17"/>
                </a:cxn>
                <a:cxn ang="0">
                  <a:pos x="71" y="11"/>
                </a:cxn>
                <a:cxn ang="0">
                  <a:pos x="36" y="4"/>
                </a:cxn>
                <a:cxn ang="0">
                  <a:pos x="0" y="0"/>
                </a:cxn>
              </a:cxnLst>
              <a:rect l="0" t="0" r="r" b="b"/>
              <a:pathLst>
                <a:path w="563" h="348">
                  <a:moveTo>
                    <a:pt x="0" y="0"/>
                  </a:moveTo>
                  <a:lnTo>
                    <a:pt x="29" y="41"/>
                  </a:lnTo>
                  <a:lnTo>
                    <a:pt x="56" y="83"/>
                  </a:lnTo>
                  <a:lnTo>
                    <a:pt x="84" y="126"/>
                  </a:lnTo>
                  <a:lnTo>
                    <a:pt x="110" y="169"/>
                  </a:lnTo>
                  <a:lnTo>
                    <a:pt x="136" y="212"/>
                  </a:lnTo>
                  <a:lnTo>
                    <a:pt x="161" y="258"/>
                  </a:lnTo>
                  <a:lnTo>
                    <a:pt x="185" y="302"/>
                  </a:lnTo>
                  <a:lnTo>
                    <a:pt x="209" y="348"/>
                  </a:lnTo>
                  <a:lnTo>
                    <a:pt x="252" y="320"/>
                  </a:lnTo>
                  <a:lnTo>
                    <a:pt x="295" y="293"/>
                  </a:lnTo>
                  <a:lnTo>
                    <a:pt x="339" y="268"/>
                  </a:lnTo>
                  <a:lnTo>
                    <a:pt x="384" y="243"/>
                  </a:lnTo>
                  <a:lnTo>
                    <a:pt x="428" y="218"/>
                  </a:lnTo>
                  <a:lnTo>
                    <a:pt x="472" y="194"/>
                  </a:lnTo>
                  <a:lnTo>
                    <a:pt x="518" y="171"/>
                  </a:lnTo>
                  <a:lnTo>
                    <a:pt x="563" y="150"/>
                  </a:lnTo>
                  <a:lnTo>
                    <a:pt x="529" y="137"/>
                  </a:lnTo>
                  <a:lnTo>
                    <a:pt x="496" y="124"/>
                  </a:lnTo>
                  <a:lnTo>
                    <a:pt x="461" y="111"/>
                  </a:lnTo>
                  <a:lnTo>
                    <a:pt x="427" y="99"/>
                  </a:lnTo>
                  <a:lnTo>
                    <a:pt x="392" y="88"/>
                  </a:lnTo>
                  <a:lnTo>
                    <a:pt x="357" y="78"/>
                  </a:lnTo>
                  <a:lnTo>
                    <a:pt x="321" y="67"/>
                  </a:lnTo>
                  <a:lnTo>
                    <a:pt x="285" y="57"/>
                  </a:lnTo>
                  <a:lnTo>
                    <a:pt x="250" y="48"/>
                  </a:lnTo>
                  <a:lnTo>
                    <a:pt x="214" y="40"/>
                  </a:lnTo>
                  <a:lnTo>
                    <a:pt x="178" y="31"/>
                  </a:lnTo>
                  <a:lnTo>
                    <a:pt x="143" y="24"/>
                  </a:lnTo>
                  <a:lnTo>
                    <a:pt x="107" y="17"/>
                  </a:lnTo>
                  <a:lnTo>
                    <a:pt x="71" y="11"/>
                  </a:lnTo>
                  <a:lnTo>
                    <a:pt x="36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E26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352"/>
            <p:cNvSpPr>
              <a:spLocks/>
            </p:cNvSpPr>
            <p:nvPr userDrawn="1"/>
          </p:nvSpPr>
          <p:spPr bwMode="auto">
            <a:xfrm>
              <a:off x="5283" y="1698"/>
              <a:ext cx="226" cy="14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5" y="51"/>
                </a:cxn>
                <a:cxn ang="0">
                  <a:pos x="68" y="101"/>
                </a:cxn>
                <a:cxn ang="0">
                  <a:pos x="102" y="153"/>
                </a:cxn>
                <a:cxn ang="0">
                  <a:pos x="133" y="205"/>
                </a:cxn>
                <a:cxn ang="0">
                  <a:pos x="164" y="259"/>
                </a:cxn>
                <a:cxn ang="0">
                  <a:pos x="194" y="312"/>
                </a:cxn>
                <a:cxn ang="0">
                  <a:pos x="224" y="367"/>
                </a:cxn>
                <a:cxn ang="0">
                  <a:pos x="252" y="422"/>
                </a:cxn>
                <a:cxn ang="0">
                  <a:pos x="303" y="387"/>
                </a:cxn>
                <a:cxn ang="0">
                  <a:pos x="356" y="355"/>
                </a:cxn>
                <a:cxn ang="0">
                  <a:pos x="409" y="324"/>
                </a:cxn>
                <a:cxn ang="0">
                  <a:pos x="462" y="293"/>
                </a:cxn>
                <a:cxn ang="0">
                  <a:pos x="516" y="264"/>
                </a:cxn>
                <a:cxn ang="0">
                  <a:pos x="570" y="236"/>
                </a:cxn>
                <a:cxn ang="0">
                  <a:pos x="625" y="208"/>
                </a:cxn>
                <a:cxn ang="0">
                  <a:pos x="679" y="182"/>
                </a:cxn>
                <a:cxn ang="0">
                  <a:pos x="639" y="166"/>
                </a:cxn>
                <a:cxn ang="0">
                  <a:pos x="598" y="151"/>
                </a:cxn>
                <a:cxn ang="0">
                  <a:pos x="557" y="136"/>
                </a:cxn>
                <a:cxn ang="0">
                  <a:pos x="515" y="122"/>
                </a:cxn>
                <a:cxn ang="0">
                  <a:pos x="474" y="108"/>
                </a:cxn>
                <a:cxn ang="0">
                  <a:pos x="431" y="95"/>
                </a:cxn>
                <a:cxn ang="0">
                  <a:pos x="389" y="82"/>
                </a:cxn>
                <a:cxn ang="0">
                  <a:pos x="346" y="70"/>
                </a:cxn>
                <a:cxn ang="0">
                  <a:pos x="302" y="59"/>
                </a:cxn>
                <a:cxn ang="0">
                  <a:pos x="259" y="48"/>
                </a:cxn>
                <a:cxn ang="0">
                  <a:pos x="216" y="39"/>
                </a:cxn>
                <a:cxn ang="0">
                  <a:pos x="173" y="30"/>
                </a:cxn>
                <a:cxn ang="0">
                  <a:pos x="130" y="21"/>
                </a:cxn>
                <a:cxn ang="0">
                  <a:pos x="86" y="14"/>
                </a:cxn>
                <a:cxn ang="0">
                  <a:pos x="43" y="6"/>
                </a:cxn>
                <a:cxn ang="0">
                  <a:pos x="0" y="0"/>
                </a:cxn>
              </a:cxnLst>
              <a:rect l="0" t="0" r="r" b="b"/>
              <a:pathLst>
                <a:path w="679" h="422">
                  <a:moveTo>
                    <a:pt x="0" y="0"/>
                  </a:moveTo>
                  <a:lnTo>
                    <a:pt x="35" y="51"/>
                  </a:lnTo>
                  <a:lnTo>
                    <a:pt x="68" y="101"/>
                  </a:lnTo>
                  <a:lnTo>
                    <a:pt x="102" y="153"/>
                  </a:lnTo>
                  <a:lnTo>
                    <a:pt x="133" y="205"/>
                  </a:lnTo>
                  <a:lnTo>
                    <a:pt x="164" y="259"/>
                  </a:lnTo>
                  <a:lnTo>
                    <a:pt x="194" y="312"/>
                  </a:lnTo>
                  <a:lnTo>
                    <a:pt x="224" y="367"/>
                  </a:lnTo>
                  <a:lnTo>
                    <a:pt x="252" y="422"/>
                  </a:lnTo>
                  <a:lnTo>
                    <a:pt x="303" y="387"/>
                  </a:lnTo>
                  <a:lnTo>
                    <a:pt x="356" y="355"/>
                  </a:lnTo>
                  <a:lnTo>
                    <a:pt x="409" y="324"/>
                  </a:lnTo>
                  <a:lnTo>
                    <a:pt x="462" y="293"/>
                  </a:lnTo>
                  <a:lnTo>
                    <a:pt x="516" y="264"/>
                  </a:lnTo>
                  <a:lnTo>
                    <a:pt x="570" y="236"/>
                  </a:lnTo>
                  <a:lnTo>
                    <a:pt x="625" y="208"/>
                  </a:lnTo>
                  <a:lnTo>
                    <a:pt x="679" y="182"/>
                  </a:lnTo>
                  <a:lnTo>
                    <a:pt x="639" y="166"/>
                  </a:lnTo>
                  <a:lnTo>
                    <a:pt x="598" y="151"/>
                  </a:lnTo>
                  <a:lnTo>
                    <a:pt x="557" y="136"/>
                  </a:lnTo>
                  <a:lnTo>
                    <a:pt x="515" y="122"/>
                  </a:lnTo>
                  <a:lnTo>
                    <a:pt x="474" y="108"/>
                  </a:lnTo>
                  <a:lnTo>
                    <a:pt x="431" y="95"/>
                  </a:lnTo>
                  <a:lnTo>
                    <a:pt x="389" y="82"/>
                  </a:lnTo>
                  <a:lnTo>
                    <a:pt x="346" y="70"/>
                  </a:lnTo>
                  <a:lnTo>
                    <a:pt x="302" y="59"/>
                  </a:lnTo>
                  <a:lnTo>
                    <a:pt x="259" y="48"/>
                  </a:lnTo>
                  <a:lnTo>
                    <a:pt x="216" y="39"/>
                  </a:lnTo>
                  <a:lnTo>
                    <a:pt x="173" y="30"/>
                  </a:lnTo>
                  <a:lnTo>
                    <a:pt x="130" y="21"/>
                  </a:lnTo>
                  <a:lnTo>
                    <a:pt x="86" y="14"/>
                  </a:lnTo>
                  <a:lnTo>
                    <a:pt x="43" y="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E26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353"/>
            <p:cNvSpPr>
              <a:spLocks/>
            </p:cNvSpPr>
            <p:nvPr userDrawn="1"/>
          </p:nvSpPr>
          <p:spPr bwMode="auto">
            <a:xfrm>
              <a:off x="5367" y="1829"/>
              <a:ext cx="393" cy="246"/>
            </a:xfrm>
            <a:custGeom>
              <a:avLst/>
              <a:gdLst/>
              <a:ahLst/>
              <a:cxnLst>
                <a:cxn ang="0">
                  <a:pos x="383" y="0"/>
                </a:cxn>
                <a:cxn ang="0">
                  <a:pos x="334" y="1"/>
                </a:cxn>
                <a:cxn ang="0">
                  <a:pos x="287" y="2"/>
                </a:cxn>
                <a:cxn ang="0">
                  <a:pos x="238" y="4"/>
                </a:cxn>
                <a:cxn ang="0">
                  <a:pos x="191" y="6"/>
                </a:cxn>
                <a:cxn ang="0">
                  <a:pos x="142" y="11"/>
                </a:cxn>
                <a:cxn ang="0">
                  <a:pos x="95" y="15"/>
                </a:cxn>
                <a:cxn ang="0">
                  <a:pos x="47" y="20"/>
                </a:cxn>
                <a:cxn ang="0">
                  <a:pos x="0" y="27"/>
                </a:cxn>
                <a:cxn ang="0">
                  <a:pos x="47" y="64"/>
                </a:cxn>
                <a:cxn ang="0">
                  <a:pos x="94" y="102"/>
                </a:cxn>
                <a:cxn ang="0">
                  <a:pos x="139" y="142"/>
                </a:cxn>
                <a:cxn ang="0">
                  <a:pos x="184" y="182"/>
                </a:cxn>
                <a:cxn ang="0">
                  <a:pos x="229" y="223"/>
                </a:cxn>
                <a:cxn ang="0">
                  <a:pos x="271" y="265"/>
                </a:cxn>
                <a:cxn ang="0">
                  <a:pos x="314" y="309"/>
                </a:cxn>
                <a:cxn ang="0">
                  <a:pos x="355" y="353"/>
                </a:cxn>
                <a:cxn ang="0">
                  <a:pos x="395" y="398"/>
                </a:cxn>
                <a:cxn ang="0">
                  <a:pos x="435" y="444"/>
                </a:cxn>
                <a:cxn ang="0">
                  <a:pos x="473" y="491"/>
                </a:cxn>
                <a:cxn ang="0">
                  <a:pos x="510" y="539"/>
                </a:cxn>
                <a:cxn ang="0">
                  <a:pos x="547" y="586"/>
                </a:cxn>
                <a:cxn ang="0">
                  <a:pos x="582" y="636"/>
                </a:cxn>
                <a:cxn ang="0">
                  <a:pos x="616" y="685"/>
                </a:cxn>
                <a:cxn ang="0">
                  <a:pos x="650" y="736"/>
                </a:cxn>
                <a:cxn ang="0">
                  <a:pos x="716" y="722"/>
                </a:cxn>
                <a:cxn ang="0">
                  <a:pos x="782" y="710"/>
                </a:cxn>
                <a:cxn ang="0">
                  <a:pos x="847" y="701"/>
                </a:cxn>
                <a:cxn ang="0">
                  <a:pos x="913" y="692"/>
                </a:cxn>
                <a:cxn ang="0">
                  <a:pos x="979" y="684"/>
                </a:cxn>
                <a:cxn ang="0">
                  <a:pos x="1046" y="679"/>
                </a:cxn>
                <a:cxn ang="0">
                  <a:pos x="1112" y="675"/>
                </a:cxn>
                <a:cxn ang="0">
                  <a:pos x="1179" y="672"/>
                </a:cxn>
                <a:cxn ang="0">
                  <a:pos x="1179" y="240"/>
                </a:cxn>
                <a:cxn ang="0">
                  <a:pos x="1150" y="215"/>
                </a:cxn>
                <a:cxn ang="0">
                  <a:pos x="1120" y="191"/>
                </a:cxn>
                <a:cxn ang="0">
                  <a:pos x="1089" y="167"/>
                </a:cxn>
                <a:cxn ang="0">
                  <a:pos x="1059" y="144"/>
                </a:cxn>
                <a:cxn ang="0">
                  <a:pos x="1028" y="121"/>
                </a:cxn>
                <a:cxn ang="0">
                  <a:pos x="996" y="98"/>
                </a:cxn>
                <a:cxn ang="0">
                  <a:pos x="964" y="77"/>
                </a:cxn>
                <a:cxn ang="0">
                  <a:pos x="933" y="54"/>
                </a:cxn>
                <a:cxn ang="0">
                  <a:pos x="864" y="42"/>
                </a:cxn>
                <a:cxn ang="0">
                  <a:pos x="796" y="30"/>
                </a:cxn>
                <a:cxn ang="0">
                  <a:pos x="726" y="22"/>
                </a:cxn>
                <a:cxn ang="0">
                  <a:pos x="658" y="14"/>
                </a:cxn>
                <a:cxn ang="0">
                  <a:pos x="589" y="7"/>
                </a:cxn>
                <a:cxn ang="0">
                  <a:pos x="520" y="3"/>
                </a:cxn>
                <a:cxn ang="0">
                  <a:pos x="452" y="1"/>
                </a:cxn>
                <a:cxn ang="0">
                  <a:pos x="383" y="0"/>
                </a:cxn>
              </a:cxnLst>
              <a:rect l="0" t="0" r="r" b="b"/>
              <a:pathLst>
                <a:path w="1179" h="736">
                  <a:moveTo>
                    <a:pt x="383" y="0"/>
                  </a:moveTo>
                  <a:lnTo>
                    <a:pt x="334" y="1"/>
                  </a:lnTo>
                  <a:lnTo>
                    <a:pt x="287" y="2"/>
                  </a:lnTo>
                  <a:lnTo>
                    <a:pt x="238" y="4"/>
                  </a:lnTo>
                  <a:lnTo>
                    <a:pt x="191" y="6"/>
                  </a:lnTo>
                  <a:lnTo>
                    <a:pt x="142" y="11"/>
                  </a:lnTo>
                  <a:lnTo>
                    <a:pt x="95" y="15"/>
                  </a:lnTo>
                  <a:lnTo>
                    <a:pt x="47" y="20"/>
                  </a:lnTo>
                  <a:lnTo>
                    <a:pt x="0" y="27"/>
                  </a:lnTo>
                  <a:lnTo>
                    <a:pt x="47" y="64"/>
                  </a:lnTo>
                  <a:lnTo>
                    <a:pt x="94" y="102"/>
                  </a:lnTo>
                  <a:lnTo>
                    <a:pt x="139" y="142"/>
                  </a:lnTo>
                  <a:lnTo>
                    <a:pt x="184" y="182"/>
                  </a:lnTo>
                  <a:lnTo>
                    <a:pt x="229" y="223"/>
                  </a:lnTo>
                  <a:lnTo>
                    <a:pt x="271" y="265"/>
                  </a:lnTo>
                  <a:lnTo>
                    <a:pt x="314" y="309"/>
                  </a:lnTo>
                  <a:lnTo>
                    <a:pt x="355" y="353"/>
                  </a:lnTo>
                  <a:lnTo>
                    <a:pt x="395" y="398"/>
                  </a:lnTo>
                  <a:lnTo>
                    <a:pt x="435" y="444"/>
                  </a:lnTo>
                  <a:lnTo>
                    <a:pt x="473" y="491"/>
                  </a:lnTo>
                  <a:lnTo>
                    <a:pt x="510" y="539"/>
                  </a:lnTo>
                  <a:lnTo>
                    <a:pt x="547" y="586"/>
                  </a:lnTo>
                  <a:lnTo>
                    <a:pt x="582" y="636"/>
                  </a:lnTo>
                  <a:lnTo>
                    <a:pt x="616" y="685"/>
                  </a:lnTo>
                  <a:lnTo>
                    <a:pt x="650" y="736"/>
                  </a:lnTo>
                  <a:lnTo>
                    <a:pt x="716" y="722"/>
                  </a:lnTo>
                  <a:lnTo>
                    <a:pt x="782" y="710"/>
                  </a:lnTo>
                  <a:lnTo>
                    <a:pt x="847" y="701"/>
                  </a:lnTo>
                  <a:lnTo>
                    <a:pt x="913" y="692"/>
                  </a:lnTo>
                  <a:lnTo>
                    <a:pt x="979" y="684"/>
                  </a:lnTo>
                  <a:lnTo>
                    <a:pt x="1046" y="679"/>
                  </a:lnTo>
                  <a:lnTo>
                    <a:pt x="1112" y="675"/>
                  </a:lnTo>
                  <a:lnTo>
                    <a:pt x="1179" y="672"/>
                  </a:lnTo>
                  <a:lnTo>
                    <a:pt x="1179" y="240"/>
                  </a:lnTo>
                  <a:lnTo>
                    <a:pt x="1150" y="215"/>
                  </a:lnTo>
                  <a:lnTo>
                    <a:pt x="1120" y="191"/>
                  </a:lnTo>
                  <a:lnTo>
                    <a:pt x="1089" y="167"/>
                  </a:lnTo>
                  <a:lnTo>
                    <a:pt x="1059" y="144"/>
                  </a:lnTo>
                  <a:lnTo>
                    <a:pt x="1028" y="121"/>
                  </a:lnTo>
                  <a:lnTo>
                    <a:pt x="996" y="98"/>
                  </a:lnTo>
                  <a:lnTo>
                    <a:pt x="964" y="77"/>
                  </a:lnTo>
                  <a:lnTo>
                    <a:pt x="933" y="54"/>
                  </a:lnTo>
                  <a:lnTo>
                    <a:pt x="864" y="42"/>
                  </a:lnTo>
                  <a:lnTo>
                    <a:pt x="796" y="30"/>
                  </a:lnTo>
                  <a:lnTo>
                    <a:pt x="726" y="22"/>
                  </a:lnTo>
                  <a:lnTo>
                    <a:pt x="658" y="14"/>
                  </a:lnTo>
                  <a:lnTo>
                    <a:pt x="589" y="7"/>
                  </a:lnTo>
                  <a:lnTo>
                    <a:pt x="520" y="3"/>
                  </a:lnTo>
                  <a:lnTo>
                    <a:pt x="452" y="1"/>
                  </a:lnTo>
                  <a:lnTo>
                    <a:pt x="383" y="0"/>
                  </a:lnTo>
                  <a:close/>
                </a:path>
              </a:pathLst>
            </a:custGeom>
            <a:solidFill>
              <a:srgbClr val="FFE26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Freeform 354"/>
            <p:cNvSpPr>
              <a:spLocks noEditPoints="1"/>
            </p:cNvSpPr>
            <p:nvPr userDrawn="1"/>
          </p:nvSpPr>
          <p:spPr bwMode="auto">
            <a:xfrm>
              <a:off x="5448" y="2215"/>
              <a:ext cx="312" cy="424"/>
            </a:xfrm>
            <a:custGeom>
              <a:avLst/>
              <a:gdLst/>
              <a:ahLst/>
              <a:cxnLst>
                <a:cxn ang="0">
                  <a:pos x="438" y="512"/>
                </a:cxn>
                <a:cxn ang="0">
                  <a:pos x="312" y="518"/>
                </a:cxn>
                <a:cxn ang="0">
                  <a:pos x="186" y="532"/>
                </a:cxn>
                <a:cxn ang="0">
                  <a:pos x="62" y="553"/>
                </a:cxn>
                <a:cxn ang="0">
                  <a:pos x="34" y="620"/>
                </a:cxn>
                <a:cxn ang="0">
                  <a:pos x="98" y="732"/>
                </a:cxn>
                <a:cxn ang="0">
                  <a:pos x="155" y="849"/>
                </a:cxn>
                <a:cxn ang="0">
                  <a:pos x="206" y="967"/>
                </a:cxn>
                <a:cxn ang="0">
                  <a:pos x="257" y="1041"/>
                </a:cxn>
                <a:cxn ang="0">
                  <a:pos x="312" y="1066"/>
                </a:cxn>
                <a:cxn ang="0">
                  <a:pos x="366" y="1093"/>
                </a:cxn>
                <a:cxn ang="0">
                  <a:pos x="420" y="1122"/>
                </a:cxn>
                <a:cxn ang="0">
                  <a:pos x="473" y="1152"/>
                </a:cxn>
                <a:cxn ang="0">
                  <a:pos x="524" y="1184"/>
                </a:cxn>
                <a:cxn ang="0">
                  <a:pos x="574" y="1218"/>
                </a:cxn>
                <a:cxn ang="0">
                  <a:pos x="624" y="1252"/>
                </a:cxn>
                <a:cxn ang="0">
                  <a:pos x="684" y="1264"/>
                </a:cxn>
                <a:cxn ang="0">
                  <a:pos x="756" y="1253"/>
                </a:cxn>
                <a:cxn ang="0">
                  <a:pos x="828" y="1246"/>
                </a:cxn>
                <a:cxn ang="0">
                  <a:pos x="900" y="1239"/>
                </a:cxn>
                <a:cxn ang="0">
                  <a:pos x="937" y="737"/>
                </a:cxn>
                <a:cxn ang="0">
                  <a:pos x="904" y="683"/>
                </a:cxn>
                <a:cxn ang="0">
                  <a:pos x="869" y="632"/>
                </a:cxn>
                <a:cxn ang="0">
                  <a:pos x="833" y="580"/>
                </a:cxn>
                <a:cxn ang="0">
                  <a:pos x="797" y="529"/>
                </a:cxn>
                <a:cxn ang="0">
                  <a:pos x="723" y="522"/>
                </a:cxn>
                <a:cxn ang="0">
                  <a:pos x="649" y="516"/>
                </a:cxn>
                <a:cxn ang="0">
                  <a:pos x="575" y="512"/>
                </a:cxn>
                <a:cxn ang="0">
                  <a:pos x="501" y="511"/>
                </a:cxn>
                <a:cxn ang="0">
                  <a:pos x="274" y="28"/>
                </a:cxn>
                <a:cxn ang="0">
                  <a:pos x="353" y="85"/>
                </a:cxn>
                <a:cxn ang="0">
                  <a:pos x="429" y="146"/>
                </a:cxn>
                <a:cxn ang="0">
                  <a:pos x="503" y="210"/>
                </a:cxn>
                <a:cxn ang="0">
                  <a:pos x="573" y="277"/>
                </a:cxn>
                <a:cxn ang="0">
                  <a:pos x="641" y="346"/>
                </a:cxn>
                <a:cxn ang="0">
                  <a:pos x="705" y="418"/>
                </a:cxn>
                <a:cxn ang="0">
                  <a:pos x="766" y="491"/>
                </a:cxn>
                <a:cxn ang="0">
                  <a:pos x="786" y="479"/>
                </a:cxn>
                <a:cxn ang="0">
                  <a:pos x="761" y="380"/>
                </a:cxn>
                <a:cxn ang="0">
                  <a:pos x="734" y="283"/>
                </a:cxn>
                <a:cxn ang="0">
                  <a:pos x="703" y="187"/>
                </a:cxn>
                <a:cxn ang="0">
                  <a:pos x="630" y="117"/>
                </a:cxn>
                <a:cxn ang="0">
                  <a:pos x="518" y="76"/>
                </a:cxn>
                <a:cxn ang="0">
                  <a:pos x="405" y="41"/>
                </a:cxn>
                <a:cxn ang="0">
                  <a:pos x="290" y="12"/>
                </a:cxn>
              </a:cxnLst>
              <a:rect l="0" t="0" r="r" b="b"/>
              <a:pathLst>
                <a:path w="937" h="1271">
                  <a:moveTo>
                    <a:pt x="501" y="511"/>
                  </a:moveTo>
                  <a:lnTo>
                    <a:pt x="438" y="512"/>
                  </a:lnTo>
                  <a:lnTo>
                    <a:pt x="375" y="514"/>
                  </a:lnTo>
                  <a:lnTo>
                    <a:pt x="312" y="518"/>
                  </a:lnTo>
                  <a:lnTo>
                    <a:pt x="249" y="525"/>
                  </a:lnTo>
                  <a:lnTo>
                    <a:pt x="186" y="532"/>
                  </a:lnTo>
                  <a:lnTo>
                    <a:pt x="124" y="541"/>
                  </a:lnTo>
                  <a:lnTo>
                    <a:pt x="62" y="553"/>
                  </a:lnTo>
                  <a:lnTo>
                    <a:pt x="0" y="565"/>
                  </a:lnTo>
                  <a:lnTo>
                    <a:pt x="34" y="620"/>
                  </a:lnTo>
                  <a:lnTo>
                    <a:pt x="67" y="676"/>
                  </a:lnTo>
                  <a:lnTo>
                    <a:pt x="98" y="732"/>
                  </a:lnTo>
                  <a:lnTo>
                    <a:pt x="127" y="789"/>
                  </a:lnTo>
                  <a:lnTo>
                    <a:pt x="155" y="849"/>
                  </a:lnTo>
                  <a:lnTo>
                    <a:pt x="181" y="908"/>
                  </a:lnTo>
                  <a:lnTo>
                    <a:pt x="206" y="967"/>
                  </a:lnTo>
                  <a:lnTo>
                    <a:pt x="230" y="1029"/>
                  </a:lnTo>
                  <a:lnTo>
                    <a:pt x="257" y="1041"/>
                  </a:lnTo>
                  <a:lnTo>
                    <a:pt x="284" y="1053"/>
                  </a:lnTo>
                  <a:lnTo>
                    <a:pt x="312" y="1066"/>
                  </a:lnTo>
                  <a:lnTo>
                    <a:pt x="339" y="1080"/>
                  </a:lnTo>
                  <a:lnTo>
                    <a:pt x="366" y="1093"/>
                  </a:lnTo>
                  <a:lnTo>
                    <a:pt x="393" y="1107"/>
                  </a:lnTo>
                  <a:lnTo>
                    <a:pt x="420" y="1122"/>
                  </a:lnTo>
                  <a:lnTo>
                    <a:pt x="446" y="1137"/>
                  </a:lnTo>
                  <a:lnTo>
                    <a:pt x="473" y="1152"/>
                  </a:lnTo>
                  <a:lnTo>
                    <a:pt x="499" y="1168"/>
                  </a:lnTo>
                  <a:lnTo>
                    <a:pt x="524" y="1184"/>
                  </a:lnTo>
                  <a:lnTo>
                    <a:pt x="549" y="1201"/>
                  </a:lnTo>
                  <a:lnTo>
                    <a:pt x="574" y="1218"/>
                  </a:lnTo>
                  <a:lnTo>
                    <a:pt x="599" y="1235"/>
                  </a:lnTo>
                  <a:lnTo>
                    <a:pt x="624" y="1252"/>
                  </a:lnTo>
                  <a:lnTo>
                    <a:pt x="648" y="1271"/>
                  </a:lnTo>
                  <a:lnTo>
                    <a:pt x="684" y="1264"/>
                  </a:lnTo>
                  <a:lnTo>
                    <a:pt x="720" y="1259"/>
                  </a:lnTo>
                  <a:lnTo>
                    <a:pt x="756" y="1253"/>
                  </a:lnTo>
                  <a:lnTo>
                    <a:pt x="792" y="1249"/>
                  </a:lnTo>
                  <a:lnTo>
                    <a:pt x="828" y="1246"/>
                  </a:lnTo>
                  <a:lnTo>
                    <a:pt x="865" y="1243"/>
                  </a:lnTo>
                  <a:lnTo>
                    <a:pt x="900" y="1239"/>
                  </a:lnTo>
                  <a:lnTo>
                    <a:pt x="937" y="1237"/>
                  </a:lnTo>
                  <a:lnTo>
                    <a:pt x="937" y="737"/>
                  </a:lnTo>
                  <a:lnTo>
                    <a:pt x="921" y="710"/>
                  </a:lnTo>
                  <a:lnTo>
                    <a:pt x="904" y="683"/>
                  </a:lnTo>
                  <a:lnTo>
                    <a:pt x="887" y="658"/>
                  </a:lnTo>
                  <a:lnTo>
                    <a:pt x="869" y="632"/>
                  </a:lnTo>
                  <a:lnTo>
                    <a:pt x="852" y="606"/>
                  </a:lnTo>
                  <a:lnTo>
                    <a:pt x="833" y="580"/>
                  </a:lnTo>
                  <a:lnTo>
                    <a:pt x="815" y="555"/>
                  </a:lnTo>
                  <a:lnTo>
                    <a:pt x="797" y="529"/>
                  </a:lnTo>
                  <a:lnTo>
                    <a:pt x="760" y="525"/>
                  </a:lnTo>
                  <a:lnTo>
                    <a:pt x="723" y="522"/>
                  </a:lnTo>
                  <a:lnTo>
                    <a:pt x="685" y="518"/>
                  </a:lnTo>
                  <a:lnTo>
                    <a:pt x="649" y="516"/>
                  </a:lnTo>
                  <a:lnTo>
                    <a:pt x="612" y="514"/>
                  </a:lnTo>
                  <a:lnTo>
                    <a:pt x="575" y="512"/>
                  </a:lnTo>
                  <a:lnTo>
                    <a:pt x="538" y="512"/>
                  </a:lnTo>
                  <a:lnTo>
                    <a:pt x="501" y="511"/>
                  </a:lnTo>
                  <a:close/>
                  <a:moveTo>
                    <a:pt x="233" y="0"/>
                  </a:moveTo>
                  <a:lnTo>
                    <a:pt x="274" y="28"/>
                  </a:lnTo>
                  <a:lnTo>
                    <a:pt x="314" y="56"/>
                  </a:lnTo>
                  <a:lnTo>
                    <a:pt x="353" y="85"/>
                  </a:lnTo>
                  <a:lnTo>
                    <a:pt x="392" y="116"/>
                  </a:lnTo>
                  <a:lnTo>
                    <a:pt x="429" y="146"/>
                  </a:lnTo>
                  <a:lnTo>
                    <a:pt x="466" y="178"/>
                  </a:lnTo>
                  <a:lnTo>
                    <a:pt x="503" y="210"/>
                  </a:lnTo>
                  <a:lnTo>
                    <a:pt x="538" y="243"/>
                  </a:lnTo>
                  <a:lnTo>
                    <a:pt x="573" y="277"/>
                  </a:lnTo>
                  <a:lnTo>
                    <a:pt x="608" y="311"/>
                  </a:lnTo>
                  <a:lnTo>
                    <a:pt x="641" y="346"/>
                  </a:lnTo>
                  <a:lnTo>
                    <a:pt x="673" y="381"/>
                  </a:lnTo>
                  <a:lnTo>
                    <a:pt x="705" y="418"/>
                  </a:lnTo>
                  <a:lnTo>
                    <a:pt x="736" y="455"/>
                  </a:lnTo>
                  <a:lnTo>
                    <a:pt x="766" y="491"/>
                  </a:lnTo>
                  <a:lnTo>
                    <a:pt x="797" y="529"/>
                  </a:lnTo>
                  <a:lnTo>
                    <a:pt x="786" y="479"/>
                  </a:lnTo>
                  <a:lnTo>
                    <a:pt x="774" y="430"/>
                  </a:lnTo>
                  <a:lnTo>
                    <a:pt x="761" y="380"/>
                  </a:lnTo>
                  <a:lnTo>
                    <a:pt x="748" y="332"/>
                  </a:lnTo>
                  <a:lnTo>
                    <a:pt x="734" y="283"/>
                  </a:lnTo>
                  <a:lnTo>
                    <a:pt x="719" y="234"/>
                  </a:lnTo>
                  <a:lnTo>
                    <a:pt x="703" y="187"/>
                  </a:lnTo>
                  <a:lnTo>
                    <a:pt x="685" y="139"/>
                  </a:lnTo>
                  <a:lnTo>
                    <a:pt x="630" y="117"/>
                  </a:lnTo>
                  <a:lnTo>
                    <a:pt x="574" y="95"/>
                  </a:lnTo>
                  <a:lnTo>
                    <a:pt x="518" y="76"/>
                  </a:lnTo>
                  <a:lnTo>
                    <a:pt x="461" y="57"/>
                  </a:lnTo>
                  <a:lnTo>
                    <a:pt x="405" y="41"/>
                  </a:lnTo>
                  <a:lnTo>
                    <a:pt x="347" y="26"/>
                  </a:lnTo>
                  <a:lnTo>
                    <a:pt x="290" y="12"/>
                  </a:lnTo>
                  <a:lnTo>
                    <a:pt x="233" y="0"/>
                  </a:lnTo>
                  <a:close/>
                </a:path>
              </a:pathLst>
            </a:custGeom>
            <a:solidFill>
              <a:srgbClr val="FFEF6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Freeform 355"/>
            <p:cNvSpPr>
              <a:spLocks/>
            </p:cNvSpPr>
            <p:nvPr userDrawn="1"/>
          </p:nvSpPr>
          <p:spPr bwMode="auto">
            <a:xfrm>
              <a:off x="5524" y="2558"/>
              <a:ext cx="140" cy="10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3" y="39"/>
                </a:cxn>
                <a:cxn ang="0">
                  <a:pos x="27" y="79"/>
                </a:cxn>
                <a:cxn ang="0">
                  <a:pos x="38" y="119"/>
                </a:cxn>
                <a:cxn ang="0">
                  <a:pos x="50" y="160"/>
                </a:cxn>
                <a:cxn ang="0">
                  <a:pos x="62" y="200"/>
                </a:cxn>
                <a:cxn ang="0">
                  <a:pos x="72" y="241"/>
                </a:cxn>
                <a:cxn ang="0">
                  <a:pos x="82" y="282"/>
                </a:cxn>
                <a:cxn ang="0">
                  <a:pos x="90" y="324"/>
                </a:cxn>
                <a:cxn ang="0">
                  <a:pos x="90" y="324"/>
                </a:cxn>
                <a:cxn ang="0">
                  <a:pos x="90" y="324"/>
                </a:cxn>
                <a:cxn ang="0">
                  <a:pos x="90" y="324"/>
                </a:cxn>
                <a:cxn ang="0">
                  <a:pos x="90" y="324"/>
                </a:cxn>
                <a:cxn ang="0">
                  <a:pos x="131" y="311"/>
                </a:cxn>
                <a:cxn ang="0">
                  <a:pos x="172" y="299"/>
                </a:cxn>
                <a:cxn ang="0">
                  <a:pos x="212" y="287"/>
                </a:cxn>
                <a:cxn ang="0">
                  <a:pos x="253" y="276"/>
                </a:cxn>
                <a:cxn ang="0">
                  <a:pos x="294" y="267"/>
                </a:cxn>
                <a:cxn ang="0">
                  <a:pos x="335" y="257"/>
                </a:cxn>
                <a:cxn ang="0">
                  <a:pos x="377" y="249"/>
                </a:cxn>
                <a:cxn ang="0">
                  <a:pos x="418" y="242"/>
                </a:cxn>
                <a:cxn ang="0">
                  <a:pos x="394" y="223"/>
                </a:cxn>
                <a:cxn ang="0">
                  <a:pos x="369" y="206"/>
                </a:cxn>
                <a:cxn ang="0">
                  <a:pos x="344" y="189"/>
                </a:cxn>
                <a:cxn ang="0">
                  <a:pos x="319" y="172"/>
                </a:cxn>
                <a:cxn ang="0">
                  <a:pos x="294" y="155"/>
                </a:cxn>
                <a:cxn ang="0">
                  <a:pos x="269" y="139"/>
                </a:cxn>
                <a:cxn ang="0">
                  <a:pos x="243" y="123"/>
                </a:cxn>
                <a:cxn ang="0">
                  <a:pos x="216" y="108"/>
                </a:cxn>
                <a:cxn ang="0">
                  <a:pos x="190" y="93"/>
                </a:cxn>
                <a:cxn ang="0">
                  <a:pos x="163" y="78"/>
                </a:cxn>
                <a:cxn ang="0">
                  <a:pos x="136" y="64"/>
                </a:cxn>
                <a:cxn ang="0">
                  <a:pos x="109" y="51"/>
                </a:cxn>
                <a:cxn ang="0">
                  <a:pos x="82" y="37"/>
                </a:cxn>
                <a:cxn ang="0">
                  <a:pos x="54" y="24"/>
                </a:cxn>
                <a:cxn ang="0">
                  <a:pos x="27" y="12"/>
                </a:cxn>
                <a:cxn ang="0">
                  <a:pos x="0" y="0"/>
                </a:cxn>
              </a:cxnLst>
              <a:rect l="0" t="0" r="r" b="b"/>
              <a:pathLst>
                <a:path w="418" h="324">
                  <a:moveTo>
                    <a:pt x="0" y="0"/>
                  </a:moveTo>
                  <a:lnTo>
                    <a:pt x="13" y="39"/>
                  </a:lnTo>
                  <a:lnTo>
                    <a:pt x="27" y="79"/>
                  </a:lnTo>
                  <a:lnTo>
                    <a:pt x="38" y="119"/>
                  </a:lnTo>
                  <a:lnTo>
                    <a:pt x="50" y="160"/>
                  </a:lnTo>
                  <a:lnTo>
                    <a:pt x="62" y="200"/>
                  </a:lnTo>
                  <a:lnTo>
                    <a:pt x="72" y="241"/>
                  </a:lnTo>
                  <a:lnTo>
                    <a:pt x="82" y="282"/>
                  </a:lnTo>
                  <a:lnTo>
                    <a:pt x="90" y="324"/>
                  </a:lnTo>
                  <a:lnTo>
                    <a:pt x="90" y="324"/>
                  </a:lnTo>
                  <a:lnTo>
                    <a:pt x="90" y="324"/>
                  </a:lnTo>
                  <a:lnTo>
                    <a:pt x="90" y="324"/>
                  </a:lnTo>
                  <a:lnTo>
                    <a:pt x="90" y="324"/>
                  </a:lnTo>
                  <a:lnTo>
                    <a:pt x="131" y="311"/>
                  </a:lnTo>
                  <a:lnTo>
                    <a:pt x="172" y="299"/>
                  </a:lnTo>
                  <a:lnTo>
                    <a:pt x="212" y="287"/>
                  </a:lnTo>
                  <a:lnTo>
                    <a:pt x="253" y="276"/>
                  </a:lnTo>
                  <a:lnTo>
                    <a:pt x="294" y="267"/>
                  </a:lnTo>
                  <a:lnTo>
                    <a:pt x="335" y="257"/>
                  </a:lnTo>
                  <a:lnTo>
                    <a:pt x="377" y="249"/>
                  </a:lnTo>
                  <a:lnTo>
                    <a:pt x="418" y="242"/>
                  </a:lnTo>
                  <a:lnTo>
                    <a:pt x="394" y="223"/>
                  </a:lnTo>
                  <a:lnTo>
                    <a:pt x="369" y="206"/>
                  </a:lnTo>
                  <a:lnTo>
                    <a:pt x="344" y="189"/>
                  </a:lnTo>
                  <a:lnTo>
                    <a:pt x="319" y="172"/>
                  </a:lnTo>
                  <a:lnTo>
                    <a:pt x="294" y="155"/>
                  </a:lnTo>
                  <a:lnTo>
                    <a:pt x="269" y="139"/>
                  </a:lnTo>
                  <a:lnTo>
                    <a:pt x="243" y="123"/>
                  </a:lnTo>
                  <a:lnTo>
                    <a:pt x="216" y="108"/>
                  </a:lnTo>
                  <a:lnTo>
                    <a:pt x="190" y="93"/>
                  </a:lnTo>
                  <a:lnTo>
                    <a:pt x="163" y="78"/>
                  </a:lnTo>
                  <a:lnTo>
                    <a:pt x="136" y="64"/>
                  </a:lnTo>
                  <a:lnTo>
                    <a:pt x="109" y="51"/>
                  </a:lnTo>
                  <a:lnTo>
                    <a:pt x="82" y="37"/>
                  </a:lnTo>
                  <a:lnTo>
                    <a:pt x="54" y="24"/>
                  </a:lnTo>
                  <a:lnTo>
                    <a:pt x="27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E26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Freeform 356"/>
            <p:cNvSpPr>
              <a:spLocks/>
            </p:cNvSpPr>
            <p:nvPr userDrawn="1"/>
          </p:nvSpPr>
          <p:spPr bwMode="auto">
            <a:xfrm>
              <a:off x="5268" y="2200"/>
              <a:ext cx="445" cy="203"/>
            </a:xfrm>
            <a:custGeom>
              <a:avLst/>
              <a:gdLst/>
              <a:ahLst/>
              <a:cxnLst>
                <a:cxn ang="0">
                  <a:pos x="277" y="1"/>
                </a:cxn>
                <a:cxn ang="0">
                  <a:pos x="197" y="3"/>
                </a:cxn>
                <a:cxn ang="0">
                  <a:pos x="118" y="8"/>
                </a:cxn>
                <a:cxn ang="0">
                  <a:pos x="40" y="17"/>
                </a:cxn>
                <a:cxn ang="0">
                  <a:pos x="40" y="53"/>
                </a:cxn>
                <a:cxn ang="0">
                  <a:pos x="115" y="117"/>
                </a:cxn>
                <a:cxn ang="0">
                  <a:pos x="190" y="185"/>
                </a:cxn>
                <a:cxn ang="0">
                  <a:pos x="260" y="257"/>
                </a:cxn>
                <a:cxn ang="0">
                  <a:pos x="328" y="330"/>
                </a:cxn>
                <a:cxn ang="0">
                  <a:pos x="392" y="407"/>
                </a:cxn>
                <a:cxn ang="0">
                  <a:pos x="453" y="486"/>
                </a:cxn>
                <a:cxn ang="0">
                  <a:pos x="512" y="568"/>
                </a:cxn>
                <a:cxn ang="0">
                  <a:pos x="601" y="598"/>
                </a:cxn>
                <a:cxn ang="0">
                  <a:pos x="725" y="577"/>
                </a:cxn>
                <a:cxn ang="0">
                  <a:pos x="851" y="563"/>
                </a:cxn>
                <a:cxn ang="0">
                  <a:pos x="977" y="557"/>
                </a:cxn>
                <a:cxn ang="0">
                  <a:pos x="1077" y="557"/>
                </a:cxn>
                <a:cxn ang="0">
                  <a:pos x="1151" y="559"/>
                </a:cxn>
                <a:cxn ang="0">
                  <a:pos x="1224" y="563"/>
                </a:cxn>
                <a:cxn ang="0">
                  <a:pos x="1299" y="570"/>
                </a:cxn>
                <a:cxn ang="0">
                  <a:pos x="1336" y="574"/>
                </a:cxn>
                <a:cxn ang="0">
                  <a:pos x="1275" y="500"/>
                </a:cxn>
                <a:cxn ang="0">
                  <a:pos x="1212" y="426"/>
                </a:cxn>
                <a:cxn ang="0">
                  <a:pos x="1147" y="356"/>
                </a:cxn>
                <a:cxn ang="0">
                  <a:pos x="1077" y="288"/>
                </a:cxn>
                <a:cxn ang="0">
                  <a:pos x="1005" y="223"/>
                </a:cxn>
                <a:cxn ang="0">
                  <a:pos x="931" y="161"/>
                </a:cxn>
                <a:cxn ang="0">
                  <a:pos x="853" y="101"/>
                </a:cxn>
                <a:cxn ang="0">
                  <a:pos x="772" y="45"/>
                </a:cxn>
                <a:cxn ang="0">
                  <a:pos x="658" y="26"/>
                </a:cxn>
                <a:cxn ang="0">
                  <a:pos x="545" y="12"/>
                </a:cxn>
                <a:cxn ang="0">
                  <a:pos x="432" y="3"/>
                </a:cxn>
                <a:cxn ang="0">
                  <a:pos x="317" y="0"/>
                </a:cxn>
              </a:cxnLst>
              <a:rect l="0" t="0" r="r" b="b"/>
              <a:pathLst>
                <a:path w="1336" h="610">
                  <a:moveTo>
                    <a:pt x="317" y="0"/>
                  </a:moveTo>
                  <a:lnTo>
                    <a:pt x="277" y="1"/>
                  </a:lnTo>
                  <a:lnTo>
                    <a:pt x="237" y="2"/>
                  </a:lnTo>
                  <a:lnTo>
                    <a:pt x="197" y="3"/>
                  </a:lnTo>
                  <a:lnTo>
                    <a:pt x="158" y="5"/>
                  </a:lnTo>
                  <a:lnTo>
                    <a:pt x="118" y="8"/>
                  </a:lnTo>
                  <a:lnTo>
                    <a:pt x="78" y="13"/>
                  </a:lnTo>
                  <a:lnTo>
                    <a:pt x="40" y="17"/>
                  </a:lnTo>
                  <a:lnTo>
                    <a:pt x="0" y="22"/>
                  </a:lnTo>
                  <a:lnTo>
                    <a:pt x="40" y="53"/>
                  </a:lnTo>
                  <a:lnTo>
                    <a:pt x="77" y="85"/>
                  </a:lnTo>
                  <a:lnTo>
                    <a:pt x="115" y="117"/>
                  </a:lnTo>
                  <a:lnTo>
                    <a:pt x="153" y="151"/>
                  </a:lnTo>
                  <a:lnTo>
                    <a:pt x="190" y="185"/>
                  </a:lnTo>
                  <a:lnTo>
                    <a:pt x="225" y="220"/>
                  </a:lnTo>
                  <a:lnTo>
                    <a:pt x="260" y="257"/>
                  </a:lnTo>
                  <a:lnTo>
                    <a:pt x="294" y="292"/>
                  </a:lnTo>
                  <a:lnTo>
                    <a:pt x="328" y="330"/>
                  </a:lnTo>
                  <a:lnTo>
                    <a:pt x="360" y="368"/>
                  </a:lnTo>
                  <a:lnTo>
                    <a:pt x="392" y="407"/>
                  </a:lnTo>
                  <a:lnTo>
                    <a:pt x="423" y="446"/>
                  </a:lnTo>
                  <a:lnTo>
                    <a:pt x="453" y="486"/>
                  </a:lnTo>
                  <a:lnTo>
                    <a:pt x="482" y="527"/>
                  </a:lnTo>
                  <a:lnTo>
                    <a:pt x="512" y="568"/>
                  </a:lnTo>
                  <a:lnTo>
                    <a:pt x="539" y="610"/>
                  </a:lnTo>
                  <a:lnTo>
                    <a:pt x="601" y="598"/>
                  </a:lnTo>
                  <a:lnTo>
                    <a:pt x="663" y="586"/>
                  </a:lnTo>
                  <a:lnTo>
                    <a:pt x="725" y="577"/>
                  </a:lnTo>
                  <a:lnTo>
                    <a:pt x="788" y="570"/>
                  </a:lnTo>
                  <a:lnTo>
                    <a:pt x="851" y="563"/>
                  </a:lnTo>
                  <a:lnTo>
                    <a:pt x="914" y="559"/>
                  </a:lnTo>
                  <a:lnTo>
                    <a:pt x="977" y="557"/>
                  </a:lnTo>
                  <a:lnTo>
                    <a:pt x="1040" y="556"/>
                  </a:lnTo>
                  <a:lnTo>
                    <a:pt x="1077" y="557"/>
                  </a:lnTo>
                  <a:lnTo>
                    <a:pt x="1114" y="557"/>
                  </a:lnTo>
                  <a:lnTo>
                    <a:pt x="1151" y="559"/>
                  </a:lnTo>
                  <a:lnTo>
                    <a:pt x="1188" y="561"/>
                  </a:lnTo>
                  <a:lnTo>
                    <a:pt x="1224" y="563"/>
                  </a:lnTo>
                  <a:lnTo>
                    <a:pt x="1262" y="567"/>
                  </a:lnTo>
                  <a:lnTo>
                    <a:pt x="1299" y="570"/>
                  </a:lnTo>
                  <a:lnTo>
                    <a:pt x="1336" y="574"/>
                  </a:lnTo>
                  <a:lnTo>
                    <a:pt x="1336" y="574"/>
                  </a:lnTo>
                  <a:lnTo>
                    <a:pt x="1305" y="536"/>
                  </a:lnTo>
                  <a:lnTo>
                    <a:pt x="1275" y="500"/>
                  </a:lnTo>
                  <a:lnTo>
                    <a:pt x="1244" y="463"/>
                  </a:lnTo>
                  <a:lnTo>
                    <a:pt x="1212" y="426"/>
                  </a:lnTo>
                  <a:lnTo>
                    <a:pt x="1180" y="391"/>
                  </a:lnTo>
                  <a:lnTo>
                    <a:pt x="1147" y="356"/>
                  </a:lnTo>
                  <a:lnTo>
                    <a:pt x="1112" y="322"/>
                  </a:lnTo>
                  <a:lnTo>
                    <a:pt x="1077" y="288"/>
                  </a:lnTo>
                  <a:lnTo>
                    <a:pt x="1042" y="255"/>
                  </a:lnTo>
                  <a:lnTo>
                    <a:pt x="1005" y="223"/>
                  </a:lnTo>
                  <a:lnTo>
                    <a:pt x="968" y="191"/>
                  </a:lnTo>
                  <a:lnTo>
                    <a:pt x="931" y="161"/>
                  </a:lnTo>
                  <a:lnTo>
                    <a:pt x="892" y="130"/>
                  </a:lnTo>
                  <a:lnTo>
                    <a:pt x="853" y="101"/>
                  </a:lnTo>
                  <a:lnTo>
                    <a:pt x="813" y="73"/>
                  </a:lnTo>
                  <a:lnTo>
                    <a:pt x="772" y="45"/>
                  </a:lnTo>
                  <a:lnTo>
                    <a:pt x="716" y="34"/>
                  </a:lnTo>
                  <a:lnTo>
                    <a:pt x="658" y="26"/>
                  </a:lnTo>
                  <a:lnTo>
                    <a:pt x="602" y="18"/>
                  </a:lnTo>
                  <a:lnTo>
                    <a:pt x="545" y="12"/>
                  </a:lnTo>
                  <a:lnTo>
                    <a:pt x="488" y="6"/>
                  </a:lnTo>
                  <a:lnTo>
                    <a:pt x="432" y="3"/>
                  </a:lnTo>
                  <a:lnTo>
                    <a:pt x="374" y="1"/>
                  </a:lnTo>
                  <a:lnTo>
                    <a:pt x="317" y="0"/>
                  </a:lnTo>
                  <a:close/>
                </a:path>
              </a:pathLst>
            </a:custGeom>
            <a:solidFill>
              <a:srgbClr val="FFE26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Freeform 357"/>
            <p:cNvSpPr>
              <a:spLocks/>
            </p:cNvSpPr>
            <p:nvPr userDrawn="1"/>
          </p:nvSpPr>
          <p:spPr bwMode="auto">
            <a:xfrm>
              <a:off x="5713" y="2377"/>
              <a:ext cx="47" cy="22"/>
            </a:xfrm>
            <a:custGeom>
              <a:avLst/>
              <a:gdLst/>
              <a:ahLst/>
              <a:cxnLst>
                <a:cxn ang="0">
                  <a:pos x="140" y="0"/>
                </a:cxn>
                <a:cxn ang="0">
                  <a:pos x="104" y="10"/>
                </a:cxn>
                <a:cxn ang="0">
                  <a:pos x="70" y="21"/>
                </a:cxn>
                <a:cxn ang="0">
                  <a:pos x="34" y="31"/>
                </a:cxn>
                <a:cxn ang="0">
                  <a:pos x="0" y="42"/>
                </a:cxn>
                <a:cxn ang="0">
                  <a:pos x="0" y="42"/>
                </a:cxn>
                <a:cxn ang="0">
                  <a:pos x="0" y="42"/>
                </a:cxn>
                <a:cxn ang="0">
                  <a:pos x="34" y="48"/>
                </a:cxn>
                <a:cxn ang="0">
                  <a:pos x="70" y="53"/>
                </a:cxn>
                <a:cxn ang="0">
                  <a:pos x="105" y="58"/>
                </a:cxn>
                <a:cxn ang="0">
                  <a:pos x="140" y="65"/>
                </a:cxn>
                <a:cxn ang="0">
                  <a:pos x="140" y="0"/>
                </a:cxn>
              </a:cxnLst>
              <a:rect l="0" t="0" r="r" b="b"/>
              <a:pathLst>
                <a:path w="140" h="65">
                  <a:moveTo>
                    <a:pt x="140" y="0"/>
                  </a:moveTo>
                  <a:lnTo>
                    <a:pt x="104" y="10"/>
                  </a:lnTo>
                  <a:lnTo>
                    <a:pt x="70" y="21"/>
                  </a:lnTo>
                  <a:lnTo>
                    <a:pt x="34" y="31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34" y="48"/>
                  </a:lnTo>
                  <a:lnTo>
                    <a:pt x="70" y="53"/>
                  </a:lnTo>
                  <a:lnTo>
                    <a:pt x="105" y="58"/>
                  </a:lnTo>
                  <a:lnTo>
                    <a:pt x="140" y="65"/>
                  </a:lnTo>
                  <a:lnTo>
                    <a:pt x="140" y="0"/>
                  </a:lnTo>
                  <a:close/>
                </a:path>
              </a:pathLst>
            </a:custGeom>
            <a:solidFill>
              <a:srgbClr val="FFEF6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Freeform 358"/>
            <p:cNvSpPr>
              <a:spLocks/>
            </p:cNvSpPr>
            <p:nvPr userDrawn="1"/>
          </p:nvSpPr>
          <p:spPr bwMode="auto">
            <a:xfrm>
              <a:off x="5676" y="2261"/>
              <a:ext cx="84" cy="13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8" y="48"/>
                </a:cxn>
                <a:cxn ang="0">
                  <a:pos x="34" y="95"/>
                </a:cxn>
                <a:cxn ang="0">
                  <a:pos x="49" y="144"/>
                </a:cxn>
                <a:cxn ang="0">
                  <a:pos x="63" y="193"/>
                </a:cxn>
                <a:cxn ang="0">
                  <a:pos x="76" y="241"/>
                </a:cxn>
                <a:cxn ang="0">
                  <a:pos x="89" y="291"/>
                </a:cxn>
                <a:cxn ang="0">
                  <a:pos x="101" y="340"/>
                </a:cxn>
                <a:cxn ang="0">
                  <a:pos x="112" y="390"/>
                </a:cxn>
                <a:cxn ang="0">
                  <a:pos x="146" y="379"/>
                </a:cxn>
                <a:cxn ang="0">
                  <a:pos x="182" y="369"/>
                </a:cxn>
                <a:cxn ang="0">
                  <a:pos x="216" y="358"/>
                </a:cxn>
                <a:cxn ang="0">
                  <a:pos x="252" y="348"/>
                </a:cxn>
                <a:cxn ang="0">
                  <a:pos x="252" y="125"/>
                </a:cxn>
                <a:cxn ang="0">
                  <a:pos x="221" y="107"/>
                </a:cxn>
                <a:cxn ang="0">
                  <a:pos x="190" y="91"/>
                </a:cxn>
                <a:cxn ang="0">
                  <a:pos x="159" y="75"/>
                </a:cxn>
                <a:cxn ang="0">
                  <a:pos x="128" y="59"/>
                </a:cxn>
                <a:cxn ang="0">
                  <a:pos x="95" y="44"/>
                </a:cxn>
                <a:cxn ang="0">
                  <a:pos x="64" y="28"/>
                </a:cxn>
                <a:cxn ang="0">
                  <a:pos x="33" y="14"/>
                </a:cxn>
                <a:cxn ang="0">
                  <a:pos x="0" y="0"/>
                </a:cxn>
              </a:cxnLst>
              <a:rect l="0" t="0" r="r" b="b"/>
              <a:pathLst>
                <a:path w="252" h="390">
                  <a:moveTo>
                    <a:pt x="0" y="0"/>
                  </a:moveTo>
                  <a:lnTo>
                    <a:pt x="18" y="48"/>
                  </a:lnTo>
                  <a:lnTo>
                    <a:pt x="34" y="95"/>
                  </a:lnTo>
                  <a:lnTo>
                    <a:pt x="49" y="144"/>
                  </a:lnTo>
                  <a:lnTo>
                    <a:pt x="63" y="193"/>
                  </a:lnTo>
                  <a:lnTo>
                    <a:pt x="76" y="241"/>
                  </a:lnTo>
                  <a:lnTo>
                    <a:pt x="89" y="291"/>
                  </a:lnTo>
                  <a:lnTo>
                    <a:pt x="101" y="340"/>
                  </a:lnTo>
                  <a:lnTo>
                    <a:pt x="112" y="390"/>
                  </a:lnTo>
                  <a:lnTo>
                    <a:pt x="146" y="379"/>
                  </a:lnTo>
                  <a:lnTo>
                    <a:pt x="182" y="369"/>
                  </a:lnTo>
                  <a:lnTo>
                    <a:pt x="216" y="358"/>
                  </a:lnTo>
                  <a:lnTo>
                    <a:pt x="252" y="348"/>
                  </a:lnTo>
                  <a:lnTo>
                    <a:pt x="252" y="125"/>
                  </a:lnTo>
                  <a:lnTo>
                    <a:pt x="221" y="107"/>
                  </a:lnTo>
                  <a:lnTo>
                    <a:pt x="190" y="91"/>
                  </a:lnTo>
                  <a:lnTo>
                    <a:pt x="159" y="75"/>
                  </a:lnTo>
                  <a:lnTo>
                    <a:pt x="128" y="59"/>
                  </a:lnTo>
                  <a:lnTo>
                    <a:pt x="95" y="44"/>
                  </a:lnTo>
                  <a:lnTo>
                    <a:pt x="64" y="28"/>
                  </a:lnTo>
                  <a:lnTo>
                    <a:pt x="33" y="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E26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Freeform 359"/>
            <p:cNvSpPr>
              <a:spLocks/>
            </p:cNvSpPr>
            <p:nvPr userDrawn="1"/>
          </p:nvSpPr>
          <p:spPr bwMode="auto">
            <a:xfrm>
              <a:off x="5713" y="2391"/>
              <a:ext cx="47" cy="7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8" y="26"/>
                </a:cxn>
                <a:cxn ang="0">
                  <a:pos x="36" y="51"/>
                </a:cxn>
                <a:cxn ang="0">
                  <a:pos x="55" y="77"/>
                </a:cxn>
                <a:cxn ang="0">
                  <a:pos x="72" y="103"/>
                </a:cxn>
                <a:cxn ang="0">
                  <a:pos x="90" y="129"/>
                </a:cxn>
                <a:cxn ang="0">
                  <a:pos x="107" y="154"/>
                </a:cxn>
                <a:cxn ang="0">
                  <a:pos x="124" y="181"/>
                </a:cxn>
                <a:cxn ang="0">
                  <a:pos x="140" y="208"/>
                </a:cxn>
                <a:cxn ang="0">
                  <a:pos x="140" y="23"/>
                </a:cxn>
                <a:cxn ang="0">
                  <a:pos x="105" y="16"/>
                </a:cxn>
                <a:cxn ang="0">
                  <a:pos x="70" y="11"/>
                </a:cxn>
                <a:cxn ang="0">
                  <a:pos x="34" y="6"/>
                </a:cxn>
                <a:cxn ang="0">
                  <a:pos x="0" y="0"/>
                </a:cxn>
              </a:cxnLst>
              <a:rect l="0" t="0" r="r" b="b"/>
              <a:pathLst>
                <a:path w="140" h="208">
                  <a:moveTo>
                    <a:pt x="0" y="0"/>
                  </a:moveTo>
                  <a:lnTo>
                    <a:pt x="18" y="26"/>
                  </a:lnTo>
                  <a:lnTo>
                    <a:pt x="36" y="51"/>
                  </a:lnTo>
                  <a:lnTo>
                    <a:pt x="55" y="77"/>
                  </a:lnTo>
                  <a:lnTo>
                    <a:pt x="72" y="103"/>
                  </a:lnTo>
                  <a:lnTo>
                    <a:pt x="90" y="129"/>
                  </a:lnTo>
                  <a:lnTo>
                    <a:pt x="107" y="154"/>
                  </a:lnTo>
                  <a:lnTo>
                    <a:pt x="124" y="181"/>
                  </a:lnTo>
                  <a:lnTo>
                    <a:pt x="140" y="208"/>
                  </a:lnTo>
                  <a:lnTo>
                    <a:pt x="140" y="23"/>
                  </a:lnTo>
                  <a:lnTo>
                    <a:pt x="105" y="16"/>
                  </a:lnTo>
                  <a:lnTo>
                    <a:pt x="70" y="11"/>
                  </a:lnTo>
                  <a:lnTo>
                    <a:pt x="34" y="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E26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Freeform 360"/>
            <p:cNvSpPr>
              <a:spLocks/>
            </p:cNvSpPr>
            <p:nvPr userDrawn="1"/>
          </p:nvSpPr>
          <p:spPr bwMode="auto">
            <a:xfrm>
              <a:off x="5185" y="637"/>
              <a:ext cx="575" cy="659"/>
            </a:xfrm>
            <a:custGeom>
              <a:avLst/>
              <a:gdLst/>
              <a:ahLst/>
              <a:cxnLst>
                <a:cxn ang="0">
                  <a:pos x="373" y="0"/>
                </a:cxn>
                <a:cxn ang="0">
                  <a:pos x="306" y="2"/>
                </a:cxn>
                <a:cxn ang="0">
                  <a:pos x="239" y="4"/>
                </a:cxn>
                <a:cxn ang="0">
                  <a:pos x="173" y="7"/>
                </a:cxn>
                <a:cxn ang="0">
                  <a:pos x="220" y="38"/>
                </a:cxn>
                <a:cxn ang="0">
                  <a:pos x="381" y="100"/>
                </a:cxn>
                <a:cxn ang="0">
                  <a:pos x="539" y="169"/>
                </a:cxn>
                <a:cxn ang="0">
                  <a:pos x="692" y="243"/>
                </a:cxn>
                <a:cxn ang="0">
                  <a:pos x="843" y="324"/>
                </a:cxn>
                <a:cxn ang="0">
                  <a:pos x="989" y="411"/>
                </a:cxn>
                <a:cxn ang="0">
                  <a:pos x="1132" y="504"/>
                </a:cxn>
                <a:cxn ang="0">
                  <a:pos x="1270" y="602"/>
                </a:cxn>
                <a:cxn ang="0">
                  <a:pos x="1251" y="667"/>
                </a:cxn>
                <a:cxn ang="0">
                  <a:pos x="1077" y="698"/>
                </a:cxn>
                <a:cxn ang="0">
                  <a:pos x="905" y="736"/>
                </a:cxn>
                <a:cxn ang="0">
                  <a:pos x="736" y="782"/>
                </a:cxn>
                <a:cxn ang="0">
                  <a:pos x="567" y="835"/>
                </a:cxn>
                <a:cxn ang="0">
                  <a:pos x="402" y="894"/>
                </a:cxn>
                <a:cxn ang="0">
                  <a:pos x="239" y="962"/>
                </a:cxn>
                <a:cxn ang="0">
                  <a:pos x="79" y="1036"/>
                </a:cxn>
                <a:cxn ang="0">
                  <a:pos x="41" y="1115"/>
                </a:cxn>
                <a:cxn ang="0">
                  <a:pos x="123" y="1192"/>
                </a:cxn>
                <a:cxn ang="0">
                  <a:pos x="203" y="1273"/>
                </a:cxn>
                <a:cxn ang="0">
                  <a:pos x="281" y="1357"/>
                </a:cxn>
                <a:cxn ang="0">
                  <a:pos x="357" y="1443"/>
                </a:cxn>
                <a:cxn ang="0">
                  <a:pos x="429" y="1530"/>
                </a:cxn>
                <a:cxn ang="0">
                  <a:pos x="500" y="1621"/>
                </a:cxn>
                <a:cxn ang="0">
                  <a:pos x="568" y="1713"/>
                </a:cxn>
                <a:cxn ang="0">
                  <a:pos x="654" y="1767"/>
                </a:cxn>
                <a:cxn ang="0">
                  <a:pos x="758" y="1785"/>
                </a:cxn>
                <a:cxn ang="0">
                  <a:pos x="862" y="1805"/>
                </a:cxn>
                <a:cxn ang="0">
                  <a:pos x="967" y="1830"/>
                </a:cxn>
                <a:cxn ang="0">
                  <a:pos x="1070" y="1858"/>
                </a:cxn>
                <a:cxn ang="0">
                  <a:pos x="1173" y="1889"/>
                </a:cxn>
                <a:cxn ang="0">
                  <a:pos x="1273" y="1923"/>
                </a:cxn>
                <a:cxn ang="0">
                  <a:pos x="1373" y="1960"/>
                </a:cxn>
                <a:cxn ang="0">
                  <a:pos x="1459" y="1962"/>
                </a:cxn>
                <a:cxn ang="0">
                  <a:pos x="1535" y="1928"/>
                </a:cxn>
                <a:cxn ang="0">
                  <a:pos x="1612" y="1896"/>
                </a:cxn>
                <a:cxn ang="0">
                  <a:pos x="1687" y="1866"/>
                </a:cxn>
                <a:cxn ang="0">
                  <a:pos x="1726" y="995"/>
                </a:cxn>
                <a:cxn ang="0">
                  <a:pos x="1633" y="905"/>
                </a:cxn>
                <a:cxn ang="0">
                  <a:pos x="1537" y="819"/>
                </a:cxn>
                <a:cxn ang="0">
                  <a:pos x="1439" y="735"/>
                </a:cxn>
                <a:cxn ang="0">
                  <a:pos x="1337" y="654"/>
                </a:cxn>
                <a:cxn ang="0">
                  <a:pos x="1434" y="642"/>
                </a:cxn>
                <a:cxn ang="0">
                  <a:pos x="1532" y="632"/>
                </a:cxn>
                <a:cxn ang="0">
                  <a:pos x="1629" y="624"/>
                </a:cxn>
                <a:cxn ang="0">
                  <a:pos x="1726" y="619"/>
                </a:cxn>
                <a:cxn ang="0">
                  <a:pos x="1695" y="208"/>
                </a:cxn>
                <a:cxn ang="0">
                  <a:pos x="1633" y="188"/>
                </a:cxn>
                <a:cxn ang="0">
                  <a:pos x="1569" y="169"/>
                </a:cxn>
                <a:cxn ang="0">
                  <a:pos x="1507" y="151"/>
                </a:cxn>
                <a:cxn ang="0">
                  <a:pos x="1407" y="125"/>
                </a:cxn>
                <a:cxn ang="0">
                  <a:pos x="1273" y="93"/>
                </a:cxn>
                <a:cxn ang="0">
                  <a:pos x="1140" y="66"/>
                </a:cxn>
                <a:cxn ang="0">
                  <a:pos x="1006" y="45"/>
                </a:cxn>
                <a:cxn ang="0">
                  <a:pos x="872" y="27"/>
                </a:cxn>
                <a:cxn ang="0">
                  <a:pos x="738" y="15"/>
                </a:cxn>
                <a:cxn ang="0">
                  <a:pos x="605" y="6"/>
                </a:cxn>
                <a:cxn ang="0">
                  <a:pos x="472" y="2"/>
                </a:cxn>
              </a:cxnLst>
              <a:rect l="0" t="0" r="r" b="b"/>
              <a:pathLst>
                <a:path w="1726" h="1979">
                  <a:moveTo>
                    <a:pt x="406" y="0"/>
                  </a:moveTo>
                  <a:lnTo>
                    <a:pt x="373" y="0"/>
                  </a:lnTo>
                  <a:lnTo>
                    <a:pt x="339" y="2"/>
                  </a:lnTo>
                  <a:lnTo>
                    <a:pt x="306" y="2"/>
                  </a:lnTo>
                  <a:lnTo>
                    <a:pt x="272" y="3"/>
                  </a:lnTo>
                  <a:lnTo>
                    <a:pt x="239" y="4"/>
                  </a:lnTo>
                  <a:lnTo>
                    <a:pt x="205" y="6"/>
                  </a:lnTo>
                  <a:lnTo>
                    <a:pt x="173" y="7"/>
                  </a:lnTo>
                  <a:lnTo>
                    <a:pt x="139" y="9"/>
                  </a:lnTo>
                  <a:lnTo>
                    <a:pt x="220" y="38"/>
                  </a:lnTo>
                  <a:lnTo>
                    <a:pt x="301" y="68"/>
                  </a:lnTo>
                  <a:lnTo>
                    <a:pt x="381" y="100"/>
                  </a:lnTo>
                  <a:lnTo>
                    <a:pt x="460" y="133"/>
                  </a:lnTo>
                  <a:lnTo>
                    <a:pt x="539" y="169"/>
                  </a:lnTo>
                  <a:lnTo>
                    <a:pt x="617" y="206"/>
                  </a:lnTo>
                  <a:lnTo>
                    <a:pt x="692" y="243"/>
                  </a:lnTo>
                  <a:lnTo>
                    <a:pt x="768" y="283"/>
                  </a:lnTo>
                  <a:lnTo>
                    <a:pt x="843" y="324"/>
                  </a:lnTo>
                  <a:lnTo>
                    <a:pt x="917" y="368"/>
                  </a:lnTo>
                  <a:lnTo>
                    <a:pt x="989" y="411"/>
                  </a:lnTo>
                  <a:lnTo>
                    <a:pt x="1061" y="457"/>
                  </a:lnTo>
                  <a:lnTo>
                    <a:pt x="1132" y="504"/>
                  </a:lnTo>
                  <a:lnTo>
                    <a:pt x="1201" y="552"/>
                  </a:lnTo>
                  <a:lnTo>
                    <a:pt x="1270" y="602"/>
                  </a:lnTo>
                  <a:lnTo>
                    <a:pt x="1337" y="654"/>
                  </a:lnTo>
                  <a:lnTo>
                    <a:pt x="1251" y="667"/>
                  </a:lnTo>
                  <a:lnTo>
                    <a:pt x="1163" y="681"/>
                  </a:lnTo>
                  <a:lnTo>
                    <a:pt x="1077" y="698"/>
                  </a:lnTo>
                  <a:lnTo>
                    <a:pt x="991" y="716"/>
                  </a:lnTo>
                  <a:lnTo>
                    <a:pt x="905" y="736"/>
                  </a:lnTo>
                  <a:lnTo>
                    <a:pt x="820" y="758"/>
                  </a:lnTo>
                  <a:lnTo>
                    <a:pt x="736" y="782"/>
                  </a:lnTo>
                  <a:lnTo>
                    <a:pt x="651" y="807"/>
                  </a:lnTo>
                  <a:lnTo>
                    <a:pt x="567" y="835"/>
                  </a:lnTo>
                  <a:lnTo>
                    <a:pt x="484" y="864"/>
                  </a:lnTo>
                  <a:lnTo>
                    <a:pt x="402" y="894"/>
                  </a:lnTo>
                  <a:lnTo>
                    <a:pt x="320" y="928"/>
                  </a:lnTo>
                  <a:lnTo>
                    <a:pt x="239" y="962"/>
                  </a:lnTo>
                  <a:lnTo>
                    <a:pt x="158" y="998"/>
                  </a:lnTo>
                  <a:lnTo>
                    <a:pt x="79" y="1036"/>
                  </a:lnTo>
                  <a:lnTo>
                    <a:pt x="0" y="1076"/>
                  </a:lnTo>
                  <a:lnTo>
                    <a:pt x="41" y="1115"/>
                  </a:lnTo>
                  <a:lnTo>
                    <a:pt x="82" y="1153"/>
                  </a:lnTo>
                  <a:lnTo>
                    <a:pt x="123" y="1192"/>
                  </a:lnTo>
                  <a:lnTo>
                    <a:pt x="163" y="1233"/>
                  </a:lnTo>
                  <a:lnTo>
                    <a:pt x="203" y="1273"/>
                  </a:lnTo>
                  <a:lnTo>
                    <a:pt x="242" y="1315"/>
                  </a:lnTo>
                  <a:lnTo>
                    <a:pt x="281" y="1357"/>
                  </a:lnTo>
                  <a:lnTo>
                    <a:pt x="319" y="1400"/>
                  </a:lnTo>
                  <a:lnTo>
                    <a:pt x="357" y="1443"/>
                  </a:lnTo>
                  <a:lnTo>
                    <a:pt x="393" y="1486"/>
                  </a:lnTo>
                  <a:lnTo>
                    <a:pt x="429" y="1530"/>
                  </a:lnTo>
                  <a:lnTo>
                    <a:pt x="465" y="1575"/>
                  </a:lnTo>
                  <a:lnTo>
                    <a:pt x="500" y="1621"/>
                  </a:lnTo>
                  <a:lnTo>
                    <a:pt x="535" y="1666"/>
                  </a:lnTo>
                  <a:lnTo>
                    <a:pt x="568" y="1713"/>
                  </a:lnTo>
                  <a:lnTo>
                    <a:pt x="602" y="1759"/>
                  </a:lnTo>
                  <a:lnTo>
                    <a:pt x="654" y="1767"/>
                  </a:lnTo>
                  <a:lnTo>
                    <a:pt x="705" y="1775"/>
                  </a:lnTo>
                  <a:lnTo>
                    <a:pt x="758" y="1785"/>
                  </a:lnTo>
                  <a:lnTo>
                    <a:pt x="810" y="1795"/>
                  </a:lnTo>
                  <a:lnTo>
                    <a:pt x="862" y="1805"/>
                  </a:lnTo>
                  <a:lnTo>
                    <a:pt x="914" y="1817"/>
                  </a:lnTo>
                  <a:lnTo>
                    <a:pt x="967" y="1830"/>
                  </a:lnTo>
                  <a:lnTo>
                    <a:pt x="1019" y="1843"/>
                  </a:lnTo>
                  <a:lnTo>
                    <a:pt x="1070" y="1858"/>
                  </a:lnTo>
                  <a:lnTo>
                    <a:pt x="1122" y="1873"/>
                  </a:lnTo>
                  <a:lnTo>
                    <a:pt x="1173" y="1889"/>
                  </a:lnTo>
                  <a:lnTo>
                    <a:pt x="1224" y="1906"/>
                  </a:lnTo>
                  <a:lnTo>
                    <a:pt x="1273" y="1923"/>
                  </a:lnTo>
                  <a:lnTo>
                    <a:pt x="1323" y="1940"/>
                  </a:lnTo>
                  <a:lnTo>
                    <a:pt x="1373" y="1960"/>
                  </a:lnTo>
                  <a:lnTo>
                    <a:pt x="1421" y="1979"/>
                  </a:lnTo>
                  <a:lnTo>
                    <a:pt x="1459" y="1962"/>
                  </a:lnTo>
                  <a:lnTo>
                    <a:pt x="1497" y="1945"/>
                  </a:lnTo>
                  <a:lnTo>
                    <a:pt x="1535" y="1928"/>
                  </a:lnTo>
                  <a:lnTo>
                    <a:pt x="1573" y="1912"/>
                  </a:lnTo>
                  <a:lnTo>
                    <a:pt x="1612" y="1896"/>
                  </a:lnTo>
                  <a:lnTo>
                    <a:pt x="1649" y="1881"/>
                  </a:lnTo>
                  <a:lnTo>
                    <a:pt x="1687" y="1866"/>
                  </a:lnTo>
                  <a:lnTo>
                    <a:pt x="1726" y="1852"/>
                  </a:lnTo>
                  <a:lnTo>
                    <a:pt x="1726" y="995"/>
                  </a:lnTo>
                  <a:lnTo>
                    <a:pt x="1680" y="950"/>
                  </a:lnTo>
                  <a:lnTo>
                    <a:pt x="1633" y="905"/>
                  </a:lnTo>
                  <a:lnTo>
                    <a:pt x="1586" y="862"/>
                  </a:lnTo>
                  <a:lnTo>
                    <a:pt x="1537" y="819"/>
                  </a:lnTo>
                  <a:lnTo>
                    <a:pt x="1488" y="776"/>
                  </a:lnTo>
                  <a:lnTo>
                    <a:pt x="1439" y="735"/>
                  </a:lnTo>
                  <a:lnTo>
                    <a:pt x="1388" y="694"/>
                  </a:lnTo>
                  <a:lnTo>
                    <a:pt x="1337" y="654"/>
                  </a:lnTo>
                  <a:lnTo>
                    <a:pt x="1386" y="647"/>
                  </a:lnTo>
                  <a:lnTo>
                    <a:pt x="1434" y="642"/>
                  </a:lnTo>
                  <a:lnTo>
                    <a:pt x="1483" y="636"/>
                  </a:lnTo>
                  <a:lnTo>
                    <a:pt x="1532" y="632"/>
                  </a:lnTo>
                  <a:lnTo>
                    <a:pt x="1580" y="628"/>
                  </a:lnTo>
                  <a:lnTo>
                    <a:pt x="1629" y="624"/>
                  </a:lnTo>
                  <a:lnTo>
                    <a:pt x="1677" y="621"/>
                  </a:lnTo>
                  <a:lnTo>
                    <a:pt x="1726" y="619"/>
                  </a:lnTo>
                  <a:lnTo>
                    <a:pt x="1726" y="217"/>
                  </a:lnTo>
                  <a:lnTo>
                    <a:pt x="1695" y="208"/>
                  </a:lnTo>
                  <a:lnTo>
                    <a:pt x="1664" y="198"/>
                  </a:lnTo>
                  <a:lnTo>
                    <a:pt x="1633" y="188"/>
                  </a:lnTo>
                  <a:lnTo>
                    <a:pt x="1602" y="179"/>
                  </a:lnTo>
                  <a:lnTo>
                    <a:pt x="1569" y="169"/>
                  </a:lnTo>
                  <a:lnTo>
                    <a:pt x="1538" y="160"/>
                  </a:lnTo>
                  <a:lnTo>
                    <a:pt x="1507" y="151"/>
                  </a:lnTo>
                  <a:lnTo>
                    <a:pt x="1474" y="142"/>
                  </a:lnTo>
                  <a:lnTo>
                    <a:pt x="1407" y="125"/>
                  </a:lnTo>
                  <a:lnTo>
                    <a:pt x="1340" y="108"/>
                  </a:lnTo>
                  <a:lnTo>
                    <a:pt x="1273" y="93"/>
                  </a:lnTo>
                  <a:lnTo>
                    <a:pt x="1207" y="79"/>
                  </a:lnTo>
                  <a:lnTo>
                    <a:pt x="1140" y="66"/>
                  </a:lnTo>
                  <a:lnTo>
                    <a:pt x="1073" y="56"/>
                  </a:lnTo>
                  <a:lnTo>
                    <a:pt x="1006" y="45"/>
                  </a:lnTo>
                  <a:lnTo>
                    <a:pt x="939" y="35"/>
                  </a:lnTo>
                  <a:lnTo>
                    <a:pt x="872" y="27"/>
                  </a:lnTo>
                  <a:lnTo>
                    <a:pt x="805" y="20"/>
                  </a:lnTo>
                  <a:lnTo>
                    <a:pt x="738" y="15"/>
                  </a:lnTo>
                  <a:lnTo>
                    <a:pt x="672" y="9"/>
                  </a:lnTo>
                  <a:lnTo>
                    <a:pt x="605" y="6"/>
                  </a:lnTo>
                  <a:lnTo>
                    <a:pt x="539" y="3"/>
                  </a:lnTo>
                  <a:lnTo>
                    <a:pt x="472" y="2"/>
                  </a:lnTo>
                  <a:lnTo>
                    <a:pt x="406" y="0"/>
                  </a:lnTo>
                  <a:close/>
                </a:path>
              </a:pathLst>
            </a:custGeom>
            <a:solidFill>
              <a:srgbClr val="FFEF6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Freeform 361"/>
            <p:cNvSpPr>
              <a:spLocks/>
            </p:cNvSpPr>
            <p:nvPr userDrawn="1"/>
          </p:nvSpPr>
          <p:spPr bwMode="auto">
            <a:xfrm>
              <a:off x="4790" y="640"/>
              <a:ext cx="840" cy="355"/>
            </a:xfrm>
            <a:custGeom>
              <a:avLst/>
              <a:gdLst/>
              <a:ahLst/>
              <a:cxnLst>
                <a:cxn ang="0">
                  <a:pos x="1237" y="7"/>
                </a:cxn>
                <a:cxn ang="0">
                  <a:pos x="1066" y="25"/>
                </a:cxn>
                <a:cxn ang="0">
                  <a:pos x="897" y="51"/>
                </a:cxn>
                <a:cxn ang="0">
                  <a:pos x="728" y="83"/>
                </a:cxn>
                <a:cxn ang="0">
                  <a:pos x="563" y="123"/>
                </a:cxn>
                <a:cxn ang="0">
                  <a:pos x="399" y="169"/>
                </a:cxn>
                <a:cxn ang="0">
                  <a:pos x="238" y="221"/>
                </a:cxn>
                <a:cxn ang="0">
                  <a:pos x="79" y="281"/>
                </a:cxn>
                <a:cxn ang="0">
                  <a:pos x="81" y="348"/>
                </a:cxn>
                <a:cxn ang="0">
                  <a:pos x="240" y="422"/>
                </a:cxn>
                <a:cxn ang="0">
                  <a:pos x="397" y="504"/>
                </a:cxn>
                <a:cxn ang="0">
                  <a:pos x="549" y="593"/>
                </a:cxn>
                <a:cxn ang="0">
                  <a:pos x="697" y="687"/>
                </a:cxn>
                <a:cxn ang="0">
                  <a:pos x="842" y="788"/>
                </a:cxn>
                <a:cxn ang="0">
                  <a:pos x="982" y="895"/>
                </a:cxn>
                <a:cxn ang="0">
                  <a:pos x="1117" y="1008"/>
                </a:cxn>
                <a:cxn ang="0">
                  <a:pos x="1263" y="1027"/>
                </a:cxn>
                <a:cxn ang="0">
                  <a:pos x="1423" y="953"/>
                </a:cxn>
                <a:cxn ang="0">
                  <a:pos x="1586" y="885"/>
                </a:cxn>
                <a:cxn ang="0">
                  <a:pos x="1751" y="826"/>
                </a:cxn>
                <a:cxn ang="0">
                  <a:pos x="1920" y="773"/>
                </a:cxn>
                <a:cxn ang="0">
                  <a:pos x="2089" y="727"/>
                </a:cxn>
                <a:cxn ang="0">
                  <a:pos x="2261" y="689"/>
                </a:cxn>
                <a:cxn ang="0">
                  <a:pos x="2435" y="658"/>
                </a:cxn>
                <a:cxn ang="0">
                  <a:pos x="2454" y="593"/>
                </a:cxn>
                <a:cxn ang="0">
                  <a:pos x="2316" y="495"/>
                </a:cxn>
                <a:cxn ang="0">
                  <a:pos x="2173" y="402"/>
                </a:cxn>
                <a:cxn ang="0">
                  <a:pos x="2027" y="315"/>
                </a:cxn>
                <a:cxn ang="0">
                  <a:pos x="1876" y="234"/>
                </a:cxn>
                <a:cxn ang="0">
                  <a:pos x="1723" y="160"/>
                </a:cxn>
                <a:cxn ang="0">
                  <a:pos x="1565" y="91"/>
                </a:cxn>
                <a:cxn ang="0">
                  <a:pos x="1404" y="29"/>
                </a:cxn>
              </a:cxnLst>
              <a:rect l="0" t="0" r="r" b="b"/>
              <a:pathLst>
                <a:path w="2521" h="1067">
                  <a:moveTo>
                    <a:pt x="1323" y="0"/>
                  </a:moveTo>
                  <a:lnTo>
                    <a:pt x="1237" y="7"/>
                  </a:lnTo>
                  <a:lnTo>
                    <a:pt x="1152" y="15"/>
                  </a:lnTo>
                  <a:lnTo>
                    <a:pt x="1066" y="25"/>
                  </a:lnTo>
                  <a:lnTo>
                    <a:pt x="981" y="37"/>
                  </a:lnTo>
                  <a:lnTo>
                    <a:pt x="897" y="51"/>
                  </a:lnTo>
                  <a:lnTo>
                    <a:pt x="813" y="66"/>
                  </a:lnTo>
                  <a:lnTo>
                    <a:pt x="728" y="83"/>
                  </a:lnTo>
                  <a:lnTo>
                    <a:pt x="645" y="103"/>
                  </a:lnTo>
                  <a:lnTo>
                    <a:pt x="563" y="123"/>
                  </a:lnTo>
                  <a:lnTo>
                    <a:pt x="481" y="145"/>
                  </a:lnTo>
                  <a:lnTo>
                    <a:pt x="399" y="169"/>
                  </a:lnTo>
                  <a:lnTo>
                    <a:pt x="318" y="194"/>
                  </a:lnTo>
                  <a:lnTo>
                    <a:pt x="238" y="221"/>
                  </a:lnTo>
                  <a:lnTo>
                    <a:pt x="158" y="251"/>
                  </a:lnTo>
                  <a:lnTo>
                    <a:pt x="79" y="281"/>
                  </a:lnTo>
                  <a:lnTo>
                    <a:pt x="0" y="312"/>
                  </a:lnTo>
                  <a:lnTo>
                    <a:pt x="81" y="348"/>
                  </a:lnTo>
                  <a:lnTo>
                    <a:pt x="161" y="384"/>
                  </a:lnTo>
                  <a:lnTo>
                    <a:pt x="240" y="422"/>
                  </a:lnTo>
                  <a:lnTo>
                    <a:pt x="319" y="462"/>
                  </a:lnTo>
                  <a:lnTo>
                    <a:pt x="397" y="504"/>
                  </a:lnTo>
                  <a:lnTo>
                    <a:pt x="474" y="547"/>
                  </a:lnTo>
                  <a:lnTo>
                    <a:pt x="549" y="593"/>
                  </a:lnTo>
                  <a:lnTo>
                    <a:pt x="624" y="639"/>
                  </a:lnTo>
                  <a:lnTo>
                    <a:pt x="697" y="687"/>
                  </a:lnTo>
                  <a:lnTo>
                    <a:pt x="771" y="736"/>
                  </a:lnTo>
                  <a:lnTo>
                    <a:pt x="842" y="788"/>
                  </a:lnTo>
                  <a:lnTo>
                    <a:pt x="913" y="841"/>
                  </a:lnTo>
                  <a:lnTo>
                    <a:pt x="982" y="895"/>
                  </a:lnTo>
                  <a:lnTo>
                    <a:pt x="1050" y="951"/>
                  </a:lnTo>
                  <a:lnTo>
                    <a:pt x="1117" y="1008"/>
                  </a:lnTo>
                  <a:lnTo>
                    <a:pt x="1184" y="1067"/>
                  </a:lnTo>
                  <a:lnTo>
                    <a:pt x="1263" y="1027"/>
                  </a:lnTo>
                  <a:lnTo>
                    <a:pt x="1342" y="989"/>
                  </a:lnTo>
                  <a:lnTo>
                    <a:pt x="1423" y="953"/>
                  </a:lnTo>
                  <a:lnTo>
                    <a:pt x="1504" y="919"/>
                  </a:lnTo>
                  <a:lnTo>
                    <a:pt x="1586" y="885"/>
                  </a:lnTo>
                  <a:lnTo>
                    <a:pt x="1668" y="855"/>
                  </a:lnTo>
                  <a:lnTo>
                    <a:pt x="1751" y="826"/>
                  </a:lnTo>
                  <a:lnTo>
                    <a:pt x="1835" y="798"/>
                  </a:lnTo>
                  <a:lnTo>
                    <a:pt x="1920" y="773"/>
                  </a:lnTo>
                  <a:lnTo>
                    <a:pt x="2004" y="749"/>
                  </a:lnTo>
                  <a:lnTo>
                    <a:pt x="2089" y="727"/>
                  </a:lnTo>
                  <a:lnTo>
                    <a:pt x="2175" y="707"/>
                  </a:lnTo>
                  <a:lnTo>
                    <a:pt x="2261" y="689"/>
                  </a:lnTo>
                  <a:lnTo>
                    <a:pt x="2347" y="672"/>
                  </a:lnTo>
                  <a:lnTo>
                    <a:pt x="2435" y="658"/>
                  </a:lnTo>
                  <a:lnTo>
                    <a:pt x="2521" y="645"/>
                  </a:lnTo>
                  <a:lnTo>
                    <a:pt x="2454" y="593"/>
                  </a:lnTo>
                  <a:lnTo>
                    <a:pt x="2385" y="543"/>
                  </a:lnTo>
                  <a:lnTo>
                    <a:pt x="2316" y="495"/>
                  </a:lnTo>
                  <a:lnTo>
                    <a:pt x="2245" y="448"/>
                  </a:lnTo>
                  <a:lnTo>
                    <a:pt x="2173" y="402"/>
                  </a:lnTo>
                  <a:lnTo>
                    <a:pt x="2101" y="359"/>
                  </a:lnTo>
                  <a:lnTo>
                    <a:pt x="2027" y="315"/>
                  </a:lnTo>
                  <a:lnTo>
                    <a:pt x="1952" y="274"/>
                  </a:lnTo>
                  <a:lnTo>
                    <a:pt x="1876" y="234"/>
                  </a:lnTo>
                  <a:lnTo>
                    <a:pt x="1801" y="197"/>
                  </a:lnTo>
                  <a:lnTo>
                    <a:pt x="1723" y="160"/>
                  </a:lnTo>
                  <a:lnTo>
                    <a:pt x="1644" y="124"/>
                  </a:lnTo>
                  <a:lnTo>
                    <a:pt x="1565" y="91"/>
                  </a:lnTo>
                  <a:lnTo>
                    <a:pt x="1485" y="59"/>
                  </a:lnTo>
                  <a:lnTo>
                    <a:pt x="1404" y="29"/>
                  </a:lnTo>
                  <a:lnTo>
                    <a:pt x="1323" y="0"/>
                  </a:lnTo>
                  <a:close/>
                </a:path>
              </a:pathLst>
            </a:custGeom>
            <a:solidFill>
              <a:srgbClr val="FFE26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Freeform 362"/>
            <p:cNvSpPr>
              <a:spLocks/>
            </p:cNvSpPr>
            <p:nvPr userDrawn="1"/>
          </p:nvSpPr>
          <p:spPr bwMode="auto">
            <a:xfrm>
              <a:off x="5385" y="1223"/>
              <a:ext cx="273" cy="16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2" y="60"/>
                </a:cxn>
                <a:cxn ang="0">
                  <a:pos x="82" y="122"/>
                </a:cxn>
                <a:cxn ang="0">
                  <a:pos x="122" y="185"/>
                </a:cxn>
                <a:cxn ang="0">
                  <a:pos x="160" y="247"/>
                </a:cxn>
                <a:cxn ang="0">
                  <a:pos x="197" y="312"/>
                </a:cxn>
                <a:cxn ang="0">
                  <a:pos x="234" y="377"/>
                </a:cxn>
                <a:cxn ang="0">
                  <a:pos x="269" y="441"/>
                </a:cxn>
                <a:cxn ang="0">
                  <a:pos x="303" y="508"/>
                </a:cxn>
                <a:cxn ang="0">
                  <a:pos x="303" y="508"/>
                </a:cxn>
                <a:cxn ang="0">
                  <a:pos x="366" y="467"/>
                </a:cxn>
                <a:cxn ang="0">
                  <a:pos x="430" y="429"/>
                </a:cxn>
                <a:cxn ang="0">
                  <a:pos x="493" y="391"/>
                </a:cxn>
                <a:cxn ang="0">
                  <a:pos x="557" y="354"/>
                </a:cxn>
                <a:cxn ang="0">
                  <a:pos x="622" y="318"/>
                </a:cxn>
                <a:cxn ang="0">
                  <a:pos x="688" y="285"/>
                </a:cxn>
                <a:cxn ang="0">
                  <a:pos x="754" y="252"/>
                </a:cxn>
                <a:cxn ang="0">
                  <a:pos x="819" y="220"/>
                </a:cxn>
                <a:cxn ang="0">
                  <a:pos x="771" y="201"/>
                </a:cxn>
                <a:cxn ang="0">
                  <a:pos x="721" y="181"/>
                </a:cxn>
                <a:cxn ang="0">
                  <a:pos x="671" y="164"/>
                </a:cxn>
                <a:cxn ang="0">
                  <a:pos x="622" y="147"/>
                </a:cxn>
                <a:cxn ang="0">
                  <a:pos x="571" y="130"/>
                </a:cxn>
                <a:cxn ang="0">
                  <a:pos x="520" y="114"/>
                </a:cxn>
                <a:cxn ang="0">
                  <a:pos x="468" y="99"/>
                </a:cxn>
                <a:cxn ang="0">
                  <a:pos x="417" y="84"/>
                </a:cxn>
                <a:cxn ang="0">
                  <a:pos x="365" y="71"/>
                </a:cxn>
                <a:cxn ang="0">
                  <a:pos x="312" y="58"/>
                </a:cxn>
                <a:cxn ang="0">
                  <a:pos x="260" y="46"/>
                </a:cxn>
                <a:cxn ang="0">
                  <a:pos x="208" y="36"/>
                </a:cxn>
                <a:cxn ang="0">
                  <a:pos x="156" y="26"/>
                </a:cxn>
                <a:cxn ang="0">
                  <a:pos x="103" y="16"/>
                </a:cxn>
                <a:cxn ang="0">
                  <a:pos x="52" y="8"/>
                </a:cxn>
                <a:cxn ang="0">
                  <a:pos x="0" y="0"/>
                </a:cxn>
              </a:cxnLst>
              <a:rect l="0" t="0" r="r" b="b"/>
              <a:pathLst>
                <a:path w="819" h="508">
                  <a:moveTo>
                    <a:pt x="0" y="0"/>
                  </a:moveTo>
                  <a:lnTo>
                    <a:pt x="42" y="60"/>
                  </a:lnTo>
                  <a:lnTo>
                    <a:pt x="82" y="122"/>
                  </a:lnTo>
                  <a:lnTo>
                    <a:pt x="122" y="185"/>
                  </a:lnTo>
                  <a:lnTo>
                    <a:pt x="160" y="247"/>
                  </a:lnTo>
                  <a:lnTo>
                    <a:pt x="197" y="312"/>
                  </a:lnTo>
                  <a:lnTo>
                    <a:pt x="234" y="377"/>
                  </a:lnTo>
                  <a:lnTo>
                    <a:pt x="269" y="441"/>
                  </a:lnTo>
                  <a:lnTo>
                    <a:pt x="303" y="508"/>
                  </a:lnTo>
                  <a:lnTo>
                    <a:pt x="303" y="508"/>
                  </a:lnTo>
                  <a:lnTo>
                    <a:pt x="366" y="467"/>
                  </a:lnTo>
                  <a:lnTo>
                    <a:pt x="430" y="429"/>
                  </a:lnTo>
                  <a:lnTo>
                    <a:pt x="493" y="391"/>
                  </a:lnTo>
                  <a:lnTo>
                    <a:pt x="557" y="354"/>
                  </a:lnTo>
                  <a:lnTo>
                    <a:pt x="622" y="318"/>
                  </a:lnTo>
                  <a:lnTo>
                    <a:pt x="688" y="285"/>
                  </a:lnTo>
                  <a:lnTo>
                    <a:pt x="754" y="252"/>
                  </a:lnTo>
                  <a:lnTo>
                    <a:pt x="819" y="220"/>
                  </a:lnTo>
                  <a:lnTo>
                    <a:pt x="771" y="201"/>
                  </a:lnTo>
                  <a:lnTo>
                    <a:pt x="721" y="181"/>
                  </a:lnTo>
                  <a:lnTo>
                    <a:pt x="671" y="164"/>
                  </a:lnTo>
                  <a:lnTo>
                    <a:pt x="622" y="147"/>
                  </a:lnTo>
                  <a:lnTo>
                    <a:pt x="571" y="130"/>
                  </a:lnTo>
                  <a:lnTo>
                    <a:pt x="520" y="114"/>
                  </a:lnTo>
                  <a:lnTo>
                    <a:pt x="468" y="99"/>
                  </a:lnTo>
                  <a:lnTo>
                    <a:pt x="417" y="84"/>
                  </a:lnTo>
                  <a:lnTo>
                    <a:pt x="365" y="71"/>
                  </a:lnTo>
                  <a:lnTo>
                    <a:pt x="312" y="58"/>
                  </a:lnTo>
                  <a:lnTo>
                    <a:pt x="260" y="46"/>
                  </a:lnTo>
                  <a:lnTo>
                    <a:pt x="208" y="36"/>
                  </a:lnTo>
                  <a:lnTo>
                    <a:pt x="156" y="26"/>
                  </a:lnTo>
                  <a:lnTo>
                    <a:pt x="103" y="16"/>
                  </a:lnTo>
                  <a:lnTo>
                    <a:pt x="52" y="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E26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Freeform 363"/>
            <p:cNvSpPr>
              <a:spLocks/>
            </p:cNvSpPr>
            <p:nvPr userDrawn="1"/>
          </p:nvSpPr>
          <p:spPr bwMode="auto">
            <a:xfrm>
              <a:off x="5630" y="843"/>
              <a:ext cx="130" cy="125"/>
            </a:xfrm>
            <a:custGeom>
              <a:avLst/>
              <a:gdLst/>
              <a:ahLst/>
              <a:cxnLst>
                <a:cxn ang="0">
                  <a:pos x="389" y="0"/>
                </a:cxn>
                <a:cxn ang="0">
                  <a:pos x="340" y="2"/>
                </a:cxn>
                <a:cxn ang="0">
                  <a:pos x="292" y="5"/>
                </a:cxn>
                <a:cxn ang="0">
                  <a:pos x="243" y="9"/>
                </a:cxn>
                <a:cxn ang="0">
                  <a:pos x="195" y="13"/>
                </a:cxn>
                <a:cxn ang="0">
                  <a:pos x="146" y="17"/>
                </a:cxn>
                <a:cxn ang="0">
                  <a:pos x="97" y="23"/>
                </a:cxn>
                <a:cxn ang="0">
                  <a:pos x="49" y="28"/>
                </a:cxn>
                <a:cxn ang="0">
                  <a:pos x="0" y="35"/>
                </a:cxn>
                <a:cxn ang="0">
                  <a:pos x="51" y="75"/>
                </a:cxn>
                <a:cxn ang="0">
                  <a:pos x="102" y="116"/>
                </a:cxn>
                <a:cxn ang="0">
                  <a:pos x="151" y="157"/>
                </a:cxn>
                <a:cxn ang="0">
                  <a:pos x="200" y="200"/>
                </a:cxn>
                <a:cxn ang="0">
                  <a:pos x="249" y="243"/>
                </a:cxn>
                <a:cxn ang="0">
                  <a:pos x="296" y="286"/>
                </a:cxn>
                <a:cxn ang="0">
                  <a:pos x="343" y="331"/>
                </a:cxn>
                <a:cxn ang="0">
                  <a:pos x="389" y="376"/>
                </a:cxn>
                <a:cxn ang="0">
                  <a:pos x="389" y="0"/>
                </a:cxn>
              </a:cxnLst>
              <a:rect l="0" t="0" r="r" b="b"/>
              <a:pathLst>
                <a:path w="389" h="376">
                  <a:moveTo>
                    <a:pt x="389" y="0"/>
                  </a:moveTo>
                  <a:lnTo>
                    <a:pt x="340" y="2"/>
                  </a:lnTo>
                  <a:lnTo>
                    <a:pt x="292" y="5"/>
                  </a:lnTo>
                  <a:lnTo>
                    <a:pt x="243" y="9"/>
                  </a:lnTo>
                  <a:lnTo>
                    <a:pt x="195" y="13"/>
                  </a:lnTo>
                  <a:lnTo>
                    <a:pt x="146" y="17"/>
                  </a:lnTo>
                  <a:lnTo>
                    <a:pt x="97" y="23"/>
                  </a:lnTo>
                  <a:lnTo>
                    <a:pt x="49" y="28"/>
                  </a:lnTo>
                  <a:lnTo>
                    <a:pt x="0" y="35"/>
                  </a:lnTo>
                  <a:lnTo>
                    <a:pt x="51" y="75"/>
                  </a:lnTo>
                  <a:lnTo>
                    <a:pt x="102" y="116"/>
                  </a:lnTo>
                  <a:lnTo>
                    <a:pt x="151" y="157"/>
                  </a:lnTo>
                  <a:lnTo>
                    <a:pt x="200" y="200"/>
                  </a:lnTo>
                  <a:lnTo>
                    <a:pt x="249" y="243"/>
                  </a:lnTo>
                  <a:lnTo>
                    <a:pt x="296" y="286"/>
                  </a:lnTo>
                  <a:lnTo>
                    <a:pt x="343" y="331"/>
                  </a:lnTo>
                  <a:lnTo>
                    <a:pt x="389" y="376"/>
                  </a:lnTo>
                  <a:lnTo>
                    <a:pt x="389" y="0"/>
                  </a:lnTo>
                  <a:close/>
                </a:path>
              </a:pathLst>
            </a:custGeom>
            <a:solidFill>
              <a:srgbClr val="FFE26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Freeform 364"/>
            <p:cNvSpPr>
              <a:spLocks/>
            </p:cNvSpPr>
            <p:nvPr userDrawn="1"/>
          </p:nvSpPr>
          <p:spPr bwMode="auto">
            <a:xfrm>
              <a:off x="5748" y="1676"/>
              <a:ext cx="12" cy="21"/>
            </a:xfrm>
            <a:custGeom>
              <a:avLst/>
              <a:gdLst/>
              <a:ahLst/>
              <a:cxnLst>
                <a:cxn ang="0">
                  <a:pos x="36" y="0"/>
                </a:cxn>
                <a:cxn ang="0">
                  <a:pos x="27" y="1"/>
                </a:cxn>
                <a:cxn ang="0">
                  <a:pos x="18" y="3"/>
                </a:cxn>
                <a:cxn ang="0">
                  <a:pos x="9" y="5"/>
                </a:cxn>
                <a:cxn ang="0">
                  <a:pos x="0" y="8"/>
                </a:cxn>
                <a:cxn ang="0">
                  <a:pos x="9" y="22"/>
                </a:cxn>
                <a:cxn ang="0">
                  <a:pos x="18" y="36"/>
                </a:cxn>
                <a:cxn ang="0">
                  <a:pos x="27" y="50"/>
                </a:cxn>
                <a:cxn ang="0">
                  <a:pos x="36" y="65"/>
                </a:cxn>
                <a:cxn ang="0">
                  <a:pos x="36" y="0"/>
                </a:cxn>
              </a:cxnLst>
              <a:rect l="0" t="0" r="r" b="b"/>
              <a:pathLst>
                <a:path w="36" h="65">
                  <a:moveTo>
                    <a:pt x="36" y="0"/>
                  </a:moveTo>
                  <a:lnTo>
                    <a:pt x="27" y="1"/>
                  </a:lnTo>
                  <a:lnTo>
                    <a:pt x="18" y="3"/>
                  </a:lnTo>
                  <a:lnTo>
                    <a:pt x="9" y="5"/>
                  </a:lnTo>
                  <a:lnTo>
                    <a:pt x="0" y="8"/>
                  </a:lnTo>
                  <a:lnTo>
                    <a:pt x="9" y="22"/>
                  </a:lnTo>
                  <a:lnTo>
                    <a:pt x="18" y="36"/>
                  </a:lnTo>
                  <a:lnTo>
                    <a:pt x="27" y="50"/>
                  </a:lnTo>
                  <a:lnTo>
                    <a:pt x="36" y="65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FFEF6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Freeform 365"/>
            <p:cNvSpPr>
              <a:spLocks/>
            </p:cNvSpPr>
            <p:nvPr userDrawn="1"/>
          </p:nvSpPr>
          <p:spPr bwMode="auto">
            <a:xfrm>
              <a:off x="5486" y="1382"/>
              <a:ext cx="274" cy="296"/>
            </a:xfrm>
            <a:custGeom>
              <a:avLst/>
              <a:gdLst/>
              <a:ahLst/>
              <a:cxnLst>
                <a:cxn ang="0">
                  <a:pos x="461" y="0"/>
                </a:cxn>
                <a:cxn ang="0">
                  <a:pos x="404" y="0"/>
                </a:cxn>
                <a:cxn ang="0">
                  <a:pos x="346" y="2"/>
                </a:cxn>
                <a:cxn ang="0">
                  <a:pos x="287" y="4"/>
                </a:cxn>
                <a:cxn ang="0">
                  <a:pos x="230" y="8"/>
                </a:cxn>
                <a:cxn ang="0">
                  <a:pos x="172" y="12"/>
                </a:cxn>
                <a:cxn ang="0">
                  <a:pos x="115" y="17"/>
                </a:cxn>
                <a:cxn ang="0">
                  <a:pos x="57" y="24"/>
                </a:cxn>
                <a:cxn ang="0">
                  <a:pos x="0" y="31"/>
                </a:cxn>
                <a:cxn ang="0">
                  <a:pos x="57" y="77"/>
                </a:cxn>
                <a:cxn ang="0">
                  <a:pos x="114" y="123"/>
                </a:cxn>
                <a:cxn ang="0">
                  <a:pos x="169" y="171"/>
                </a:cxn>
                <a:cxn ang="0">
                  <a:pos x="223" y="219"/>
                </a:cxn>
                <a:cxn ang="0">
                  <a:pos x="276" y="270"/>
                </a:cxn>
                <a:cxn ang="0">
                  <a:pos x="329" y="321"/>
                </a:cxn>
                <a:cxn ang="0">
                  <a:pos x="379" y="373"/>
                </a:cxn>
                <a:cxn ang="0">
                  <a:pos x="429" y="425"/>
                </a:cxn>
                <a:cxn ang="0">
                  <a:pos x="478" y="480"/>
                </a:cxn>
                <a:cxn ang="0">
                  <a:pos x="525" y="536"/>
                </a:cxn>
                <a:cxn ang="0">
                  <a:pos x="572" y="592"/>
                </a:cxn>
                <a:cxn ang="0">
                  <a:pos x="617" y="649"/>
                </a:cxn>
                <a:cxn ang="0">
                  <a:pos x="660" y="707"/>
                </a:cxn>
                <a:cxn ang="0">
                  <a:pos x="703" y="767"/>
                </a:cxn>
                <a:cxn ang="0">
                  <a:pos x="744" y="827"/>
                </a:cxn>
                <a:cxn ang="0">
                  <a:pos x="785" y="889"/>
                </a:cxn>
                <a:cxn ang="0">
                  <a:pos x="794" y="886"/>
                </a:cxn>
                <a:cxn ang="0">
                  <a:pos x="803" y="884"/>
                </a:cxn>
                <a:cxn ang="0">
                  <a:pos x="812" y="882"/>
                </a:cxn>
                <a:cxn ang="0">
                  <a:pos x="821" y="881"/>
                </a:cxn>
                <a:cxn ang="0">
                  <a:pos x="821" y="18"/>
                </a:cxn>
                <a:cxn ang="0">
                  <a:pos x="776" y="14"/>
                </a:cxn>
                <a:cxn ang="0">
                  <a:pos x="731" y="11"/>
                </a:cxn>
                <a:cxn ang="0">
                  <a:pos x="686" y="8"/>
                </a:cxn>
                <a:cxn ang="0">
                  <a:pos x="642" y="4"/>
                </a:cxn>
                <a:cxn ang="0">
                  <a:pos x="596" y="2"/>
                </a:cxn>
                <a:cxn ang="0">
                  <a:pos x="552" y="1"/>
                </a:cxn>
                <a:cxn ang="0">
                  <a:pos x="507" y="0"/>
                </a:cxn>
                <a:cxn ang="0">
                  <a:pos x="461" y="0"/>
                </a:cxn>
              </a:cxnLst>
              <a:rect l="0" t="0" r="r" b="b"/>
              <a:pathLst>
                <a:path w="821" h="889">
                  <a:moveTo>
                    <a:pt x="461" y="0"/>
                  </a:moveTo>
                  <a:lnTo>
                    <a:pt x="404" y="0"/>
                  </a:lnTo>
                  <a:lnTo>
                    <a:pt x="346" y="2"/>
                  </a:lnTo>
                  <a:lnTo>
                    <a:pt x="287" y="4"/>
                  </a:lnTo>
                  <a:lnTo>
                    <a:pt x="230" y="8"/>
                  </a:lnTo>
                  <a:lnTo>
                    <a:pt x="172" y="12"/>
                  </a:lnTo>
                  <a:lnTo>
                    <a:pt x="115" y="17"/>
                  </a:lnTo>
                  <a:lnTo>
                    <a:pt x="57" y="24"/>
                  </a:lnTo>
                  <a:lnTo>
                    <a:pt x="0" y="31"/>
                  </a:lnTo>
                  <a:lnTo>
                    <a:pt x="57" y="77"/>
                  </a:lnTo>
                  <a:lnTo>
                    <a:pt x="114" y="123"/>
                  </a:lnTo>
                  <a:lnTo>
                    <a:pt x="169" y="171"/>
                  </a:lnTo>
                  <a:lnTo>
                    <a:pt x="223" y="219"/>
                  </a:lnTo>
                  <a:lnTo>
                    <a:pt x="276" y="270"/>
                  </a:lnTo>
                  <a:lnTo>
                    <a:pt x="329" y="321"/>
                  </a:lnTo>
                  <a:lnTo>
                    <a:pt x="379" y="373"/>
                  </a:lnTo>
                  <a:lnTo>
                    <a:pt x="429" y="425"/>
                  </a:lnTo>
                  <a:lnTo>
                    <a:pt x="478" y="480"/>
                  </a:lnTo>
                  <a:lnTo>
                    <a:pt x="525" y="536"/>
                  </a:lnTo>
                  <a:lnTo>
                    <a:pt x="572" y="592"/>
                  </a:lnTo>
                  <a:lnTo>
                    <a:pt x="617" y="649"/>
                  </a:lnTo>
                  <a:lnTo>
                    <a:pt x="660" y="707"/>
                  </a:lnTo>
                  <a:lnTo>
                    <a:pt x="703" y="767"/>
                  </a:lnTo>
                  <a:lnTo>
                    <a:pt x="744" y="827"/>
                  </a:lnTo>
                  <a:lnTo>
                    <a:pt x="785" y="889"/>
                  </a:lnTo>
                  <a:lnTo>
                    <a:pt x="794" y="886"/>
                  </a:lnTo>
                  <a:lnTo>
                    <a:pt x="803" y="884"/>
                  </a:lnTo>
                  <a:lnTo>
                    <a:pt x="812" y="882"/>
                  </a:lnTo>
                  <a:lnTo>
                    <a:pt x="821" y="881"/>
                  </a:lnTo>
                  <a:lnTo>
                    <a:pt x="821" y="18"/>
                  </a:lnTo>
                  <a:lnTo>
                    <a:pt x="776" y="14"/>
                  </a:lnTo>
                  <a:lnTo>
                    <a:pt x="731" y="11"/>
                  </a:lnTo>
                  <a:lnTo>
                    <a:pt x="686" y="8"/>
                  </a:lnTo>
                  <a:lnTo>
                    <a:pt x="642" y="4"/>
                  </a:lnTo>
                  <a:lnTo>
                    <a:pt x="596" y="2"/>
                  </a:lnTo>
                  <a:lnTo>
                    <a:pt x="552" y="1"/>
                  </a:lnTo>
                  <a:lnTo>
                    <a:pt x="507" y="0"/>
                  </a:lnTo>
                  <a:lnTo>
                    <a:pt x="461" y="0"/>
                  </a:lnTo>
                  <a:close/>
                </a:path>
              </a:pathLst>
            </a:custGeom>
            <a:solidFill>
              <a:srgbClr val="FFE26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72" name="Suorakulmio 371"/>
          <p:cNvSpPr/>
          <p:nvPr userDrawn="1"/>
        </p:nvSpPr>
        <p:spPr>
          <a:xfrm>
            <a:off x="0" y="5800954"/>
            <a:ext cx="9144000" cy="10570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tsikko 1"/>
          <p:cNvSpPr>
            <a:spLocks noGrp="1"/>
          </p:cNvSpPr>
          <p:nvPr>
            <p:ph type="ctrTitle"/>
          </p:nvPr>
        </p:nvSpPr>
        <p:spPr>
          <a:xfrm>
            <a:off x="612440" y="116632"/>
            <a:ext cx="7920000" cy="2429680"/>
          </a:xfrm>
        </p:spPr>
        <p:txBody>
          <a:bodyPr anchor="b" anchorCtr="0"/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fi-FI" smtClean="0"/>
              <a:t>Muokkaa perustyyl. napsautt.</a:t>
            </a:r>
            <a:endParaRPr lang="fi-FI" dirty="0"/>
          </a:p>
        </p:txBody>
      </p:sp>
      <p:sp>
        <p:nvSpPr>
          <p:cNvPr id="3" name="Alaotsikko 2"/>
          <p:cNvSpPr>
            <a:spLocks noGrp="1"/>
          </p:cNvSpPr>
          <p:nvPr>
            <p:ph type="subTitle" idx="1"/>
          </p:nvPr>
        </p:nvSpPr>
        <p:spPr>
          <a:xfrm>
            <a:off x="612440" y="2658688"/>
            <a:ext cx="7920000" cy="1562400"/>
          </a:xfrm>
        </p:spPr>
        <p:txBody>
          <a:bodyPr>
            <a:normAutofit/>
          </a:bodyPr>
          <a:lstStyle>
            <a:lvl1pPr marL="0" indent="0" algn="l">
              <a:buNone/>
              <a:defRPr sz="45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i-FI" smtClean="0"/>
              <a:t>Muokkaa alaotsikon perustyyliä napsautt.</a:t>
            </a:r>
            <a:endParaRPr lang="fi-FI" dirty="0"/>
          </a:p>
        </p:txBody>
      </p:sp>
      <p:sp>
        <p:nvSpPr>
          <p:cNvPr id="4" name="Päiväyksen paikkamerkki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025CE-D991-4200-A0D0-C7FA7AF7F0C2}" type="datetime1">
              <a:rPr lang="fi-FI" smtClean="0"/>
              <a:pPr/>
              <a:t>11.11.2016</a:t>
            </a:fld>
            <a:endParaRPr lang="fi-FI"/>
          </a:p>
        </p:txBody>
      </p:sp>
      <p:sp>
        <p:nvSpPr>
          <p:cNvPr id="5" name="Alatunnisteen paikkamerk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 smtClean="0"/>
              <a:t>Etunimi Sukunimi</a:t>
            </a:r>
            <a:endParaRPr lang="fi-FI"/>
          </a:p>
        </p:txBody>
      </p:sp>
      <p:pic>
        <p:nvPicPr>
          <p:cNvPr id="375" name="Kuva 37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5779" y="5805264"/>
            <a:ext cx="3028493" cy="1056215"/>
          </a:xfrm>
          <a:prstGeom prst="rect">
            <a:avLst/>
          </a:prstGeom>
        </p:spPr>
      </p:pic>
      <p:pic>
        <p:nvPicPr>
          <p:cNvPr id="376" name="Kuva 37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382" y="6201917"/>
            <a:ext cx="2234794" cy="262433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Otsikko ja sisält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 hasCustomPrompt="1"/>
          </p:nvPr>
        </p:nvSpPr>
        <p:spPr>
          <a:xfrm>
            <a:off x="323528" y="269776"/>
            <a:ext cx="8447162" cy="782960"/>
          </a:xfrm>
        </p:spPr>
        <p:txBody>
          <a:bodyPr/>
          <a:lstStyle>
            <a:lvl1pPr>
              <a:defRPr/>
            </a:lvl1pPr>
          </a:lstStyle>
          <a:p>
            <a:r>
              <a:rPr lang="fi-FI" dirty="0" smtClean="0"/>
              <a:t>Lisää tähän otsikko</a:t>
            </a:r>
            <a:endParaRPr lang="fi-FI" dirty="0"/>
          </a:p>
        </p:txBody>
      </p:sp>
      <p:sp>
        <p:nvSpPr>
          <p:cNvPr id="3" name="Sisällön paikkamerkk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i-FI" smtClean="0"/>
              <a:t>Muokkaa tekstin perustyylejä napsauttamalla</a:t>
            </a:r>
          </a:p>
          <a:p>
            <a:pPr lvl="1"/>
            <a:r>
              <a:rPr lang="fi-FI" smtClean="0"/>
              <a:t>toinen taso</a:t>
            </a:r>
          </a:p>
          <a:p>
            <a:pPr lvl="2"/>
            <a:r>
              <a:rPr lang="fi-FI" smtClean="0"/>
              <a:t>kolmas taso</a:t>
            </a:r>
          </a:p>
          <a:p>
            <a:pPr lvl="3"/>
            <a:r>
              <a:rPr lang="fi-FI" smtClean="0"/>
              <a:t>neljäs taso</a:t>
            </a:r>
          </a:p>
          <a:p>
            <a:pPr lvl="4"/>
            <a:r>
              <a:rPr lang="fi-FI" smtClean="0"/>
              <a:t>viides taso</a:t>
            </a:r>
            <a:endParaRPr lang="fi-FI" dirty="0"/>
          </a:p>
        </p:txBody>
      </p:sp>
      <p:sp>
        <p:nvSpPr>
          <p:cNvPr id="12" name="Päivämäärän paikkamerkki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EE58E-C300-493B-8D98-AFA6A0084ECC}" type="datetime1">
              <a:rPr lang="fi-FI" smtClean="0"/>
              <a:pPr/>
              <a:t>11.11.2016</a:t>
            </a:fld>
            <a:endParaRPr lang="fi-FI"/>
          </a:p>
        </p:txBody>
      </p:sp>
      <p:sp>
        <p:nvSpPr>
          <p:cNvPr id="13" name="Dian numeron paikkamerkki 1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3482287-AC50-AA4A-A74D-E381EF5F20A0}" type="slidenum">
              <a:rPr lang="fi-FI" smtClean="0"/>
              <a:pPr/>
              <a:t>‹#›</a:t>
            </a:fld>
            <a:endParaRPr lang="fi-FI"/>
          </a:p>
        </p:txBody>
      </p:sp>
      <p:sp>
        <p:nvSpPr>
          <p:cNvPr id="14" name="Alatunnisteen paikkamerkki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fi-FI" smtClean="0"/>
              <a:t>Etunimi Sukunimi</a:t>
            </a:r>
            <a:endParaRPr lang="fi-FI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Otsikko ja sisältö isompi tek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 hasCustomPrompt="1"/>
          </p:nvPr>
        </p:nvSpPr>
        <p:spPr>
          <a:xfrm>
            <a:off x="323528" y="269776"/>
            <a:ext cx="8447162" cy="782960"/>
          </a:xfrm>
        </p:spPr>
        <p:txBody>
          <a:bodyPr/>
          <a:lstStyle>
            <a:lvl1pPr>
              <a:defRPr sz="6000"/>
            </a:lvl1pPr>
          </a:lstStyle>
          <a:p>
            <a:r>
              <a:rPr lang="fi-FI" dirty="0" smtClean="0"/>
              <a:t>Lisää tähän otsikko</a:t>
            </a:r>
            <a:endParaRPr lang="fi-FI" dirty="0"/>
          </a:p>
        </p:txBody>
      </p:sp>
      <p:sp>
        <p:nvSpPr>
          <p:cNvPr id="3" name="Sisällön paikkamerkki 2"/>
          <p:cNvSpPr>
            <a:spLocks noGrp="1"/>
          </p:cNvSpPr>
          <p:nvPr>
            <p:ph idx="1"/>
          </p:nvPr>
        </p:nvSpPr>
        <p:spPr>
          <a:xfrm>
            <a:off x="323528" y="1272844"/>
            <a:ext cx="8447162" cy="4460411"/>
          </a:xfrm>
        </p:spPr>
        <p:txBody>
          <a:bodyPr>
            <a:normAutofit/>
          </a:bodyPr>
          <a:lstStyle>
            <a:lvl1pPr>
              <a:defRPr sz="3000"/>
            </a:lvl1pPr>
            <a:lvl2pPr>
              <a:defRPr sz="3000"/>
            </a:lvl2pPr>
            <a:lvl3pPr>
              <a:defRPr sz="3000"/>
            </a:lvl3pPr>
            <a:lvl4pPr>
              <a:defRPr sz="3000"/>
            </a:lvl4pPr>
            <a:lvl5pPr>
              <a:defRPr sz="3000"/>
            </a:lvl5pPr>
          </a:lstStyle>
          <a:p>
            <a:pPr lvl="0"/>
            <a:r>
              <a:rPr lang="fi-FI" smtClean="0"/>
              <a:t>Muokkaa tekstin perustyylejä napsauttamalla</a:t>
            </a:r>
          </a:p>
          <a:p>
            <a:pPr lvl="1"/>
            <a:r>
              <a:rPr lang="fi-FI" smtClean="0"/>
              <a:t>toinen taso</a:t>
            </a:r>
          </a:p>
          <a:p>
            <a:pPr lvl="2"/>
            <a:r>
              <a:rPr lang="fi-FI" smtClean="0"/>
              <a:t>kolmas taso</a:t>
            </a:r>
          </a:p>
          <a:p>
            <a:pPr lvl="3"/>
            <a:r>
              <a:rPr lang="fi-FI" smtClean="0"/>
              <a:t>neljäs taso</a:t>
            </a:r>
          </a:p>
          <a:p>
            <a:pPr lvl="4"/>
            <a:r>
              <a:rPr lang="fi-FI" smtClean="0"/>
              <a:t>viides taso</a:t>
            </a:r>
            <a:endParaRPr lang="fi-FI" dirty="0"/>
          </a:p>
        </p:txBody>
      </p:sp>
      <p:sp>
        <p:nvSpPr>
          <p:cNvPr id="4" name="Päiväyksen paikkamerkki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F5FFE-BA2E-4183-A51A-B20C78D83A8D}" type="datetime1">
              <a:rPr lang="fi-FI" smtClean="0"/>
              <a:pPr/>
              <a:t>11.11.2016</a:t>
            </a:fld>
            <a:endParaRPr lang="fi-FI"/>
          </a:p>
        </p:txBody>
      </p:sp>
      <p:sp>
        <p:nvSpPr>
          <p:cNvPr id="5" name="Alatunnisteen paikkamerk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 smtClean="0"/>
              <a:t>Etunimi Sukunimi</a:t>
            </a:r>
            <a:endParaRPr lang="fi-FI"/>
          </a:p>
        </p:txBody>
      </p:sp>
      <p:sp>
        <p:nvSpPr>
          <p:cNvPr id="6" name="Dian numeron paikkamerkki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82287-AC50-AA4A-A74D-E381EF5F20A0}" type="slidenum">
              <a:rPr lang="fi-FI" smtClean="0"/>
              <a:pPr/>
              <a:t>‹#›</a:t>
            </a:fld>
            <a:endParaRPr lang="fi-FI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Kaksi sisältökohdet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smtClean="0"/>
              <a:t>Muokkaa perustyyl. napsautt.</a:t>
            </a:r>
            <a:endParaRPr lang="fi-FI"/>
          </a:p>
        </p:txBody>
      </p:sp>
      <p:sp>
        <p:nvSpPr>
          <p:cNvPr id="3" name="Sisällön paikkamerkki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20506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i-FI" smtClean="0"/>
              <a:t>Muokkaa tekstin perustyylejä napsauttamalla</a:t>
            </a:r>
          </a:p>
          <a:p>
            <a:pPr lvl="1"/>
            <a:r>
              <a:rPr lang="fi-FI" smtClean="0"/>
              <a:t>toinen taso</a:t>
            </a:r>
          </a:p>
          <a:p>
            <a:pPr lvl="2"/>
            <a:r>
              <a:rPr lang="fi-FI" smtClean="0"/>
              <a:t>kolmas taso</a:t>
            </a:r>
          </a:p>
          <a:p>
            <a:pPr lvl="3"/>
            <a:r>
              <a:rPr lang="fi-FI" smtClean="0"/>
              <a:t>neljäs taso</a:t>
            </a:r>
          </a:p>
          <a:p>
            <a:pPr lvl="4"/>
            <a:r>
              <a:rPr lang="fi-FI" smtClean="0"/>
              <a:t>viides taso</a:t>
            </a:r>
            <a:endParaRPr lang="fi-FI"/>
          </a:p>
        </p:txBody>
      </p:sp>
      <p:sp>
        <p:nvSpPr>
          <p:cNvPr id="4" name="Sisällön paikkamerkki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20506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i-FI" smtClean="0"/>
              <a:t>Muokkaa tekstin perustyylejä napsauttamalla</a:t>
            </a:r>
          </a:p>
          <a:p>
            <a:pPr lvl="1"/>
            <a:r>
              <a:rPr lang="fi-FI" smtClean="0"/>
              <a:t>toinen taso</a:t>
            </a:r>
          </a:p>
          <a:p>
            <a:pPr lvl="2"/>
            <a:r>
              <a:rPr lang="fi-FI" smtClean="0"/>
              <a:t>kolmas taso</a:t>
            </a:r>
          </a:p>
          <a:p>
            <a:pPr lvl="3"/>
            <a:r>
              <a:rPr lang="fi-FI" smtClean="0"/>
              <a:t>neljäs taso</a:t>
            </a:r>
          </a:p>
          <a:p>
            <a:pPr lvl="4"/>
            <a:r>
              <a:rPr lang="fi-FI" smtClean="0"/>
              <a:t>viides taso</a:t>
            </a:r>
            <a:endParaRPr lang="fi-FI"/>
          </a:p>
        </p:txBody>
      </p:sp>
      <p:sp>
        <p:nvSpPr>
          <p:cNvPr id="5" name="Päiväyksen paikkamerkki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6CCDC-DB35-4AE1-A983-F143D376180F}" type="datetime1">
              <a:rPr lang="fi-FI" smtClean="0"/>
              <a:pPr/>
              <a:t>11.11.2016</a:t>
            </a:fld>
            <a:endParaRPr lang="fi-FI"/>
          </a:p>
        </p:txBody>
      </p:sp>
      <p:sp>
        <p:nvSpPr>
          <p:cNvPr id="6" name="Alatunnisteen paikkamerk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 smtClean="0"/>
              <a:t>Etunimi Sukunimi</a:t>
            </a:r>
            <a:endParaRPr lang="fi-FI"/>
          </a:p>
        </p:txBody>
      </p:sp>
      <p:sp>
        <p:nvSpPr>
          <p:cNvPr id="7" name="Dian numeron paikkamerkki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82287-AC50-AA4A-A74D-E381EF5F20A0}" type="slidenum">
              <a:rPr lang="fi-FI" smtClean="0"/>
              <a:pPr/>
              <a:t>‹#›</a:t>
            </a:fld>
            <a:endParaRPr lang="fi-FI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w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w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Kuva 67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5779" y="5805264"/>
            <a:ext cx="3028493" cy="1056215"/>
          </a:xfrm>
          <a:prstGeom prst="rect">
            <a:avLst/>
          </a:prstGeom>
        </p:spPr>
      </p:pic>
      <p:pic>
        <p:nvPicPr>
          <p:cNvPr id="71" name="Kuva 70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382" y="6201917"/>
            <a:ext cx="2234794" cy="262433"/>
          </a:xfrm>
          <a:prstGeom prst="rect">
            <a:avLst/>
          </a:prstGeom>
        </p:spPr>
      </p:pic>
      <p:sp>
        <p:nvSpPr>
          <p:cNvPr id="2" name="Otsikon paikkamerkki 1"/>
          <p:cNvSpPr>
            <a:spLocks noGrp="1"/>
          </p:cNvSpPr>
          <p:nvPr>
            <p:ph type="title"/>
          </p:nvPr>
        </p:nvSpPr>
        <p:spPr>
          <a:xfrm>
            <a:off x="323528" y="269776"/>
            <a:ext cx="8447162" cy="11430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fi-FI" dirty="0" smtClean="0"/>
              <a:t>Lisää tähän otsikko</a:t>
            </a:r>
            <a:endParaRPr lang="fi-FI" dirty="0"/>
          </a:p>
        </p:txBody>
      </p:sp>
      <p:sp>
        <p:nvSpPr>
          <p:cNvPr id="3" name="Tekstin paikkamerkki 2"/>
          <p:cNvSpPr>
            <a:spLocks noGrp="1"/>
          </p:cNvSpPr>
          <p:nvPr>
            <p:ph type="body" idx="1"/>
          </p:nvPr>
        </p:nvSpPr>
        <p:spPr>
          <a:xfrm>
            <a:off x="323528" y="1052736"/>
            <a:ext cx="8447162" cy="46805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i-FI" dirty="0" smtClean="0"/>
              <a:t>Muokkaa tekstin perustyylejä osoittamalla</a:t>
            </a:r>
          </a:p>
          <a:p>
            <a:pPr lvl="1"/>
            <a:r>
              <a:rPr lang="fi-FI" dirty="0" smtClean="0"/>
              <a:t>toinen taso</a:t>
            </a:r>
          </a:p>
          <a:p>
            <a:pPr lvl="2"/>
            <a:r>
              <a:rPr lang="fi-FI" dirty="0" smtClean="0"/>
              <a:t>kolmas taso</a:t>
            </a:r>
          </a:p>
          <a:p>
            <a:pPr lvl="3"/>
            <a:r>
              <a:rPr lang="fi-FI" dirty="0" smtClean="0"/>
              <a:t>neljäs taso</a:t>
            </a:r>
          </a:p>
          <a:p>
            <a:pPr lvl="4"/>
            <a:r>
              <a:rPr lang="fi-FI" dirty="0" smtClean="0"/>
              <a:t>viides taso</a:t>
            </a:r>
            <a:endParaRPr lang="fi-FI" dirty="0"/>
          </a:p>
        </p:txBody>
      </p:sp>
      <p:sp>
        <p:nvSpPr>
          <p:cNvPr id="4" name="Päiväyksen paikkamerkki 3"/>
          <p:cNvSpPr>
            <a:spLocks noGrp="1"/>
          </p:cNvSpPr>
          <p:nvPr>
            <p:ph type="dt" sz="half" idx="2"/>
          </p:nvPr>
        </p:nvSpPr>
        <p:spPr>
          <a:xfrm>
            <a:off x="3491880" y="6098400"/>
            <a:ext cx="2133600" cy="212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A209AD-B261-4084-BDAA-732D724F0A5E}" type="datetime1">
              <a:rPr lang="fi-FI" smtClean="0"/>
              <a:pPr/>
              <a:t>11.11.2016</a:t>
            </a:fld>
            <a:endParaRPr lang="fi-FI"/>
          </a:p>
        </p:txBody>
      </p:sp>
      <p:sp>
        <p:nvSpPr>
          <p:cNvPr id="5" name="Alatunnisteen paikkamerkki 4"/>
          <p:cNvSpPr>
            <a:spLocks noGrp="1"/>
          </p:cNvSpPr>
          <p:nvPr>
            <p:ph type="ftr" sz="quarter" idx="3"/>
          </p:nvPr>
        </p:nvSpPr>
        <p:spPr>
          <a:xfrm>
            <a:off x="3116560" y="6260400"/>
            <a:ext cx="2895600" cy="212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i-FI" smtClean="0"/>
              <a:t>Etunimi Sukunimi</a:t>
            </a:r>
            <a:endParaRPr lang="fi-FI"/>
          </a:p>
        </p:txBody>
      </p:sp>
      <p:sp>
        <p:nvSpPr>
          <p:cNvPr id="6" name="Dian numeron paikkamerkki 5"/>
          <p:cNvSpPr>
            <a:spLocks noGrp="1"/>
          </p:cNvSpPr>
          <p:nvPr>
            <p:ph type="sldNum" sz="quarter" idx="4"/>
          </p:nvPr>
        </p:nvSpPr>
        <p:spPr>
          <a:xfrm>
            <a:off x="241200" y="5749200"/>
            <a:ext cx="524578" cy="29739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482287-AC50-AA4A-A74D-E381EF5F20A0}" type="slidenum">
              <a:rPr lang="fi-FI" smtClean="0"/>
              <a:pPr/>
              <a:t>‹#›</a:t>
            </a:fld>
            <a:endParaRPr lang="fi-FI" dirty="0"/>
          </a:p>
        </p:txBody>
      </p:sp>
      <p:cxnSp>
        <p:nvCxnSpPr>
          <p:cNvPr id="10" name="Suora yhdysviiva 9"/>
          <p:cNvCxnSpPr/>
          <p:nvPr/>
        </p:nvCxnSpPr>
        <p:spPr>
          <a:xfrm>
            <a:off x="344497" y="5760000"/>
            <a:ext cx="8433743" cy="0"/>
          </a:xfrm>
          <a:prstGeom prst="line">
            <a:avLst/>
          </a:prstGeom>
          <a:ln w="12700">
            <a:solidFill>
              <a:srgbClr val="D7D7D7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51" r:id="rId7"/>
    <p:sldLayoutId id="2147483673" r:id="rId8"/>
    <p:sldLayoutId id="2147483653" r:id="rId9"/>
    <p:sldLayoutId id="2147483654" r:id="rId10"/>
    <p:sldLayoutId id="2147483674" r:id="rId11"/>
    <p:sldLayoutId id="2147483655" r:id="rId12"/>
  </p:sldLayoutIdLst>
  <p:transition>
    <p:fade/>
  </p:transition>
  <p:timing>
    <p:tnLst>
      <p:par>
        <p:cTn id="1" dur="indefinite" restart="never" nodeType="tmRoot"/>
      </p:par>
    </p:tnLst>
  </p:timing>
  <p:hf sldNum="0" hdr="0" ftr="0" dt="0"/>
  <p:txStyles>
    <p:titleStyle>
      <a:lvl1pPr algn="l" defTabSz="457200" rtl="0" eaLnBrk="1" latinLnBrk="0" hangingPunct="1">
        <a:lnSpc>
          <a:spcPct val="85000"/>
        </a:lnSpc>
        <a:spcBef>
          <a:spcPct val="0"/>
        </a:spcBef>
        <a:buNone/>
        <a:defRPr sz="4500" b="0" kern="1200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1pPr>
    </p:titleStyle>
    <p:bodyStyle>
      <a:lvl1pPr marL="342900" indent="-342900" algn="l" defTabSz="457200" rtl="0" eaLnBrk="1" latinLnBrk="0" hangingPunct="1">
        <a:lnSpc>
          <a:spcPct val="90000"/>
        </a:lnSpc>
        <a:spcBef>
          <a:spcPts val="1500"/>
        </a:spcBef>
        <a:buFont typeface="Arial" pitchFamily="34" charset="0"/>
        <a:buChar char="•"/>
        <a:defRPr sz="2500" kern="1200">
          <a:solidFill>
            <a:srgbClr val="666666"/>
          </a:solidFill>
          <a:latin typeface="+mn-lt"/>
          <a:ea typeface="+mn-ea"/>
          <a:cs typeface="+mn-cs"/>
        </a:defRPr>
      </a:lvl1pPr>
      <a:lvl2pPr marL="804863" indent="-347663" algn="l" defTabSz="457200" rtl="0" eaLnBrk="1" latinLnBrk="0" hangingPunct="1">
        <a:lnSpc>
          <a:spcPct val="90000"/>
        </a:lnSpc>
        <a:spcBef>
          <a:spcPts val="1500"/>
        </a:spcBef>
        <a:buFont typeface="Arial" pitchFamily="34" charset="0"/>
        <a:buChar char="•"/>
        <a:defRPr sz="2500" kern="1200">
          <a:solidFill>
            <a:srgbClr val="666666"/>
          </a:solidFill>
          <a:latin typeface="+mn-lt"/>
          <a:ea typeface="+mn-ea"/>
          <a:cs typeface="+mn-cs"/>
        </a:defRPr>
      </a:lvl2pPr>
      <a:lvl3pPr marL="1258888" indent="-344488" algn="l" defTabSz="457200" rtl="0" eaLnBrk="1" latinLnBrk="0" hangingPunct="1">
        <a:lnSpc>
          <a:spcPct val="90000"/>
        </a:lnSpc>
        <a:spcBef>
          <a:spcPts val="1500"/>
        </a:spcBef>
        <a:buFont typeface="Arial" pitchFamily="34" charset="0"/>
        <a:buChar char="•"/>
        <a:defRPr sz="2500" kern="1200">
          <a:solidFill>
            <a:srgbClr val="666666"/>
          </a:solidFill>
          <a:latin typeface="+mn-lt"/>
          <a:ea typeface="+mn-ea"/>
          <a:cs typeface="+mn-cs"/>
        </a:defRPr>
      </a:lvl3pPr>
      <a:lvl4pPr marL="1704975" indent="-358775" algn="l" defTabSz="457200" rtl="0" eaLnBrk="1" latinLnBrk="0" hangingPunct="1">
        <a:lnSpc>
          <a:spcPct val="90000"/>
        </a:lnSpc>
        <a:spcBef>
          <a:spcPts val="1500"/>
        </a:spcBef>
        <a:buFont typeface="Arial" pitchFamily="34" charset="0"/>
        <a:buChar char="•"/>
        <a:defRPr sz="2500" kern="1200">
          <a:solidFill>
            <a:srgbClr val="666666"/>
          </a:solidFill>
          <a:latin typeface="+mn-lt"/>
          <a:ea typeface="+mn-ea"/>
          <a:cs typeface="+mn-cs"/>
        </a:defRPr>
      </a:lvl4pPr>
      <a:lvl5pPr marL="2151063" indent="-358775" algn="l" defTabSz="457200" rtl="0" eaLnBrk="1" latinLnBrk="0" hangingPunct="1">
        <a:lnSpc>
          <a:spcPct val="90000"/>
        </a:lnSpc>
        <a:spcBef>
          <a:spcPts val="1500"/>
        </a:spcBef>
        <a:buFont typeface="Arial" pitchFamily="34" charset="0"/>
        <a:buChar char="•"/>
        <a:defRPr sz="2500" kern="1200">
          <a:solidFill>
            <a:srgbClr val="666666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i-FI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6.jp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5" Type="http://schemas.openxmlformats.org/officeDocument/2006/relationships/hyperlink" Target="mailto:ken.dooley@granlund.fi" TargetMode="External"/><Relationship Id="rId4" Type="http://schemas.openxmlformats.org/officeDocument/2006/relationships/hyperlink" Target="http://www.granlundconsulting.fi/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tsikko 1"/>
          <p:cNvSpPr txBox="1">
            <a:spLocks/>
          </p:cNvSpPr>
          <p:nvPr/>
        </p:nvSpPr>
        <p:spPr bwMode="auto">
          <a:xfrm>
            <a:off x="251520" y="2942754"/>
            <a:ext cx="8892480" cy="2430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>
              <a:lnSpc>
                <a:spcPct val="85000"/>
              </a:lnSpc>
              <a:defRPr/>
            </a:pPr>
            <a:r>
              <a:rPr lang="fi-FI" sz="7200" dirty="0" smtClean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Hack the Office</a:t>
            </a:r>
          </a:p>
          <a:p>
            <a:pPr>
              <a:lnSpc>
                <a:spcPct val="85000"/>
              </a:lnSpc>
              <a:defRPr/>
            </a:pPr>
            <a:endParaRPr kumimoji="0" lang="fi-FI" sz="14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Verdana" charset="0"/>
              <a:ea typeface="Verdana" charset="0"/>
              <a:cs typeface="Verdana" charset="0"/>
            </a:endParaRPr>
          </a:p>
          <a:p>
            <a:pPr>
              <a:lnSpc>
                <a:spcPct val="85000"/>
              </a:lnSpc>
              <a:defRPr/>
            </a:pPr>
            <a:endParaRPr lang="fi-FI" sz="2800" dirty="0" smtClean="0">
              <a:solidFill>
                <a:schemeClr val="bg1"/>
              </a:solidFill>
              <a:latin typeface="Verdana" charset="0"/>
              <a:ea typeface="Verdana" charset="0"/>
              <a:cs typeface="Verdana" charset="0"/>
            </a:endParaRPr>
          </a:p>
          <a:p>
            <a:pPr>
              <a:lnSpc>
                <a:spcPct val="85000"/>
              </a:lnSpc>
              <a:defRPr/>
            </a:pPr>
            <a:endParaRPr kumimoji="0" lang="fi-FI" sz="28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Verdana" charset="0"/>
              <a:ea typeface="Verdana" charset="0"/>
              <a:cs typeface="Verdana" charset="0"/>
            </a:endParaRPr>
          </a:p>
          <a:p>
            <a:pPr>
              <a:lnSpc>
                <a:spcPct val="85000"/>
              </a:lnSpc>
              <a:defRPr/>
            </a:pPr>
            <a:r>
              <a:rPr lang="fi-FI" sz="2800" dirty="0" smtClean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															</a:t>
            </a:r>
            <a:r>
              <a:rPr lang="fi-FI" sz="2000" dirty="0" smtClean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Ken Dooley</a:t>
            </a:r>
          </a:p>
          <a:p>
            <a:pPr>
              <a:lnSpc>
                <a:spcPct val="85000"/>
              </a:lnSpc>
              <a:defRPr/>
            </a:pPr>
            <a:r>
              <a:rPr kumimoji="0" lang="fi-FI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charset="0"/>
                <a:ea typeface="Verdana" charset="0"/>
                <a:cs typeface="Verdana" charset="0"/>
              </a:rPr>
              <a:t>															</a:t>
            </a:r>
            <a:r>
              <a:rPr lang="fi-FI" sz="2000" dirty="0" smtClean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11</a:t>
            </a:r>
            <a:r>
              <a:rPr kumimoji="0" lang="fi-FI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charset="0"/>
                <a:ea typeface="Verdana" charset="0"/>
                <a:cs typeface="Verdana" charset="0"/>
              </a:rPr>
              <a:t>.11.2016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tsikko 3"/>
          <p:cNvSpPr>
            <a:spLocks noGrp="1"/>
          </p:cNvSpPr>
          <p:nvPr>
            <p:ph type="title"/>
          </p:nvPr>
        </p:nvSpPr>
        <p:spPr>
          <a:xfrm>
            <a:off x="323528" y="269776"/>
            <a:ext cx="8447162" cy="1143000"/>
          </a:xfrm>
        </p:spPr>
        <p:txBody>
          <a:bodyPr/>
          <a:lstStyle/>
          <a:p>
            <a:r>
              <a:rPr lang="fi-FI" sz="4800" dirty="0" smtClean="0">
                <a:solidFill>
                  <a:srgbClr val="007E5B"/>
                </a:solidFill>
              </a:rPr>
              <a:t>Responsible Buildings</a:t>
            </a:r>
            <a:endParaRPr lang="en-US" dirty="0">
              <a:solidFill>
                <a:srgbClr val="007E5B"/>
              </a:solidFill>
            </a:endParaRPr>
          </a:p>
        </p:txBody>
      </p:sp>
      <p:sp>
        <p:nvSpPr>
          <p:cNvPr id="8" name="Content Placeholder 1"/>
          <p:cNvSpPr>
            <a:spLocks noGrp="1"/>
          </p:cNvSpPr>
          <p:nvPr>
            <p:ph sz="half" idx="2"/>
          </p:nvPr>
        </p:nvSpPr>
        <p:spPr>
          <a:xfrm>
            <a:off x="523868" y="1268760"/>
            <a:ext cx="7576524" cy="4104456"/>
          </a:xfrm>
        </p:spPr>
        <p:txBody>
          <a:bodyPr/>
          <a:lstStyle/>
          <a:p>
            <a:r>
              <a:rPr lang="en-GB" dirty="0" smtClean="0">
                <a:solidFill>
                  <a:srgbClr val="007E5B"/>
                </a:solidFill>
              </a:rPr>
              <a:t>Motivate</a:t>
            </a:r>
          </a:p>
          <a:p>
            <a:r>
              <a:rPr lang="en-GB" dirty="0">
                <a:solidFill>
                  <a:srgbClr val="007E5B"/>
                </a:solidFill>
              </a:rPr>
              <a:t>Educate </a:t>
            </a:r>
            <a:endParaRPr lang="en-GB" dirty="0" smtClean="0">
              <a:solidFill>
                <a:srgbClr val="007E5B"/>
              </a:solidFill>
            </a:endParaRPr>
          </a:p>
          <a:p>
            <a:r>
              <a:rPr lang="en-GB" dirty="0" smtClean="0">
                <a:solidFill>
                  <a:srgbClr val="007E5B"/>
                </a:solidFill>
              </a:rPr>
              <a:t>Compare</a:t>
            </a:r>
          </a:p>
          <a:p>
            <a:r>
              <a:rPr lang="en-GB" dirty="0" smtClean="0">
                <a:solidFill>
                  <a:srgbClr val="007E5B"/>
                </a:solidFill>
              </a:rPr>
              <a:t>Competitions</a:t>
            </a:r>
          </a:p>
          <a:p>
            <a:r>
              <a:rPr lang="en-GB" dirty="0" smtClean="0">
                <a:solidFill>
                  <a:srgbClr val="007E5B"/>
                </a:solidFill>
              </a:rPr>
              <a:t>Campaigns</a:t>
            </a:r>
          </a:p>
          <a:p>
            <a:r>
              <a:rPr lang="en-GB" dirty="0" err="1" smtClean="0">
                <a:solidFill>
                  <a:srgbClr val="007E5B"/>
                </a:solidFill>
              </a:rPr>
              <a:t>Leaderboards</a:t>
            </a:r>
            <a:endParaRPr lang="en-GB" dirty="0" smtClean="0">
              <a:solidFill>
                <a:srgbClr val="007E5B"/>
              </a:solidFill>
            </a:endParaRPr>
          </a:p>
          <a:p>
            <a:endParaRPr lang="fi-FI" dirty="0">
              <a:solidFill>
                <a:srgbClr val="007E5B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060879" y="4725144"/>
            <a:ext cx="27363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2400" dirty="0" smtClean="0">
                <a:solidFill>
                  <a:srgbClr val="007E5B"/>
                </a:solidFill>
              </a:rPr>
              <a:t>Encourage users to behave better</a:t>
            </a:r>
            <a:endParaRPr lang="fi-FI" sz="2400" dirty="0">
              <a:solidFill>
                <a:srgbClr val="007E5B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75" t="20601" r="21651" b="18500"/>
          <a:stretch/>
        </p:blipFill>
        <p:spPr>
          <a:xfrm>
            <a:off x="3851920" y="1216132"/>
            <a:ext cx="4608512" cy="3259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51981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isällön paikkamerkki 5"/>
          <p:cNvSpPr>
            <a:spLocks noGrp="1"/>
          </p:cNvSpPr>
          <p:nvPr>
            <p:ph sz="half" idx="2"/>
          </p:nvPr>
        </p:nvSpPr>
        <p:spPr>
          <a:xfrm>
            <a:off x="396552" y="1168153"/>
            <a:ext cx="9144000" cy="4781127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fi-FI" dirty="0" smtClean="0">
                <a:solidFill>
                  <a:srgbClr val="007E5B"/>
                </a:solidFill>
              </a:rPr>
              <a:t>0 </a:t>
            </a:r>
            <a:r>
              <a:rPr lang="fi-FI" dirty="0" smtClean="0">
                <a:solidFill>
                  <a:srgbClr val="007E5B"/>
                </a:solidFill>
              </a:rPr>
              <a:t>Energy</a:t>
            </a:r>
          </a:p>
          <a:p>
            <a:pPr>
              <a:buNone/>
            </a:pPr>
            <a:r>
              <a:rPr lang="fi-FI" dirty="0" smtClean="0">
                <a:solidFill>
                  <a:srgbClr val="007E5B"/>
                </a:solidFill>
              </a:rPr>
              <a:t>1 IAQ</a:t>
            </a:r>
          </a:p>
          <a:p>
            <a:pPr>
              <a:buNone/>
            </a:pPr>
            <a:r>
              <a:rPr lang="fi-FI" dirty="0" smtClean="0">
                <a:solidFill>
                  <a:srgbClr val="007E5B"/>
                </a:solidFill>
              </a:rPr>
              <a:t>2 Sickness</a:t>
            </a:r>
          </a:p>
          <a:p>
            <a:pPr>
              <a:buNone/>
            </a:pPr>
            <a:r>
              <a:rPr lang="fi-FI" dirty="0" smtClean="0">
                <a:solidFill>
                  <a:srgbClr val="007E5B"/>
                </a:solidFill>
              </a:rPr>
              <a:t>3 Occupancy</a:t>
            </a:r>
          </a:p>
          <a:p>
            <a:pPr>
              <a:buNone/>
            </a:pPr>
            <a:r>
              <a:rPr lang="fi-FI" dirty="0" smtClean="0">
                <a:solidFill>
                  <a:srgbClr val="007E5B"/>
                </a:solidFill>
              </a:rPr>
              <a:t>4 Emotions</a:t>
            </a:r>
          </a:p>
          <a:p>
            <a:pPr>
              <a:buNone/>
            </a:pPr>
            <a:r>
              <a:rPr lang="fi-FI" dirty="0">
                <a:solidFill>
                  <a:srgbClr val="007E5B"/>
                </a:solidFill>
              </a:rPr>
              <a:t>5</a:t>
            </a:r>
            <a:r>
              <a:rPr lang="fi-FI" dirty="0" smtClean="0">
                <a:solidFill>
                  <a:srgbClr val="007E5B"/>
                </a:solidFill>
              </a:rPr>
              <a:t> Commuting</a:t>
            </a:r>
          </a:p>
          <a:p>
            <a:pPr>
              <a:buNone/>
            </a:pPr>
            <a:r>
              <a:rPr lang="fi-FI" dirty="0">
                <a:solidFill>
                  <a:srgbClr val="007E5B"/>
                </a:solidFill>
              </a:rPr>
              <a:t>6</a:t>
            </a:r>
            <a:r>
              <a:rPr lang="fi-FI" dirty="0" smtClean="0">
                <a:solidFill>
                  <a:srgbClr val="007E5B"/>
                </a:solidFill>
              </a:rPr>
              <a:t> Productivity</a:t>
            </a:r>
          </a:p>
          <a:p>
            <a:pPr>
              <a:buNone/>
            </a:pPr>
            <a:r>
              <a:rPr lang="fi-FI" dirty="0">
                <a:solidFill>
                  <a:srgbClr val="007E5B"/>
                </a:solidFill>
              </a:rPr>
              <a:t>7</a:t>
            </a:r>
            <a:r>
              <a:rPr lang="fi-FI" dirty="0" smtClean="0">
                <a:solidFill>
                  <a:srgbClr val="007E5B"/>
                </a:solidFill>
              </a:rPr>
              <a:t> Waste</a:t>
            </a:r>
          </a:p>
          <a:p>
            <a:pPr>
              <a:buNone/>
            </a:pPr>
            <a:endParaRPr lang="fi-FI" sz="2400" dirty="0" smtClean="0">
              <a:solidFill>
                <a:srgbClr val="007E5B"/>
              </a:solidFill>
            </a:endParaRPr>
          </a:p>
          <a:p>
            <a:pPr lvl="1"/>
            <a:endParaRPr lang="en-US" sz="16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26" r="7872"/>
          <a:stretch/>
        </p:blipFill>
        <p:spPr>
          <a:xfrm>
            <a:off x="2843809" y="690257"/>
            <a:ext cx="3672408" cy="246206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l="20079" r="20918"/>
          <a:stretch/>
        </p:blipFill>
        <p:spPr>
          <a:xfrm>
            <a:off x="6427005" y="642553"/>
            <a:ext cx="2416709" cy="222174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17" t="54738" r="20701" b="13635"/>
          <a:stretch/>
        </p:blipFill>
        <p:spPr>
          <a:xfrm>
            <a:off x="6516217" y="3284983"/>
            <a:ext cx="2592288" cy="187220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700" b="27951"/>
          <a:stretch/>
        </p:blipFill>
        <p:spPr>
          <a:xfrm>
            <a:off x="3696356" y="3284983"/>
            <a:ext cx="2544391" cy="2232248"/>
          </a:xfrm>
          <a:prstGeom prst="rect">
            <a:avLst/>
          </a:prstGeom>
        </p:spPr>
      </p:pic>
      <p:sp>
        <p:nvSpPr>
          <p:cNvPr id="14" name="Otsikko 3"/>
          <p:cNvSpPr txBox="1">
            <a:spLocks/>
          </p:cNvSpPr>
          <p:nvPr/>
        </p:nvSpPr>
        <p:spPr>
          <a:xfrm>
            <a:off x="396552" y="354521"/>
            <a:ext cx="8447162" cy="11430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500" b="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r>
              <a:rPr lang="fi-FI" sz="4800" dirty="0" smtClean="0">
                <a:solidFill>
                  <a:srgbClr val="007E5B"/>
                </a:solidFill>
              </a:rPr>
              <a:t>Data set</a:t>
            </a:r>
            <a:endParaRPr lang="en-US" dirty="0">
              <a:solidFill>
                <a:srgbClr val="007E5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052801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Kuvan paikkamerkki 4" descr="GR_tunnus_slogan.jpg"/>
          <p:cNvPicPr>
            <a:picLocks noChangeAspect="1"/>
          </p:cNvPicPr>
          <p:nvPr/>
        </p:nvPicPr>
        <p:blipFill rotWithShape="1">
          <a:blip r:embed="rId3"/>
          <a:srcRect t="23743"/>
          <a:stretch/>
        </p:blipFill>
        <p:spPr>
          <a:xfrm>
            <a:off x="0" y="1340768"/>
            <a:ext cx="9144000" cy="5229647"/>
          </a:xfrm>
          <a:prstGeom prst="rect">
            <a:avLst/>
          </a:prstGeom>
        </p:spPr>
      </p:pic>
      <p:sp>
        <p:nvSpPr>
          <p:cNvPr id="17" name="Rectangle 3">
            <a:hlinkClick r:id="rId4"/>
          </p:cNvPr>
          <p:cNvSpPr>
            <a:spLocks noChangeArrowheads="1"/>
          </p:cNvSpPr>
          <p:nvPr/>
        </p:nvSpPr>
        <p:spPr bwMode="auto">
          <a:xfrm>
            <a:off x="5364088" y="4869160"/>
            <a:ext cx="3613938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b="0" i="0" u="none" strike="noStrike" cap="none" normalizeH="0" baseline="0" dirty="0" smtClean="0" bmk="_MailAutoSig">
                <a:ln>
                  <a:noFill/>
                </a:ln>
                <a:solidFill>
                  <a:srgbClr val="007E5B"/>
                </a:solidFill>
                <a:effectLst/>
                <a:latin typeface="Verdana" pitchFamily="34" charset="0"/>
                <a:ea typeface="Times New Roman" pitchFamily="18" charset="0"/>
                <a:cs typeface="Times New Roman" pitchFamily="18" charset="0"/>
              </a:rPr>
              <a:t>Ken Dooley </a:t>
            </a:r>
            <a:endParaRPr kumimoji="0" lang="fi-FI" b="0" i="0" u="none" strike="noStrike" cap="none" normalizeH="0" baseline="0" dirty="0" smtClean="0" bmk="_MailAutoSig">
              <a:ln>
                <a:noFill/>
              </a:ln>
              <a:solidFill>
                <a:srgbClr val="007E5B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b="0" i="0" u="none" strike="noStrike" cap="none" normalizeH="0" baseline="0" dirty="0" smtClean="0" bmk="_MailAutoSig">
                <a:ln>
                  <a:noFill/>
                </a:ln>
                <a:solidFill>
                  <a:srgbClr val="007E5B"/>
                </a:solidFill>
                <a:effectLst/>
                <a:latin typeface="Verdana" pitchFamily="34" charset="0"/>
                <a:ea typeface="Times New Roman" pitchFamily="18" charset="0"/>
                <a:cs typeface="Times New Roman" pitchFamily="18" charset="0"/>
              </a:rPr>
              <a:t>Sustainability Group Manager</a:t>
            </a:r>
            <a:endParaRPr kumimoji="0" lang="fi-FI" b="0" i="0" u="none" strike="noStrike" cap="none" normalizeH="0" baseline="0" dirty="0" smtClean="0" bmk="_MailAutoSig">
              <a:ln>
                <a:noFill/>
              </a:ln>
              <a:solidFill>
                <a:srgbClr val="007E5B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b="0" i="0" u="none" strike="noStrike" cap="none" normalizeH="0" baseline="0" dirty="0" err="1" smtClean="0" bmk="_MailAutoSig">
                <a:ln>
                  <a:noFill/>
                </a:ln>
                <a:solidFill>
                  <a:srgbClr val="007E5B"/>
                </a:solidFill>
                <a:effectLst/>
                <a:latin typeface="Verdana" pitchFamily="34" charset="0"/>
                <a:ea typeface="Times New Roman" pitchFamily="18" charset="0"/>
                <a:cs typeface="Times New Roman" pitchFamily="18" charset="0"/>
              </a:rPr>
              <a:t>Granlund</a:t>
            </a:r>
            <a:r>
              <a:rPr kumimoji="0" lang="en-GB" b="0" i="0" u="none" strike="noStrike" cap="none" normalizeH="0" baseline="0" dirty="0" smtClean="0" bmk="_MailAutoSig">
                <a:ln>
                  <a:noFill/>
                </a:ln>
                <a:solidFill>
                  <a:srgbClr val="007E5B"/>
                </a:solidFill>
                <a:effectLst/>
                <a:latin typeface="Verdana" pitchFamily="34" charset="0"/>
                <a:ea typeface="Times New Roman" pitchFamily="18" charset="0"/>
                <a:cs typeface="Times New Roman" pitchFamily="18" charset="0"/>
              </a:rPr>
              <a:t> Consulting</a:t>
            </a:r>
            <a:endParaRPr kumimoji="0" lang="fi-FI" b="0" i="0" u="none" strike="noStrike" cap="none" normalizeH="0" baseline="0" dirty="0" smtClean="0" bmk="_MailAutoSig">
              <a:ln>
                <a:noFill/>
              </a:ln>
              <a:solidFill>
                <a:srgbClr val="007E5B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fi-FI" b="0" i="0" u="none" strike="noStrike" cap="none" normalizeH="0" baseline="0" dirty="0" smtClean="0" bmk="_MailAutoSig">
                <a:ln>
                  <a:noFill/>
                </a:ln>
                <a:solidFill>
                  <a:srgbClr val="007E5B"/>
                </a:solidFill>
                <a:effectLst/>
                <a:latin typeface="Verdana" pitchFamily="34" charset="0"/>
                <a:ea typeface="Times New Roman" pitchFamily="18" charset="0"/>
                <a:cs typeface="Times New Roman" pitchFamily="18" charset="0"/>
                <a:hlinkClick r:id="rId5"/>
              </a:rPr>
              <a:t>ken.dooley@granlund.fi</a:t>
            </a:r>
            <a:endParaRPr kumimoji="0" lang="fi-FI" b="0" i="0" u="none" strike="noStrike" cap="none" normalizeH="0" baseline="0" dirty="0" smtClean="0" bmk="_MailAutoSig">
              <a:ln>
                <a:noFill/>
              </a:ln>
              <a:solidFill>
                <a:srgbClr val="007E5B"/>
              </a:solidFill>
              <a:effectLst/>
              <a:latin typeface="Verdana" pitchFamily="34" charset="0"/>
              <a:ea typeface="Times New Roman" pitchFamily="18" charset="0"/>
              <a:cs typeface="Times New Roman" pitchFamily="18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i-FI" dirty="0" smtClean="0" bmk="_MailAutoSig">
                <a:solidFill>
                  <a:srgbClr val="007E5B"/>
                </a:solidFill>
                <a:latin typeface="Verdana" pitchFamily="34" charset="0"/>
                <a:ea typeface="Times New Roman" pitchFamily="18" charset="0"/>
                <a:cs typeface="Times New Roman" pitchFamily="18" charset="0"/>
              </a:rPr>
              <a:t>@kendooley 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fi-FI" sz="600" b="0" i="0" u="none" strike="noStrike" cap="none" normalizeH="0" baseline="0" dirty="0" smtClean="0" bmk="_MailAutoSig">
              <a:ln>
                <a:noFill/>
              </a:ln>
              <a:solidFill>
                <a:srgbClr val="007E5B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184376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44624"/>
            <a:ext cx="9144000" cy="67687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5" name="Otsikko 3"/>
          <p:cNvSpPr txBox="1">
            <a:spLocks/>
          </p:cNvSpPr>
          <p:nvPr/>
        </p:nvSpPr>
        <p:spPr>
          <a:xfrm>
            <a:off x="0" y="2790056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500" b="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pPr algn="ctr"/>
            <a:r>
              <a:rPr lang="fi-FI" sz="9600" dirty="0" smtClean="0">
                <a:solidFill>
                  <a:srgbClr val="007E5B"/>
                </a:solidFill>
              </a:rPr>
              <a:t>Good Luck!</a:t>
            </a:r>
            <a:endParaRPr lang="en-US" sz="9600" dirty="0">
              <a:solidFill>
                <a:srgbClr val="007E5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263317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isällön paikkamerkki 2"/>
          <p:cNvSpPr>
            <a:spLocks noGrp="1"/>
          </p:cNvSpPr>
          <p:nvPr>
            <p:ph sz="half" idx="1"/>
          </p:nvPr>
        </p:nvSpPr>
        <p:spPr>
          <a:xfrm>
            <a:off x="506734" y="1994350"/>
            <a:ext cx="8313738" cy="3556992"/>
          </a:xfrm>
        </p:spPr>
        <p:txBody>
          <a:bodyPr/>
          <a:lstStyle/>
          <a:p>
            <a:pPr eaLnBrk="1" hangingPunct="1">
              <a:spcAft>
                <a:spcPts val="1800"/>
              </a:spcAft>
            </a:pPr>
            <a:r>
              <a:rPr lang="fi-FI" sz="2400" dirty="0" smtClean="0">
                <a:solidFill>
                  <a:srgbClr val="007E5B"/>
                </a:solidFill>
              </a:rPr>
              <a:t>Building Design</a:t>
            </a:r>
          </a:p>
          <a:p>
            <a:pPr eaLnBrk="1" hangingPunct="1">
              <a:spcAft>
                <a:spcPts val="1800"/>
              </a:spcAft>
            </a:pPr>
            <a:r>
              <a:rPr lang="fi-FI" sz="2400" dirty="0" smtClean="0">
                <a:solidFill>
                  <a:srgbClr val="007E5B"/>
                </a:solidFill>
              </a:rPr>
              <a:t>Real Estate Consulting</a:t>
            </a:r>
          </a:p>
          <a:p>
            <a:pPr eaLnBrk="1" hangingPunct="1">
              <a:spcAft>
                <a:spcPts val="1800"/>
              </a:spcAft>
            </a:pPr>
            <a:r>
              <a:rPr lang="fi-FI" sz="2400" dirty="0" smtClean="0">
                <a:solidFill>
                  <a:srgbClr val="007E5B"/>
                </a:solidFill>
              </a:rPr>
              <a:t>Software Development</a:t>
            </a:r>
          </a:p>
          <a:p>
            <a:pPr eaLnBrk="1" hangingPunct="1"/>
            <a:endParaRPr lang="fi-FI" sz="2400" dirty="0" smtClean="0"/>
          </a:p>
        </p:txBody>
      </p:sp>
      <p:sp>
        <p:nvSpPr>
          <p:cNvPr id="46083" name="Otsikko 3"/>
          <p:cNvSpPr>
            <a:spLocks noGrp="1"/>
          </p:cNvSpPr>
          <p:nvPr>
            <p:ph type="title"/>
          </p:nvPr>
        </p:nvSpPr>
        <p:spPr>
          <a:xfrm>
            <a:off x="323850" y="269875"/>
            <a:ext cx="8447088" cy="854869"/>
          </a:xfrm>
        </p:spPr>
        <p:txBody>
          <a:bodyPr/>
          <a:lstStyle/>
          <a:p>
            <a:r>
              <a:rPr lang="en-US" sz="4800" dirty="0" err="1" smtClean="0">
                <a:solidFill>
                  <a:srgbClr val="007E5B"/>
                </a:solidFill>
                <a:latin typeface="Verdana" charset="0"/>
                <a:ea typeface="Verdana" charset="0"/>
                <a:cs typeface="Verdana" charset="0"/>
              </a:rPr>
              <a:t>Granlund</a:t>
            </a:r>
            <a:r>
              <a:rPr lang="en-US" sz="4800" dirty="0" smtClean="0">
                <a:solidFill>
                  <a:srgbClr val="007E5B"/>
                </a:solidFill>
                <a:latin typeface="Verdana" charset="0"/>
                <a:ea typeface="Verdana" charset="0"/>
                <a:cs typeface="Verdana" charset="0"/>
              </a:rPr>
              <a:t> 600+ people</a:t>
            </a:r>
          </a:p>
        </p:txBody>
      </p:sp>
      <p:sp>
        <p:nvSpPr>
          <p:cNvPr id="4" name="Sisällön paikkamerkki 2"/>
          <p:cNvSpPr>
            <a:spLocks noGrp="1"/>
          </p:cNvSpPr>
          <p:nvPr>
            <p:ph sz="half" idx="1"/>
          </p:nvPr>
        </p:nvSpPr>
        <p:spPr>
          <a:xfrm>
            <a:off x="323850" y="1196752"/>
            <a:ext cx="8313738" cy="648072"/>
          </a:xfrm>
        </p:spPr>
        <p:txBody>
          <a:bodyPr>
            <a:noAutofit/>
          </a:bodyPr>
          <a:lstStyle/>
          <a:p>
            <a:pPr eaLnBrk="1" hangingPunct="1">
              <a:buNone/>
            </a:pPr>
            <a:r>
              <a:rPr lang="fi-FI" sz="2400" dirty="0" smtClean="0">
                <a:solidFill>
                  <a:srgbClr val="007E5B"/>
                </a:solidFill>
              </a:rPr>
              <a:t>Expertise: Technical systems in buildings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51" t="9401" r="17714" b="6600"/>
          <a:stretch/>
        </p:blipFill>
        <p:spPr>
          <a:xfrm>
            <a:off x="4575564" y="2348880"/>
            <a:ext cx="4370563" cy="3085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04238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1" name="Picture 2"/>
          <p:cNvPicPr>
            <a:picLocks noChangeAspect="1" noChangeArrowheads="1"/>
          </p:cNvPicPr>
          <p:nvPr/>
        </p:nvPicPr>
        <p:blipFill>
          <a:blip r:embed="rId2"/>
          <a:srcRect b="15332"/>
          <a:stretch>
            <a:fillRect/>
          </a:stretch>
        </p:blipFill>
        <p:spPr bwMode="auto">
          <a:xfrm>
            <a:off x="971600" y="188640"/>
            <a:ext cx="7467599" cy="5381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Kuva 7" descr="alapalkki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753100"/>
            <a:ext cx="9144000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90722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D:\Työ\3D\pic\pic_Meilahti\2012\Julkaistavat\1krs_eteläsiipi_10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960190" y="0"/>
            <a:ext cx="12427463" cy="710140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0893964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tsikk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sz="4800" dirty="0" smtClean="0">
                <a:solidFill>
                  <a:srgbClr val="007E5B"/>
                </a:solidFill>
              </a:rPr>
              <a:t>Healthy </a:t>
            </a:r>
            <a:r>
              <a:rPr lang="fi-FI" sz="4800" dirty="0">
                <a:solidFill>
                  <a:srgbClr val="007E5B"/>
                </a:solidFill>
              </a:rPr>
              <a:t>and Responsible Buildings</a:t>
            </a:r>
            <a:br>
              <a:rPr lang="fi-FI" sz="4800" dirty="0">
                <a:solidFill>
                  <a:srgbClr val="007E5B"/>
                </a:solidFill>
              </a:rPr>
            </a:br>
            <a:endParaRPr lang="en-US" dirty="0">
              <a:solidFill>
                <a:srgbClr val="007E5B"/>
              </a:solidFill>
            </a:endParaRPr>
          </a:p>
        </p:txBody>
      </p:sp>
      <p:sp>
        <p:nvSpPr>
          <p:cNvPr id="6" name="Sisällön paikkamerkki 5"/>
          <p:cNvSpPr>
            <a:spLocks noGrp="1"/>
          </p:cNvSpPr>
          <p:nvPr>
            <p:ph sz="half" idx="2"/>
          </p:nvPr>
        </p:nvSpPr>
        <p:spPr>
          <a:xfrm>
            <a:off x="433064" y="1600201"/>
            <a:ext cx="9035480" cy="4781127"/>
          </a:xfrm>
        </p:spPr>
        <p:txBody>
          <a:bodyPr>
            <a:normAutofit/>
          </a:bodyPr>
          <a:lstStyle/>
          <a:p>
            <a:pPr>
              <a:buNone/>
            </a:pPr>
            <a:endParaRPr lang="fi-FI" sz="2400" dirty="0" smtClean="0">
              <a:solidFill>
                <a:srgbClr val="007E5B"/>
              </a:solidFill>
            </a:endParaRPr>
          </a:p>
          <a:p>
            <a:pPr>
              <a:buNone/>
            </a:pPr>
            <a:r>
              <a:rPr lang="fi-FI" sz="2400" dirty="0" smtClean="0">
                <a:solidFill>
                  <a:srgbClr val="007E5B"/>
                </a:solidFill>
              </a:rPr>
              <a:t>Collect, Analyse and Communicate to </a:t>
            </a:r>
            <a:r>
              <a:rPr lang="fi-FI" sz="2400" b="1" u="sng" dirty="0" smtClean="0">
                <a:solidFill>
                  <a:srgbClr val="007E5B"/>
                </a:solidFill>
              </a:rPr>
              <a:t>Building Users</a:t>
            </a:r>
          </a:p>
          <a:p>
            <a:pPr>
              <a:buNone/>
            </a:pPr>
            <a:endParaRPr lang="fi-FI" sz="2400" dirty="0">
              <a:solidFill>
                <a:srgbClr val="007E5B"/>
              </a:solidFill>
            </a:endParaRPr>
          </a:p>
          <a:p>
            <a:pPr>
              <a:buNone/>
            </a:pPr>
            <a:r>
              <a:rPr lang="fi-FI" sz="2400" dirty="0" smtClean="0">
                <a:solidFill>
                  <a:srgbClr val="007E5B"/>
                </a:solidFill>
              </a:rPr>
              <a:t>Trends</a:t>
            </a:r>
          </a:p>
          <a:p>
            <a:pPr>
              <a:spcAft>
                <a:spcPts val="600"/>
              </a:spcAft>
            </a:pPr>
            <a:r>
              <a:rPr lang="fi-FI" sz="2400" dirty="0" smtClean="0">
                <a:solidFill>
                  <a:srgbClr val="007E5B"/>
                </a:solidFill>
              </a:rPr>
              <a:t> Health and Well-being </a:t>
            </a:r>
          </a:p>
          <a:p>
            <a:pPr>
              <a:spcAft>
                <a:spcPts val="600"/>
              </a:spcAft>
            </a:pPr>
            <a:r>
              <a:rPr lang="fi-FI" sz="2400" dirty="0">
                <a:solidFill>
                  <a:srgbClr val="007E5B"/>
                </a:solidFill>
              </a:rPr>
              <a:t> </a:t>
            </a:r>
            <a:r>
              <a:rPr lang="fi-FI" sz="2400" dirty="0" smtClean="0">
                <a:solidFill>
                  <a:srgbClr val="007E5B"/>
                </a:solidFill>
              </a:rPr>
              <a:t>Meeting the needs of the users</a:t>
            </a:r>
          </a:p>
          <a:p>
            <a:pPr>
              <a:spcAft>
                <a:spcPts val="600"/>
              </a:spcAft>
            </a:pPr>
            <a:r>
              <a:rPr lang="fi-FI" sz="2400" dirty="0">
                <a:solidFill>
                  <a:srgbClr val="007E5B"/>
                </a:solidFill>
              </a:rPr>
              <a:t> </a:t>
            </a:r>
            <a:r>
              <a:rPr lang="fi-FI" sz="2400" dirty="0" smtClean="0">
                <a:solidFill>
                  <a:srgbClr val="007E5B"/>
                </a:solidFill>
              </a:rPr>
              <a:t>Responsible = Reducing environmental impact</a:t>
            </a:r>
          </a:p>
          <a:p>
            <a:pPr>
              <a:buNone/>
            </a:pPr>
            <a:endParaRPr lang="fi-FI" sz="2400" dirty="0" smtClean="0">
              <a:solidFill>
                <a:srgbClr val="007E5B"/>
              </a:solidFill>
            </a:endParaRPr>
          </a:p>
          <a:p>
            <a:pPr lvl="1"/>
            <a:endParaRPr lang="en-US" sz="1600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tsikk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sz="4800" dirty="0" smtClean="0">
                <a:solidFill>
                  <a:srgbClr val="007E5B"/>
                </a:solidFill>
              </a:rPr>
              <a:t>Health and Wellbeing</a:t>
            </a:r>
            <a:endParaRPr lang="en-US" dirty="0">
              <a:solidFill>
                <a:srgbClr val="007E5B"/>
              </a:solidFill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523868" y="1268760"/>
            <a:ext cx="7576524" cy="4104456"/>
          </a:xfrm>
        </p:spPr>
        <p:txBody>
          <a:bodyPr>
            <a:normAutofit fontScale="92500" lnSpcReduction="10000"/>
          </a:bodyPr>
          <a:lstStyle/>
          <a:p>
            <a:r>
              <a:rPr lang="en-GB" dirty="0" smtClean="0">
                <a:solidFill>
                  <a:srgbClr val="007E5B"/>
                </a:solidFill>
              </a:rPr>
              <a:t>Sickness</a:t>
            </a:r>
          </a:p>
          <a:p>
            <a:r>
              <a:rPr lang="en-GB" dirty="0" smtClean="0">
                <a:solidFill>
                  <a:srgbClr val="007E5B"/>
                </a:solidFill>
              </a:rPr>
              <a:t>Ergonomics</a:t>
            </a:r>
          </a:p>
          <a:p>
            <a:r>
              <a:rPr lang="en-GB" dirty="0">
                <a:solidFill>
                  <a:srgbClr val="007E5B"/>
                </a:solidFill>
              </a:rPr>
              <a:t>Emotions</a:t>
            </a:r>
          </a:p>
          <a:p>
            <a:r>
              <a:rPr lang="en-GB" dirty="0" smtClean="0">
                <a:solidFill>
                  <a:srgbClr val="007E5B"/>
                </a:solidFill>
              </a:rPr>
              <a:t>Daylight</a:t>
            </a:r>
          </a:p>
          <a:p>
            <a:r>
              <a:rPr lang="en-GB" dirty="0" smtClean="0">
                <a:solidFill>
                  <a:srgbClr val="007E5B"/>
                </a:solidFill>
              </a:rPr>
              <a:t>IAQ</a:t>
            </a:r>
          </a:p>
          <a:p>
            <a:r>
              <a:rPr lang="en-GB" dirty="0" smtClean="0">
                <a:solidFill>
                  <a:srgbClr val="007E5B"/>
                </a:solidFill>
              </a:rPr>
              <a:t>Productivity</a:t>
            </a:r>
          </a:p>
          <a:p>
            <a:r>
              <a:rPr lang="en-GB" dirty="0" smtClean="0">
                <a:solidFill>
                  <a:srgbClr val="007E5B"/>
                </a:solidFill>
              </a:rPr>
              <a:t>Staff turnover </a:t>
            </a:r>
          </a:p>
          <a:p>
            <a:r>
              <a:rPr lang="en-GB" dirty="0" smtClean="0">
                <a:solidFill>
                  <a:srgbClr val="007E5B"/>
                </a:solidFill>
              </a:rPr>
              <a:t>Preferences </a:t>
            </a:r>
            <a:endParaRPr lang="fi-FI" dirty="0">
              <a:solidFill>
                <a:srgbClr val="007E5B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3634" y="961164"/>
            <a:ext cx="4641907" cy="290119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060879" y="4725144"/>
            <a:ext cx="27363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2400" dirty="0" smtClean="0">
                <a:solidFill>
                  <a:srgbClr val="007E5B"/>
                </a:solidFill>
              </a:rPr>
              <a:t>How healthy is my building?</a:t>
            </a:r>
            <a:endParaRPr lang="fi-FI" sz="2400" dirty="0">
              <a:solidFill>
                <a:srgbClr val="007E5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770073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tsikk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sz="4800" dirty="0" smtClean="0">
                <a:solidFill>
                  <a:srgbClr val="007E5B"/>
                </a:solidFill>
              </a:rPr>
              <a:t>User Needs</a:t>
            </a:r>
            <a:endParaRPr lang="en-US" dirty="0">
              <a:solidFill>
                <a:srgbClr val="007E5B"/>
              </a:solidFill>
            </a:endParaRPr>
          </a:p>
        </p:txBody>
      </p:sp>
      <p:pic>
        <p:nvPicPr>
          <p:cNvPr id="5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4355976" y="1252781"/>
            <a:ext cx="4638675" cy="1781175"/>
          </a:xfrm>
          <a:prstGeom prst="rect">
            <a:avLst/>
          </a:prstGeom>
        </p:spPr>
      </p:pic>
      <p:pic>
        <p:nvPicPr>
          <p:cNvPr id="6" name="Picture 5"/>
          <p:cNvPicPr/>
          <p:nvPr/>
        </p:nvPicPr>
        <p:blipFill rotWithShape="1">
          <a:blip r:embed="rId4"/>
          <a:srcRect r="38234" b="30662"/>
          <a:stretch/>
        </p:blipFill>
        <p:spPr>
          <a:xfrm>
            <a:off x="291584" y="1484784"/>
            <a:ext cx="3780145" cy="309834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307160" y="3884731"/>
            <a:ext cx="368749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2400" dirty="0" smtClean="0">
                <a:solidFill>
                  <a:srgbClr val="007E5B"/>
                </a:solidFill>
              </a:rPr>
              <a:t>Tell us </a:t>
            </a:r>
            <a:r>
              <a:rPr lang="fi-FI" sz="2400" dirty="0" smtClean="0">
                <a:solidFill>
                  <a:srgbClr val="007E5B"/>
                </a:solidFill>
              </a:rPr>
              <a:t>what you:   </a:t>
            </a:r>
            <a:endParaRPr lang="fi-FI" sz="2400" dirty="0" smtClean="0">
              <a:solidFill>
                <a:srgbClr val="007E5B"/>
              </a:solidFill>
            </a:endParaRPr>
          </a:p>
          <a:p>
            <a:pPr marL="342900" indent="-342900">
              <a:buFontTx/>
              <a:buChar char="-"/>
            </a:pPr>
            <a:r>
              <a:rPr lang="fi-FI" sz="2400" dirty="0" smtClean="0">
                <a:solidFill>
                  <a:srgbClr val="007E5B"/>
                </a:solidFill>
              </a:rPr>
              <a:t>need to do </a:t>
            </a:r>
            <a:r>
              <a:rPr lang="fi-FI" sz="2400" dirty="0" smtClean="0">
                <a:solidFill>
                  <a:srgbClr val="007E5B"/>
                </a:solidFill>
              </a:rPr>
              <a:t>your </a:t>
            </a:r>
            <a:r>
              <a:rPr lang="fi-FI" sz="2400" dirty="0" smtClean="0">
                <a:solidFill>
                  <a:srgbClr val="007E5B"/>
                </a:solidFill>
              </a:rPr>
              <a:t>job</a:t>
            </a:r>
          </a:p>
          <a:p>
            <a:pPr marL="342900" indent="-342900">
              <a:buFontTx/>
              <a:buChar char="-"/>
            </a:pPr>
            <a:r>
              <a:rPr lang="fi-FI" sz="2400" dirty="0" smtClean="0">
                <a:solidFill>
                  <a:srgbClr val="007E5B"/>
                </a:solidFill>
              </a:rPr>
              <a:t>want </a:t>
            </a:r>
            <a:r>
              <a:rPr lang="fi-FI" sz="2400" dirty="0" smtClean="0">
                <a:solidFill>
                  <a:srgbClr val="007E5B"/>
                </a:solidFill>
              </a:rPr>
              <a:t>more of</a:t>
            </a:r>
          </a:p>
          <a:p>
            <a:pPr marL="342900" indent="-342900">
              <a:buFontTx/>
              <a:buChar char="-"/>
            </a:pPr>
            <a:r>
              <a:rPr lang="fi-FI" sz="2400" dirty="0" smtClean="0">
                <a:solidFill>
                  <a:srgbClr val="007E5B"/>
                </a:solidFill>
              </a:rPr>
              <a:t>want </a:t>
            </a:r>
            <a:r>
              <a:rPr lang="fi-FI" sz="2400" dirty="0" smtClean="0">
                <a:solidFill>
                  <a:srgbClr val="007E5B"/>
                </a:solidFill>
              </a:rPr>
              <a:t>less of </a:t>
            </a:r>
            <a:endParaRPr lang="fi-FI" sz="2400" dirty="0">
              <a:solidFill>
                <a:srgbClr val="007E5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473241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tsikk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sz="4800" dirty="0" smtClean="0">
                <a:solidFill>
                  <a:srgbClr val="007E5B"/>
                </a:solidFill>
              </a:rPr>
              <a:t>User Needs</a:t>
            </a:r>
            <a:endParaRPr lang="en-US" dirty="0">
              <a:solidFill>
                <a:srgbClr val="007E5B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994" y="980728"/>
            <a:ext cx="8220470" cy="4624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38599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tsikko 3"/>
          <p:cNvSpPr>
            <a:spLocks noGrp="1"/>
          </p:cNvSpPr>
          <p:nvPr>
            <p:ph type="title"/>
          </p:nvPr>
        </p:nvSpPr>
        <p:spPr>
          <a:xfrm>
            <a:off x="323528" y="269776"/>
            <a:ext cx="8447162" cy="1143000"/>
          </a:xfrm>
        </p:spPr>
        <p:txBody>
          <a:bodyPr/>
          <a:lstStyle/>
          <a:p>
            <a:r>
              <a:rPr lang="fi-FI" sz="4800" dirty="0" smtClean="0">
                <a:solidFill>
                  <a:srgbClr val="007E5B"/>
                </a:solidFill>
              </a:rPr>
              <a:t>Responsible Buildings</a:t>
            </a:r>
            <a:endParaRPr lang="en-US" dirty="0">
              <a:solidFill>
                <a:srgbClr val="007E5B"/>
              </a:solidFill>
            </a:endParaRPr>
          </a:p>
        </p:txBody>
      </p:sp>
      <p:sp>
        <p:nvSpPr>
          <p:cNvPr id="8" name="Content Placeholder 1"/>
          <p:cNvSpPr>
            <a:spLocks noGrp="1"/>
          </p:cNvSpPr>
          <p:nvPr>
            <p:ph sz="half" idx="2"/>
          </p:nvPr>
        </p:nvSpPr>
        <p:spPr>
          <a:xfrm>
            <a:off x="523868" y="1268760"/>
            <a:ext cx="7576524" cy="4104456"/>
          </a:xfrm>
        </p:spPr>
        <p:txBody>
          <a:bodyPr/>
          <a:lstStyle/>
          <a:p>
            <a:r>
              <a:rPr lang="en-GB" dirty="0" smtClean="0">
                <a:solidFill>
                  <a:srgbClr val="007E5B"/>
                </a:solidFill>
              </a:rPr>
              <a:t>Energy*****</a:t>
            </a:r>
          </a:p>
          <a:p>
            <a:r>
              <a:rPr lang="en-GB" dirty="0" smtClean="0">
                <a:solidFill>
                  <a:srgbClr val="007E5B"/>
                </a:solidFill>
              </a:rPr>
              <a:t>CO</a:t>
            </a:r>
            <a:r>
              <a:rPr lang="en-GB" baseline="-25000" dirty="0" smtClean="0">
                <a:solidFill>
                  <a:srgbClr val="007E5B"/>
                </a:solidFill>
              </a:rPr>
              <a:t>2</a:t>
            </a:r>
            <a:r>
              <a:rPr lang="en-GB" dirty="0" smtClean="0">
                <a:solidFill>
                  <a:srgbClr val="007E5B"/>
                </a:solidFill>
              </a:rPr>
              <a:t> generation of the building</a:t>
            </a:r>
          </a:p>
          <a:p>
            <a:r>
              <a:rPr lang="en-GB" dirty="0" smtClean="0">
                <a:solidFill>
                  <a:srgbClr val="007E5B"/>
                </a:solidFill>
              </a:rPr>
              <a:t>Water</a:t>
            </a:r>
          </a:p>
          <a:p>
            <a:r>
              <a:rPr lang="en-GB" dirty="0" smtClean="0">
                <a:solidFill>
                  <a:srgbClr val="007E5B"/>
                </a:solidFill>
              </a:rPr>
              <a:t>Waste</a:t>
            </a:r>
          </a:p>
          <a:p>
            <a:r>
              <a:rPr lang="en-GB" dirty="0" smtClean="0">
                <a:solidFill>
                  <a:srgbClr val="007E5B"/>
                </a:solidFill>
              </a:rPr>
              <a:t>Transport emissions</a:t>
            </a:r>
          </a:p>
          <a:p>
            <a:r>
              <a:rPr lang="en-GB" dirty="0" smtClean="0">
                <a:solidFill>
                  <a:srgbClr val="007E5B"/>
                </a:solidFill>
              </a:rPr>
              <a:t>Food</a:t>
            </a:r>
          </a:p>
          <a:p>
            <a:r>
              <a:rPr lang="en-GB" dirty="0" smtClean="0">
                <a:solidFill>
                  <a:srgbClr val="007E5B"/>
                </a:solidFill>
              </a:rPr>
              <a:t>Light pollution</a:t>
            </a:r>
            <a:endParaRPr lang="fi-FI" dirty="0">
              <a:solidFill>
                <a:srgbClr val="007E5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294153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GRA_consulting_kalvopohja">
  <a:themeElements>
    <a:clrScheme name="Granlund">
      <a:dk1>
        <a:sysClr val="windowText" lastClr="000000"/>
      </a:dk1>
      <a:lt1>
        <a:sysClr val="window" lastClr="FFFFFF"/>
      </a:lt1>
      <a:dk2>
        <a:srgbClr val="007E5B"/>
      </a:dk2>
      <a:lt2>
        <a:srgbClr val="EEECE1"/>
      </a:lt2>
      <a:accent1>
        <a:srgbClr val="007E5B"/>
      </a:accent1>
      <a:accent2>
        <a:srgbClr val="E95D10"/>
      </a:accent2>
      <a:accent3>
        <a:srgbClr val="FDC300"/>
      </a:accent3>
      <a:accent4>
        <a:srgbClr val="FFE5A2"/>
      </a:accent4>
      <a:accent5>
        <a:srgbClr val="D4D700"/>
      </a:accent5>
      <a:accent6>
        <a:srgbClr val="97BE0D"/>
      </a:accent6>
      <a:hlink>
        <a:srgbClr val="0000FF"/>
      </a:hlink>
      <a:folHlink>
        <a:srgbClr val="800080"/>
      </a:folHlink>
    </a:clrScheme>
    <a:fontScheme name="Aspect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-te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GRA_consulting_kalvopohja</Template>
  <TotalTime>0</TotalTime>
  <Words>171</Words>
  <Application>Microsoft Office PowerPoint</Application>
  <PresentationFormat>On-screen Show (4:3)</PresentationFormat>
  <Paragraphs>78</Paragraphs>
  <Slides>13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Times New Roman</vt:lpstr>
      <vt:lpstr>Verdana</vt:lpstr>
      <vt:lpstr>GRA_consulting_kalvopohja</vt:lpstr>
      <vt:lpstr>PowerPoint Presentation</vt:lpstr>
      <vt:lpstr>Granlund 600+ people</vt:lpstr>
      <vt:lpstr>PowerPoint Presentation</vt:lpstr>
      <vt:lpstr>PowerPoint Presentation</vt:lpstr>
      <vt:lpstr>Healthy and Responsible Buildings </vt:lpstr>
      <vt:lpstr>Health and Wellbeing</vt:lpstr>
      <vt:lpstr>User Needs</vt:lpstr>
      <vt:lpstr>User Needs</vt:lpstr>
      <vt:lpstr>Responsible Buildings</vt:lpstr>
      <vt:lpstr>Responsible Buildings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2015-06-16T12:11:00Z</dcterms:created>
  <dcterms:modified xsi:type="dcterms:W3CDTF">2016-11-11T14:59:19Z</dcterms:modified>
</cp:coreProperties>
</file>